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tags/tag3.xml" ContentType="application/vnd.openxmlformats-officedocument.presentationml.tags+xml"/>
  <Override PartName="/ppt/notesSlides/notesSlide12.xml" ContentType="application/vnd.openxmlformats-officedocument.presentationml.notesSlide+xml"/>
  <Override PartName="/ppt/tags/tag4.xml" ContentType="application/vnd.openxmlformats-officedocument.presentationml.tags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tags/tag5.xml" ContentType="application/vnd.openxmlformats-officedocument.presentationml.tags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tags/tag6.xml" ContentType="application/vnd.openxmlformats-officedocument.presentationml.tags+xml"/>
  <Override PartName="/ppt/notesSlides/notesSlide17.xml" ContentType="application/vnd.openxmlformats-officedocument.presentationml.notesSlide+xml"/>
  <Override PartName="/ppt/tags/tag7.xml" ContentType="application/vnd.openxmlformats-officedocument.presentationml.tags+xml"/>
  <Override PartName="/ppt/notesSlides/notesSlide18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82" r:id="rId3"/>
  </p:sldMasterIdLst>
  <p:notesMasterIdLst>
    <p:notesMasterId r:id="rId37"/>
  </p:notesMasterIdLst>
  <p:sldIdLst>
    <p:sldId id="1216" r:id="rId4"/>
    <p:sldId id="2547" r:id="rId5"/>
    <p:sldId id="2506" r:id="rId6"/>
    <p:sldId id="2508" r:id="rId7"/>
    <p:sldId id="2507" r:id="rId8"/>
    <p:sldId id="2516" r:id="rId9"/>
    <p:sldId id="2517" r:id="rId10"/>
    <p:sldId id="438" r:id="rId11"/>
    <p:sldId id="3167" r:id="rId12"/>
    <p:sldId id="2548" r:id="rId13"/>
    <p:sldId id="3169" r:id="rId14"/>
    <p:sldId id="2551" r:id="rId15"/>
    <p:sldId id="3170" r:id="rId16"/>
    <p:sldId id="3171" r:id="rId17"/>
    <p:sldId id="2549" r:id="rId18"/>
    <p:sldId id="2550" r:id="rId19"/>
    <p:sldId id="437" r:id="rId20"/>
    <p:sldId id="2512" r:id="rId21"/>
    <p:sldId id="2514" r:id="rId22"/>
    <p:sldId id="2521" r:id="rId23"/>
    <p:sldId id="2542" r:id="rId24"/>
    <p:sldId id="2544" r:id="rId25"/>
    <p:sldId id="2515" r:id="rId26"/>
    <p:sldId id="2518" r:id="rId27"/>
    <p:sldId id="2522" r:id="rId28"/>
    <p:sldId id="2552" r:id="rId29"/>
    <p:sldId id="425" r:id="rId30"/>
    <p:sldId id="2553" r:id="rId31"/>
    <p:sldId id="2556" r:id="rId32"/>
    <p:sldId id="2554" r:id="rId33"/>
    <p:sldId id="3168" r:id="rId34"/>
    <p:sldId id="2537" r:id="rId35"/>
    <p:sldId id="3172" r:id="rId36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Kiryanova, Viktoria" initials="KV" lastIdx="211" clrIdx="0">
    <p:extLst>
      <p:ext uri="{19B8F6BF-5375-455C-9EA6-DF929625EA0E}">
        <p15:presenceInfo xmlns:p15="http://schemas.microsoft.com/office/powerpoint/2012/main" userId="S-1-5-21-2800664165-146498085-484308319-261690" providerId="AD"/>
      </p:ext>
    </p:extLst>
  </p:cmAuthor>
  <p:cmAuthor id="2" name="Dubanevych, Olga" initials="DO [2]" lastIdx="292" clrIdx="1">
    <p:extLst>
      <p:ext uri="{19B8F6BF-5375-455C-9EA6-DF929625EA0E}">
        <p15:presenceInfo xmlns:p15="http://schemas.microsoft.com/office/powerpoint/2012/main" userId="S-1-5-21-2800664165-146498085-484308319-261009" providerId="AD"/>
      </p:ext>
    </p:extLst>
  </p:cmAuthor>
  <p:cmAuthor id="3" name="Abramkina, Elvira (Bukharaeva)" initials="AE(" lastIdx="1" clrIdx="2">
    <p:extLst>
      <p:ext uri="{19B8F6BF-5375-455C-9EA6-DF929625EA0E}">
        <p15:presenceInfo xmlns:p15="http://schemas.microsoft.com/office/powerpoint/2012/main" userId="S-1-5-21-2800664165-146498085-484308319-316521" providerId="AD"/>
      </p:ext>
    </p:extLst>
  </p:cmAuthor>
  <p:cmAuthor id="4" name="Burdikova, Irina" initials="BI" lastIdx="8" clrIdx="3">
    <p:extLst>
      <p:ext uri="{19B8F6BF-5375-455C-9EA6-DF929625EA0E}">
        <p15:presenceInfo xmlns:p15="http://schemas.microsoft.com/office/powerpoint/2012/main" userId="S-1-5-21-2800664165-146498085-484308319-262292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2112AE"/>
    <a:srgbClr val="1BD7D3"/>
    <a:srgbClr val="B1C7F7"/>
    <a:srgbClr val="130A65"/>
    <a:srgbClr val="C00000"/>
    <a:srgbClr val="3A07DF"/>
    <a:srgbClr val="2FBC6F"/>
    <a:srgbClr val="FAD155"/>
    <a:srgbClr val="E6E6E6"/>
    <a:srgbClr val="E2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4ABB0B66-B70B-46FF-B56F-1436E1BC526D}" v="3" dt="2023-05-25T13:05:12.951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74" d="100"/>
          <a:sy n="74" d="100"/>
        </p:scale>
        <p:origin x="936" y="8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presProps" Target="presProps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tableStyles" Target="tableStyles.xml"/><Relationship Id="rId7" Type="http://schemas.openxmlformats.org/officeDocument/2006/relationships/slide" Target="slides/slide4.xml"/><Relationship Id="rId2" Type="http://schemas.openxmlformats.org/officeDocument/2006/relationships/customXml" Target="../customXml/item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41" Type="http://schemas.openxmlformats.org/officeDocument/2006/relationships/theme" Target="theme/theme1.xml"/><Relationship Id="rId1" Type="http://schemas.openxmlformats.org/officeDocument/2006/relationships/customXml" Target="../customXml/item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notesMaster" Target="notesMasters/notesMaster1.xml"/><Relationship Id="rId40" Type="http://schemas.openxmlformats.org/officeDocument/2006/relationships/viewProps" Target="view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microsoft.com/office/2015/10/relationships/revisionInfo" Target="revisionInfo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microsoft.com/office/2016/11/relationships/changesInfo" Target="changesInfos/changesInfo1.xml"/><Relationship Id="rId8" Type="http://schemas.openxmlformats.org/officeDocument/2006/relationships/slide" Target="slides/slide5.xml"/><Relationship Id="rId3" Type="http://schemas.openxmlformats.org/officeDocument/2006/relationships/slideMaster" Target="slideMasters/slideMaster1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commentAuthors" Target="commentAuthor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Sabirov, Salayjon" userId="5acc22ea-36fd-4e21-aa19-017a3f2d902a" providerId="ADAL" clId="{4ABB0B66-B70B-46FF-B56F-1436E1BC526D}"/>
    <pc:docChg chg="custSel modSld modMainMaster">
      <pc:chgData name="Sabirov, Salayjon" userId="5acc22ea-36fd-4e21-aa19-017a3f2d902a" providerId="ADAL" clId="{4ABB0B66-B70B-46FF-B56F-1436E1BC526D}" dt="2023-05-25T13:05:12.951" v="3"/>
      <pc:docMkLst>
        <pc:docMk/>
      </pc:docMkLst>
      <pc:sldChg chg="addSp modSp">
        <pc:chgData name="Sabirov, Salayjon" userId="5acc22ea-36fd-4e21-aa19-017a3f2d902a" providerId="ADAL" clId="{4ABB0B66-B70B-46FF-B56F-1436E1BC526D}" dt="2023-05-25T13:05:11.014" v="2"/>
        <pc:sldMkLst>
          <pc:docMk/>
          <pc:sldMk cId="4123638476" sldId="2554"/>
        </pc:sldMkLst>
        <pc:spChg chg="add mod">
          <ac:chgData name="Sabirov, Salayjon" userId="5acc22ea-36fd-4e21-aa19-017a3f2d902a" providerId="ADAL" clId="{4ABB0B66-B70B-46FF-B56F-1436E1BC526D}" dt="2023-05-25T13:05:11.014" v="2"/>
          <ac:spMkLst>
            <pc:docMk/>
            <pc:sldMk cId="4123638476" sldId="2554"/>
            <ac:spMk id="2" creationId="{4CBEF9B4-DB9A-C459-1ACD-D2A4012BDD11}"/>
          </ac:spMkLst>
        </pc:spChg>
      </pc:sldChg>
      <pc:sldChg chg="addSp modSp">
        <pc:chgData name="Sabirov, Salayjon" userId="5acc22ea-36fd-4e21-aa19-017a3f2d902a" providerId="ADAL" clId="{4ABB0B66-B70B-46FF-B56F-1436E1BC526D}" dt="2023-05-25T13:05:12.951" v="3"/>
        <pc:sldMkLst>
          <pc:docMk/>
          <pc:sldMk cId="1019959698" sldId="3168"/>
        </pc:sldMkLst>
        <pc:spChg chg="add mod">
          <ac:chgData name="Sabirov, Salayjon" userId="5acc22ea-36fd-4e21-aa19-017a3f2d902a" providerId="ADAL" clId="{4ABB0B66-B70B-46FF-B56F-1436E1BC526D}" dt="2023-05-25T13:05:12.951" v="3"/>
          <ac:spMkLst>
            <pc:docMk/>
            <pc:sldMk cId="1019959698" sldId="3168"/>
            <ac:spMk id="2" creationId="{D820CA7F-821B-B1A4-9A41-170EEBF2A8E2}"/>
          </ac:spMkLst>
        </pc:spChg>
      </pc:sldChg>
      <pc:sldMasterChg chg="modSldLayout">
        <pc:chgData name="Sabirov, Salayjon" userId="5acc22ea-36fd-4e21-aa19-017a3f2d902a" providerId="ADAL" clId="{4ABB0B66-B70B-46FF-B56F-1436E1BC526D}" dt="2023-05-25T11:37:57.745" v="1" actId="478"/>
        <pc:sldMasterMkLst>
          <pc:docMk/>
          <pc:sldMasterMk cId="3991637018" sldId="2147483664"/>
        </pc:sldMasterMkLst>
        <pc:sldLayoutChg chg="addSp delSp modSp mod">
          <pc:chgData name="Sabirov, Salayjon" userId="5acc22ea-36fd-4e21-aa19-017a3f2d902a" providerId="ADAL" clId="{4ABB0B66-B70B-46FF-B56F-1436E1BC526D}" dt="2023-05-25T11:37:57.745" v="1" actId="478"/>
          <pc:sldLayoutMkLst>
            <pc:docMk/>
            <pc:sldMasterMk cId="3991637018" sldId="2147483664"/>
            <pc:sldLayoutMk cId="109082376" sldId="2147483666"/>
          </pc:sldLayoutMkLst>
          <pc:picChg chg="add mod">
            <ac:chgData name="Sabirov, Salayjon" userId="5acc22ea-36fd-4e21-aa19-017a3f2d902a" providerId="ADAL" clId="{4ABB0B66-B70B-46FF-B56F-1436E1BC526D}" dt="2023-05-25T11:37:55.448" v="0"/>
            <ac:picMkLst>
              <pc:docMk/>
              <pc:sldMasterMk cId="3991637018" sldId="2147483664"/>
              <pc:sldLayoutMk cId="109082376" sldId="2147483666"/>
              <ac:picMk id="3" creationId="{A3ABC623-7C0C-B65F-7859-957E80C77925}"/>
            </ac:picMkLst>
          </pc:picChg>
          <pc:picChg chg="del">
            <ac:chgData name="Sabirov, Salayjon" userId="5acc22ea-36fd-4e21-aa19-017a3f2d902a" providerId="ADAL" clId="{4ABB0B66-B70B-46FF-B56F-1436E1BC526D}" dt="2023-05-25T11:37:57.745" v="1" actId="478"/>
            <ac:picMkLst>
              <pc:docMk/>
              <pc:sldMasterMk cId="3991637018" sldId="2147483664"/>
              <pc:sldLayoutMk cId="109082376" sldId="2147483666"/>
              <ac:picMk id="38" creationId="{2D99C84E-0B86-4F50-8397-59AD136C5072}"/>
            </ac:picMkLst>
          </pc:picChg>
        </pc:sldLayoutChg>
      </pc:sldMaster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79763FD-7D6E-4F23-AF32-E6A82B2C4A61}" type="datetimeFigureOut">
              <a:rPr lang="en-US" smtClean="0"/>
              <a:t>6/1/2023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D8A9F04-E808-4984-8439-FD0A87A3E35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9821925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ru-RU"/>
              <a:t>2017 косо, </a:t>
            </a:r>
            <a:r>
              <a:rPr lang="en-US"/>
              <a:t>https://pwc.blogs.com/resilience/2017/09/the-top-changes-to-the-coso-erm-framework-you-need-to-know-now.html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22ABBE9-0EA1-4878-AA8E-36F453B76981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080010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I. </a:t>
            </a:r>
            <a:r>
              <a:rPr lang="ru-RU"/>
              <a:t>Карта коррупционных рисков, представленная на слайде не является точь-в-точь похожей на ту, что по форме в Методике. В методике, например, такие подразделы:</a:t>
            </a:r>
          </a:p>
          <a:p>
            <a:endParaRPr lang="ru-RU"/>
          </a:p>
          <a:p>
            <a:r>
              <a:rPr lang="ru-RU" sz="120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1. Наименование структурного подразделения*</a:t>
            </a:r>
            <a:endParaRPr lang="en-US" sz="1200" kern="120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r>
              <a:rPr lang="ru-RU" sz="120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	1. Наименование функции государственной организации</a:t>
            </a:r>
            <a:endParaRPr lang="en-US" sz="1200" kern="120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r>
              <a:rPr lang="ru-RU" sz="120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		1. Имя функционального отношения</a:t>
            </a:r>
            <a:endParaRPr lang="en-US" sz="1200" kern="120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r>
              <a:rPr lang="ru-RU" sz="120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			1. Имя процесса</a:t>
            </a:r>
            <a:endParaRPr lang="en-US" sz="1200" kern="120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endParaRPr lang="en-US" sz="1200" kern="120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r>
              <a:rPr lang="en-US" sz="120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II. </a:t>
            </a:r>
            <a:r>
              <a:rPr lang="ru-RU" sz="120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В форме карты, которая в Методике, столбцы 5 и 6 перепутаны местами, т.е. в той форме сначала меры, потом уровень ост. кор. риска. Должно быть наоборот (отражено на слайде). </a:t>
            </a:r>
          </a:p>
          <a:p>
            <a:endParaRPr lang="en-US" sz="1200" kern="120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8A9F04-E808-4984-8439-FD0A87A3E357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648063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ru-RU"/>
              <a:t>2017 косо, </a:t>
            </a:r>
            <a:r>
              <a:rPr lang="en-US"/>
              <a:t>https://pwc.blogs.com/resilience/2017/09/the-top-changes-to-the-coso-erm-framework-you-need-to-know-now.html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22ABBE9-0EA1-4878-AA8E-36F453B76981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736223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ru-RU"/>
              <a:t>1. Методика оценки рисков не раскрывает, что должен содержать «механизм реализации»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8A9F04-E808-4984-8439-FD0A87A3E357}" type="slidenum">
              <a:rPr lang="en-US" smtClean="0"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900156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ru-RU"/>
              <a:t>1. Методика оценки рисков не раскрывает, что должен содержать «механизм реализации»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8A9F04-E808-4984-8439-FD0A87A3E357}" type="slidenum">
              <a:rPr lang="en-US" smtClean="0"/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523815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8A9F04-E808-4984-8439-FD0A87A3E357}" type="slidenum">
              <a:rPr lang="en-US" smtClean="0"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7335629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I. </a:t>
            </a:r>
            <a:r>
              <a:rPr lang="ru-RU"/>
              <a:t>Карта коррупционных рисков, представленная на слайде не является точь-в-точь похожей на ту, что по форме в Методике. В методике, например, такие подразделы:</a:t>
            </a:r>
          </a:p>
          <a:p>
            <a:endParaRPr lang="ru-RU"/>
          </a:p>
          <a:p>
            <a:r>
              <a:rPr lang="ru-RU" sz="120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1. Наименование структурного подразделения*</a:t>
            </a:r>
            <a:endParaRPr lang="en-US" sz="1200" kern="120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r>
              <a:rPr lang="ru-RU" sz="120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	1. Наименование функции государственной организации</a:t>
            </a:r>
            <a:endParaRPr lang="en-US" sz="1200" kern="120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r>
              <a:rPr lang="ru-RU" sz="120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		1. Имя функционального отношения</a:t>
            </a:r>
            <a:endParaRPr lang="en-US" sz="1200" kern="120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r>
              <a:rPr lang="ru-RU" sz="120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			1. Имя процесса</a:t>
            </a:r>
            <a:endParaRPr lang="en-US" sz="1200" kern="120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endParaRPr lang="en-US" sz="1200" kern="120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r>
              <a:rPr lang="en-US" sz="120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II. </a:t>
            </a:r>
            <a:r>
              <a:rPr lang="ru-RU" sz="120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В форме карты, которая в Методике, столбцы 5 и 6 перепутаны местами, т.е. в той форме сначала меры, потом уровень ост. кор. риска. Должно быть наоборот (отражено на слайде). </a:t>
            </a:r>
          </a:p>
          <a:p>
            <a:endParaRPr lang="en-US" sz="1200" kern="120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8A9F04-E808-4984-8439-FD0A87A3E357}" type="slidenum">
              <a:rPr lang="en-US" smtClean="0"/>
              <a:t>28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2285208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8A9F04-E808-4984-8439-FD0A87A3E357}" type="slidenum">
              <a:rPr lang="en-US" smtClean="0"/>
              <a:t>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081841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rtl="0" eaLnBrk="1" fontAlgn="ctr" latinLnBrk="0" hangingPunct="1"/>
            <a:endParaRPr lang="en-US" sz="1200" b="0" i="0" u="none" strike="noStrike" kern="120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8A9F04-E808-4984-8439-FD0A87A3E357}" type="slidenum">
              <a:rPr lang="en-US" smtClean="0"/>
              <a:t>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9744404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rtl="0" eaLnBrk="1" fontAlgn="ctr" latinLnBrk="0" hangingPunct="1"/>
            <a:endParaRPr lang="en-US" sz="1200" b="0" i="0" u="none" strike="noStrike" kern="120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8A9F04-E808-4984-8439-FD0A87A3E357}" type="slidenum">
              <a:rPr lang="en-US" smtClean="0"/>
              <a:t>31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9695229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ru-RU"/>
              <a:t>2017 косо, </a:t>
            </a:r>
            <a:r>
              <a:rPr lang="en-US"/>
              <a:t>https://pwc.blogs.com/resilience/2017/09/the-top-changes-to-the-coso-erm-framework-you-need-to-know-now.html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22ABBE9-0EA1-4878-AA8E-36F453B76981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054863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ru-RU"/>
              <a:t>2017 косо, </a:t>
            </a:r>
            <a:r>
              <a:rPr lang="en-US"/>
              <a:t>https://pwc.blogs.com/resilience/2017/09/the-top-changes-to-the-coso-erm-framework-you-need-to-know-now.html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22ABBE9-0EA1-4878-AA8E-36F453B76981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93991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ru-RU"/>
              <a:t>2017 косо, </a:t>
            </a:r>
            <a:r>
              <a:rPr lang="en-US"/>
              <a:t>https://pwc.blogs.com/resilience/2017/09/the-top-changes-to-the-coso-erm-framework-you-need-to-know-now.html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22ABBE9-0EA1-4878-AA8E-36F453B76981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557421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ru-RU"/>
              <a:t>2017 косо, </a:t>
            </a:r>
            <a:r>
              <a:rPr lang="en-US"/>
              <a:t>https://pwc.blogs.com/resilience/2017/09/the-top-changes-to-the-coso-erm-framework-you-need-to-know-now.html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22ABBE9-0EA1-4878-AA8E-36F453B76981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1531648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ru-RU"/>
              <a:t>2017 косо, </a:t>
            </a:r>
            <a:r>
              <a:rPr lang="en-US"/>
              <a:t>https://pwc.blogs.com/resilience/2017/09/the-top-changes-to-the-coso-erm-framework-you-need-to-know-now.html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22ABBE9-0EA1-4878-AA8E-36F453B76981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731161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2817078-E59D-4942-859E-CA7165D6FEE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3224514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ru-RU"/>
              <a:t>Для тренера: </a:t>
            </a:r>
          </a:p>
          <a:p>
            <a:endParaRPr lang="ru-RU"/>
          </a:p>
          <a:p>
            <a:r>
              <a:rPr lang="ru-RU"/>
              <a:t>Проценты на слайде получены расчетным путем. Количество кейсов в отрасли делить на </a:t>
            </a:r>
            <a:r>
              <a:rPr lang="en-US"/>
              <a:t>total </a:t>
            </a:r>
            <a:r>
              <a:rPr lang="ru-RU"/>
              <a:t>кейсов. Расчет лежит в </a:t>
            </a:r>
            <a:r>
              <a:rPr lang="ru-RU" err="1"/>
              <a:t>экселе</a:t>
            </a:r>
            <a:r>
              <a:rPr lang="ru-RU"/>
              <a:t> на сети. 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8A9F04-E808-4984-8439-FD0A87A3E357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7408331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ru-RU" err="1"/>
              <a:t>Боҳалош</a:t>
            </a:r>
            <a:r>
              <a:rPr lang="ru-RU"/>
              <a:t> </a:t>
            </a:r>
            <a:r>
              <a:rPr lang="ru-RU" err="1"/>
              <a:t>усули</a:t>
            </a:r>
            <a:r>
              <a:rPr lang="ru-RU"/>
              <a:t> </a:t>
            </a:r>
            <a:r>
              <a:rPr lang="ru-RU" err="1"/>
              <a:t>эҳтимоллик</a:t>
            </a:r>
            <a:r>
              <a:rPr lang="ru-RU"/>
              <a:t> </a:t>
            </a:r>
            <a:r>
              <a:rPr lang="ru-RU" err="1"/>
              <a:t>ва</a:t>
            </a:r>
            <a:r>
              <a:rPr lang="ru-RU"/>
              <a:t> </a:t>
            </a:r>
            <a:r>
              <a:rPr lang="ru-RU" err="1"/>
              <a:t>таъсирни</a:t>
            </a:r>
            <a:r>
              <a:rPr lang="ru-RU"/>
              <a:t> </a:t>
            </a:r>
            <a:r>
              <a:rPr lang="ru-RU" err="1"/>
              <a:t>ҳисобга</a:t>
            </a:r>
            <a:r>
              <a:rPr lang="ru-RU"/>
              <a:t> </a:t>
            </a:r>
            <a:r>
              <a:rPr lang="ru-RU" err="1"/>
              <a:t>олган</a:t>
            </a:r>
            <a:r>
              <a:rPr lang="ru-RU"/>
              <a:t> </a:t>
            </a:r>
            <a:r>
              <a:rPr lang="ru-RU" err="1"/>
              <a:t>ҳолда</a:t>
            </a:r>
            <a:r>
              <a:rPr lang="ru-RU"/>
              <a:t> </a:t>
            </a:r>
            <a:r>
              <a:rPr lang="ru-RU" err="1"/>
              <a:t>баҳолашни</a:t>
            </a:r>
            <a:r>
              <a:rPr lang="ru-RU"/>
              <a:t> </a:t>
            </a:r>
            <a:r>
              <a:rPr lang="ru-RU" err="1"/>
              <a:t>талаб</a:t>
            </a:r>
            <a:r>
              <a:rPr lang="ru-RU"/>
              <a:t> </a:t>
            </a:r>
            <a:r>
              <a:rPr lang="ru-RU" err="1"/>
              <a:t>этмайди</a:t>
            </a:r>
            <a:endParaRPr lang="ru-RU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8A9F04-E808-4984-8439-FD0A87A3E357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576877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1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7" Type="http://schemas.openxmlformats.org/officeDocument/2006/relationships/image" Target="../media/image7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Layouts/_rels/slideLayout9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7" Type="http://schemas.openxmlformats.org/officeDocument/2006/relationships/image" Target="../media/image7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Обложка">
    <p:bg>
      <p:bgPr>
        <a:solidFill>
          <a:srgbClr val="2112A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44990376-C681-43B1-A327-6F286227C438}"/>
              </a:ext>
            </a:extLst>
          </p:cNvPr>
          <p:cNvSpPr/>
          <p:nvPr userDrawn="1"/>
        </p:nvSpPr>
        <p:spPr>
          <a:xfrm>
            <a:off x="11259879" y="6273800"/>
            <a:ext cx="765544" cy="447089"/>
          </a:xfrm>
          <a:prstGeom prst="rect">
            <a:avLst/>
          </a:prstGeom>
          <a:solidFill>
            <a:srgbClr val="2112A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E43759F-CB5E-4477-B4F2-F77E77D9B313}"/>
              </a:ext>
            </a:extLst>
          </p:cNvPr>
          <p:cNvSpPr/>
          <p:nvPr userDrawn="1"/>
        </p:nvSpPr>
        <p:spPr>
          <a:xfrm>
            <a:off x="-12677" y="0"/>
            <a:ext cx="725345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n>
                <a:noFill/>
              </a:ln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7CAB4FB-938D-423A-91EB-8F4BFA88D40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38150" y="438150"/>
            <a:ext cx="4685587" cy="1521626"/>
          </a:xfrm>
        </p:spPr>
        <p:txBody>
          <a:bodyPr anchor="t">
            <a:normAutofit/>
          </a:bodyPr>
          <a:lstStyle>
            <a:lvl1pPr algn="l">
              <a:defRPr sz="4500" b="0">
                <a:solidFill>
                  <a:schemeClr val="bg2">
                    <a:lumMod val="2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grpSp>
        <p:nvGrpSpPr>
          <p:cNvPr id="8" name="Graphic 169">
            <a:extLst>
              <a:ext uri="{FF2B5EF4-FFF2-40B4-BE49-F238E27FC236}">
                <a16:creationId xmlns:a16="http://schemas.microsoft.com/office/drawing/2014/main" id="{A8E4DE0D-F7BD-4BC7-A928-08CD7EC77217}"/>
              </a:ext>
            </a:extLst>
          </p:cNvPr>
          <p:cNvGrpSpPr/>
          <p:nvPr userDrawn="1"/>
        </p:nvGrpSpPr>
        <p:grpSpPr>
          <a:xfrm>
            <a:off x="-12700" y="1639734"/>
            <a:ext cx="3918597" cy="5218265"/>
            <a:chOff x="0" y="1639734"/>
            <a:chExt cx="3918597" cy="5218265"/>
          </a:xfrm>
          <a:gradFill>
            <a:gsLst>
              <a:gs pos="28000">
                <a:schemeClr val="bg1">
                  <a:alpha val="0"/>
                </a:schemeClr>
              </a:gs>
              <a:gs pos="100000">
                <a:schemeClr val="bg1">
                  <a:lumMod val="85000"/>
                </a:schemeClr>
              </a:gs>
            </a:gsLst>
            <a:lin ang="9000000" scaled="0"/>
          </a:gra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2F7736BF-ED4D-45D3-95BE-5F5C12426195}"/>
                </a:ext>
              </a:extLst>
            </p:cNvPr>
            <p:cNvSpPr/>
            <p:nvPr/>
          </p:nvSpPr>
          <p:spPr>
            <a:xfrm>
              <a:off x="-3421" y="3078031"/>
              <a:ext cx="1169048" cy="1169048"/>
            </a:xfrm>
            <a:custGeom>
              <a:avLst/>
              <a:gdLst>
                <a:gd name="connsiteX0" fmla="*/ 3421 w 1169048"/>
                <a:gd name="connsiteY0" fmla="*/ 228087 h 1169048"/>
                <a:gd name="connsiteX1" fmla="*/ 140114 w 1169048"/>
                <a:gd name="connsiteY1" fmla="*/ 3355 h 1169048"/>
                <a:gd name="connsiteX2" fmla="*/ 177863 w 1169048"/>
                <a:gd name="connsiteY2" fmla="*/ 41104 h 1169048"/>
                <a:gd name="connsiteX3" fmla="*/ 42607 w 1169048"/>
                <a:gd name="connsiteY3" fmla="*/ 246635 h 1169048"/>
                <a:gd name="connsiteX4" fmla="*/ 268906 w 1169048"/>
                <a:gd name="connsiteY4" fmla="*/ 462092 h 1169048"/>
                <a:gd name="connsiteX5" fmla="*/ 284841 w 1169048"/>
                <a:gd name="connsiteY5" fmla="*/ 490176 h 1169048"/>
                <a:gd name="connsiteX6" fmla="*/ 316059 w 1169048"/>
                <a:gd name="connsiteY6" fmla="*/ 481555 h 1169048"/>
                <a:gd name="connsiteX7" fmla="*/ 625302 w 1169048"/>
                <a:gd name="connsiteY7" fmla="*/ 488282 h 1169048"/>
                <a:gd name="connsiteX8" fmla="*/ 686824 w 1169048"/>
                <a:gd name="connsiteY8" fmla="*/ 549738 h 1169048"/>
                <a:gd name="connsiteX9" fmla="*/ 692832 w 1169048"/>
                <a:gd name="connsiteY9" fmla="*/ 857544 h 1169048"/>
                <a:gd name="connsiteX10" fmla="*/ 684212 w 1169048"/>
                <a:gd name="connsiteY10" fmla="*/ 888632 h 1169048"/>
                <a:gd name="connsiteX11" fmla="*/ 712425 w 1169048"/>
                <a:gd name="connsiteY11" fmla="*/ 904567 h 1169048"/>
                <a:gd name="connsiteX12" fmla="*/ 928405 w 1169048"/>
                <a:gd name="connsiteY12" fmla="*/ 1132042 h 1169048"/>
                <a:gd name="connsiteX13" fmla="*/ 1134001 w 1169048"/>
                <a:gd name="connsiteY13" fmla="*/ 996850 h 1169048"/>
                <a:gd name="connsiteX14" fmla="*/ 1171750 w 1169048"/>
                <a:gd name="connsiteY14" fmla="*/ 1034599 h 1169048"/>
                <a:gd name="connsiteX15" fmla="*/ 946758 w 1169048"/>
                <a:gd name="connsiteY15" fmla="*/ 1171489 h 1169048"/>
                <a:gd name="connsiteX16" fmla="*/ 947149 w 1169048"/>
                <a:gd name="connsiteY16" fmla="*/ 1172142 h 1169048"/>
                <a:gd name="connsiteX17" fmla="*/ 905939 w 1169048"/>
                <a:gd name="connsiteY17" fmla="*/ 1172142 h 1169048"/>
                <a:gd name="connsiteX18" fmla="*/ 906265 w 1169048"/>
                <a:gd name="connsiteY18" fmla="*/ 1171489 h 1169048"/>
                <a:gd name="connsiteX19" fmla="*/ 693486 w 1169048"/>
                <a:gd name="connsiteY19" fmla="*/ 936243 h 1169048"/>
                <a:gd name="connsiteX20" fmla="*/ 672390 w 1169048"/>
                <a:gd name="connsiteY20" fmla="*/ 924160 h 1169048"/>
                <a:gd name="connsiteX21" fmla="*/ 518324 w 1169048"/>
                <a:gd name="connsiteY21" fmla="*/ 1171293 h 1169048"/>
                <a:gd name="connsiteX22" fmla="*/ 519108 w 1169048"/>
                <a:gd name="connsiteY22" fmla="*/ 1172142 h 1169048"/>
                <a:gd name="connsiteX23" fmla="*/ 458958 w 1169048"/>
                <a:gd name="connsiteY23" fmla="*/ 1172142 h 1169048"/>
                <a:gd name="connsiteX24" fmla="*/ 460133 w 1169048"/>
                <a:gd name="connsiteY24" fmla="*/ 1170901 h 1169048"/>
                <a:gd name="connsiteX25" fmla="*/ 396782 w 1169048"/>
                <a:gd name="connsiteY25" fmla="*/ 1117608 h 1169048"/>
                <a:gd name="connsiteX26" fmla="*/ 307896 w 1169048"/>
                <a:gd name="connsiteY26" fmla="*/ 1069214 h 1169048"/>
                <a:gd name="connsiteX27" fmla="*/ 278702 w 1169048"/>
                <a:gd name="connsiteY27" fmla="*/ 1057327 h 1169048"/>
                <a:gd name="connsiteX28" fmla="*/ 290850 w 1169048"/>
                <a:gd name="connsiteY28" fmla="*/ 1028395 h 1169048"/>
                <a:gd name="connsiteX29" fmla="*/ 319194 w 1169048"/>
                <a:gd name="connsiteY29" fmla="*/ 931540 h 1169048"/>
                <a:gd name="connsiteX30" fmla="*/ 326052 w 1169048"/>
                <a:gd name="connsiteY30" fmla="*/ 848205 h 1169048"/>
                <a:gd name="connsiteX31" fmla="*/ 243500 w 1169048"/>
                <a:gd name="connsiteY31" fmla="*/ 855324 h 1169048"/>
                <a:gd name="connsiteX32" fmla="*/ 146384 w 1169048"/>
                <a:gd name="connsiteY32" fmla="*/ 883995 h 1169048"/>
                <a:gd name="connsiteX33" fmla="*/ 117321 w 1169048"/>
                <a:gd name="connsiteY33" fmla="*/ 896208 h 1169048"/>
                <a:gd name="connsiteX34" fmla="*/ 105369 w 1169048"/>
                <a:gd name="connsiteY34" fmla="*/ 867079 h 1169048"/>
                <a:gd name="connsiteX35" fmla="*/ 56909 w 1169048"/>
                <a:gd name="connsiteY35" fmla="*/ 778584 h 1169048"/>
                <a:gd name="connsiteX36" fmla="*/ 3355 w 1169048"/>
                <a:gd name="connsiteY36" fmla="*/ 715430 h 1169048"/>
                <a:gd name="connsiteX37" fmla="*/ 3355 w 1169048"/>
                <a:gd name="connsiteY37" fmla="*/ 656585 h 1169048"/>
                <a:gd name="connsiteX38" fmla="*/ 249313 w 1169048"/>
                <a:gd name="connsiteY38" fmla="*/ 502258 h 1169048"/>
                <a:gd name="connsiteX39" fmla="*/ 237230 w 1169048"/>
                <a:gd name="connsiteY39" fmla="*/ 481228 h 1169048"/>
                <a:gd name="connsiteX40" fmla="*/ 3355 w 1169048"/>
                <a:gd name="connsiteY40" fmla="*/ 268971 h 1169048"/>
                <a:gd name="connsiteX41" fmla="*/ 3355 w 1169048"/>
                <a:gd name="connsiteY41" fmla="*/ 228283 h 1169048"/>
                <a:gd name="connsiteX42" fmla="*/ 3421 w 1169048"/>
                <a:gd name="connsiteY42" fmla="*/ 228283 h 1169048"/>
                <a:gd name="connsiteX43" fmla="*/ 25953 w 1169048"/>
                <a:gd name="connsiteY43" fmla="*/ 685714 h 1169048"/>
                <a:gd name="connsiteX44" fmla="*/ 87083 w 1169048"/>
                <a:gd name="connsiteY44" fmla="*/ 757359 h 1169048"/>
                <a:gd name="connsiteX45" fmla="*/ 137306 w 1169048"/>
                <a:gd name="connsiteY45" fmla="*/ 847813 h 1169048"/>
                <a:gd name="connsiteX46" fmla="*/ 236969 w 1169048"/>
                <a:gd name="connsiteY46" fmla="*/ 818946 h 1169048"/>
                <a:gd name="connsiteX47" fmla="*/ 330689 w 1169048"/>
                <a:gd name="connsiteY47" fmla="*/ 811370 h 1169048"/>
                <a:gd name="connsiteX48" fmla="*/ 266228 w 1169048"/>
                <a:gd name="connsiteY48" fmla="*/ 535044 h 1169048"/>
                <a:gd name="connsiteX49" fmla="*/ 25953 w 1169048"/>
                <a:gd name="connsiteY49" fmla="*/ 685714 h 1169048"/>
                <a:gd name="connsiteX50" fmla="*/ 25953 w 1169048"/>
                <a:gd name="connsiteY50" fmla="*/ 685714 h 1169048"/>
                <a:gd name="connsiteX51" fmla="*/ 362821 w 1169048"/>
                <a:gd name="connsiteY51" fmla="*/ 843960 h 1169048"/>
                <a:gd name="connsiteX52" fmla="*/ 355376 w 1169048"/>
                <a:gd name="connsiteY52" fmla="*/ 937810 h 1169048"/>
                <a:gd name="connsiteX53" fmla="*/ 326901 w 1169048"/>
                <a:gd name="connsiteY53" fmla="*/ 1037277 h 1169048"/>
                <a:gd name="connsiteX54" fmla="*/ 417747 w 1169048"/>
                <a:gd name="connsiteY54" fmla="*/ 1087239 h 1169048"/>
                <a:gd name="connsiteX55" fmla="*/ 489392 w 1169048"/>
                <a:gd name="connsiteY55" fmla="*/ 1148173 h 1169048"/>
                <a:gd name="connsiteX56" fmla="*/ 639213 w 1169048"/>
                <a:gd name="connsiteY56" fmla="*/ 907310 h 1169048"/>
                <a:gd name="connsiteX57" fmla="*/ 362756 w 1169048"/>
                <a:gd name="connsiteY57" fmla="*/ 844025 h 1169048"/>
                <a:gd name="connsiteX58" fmla="*/ 362756 w 1169048"/>
                <a:gd name="connsiteY58" fmla="*/ 844025 h 1169048"/>
                <a:gd name="connsiteX59" fmla="*/ 301495 w 1169048"/>
                <a:gd name="connsiteY59" fmla="*/ 523549 h 1169048"/>
                <a:gd name="connsiteX60" fmla="*/ 367393 w 1169048"/>
                <a:gd name="connsiteY60" fmla="*/ 807255 h 1169048"/>
                <a:gd name="connsiteX61" fmla="*/ 650708 w 1169048"/>
                <a:gd name="connsiteY61" fmla="*/ 871978 h 1169048"/>
                <a:gd name="connsiteX62" fmla="*/ 657043 w 1169048"/>
                <a:gd name="connsiteY62" fmla="*/ 848531 h 1169048"/>
                <a:gd name="connsiteX63" fmla="*/ 641695 w 1169048"/>
                <a:gd name="connsiteY63" fmla="*/ 533019 h 1169048"/>
                <a:gd name="connsiteX64" fmla="*/ 324942 w 1169048"/>
                <a:gd name="connsiteY64" fmla="*/ 517149 h 1169048"/>
                <a:gd name="connsiteX65" fmla="*/ 301430 w 1169048"/>
                <a:gd name="connsiteY65" fmla="*/ 523549 h 1169048"/>
                <a:gd name="connsiteX66" fmla="*/ 301430 w 1169048"/>
                <a:gd name="connsiteY66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3421" y="228087"/>
                  </a:moveTo>
                  <a:cubicBezTo>
                    <a:pt x="36467" y="208559"/>
                    <a:pt x="156246" y="128554"/>
                    <a:pt x="140114" y="3355"/>
                  </a:cubicBezTo>
                  <a:lnTo>
                    <a:pt x="177863" y="41104"/>
                  </a:lnTo>
                  <a:cubicBezTo>
                    <a:pt x="170679" y="144621"/>
                    <a:pt x="88389" y="215090"/>
                    <a:pt x="42607" y="246635"/>
                  </a:cubicBezTo>
                  <a:cubicBezTo>
                    <a:pt x="138024" y="294703"/>
                    <a:pt x="214306" y="371116"/>
                    <a:pt x="268906" y="462092"/>
                  </a:cubicBezTo>
                  <a:cubicBezTo>
                    <a:pt x="274457" y="471301"/>
                    <a:pt x="279747" y="480706"/>
                    <a:pt x="284841" y="490176"/>
                  </a:cubicBezTo>
                  <a:cubicBezTo>
                    <a:pt x="295160" y="487041"/>
                    <a:pt x="305610" y="484167"/>
                    <a:pt x="316059" y="481555"/>
                  </a:cubicBezTo>
                  <a:cubicBezTo>
                    <a:pt x="418139" y="456018"/>
                    <a:pt x="524659" y="456149"/>
                    <a:pt x="625302" y="488282"/>
                  </a:cubicBezTo>
                  <a:lnTo>
                    <a:pt x="686824" y="549738"/>
                  </a:lnTo>
                  <a:cubicBezTo>
                    <a:pt x="718826" y="649793"/>
                    <a:pt x="718303" y="756052"/>
                    <a:pt x="692832" y="857544"/>
                  </a:cubicBezTo>
                  <a:cubicBezTo>
                    <a:pt x="690220" y="867928"/>
                    <a:pt x="687346" y="878313"/>
                    <a:pt x="684212" y="888632"/>
                  </a:cubicBezTo>
                  <a:cubicBezTo>
                    <a:pt x="693747" y="893726"/>
                    <a:pt x="703217" y="899016"/>
                    <a:pt x="712425" y="904567"/>
                  </a:cubicBezTo>
                  <a:cubicBezTo>
                    <a:pt x="803990" y="959428"/>
                    <a:pt x="880141" y="1036232"/>
                    <a:pt x="928405" y="1132042"/>
                  </a:cubicBezTo>
                  <a:cubicBezTo>
                    <a:pt x="959950" y="1086260"/>
                    <a:pt x="1030485" y="1004034"/>
                    <a:pt x="1134001" y="996850"/>
                  </a:cubicBezTo>
                  <a:lnTo>
                    <a:pt x="1171750" y="1034599"/>
                  </a:lnTo>
                  <a:cubicBezTo>
                    <a:pt x="1046159" y="1018468"/>
                    <a:pt x="966089" y="1138769"/>
                    <a:pt x="946758" y="1171489"/>
                  </a:cubicBezTo>
                  <a:lnTo>
                    <a:pt x="947149" y="1172142"/>
                  </a:lnTo>
                  <a:lnTo>
                    <a:pt x="905939" y="1172142"/>
                  </a:lnTo>
                  <a:lnTo>
                    <a:pt x="906265" y="1171489"/>
                  </a:lnTo>
                  <a:cubicBezTo>
                    <a:pt x="862312" y="1071565"/>
                    <a:pt x="786422" y="991952"/>
                    <a:pt x="693486" y="936243"/>
                  </a:cubicBezTo>
                  <a:cubicBezTo>
                    <a:pt x="686563" y="932063"/>
                    <a:pt x="679509" y="928079"/>
                    <a:pt x="672390" y="924160"/>
                  </a:cubicBezTo>
                  <a:cubicBezTo>
                    <a:pt x="638952" y="1015659"/>
                    <a:pt x="585594" y="1101020"/>
                    <a:pt x="518324" y="1171293"/>
                  </a:cubicBezTo>
                  <a:lnTo>
                    <a:pt x="519108" y="1172142"/>
                  </a:lnTo>
                  <a:lnTo>
                    <a:pt x="458958" y="1172142"/>
                  </a:lnTo>
                  <a:lnTo>
                    <a:pt x="460133" y="1170901"/>
                  </a:lnTo>
                  <a:cubicBezTo>
                    <a:pt x="440932" y="1151374"/>
                    <a:pt x="419641" y="1133544"/>
                    <a:pt x="396782" y="1117608"/>
                  </a:cubicBezTo>
                  <a:cubicBezTo>
                    <a:pt x="369026" y="1098342"/>
                    <a:pt x="339179" y="1082014"/>
                    <a:pt x="307896" y="1069214"/>
                  </a:cubicBezTo>
                  <a:lnTo>
                    <a:pt x="278702" y="1057327"/>
                  </a:lnTo>
                  <a:lnTo>
                    <a:pt x="290850" y="1028395"/>
                  </a:lnTo>
                  <a:cubicBezTo>
                    <a:pt x="303781" y="997438"/>
                    <a:pt x="313316" y="964783"/>
                    <a:pt x="319194" y="931540"/>
                  </a:cubicBezTo>
                  <a:cubicBezTo>
                    <a:pt x="324027" y="904045"/>
                    <a:pt x="326378" y="876092"/>
                    <a:pt x="326052" y="848205"/>
                  </a:cubicBezTo>
                  <a:cubicBezTo>
                    <a:pt x="298687" y="848009"/>
                    <a:pt x="270995" y="850360"/>
                    <a:pt x="243500" y="855324"/>
                  </a:cubicBezTo>
                  <a:cubicBezTo>
                    <a:pt x="210388" y="861267"/>
                    <a:pt x="177733" y="870867"/>
                    <a:pt x="146384" y="883995"/>
                  </a:cubicBezTo>
                  <a:lnTo>
                    <a:pt x="117321" y="896208"/>
                  </a:lnTo>
                  <a:lnTo>
                    <a:pt x="105369" y="867079"/>
                  </a:lnTo>
                  <a:cubicBezTo>
                    <a:pt x="92634" y="835992"/>
                    <a:pt x="76307" y="806211"/>
                    <a:pt x="56909" y="778584"/>
                  </a:cubicBezTo>
                  <a:cubicBezTo>
                    <a:pt x="41104" y="756052"/>
                    <a:pt x="23144" y="734827"/>
                    <a:pt x="3355" y="715430"/>
                  </a:cubicBezTo>
                  <a:lnTo>
                    <a:pt x="3355" y="656585"/>
                  </a:lnTo>
                  <a:cubicBezTo>
                    <a:pt x="74478" y="588402"/>
                    <a:pt x="159120" y="535370"/>
                    <a:pt x="249313" y="502258"/>
                  </a:cubicBezTo>
                  <a:cubicBezTo>
                    <a:pt x="245394" y="495139"/>
                    <a:pt x="241410" y="488151"/>
                    <a:pt x="237230" y="481228"/>
                  </a:cubicBezTo>
                  <a:cubicBezTo>
                    <a:pt x="181782" y="388749"/>
                    <a:pt x="102822" y="312532"/>
                    <a:pt x="3355" y="268971"/>
                  </a:cubicBezTo>
                  <a:lnTo>
                    <a:pt x="3355" y="228283"/>
                  </a:lnTo>
                  <a:lnTo>
                    <a:pt x="3421" y="228283"/>
                  </a:lnTo>
                  <a:close/>
                  <a:moveTo>
                    <a:pt x="25953" y="685714"/>
                  </a:moveTo>
                  <a:cubicBezTo>
                    <a:pt x="48419" y="707331"/>
                    <a:pt x="68926" y="731431"/>
                    <a:pt x="87083" y="757359"/>
                  </a:cubicBezTo>
                  <a:cubicBezTo>
                    <a:pt x="107002" y="785769"/>
                    <a:pt x="123917" y="816203"/>
                    <a:pt x="137306" y="847813"/>
                  </a:cubicBezTo>
                  <a:cubicBezTo>
                    <a:pt x="169569" y="834686"/>
                    <a:pt x="203073" y="825020"/>
                    <a:pt x="236969" y="818946"/>
                  </a:cubicBezTo>
                  <a:cubicBezTo>
                    <a:pt x="267991" y="813395"/>
                    <a:pt x="299471" y="810848"/>
                    <a:pt x="330689" y="811370"/>
                  </a:cubicBezTo>
                  <a:cubicBezTo>
                    <a:pt x="328991" y="716540"/>
                    <a:pt x="306851" y="620796"/>
                    <a:pt x="266228" y="535044"/>
                  </a:cubicBezTo>
                  <a:cubicBezTo>
                    <a:pt x="177994" y="566719"/>
                    <a:pt x="95181" y="618640"/>
                    <a:pt x="25953" y="685714"/>
                  </a:cubicBezTo>
                  <a:lnTo>
                    <a:pt x="25953" y="685714"/>
                  </a:lnTo>
                  <a:close/>
                  <a:moveTo>
                    <a:pt x="362821" y="843960"/>
                  </a:moveTo>
                  <a:cubicBezTo>
                    <a:pt x="363409" y="875243"/>
                    <a:pt x="360862" y="906723"/>
                    <a:pt x="355376" y="937810"/>
                  </a:cubicBezTo>
                  <a:cubicBezTo>
                    <a:pt x="349367" y="971902"/>
                    <a:pt x="339832" y="1005406"/>
                    <a:pt x="326901" y="1037277"/>
                  </a:cubicBezTo>
                  <a:cubicBezTo>
                    <a:pt x="359099" y="1050862"/>
                    <a:pt x="389598" y="1067712"/>
                    <a:pt x="417747" y="1087239"/>
                  </a:cubicBezTo>
                  <a:cubicBezTo>
                    <a:pt x="443675" y="1105265"/>
                    <a:pt x="467709" y="1125707"/>
                    <a:pt x="489392" y="1148173"/>
                  </a:cubicBezTo>
                  <a:cubicBezTo>
                    <a:pt x="555290" y="1079924"/>
                    <a:pt x="607276" y="996654"/>
                    <a:pt x="639213" y="907310"/>
                  </a:cubicBezTo>
                  <a:cubicBezTo>
                    <a:pt x="554375" y="867341"/>
                    <a:pt x="459153" y="845462"/>
                    <a:pt x="362756" y="844025"/>
                  </a:cubicBezTo>
                  <a:lnTo>
                    <a:pt x="362756" y="844025"/>
                  </a:lnTo>
                  <a:close/>
                  <a:moveTo>
                    <a:pt x="301495" y="523549"/>
                  </a:moveTo>
                  <a:cubicBezTo>
                    <a:pt x="342575" y="611848"/>
                    <a:pt x="365172" y="709944"/>
                    <a:pt x="367393" y="807255"/>
                  </a:cubicBezTo>
                  <a:cubicBezTo>
                    <a:pt x="466011" y="809345"/>
                    <a:pt x="563453" y="831616"/>
                    <a:pt x="650708" y="871978"/>
                  </a:cubicBezTo>
                  <a:cubicBezTo>
                    <a:pt x="652993" y="864206"/>
                    <a:pt x="655083" y="856369"/>
                    <a:pt x="657043" y="848531"/>
                  </a:cubicBezTo>
                  <a:cubicBezTo>
                    <a:pt x="683232" y="743970"/>
                    <a:pt x="681273" y="634184"/>
                    <a:pt x="641695" y="533019"/>
                  </a:cubicBezTo>
                  <a:cubicBezTo>
                    <a:pt x="539942" y="493441"/>
                    <a:pt x="430025" y="490829"/>
                    <a:pt x="324942" y="517149"/>
                  </a:cubicBezTo>
                  <a:cubicBezTo>
                    <a:pt x="317104" y="519108"/>
                    <a:pt x="309267" y="521263"/>
                    <a:pt x="301430" y="523549"/>
                  </a:cubicBezTo>
                  <a:lnTo>
                    <a:pt x="301430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37D54B0D-E6AA-4C89-90EE-7FD1A69006DB}"/>
                </a:ext>
              </a:extLst>
            </p:cNvPr>
            <p:cNvSpPr/>
            <p:nvPr/>
          </p:nvSpPr>
          <p:spPr>
            <a:xfrm>
              <a:off x="133338" y="2941533"/>
              <a:ext cx="1169048" cy="1169048"/>
            </a:xfrm>
            <a:custGeom>
              <a:avLst/>
              <a:gdLst>
                <a:gd name="connsiteX0" fmla="*/ 1171816 w 1169048"/>
                <a:gd name="connsiteY0" fmla="*/ 946235 h 1169048"/>
                <a:gd name="connsiteX1" fmla="*/ 1034991 w 1169048"/>
                <a:gd name="connsiteY1" fmla="*/ 1171032 h 1169048"/>
                <a:gd name="connsiteX2" fmla="*/ 997242 w 1169048"/>
                <a:gd name="connsiteY2" fmla="*/ 1133283 h 1169048"/>
                <a:gd name="connsiteX3" fmla="*/ 1132499 w 1169048"/>
                <a:gd name="connsiteY3" fmla="*/ 927752 h 1169048"/>
                <a:gd name="connsiteX4" fmla="*/ 906200 w 1169048"/>
                <a:gd name="connsiteY4" fmla="*/ 712295 h 1169048"/>
                <a:gd name="connsiteX5" fmla="*/ 890264 w 1169048"/>
                <a:gd name="connsiteY5" fmla="*/ 684212 h 1169048"/>
                <a:gd name="connsiteX6" fmla="*/ 859046 w 1169048"/>
                <a:gd name="connsiteY6" fmla="*/ 692833 h 1169048"/>
                <a:gd name="connsiteX7" fmla="*/ 549804 w 1169048"/>
                <a:gd name="connsiteY7" fmla="*/ 686106 h 1169048"/>
                <a:gd name="connsiteX8" fmla="*/ 488282 w 1169048"/>
                <a:gd name="connsiteY8" fmla="*/ 624649 h 1169048"/>
                <a:gd name="connsiteX9" fmla="*/ 482273 w 1169048"/>
                <a:gd name="connsiteY9" fmla="*/ 316843 h 1169048"/>
                <a:gd name="connsiteX10" fmla="*/ 490894 w 1169048"/>
                <a:gd name="connsiteY10" fmla="*/ 285756 h 1169048"/>
                <a:gd name="connsiteX11" fmla="*/ 462680 w 1169048"/>
                <a:gd name="connsiteY11" fmla="*/ 269820 h 1169048"/>
                <a:gd name="connsiteX12" fmla="*/ 246700 w 1169048"/>
                <a:gd name="connsiteY12" fmla="*/ 42345 h 1169048"/>
                <a:gd name="connsiteX13" fmla="*/ 41104 w 1169048"/>
                <a:gd name="connsiteY13" fmla="*/ 177537 h 1169048"/>
                <a:gd name="connsiteX14" fmla="*/ 3355 w 1169048"/>
                <a:gd name="connsiteY14" fmla="*/ 139788 h 1169048"/>
                <a:gd name="connsiteX15" fmla="*/ 228087 w 1169048"/>
                <a:gd name="connsiteY15" fmla="*/ 3355 h 1169048"/>
                <a:gd name="connsiteX16" fmla="*/ 269101 w 1169048"/>
                <a:gd name="connsiteY16" fmla="*/ 3355 h 1169048"/>
                <a:gd name="connsiteX17" fmla="*/ 481685 w 1169048"/>
                <a:gd name="connsiteY17" fmla="*/ 238145 h 1169048"/>
                <a:gd name="connsiteX18" fmla="*/ 502781 w 1169048"/>
                <a:gd name="connsiteY18" fmla="*/ 250227 h 1169048"/>
                <a:gd name="connsiteX19" fmla="*/ 656585 w 1169048"/>
                <a:gd name="connsiteY19" fmla="*/ 3355 h 1169048"/>
                <a:gd name="connsiteX20" fmla="*/ 715103 w 1169048"/>
                <a:gd name="connsiteY20" fmla="*/ 3355 h 1169048"/>
                <a:gd name="connsiteX21" fmla="*/ 714973 w 1169048"/>
                <a:gd name="connsiteY21" fmla="*/ 3486 h 1169048"/>
                <a:gd name="connsiteX22" fmla="*/ 778323 w 1169048"/>
                <a:gd name="connsiteY22" fmla="*/ 56779 h 1169048"/>
                <a:gd name="connsiteX23" fmla="*/ 867210 w 1169048"/>
                <a:gd name="connsiteY23" fmla="*/ 105173 h 1169048"/>
                <a:gd name="connsiteX24" fmla="*/ 896404 w 1169048"/>
                <a:gd name="connsiteY24" fmla="*/ 117060 h 1169048"/>
                <a:gd name="connsiteX25" fmla="*/ 884256 w 1169048"/>
                <a:gd name="connsiteY25" fmla="*/ 145992 h 1169048"/>
                <a:gd name="connsiteX26" fmla="*/ 855911 w 1169048"/>
                <a:gd name="connsiteY26" fmla="*/ 242847 h 1169048"/>
                <a:gd name="connsiteX27" fmla="*/ 849054 w 1169048"/>
                <a:gd name="connsiteY27" fmla="*/ 326182 h 1169048"/>
                <a:gd name="connsiteX28" fmla="*/ 931606 w 1169048"/>
                <a:gd name="connsiteY28" fmla="*/ 319064 h 1169048"/>
                <a:gd name="connsiteX29" fmla="*/ 1028721 w 1169048"/>
                <a:gd name="connsiteY29" fmla="*/ 290393 h 1169048"/>
                <a:gd name="connsiteX30" fmla="*/ 1057785 w 1169048"/>
                <a:gd name="connsiteY30" fmla="*/ 278180 h 1169048"/>
                <a:gd name="connsiteX31" fmla="*/ 1069736 w 1169048"/>
                <a:gd name="connsiteY31" fmla="*/ 307373 h 1169048"/>
                <a:gd name="connsiteX32" fmla="*/ 1118196 w 1169048"/>
                <a:gd name="connsiteY32" fmla="*/ 395868 h 1169048"/>
                <a:gd name="connsiteX33" fmla="*/ 1171816 w 1169048"/>
                <a:gd name="connsiteY33" fmla="*/ 459154 h 1169048"/>
                <a:gd name="connsiteX34" fmla="*/ 1171816 w 1169048"/>
                <a:gd name="connsiteY34" fmla="*/ 517802 h 1169048"/>
                <a:gd name="connsiteX35" fmla="*/ 925793 w 1169048"/>
                <a:gd name="connsiteY35" fmla="*/ 672195 h 1169048"/>
                <a:gd name="connsiteX36" fmla="*/ 937875 w 1169048"/>
                <a:gd name="connsiteY36" fmla="*/ 693224 h 1169048"/>
                <a:gd name="connsiteX37" fmla="*/ 1171816 w 1169048"/>
                <a:gd name="connsiteY37" fmla="*/ 905482 h 1169048"/>
                <a:gd name="connsiteX38" fmla="*/ 1171881 w 1169048"/>
                <a:gd name="connsiteY38" fmla="*/ 905482 h 1169048"/>
                <a:gd name="connsiteX39" fmla="*/ 1171881 w 1169048"/>
                <a:gd name="connsiteY39" fmla="*/ 946104 h 1169048"/>
                <a:gd name="connsiteX40" fmla="*/ 1171881 w 1169048"/>
                <a:gd name="connsiteY40" fmla="*/ 946104 h 1169048"/>
                <a:gd name="connsiteX41" fmla="*/ 938202 w 1169048"/>
                <a:gd name="connsiteY41" fmla="*/ 355441 h 1169048"/>
                <a:gd name="connsiteX42" fmla="*/ 844482 w 1169048"/>
                <a:gd name="connsiteY42" fmla="*/ 363017 h 1169048"/>
                <a:gd name="connsiteX43" fmla="*/ 908943 w 1169048"/>
                <a:gd name="connsiteY43" fmla="*/ 639344 h 1169048"/>
                <a:gd name="connsiteX44" fmla="*/ 1149218 w 1169048"/>
                <a:gd name="connsiteY44" fmla="*/ 488674 h 1169048"/>
                <a:gd name="connsiteX45" fmla="*/ 1088088 w 1169048"/>
                <a:gd name="connsiteY45" fmla="*/ 417094 h 1169048"/>
                <a:gd name="connsiteX46" fmla="*/ 1037865 w 1169048"/>
                <a:gd name="connsiteY46" fmla="*/ 326640 h 1169048"/>
                <a:gd name="connsiteX47" fmla="*/ 938202 w 1169048"/>
                <a:gd name="connsiteY47" fmla="*/ 355507 h 1169048"/>
                <a:gd name="connsiteX48" fmla="*/ 938202 w 1169048"/>
                <a:gd name="connsiteY48" fmla="*/ 355507 h 1169048"/>
                <a:gd name="connsiteX49" fmla="*/ 812350 w 1169048"/>
                <a:gd name="connsiteY49" fmla="*/ 330428 h 1169048"/>
                <a:gd name="connsiteX50" fmla="*/ 819795 w 1169048"/>
                <a:gd name="connsiteY50" fmla="*/ 236577 h 1169048"/>
                <a:gd name="connsiteX51" fmla="*/ 848270 w 1169048"/>
                <a:gd name="connsiteY51" fmla="*/ 137110 h 1169048"/>
                <a:gd name="connsiteX52" fmla="*/ 757424 w 1169048"/>
                <a:gd name="connsiteY52" fmla="*/ 87148 h 1169048"/>
                <a:gd name="connsiteX53" fmla="*/ 685779 w 1169048"/>
                <a:gd name="connsiteY53" fmla="*/ 26214 h 1169048"/>
                <a:gd name="connsiteX54" fmla="*/ 535958 w 1169048"/>
                <a:gd name="connsiteY54" fmla="*/ 267077 h 1169048"/>
                <a:gd name="connsiteX55" fmla="*/ 812415 w 1169048"/>
                <a:gd name="connsiteY55" fmla="*/ 330362 h 1169048"/>
                <a:gd name="connsiteX56" fmla="*/ 812415 w 1169048"/>
                <a:gd name="connsiteY56" fmla="*/ 330362 h 1169048"/>
                <a:gd name="connsiteX57" fmla="*/ 873676 w 1169048"/>
                <a:gd name="connsiteY57" fmla="*/ 650838 h 1169048"/>
                <a:gd name="connsiteX58" fmla="*/ 807778 w 1169048"/>
                <a:gd name="connsiteY58" fmla="*/ 367132 h 1169048"/>
                <a:gd name="connsiteX59" fmla="*/ 524463 w 1169048"/>
                <a:gd name="connsiteY59" fmla="*/ 302410 h 1169048"/>
                <a:gd name="connsiteX60" fmla="*/ 518128 w 1169048"/>
                <a:gd name="connsiteY60" fmla="*/ 325856 h 1169048"/>
                <a:gd name="connsiteX61" fmla="*/ 533476 w 1169048"/>
                <a:gd name="connsiteY61" fmla="*/ 641368 h 1169048"/>
                <a:gd name="connsiteX62" fmla="*/ 850229 w 1169048"/>
                <a:gd name="connsiteY62" fmla="*/ 657239 h 1169048"/>
                <a:gd name="connsiteX63" fmla="*/ 873741 w 1169048"/>
                <a:gd name="connsiteY63" fmla="*/ 650838 h 1169048"/>
                <a:gd name="connsiteX64" fmla="*/ 873741 w 1169048"/>
                <a:gd name="connsiteY64" fmla="*/ 65083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1171816" y="946235"/>
                  </a:moveTo>
                  <a:cubicBezTo>
                    <a:pt x="1138899" y="965632"/>
                    <a:pt x="1018860" y="1045702"/>
                    <a:pt x="1034991" y="1171032"/>
                  </a:cubicBezTo>
                  <a:lnTo>
                    <a:pt x="997242" y="1133283"/>
                  </a:lnTo>
                  <a:cubicBezTo>
                    <a:pt x="1004426" y="1029767"/>
                    <a:pt x="1086717" y="959297"/>
                    <a:pt x="1132499" y="927752"/>
                  </a:cubicBezTo>
                  <a:cubicBezTo>
                    <a:pt x="1037081" y="879684"/>
                    <a:pt x="960799" y="803272"/>
                    <a:pt x="906200" y="712295"/>
                  </a:cubicBezTo>
                  <a:cubicBezTo>
                    <a:pt x="900649" y="703086"/>
                    <a:pt x="895359" y="693682"/>
                    <a:pt x="890264" y="684212"/>
                  </a:cubicBezTo>
                  <a:cubicBezTo>
                    <a:pt x="879945" y="687347"/>
                    <a:pt x="869496" y="690220"/>
                    <a:pt x="859046" y="692833"/>
                  </a:cubicBezTo>
                  <a:cubicBezTo>
                    <a:pt x="756967" y="718369"/>
                    <a:pt x="650446" y="718238"/>
                    <a:pt x="549804" y="686106"/>
                  </a:cubicBezTo>
                  <a:lnTo>
                    <a:pt x="488282" y="624649"/>
                  </a:lnTo>
                  <a:cubicBezTo>
                    <a:pt x="456280" y="524594"/>
                    <a:pt x="456802" y="418269"/>
                    <a:pt x="482273" y="316843"/>
                  </a:cubicBezTo>
                  <a:cubicBezTo>
                    <a:pt x="484886" y="306459"/>
                    <a:pt x="487759" y="296075"/>
                    <a:pt x="490894" y="285756"/>
                  </a:cubicBezTo>
                  <a:cubicBezTo>
                    <a:pt x="481359" y="280661"/>
                    <a:pt x="471889" y="275371"/>
                    <a:pt x="462680" y="269820"/>
                  </a:cubicBezTo>
                  <a:cubicBezTo>
                    <a:pt x="371116" y="214960"/>
                    <a:pt x="294964" y="138155"/>
                    <a:pt x="246700" y="42345"/>
                  </a:cubicBezTo>
                  <a:cubicBezTo>
                    <a:pt x="215155" y="88128"/>
                    <a:pt x="144621" y="170353"/>
                    <a:pt x="41104" y="177537"/>
                  </a:cubicBezTo>
                  <a:lnTo>
                    <a:pt x="3355" y="139788"/>
                  </a:lnTo>
                  <a:cubicBezTo>
                    <a:pt x="128359" y="155854"/>
                    <a:pt x="208298" y="36663"/>
                    <a:pt x="228087" y="3355"/>
                  </a:cubicBezTo>
                  <a:lnTo>
                    <a:pt x="269101" y="3355"/>
                  </a:lnTo>
                  <a:cubicBezTo>
                    <a:pt x="313120" y="103084"/>
                    <a:pt x="388880" y="182566"/>
                    <a:pt x="481685" y="238145"/>
                  </a:cubicBezTo>
                  <a:cubicBezTo>
                    <a:pt x="488608" y="242324"/>
                    <a:pt x="495662" y="246308"/>
                    <a:pt x="502781" y="250227"/>
                  </a:cubicBezTo>
                  <a:cubicBezTo>
                    <a:pt x="536154" y="158858"/>
                    <a:pt x="589447" y="73563"/>
                    <a:pt x="656585" y="3355"/>
                  </a:cubicBezTo>
                  <a:lnTo>
                    <a:pt x="715103" y="3355"/>
                  </a:lnTo>
                  <a:lnTo>
                    <a:pt x="714973" y="3486"/>
                  </a:lnTo>
                  <a:cubicBezTo>
                    <a:pt x="734174" y="23014"/>
                    <a:pt x="755465" y="40843"/>
                    <a:pt x="778323" y="56779"/>
                  </a:cubicBezTo>
                  <a:cubicBezTo>
                    <a:pt x="806080" y="76045"/>
                    <a:pt x="835927" y="92373"/>
                    <a:pt x="867210" y="105173"/>
                  </a:cubicBezTo>
                  <a:lnTo>
                    <a:pt x="896404" y="117060"/>
                  </a:lnTo>
                  <a:lnTo>
                    <a:pt x="884256" y="145992"/>
                  </a:lnTo>
                  <a:cubicBezTo>
                    <a:pt x="871325" y="176949"/>
                    <a:pt x="861789" y="209604"/>
                    <a:pt x="855911" y="242847"/>
                  </a:cubicBezTo>
                  <a:cubicBezTo>
                    <a:pt x="851078" y="270342"/>
                    <a:pt x="848727" y="298295"/>
                    <a:pt x="849054" y="326182"/>
                  </a:cubicBezTo>
                  <a:cubicBezTo>
                    <a:pt x="876419" y="326378"/>
                    <a:pt x="904110" y="324027"/>
                    <a:pt x="931606" y="319064"/>
                  </a:cubicBezTo>
                  <a:cubicBezTo>
                    <a:pt x="964718" y="313120"/>
                    <a:pt x="997373" y="303520"/>
                    <a:pt x="1028721" y="290393"/>
                  </a:cubicBezTo>
                  <a:lnTo>
                    <a:pt x="1057785" y="278180"/>
                  </a:lnTo>
                  <a:lnTo>
                    <a:pt x="1069736" y="307373"/>
                  </a:lnTo>
                  <a:cubicBezTo>
                    <a:pt x="1082472" y="338461"/>
                    <a:pt x="1098799" y="368242"/>
                    <a:pt x="1118196" y="395868"/>
                  </a:cubicBezTo>
                  <a:cubicBezTo>
                    <a:pt x="1134067" y="418465"/>
                    <a:pt x="1152027" y="439691"/>
                    <a:pt x="1171816" y="459154"/>
                  </a:cubicBezTo>
                  <a:lnTo>
                    <a:pt x="1171816" y="517802"/>
                  </a:lnTo>
                  <a:cubicBezTo>
                    <a:pt x="1100628" y="585985"/>
                    <a:pt x="1015986" y="639082"/>
                    <a:pt x="925793" y="672195"/>
                  </a:cubicBezTo>
                  <a:cubicBezTo>
                    <a:pt x="929712" y="679313"/>
                    <a:pt x="933696" y="686302"/>
                    <a:pt x="937875" y="693224"/>
                  </a:cubicBezTo>
                  <a:cubicBezTo>
                    <a:pt x="993324" y="785703"/>
                    <a:pt x="1072349" y="861920"/>
                    <a:pt x="1171816" y="905482"/>
                  </a:cubicBezTo>
                  <a:lnTo>
                    <a:pt x="1171881" y="905482"/>
                  </a:lnTo>
                  <a:lnTo>
                    <a:pt x="1171881" y="946104"/>
                  </a:lnTo>
                  <a:lnTo>
                    <a:pt x="1171881" y="946104"/>
                  </a:lnTo>
                  <a:close/>
                  <a:moveTo>
                    <a:pt x="938202" y="355441"/>
                  </a:moveTo>
                  <a:cubicBezTo>
                    <a:pt x="907180" y="360993"/>
                    <a:pt x="875700" y="363540"/>
                    <a:pt x="844482" y="363017"/>
                  </a:cubicBezTo>
                  <a:cubicBezTo>
                    <a:pt x="846180" y="457847"/>
                    <a:pt x="868320" y="553526"/>
                    <a:pt x="908943" y="639344"/>
                  </a:cubicBezTo>
                  <a:cubicBezTo>
                    <a:pt x="997177" y="607668"/>
                    <a:pt x="1079990" y="555747"/>
                    <a:pt x="1149218" y="488674"/>
                  </a:cubicBezTo>
                  <a:cubicBezTo>
                    <a:pt x="1126752" y="467056"/>
                    <a:pt x="1106245" y="442957"/>
                    <a:pt x="1088088" y="417094"/>
                  </a:cubicBezTo>
                  <a:cubicBezTo>
                    <a:pt x="1068169" y="388684"/>
                    <a:pt x="1051254" y="358250"/>
                    <a:pt x="1037865" y="326640"/>
                  </a:cubicBezTo>
                  <a:cubicBezTo>
                    <a:pt x="1005602" y="339767"/>
                    <a:pt x="972098" y="349433"/>
                    <a:pt x="938202" y="355507"/>
                  </a:cubicBezTo>
                  <a:lnTo>
                    <a:pt x="938202" y="355507"/>
                  </a:lnTo>
                  <a:close/>
                  <a:moveTo>
                    <a:pt x="812350" y="330428"/>
                  </a:moveTo>
                  <a:cubicBezTo>
                    <a:pt x="811762" y="299144"/>
                    <a:pt x="814309" y="267665"/>
                    <a:pt x="819795" y="236577"/>
                  </a:cubicBezTo>
                  <a:cubicBezTo>
                    <a:pt x="825804" y="202485"/>
                    <a:pt x="835339" y="168981"/>
                    <a:pt x="848270" y="137110"/>
                  </a:cubicBezTo>
                  <a:cubicBezTo>
                    <a:pt x="816072" y="123526"/>
                    <a:pt x="785573" y="106676"/>
                    <a:pt x="757424" y="87148"/>
                  </a:cubicBezTo>
                  <a:cubicBezTo>
                    <a:pt x="731496" y="69122"/>
                    <a:pt x="707462" y="48680"/>
                    <a:pt x="685779" y="26214"/>
                  </a:cubicBezTo>
                  <a:cubicBezTo>
                    <a:pt x="619881" y="94463"/>
                    <a:pt x="567895" y="177733"/>
                    <a:pt x="535958" y="267077"/>
                  </a:cubicBezTo>
                  <a:cubicBezTo>
                    <a:pt x="620796" y="307047"/>
                    <a:pt x="716083" y="328925"/>
                    <a:pt x="812415" y="330362"/>
                  </a:cubicBezTo>
                  <a:lnTo>
                    <a:pt x="812415" y="330362"/>
                  </a:lnTo>
                  <a:close/>
                  <a:moveTo>
                    <a:pt x="873676" y="650838"/>
                  </a:moveTo>
                  <a:cubicBezTo>
                    <a:pt x="832596" y="562539"/>
                    <a:pt x="809999" y="464444"/>
                    <a:pt x="807778" y="367132"/>
                  </a:cubicBezTo>
                  <a:cubicBezTo>
                    <a:pt x="709160" y="365042"/>
                    <a:pt x="611718" y="342771"/>
                    <a:pt x="524463" y="302410"/>
                  </a:cubicBezTo>
                  <a:cubicBezTo>
                    <a:pt x="522178" y="310182"/>
                    <a:pt x="520088" y="318019"/>
                    <a:pt x="518128" y="325856"/>
                  </a:cubicBezTo>
                  <a:cubicBezTo>
                    <a:pt x="491939" y="430417"/>
                    <a:pt x="493898" y="540203"/>
                    <a:pt x="533476" y="641368"/>
                  </a:cubicBezTo>
                  <a:cubicBezTo>
                    <a:pt x="635229" y="680946"/>
                    <a:pt x="745146" y="683558"/>
                    <a:pt x="850229" y="657239"/>
                  </a:cubicBezTo>
                  <a:cubicBezTo>
                    <a:pt x="858067" y="655279"/>
                    <a:pt x="865904" y="653124"/>
                    <a:pt x="873741" y="650838"/>
                  </a:cubicBezTo>
                  <a:lnTo>
                    <a:pt x="873741" y="65083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41154FE-EF64-4C4F-836F-9C42659873BD}"/>
                </a:ext>
              </a:extLst>
            </p:cNvPr>
            <p:cNvSpPr/>
            <p:nvPr/>
          </p:nvSpPr>
          <p:spPr>
            <a:xfrm>
              <a:off x="-3421" y="1636313"/>
              <a:ext cx="1169048" cy="1169048"/>
            </a:xfrm>
            <a:custGeom>
              <a:avLst/>
              <a:gdLst>
                <a:gd name="connsiteX0" fmla="*/ 3421 w 1169048"/>
                <a:gd name="connsiteY0" fmla="*/ 947411 h 1169048"/>
                <a:gd name="connsiteX1" fmla="*/ 140114 w 1169048"/>
                <a:gd name="connsiteY1" fmla="*/ 1172142 h 1169048"/>
                <a:gd name="connsiteX2" fmla="*/ 177863 w 1169048"/>
                <a:gd name="connsiteY2" fmla="*/ 1134393 h 1169048"/>
                <a:gd name="connsiteX3" fmla="*/ 42607 w 1169048"/>
                <a:gd name="connsiteY3" fmla="*/ 928863 h 1169048"/>
                <a:gd name="connsiteX4" fmla="*/ 268906 w 1169048"/>
                <a:gd name="connsiteY4" fmla="*/ 713405 h 1169048"/>
                <a:gd name="connsiteX5" fmla="*/ 284841 w 1169048"/>
                <a:gd name="connsiteY5" fmla="*/ 685322 h 1169048"/>
                <a:gd name="connsiteX6" fmla="*/ 316059 w 1169048"/>
                <a:gd name="connsiteY6" fmla="*/ 693943 h 1169048"/>
                <a:gd name="connsiteX7" fmla="*/ 625302 w 1169048"/>
                <a:gd name="connsiteY7" fmla="*/ 687216 h 1169048"/>
                <a:gd name="connsiteX8" fmla="*/ 686824 w 1169048"/>
                <a:gd name="connsiteY8" fmla="*/ 625759 h 1169048"/>
                <a:gd name="connsiteX9" fmla="*/ 692832 w 1169048"/>
                <a:gd name="connsiteY9" fmla="*/ 317953 h 1169048"/>
                <a:gd name="connsiteX10" fmla="*/ 684212 w 1169048"/>
                <a:gd name="connsiteY10" fmla="*/ 286866 h 1169048"/>
                <a:gd name="connsiteX11" fmla="*/ 712425 w 1169048"/>
                <a:gd name="connsiteY11" fmla="*/ 270930 h 1169048"/>
                <a:gd name="connsiteX12" fmla="*/ 928405 w 1169048"/>
                <a:gd name="connsiteY12" fmla="*/ 43456 h 1169048"/>
                <a:gd name="connsiteX13" fmla="*/ 1134001 w 1169048"/>
                <a:gd name="connsiteY13" fmla="*/ 178647 h 1169048"/>
                <a:gd name="connsiteX14" fmla="*/ 1171750 w 1169048"/>
                <a:gd name="connsiteY14" fmla="*/ 140898 h 1169048"/>
                <a:gd name="connsiteX15" fmla="*/ 946758 w 1169048"/>
                <a:gd name="connsiteY15" fmla="*/ 4008 h 1169048"/>
                <a:gd name="connsiteX16" fmla="*/ 947149 w 1169048"/>
                <a:gd name="connsiteY16" fmla="*/ 3355 h 1169048"/>
                <a:gd name="connsiteX17" fmla="*/ 905939 w 1169048"/>
                <a:gd name="connsiteY17" fmla="*/ 3355 h 1169048"/>
                <a:gd name="connsiteX18" fmla="*/ 906265 w 1169048"/>
                <a:gd name="connsiteY18" fmla="*/ 4008 h 1169048"/>
                <a:gd name="connsiteX19" fmla="*/ 693486 w 1169048"/>
                <a:gd name="connsiteY19" fmla="*/ 239255 h 1169048"/>
                <a:gd name="connsiteX20" fmla="*/ 672390 w 1169048"/>
                <a:gd name="connsiteY20" fmla="*/ 251337 h 1169048"/>
                <a:gd name="connsiteX21" fmla="*/ 518324 w 1169048"/>
                <a:gd name="connsiteY21" fmla="*/ 4204 h 1169048"/>
                <a:gd name="connsiteX22" fmla="*/ 519108 w 1169048"/>
                <a:gd name="connsiteY22" fmla="*/ 3355 h 1169048"/>
                <a:gd name="connsiteX23" fmla="*/ 458958 w 1169048"/>
                <a:gd name="connsiteY23" fmla="*/ 3355 h 1169048"/>
                <a:gd name="connsiteX24" fmla="*/ 460133 w 1169048"/>
                <a:gd name="connsiteY24" fmla="*/ 4596 h 1169048"/>
                <a:gd name="connsiteX25" fmla="*/ 396782 w 1169048"/>
                <a:gd name="connsiteY25" fmla="*/ 57889 h 1169048"/>
                <a:gd name="connsiteX26" fmla="*/ 307896 w 1169048"/>
                <a:gd name="connsiteY26" fmla="*/ 106284 h 1169048"/>
                <a:gd name="connsiteX27" fmla="*/ 278702 w 1169048"/>
                <a:gd name="connsiteY27" fmla="*/ 118170 h 1169048"/>
                <a:gd name="connsiteX28" fmla="*/ 290850 w 1169048"/>
                <a:gd name="connsiteY28" fmla="*/ 147103 h 1169048"/>
                <a:gd name="connsiteX29" fmla="*/ 319194 w 1169048"/>
                <a:gd name="connsiteY29" fmla="*/ 243957 h 1169048"/>
                <a:gd name="connsiteX30" fmla="*/ 326052 w 1169048"/>
                <a:gd name="connsiteY30" fmla="*/ 327293 h 1169048"/>
                <a:gd name="connsiteX31" fmla="*/ 243500 w 1169048"/>
                <a:gd name="connsiteY31" fmla="*/ 320174 h 1169048"/>
                <a:gd name="connsiteX32" fmla="*/ 146384 w 1169048"/>
                <a:gd name="connsiteY32" fmla="*/ 291503 h 1169048"/>
                <a:gd name="connsiteX33" fmla="*/ 117321 w 1169048"/>
                <a:gd name="connsiteY33" fmla="*/ 279290 h 1169048"/>
                <a:gd name="connsiteX34" fmla="*/ 105369 w 1169048"/>
                <a:gd name="connsiteY34" fmla="*/ 308418 h 1169048"/>
                <a:gd name="connsiteX35" fmla="*/ 56909 w 1169048"/>
                <a:gd name="connsiteY35" fmla="*/ 396913 h 1169048"/>
                <a:gd name="connsiteX36" fmla="*/ 3355 w 1169048"/>
                <a:gd name="connsiteY36" fmla="*/ 460068 h 1169048"/>
                <a:gd name="connsiteX37" fmla="*/ 3355 w 1169048"/>
                <a:gd name="connsiteY37" fmla="*/ 518912 h 1169048"/>
                <a:gd name="connsiteX38" fmla="*/ 249313 w 1169048"/>
                <a:gd name="connsiteY38" fmla="*/ 673239 h 1169048"/>
                <a:gd name="connsiteX39" fmla="*/ 237230 w 1169048"/>
                <a:gd name="connsiteY39" fmla="*/ 694269 h 1169048"/>
                <a:gd name="connsiteX40" fmla="*/ 3355 w 1169048"/>
                <a:gd name="connsiteY40" fmla="*/ 906527 h 1169048"/>
                <a:gd name="connsiteX41" fmla="*/ 3355 w 1169048"/>
                <a:gd name="connsiteY41" fmla="*/ 947215 h 1169048"/>
                <a:gd name="connsiteX42" fmla="*/ 3421 w 1169048"/>
                <a:gd name="connsiteY42" fmla="*/ 947215 h 1169048"/>
                <a:gd name="connsiteX43" fmla="*/ 25953 w 1169048"/>
                <a:gd name="connsiteY43" fmla="*/ 489719 h 1169048"/>
                <a:gd name="connsiteX44" fmla="*/ 87083 w 1169048"/>
                <a:gd name="connsiteY44" fmla="*/ 418074 h 1169048"/>
                <a:gd name="connsiteX45" fmla="*/ 137306 w 1169048"/>
                <a:gd name="connsiteY45" fmla="*/ 327619 h 1169048"/>
                <a:gd name="connsiteX46" fmla="*/ 236969 w 1169048"/>
                <a:gd name="connsiteY46" fmla="*/ 356486 h 1169048"/>
                <a:gd name="connsiteX47" fmla="*/ 330689 w 1169048"/>
                <a:gd name="connsiteY47" fmla="*/ 364062 h 1169048"/>
                <a:gd name="connsiteX48" fmla="*/ 266228 w 1169048"/>
                <a:gd name="connsiteY48" fmla="*/ 640389 h 1169048"/>
                <a:gd name="connsiteX49" fmla="*/ 25953 w 1169048"/>
                <a:gd name="connsiteY49" fmla="*/ 489719 h 1169048"/>
                <a:gd name="connsiteX50" fmla="*/ 25953 w 1169048"/>
                <a:gd name="connsiteY50" fmla="*/ 489719 h 1169048"/>
                <a:gd name="connsiteX51" fmla="*/ 362821 w 1169048"/>
                <a:gd name="connsiteY51" fmla="*/ 331472 h 1169048"/>
                <a:gd name="connsiteX52" fmla="*/ 355376 w 1169048"/>
                <a:gd name="connsiteY52" fmla="*/ 237622 h 1169048"/>
                <a:gd name="connsiteX53" fmla="*/ 326901 w 1169048"/>
                <a:gd name="connsiteY53" fmla="*/ 138155 h 1169048"/>
                <a:gd name="connsiteX54" fmla="*/ 417747 w 1169048"/>
                <a:gd name="connsiteY54" fmla="*/ 88193 h 1169048"/>
                <a:gd name="connsiteX55" fmla="*/ 489392 w 1169048"/>
                <a:gd name="connsiteY55" fmla="*/ 27259 h 1169048"/>
                <a:gd name="connsiteX56" fmla="*/ 639213 w 1169048"/>
                <a:gd name="connsiteY56" fmla="*/ 268122 h 1169048"/>
                <a:gd name="connsiteX57" fmla="*/ 362756 w 1169048"/>
                <a:gd name="connsiteY57" fmla="*/ 331407 h 1169048"/>
                <a:gd name="connsiteX58" fmla="*/ 362756 w 1169048"/>
                <a:gd name="connsiteY58" fmla="*/ 331407 h 1169048"/>
                <a:gd name="connsiteX59" fmla="*/ 301495 w 1169048"/>
                <a:gd name="connsiteY59" fmla="*/ 651883 h 1169048"/>
                <a:gd name="connsiteX60" fmla="*/ 367393 w 1169048"/>
                <a:gd name="connsiteY60" fmla="*/ 368177 h 1169048"/>
                <a:gd name="connsiteX61" fmla="*/ 650708 w 1169048"/>
                <a:gd name="connsiteY61" fmla="*/ 303455 h 1169048"/>
                <a:gd name="connsiteX62" fmla="*/ 657043 w 1169048"/>
                <a:gd name="connsiteY62" fmla="*/ 326901 h 1169048"/>
                <a:gd name="connsiteX63" fmla="*/ 641695 w 1169048"/>
                <a:gd name="connsiteY63" fmla="*/ 642413 h 1169048"/>
                <a:gd name="connsiteX64" fmla="*/ 324942 w 1169048"/>
                <a:gd name="connsiteY64" fmla="*/ 658283 h 1169048"/>
                <a:gd name="connsiteX65" fmla="*/ 301430 w 1169048"/>
                <a:gd name="connsiteY65" fmla="*/ 651883 h 1169048"/>
                <a:gd name="connsiteX66" fmla="*/ 301430 w 1169048"/>
                <a:gd name="connsiteY66" fmla="*/ 651883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3421" y="947411"/>
                  </a:moveTo>
                  <a:cubicBezTo>
                    <a:pt x="36467" y="966938"/>
                    <a:pt x="156246" y="1046943"/>
                    <a:pt x="140114" y="1172142"/>
                  </a:cubicBezTo>
                  <a:lnTo>
                    <a:pt x="177863" y="1134393"/>
                  </a:lnTo>
                  <a:cubicBezTo>
                    <a:pt x="170679" y="1030877"/>
                    <a:pt x="88389" y="960407"/>
                    <a:pt x="42607" y="928863"/>
                  </a:cubicBezTo>
                  <a:cubicBezTo>
                    <a:pt x="138024" y="880794"/>
                    <a:pt x="214306" y="804382"/>
                    <a:pt x="268906" y="713405"/>
                  </a:cubicBezTo>
                  <a:cubicBezTo>
                    <a:pt x="274457" y="704196"/>
                    <a:pt x="279747" y="694792"/>
                    <a:pt x="284841" y="685322"/>
                  </a:cubicBezTo>
                  <a:cubicBezTo>
                    <a:pt x="295160" y="688457"/>
                    <a:pt x="305610" y="691330"/>
                    <a:pt x="316059" y="693943"/>
                  </a:cubicBezTo>
                  <a:cubicBezTo>
                    <a:pt x="418139" y="719479"/>
                    <a:pt x="524659" y="719348"/>
                    <a:pt x="625302" y="687216"/>
                  </a:cubicBezTo>
                  <a:lnTo>
                    <a:pt x="686824" y="625759"/>
                  </a:lnTo>
                  <a:cubicBezTo>
                    <a:pt x="718826" y="525704"/>
                    <a:pt x="718303" y="419445"/>
                    <a:pt x="692832" y="317953"/>
                  </a:cubicBezTo>
                  <a:cubicBezTo>
                    <a:pt x="690220" y="307569"/>
                    <a:pt x="687346" y="297185"/>
                    <a:pt x="684212" y="286866"/>
                  </a:cubicBezTo>
                  <a:cubicBezTo>
                    <a:pt x="693747" y="281772"/>
                    <a:pt x="703217" y="276482"/>
                    <a:pt x="712425" y="270930"/>
                  </a:cubicBezTo>
                  <a:cubicBezTo>
                    <a:pt x="803990" y="216070"/>
                    <a:pt x="880141" y="139265"/>
                    <a:pt x="928405" y="43456"/>
                  </a:cubicBezTo>
                  <a:cubicBezTo>
                    <a:pt x="959950" y="89238"/>
                    <a:pt x="1030485" y="171463"/>
                    <a:pt x="1134001" y="178647"/>
                  </a:cubicBezTo>
                  <a:lnTo>
                    <a:pt x="1171750" y="140898"/>
                  </a:lnTo>
                  <a:cubicBezTo>
                    <a:pt x="1046159" y="157030"/>
                    <a:pt x="966089" y="36729"/>
                    <a:pt x="946758" y="4008"/>
                  </a:cubicBezTo>
                  <a:lnTo>
                    <a:pt x="947149" y="3355"/>
                  </a:lnTo>
                  <a:lnTo>
                    <a:pt x="905939" y="3355"/>
                  </a:lnTo>
                  <a:lnTo>
                    <a:pt x="906265" y="4008"/>
                  </a:lnTo>
                  <a:cubicBezTo>
                    <a:pt x="862312" y="103933"/>
                    <a:pt x="786422" y="183545"/>
                    <a:pt x="693486" y="239255"/>
                  </a:cubicBezTo>
                  <a:cubicBezTo>
                    <a:pt x="686563" y="243435"/>
                    <a:pt x="679509" y="247419"/>
                    <a:pt x="672390" y="251337"/>
                  </a:cubicBezTo>
                  <a:cubicBezTo>
                    <a:pt x="638952" y="159838"/>
                    <a:pt x="585594" y="74478"/>
                    <a:pt x="518324" y="4204"/>
                  </a:cubicBezTo>
                  <a:lnTo>
                    <a:pt x="519108" y="3355"/>
                  </a:lnTo>
                  <a:lnTo>
                    <a:pt x="458958" y="3355"/>
                  </a:lnTo>
                  <a:lnTo>
                    <a:pt x="460133" y="4596"/>
                  </a:lnTo>
                  <a:cubicBezTo>
                    <a:pt x="440932" y="24124"/>
                    <a:pt x="419641" y="41953"/>
                    <a:pt x="396782" y="57889"/>
                  </a:cubicBezTo>
                  <a:cubicBezTo>
                    <a:pt x="369026" y="77156"/>
                    <a:pt x="339179" y="93483"/>
                    <a:pt x="307896" y="106284"/>
                  </a:cubicBezTo>
                  <a:lnTo>
                    <a:pt x="278702" y="118170"/>
                  </a:lnTo>
                  <a:lnTo>
                    <a:pt x="290850" y="147103"/>
                  </a:lnTo>
                  <a:cubicBezTo>
                    <a:pt x="303781" y="178059"/>
                    <a:pt x="313316" y="210714"/>
                    <a:pt x="319194" y="243957"/>
                  </a:cubicBezTo>
                  <a:cubicBezTo>
                    <a:pt x="324027" y="271453"/>
                    <a:pt x="326378" y="299405"/>
                    <a:pt x="326052" y="327293"/>
                  </a:cubicBezTo>
                  <a:cubicBezTo>
                    <a:pt x="298687" y="327489"/>
                    <a:pt x="270995" y="325137"/>
                    <a:pt x="243500" y="320174"/>
                  </a:cubicBezTo>
                  <a:cubicBezTo>
                    <a:pt x="210388" y="314231"/>
                    <a:pt x="177733" y="304630"/>
                    <a:pt x="146384" y="291503"/>
                  </a:cubicBezTo>
                  <a:lnTo>
                    <a:pt x="117321" y="279290"/>
                  </a:lnTo>
                  <a:lnTo>
                    <a:pt x="105369" y="308418"/>
                  </a:lnTo>
                  <a:cubicBezTo>
                    <a:pt x="92634" y="339506"/>
                    <a:pt x="76307" y="369287"/>
                    <a:pt x="56909" y="396913"/>
                  </a:cubicBezTo>
                  <a:cubicBezTo>
                    <a:pt x="41104" y="419445"/>
                    <a:pt x="23144" y="440671"/>
                    <a:pt x="3355" y="460068"/>
                  </a:cubicBezTo>
                  <a:lnTo>
                    <a:pt x="3355" y="518912"/>
                  </a:lnTo>
                  <a:cubicBezTo>
                    <a:pt x="74478" y="587096"/>
                    <a:pt x="159120" y="640127"/>
                    <a:pt x="249313" y="673239"/>
                  </a:cubicBezTo>
                  <a:cubicBezTo>
                    <a:pt x="245394" y="680358"/>
                    <a:pt x="241410" y="687346"/>
                    <a:pt x="237230" y="694269"/>
                  </a:cubicBezTo>
                  <a:cubicBezTo>
                    <a:pt x="181782" y="786748"/>
                    <a:pt x="102822" y="862965"/>
                    <a:pt x="3355" y="906527"/>
                  </a:cubicBezTo>
                  <a:lnTo>
                    <a:pt x="3355" y="947215"/>
                  </a:lnTo>
                  <a:lnTo>
                    <a:pt x="3421" y="947215"/>
                  </a:lnTo>
                  <a:close/>
                  <a:moveTo>
                    <a:pt x="25953" y="489719"/>
                  </a:moveTo>
                  <a:cubicBezTo>
                    <a:pt x="48419" y="468101"/>
                    <a:pt x="68926" y="444002"/>
                    <a:pt x="87083" y="418074"/>
                  </a:cubicBezTo>
                  <a:cubicBezTo>
                    <a:pt x="107002" y="389664"/>
                    <a:pt x="123917" y="359229"/>
                    <a:pt x="137306" y="327619"/>
                  </a:cubicBezTo>
                  <a:cubicBezTo>
                    <a:pt x="169569" y="340747"/>
                    <a:pt x="203073" y="350412"/>
                    <a:pt x="236969" y="356486"/>
                  </a:cubicBezTo>
                  <a:cubicBezTo>
                    <a:pt x="267991" y="362038"/>
                    <a:pt x="299471" y="364585"/>
                    <a:pt x="330689" y="364062"/>
                  </a:cubicBezTo>
                  <a:cubicBezTo>
                    <a:pt x="328991" y="458892"/>
                    <a:pt x="306851" y="554637"/>
                    <a:pt x="266228" y="640389"/>
                  </a:cubicBezTo>
                  <a:cubicBezTo>
                    <a:pt x="177994" y="608713"/>
                    <a:pt x="95181" y="556792"/>
                    <a:pt x="25953" y="489719"/>
                  </a:cubicBezTo>
                  <a:lnTo>
                    <a:pt x="25953" y="489719"/>
                  </a:lnTo>
                  <a:close/>
                  <a:moveTo>
                    <a:pt x="362821" y="331472"/>
                  </a:moveTo>
                  <a:cubicBezTo>
                    <a:pt x="363409" y="300189"/>
                    <a:pt x="360862" y="268710"/>
                    <a:pt x="355376" y="237622"/>
                  </a:cubicBezTo>
                  <a:cubicBezTo>
                    <a:pt x="349367" y="203530"/>
                    <a:pt x="339832" y="170026"/>
                    <a:pt x="326901" y="138155"/>
                  </a:cubicBezTo>
                  <a:cubicBezTo>
                    <a:pt x="359099" y="124571"/>
                    <a:pt x="389598" y="107721"/>
                    <a:pt x="417747" y="88193"/>
                  </a:cubicBezTo>
                  <a:cubicBezTo>
                    <a:pt x="443675" y="70167"/>
                    <a:pt x="467709" y="49725"/>
                    <a:pt x="489392" y="27259"/>
                  </a:cubicBezTo>
                  <a:cubicBezTo>
                    <a:pt x="555290" y="95508"/>
                    <a:pt x="607276" y="178778"/>
                    <a:pt x="639213" y="268122"/>
                  </a:cubicBezTo>
                  <a:cubicBezTo>
                    <a:pt x="554375" y="308092"/>
                    <a:pt x="459153" y="329970"/>
                    <a:pt x="362756" y="331407"/>
                  </a:cubicBezTo>
                  <a:lnTo>
                    <a:pt x="362756" y="331407"/>
                  </a:lnTo>
                  <a:close/>
                  <a:moveTo>
                    <a:pt x="301495" y="651883"/>
                  </a:moveTo>
                  <a:cubicBezTo>
                    <a:pt x="342575" y="563584"/>
                    <a:pt x="365172" y="465489"/>
                    <a:pt x="367393" y="368177"/>
                  </a:cubicBezTo>
                  <a:cubicBezTo>
                    <a:pt x="466011" y="366087"/>
                    <a:pt x="563453" y="343816"/>
                    <a:pt x="650708" y="303455"/>
                  </a:cubicBezTo>
                  <a:cubicBezTo>
                    <a:pt x="652993" y="311226"/>
                    <a:pt x="655083" y="319064"/>
                    <a:pt x="657043" y="326901"/>
                  </a:cubicBezTo>
                  <a:cubicBezTo>
                    <a:pt x="683232" y="431462"/>
                    <a:pt x="681273" y="541248"/>
                    <a:pt x="641695" y="642413"/>
                  </a:cubicBezTo>
                  <a:cubicBezTo>
                    <a:pt x="539942" y="681991"/>
                    <a:pt x="430025" y="684603"/>
                    <a:pt x="324942" y="658283"/>
                  </a:cubicBezTo>
                  <a:cubicBezTo>
                    <a:pt x="317104" y="656324"/>
                    <a:pt x="309267" y="654169"/>
                    <a:pt x="301430" y="651883"/>
                  </a:cubicBezTo>
                  <a:lnTo>
                    <a:pt x="301430" y="651883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BDD8B74-8649-4E49-91B1-D1DE435AF179}"/>
                </a:ext>
              </a:extLst>
            </p:cNvPr>
            <p:cNvSpPr/>
            <p:nvPr/>
          </p:nvSpPr>
          <p:spPr>
            <a:xfrm>
              <a:off x="133338" y="1773921"/>
              <a:ext cx="1169048" cy="1169048"/>
            </a:xfrm>
            <a:custGeom>
              <a:avLst/>
              <a:gdLst>
                <a:gd name="connsiteX0" fmla="*/ 1171816 w 1169048"/>
                <a:gd name="connsiteY0" fmla="*/ 228152 h 1169048"/>
                <a:gd name="connsiteX1" fmla="*/ 1034991 w 1169048"/>
                <a:gd name="connsiteY1" fmla="*/ 3355 h 1169048"/>
                <a:gd name="connsiteX2" fmla="*/ 997242 w 1169048"/>
                <a:gd name="connsiteY2" fmla="*/ 41104 h 1169048"/>
                <a:gd name="connsiteX3" fmla="*/ 1132499 w 1169048"/>
                <a:gd name="connsiteY3" fmla="*/ 246635 h 1169048"/>
                <a:gd name="connsiteX4" fmla="*/ 906200 w 1169048"/>
                <a:gd name="connsiteY4" fmla="*/ 462092 h 1169048"/>
                <a:gd name="connsiteX5" fmla="*/ 890264 w 1169048"/>
                <a:gd name="connsiteY5" fmla="*/ 490176 h 1169048"/>
                <a:gd name="connsiteX6" fmla="*/ 859046 w 1169048"/>
                <a:gd name="connsiteY6" fmla="*/ 481555 h 1169048"/>
                <a:gd name="connsiteX7" fmla="*/ 549804 w 1169048"/>
                <a:gd name="connsiteY7" fmla="*/ 488282 h 1169048"/>
                <a:gd name="connsiteX8" fmla="*/ 488282 w 1169048"/>
                <a:gd name="connsiteY8" fmla="*/ 549738 h 1169048"/>
                <a:gd name="connsiteX9" fmla="*/ 482273 w 1169048"/>
                <a:gd name="connsiteY9" fmla="*/ 857544 h 1169048"/>
                <a:gd name="connsiteX10" fmla="*/ 490894 w 1169048"/>
                <a:gd name="connsiteY10" fmla="*/ 888632 h 1169048"/>
                <a:gd name="connsiteX11" fmla="*/ 462680 w 1169048"/>
                <a:gd name="connsiteY11" fmla="*/ 904567 h 1169048"/>
                <a:gd name="connsiteX12" fmla="*/ 246700 w 1169048"/>
                <a:gd name="connsiteY12" fmla="*/ 1132042 h 1169048"/>
                <a:gd name="connsiteX13" fmla="*/ 41104 w 1169048"/>
                <a:gd name="connsiteY13" fmla="*/ 996850 h 1169048"/>
                <a:gd name="connsiteX14" fmla="*/ 3355 w 1169048"/>
                <a:gd name="connsiteY14" fmla="*/ 1034599 h 1169048"/>
                <a:gd name="connsiteX15" fmla="*/ 228087 w 1169048"/>
                <a:gd name="connsiteY15" fmla="*/ 1171032 h 1169048"/>
                <a:gd name="connsiteX16" fmla="*/ 269101 w 1169048"/>
                <a:gd name="connsiteY16" fmla="*/ 1171032 h 1169048"/>
                <a:gd name="connsiteX17" fmla="*/ 481685 w 1169048"/>
                <a:gd name="connsiteY17" fmla="*/ 936243 h 1169048"/>
                <a:gd name="connsiteX18" fmla="*/ 502781 w 1169048"/>
                <a:gd name="connsiteY18" fmla="*/ 924160 h 1169048"/>
                <a:gd name="connsiteX19" fmla="*/ 656585 w 1169048"/>
                <a:gd name="connsiteY19" fmla="*/ 1171032 h 1169048"/>
                <a:gd name="connsiteX20" fmla="*/ 715103 w 1169048"/>
                <a:gd name="connsiteY20" fmla="*/ 1171032 h 1169048"/>
                <a:gd name="connsiteX21" fmla="*/ 714973 w 1169048"/>
                <a:gd name="connsiteY21" fmla="*/ 1170901 h 1169048"/>
                <a:gd name="connsiteX22" fmla="*/ 778323 w 1169048"/>
                <a:gd name="connsiteY22" fmla="*/ 1117608 h 1169048"/>
                <a:gd name="connsiteX23" fmla="*/ 867210 w 1169048"/>
                <a:gd name="connsiteY23" fmla="*/ 1069214 h 1169048"/>
                <a:gd name="connsiteX24" fmla="*/ 896404 w 1169048"/>
                <a:gd name="connsiteY24" fmla="*/ 1057327 h 1169048"/>
                <a:gd name="connsiteX25" fmla="*/ 884256 w 1169048"/>
                <a:gd name="connsiteY25" fmla="*/ 1028395 h 1169048"/>
                <a:gd name="connsiteX26" fmla="*/ 855911 w 1169048"/>
                <a:gd name="connsiteY26" fmla="*/ 931540 h 1169048"/>
                <a:gd name="connsiteX27" fmla="*/ 849054 w 1169048"/>
                <a:gd name="connsiteY27" fmla="*/ 848205 h 1169048"/>
                <a:gd name="connsiteX28" fmla="*/ 931606 w 1169048"/>
                <a:gd name="connsiteY28" fmla="*/ 855324 h 1169048"/>
                <a:gd name="connsiteX29" fmla="*/ 1028721 w 1169048"/>
                <a:gd name="connsiteY29" fmla="*/ 883995 h 1169048"/>
                <a:gd name="connsiteX30" fmla="*/ 1057785 w 1169048"/>
                <a:gd name="connsiteY30" fmla="*/ 896208 h 1169048"/>
                <a:gd name="connsiteX31" fmla="*/ 1069736 w 1169048"/>
                <a:gd name="connsiteY31" fmla="*/ 867014 h 1169048"/>
                <a:gd name="connsiteX32" fmla="*/ 1118196 w 1169048"/>
                <a:gd name="connsiteY32" fmla="*/ 778519 h 1169048"/>
                <a:gd name="connsiteX33" fmla="*/ 1171816 w 1169048"/>
                <a:gd name="connsiteY33" fmla="*/ 715234 h 1169048"/>
                <a:gd name="connsiteX34" fmla="*/ 1171816 w 1169048"/>
                <a:gd name="connsiteY34" fmla="*/ 656585 h 1169048"/>
                <a:gd name="connsiteX35" fmla="*/ 925793 w 1169048"/>
                <a:gd name="connsiteY35" fmla="*/ 502193 h 1169048"/>
                <a:gd name="connsiteX36" fmla="*/ 937875 w 1169048"/>
                <a:gd name="connsiteY36" fmla="*/ 481163 h 1169048"/>
                <a:gd name="connsiteX37" fmla="*/ 1171816 w 1169048"/>
                <a:gd name="connsiteY37" fmla="*/ 268906 h 1169048"/>
                <a:gd name="connsiteX38" fmla="*/ 1171881 w 1169048"/>
                <a:gd name="connsiteY38" fmla="*/ 268906 h 1169048"/>
                <a:gd name="connsiteX39" fmla="*/ 1171881 w 1169048"/>
                <a:gd name="connsiteY39" fmla="*/ 228283 h 1169048"/>
                <a:gd name="connsiteX40" fmla="*/ 1171881 w 1169048"/>
                <a:gd name="connsiteY40" fmla="*/ 228283 h 1169048"/>
                <a:gd name="connsiteX41" fmla="*/ 938202 w 1169048"/>
                <a:gd name="connsiteY41" fmla="*/ 818946 h 1169048"/>
                <a:gd name="connsiteX42" fmla="*/ 844482 w 1169048"/>
                <a:gd name="connsiteY42" fmla="*/ 811370 h 1169048"/>
                <a:gd name="connsiteX43" fmla="*/ 908943 w 1169048"/>
                <a:gd name="connsiteY43" fmla="*/ 535044 h 1169048"/>
                <a:gd name="connsiteX44" fmla="*/ 1149218 w 1169048"/>
                <a:gd name="connsiteY44" fmla="*/ 685714 h 1169048"/>
                <a:gd name="connsiteX45" fmla="*/ 1088088 w 1169048"/>
                <a:gd name="connsiteY45" fmla="*/ 757359 h 1169048"/>
                <a:gd name="connsiteX46" fmla="*/ 1037865 w 1169048"/>
                <a:gd name="connsiteY46" fmla="*/ 847813 h 1169048"/>
                <a:gd name="connsiteX47" fmla="*/ 938202 w 1169048"/>
                <a:gd name="connsiteY47" fmla="*/ 818946 h 1169048"/>
                <a:gd name="connsiteX48" fmla="*/ 938202 w 1169048"/>
                <a:gd name="connsiteY48" fmla="*/ 818946 h 1169048"/>
                <a:gd name="connsiteX49" fmla="*/ 812350 w 1169048"/>
                <a:gd name="connsiteY49" fmla="*/ 843960 h 1169048"/>
                <a:gd name="connsiteX50" fmla="*/ 819795 w 1169048"/>
                <a:gd name="connsiteY50" fmla="*/ 937810 h 1169048"/>
                <a:gd name="connsiteX51" fmla="*/ 848270 w 1169048"/>
                <a:gd name="connsiteY51" fmla="*/ 1037277 h 1169048"/>
                <a:gd name="connsiteX52" fmla="*/ 757424 w 1169048"/>
                <a:gd name="connsiteY52" fmla="*/ 1087239 h 1169048"/>
                <a:gd name="connsiteX53" fmla="*/ 685779 w 1169048"/>
                <a:gd name="connsiteY53" fmla="*/ 1148174 h 1169048"/>
                <a:gd name="connsiteX54" fmla="*/ 535958 w 1169048"/>
                <a:gd name="connsiteY54" fmla="*/ 907310 h 1169048"/>
                <a:gd name="connsiteX55" fmla="*/ 812415 w 1169048"/>
                <a:gd name="connsiteY55" fmla="*/ 844025 h 1169048"/>
                <a:gd name="connsiteX56" fmla="*/ 812415 w 1169048"/>
                <a:gd name="connsiteY56" fmla="*/ 844025 h 1169048"/>
                <a:gd name="connsiteX57" fmla="*/ 873676 w 1169048"/>
                <a:gd name="connsiteY57" fmla="*/ 523549 h 1169048"/>
                <a:gd name="connsiteX58" fmla="*/ 807778 w 1169048"/>
                <a:gd name="connsiteY58" fmla="*/ 807255 h 1169048"/>
                <a:gd name="connsiteX59" fmla="*/ 524463 w 1169048"/>
                <a:gd name="connsiteY59" fmla="*/ 871978 h 1169048"/>
                <a:gd name="connsiteX60" fmla="*/ 518128 w 1169048"/>
                <a:gd name="connsiteY60" fmla="*/ 848531 h 1169048"/>
                <a:gd name="connsiteX61" fmla="*/ 533476 w 1169048"/>
                <a:gd name="connsiteY61" fmla="*/ 533019 h 1169048"/>
                <a:gd name="connsiteX62" fmla="*/ 850229 w 1169048"/>
                <a:gd name="connsiteY62" fmla="*/ 517149 h 1169048"/>
                <a:gd name="connsiteX63" fmla="*/ 873741 w 1169048"/>
                <a:gd name="connsiteY63" fmla="*/ 523549 h 1169048"/>
                <a:gd name="connsiteX64" fmla="*/ 873741 w 1169048"/>
                <a:gd name="connsiteY64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1171816" y="228152"/>
                  </a:moveTo>
                  <a:cubicBezTo>
                    <a:pt x="1138899" y="208755"/>
                    <a:pt x="1018860" y="128685"/>
                    <a:pt x="1034991" y="3355"/>
                  </a:cubicBezTo>
                  <a:lnTo>
                    <a:pt x="997242" y="41104"/>
                  </a:lnTo>
                  <a:cubicBezTo>
                    <a:pt x="1004426" y="144621"/>
                    <a:pt x="1086717" y="215090"/>
                    <a:pt x="1132499" y="246635"/>
                  </a:cubicBezTo>
                  <a:cubicBezTo>
                    <a:pt x="1037081" y="294703"/>
                    <a:pt x="960799" y="371116"/>
                    <a:pt x="906200" y="462092"/>
                  </a:cubicBezTo>
                  <a:cubicBezTo>
                    <a:pt x="900649" y="471301"/>
                    <a:pt x="895359" y="480706"/>
                    <a:pt x="890264" y="490176"/>
                  </a:cubicBezTo>
                  <a:cubicBezTo>
                    <a:pt x="879945" y="487041"/>
                    <a:pt x="869496" y="484167"/>
                    <a:pt x="859046" y="481555"/>
                  </a:cubicBezTo>
                  <a:cubicBezTo>
                    <a:pt x="756967" y="456019"/>
                    <a:pt x="650446" y="456149"/>
                    <a:pt x="549804" y="488282"/>
                  </a:cubicBezTo>
                  <a:lnTo>
                    <a:pt x="488282" y="549738"/>
                  </a:lnTo>
                  <a:cubicBezTo>
                    <a:pt x="456280" y="649793"/>
                    <a:pt x="456802" y="756118"/>
                    <a:pt x="482273" y="857544"/>
                  </a:cubicBezTo>
                  <a:cubicBezTo>
                    <a:pt x="484886" y="867928"/>
                    <a:pt x="487759" y="878313"/>
                    <a:pt x="490894" y="888632"/>
                  </a:cubicBezTo>
                  <a:cubicBezTo>
                    <a:pt x="481359" y="893726"/>
                    <a:pt x="471889" y="899016"/>
                    <a:pt x="462680" y="904567"/>
                  </a:cubicBezTo>
                  <a:cubicBezTo>
                    <a:pt x="371116" y="959428"/>
                    <a:pt x="294964" y="1036232"/>
                    <a:pt x="246700" y="1132042"/>
                  </a:cubicBezTo>
                  <a:cubicBezTo>
                    <a:pt x="215155" y="1086260"/>
                    <a:pt x="144621" y="1004034"/>
                    <a:pt x="41104" y="996850"/>
                  </a:cubicBezTo>
                  <a:lnTo>
                    <a:pt x="3355" y="1034599"/>
                  </a:lnTo>
                  <a:cubicBezTo>
                    <a:pt x="128359" y="1018533"/>
                    <a:pt x="208298" y="1137724"/>
                    <a:pt x="228087" y="1171032"/>
                  </a:cubicBezTo>
                  <a:lnTo>
                    <a:pt x="269101" y="1171032"/>
                  </a:lnTo>
                  <a:cubicBezTo>
                    <a:pt x="313120" y="1071304"/>
                    <a:pt x="388880" y="991821"/>
                    <a:pt x="481685" y="936243"/>
                  </a:cubicBezTo>
                  <a:cubicBezTo>
                    <a:pt x="488608" y="932063"/>
                    <a:pt x="495662" y="928079"/>
                    <a:pt x="502781" y="924160"/>
                  </a:cubicBezTo>
                  <a:cubicBezTo>
                    <a:pt x="536154" y="1015529"/>
                    <a:pt x="589447" y="1100824"/>
                    <a:pt x="656585" y="1171032"/>
                  </a:cubicBezTo>
                  <a:lnTo>
                    <a:pt x="715103" y="1171032"/>
                  </a:lnTo>
                  <a:lnTo>
                    <a:pt x="714973" y="1170901"/>
                  </a:lnTo>
                  <a:cubicBezTo>
                    <a:pt x="734174" y="1151374"/>
                    <a:pt x="755465" y="1133544"/>
                    <a:pt x="778323" y="1117608"/>
                  </a:cubicBezTo>
                  <a:cubicBezTo>
                    <a:pt x="806080" y="1098342"/>
                    <a:pt x="835927" y="1082015"/>
                    <a:pt x="867210" y="1069214"/>
                  </a:cubicBezTo>
                  <a:lnTo>
                    <a:pt x="896404" y="1057327"/>
                  </a:lnTo>
                  <a:lnTo>
                    <a:pt x="884256" y="1028395"/>
                  </a:lnTo>
                  <a:cubicBezTo>
                    <a:pt x="871325" y="997438"/>
                    <a:pt x="861789" y="964783"/>
                    <a:pt x="855911" y="931540"/>
                  </a:cubicBezTo>
                  <a:cubicBezTo>
                    <a:pt x="851078" y="904045"/>
                    <a:pt x="848727" y="876092"/>
                    <a:pt x="849054" y="848205"/>
                  </a:cubicBezTo>
                  <a:cubicBezTo>
                    <a:pt x="876419" y="848009"/>
                    <a:pt x="904110" y="850360"/>
                    <a:pt x="931606" y="855324"/>
                  </a:cubicBezTo>
                  <a:cubicBezTo>
                    <a:pt x="964718" y="861267"/>
                    <a:pt x="997373" y="870867"/>
                    <a:pt x="1028721" y="883995"/>
                  </a:cubicBezTo>
                  <a:lnTo>
                    <a:pt x="1057785" y="896208"/>
                  </a:lnTo>
                  <a:lnTo>
                    <a:pt x="1069736" y="867014"/>
                  </a:lnTo>
                  <a:cubicBezTo>
                    <a:pt x="1082472" y="835927"/>
                    <a:pt x="1098799" y="806145"/>
                    <a:pt x="1118196" y="778519"/>
                  </a:cubicBezTo>
                  <a:cubicBezTo>
                    <a:pt x="1134067" y="755922"/>
                    <a:pt x="1152027" y="734696"/>
                    <a:pt x="1171816" y="715234"/>
                  </a:cubicBezTo>
                  <a:lnTo>
                    <a:pt x="1171816" y="656585"/>
                  </a:lnTo>
                  <a:cubicBezTo>
                    <a:pt x="1100628" y="588402"/>
                    <a:pt x="1015986" y="535305"/>
                    <a:pt x="925793" y="502193"/>
                  </a:cubicBezTo>
                  <a:cubicBezTo>
                    <a:pt x="929712" y="495074"/>
                    <a:pt x="933696" y="488086"/>
                    <a:pt x="937875" y="481163"/>
                  </a:cubicBezTo>
                  <a:cubicBezTo>
                    <a:pt x="993324" y="388684"/>
                    <a:pt x="1072349" y="312467"/>
                    <a:pt x="1171816" y="268906"/>
                  </a:cubicBezTo>
                  <a:lnTo>
                    <a:pt x="1171881" y="268906"/>
                  </a:lnTo>
                  <a:lnTo>
                    <a:pt x="1171881" y="228283"/>
                  </a:lnTo>
                  <a:lnTo>
                    <a:pt x="1171881" y="228283"/>
                  </a:lnTo>
                  <a:close/>
                  <a:moveTo>
                    <a:pt x="938202" y="818946"/>
                  </a:moveTo>
                  <a:cubicBezTo>
                    <a:pt x="907180" y="813395"/>
                    <a:pt x="875700" y="810848"/>
                    <a:pt x="844482" y="811370"/>
                  </a:cubicBezTo>
                  <a:cubicBezTo>
                    <a:pt x="846180" y="716540"/>
                    <a:pt x="868320" y="620861"/>
                    <a:pt x="908943" y="535044"/>
                  </a:cubicBezTo>
                  <a:cubicBezTo>
                    <a:pt x="997177" y="566719"/>
                    <a:pt x="1079990" y="618640"/>
                    <a:pt x="1149218" y="685714"/>
                  </a:cubicBezTo>
                  <a:cubicBezTo>
                    <a:pt x="1126752" y="707331"/>
                    <a:pt x="1106245" y="731431"/>
                    <a:pt x="1088088" y="757359"/>
                  </a:cubicBezTo>
                  <a:cubicBezTo>
                    <a:pt x="1068169" y="785769"/>
                    <a:pt x="1051254" y="816203"/>
                    <a:pt x="1037865" y="847813"/>
                  </a:cubicBezTo>
                  <a:cubicBezTo>
                    <a:pt x="1005602" y="834686"/>
                    <a:pt x="972098" y="825020"/>
                    <a:pt x="938202" y="818946"/>
                  </a:cubicBezTo>
                  <a:lnTo>
                    <a:pt x="938202" y="818946"/>
                  </a:lnTo>
                  <a:close/>
                  <a:moveTo>
                    <a:pt x="812350" y="843960"/>
                  </a:moveTo>
                  <a:cubicBezTo>
                    <a:pt x="811762" y="875243"/>
                    <a:pt x="814309" y="906723"/>
                    <a:pt x="819795" y="937810"/>
                  </a:cubicBezTo>
                  <a:cubicBezTo>
                    <a:pt x="825804" y="971902"/>
                    <a:pt x="835339" y="1005406"/>
                    <a:pt x="848270" y="1037277"/>
                  </a:cubicBezTo>
                  <a:cubicBezTo>
                    <a:pt x="816072" y="1050862"/>
                    <a:pt x="785573" y="1067712"/>
                    <a:pt x="757424" y="1087239"/>
                  </a:cubicBezTo>
                  <a:cubicBezTo>
                    <a:pt x="731496" y="1105265"/>
                    <a:pt x="707462" y="1125707"/>
                    <a:pt x="685779" y="1148174"/>
                  </a:cubicBezTo>
                  <a:cubicBezTo>
                    <a:pt x="619881" y="1079925"/>
                    <a:pt x="567895" y="996654"/>
                    <a:pt x="535958" y="907310"/>
                  </a:cubicBezTo>
                  <a:cubicBezTo>
                    <a:pt x="620796" y="867341"/>
                    <a:pt x="716083" y="845462"/>
                    <a:pt x="812415" y="844025"/>
                  </a:cubicBezTo>
                  <a:lnTo>
                    <a:pt x="812415" y="844025"/>
                  </a:lnTo>
                  <a:close/>
                  <a:moveTo>
                    <a:pt x="873676" y="523549"/>
                  </a:moveTo>
                  <a:cubicBezTo>
                    <a:pt x="832596" y="611848"/>
                    <a:pt x="809999" y="709944"/>
                    <a:pt x="807778" y="807255"/>
                  </a:cubicBezTo>
                  <a:cubicBezTo>
                    <a:pt x="709160" y="809345"/>
                    <a:pt x="611718" y="831616"/>
                    <a:pt x="524463" y="871978"/>
                  </a:cubicBezTo>
                  <a:cubicBezTo>
                    <a:pt x="522178" y="864206"/>
                    <a:pt x="520088" y="856369"/>
                    <a:pt x="518128" y="848531"/>
                  </a:cubicBezTo>
                  <a:cubicBezTo>
                    <a:pt x="491939" y="743970"/>
                    <a:pt x="493898" y="634184"/>
                    <a:pt x="533476" y="533019"/>
                  </a:cubicBezTo>
                  <a:cubicBezTo>
                    <a:pt x="635229" y="493441"/>
                    <a:pt x="745146" y="490829"/>
                    <a:pt x="850229" y="517149"/>
                  </a:cubicBezTo>
                  <a:cubicBezTo>
                    <a:pt x="858067" y="519108"/>
                    <a:pt x="865904" y="521263"/>
                    <a:pt x="873741" y="523549"/>
                  </a:cubicBezTo>
                  <a:lnTo>
                    <a:pt x="873741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D41E825B-4674-44E8-88BE-334900B2E737}"/>
                </a:ext>
              </a:extLst>
            </p:cNvPr>
            <p:cNvSpPr/>
            <p:nvPr/>
          </p:nvSpPr>
          <p:spPr>
            <a:xfrm>
              <a:off x="1438623" y="3078031"/>
              <a:ext cx="1169048" cy="1169048"/>
            </a:xfrm>
            <a:custGeom>
              <a:avLst/>
              <a:gdLst>
                <a:gd name="connsiteX0" fmla="*/ 1171685 w 1169048"/>
                <a:gd name="connsiteY0" fmla="*/ 228087 h 1169048"/>
                <a:gd name="connsiteX1" fmla="*/ 1034991 w 1169048"/>
                <a:gd name="connsiteY1" fmla="*/ 3355 h 1169048"/>
                <a:gd name="connsiteX2" fmla="*/ 997242 w 1169048"/>
                <a:gd name="connsiteY2" fmla="*/ 41104 h 1169048"/>
                <a:gd name="connsiteX3" fmla="*/ 1132499 w 1169048"/>
                <a:gd name="connsiteY3" fmla="*/ 246635 h 1169048"/>
                <a:gd name="connsiteX4" fmla="*/ 906200 w 1169048"/>
                <a:gd name="connsiteY4" fmla="*/ 462092 h 1169048"/>
                <a:gd name="connsiteX5" fmla="*/ 890264 w 1169048"/>
                <a:gd name="connsiteY5" fmla="*/ 490176 h 1169048"/>
                <a:gd name="connsiteX6" fmla="*/ 859046 w 1169048"/>
                <a:gd name="connsiteY6" fmla="*/ 481555 h 1169048"/>
                <a:gd name="connsiteX7" fmla="*/ 549804 w 1169048"/>
                <a:gd name="connsiteY7" fmla="*/ 488282 h 1169048"/>
                <a:gd name="connsiteX8" fmla="*/ 488282 w 1169048"/>
                <a:gd name="connsiteY8" fmla="*/ 549738 h 1169048"/>
                <a:gd name="connsiteX9" fmla="*/ 482273 w 1169048"/>
                <a:gd name="connsiteY9" fmla="*/ 857544 h 1169048"/>
                <a:gd name="connsiteX10" fmla="*/ 490894 w 1169048"/>
                <a:gd name="connsiteY10" fmla="*/ 888632 h 1169048"/>
                <a:gd name="connsiteX11" fmla="*/ 462680 w 1169048"/>
                <a:gd name="connsiteY11" fmla="*/ 904567 h 1169048"/>
                <a:gd name="connsiteX12" fmla="*/ 246700 w 1169048"/>
                <a:gd name="connsiteY12" fmla="*/ 1132042 h 1169048"/>
                <a:gd name="connsiteX13" fmla="*/ 41105 w 1169048"/>
                <a:gd name="connsiteY13" fmla="*/ 996850 h 1169048"/>
                <a:gd name="connsiteX14" fmla="*/ 3355 w 1169048"/>
                <a:gd name="connsiteY14" fmla="*/ 1034599 h 1169048"/>
                <a:gd name="connsiteX15" fmla="*/ 228348 w 1169048"/>
                <a:gd name="connsiteY15" fmla="*/ 1171489 h 1169048"/>
                <a:gd name="connsiteX16" fmla="*/ 227956 w 1169048"/>
                <a:gd name="connsiteY16" fmla="*/ 1172142 h 1169048"/>
                <a:gd name="connsiteX17" fmla="*/ 269167 w 1169048"/>
                <a:gd name="connsiteY17" fmla="*/ 1172142 h 1169048"/>
                <a:gd name="connsiteX18" fmla="*/ 268840 w 1169048"/>
                <a:gd name="connsiteY18" fmla="*/ 1171489 h 1169048"/>
                <a:gd name="connsiteX19" fmla="*/ 481620 w 1169048"/>
                <a:gd name="connsiteY19" fmla="*/ 936243 h 1169048"/>
                <a:gd name="connsiteX20" fmla="*/ 502715 w 1169048"/>
                <a:gd name="connsiteY20" fmla="*/ 924160 h 1169048"/>
                <a:gd name="connsiteX21" fmla="*/ 656781 w 1169048"/>
                <a:gd name="connsiteY21" fmla="*/ 1171293 h 1169048"/>
                <a:gd name="connsiteX22" fmla="*/ 655998 w 1169048"/>
                <a:gd name="connsiteY22" fmla="*/ 1172142 h 1169048"/>
                <a:gd name="connsiteX23" fmla="*/ 716148 w 1169048"/>
                <a:gd name="connsiteY23" fmla="*/ 1172142 h 1169048"/>
                <a:gd name="connsiteX24" fmla="*/ 714973 w 1169048"/>
                <a:gd name="connsiteY24" fmla="*/ 1170901 h 1169048"/>
                <a:gd name="connsiteX25" fmla="*/ 778323 w 1169048"/>
                <a:gd name="connsiteY25" fmla="*/ 1117608 h 1169048"/>
                <a:gd name="connsiteX26" fmla="*/ 867210 w 1169048"/>
                <a:gd name="connsiteY26" fmla="*/ 1069214 h 1169048"/>
                <a:gd name="connsiteX27" fmla="*/ 896404 w 1169048"/>
                <a:gd name="connsiteY27" fmla="*/ 1057327 h 1169048"/>
                <a:gd name="connsiteX28" fmla="*/ 884256 w 1169048"/>
                <a:gd name="connsiteY28" fmla="*/ 1028395 h 1169048"/>
                <a:gd name="connsiteX29" fmla="*/ 855911 w 1169048"/>
                <a:gd name="connsiteY29" fmla="*/ 931540 h 1169048"/>
                <a:gd name="connsiteX30" fmla="*/ 849054 w 1169048"/>
                <a:gd name="connsiteY30" fmla="*/ 848205 h 1169048"/>
                <a:gd name="connsiteX31" fmla="*/ 931606 w 1169048"/>
                <a:gd name="connsiteY31" fmla="*/ 855324 h 1169048"/>
                <a:gd name="connsiteX32" fmla="*/ 1028722 w 1169048"/>
                <a:gd name="connsiteY32" fmla="*/ 883995 h 1169048"/>
                <a:gd name="connsiteX33" fmla="*/ 1057784 w 1169048"/>
                <a:gd name="connsiteY33" fmla="*/ 896208 h 1169048"/>
                <a:gd name="connsiteX34" fmla="*/ 1069736 w 1169048"/>
                <a:gd name="connsiteY34" fmla="*/ 867079 h 1169048"/>
                <a:gd name="connsiteX35" fmla="*/ 1118196 w 1169048"/>
                <a:gd name="connsiteY35" fmla="*/ 778584 h 1169048"/>
                <a:gd name="connsiteX36" fmla="*/ 1171750 w 1169048"/>
                <a:gd name="connsiteY36" fmla="*/ 715430 h 1169048"/>
                <a:gd name="connsiteX37" fmla="*/ 1171750 w 1169048"/>
                <a:gd name="connsiteY37" fmla="*/ 656585 h 1169048"/>
                <a:gd name="connsiteX38" fmla="*/ 925793 w 1169048"/>
                <a:gd name="connsiteY38" fmla="*/ 502258 h 1169048"/>
                <a:gd name="connsiteX39" fmla="*/ 937875 w 1169048"/>
                <a:gd name="connsiteY39" fmla="*/ 481228 h 1169048"/>
                <a:gd name="connsiteX40" fmla="*/ 1171750 w 1169048"/>
                <a:gd name="connsiteY40" fmla="*/ 268971 h 1169048"/>
                <a:gd name="connsiteX41" fmla="*/ 1171750 w 1169048"/>
                <a:gd name="connsiteY41" fmla="*/ 228283 h 1169048"/>
                <a:gd name="connsiteX42" fmla="*/ 1171750 w 1169048"/>
                <a:gd name="connsiteY42" fmla="*/ 228283 h 1169048"/>
                <a:gd name="connsiteX43" fmla="*/ 1149153 w 1169048"/>
                <a:gd name="connsiteY43" fmla="*/ 685714 h 1169048"/>
                <a:gd name="connsiteX44" fmla="*/ 1088023 w 1169048"/>
                <a:gd name="connsiteY44" fmla="*/ 757359 h 1169048"/>
                <a:gd name="connsiteX45" fmla="*/ 1037800 w 1169048"/>
                <a:gd name="connsiteY45" fmla="*/ 847813 h 1169048"/>
                <a:gd name="connsiteX46" fmla="*/ 938137 w 1169048"/>
                <a:gd name="connsiteY46" fmla="*/ 818946 h 1169048"/>
                <a:gd name="connsiteX47" fmla="*/ 844417 w 1169048"/>
                <a:gd name="connsiteY47" fmla="*/ 811370 h 1169048"/>
                <a:gd name="connsiteX48" fmla="*/ 908878 w 1169048"/>
                <a:gd name="connsiteY48" fmla="*/ 535044 h 1169048"/>
                <a:gd name="connsiteX49" fmla="*/ 1149153 w 1169048"/>
                <a:gd name="connsiteY49" fmla="*/ 685714 h 1169048"/>
                <a:gd name="connsiteX50" fmla="*/ 1149153 w 1169048"/>
                <a:gd name="connsiteY50" fmla="*/ 685714 h 1169048"/>
                <a:gd name="connsiteX51" fmla="*/ 812284 w 1169048"/>
                <a:gd name="connsiteY51" fmla="*/ 843960 h 1169048"/>
                <a:gd name="connsiteX52" fmla="*/ 819730 w 1169048"/>
                <a:gd name="connsiteY52" fmla="*/ 937810 h 1169048"/>
                <a:gd name="connsiteX53" fmla="*/ 848205 w 1169048"/>
                <a:gd name="connsiteY53" fmla="*/ 1037277 h 1169048"/>
                <a:gd name="connsiteX54" fmla="*/ 757359 w 1169048"/>
                <a:gd name="connsiteY54" fmla="*/ 1087239 h 1169048"/>
                <a:gd name="connsiteX55" fmla="*/ 685714 w 1169048"/>
                <a:gd name="connsiteY55" fmla="*/ 1148173 h 1169048"/>
                <a:gd name="connsiteX56" fmla="*/ 535893 w 1169048"/>
                <a:gd name="connsiteY56" fmla="*/ 907310 h 1169048"/>
                <a:gd name="connsiteX57" fmla="*/ 812350 w 1169048"/>
                <a:gd name="connsiteY57" fmla="*/ 844025 h 1169048"/>
                <a:gd name="connsiteX58" fmla="*/ 812350 w 1169048"/>
                <a:gd name="connsiteY58" fmla="*/ 844025 h 1169048"/>
                <a:gd name="connsiteX59" fmla="*/ 873611 w 1169048"/>
                <a:gd name="connsiteY59" fmla="*/ 523549 h 1169048"/>
                <a:gd name="connsiteX60" fmla="*/ 807713 w 1169048"/>
                <a:gd name="connsiteY60" fmla="*/ 807255 h 1169048"/>
                <a:gd name="connsiteX61" fmla="*/ 524398 w 1169048"/>
                <a:gd name="connsiteY61" fmla="*/ 871978 h 1169048"/>
                <a:gd name="connsiteX62" fmla="*/ 518063 w 1169048"/>
                <a:gd name="connsiteY62" fmla="*/ 848531 h 1169048"/>
                <a:gd name="connsiteX63" fmla="*/ 533411 w 1169048"/>
                <a:gd name="connsiteY63" fmla="*/ 533019 h 1169048"/>
                <a:gd name="connsiteX64" fmla="*/ 850164 w 1169048"/>
                <a:gd name="connsiteY64" fmla="*/ 517149 h 1169048"/>
                <a:gd name="connsiteX65" fmla="*/ 873676 w 1169048"/>
                <a:gd name="connsiteY65" fmla="*/ 523549 h 1169048"/>
                <a:gd name="connsiteX66" fmla="*/ 873676 w 1169048"/>
                <a:gd name="connsiteY66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1171685" y="228087"/>
                  </a:moveTo>
                  <a:cubicBezTo>
                    <a:pt x="1138638" y="208559"/>
                    <a:pt x="1018860" y="128554"/>
                    <a:pt x="1034991" y="3355"/>
                  </a:cubicBezTo>
                  <a:lnTo>
                    <a:pt x="997242" y="41104"/>
                  </a:lnTo>
                  <a:cubicBezTo>
                    <a:pt x="1004426" y="144621"/>
                    <a:pt x="1086717" y="215090"/>
                    <a:pt x="1132499" y="246635"/>
                  </a:cubicBezTo>
                  <a:cubicBezTo>
                    <a:pt x="1037081" y="294703"/>
                    <a:pt x="960799" y="371116"/>
                    <a:pt x="906200" y="462092"/>
                  </a:cubicBezTo>
                  <a:cubicBezTo>
                    <a:pt x="900649" y="471301"/>
                    <a:pt x="895359" y="480706"/>
                    <a:pt x="890264" y="490176"/>
                  </a:cubicBezTo>
                  <a:cubicBezTo>
                    <a:pt x="879946" y="487041"/>
                    <a:pt x="869496" y="484167"/>
                    <a:pt x="859046" y="481555"/>
                  </a:cubicBezTo>
                  <a:cubicBezTo>
                    <a:pt x="756967" y="456018"/>
                    <a:pt x="650446" y="456149"/>
                    <a:pt x="549804" y="488282"/>
                  </a:cubicBezTo>
                  <a:lnTo>
                    <a:pt x="488282" y="549738"/>
                  </a:lnTo>
                  <a:cubicBezTo>
                    <a:pt x="456280" y="649793"/>
                    <a:pt x="456802" y="756052"/>
                    <a:pt x="482273" y="857544"/>
                  </a:cubicBezTo>
                  <a:cubicBezTo>
                    <a:pt x="484886" y="867928"/>
                    <a:pt x="487759" y="878313"/>
                    <a:pt x="490894" y="888632"/>
                  </a:cubicBezTo>
                  <a:cubicBezTo>
                    <a:pt x="481359" y="893726"/>
                    <a:pt x="471889" y="899016"/>
                    <a:pt x="462680" y="904567"/>
                  </a:cubicBezTo>
                  <a:cubicBezTo>
                    <a:pt x="371116" y="959428"/>
                    <a:pt x="294964" y="1036232"/>
                    <a:pt x="246700" y="1132042"/>
                  </a:cubicBezTo>
                  <a:cubicBezTo>
                    <a:pt x="215156" y="1086260"/>
                    <a:pt x="144621" y="1004034"/>
                    <a:pt x="41105" y="996850"/>
                  </a:cubicBezTo>
                  <a:lnTo>
                    <a:pt x="3355" y="1034599"/>
                  </a:lnTo>
                  <a:cubicBezTo>
                    <a:pt x="128946" y="1018468"/>
                    <a:pt x="209016" y="1138769"/>
                    <a:pt x="228348" y="1171489"/>
                  </a:cubicBezTo>
                  <a:lnTo>
                    <a:pt x="227956" y="1172142"/>
                  </a:lnTo>
                  <a:lnTo>
                    <a:pt x="269167" y="1172142"/>
                  </a:lnTo>
                  <a:lnTo>
                    <a:pt x="268840" y="1171489"/>
                  </a:lnTo>
                  <a:cubicBezTo>
                    <a:pt x="312794" y="1071565"/>
                    <a:pt x="388684" y="991952"/>
                    <a:pt x="481620" y="936243"/>
                  </a:cubicBezTo>
                  <a:cubicBezTo>
                    <a:pt x="488543" y="932063"/>
                    <a:pt x="495596" y="928079"/>
                    <a:pt x="502715" y="924160"/>
                  </a:cubicBezTo>
                  <a:cubicBezTo>
                    <a:pt x="536154" y="1015659"/>
                    <a:pt x="589512" y="1101020"/>
                    <a:pt x="656781" y="1171293"/>
                  </a:cubicBezTo>
                  <a:lnTo>
                    <a:pt x="655998" y="1172142"/>
                  </a:lnTo>
                  <a:lnTo>
                    <a:pt x="716148" y="1172142"/>
                  </a:lnTo>
                  <a:lnTo>
                    <a:pt x="714973" y="1170901"/>
                  </a:lnTo>
                  <a:cubicBezTo>
                    <a:pt x="734174" y="1151374"/>
                    <a:pt x="755465" y="1133544"/>
                    <a:pt x="778323" y="1117608"/>
                  </a:cubicBezTo>
                  <a:cubicBezTo>
                    <a:pt x="806080" y="1098342"/>
                    <a:pt x="835927" y="1082014"/>
                    <a:pt x="867210" y="1069214"/>
                  </a:cubicBezTo>
                  <a:lnTo>
                    <a:pt x="896404" y="1057327"/>
                  </a:lnTo>
                  <a:lnTo>
                    <a:pt x="884256" y="1028395"/>
                  </a:lnTo>
                  <a:cubicBezTo>
                    <a:pt x="871325" y="997438"/>
                    <a:pt x="861789" y="964783"/>
                    <a:pt x="855911" y="931540"/>
                  </a:cubicBezTo>
                  <a:cubicBezTo>
                    <a:pt x="851079" y="904045"/>
                    <a:pt x="848727" y="876092"/>
                    <a:pt x="849054" y="848205"/>
                  </a:cubicBezTo>
                  <a:cubicBezTo>
                    <a:pt x="876419" y="848009"/>
                    <a:pt x="904110" y="850360"/>
                    <a:pt x="931606" y="855324"/>
                  </a:cubicBezTo>
                  <a:cubicBezTo>
                    <a:pt x="964718" y="861267"/>
                    <a:pt x="997373" y="870867"/>
                    <a:pt x="1028722" y="883995"/>
                  </a:cubicBezTo>
                  <a:lnTo>
                    <a:pt x="1057784" y="896208"/>
                  </a:lnTo>
                  <a:lnTo>
                    <a:pt x="1069736" y="867079"/>
                  </a:lnTo>
                  <a:cubicBezTo>
                    <a:pt x="1082472" y="835992"/>
                    <a:pt x="1098799" y="806211"/>
                    <a:pt x="1118196" y="778584"/>
                  </a:cubicBezTo>
                  <a:cubicBezTo>
                    <a:pt x="1134001" y="756052"/>
                    <a:pt x="1151962" y="734827"/>
                    <a:pt x="1171750" y="715430"/>
                  </a:cubicBezTo>
                  <a:lnTo>
                    <a:pt x="1171750" y="656585"/>
                  </a:lnTo>
                  <a:cubicBezTo>
                    <a:pt x="1100628" y="588402"/>
                    <a:pt x="1015986" y="535370"/>
                    <a:pt x="925793" y="502258"/>
                  </a:cubicBezTo>
                  <a:cubicBezTo>
                    <a:pt x="929712" y="495139"/>
                    <a:pt x="933696" y="488151"/>
                    <a:pt x="937875" y="481228"/>
                  </a:cubicBezTo>
                  <a:cubicBezTo>
                    <a:pt x="993324" y="388749"/>
                    <a:pt x="1072283" y="312532"/>
                    <a:pt x="1171750" y="268971"/>
                  </a:cubicBezTo>
                  <a:lnTo>
                    <a:pt x="1171750" y="228283"/>
                  </a:lnTo>
                  <a:lnTo>
                    <a:pt x="1171750" y="228283"/>
                  </a:lnTo>
                  <a:close/>
                  <a:moveTo>
                    <a:pt x="1149153" y="685714"/>
                  </a:moveTo>
                  <a:cubicBezTo>
                    <a:pt x="1126687" y="707331"/>
                    <a:pt x="1106179" y="731431"/>
                    <a:pt x="1088023" y="757359"/>
                  </a:cubicBezTo>
                  <a:cubicBezTo>
                    <a:pt x="1068104" y="785769"/>
                    <a:pt x="1051188" y="816203"/>
                    <a:pt x="1037800" y="847813"/>
                  </a:cubicBezTo>
                  <a:cubicBezTo>
                    <a:pt x="1005536" y="834686"/>
                    <a:pt x="972032" y="825020"/>
                    <a:pt x="938137" y="818946"/>
                  </a:cubicBezTo>
                  <a:cubicBezTo>
                    <a:pt x="907115" y="813395"/>
                    <a:pt x="875635" y="810848"/>
                    <a:pt x="844417" y="811370"/>
                  </a:cubicBezTo>
                  <a:cubicBezTo>
                    <a:pt x="846115" y="716540"/>
                    <a:pt x="868255" y="620796"/>
                    <a:pt x="908878" y="535044"/>
                  </a:cubicBezTo>
                  <a:cubicBezTo>
                    <a:pt x="997112" y="566719"/>
                    <a:pt x="1079925" y="618640"/>
                    <a:pt x="1149153" y="685714"/>
                  </a:cubicBezTo>
                  <a:lnTo>
                    <a:pt x="1149153" y="685714"/>
                  </a:lnTo>
                  <a:close/>
                  <a:moveTo>
                    <a:pt x="812284" y="843960"/>
                  </a:moveTo>
                  <a:cubicBezTo>
                    <a:pt x="811697" y="875243"/>
                    <a:pt x="814244" y="906723"/>
                    <a:pt x="819730" y="937810"/>
                  </a:cubicBezTo>
                  <a:cubicBezTo>
                    <a:pt x="825738" y="971902"/>
                    <a:pt x="835274" y="1005406"/>
                    <a:pt x="848205" y="1037277"/>
                  </a:cubicBezTo>
                  <a:cubicBezTo>
                    <a:pt x="816007" y="1050862"/>
                    <a:pt x="785507" y="1067712"/>
                    <a:pt x="757359" y="1087239"/>
                  </a:cubicBezTo>
                  <a:cubicBezTo>
                    <a:pt x="731431" y="1105265"/>
                    <a:pt x="707397" y="1125707"/>
                    <a:pt x="685714" y="1148173"/>
                  </a:cubicBezTo>
                  <a:cubicBezTo>
                    <a:pt x="619816" y="1079924"/>
                    <a:pt x="567829" y="996654"/>
                    <a:pt x="535893" y="907310"/>
                  </a:cubicBezTo>
                  <a:cubicBezTo>
                    <a:pt x="620730" y="867341"/>
                    <a:pt x="715952" y="845462"/>
                    <a:pt x="812350" y="844025"/>
                  </a:cubicBezTo>
                  <a:lnTo>
                    <a:pt x="812350" y="844025"/>
                  </a:lnTo>
                  <a:close/>
                  <a:moveTo>
                    <a:pt x="873611" y="523549"/>
                  </a:moveTo>
                  <a:cubicBezTo>
                    <a:pt x="832530" y="611848"/>
                    <a:pt x="809933" y="709944"/>
                    <a:pt x="807713" y="807255"/>
                  </a:cubicBezTo>
                  <a:cubicBezTo>
                    <a:pt x="709095" y="809345"/>
                    <a:pt x="611652" y="831616"/>
                    <a:pt x="524398" y="871978"/>
                  </a:cubicBezTo>
                  <a:cubicBezTo>
                    <a:pt x="522112" y="864206"/>
                    <a:pt x="520022" y="856369"/>
                    <a:pt x="518063" y="848531"/>
                  </a:cubicBezTo>
                  <a:cubicBezTo>
                    <a:pt x="491874" y="743970"/>
                    <a:pt x="493833" y="634184"/>
                    <a:pt x="533411" y="533019"/>
                  </a:cubicBezTo>
                  <a:cubicBezTo>
                    <a:pt x="635164" y="493441"/>
                    <a:pt x="745080" y="490829"/>
                    <a:pt x="850164" y="517149"/>
                  </a:cubicBezTo>
                  <a:cubicBezTo>
                    <a:pt x="858001" y="519108"/>
                    <a:pt x="865839" y="521263"/>
                    <a:pt x="873676" y="523549"/>
                  </a:cubicBezTo>
                  <a:lnTo>
                    <a:pt x="873676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517D441-EDD3-44E6-822F-ECE0F17DFA71}"/>
                </a:ext>
              </a:extLst>
            </p:cNvPr>
            <p:cNvSpPr/>
            <p:nvPr/>
          </p:nvSpPr>
          <p:spPr>
            <a:xfrm>
              <a:off x="1301733" y="2941533"/>
              <a:ext cx="1169048" cy="1169048"/>
            </a:xfrm>
            <a:custGeom>
              <a:avLst/>
              <a:gdLst>
                <a:gd name="connsiteX0" fmla="*/ 3421 w 1169048"/>
                <a:gd name="connsiteY0" fmla="*/ 946235 h 1169048"/>
                <a:gd name="connsiteX1" fmla="*/ 140245 w 1169048"/>
                <a:gd name="connsiteY1" fmla="*/ 1171032 h 1169048"/>
                <a:gd name="connsiteX2" fmla="*/ 177994 w 1169048"/>
                <a:gd name="connsiteY2" fmla="*/ 1133283 h 1169048"/>
                <a:gd name="connsiteX3" fmla="*/ 42737 w 1169048"/>
                <a:gd name="connsiteY3" fmla="*/ 927752 h 1169048"/>
                <a:gd name="connsiteX4" fmla="*/ 269036 w 1169048"/>
                <a:gd name="connsiteY4" fmla="*/ 712295 h 1169048"/>
                <a:gd name="connsiteX5" fmla="*/ 284972 w 1169048"/>
                <a:gd name="connsiteY5" fmla="*/ 684212 h 1169048"/>
                <a:gd name="connsiteX6" fmla="*/ 316190 w 1169048"/>
                <a:gd name="connsiteY6" fmla="*/ 692833 h 1169048"/>
                <a:gd name="connsiteX7" fmla="*/ 625433 w 1169048"/>
                <a:gd name="connsiteY7" fmla="*/ 686106 h 1169048"/>
                <a:gd name="connsiteX8" fmla="*/ 686955 w 1169048"/>
                <a:gd name="connsiteY8" fmla="*/ 624649 h 1169048"/>
                <a:gd name="connsiteX9" fmla="*/ 692963 w 1169048"/>
                <a:gd name="connsiteY9" fmla="*/ 316843 h 1169048"/>
                <a:gd name="connsiteX10" fmla="*/ 684342 w 1169048"/>
                <a:gd name="connsiteY10" fmla="*/ 285756 h 1169048"/>
                <a:gd name="connsiteX11" fmla="*/ 712556 w 1169048"/>
                <a:gd name="connsiteY11" fmla="*/ 269820 h 1169048"/>
                <a:gd name="connsiteX12" fmla="*/ 928536 w 1169048"/>
                <a:gd name="connsiteY12" fmla="*/ 42345 h 1169048"/>
                <a:gd name="connsiteX13" fmla="*/ 1134132 w 1169048"/>
                <a:gd name="connsiteY13" fmla="*/ 177537 h 1169048"/>
                <a:gd name="connsiteX14" fmla="*/ 1171881 w 1169048"/>
                <a:gd name="connsiteY14" fmla="*/ 139788 h 1169048"/>
                <a:gd name="connsiteX15" fmla="*/ 947149 w 1169048"/>
                <a:gd name="connsiteY15" fmla="*/ 3355 h 1169048"/>
                <a:gd name="connsiteX16" fmla="*/ 906135 w 1169048"/>
                <a:gd name="connsiteY16" fmla="*/ 3355 h 1169048"/>
                <a:gd name="connsiteX17" fmla="*/ 693551 w 1169048"/>
                <a:gd name="connsiteY17" fmla="*/ 238145 h 1169048"/>
                <a:gd name="connsiteX18" fmla="*/ 672456 w 1169048"/>
                <a:gd name="connsiteY18" fmla="*/ 250227 h 1169048"/>
                <a:gd name="connsiteX19" fmla="*/ 518651 w 1169048"/>
                <a:gd name="connsiteY19" fmla="*/ 3355 h 1169048"/>
                <a:gd name="connsiteX20" fmla="*/ 460133 w 1169048"/>
                <a:gd name="connsiteY20" fmla="*/ 3355 h 1169048"/>
                <a:gd name="connsiteX21" fmla="*/ 460264 w 1169048"/>
                <a:gd name="connsiteY21" fmla="*/ 3486 h 1169048"/>
                <a:gd name="connsiteX22" fmla="*/ 396913 w 1169048"/>
                <a:gd name="connsiteY22" fmla="*/ 56779 h 1169048"/>
                <a:gd name="connsiteX23" fmla="*/ 308026 w 1169048"/>
                <a:gd name="connsiteY23" fmla="*/ 105173 h 1169048"/>
                <a:gd name="connsiteX24" fmla="*/ 278833 w 1169048"/>
                <a:gd name="connsiteY24" fmla="*/ 117060 h 1169048"/>
                <a:gd name="connsiteX25" fmla="*/ 290980 w 1169048"/>
                <a:gd name="connsiteY25" fmla="*/ 145992 h 1169048"/>
                <a:gd name="connsiteX26" fmla="*/ 319325 w 1169048"/>
                <a:gd name="connsiteY26" fmla="*/ 242847 h 1169048"/>
                <a:gd name="connsiteX27" fmla="*/ 326182 w 1169048"/>
                <a:gd name="connsiteY27" fmla="*/ 326182 h 1169048"/>
                <a:gd name="connsiteX28" fmla="*/ 243631 w 1169048"/>
                <a:gd name="connsiteY28" fmla="*/ 319064 h 1169048"/>
                <a:gd name="connsiteX29" fmla="*/ 146515 w 1169048"/>
                <a:gd name="connsiteY29" fmla="*/ 290393 h 1169048"/>
                <a:gd name="connsiteX30" fmla="*/ 117452 w 1169048"/>
                <a:gd name="connsiteY30" fmla="*/ 278180 h 1169048"/>
                <a:gd name="connsiteX31" fmla="*/ 105500 w 1169048"/>
                <a:gd name="connsiteY31" fmla="*/ 307373 h 1169048"/>
                <a:gd name="connsiteX32" fmla="*/ 57040 w 1169048"/>
                <a:gd name="connsiteY32" fmla="*/ 395868 h 1169048"/>
                <a:gd name="connsiteX33" fmla="*/ 3421 w 1169048"/>
                <a:gd name="connsiteY33" fmla="*/ 459154 h 1169048"/>
                <a:gd name="connsiteX34" fmla="*/ 3421 w 1169048"/>
                <a:gd name="connsiteY34" fmla="*/ 517802 h 1169048"/>
                <a:gd name="connsiteX35" fmla="*/ 249443 w 1169048"/>
                <a:gd name="connsiteY35" fmla="*/ 672195 h 1169048"/>
                <a:gd name="connsiteX36" fmla="*/ 237361 w 1169048"/>
                <a:gd name="connsiteY36" fmla="*/ 693224 h 1169048"/>
                <a:gd name="connsiteX37" fmla="*/ 3421 w 1169048"/>
                <a:gd name="connsiteY37" fmla="*/ 905482 h 1169048"/>
                <a:gd name="connsiteX38" fmla="*/ 3355 w 1169048"/>
                <a:gd name="connsiteY38" fmla="*/ 905482 h 1169048"/>
                <a:gd name="connsiteX39" fmla="*/ 3355 w 1169048"/>
                <a:gd name="connsiteY39" fmla="*/ 946104 h 1169048"/>
                <a:gd name="connsiteX40" fmla="*/ 3355 w 1169048"/>
                <a:gd name="connsiteY40" fmla="*/ 946104 h 1169048"/>
                <a:gd name="connsiteX41" fmla="*/ 237034 w 1169048"/>
                <a:gd name="connsiteY41" fmla="*/ 355441 h 1169048"/>
                <a:gd name="connsiteX42" fmla="*/ 330754 w 1169048"/>
                <a:gd name="connsiteY42" fmla="*/ 363017 h 1169048"/>
                <a:gd name="connsiteX43" fmla="*/ 266293 w 1169048"/>
                <a:gd name="connsiteY43" fmla="*/ 639344 h 1169048"/>
                <a:gd name="connsiteX44" fmla="*/ 26018 w 1169048"/>
                <a:gd name="connsiteY44" fmla="*/ 488674 h 1169048"/>
                <a:gd name="connsiteX45" fmla="*/ 87148 w 1169048"/>
                <a:gd name="connsiteY45" fmla="*/ 417094 h 1169048"/>
                <a:gd name="connsiteX46" fmla="*/ 137371 w 1169048"/>
                <a:gd name="connsiteY46" fmla="*/ 326640 h 1169048"/>
                <a:gd name="connsiteX47" fmla="*/ 237034 w 1169048"/>
                <a:gd name="connsiteY47" fmla="*/ 355507 h 1169048"/>
                <a:gd name="connsiteX48" fmla="*/ 237034 w 1169048"/>
                <a:gd name="connsiteY48" fmla="*/ 355507 h 1169048"/>
                <a:gd name="connsiteX49" fmla="*/ 362887 w 1169048"/>
                <a:gd name="connsiteY49" fmla="*/ 330428 h 1169048"/>
                <a:gd name="connsiteX50" fmla="*/ 355441 w 1169048"/>
                <a:gd name="connsiteY50" fmla="*/ 236577 h 1169048"/>
                <a:gd name="connsiteX51" fmla="*/ 326966 w 1169048"/>
                <a:gd name="connsiteY51" fmla="*/ 137110 h 1169048"/>
                <a:gd name="connsiteX52" fmla="*/ 417812 w 1169048"/>
                <a:gd name="connsiteY52" fmla="*/ 87148 h 1169048"/>
                <a:gd name="connsiteX53" fmla="*/ 489457 w 1169048"/>
                <a:gd name="connsiteY53" fmla="*/ 26214 h 1169048"/>
                <a:gd name="connsiteX54" fmla="*/ 639278 w 1169048"/>
                <a:gd name="connsiteY54" fmla="*/ 267077 h 1169048"/>
                <a:gd name="connsiteX55" fmla="*/ 362821 w 1169048"/>
                <a:gd name="connsiteY55" fmla="*/ 330362 h 1169048"/>
                <a:gd name="connsiteX56" fmla="*/ 362821 w 1169048"/>
                <a:gd name="connsiteY56" fmla="*/ 330362 h 1169048"/>
                <a:gd name="connsiteX57" fmla="*/ 301561 w 1169048"/>
                <a:gd name="connsiteY57" fmla="*/ 650838 h 1169048"/>
                <a:gd name="connsiteX58" fmla="*/ 367458 w 1169048"/>
                <a:gd name="connsiteY58" fmla="*/ 367132 h 1169048"/>
                <a:gd name="connsiteX59" fmla="*/ 650773 w 1169048"/>
                <a:gd name="connsiteY59" fmla="*/ 302410 h 1169048"/>
                <a:gd name="connsiteX60" fmla="*/ 657108 w 1169048"/>
                <a:gd name="connsiteY60" fmla="*/ 325856 h 1169048"/>
                <a:gd name="connsiteX61" fmla="*/ 641760 w 1169048"/>
                <a:gd name="connsiteY61" fmla="*/ 641368 h 1169048"/>
                <a:gd name="connsiteX62" fmla="*/ 325007 w 1169048"/>
                <a:gd name="connsiteY62" fmla="*/ 657239 h 1169048"/>
                <a:gd name="connsiteX63" fmla="*/ 301495 w 1169048"/>
                <a:gd name="connsiteY63" fmla="*/ 650838 h 1169048"/>
                <a:gd name="connsiteX64" fmla="*/ 301495 w 1169048"/>
                <a:gd name="connsiteY64" fmla="*/ 65083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3421" y="946235"/>
                  </a:moveTo>
                  <a:cubicBezTo>
                    <a:pt x="36337" y="965632"/>
                    <a:pt x="156376" y="1045702"/>
                    <a:pt x="140245" y="1171032"/>
                  </a:cubicBezTo>
                  <a:lnTo>
                    <a:pt x="177994" y="1133283"/>
                  </a:lnTo>
                  <a:cubicBezTo>
                    <a:pt x="170810" y="1029767"/>
                    <a:pt x="88519" y="959297"/>
                    <a:pt x="42737" y="927752"/>
                  </a:cubicBezTo>
                  <a:cubicBezTo>
                    <a:pt x="138155" y="879684"/>
                    <a:pt x="214437" y="803272"/>
                    <a:pt x="269036" y="712295"/>
                  </a:cubicBezTo>
                  <a:cubicBezTo>
                    <a:pt x="274588" y="703086"/>
                    <a:pt x="279878" y="693682"/>
                    <a:pt x="284972" y="684212"/>
                  </a:cubicBezTo>
                  <a:cubicBezTo>
                    <a:pt x="295291" y="687347"/>
                    <a:pt x="305740" y="690220"/>
                    <a:pt x="316190" y="692833"/>
                  </a:cubicBezTo>
                  <a:cubicBezTo>
                    <a:pt x="418269" y="718369"/>
                    <a:pt x="524790" y="718238"/>
                    <a:pt x="625433" y="686106"/>
                  </a:cubicBezTo>
                  <a:lnTo>
                    <a:pt x="686955" y="624649"/>
                  </a:lnTo>
                  <a:cubicBezTo>
                    <a:pt x="718956" y="524594"/>
                    <a:pt x="718434" y="418269"/>
                    <a:pt x="692963" y="316843"/>
                  </a:cubicBezTo>
                  <a:cubicBezTo>
                    <a:pt x="690351" y="306459"/>
                    <a:pt x="687477" y="296075"/>
                    <a:pt x="684342" y="285756"/>
                  </a:cubicBezTo>
                  <a:cubicBezTo>
                    <a:pt x="693877" y="280661"/>
                    <a:pt x="703347" y="275371"/>
                    <a:pt x="712556" y="269820"/>
                  </a:cubicBezTo>
                  <a:cubicBezTo>
                    <a:pt x="804121" y="214960"/>
                    <a:pt x="880272" y="138155"/>
                    <a:pt x="928536" y="42345"/>
                  </a:cubicBezTo>
                  <a:cubicBezTo>
                    <a:pt x="960081" y="88128"/>
                    <a:pt x="1030615" y="170353"/>
                    <a:pt x="1134132" y="177537"/>
                  </a:cubicBezTo>
                  <a:lnTo>
                    <a:pt x="1171881" y="139788"/>
                  </a:lnTo>
                  <a:cubicBezTo>
                    <a:pt x="1046878" y="155854"/>
                    <a:pt x="966938" y="36663"/>
                    <a:pt x="947149" y="3355"/>
                  </a:cubicBezTo>
                  <a:lnTo>
                    <a:pt x="906135" y="3355"/>
                  </a:lnTo>
                  <a:cubicBezTo>
                    <a:pt x="862116" y="103084"/>
                    <a:pt x="786356" y="182566"/>
                    <a:pt x="693551" y="238145"/>
                  </a:cubicBezTo>
                  <a:cubicBezTo>
                    <a:pt x="686628" y="242324"/>
                    <a:pt x="679575" y="246308"/>
                    <a:pt x="672456" y="250227"/>
                  </a:cubicBezTo>
                  <a:cubicBezTo>
                    <a:pt x="639082" y="158858"/>
                    <a:pt x="585790" y="73563"/>
                    <a:pt x="518651" y="3355"/>
                  </a:cubicBezTo>
                  <a:lnTo>
                    <a:pt x="460133" y="3355"/>
                  </a:lnTo>
                  <a:lnTo>
                    <a:pt x="460264" y="3486"/>
                  </a:lnTo>
                  <a:cubicBezTo>
                    <a:pt x="441063" y="23014"/>
                    <a:pt x="419772" y="40843"/>
                    <a:pt x="396913" y="56779"/>
                  </a:cubicBezTo>
                  <a:cubicBezTo>
                    <a:pt x="369156" y="76045"/>
                    <a:pt x="339310" y="92373"/>
                    <a:pt x="308026" y="105173"/>
                  </a:cubicBezTo>
                  <a:lnTo>
                    <a:pt x="278833" y="117060"/>
                  </a:lnTo>
                  <a:lnTo>
                    <a:pt x="290980" y="145992"/>
                  </a:lnTo>
                  <a:cubicBezTo>
                    <a:pt x="303912" y="176949"/>
                    <a:pt x="313447" y="209604"/>
                    <a:pt x="319325" y="242847"/>
                  </a:cubicBezTo>
                  <a:cubicBezTo>
                    <a:pt x="324158" y="270342"/>
                    <a:pt x="326509" y="298295"/>
                    <a:pt x="326182" y="326182"/>
                  </a:cubicBezTo>
                  <a:cubicBezTo>
                    <a:pt x="298818" y="326378"/>
                    <a:pt x="271126" y="324027"/>
                    <a:pt x="243631" y="319064"/>
                  </a:cubicBezTo>
                  <a:cubicBezTo>
                    <a:pt x="210518" y="313120"/>
                    <a:pt x="177864" y="303520"/>
                    <a:pt x="146515" y="290393"/>
                  </a:cubicBezTo>
                  <a:lnTo>
                    <a:pt x="117452" y="278180"/>
                  </a:lnTo>
                  <a:lnTo>
                    <a:pt x="105500" y="307373"/>
                  </a:lnTo>
                  <a:cubicBezTo>
                    <a:pt x="92765" y="338461"/>
                    <a:pt x="76437" y="368242"/>
                    <a:pt x="57040" y="395868"/>
                  </a:cubicBezTo>
                  <a:cubicBezTo>
                    <a:pt x="41170" y="418465"/>
                    <a:pt x="23209" y="439691"/>
                    <a:pt x="3421" y="459154"/>
                  </a:cubicBezTo>
                  <a:lnTo>
                    <a:pt x="3421" y="517802"/>
                  </a:lnTo>
                  <a:cubicBezTo>
                    <a:pt x="74608" y="585985"/>
                    <a:pt x="159250" y="639082"/>
                    <a:pt x="249443" y="672195"/>
                  </a:cubicBezTo>
                  <a:cubicBezTo>
                    <a:pt x="245525" y="679313"/>
                    <a:pt x="241541" y="686302"/>
                    <a:pt x="237361" y="693224"/>
                  </a:cubicBezTo>
                  <a:cubicBezTo>
                    <a:pt x="181913" y="785703"/>
                    <a:pt x="102888" y="861920"/>
                    <a:pt x="3421" y="905482"/>
                  </a:cubicBezTo>
                  <a:lnTo>
                    <a:pt x="3355" y="905482"/>
                  </a:lnTo>
                  <a:lnTo>
                    <a:pt x="3355" y="946104"/>
                  </a:lnTo>
                  <a:lnTo>
                    <a:pt x="3355" y="946104"/>
                  </a:lnTo>
                  <a:close/>
                  <a:moveTo>
                    <a:pt x="237034" y="355441"/>
                  </a:moveTo>
                  <a:cubicBezTo>
                    <a:pt x="268057" y="360993"/>
                    <a:pt x="299471" y="363540"/>
                    <a:pt x="330754" y="363017"/>
                  </a:cubicBezTo>
                  <a:cubicBezTo>
                    <a:pt x="329056" y="457847"/>
                    <a:pt x="306916" y="553526"/>
                    <a:pt x="266293" y="639344"/>
                  </a:cubicBezTo>
                  <a:cubicBezTo>
                    <a:pt x="178059" y="607668"/>
                    <a:pt x="95246" y="555747"/>
                    <a:pt x="26018" y="488674"/>
                  </a:cubicBezTo>
                  <a:cubicBezTo>
                    <a:pt x="48485" y="467056"/>
                    <a:pt x="68992" y="442957"/>
                    <a:pt x="87148" y="417094"/>
                  </a:cubicBezTo>
                  <a:cubicBezTo>
                    <a:pt x="107068" y="388684"/>
                    <a:pt x="123983" y="358250"/>
                    <a:pt x="137371" y="326640"/>
                  </a:cubicBezTo>
                  <a:cubicBezTo>
                    <a:pt x="169634" y="339767"/>
                    <a:pt x="203138" y="349433"/>
                    <a:pt x="237034" y="355507"/>
                  </a:cubicBezTo>
                  <a:lnTo>
                    <a:pt x="237034" y="355507"/>
                  </a:lnTo>
                  <a:close/>
                  <a:moveTo>
                    <a:pt x="362887" y="330428"/>
                  </a:moveTo>
                  <a:cubicBezTo>
                    <a:pt x="363474" y="299144"/>
                    <a:pt x="360927" y="267665"/>
                    <a:pt x="355441" y="236577"/>
                  </a:cubicBezTo>
                  <a:cubicBezTo>
                    <a:pt x="349433" y="202485"/>
                    <a:pt x="339897" y="168981"/>
                    <a:pt x="326966" y="137110"/>
                  </a:cubicBezTo>
                  <a:cubicBezTo>
                    <a:pt x="359164" y="123526"/>
                    <a:pt x="389664" y="106676"/>
                    <a:pt x="417812" y="87148"/>
                  </a:cubicBezTo>
                  <a:cubicBezTo>
                    <a:pt x="443740" y="69122"/>
                    <a:pt x="467774" y="48680"/>
                    <a:pt x="489457" y="26214"/>
                  </a:cubicBezTo>
                  <a:cubicBezTo>
                    <a:pt x="555355" y="94463"/>
                    <a:pt x="607342" y="177733"/>
                    <a:pt x="639278" y="267077"/>
                  </a:cubicBezTo>
                  <a:cubicBezTo>
                    <a:pt x="554441" y="307047"/>
                    <a:pt x="459153" y="328925"/>
                    <a:pt x="362821" y="330362"/>
                  </a:cubicBezTo>
                  <a:lnTo>
                    <a:pt x="362821" y="330362"/>
                  </a:lnTo>
                  <a:close/>
                  <a:moveTo>
                    <a:pt x="301561" y="650838"/>
                  </a:moveTo>
                  <a:cubicBezTo>
                    <a:pt x="342640" y="562539"/>
                    <a:pt x="365238" y="464444"/>
                    <a:pt x="367458" y="367132"/>
                  </a:cubicBezTo>
                  <a:cubicBezTo>
                    <a:pt x="466076" y="365042"/>
                    <a:pt x="563519" y="342771"/>
                    <a:pt x="650773" y="302410"/>
                  </a:cubicBezTo>
                  <a:cubicBezTo>
                    <a:pt x="653059" y="310182"/>
                    <a:pt x="655149" y="318019"/>
                    <a:pt x="657108" y="325856"/>
                  </a:cubicBezTo>
                  <a:cubicBezTo>
                    <a:pt x="683297" y="430417"/>
                    <a:pt x="681338" y="540203"/>
                    <a:pt x="641760" y="641368"/>
                  </a:cubicBezTo>
                  <a:cubicBezTo>
                    <a:pt x="540007" y="680946"/>
                    <a:pt x="430091" y="683558"/>
                    <a:pt x="325007" y="657239"/>
                  </a:cubicBezTo>
                  <a:cubicBezTo>
                    <a:pt x="317170" y="655279"/>
                    <a:pt x="309332" y="653124"/>
                    <a:pt x="301495" y="650838"/>
                  </a:cubicBezTo>
                  <a:lnTo>
                    <a:pt x="301495" y="65083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6A73E9DE-08AA-4B8D-8F47-94D8C108A998}"/>
                </a:ext>
              </a:extLst>
            </p:cNvPr>
            <p:cNvSpPr/>
            <p:nvPr/>
          </p:nvSpPr>
          <p:spPr>
            <a:xfrm>
              <a:off x="1438623" y="1636313"/>
              <a:ext cx="1169048" cy="1169048"/>
            </a:xfrm>
            <a:custGeom>
              <a:avLst/>
              <a:gdLst>
                <a:gd name="connsiteX0" fmla="*/ 1171685 w 1169048"/>
                <a:gd name="connsiteY0" fmla="*/ 947411 h 1169048"/>
                <a:gd name="connsiteX1" fmla="*/ 1034991 w 1169048"/>
                <a:gd name="connsiteY1" fmla="*/ 1172142 h 1169048"/>
                <a:gd name="connsiteX2" fmla="*/ 997242 w 1169048"/>
                <a:gd name="connsiteY2" fmla="*/ 1134393 h 1169048"/>
                <a:gd name="connsiteX3" fmla="*/ 1132499 w 1169048"/>
                <a:gd name="connsiteY3" fmla="*/ 928863 h 1169048"/>
                <a:gd name="connsiteX4" fmla="*/ 906200 w 1169048"/>
                <a:gd name="connsiteY4" fmla="*/ 713405 h 1169048"/>
                <a:gd name="connsiteX5" fmla="*/ 890264 w 1169048"/>
                <a:gd name="connsiteY5" fmla="*/ 685322 h 1169048"/>
                <a:gd name="connsiteX6" fmla="*/ 859046 w 1169048"/>
                <a:gd name="connsiteY6" fmla="*/ 693943 h 1169048"/>
                <a:gd name="connsiteX7" fmla="*/ 549804 w 1169048"/>
                <a:gd name="connsiteY7" fmla="*/ 687216 h 1169048"/>
                <a:gd name="connsiteX8" fmla="*/ 488282 w 1169048"/>
                <a:gd name="connsiteY8" fmla="*/ 625759 h 1169048"/>
                <a:gd name="connsiteX9" fmla="*/ 482273 w 1169048"/>
                <a:gd name="connsiteY9" fmla="*/ 317953 h 1169048"/>
                <a:gd name="connsiteX10" fmla="*/ 490894 w 1169048"/>
                <a:gd name="connsiteY10" fmla="*/ 286866 h 1169048"/>
                <a:gd name="connsiteX11" fmla="*/ 462680 w 1169048"/>
                <a:gd name="connsiteY11" fmla="*/ 270930 h 1169048"/>
                <a:gd name="connsiteX12" fmla="*/ 246700 w 1169048"/>
                <a:gd name="connsiteY12" fmla="*/ 43456 h 1169048"/>
                <a:gd name="connsiteX13" fmla="*/ 41105 w 1169048"/>
                <a:gd name="connsiteY13" fmla="*/ 178647 h 1169048"/>
                <a:gd name="connsiteX14" fmla="*/ 3355 w 1169048"/>
                <a:gd name="connsiteY14" fmla="*/ 140898 h 1169048"/>
                <a:gd name="connsiteX15" fmla="*/ 228348 w 1169048"/>
                <a:gd name="connsiteY15" fmla="*/ 4008 h 1169048"/>
                <a:gd name="connsiteX16" fmla="*/ 227956 w 1169048"/>
                <a:gd name="connsiteY16" fmla="*/ 3355 h 1169048"/>
                <a:gd name="connsiteX17" fmla="*/ 269167 w 1169048"/>
                <a:gd name="connsiteY17" fmla="*/ 3355 h 1169048"/>
                <a:gd name="connsiteX18" fmla="*/ 268840 w 1169048"/>
                <a:gd name="connsiteY18" fmla="*/ 4008 h 1169048"/>
                <a:gd name="connsiteX19" fmla="*/ 481620 w 1169048"/>
                <a:gd name="connsiteY19" fmla="*/ 239255 h 1169048"/>
                <a:gd name="connsiteX20" fmla="*/ 502715 w 1169048"/>
                <a:gd name="connsiteY20" fmla="*/ 251337 h 1169048"/>
                <a:gd name="connsiteX21" fmla="*/ 656781 w 1169048"/>
                <a:gd name="connsiteY21" fmla="*/ 4204 h 1169048"/>
                <a:gd name="connsiteX22" fmla="*/ 655998 w 1169048"/>
                <a:gd name="connsiteY22" fmla="*/ 3355 h 1169048"/>
                <a:gd name="connsiteX23" fmla="*/ 716148 w 1169048"/>
                <a:gd name="connsiteY23" fmla="*/ 3355 h 1169048"/>
                <a:gd name="connsiteX24" fmla="*/ 714973 w 1169048"/>
                <a:gd name="connsiteY24" fmla="*/ 4596 h 1169048"/>
                <a:gd name="connsiteX25" fmla="*/ 778323 w 1169048"/>
                <a:gd name="connsiteY25" fmla="*/ 57889 h 1169048"/>
                <a:gd name="connsiteX26" fmla="*/ 867210 w 1169048"/>
                <a:gd name="connsiteY26" fmla="*/ 106284 h 1169048"/>
                <a:gd name="connsiteX27" fmla="*/ 896404 w 1169048"/>
                <a:gd name="connsiteY27" fmla="*/ 118170 h 1169048"/>
                <a:gd name="connsiteX28" fmla="*/ 884256 w 1169048"/>
                <a:gd name="connsiteY28" fmla="*/ 147103 h 1169048"/>
                <a:gd name="connsiteX29" fmla="*/ 855911 w 1169048"/>
                <a:gd name="connsiteY29" fmla="*/ 243957 h 1169048"/>
                <a:gd name="connsiteX30" fmla="*/ 849054 w 1169048"/>
                <a:gd name="connsiteY30" fmla="*/ 327293 h 1169048"/>
                <a:gd name="connsiteX31" fmla="*/ 931606 w 1169048"/>
                <a:gd name="connsiteY31" fmla="*/ 320174 h 1169048"/>
                <a:gd name="connsiteX32" fmla="*/ 1028722 w 1169048"/>
                <a:gd name="connsiteY32" fmla="*/ 291503 h 1169048"/>
                <a:gd name="connsiteX33" fmla="*/ 1057784 w 1169048"/>
                <a:gd name="connsiteY33" fmla="*/ 279290 h 1169048"/>
                <a:gd name="connsiteX34" fmla="*/ 1069736 w 1169048"/>
                <a:gd name="connsiteY34" fmla="*/ 308418 h 1169048"/>
                <a:gd name="connsiteX35" fmla="*/ 1118196 w 1169048"/>
                <a:gd name="connsiteY35" fmla="*/ 396913 h 1169048"/>
                <a:gd name="connsiteX36" fmla="*/ 1171750 w 1169048"/>
                <a:gd name="connsiteY36" fmla="*/ 460068 h 1169048"/>
                <a:gd name="connsiteX37" fmla="*/ 1171750 w 1169048"/>
                <a:gd name="connsiteY37" fmla="*/ 518912 h 1169048"/>
                <a:gd name="connsiteX38" fmla="*/ 925793 w 1169048"/>
                <a:gd name="connsiteY38" fmla="*/ 673239 h 1169048"/>
                <a:gd name="connsiteX39" fmla="*/ 937875 w 1169048"/>
                <a:gd name="connsiteY39" fmla="*/ 694269 h 1169048"/>
                <a:gd name="connsiteX40" fmla="*/ 1171750 w 1169048"/>
                <a:gd name="connsiteY40" fmla="*/ 906527 h 1169048"/>
                <a:gd name="connsiteX41" fmla="*/ 1171750 w 1169048"/>
                <a:gd name="connsiteY41" fmla="*/ 947215 h 1169048"/>
                <a:gd name="connsiteX42" fmla="*/ 1171750 w 1169048"/>
                <a:gd name="connsiteY42" fmla="*/ 947215 h 1169048"/>
                <a:gd name="connsiteX43" fmla="*/ 1149153 w 1169048"/>
                <a:gd name="connsiteY43" fmla="*/ 489784 h 1169048"/>
                <a:gd name="connsiteX44" fmla="*/ 1088023 w 1169048"/>
                <a:gd name="connsiteY44" fmla="*/ 418139 h 1169048"/>
                <a:gd name="connsiteX45" fmla="*/ 1037800 w 1169048"/>
                <a:gd name="connsiteY45" fmla="*/ 327685 h 1169048"/>
                <a:gd name="connsiteX46" fmla="*/ 938137 w 1169048"/>
                <a:gd name="connsiteY46" fmla="*/ 356552 h 1169048"/>
                <a:gd name="connsiteX47" fmla="*/ 844417 w 1169048"/>
                <a:gd name="connsiteY47" fmla="*/ 364127 h 1169048"/>
                <a:gd name="connsiteX48" fmla="*/ 908878 w 1169048"/>
                <a:gd name="connsiteY48" fmla="*/ 640454 h 1169048"/>
                <a:gd name="connsiteX49" fmla="*/ 1149153 w 1169048"/>
                <a:gd name="connsiteY49" fmla="*/ 489784 h 1169048"/>
                <a:gd name="connsiteX50" fmla="*/ 1149153 w 1169048"/>
                <a:gd name="connsiteY50" fmla="*/ 489784 h 1169048"/>
                <a:gd name="connsiteX51" fmla="*/ 812284 w 1169048"/>
                <a:gd name="connsiteY51" fmla="*/ 331538 h 1169048"/>
                <a:gd name="connsiteX52" fmla="*/ 819730 w 1169048"/>
                <a:gd name="connsiteY52" fmla="*/ 237687 h 1169048"/>
                <a:gd name="connsiteX53" fmla="*/ 848205 w 1169048"/>
                <a:gd name="connsiteY53" fmla="*/ 138220 h 1169048"/>
                <a:gd name="connsiteX54" fmla="*/ 757359 w 1169048"/>
                <a:gd name="connsiteY54" fmla="*/ 88258 h 1169048"/>
                <a:gd name="connsiteX55" fmla="*/ 685714 w 1169048"/>
                <a:gd name="connsiteY55" fmla="*/ 27324 h 1169048"/>
                <a:gd name="connsiteX56" fmla="*/ 535893 w 1169048"/>
                <a:gd name="connsiteY56" fmla="*/ 268187 h 1169048"/>
                <a:gd name="connsiteX57" fmla="*/ 812350 w 1169048"/>
                <a:gd name="connsiteY57" fmla="*/ 331472 h 1169048"/>
                <a:gd name="connsiteX58" fmla="*/ 812350 w 1169048"/>
                <a:gd name="connsiteY58" fmla="*/ 331472 h 1169048"/>
                <a:gd name="connsiteX59" fmla="*/ 873611 w 1169048"/>
                <a:gd name="connsiteY59" fmla="*/ 651948 h 1169048"/>
                <a:gd name="connsiteX60" fmla="*/ 807713 w 1169048"/>
                <a:gd name="connsiteY60" fmla="*/ 368242 h 1169048"/>
                <a:gd name="connsiteX61" fmla="*/ 524398 w 1169048"/>
                <a:gd name="connsiteY61" fmla="*/ 303520 h 1169048"/>
                <a:gd name="connsiteX62" fmla="*/ 518063 w 1169048"/>
                <a:gd name="connsiteY62" fmla="*/ 326966 h 1169048"/>
                <a:gd name="connsiteX63" fmla="*/ 533411 w 1169048"/>
                <a:gd name="connsiteY63" fmla="*/ 642478 h 1169048"/>
                <a:gd name="connsiteX64" fmla="*/ 850164 w 1169048"/>
                <a:gd name="connsiteY64" fmla="*/ 658349 h 1169048"/>
                <a:gd name="connsiteX65" fmla="*/ 873676 w 1169048"/>
                <a:gd name="connsiteY65" fmla="*/ 651948 h 1169048"/>
                <a:gd name="connsiteX66" fmla="*/ 873676 w 1169048"/>
                <a:gd name="connsiteY66" fmla="*/ 65194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1171685" y="947411"/>
                  </a:moveTo>
                  <a:cubicBezTo>
                    <a:pt x="1138638" y="966938"/>
                    <a:pt x="1018860" y="1046943"/>
                    <a:pt x="1034991" y="1172142"/>
                  </a:cubicBezTo>
                  <a:lnTo>
                    <a:pt x="997242" y="1134393"/>
                  </a:lnTo>
                  <a:cubicBezTo>
                    <a:pt x="1004426" y="1030877"/>
                    <a:pt x="1086717" y="960407"/>
                    <a:pt x="1132499" y="928863"/>
                  </a:cubicBezTo>
                  <a:cubicBezTo>
                    <a:pt x="1037081" y="880794"/>
                    <a:pt x="960799" y="804382"/>
                    <a:pt x="906200" y="713405"/>
                  </a:cubicBezTo>
                  <a:cubicBezTo>
                    <a:pt x="900649" y="704196"/>
                    <a:pt x="895359" y="694792"/>
                    <a:pt x="890264" y="685322"/>
                  </a:cubicBezTo>
                  <a:cubicBezTo>
                    <a:pt x="879946" y="688457"/>
                    <a:pt x="869496" y="691330"/>
                    <a:pt x="859046" y="693943"/>
                  </a:cubicBezTo>
                  <a:cubicBezTo>
                    <a:pt x="756967" y="719479"/>
                    <a:pt x="650446" y="719348"/>
                    <a:pt x="549804" y="687216"/>
                  </a:cubicBezTo>
                  <a:lnTo>
                    <a:pt x="488282" y="625759"/>
                  </a:lnTo>
                  <a:cubicBezTo>
                    <a:pt x="456280" y="525704"/>
                    <a:pt x="456802" y="419445"/>
                    <a:pt x="482273" y="317953"/>
                  </a:cubicBezTo>
                  <a:cubicBezTo>
                    <a:pt x="484886" y="307569"/>
                    <a:pt x="487759" y="297185"/>
                    <a:pt x="490894" y="286866"/>
                  </a:cubicBezTo>
                  <a:cubicBezTo>
                    <a:pt x="481359" y="281772"/>
                    <a:pt x="471889" y="276482"/>
                    <a:pt x="462680" y="270930"/>
                  </a:cubicBezTo>
                  <a:cubicBezTo>
                    <a:pt x="371116" y="216070"/>
                    <a:pt x="294964" y="139265"/>
                    <a:pt x="246700" y="43456"/>
                  </a:cubicBezTo>
                  <a:cubicBezTo>
                    <a:pt x="215156" y="89238"/>
                    <a:pt x="144621" y="171463"/>
                    <a:pt x="41105" y="178647"/>
                  </a:cubicBezTo>
                  <a:lnTo>
                    <a:pt x="3355" y="140898"/>
                  </a:lnTo>
                  <a:cubicBezTo>
                    <a:pt x="128946" y="157030"/>
                    <a:pt x="209016" y="36729"/>
                    <a:pt x="228348" y="4008"/>
                  </a:cubicBezTo>
                  <a:lnTo>
                    <a:pt x="227956" y="3355"/>
                  </a:lnTo>
                  <a:lnTo>
                    <a:pt x="269167" y="3355"/>
                  </a:lnTo>
                  <a:lnTo>
                    <a:pt x="268840" y="4008"/>
                  </a:lnTo>
                  <a:cubicBezTo>
                    <a:pt x="312794" y="103933"/>
                    <a:pt x="388684" y="183545"/>
                    <a:pt x="481620" y="239255"/>
                  </a:cubicBezTo>
                  <a:cubicBezTo>
                    <a:pt x="488543" y="243435"/>
                    <a:pt x="495596" y="247419"/>
                    <a:pt x="502715" y="251337"/>
                  </a:cubicBezTo>
                  <a:cubicBezTo>
                    <a:pt x="536154" y="159838"/>
                    <a:pt x="589512" y="74478"/>
                    <a:pt x="656781" y="4204"/>
                  </a:cubicBezTo>
                  <a:lnTo>
                    <a:pt x="655998" y="3355"/>
                  </a:lnTo>
                  <a:lnTo>
                    <a:pt x="716148" y="3355"/>
                  </a:lnTo>
                  <a:lnTo>
                    <a:pt x="714973" y="4596"/>
                  </a:lnTo>
                  <a:cubicBezTo>
                    <a:pt x="734174" y="24124"/>
                    <a:pt x="755465" y="41953"/>
                    <a:pt x="778323" y="57889"/>
                  </a:cubicBezTo>
                  <a:cubicBezTo>
                    <a:pt x="806080" y="77156"/>
                    <a:pt x="835927" y="93483"/>
                    <a:pt x="867210" y="106284"/>
                  </a:cubicBezTo>
                  <a:lnTo>
                    <a:pt x="896404" y="118170"/>
                  </a:lnTo>
                  <a:lnTo>
                    <a:pt x="884256" y="147103"/>
                  </a:lnTo>
                  <a:cubicBezTo>
                    <a:pt x="871325" y="178059"/>
                    <a:pt x="861789" y="210714"/>
                    <a:pt x="855911" y="243957"/>
                  </a:cubicBezTo>
                  <a:cubicBezTo>
                    <a:pt x="851079" y="271453"/>
                    <a:pt x="848727" y="299405"/>
                    <a:pt x="849054" y="327293"/>
                  </a:cubicBezTo>
                  <a:cubicBezTo>
                    <a:pt x="876419" y="327489"/>
                    <a:pt x="904110" y="325137"/>
                    <a:pt x="931606" y="320174"/>
                  </a:cubicBezTo>
                  <a:cubicBezTo>
                    <a:pt x="964718" y="314231"/>
                    <a:pt x="997373" y="304630"/>
                    <a:pt x="1028722" y="291503"/>
                  </a:cubicBezTo>
                  <a:lnTo>
                    <a:pt x="1057784" y="279290"/>
                  </a:lnTo>
                  <a:lnTo>
                    <a:pt x="1069736" y="308418"/>
                  </a:lnTo>
                  <a:cubicBezTo>
                    <a:pt x="1082472" y="339506"/>
                    <a:pt x="1098799" y="369287"/>
                    <a:pt x="1118196" y="396913"/>
                  </a:cubicBezTo>
                  <a:cubicBezTo>
                    <a:pt x="1134001" y="419445"/>
                    <a:pt x="1151962" y="440671"/>
                    <a:pt x="1171750" y="460068"/>
                  </a:cubicBezTo>
                  <a:lnTo>
                    <a:pt x="1171750" y="518912"/>
                  </a:lnTo>
                  <a:cubicBezTo>
                    <a:pt x="1100628" y="587096"/>
                    <a:pt x="1015986" y="640127"/>
                    <a:pt x="925793" y="673239"/>
                  </a:cubicBezTo>
                  <a:cubicBezTo>
                    <a:pt x="929712" y="680358"/>
                    <a:pt x="933696" y="687346"/>
                    <a:pt x="937875" y="694269"/>
                  </a:cubicBezTo>
                  <a:cubicBezTo>
                    <a:pt x="993324" y="786748"/>
                    <a:pt x="1072283" y="862965"/>
                    <a:pt x="1171750" y="906527"/>
                  </a:cubicBezTo>
                  <a:lnTo>
                    <a:pt x="1171750" y="947215"/>
                  </a:lnTo>
                  <a:lnTo>
                    <a:pt x="1171750" y="947215"/>
                  </a:lnTo>
                  <a:close/>
                  <a:moveTo>
                    <a:pt x="1149153" y="489784"/>
                  </a:moveTo>
                  <a:cubicBezTo>
                    <a:pt x="1126687" y="468166"/>
                    <a:pt x="1106179" y="444067"/>
                    <a:pt x="1088023" y="418139"/>
                  </a:cubicBezTo>
                  <a:cubicBezTo>
                    <a:pt x="1068104" y="389729"/>
                    <a:pt x="1051188" y="359295"/>
                    <a:pt x="1037800" y="327685"/>
                  </a:cubicBezTo>
                  <a:cubicBezTo>
                    <a:pt x="1005536" y="340812"/>
                    <a:pt x="972032" y="350478"/>
                    <a:pt x="938137" y="356552"/>
                  </a:cubicBezTo>
                  <a:cubicBezTo>
                    <a:pt x="907115" y="362103"/>
                    <a:pt x="875635" y="364650"/>
                    <a:pt x="844417" y="364127"/>
                  </a:cubicBezTo>
                  <a:cubicBezTo>
                    <a:pt x="846115" y="458958"/>
                    <a:pt x="868255" y="554702"/>
                    <a:pt x="908878" y="640454"/>
                  </a:cubicBezTo>
                  <a:cubicBezTo>
                    <a:pt x="997112" y="608779"/>
                    <a:pt x="1079925" y="556857"/>
                    <a:pt x="1149153" y="489784"/>
                  </a:cubicBezTo>
                  <a:lnTo>
                    <a:pt x="1149153" y="489784"/>
                  </a:lnTo>
                  <a:close/>
                  <a:moveTo>
                    <a:pt x="812284" y="331538"/>
                  </a:moveTo>
                  <a:cubicBezTo>
                    <a:pt x="811697" y="300254"/>
                    <a:pt x="814244" y="268775"/>
                    <a:pt x="819730" y="237687"/>
                  </a:cubicBezTo>
                  <a:cubicBezTo>
                    <a:pt x="825738" y="203596"/>
                    <a:pt x="835274" y="170092"/>
                    <a:pt x="848205" y="138220"/>
                  </a:cubicBezTo>
                  <a:cubicBezTo>
                    <a:pt x="816007" y="124636"/>
                    <a:pt x="785507" y="107786"/>
                    <a:pt x="757359" y="88258"/>
                  </a:cubicBezTo>
                  <a:cubicBezTo>
                    <a:pt x="731431" y="70233"/>
                    <a:pt x="707397" y="49791"/>
                    <a:pt x="685714" y="27324"/>
                  </a:cubicBezTo>
                  <a:cubicBezTo>
                    <a:pt x="619816" y="95573"/>
                    <a:pt x="567829" y="178843"/>
                    <a:pt x="535893" y="268187"/>
                  </a:cubicBezTo>
                  <a:cubicBezTo>
                    <a:pt x="620730" y="308157"/>
                    <a:pt x="715952" y="330036"/>
                    <a:pt x="812350" y="331472"/>
                  </a:cubicBezTo>
                  <a:lnTo>
                    <a:pt x="812350" y="331472"/>
                  </a:lnTo>
                  <a:close/>
                  <a:moveTo>
                    <a:pt x="873611" y="651948"/>
                  </a:moveTo>
                  <a:cubicBezTo>
                    <a:pt x="832530" y="563649"/>
                    <a:pt x="809933" y="465554"/>
                    <a:pt x="807713" y="368242"/>
                  </a:cubicBezTo>
                  <a:cubicBezTo>
                    <a:pt x="709095" y="366152"/>
                    <a:pt x="611652" y="343881"/>
                    <a:pt x="524398" y="303520"/>
                  </a:cubicBezTo>
                  <a:cubicBezTo>
                    <a:pt x="522112" y="311292"/>
                    <a:pt x="520022" y="319129"/>
                    <a:pt x="518063" y="326966"/>
                  </a:cubicBezTo>
                  <a:cubicBezTo>
                    <a:pt x="491874" y="431527"/>
                    <a:pt x="493833" y="541313"/>
                    <a:pt x="533411" y="642478"/>
                  </a:cubicBezTo>
                  <a:cubicBezTo>
                    <a:pt x="635164" y="682056"/>
                    <a:pt x="745080" y="684669"/>
                    <a:pt x="850164" y="658349"/>
                  </a:cubicBezTo>
                  <a:cubicBezTo>
                    <a:pt x="858001" y="656390"/>
                    <a:pt x="865839" y="654234"/>
                    <a:pt x="873676" y="651948"/>
                  </a:cubicBezTo>
                  <a:lnTo>
                    <a:pt x="873676" y="65194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C1FE717-B432-4EAC-99DE-FC16602E7DBF}"/>
                </a:ext>
              </a:extLst>
            </p:cNvPr>
            <p:cNvSpPr/>
            <p:nvPr/>
          </p:nvSpPr>
          <p:spPr>
            <a:xfrm>
              <a:off x="1301733" y="1773921"/>
              <a:ext cx="1169048" cy="1169048"/>
            </a:xfrm>
            <a:custGeom>
              <a:avLst/>
              <a:gdLst>
                <a:gd name="connsiteX0" fmla="*/ 3421 w 1169048"/>
                <a:gd name="connsiteY0" fmla="*/ 228152 h 1169048"/>
                <a:gd name="connsiteX1" fmla="*/ 140245 w 1169048"/>
                <a:gd name="connsiteY1" fmla="*/ 3355 h 1169048"/>
                <a:gd name="connsiteX2" fmla="*/ 177994 w 1169048"/>
                <a:gd name="connsiteY2" fmla="*/ 41104 h 1169048"/>
                <a:gd name="connsiteX3" fmla="*/ 42737 w 1169048"/>
                <a:gd name="connsiteY3" fmla="*/ 246635 h 1169048"/>
                <a:gd name="connsiteX4" fmla="*/ 269036 w 1169048"/>
                <a:gd name="connsiteY4" fmla="*/ 462092 h 1169048"/>
                <a:gd name="connsiteX5" fmla="*/ 284972 w 1169048"/>
                <a:gd name="connsiteY5" fmla="*/ 490176 h 1169048"/>
                <a:gd name="connsiteX6" fmla="*/ 316190 w 1169048"/>
                <a:gd name="connsiteY6" fmla="*/ 481555 h 1169048"/>
                <a:gd name="connsiteX7" fmla="*/ 625433 w 1169048"/>
                <a:gd name="connsiteY7" fmla="*/ 488282 h 1169048"/>
                <a:gd name="connsiteX8" fmla="*/ 686955 w 1169048"/>
                <a:gd name="connsiteY8" fmla="*/ 549738 h 1169048"/>
                <a:gd name="connsiteX9" fmla="*/ 692963 w 1169048"/>
                <a:gd name="connsiteY9" fmla="*/ 857544 h 1169048"/>
                <a:gd name="connsiteX10" fmla="*/ 684342 w 1169048"/>
                <a:gd name="connsiteY10" fmla="*/ 888632 h 1169048"/>
                <a:gd name="connsiteX11" fmla="*/ 712556 w 1169048"/>
                <a:gd name="connsiteY11" fmla="*/ 904567 h 1169048"/>
                <a:gd name="connsiteX12" fmla="*/ 928536 w 1169048"/>
                <a:gd name="connsiteY12" fmla="*/ 1132042 h 1169048"/>
                <a:gd name="connsiteX13" fmla="*/ 1134132 w 1169048"/>
                <a:gd name="connsiteY13" fmla="*/ 996850 h 1169048"/>
                <a:gd name="connsiteX14" fmla="*/ 1171881 w 1169048"/>
                <a:gd name="connsiteY14" fmla="*/ 1034599 h 1169048"/>
                <a:gd name="connsiteX15" fmla="*/ 947149 w 1169048"/>
                <a:gd name="connsiteY15" fmla="*/ 1171032 h 1169048"/>
                <a:gd name="connsiteX16" fmla="*/ 906135 w 1169048"/>
                <a:gd name="connsiteY16" fmla="*/ 1171032 h 1169048"/>
                <a:gd name="connsiteX17" fmla="*/ 693551 w 1169048"/>
                <a:gd name="connsiteY17" fmla="*/ 936243 h 1169048"/>
                <a:gd name="connsiteX18" fmla="*/ 672456 w 1169048"/>
                <a:gd name="connsiteY18" fmla="*/ 924160 h 1169048"/>
                <a:gd name="connsiteX19" fmla="*/ 518651 w 1169048"/>
                <a:gd name="connsiteY19" fmla="*/ 1171032 h 1169048"/>
                <a:gd name="connsiteX20" fmla="*/ 460133 w 1169048"/>
                <a:gd name="connsiteY20" fmla="*/ 1171032 h 1169048"/>
                <a:gd name="connsiteX21" fmla="*/ 460264 w 1169048"/>
                <a:gd name="connsiteY21" fmla="*/ 1170901 h 1169048"/>
                <a:gd name="connsiteX22" fmla="*/ 396913 w 1169048"/>
                <a:gd name="connsiteY22" fmla="*/ 1117608 h 1169048"/>
                <a:gd name="connsiteX23" fmla="*/ 308026 w 1169048"/>
                <a:gd name="connsiteY23" fmla="*/ 1069214 h 1169048"/>
                <a:gd name="connsiteX24" fmla="*/ 278833 w 1169048"/>
                <a:gd name="connsiteY24" fmla="*/ 1057327 h 1169048"/>
                <a:gd name="connsiteX25" fmla="*/ 290980 w 1169048"/>
                <a:gd name="connsiteY25" fmla="*/ 1028395 h 1169048"/>
                <a:gd name="connsiteX26" fmla="*/ 319325 w 1169048"/>
                <a:gd name="connsiteY26" fmla="*/ 931540 h 1169048"/>
                <a:gd name="connsiteX27" fmla="*/ 326182 w 1169048"/>
                <a:gd name="connsiteY27" fmla="*/ 848205 h 1169048"/>
                <a:gd name="connsiteX28" fmla="*/ 243631 w 1169048"/>
                <a:gd name="connsiteY28" fmla="*/ 855324 h 1169048"/>
                <a:gd name="connsiteX29" fmla="*/ 146515 w 1169048"/>
                <a:gd name="connsiteY29" fmla="*/ 883995 h 1169048"/>
                <a:gd name="connsiteX30" fmla="*/ 117452 w 1169048"/>
                <a:gd name="connsiteY30" fmla="*/ 896208 h 1169048"/>
                <a:gd name="connsiteX31" fmla="*/ 105500 w 1169048"/>
                <a:gd name="connsiteY31" fmla="*/ 867014 h 1169048"/>
                <a:gd name="connsiteX32" fmla="*/ 57040 w 1169048"/>
                <a:gd name="connsiteY32" fmla="*/ 778519 h 1169048"/>
                <a:gd name="connsiteX33" fmla="*/ 3421 w 1169048"/>
                <a:gd name="connsiteY33" fmla="*/ 715234 h 1169048"/>
                <a:gd name="connsiteX34" fmla="*/ 3421 w 1169048"/>
                <a:gd name="connsiteY34" fmla="*/ 656585 h 1169048"/>
                <a:gd name="connsiteX35" fmla="*/ 249443 w 1169048"/>
                <a:gd name="connsiteY35" fmla="*/ 502193 h 1169048"/>
                <a:gd name="connsiteX36" fmla="*/ 237361 w 1169048"/>
                <a:gd name="connsiteY36" fmla="*/ 481163 h 1169048"/>
                <a:gd name="connsiteX37" fmla="*/ 3421 w 1169048"/>
                <a:gd name="connsiteY37" fmla="*/ 268906 h 1169048"/>
                <a:gd name="connsiteX38" fmla="*/ 3355 w 1169048"/>
                <a:gd name="connsiteY38" fmla="*/ 268906 h 1169048"/>
                <a:gd name="connsiteX39" fmla="*/ 3355 w 1169048"/>
                <a:gd name="connsiteY39" fmla="*/ 228283 h 1169048"/>
                <a:gd name="connsiteX40" fmla="*/ 3355 w 1169048"/>
                <a:gd name="connsiteY40" fmla="*/ 228283 h 1169048"/>
                <a:gd name="connsiteX41" fmla="*/ 237034 w 1169048"/>
                <a:gd name="connsiteY41" fmla="*/ 818946 h 1169048"/>
                <a:gd name="connsiteX42" fmla="*/ 330754 w 1169048"/>
                <a:gd name="connsiteY42" fmla="*/ 811370 h 1169048"/>
                <a:gd name="connsiteX43" fmla="*/ 266293 w 1169048"/>
                <a:gd name="connsiteY43" fmla="*/ 535044 h 1169048"/>
                <a:gd name="connsiteX44" fmla="*/ 26018 w 1169048"/>
                <a:gd name="connsiteY44" fmla="*/ 685714 h 1169048"/>
                <a:gd name="connsiteX45" fmla="*/ 87148 w 1169048"/>
                <a:gd name="connsiteY45" fmla="*/ 757359 h 1169048"/>
                <a:gd name="connsiteX46" fmla="*/ 137371 w 1169048"/>
                <a:gd name="connsiteY46" fmla="*/ 847813 h 1169048"/>
                <a:gd name="connsiteX47" fmla="*/ 237034 w 1169048"/>
                <a:gd name="connsiteY47" fmla="*/ 818946 h 1169048"/>
                <a:gd name="connsiteX48" fmla="*/ 237034 w 1169048"/>
                <a:gd name="connsiteY48" fmla="*/ 818946 h 1169048"/>
                <a:gd name="connsiteX49" fmla="*/ 362887 w 1169048"/>
                <a:gd name="connsiteY49" fmla="*/ 843960 h 1169048"/>
                <a:gd name="connsiteX50" fmla="*/ 355441 w 1169048"/>
                <a:gd name="connsiteY50" fmla="*/ 937810 h 1169048"/>
                <a:gd name="connsiteX51" fmla="*/ 326966 w 1169048"/>
                <a:gd name="connsiteY51" fmla="*/ 1037277 h 1169048"/>
                <a:gd name="connsiteX52" fmla="*/ 417812 w 1169048"/>
                <a:gd name="connsiteY52" fmla="*/ 1087239 h 1169048"/>
                <a:gd name="connsiteX53" fmla="*/ 489457 w 1169048"/>
                <a:gd name="connsiteY53" fmla="*/ 1148174 h 1169048"/>
                <a:gd name="connsiteX54" fmla="*/ 639278 w 1169048"/>
                <a:gd name="connsiteY54" fmla="*/ 907310 h 1169048"/>
                <a:gd name="connsiteX55" fmla="*/ 362821 w 1169048"/>
                <a:gd name="connsiteY55" fmla="*/ 844025 h 1169048"/>
                <a:gd name="connsiteX56" fmla="*/ 362821 w 1169048"/>
                <a:gd name="connsiteY56" fmla="*/ 844025 h 1169048"/>
                <a:gd name="connsiteX57" fmla="*/ 301561 w 1169048"/>
                <a:gd name="connsiteY57" fmla="*/ 523549 h 1169048"/>
                <a:gd name="connsiteX58" fmla="*/ 367458 w 1169048"/>
                <a:gd name="connsiteY58" fmla="*/ 807255 h 1169048"/>
                <a:gd name="connsiteX59" fmla="*/ 650773 w 1169048"/>
                <a:gd name="connsiteY59" fmla="*/ 871978 h 1169048"/>
                <a:gd name="connsiteX60" fmla="*/ 657108 w 1169048"/>
                <a:gd name="connsiteY60" fmla="*/ 848531 h 1169048"/>
                <a:gd name="connsiteX61" fmla="*/ 641760 w 1169048"/>
                <a:gd name="connsiteY61" fmla="*/ 533019 h 1169048"/>
                <a:gd name="connsiteX62" fmla="*/ 325007 w 1169048"/>
                <a:gd name="connsiteY62" fmla="*/ 517149 h 1169048"/>
                <a:gd name="connsiteX63" fmla="*/ 301495 w 1169048"/>
                <a:gd name="connsiteY63" fmla="*/ 523549 h 1169048"/>
                <a:gd name="connsiteX64" fmla="*/ 301495 w 1169048"/>
                <a:gd name="connsiteY64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3421" y="228152"/>
                  </a:moveTo>
                  <a:cubicBezTo>
                    <a:pt x="36337" y="208755"/>
                    <a:pt x="156376" y="128685"/>
                    <a:pt x="140245" y="3355"/>
                  </a:cubicBezTo>
                  <a:lnTo>
                    <a:pt x="177994" y="41104"/>
                  </a:lnTo>
                  <a:cubicBezTo>
                    <a:pt x="170810" y="144621"/>
                    <a:pt x="88519" y="215090"/>
                    <a:pt x="42737" y="246635"/>
                  </a:cubicBezTo>
                  <a:cubicBezTo>
                    <a:pt x="138155" y="294703"/>
                    <a:pt x="214437" y="371116"/>
                    <a:pt x="269036" y="462092"/>
                  </a:cubicBezTo>
                  <a:cubicBezTo>
                    <a:pt x="274588" y="471301"/>
                    <a:pt x="279878" y="480706"/>
                    <a:pt x="284972" y="490176"/>
                  </a:cubicBezTo>
                  <a:cubicBezTo>
                    <a:pt x="295291" y="487041"/>
                    <a:pt x="305740" y="484167"/>
                    <a:pt x="316190" y="481555"/>
                  </a:cubicBezTo>
                  <a:cubicBezTo>
                    <a:pt x="418269" y="456019"/>
                    <a:pt x="524790" y="456149"/>
                    <a:pt x="625433" y="488282"/>
                  </a:cubicBezTo>
                  <a:lnTo>
                    <a:pt x="686955" y="549738"/>
                  </a:lnTo>
                  <a:cubicBezTo>
                    <a:pt x="718956" y="649793"/>
                    <a:pt x="718434" y="756118"/>
                    <a:pt x="692963" y="857544"/>
                  </a:cubicBezTo>
                  <a:cubicBezTo>
                    <a:pt x="690351" y="867928"/>
                    <a:pt x="687477" y="878313"/>
                    <a:pt x="684342" y="888632"/>
                  </a:cubicBezTo>
                  <a:cubicBezTo>
                    <a:pt x="693877" y="893726"/>
                    <a:pt x="703347" y="899016"/>
                    <a:pt x="712556" y="904567"/>
                  </a:cubicBezTo>
                  <a:cubicBezTo>
                    <a:pt x="804121" y="959428"/>
                    <a:pt x="880272" y="1036232"/>
                    <a:pt x="928536" y="1132042"/>
                  </a:cubicBezTo>
                  <a:cubicBezTo>
                    <a:pt x="960081" y="1086260"/>
                    <a:pt x="1030615" y="1004034"/>
                    <a:pt x="1134132" y="996850"/>
                  </a:cubicBezTo>
                  <a:lnTo>
                    <a:pt x="1171881" y="1034599"/>
                  </a:lnTo>
                  <a:cubicBezTo>
                    <a:pt x="1046878" y="1018533"/>
                    <a:pt x="966938" y="1137724"/>
                    <a:pt x="947149" y="1171032"/>
                  </a:cubicBezTo>
                  <a:lnTo>
                    <a:pt x="906135" y="1171032"/>
                  </a:lnTo>
                  <a:cubicBezTo>
                    <a:pt x="862116" y="1071304"/>
                    <a:pt x="786356" y="991821"/>
                    <a:pt x="693551" y="936243"/>
                  </a:cubicBezTo>
                  <a:cubicBezTo>
                    <a:pt x="686628" y="932063"/>
                    <a:pt x="679575" y="928079"/>
                    <a:pt x="672456" y="924160"/>
                  </a:cubicBezTo>
                  <a:cubicBezTo>
                    <a:pt x="639082" y="1015529"/>
                    <a:pt x="585790" y="1100824"/>
                    <a:pt x="518651" y="1171032"/>
                  </a:cubicBezTo>
                  <a:lnTo>
                    <a:pt x="460133" y="1171032"/>
                  </a:lnTo>
                  <a:lnTo>
                    <a:pt x="460264" y="1170901"/>
                  </a:lnTo>
                  <a:cubicBezTo>
                    <a:pt x="441063" y="1151374"/>
                    <a:pt x="419772" y="1133544"/>
                    <a:pt x="396913" y="1117608"/>
                  </a:cubicBezTo>
                  <a:cubicBezTo>
                    <a:pt x="369156" y="1098342"/>
                    <a:pt x="339310" y="1082015"/>
                    <a:pt x="308026" y="1069214"/>
                  </a:cubicBezTo>
                  <a:lnTo>
                    <a:pt x="278833" y="1057327"/>
                  </a:lnTo>
                  <a:lnTo>
                    <a:pt x="290980" y="1028395"/>
                  </a:lnTo>
                  <a:cubicBezTo>
                    <a:pt x="303912" y="997438"/>
                    <a:pt x="313447" y="964783"/>
                    <a:pt x="319325" y="931540"/>
                  </a:cubicBezTo>
                  <a:cubicBezTo>
                    <a:pt x="324158" y="904045"/>
                    <a:pt x="326509" y="876092"/>
                    <a:pt x="326182" y="848205"/>
                  </a:cubicBezTo>
                  <a:cubicBezTo>
                    <a:pt x="298818" y="848009"/>
                    <a:pt x="271126" y="850360"/>
                    <a:pt x="243631" y="855324"/>
                  </a:cubicBezTo>
                  <a:cubicBezTo>
                    <a:pt x="210518" y="861267"/>
                    <a:pt x="177864" y="870867"/>
                    <a:pt x="146515" y="883995"/>
                  </a:cubicBezTo>
                  <a:lnTo>
                    <a:pt x="117452" y="896208"/>
                  </a:lnTo>
                  <a:lnTo>
                    <a:pt x="105500" y="867014"/>
                  </a:lnTo>
                  <a:cubicBezTo>
                    <a:pt x="92765" y="835927"/>
                    <a:pt x="76437" y="806145"/>
                    <a:pt x="57040" y="778519"/>
                  </a:cubicBezTo>
                  <a:cubicBezTo>
                    <a:pt x="41170" y="755922"/>
                    <a:pt x="23209" y="734696"/>
                    <a:pt x="3421" y="715234"/>
                  </a:cubicBezTo>
                  <a:lnTo>
                    <a:pt x="3421" y="656585"/>
                  </a:lnTo>
                  <a:cubicBezTo>
                    <a:pt x="74608" y="588402"/>
                    <a:pt x="159250" y="535305"/>
                    <a:pt x="249443" y="502193"/>
                  </a:cubicBezTo>
                  <a:cubicBezTo>
                    <a:pt x="245525" y="495074"/>
                    <a:pt x="241541" y="488086"/>
                    <a:pt x="237361" y="481163"/>
                  </a:cubicBezTo>
                  <a:cubicBezTo>
                    <a:pt x="181913" y="388684"/>
                    <a:pt x="102888" y="312467"/>
                    <a:pt x="3421" y="268906"/>
                  </a:cubicBezTo>
                  <a:lnTo>
                    <a:pt x="3355" y="268906"/>
                  </a:lnTo>
                  <a:lnTo>
                    <a:pt x="3355" y="228283"/>
                  </a:lnTo>
                  <a:lnTo>
                    <a:pt x="3355" y="228283"/>
                  </a:lnTo>
                  <a:close/>
                  <a:moveTo>
                    <a:pt x="237034" y="818946"/>
                  </a:moveTo>
                  <a:cubicBezTo>
                    <a:pt x="268057" y="813395"/>
                    <a:pt x="299471" y="810848"/>
                    <a:pt x="330754" y="811370"/>
                  </a:cubicBezTo>
                  <a:cubicBezTo>
                    <a:pt x="329056" y="716540"/>
                    <a:pt x="306916" y="620861"/>
                    <a:pt x="266293" y="535044"/>
                  </a:cubicBezTo>
                  <a:cubicBezTo>
                    <a:pt x="178059" y="566719"/>
                    <a:pt x="95246" y="618640"/>
                    <a:pt x="26018" y="685714"/>
                  </a:cubicBezTo>
                  <a:cubicBezTo>
                    <a:pt x="48485" y="707331"/>
                    <a:pt x="68992" y="731431"/>
                    <a:pt x="87148" y="757359"/>
                  </a:cubicBezTo>
                  <a:cubicBezTo>
                    <a:pt x="107068" y="785769"/>
                    <a:pt x="123983" y="816203"/>
                    <a:pt x="137371" y="847813"/>
                  </a:cubicBezTo>
                  <a:cubicBezTo>
                    <a:pt x="169634" y="834686"/>
                    <a:pt x="203138" y="825020"/>
                    <a:pt x="237034" y="818946"/>
                  </a:cubicBezTo>
                  <a:lnTo>
                    <a:pt x="237034" y="818946"/>
                  </a:lnTo>
                  <a:close/>
                  <a:moveTo>
                    <a:pt x="362887" y="843960"/>
                  </a:moveTo>
                  <a:cubicBezTo>
                    <a:pt x="363474" y="875243"/>
                    <a:pt x="360927" y="906723"/>
                    <a:pt x="355441" y="937810"/>
                  </a:cubicBezTo>
                  <a:cubicBezTo>
                    <a:pt x="349433" y="971902"/>
                    <a:pt x="339897" y="1005406"/>
                    <a:pt x="326966" y="1037277"/>
                  </a:cubicBezTo>
                  <a:cubicBezTo>
                    <a:pt x="359164" y="1050862"/>
                    <a:pt x="389664" y="1067712"/>
                    <a:pt x="417812" y="1087239"/>
                  </a:cubicBezTo>
                  <a:cubicBezTo>
                    <a:pt x="443740" y="1105265"/>
                    <a:pt x="467774" y="1125707"/>
                    <a:pt x="489457" y="1148174"/>
                  </a:cubicBezTo>
                  <a:cubicBezTo>
                    <a:pt x="555355" y="1079925"/>
                    <a:pt x="607342" y="996654"/>
                    <a:pt x="639278" y="907310"/>
                  </a:cubicBezTo>
                  <a:cubicBezTo>
                    <a:pt x="554441" y="867341"/>
                    <a:pt x="459153" y="845462"/>
                    <a:pt x="362821" y="844025"/>
                  </a:cubicBezTo>
                  <a:lnTo>
                    <a:pt x="362821" y="844025"/>
                  </a:lnTo>
                  <a:close/>
                  <a:moveTo>
                    <a:pt x="301561" y="523549"/>
                  </a:moveTo>
                  <a:cubicBezTo>
                    <a:pt x="342640" y="611848"/>
                    <a:pt x="365238" y="709944"/>
                    <a:pt x="367458" y="807255"/>
                  </a:cubicBezTo>
                  <a:cubicBezTo>
                    <a:pt x="466076" y="809345"/>
                    <a:pt x="563519" y="831616"/>
                    <a:pt x="650773" y="871978"/>
                  </a:cubicBezTo>
                  <a:cubicBezTo>
                    <a:pt x="653059" y="864206"/>
                    <a:pt x="655149" y="856369"/>
                    <a:pt x="657108" y="848531"/>
                  </a:cubicBezTo>
                  <a:cubicBezTo>
                    <a:pt x="683297" y="743970"/>
                    <a:pt x="681338" y="634184"/>
                    <a:pt x="641760" y="533019"/>
                  </a:cubicBezTo>
                  <a:cubicBezTo>
                    <a:pt x="540007" y="493441"/>
                    <a:pt x="430091" y="490829"/>
                    <a:pt x="325007" y="517149"/>
                  </a:cubicBezTo>
                  <a:cubicBezTo>
                    <a:pt x="317170" y="519108"/>
                    <a:pt x="309332" y="521263"/>
                    <a:pt x="301495" y="523549"/>
                  </a:cubicBezTo>
                  <a:lnTo>
                    <a:pt x="301495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D936D958-C518-49B6-B2A3-9DA0E3627FDD}"/>
                </a:ext>
              </a:extLst>
            </p:cNvPr>
            <p:cNvSpPr/>
            <p:nvPr/>
          </p:nvSpPr>
          <p:spPr>
            <a:xfrm>
              <a:off x="-3421" y="5688339"/>
              <a:ext cx="1169048" cy="1169048"/>
            </a:xfrm>
            <a:custGeom>
              <a:avLst/>
              <a:gdLst>
                <a:gd name="connsiteX0" fmla="*/ 3421 w 1169048"/>
                <a:gd name="connsiteY0" fmla="*/ 228087 h 1169048"/>
                <a:gd name="connsiteX1" fmla="*/ 140114 w 1169048"/>
                <a:gd name="connsiteY1" fmla="*/ 3355 h 1169048"/>
                <a:gd name="connsiteX2" fmla="*/ 177863 w 1169048"/>
                <a:gd name="connsiteY2" fmla="*/ 41105 h 1169048"/>
                <a:gd name="connsiteX3" fmla="*/ 42607 w 1169048"/>
                <a:gd name="connsiteY3" fmla="*/ 246635 h 1169048"/>
                <a:gd name="connsiteX4" fmla="*/ 268906 w 1169048"/>
                <a:gd name="connsiteY4" fmla="*/ 462092 h 1169048"/>
                <a:gd name="connsiteX5" fmla="*/ 284841 w 1169048"/>
                <a:gd name="connsiteY5" fmla="*/ 490176 h 1169048"/>
                <a:gd name="connsiteX6" fmla="*/ 316059 w 1169048"/>
                <a:gd name="connsiteY6" fmla="*/ 481555 h 1169048"/>
                <a:gd name="connsiteX7" fmla="*/ 625302 w 1169048"/>
                <a:gd name="connsiteY7" fmla="*/ 488282 h 1169048"/>
                <a:gd name="connsiteX8" fmla="*/ 686824 w 1169048"/>
                <a:gd name="connsiteY8" fmla="*/ 549739 h 1169048"/>
                <a:gd name="connsiteX9" fmla="*/ 692832 w 1169048"/>
                <a:gd name="connsiteY9" fmla="*/ 857544 h 1169048"/>
                <a:gd name="connsiteX10" fmla="*/ 684212 w 1169048"/>
                <a:gd name="connsiteY10" fmla="*/ 888632 h 1169048"/>
                <a:gd name="connsiteX11" fmla="*/ 712425 w 1169048"/>
                <a:gd name="connsiteY11" fmla="*/ 904567 h 1169048"/>
                <a:gd name="connsiteX12" fmla="*/ 928405 w 1169048"/>
                <a:gd name="connsiteY12" fmla="*/ 1132042 h 1169048"/>
                <a:gd name="connsiteX13" fmla="*/ 1134001 w 1169048"/>
                <a:gd name="connsiteY13" fmla="*/ 996850 h 1169048"/>
                <a:gd name="connsiteX14" fmla="*/ 1171750 w 1169048"/>
                <a:gd name="connsiteY14" fmla="*/ 1034600 h 1169048"/>
                <a:gd name="connsiteX15" fmla="*/ 946758 w 1169048"/>
                <a:gd name="connsiteY15" fmla="*/ 1171489 h 1169048"/>
                <a:gd name="connsiteX16" fmla="*/ 947149 w 1169048"/>
                <a:gd name="connsiteY16" fmla="*/ 1172142 h 1169048"/>
                <a:gd name="connsiteX17" fmla="*/ 905939 w 1169048"/>
                <a:gd name="connsiteY17" fmla="*/ 1172142 h 1169048"/>
                <a:gd name="connsiteX18" fmla="*/ 906265 w 1169048"/>
                <a:gd name="connsiteY18" fmla="*/ 1171489 h 1169048"/>
                <a:gd name="connsiteX19" fmla="*/ 693486 w 1169048"/>
                <a:gd name="connsiteY19" fmla="*/ 936243 h 1169048"/>
                <a:gd name="connsiteX20" fmla="*/ 672390 w 1169048"/>
                <a:gd name="connsiteY20" fmla="*/ 924160 h 1169048"/>
                <a:gd name="connsiteX21" fmla="*/ 518324 w 1169048"/>
                <a:gd name="connsiteY21" fmla="*/ 1171293 h 1169048"/>
                <a:gd name="connsiteX22" fmla="*/ 519108 w 1169048"/>
                <a:gd name="connsiteY22" fmla="*/ 1172142 h 1169048"/>
                <a:gd name="connsiteX23" fmla="*/ 458958 w 1169048"/>
                <a:gd name="connsiteY23" fmla="*/ 1172142 h 1169048"/>
                <a:gd name="connsiteX24" fmla="*/ 460133 w 1169048"/>
                <a:gd name="connsiteY24" fmla="*/ 1170901 h 1169048"/>
                <a:gd name="connsiteX25" fmla="*/ 396782 w 1169048"/>
                <a:gd name="connsiteY25" fmla="*/ 1117609 h 1169048"/>
                <a:gd name="connsiteX26" fmla="*/ 307896 w 1169048"/>
                <a:gd name="connsiteY26" fmla="*/ 1069214 h 1169048"/>
                <a:gd name="connsiteX27" fmla="*/ 278702 w 1169048"/>
                <a:gd name="connsiteY27" fmla="*/ 1057327 h 1169048"/>
                <a:gd name="connsiteX28" fmla="*/ 290850 w 1169048"/>
                <a:gd name="connsiteY28" fmla="*/ 1028395 h 1169048"/>
                <a:gd name="connsiteX29" fmla="*/ 319194 w 1169048"/>
                <a:gd name="connsiteY29" fmla="*/ 931540 h 1169048"/>
                <a:gd name="connsiteX30" fmla="*/ 326052 w 1169048"/>
                <a:gd name="connsiteY30" fmla="*/ 848205 h 1169048"/>
                <a:gd name="connsiteX31" fmla="*/ 243500 w 1169048"/>
                <a:gd name="connsiteY31" fmla="*/ 855324 h 1169048"/>
                <a:gd name="connsiteX32" fmla="*/ 146384 w 1169048"/>
                <a:gd name="connsiteY32" fmla="*/ 883995 h 1169048"/>
                <a:gd name="connsiteX33" fmla="*/ 117321 w 1169048"/>
                <a:gd name="connsiteY33" fmla="*/ 896208 h 1169048"/>
                <a:gd name="connsiteX34" fmla="*/ 105369 w 1169048"/>
                <a:gd name="connsiteY34" fmla="*/ 867079 h 1169048"/>
                <a:gd name="connsiteX35" fmla="*/ 56909 w 1169048"/>
                <a:gd name="connsiteY35" fmla="*/ 778585 h 1169048"/>
                <a:gd name="connsiteX36" fmla="*/ 3355 w 1169048"/>
                <a:gd name="connsiteY36" fmla="*/ 715430 h 1169048"/>
                <a:gd name="connsiteX37" fmla="*/ 3355 w 1169048"/>
                <a:gd name="connsiteY37" fmla="*/ 656586 h 1169048"/>
                <a:gd name="connsiteX38" fmla="*/ 249313 w 1169048"/>
                <a:gd name="connsiteY38" fmla="*/ 502258 h 1169048"/>
                <a:gd name="connsiteX39" fmla="*/ 237230 w 1169048"/>
                <a:gd name="connsiteY39" fmla="*/ 481229 h 1169048"/>
                <a:gd name="connsiteX40" fmla="*/ 3355 w 1169048"/>
                <a:gd name="connsiteY40" fmla="*/ 268971 h 1169048"/>
                <a:gd name="connsiteX41" fmla="*/ 3355 w 1169048"/>
                <a:gd name="connsiteY41" fmla="*/ 228283 h 1169048"/>
                <a:gd name="connsiteX42" fmla="*/ 3421 w 1169048"/>
                <a:gd name="connsiteY42" fmla="*/ 228283 h 1169048"/>
                <a:gd name="connsiteX43" fmla="*/ 25953 w 1169048"/>
                <a:gd name="connsiteY43" fmla="*/ 685714 h 1169048"/>
                <a:gd name="connsiteX44" fmla="*/ 87083 w 1169048"/>
                <a:gd name="connsiteY44" fmla="*/ 757359 h 1169048"/>
                <a:gd name="connsiteX45" fmla="*/ 137306 w 1169048"/>
                <a:gd name="connsiteY45" fmla="*/ 847813 h 1169048"/>
                <a:gd name="connsiteX46" fmla="*/ 236969 w 1169048"/>
                <a:gd name="connsiteY46" fmla="*/ 818946 h 1169048"/>
                <a:gd name="connsiteX47" fmla="*/ 330689 w 1169048"/>
                <a:gd name="connsiteY47" fmla="*/ 811370 h 1169048"/>
                <a:gd name="connsiteX48" fmla="*/ 266228 w 1169048"/>
                <a:gd name="connsiteY48" fmla="*/ 535044 h 1169048"/>
                <a:gd name="connsiteX49" fmla="*/ 25953 w 1169048"/>
                <a:gd name="connsiteY49" fmla="*/ 685714 h 1169048"/>
                <a:gd name="connsiteX50" fmla="*/ 25953 w 1169048"/>
                <a:gd name="connsiteY50" fmla="*/ 685714 h 1169048"/>
                <a:gd name="connsiteX51" fmla="*/ 362821 w 1169048"/>
                <a:gd name="connsiteY51" fmla="*/ 843960 h 1169048"/>
                <a:gd name="connsiteX52" fmla="*/ 355376 w 1169048"/>
                <a:gd name="connsiteY52" fmla="*/ 937810 h 1169048"/>
                <a:gd name="connsiteX53" fmla="*/ 326901 w 1169048"/>
                <a:gd name="connsiteY53" fmla="*/ 1037277 h 1169048"/>
                <a:gd name="connsiteX54" fmla="*/ 417747 w 1169048"/>
                <a:gd name="connsiteY54" fmla="*/ 1087239 h 1169048"/>
                <a:gd name="connsiteX55" fmla="*/ 489392 w 1169048"/>
                <a:gd name="connsiteY55" fmla="*/ 1148174 h 1169048"/>
                <a:gd name="connsiteX56" fmla="*/ 639213 w 1169048"/>
                <a:gd name="connsiteY56" fmla="*/ 907311 h 1169048"/>
                <a:gd name="connsiteX57" fmla="*/ 362756 w 1169048"/>
                <a:gd name="connsiteY57" fmla="*/ 844025 h 1169048"/>
                <a:gd name="connsiteX58" fmla="*/ 362756 w 1169048"/>
                <a:gd name="connsiteY58" fmla="*/ 844025 h 1169048"/>
                <a:gd name="connsiteX59" fmla="*/ 301495 w 1169048"/>
                <a:gd name="connsiteY59" fmla="*/ 523549 h 1169048"/>
                <a:gd name="connsiteX60" fmla="*/ 367393 w 1169048"/>
                <a:gd name="connsiteY60" fmla="*/ 807256 h 1169048"/>
                <a:gd name="connsiteX61" fmla="*/ 650708 w 1169048"/>
                <a:gd name="connsiteY61" fmla="*/ 871978 h 1169048"/>
                <a:gd name="connsiteX62" fmla="*/ 657043 w 1169048"/>
                <a:gd name="connsiteY62" fmla="*/ 848532 h 1169048"/>
                <a:gd name="connsiteX63" fmla="*/ 641695 w 1169048"/>
                <a:gd name="connsiteY63" fmla="*/ 533019 h 1169048"/>
                <a:gd name="connsiteX64" fmla="*/ 324942 w 1169048"/>
                <a:gd name="connsiteY64" fmla="*/ 517149 h 1169048"/>
                <a:gd name="connsiteX65" fmla="*/ 301430 w 1169048"/>
                <a:gd name="connsiteY65" fmla="*/ 523549 h 1169048"/>
                <a:gd name="connsiteX66" fmla="*/ 301430 w 1169048"/>
                <a:gd name="connsiteY66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3421" y="228087"/>
                  </a:moveTo>
                  <a:cubicBezTo>
                    <a:pt x="36467" y="208559"/>
                    <a:pt x="156246" y="128555"/>
                    <a:pt x="140114" y="3355"/>
                  </a:cubicBezTo>
                  <a:lnTo>
                    <a:pt x="177863" y="41105"/>
                  </a:lnTo>
                  <a:cubicBezTo>
                    <a:pt x="170679" y="144621"/>
                    <a:pt x="88389" y="215090"/>
                    <a:pt x="42607" y="246635"/>
                  </a:cubicBezTo>
                  <a:cubicBezTo>
                    <a:pt x="138024" y="294703"/>
                    <a:pt x="214306" y="371116"/>
                    <a:pt x="268906" y="462092"/>
                  </a:cubicBezTo>
                  <a:cubicBezTo>
                    <a:pt x="274457" y="471301"/>
                    <a:pt x="279747" y="480706"/>
                    <a:pt x="284841" y="490176"/>
                  </a:cubicBezTo>
                  <a:cubicBezTo>
                    <a:pt x="295160" y="487041"/>
                    <a:pt x="305610" y="484167"/>
                    <a:pt x="316059" y="481555"/>
                  </a:cubicBezTo>
                  <a:cubicBezTo>
                    <a:pt x="418139" y="456019"/>
                    <a:pt x="524659" y="456149"/>
                    <a:pt x="625302" y="488282"/>
                  </a:cubicBezTo>
                  <a:lnTo>
                    <a:pt x="686824" y="549739"/>
                  </a:lnTo>
                  <a:cubicBezTo>
                    <a:pt x="718826" y="649793"/>
                    <a:pt x="718303" y="756053"/>
                    <a:pt x="692832" y="857544"/>
                  </a:cubicBezTo>
                  <a:cubicBezTo>
                    <a:pt x="690220" y="867928"/>
                    <a:pt x="687346" y="878313"/>
                    <a:pt x="684212" y="888632"/>
                  </a:cubicBezTo>
                  <a:cubicBezTo>
                    <a:pt x="693747" y="893726"/>
                    <a:pt x="703217" y="899016"/>
                    <a:pt x="712425" y="904567"/>
                  </a:cubicBezTo>
                  <a:cubicBezTo>
                    <a:pt x="803990" y="959428"/>
                    <a:pt x="880141" y="1036232"/>
                    <a:pt x="928405" y="1132042"/>
                  </a:cubicBezTo>
                  <a:cubicBezTo>
                    <a:pt x="959950" y="1086260"/>
                    <a:pt x="1030485" y="1004035"/>
                    <a:pt x="1134001" y="996850"/>
                  </a:cubicBezTo>
                  <a:lnTo>
                    <a:pt x="1171750" y="1034600"/>
                  </a:lnTo>
                  <a:cubicBezTo>
                    <a:pt x="1046159" y="1018468"/>
                    <a:pt x="966089" y="1138769"/>
                    <a:pt x="946758" y="1171489"/>
                  </a:cubicBezTo>
                  <a:lnTo>
                    <a:pt x="947149" y="1172142"/>
                  </a:lnTo>
                  <a:lnTo>
                    <a:pt x="905939" y="1172142"/>
                  </a:lnTo>
                  <a:lnTo>
                    <a:pt x="906265" y="1171489"/>
                  </a:lnTo>
                  <a:cubicBezTo>
                    <a:pt x="862312" y="1071565"/>
                    <a:pt x="786422" y="991952"/>
                    <a:pt x="693486" y="936243"/>
                  </a:cubicBezTo>
                  <a:cubicBezTo>
                    <a:pt x="686563" y="932063"/>
                    <a:pt x="679509" y="928079"/>
                    <a:pt x="672390" y="924160"/>
                  </a:cubicBezTo>
                  <a:cubicBezTo>
                    <a:pt x="638952" y="1015660"/>
                    <a:pt x="585594" y="1101020"/>
                    <a:pt x="518324" y="1171293"/>
                  </a:cubicBezTo>
                  <a:lnTo>
                    <a:pt x="519108" y="1172142"/>
                  </a:lnTo>
                  <a:lnTo>
                    <a:pt x="458958" y="1172142"/>
                  </a:lnTo>
                  <a:lnTo>
                    <a:pt x="460133" y="1170901"/>
                  </a:lnTo>
                  <a:cubicBezTo>
                    <a:pt x="440932" y="1151374"/>
                    <a:pt x="419641" y="1133544"/>
                    <a:pt x="396782" y="1117609"/>
                  </a:cubicBezTo>
                  <a:cubicBezTo>
                    <a:pt x="369026" y="1098342"/>
                    <a:pt x="339179" y="1082015"/>
                    <a:pt x="307896" y="1069214"/>
                  </a:cubicBezTo>
                  <a:lnTo>
                    <a:pt x="278702" y="1057327"/>
                  </a:lnTo>
                  <a:lnTo>
                    <a:pt x="290850" y="1028395"/>
                  </a:lnTo>
                  <a:cubicBezTo>
                    <a:pt x="303781" y="997438"/>
                    <a:pt x="313316" y="964783"/>
                    <a:pt x="319194" y="931540"/>
                  </a:cubicBezTo>
                  <a:cubicBezTo>
                    <a:pt x="324027" y="904045"/>
                    <a:pt x="326378" y="876092"/>
                    <a:pt x="326052" y="848205"/>
                  </a:cubicBezTo>
                  <a:cubicBezTo>
                    <a:pt x="298687" y="848009"/>
                    <a:pt x="270995" y="850360"/>
                    <a:pt x="243500" y="855324"/>
                  </a:cubicBezTo>
                  <a:cubicBezTo>
                    <a:pt x="210388" y="861267"/>
                    <a:pt x="177733" y="870868"/>
                    <a:pt x="146384" y="883995"/>
                  </a:cubicBezTo>
                  <a:lnTo>
                    <a:pt x="117321" y="896208"/>
                  </a:lnTo>
                  <a:lnTo>
                    <a:pt x="105369" y="867079"/>
                  </a:lnTo>
                  <a:cubicBezTo>
                    <a:pt x="92634" y="835992"/>
                    <a:pt x="76307" y="806210"/>
                    <a:pt x="56909" y="778585"/>
                  </a:cubicBezTo>
                  <a:cubicBezTo>
                    <a:pt x="41104" y="756053"/>
                    <a:pt x="23144" y="734827"/>
                    <a:pt x="3355" y="715430"/>
                  </a:cubicBezTo>
                  <a:lnTo>
                    <a:pt x="3355" y="656586"/>
                  </a:lnTo>
                  <a:cubicBezTo>
                    <a:pt x="74478" y="588402"/>
                    <a:pt x="159120" y="535370"/>
                    <a:pt x="249313" y="502258"/>
                  </a:cubicBezTo>
                  <a:cubicBezTo>
                    <a:pt x="245394" y="495139"/>
                    <a:pt x="241410" y="488151"/>
                    <a:pt x="237230" y="481229"/>
                  </a:cubicBezTo>
                  <a:cubicBezTo>
                    <a:pt x="181782" y="388749"/>
                    <a:pt x="102822" y="312533"/>
                    <a:pt x="3355" y="268971"/>
                  </a:cubicBezTo>
                  <a:lnTo>
                    <a:pt x="3355" y="228283"/>
                  </a:lnTo>
                  <a:lnTo>
                    <a:pt x="3421" y="228283"/>
                  </a:lnTo>
                  <a:close/>
                  <a:moveTo>
                    <a:pt x="25953" y="685714"/>
                  </a:moveTo>
                  <a:cubicBezTo>
                    <a:pt x="48419" y="707332"/>
                    <a:pt x="68926" y="731431"/>
                    <a:pt x="87083" y="757359"/>
                  </a:cubicBezTo>
                  <a:cubicBezTo>
                    <a:pt x="107002" y="785768"/>
                    <a:pt x="123917" y="816203"/>
                    <a:pt x="137306" y="847813"/>
                  </a:cubicBezTo>
                  <a:cubicBezTo>
                    <a:pt x="169569" y="834686"/>
                    <a:pt x="203073" y="825020"/>
                    <a:pt x="236969" y="818946"/>
                  </a:cubicBezTo>
                  <a:cubicBezTo>
                    <a:pt x="267991" y="813395"/>
                    <a:pt x="299471" y="810848"/>
                    <a:pt x="330689" y="811370"/>
                  </a:cubicBezTo>
                  <a:cubicBezTo>
                    <a:pt x="328991" y="716540"/>
                    <a:pt x="306851" y="620796"/>
                    <a:pt x="266228" y="535044"/>
                  </a:cubicBezTo>
                  <a:cubicBezTo>
                    <a:pt x="177994" y="566719"/>
                    <a:pt x="95181" y="618641"/>
                    <a:pt x="25953" y="685714"/>
                  </a:cubicBezTo>
                  <a:lnTo>
                    <a:pt x="25953" y="685714"/>
                  </a:lnTo>
                  <a:close/>
                  <a:moveTo>
                    <a:pt x="362821" y="843960"/>
                  </a:moveTo>
                  <a:cubicBezTo>
                    <a:pt x="363409" y="875243"/>
                    <a:pt x="360862" y="906723"/>
                    <a:pt x="355376" y="937810"/>
                  </a:cubicBezTo>
                  <a:cubicBezTo>
                    <a:pt x="349367" y="971902"/>
                    <a:pt x="339832" y="1005406"/>
                    <a:pt x="326901" y="1037277"/>
                  </a:cubicBezTo>
                  <a:cubicBezTo>
                    <a:pt x="359099" y="1050862"/>
                    <a:pt x="389598" y="1067712"/>
                    <a:pt x="417747" y="1087239"/>
                  </a:cubicBezTo>
                  <a:cubicBezTo>
                    <a:pt x="443675" y="1105265"/>
                    <a:pt x="467709" y="1125707"/>
                    <a:pt x="489392" y="1148174"/>
                  </a:cubicBezTo>
                  <a:cubicBezTo>
                    <a:pt x="555290" y="1079925"/>
                    <a:pt x="607276" y="996655"/>
                    <a:pt x="639213" y="907311"/>
                  </a:cubicBezTo>
                  <a:cubicBezTo>
                    <a:pt x="554375" y="867341"/>
                    <a:pt x="459153" y="845462"/>
                    <a:pt x="362756" y="844025"/>
                  </a:cubicBezTo>
                  <a:lnTo>
                    <a:pt x="362756" y="844025"/>
                  </a:lnTo>
                  <a:close/>
                  <a:moveTo>
                    <a:pt x="301495" y="523549"/>
                  </a:moveTo>
                  <a:cubicBezTo>
                    <a:pt x="342575" y="611848"/>
                    <a:pt x="365172" y="709944"/>
                    <a:pt x="367393" y="807256"/>
                  </a:cubicBezTo>
                  <a:cubicBezTo>
                    <a:pt x="466011" y="809346"/>
                    <a:pt x="563453" y="831616"/>
                    <a:pt x="650708" y="871978"/>
                  </a:cubicBezTo>
                  <a:cubicBezTo>
                    <a:pt x="652993" y="864206"/>
                    <a:pt x="655083" y="856369"/>
                    <a:pt x="657043" y="848532"/>
                  </a:cubicBezTo>
                  <a:cubicBezTo>
                    <a:pt x="683232" y="743970"/>
                    <a:pt x="681273" y="634184"/>
                    <a:pt x="641695" y="533019"/>
                  </a:cubicBezTo>
                  <a:cubicBezTo>
                    <a:pt x="539942" y="493441"/>
                    <a:pt x="430025" y="490829"/>
                    <a:pt x="324942" y="517149"/>
                  </a:cubicBezTo>
                  <a:cubicBezTo>
                    <a:pt x="317104" y="519108"/>
                    <a:pt x="309267" y="521263"/>
                    <a:pt x="301430" y="523549"/>
                  </a:cubicBezTo>
                  <a:lnTo>
                    <a:pt x="301430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B2E3865-6487-4DD3-92C5-28C4F57DA5BF}"/>
                </a:ext>
              </a:extLst>
            </p:cNvPr>
            <p:cNvSpPr/>
            <p:nvPr/>
          </p:nvSpPr>
          <p:spPr>
            <a:xfrm>
              <a:off x="133338" y="5551841"/>
              <a:ext cx="1169048" cy="1169048"/>
            </a:xfrm>
            <a:custGeom>
              <a:avLst/>
              <a:gdLst>
                <a:gd name="connsiteX0" fmla="*/ 1171816 w 1169048"/>
                <a:gd name="connsiteY0" fmla="*/ 946235 h 1169048"/>
                <a:gd name="connsiteX1" fmla="*/ 1034991 w 1169048"/>
                <a:gd name="connsiteY1" fmla="*/ 1171032 h 1169048"/>
                <a:gd name="connsiteX2" fmla="*/ 997242 w 1169048"/>
                <a:gd name="connsiteY2" fmla="*/ 1133283 h 1169048"/>
                <a:gd name="connsiteX3" fmla="*/ 1132499 w 1169048"/>
                <a:gd name="connsiteY3" fmla="*/ 927752 h 1169048"/>
                <a:gd name="connsiteX4" fmla="*/ 906200 w 1169048"/>
                <a:gd name="connsiteY4" fmla="*/ 712295 h 1169048"/>
                <a:gd name="connsiteX5" fmla="*/ 890264 w 1169048"/>
                <a:gd name="connsiteY5" fmla="*/ 684212 h 1169048"/>
                <a:gd name="connsiteX6" fmla="*/ 859046 w 1169048"/>
                <a:gd name="connsiteY6" fmla="*/ 692833 h 1169048"/>
                <a:gd name="connsiteX7" fmla="*/ 549804 w 1169048"/>
                <a:gd name="connsiteY7" fmla="*/ 686105 h 1169048"/>
                <a:gd name="connsiteX8" fmla="*/ 488282 w 1169048"/>
                <a:gd name="connsiteY8" fmla="*/ 624649 h 1169048"/>
                <a:gd name="connsiteX9" fmla="*/ 482273 w 1169048"/>
                <a:gd name="connsiteY9" fmla="*/ 316843 h 1169048"/>
                <a:gd name="connsiteX10" fmla="*/ 490894 w 1169048"/>
                <a:gd name="connsiteY10" fmla="*/ 285755 h 1169048"/>
                <a:gd name="connsiteX11" fmla="*/ 462680 w 1169048"/>
                <a:gd name="connsiteY11" fmla="*/ 269820 h 1169048"/>
                <a:gd name="connsiteX12" fmla="*/ 246700 w 1169048"/>
                <a:gd name="connsiteY12" fmla="*/ 42345 h 1169048"/>
                <a:gd name="connsiteX13" fmla="*/ 41104 w 1169048"/>
                <a:gd name="connsiteY13" fmla="*/ 177537 h 1169048"/>
                <a:gd name="connsiteX14" fmla="*/ 3355 w 1169048"/>
                <a:gd name="connsiteY14" fmla="*/ 139787 h 1169048"/>
                <a:gd name="connsiteX15" fmla="*/ 228087 w 1169048"/>
                <a:gd name="connsiteY15" fmla="*/ 3355 h 1169048"/>
                <a:gd name="connsiteX16" fmla="*/ 269101 w 1169048"/>
                <a:gd name="connsiteY16" fmla="*/ 3355 h 1169048"/>
                <a:gd name="connsiteX17" fmla="*/ 481685 w 1169048"/>
                <a:gd name="connsiteY17" fmla="*/ 238144 h 1169048"/>
                <a:gd name="connsiteX18" fmla="*/ 502781 w 1169048"/>
                <a:gd name="connsiteY18" fmla="*/ 250227 h 1169048"/>
                <a:gd name="connsiteX19" fmla="*/ 656585 w 1169048"/>
                <a:gd name="connsiteY19" fmla="*/ 3355 h 1169048"/>
                <a:gd name="connsiteX20" fmla="*/ 715103 w 1169048"/>
                <a:gd name="connsiteY20" fmla="*/ 3355 h 1169048"/>
                <a:gd name="connsiteX21" fmla="*/ 714973 w 1169048"/>
                <a:gd name="connsiteY21" fmla="*/ 3486 h 1169048"/>
                <a:gd name="connsiteX22" fmla="*/ 778323 w 1169048"/>
                <a:gd name="connsiteY22" fmla="*/ 56779 h 1169048"/>
                <a:gd name="connsiteX23" fmla="*/ 867210 w 1169048"/>
                <a:gd name="connsiteY23" fmla="*/ 105173 h 1169048"/>
                <a:gd name="connsiteX24" fmla="*/ 896404 w 1169048"/>
                <a:gd name="connsiteY24" fmla="*/ 117060 h 1169048"/>
                <a:gd name="connsiteX25" fmla="*/ 884256 w 1169048"/>
                <a:gd name="connsiteY25" fmla="*/ 145992 h 1169048"/>
                <a:gd name="connsiteX26" fmla="*/ 855911 w 1169048"/>
                <a:gd name="connsiteY26" fmla="*/ 242847 h 1169048"/>
                <a:gd name="connsiteX27" fmla="*/ 849054 w 1169048"/>
                <a:gd name="connsiteY27" fmla="*/ 326182 h 1169048"/>
                <a:gd name="connsiteX28" fmla="*/ 931606 w 1169048"/>
                <a:gd name="connsiteY28" fmla="*/ 319063 h 1169048"/>
                <a:gd name="connsiteX29" fmla="*/ 1028721 w 1169048"/>
                <a:gd name="connsiteY29" fmla="*/ 290392 h 1169048"/>
                <a:gd name="connsiteX30" fmla="*/ 1057785 w 1169048"/>
                <a:gd name="connsiteY30" fmla="*/ 278179 h 1169048"/>
                <a:gd name="connsiteX31" fmla="*/ 1069736 w 1169048"/>
                <a:gd name="connsiteY31" fmla="*/ 307373 h 1169048"/>
                <a:gd name="connsiteX32" fmla="*/ 1118196 w 1169048"/>
                <a:gd name="connsiteY32" fmla="*/ 395868 h 1169048"/>
                <a:gd name="connsiteX33" fmla="*/ 1171816 w 1169048"/>
                <a:gd name="connsiteY33" fmla="*/ 459153 h 1169048"/>
                <a:gd name="connsiteX34" fmla="*/ 1171816 w 1169048"/>
                <a:gd name="connsiteY34" fmla="*/ 517802 h 1169048"/>
                <a:gd name="connsiteX35" fmla="*/ 925793 w 1169048"/>
                <a:gd name="connsiteY35" fmla="*/ 672194 h 1169048"/>
                <a:gd name="connsiteX36" fmla="*/ 937875 w 1169048"/>
                <a:gd name="connsiteY36" fmla="*/ 693224 h 1169048"/>
                <a:gd name="connsiteX37" fmla="*/ 1171816 w 1169048"/>
                <a:gd name="connsiteY37" fmla="*/ 905482 h 1169048"/>
                <a:gd name="connsiteX38" fmla="*/ 1171881 w 1169048"/>
                <a:gd name="connsiteY38" fmla="*/ 905482 h 1169048"/>
                <a:gd name="connsiteX39" fmla="*/ 1171881 w 1169048"/>
                <a:gd name="connsiteY39" fmla="*/ 946104 h 1169048"/>
                <a:gd name="connsiteX40" fmla="*/ 1171881 w 1169048"/>
                <a:gd name="connsiteY40" fmla="*/ 946104 h 1169048"/>
                <a:gd name="connsiteX41" fmla="*/ 938202 w 1169048"/>
                <a:gd name="connsiteY41" fmla="*/ 355441 h 1169048"/>
                <a:gd name="connsiteX42" fmla="*/ 844482 w 1169048"/>
                <a:gd name="connsiteY42" fmla="*/ 363017 h 1169048"/>
                <a:gd name="connsiteX43" fmla="*/ 908943 w 1169048"/>
                <a:gd name="connsiteY43" fmla="*/ 639344 h 1169048"/>
                <a:gd name="connsiteX44" fmla="*/ 1149218 w 1169048"/>
                <a:gd name="connsiteY44" fmla="*/ 488674 h 1169048"/>
                <a:gd name="connsiteX45" fmla="*/ 1088088 w 1169048"/>
                <a:gd name="connsiteY45" fmla="*/ 417094 h 1169048"/>
                <a:gd name="connsiteX46" fmla="*/ 1037865 w 1169048"/>
                <a:gd name="connsiteY46" fmla="*/ 326640 h 1169048"/>
                <a:gd name="connsiteX47" fmla="*/ 938202 w 1169048"/>
                <a:gd name="connsiteY47" fmla="*/ 355506 h 1169048"/>
                <a:gd name="connsiteX48" fmla="*/ 938202 w 1169048"/>
                <a:gd name="connsiteY48" fmla="*/ 355506 h 1169048"/>
                <a:gd name="connsiteX49" fmla="*/ 812350 w 1169048"/>
                <a:gd name="connsiteY49" fmla="*/ 330427 h 1169048"/>
                <a:gd name="connsiteX50" fmla="*/ 819795 w 1169048"/>
                <a:gd name="connsiteY50" fmla="*/ 236577 h 1169048"/>
                <a:gd name="connsiteX51" fmla="*/ 848270 w 1169048"/>
                <a:gd name="connsiteY51" fmla="*/ 137110 h 1169048"/>
                <a:gd name="connsiteX52" fmla="*/ 757424 w 1169048"/>
                <a:gd name="connsiteY52" fmla="*/ 87148 h 1169048"/>
                <a:gd name="connsiteX53" fmla="*/ 685779 w 1169048"/>
                <a:gd name="connsiteY53" fmla="*/ 26214 h 1169048"/>
                <a:gd name="connsiteX54" fmla="*/ 535958 w 1169048"/>
                <a:gd name="connsiteY54" fmla="*/ 267077 h 1169048"/>
                <a:gd name="connsiteX55" fmla="*/ 812415 w 1169048"/>
                <a:gd name="connsiteY55" fmla="*/ 330362 h 1169048"/>
                <a:gd name="connsiteX56" fmla="*/ 812415 w 1169048"/>
                <a:gd name="connsiteY56" fmla="*/ 330362 h 1169048"/>
                <a:gd name="connsiteX57" fmla="*/ 873676 w 1169048"/>
                <a:gd name="connsiteY57" fmla="*/ 650838 h 1169048"/>
                <a:gd name="connsiteX58" fmla="*/ 807778 w 1169048"/>
                <a:gd name="connsiteY58" fmla="*/ 367131 h 1169048"/>
                <a:gd name="connsiteX59" fmla="*/ 524463 w 1169048"/>
                <a:gd name="connsiteY59" fmla="*/ 302409 h 1169048"/>
                <a:gd name="connsiteX60" fmla="*/ 518128 w 1169048"/>
                <a:gd name="connsiteY60" fmla="*/ 325856 h 1169048"/>
                <a:gd name="connsiteX61" fmla="*/ 533476 w 1169048"/>
                <a:gd name="connsiteY61" fmla="*/ 641368 h 1169048"/>
                <a:gd name="connsiteX62" fmla="*/ 850229 w 1169048"/>
                <a:gd name="connsiteY62" fmla="*/ 657239 h 1169048"/>
                <a:gd name="connsiteX63" fmla="*/ 873741 w 1169048"/>
                <a:gd name="connsiteY63" fmla="*/ 650838 h 1169048"/>
                <a:gd name="connsiteX64" fmla="*/ 873741 w 1169048"/>
                <a:gd name="connsiteY64" fmla="*/ 65083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1171816" y="946235"/>
                  </a:moveTo>
                  <a:cubicBezTo>
                    <a:pt x="1138899" y="965632"/>
                    <a:pt x="1018860" y="1045702"/>
                    <a:pt x="1034991" y="1171032"/>
                  </a:cubicBezTo>
                  <a:lnTo>
                    <a:pt x="997242" y="1133283"/>
                  </a:lnTo>
                  <a:cubicBezTo>
                    <a:pt x="1004426" y="1029766"/>
                    <a:pt x="1086717" y="959297"/>
                    <a:pt x="1132499" y="927752"/>
                  </a:cubicBezTo>
                  <a:cubicBezTo>
                    <a:pt x="1037081" y="879684"/>
                    <a:pt x="960799" y="803271"/>
                    <a:pt x="906200" y="712295"/>
                  </a:cubicBezTo>
                  <a:cubicBezTo>
                    <a:pt x="900649" y="703086"/>
                    <a:pt x="895359" y="693681"/>
                    <a:pt x="890264" y="684212"/>
                  </a:cubicBezTo>
                  <a:cubicBezTo>
                    <a:pt x="879945" y="687346"/>
                    <a:pt x="869496" y="690220"/>
                    <a:pt x="859046" y="692833"/>
                  </a:cubicBezTo>
                  <a:cubicBezTo>
                    <a:pt x="756967" y="718369"/>
                    <a:pt x="650446" y="718238"/>
                    <a:pt x="549804" y="686105"/>
                  </a:cubicBezTo>
                  <a:lnTo>
                    <a:pt x="488282" y="624649"/>
                  </a:lnTo>
                  <a:cubicBezTo>
                    <a:pt x="456280" y="524594"/>
                    <a:pt x="456802" y="418269"/>
                    <a:pt x="482273" y="316843"/>
                  </a:cubicBezTo>
                  <a:cubicBezTo>
                    <a:pt x="484886" y="306459"/>
                    <a:pt x="487759" y="296075"/>
                    <a:pt x="490894" y="285755"/>
                  </a:cubicBezTo>
                  <a:cubicBezTo>
                    <a:pt x="481359" y="280661"/>
                    <a:pt x="471889" y="275371"/>
                    <a:pt x="462680" y="269820"/>
                  </a:cubicBezTo>
                  <a:cubicBezTo>
                    <a:pt x="371116" y="214959"/>
                    <a:pt x="294964" y="138155"/>
                    <a:pt x="246700" y="42345"/>
                  </a:cubicBezTo>
                  <a:cubicBezTo>
                    <a:pt x="215155" y="88127"/>
                    <a:pt x="144621" y="170353"/>
                    <a:pt x="41104" y="177537"/>
                  </a:cubicBezTo>
                  <a:lnTo>
                    <a:pt x="3355" y="139787"/>
                  </a:lnTo>
                  <a:cubicBezTo>
                    <a:pt x="128359" y="155854"/>
                    <a:pt x="208298" y="36663"/>
                    <a:pt x="228087" y="3355"/>
                  </a:cubicBezTo>
                  <a:lnTo>
                    <a:pt x="269101" y="3355"/>
                  </a:lnTo>
                  <a:cubicBezTo>
                    <a:pt x="313120" y="103083"/>
                    <a:pt x="388880" y="182566"/>
                    <a:pt x="481685" y="238144"/>
                  </a:cubicBezTo>
                  <a:cubicBezTo>
                    <a:pt x="488608" y="242324"/>
                    <a:pt x="495662" y="246308"/>
                    <a:pt x="502781" y="250227"/>
                  </a:cubicBezTo>
                  <a:cubicBezTo>
                    <a:pt x="536154" y="158858"/>
                    <a:pt x="589447" y="73563"/>
                    <a:pt x="656585" y="3355"/>
                  </a:cubicBezTo>
                  <a:lnTo>
                    <a:pt x="715103" y="3355"/>
                  </a:lnTo>
                  <a:lnTo>
                    <a:pt x="714973" y="3486"/>
                  </a:lnTo>
                  <a:cubicBezTo>
                    <a:pt x="734174" y="23014"/>
                    <a:pt x="755465" y="40843"/>
                    <a:pt x="778323" y="56779"/>
                  </a:cubicBezTo>
                  <a:cubicBezTo>
                    <a:pt x="806080" y="76045"/>
                    <a:pt x="835927" y="92373"/>
                    <a:pt x="867210" y="105173"/>
                  </a:cubicBezTo>
                  <a:lnTo>
                    <a:pt x="896404" y="117060"/>
                  </a:lnTo>
                  <a:lnTo>
                    <a:pt x="884256" y="145992"/>
                  </a:lnTo>
                  <a:cubicBezTo>
                    <a:pt x="871325" y="176949"/>
                    <a:pt x="861789" y="209604"/>
                    <a:pt x="855911" y="242847"/>
                  </a:cubicBezTo>
                  <a:cubicBezTo>
                    <a:pt x="851078" y="270342"/>
                    <a:pt x="848727" y="298295"/>
                    <a:pt x="849054" y="326182"/>
                  </a:cubicBezTo>
                  <a:cubicBezTo>
                    <a:pt x="876419" y="326378"/>
                    <a:pt x="904110" y="324027"/>
                    <a:pt x="931606" y="319063"/>
                  </a:cubicBezTo>
                  <a:cubicBezTo>
                    <a:pt x="964718" y="313120"/>
                    <a:pt x="997373" y="303520"/>
                    <a:pt x="1028721" y="290392"/>
                  </a:cubicBezTo>
                  <a:lnTo>
                    <a:pt x="1057785" y="278179"/>
                  </a:lnTo>
                  <a:lnTo>
                    <a:pt x="1069736" y="307373"/>
                  </a:lnTo>
                  <a:cubicBezTo>
                    <a:pt x="1082472" y="338461"/>
                    <a:pt x="1098799" y="368242"/>
                    <a:pt x="1118196" y="395868"/>
                  </a:cubicBezTo>
                  <a:cubicBezTo>
                    <a:pt x="1134067" y="418465"/>
                    <a:pt x="1152027" y="439691"/>
                    <a:pt x="1171816" y="459153"/>
                  </a:cubicBezTo>
                  <a:lnTo>
                    <a:pt x="1171816" y="517802"/>
                  </a:lnTo>
                  <a:cubicBezTo>
                    <a:pt x="1100628" y="585985"/>
                    <a:pt x="1015986" y="639082"/>
                    <a:pt x="925793" y="672194"/>
                  </a:cubicBezTo>
                  <a:cubicBezTo>
                    <a:pt x="929712" y="679313"/>
                    <a:pt x="933696" y="686302"/>
                    <a:pt x="937875" y="693224"/>
                  </a:cubicBezTo>
                  <a:cubicBezTo>
                    <a:pt x="993324" y="785703"/>
                    <a:pt x="1072349" y="861920"/>
                    <a:pt x="1171816" y="905482"/>
                  </a:cubicBezTo>
                  <a:lnTo>
                    <a:pt x="1171881" y="905482"/>
                  </a:lnTo>
                  <a:lnTo>
                    <a:pt x="1171881" y="946104"/>
                  </a:lnTo>
                  <a:lnTo>
                    <a:pt x="1171881" y="946104"/>
                  </a:lnTo>
                  <a:close/>
                  <a:moveTo>
                    <a:pt x="938202" y="355441"/>
                  </a:moveTo>
                  <a:cubicBezTo>
                    <a:pt x="907180" y="360993"/>
                    <a:pt x="875700" y="363539"/>
                    <a:pt x="844482" y="363017"/>
                  </a:cubicBezTo>
                  <a:cubicBezTo>
                    <a:pt x="846180" y="457847"/>
                    <a:pt x="868320" y="553526"/>
                    <a:pt x="908943" y="639344"/>
                  </a:cubicBezTo>
                  <a:cubicBezTo>
                    <a:pt x="997177" y="607668"/>
                    <a:pt x="1079990" y="555747"/>
                    <a:pt x="1149218" y="488674"/>
                  </a:cubicBezTo>
                  <a:cubicBezTo>
                    <a:pt x="1126752" y="467056"/>
                    <a:pt x="1106245" y="442957"/>
                    <a:pt x="1088088" y="417094"/>
                  </a:cubicBezTo>
                  <a:cubicBezTo>
                    <a:pt x="1068169" y="388684"/>
                    <a:pt x="1051254" y="358249"/>
                    <a:pt x="1037865" y="326640"/>
                  </a:cubicBezTo>
                  <a:cubicBezTo>
                    <a:pt x="1005602" y="339767"/>
                    <a:pt x="972098" y="349433"/>
                    <a:pt x="938202" y="355506"/>
                  </a:cubicBezTo>
                  <a:lnTo>
                    <a:pt x="938202" y="355506"/>
                  </a:lnTo>
                  <a:close/>
                  <a:moveTo>
                    <a:pt x="812350" y="330427"/>
                  </a:moveTo>
                  <a:cubicBezTo>
                    <a:pt x="811762" y="299144"/>
                    <a:pt x="814309" y="267664"/>
                    <a:pt x="819795" y="236577"/>
                  </a:cubicBezTo>
                  <a:cubicBezTo>
                    <a:pt x="825804" y="202485"/>
                    <a:pt x="835339" y="168981"/>
                    <a:pt x="848270" y="137110"/>
                  </a:cubicBezTo>
                  <a:cubicBezTo>
                    <a:pt x="816072" y="123525"/>
                    <a:pt x="785573" y="106676"/>
                    <a:pt x="757424" y="87148"/>
                  </a:cubicBezTo>
                  <a:cubicBezTo>
                    <a:pt x="731496" y="69122"/>
                    <a:pt x="707462" y="48680"/>
                    <a:pt x="685779" y="26214"/>
                  </a:cubicBezTo>
                  <a:cubicBezTo>
                    <a:pt x="619881" y="94462"/>
                    <a:pt x="567895" y="177733"/>
                    <a:pt x="535958" y="267077"/>
                  </a:cubicBezTo>
                  <a:cubicBezTo>
                    <a:pt x="620796" y="307047"/>
                    <a:pt x="716083" y="328925"/>
                    <a:pt x="812415" y="330362"/>
                  </a:cubicBezTo>
                  <a:lnTo>
                    <a:pt x="812415" y="330362"/>
                  </a:lnTo>
                  <a:close/>
                  <a:moveTo>
                    <a:pt x="873676" y="650838"/>
                  </a:moveTo>
                  <a:cubicBezTo>
                    <a:pt x="832596" y="562539"/>
                    <a:pt x="809999" y="464443"/>
                    <a:pt x="807778" y="367131"/>
                  </a:cubicBezTo>
                  <a:cubicBezTo>
                    <a:pt x="709160" y="365042"/>
                    <a:pt x="611718" y="342771"/>
                    <a:pt x="524463" y="302409"/>
                  </a:cubicBezTo>
                  <a:cubicBezTo>
                    <a:pt x="522178" y="310181"/>
                    <a:pt x="520088" y="318019"/>
                    <a:pt x="518128" y="325856"/>
                  </a:cubicBezTo>
                  <a:cubicBezTo>
                    <a:pt x="491939" y="430417"/>
                    <a:pt x="493898" y="540203"/>
                    <a:pt x="533476" y="641368"/>
                  </a:cubicBezTo>
                  <a:cubicBezTo>
                    <a:pt x="635229" y="680946"/>
                    <a:pt x="745146" y="683558"/>
                    <a:pt x="850229" y="657239"/>
                  </a:cubicBezTo>
                  <a:cubicBezTo>
                    <a:pt x="858067" y="655279"/>
                    <a:pt x="865904" y="653124"/>
                    <a:pt x="873741" y="650838"/>
                  </a:cubicBezTo>
                  <a:lnTo>
                    <a:pt x="873741" y="65083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6B6234A-5C0C-4337-BACA-A99DF6F19443}"/>
                </a:ext>
              </a:extLst>
            </p:cNvPr>
            <p:cNvSpPr/>
            <p:nvPr/>
          </p:nvSpPr>
          <p:spPr>
            <a:xfrm>
              <a:off x="-3421" y="4246622"/>
              <a:ext cx="1169048" cy="1169048"/>
            </a:xfrm>
            <a:custGeom>
              <a:avLst/>
              <a:gdLst>
                <a:gd name="connsiteX0" fmla="*/ 3421 w 1169048"/>
                <a:gd name="connsiteY0" fmla="*/ 947410 h 1169048"/>
                <a:gd name="connsiteX1" fmla="*/ 140114 w 1169048"/>
                <a:gd name="connsiteY1" fmla="*/ 1172142 h 1169048"/>
                <a:gd name="connsiteX2" fmla="*/ 177863 w 1169048"/>
                <a:gd name="connsiteY2" fmla="*/ 1134393 h 1169048"/>
                <a:gd name="connsiteX3" fmla="*/ 42607 w 1169048"/>
                <a:gd name="connsiteY3" fmla="*/ 928863 h 1169048"/>
                <a:gd name="connsiteX4" fmla="*/ 268906 w 1169048"/>
                <a:gd name="connsiteY4" fmla="*/ 713405 h 1169048"/>
                <a:gd name="connsiteX5" fmla="*/ 284841 w 1169048"/>
                <a:gd name="connsiteY5" fmla="*/ 685322 h 1169048"/>
                <a:gd name="connsiteX6" fmla="*/ 316059 w 1169048"/>
                <a:gd name="connsiteY6" fmla="*/ 693943 h 1169048"/>
                <a:gd name="connsiteX7" fmla="*/ 625302 w 1169048"/>
                <a:gd name="connsiteY7" fmla="*/ 687216 h 1169048"/>
                <a:gd name="connsiteX8" fmla="*/ 686824 w 1169048"/>
                <a:gd name="connsiteY8" fmla="*/ 625759 h 1169048"/>
                <a:gd name="connsiteX9" fmla="*/ 692832 w 1169048"/>
                <a:gd name="connsiteY9" fmla="*/ 317953 h 1169048"/>
                <a:gd name="connsiteX10" fmla="*/ 684212 w 1169048"/>
                <a:gd name="connsiteY10" fmla="*/ 286866 h 1169048"/>
                <a:gd name="connsiteX11" fmla="*/ 712425 w 1169048"/>
                <a:gd name="connsiteY11" fmla="*/ 270930 h 1169048"/>
                <a:gd name="connsiteX12" fmla="*/ 928405 w 1169048"/>
                <a:gd name="connsiteY12" fmla="*/ 43456 h 1169048"/>
                <a:gd name="connsiteX13" fmla="*/ 1134001 w 1169048"/>
                <a:gd name="connsiteY13" fmla="*/ 178647 h 1169048"/>
                <a:gd name="connsiteX14" fmla="*/ 1171750 w 1169048"/>
                <a:gd name="connsiteY14" fmla="*/ 140898 h 1169048"/>
                <a:gd name="connsiteX15" fmla="*/ 946758 w 1169048"/>
                <a:gd name="connsiteY15" fmla="*/ 4008 h 1169048"/>
                <a:gd name="connsiteX16" fmla="*/ 947149 w 1169048"/>
                <a:gd name="connsiteY16" fmla="*/ 3355 h 1169048"/>
                <a:gd name="connsiteX17" fmla="*/ 905939 w 1169048"/>
                <a:gd name="connsiteY17" fmla="*/ 3355 h 1169048"/>
                <a:gd name="connsiteX18" fmla="*/ 906265 w 1169048"/>
                <a:gd name="connsiteY18" fmla="*/ 4008 h 1169048"/>
                <a:gd name="connsiteX19" fmla="*/ 693486 w 1169048"/>
                <a:gd name="connsiteY19" fmla="*/ 239255 h 1169048"/>
                <a:gd name="connsiteX20" fmla="*/ 672390 w 1169048"/>
                <a:gd name="connsiteY20" fmla="*/ 251337 h 1169048"/>
                <a:gd name="connsiteX21" fmla="*/ 518324 w 1169048"/>
                <a:gd name="connsiteY21" fmla="*/ 4204 h 1169048"/>
                <a:gd name="connsiteX22" fmla="*/ 519108 w 1169048"/>
                <a:gd name="connsiteY22" fmla="*/ 3355 h 1169048"/>
                <a:gd name="connsiteX23" fmla="*/ 458958 w 1169048"/>
                <a:gd name="connsiteY23" fmla="*/ 3355 h 1169048"/>
                <a:gd name="connsiteX24" fmla="*/ 460133 w 1169048"/>
                <a:gd name="connsiteY24" fmla="*/ 4596 h 1169048"/>
                <a:gd name="connsiteX25" fmla="*/ 396782 w 1169048"/>
                <a:gd name="connsiteY25" fmla="*/ 57889 h 1169048"/>
                <a:gd name="connsiteX26" fmla="*/ 307896 w 1169048"/>
                <a:gd name="connsiteY26" fmla="*/ 106284 h 1169048"/>
                <a:gd name="connsiteX27" fmla="*/ 278702 w 1169048"/>
                <a:gd name="connsiteY27" fmla="*/ 118170 h 1169048"/>
                <a:gd name="connsiteX28" fmla="*/ 290850 w 1169048"/>
                <a:gd name="connsiteY28" fmla="*/ 147102 h 1169048"/>
                <a:gd name="connsiteX29" fmla="*/ 319194 w 1169048"/>
                <a:gd name="connsiteY29" fmla="*/ 243957 h 1169048"/>
                <a:gd name="connsiteX30" fmla="*/ 326052 w 1169048"/>
                <a:gd name="connsiteY30" fmla="*/ 327293 h 1169048"/>
                <a:gd name="connsiteX31" fmla="*/ 243500 w 1169048"/>
                <a:gd name="connsiteY31" fmla="*/ 320174 h 1169048"/>
                <a:gd name="connsiteX32" fmla="*/ 146384 w 1169048"/>
                <a:gd name="connsiteY32" fmla="*/ 291503 h 1169048"/>
                <a:gd name="connsiteX33" fmla="*/ 117321 w 1169048"/>
                <a:gd name="connsiteY33" fmla="*/ 279290 h 1169048"/>
                <a:gd name="connsiteX34" fmla="*/ 105369 w 1169048"/>
                <a:gd name="connsiteY34" fmla="*/ 308418 h 1169048"/>
                <a:gd name="connsiteX35" fmla="*/ 56909 w 1169048"/>
                <a:gd name="connsiteY35" fmla="*/ 396913 h 1169048"/>
                <a:gd name="connsiteX36" fmla="*/ 3355 w 1169048"/>
                <a:gd name="connsiteY36" fmla="*/ 460068 h 1169048"/>
                <a:gd name="connsiteX37" fmla="*/ 3355 w 1169048"/>
                <a:gd name="connsiteY37" fmla="*/ 518912 h 1169048"/>
                <a:gd name="connsiteX38" fmla="*/ 249313 w 1169048"/>
                <a:gd name="connsiteY38" fmla="*/ 673239 h 1169048"/>
                <a:gd name="connsiteX39" fmla="*/ 237230 w 1169048"/>
                <a:gd name="connsiteY39" fmla="*/ 694269 h 1169048"/>
                <a:gd name="connsiteX40" fmla="*/ 3355 w 1169048"/>
                <a:gd name="connsiteY40" fmla="*/ 906527 h 1169048"/>
                <a:gd name="connsiteX41" fmla="*/ 3355 w 1169048"/>
                <a:gd name="connsiteY41" fmla="*/ 947215 h 1169048"/>
                <a:gd name="connsiteX42" fmla="*/ 3421 w 1169048"/>
                <a:gd name="connsiteY42" fmla="*/ 947215 h 1169048"/>
                <a:gd name="connsiteX43" fmla="*/ 25953 w 1169048"/>
                <a:gd name="connsiteY43" fmla="*/ 489784 h 1169048"/>
                <a:gd name="connsiteX44" fmla="*/ 87083 w 1169048"/>
                <a:gd name="connsiteY44" fmla="*/ 418139 h 1169048"/>
                <a:gd name="connsiteX45" fmla="*/ 137306 w 1169048"/>
                <a:gd name="connsiteY45" fmla="*/ 327684 h 1169048"/>
                <a:gd name="connsiteX46" fmla="*/ 236969 w 1169048"/>
                <a:gd name="connsiteY46" fmla="*/ 356551 h 1169048"/>
                <a:gd name="connsiteX47" fmla="*/ 330689 w 1169048"/>
                <a:gd name="connsiteY47" fmla="*/ 364127 h 1169048"/>
                <a:gd name="connsiteX48" fmla="*/ 266228 w 1169048"/>
                <a:gd name="connsiteY48" fmla="*/ 640454 h 1169048"/>
                <a:gd name="connsiteX49" fmla="*/ 25953 w 1169048"/>
                <a:gd name="connsiteY49" fmla="*/ 489784 h 1169048"/>
                <a:gd name="connsiteX50" fmla="*/ 25953 w 1169048"/>
                <a:gd name="connsiteY50" fmla="*/ 489784 h 1169048"/>
                <a:gd name="connsiteX51" fmla="*/ 362821 w 1169048"/>
                <a:gd name="connsiteY51" fmla="*/ 331538 h 1169048"/>
                <a:gd name="connsiteX52" fmla="*/ 355376 w 1169048"/>
                <a:gd name="connsiteY52" fmla="*/ 237687 h 1169048"/>
                <a:gd name="connsiteX53" fmla="*/ 326901 w 1169048"/>
                <a:gd name="connsiteY53" fmla="*/ 138220 h 1169048"/>
                <a:gd name="connsiteX54" fmla="*/ 417747 w 1169048"/>
                <a:gd name="connsiteY54" fmla="*/ 88258 h 1169048"/>
                <a:gd name="connsiteX55" fmla="*/ 489392 w 1169048"/>
                <a:gd name="connsiteY55" fmla="*/ 27324 h 1169048"/>
                <a:gd name="connsiteX56" fmla="*/ 639213 w 1169048"/>
                <a:gd name="connsiteY56" fmla="*/ 268187 h 1169048"/>
                <a:gd name="connsiteX57" fmla="*/ 362756 w 1169048"/>
                <a:gd name="connsiteY57" fmla="*/ 331472 h 1169048"/>
                <a:gd name="connsiteX58" fmla="*/ 362756 w 1169048"/>
                <a:gd name="connsiteY58" fmla="*/ 331472 h 1169048"/>
                <a:gd name="connsiteX59" fmla="*/ 301495 w 1169048"/>
                <a:gd name="connsiteY59" fmla="*/ 651948 h 1169048"/>
                <a:gd name="connsiteX60" fmla="*/ 367393 w 1169048"/>
                <a:gd name="connsiteY60" fmla="*/ 368242 h 1169048"/>
                <a:gd name="connsiteX61" fmla="*/ 650708 w 1169048"/>
                <a:gd name="connsiteY61" fmla="*/ 303520 h 1169048"/>
                <a:gd name="connsiteX62" fmla="*/ 657043 w 1169048"/>
                <a:gd name="connsiteY62" fmla="*/ 326966 h 1169048"/>
                <a:gd name="connsiteX63" fmla="*/ 641695 w 1169048"/>
                <a:gd name="connsiteY63" fmla="*/ 642478 h 1169048"/>
                <a:gd name="connsiteX64" fmla="*/ 324942 w 1169048"/>
                <a:gd name="connsiteY64" fmla="*/ 658349 h 1169048"/>
                <a:gd name="connsiteX65" fmla="*/ 301430 w 1169048"/>
                <a:gd name="connsiteY65" fmla="*/ 651948 h 1169048"/>
                <a:gd name="connsiteX66" fmla="*/ 301430 w 1169048"/>
                <a:gd name="connsiteY66" fmla="*/ 65194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3421" y="947410"/>
                  </a:moveTo>
                  <a:cubicBezTo>
                    <a:pt x="36467" y="966938"/>
                    <a:pt x="156246" y="1046943"/>
                    <a:pt x="140114" y="1172142"/>
                  </a:cubicBezTo>
                  <a:lnTo>
                    <a:pt x="177863" y="1134393"/>
                  </a:lnTo>
                  <a:cubicBezTo>
                    <a:pt x="170679" y="1030877"/>
                    <a:pt x="88389" y="960407"/>
                    <a:pt x="42607" y="928863"/>
                  </a:cubicBezTo>
                  <a:cubicBezTo>
                    <a:pt x="138024" y="880795"/>
                    <a:pt x="214306" y="804382"/>
                    <a:pt x="268906" y="713405"/>
                  </a:cubicBezTo>
                  <a:cubicBezTo>
                    <a:pt x="274457" y="704196"/>
                    <a:pt x="279747" y="694792"/>
                    <a:pt x="284841" y="685322"/>
                  </a:cubicBezTo>
                  <a:cubicBezTo>
                    <a:pt x="295160" y="688457"/>
                    <a:pt x="305610" y="691330"/>
                    <a:pt x="316059" y="693943"/>
                  </a:cubicBezTo>
                  <a:cubicBezTo>
                    <a:pt x="418139" y="719479"/>
                    <a:pt x="524659" y="719348"/>
                    <a:pt x="625302" y="687216"/>
                  </a:cubicBezTo>
                  <a:lnTo>
                    <a:pt x="686824" y="625759"/>
                  </a:lnTo>
                  <a:cubicBezTo>
                    <a:pt x="718826" y="525704"/>
                    <a:pt x="718303" y="419445"/>
                    <a:pt x="692832" y="317953"/>
                  </a:cubicBezTo>
                  <a:cubicBezTo>
                    <a:pt x="690220" y="307569"/>
                    <a:pt x="687346" y="297185"/>
                    <a:pt x="684212" y="286866"/>
                  </a:cubicBezTo>
                  <a:cubicBezTo>
                    <a:pt x="693747" y="281771"/>
                    <a:pt x="703217" y="276481"/>
                    <a:pt x="712425" y="270930"/>
                  </a:cubicBezTo>
                  <a:cubicBezTo>
                    <a:pt x="803990" y="216070"/>
                    <a:pt x="880141" y="139265"/>
                    <a:pt x="928405" y="43456"/>
                  </a:cubicBezTo>
                  <a:cubicBezTo>
                    <a:pt x="959950" y="89238"/>
                    <a:pt x="1030485" y="171463"/>
                    <a:pt x="1134001" y="178647"/>
                  </a:cubicBezTo>
                  <a:lnTo>
                    <a:pt x="1171750" y="140898"/>
                  </a:lnTo>
                  <a:cubicBezTo>
                    <a:pt x="1046159" y="157030"/>
                    <a:pt x="966089" y="36729"/>
                    <a:pt x="946758" y="4008"/>
                  </a:cubicBezTo>
                  <a:lnTo>
                    <a:pt x="947149" y="3355"/>
                  </a:lnTo>
                  <a:lnTo>
                    <a:pt x="905939" y="3355"/>
                  </a:lnTo>
                  <a:lnTo>
                    <a:pt x="906265" y="4008"/>
                  </a:lnTo>
                  <a:cubicBezTo>
                    <a:pt x="862312" y="103933"/>
                    <a:pt x="786422" y="183545"/>
                    <a:pt x="693486" y="239255"/>
                  </a:cubicBezTo>
                  <a:cubicBezTo>
                    <a:pt x="686563" y="243435"/>
                    <a:pt x="679509" y="247419"/>
                    <a:pt x="672390" y="251337"/>
                  </a:cubicBezTo>
                  <a:cubicBezTo>
                    <a:pt x="638952" y="159838"/>
                    <a:pt x="585594" y="74478"/>
                    <a:pt x="518324" y="4204"/>
                  </a:cubicBezTo>
                  <a:lnTo>
                    <a:pt x="519108" y="3355"/>
                  </a:lnTo>
                  <a:lnTo>
                    <a:pt x="458958" y="3355"/>
                  </a:lnTo>
                  <a:lnTo>
                    <a:pt x="460133" y="4596"/>
                  </a:lnTo>
                  <a:cubicBezTo>
                    <a:pt x="440932" y="24124"/>
                    <a:pt x="419641" y="41953"/>
                    <a:pt x="396782" y="57889"/>
                  </a:cubicBezTo>
                  <a:cubicBezTo>
                    <a:pt x="369026" y="77155"/>
                    <a:pt x="339179" y="93483"/>
                    <a:pt x="307896" y="106284"/>
                  </a:cubicBezTo>
                  <a:lnTo>
                    <a:pt x="278702" y="118170"/>
                  </a:lnTo>
                  <a:lnTo>
                    <a:pt x="290850" y="147102"/>
                  </a:lnTo>
                  <a:cubicBezTo>
                    <a:pt x="303781" y="178059"/>
                    <a:pt x="313316" y="210714"/>
                    <a:pt x="319194" y="243957"/>
                  </a:cubicBezTo>
                  <a:cubicBezTo>
                    <a:pt x="324027" y="271453"/>
                    <a:pt x="326378" y="299405"/>
                    <a:pt x="326052" y="327293"/>
                  </a:cubicBezTo>
                  <a:cubicBezTo>
                    <a:pt x="298687" y="327488"/>
                    <a:pt x="270995" y="325137"/>
                    <a:pt x="243500" y="320174"/>
                  </a:cubicBezTo>
                  <a:cubicBezTo>
                    <a:pt x="210388" y="314231"/>
                    <a:pt x="177733" y="304630"/>
                    <a:pt x="146384" y="291503"/>
                  </a:cubicBezTo>
                  <a:lnTo>
                    <a:pt x="117321" y="279290"/>
                  </a:lnTo>
                  <a:lnTo>
                    <a:pt x="105369" y="308418"/>
                  </a:lnTo>
                  <a:cubicBezTo>
                    <a:pt x="92634" y="339506"/>
                    <a:pt x="76307" y="369287"/>
                    <a:pt x="56909" y="396913"/>
                  </a:cubicBezTo>
                  <a:cubicBezTo>
                    <a:pt x="41104" y="419445"/>
                    <a:pt x="23144" y="440671"/>
                    <a:pt x="3355" y="460068"/>
                  </a:cubicBezTo>
                  <a:lnTo>
                    <a:pt x="3355" y="518912"/>
                  </a:lnTo>
                  <a:cubicBezTo>
                    <a:pt x="74478" y="587095"/>
                    <a:pt x="159120" y="640127"/>
                    <a:pt x="249313" y="673239"/>
                  </a:cubicBezTo>
                  <a:cubicBezTo>
                    <a:pt x="245394" y="680358"/>
                    <a:pt x="241410" y="687346"/>
                    <a:pt x="237230" y="694269"/>
                  </a:cubicBezTo>
                  <a:cubicBezTo>
                    <a:pt x="181782" y="786748"/>
                    <a:pt x="102822" y="862965"/>
                    <a:pt x="3355" y="906527"/>
                  </a:cubicBezTo>
                  <a:lnTo>
                    <a:pt x="3355" y="947215"/>
                  </a:lnTo>
                  <a:lnTo>
                    <a:pt x="3421" y="947215"/>
                  </a:lnTo>
                  <a:close/>
                  <a:moveTo>
                    <a:pt x="25953" y="489784"/>
                  </a:moveTo>
                  <a:cubicBezTo>
                    <a:pt x="48419" y="468166"/>
                    <a:pt x="68926" y="444067"/>
                    <a:pt x="87083" y="418139"/>
                  </a:cubicBezTo>
                  <a:cubicBezTo>
                    <a:pt x="107002" y="389729"/>
                    <a:pt x="123917" y="359295"/>
                    <a:pt x="137306" y="327684"/>
                  </a:cubicBezTo>
                  <a:cubicBezTo>
                    <a:pt x="169569" y="340812"/>
                    <a:pt x="203073" y="350478"/>
                    <a:pt x="236969" y="356551"/>
                  </a:cubicBezTo>
                  <a:cubicBezTo>
                    <a:pt x="267991" y="362103"/>
                    <a:pt x="299471" y="364650"/>
                    <a:pt x="330689" y="364127"/>
                  </a:cubicBezTo>
                  <a:cubicBezTo>
                    <a:pt x="328991" y="458957"/>
                    <a:pt x="306851" y="554702"/>
                    <a:pt x="266228" y="640454"/>
                  </a:cubicBezTo>
                  <a:cubicBezTo>
                    <a:pt x="177994" y="608778"/>
                    <a:pt x="95181" y="556857"/>
                    <a:pt x="25953" y="489784"/>
                  </a:cubicBezTo>
                  <a:lnTo>
                    <a:pt x="25953" y="489784"/>
                  </a:lnTo>
                  <a:close/>
                  <a:moveTo>
                    <a:pt x="362821" y="331538"/>
                  </a:moveTo>
                  <a:cubicBezTo>
                    <a:pt x="363409" y="300254"/>
                    <a:pt x="360862" y="268775"/>
                    <a:pt x="355376" y="237687"/>
                  </a:cubicBezTo>
                  <a:cubicBezTo>
                    <a:pt x="349367" y="203595"/>
                    <a:pt x="339832" y="170092"/>
                    <a:pt x="326901" y="138220"/>
                  </a:cubicBezTo>
                  <a:cubicBezTo>
                    <a:pt x="359099" y="124636"/>
                    <a:pt x="389598" y="107786"/>
                    <a:pt x="417747" y="88258"/>
                  </a:cubicBezTo>
                  <a:cubicBezTo>
                    <a:pt x="443675" y="70233"/>
                    <a:pt x="467709" y="49791"/>
                    <a:pt x="489392" y="27324"/>
                  </a:cubicBezTo>
                  <a:cubicBezTo>
                    <a:pt x="555290" y="95573"/>
                    <a:pt x="607276" y="178843"/>
                    <a:pt x="639213" y="268187"/>
                  </a:cubicBezTo>
                  <a:cubicBezTo>
                    <a:pt x="554375" y="308157"/>
                    <a:pt x="459153" y="330036"/>
                    <a:pt x="362756" y="331472"/>
                  </a:cubicBezTo>
                  <a:lnTo>
                    <a:pt x="362756" y="331472"/>
                  </a:lnTo>
                  <a:close/>
                  <a:moveTo>
                    <a:pt x="301495" y="651948"/>
                  </a:moveTo>
                  <a:cubicBezTo>
                    <a:pt x="342575" y="563649"/>
                    <a:pt x="365172" y="465554"/>
                    <a:pt x="367393" y="368242"/>
                  </a:cubicBezTo>
                  <a:cubicBezTo>
                    <a:pt x="466011" y="366152"/>
                    <a:pt x="563453" y="343881"/>
                    <a:pt x="650708" y="303520"/>
                  </a:cubicBezTo>
                  <a:cubicBezTo>
                    <a:pt x="652993" y="311292"/>
                    <a:pt x="655083" y="319129"/>
                    <a:pt x="657043" y="326966"/>
                  </a:cubicBezTo>
                  <a:cubicBezTo>
                    <a:pt x="683232" y="431527"/>
                    <a:pt x="681273" y="541313"/>
                    <a:pt x="641695" y="642478"/>
                  </a:cubicBezTo>
                  <a:cubicBezTo>
                    <a:pt x="539942" y="682056"/>
                    <a:pt x="430025" y="684669"/>
                    <a:pt x="324942" y="658349"/>
                  </a:cubicBezTo>
                  <a:cubicBezTo>
                    <a:pt x="317104" y="656389"/>
                    <a:pt x="309267" y="654234"/>
                    <a:pt x="301430" y="651948"/>
                  </a:cubicBezTo>
                  <a:lnTo>
                    <a:pt x="301430" y="65194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F1455E7D-EF13-48BE-817A-86F459FCCDE3}"/>
                </a:ext>
              </a:extLst>
            </p:cNvPr>
            <p:cNvSpPr/>
            <p:nvPr/>
          </p:nvSpPr>
          <p:spPr>
            <a:xfrm>
              <a:off x="133338" y="4384229"/>
              <a:ext cx="1169048" cy="1169048"/>
            </a:xfrm>
            <a:custGeom>
              <a:avLst/>
              <a:gdLst>
                <a:gd name="connsiteX0" fmla="*/ 1171816 w 1169048"/>
                <a:gd name="connsiteY0" fmla="*/ 228152 h 1169048"/>
                <a:gd name="connsiteX1" fmla="*/ 1034991 w 1169048"/>
                <a:gd name="connsiteY1" fmla="*/ 3355 h 1169048"/>
                <a:gd name="connsiteX2" fmla="*/ 997242 w 1169048"/>
                <a:gd name="connsiteY2" fmla="*/ 41104 h 1169048"/>
                <a:gd name="connsiteX3" fmla="*/ 1132499 w 1169048"/>
                <a:gd name="connsiteY3" fmla="*/ 246635 h 1169048"/>
                <a:gd name="connsiteX4" fmla="*/ 906200 w 1169048"/>
                <a:gd name="connsiteY4" fmla="*/ 462093 h 1169048"/>
                <a:gd name="connsiteX5" fmla="*/ 890264 w 1169048"/>
                <a:gd name="connsiteY5" fmla="*/ 490176 h 1169048"/>
                <a:gd name="connsiteX6" fmla="*/ 859046 w 1169048"/>
                <a:gd name="connsiteY6" fmla="*/ 481555 h 1169048"/>
                <a:gd name="connsiteX7" fmla="*/ 549804 w 1169048"/>
                <a:gd name="connsiteY7" fmla="*/ 488282 h 1169048"/>
                <a:gd name="connsiteX8" fmla="*/ 488282 w 1169048"/>
                <a:gd name="connsiteY8" fmla="*/ 549738 h 1169048"/>
                <a:gd name="connsiteX9" fmla="*/ 482273 w 1169048"/>
                <a:gd name="connsiteY9" fmla="*/ 857544 h 1169048"/>
                <a:gd name="connsiteX10" fmla="*/ 490894 w 1169048"/>
                <a:gd name="connsiteY10" fmla="*/ 888632 h 1169048"/>
                <a:gd name="connsiteX11" fmla="*/ 462680 w 1169048"/>
                <a:gd name="connsiteY11" fmla="*/ 904567 h 1169048"/>
                <a:gd name="connsiteX12" fmla="*/ 246700 w 1169048"/>
                <a:gd name="connsiteY12" fmla="*/ 1132042 h 1169048"/>
                <a:gd name="connsiteX13" fmla="*/ 41104 w 1169048"/>
                <a:gd name="connsiteY13" fmla="*/ 996850 h 1169048"/>
                <a:gd name="connsiteX14" fmla="*/ 3355 w 1169048"/>
                <a:gd name="connsiteY14" fmla="*/ 1034600 h 1169048"/>
                <a:gd name="connsiteX15" fmla="*/ 228087 w 1169048"/>
                <a:gd name="connsiteY15" fmla="*/ 1171032 h 1169048"/>
                <a:gd name="connsiteX16" fmla="*/ 269101 w 1169048"/>
                <a:gd name="connsiteY16" fmla="*/ 1171032 h 1169048"/>
                <a:gd name="connsiteX17" fmla="*/ 481685 w 1169048"/>
                <a:gd name="connsiteY17" fmla="*/ 936243 h 1169048"/>
                <a:gd name="connsiteX18" fmla="*/ 502781 w 1169048"/>
                <a:gd name="connsiteY18" fmla="*/ 924160 h 1169048"/>
                <a:gd name="connsiteX19" fmla="*/ 656585 w 1169048"/>
                <a:gd name="connsiteY19" fmla="*/ 1171032 h 1169048"/>
                <a:gd name="connsiteX20" fmla="*/ 715103 w 1169048"/>
                <a:gd name="connsiteY20" fmla="*/ 1171032 h 1169048"/>
                <a:gd name="connsiteX21" fmla="*/ 714973 w 1169048"/>
                <a:gd name="connsiteY21" fmla="*/ 1170901 h 1169048"/>
                <a:gd name="connsiteX22" fmla="*/ 778323 w 1169048"/>
                <a:gd name="connsiteY22" fmla="*/ 1117608 h 1169048"/>
                <a:gd name="connsiteX23" fmla="*/ 867210 w 1169048"/>
                <a:gd name="connsiteY23" fmla="*/ 1069214 h 1169048"/>
                <a:gd name="connsiteX24" fmla="*/ 896404 w 1169048"/>
                <a:gd name="connsiteY24" fmla="*/ 1057327 h 1169048"/>
                <a:gd name="connsiteX25" fmla="*/ 884256 w 1169048"/>
                <a:gd name="connsiteY25" fmla="*/ 1028395 h 1169048"/>
                <a:gd name="connsiteX26" fmla="*/ 855911 w 1169048"/>
                <a:gd name="connsiteY26" fmla="*/ 931540 h 1169048"/>
                <a:gd name="connsiteX27" fmla="*/ 849054 w 1169048"/>
                <a:gd name="connsiteY27" fmla="*/ 848205 h 1169048"/>
                <a:gd name="connsiteX28" fmla="*/ 931606 w 1169048"/>
                <a:gd name="connsiteY28" fmla="*/ 855324 h 1169048"/>
                <a:gd name="connsiteX29" fmla="*/ 1028721 w 1169048"/>
                <a:gd name="connsiteY29" fmla="*/ 883995 h 1169048"/>
                <a:gd name="connsiteX30" fmla="*/ 1057785 w 1169048"/>
                <a:gd name="connsiteY30" fmla="*/ 896208 h 1169048"/>
                <a:gd name="connsiteX31" fmla="*/ 1069736 w 1169048"/>
                <a:gd name="connsiteY31" fmla="*/ 867014 h 1169048"/>
                <a:gd name="connsiteX32" fmla="*/ 1118196 w 1169048"/>
                <a:gd name="connsiteY32" fmla="*/ 778519 h 1169048"/>
                <a:gd name="connsiteX33" fmla="*/ 1171816 w 1169048"/>
                <a:gd name="connsiteY33" fmla="*/ 715234 h 1169048"/>
                <a:gd name="connsiteX34" fmla="*/ 1171816 w 1169048"/>
                <a:gd name="connsiteY34" fmla="*/ 656586 h 1169048"/>
                <a:gd name="connsiteX35" fmla="*/ 925793 w 1169048"/>
                <a:gd name="connsiteY35" fmla="*/ 502193 h 1169048"/>
                <a:gd name="connsiteX36" fmla="*/ 937875 w 1169048"/>
                <a:gd name="connsiteY36" fmla="*/ 481163 h 1169048"/>
                <a:gd name="connsiteX37" fmla="*/ 1171816 w 1169048"/>
                <a:gd name="connsiteY37" fmla="*/ 268906 h 1169048"/>
                <a:gd name="connsiteX38" fmla="*/ 1171881 w 1169048"/>
                <a:gd name="connsiteY38" fmla="*/ 268906 h 1169048"/>
                <a:gd name="connsiteX39" fmla="*/ 1171881 w 1169048"/>
                <a:gd name="connsiteY39" fmla="*/ 228283 h 1169048"/>
                <a:gd name="connsiteX40" fmla="*/ 1171881 w 1169048"/>
                <a:gd name="connsiteY40" fmla="*/ 228283 h 1169048"/>
                <a:gd name="connsiteX41" fmla="*/ 938202 w 1169048"/>
                <a:gd name="connsiteY41" fmla="*/ 818946 h 1169048"/>
                <a:gd name="connsiteX42" fmla="*/ 844482 w 1169048"/>
                <a:gd name="connsiteY42" fmla="*/ 811370 h 1169048"/>
                <a:gd name="connsiteX43" fmla="*/ 908943 w 1169048"/>
                <a:gd name="connsiteY43" fmla="*/ 535044 h 1169048"/>
                <a:gd name="connsiteX44" fmla="*/ 1149218 w 1169048"/>
                <a:gd name="connsiteY44" fmla="*/ 685714 h 1169048"/>
                <a:gd name="connsiteX45" fmla="*/ 1088088 w 1169048"/>
                <a:gd name="connsiteY45" fmla="*/ 757293 h 1169048"/>
                <a:gd name="connsiteX46" fmla="*/ 1037865 w 1169048"/>
                <a:gd name="connsiteY46" fmla="*/ 847748 h 1169048"/>
                <a:gd name="connsiteX47" fmla="*/ 938202 w 1169048"/>
                <a:gd name="connsiteY47" fmla="*/ 818881 h 1169048"/>
                <a:gd name="connsiteX48" fmla="*/ 938202 w 1169048"/>
                <a:gd name="connsiteY48" fmla="*/ 818881 h 1169048"/>
                <a:gd name="connsiteX49" fmla="*/ 812350 w 1169048"/>
                <a:gd name="connsiteY49" fmla="*/ 843960 h 1169048"/>
                <a:gd name="connsiteX50" fmla="*/ 819795 w 1169048"/>
                <a:gd name="connsiteY50" fmla="*/ 937810 h 1169048"/>
                <a:gd name="connsiteX51" fmla="*/ 848270 w 1169048"/>
                <a:gd name="connsiteY51" fmla="*/ 1037277 h 1169048"/>
                <a:gd name="connsiteX52" fmla="*/ 757424 w 1169048"/>
                <a:gd name="connsiteY52" fmla="*/ 1087239 h 1169048"/>
                <a:gd name="connsiteX53" fmla="*/ 685779 w 1169048"/>
                <a:gd name="connsiteY53" fmla="*/ 1148174 h 1169048"/>
                <a:gd name="connsiteX54" fmla="*/ 535958 w 1169048"/>
                <a:gd name="connsiteY54" fmla="*/ 907311 h 1169048"/>
                <a:gd name="connsiteX55" fmla="*/ 812415 w 1169048"/>
                <a:gd name="connsiteY55" fmla="*/ 844025 h 1169048"/>
                <a:gd name="connsiteX56" fmla="*/ 812415 w 1169048"/>
                <a:gd name="connsiteY56" fmla="*/ 844025 h 1169048"/>
                <a:gd name="connsiteX57" fmla="*/ 873676 w 1169048"/>
                <a:gd name="connsiteY57" fmla="*/ 523549 h 1169048"/>
                <a:gd name="connsiteX58" fmla="*/ 807778 w 1169048"/>
                <a:gd name="connsiteY58" fmla="*/ 807256 h 1169048"/>
                <a:gd name="connsiteX59" fmla="*/ 524463 w 1169048"/>
                <a:gd name="connsiteY59" fmla="*/ 871978 h 1169048"/>
                <a:gd name="connsiteX60" fmla="*/ 518128 w 1169048"/>
                <a:gd name="connsiteY60" fmla="*/ 848532 h 1169048"/>
                <a:gd name="connsiteX61" fmla="*/ 533476 w 1169048"/>
                <a:gd name="connsiteY61" fmla="*/ 533019 h 1169048"/>
                <a:gd name="connsiteX62" fmla="*/ 850229 w 1169048"/>
                <a:gd name="connsiteY62" fmla="*/ 517149 h 1169048"/>
                <a:gd name="connsiteX63" fmla="*/ 873741 w 1169048"/>
                <a:gd name="connsiteY63" fmla="*/ 523549 h 1169048"/>
                <a:gd name="connsiteX64" fmla="*/ 873741 w 1169048"/>
                <a:gd name="connsiteY64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1171816" y="228152"/>
                  </a:moveTo>
                  <a:cubicBezTo>
                    <a:pt x="1138899" y="208755"/>
                    <a:pt x="1018860" y="128685"/>
                    <a:pt x="1034991" y="3355"/>
                  </a:cubicBezTo>
                  <a:lnTo>
                    <a:pt x="997242" y="41104"/>
                  </a:lnTo>
                  <a:cubicBezTo>
                    <a:pt x="1004426" y="144621"/>
                    <a:pt x="1086717" y="215090"/>
                    <a:pt x="1132499" y="246635"/>
                  </a:cubicBezTo>
                  <a:cubicBezTo>
                    <a:pt x="1037081" y="294703"/>
                    <a:pt x="960799" y="371116"/>
                    <a:pt x="906200" y="462093"/>
                  </a:cubicBezTo>
                  <a:cubicBezTo>
                    <a:pt x="900649" y="471301"/>
                    <a:pt x="895359" y="480706"/>
                    <a:pt x="890264" y="490176"/>
                  </a:cubicBezTo>
                  <a:cubicBezTo>
                    <a:pt x="879945" y="487041"/>
                    <a:pt x="869496" y="484167"/>
                    <a:pt x="859046" y="481555"/>
                  </a:cubicBezTo>
                  <a:cubicBezTo>
                    <a:pt x="756967" y="456019"/>
                    <a:pt x="650446" y="456149"/>
                    <a:pt x="549804" y="488282"/>
                  </a:cubicBezTo>
                  <a:lnTo>
                    <a:pt x="488282" y="549738"/>
                  </a:lnTo>
                  <a:cubicBezTo>
                    <a:pt x="456280" y="649793"/>
                    <a:pt x="456802" y="756118"/>
                    <a:pt x="482273" y="857544"/>
                  </a:cubicBezTo>
                  <a:cubicBezTo>
                    <a:pt x="484886" y="867928"/>
                    <a:pt x="487759" y="878313"/>
                    <a:pt x="490894" y="888632"/>
                  </a:cubicBezTo>
                  <a:cubicBezTo>
                    <a:pt x="481359" y="893726"/>
                    <a:pt x="471889" y="899016"/>
                    <a:pt x="462680" y="904567"/>
                  </a:cubicBezTo>
                  <a:cubicBezTo>
                    <a:pt x="371116" y="959428"/>
                    <a:pt x="294964" y="1036232"/>
                    <a:pt x="246700" y="1132042"/>
                  </a:cubicBezTo>
                  <a:cubicBezTo>
                    <a:pt x="215155" y="1086260"/>
                    <a:pt x="144621" y="1004035"/>
                    <a:pt x="41104" y="996850"/>
                  </a:cubicBezTo>
                  <a:lnTo>
                    <a:pt x="3355" y="1034600"/>
                  </a:lnTo>
                  <a:cubicBezTo>
                    <a:pt x="128359" y="1018533"/>
                    <a:pt x="208298" y="1137724"/>
                    <a:pt x="228087" y="1171032"/>
                  </a:cubicBezTo>
                  <a:lnTo>
                    <a:pt x="269101" y="1171032"/>
                  </a:lnTo>
                  <a:cubicBezTo>
                    <a:pt x="313120" y="1071304"/>
                    <a:pt x="388880" y="991822"/>
                    <a:pt x="481685" y="936243"/>
                  </a:cubicBezTo>
                  <a:cubicBezTo>
                    <a:pt x="488608" y="932063"/>
                    <a:pt x="495662" y="928079"/>
                    <a:pt x="502781" y="924160"/>
                  </a:cubicBezTo>
                  <a:cubicBezTo>
                    <a:pt x="536154" y="1015529"/>
                    <a:pt x="589447" y="1100824"/>
                    <a:pt x="656585" y="1171032"/>
                  </a:cubicBezTo>
                  <a:lnTo>
                    <a:pt x="715103" y="1171032"/>
                  </a:lnTo>
                  <a:lnTo>
                    <a:pt x="714973" y="1170901"/>
                  </a:lnTo>
                  <a:cubicBezTo>
                    <a:pt x="734174" y="1151374"/>
                    <a:pt x="755465" y="1133544"/>
                    <a:pt x="778323" y="1117608"/>
                  </a:cubicBezTo>
                  <a:cubicBezTo>
                    <a:pt x="806080" y="1098342"/>
                    <a:pt x="835927" y="1082015"/>
                    <a:pt x="867210" y="1069214"/>
                  </a:cubicBezTo>
                  <a:lnTo>
                    <a:pt x="896404" y="1057327"/>
                  </a:lnTo>
                  <a:lnTo>
                    <a:pt x="884256" y="1028395"/>
                  </a:lnTo>
                  <a:cubicBezTo>
                    <a:pt x="871325" y="997438"/>
                    <a:pt x="861789" y="964783"/>
                    <a:pt x="855911" y="931540"/>
                  </a:cubicBezTo>
                  <a:cubicBezTo>
                    <a:pt x="851078" y="904045"/>
                    <a:pt x="848727" y="876092"/>
                    <a:pt x="849054" y="848205"/>
                  </a:cubicBezTo>
                  <a:cubicBezTo>
                    <a:pt x="876419" y="848009"/>
                    <a:pt x="904110" y="850360"/>
                    <a:pt x="931606" y="855324"/>
                  </a:cubicBezTo>
                  <a:cubicBezTo>
                    <a:pt x="964718" y="861267"/>
                    <a:pt x="997373" y="870868"/>
                    <a:pt x="1028721" y="883995"/>
                  </a:cubicBezTo>
                  <a:lnTo>
                    <a:pt x="1057785" y="896208"/>
                  </a:lnTo>
                  <a:lnTo>
                    <a:pt x="1069736" y="867014"/>
                  </a:lnTo>
                  <a:cubicBezTo>
                    <a:pt x="1082472" y="835926"/>
                    <a:pt x="1098799" y="806145"/>
                    <a:pt x="1118196" y="778519"/>
                  </a:cubicBezTo>
                  <a:cubicBezTo>
                    <a:pt x="1134067" y="755922"/>
                    <a:pt x="1152027" y="734696"/>
                    <a:pt x="1171816" y="715234"/>
                  </a:cubicBezTo>
                  <a:lnTo>
                    <a:pt x="1171816" y="656586"/>
                  </a:lnTo>
                  <a:cubicBezTo>
                    <a:pt x="1100628" y="588402"/>
                    <a:pt x="1015986" y="535305"/>
                    <a:pt x="925793" y="502193"/>
                  </a:cubicBezTo>
                  <a:cubicBezTo>
                    <a:pt x="929712" y="495074"/>
                    <a:pt x="933696" y="488086"/>
                    <a:pt x="937875" y="481163"/>
                  </a:cubicBezTo>
                  <a:cubicBezTo>
                    <a:pt x="993324" y="388684"/>
                    <a:pt x="1072349" y="312467"/>
                    <a:pt x="1171816" y="268906"/>
                  </a:cubicBezTo>
                  <a:lnTo>
                    <a:pt x="1171881" y="268906"/>
                  </a:lnTo>
                  <a:lnTo>
                    <a:pt x="1171881" y="228283"/>
                  </a:lnTo>
                  <a:lnTo>
                    <a:pt x="1171881" y="228283"/>
                  </a:lnTo>
                  <a:close/>
                  <a:moveTo>
                    <a:pt x="938202" y="818946"/>
                  </a:moveTo>
                  <a:cubicBezTo>
                    <a:pt x="907180" y="813395"/>
                    <a:pt x="875700" y="810848"/>
                    <a:pt x="844482" y="811370"/>
                  </a:cubicBezTo>
                  <a:cubicBezTo>
                    <a:pt x="846180" y="716540"/>
                    <a:pt x="868320" y="620861"/>
                    <a:pt x="908943" y="535044"/>
                  </a:cubicBezTo>
                  <a:cubicBezTo>
                    <a:pt x="997177" y="566719"/>
                    <a:pt x="1079990" y="618641"/>
                    <a:pt x="1149218" y="685714"/>
                  </a:cubicBezTo>
                  <a:cubicBezTo>
                    <a:pt x="1126752" y="707332"/>
                    <a:pt x="1106245" y="731431"/>
                    <a:pt x="1088088" y="757293"/>
                  </a:cubicBezTo>
                  <a:cubicBezTo>
                    <a:pt x="1068169" y="785703"/>
                    <a:pt x="1051254" y="816138"/>
                    <a:pt x="1037865" y="847748"/>
                  </a:cubicBezTo>
                  <a:cubicBezTo>
                    <a:pt x="1005602" y="834621"/>
                    <a:pt x="972098" y="824954"/>
                    <a:pt x="938202" y="818881"/>
                  </a:cubicBezTo>
                  <a:lnTo>
                    <a:pt x="938202" y="818881"/>
                  </a:lnTo>
                  <a:close/>
                  <a:moveTo>
                    <a:pt x="812350" y="843960"/>
                  </a:moveTo>
                  <a:cubicBezTo>
                    <a:pt x="811762" y="875243"/>
                    <a:pt x="814309" y="906723"/>
                    <a:pt x="819795" y="937810"/>
                  </a:cubicBezTo>
                  <a:cubicBezTo>
                    <a:pt x="825804" y="971902"/>
                    <a:pt x="835339" y="1005406"/>
                    <a:pt x="848270" y="1037277"/>
                  </a:cubicBezTo>
                  <a:cubicBezTo>
                    <a:pt x="816072" y="1050862"/>
                    <a:pt x="785573" y="1067712"/>
                    <a:pt x="757424" y="1087239"/>
                  </a:cubicBezTo>
                  <a:cubicBezTo>
                    <a:pt x="731496" y="1105265"/>
                    <a:pt x="707462" y="1125707"/>
                    <a:pt x="685779" y="1148174"/>
                  </a:cubicBezTo>
                  <a:cubicBezTo>
                    <a:pt x="619881" y="1079925"/>
                    <a:pt x="567895" y="996655"/>
                    <a:pt x="535958" y="907311"/>
                  </a:cubicBezTo>
                  <a:cubicBezTo>
                    <a:pt x="620796" y="867341"/>
                    <a:pt x="716083" y="845462"/>
                    <a:pt x="812415" y="844025"/>
                  </a:cubicBezTo>
                  <a:lnTo>
                    <a:pt x="812415" y="844025"/>
                  </a:lnTo>
                  <a:close/>
                  <a:moveTo>
                    <a:pt x="873676" y="523549"/>
                  </a:moveTo>
                  <a:cubicBezTo>
                    <a:pt x="832596" y="611848"/>
                    <a:pt x="809999" y="709944"/>
                    <a:pt x="807778" y="807256"/>
                  </a:cubicBezTo>
                  <a:cubicBezTo>
                    <a:pt x="709160" y="809346"/>
                    <a:pt x="611718" y="831616"/>
                    <a:pt x="524463" y="871978"/>
                  </a:cubicBezTo>
                  <a:cubicBezTo>
                    <a:pt x="522178" y="864206"/>
                    <a:pt x="520088" y="856368"/>
                    <a:pt x="518128" y="848532"/>
                  </a:cubicBezTo>
                  <a:cubicBezTo>
                    <a:pt x="491939" y="743970"/>
                    <a:pt x="493898" y="634184"/>
                    <a:pt x="533476" y="533019"/>
                  </a:cubicBezTo>
                  <a:cubicBezTo>
                    <a:pt x="635229" y="493441"/>
                    <a:pt x="745146" y="490829"/>
                    <a:pt x="850229" y="517149"/>
                  </a:cubicBezTo>
                  <a:cubicBezTo>
                    <a:pt x="858067" y="519108"/>
                    <a:pt x="865904" y="521263"/>
                    <a:pt x="873741" y="523549"/>
                  </a:cubicBezTo>
                  <a:lnTo>
                    <a:pt x="873741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1AED58F-FED7-436E-9FA7-E72E435DC326}"/>
                </a:ext>
              </a:extLst>
            </p:cNvPr>
            <p:cNvSpPr/>
            <p:nvPr/>
          </p:nvSpPr>
          <p:spPr>
            <a:xfrm>
              <a:off x="1438623" y="5688339"/>
              <a:ext cx="1169048" cy="1169048"/>
            </a:xfrm>
            <a:custGeom>
              <a:avLst/>
              <a:gdLst>
                <a:gd name="connsiteX0" fmla="*/ 1171685 w 1169048"/>
                <a:gd name="connsiteY0" fmla="*/ 228087 h 1169048"/>
                <a:gd name="connsiteX1" fmla="*/ 1034991 w 1169048"/>
                <a:gd name="connsiteY1" fmla="*/ 3355 h 1169048"/>
                <a:gd name="connsiteX2" fmla="*/ 997242 w 1169048"/>
                <a:gd name="connsiteY2" fmla="*/ 41105 h 1169048"/>
                <a:gd name="connsiteX3" fmla="*/ 1132499 w 1169048"/>
                <a:gd name="connsiteY3" fmla="*/ 246635 h 1169048"/>
                <a:gd name="connsiteX4" fmla="*/ 906200 w 1169048"/>
                <a:gd name="connsiteY4" fmla="*/ 462092 h 1169048"/>
                <a:gd name="connsiteX5" fmla="*/ 890264 w 1169048"/>
                <a:gd name="connsiteY5" fmla="*/ 490176 h 1169048"/>
                <a:gd name="connsiteX6" fmla="*/ 859046 w 1169048"/>
                <a:gd name="connsiteY6" fmla="*/ 481555 h 1169048"/>
                <a:gd name="connsiteX7" fmla="*/ 549804 w 1169048"/>
                <a:gd name="connsiteY7" fmla="*/ 488282 h 1169048"/>
                <a:gd name="connsiteX8" fmla="*/ 488282 w 1169048"/>
                <a:gd name="connsiteY8" fmla="*/ 549739 h 1169048"/>
                <a:gd name="connsiteX9" fmla="*/ 482273 w 1169048"/>
                <a:gd name="connsiteY9" fmla="*/ 857544 h 1169048"/>
                <a:gd name="connsiteX10" fmla="*/ 490894 w 1169048"/>
                <a:gd name="connsiteY10" fmla="*/ 888632 h 1169048"/>
                <a:gd name="connsiteX11" fmla="*/ 462680 w 1169048"/>
                <a:gd name="connsiteY11" fmla="*/ 904567 h 1169048"/>
                <a:gd name="connsiteX12" fmla="*/ 246700 w 1169048"/>
                <a:gd name="connsiteY12" fmla="*/ 1132042 h 1169048"/>
                <a:gd name="connsiteX13" fmla="*/ 41105 w 1169048"/>
                <a:gd name="connsiteY13" fmla="*/ 996850 h 1169048"/>
                <a:gd name="connsiteX14" fmla="*/ 3355 w 1169048"/>
                <a:gd name="connsiteY14" fmla="*/ 1034600 h 1169048"/>
                <a:gd name="connsiteX15" fmla="*/ 228348 w 1169048"/>
                <a:gd name="connsiteY15" fmla="*/ 1171489 h 1169048"/>
                <a:gd name="connsiteX16" fmla="*/ 227956 w 1169048"/>
                <a:gd name="connsiteY16" fmla="*/ 1172142 h 1169048"/>
                <a:gd name="connsiteX17" fmla="*/ 269167 w 1169048"/>
                <a:gd name="connsiteY17" fmla="*/ 1172142 h 1169048"/>
                <a:gd name="connsiteX18" fmla="*/ 268840 w 1169048"/>
                <a:gd name="connsiteY18" fmla="*/ 1171489 h 1169048"/>
                <a:gd name="connsiteX19" fmla="*/ 481620 w 1169048"/>
                <a:gd name="connsiteY19" fmla="*/ 936243 h 1169048"/>
                <a:gd name="connsiteX20" fmla="*/ 502715 w 1169048"/>
                <a:gd name="connsiteY20" fmla="*/ 924160 h 1169048"/>
                <a:gd name="connsiteX21" fmla="*/ 656781 w 1169048"/>
                <a:gd name="connsiteY21" fmla="*/ 1171293 h 1169048"/>
                <a:gd name="connsiteX22" fmla="*/ 655998 w 1169048"/>
                <a:gd name="connsiteY22" fmla="*/ 1172142 h 1169048"/>
                <a:gd name="connsiteX23" fmla="*/ 716148 w 1169048"/>
                <a:gd name="connsiteY23" fmla="*/ 1172142 h 1169048"/>
                <a:gd name="connsiteX24" fmla="*/ 714973 w 1169048"/>
                <a:gd name="connsiteY24" fmla="*/ 1170901 h 1169048"/>
                <a:gd name="connsiteX25" fmla="*/ 778323 w 1169048"/>
                <a:gd name="connsiteY25" fmla="*/ 1117609 h 1169048"/>
                <a:gd name="connsiteX26" fmla="*/ 867210 w 1169048"/>
                <a:gd name="connsiteY26" fmla="*/ 1069214 h 1169048"/>
                <a:gd name="connsiteX27" fmla="*/ 896404 w 1169048"/>
                <a:gd name="connsiteY27" fmla="*/ 1057327 h 1169048"/>
                <a:gd name="connsiteX28" fmla="*/ 884256 w 1169048"/>
                <a:gd name="connsiteY28" fmla="*/ 1028395 h 1169048"/>
                <a:gd name="connsiteX29" fmla="*/ 855911 w 1169048"/>
                <a:gd name="connsiteY29" fmla="*/ 931540 h 1169048"/>
                <a:gd name="connsiteX30" fmla="*/ 849054 w 1169048"/>
                <a:gd name="connsiteY30" fmla="*/ 848205 h 1169048"/>
                <a:gd name="connsiteX31" fmla="*/ 931606 w 1169048"/>
                <a:gd name="connsiteY31" fmla="*/ 855324 h 1169048"/>
                <a:gd name="connsiteX32" fmla="*/ 1028722 w 1169048"/>
                <a:gd name="connsiteY32" fmla="*/ 883995 h 1169048"/>
                <a:gd name="connsiteX33" fmla="*/ 1057784 w 1169048"/>
                <a:gd name="connsiteY33" fmla="*/ 896208 h 1169048"/>
                <a:gd name="connsiteX34" fmla="*/ 1069736 w 1169048"/>
                <a:gd name="connsiteY34" fmla="*/ 867079 h 1169048"/>
                <a:gd name="connsiteX35" fmla="*/ 1118196 w 1169048"/>
                <a:gd name="connsiteY35" fmla="*/ 778585 h 1169048"/>
                <a:gd name="connsiteX36" fmla="*/ 1171750 w 1169048"/>
                <a:gd name="connsiteY36" fmla="*/ 715430 h 1169048"/>
                <a:gd name="connsiteX37" fmla="*/ 1171750 w 1169048"/>
                <a:gd name="connsiteY37" fmla="*/ 656586 h 1169048"/>
                <a:gd name="connsiteX38" fmla="*/ 925793 w 1169048"/>
                <a:gd name="connsiteY38" fmla="*/ 502258 h 1169048"/>
                <a:gd name="connsiteX39" fmla="*/ 937875 w 1169048"/>
                <a:gd name="connsiteY39" fmla="*/ 481229 h 1169048"/>
                <a:gd name="connsiteX40" fmla="*/ 1171750 w 1169048"/>
                <a:gd name="connsiteY40" fmla="*/ 268971 h 1169048"/>
                <a:gd name="connsiteX41" fmla="*/ 1171750 w 1169048"/>
                <a:gd name="connsiteY41" fmla="*/ 228283 h 1169048"/>
                <a:gd name="connsiteX42" fmla="*/ 1171750 w 1169048"/>
                <a:gd name="connsiteY42" fmla="*/ 228283 h 1169048"/>
                <a:gd name="connsiteX43" fmla="*/ 1149153 w 1169048"/>
                <a:gd name="connsiteY43" fmla="*/ 685714 h 1169048"/>
                <a:gd name="connsiteX44" fmla="*/ 1088023 w 1169048"/>
                <a:gd name="connsiteY44" fmla="*/ 757359 h 1169048"/>
                <a:gd name="connsiteX45" fmla="*/ 1037800 w 1169048"/>
                <a:gd name="connsiteY45" fmla="*/ 847813 h 1169048"/>
                <a:gd name="connsiteX46" fmla="*/ 938137 w 1169048"/>
                <a:gd name="connsiteY46" fmla="*/ 818946 h 1169048"/>
                <a:gd name="connsiteX47" fmla="*/ 844417 w 1169048"/>
                <a:gd name="connsiteY47" fmla="*/ 811370 h 1169048"/>
                <a:gd name="connsiteX48" fmla="*/ 908878 w 1169048"/>
                <a:gd name="connsiteY48" fmla="*/ 535044 h 1169048"/>
                <a:gd name="connsiteX49" fmla="*/ 1149153 w 1169048"/>
                <a:gd name="connsiteY49" fmla="*/ 685714 h 1169048"/>
                <a:gd name="connsiteX50" fmla="*/ 1149153 w 1169048"/>
                <a:gd name="connsiteY50" fmla="*/ 685714 h 1169048"/>
                <a:gd name="connsiteX51" fmla="*/ 812284 w 1169048"/>
                <a:gd name="connsiteY51" fmla="*/ 843960 h 1169048"/>
                <a:gd name="connsiteX52" fmla="*/ 819730 w 1169048"/>
                <a:gd name="connsiteY52" fmla="*/ 937810 h 1169048"/>
                <a:gd name="connsiteX53" fmla="*/ 848205 w 1169048"/>
                <a:gd name="connsiteY53" fmla="*/ 1037277 h 1169048"/>
                <a:gd name="connsiteX54" fmla="*/ 757359 w 1169048"/>
                <a:gd name="connsiteY54" fmla="*/ 1087239 h 1169048"/>
                <a:gd name="connsiteX55" fmla="*/ 685714 w 1169048"/>
                <a:gd name="connsiteY55" fmla="*/ 1148174 h 1169048"/>
                <a:gd name="connsiteX56" fmla="*/ 535893 w 1169048"/>
                <a:gd name="connsiteY56" fmla="*/ 907311 h 1169048"/>
                <a:gd name="connsiteX57" fmla="*/ 812350 w 1169048"/>
                <a:gd name="connsiteY57" fmla="*/ 844025 h 1169048"/>
                <a:gd name="connsiteX58" fmla="*/ 812350 w 1169048"/>
                <a:gd name="connsiteY58" fmla="*/ 844025 h 1169048"/>
                <a:gd name="connsiteX59" fmla="*/ 873611 w 1169048"/>
                <a:gd name="connsiteY59" fmla="*/ 523549 h 1169048"/>
                <a:gd name="connsiteX60" fmla="*/ 807713 w 1169048"/>
                <a:gd name="connsiteY60" fmla="*/ 807256 h 1169048"/>
                <a:gd name="connsiteX61" fmla="*/ 524398 w 1169048"/>
                <a:gd name="connsiteY61" fmla="*/ 871978 h 1169048"/>
                <a:gd name="connsiteX62" fmla="*/ 518063 w 1169048"/>
                <a:gd name="connsiteY62" fmla="*/ 848532 h 1169048"/>
                <a:gd name="connsiteX63" fmla="*/ 533411 w 1169048"/>
                <a:gd name="connsiteY63" fmla="*/ 533019 h 1169048"/>
                <a:gd name="connsiteX64" fmla="*/ 850164 w 1169048"/>
                <a:gd name="connsiteY64" fmla="*/ 517149 h 1169048"/>
                <a:gd name="connsiteX65" fmla="*/ 873676 w 1169048"/>
                <a:gd name="connsiteY65" fmla="*/ 523549 h 1169048"/>
                <a:gd name="connsiteX66" fmla="*/ 873676 w 1169048"/>
                <a:gd name="connsiteY66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1171685" y="228087"/>
                  </a:moveTo>
                  <a:cubicBezTo>
                    <a:pt x="1138638" y="208559"/>
                    <a:pt x="1018860" y="128555"/>
                    <a:pt x="1034991" y="3355"/>
                  </a:cubicBezTo>
                  <a:lnTo>
                    <a:pt x="997242" y="41105"/>
                  </a:lnTo>
                  <a:cubicBezTo>
                    <a:pt x="1004426" y="144621"/>
                    <a:pt x="1086717" y="215090"/>
                    <a:pt x="1132499" y="246635"/>
                  </a:cubicBezTo>
                  <a:cubicBezTo>
                    <a:pt x="1037081" y="294703"/>
                    <a:pt x="960799" y="371116"/>
                    <a:pt x="906200" y="462092"/>
                  </a:cubicBezTo>
                  <a:cubicBezTo>
                    <a:pt x="900649" y="471301"/>
                    <a:pt x="895359" y="480706"/>
                    <a:pt x="890264" y="490176"/>
                  </a:cubicBezTo>
                  <a:cubicBezTo>
                    <a:pt x="879946" y="487041"/>
                    <a:pt x="869496" y="484167"/>
                    <a:pt x="859046" y="481555"/>
                  </a:cubicBezTo>
                  <a:cubicBezTo>
                    <a:pt x="756967" y="456019"/>
                    <a:pt x="650446" y="456149"/>
                    <a:pt x="549804" y="488282"/>
                  </a:cubicBezTo>
                  <a:lnTo>
                    <a:pt x="488282" y="549739"/>
                  </a:lnTo>
                  <a:cubicBezTo>
                    <a:pt x="456280" y="649793"/>
                    <a:pt x="456802" y="756053"/>
                    <a:pt x="482273" y="857544"/>
                  </a:cubicBezTo>
                  <a:cubicBezTo>
                    <a:pt x="484886" y="867928"/>
                    <a:pt x="487759" y="878313"/>
                    <a:pt x="490894" y="888632"/>
                  </a:cubicBezTo>
                  <a:cubicBezTo>
                    <a:pt x="481359" y="893726"/>
                    <a:pt x="471889" y="899016"/>
                    <a:pt x="462680" y="904567"/>
                  </a:cubicBezTo>
                  <a:cubicBezTo>
                    <a:pt x="371116" y="959428"/>
                    <a:pt x="294964" y="1036232"/>
                    <a:pt x="246700" y="1132042"/>
                  </a:cubicBezTo>
                  <a:cubicBezTo>
                    <a:pt x="215156" y="1086260"/>
                    <a:pt x="144621" y="1004035"/>
                    <a:pt x="41105" y="996850"/>
                  </a:cubicBezTo>
                  <a:lnTo>
                    <a:pt x="3355" y="1034600"/>
                  </a:lnTo>
                  <a:cubicBezTo>
                    <a:pt x="128946" y="1018468"/>
                    <a:pt x="209016" y="1138769"/>
                    <a:pt x="228348" y="1171489"/>
                  </a:cubicBezTo>
                  <a:lnTo>
                    <a:pt x="227956" y="1172142"/>
                  </a:lnTo>
                  <a:lnTo>
                    <a:pt x="269167" y="1172142"/>
                  </a:lnTo>
                  <a:lnTo>
                    <a:pt x="268840" y="1171489"/>
                  </a:lnTo>
                  <a:cubicBezTo>
                    <a:pt x="312794" y="1071565"/>
                    <a:pt x="388684" y="991952"/>
                    <a:pt x="481620" y="936243"/>
                  </a:cubicBezTo>
                  <a:cubicBezTo>
                    <a:pt x="488543" y="932063"/>
                    <a:pt x="495596" y="928079"/>
                    <a:pt x="502715" y="924160"/>
                  </a:cubicBezTo>
                  <a:cubicBezTo>
                    <a:pt x="536154" y="1015660"/>
                    <a:pt x="589512" y="1101020"/>
                    <a:pt x="656781" y="1171293"/>
                  </a:cubicBezTo>
                  <a:lnTo>
                    <a:pt x="655998" y="1172142"/>
                  </a:lnTo>
                  <a:lnTo>
                    <a:pt x="716148" y="1172142"/>
                  </a:lnTo>
                  <a:lnTo>
                    <a:pt x="714973" y="1170901"/>
                  </a:lnTo>
                  <a:cubicBezTo>
                    <a:pt x="734174" y="1151374"/>
                    <a:pt x="755465" y="1133544"/>
                    <a:pt x="778323" y="1117609"/>
                  </a:cubicBezTo>
                  <a:cubicBezTo>
                    <a:pt x="806080" y="1098342"/>
                    <a:pt x="835927" y="1082015"/>
                    <a:pt x="867210" y="1069214"/>
                  </a:cubicBezTo>
                  <a:lnTo>
                    <a:pt x="896404" y="1057327"/>
                  </a:lnTo>
                  <a:lnTo>
                    <a:pt x="884256" y="1028395"/>
                  </a:lnTo>
                  <a:cubicBezTo>
                    <a:pt x="871325" y="997438"/>
                    <a:pt x="861789" y="964783"/>
                    <a:pt x="855911" y="931540"/>
                  </a:cubicBezTo>
                  <a:cubicBezTo>
                    <a:pt x="851079" y="904045"/>
                    <a:pt x="848727" y="876092"/>
                    <a:pt x="849054" y="848205"/>
                  </a:cubicBezTo>
                  <a:cubicBezTo>
                    <a:pt x="876419" y="848009"/>
                    <a:pt x="904110" y="850360"/>
                    <a:pt x="931606" y="855324"/>
                  </a:cubicBezTo>
                  <a:cubicBezTo>
                    <a:pt x="964718" y="861267"/>
                    <a:pt x="997373" y="870868"/>
                    <a:pt x="1028722" y="883995"/>
                  </a:cubicBezTo>
                  <a:lnTo>
                    <a:pt x="1057784" y="896208"/>
                  </a:lnTo>
                  <a:lnTo>
                    <a:pt x="1069736" y="867079"/>
                  </a:lnTo>
                  <a:cubicBezTo>
                    <a:pt x="1082472" y="835992"/>
                    <a:pt x="1098799" y="806210"/>
                    <a:pt x="1118196" y="778585"/>
                  </a:cubicBezTo>
                  <a:cubicBezTo>
                    <a:pt x="1134001" y="756053"/>
                    <a:pt x="1151962" y="734827"/>
                    <a:pt x="1171750" y="715430"/>
                  </a:cubicBezTo>
                  <a:lnTo>
                    <a:pt x="1171750" y="656586"/>
                  </a:lnTo>
                  <a:cubicBezTo>
                    <a:pt x="1100628" y="588402"/>
                    <a:pt x="1015986" y="535370"/>
                    <a:pt x="925793" y="502258"/>
                  </a:cubicBezTo>
                  <a:cubicBezTo>
                    <a:pt x="929712" y="495139"/>
                    <a:pt x="933696" y="488151"/>
                    <a:pt x="937875" y="481229"/>
                  </a:cubicBezTo>
                  <a:cubicBezTo>
                    <a:pt x="993324" y="388749"/>
                    <a:pt x="1072283" y="312533"/>
                    <a:pt x="1171750" y="268971"/>
                  </a:cubicBezTo>
                  <a:lnTo>
                    <a:pt x="1171750" y="228283"/>
                  </a:lnTo>
                  <a:lnTo>
                    <a:pt x="1171750" y="228283"/>
                  </a:lnTo>
                  <a:close/>
                  <a:moveTo>
                    <a:pt x="1149153" y="685714"/>
                  </a:moveTo>
                  <a:cubicBezTo>
                    <a:pt x="1126687" y="707332"/>
                    <a:pt x="1106179" y="731431"/>
                    <a:pt x="1088023" y="757359"/>
                  </a:cubicBezTo>
                  <a:cubicBezTo>
                    <a:pt x="1068104" y="785768"/>
                    <a:pt x="1051188" y="816203"/>
                    <a:pt x="1037800" y="847813"/>
                  </a:cubicBezTo>
                  <a:cubicBezTo>
                    <a:pt x="1005536" y="834686"/>
                    <a:pt x="972032" y="825020"/>
                    <a:pt x="938137" y="818946"/>
                  </a:cubicBezTo>
                  <a:cubicBezTo>
                    <a:pt x="907115" y="813395"/>
                    <a:pt x="875635" y="810848"/>
                    <a:pt x="844417" y="811370"/>
                  </a:cubicBezTo>
                  <a:cubicBezTo>
                    <a:pt x="846115" y="716540"/>
                    <a:pt x="868255" y="620796"/>
                    <a:pt x="908878" y="535044"/>
                  </a:cubicBezTo>
                  <a:cubicBezTo>
                    <a:pt x="997112" y="566719"/>
                    <a:pt x="1079925" y="618641"/>
                    <a:pt x="1149153" y="685714"/>
                  </a:cubicBezTo>
                  <a:lnTo>
                    <a:pt x="1149153" y="685714"/>
                  </a:lnTo>
                  <a:close/>
                  <a:moveTo>
                    <a:pt x="812284" y="843960"/>
                  </a:moveTo>
                  <a:cubicBezTo>
                    <a:pt x="811697" y="875243"/>
                    <a:pt x="814244" y="906723"/>
                    <a:pt x="819730" y="937810"/>
                  </a:cubicBezTo>
                  <a:cubicBezTo>
                    <a:pt x="825738" y="971902"/>
                    <a:pt x="835274" y="1005406"/>
                    <a:pt x="848205" y="1037277"/>
                  </a:cubicBezTo>
                  <a:cubicBezTo>
                    <a:pt x="816007" y="1050862"/>
                    <a:pt x="785507" y="1067712"/>
                    <a:pt x="757359" y="1087239"/>
                  </a:cubicBezTo>
                  <a:cubicBezTo>
                    <a:pt x="731431" y="1105265"/>
                    <a:pt x="707397" y="1125707"/>
                    <a:pt x="685714" y="1148174"/>
                  </a:cubicBezTo>
                  <a:cubicBezTo>
                    <a:pt x="619816" y="1079925"/>
                    <a:pt x="567829" y="996655"/>
                    <a:pt x="535893" y="907311"/>
                  </a:cubicBezTo>
                  <a:cubicBezTo>
                    <a:pt x="620730" y="867341"/>
                    <a:pt x="715952" y="845462"/>
                    <a:pt x="812350" y="844025"/>
                  </a:cubicBezTo>
                  <a:lnTo>
                    <a:pt x="812350" y="844025"/>
                  </a:lnTo>
                  <a:close/>
                  <a:moveTo>
                    <a:pt x="873611" y="523549"/>
                  </a:moveTo>
                  <a:cubicBezTo>
                    <a:pt x="832530" y="611848"/>
                    <a:pt x="809933" y="709944"/>
                    <a:pt x="807713" y="807256"/>
                  </a:cubicBezTo>
                  <a:cubicBezTo>
                    <a:pt x="709095" y="809346"/>
                    <a:pt x="611652" y="831616"/>
                    <a:pt x="524398" y="871978"/>
                  </a:cubicBezTo>
                  <a:cubicBezTo>
                    <a:pt x="522112" y="864206"/>
                    <a:pt x="520022" y="856369"/>
                    <a:pt x="518063" y="848532"/>
                  </a:cubicBezTo>
                  <a:cubicBezTo>
                    <a:pt x="491874" y="743970"/>
                    <a:pt x="493833" y="634184"/>
                    <a:pt x="533411" y="533019"/>
                  </a:cubicBezTo>
                  <a:cubicBezTo>
                    <a:pt x="635164" y="493441"/>
                    <a:pt x="745080" y="490829"/>
                    <a:pt x="850164" y="517149"/>
                  </a:cubicBezTo>
                  <a:cubicBezTo>
                    <a:pt x="858001" y="519108"/>
                    <a:pt x="865839" y="521263"/>
                    <a:pt x="873676" y="523549"/>
                  </a:cubicBezTo>
                  <a:lnTo>
                    <a:pt x="873676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2F906D4-7DB6-4543-AAFD-82A45E333972}"/>
                </a:ext>
              </a:extLst>
            </p:cNvPr>
            <p:cNvSpPr/>
            <p:nvPr/>
          </p:nvSpPr>
          <p:spPr>
            <a:xfrm>
              <a:off x="1301733" y="5551841"/>
              <a:ext cx="1169048" cy="1169048"/>
            </a:xfrm>
            <a:custGeom>
              <a:avLst/>
              <a:gdLst>
                <a:gd name="connsiteX0" fmla="*/ 3421 w 1169048"/>
                <a:gd name="connsiteY0" fmla="*/ 946235 h 1169048"/>
                <a:gd name="connsiteX1" fmla="*/ 140245 w 1169048"/>
                <a:gd name="connsiteY1" fmla="*/ 1171032 h 1169048"/>
                <a:gd name="connsiteX2" fmla="*/ 177994 w 1169048"/>
                <a:gd name="connsiteY2" fmla="*/ 1133283 h 1169048"/>
                <a:gd name="connsiteX3" fmla="*/ 42737 w 1169048"/>
                <a:gd name="connsiteY3" fmla="*/ 927752 h 1169048"/>
                <a:gd name="connsiteX4" fmla="*/ 269036 w 1169048"/>
                <a:gd name="connsiteY4" fmla="*/ 712295 h 1169048"/>
                <a:gd name="connsiteX5" fmla="*/ 284972 w 1169048"/>
                <a:gd name="connsiteY5" fmla="*/ 684212 h 1169048"/>
                <a:gd name="connsiteX6" fmla="*/ 316190 w 1169048"/>
                <a:gd name="connsiteY6" fmla="*/ 692833 h 1169048"/>
                <a:gd name="connsiteX7" fmla="*/ 625433 w 1169048"/>
                <a:gd name="connsiteY7" fmla="*/ 686105 h 1169048"/>
                <a:gd name="connsiteX8" fmla="*/ 686955 w 1169048"/>
                <a:gd name="connsiteY8" fmla="*/ 624649 h 1169048"/>
                <a:gd name="connsiteX9" fmla="*/ 692963 w 1169048"/>
                <a:gd name="connsiteY9" fmla="*/ 316843 h 1169048"/>
                <a:gd name="connsiteX10" fmla="*/ 684342 w 1169048"/>
                <a:gd name="connsiteY10" fmla="*/ 285755 h 1169048"/>
                <a:gd name="connsiteX11" fmla="*/ 712556 w 1169048"/>
                <a:gd name="connsiteY11" fmla="*/ 269820 h 1169048"/>
                <a:gd name="connsiteX12" fmla="*/ 928536 w 1169048"/>
                <a:gd name="connsiteY12" fmla="*/ 42345 h 1169048"/>
                <a:gd name="connsiteX13" fmla="*/ 1134132 w 1169048"/>
                <a:gd name="connsiteY13" fmla="*/ 177537 h 1169048"/>
                <a:gd name="connsiteX14" fmla="*/ 1171881 w 1169048"/>
                <a:gd name="connsiteY14" fmla="*/ 139787 h 1169048"/>
                <a:gd name="connsiteX15" fmla="*/ 947149 w 1169048"/>
                <a:gd name="connsiteY15" fmla="*/ 3355 h 1169048"/>
                <a:gd name="connsiteX16" fmla="*/ 906135 w 1169048"/>
                <a:gd name="connsiteY16" fmla="*/ 3355 h 1169048"/>
                <a:gd name="connsiteX17" fmla="*/ 693551 w 1169048"/>
                <a:gd name="connsiteY17" fmla="*/ 238144 h 1169048"/>
                <a:gd name="connsiteX18" fmla="*/ 672456 w 1169048"/>
                <a:gd name="connsiteY18" fmla="*/ 250227 h 1169048"/>
                <a:gd name="connsiteX19" fmla="*/ 518651 w 1169048"/>
                <a:gd name="connsiteY19" fmla="*/ 3355 h 1169048"/>
                <a:gd name="connsiteX20" fmla="*/ 460133 w 1169048"/>
                <a:gd name="connsiteY20" fmla="*/ 3355 h 1169048"/>
                <a:gd name="connsiteX21" fmla="*/ 460264 w 1169048"/>
                <a:gd name="connsiteY21" fmla="*/ 3486 h 1169048"/>
                <a:gd name="connsiteX22" fmla="*/ 396913 w 1169048"/>
                <a:gd name="connsiteY22" fmla="*/ 56779 h 1169048"/>
                <a:gd name="connsiteX23" fmla="*/ 308026 w 1169048"/>
                <a:gd name="connsiteY23" fmla="*/ 105173 h 1169048"/>
                <a:gd name="connsiteX24" fmla="*/ 278833 w 1169048"/>
                <a:gd name="connsiteY24" fmla="*/ 117060 h 1169048"/>
                <a:gd name="connsiteX25" fmla="*/ 290980 w 1169048"/>
                <a:gd name="connsiteY25" fmla="*/ 145992 h 1169048"/>
                <a:gd name="connsiteX26" fmla="*/ 319325 w 1169048"/>
                <a:gd name="connsiteY26" fmla="*/ 242847 h 1169048"/>
                <a:gd name="connsiteX27" fmla="*/ 326182 w 1169048"/>
                <a:gd name="connsiteY27" fmla="*/ 326182 h 1169048"/>
                <a:gd name="connsiteX28" fmla="*/ 243631 w 1169048"/>
                <a:gd name="connsiteY28" fmla="*/ 319063 h 1169048"/>
                <a:gd name="connsiteX29" fmla="*/ 146515 w 1169048"/>
                <a:gd name="connsiteY29" fmla="*/ 290392 h 1169048"/>
                <a:gd name="connsiteX30" fmla="*/ 117452 w 1169048"/>
                <a:gd name="connsiteY30" fmla="*/ 278179 h 1169048"/>
                <a:gd name="connsiteX31" fmla="*/ 105500 w 1169048"/>
                <a:gd name="connsiteY31" fmla="*/ 307373 h 1169048"/>
                <a:gd name="connsiteX32" fmla="*/ 57040 w 1169048"/>
                <a:gd name="connsiteY32" fmla="*/ 395868 h 1169048"/>
                <a:gd name="connsiteX33" fmla="*/ 3421 w 1169048"/>
                <a:gd name="connsiteY33" fmla="*/ 459153 h 1169048"/>
                <a:gd name="connsiteX34" fmla="*/ 3421 w 1169048"/>
                <a:gd name="connsiteY34" fmla="*/ 517802 h 1169048"/>
                <a:gd name="connsiteX35" fmla="*/ 249443 w 1169048"/>
                <a:gd name="connsiteY35" fmla="*/ 672194 h 1169048"/>
                <a:gd name="connsiteX36" fmla="*/ 237361 w 1169048"/>
                <a:gd name="connsiteY36" fmla="*/ 693224 h 1169048"/>
                <a:gd name="connsiteX37" fmla="*/ 3421 w 1169048"/>
                <a:gd name="connsiteY37" fmla="*/ 905482 h 1169048"/>
                <a:gd name="connsiteX38" fmla="*/ 3355 w 1169048"/>
                <a:gd name="connsiteY38" fmla="*/ 905482 h 1169048"/>
                <a:gd name="connsiteX39" fmla="*/ 3355 w 1169048"/>
                <a:gd name="connsiteY39" fmla="*/ 946104 h 1169048"/>
                <a:gd name="connsiteX40" fmla="*/ 3355 w 1169048"/>
                <a:gd name="connsiteY40" fmla="*/ 946104 h 1169048"/>
                <a:gd name="connsiteX41" fmla="*/ 237034 w 1169048"/>
                <a:gd name="connsiteY41" fmla="*/ 355441 h 1169048"/>
                <a:gd name="connsiteX42" fmla="*/ 330754 w 1169048"/>
                <a:gd name="connsiteY42" fmla="*/ 363017 h 1169048"/>
                <a:gd name="connsiteX43" fmla="*/ 266293 w 1169048"/>
                <a:gd name="connsiteY43" fmla="*/ 639344 h 1169048"/>
                <a:gd name="connsiteX44" fmla="*/ 26018 w 1169048"/>
                <a:gd name="connsiteY44" fmla="*/ 488674 h 1169048"/>
                <a:gd name="connsiteX45" fmla="*/ 87148 w 1169048"/>
                <a:gd name="connsiteY45" fmla="*/ 417094 h 1169048"/>
                <a:gd name="connsiteX46" fmla="*/ 137371 w 1169048"/>
                <a:gd name="connsiteY46" fmla="*/ 326640 h 1169048"/>
                <a:gd name="connsiteX47" fmla="*/ 237034 w 1169048"/>
                <a:gd name="connsiteY47" fmla="*/ 355506 h 1169048"/>
                <a:gd name="connsiteX48" fmla="*/ 237034 w 1169048"/>
                <a:gd name="connsiteY48" fmla="*/ 355506 h 1169048"/>
                <a:gd name="connsiteX49" fmla="*/ 362887 w 1169048"/>
                <a:gd name="connsiteY49" fmla="*/ 330427 h 1169048"/>
                <a:gd name="connsiteX50" fmla="*/ 355441 w 1169048"/>
                <a:gd name="connsiteY50" fmla="*/ 236577 h 1169048"/>
                <a:gd name="connsiteX51" fmla="*/ 326966 w 1169048"/>
                <a:gd name="connsiteY51" fmla="*/ 137110 h 1169048"/>
                <a:gd name="connsiteX52" fmla="*/ 417812 w 1169048"/>
                <a:gd name="connsiteY52" fmla="*/ 87148 h 1169048"/>
                <a:gd name="connsiteX53" fmla="*/ 489457 w 1169048"/>
                <a:gd name="connsiteY53" fmla="*/ 26214 h 1169048"/>
                <a:gd name="connsiteX54" fmla="*/ 639278 w 1169048"/>
                <a:gd name="connsiteY54" fmla="*/ 267077 h 1169048"/>
                <a:gd name="connsiteX55" fmla="*/ 362821 w 1169048"/>
                <a:gd name="connsiteY55" fmla="*/ 330362 h 1169048"/>
                <a:gd name="connsiteX56" fmla="*/ 362821 w 1169048"/>
                <a:gd name="connsiteY56" fmla="*/ 330362 h 1169048"/>
                <a:gd name="connsiteX57" fmla="*/ 301561 w 1169048"/>
                <a:gd name="connsiteY57" fmla="*/ 650838 h 1169048"/>
                <a:gd name="connsiteX58" fmla="*/ 367458 w 1169048"/>
                <a:gd name="connsiteY58" fmla="*/ 367131 h 1169048"/>
                <a:gd name="connsiteX59" fmla="*/ 650773 w 1169048"/>
                <a:gd name="connsiteY59" fmla="*/ 302409 h 1169048"/>
                <a:gd name="connsiteX60" fmla="*/ 657108 w 1169048"/>
                <a:gd name="connsiteY60" fmla="*/ 325856 h 1169048"/>
                <a:gd name="connsiteX61" fmla="*/ 641760 w 1169048"/>
                <a:gd name="connsiteY61" fmla="*/ 641368 h 1169048"/>
                <a:gd name="connsiteX62" fmla="*/ 325007 w 1169048"/>
                <a:gd name="connsiteY62" fmla="*/ 657239 h 1169048"/>
                <a:gd name="connsiteX63" fmla="*/ 301495 w 1169048"/>
                <a:gd name="connsiteY63" fmla="*/ 650838 h 1169048"/>
                <a:gd name="connsiteX64" fmla="*/ 301495 w 1169048"/>
                <a:gd name="connsiteY64" fmla="*/ 65083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3421" y="946235"/>
                  </a:moveTo>
                  <a:cubicBezTo>
                    <a:pt x="36337" y="965632"/>
                    <a:pt x="156376" y="1045702"/>
                    <a:pt x="140245" y="1171032"/>
                  </a:cubicBezTo>
                  <a:lnTo>
                    <a:pt x="177994" y="1133283"/>
                  </a:lnTo>
                  <a:cubicBezTo>
                    <a:pt x="170810" y="1029766"/>
                    <a:pt x="88519" y="959297"/>
                    <a:pt x="42737" y="927752"/>
                  </a:cubicBezTo>
                  <a:cubicBezTo>
                    <a:pt x="138155" y="879684"/>
                    <a:pt x="214437" y="803271"/>
                    <a:pt x="269036" y="712295"/>
                  </a:cubicBezTo>
                  <a:cubicBezTo>
                    <a:pt x="274588" y="703086"/>
                    <a:pt x="279878" y="693681"/>
                    <a:pt x="284972" y="684212"/>
                  </a:cubicBezTo>
                  <a:cubicBezTo>
                    <a:pt x="295291" y="687346"/>
                    <a:pt x="305740" y="690220"/>
                    <a:pt x="316190" y="692833"/>
                  </a:cubicBezTo>
                  <a:cubicBezTo>
                    <a:pt x="418269" y="718369"/>
                    <a:pt x="524790" y="718238"/>
                    <a:pt x="625433" y="686105"/>
                  </a:cubicBezTo>
                  <a:lnTo>
                    <a:pt x="686955" y="624649"/>
                  </a:lnTo>
                  <a:cubicBezTo>
                    <a:pt x="718956" y="524594"/>
                    <a:pt x="718434" y="418269"/>
                    <a:pt x="692963" y="316843"/>
                  </a:cubicBezTo>
                  <a:cubicBezTo>
                    <a:pt x="690351" y="306459"/>
                    <a:pt x="687477" y="296075"/>
                    <a:pt x="684342" y="285755"/>
                  </a:cubicBezTo>
                  <a:cubicBezTo>
                    <a:pt x="693877" y="280661"/>
                    <a:pt x="703347" y="275371"/>
                    <a:pt x="712556" y="269820"/>
                  </a:cubicBezTo>
                  <a:cubicBezTo>
                    <a:pt x="804121" y="214959"/>
                    <a:pt x="880272" y="138155"/>
                    <a:pt x="928536" y="42345"/>
                  </a:cubicBezTo>
                  <a:cubicBezTo>
                    <a:pt x="960081" y="88127"/>
                    <a:pt x="1030615" y="170353"/>
                    <a:pt x="1134132" y="177537"/>
                  </a:cubicBezTo>
                  <a:lnTo>
                    <a:pt x="1171881" y="139787"/>
                  </a:lnTo>
                  <a:cubicBezTo>
                    <a:pt x="1046878" y="155854"/>
                    <a:pt x="966938" y="36663"/>
                    <a:pt x="947149" y="3355"/>
                  </a:cubicBezTo>
                  <a:lnTo>
                    <a:pt x="906135" y="3355"/>
                  </a:lnTo>
                  <a:cubicBezTo>
                    <a:pt x="862116" y="103083"/>
                    <a:pt x="786356" y="182566"/>
                    <a:pt x="693551" y="238144"/>
                  </a:cubicBezTo>
                  <a:cubicBezTo>
                    <a:pt x="686628" y="242324"/>
                    <a:pt x="679575" y="246308"/>
                    <a:pt x="672456" y="250227"/>
                  </a:cubicBezTo>
                  <a:cubicBezTo>
                    <a:pt x="639082" y="158858"/>
                    <a:pt x="585790" y="73563"/>
                    <a:pt x="518651" y="3355"/>
                  </a:cubicBezTo>
                  <a:lnTo>
                    <a:pt x="460133" y="3355"/>
                  </a:lnTo>
                  <a:lnTo>
                    <a:pt x="460264" y="3486"/>
                  </a:lnTo>
                  <a:cubicBezTo>
                    <a:pt x="441063" y="23014"/>
                    <a:pt x="419772" y="40843"/>
                    <a:pt x="396913" y="56779"/>
                  </a:cubicBezTo>
                  <a:cubicBezTo>
                    <a:pt x="369156" y="76045"/>
                    <a:pt x="339310" y="92373"/>
                    <a:pt x="308026" y="105173"/>
                  </a:cubicBezTo>
                  <a:lnTo>
                    <a:pt x="278833" y="117060"/>
                  </a:lnTo>
                  <a:lnTo>
                    <a:pt x="290980" y="145992"/>
                  </a:lnTo>
                  <a:cubicBezTo>
                    <a:pt x="303912" y="176949"/>
                    <a:pt x="313447" y="209604"/>
                    <a:pt x="319325" y="242847"/>
                  </a:cubicBezTo>
                  <a:cubicBezTo>
                    <a:pt x="324158" y="270342"/>
                    <a:pt x="326509" y="298295"/>
                    <a:pt x="326182" y="326182"/>
                  </a:cubicBezTo>
                  <a:cubicBezTo>
                    <a:pt x="298818" y="326378"/>
                    <a:pt x="271126" y="324027"/>
                    <a:pt x="243631" y="319063"/>
                  </a:cubicBezTo>
                  <a:cubicBezTo>
                    <a:pt x="210518" y="313120"/>
                    <a:pt x="177864" y="303520"/>
                    <a:pt x="146515" y="290392"/>
                  </a:cubicBezTo>
                  <a:lnTo>
                    <a:pt x="117452" y="278179"/>
                  </a:lnTo>
                  <a:lnTo>
                    <a:pt x="105500" y="307373"/>
                  </a:lnTo>
                  <a:cubicBezTo>
                    <a:pt x="92765" y="338461"/>
                    <a:pt x="76437" y="368242"/>
                    <a:pt x="57040" y="395868"/>
                  </a:cubicBezTo>
                  <a:cubicBezTo>
                    <a:pt x="41170" y="418465"/>
                    <a:pt x="23209" y="439691"/>
                    <a:pt x="3421" y="459153"/>
                  </a:cubicBezTo>
                  <a:lnTo>
                    <a:pt x="3421" y="517802"/>
                  </a:lnTo>
                  <a:cubicBezTo>
                    <a:pt x="74608" y="585985"/>
                    <a:pt x="159250" y="639082"/>
                    <a:pt x="249443" y="672194"/>
                  </a:cubicBezTo>
                  <a:cubicBezTo>
                    <a:pt x="245525" y="679313"/>
                    <a:pt x="241541" y="686302"/>
                    <a:pt x="237361" y="693224"/>
                  </a:cubicBezTo>
                  <a:cubicBezTo>
                    <a:pt x="181913" y="785703"/>
                    <a:pt x="102888" y="861920"/>
                    <a:pt x="3421" y="905482"/>
                  </a:cubicBezTo>
                  <a:lnTo>
                    <a:pt x="3355" y="905482"/>
                  </a:lnTo>
                  <a:lnTo>
                    <a:pt x="3355" y="946104"/>
                  </a:lnTo>
                  <a:lnTo>
                    <a:pt x="3355" y="946104"/>
                  </a:lnTo>
                  <a:close/>
                  <a:moveTo>
                    <a:pt x="237034" y="355441"/>
                  </a:moveTo>
                  <a:cubicBezTo>
                    <a:pt x="268057" y="360993"/>
                    <a:pt x="299471" y="363539"/>
                    <a:pt x="330754" y="363017"/>
                  </a:cubicBezTo>
                  <a:cubicBezTo>
                    <a:pt x="329056" y="457847"/>
                    <a:pt x="306916" y="553526"/>
                    <a:pt x="266293" y="639344"/>
                  </a:cubicBezTo>
                  <a:cubicBezTo>
                    <a:pt x="178059" y="607668"/>
                    <a:pt x="95246" y="555747"/>
                    <a:pt x="26018" y="488674"/>
                  </a:cubicBezTo>
                  <a:cubicBezTo>
                    <a:pt x="48485" y="467056"/>
                    <a:pt x="68992" y="442957"/>
                    <a:pt x="87148" y="417094"/>
                  </a:cubicBezTo>
                  <a:cubicBezTo>
                    <a:pt x="107068" y="388684"/>
                    <a:pt x="123983" y="358249"/>
                    <a:pt x="137371" y="326640"/>
                  </a:cubicBezTo>
                  <a:cubicBezTo>
                    <a:pt x="169634" y="339767"/>
                    <a:pt x="203138" y="349433"/>
                    <a:pt x="237034" y="355506"/>
                  </a:cubicBezTo>
                  <a:lnTo>
                    <a:pt x="237034" y="355506"/>
                  </a:lnTo>
                  <a:close/>
                  <a:moveTo>
                    <a:pt x="362887" y="330427"/>
                  </a:moveTo>
                  <a:cubicBezTo>
                    <a:pt x="363474" y="299144"/>
                    <a:pt x="360927" y="267664"/>
                    <a:pt x="355441" y="236577"/>
                  </a:cubicBezTo>
                  <a:cubicBezTo>
                    <a:pt x="349433" y="202485"/>
                    <a:pt x="339897" y="168981"/>
                    <a:pt x="326966" y="137110"/>
                  </a:cubicBezTo>
                  <a:cubicBezTo>
                    <a:pt x="359164" y="123525"/>
                    <a:pt x="389664" y="106676"/>
                    <a:pt x="417812" y="87148"/>
                  </a:cubicBezTo>
                  <a:cubicBezTo>
                    <a:pt x="443740" y="69122"/>
                    <a:pt x="467774" y="48680"/>
                    <a:pt x="489457" y="26214"/>
                  </a:cubicBezTo>
                  <a:cubicBezTo>
                    <a:pt x="555355" y="94462"/>
                    <a:pt x="607342" y="177733"/>
                    <a:pt x="639278" y="267077"/>
                  </a:cubicBezTo>
                  <a:cubicBezTo>
                    <a:pt x="554441" y="307047"/>
                    <a:pt x="459153" y="328925"/>
                    <a:pt x="362821" y="330362"/>
                  </a:cubicBezTo>
                  <a:lnTo>
                    <a:pt x="362821" y="330362"/>
                  </a:lnTo>
                  <a:close/>
                  <a:moveTo>
                    <a:pt x="301561" y="650838"/>
                  </a:moveTo>
                  <a:cubicBezTo>
                    <a:pt x="342640" y="562539"/>
                    <a:pt x="365238" y="464443"/>
                    <a:pt x="367458" y="367131"/>
                  </a:cubicBezTo>
                  <a:cubicBezTo>
                    <a:pt x="466076" y="365042"/>
                    <a:pt x="563519" y="342771"/>
                    <a:pt x="650773" y="302409"/>
                  </a:cubicBezTo>
                  <a:cubicBezTo>
                    <a:pt x="653059" y="310181"/>
                    <a:pt x="655149" y="318019"/>
                    <a:pt x="657108" y="325856"/>
                  </a:cubicBezTo>
                  <a:cubicBezTo>
                    <a:pt x="683297" y="430417"/>
                    <a:pt x="681338" y="540203"/>
                    <a:pt x="641760" y="641368"/>
                  </a:cubicBezTo>
                  <a:cubicBezTo>
                    <a:pt x="540007" y="680946"/>
                    <a:pt x="430091" y="683558"/>
                    <a:pt x="325007" y="657239"/>
                  </a:cubicBezTo>
                  <a:cubicBezTo>
                    <a:pt x="317170" y="655279"/>
                    <a:pt x="309332" y="653124"/>
                    <a:pt x="301495" y="650838"/>
                  </a:cubicBezTo>
                  <a:lnTo>
                    <a:pt x="301495" y="65083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0FC0B843-62AC-4BAE-AB97-E32ED2FD5330}"/>
                </a:ext>
              </a:extLst>
            </p:cNvPr>
            <p:cNvSpPr/>
            <p:nvPr/>
          </p:nvSpPr>
          <p:spPr>
            <a:xfrm>
              <a:off x="1438623" y="4246622"/>
              <a:ext cx="1169048" cy="1169048"/>
            </a:xfrm>
            <a:custGeom>
              <a:avLst/>
              <a:gdLst>
                <a:gd name="connsiteX0" fmla="*/ 1171685 w 1169048"/>
                <a:gd name="connsiteY0" fmla="*/ 947410 h 1169048"/>
                <a:gd name="connsiteX1" fmla="*/ 1034991 w 1169048"/>
                <a:gd name="connsiteY1" fmla="*/ 1172142 h 1169048"/>
                <a:gd name="connsiteX2" fmla="*/ 997242 w 1169048"/>
                <a:gd name="connsiteY2" fmla="*/ 1134393 h 1169048"/>
                <a:gd name="connsiteX3" fmla="*/ 1132499 w 1169048"/>
                <a:gd name="connsiteY3" fmla="*/ 928863 h 1169048"/>
                <a:gd name="connsiteX4" fmla="*/ 906200 w 1169048"/>
                <a:gd name="connsiteY4" fmla="*/ 713405 h 1169048"/>
                <a:gd name="connsiteX5" fmla="*/ 890264 w 1169048"/>
                <a:gd name="connsiteY5" fmla="*/ 685322 h 1169048"/>
                <a:gd name="connsiteX6" fmla="*/ 859046 w 1169048"/>
                <a:gd name="connsiteY6" fmla="*/ 693943 h 1169048"/>
                <a:gd name="connsiteX7" fmla="*/ 549804 w 1169048"/>
                <a:gd name="connsiteY7" fmla="*/ 687216 h 1169048"/>
                <a:gd name="connsiteX8" fmla="*/ 488282 w 1169048"/>
                <a:gd name="connsiteY8" fmla="*/ 625759 h 1169048"/>
                <a:gd name="connsiteX9" fmla="*/ 482273 w 1169048"/>
                <a:gd name="connsiteY9" fmla="*/ 317953 h 1169048"/>
                <a:gd name="connsiteX10" fmla="*/ 490894 w 1169048"/>
                <a:gd name="connsiteY10" fmla="*/ 286866 h 1169048"/>
                <a:gd name="connsiteX11" fmla="*/ 462680 w 1169048"/>
                <a:gd name="connsiteY11" fmla="*/ 270930 h 1169048"/>
                <a:gd name="connsiteX12" fmla="*/ 246700 w 1169048"/>
                <a:gd name="connsiteY12" fmla="*/ 43456 h 1169048"/>
                <a:gd name="connsiteX13" fmla="*/ 41105 w 1169048"/>
                <a:gd name="connsiteY13" fmla="*/ 178647 h 1169048"/>
                <a:gd name="connsiteX14" fmla="*/ 3355 w 1169048"/>
                <a:gd name="connsiteY14" fmla="*/ 140898 h 1169048"/>
                <a:gd name="connsiteX15" fmla="*/ 228348 w 1169048"/>
                <a:gd name="connsiteY15" fmla="*/ 4008 h 1169048"/>
                <a:gd name="connsiteX16" fmla="*/ 227956 w 1169048"/>
                <a:gd name="connsiteY16" fmla="*/ 3355 h 1169048"/>
                <a:gd name="connsiteX17" fmla="*/ 269167 w 1169048"/>
                <a:gd name="connsiteY17" fmla="*/ 3355 h 1169048"/>
                <a:gd name="connsiteX18" fmla="*/ 268840 w 1169048"/>
                <a:gd name="connsiteY18" fmla="*/ 4008 h 1169048"/>
                <a:gd name="connsiteX19" fmla="*/ 481620 w 1169048"/>
                <a:gd name="connsiteY19" fmla="*/ 239255 h 1169048"/>
                <a:gd name="connsiteX20" fmla="*/ 502715 w 1169048"/>
                <a:gd name="connsiteY20" fmla="*/ 251337 h 1169048"/>
                <a:gd name="connsiteX21" fmla="*/ 656781 w 1169048"/>
                <a:gd name="connsiteY21" fmla="*/ 4204 h 1169048"/>
                <a:gd name="connsiteX22" fmla="*/ 655998 w 1169048"/>
                <a:gd name="connsiteY22" fmla="*/ 3355 h 1169048"/>
                <a:gd name="connsiteX23" fmla="*/ 716148 w 1169048"/>
                <a:gd name="connsiteY23" fmla="*/ 3355 h 1169048"/>
                <a:gd name="connsiteX24" fmla="*/ 714973 w 1169048"/>
                <a:gd name="connsiteY24" fmla="*/ 4596 h 1169048"/>
                <a:gd name="connsiteX25" fmla="*/ 778323 w 1169048"/>
                <a:gd name="connsiteY25" fmla="*/ 57889 h 1169048"/>
                <a:gd name="connsiteX26" fmla="*/ 867210 w 1169048"/>
                <a:gd name="connsiteY26" fmla="*/ 106284 h 1169048"/>
                <a:gd name="connsiteX27" fmla="*/ 896404 w 1169048"/>
                <a:gd name="connsiteY27" fmla="*/ 118170 h 1169048"/>
                <a:gd name="connsiteX28" fmla="*/ 884256 w 1169048"/>
                <a:gd name="connsiteY28" fmla="*/ 147102 h 1169048"/>
                <a:gd name="connsiteX29" fmla="*/ 855911 w 1169048"/>
                <a:gd name="connsiteY29" fmla="*/ 243957 h 1169048"/>
                <a:gd name="connsiteX30" fmla="*/ 849054 w 1169048"/>
                <a:gd name="connsiteY30" fmla="*/ 327293 h 1169048"/>
                <a:gd name="connsiteX31" fmla="*/ 931606 w 1169048"/>
                <a:gd name="connsiteY31" fmla="*/ 320174 h 1169048"/>
                <a:gd name="connsiteX32" fmla="*/ 1028722 w 1169048"/>
                <a:gd name="connsiteY32" fmla="*/ 291503 h 1169048"/>
                <a:gd name="connsiteX33" fmla="*/ 1057784 w 1169048"/>
                <a:gd name="connsiteY33" fmla="*/ 279290 h 1169048"/>
                <a:gd name="connsiteX34" fmla="*/ 1069736 w 1169048"/>
                <a:gd name="connsiteY34" fmla="*/ 308418 h 1169048"/>
                <a:gd name="connsiteX35" fmla="*/ 1118196 w 1169048"/>
                <a:gd name="connsiteY35" fmla="*/ 396913 h 1169048"/>
                <a:gd name="connsiteX36" fmla="*/ 1171750 w 1169048"/>
                <a:gd name="connsiteY36" fmla="*/ 460068 h 1169048"/>
                <a:gd name="connsiteX37" fmla="*/ 1171750 w 1169048"/>
                <a:gd name="connsiteY37" fmla="*/ 518912 h 1169048"/>
                <a:gd name="connsiteX38" fmla="*/ 925793 w 1169048"/>
                <a:gd name="connsiteY38" fmla="*/ 673239 h 1169048"/>
                <a:gd name="connsiteX39" fmla="*/ 937875 w 1169048"/>
                <a:gd name="connsiteY39" fmla="*/ 694269 h 1169048"/>
                <a:gd name="connsiteX40" fmla="*/ 1171750 w 1169048"/>
                <a:gd name="connsiteY40" fmla="*/ 906527 h 1169048"/>
                <a:gd name="connsiteX41" fmla="*/ 1171750 w 1169048"/>
                <a:gd name="connsiteY41" fmla="*/ 947215 h 1169048"/>
                <a:gd name="connsiteX42" fmla="*/ 1171750 w 1169048"/>
                <a:gd name="connsiteY42" fmla="*/ 947215 h 1169048"/>
                <a:gd name="connsiteX43" fmla="*/ 1149153 w 1169048"/>
                <a:gd name="connsiteY43" fmla="*/ 489784 h 1169048"/>
                <a:gd name="connsiteX44" fmla="*/ 1088023 w 1169048"/>
                <a:gd name="connsiteY44" fmla="*/ 418139 h 1169048"/>
                <a:gd name="connsiteX45" fmla="*/ 1037800 w 1169048"/>
                <a:gd name="connsiteY45" fmla="*/ 327684 h 1169048"/>
                <a:gd name="connsiteX46" fmla="*/ 938137 w 1169048"/>
                <a:gd name="connsiteY46" fmla="*/ 356551 h 1169048"/>
                <a:gd name="connsiteX47" fmla="*/ 844417 w 1169048"/>
                <a:gd name="connsiteY47" fmla="*/ 364127 h 1169048"/>
                <a:gd name="connsiteX48" fmla="*/ 908878 w 1169048"/>
                <a:gd name="connsiteY48" fmla="*/ 640454 h 1169048"/>
                <a:gd name="connsiteX49" fmla="*/ 1149153 w 1169048"/>
                <a:gd name="connsiteY49" fmla="*/ 489784 h 1169048"/>
                <a:gd name="connsiteX50" fmla="*/ 1149153 w 1169048"/>
                <a:gd name="connsiteY50" fmla="*/ 489784 h 1169048"/>
                <a:gd name="connsiteX51" fmla="*/ 812284 w 1169048"/>
                <a:gd name="connsiteY51" fmla="*/ 331538 h 1169048"/>
                <a:gd name="connsiteX52" fmla="*/ 819730 w 1169048"/>
                <a:gd name="connsiteY52" fmla="*/ 237687 h 1169048"/>
                <a:gd name="connsiteX53" fmla="*/ 848205 w 1169048"/>
                <a:gd name="connsiteY53" fmla="*/ 138220 h 1169048"/>
                <a:gd name="connsiteX54" fmla="*/ 757359 w 1169048"/>
                <a:gd name="connsiteY54" fmla="*/ 88258 h 1169048"/>
                <a:gd name="connsiteX55" fmla="*/ 685714 w 1169048"/>
                <a:gd name="connsiteY55" fmla="*/ 27324 h 1169048"/>
                <a:gd name="connsiteX56" fmla="*/ 535893 w 1169048"/>
                <a:gd name="connsiteY56" fmla="*/ 268187 h 1169048"/>
                <a:gd name="connsiteX57" fmla="*/ 812350 w 1169048"/>
                <a:gd name="connsiteY57" fmla="*/ 331472 h 1169048"/>
                <a:gd name="connsiteX58" fmla="*/ 812350 w 1169048"/>
                <a:gd name="connsiteY58" fmla="*/ 331472 h 1169048"/>
                <a:gd name="connsiteX59" fmla="*/ 873611 w 1169048"/>
                <a:gd name="connsiteY59" fmla="*/ 651948 h 1169048"/>
                <a:gd name="connsiteX60" fmla="*/ 807713 w 1169048"/>
                <a:gd name="connsiteY60" fmla="*/ 368242 h 1169048"/>
                <a:gd name="connsiteX61" fmla="*/ 524398 w 1169048"/>
                <a:gd name="connsiteY61" fmla="*/ 303520 h 1169048"/>
                <a:gd name="connsiteX62" fmla="*/ 518063 w 1169048"/>
                <a:gd name="connsiteY62" fmla="*/ 326966 h 1169048"/>
                <a:gd name="connsiteX63" fmla="*/ 533411 w 1169048"/>
                <a:gd name="connsiteY63" fmla="*/ 642478 h 1169048"/>
                <a:gd name="connsiteX64" fmla="*/ 850164 w 1169048"/>
                <a:gd name="connsiteY64" fmla="*/ 658349 h 1169048"/>
                <a:gd name="connsiteX65" fmla="*/ 873676 w 1169048"/>
                <a:gd name="connsiteY65" fmla="*/ 651948 h 1169048"/>
                <a:gd name="connsiteX66" fmla="*/ 873676 w 1169048"/>
                <a:gd name="connsiteY66" fmla="*/ 65194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1171685" y="947410"/>
                  </a:moveTo>
                  <a:cubicBezTo>
                    <a:pt x="1138638" y="966938"/>
                    <a:pt x="1018860" y="1046943"/>
                    <a:pt x="1034991" y="1172142"/>
                  </a:cubicBezTo>
                  <a:lnTo>
                    <a:pt x="997242" y="1134393"/>
                  </a:lnTo>
                  <a:cubicBezTo>
                    <a:pt x="1004426" y="1030877"/>
                    <a:pt x="1086717" y="960407"/>
                    <a:pt x="1132499" y="928863"/>
                  </a:cubicBezTo>
                  <a:cubicBezTo>
                    <a:pt x="1037081" y="880795"/>
                    <a:pt x="960799" y="804382"/>
                    <a:pt x="906200" y="713405"/>
                  </a:cubicBezTo>
                  <a:cubicBezTo>
                    <a:pt x="900649" y="704196"/>
                    <a:pt x="895359" y="694792"/>
                    <a:pt x="890264" y="685322"/>
                  </a:cubicBezTo>
                  <a:cubicBezTo>
                    <a:pt x="879946" y="688457"/>
                    <a:pt x="869496" y="691330"/>
                    <a:pt x="859046" y="693943"/>
                  </a:cubicBezTo>
                  <a:cubicBezTo>
                    <a:pt x="756967" y="719479"/>
                    <a:pt x="650446" y="719348"/>
                    <a:pt x="549804" y="687216"/>
                  </a:cubicBezTo>
                  <a:lnTo>
                    <a:pt x="488282" y="625759"/>
                  </a:lnTo>
                  <a:cubicBezTo>
                    <a:pt x="456280" y="525704"/>
                    <a:pt x="456802" y="419445"/>
                    <a:pt x="482273" y="317953"/>
                  </a:cubicBezTo>
                  <a:cubicBezTo>
                    <a:pt x="484886" y="307569"/>
                    <a:pt x="487759" y="297185"/>
                    <a:pt x="490894" y="286866"/>
                  </a:cubicBezTo>
                  <a:cubicBezTo>
                    <a:pt x="481359" y="281771"/>
                    <a:pt x="471889" y="276481"/>
                    <a:pt x="462680" y="270930"/>
                  </a:cubicBezTo>
                  <a:cubicBezTo>
                    <a:pt x="371116" y="216070"/>
                    <a:pt x="294964" y="139265"/>
                    <a:pt x="246700" y="43456"/>
                  </a:cubicBezTo>
                  <a:cubicBezTo>
                    <a:pt x="215156" y="89238"/>
                    <a:pt x="144621" y="171463"/>
                    <a:pt x="41105" y="178647"/>
                  </a:cubicBezTo>
                  <a:lnTo>
                    <a:pt x="3355" y="140898"/>
                  </a:lnTo>
                  <a:cubicBezTo>
                    <a:pt x="128946" y="157030"/>
                    <a:pt x="209016" y="36729"/>
                    <a:pt x="228348" y="4008"/>
                  </a:cubicBezTo>
                  <a:lnTo>
                    <a:pt x="227956" y="3355"/>
                  </a:lnTo>
                  <a:lnTo>
                    <a:pt x="269167" y="3355"/>
                  </a:lnTo>
                  <a:lnTo>
                    <a:pt x="268840" y="4008"/>
                  </a:lnTo>
                  <a:cubicBezTo>
                    <a:pt x="312794" y="103933"/>
                    <a:pt x="388684" y="183545"/>
                    <a:pt x="481620" y="239255"/>
                  </a:cubicBezTo>
                  <a:cubicBezTo>
                    <a:pt x="488543" y="243435"/>
                    <a:pt x="495596" y="247419"/>
                    <a:pt x="502715" y="251337"/>
                  </a:cubicBezTo>
                  <a:cubicBezTo>
                    <a:pt x="536154" y="159838"/>
                    <a:pt x="589512" y="74478"/>
                    <a:pt x="656781" y="4204"/>
                  </a:cubicBezTo>
                  <a:lnTo>
                    <a:pt x="655998" y="3355"/>
                  </a:lnTo>
                  <a:lnTo>
                    <a:pt x="716148" y="3355"/>
                  </a:lnTo>
                  <a:lnTo>
                    <a:pt x="714973" y="4596"/>
                  </a:lnTo>
                  <a:cubicBezTo>
                    <a:pt x="734174" y="24124"/>
                    <a:pt x="755465" y="41953"/>
                    <a:pt x="778323" y="57889"/>
                  </a:cubicBezTo>
                  <a:cubicBezTo>
                    <a:pt x="806080" y="77155"/>
                    <a:pt x="835927" y="93483"/>
                    <a:pt x="867210" y="106284"/>
                  </a:cubicBezTo>
                  <a:lnTo>
                    <a:pt x="896404" y="118170"/>
                  </a:lnTo>
                  <a:lnTo>
                    <a:pt x="884256" y="147102"/>
                  </a:lnTo>
                  <a:cubicBezTo>
                    <a:pt x="871325" y="178059"/>
                    <a:pt x="861789" y="210714"/>
                    <a:pt x="855911" y="243957"/>
                  </a:cubicBezTo>
                  <a:cubicBezTo>
                    <a:pt x="851079" y="271453"/>
                    <a:pt x="848727" y="299405"/>
                    <a:pt x="849054" y="327293"/>
                  </a:cubicBezTo>
                  <a:cubicBezTo>
                    <a:pt x="876419" y="327488"/>
                    <a:pt x="904110" y="325137"/>
                    <a:pt x="931606" y="320174"/>
                  </a:cubicBezTo>
                  <a:cubicBezTo>
                    <a:pt x="964718" y="314231"/>
                    <a:pt x="997373" y="304630"/>
                    <a:pt x="1028722" y="291503"/>
                  </a:cubicBezTo>
                  <a:lnTo>
                    <a:pt x="1057784" y="279290"/>
                  </a:lnTo>
                  <a:lnTo>
                    <a:pt x="1069736" y="308418"/>
                  </a:lnTo>
                  <a:cubicBezTo>
                    <a:pt x="1082472" y="339506"/>
                    <a:pt x="1098799" y="369287"/>
                    <a:pt x="1118196" y="396913"/>
                  </a:cubicBezTo>
                  <a:cubicBezTo>
                    <a:pt x="1134001" y="419445"/>
                    <a:pt x="1151962" y="440671"/>
                    <a:pt x="1171750" y="460068"/>
                  </a:cubicBezTo>
                  <a:lnTo>
                    <a:pt x="1171750" y="518912"/>
                  </a:lnTo>
                  <a:cubicBezTo>
                    <a:pt x="1100628" y="587095"/>
                    <a:pt x="1015986" y="640127"/>
                    <a:pt x="925793" y="673239"/>
                  </a:cubicBezTo>
                  <a:cubicBezTo>
                    <a:pt x="929712" y="680358"/>
                    <a:pt x="933696" y="687346"/>
                    <a:pt x="937875" y="694269"/>
                  </a:cubicBezTo>
                  <a:cubicBezTo>
                    <a:pt x="993324" y="786748"/>
                    <a:pt x="1072283" y="862965"/>
                    <a:pt x="1171750" y="906527"/>
                  </a:cubicBezTo>
                  <a:lnTo>
                    <a:pt x="1171750" y="947215"/>
                  </a:lnTo>
                  <a:lnTo>
                    <a:pt x="1171750" y="947215"/>
                  </a:lnTo>
                  <a:close/>
                  <a:moveTo>
                    <a:pt x="1149153" y="489784"/>
                  </a:moveTo>
                  <a:cubicBezTo>
                    <a:pt x="1126687" y="468166"/>
                    <a:pt x="1106179" y="444067"/>
                    <a:pt x="1088023" y="418139"/>
                  </a:cubicBezTo>
                  <a:cubicBezTo>
                    <a:pt x="1068104" y="389729"/>
                    <a:pt x="1051188" y="359295"/>
                    <a:pt x="1037800" y="327684"/>
                  </a:cubicBezTo>
                  <a:cubicBezTo>
                    <a:pt x="1005536" y="340812"/>
                    <a:pt x="972032" y="350478"/>
                    <a:pt x="938137" y="356551"/>
                  </a:cubicBezTo>
                  <a:cubicBezTo>
                    <a:pt x="907115" y="362103"/>
                    <a:pt x="875635" y="364650"/>
                    <a:pt x="844417" y="364127"/>
                  </a:cubicBezTo>
                  <a:cubicBezTo>
                    <a:pt x="846115" y="458957"/>
                    <a:pt x="868255" y="554702"/>
                    <a:pt x="908878" y="640454"/>
                  </a:cubicBezTo>
                  <a:cubicBezTo>
                    <a:pt x="997112" y="608778"/>
                    <a:pt x="1079925" y="556857"/>
                    <a:pt x="1149153" y="489784"/>
                  </a:cubicBezTo>
                  <a:lnTo>
                    <a:pt x="1149153" y="489784"/>
                  </a:lnTo>
                  <a:close/>
                  <a:moveTo>
                    <a:pt x="812284" y="331538"/>
                  </a:moveTo>
                  <a:cubicBezTo>
                    <a:pt x="811697" y="300254"/>
                    <a:pt x="814244" y="268775"/>
                    <a:pt x="819730" y="237687"/>
                  </a:cubicBezTo>
                  <a:cubicBezTo>
                    <a:pt x="825738" y="203595"/>
                    <a:pt x="835274" y="170092"/>
                    <a:pt x="848205" y="138220"/>
                  </a:cubicBezTo>
                  <a:cubicBezTo>
                    <a:pt x="816007" y="124636"/>
                    <a:pt x="785507" y="107786"/>
                    <a:pt x="757359" y="88258"/>
                  </a:cubicBezTo>
                  <a:cubicBezTo>
                    <a:pt x="731431" y="70233"/>
                    <a:pt x="707397" y="49791"/>
                    <a:pt x="685714" y="27324"/>
                  </a:cubicBezTo>
                  <a:cubicBezTo>
                    <a:pt x="619816" y="95573"/>
                    <a:pt x="567829" y="178843"/>
                    <a:pt x="535893" y="268187"/>
                  </a:cubicBezTo>
                  <a:cubicBezTo>
                    <a:pt x="620730" y="308157"/>
                    <a:pt x="715952" y="330036"/>
                    <a:pt x="812350" y="331472"/>
                  </a:cubicBezTo>
                  <a:lnTo>
                    <a:pt x="812350" y="331472"/>
                  </a:lnTo>
                  <a:close/>
                  <a:moveTo>
                    <a:pt x="873611" y="651948"/>
                  </a:moveTo>
                  <a:cubicBezTo>
                    <a:pt x="832530" y="563649"/>
                    <a:pt x="809933" y="465554"/>
                    <a:pt x="807713" y="368242"/>
                  </a:cubicBezTo>
                  <a:cubicBezTo>
                    <a:pt x="709095" y="366152"/>
                    <a:pt x="611652" y="343881"/>
                    <a:pt x="524398" y="303520"/>
                  </a:cubicBezTo>
                  <a:cubicBezTo>
                    <a:pt x="522112" y="311292"/>
                    <a:pt x="520022" y="319129"/>
                    <a:pt x="518063" y="326966"/>
                  </a:cubicBezTo>
                  <a:cubicBezTo>
                    <a:pt x="491874" y="431527"/>
                    <a:pt x="493833" y="541313"/>
                    <a:pt x="533411" y="642478"/>
                  </a:cubicBezTo>
                  <a:cubicBezTo>
                    <a:pt x="635164" y="682056"/>
                    <a:pt x="745080" y="684669"/>
                    <a:pt x="850164" y="658349"/>
                  </a:cubicBezTo>
                  <a:cubicBezTo>
                    <a:pt x="858001" y="656389"/>
                    <a:pt x="865839" y="654234"/>
                    <a:pt x="873676" y="651948"/>
                  </a:cubicBezTo>
                  <a:lnTo>
                    <a:pt x="873676" y="65194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DE8A2684-A524-4658-AD77-1221B374091B}"/>
                </a:ext>
              </a:extLst>
            </p:cNvPr>
            <p:cNvSpPr/>
            <p:nvPr/>
          </p:nvSpPr>
          <p:spPr>
            <a:xfrm>
              <a:off x="1301733" y="4384229"/>
              <a:ext cx="1169048" cy="1169048"/>
            </a:xfrm>
            <a:custGeom>
              <a:avLst/>
              <a:gdLst>
                <a:gd name="connsiteX0" fmla="*/ 3421 w 1169048"/>
                <a:gd name="connsiteY0" fmla="*/ 228152 h 1169048"/>
                <a:gd name="connsiteX1" fmla="*/ 140245 w 1169048"/>
                <a:gd name="connsiteY1" fmla="*/ 3355 h 1169048"/>
                <a:gd name="connsiteX2" fmla="*/ 177994 w 1169048"/>
                <a:gd name="connsiteY2" fmla="*/ 41104 h 1169048"/>
                <a:gd name="connsiteX3" fmla="*/ 42737 w 1169048"/>
                <a:gd name="connsiteY3" fmla="*/ 246635 h 1169048"/>
                <a:gd name="connsiteX4" fmla="*/ 269036 w 1169048"/>
                <a:gd name="connsiteY4" fmla="*/ 462093 h 1169048"/>
                <a:gd name="connsiteX5" fmla="*/ 284972 w 1169048"/>
                <a:gd name="connsiteY5" fmla="*/ 490176 h 1169048"/>
                <a:gd name="connsiteX6" fmla="*/ 316190 w 1169048"/>
                <a:gd name="connsiteY6" fmla="*/ 481555 h 1169048"/>
                <a:gd name="connsiteX7" fmla="*/ 625433 w 1169048"/>
                <a:gd name="connsiteY7" fmla="*/ 488282 h 1169048"/>
                <a:gd name="connsiteX8" fmla="*/ 686955 w 1169048"/>
                <a:gd name="connsiteY8" fmla="*/ 549738 h 1169048"/>
                <a:gd name="connsiteX9" fmla="*/ 692963 w 1169048"/>
                <a:gd name="connsiteY9" fmla="*/ 857544 h 1169048"/>
                <a:gd name="connsiteX10" fmla="*/ 684342 w 1169048"/>
                <a:gd name="connsiteY10" fmla="*/ 888632 h 1169048"/>
                <a:gd name="connsiteX11" fmla="*/ 712556 w 1169048"/>
                <a:gd name="connsiteY11" fmla="*/ 904567 h 1169048"/>
                <a:gd name="connsiteX12" fmla="*/ 928536 w 1169048"/>
                <a:gd name="connsiteY12" fmla="*/ 1132042 h 1169048"/>
                <a:gd name="connsiteX13" fmla="*/ 1134132 w 1169048"/>
                <a:gd name="connsiteY13" fmla="*/ 996850 h 1169048"/>
                <a:gd name="connsiteX14" fmla="*/ 1171881 w 1169048"/>
                <a:gd name="connsiteY14" fmla="*/ 1034600 h 1169048"/>
                <a:gd name="connsiteX15" fmla="*/ 947149 w 1169048"/>
                <a:gd name="connsiteY15" fmla="*/ 1171032 h 1169048"/>
                <a:gd name="connsiteX16" fmla="*/ 906135 w 1169048"/>
                <a:gd name="connsiteY16" fmla="*/ 1171032 h 1169048"/>
                <a:gd name="connsiteX17" fmla="*/ 693551 w 1169048"/>
                <a:gd name="connsiteY17" fmla="*/ 936243 h 1169048"/>
                <a:gd name="connsiteX18" fmla="*/ 672456 w 1169048"/>
                <a:gd name="connsiteY18" fmla="*/ 924160 h 1169048"/>
                <a:gd name="connsiteX19" fmla="*/ 518651 w 1169048"/>
                <a:gd name="connsiteY19" fmla="*/ 1171032 h 1169048"/>
                <a:gd name="connsiteX20" fmla="*/ 460133 w 1169048"/>
                <a:gd name="connsiteY20" fmla="*/ 1171032 h 1169048"/>
                <a:gd name="connsiteX21" fmla="*/ 460264 w 1169048"/>
                <a:gd name="connsiteY21" fmla="*/ 1170901 h 1169048"/>
                <a:gd name="connsiteX22" fmla="*/ 396913 w 1169048"/>
                <a:gd name="connsiteY22" fmla="*/ 1117608 h 1169048"/>
                <a:gd name="connsiteX23" fmla="*/ 308026 w 1169048"/>
                <a:gd name="connsiteY23" fmla="*/ 1069214 h 1169048"/>
                <a:gd name="connsiteX24" fmla="*/ 278833 w 1169048"/>
                <a:gd name="connsiteY24" fmla="*/ 1057327 h 1169048"/>
                <a:gd name="connsiteX25" fmla="*/ 290980 w 1169048"/>
                <a:gd name="connsiteY25" fmla="*/ 1028395 h 1169048"/>
                <a:gd name="connsiteX26" fmla="*/ 319325 w 1169048"/>
                <a:gd name="connsiteY26" fmla="*/ 931540 h 1169048"/>
                <a:gd name="connsiteX27" fmla="*/ 326182 w 1169048"/>
                <a:gd name="connsiteY27" fmla="*/ 848205 h 1169048"/>
                <a:gd name="connsiteX28" fmla="*/ 243631 w 1169048"/>
                <a:gd name="connsiteY28" fmla="*/ 855324 h 1169048"/>
                <a:gd name="connsiteX29" fmla="*/ 146515 w 1169048"/>
                <a:gd name="connsiteY29" fmla="*/ 883995 h 1169048"/>
                <a:gd name="connsiteX30" fmla="*/ 117452 w 1169048"/>
                <a:gd name="connsiteY30" fmla="*/ 896208 h 1169048"/>
                <a:gd name="connsiteX31" fmla="*/ 105500 w 1169048"/>
                <a:gd name="connsiteY31" fmla="*/ 867014 h 1169048"/>
                <a:gd name="connsiteX32" fmla="*/ 57040 w 1169048"/>
                <a:gd name="connsiteY32" fmla="*/ 778519 h 1169048"/>
                <a:gd name="connsiteX33" fmla="*/ 3421 w 1169048"/>
                <a:gd name="connsiteY33" fmla="*/ 715234 h 1169048"/>
                <a:gd name="connsiteX34" fmla="*/ 3421 w 1169048"/>
                <a:gd name="connsiteY34" fmla="*/ 656586 h 1169048"/>
                <a:gd name="connsiteX35" fmla="*/ 249443 w 1169048"/>
                <a:gd name="connsiteY35" fmla="*/ 502193 h 1169048"/>
                <a:gd name="connsiteX36" fmla="*/ 237361 w 1169048"/>
                <a:gd name="connsiteY36" fmla="*/ 481163 h 1169048"/>
                <a:gd name="connsiteX37" fmla="*/ 3421 w 1169048"/>
                <a:gd name="connsiteY37" fmla="*/ 268906 h 1169048"/>
                <a:gd name="connsiteX38" fmla="*/ 3355 w 1169048"/>
                <a:gd name="connsiteY38" fmla="*/ 268906 h 1169048"/>
                <a:gd name="connsiteX39" fmla="*/ 3355 w 1169048"/>
                <a:gd name="connsiteY39" fmla="*/ 228283 h 1169048"/>
                <a:gd name="connsiteX40" fmla="*/ 3355 w 1169048"/>
                <a:gd name="connsiteY40" fmla="*/ 228283 h 1169048"/>
                <a:gd name="connsiteX41" fmla="*/ 237034 w 1169048"/>
                <a:gd name="connsiteY41" fmla="*/ 818946 h 1169048"/>
                <a:gd name="connsiteX42" fmla="*/ 330754 w 1169048"/>
                <a:gd name="connsiteY42" fmla="*/ 811370 h 1169048"/>
                <a:gd name="connsiteX43" fmla="*/ 266293 w 1169048"/>
                <a:gd name="connsiteY43" fmla="*/ 535044 h 1169048"/>
                <a:gd name="connsiteX44" fmla="*/ 26018 w 1169048"/>
                <a:gd name="connsiteY44" fmla="*/ 685714 h 1169048"/>
                <a:gd name="connsiteX45" fmla="*/ 87148 w 1169048"/>
                <a:gd name="connsiteY45" fmla="*/ 757293 h 1169048"/>
                <a:gd name="connsiteX46" fmla="*/ 137371 w 1169048"/>
                <a:gd name="connsiteY46" fmla="*/ 847748 h 1169048"/>
                <a:gd name="connsiteX47" fmla="*/ 237034 w 1169048"/>
                <a:gd name="connsiteY47" fmla="*/ 818881 h 1169048"/>
                <a:gd name="connsiteX48" fmla="*/ 237034 w 1169048"/>
                <a:gd name="connsiteY48" fmla="*/ 818881 h 1169048"/>
                <a:gd name="connsiteX49" fmla="*/ 362887 w 1169048"/>
                <a:gd name="connsiteY49" fmla="*/ 843960 h 1169048"/>
                <a:gd name="connsiteX50" fmla="*/ 355441 w 1169048"/>
                <a:gd name="connsiteY50" fmla="*/ 937810 h 1169048"/>
                <a:gd name="connsiteX51" fmla="*/ 326966 w 1169048"/>
                <a:gd name="connsiteY51" fmla="*/ 1037277 h 1169048"/>
                <a:gd name="connsiteX52" fmla="*/ 417812 w 1169048"/>
                <a:gd name="connsiteY52" fmla="*/ 1087239 h 1169048"/>
                <a:gd name="connsiteX53" fmla="*/ 489457 w 1169048"/>
                <a:gd name="connsiteY53" fmla="*/ 1148174 h 1169048"/>
                <a:gd name="connsiteX54" fmla="*/ 639278 w 1169048"/>
                <a:gd name="connsiteY54" fmla="*/ 907311 h 1169048"/>
                <a:gd name="connsiteX55" fmla="*/ 362821 w 1169048"/>
                <a:gd name="connsiteY55" fmla="*/ 844025 h 1169048"/>
                <a:gd name="connsiteX56" fmla="*/ 362821 w 1169048"/>
                <a:gd name="connsiteY56" fmla="*/ 844025 h 1169048"/>
                <a:gd name="connsiteX57" fmla="*/ 301561 w 1169048"/>
                <a:gd name="connsiteY57" fmla="*/ 523549 h 1169048"/>
                <a:gd name="connsiteX58" fmla="*/ 367458 w 1169048"/>
                <a:gd name="connsiteY58" fmla="*/ 807256 h 1169048"/>
                <a:gd name="connsiteX59" fmla="*/ 650773 w 1169048"/>
                <a:gd name="connsiteY59" fmla="*/ 871978 h 1169048"/>
                <a:gd name="connsiteX60" fmla="*/ 657108 w 1169048"/>
                <a:gd name="connsiteY60" fmla="*/ 848532 h 1169048"/>
                <a:gd name="connsiteX61" fmla="*/ 641760 w 1169048"/>
                <a:gd name="connsiteY61" fmla="*/ 533019 h 1169048"/>
                <a:gd name="connsiteX62" fmla="*/ 325007 w 1169048"/>
                <a:gd name="connsiteY62" fmla="*/ 517149 h 1169048"/>
                <a:gd name="connsiteX63" fmla="*/ 301495 w 1169048"/>
                <a:gd name="connsiteY63" fmla="*/ 523549 h 1169048"/>
                <a:gd name="connsiteX64" fmla="*/ 301495 w 1169048"/>
                <a:gd name="connsiteY64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3421" y="228152"/>
                  </a:moveTo>
                  <a:cubicBezTo>
                    <a:pt x="36337" y="208755"/>
                    <a:pt x="156376" y="128685"/>
                    <a:pt x="140245" y="3355"/>
                  </a:cubicBezTo>
                  <a:lnTo>
                    <a:pt x="177994" y="41104"/>
                  </a:lnTo>
                  <a:cubicBezTo>
                    <a:pt x="170810" y="144621"/>
                    <a:pt x="88519" y="215090"/>
                    <a:pt x="42737" y="246635"/>
                  </a:cubicBezTo>
                  <a:cubicBezTo>
                    <a:pt x="138155" y="294703"/>
                    <a:pt x="214437" y="371116"/>
                    <a:pt x="269036" y="462093"/>
                  </a:cubicBezTo>
                  <a:cubicBezTo>
                    <a:pt x="274588" y="471301"/>
                    <a:pt x="279878" y="480706"/>
                    <a:pt x="284972" y="490176"/>
                  </a:cubicBezTo>
                  <a:cubicBezTo>
                    <a:pt x="295291" y="487041"/>
                    <a:pt x="305740" y="484167"/>
                    <a:pt x="316190" y="481555"/>
                  </a:cubicBezTo>
                  <a:cubicBezTo>
                    <a:pt x="418269" y="456019"/>
                    <a:pt x="524790" y="456149"/>
                    <a:pt x="625433" y="488282"/>
                  </a:cubicBezTo>
                  <a:lnTo>
                    <a:pt x="686955" y="549738"/>
                  </a:lnTo>
                  <a:cubicBezTo>
                    <a:pt x="718956" y="649793"/>
                    <a:pt x="718434" y="756118"/>
                    <a:pt x="692963" y="857544"/>
                  </a:cubicBezTo>
                  <a:cubicBezTo>
                    <a:pt x="690351" y="867928"/>
                    <a:pt x="687477" y="878313"/>
                    <a:pt x="684342" y="888632"/>
                  </a:cubicBezTo>
                  <a:cubicBezTo>
                    <a:pt x="693877" y="893726"/>
                    <a:pt x="703347" y="899016"/>
                    <a:pt x="712556" y="904567"/>
                  </a:cubicBezTo>
                  <a:cubicBezTo>
                    <a:pt x="804121" y="959428"/>
                    <a:pt x="880272" y="1036232"/>
                    <a:pt x="928536" y="1132042"/>
                  </a:cubicBezTo>
                  <a:cubicBezTo>
                    <a:pt x="960081" y="1086260"/>
                    <a:pt x="1030615" y="1004035"/>
                    <a:pt x="1134132" y="996850"/>
                  </a:cubicBezTo>
                  <a:lnTo>
                    <a:pt x="1171881" y="1034600"/>
                  </a:lnTo>
                  <a:cubicBezTo>
                    <a:pt x="1046878" y="1018533"/>
                    <a:pt x="966938" y="1137724"/>
                    <a:pt x="947149" y="1171032"/>
                  </a:cubicBezTo>
                  <a:lnTo>
                    <a:pt x="906135" y="1171032"/>
                  </a:lnTo>
                  <a:cubicBezTo>
                    <a:pt x="862116" y="1071304"/>
                    <a:pt x="786356" y="991822"/>
                    <a:pt x="693551" y="936243"/>
                  </a:cubicBezTo>
                  <a:cubicBezTo>
                    <a:pt x="686628" y="932063"/>
                    <a:pt x="679575" y="928079"/>
                    <a:pt x="672456" y="924160"/>
                  </a:cubicBezTo>
                  <a:cubicBezTo>
                    <a:pt x="639082" y="1015529"/>
                    <a:pt x="585790" y="1100824"/>
                    <a:pt x="518651" y="1171032"/>
                  </a:cubicBezTo>
                  <a:lnTo>
                    <a:pt x="460133" y="1171032"/>
                  </a:lnTo>
                  <a:lnTo>
                    <a:pt x="460264" y="1170901"/>
                  </a:lnTo>
                  <a:cubicBezTo>
                    <a:pt x="441063" y="1151374"/>
                    <a:pt x="419772" y="1133544"/>
                    <a:pt x="396913" y="1117608"/>
                  </a:cubicBezTo>
                  <a:cubicBezTo>
                    <a:pt x="369156" y="1098342"/>
                    <a:pt x="339310" y="1082015"/>
                    <a:pt x="308026" y="1069214"/>
                  </a:cubicBezTo>
                  <a:lnTo>
                    <a:pt x="278833" y="1057327"/>
                  </a:lnTo>
                  <a:lnTo>
                    <a:pt x="290980" y="1028395"/>
                  </a:lnTo>
                  <a:cubicBezTo>
                    <a:pt x="303912" y="997438"/>
                    <a:pt x="313447" y="964783"/>
                    <a:pt x="319325" y="931540"/>
                  </a:cubicBezTo>
                  <a:cubicBezTo>
                    <a:pt x="324158" y="904045"/>
                    <a:pt x="326509" y="876092"/>
                    <a:pt x="326182" y="848205"/>
                  </a:cubicBezTo>
                  <a:cubicBezTo>
                    <a:pt x="298818" y="848009"/>
                    <a:pt x="271126" y="850360"/>
                    <a:pt x="243631" y="855324"/>
                  </a:cubicBezTo>
                  <a:cubicBezTo>
                    <a:pt x="210518" y="861267"/>
                    <a:pt x="177864" y="870868"/>
                    <a:pt x="146515" y="883995"/>
                  </a:cubicBezTo>
                  <a:lnTo>
                    <a:pt x="117452" y="896208"/>
                  </a:lnTo>
                  <a:lnTo>
                    <a:pt x="105500" y="867014"/>
                  </a:lnTo>
                  <a:cubicBezTo>
                    <a:pt x="92765" y="835926"/>
                    <a:pt x="76437" y="806145"/>
                    <a:pt x="57040" y="778519"/>
                  </a:cubicBezTo>
                  <a:cubicBezTo>
                    <a:pt x="41170" y="755922"/>
                    <a:pt x="23209" y="734696"/>
                    <a:pt x="3421" y="715234"/>
                  </a:cubicBezTo>
                  <a:lnTo>
                    <a:pt x="3421" y="656586"/>
                  </a:lnTo>
                  <a:cubicBezTo>
                    <a:pt x="74608" y="588402"/>
                    <a:pt x="159250" y="535305"/>
                    <a:pt x="249443" y="502193"/>
                  </a:cubicBezTo>
                  <a:cubicBezTo>
                    <a:pt x="245525" y="495074"/>
                    <a:pt x="241541" y="488086"/>
                    <a:pt x="237361" y="481163"/>
                  </a:cubicBezTo>
                  <a:cubicBezTo>
                    <a:pt x="181913" y="388684"/>
                    <a:pt x="102888" y="312467"/>
                    <a:pt x="3421" y="268906"/>
                  </a:cubicBezTo>
                  <a:lnTo>
                    <a:pt x="3355" y="268906"/>
                  </a:lnTo>
                  <a:lnTo>
                    <a:pt x="3355" y="228283"/>
                  </a:lnTo>
                  <a:lnTo>
                    <a:pt x="3355" y="228283"/>
                  </a:lnTo>
                  <a:close/>
                  <a:moveTo>
                    <a:pt x="237034" y="818946"/>
                  </a:moveTo>
                  <a:cubicBezTo>
                    <a:pt x="268057" y="813395"/>
                    <a:pt x="299471" y="810848"/>
                    <a:pt x="330754" y="811370"/>
                  </a:cubicBezTo>
                  <a:cubicBezTo>
                    <a:pt x="329056" y="716540"/>
                    <a:pt x="306916" y="620861"/>
                    <a:pt x="266293" y="535044"/>
                  </a:cubicBezTo>
                  <a:cubicBezTo>
                    <a:pt x="178059" y="566719"/>
                    <a:pt x="95246" y="618641"/>
                    <a:pt x="26018" y="685714"/>
                  </a:cubicBezTo>
                  <a:cubicBezTo>
                    <a:pt x="48485" y="707332"/>
                    <a:pt x="68992" y="731431"/>
                    <a:pt x="87148" y="757293"/>
                  </a:cubicBezTo>
                  <a:cubicBezTo>
                    <a:pt x="107068" y="785703"/>
                    <a:pt x="123983" y="816138"/>
                    <a:pt x="137371" y="847748"/>
                  </a:cubicBezTo>
                  <a:cubicBezTo>
                    <a:pt x="169634" y="834621"/>
                    <a:pt x="203138" y="824954"/>
                    <a:pt x="237034" y="818881"/>
                  </a:cubicBezTo>
                  <a:lnTo>
                    <a:pt x="237034" y="818881"/>
                  </a:lnTo>
                  <a:close/>
                  <a:moveTo>
                    <a:pt x="362887" y="843960"/>
                  </a:moveTo>
                  <a:cubicBezTo>
                    <a:pt x="363474" y="875243"/>
                    <a:pt x="360927" y="906723"/>
                    <a:pt x="355441" y="937810"/>
                  </a:cubicBezTo>
                  <a:cubicBezTo>
                    <a:pt x="349433" y="971902"/>
                    <a:pt x="339897" y="1005406"/>
                    <a:pt x="326966" y="1037277"/>
                  </a:cubicBezTo>
                  <a:cubicBezTo>
                    <a:pt x="359164" y="1050862"/>
                    <a:pt x="389664" y="1067712"/>
                    <a:pt x="417812" y="1087239"/>
                  </a:cubicBezTo>
                  <a:cubicBezTo>
                    <a:pt x="443740" y="1105265"/>
                    <a:pt x="467774" y="1125707"/>
                    <a:pt x="489457" y="1148174"/>
                  </a:cubicBezTo>
                  <a:cubicBezTo>
                    <a:pt x="555355" y="1079925"/>
                    <a:pt x="607342" y="996655"/>
                    <a:pt x="639278" y="907311"/>
                  </a:cubicBezTo>
                  <a:cubicBezTo>
                    <a:pt x="554441" y="867341"/>
                    <a:pt x="459153" y="845462"/>
                    <a:pt x="362821" y="844025"/>
                  </a:cubicBezTo>
                  <a:lnTo>
                    <a:pt x="362821" y="844025"/>
                  </a:lnTo>
                  <a:close/>
                  <a:moveTo>
                    <a:pt x="301561" y="523549"/>
                  </a:moveTo>
                  <a:cubicBezTo>
                    <a:pt x="342640" y="611848"/>
                    <a:pt x="365238" y="709944"/>
                    <a:pt x="367458" y="807256"/>
                  </a:cubicBezTo>
                  <a:cubicBezTo>
                    <a:pt x="466076" y="809346"/>
                    <a:pt x="563519" y="831616"/>
                    <a:pt x="650773" y="871978"/>
                  </a:cubicBezTo>
                  <a:cubicBezTo>
                    <a:pt x="653059" y="864206"/>
                    <a:pt x="655149" y="856368"/>
                    <a:pt x="657108" y="848532"/>
                  </a:cubicBezTo>
                  <a:cubicBezTo>
                    <a:pt x="683297" y="743970"/>
                    <a:pt x="681338" y="634184"/>
                    <a:pt x="641760" y="533019"/>
                  </a:cubicBezTo>
                  <a:cubicBezTo>
                    <a:pt x="540007" y="493441"/>
                    <a:pt x="430091" y="490829"/>
                    <a:pt x="325007" y="517149"/>
                  </a:cubicBezTo>
                  <a:cubicBezTo>
                    <a:pt x="317170" y="519108"/>
                    <a:pt x="309332" y="521263"/>
                    <a:pt x="301495" y="523549"/>
                  </a:cubicBezTo>
                  <a:lnTo>
                    <a:pt x="301495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EC515246-A758-4647-BB2A-15BE3FCE5FE4}"/>
                </a:ext>
              </a:extLst>
            </p:cNvPr>
            <p:cNvSpPr/>
            <p:nvPr/>
          </p:nvSpPr>
          <p:spPr>
            <a:xfrm>
              <a:off x="2606888" y="3078031"/>
              <a:ext cx="1169048" cy="1169048"/>
            </a:xfrm>
            <a:custGeom>
              <a:avLst/>
              <a:gdLst>
                <a:gd name="connsiteX0" fmla="*/ 3420 w 1169048"/>
                <a:gd name="connsiteY0" fmla="*/ 228087 h 1169048"/>
                <a:gd name="connsiteX1" fmla="*/ 140114 w 1169048"/>
                <a:gd name="connsiteY1" fmla="*/ 3355 h 1169048"/>
                <a:gd name="connsiteX2" fmla="*/ 177864 w 1169048"/>
                <a:gd name="connsiteY2" fmla="*/ 41104 h 1169048"/>
                <a:gd name="connsiteX3" fmla="*/ 42606 w 1169048"/>
                <a:gd name="connsiteY3" fmla="*/ 246635 h 1169048"/>
                <a:gd name="connsiteX4" fmla="*/ 268905 w 1169048"/>
                <a:gd name="connsiteY4" fmla="*/ 462092 h 1169048"/>
                <a:gd name="connsiteX5" fmla="*/ 284841 w 1169048"/>
                <a:gd name="connsiteY5" fmla="*/ 490176 h 1169048"/>
                <a:gd name="connsiteX6" fmla="*/ 316059 w 1169048"/>
                <a:gd name="connsiteY6" fmla="*/ 481555 h 1169048"/>
                <a:gd name="connsiteX7" fmla="*/ 625302 w 1169048"/>
                <a:gd name="connsiteY7" fmla="*/ 488282 h 1169048"/>
                <a:gd name="connsiteX8" fmla="*/ 686824 w 1169048"/>
                <a:gd name="connsiteY8" fmla="*/ 549738 h 1169048"/>
                <a:gd name="connsiteX9" fmla="*/ 692832 w 1169048"/>
                <a:gd name="connsiteY9" fmla="*/ 857544 h 1169048"/>
                <a:gd name="connsiteX10" fmla="*/ 684212 w 1169048"/>
                <a:gd name="connsiteY10" fmla="*/ 888632 h 1169048"/>
                <a:gd name="connsiteX11" fmla="*/ 712425 w 1169048"/>
                <a:gd name="connsiteY11" fmla="*/ 904567 h 1169048"/>
                <a:gd name="connsiteX12" fmla="*/ 928405 w 1169048"/>
                <a:gd name="connsiteY12" fmla="*/ 1132042 h 1169048"/>
                <a:gd name="connsiteX13" fmla="*/ 1134001 w 1169048"/>
                <a:gd name="connsiteY13" fmla="*/ 996850 h 1169048"/>
                <a:gd name="connsiteX14" fmla="*/ 1171750 w 1169048"/>
                <a:gd name="connsiteY14" fmla="*/ 1034599 h 1169048"/>
                <a:gd name="connsiteX15" fmla="*/ 946757 w 1169048"/>
                <a:gd name="connsiteY15" fmla="*/ 1171489 h 1169048"/>
                <a:gd name="connsiteX16" fmla="*/ 947149 w 1169048"/>
                <a:gd name="connsiteY16" fmla="*/ 1172142 h 1169048"/>
                <a:gd name="connsiteX17" fmla="*/ 905939 w 1169048"/>
                <a:gd name="connsiteY17" fmla="*/ 1172142 h 1169048"/>
                <a:gd name="connsiteX18" fmla="*/ 906265 w 1169048"/>
                <a:gd name="connsiteY18" fmla="*/ 1171489 h 1169048"/>
                <a:gd name="connsiteX19" fmla="*/ 693485 w 1169048"/>
                <a:gd name="connsiteY19" fmla="*/ 936243 h 1169048"/>
                <a:gd name="connsiteX20" fmla="*/ 672390 w 1169048"/>
                <a:gd name="connsiteY20" fmla="*/ 924160 h 1169048"/>
                <a:gd name="connsiteX21" fmla="*/ 518324 w 1169048"/>
                <a:gd name="connsiteY21" fmla="*/ 1171293 h 1169048"/>
                <a:gd name="connsiteX22" fmla="*/ 519108 w 1169048"/>
                <a:gd name="connsiteY22" fmla="*/ 1172142 h 1169048"/>
                <a:gd name="connsiteX23" fmla="*/ 458957 w 1169048"/>
                <a:gd name="connsiteY23" fmla="*/ 1172142 h 1169048"/>
                <a:gd name="connsiteX24" fmla="*/ 460133 w 1169048"/>
                <a:gd name="connsiteY24" fmla="*/ 1170901 h 1169048"/>
                <a:gd name="connsiteX25" fmla="*/ 396782 w 1169048"/>
                <a:gd name="connsiteY25" fmla="*/ 1117608 h 1169048"/>
                <a:gd name="connsiteX26" fmla="*/ 307895 w 1169048"/>
                <a:gd name="connsiteY26" fmla="*/ 1069214 h 1169048"/>
                <a:gd name="connsiteX27" fmla="*/ 278702 w 1169048"/>
                <a:gd name="connsiteY27" fmla="*/ 1057327 h 1169048"/>
                <a:gd name="connsiteX28" fmla="*/ 290850 w 1169048"/>
                <a:gd name="connsiteY28" fmla="*/ 1028395 h 1169048"/>
                <a:gd name="connsiteX29" fmla="*/ 319194 w 1169048"/>
                <a:gd name="connsiteY29" fmla="*/ 931540 h 1169048"/>
                <a:gd name="connsiteX30" fmla="*/ 326052 w 1169048"/>
                <a:gd name="connsiteY30" fmla="*/ 848205 h 1169048"/>
                <a:gd name="connsiteX31" fmla="*/ 243500 w 1169048"/>
                <a:gd name="connsiteY31" fmla="*/ 855324 h 1169048"/>
                <a:gd name="connsiteX32" fmla="*/ 146384 w 1169048"/>
                <a:gd name="connsiteY32" fmla="*/ 883995 h 1169048"/>
                <a:gd name="connsiteX33" fmla="*/ 117321 w 1169048"/>
                <a:gd name="connsiteY33" fmla="*/ 896208 h 1169048"/>
                <a:gd name="connsiteX34" fmla="*/ 105369 w 1169048"/>
                <a:gd name="connsiteY34" fmla="*/ 867079 h 1169048"/>
                <a:gd name="connsiteX35" fmla="*/ 56909 w 1169048"/>
                <a:gd name="connsiteY35" fmla="*/ 778584 h 1169048"/>
                <a:gd name="connsiteX36" fmla="*/ 3355 w 1169048"/>
                <a:gd name="connsiteY36" fmla="*/ 715430 h 1169048"/>
                <a:gd name="connsiteX37" fmla="*/ 3355 w 1169048"/>
                <a:gd name="connsiteY37" fmla="*/ 656585 h 1169048"/>
                <a:gd name="connsiteX38" fmla="*/ 249312 w 1169048"/>
                <a:gd name="connsiteY38" fmla="*/ 502258 h 1169048"/>
                <a:gd name="connsiteX39" fmla="*/ 237230 w 1169048"/>
                <a:gd name="connsiteY39" fmla="*/ 481228 h 1169048"/>
                <a:gd name="connsiteX40" fmla="*/ 3355 w 1169048"/>
                <a:gd name="connsiteY40" fmla="*/ 268971 h 1169048"/>
                <a:gd name="connsiteX41" fmla="*/ 3355 w 1169048"/>
                <a:gd name="connsiteY41" fmla="*/ 228283 h 1169048"/>
                <a:gd name="connsiteX42" fmla="*/ 3355 w 1169048"/>
                <a:gd name="connsiteY42" fmla="*/ 228283 h 1169048"/>
                <a:gd name="connsiteX43" fmla="*/ 25952 w 1169048"/>
                <a:gd name="connsiteY43" fmla="*/ 685714 h 1169048"/>
                <a:gd name="connsiteX44" fmla="*/ 87083 w 1169048"/>
                <a:gd name="connsiteY44" fmla="*/ 757359 h 1169048"/>
                <a:gd name="connsiteX45" fmla="*/ 137306 w 1169048"/>
                <a:gd name="connsiteY45" fmla="*/ 847813 h 1169048"/>
                <a:gd name="connsiteX46" fmla="*/ 236969 w 1169048"/>
                <a:gd name="connsiteY46" fmla="*/ 818946 h 1169048"/>
                <a:gd name="connsiteX47" fmla="*/ 330689 w 1169048"/>
                <a:gd name="connsiteY47" fmla="*/ 811370 h 1169048"/>
                <a:gd name="connsiteX48" fmla="*/ 266228 w 1169048"/>
                <a:gd name="connsiteY48" fmla="*/ 535044 h 1169048"/>
                <a:gd name="connsiteX49" fmla="*/ 25952 w 1169048"/>
                <a:gd name="connsiteY49" fmla="*/ 685714 h 1169048"/>
                <a:gd name="connsiteX50" fmla="*/ 25952 w 1169048"/>
                <a:gd name="connsiteY50" fmla="*/ 685714 h 1169048"/>
                <a:gd name="connsiteX51" fmla="*/ 362821 w 1169048"/>
                <a:gd name="connsiteY51" fmla="*/ 843960 h 1169048"/>
                <a:gd name="connsiteX52" fmla="*/ 355376 w 1169048"/>
                <a:gd name="connsiteY52" fmla="*/ 937810 h 1169048"/>
                <a:gd name="connsiteX53" fmla="*/ 326901 w 1169048"/>
                <a:gd name="connsiteY53" fmla="*/ 1037277 h 1169048"/>
                <a:gd name="connsiteX54" fmla="*/ 417747 w 1169048"/>
                <a:gd name="connsiteY54" fmla="*/ 1087239 h 1169048"/>
                <a:gd name="connsiteX55" fmla="*/ 489392 w 1169048"/>
                <a:gd name="connsiteY55" fmla="*/ 1148173 h 1169048"/>
                <a:gd name="connsiteX56" fmla="*/ 639213 w 1169048"/>
                <a:gd name="connsiteY56" fmla="*/ 907310 h 1169048"/>
                <a:gd name="connsiteX57" fmla="*/ 362756 w 1169048"/>
                <a:gd name="connsiteY57" fmla="*/ 844025 h 1169048"/>
                <a:gd name="connsiteX58" fmla="*/ 362756 w 1169048"/>
                <a:gd name="connsiteY58" fmla="*/ 844025 h 1169048"/>
                <a:gd name="connsiteX59" fmla="*/ 301495 w 1169048"/>
                <a:gd name="connsiteY59" fmla="*/ 523549 h 1169048"/>
                <a:gd name="connsiteX60" fmla="*/ 367393 w 1169048"/>
                <a:gd name="connsiteY60" fmla="*/ 807255 h 1169048"/>
                <a:gd name="connsiteX61" fmla="*/ 650708 w 1169048"/>
                <a:gd name="connsiteY61" fmla="*/ 871978 h 1169048"/>
                <a:gd name="connsiteX62" fmla="*/ 657043 w 1169048"/>
                <a:gd name="connsiteY62" fmla="*/ 848531 h 1169048"/>
                <a:gd name="connsiteX63" fmla="*/ 641695 w 1169048"/>
                <a:gd name="connsiteY63" fmla="*/ 533019 h 1169048"/>
                <a:gd name="connsiteX64" fmla="*/ 324941 w 1169048"/>
                <a:gd name="connsiteY64" fmla="*/ 517149 h 1169048"/>
                <a:gd name="connsiteX65" fmla="*/ 301430 w 1169048"/>
                <a:gd name="connsiteY65" fmla="*/ 523549 h 1169048"/>
                <a:gd name="connsiteX66" fmla="*/ 301430 w 1169048"/>
                <a:gd name="connsiteY66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3420" y="228087"/>
                  </a:moveTo>
                  <a:cubicBezTo>
                    <a:pt x="36467" y="208559"/>
                    <a:pt x="156246" y="128554"/>
                    <a:pt x="140114" y="3355"/>
                  </a:cubicBezTo>
                  <a:lnTo>
                    <a:pt x="177864" y="41104"/>
                  </a:lnTo>
                  <a:cubicBezTo>
                    <a:pt x="170679" y="144621"/>
                    <a:pt x="88389" y="215090"/>
                    <a:pt x="42606" y="246635"/>
                  </a:cubicBezTo>
                  <a:cubicBezTo>
                    <a:pt x="138024" y="294703"/>
                    <a:pt x="214306" y="371116"/>
                    <a:pt x="268905" y="462092"/>
                  </a:cubicBezTo>
                  <a:cubicBezTo>
                    <a:pt x="274457" y="471301"/>
                    <a:pt x="279747" y="480706"/>
                    <a:pt x="284841" y="490176"/>
                  </a:cubicBezTo>
                  <a:cubicBezTo>
                    <a:pt x="295160" y="487041"/>
                    <a:pt x="305610" y="484167"/>
                    <a:pt x="316059" y="481555"/>
                  </a:cubicBezTo>
                  <a:cubicBezTo>
                    <a:pt x="418139" y="456018"/>
                    <a:pt x="524659" y="456149"/>
                    <a:pt x="625302" y="488282"/>
                  </a:cubicBezTo>
                  <a:lnTo>
                    <a:pt x="686824" y="549738"/>
                  </a:lnTo>
                  <a:cubicBezTo>
                    <a:pt x="718826" y="649793"/>
                    <a:pt x="718303" y="756052"/>
                    <a:pt x="692832" y="857544"/>
                  </a:cubicBezTo>
                  <a:cubicBezTo>
                    <a:pt x="690220" y="867928"/>
                    <a:pt x="687346" y="878313"/>
                    <a:pt x="684212" y="888632"/>
                  </a:cubicBezTo>
                  <a:cubicBezTo>
                    <a:pt x="693747" y="893726"/>
                    <a:pt x="703217" y="899016"/>
                    <a:pt x="712425" y="904567"/>
                  </a:cubicBezTo>
                  <a:cubicBezTo>
                    <a:pt x="803990" y="959428"/>
                    <a:pt x="880141" y="1036232"/>
                    <a:pt x="928405" y="1132042"/>
                  </a:cubicBezTo>
                  <a:cubicBezTo>
                    <a:pt x="959950" y="1086260"/>
                    <a:pt x="1030485" y="1004034"/>
                    <a:pt x="1134001" y="996850"/>
                  </a:cubicBezTo>
                  <a:lnTo>
                    <a:pt x="1171750" y="1034599"/>
                  </a:lnTo>
                  <a:cubicBezTo>
                    <a:pt x="1046159" y="1018468"/>
                    <a:pt x="966089" y="1138769"/>
                    <a:pt x="946757" y="1171489"/>
                  </a:cubicBezTo>
                  <a:lnTo>
                    <a:pt x="947149" y="1172142"/>
                  </a:lnTo>
                  <a:lnTo>
                    <a:pt x="905939" y="1172142"/>
                  </a:lnTo>
                  <a:lnTo>
                    <a:pt x="906265" y="1171489"/>
                  </a:lnTo>
                  <a:cubicBezTo>
                    <a:pt x="862312" y="1071565"/>
                    <a:pt x="786422" y="991952"/>
                    <a:pt x="693485" y="936243"/>
                  </a:cubicBezTo>
                  <a:cubicBezTo>
                    <a:pt x="686563" y="932063"/>
                    <a:pt x="679509" y="928079"/>
                    <a:pt x="672390" y="924160"/>
                  </a:cubicBezTo>
                  <a:cubicBezTo>
                    <a:pt x="638952" y="1015659"/>
                    <a:pt x="585593" y="1101020"/>
                    <a:pt x="518324" y="1171293"/>
                  </a:cubicBezTo>
                  <a:lnTo>
                    <a:pt x="519108" y="1172142"/>
                  </a:lnTo>
                  <a:lnTo>
                    <a:pt x="458957" y="1172142"/>
                  </a:lnTo>
                  <a:lnTo>
                    <a:pt x="460133" y="1170901"/>
                  </a:lnTo>
                  <a:cubicBezTo>
                    <a:pt x="440932" y="1151374"/>
                    <a:pt x="419641" y="1133544"/>
                    <a:pt x="396782" y="1117608"/>
                  </a:cubicBezTo>
                  <a:cubicBezTo>
                    <a:pt x="369026" y="1098342"/>
                    <a:pt x="339179" y="1082014"/>
                    <a:pt x="307895" y="1069214"/>
                  </a:cubicBezTo>
                  <a:lnTo>
                    <a:pt x="278702" y="1057327"/>
                  </a:lnTo>
                  <a:lnTo>
                    <a:pt x="290850" y="1028395"/>
                  </a:lnTo>
                  <a:cubicBezTo>
                    <a:pt x="303781" y="997438"/>
                    <a:pt x="313316" y="964783"/>
                    <a:pt x="319194" y="931540"/>
                  </a:cubicBezTo>
                  <a:cubicBezTo>
                    <a:pt x="324027" y="904045"/>
                    <a:pt x="326378" y="876092"/>
                    <a:pt x="326052" y="848205"/>
                  </a:cubicBezTo>
                  <a:cubicBezTo>
                    <a:pt x="298687" y="848009"/>
                    <a:pt x="270995" y="850360"/>
                    <a:pt x="243500" y="855324"/>
                  </a:cubicBezTo>
                  <a:cubicBezTo>
                    <a:pt x="210388" y="861267"/>
                    <a:pt x="177733" y="870867"/>
                    <a:pt x="146384" y="883995"/>
                  </a:cubicBezTo>
                  <a:lnTo>
                    <a:pt x="117321" y="896208"/>
                  </a:lnTo>
                  <a:lnTo>
                    <a:pt x="105369" y="867079"/>
                  </a:lnTo>
                  <a:cubicBezTo>
                    <a:pt x="92634" y="835992"/>
                    <a:pt x="76306" y="806211"/>
                    <a:pt x="56909" y="778584"/>
                  </a:cubicBezTo>
                  <a:cubicBezTo>
                    <a:pt x="41104" y="756052"/>
                    <a:pt x="23144" y="734827"/>
                    <a:pt x="3355" y="715430"/>
                  </a:cubicBezTo>
                  <a:lnTo>
                    <a:pt x="3355" y="656585"/>
                  </a:lnTo>
                  <a:cubicBezTo>
                    <a:pt x="74478" y="588402"/>
                    <a:pt x="159119" y="535370"/>
                    <a:pt x="249312" y="502258"/>
                  </a:cubicBezTo>
                  <a:cubicBezTo>
                    <a:pt x="245394" y="495139"/>
                    <a:pt x="241410" y="488151"/>
                    <a:pt x="237230" y="481228"/>
                  </a:cubicBezTo>
                  <a:cubicBezTo>
                    <a:pt x="181782" y="388749"/>
                    <a:pt x="102822" y="312532"/>
                    <a:pt x="3355" y="268971"/>
                  </a:cubicBezTo>
                  <a:lnTo>
                    <a:pt x="3355" y="228283"/>
                  </a:lnTo>
                  <a:lnTo>
                    <a:pt x="3355" y="228283"/>
                  </a:lnTo>
                  <a:close/>
                  <a:moveTo>
                    <a:pt x="25952" y="685714"/>
                  </a:moveTo>
                  <a:cubicBezTo>
                    <a:pt x="48419" y="707331"/>
                    <a:pt x="68926" y="731431"/>
                    <a:pt x="87083" y="757359"/>
                  </a:cubicBezTo>
                  <a:cubicBezTo>
                    <a:pt x="107002" y="785769"/>
                    <a:pt x="123917" y="816203"/>
                    <a:pt x="137306" y="847813"/>
                  </a:cubicBezTo>
                  <a:cubicBezTo>
                    <a:pt x="169569" y="834686"/>
                    <a:pt x="203073" y="825020"/>
                    <a:pt x="236969" y="818946"/>
                  </a:cubicBezTo>
                  <a:cubicBezTo>
                    <a:pt x="267991" y="813395"/>
                    <a:pt x="299471" y="810848"/>
                    <a:pt x="330689" y="811370"/>
                  </a:cubicBezTo>
                  <a:cubicBezTo>
                    <a:pt x="328991" y="716540"/>
                    <a:pt x="306851" y="620796"/>
                    <a:pt x="266228" y="535044"/>
                  </a:cubicBezTo>
                  <a:cubicBezTo>
                    <a:pt x="177994" y="566719"/>
                    <a:pt x="95181" y="618640"/>
                    <a:pt x="25952" y="685714"/>
                  </a:cubicBezTo>
                  <a:lnTo>
                    <a:pt x="25952" y="685714"/>
                  </a:lnTo>
                  <a:close/>
                  <a:moveTo>
                    <a:pt x="362821" y="843960"/>
                  </a:moveTo>
                  <a:cubicBezTo>
                    <a:pt x="363409" y="875243"/>
                    <a:pt x="360862" y="906723"/>
                    <a:pt x="355376" y="937810"/>
                  </a:cubicBezTo>
                  <a:cubicBezTo>
                    <a:pt x="349367" y="971902"/>
                    <a:pt x="339832" y="1005406"/>
                    <a:pt x="326901" y="1037277"/>
                  </a:cubicBezTo>
                  <a:cubicBezTo>
                    <a:pt x="359099" y="1050862"/>
                    <a:pt x="389598" y="1067712"/>
                    <a:pt x="417747" y="1087239"/>
                  </a:cubicBezTo>
                  <a:cubicBezTo>
                    <a:pt x="443675" y="1105265"/>
                    <a:pt x="467709" y="1125707"/>
                    <a:pt x="489392" y="1148173"/>
                  </a:cubicBezTo>
                  <a:cubicBezTo>
                    <a:pt x="555224" y="1079924"/>
                    <a:pt x="607276" y="996654"/>
                    <a:pt x="639213" y="907310"/>
                  </a:cubicBezTo>
                  <a:cubicBezTo>
                    <a:pt x="554375" y="867341"/>
                    <a:pt x="459153" y="845462"/>
                    <a:pt x="362756" y="844025"/>
                  </a:cubicBezTo>
                  <a:lnTo>
                    <a:pt x="362756" y="844025"/>
                  </a:lnTo>
                  <a:close/>
                  <a:moveTo>
                    <a:pt x="301495" y="523549"/>
                  </a:moveTo>
                  <a:cubicBezTo>
                    <a:pt x="342575" y="611848"/>
                    <a:pt x="365172" y="709944"/>
                    <a:pt x="367393" y="807255"/>
                  </a:cubicBezTo>
                  <a:cubicBezTo>
                    <a:pt x="466011" y="809345"/>
                    <a:pt x="563453" y="831616"/>
                    <a:pt x="650708" y="871978"/>
                  </a:cubicBezTo>
                  <a:cubicBezTo>
                    <a:pt x="652993" y="864206"/>
                    <a:pt x="655083" y="856369"/>
                    <a:pt x="657043" y="848531"/>
                  </a:cubicBezTo>
                  <a:cubicBezTo>
                    <a:pt x="683232" y="743970"/>
                    <a:pt x="681273" y="634184"/>
                    <a:pt x="641695" y="533019"/>
                  </a:cubicBezTo>
                  <a:cubicBezTo>
                    <a:pt x="539942" y="493441"/>
                    <a:pt x="430025" y="490829"/>
                    <a:pt x="324941" y="517149"/>
                  </a:cubicBezTo>
                  <a:cubicBezTo>
                    <a:pt x="317104" y="519108"/>
                    <a:pt x="309267" y="521263"/>
                    <a:pt x="301430" y="523549"/>
                  </a:cubicBezTo>
                  <a:lnTo>
                    <a:pt x="301430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96E53583-CCE7-4C63-9288-DEEAA78EE49D}"/>
                </a:ext>
              </a:extLst>
            </p:cNvPr>
            <p:cNvSpPr/>
            <p:nvPr/>
          </p:nvSpPr>
          <p:spPr>
            <a:xfrm>
              <a:off x="2743712" y="2941533"/>
              <a:ext cx="1169048" cy="1169048"/>
            </a:xfrm>
            <a:custGeom>
              <a:avLst/>
              <a:gdLst>
                <a:gd name="connsiteX0" fmla="*/ 1171816 w 1169048"/>
                <a:gd name="connsiteY0" fmla="*/ 946235 h 1169048"/>
                <a:gd name="connsiteX1" fmla="*/ 1034991 w 1169048"/>
                <a:gd name="connsiteY1" fmla="*/ 1171032 h 1169048"/>
                <a:gd name="connsiteX2" fmla="*/ 997242 w 1169048"/>
                <a:gd name="connsiteY2" fmla="*/ 1133283 h 1169048"/>
                <a:gd name="connsiteX3" fmla="*/ 1132499 w 1169048"/>
                <a:gd name="connsiteY3" fmla="*/ 927752 h 1169048"/>
                <a:gd name="connsiteX4" fmla="*/ 906200 w 1169048"/>
                <a:gd name="connsiteY4" fmla="*/ 712295 h 1169048"/>
                <a:gd name="connsiteX5" fmla="*/ 890264 w 1169048"/>
                <a:gd name="connsiteY5" fmla="*/ 684212 h 1169048"/>
                <a:gd name="connsiteX6" fmla="*/ 859046 w 1169048"/>
                <a:gd name="connsiteY6" fmla="*/ 692833 h 1169048"/>
                <a:gd name="connsiteX7" fmla="*/ 549804 w 1169048"/>
                <a:gd name="connsiteY7" fmla="*/ 686106 h 1169048"/>
                <a:gd name="connsiteX8" fmla="*/ 488282 w 1169048"/>
                <a:gd name="connsiteY8" fmla="*/ 624649 h 1169048"/>
                <a:gd name="connsiteX9" fmla="*/ 482273 w 1169048"/>
                <a:gd name="connsiteY9" fmla="*/ 316843 h 1169048"/>
                <a:gd name="connsiteX10" fmla="*/ 490894 w 1169048"/>
                <a:gd name="connsiteY10" fmla="*/ 285756 h 1169048"/>
                <a:gd name="connsiteX11" fmla="*/ 462680 w 1169048"/>
                <a:gd name="connsiteY11" fmla="*/ 269820 h 1169048"/>
                <a:gd name="connsiteX12" fmla="*/ 246700 w 1169048"/>
                <a:gd name="connsiteY12" fmla="*/ 42345 h 1169048"/>
                <a:gd name="connsiteX13" fmla="*/ 41104 w 1169048"/>
                <a:gd name="connsiteY13" fmla="*/ 177537 h 1169048"/>
                <a:gd name="connsiteX14" fmla="*/ 3355 w 1169048"/>
                <a:gd name="connsiteY14" fmla="*/ 139788 h 1169048"/>
                <a:gd name="connsiteX15" fmla="*/ 228087 w 1169048"/>
                <a:gd name="connsiteY15" fmla="*/ 3355 h 1169048"/>
                <a:gd name="connsiteX16" fmla="*/ 269102 w 1169048"/>
                <a:gd name="connsiteY16" fmla="*/ 3355 h 1169048"/>
                <a:gd name="connsiteX17" fmla="*/ 481685 w 1169048"/>
                <a:gd name="connsiteY17" fmla="*/ 238145 h 1169048"/>
                <a:gd name="connsiteX18" fmla="*/ 502781 w 1169048"/>
                <a:gd name="connsiteY18" fmla="*/ 250227 h 1169048"/>
                <a:gd name="connsiteX19" fmla="*/ 656586 w 1169048"/>
                <a:gd name="connsiteY19" fmla="*/ 3355 h 1169048"/>
                <a:gd name="connsiteX20" fmla="*/ 715103 w 1169048"/>
                <a:gd name="connsiteY20" fmla="*/ 3355 h 1169048"/>
                <a:gd name="connsiteX21" fmla="*/ 714973 w 1169048"/>
                <a:gd name="connsiteY21" fmla="*/ 3486 h 1169048"/>
                <a:gd name="connsiteX22" fmla="*/ 778323 w 1169048"/>
                <a:gd name="connsiteY22" fmla="*/ 56779 h 1169048"/>
                <a:gd name="connsiteX23" fmla="*/ 867210 w 1169048"/>
                <a:gd name="connsiteY23" fmla="*/ 105173 h 1169048"/>
                <a:gd name="connsiteX24" fmla="*/ 896404 w 1169048"/>
                <a:gd name="connsiteY24" fmla="*/ 117060 h 1169048"/>
                <a:gd name="connsiteX25" fmla="*/ 884256 w 1169048"/>
                <a:gd name="connsiteY25" fmla="*/ 145992 h 1169048"/>
                <a:gd name="connsiteX26" fmla="*/ 855911 w 1169048"/>
                <a:gd name="connsiteY26" fmla="*/ 242847 h 1169048"/>
                <a:gd name="connsiteX27" fmla="*/ 849054 w 1169048"/>
                <a:gd name="connsiteY27" fmla="*/ 326182 h 1169048"/>
                <a:gd name="connsiteX28" fmla="*/ 931606 w 1169048"/>
                <a:gd name="connsiteY28" fmla="*/ 319064 h 1169048"/>
                <a:gd name="connsiteX29" fmla="*/ 1028722 w 1169048"/>
                <a:gd name="connsiteY29" fmla="*/ 290393 h 1169048"/>
                <a:gd name="connsiteX30" fmla="*/ 1057785 w 1169048"/>
                <a:gd name="connsiteY30" fmla="*/ 278180 h 1169048"/>
                <a:gd name="connsiteX31" fmla="*/ 1069736 w 1169048"/>
                <a:gd name="connsiteY31" fmla="*/ 307373 h 1169048"/>
                <a:gd name="connsiteX32" fmla="*/ 1118196 w 1169048"/>
                <a:gd name="connsiteY32" fmla="*/ 395868 h 1169048"/>
                <a:gd name="connsiteX33" fmla="*/ 1171816 w 1169048"/>
                <a:gd name="connsiteY33" fmla="*/ 459154 h 1169048"/>
                <a:gd name="connsiteX34" fmla="*/ 1171816 w 1169048"/>
                <a:gd name="connsiteY34" fmla="*/ 517802 h 1169048"/>
                <a:gd name="connsiteX35" fmla="*/ 925793 w 1169048"/>
                <a:gd name="connsiteY35" fmla="*/ 672195 h 1169048"/>
                <a:gd name="connsiteX36" fmla="*/ 937876 w 1169048"/>
                <a:gd name="connsiteY36" fmla="*/ 693224 h 1169048"/>
                <a:gd name="connsiteX37" fmla="*/ 1171816 w 1169048"/>
                <a:gd name="connsiteY37" fmla="*/ 905482 h 1169048"/>
                <a:gd name="connsiteX38" fmla="*/ 1171881 w 1169048"/>
                <a:gd name="connsiteY38" fmla="*/ 905482 h 1169048"/>
                <a:gd name="connsiteX39" fmla="*/ 1171881 w 1169048"/>
                <a:gd name="connsiteY39" fmla="*/ 946104 h 1169048"/>
                <a:gd name="connsiteX40" fmla="*/ 1171881 w 1169048"/>
                <a:gd name="connsiteY40" fmla="*/ 946104 h 1169048"/>
                <a:gd name="connsiteX41" fmla="*/ 938202 w 1169048"/>
                <a:gd name="connsiteY41" fmla="*/ 355441 h 1169048"/>
                <a:gd name="connsiteX42" fmla="*/ 844482 w 1169048"/>
                <a:gd name="connsiteY42" fmla="*/ 363017 h 1169048"/>
                <a:gd name="connsiteX43" fmla="*/ 908943 w 1169048"/>
                <a:gd name="connsiteY43" fmla="*/ 639344 h 1169048"/>
                <a:gd name="connsiteX44" fmla="*/ 1149219 w 1169048"/>
                <a:gd name="connsiteY44" fmla="*/ 488674 h 1169048"/>
                <a:gd name="connsiteX45" fmla="*/ 1088088 w 1169048"/>
                <a:gd name="connsiteY45" fmla="*/ 417094 h 1169048"/>
                <a:gd name="connsiteX46" fmla="*/ 1037865 w 1169048"/>
                <a:gd name="connsiteY46" fmla="*/ 326640 h 1169048"/>
                <a:gd name="connsiteX47" fmla="*/ 938202 w 1169048"/>
                <a:gd name="connsiteY47" fmla="*/ 355507 h 1169048"/>
                <a:gd name="connsiteX48" fmla="*/ 938202 w 1169048"/>
                <a:gd name="connsiteY48" fmla="*/ 355507 h 1169048"/>
                <a:gd name="connsiteX49" fmla="*/ 812350 w 1169048"/>
                <a:gd name="connsiteY49" fmla="*/ 330428 h 1169048"/>
                <a:gd name="connsiteX50" fmla="*/ 819795 w 1169048"/>
                <a:gd name="connsiteY50" fmla="*/ 236577 h 1169048"/>
                <a:gd name="connsiteX51" fmla="*/ 848270 w 1169048"/>
                <a:gd name="connsiteY51" fmla="*/ 137110 h 1169048"/>
                <a:gd name="connsiteX52" fmla="*/ 757424 w 1169048"/>
                <a:gd name="connsiteY52" fmla="*/ 87148 h 1169048"/>
                <a:gd name="connsiteX53" fmla="*/ 685779 w 1169048"/>
                <a:gd name="connsiteY53" fmla="*/ 26214 h 1169048"/>
                <a:gd name="connsiteX54" fmla="*/ 535958 w 1169048"/>
                <a:gd name="connsiteY54" fmla="*/ 267077 h 1169048"/>
                <a:gd name="connsiteX55" fmla="*/ 812415 w 1169048"/>
                <a:gd name="connsiteY55" fmla="*/ 330362 h 1169048"/>
                <a:gd name="connsiteX56" fmla="*/ 812415 w 1169048"/>
                <a:gd name="connsiteY56" fmla="*/ 330362 h 1169048"/>
                <a:gd name="connsiteX57" fmla="*/ 873676 w 1169048"/>
                <a:gd name="connsiteY57" fmla="*/ 650838 h 1169048"/>
                <a:gd name="connsiteX58" fmla="*/ 807778 w 1169048"/>
                <a:gd name="connsiteY58" fmla="*/ 367132 h 1169048"/>
                <a:gd name="connsiteX59" fmla="*/ 524463 w 1169048"/>
                <a:gd name="connsiteY59" fmla="*/ 302410 h 1169048"/>
                <a:gd name="connsiteX60" fmla="*/ 518128 w 1169048"/>
                <a:gd name="connsiteY60" fmla="*/ 325856 h 1169048"/>
                <a:gd name="connsiteX61" fmla="*/ 533476 w 1169048"/>
                <a:gd name="connsiteY61" fmla="*/ 641368 h 1169048"/>
                <a:gd name="connsiteX62" fmla="*/ 850229 w 1169048"/>
                <a:gd name="connsiteY62" fmla="*/ 657239 h 1169048"/>
                <a:gd name="connsiteX63" fmla="*/ 873741 w 1169048"/>
                <a:gd name="connsiteY63" fmla="*/ 650838 h 1169048"/>
                <a:gd name="connsiteX64" fmla="*/ 873741 w 1169048"/>
                <a:gd name="connsiteY64" fmla="*/ 65083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1171816" y="946235"/>
                  </a:moveTo>
                  <a:cubicBezTo>
                    <a:pt x="1138899" y="965632"/>
                    <a:pt x="1018860" y="1045702"/>
                    <a:pt x="1034991" y="1171032"/>
                  </a:cubicBezTo>
                  <a:lnTo>
                    <a:pt x="997242" y="1133283"/>
                  </a:lnTo>
                  <a:cubicBezTo>
                    <a:pt x="1004426" y="1029767"/>
                    <a:pt x="1086717" y="959297"/>
                    <a:pt x="1132499" y="927752"/>
                  </a:cubicBezTo>
                  <a:cubicBezTo>
                    <a:pt x="1037081" y="879684"/>
                    <a:pt x="960799" y="803272"/>
                    <a:pt x="906200" y="712295"/>
                  </a:cubicBezTo>
                  <a:cubicBezTo>
                    <a:pt x="900649" y="703086"/>
                    <a:pt x="895359" y="693682"/>
                    <a:pt x="890264" y="684212"/>
                  </a:cubicBezTo>
                  <a:cubicBezTo>
                    <a:pt x="879946" y="687347"/>
                    <a:pt x="869496" y="690220"/>
                    <a:pt x="859046" y="692833"/>
                  </a:cubicBezTo>
                  <a:cubicBezTo>
                    <a:pt x="756967" y="718369"/>
                    <a:pt x="650446" y="718238"/>
                    <a:pt x="549804" y="686106"/>
                  </a:cubicBezTo>
                  <a:lnTo>
                    <a:pt x="488282" y="624649"/>
                  </a:lnTo>
                  <a:cubicBezTo>
                    <a:pt x="456280" y="524594"/>
                    <a:pt x="456802" y="418269"/>
                    <a:pt x="482273" y="316843"/>
                  </a:cubicBezTo>
                  <a:cubicBezTo>
                    <a:pt x="484886" y="306459"/>
                    <a:pt x="487759" y="296075"/>
                    <a:pt x="490894" y="285756"/>
                  </a:cubicBezTo>
                  <a:cubicBezTo>
                    <a:pt x="481359" y="280661"/>
                    <a:pt x="471889" y="275371"/>
                    <a:pt x="462680" y="269820"/>
                  </a:cubicBezTo>
                  <a:cubicBezTo>
                    <a:pt x="371116" y="214960"/>
                    <a:pt x="294964" y="138155"/>
                    <a:pt x="246700" y="42345"/>
                  </a:cubicBezTo>
                  <a:cubicBezTo>
                    <a:pt x="215155" y="88128"/>
                    <a:pt x="144621" y="170353"/>
                    <a:pt x="41104" y="177537"/>
                  </a:cubicBezTo>
                  <a:lnTo>
                    <a:pt x="3355" y="139788"/>
                  </a:lnTo>
                  <a:cubicBezTo>
                    <a:pt x="128359" y="155854"/>
                    <a:pt x="208298" y="36663"/>
                    <a:pt x="228087" y="3355"/>
                  </a:cubicBezTo>
                  <a:lnTo>
                    <a:pt x="269102" y="3355"/>
                  </a:lnTo>
                  <a:cubicBezTo>
                    <a:pt x="313120" y="103084"/>
                    <a:pt x="388880" y="182566"/>
                    <a:pt x="481685" y="238145"/>
                  </a:cubicBezTo>
                  <a:cubicBezTo>
                    <a:pt x="488608" y="242324"/>
                    <a:pt x="495662" y="246308"/>
                    <a:pt x="502781" y="250227"/>
                  </a:cubicBezTo>
                  <a:cubicBezTo>
                    <a:pt x="536154" y="158858"/>
                    <a:pt x="589447" y="73563"/>
                    <a:pt x="656586" y="3355"/>
                  </a:cubicBezTo>
                  <a:lnTo>
                    <a:pt x="715103" y="3355"/>
                  </a:lnTo>
                  <a:lnTo>
                    <a:pt x="714973" y="3486"/>
                  </a:lnTo>
                  <a:cubicBezTo>
                    <a:pt x="734174" y="23014"/>
                    <a:pt x="755465" y="40843"/>
                    <a:pt x="778323" y="56779"/>
                  </a:cubicBezTo>
                  <a:cubicBezTo>
                    <a:pt x="806080" y="76045"/>
                    <a:pt x="835926" y="92373"/>
                    <a:pt x="867210" y="105173"/>
                  </a:cubicBezTo>
                  <a:lnTo>
                    <a:pt x="896404" y="117060"/>
                  </a:lnTo>
                  <a:lnTo>
                    <a:pt x="884256" y="145992"/>
                  </a:lnTo>
                  <a:cubicBezTo>
                    <a:pt x="871325" y="176949"/>
                    <a:pt x="861789" y="209604"/>
                    <a:pt x="855911" y="242847"/>
                  </a:cubicBezTo>
                  <a:cubicBezTo>
                    <a:pt x="851078" y="270342"/>
                    <a:pt x="848727" y="298295"/>
                    <a:pt x="849054" y="326182"/>
                  </a:cubicBezTo>
                  <a:cubicBezTo>
                    <a:pt x="876419" y="326378"/>
                    <a:pt x="904110" y="324027"/>
                    <a:pt x="931606" y="319064"/>
                  </a:cubicBezTo>
                  <a:cubicBezTo>
                    <a:pt x="964718" y="313120"/>
                    <a:pt x="997373" y="303520"/>
                    <a:pt x="1028722" y="290393"/>
                  </a:cubicBezTo>
                  <a:lnTo>
                    <a:pt x="1057785" y="278180"/>
                  </a:lnTo>
                  <a:lnTo>
                    <a:pt x="1069736" y="307373"/>
                  </a:lnTo>
                  <a:cubicBezTo>
                    <a:pt x="1082472" y="338461"/>
                    <a:pt x="1098799" y="368242"/>
                    <a:pt x="1118196" y="395868"/>
                  </a:cubicBezTo>
                  <a:cubicBezTo>
                    <a:pt x="1134067" y="418465"/>
                    <a:pt x="1152027" y="439691"/>
                    <a:pt x="1171816" y="459154"/>
                  </a:cubicBezTo>
                  <a:lnTo>
                    <a:pt x="1171816" y="517802"/>
                  </a:lnTo>
                  <a:cubicBezTo>
                    <a:pt x="1100628" y="585985"/>
                    <a:pt x="1015986" y="639082"/>
                    <a:pt x="925793" y="672195"/>
                  </a:cubicBezTo>
                  <a:cubicBezTo>
                    <a:pt x="929712" y="679313"/>
                    <a:pt x="933696" y="686302"/>
                    <a:pt x="937876" y="693224"/>
                  </a:cubicBezTo>
                  <a:cubicBezTo>
                    <a:pt x="993324" y="785703"/>
                    <a:pt x="1072349" y="861920"/>
                    <a:pt x="1171816" y="905482"/>
                  </a:cubicBezTo>
                  <a:lnTo>
                    <a:pt x="1171881" y="905482"/>
                  </a:lnTo>
                  <a:lnTo>
                    <a:pt x="1171881" y="946104"/>
                  </a:lnTo>
                  <a:lnTo>
                    <a:pt x="1171881" y="946104"/>
                  </a:lnTo>
                  <a:close/>
                  <a:moveTo>
                    <a:pt x="938202" y="355441"/>
                  </a:moveTo>
                  <a:cubicBezTo>
                    <a:pt x="907180" y="360993"/>
                    <a:pt x="875766" y="363540"/>
                    <a:pt x="844482" y="363017"/>
                  </a:cubicBezTo>
                  <a:cubicBezTo>
                    <a:pt x="846180" y="457847"/>
                    <a:pt x="868320" y="553526"/>
                    <a:pt x="908943" y="639344"/>
                  </a:cubicBezTo>
                  <a:cubicBezTo>
                    <a:pt x="997177" y="607668"/>
                    <a:pt x="1079990" y="555747"/>
                    <a:pt x="1149219" y="488674"/>
                  </a:cubicBezTo>
                  <a:cubicBezTo>
                    <a:pt x="1126752" y="467056"/>
                    <a:pt x="1106244" y="442957"/>
                    <a:pt x="1088088" y="417094"/>
                  </a:cubicBezTo>
                  <a:cubicBezTo>
                    <a:pt x="1068169" y="388684"/>
                    <a:pt x="1051254" y="358250"/>
                    <a:pt x="1037865" y="326640"/>
                  </a:cubicBezTo>
                  <a:cubicBezTo>
                    <a:pt x="1005602" y="339767"/>
                    <a:pt x="972098" y="349433"/>
                    <a:pt x="938202" y="355507"/>
                  </a:cubicBezTo>
                  <a:lnTo>
                    <a:pt x="938202" y="355507"/>
                  </a:lnTo>
                  <a:close/>
                  <a:moveTo>
                    <a:pt x="812350" y="330428"/>
                  </a:moveTo>
                  <a:cubicBezTo>
                    <a:pt x="811762" y="299144"/>
                    <a:pt x="814309" y="267665"/>
                    <a:pt x="819795" y="236577"/>
                  </a:cubicBezTo>
                  <a:cubicBezTo>
                    <a:pt x="825803" y="202485"/>
                    <a:pt x="835339" y="168981"/>
                    <a:pt x="848270" y="137110"/>
                  </a:cubicBezTo>
                  <a:cubicBezTo>
                    <a:pt x="816072" y="123526"/>
                    <a:pt x="785573" y="106676"/>
                    <a:pt x="757424" y="87148"/>
                  </a:cubicBezTo>
                  <a:cubicBezTo>
                    <a:pt x="731496" y="69122"/>
                    <a:pt x="707462" y="48680"/>
                    <a:pt x="685779" y="26214"/>
                  </a:cubicBezTo>
                  <a:cubicBezTo>
                    <a:pt x="619881" y="94463"/>
                    <a:pt x="567895" y="177733"/>
                    <a:pt x="535958" y="267077"/>
                  </a:cubicBezTo>
                  <a:cubicBezTo>
                    <a:pt x="620795" y="307047"/>
                    <a:pt x="716017" y="328925"/>
                    <a:pt x="812415" y="330362"/>
                  </a:cubicBezTo>
                  <a:lnTo>
                    <a:pt x="812415" y="330362"/>
                  </a:lnTo>
                  <a:close/>
                  <a:moveTo>
                    <a:pt x="873676" y="650838"/>
                  </a:moveTo>
                  <a:cubicBezTo>
                    <a:pt x="832596" y="562539"/>
                    <a:pt x="809999" y="464444"/>
                    <a:pt x="807778" y="367132"/>
                  </a:cubicBezTo>
                  <a:cubicBezTo>
                    <a:pt x="709160" y="365042"/>
                    <a:pt x="611718" y="342771"/>
                    <a:pt x="524463" y="302410"/>
                  </a:cubicBezTo>
                  <a:cubicBezTo>
                    <a:pt x="522178" y="310182"/>
                    <a:pt x="520088" y="318019"/>
                    <a:pt x="518128" y="325856"/>
                  </a:cubicBezTo>
                  <a:cubicBezTo>
                    <a:pt x="491939" y="430417"/>
                    <a:pt x="493898" y="540203"/>
                    <a:pt x="533476" y="641368"/>
                  </a:cubicBezTo>
                  <a:cubicBezTo>
                    <a:pt x="635229" y="680946"/>
                    <a:pt x="745146" y="683558"/>
                    <a:pt x="850229" y="657239"/>
                  </a:cubicBezTo>
                  <a:cubicBezTo>
                    <a:pt x="858067" y="655279"/>
                    <a:pt x="865904" y="653124"/>
                    <a:pt x="873741" y="650838"/>
                  </a:cubicBezTo>
                  <a:lnTo>
                    <a:pt x="873741" y="65083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9CC9CC6-CD97-470F-8B46-5ED6C2AE699C}"/>
                </a:ext>
              </a:extLst>
            </p:cNvPr>
            <p:cNvSpPr/>
            <p:nvPr/>
          </p:nvSpPr>
          <p:spPr>
            <a:xfrm>
              <a:off x="2606888" y="1636313"/>
              <a:ext cx="1169048" cy="1169048"/>
            </a:xfrm>
            <a:custGeom>
              <a:avLst/>
              <a:gdLst>
                <a:gd name="connsiteX0" fmla="*/ 3420 w 1169048"/>
                <a:gd name="connsiteY0" fmla="*/ 947411 h 1169048"/>
                <a:gd name="connsiteX1" fmla="*/ 140114 w 1169048"/>
                <a:gd name="connsiteY1" fmla="*/ 1172142 h 1169048"/>
                <a:gd name="connsiteX2" fmla="*/ 177864 w 1169048"/>
                <a:gd name="connsiteY2" fmla="*/ 1134393 h 1169048"/>
                <a:gd name="connsiteX3" fmla="*/ 42606 w 1169048"/>
                <a:gd name="connsiteY3" fmla="*/ 928863 h 1169048"/>
                <a:gd name="connsiteX4" fmla="*/ 268905 w 1169048"/>
                <a:gd name="connsiteY4" fmla="*/ 713405 h 1169048"/>
                <a:gd name="connsiteX5" fmla="*/ 284841 w 1169048"/>
                <a:gd name="connsiteY5" fmla="*/ 685322 h 1169048"/>
                <a:gd name="connsiteX6" fmla="*/ 316059 w 1169048"/>
                <a:gd name="connsiteY6" fmla="*/ 693943 h 1169048"/>
                <a:gd name="connsiteX7" fmla="*/ 625302 w 1169048"/>
                <a:gd name="connsiteY7" fmla="*/ 687216 h 1169048"/>
                <a:gd name="connsiteX8" fmla="*/ 686824 w 1169048"/>
                <a:gd name="connsiteY8" fmla="*/ 625759 h 1169048"/>
                <a:gd name="connsiteX9" fmla="*/ 692832 w 1169048"/>
                <a:gd name="connsiteY9" fmla="*/ 317953 h 1169048"/>
                <a:gd name="connsiteX10" fmla="*/ 684212 w 1169048"/>
                <a:gd name="connsiteY10" fmla="*/ 286866 h 1169048"/>
                <a:gd name="connsiteX11" fmla="*/ 712425 w 1169048"/>
                <a:gd name="connsiteY11" fmla="*/ 270930 h 1169048"/>
                <a:gd name="connsiteX12" fmla="*/ 928405 w 1169048"/>
                <a:gd name="connsiteY12" fmla="*/ 43456 h 1169048"/>
                <a:gd name="connsiteX13" fmla="*/ 1134001 w 1169048"/>
                <a:gd name="connsiteY13" fmla="*/ 178647 h 1169048"/>
                <a:gd name="connsiteX14" fmla="*/ 1171750 w 1169048"/>
                <a:gd name="connsiteY14" fmla="*/ 140898 h 1169048"/>
                <a:gd name="connsiteX15" fmla="*/ 946757 w 1169048"/>
                <a:gd name="connsiteY15" fmla="*/ 4008 h 1169048"/>
                <a:gd name="connsiteX16" fmla="*/ 947149 w 1169048"/>
                <a:gd name="connsiteY16" fmla="*/ 3355 h 1169048"/>
                <a:gd name="connsiteX17" fmla="*/ 905939 w 1169048"/>
                <a:gd name="connsiteY17" fmla="*/ 3355 h 1169048"/>
                <a:gd name="connsiteX18" fmla="*/ 906265 w 1169048"/>
                <a:gd name="connsiteY18" fmla="*/ 4008 h 1169048"/>
                <a:gd name="connsiteX19" fmla="*/ 693485 w 1169048"/>
                <a:gd name="connsiteY19" fmla="*/ 239255 h 1169048"/>
                <a:gd name="connsiteX20" fmla="*/ 672390 w 1169048"/>
                <a:gd name="connsiteY20" fmla="*/ 251337 h 1169048"/>
                <a:gd name="connsiteX21" fmla="*/ 518324 w 1169048"/>
                <a:gd name="connsiteY21" fmla="*/ 4204 h 1169048"/>
                <a:gd name="connsiteX22" fmla="*/ 519108 w 1169048"/>
                <a:gd name="connsiteY22" fmla="*/ 3355 h 1169048"/>
                <a:gd name="connsiteX23" fmla="*/ 458957 w 1169048"/>
                <a:gd name="connsiteY23" fmla="*/ 3355 h 1169048"/>
                <a:gd name="connsiteX24" fmla="*/ 460133 w 1169048"/>
                <a:gd name="connsiteY24" fmla="*/ 4596 h 1169048"/>
                <a:gd name="connsiteX25" fmla="*/ 396782 w 1169048"/>
                <a:gd name="connsiteY25" fmla="*/ 57889 h 1169048"/>
                <a:gd name="connsiteX26" fmla="*/ 307895 w 1169048"/>
                <a:gd name="connsiteY26" fmla="*/ 106284 h 1169048"/>
                <a:gd name="connsiteX27" fmla="*/ 278702 w 1169048"/>
                <a:gd name="connsiteY27" fmla="*/ 118170 h 1169048"/>
                <a:gd name="connsiteX28" fmla="*/ 290850 w 1169048"/>
                <a:gd name="connsiteY28" fmla="*/ 147103 h 1169048"/>
                <a:gd name="connsiteX29" fmla="*/ 319194 w 1169048"/>
                <a:gd name="connsiteY29" fmla="*/ 243957 h 1169048"/>
                <a:gd name="connsiteX30" fmla="*/ 326052 w 1169048"/>
                <a:gd name="connsiteY30" fmla="*/ 327293 h 1169048"/>
                <a:gd name="connsiteX31" fmla="*/ 243500 w 1169048"/>
                <a:gd name="connsiteY31" fmla="*/ 320174 h 1169048"/>
                <a:gd name="connsiteX32" fmla="*/ 146384 w 1169048"/>
                <a:gd name="connsiteY32" fmla="*/ 291503 h 1169048"/>
                <a:gd name="connsiteX33" fmla="*/ 117321 w 1169048"/>
                <a:gd name="connsiteY33" fmla="*/ 279290 h 1169048"/>
                <a:gd name="connsiteX34" fmla="*/ 105369 w 1169048"/>
                <a:gd name="connsiteY34" fmla="*/ 308418 h 1169048"/>
                <a:gd name="connsiteX35" fmla="*/ 56909 w 1169048"/>
                <a:gd name="connsiteY35" fmla="*/ 396913 h 1169048"/>
                <a:gd name="connsiteX36" fmla="*/ 3355 w 1169048"/>
                <a:gd name="connsiteY36" fmla="*/ 460068 h 1169048"/>
                <a:gd name="connsiteX37" fmla="*/ 3355 w 1169048"/>
                <a:gd name="connsiteY37" fmla="*/ 518912 h 1169048"/>
                <a:gd name="connsiteX38" fmla="*/ 249312 w 1169048"/>
                <a:gd name="connsiteY38" fmla="*/ 673239 h 1169048"/>
                <a:gd name="connsiteX39" fmla="*/ 237230 w 1169048"/>
                <a:gd name="connsiteY39" fmla="*/ 694269 h 1169048"/>
                <a:gd name="connsiteX40" fmla="*/ 3355 w 1169048"/>
                <a:gd name="connsiteY40" fmla="*/ 906527 h 1169048"/>
                <a:gd name="connsiteX41" fmla="*/ 3355 w 1169048"/>
                <a:gd name="connsiteY41" fmla="*/ 947215 h 1169048"/>
                <a:gd name="connsiteX42" fmla="*/ 3355 w 1169048"/>
                <a:gd name="connsiteY42" fmla="*/ 947215 h 1169048"/>
                <a:gd name="connsiteX43" fmla="*/ 25952 w 1169048"/>
                <a:gd name="connsiteY43" fmla="*/ 489784 h 1169048"/>
                <a:gd name="connsiteX44" fmla="*/ 87083 w 1169048"/>
                <a:gd name="connsiteY44" fmla="*/ 418139 h 1169048"/>
                <a:gd name="connsiteX45" fmla="*/ 137306 w 1169048"/>
                <a:gd name="connsiteY45" fmla="*/ 327685 h 1169048"/>
                <a:gd name="connsiteX46" fmla="*/ 236969 w 1169048"/>
                <a:gd name="connsiteY46" fmla="*/ 356552 h 1169048"/>
                <a:gd name="connsiteX47" fmla="*/ 330689 w 1169048"/>
                <a:gd name="connsiteY47" fmla="*/ 364127 h 1169048"/>
                <a:gd name="connsiteX48" fmla="*/ 266228 w 1169048"/>
                <a:gd name="connsiteY48" fmla="*/ 640454 h 1169048"/>
                <a:gd name="connsiteX49" fmla="*/ 25952 w 1169048"/>
                <a:gd name="connsiteY49" fmla="*/ 489784 h 1169048"/>
                <a:gd name="connsiteX50" fmla="*/ 25952 w 1169048"/>
                <a:gd name="connsiteY50" fmla="*/ 489784 h 1169048"/>
                <a:gd name="connsiteX51" fmla="*/ 362821 w 1169048"/>
                <a:gd name="connsiteY51" fmla="*/ 331538 h 1169048"/>
                <a:gd name="connsiteX52" fmla="*/ 355376 w 1169048"/>
                <a:gd name="connsiteY52" fmla="*/ 237687 h 1169048"/>
                <a:gd name="connsiteX53" fmla="*/ 326901 w 1169048"/>
                <a:gd name="connsiteY53" fmla="*/ 138220 h 1169048"/>
                <a:gd name="connsiteX54" fmla="*/ 417747 w 1169048"/>
                <a:gd name="connsiteY54" fmla="*/ 88258 h 1169048"/>
                <a:gd name="connsiteX55" fmla="*/ 489392 w 1169048"/>
                <a:gd name="connsiteY55" fmla="*/ 27324 h 1169048"/>
                <a:gd name="connsiteX56" fmla="*/ 639213 w 1169048"/>
                <a:gd name="connsiteY56" fmla="*/ 268187 h 1169048"/>
                <a:gd name="connsiteX57" fmla="*/ 362756 w 1169048"/>
                <a:gd name="connsiteY57" fmla="*/ 331472 h 1169048"/>
                <a:gd name="connsiteX58" fmla="*/ 362756 w 1169048"/>
                <a:gd name="connsiteY58" fmla="*/ 331472 h 1169048"/>
                <a:gd name="connsiteX59" fmla="*/ 301495 w 1169048"/>
                <a:gd name="connsiteY59" fmla="*/ 651948 h 1169048"/>
                <a:gd name="connsiteX60" fmla="*/ 367393 w 1169048"/>
                <a:gd name="connsiteY60" fmla="*/ 368242 h 1169048"/>
                <a:gd name="connsiteX61" fmla="*/ 650708 w 1169048"/>
                <a:gd name="connsiteY61" fmla="*/ 303520 h 1169048"/>
                <a:gd name="connsiteX62" fmla="*/ 657043 w 1169048"/>
                <a:gd name="connsiteY62" fmla="*/ 326966 h 1169048"/>
                <a:gd name="connsiteX63" fmla="*/ 641695 w 1169048"/>
                <a:gd name="connsiteY63" fmla="*/ 642478 h 1169048"/>
                <a:gd name="connsiteX64" fmla="*/ 324941 w 1169048"/>
                <a:gd name="connsiteY64" fmla="*/ 658349 h 1169048"/>
                <a:gd name="connsiteX65" fmla="*/ 301430 w 1169048"/>
                <a:gd name="connsiteY65" fmla="*/ 651948 h 1169048"/>
                <a:gd name="connsiteX66" fmla="*/ 301430 w 1169048"/>
                <a:gd name="connsiteY66" fmla="*/ 65194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3420" y="947411"/>
                  </a:moveTo>
                  <a:cubicBezTo>
                    <a:pt x="36467" y="966938"/>
                    <a:pt x="156246" y="1046943"/>
                    <a:pt x="140114" y="1172142"/>
                  </a:cubicBezTo>
                  <a:lnTo>
                    <a:pt x="177864" y="1134393"/>
                  </a:lnTo>
                  <a:cubicBezTo>
                    <a:pt x="170679" y="1030877"/>
                    <a:pt x="88389" y="960407"/>
                    <a:pt x="42606" y="928863"/>
                  </a:cubicBezTo>
                  <a:cubicBezTo>
                    <a:pt x="138024" y="880794"/>
                    <a:pt x="214306" y="804382"/>
                    <a:pt x="268905" y="713405"/>
                  </a:cubicBezTo>
                  <a:cubicBezTo>
                    <a:pt x="274457" y="704196"/>
                    <a:pt x="279747" y="694792"/>
                    <a:pt x="284841" y="685322"/>
                  </a:cubicBezTo>
                  <a:cubicBezTo>
                    <a:pt x="295160" y="688457"/>
                    <a:pt x="305610" y="691330"/>
                    <a:pt x="316059" y="693943"/>
                  </a:cubicBezTo>
                  <a:cubicBezTo>
                    <a:pt x="418139" y="719479"/>
                    <a:pt x="524659" y="719348"/>
                    <a:pt x="625302" y="687216"/>
                  </a:cubicBezTo>
                  <a:lnTo>
                    <a:pt x="686824" y="625759"/>
                  </a:lnTo>
                  <a:cubicBezTo>
                    <a:pt x="718826" y="525704"/>
                    <a:pt x="718303" y="419445"/>
                    <a:pt x="692832" y="317953"/>
                  </a:cubicBezTo>
                  <a:cubicBezTo>
                    <a:pt x="690220" y="307569"/>
                    <a:pt x="687346" y="297185"/>
                    <a:pt x="684212" y="286866"/>
                  </a:cubicBezTo>
                  <a:cubicBezTo>
                    <a:pt x="693747" y="281772"/>
                    <a:pt x="703217" y="276482"/>
                    <a:pt x="712425" y="270930"/>
                  </a:cubicBezTo>
                  <a:cubicBezTo>
                    <a:pt x="803990" y="216070"/>
                    <a:pt x="880141" y="139265"/>
                    <a:pt x="928405" y="43456"/>
                  </a:cubicBezTo>
                  <a:cubicBezTo>
                    <a:pt x="959950" y="89238"/>
                    <a:pt x="1030485" y="171463"/>
                    <a:pt x="1134001" y="178647"/>
                  </a:cubicBezTo>
                  <a:lnTo>
                    <a:pt x="1171750" y="140898"/>
                  </a:lnTo>
                  <a:cubicBezTo>
                    <a:pt x="1046159" y="157030"/>
                    <a:pt x="966089" y="36729"/>
                    <a:pt x="946757" y="4008"/>
                  </a:cubicBezTo>
                  <a:lnTo>
                    <a:pt x="947149" y="3355"/>
                  </a:lnTo>
                  <a:lnTo>
                    <a:pt x="905939" y="3355"/>
                  </a:lnTo>
                  <a:lnTo>
                    <a:pt x="906265" y="4008"/>
                  </a:lnTo>
                  <a:cubicBezTo>
                    <a:pt x="862312" y="103933"/>
                    <a:pt x="786422" y="183545"/>
                    <a:pt x="693485" y="239255"/>
                  </a:cubicBezTo>
                  <a:cubicBezTo>
                    <a:pt x="686563" y="243435"/>
                    <a:pt x="679509" y="247419"/>
                    <a:pt x="672390" y="251337"/>
                  </a:cubicBezTo>
                  <a:cubicBezTo>
                    <a:pt x="638952" y="159838"/>
                    <a:pt x="585593" y="74478"/>
                    <a:pt x="518324" y="4204"/>
                  </a:cubicBezTo>
                  <a:lnTo>
                    <a:pt x="519108" y="3355"/>
                  </a:lnTo>
                  <a:lnTo>
                    <a:pt x="458957" y="3355"/>
                  </a:lnTo>
                  <a:lnTo>
                    <a:pt x="460133" y="4596"/>
                  </a:lnTo>
                  <a:cubicBezTo>
                    <a:pt x="440932" y="24124"/>
                    <a:pt x="419641" y="41953"/>
                    <a:pt x="396782" y="57889"/>
                  </a:cubicBezTo>
                  <a:cubicBezTo>
                    <a:pt x="369026" y="77156"/>
                    <a:pt x="339179" y="93483"/>
                    <a:pt x="307895" y="106284"/>
                  </a:cubicBezTo>
                  <a:lnTo>
                    <a:pt x="278702" y="118170"/>
                  </a:lnTo>
                  <a:lnTo>
                    <a:pt x="290850" y="147103"/>
                  </a:lnTo>
                  <a:cubicBezTo>
                    <a:pt x="303781" y="178059"/>
                    <a:pt x="313316" y="210714"/>
                    <a:pt x="319194" y="243957"/>
                  </a:cubicBezTo>
                  <a:cubicBezTo>
                    <a:pt x="324027" y="271453"/>
                    <a:pt x="326378" y="299405"/>
                    <a:pt x="326052" y="327293"/>
                  </a:cubicBezTo>
                  <a:cubicBezTo>
                    <a:pt x="298687" y="327489"/>
                    <a:pt x="270995" y="325137"/>
                    <a:pt x="243500" y="320174"/>
                  </a:cubicBezTo>
                  <a:cubicBezTo>
                    <a:pt x="210388" y="314231"/>
                    <a:pt x="177733" y="304630"/>
                    <a:pt x="146384" y="291503"/>
                  </a:cubicBezTo>
                  <a:lnTo>
                    <a:pt x="117321" y="279290"/>
                  </a:lnTo>
                  <a:lnTo>
                    <a:pt x="105369" y="308418"/>
                  </a:lnTo>
                  <a:cubicBezTo>
                    <a:pt x="92634" y="339506"/>
                    <a:pt x="76306" y="369287"/>
                    <a:pt x="56909" y="396913"/>
                  </a:cubicBezTo>
                  <a:cubicBezTo>
                    <a:pt x="41104" y="419445"/>
                    <a:pt x="23144" y="440671"/>
                    <a:pt x="3355" y="460068"/>
                  </a:cubicBezTo>
                  <a:lnTo>
                    <a:pt x="3355" y="518912"/>
                  </a:lnTo>
                  <a:cubicBezTo>
                    <a:pt x="74478" y="587096"/>
                    <a:pt x="159119" y="640127"/>
                    <a:pt x="249312" y="673239"/>
                  </a:cubicBezTo>
                  <a:cubicBezTo>
                    <a:pt x="245394" y="680358"/>
                    <a:pt x="241410" y="687346"/>
                    <a:pt x="237230" y="694269"/>
                  </a:cubicBezTo>
                  <a:cubicBezTo>
                    <a:pt x="181782" y="786748"/>
                    <a:pt x="102822" y="862965"/>
                    <a:pt x="3355" y="906527"/>
                  </a:cubicBezTo>
                  <a:lnTo>
                    <a:pt x="3355" y="947215"/>
                  </a:lnTo>
                  <a:lnTo>
                    <a:pt x="3355" y="947215"/>
                  </a:lnTo>
                  <a:close/>
                  <a:moveTo>
                    <a:pt x="25952" y="489784"/>
                  </a:moveTo>
                  <a:cubicBezTo>
                    <a:pt x="48419" y="468166"/>
                    <a:pt x="68926" y="444067"/>
                    <a:pt x="87083" y="418139"/>
                  </a:cubicBezTo>
                  <a:cubicBezTo>
                    <a:pt x="107002" y="389729"/>
                    <a:pt x="123917" y="359295"/>
                    <a:pt x="137306" y="327685"/>
                  </a:cubicBezTo>
                  <a:cubicBezTo>
                    <a:pt x="169569" y="340812"/>
                    <a:pt x="203073" y="350478"/>
                    <a:pt x="236969" y="356552"/>
                  </a:cubicBezTo>
                  <a:cubicBezTo>
                    <a:pt x="267991" y="362103"/>
                    <a:pt x="299471" y="364650"/>
                    <a:pt x="330689" y="364127"/>
                  </a:cubicBezTo>
                  <a:cubicBezTo>
                    <a:pt x="328991" y="458958"/>
                    <a:pt x="306851" y="554702"/>
                    <a:pt x="266228" y="640454"/>
                  </a:cubicBezTo>
                  <a:cubicBezTo>
                    <a:pt x="177994" y="608779"/>
                    <a:pt x="95181" y="556857"/>
                    <a:pt x="25952" y="489784"/>
                  </a:cubicBezTo>
                  <a:lnTo>
                    <a:pt x="25952" y="489784"/>
                  </a:lnTo>
                  <a:close/>
                  <a:moveTo>
                    <a:pt x="362821" y="331538"/>
                  </a:moveTo>
                  <a:cubicBezTo>
                    <a:pt x="363409" y="300254"/>
                    <a:pt x="360862" y="268775"/>
                    <a:pt x="355376" y="237687"/>
                  </a:cubicBezTo>
                  <a:cubicBezTo>
                    <a:pt x="349367" y="203596"/>
                    <a:pt x="339832" y="170092"/>
                    <a:pt x="326901" y="138220"/>
                  </a:cubicBezTo>
                  <a:cubicBezTo>
                    <a:pt x="359099" y="124636"/>
                    <a:pt x="389598" y="107786"/>
                    <a:pt x="417747" y="88258"/>
                  </a:cubicBezTo>
                  <a:cubicBezTo>
                    <a:pt x="443675" y="70233"/>
                    <a:pt x="467709" y="49791"/>
                    <a:pt x="489392" y="27324"/>
                  </a:cubicBezTo>
                  <a:cubicBezTo>
                    <a:pt x="555224" y="95573"/>
                    <a:pt x="607276" y="178843"/>
                    <a:pt x="639213" y="268187"/>
                  </a:cubicBezTo>
                  <a:cubicBezTo>
                    <a:pt x="554375" y="308157"/>
                    <a:pt x="459153" y="330036"/>
                    <a:pt x="362756" y="331472"/>
                  </a:cubicBezTo>
                  <a:lnTo>
                    <a:pt x="362756" y="331472"/>
                  </a:lnTo>
                  <a:close/>
                  <a:moveTo>
                    <a:pt x="301495" y="651948"/>
                  </a:moveTo>
                  <a:cubicBezTo>
                    <a:pt x="342575" y="563649"/>
                    <a:pt x="365172" y="465554"/>
                    <a:pt x="367393" y="368242"/>
                  </a:cubicBezTo>
                  <a:cubicBezTo>
                    <a:pt x="466011" y="366152"/>
                    <a:pt x="563453" y="343881"/>
                    <a:pt x="650708" y="303520"/>
                  </a:cubicBezTo>
                  <a:cubicBezTo>
                    <a:pt x="652993" y="311292"/>
                    <a:pt x="655083" y="319129"/>
                    <a:pt x="657043" y="326966"/>
                  </a:cubicBezTo>
                  <a:cubicBezTo>
                    <a:pt x="683232" y="431527"/>
                    <a:pt x="681273" y="541313"/>
                    <a:pt x="641695" y="642478"/>
                  </a:cubicBezTo>
                  <a:cubicBezTo>
                    <a:pt x="539942" y="682056"/>
                    <a:pt x="430025" y="684669"/>
                    <a:pt x="324941" y="658349"/>
                  </a:cubicBezTo>
                  <a:cubicBezTo>
                    <a:pt x="317104" y="656390"/>
                    <a:pt x="309267" y="654234"/>
                    <a:pt x="301430" y="651948"/>
                  </a:cubicBezTo>
                  <a:lnTo>
                    <a:pt x="301430" y="65194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163965C-AF2E-4D1D-B9E5-DF9F03E72133}"/>
                </a:ext>
              </a:extLst>
            </p:cNvPr>
            <p:cNvSpPr/>
            <p:nvPr/>
          </p:nvSpPr>
          <p:spPr>
            <a:xfrm>
              <a:off x="2743712" y="1773921"/>
              <a:ext cx="1169048" cy="1169048"/>
            </a:xfrm>
            <a:custGeom>
              <a:avLst/>
              <a:gdLst>
                <a:gd name="connsiteX0" fmla="*/ 1171816 w 1169048"/>
                <a:gd name="connsiteY0" fmla="*/ 228152 h 1169048"/>
                <a:gd name="connsiteX1" fmla="*/ 1034991 w 1169048"/>
                <a:gd name="connsiteY1" fmla="*/ 3355 h 1169048"/>
                <a:gd name="connsiteX2" fmla="*/ 997242 w 1169048"/>
                <a:gd name="connsiteY2" fmla="*/ 41104 h 1169048"/>
                <a:gd name="connsiteX3" fmla="*/ 1132499 w 1169048"/>
                <a:gd name="connsiteY3" fmla="*/ 246635 h 1169048"/>
                <a:gd name="connsiteX4" fmla="*/ 906200 w 1169048"/>
                <a:gd name="connsiteY4" fmla="*/ 462092 h 1169048"/>
                <a:gd name="connsiteX5" fmla="*/ 890264 w 1169048"/>
                <a:gd name="connsiteY5" fmla="*/ 490176 h 1169048"/>
                <a:gd name="connsiteX6" fmla="*/ 859046 w 1169048"/>
                <a:gd name="connsiteY6" fmla="*/ 481555 h 1169048"/>
                <a:gd name="connsiteX7" fmla="*/ 549804 w 1169048"/>
                <a:gd name="connsiteY7" fmla="*/ 488282 h 1169048"/>
                <a:gd name="connsiteX8" fmla="*/ 488282 w 1169048"/>
                <a:gd name="connsiteY8" fmla="*/ 549738 h 1169048"/>
                <a:gd name="connsiteX9" fmla="*/ 482273 w 1169048"/>
                <a:gd name="connsiteY9" fmla="*/ 857544 h 1169048"/>
                <a:gd name="connsiteX10" fmla="*/ 490894 w 1169048"/>
                <a:gd name="connsiteY10" fmla="*/ 888632 h 1169048"/>
                <a:gd name="connsiteX11" fmla="*/ 462680 w 1169048"/>
                <a:gd name="connsiteY11" fmla="*/ 904567 h 1169048"/>
                <a:gd name="connsiteX12" fmla="*/ 246700 w 1169048"/>
                <a:gd name="connsiteY12" fmla="*/ 1132042 h 1169048"/>
                <a:gd name="connsiteX13" fmla="*/ 41104 w 1169048"/>
                <a:gd name="connsiteY13" fmla="*/ 996850 h 1169048"/>
                <a:gd name="connsiteX14" fmla="*/ 3355 w 1169048"/>
                <a:gd name="connsiteY14" fmla="*/ 1034599 h 1169048"/>
                <a:gd name="connsiteX15" fmla="*/ 228087 w 1169048"/>
                <a:gd name="connsiteY15" fmla="*/ 1171032 h 1169048"/>
                <a:gd name="connsiteX16" fmla="*/ 269102 w 1169048"/>
                <a:gd name="connsiteY16" fmla="*/ 1171032 h 1169048"/>
                <a:gd name="connsiteX17" fmla="*/ 481685 w 1169048"/>
                <a:gd name="connsiteY17" fmla="*/ 936243 h 1169048"/>
                <a:gd name="connsiteX18" fmla="*/ 502781 w 1169048"/>
                <a:gd name="connsiteY18" fmla="*/ 924160 h 1169048"/>
                <a:gd name="connsiteX19" fmla="*/ 656586 w 1169048"/>
                <a:gd name="connsiteY19" fmla="*/ 1171032 h 1169048"/>
                <a:gd name="connsiteX20" fmla="*/ 715103 w 1169048"/>
                <a:gd name="connsiteY20" fmla="*/ 1171032 h 1169048"/>
                <a:gd name="connsiteX21" fmla="*/ 714973 w 1169048"/>
                <a:gd name="connsiteY21" fmla="*/ 1170901 h 1169048"/>
                <a:gd name="connsiteX22" fmla="*/ 778323 w 1169048"/>
                <a:gd name="connsiteY22" fmla="*/ 1117608 h 1169048"/>
                <a:gd name="connsiteX23" fmla="*/ 867210 w 1169048"/>
                <a:gd name="connsiteY23" fmla="*/ 1069214 h 1169048"/>
                <a:gd name="connsiteX24" fmla="*/ 896404 w 1169048"/>
                <a:gd name="connsiteY24" fmla="*/ 1057327 h 1169048"/>
                <a:gd name="connsiteX25" fmla="*/ 884256 w 1169048"/>
                <a:gd name="connsiteY25" fmla="*/ 1028395 h 1169048"/>
                <a:gd name="connsiteX26" fmla="*/ 855911 w 1169048"/>
                <a:gd name="connsiteY26" fmla="*/ 931540 h 1169048"/>
                <a:gd name="connsiteX27" fmla="*/ 849054 w 1169048"/>
                <a:gd name="connsiteY27" fmla="*/ 848205 h 1169048"/>
                <a:gd name="connsiteX28" fmla="*/ 931606 w 1169048"/>
                <a:gd name="connsiteY28" fmla="*/ 855324 h 1169048"/>
                <a:gd name="connsiteX29" fmla="*/ 1028722 w 1169048"/>
                <a:gd name="connsiteY29" fmla="*/ 883995 h 1169048"/>
                <a:gd name="connsiteX30" fmla="*/ 1057785 w 1169048"/>
                <a:gd name="connsiteY30" fmla="*/ 896208 h 1169048"/>
                <a:gd name="connsiteX31" fmla="*/ 1069736 w 1169048"/>
                <a:gd name="connsiteY31" fmla="*/ 867014 h 1169048"/>
                <a:gd name="connsiteX32" fmla="*/ 1118196 w 1169048"/>
                <a:gd name="connsiteY32" fmla="*/ 778519 h 1169048"/>
                <a:gd name="connsiteX33" fmla="*/ 1171816 w 1169048"/>
                <a:gd name="connsiteY33" fmla="*/ 715234 h 1169048"/>
                <a:gd name="connsiteX34" fmla="*/ 1171816 w 1169048"/>
                <a:gd name="connsiteY34" fmla="*/ 656585 h 1169048"/>
                <a:gd name="connsiteX35" fmla="*/ 925793 w 1169048"/>
                <a:gd name="connsiteY35" fmla="*/ 502193 h 1169048"/>
                <a:gd name="connsiteX36" fmla="*/ 937876 w 1169048"/>
                <a:gd name="connsiteY36" fmla="*/ 481163 h 1169048"/>
                <a:gd name="connsiteX37" fmla="*/ 1171816 w 1169048"/>
                <a:gd name="connsiteY37" fmla="*/ 268906 h 1169048"/>
                <a:gd name="connsiteX38" fmla="*/ 1171881 w 1169048"/>
                <a:gd name="connsiteY38" fmla="*/ 268906 h 1169048"/>
                <a:gd name="connsiteX39" fmla="*/ 1171881 w 1169048"/>
                <a:gd name="connsiteY39" fmla="*/ 228283 h 1169048"/>
                <a:gd name="connsiteX40" fmla="*/ 1171881 w 1169048"/>
                <a:gd name="connsiteY40" fmla="*/ 228283 h 1169048"/>
                <a:gd name="connsiteX41" fmla="*/ 938202 w 1169048"/>
                <a:gd name="connsiteY41" fmla="*/ 818946 h 1169048"/>
                <a:gd name="connsiteX42" fmla="*/ 844482 w 1169048"/>
                <a:gd name="connsiteY42" fmla="*/ 811370 h 1169048"/>
                <a:gd name="connsiteX43" fmla="*/ 908943 w 1169048"/>
                <a:gd name="connsiteY43" fmla="*/ 535044 h 1169048"/>
                <a:gd name="connsiteX44" fmla="*/ 1149219 w 1169048"/>
                <a:gd name="connsiteY44" fmla="*/ 685714 h 1169048"/>
                <a:gd name="connsiteX45" fmla="*/ 1088088 w 1169048"/>
                <a:gd name="connsiteY45" fmla="*/ 757359 h 1169048"/>
                <a:gd name="connsiteX46" fmla="*/ 1037865 w 1169048"/>
                <a:gd name="connsiteY46" fmla="*/ 847813 h 1169048"/>
                <a:gd name="connsiteX47" fmla="*/ 938202 w 1169048"/>
                <a:gd name="connsiteY47" fmla="*/ 818946 h 1169048"/>
                <a:gd name="connsiteX48" fmla="*/ 938202 w 1169048"/>
                <a:gd name="connsiteY48" fmla="*/ 818946 h 1169048"/>
                <a:gd name="connsiteX49" fmla="*/ 812350 w 1169048"/>
                <a:gd name="connsiteY49" fmla="*/ 843960 h 1169048"/>
                <a:gd name="connsiteX50" fmla="*/ 819795 w 1169048"/>
                <a:gd name="connsiteY50" fmla="*/ 937810 h 1169048"/>
                <a:gd name="connsiteX51" fmla="*/ 848270 w 1169048"/>
                <a:gd name="connsiteY51" fmla="*/ 1037277 h 1169048"/>
                <a:gd name="connsiteX52" fmla="*/ 757424 w 1169048"/>
                <a:gd name="connsiteY52" fmla="*/ 1087239 h 1169048"/>
                <a:gd name="connsiteX53" fmla="*/ 685779 w 1169048"/>
                <a:gd name="connsiteY53" fmla="*/ 1148174 h 1169048"/>
                <a:gd name="connsiteX54" fmla="*/ 535958 w 1169048"/>
                <a:gd name="connsiteY54" fmla="*/ 907310 h 1169048"/>
                <a:gd name="connsiteX55" fmla="*/ 812415 w 1169048"/>
                <a:gd name="connsiteY55" fmla="*/ 844025 h 1169048"/>
                <a:gd name="connsiteX56" fmla="*/ 812415 w 1169048"/>
                <a:gd name="connsiteY56" fmla="*/ 844025 h 1169048"/>
                <a:gd name="connsiteX57" fmla="*/ 873676 w 1169048"/>
                <a:gd name="connsiteY57" fmla="*/ 523549 h 1169048"/>
                <a:gd name="connsiteX58" fmla="*/ 807778 w 1169048"/>
                <a:gd name="connsiteY58" fmla="*/ 807255 h 1169048"/>
                <a:gd name="connsiteX59" fmla="*/ 524463 w 1169048"/>
                <a:gd name="connsiteY59" fmla="*/ 871978 h 1169048"/>
                <a:gd name="connsiteX60" fmla="*/ 518128 w 1169048"/>
                <a:gd name="connsiteY60" fmla="*/ 848531 h 1169048"/>
                <a:gd name="connsiteX61" fmla="*/ 533476 w 1169048"/>
                <a:gd name="connsiteY61" fmla="*/ 533019 h 1169048"/>
                <a:gd name="connsiteX62" fmla="*/ 850229 w 1169048"/>
                <a:gd name="connsiteY62" fmla="*/ 517149 h 1169048"/>
                <a:gd name="connsiteX63" fmla="*/ 873741 w 1169048"/>
                <a:gd name="connsiteY63" fmla="*/ 523549 h 1169048"/>
                <a:gd name="connsiteX64" fmla="*/ 873741 w 1169048"/>
                <a:gd name="connsiteY64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1171816" y="228152"/>
                  </a:moveTo>
                  <a:cubicBezTo>
                    <a:pt x="1138899" y="208755"/>
                    <a:pt x="1018860" y="128685"/>
                    <a:pt x="1034991" y="3355"/>
                  </a:cubicBezTo>
                  <a:lnTo>
                    <a:pt x="997242" y="41104"/>
                  </a:lnTo>
                  <a:cubicBezTo>
                    <a:pt x="1004426" y="144621"/>
                    <a:pt x="1086717" y="215090"/>
                    <a:pt x="1132499" y="246635"/>
                  </a:cubicBezTo>
                  <a:cubicBezTo>
                    <a:pt x="1037081" y="294703"/>
                    <a:pt x="960799" y="371116"/>
                    <a:pt x="906200" y="462092"/>
                  </a:cubicBezTo>
                  <a:cubicBezTo>
                    <a:pt x="900649" y="471301"/>
                    <a:pt x="895359" y="480706"/>
                    <a:pt x="890264" y="490176"/>
                  </a:cubicBezTo>
                  <a:cubicBezTo>
                    <a:pt x="879946" y="487041"/>
                    <a:pt x="869496" y="484167"/>
                    <a:pt x="859046" y="481555"/>
                  </a:cubicBezTo>
                  <a:cubicBezTo>
                    <a:pt x="756967" y="456019"/>
                    <a:pt x="650446" y="456149"/>
                    <a:pt x="549804" y="488282"/>
                  </a:cubicBezTo>
                  <a:lnTo>
                    <a:pt x="488282" y="549738"/>
                  </a:lnTo>
                  <a:cubicBezTo>
                    <a:pt x="456280" y="649793"/>
                    <a:pt x="456802" y="756118"/>
                    <a:pt x="482273" y="857544"/>
                  </a:cubicBezTo>
                  <a:cubicBezTo>
                    <a:pt x="484886" y="867928"/>
                    <a:pt x="487759" y="878313"/>
                    <a:pt x="490894" y="888632"/>
                  </a:cubicBezTo>
                  <a:cubicBezTo>
                    <a:pt x="481359" y="893726"/>
                    <a:pt x="471889" y="899016"/>
                    <a:pt x="462680" y="904567"/>
                  </a:cubicBezTo>
                  <a:cubicBezTo>
                    <a:pt x="371116" y="959428"/>
                    <a:pt x="294964" y="1036232"/>
                    <a:pt x="246700" y="1132042"/>
                  </a:cubicBezTo>
                  <a:cubicBezTo>
                    <a:pt x="215155" y="1086260"/>
                    <a:pt x="144621" y="1004034"/>
                    <a:pt x="41104" y="996850"/>
                  </a:cubicBezTo>
                  <a:lnTo>
                    <a:pt x="3355" y="1034599"/>
                  </a:lnTo>
                  <a:cubicBezTo>
                    <a:pt x="128359" y="1018533"/>
                    <a:pt x="208298" y="1137724"/>
                    <a:pt x="228087" y="1171032"/>
                  </a:cubicBezTo>
                  <a:lnTo>
                    <a:pt x="269102" y="1171032"/>
                  </a:lnTo>
                  <a:cubicBezTo>
                    <a:pt x="313120" y="1071304"/>
                    <a:pt x="388880" y="991821"/>
                    <a:pt x="481685" y="936243"/>
                  </a:cubicBezTo>
                  <a:cubicBezTo>
                    <a:pt x="488608" y="932063"/>
                    <a:pt x="495662" y="928079"/>
                    <a:pt x="502781" y="924160"/>
                  </a:cubicBezTo>
                  <a:cubicBezTo>
                    <a:pt x="536154" y="1015529"/>
                    <a:pt x="589447" y="1100824"/>
                    <a:pt x="656586" y="1171032"/>
                  </a:cubicBezTo>
                  <a:lnTo>
                    <a:pt x="715103" y="1171032"/>
                  </a:lnTo>
                  <a:lnTo>
                    <a:pt x="714973" y="1170901"/>
                  </a:lnTo>
                  <a:cubicBezTo>
                    <a:pt x="734174" y="1151374"/>
                    <a:pt x="755465" y="1133544"/>
                    <a:pt x="778323" y="1117608"/>
                  </a:cubicBezTo>
                  <a:cubicBezTo>
                    <a:pt x="806080" y="1098342"/>
                    <a:pt x="835926" y="1082015"/>
                    <a:pt x="867210" y="1069214"/>
                  </a:cubicBezTo>
                  <a:lnTo>
                    <a:pt x="896404" y="1057327"/>
                  </a:lnTo>
                  <a:lnTo>
                    <a:pt x="884256" y="1028395"/>
                  </a:lnTo>
                  <a:cubicBezTo>
                    <a:pt x="871325" y="997438"/>
                    <a:pt x="861789" y="964783"/>
                    <a:pt x="855911" y="931540"/>
                  </a:cubicBezTo>
                  <a:cubicBezTo>
                    <a:pt x="851078" y="904045"/>
                    <a:pt x="848727" y="876092"/>
                    <a:pt x="849054" y="848205"/>
                  </a:cubicBezTo>
                  <a:cubicBezTo>
                    <a:pt x="876419" y="848009"/>
                    <a:pt x="904110" y="850360"/>
                    <a:pt x="931606" y="855324"/>
                  </a:cubicBezTo>
                  <a:cubicBezTo>
                    <a:pt x="964718" y="861267"/>
                    <a:pt x="997373" y="870867"/>
                    <a:pt x="1028722" y="883995"/>
                  </a:cubicBezTo>
                  <a:lnTo>
                    <a:pt x="1057785" y="896208"/>
                  </a:lnTo>
                  <a:lnTo>
                    <a:pt x="1069736" y="867014"/>
                  </a:lnTo>
                  <a:cubicBezTo>
                    <a:pt x="1082472" y="835927"/>
                    <a:pt x="1098799" y="806145"/>
                    <a:pt x="1118196" y="778519"/>
                  </a:cubicBezTo>
                  <a:cubicBezTo>
                    <a:pt x="1134067" y="755922"/>
                    <a:pt x="1152027" y="734696"/>
                    <a:pt x="1171816" y="715234"/>
                  </a:cubicBezTo>
                  <a:lnTo>
                    <a:pt x="1171816" y="656585"/>
                  </a:lnTo>
                  <a:cubicBezTo>
                    <a:pt x="1100628" y="588402"/>
                    <a:pt x="1015986" y="535305"/>
                    <a:pt x="925793" y="502193"/>
                  </a:cubicBezTo>
                  <a:cubicBezTo>
                    <a:pt x="929712" y="495074"/>
                    <a:pt x="933696" y="488086"/>
                    <a:pt x="937876" y="481163"/>
                  </a:cubicBezTo>
                  <a:cubicBezTo>
                    <a:pt x="993324" y="388684"/>
                    <a:pt x="1072349" y="312467"/>
                    <a:pt x="1171816" y="268906"/>
                  </a:cubicBezTo>
                  <a:lnTo>
                    <a:pt x="1171881" y="268906"/>
                  </a:lnTo>
                  <a:lnTo>
                    <a:pt x="1171881" y="228283"/>
                  </a:lnTo>
                  <a:lnTo>
                    <a:pt x="1171881" y="228283"/>
                  </a:lnTo>
                  <a:close/>
                  <a:moveTo>
                    <a:pt x="938202" y="818946"/>
                  </a:moveTo>
                  <a:cubicBezTo>
                    <a:pt x="907180" y="813395"/>
                    <a:pt x="875766" y="810848"/>
                    <a:pt x="844482" y="811370"/>
                  </a:cubicBezTo>
                  <a:cubicBezTo>
                    <a:pt x="846180" y="716540"/>
                    <a:pt x="868320" y="620861"/>
                    <a:pt x="908943" y="535044"/>
                  </a:cubicBezTo>
                  <a:cubicBezTo>
                    <a:pt x="997177" y="566719"/>
                    <a:pt x="1079990" y="618640"/>
                    <a:pt x="1149219" y="685714"/>
                  </a:cubicBezTo>
                  <a:cubicBezTo>
                    <a:pt x="1126752" y="707331"/>
                    <a:pt x="1106244" y="731431"/>
                    <a:pt x="1088088" y="757359"/>
                  </a:cubicBezTo>
                  <a:cubicBezTo>
                    <a:pt x="1068169" y="785769"/>
                    <a:pt x="1051254" y="816203"/>
                    <a:pt x="1037865" y="847813"/>
                  </a:cubicBezTo>
                  <a:cubicBezTo>
                    <a:pt x="1005602" y="834686"/>
                    <a:pt x="972098" y="825020"/>
                    <a:pt x="938202" y="818946"/>
                  </a:cubicBezTo>
                  <a:lnTo>
                    <a:pt x="938202" y="818946"/>
                  </a:lnTo>
                  <a:close/>
                  <a:moveTo>
                    <a:pt x="812350" y="843960"/>
                  </a:moveTo>
                  <a:cubicBezTo>
                    <a:pt x="811762" y="875243"/>
                    <a:pt x="814309" y="906723"/>
                    <a:pt x="819795" y="937810"/>
                  </a:cubicBezTo>
                  <a:cubicBezTo>
                    <a:pt x="825803" y="971902"/>
                    <a:pt x="835339" y="1005406"/>
                    <a:pt x="848270" y="1037277"/>
                  </a:cubicBezTo>
                  <a:cubicBezTo>
                    <a:pt x="816072" y="1050862"/>
                    <a:pt x="785573" y="1067712"/>
                    <a:pt x="757424" y="1087239"/>
                  </a:cubicBezTo>
                  <a:cubicBezTo>
                    <a:pt x="731496" y="1105265"/>
                    <a:pt x="707462" y="1125707"/>
                    <a:pt x="685779" y="1148174"/>
                  </a:cubicBezTo>
                  <a:cubicBezTo>
                    <a:pt x="619881" y="1079925"/>
                    <a:pt x="567895" y="996654"/>
                    <a:pt x="535958" y="907310"/>
                  </a:cubicBezTo>
                  <a:cubicBezTo>
                    <a:pt x="620795" y="867341"/>
                    <a:pt x="716017" y="845462"/>
                    <a:pt x="812415" y="844025"/>
                  </a:cubicBezTo>
                  <a:lnTo>
                    <a:pt x="812415" y="844025"/>
                  </a:lnTo>
                  <a:close/>
                  <a:moveTo>
                    <a:pt x="873676" y="523549"/>
                  </a:moveTo>
                  <a:cubicBezTo>
                    <a:pt x="832596" y="611848"/>
                    <a:pt x="809999" y="709944"/>
                    <a:pt x="807778" y="807255"/>
                  </a:cubicBezTo>
                  <a:cubicBezTo>
                    <a:pt x="709160" y="809345"/>
                    <a:pt x="611718" y="831616"/>
                    <a:pt x="524463" y="871978"/>
                  </a:cubicBezTo>
                  <a:cubicBezTo>
                    <a:pt x="522178" y="864206"/>
                    <a:pt x="520088" y="856369"/>
                    <a:pt x="518128" y="848531"/>
                  </a:cubicBezTo>
                  <a:cubicBezTo>
                    <a:pt x="491939" y="743970"/>
                    <a:pt x="493898" y="634184"/>
                    <a:pt x="533476" y="533019"/>
                  </a:cubicBezTo>
                  <a:cubicBezTo>
                    <a:pt x="635229" y="493441"/>
                    <a:pt x="745146" y="490829"/>
                    <a:pt x="850229" y="517149"/>
                  </a:cubicBezTo>
                  <a:cubicBezTo>
                    <a:pt x="858067" y="519108"/>
                    <a:pt x="865904" y="521263"/>
                    <a:pt x="873741" y="523549"/>
                  </a:cubicBezTo>
                  <a:lnTo>
                    <a:pt x="873741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7C7599FF-AF88-4879-A714-C904B352E529}"/>
                </a:ext>
              </a:extLst>
            </p:cNvPr>
            <p:cNvSpPr/>
            <p:nvPr/>
          </p:nvSpPr>
          <p:spPr>
            <a:xfrm>
              <a:off x="2606888" y="5688339"/>
              <a:ext cx="1169048" cy="1169048"/>
            </a:xfrm>
            <a:custGeom>
              <a:avLst/>
              <a:gdLst>
                <a:gd name="connsiteX0" fmla="*/ 3420 w 1169048"/>
                <a:gd name="connsiteY0" fmla="*/ 228087 h 1169048"/>
                <a:gd name="connsiteX1" fmla="*/ 140114 w 1169048"/>
                <a:gd name="connsiteY1" fmla="*/ 3355 h 1169048"/>
                <a:gd name="connsiteX2" fmla="*/ 177864 w 1169048"/>
                <a:gd name="connsiteY2" fmla="*/ 41105 h 1169048"/>
                <a:gd name="connsiteX3" fmla="*/ 42606 w 1169048"/>
                <a:gd name="connsiteY3" fmla="*/ 246635 h 1169048"/>
                <a:gd name="connsiteX4" fmla="*/ 268905 w 1169048"/>
                <a:gd name="connsiteY4" fmla="*/ 462092 h 1169048"/>
                <a:gd name="connsiteX5" fmla="*/ 284841 w 1169048"/>
                <a:gd name="connsiteY5" fmla="*/ 490176 h 1169048"/>
                <a:gd name="connsiteX6" fmla="*/ 316059 w 1169048"/>
                <a:gd name="connsiteY6" fmla="*/ 481555 h 1169048"/>
                <a:gd name="connsiteX7" fmla="*/ 625302 w 1169048"/>
                <a:gd name="connsiteY7" fmla="*/ 488282 h 1169048"/>
                <a:gd name="connsiteX8" fmla="*/ 686824 w 1169048"/>
                <a:gd name="connsiteY8" fmla="*/ 549739 h 1169048"/>
                <a:gd name="connsiteX9" fmla="*/ 692832 w 1169048"/>
                <a:gd name="connsiteY9" fmla="*/ 857544 h 1169048"/>
                <a:gd name="connsiteX10" fmla="*/ 684212 w 1169048"/>
                <a:gd name="connsiteY10" fmla="*/ 888632 h 1169048"/>
                <a:gd name="connsiteX11" fmla="*/ 712425 w 1169048"/>
                <a:gd name="connsiteY11" fmla="*/ 904567 h 1169048"/>
                <a:gd name="connsiteX12" fmla="*/ 928405 w 1169048"/>
                <a:gd name="connsiteY12" fmla="*/ 1132042 h 1169048"/>
                <a:gd name="connsiteX13" fmla="*/ 1134001 w 1169048"/>
                <a:gd name="connsiteY13" fmla="*/ 996850 h 1169048"/>
                <a:gd name="connsiteX14" fmla="*/ 1171750 w 1169048"/>
                <a:gd name="connsiteY14" fmla="*/ 1034600 h 1169048"/>
                <a:gd name="connsiteX15" fmla="*/ 946757 w 1169048"/>
                <a:gd name="connsiteY15" fmla="*/ 1171489 h 1169048"/>
                <a:gd name="connsiteX16" fmla="*/ 947149 w 1169048"/>
                <a:gd name="connsiteY16" fmla="*/ 1172142 h 1169048"/>
                <a:gd name="connsiteX17" fmla="*/ 905939 w 1169048"/>
                <a:gd name="connsiteY17" fmla="*/ 1172142 h 1169048"/>
                <a:gd name="connsiteX18" fmla="*/ 906265 w 1169048"/>
                <a:gd name="connsiteY18" fmla="*/ 1171489 h 1169048"/>
                <a:gd name="connsiteX19" fmla="*/ 693485 w 1169048"/>
                <a:gd name="connsiteY19" fmla="*/ 936243 h 1169048"/>
                <a:gd name="connsiteX20" fmla="*/ 672390 w 1169048"/>
                <a:gd name="connsiteY20" fmla="*/ 924160 h 1169048"/>
                <a:gd name="connsiteX21" fmla="*/ 518324 w 1169048"/>
                <a:gd name="connsiteY21" fmla="*/ 1171293 h 1169048"/>
                <a:gd name="connsiteX22" fmla="*/ 519108 w 1169048"/>
                <a:gd name="connsiteY22" fmla="*/ 1172142 h 1169048"/>
                <a:gd name="connsiteX23" fmla="*/ 458957 w 1169048"/>
                <a:gd name="connsiteY23" fmla="*/ 1172142 h 1169048"/>
                <a:gd name="connsiteX24" fmla="*/ 460133 w 1169048"/>
                <a:gd name="connsiteY24" fmla="*/ 1170901 h 1169048"/>
                <a:gd name="connsiteX25" fmla="*/ 396782 w 1169048"/>
                <a:gd name="connsiteY25" fmla="*/ 1117609 h 1169048"/>
                <a:gd name="connsiteX26" fmla="*/ 307895 w 1169048"/>
                <a:gd name="connsiteY26" fmla="*/ 1069214 h 1169048"/>
                <a:gd name="connsiteX27" fmla="*/ 278702 w 1169048"/>
                <a:gd name="connsiteY27" fmla="*/ 1057327 h 1169048"/>
                <a:gd name="connsiteX28" fmla="*/ 290850 w 1169048"/>
                <a:gd name="connsiteY28" fmla="*/ 1028395 h 1169048"/>
                <a:gd name="connsiteX29" fmla="*/ 319194 w 1169048"/>
                <a:gd name="connsiteY29" fmla="*/ 931540 h 1169048"/>
                <a:gd name="connsiteX30" fmla="*/ 326052 w 1169048"/>
                <a:gd name="connsiteY30" fmla="*/ 848205 h 1169048"/>
                <a:gd name="connsiteX31" fmla="*/ 243500 w 1169048"/>
                <a:gd name="connsiteY31" fmla="*/ 855324 h 1169048"/>
                <a:gd name="connsiteX32" fmla="*/ 146384 w 1169048"/>
                <a:gd name="connsiteY32" fmla="*/ 883995 h 1169048"/>
                <a:gd name="connsiteX33" fmla="*/ 117321 w 1169048"/>
                <a:gd name="connsiteY33" fmla="*/ 896208 h 1169048"/>
                <a:gd name="connsiteX34" fmla="*/ 105369 w 1169048"/>
                <a:gd name="connsiteY34" fmla="*/ 867079 h 1169048"/>
                <a:gd name="connsiteX35" fmla="*/ 56909 w 1169048"/>
                <a:gd name="connsiteY35" fmla="*/ 778585 h 1169048"/>
                <a:gd name="connsiteX36" fmla="*/ 3355 w 1169048"/>
                <a:gd name="connsiteY36" fmla="*/ 715430 h 1169048"/>
                <a:gd name="connsiteX37" fmla="*/ 3355 w 1169048"/>
                <a:gd name="connsiteY37" fmla="*/ 656586 h 1169048"/>
                <a:gd name="connsiteX38" fmla="*/ 249312 w 1169048"/>
                <a:gd name="connsiteY38" fmla="*/ 502258 h 1169048"/>
                <a:gd name="connsiteX39" fmla="*/ 237230 w 1169048"/>
                <a:gd name="connsiteY39" fmla="*/ 481229 h 1169048"/>
                <a:gd name="connsiteX40" fmla="*/ 3355 w 1169048"/>
                <a:gd name="connsiteY40" fmla="*/ 268971 h 1169048"/>
                <a:gd name="connsiteX41" fmla="*/ 3355 w 1169048"/>
                <a:gd name="connsiteY41" fmla="*/ 228283 h 1169048"/>
                <a:gd name="connsiteX42" fmla="*/ 3355 w 1169048"/>
                <a:gd name="connsiteY42" fmla="*/ 228283 h 1169048"/>
                <a:gd name="connsiteX43" fmla="*/ 25952 w 1169048"/>
                <a:gd name="connsiteY43" fmla="*/ 685714 h 1169048"/>
                <a:gd name="connsiteX44" fmla="*/ 87083 w 1169048"/>
                <a:gd name="connsiteY44" fmla="*/ 757359 h 1169048"/>
                <a:gd name="connsiteX45" fmla="*/ 137306 w 1169048"/>
                <a:gd name="connsiteY45" fmla="*/ 847813 h 1169048"/>
                <a:gd name="connsiteX46" fmla="*/ 236969 w 1169048"/>
                <a:gd name="connsiteY46" fmla="*/ 818946 h 1169048"/>
                <a:gd name="connsiteX47" fmla="*/ 330689 w 1169048"/>
                <a:gd name="connsiteY47" fmla="*/ 811370 h 1169048"/>
                <a:gd name="connsiteX48" fmla="*/ 266228 w 1169048"/>
                <a:gd name="connsiteY48" fmla="*/ 535044 h 1169048"/>
                <a:gd name="connsiteX49" fmla="*/ 25952 w 1169048"/>
                <a:gd name="connsiteY49" fmla="*/ 685714 h 1169048"/>
                <a:gd name="connsiteX50" fmla="*/ 25952 w 1169048"/>
                <a:gd name="connsiteY50" fmla="*/ 685714 h 1169048"/>
                <a:gd name="connsiteX51" fmla="*/ 362821 w 1169048"/>
                <a:gd name="connsiteY51" fmla="*/ 843960 h 1169048"/>
                <a:gd name="connsiteX52" fmla="*/ 355376 w 1169048"/>
                <a:gd name="connsiteY52" fmla="*/ 937810 h 1169048"/>
                <a:gd name="connsiteX53" fmla="*/ 326901 w 1169048"/>
                <a:gd name="connsiteY53" fmla="*/ 1037277 h 1169048"/>
                <a:gd name="connsiteX54" fmla="*/ 417747 w 1169048"/>
                <a:gd name="connsiteY54" fmla="*/ 1087239 h 1169048"/>
                <a:gd name="connsiteX55" fmla="*/ 489392 w 1169048"/>
                <a:gd name="connsiteY55" fmla="*/ 1148174 h 1169048"/>
                <a:gd name="connsiteX56" fmla="*/ 639213 w 1169048"/>
                <a:gd name="connsiteY56" fmla="*/ 907311 h 1169048"/>
                <a:gd name="connsiteX57" fmla="*/ 362756 w 1169048"/>
                <a:gd name="connsiteY57" fmla="*/ 844025 h 1169048"/>
                <a:gd name="connsiteX58" fmla="*/ 362756 w 1169048"/>
                <a:gd name="connsiteY58" fmla="*/ 844025 h 1169048"/>
                <a:gd name="connsiteX59" fmla="*/ 301495 w 1169048"/>
                <a:gd name="connsiteY59" fmla="*/ 523549 h 1169048"/>
                <a:gd name="connsiteX60" fmla="*/ 367393 w 1169048"/>
                <a:gd name="connsiteY60" fmla="*/ 807256 h 1169048"/>
                <a:gd name="connsiteX61" fmla="*/ 650708 w 1169048"/>
                <a:gd name="connsiteY61" fmla="*/ 871978 h 1169048"/>
                <a:gd name="connsiteX62" fmla="*/ 657043 w 1169048"/>
                <a:gd name="connsiteY62" fmla="*/ 848532 h 1169048"/>
                <a:gd name="connsiteX63" fmla="*/ 641695 w 1169048"/>
                <a:gd name="connsiteY63" fmla="*/ 533019 h 1169048"/>
                <a:gd name="connsiteX64" fmla="*/ 324941 w 1169048"/>
                <a:gd name="connsiteY64" fmla="*/ 517149 h 1169048"/>
                <a:gd name="connsiteX65" fmla="*/ 301430 w 1169048"/>
                <a:gd name="connsiteY65" fmla="*/ 523549 h 1169048"/>
                <a:gd name="connsiteX66" fmla="*/ 301430 w 1169048"/>
                <a:gd name="connsiteY66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3420" y="228087"/>
                  </a:moveTo>
                  <a:cubicBezTo>
                    <a:pt x="36467" y="208559"/>
                    <a:pt x="156246" y="128555"/>
                    <a:pt x="140114" y="3355"/>
                  </a:cubicBezTo>
                  <a:lnTo>
                    <a:pt x="177864" y="41105"/>
                  </a:lnTo>
                  <a:cubicBezTo>
                    <a:pt x="170679" y="144621"/>
                    <a:pt x="88389" y="215090"/>
                    <a:pt x="42606" y="246635"/>
                  </a:cubicBezTo>
                  <a:cubicBezTo>
                    <a:pt x="138024" y="294703"/>
                    <a:pt x="214306" y="371116"/>
                    <a:pt x="268905" y="462092"/>
                  </a:cubicBezTo>
                  <a:cubicBezTo>
                    <a:pt x="274457" y="471301"/>
                    <a:pt x="279747" y="480706"/>
                    <a:pt x="284841" y="490176"/>
                  </a:cubicBezTo>
                  <a:cubicBezTo>
                    <a:pt x="295160" y="487041"/>
                    <a:pt x="305610" y="484167"/>
                    <a:pt x="316059" y="481555"/>
                  </a:cubicBezTo>
                  <a:cubicBezTo>
                    <a:pt x="418139" y="456019"/>
                    <a:pt x="524659" y="456149"/>
                    <a:pt x="625302" y="488282"/>
                  </a:cubicBezTo>
                  <a:lnTo>
                    <a:pt x="686824" y="549739"/>
                  </a:lnTo>
                  <a:cubicBezTo>
                    <a:pt x="718826" y="649793"/>
                    <a:pt x="718303" y="756053"/>
                    <a:pt x="692832" y="857544"/>
                  </a:cubicBezTo>
                  <a:cubicBezTo>
                    <a:pt x="690220" y="867928"/>
                    <a:pt x="687346" y="878313"/>
                    <a:pt x="684212" y="888632"/>
                  </a:cubicBezTo>
                  <a:cubicBezTo>
                    <a:pt x="693747" y="893726"/>
                    <a:pt x="703217" y="899016"/>
                    <a:pt x="712425" y="904567"/>
                  </a:cubicBezTo>
                  <a:cubicBezTo>
                    <a:pt x="803990" y="959428"/>
                    <a:pt x="880141" y="1036232"/>
                    <a:pt x="928405" y="1132042"/>
                  </a:cubicBezTo>
                  <a:cubicBezTo>
                    <a:pt x="959950" y="1086260"/>
                    <a:pt x="1030485" y="1004035"/>
                    <a:pt x="1134001" y="996850"/>
                  </a:cubicBezTo>
                  <a:lnTo>
                    <a:pt x="1171750" y="1034600"/>
                  </a:lnTo>
                  <a:cubicBezTo>
                    <a:pt x="1046159" y="1018468"/>
                    <a:pt x="966089" y="1138769"/>
                    <a:pt x="946757" y="1171489"/>
                  </a:cubicBezTo>
                  <a:lnTo>
                    <a:pt x="947149" y="1172142"/>
                  </a:lnTo>
                  <a:lnTo>
                    <a:pt x="905939" y="1172142"/>
                  </a:lnTo>
                  <a:lnTo>
                    <a:pt x="906265" y="1171489"/>
                  </a:lnTo>
                  <a:cubicBezTo>
                    <a:pt x="862312" y="1071565"/>
                    <a:pt x="786422" y="991952"/>
                    <a:pt x="693485" y="936243"/>
                  </a:cubicBezTo>
                  <a:cubicBezTo>
                    <a:pt x="686563" y="932063"/>
                    <a:pt x="679509" y="928079"/>
                    <a:pt x="672390" y="924160"/>
                  </a:cubicBezTo>
                  <a:cubicBezTo>
                    <a:pt x="638952" y="1015660"/>
                    <a:pt x="585593" y="1101020"/>
                    <a:pt x="518324" y="1171293"/>
                  </a:cubicBezTo>
                  <a:lnTo>
                    <a:pt x="519108" y="1172142"/>
                  </a:lnTo>
                  <a:lnTo>
                    <a:pt x="458957" y="1172142"/>
                  </a:lnTo>
                  <a:lnTo>
                    <a:pt x="460133" y="1170901"/>
                  </a:lnTo>
                  <a:cubicBezTo>
                    <a:pt x="440932" y="1151374"/>
                    <a:pt x="419641" y="1133544"/>
                    <a:pt x="396782" y="1117609"/>
                  </a:cubicBezTo>
                  <a:cubicBezTo>
                    <a:pt x="369026" y="1098342"/>
                    <a:pt x="339179" y="1082015"/>
                    <a:pt x="307895" y="1069214"/>
                  </a:cubicBezTo>
                  <a:lnTo>
                    <a:pt x="278702" y="1057327"/>
                  </a:lnTo>
                  <a:lnTo>
                    <a:pt x="290850" y="1028395"/>
                  </a:lnTo>
                  <a:cubicBezTo>
                    <a:pt x="303781" y="997438"/>
                    <a:pt x="313316" y="964783"/>
                    <a:pt x="319194" y="931540"/>
                  </a:cubicBezTo>
                  <a:cubicBezTo>
                    <a:pt x="324027" y="904045"/>
                    <a:pt x="326378" y="876092"/>
                    <a:pt x="326052" y="848205"/>
                  </a:cubicBezTo>
                  <a:cubicBezTo>
                    <a:pt x="298687" y="848009"/>
                    <a:pt x="270995" y="850360"/>
                    <a:pt x="243500" y="855324"/>
                  </a:cubicBezTo>
                  <a:cubicBezTo>
                    <a:pt x="210388" y="861267"/>
                    <a:pt x="177733" y="870868"/>
                    <a:pt x="146384" y="883995"/>
                  </a:cubicBezTo>
                  <a:lnTo>
                    <a:pt x="117321" y="896208"/>
                  </a:lnTo>
                  <a:lnTo>
                    <a:pt x="105369" y="867079"/>
                  </a:lnTo>
                  <a:cubicBezTo>
                    <a:pt x="92634" y="835992"/>
                    <a:pt x="76306" y="806210"/>
                    <a:pt x="56909" y="778585"/>
                  </a:cubicBezTo>
                  <a:cubicBezTo>
                    <a:pt x="41104" y="756053"/>
                    <a:pt x="23144" y="734827"/>
                    <a:pt x="3355" y="715430"/>
                  </a:cubicBezTo>
                  <a:lnTo>
                    <a:pt x="3355" y="656586"/>
                  </a:lnTo>
                  <a:cubicBezTo>
                    <a:pt x="74478" y="588402"/>
                    <a:pt x="159119" y="535370"/>
                    <a:pt x="249312" y="502258"/>
                  </a:cubicBezTo>
                  <a:cubicBezTo>
                    <a:pt x="245394" y="495139"/>
                    <a:pt x="241410" y="488151"/>
                    <a:pt x="237230" y="481229"/>
                  </a:cubicBezTo>
                  <a:cubicBezTo>
                    <a:pt x="181782" y="388749"/>
                    <a:pt x="102822" y="312533"/>
                    <a:pt x="3355" y="268971"/>
                  </a:cubicBezTo>
                  <a:lnTo>
                    <a:pt x="3355" y="228283"/>
                  </a:lnTo>
                  <a:lnTo>
                    <a:pt x="3355" y="228283"/>
                  </a:lnTo>
                  <a:close/>
                  <a:moveTo>
                    <a:pt x="25952" y="685714"/>
                  </a:moveTo>
                  <a:cubicBezTo>
                    <a:pt x="48419" y="707332"/>
                    <a:pt x="68926" y="731431"/>
                    <a:pt x="87083" y="757359"/>
                  </a:cubicBezTo>
                  <a:cubicBezTo>
                    <a:pt x="107002" y="785768"/>
                    <a:pt x="123917" y="816203"/>
                    <a:pt x="137306" y="847813"/>
                  </a:cubicBezTo>
                  <a:cubicBezTo>
                    <a:pt x="169569" y="834686"/>
                    <a:pt x="203073" y="825020"/>
                    <a:pt x="236969" y="818946"/>
                  </a:cubicBezTo>
                  <a:cubicBezTo>
                    <a:pt x="267991" y="813395"/>
                    <a:pt x="299471" y="810848"/>
                    <a:pt x="330689" y="811370"/>
                  </a:cubicBezTo>
                  <a:cubicBezTo>
                    <a:pt x="328991" y="716540"/>
                    <a:pt x="306851" y="620796"/>
                    <a:pt x="266228" y="535044"/>
                  </a:cubicBezTo>
                  <a:cubicBezTo>
                    <a:pt x="177994" y="566719"/>
                    <a:pt x="95181" y="618641"/>
                    <a:pt x="25952" y="685714"/>
                  </a:cubicBezTo>
                  <a:lnTo>
                    <a:pt x="25952" y="685714"/>
                  </a:lnTo>
                  <a:close/>
                  <a:moveTo>
                    <a:pt x="362821" y="843960"/>
                  </a:moveTo>
                  <a:cubicBezTo>
                    <a:pt x="363409" y="875243"/>
                    <a:pt x="360862" y="906723"/>
                    <a:pt x="355376" y="937810"/>
                  </a:cubicBezTo>
                  <a:cubicBezTo>
                    <a:pt x="349367" y="971902"/>
                    <a:pt x="339832" y="1005406"/>
                    <a:pt x="326901" y="1037277"/>
                  </a:cubicBezTo>
                  <a:cubicBezTo>
                    <a:pt x="359099" y="1050862"/>
                    <a:pt x="389598" y="1067712"/>
                    <a:pt x="417747" y="1087239"/>
                  </a:cubicBezTo>
                  <a:cubicBezTo>
                    <a:pt x="443675" y="1105265"/>
                    <a:pt x="467709" y="1125707"/>
                    <a:pt x="489392" y="1148174"/>
                  </a:cubicBezTo>
                  <a:cubicBezTo>
                    <a:pt x="555224" y="1079925"/>
                    <a:pt x="607276" y="996655"/>
                    <a:pt x="639213" y="907311"/>
                  </a:cubicBezTo>
                  <a:cubicBezTo>
                    <a:pt x="554375" y="867341"/>
                    <a:pt x="459153" y="845462"/>
                    <a:pt x="362756" y="844025"/>
                  </a:cubicBezTo>
                  <a:lnTo>
                    <a:pt x="362756" y="844025"/>
                  </a:lnTo>
                  <a:close/>
                  <a:moveTo>
                    <a:pt x="301495" y="523549"/>
                  </a:moveTo>
                  <a:cubicBezTo>
                    <a:pt x="342575" y="611848"/>
                    <a:pt x="365172" y="709944"/>
                    <a:pt x="367393" y="807256"/>
                  </a:cubicBezTo>
                  <a:cubicBezTo>
                    <a:pt x="466011" y="809346"/>
                    <a:pt x="563453" y="831616"/>
                    <a:pt x="650708" y="871978"/>
                  </a:cubicBezTo>
                  <a:cubicBezTo>
                    <a:pt x="652993" y="864206"/>
                    <a:pt x="655083" y="856369"/>
                    <a:pt x="657043" y="848532"/>
                  </a:cubicBezTo>
                  <a:cubicBezTo>
                    <a:pt x="683232" y="743970"/>
                    <a:pt x="681273" y="634184"/>
                    <a:pt x="641695" y="533019"/>
                  </a:cubicBezTo>
                  <a:cubicBezTo>
                    <a:pt x="539942" y="493441"/>
                    <a:pt x="430025" y="490829"/>
                    <a:pt x="324941" y="517149"/>
                  </a:cubicBezTo>
                  <a:cubicBezTo>
                    <a:pt x="317104" y="519108"/>
                    <a:pt x="309267" y="521263"/>
                    <a:pt x="301430" y="523549"/>
                  </a:cubicBezTo>
                  <a:lnTo>
                    <a:pt x="301430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759B429A-031C-4C56-9811-850DCC6A78BB}"/>
                </a:ext>
              </a:extLst>
            </p:cNvPr>
            <p:cNvSpPr/>
            <p:nvPr/>
          </p:nvSpPr>
          <p:spPr>
            <a:xfrm>
              <a:off x="2743712" y="5551841"/>
              <a:ext cx="1169048" cy="1169048"/>
            </a:xfrm>
            <a:custGeom>
              <a:avLst/>
              <a:gdLst>
                <a:gd name="connsiteX0" fmla="*/ 1171816 w 1169048"/>
                <a:gd name="connsiteY0" fmla="*/ 946235 h 1169048"/>
                <a:gd name="connsiteX1" fmla="*/ 1034991 w 1169048"/>
                <a:gd name="connsiteY1" fmla="*/ 1171032 h 1169048"/>
                <a:gd name="connsiteX2" fmla="*/ 997242 w 1169048"/>
                <a:gd name="connsiteY2" fmla="*/ 1133283 h 1169048"/>
                <a:gd name="connsiteX3" fmla="*/ 1132499 w 1169048"/>
                <a:gd name="connsiteY3" fmla="*/ 927752 h 1169048"/>
                <a:gd name="connsiteX4" fmla="*/ 906200 w 1169048"/>
                <a:gd name="connsiteY4" fmla="*/ 712295 h 1169048"/>
                <a:gd name="connsiteX5" fmla="*/ 890264 w 1169048"/>
                <a:gd name="connsiteY5" fmla="*/ 684212 h 1169048"/>
                <a:gd name="connsiteX6" fmla="*/ 859046 w 1169048"/>
                <a:gd name="connsiteY6" fmla="*/ 692833 h 1169048"/>
                <a:gd name="connsiteX7" fmla="*/ 549804 w 1169048"/>
                <a:gd name="connsiteY7" fmla="*/ 686105 h 1169048"/>
                <a:gd name="connsiteX8" fmla="*/ 488282 w 1169048"/>
                <a:gd name="connsiteY8" fmla="*/ 624649 h 1169048"/>
                <a:gd name="connsiteX9" fmla="*/ 482273 w 1169048"/>
                <a:gd name="connsiteY9" fmla="*/ 316843 h 1169048"/>
                <a:gd name="connsiteX10" fmla="*/ 490894 w 1169048"/>
                <a:gd name="connsiteY10" fmla="*/ 285755 h 1169048"/>
                <a:gd name="connsiteX11" fmla="*/ 462680 w 1169048"/>
                <a:gd name="connsiteY11" fmla="*/ 269820 h 1169048"/>
                <a:gd name="connsiteX12" fmla="*/ 246700 w 1169048"/>
                <a:gd name="connsiteY12" fmla="*/ 42345 h 1169048"/>
                <a:gd name="connsiteX13" fmla="*/ 41104 w 1169048"/>
                <a:gd name="connsiteY13" fmla="*/ 177537 h 1169048"/>
                <a:gd name="connsiteX14" fmla="*/ 3355 w 1169048"/>
                <a:gd name="connsiteY14" fmla="*/ 139787 h 1169048"/>
                <a:gd name="connsiteX15" fmla="*/ 228087 w 1169048"/>
                <a:gd name="connsiteY15" fmla="*/ 3355 h 1169048"/>
                <a:gd name="connsiteX16" fmla="*/ 269102 w 1169048"/>
                <a:gd name="connsiteY16" fmla="*/ 3355 h 1169048"/>
                <a:gd name="connsiteX17" fmla="*/ 481685 w 1169048"/>
                <a:gd name="connsiteY17" fmla="*/ 238144 h 1169048"/>
                <a:gd name="connsiteX18" fmla="*/ 502781 w 1169048"/>
                <a:gd name="connsiteY18" fmla="*/ 250227 h 1169048"/>
                <a:gd name="connsiteX19" fmla="*/ 656586 w 1169048"/>
                <a:gd name="connsiteY19" fmla="*/ 3355 h 1169048"/>
                <a:gd name="connsiteX20" fmla="*/ 715103 w 1169048"/>
                <a:gd name="connsiteY20" fmla="*/ 3355 h 1169048"/>
                <a:gd name="connsiteX21" fmla="*/ 714973 w 1169048"/>
                <a:gd name="connsiteY21" fmla="*/ 3486 h 1169048"/>
                <a:gd name="connsiteX22" fmla="*/ 778323 w 1169048"/>
                <a:gd name="connsiteY22" fmla="*/ 56779 h 1169048"/>
                <a:gd name="connsiteX23" fmla="*/ 867210 w 1169048"/>
                <a:gd name="connsiteY23" fmla="*/ 105173 h 1169048"/>
                <a:gd name="connsiteX24" fmla="*/ 896404 w 1169048"/>
                <a:gd name="connsiteY24" fmla="*/ 117060 h 1169048"/>
                <a:gd name="connsiteX25" fmla="*/ 884256 w 1169048"/>
                <a:gd name="connsiteY25" fmla="*/ 145992 h 1169048"/>
                <a:gd name="connsiteX26" fmla="*/ 855911 w 1169048"/>
                <a:gd name="connsiteY26" fmla="*/ 242847 h 1169048"/>
                <a:gd name="connsiteX27" fmla="*/ 849054 w 1169048"/>
                <a:gd name="connsiteY27" fmla="*/ 326182 h 1169048"/>
                <a:gd name="connsiteX28" fmla="*/ 931606 w 1169048"/>
                <a:gd name="connsiteY28" fmla="*/ 319063 h 1169048"/>
                <a:gd name="connsiteX29" fmla="*/ 1028722 w 1169048"/>
                <a:gd name="connsiteY29" fmla="*/ 290392 h 1169048"/>
                <a:gd name="connsiteX30" fmla="*/ 1057785 w 1169048"/>
                <a:gd name="connsiteY30" fmla="*/ 278179 h 1169048"/>
                <a:gd name="connsiteX31" fmla="*/ 1069736 w 1169048"/>
                <a:gd name="connsiteY31" fmla="*/ 307373 h 1169048"/>
                <a:gd name="connsiteX32" fmla="*/ 1118196 w 1169048"/>
                <a:gd name="connsiteY32" fmla="*/ 395868 h 1169048"/>
                <a:gd name="connsiteX33" fmla="*/ 1171816 w 1169048"/>
                <a:gd name="connsiteY33" fmla="*/ 459153 h 1169048"/>
                <a:gd name="connsiteX34" fmla="*/ 1171816 w 1169048"/>
                <a:gd name="connsiteY34" fmla="*/ 517802 h 1169048"/>
                <a:gd name="connsiteX35" fmla="*/ 925793 w 1169048"/>
                <a:gd name="connsiteY35" fmla="*/ 672194 h 1169048"/>
                <a:gd name="connsiteX36" fmla="*/ 937876 w 1169048"/>
                <a:gd name="connsiteY36" fmla="*/ 693224 h 1169048"/>
                <a:gd name="connsiteX37" fmla="*/ 1171816 w 1169048"/>
                <a:gd name="connsiteY37" fmla="*/ 905482 h 1169048"/>
                <a:gd name="connsiteX38" fmla="*/ 1171881 w 1169048"/>
                <a:gd name="connsiteY38" fmla="*/ 905482 h 1169048"/>
                <a:gd name="connsiteX39" fmla="*/ 1171881 w 1169048"/>
                <a:gd name="connsiteY39" fmla="*/ 946104 h 1169048"/>
                <a:gd name="connsiteX40" fmla="*/ 1171881 w 1169048"/>
                <a:gd name="connsiteY40" fmla="*/ 946104 h 1169048"/>
                <a:gd name="connsiteX41" fmla="*/ 938202 w 1169048"/>
                <a:gd name="connsiteY41" fmla="*/ 355441 h 1169048"/>
                <a:gd name="connsiteX42" fmla="*/ 844482 w 1169048"/>
                <a:gd name="connsiteY42" fmla="*/ 363017 h 1169048"/>
                <a:gd name="connsiteX43" fmla="*/ 908943 w 1169048"/>
                <a:gd name="connsiteY43" fmla="*/ 639344 h 1169048"/>
                <a:gd name="connsiteX44" fmla="*/ 1149219 w 1169048"/>
                <a:gd name="connsiteY44" fmla="*/ 488674 h 1169048"/>
                <a:gd name="connsiteX45" fmla="*/ 1088088 w 1169048"/>
                <a:gd name="connsiteY45" fmla="*/ 417094 h 1169048"/>
                <a:gd name="connsiteX46" fmla="*/ 1037865 w 1169048"/>
                <a:gd name="connsiteY46" fmla="*/ 326640 h 1169048"/>
                <a:gd name="connsiteX47" fmla="*/ 938202 w 1169048"/>
                <a:gd name="connsiteY47" fmla="*/ 355506 h 1169048"/>
                <a:gd name="connsiteX48" fmla="*/ 938202 w 1169048"/>
                <a:gd name="connsiteY48" fmla="*/ 355506 h 1169048"/>
                <a:gd name="connsiteX49" fmla="*/ 812350 w 1169048"/>
                <a:gd name="connsiteY49" fmla="*/ 330427 h 1169048"/>
                <a:gd name="connsiteX50" fmla="*/ 819795 w 1169048"/>
                <a:gd name="connsiteY50" fmla="*/ 236577 h 1169048"/>
                <a:gd name="connsiteX51" fmla="*/ 848270 w 1169048"/>
                <a:gd name="connsiteY51" fmla="*/ 137110 h 1169048"/>
                <a:gd name="connsiteX52" fmla="*/ 757424 w 1169048"/>
                <a:gd name="connsiteY52" fmla="*/ 87148 h 1169048"/>
                <a:gd name="connsiteX53" fmla="*/ 685779 w 1169048"/>
                <a:gd name="connsiteY53" fmla="*/ 26214 h 1169048"/>
                <a:gd name="connsiteX54" fmla="*/ 535958 w 1169048"/>
                <a:gd name="connsiteY54" fmla="*/ 267077 h 1169048"/>
                <a:gd name="connsiteX55" fmla="*/ 812415 w 1169048"/>
                <a:gd name="connsiteY55" fmla="*/ 330362 h 1169048"/>
                <a:gd name="connsiteX56" fmla="*/ 812415 w 1169048"/>
                <a:gd name="connsiteY56" fmla="*/ 330362 h 1169048"/>
                <a:gd name="connsiteX57" fmla="*/ 873676 w 1169048"/>
                <a:gd name="connsiteY57" fmla="*/ 650838 h 1169048"/>
                <a:gd name="connsiteX58" fmla="*/ 807778 w 1169048"/>
                <a:gd name="connsiteY58" fmla="*/ 367131 h 1169048"/>
                <a:gd name="connsiteX59" fmla="*/ 524463 w 1169048"/>
                <a:gd name="connsiteY59" fmla="*/ 302409 h 1169048"/>
                <a:gd name="connsiteX60" fmla="*/ 518128 w 1169048"/>
                <a:gd name="connsiteY60" fmla="*/ 325856 h 1169048"/>
                <a:gd name="connsiteX61" fmla="*/ 533476 w 1169048"/>
                <a:gd name="connsiteY61" fmla="*/ 641368 h 1169048"/>
                <a:gd name="connsiteX62" fmla="*/ 850229 w 1169048"/>
                <a:gd name="connsiteY62" fmla="*/ 657239 h 1169048"/>
                <a:gd name="connsiteX63" fmla="*/ 873741 w 1169048"/>
                <a:gd name="connsiteY63" fmla="*/ 650838 h 1169048"/>
                <a:gd name="connsiteX64" fmla="*/ 873741 w 1169048"/>
                <a:gd name="connsiteY64" fmla="*/ 65083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1171816" y="946235"/>
                  </a:moveTo>
                  <a:cubicBezTo>
                    <a:pt x="1138899" y="965632"/>
                    <a:pt x="1018860" y="1045702"/>
                    <a:pt x="1034991" y="1171032"/>
                  </a:cubicBezTo>
                  <a:lnTo>
                    <a:pt x="997242" y="1133283"/>
                  </a:lnTo>
                  <a:cubicBezTo>
                    <a:pt x="1004426" y="1029766"/>
                    <a:pt x="1086717" y="959297"/>
                    <a:pt x="1132499" y="927752"/>
                  </a:cubicBezTo>
                  <a:cubicBezTo>
                    <a:pt x="1037081" y="879684"/>
                    <a:pt x="960799" y="803271"/>
                    <a:pt x="906200" y="712295"/>
                  </a:cubicBezTo>
                  <a:cubicBezTo>
                    <a:pt x="900649" y="703086"/>
                    <a:pt x="895359" y="693681"/>
                    <a:pt x="890264" y="684212"/>
                  </a:cubicBezTo>
                  <a:cubicBezTo>
                    <a:pt x="879946" y="687346"/>
                    <a:pt x="869496" y="690220"/>
                    <a:pt x="859046" y="692833"/>
                  </a:cubicBezTo>
                  <a:cubicBezTo>
                    <a:pt x="756967" y="718369"/>
                    <a:pt x="650446" y="718238"/>
                    <a:pt x="549804" y="686105"/>
                  </a:cubicBezTo>
                  <a:lnTo>
                    <a:pt x="488282" y="624649"/>
                  </a:lnTo>
                  <a:cubicBezTo>
                    <a:pt x="456280" y="524594"/>
                    <a:pt x="456802" y="418269"/>
                    <a:pt x="482273" y="316843"/>
                  </a:cubicBezTo>
                  <a:cubicBezTo>
                    <a:pt x="484886" y="306459"/>
                    <a:pt x="487759" y="296075"/>
                    <a:pt x="490894" y="285755"/>
                  </a:cubicBezTo>
                  <a:cubicBezTo>
                    <a:pt x="481359" y="280661"/>
                    <a:pt x="471889" y="275371"/>
                    <a:pt x="462680" y="269820"/>
                  </a:cubicBezTo>
                  <a:cubicBezTo>
                    <a:pt x="371116" y="214959"/>
                    <a:pt x="294964" y="138155"/>
                    <a:pt x="246700" y="42345"/>
                  </a:cubicBezTo>
                  <a:cubicBezTo>
                    <a:pt x="215155" y="88127"/>
                    <a:pt x="144621" y="170353"/>
                    <a:pt x="41104" y="177537"/>
                  </a:cubicBezTo>
                  <a:lnTo>
                    <a:pt x="3355" y="139787"/>
                  </a:lnTo>
                  <a:cubicBezTo>
                    <a:pt x="128359" y="155854"/>
                    <a:pt x="208298" y="36663"/>
                    <a:pt x="228087" y="3355"/>
                  </a:cubicBezTo>
                  <a:lnTo>
                    <a:pt x="269102" y="3355"/>
                  </a:lnTo>
                  <a:cubicBezTo>
                    <a:pt x="313120" y="103083"/>
                    <a:pt x="388880" y="182566"/>
                    <a:pt x="481685" y="238144"/>
                  </a:cubicBezTo>
                  <a:cubicBezTo>
                    <a:pt x="488608" y="242324"/>
                    <a:pt x="495662" y="246308"/>
                    <a:pt x="502781" y="250227"/>
                  </a:cubicBezTo>
                  <a:cubicBezTo>
                    <a:pt x="536154" y="158858"/>
                    <a:pt x="589447" y="73563"/>
                    <a:pt x="656586" y="3355"/>
                  </a:cubicBezTo>
                  <a:lnTo>
                    <a:pt x="715103" y="3355"/>
                  </a:lnTo>
                  <a:lnTo>
                    <a:pt x="714973" y="3486"/>
                  </a:lnTo>
                  <a:cubicBezTo>
                    <a:pt x="734174" y="23014"/>
                    <a:pt x="755465" y="40843"/>
                    <a:pt x="778323" y="56779"/>
                  </a:cubicBezTo>
                  <a:cubicBezTo>
                    <a:pt x="806080" y="76045"/>
                    <a:pt x="835926" y="92373"/>
                    <a:pt x="867210" y="105173"/>
                  </a:cubicBezTo>
                  <a:lnTo>
                    <a:pt x="896404" y="117060"/>
                  </a:lnTo>
                  <a:lnTo>
                    <a:pt x="884256" y="145992"/>
                  </a:lnTo>
                  <a:cubicBezTo>
                    <a:pt x="871325" y="176949"/>
                    <a:pt x="861789" y="209604"/>
                    <a:pt x="855911" y="242847"/>
                  </a:cubicBezTo>
                  <a:cubicBezTo>
                    <a:pt x="851078" y="270342"/>
                    <a:pt x="848727" y="298295"/>
                    <a:pt x="849054" y="326182"/>
                  </a:cubicBezTo>
                  <a:cubicBezTo>
                    <a:pt x="876419" y="326378"/>
                    <a:pt x="904110" y="324027"/>
                    <a:pt x="931606" y="319063"/>
                  </a:cubicBezTo>
                  <a:cubicBezTo>
                    <a:pt x="964718" y="313120"/>
                    <a:pt x="997373" y="303520"/>
                    <a:pt x="1028722" y="290392"/>
                  </a:cubicBezTo>
                  <a:lnTo>
                    <a:pt x="1057785" y="278179"/>
                  </a:lnTo>
                  <a:lnTo>
                    <a:pt x="1069736" y="307373"/>
                  </a:lnTo>
                  <a:cubicBezTo>
                    <a:pt x="1082472" y="338461"/>
                    <a:pt x="1098799" y="368242"/>
                    <a:pt x="1118196" y="395868"/>
                  </a:cubicBezTo>
                  <a:cubicBezTo>
                    <a:pt x="1134067" y="418465"/>
                    <a:pt x="1152027" y="439691"/>
                    <a:pt x="1171816" y="459153"/>
                  </a:cubicBezTo>
                  <a:lnTo>
                    <a:pt x="1171816" y="517802"/>
                  </a:lnTo>
                  <a:cubicBezTo>
                    <a:pt x="1100628" y="585985"/>
                    <a:pt x="1015986" y="639082"/>
                    <a:pt x="925793" y="672194"/>
                  </a:cubicBezTo>
                  <a:cubicBezTo>
                    <a:pt x="929712" y="679313"/>
                    <a:pt x="933696" y="686302"/>
                    <a:pt x="937876" y="693224"/>
                  </a:cubicBezTo>
                  <a:cubicBezTo>
                    <a:pt x="993324" y="785703"/>
                    <a:pt x="1072349" y="861920"/>
                    <a:pt x="1171816" y="905482"/>
                  </a:cubicBezTo>
                  <a:lnTo>
                    <a:pt x="1171881" y="905482"/>
                  </a:lnTo>
                  <a:lnTo>
                    <a:pt x="1171881" y="946104"/>
                  </a:lnTo>
                  <a:lnTo>
                    <a:pt x="1171881" y="946104"/>
                  </a:lnTo>
                  <a:close/>
                  <a:moveTo>
                    <a:pt x="938202" y="355441"/>
                  </a:moveTo>
                  <a:cubicBezTo>
                    <a:pt x="907180" y="360993"/>
                    <a:pt x="875766" y="363539"/>
                    <a:pt x="844482" y="363017"/>
                  </a:cubicBezTo>
                  <a:cubicBezTo>
                    <a:pt x="846180" y="457847"/>
                    <a:pt x="868320" y="553526"/>
                    <a:pt x="908943" y="639344"/>
                  </a:cubicBezTo>
                  <a:cubicBezTo>
                    <a:pt x="997177" y="607668"/>
                    <a:pt x="1079990" y="555747"/>
                    <a:pt x="1149219" y="488674"/>
                  </a:cubicBezTo>
                  <a:cubicBezTo>
                    <a:pt x="1126752" y="467056"/>
                    <a:pt x="1106244" y="442957"/>
                    <a:pt x="1088088" y="417094"/>
                  </a:cubicBezTo>
                  <a:cubicBezTo>
                    <a:pt x="1068169" y="388684"/>
                    <a:pt x="1051254" y="358249"/>
                    <a:pt x="1037865" y="326640"/>
                  </a:cubicBezTo>
                  <a:cubicBezTo>
                    <a:pt x="1005602" y="339767"/>
                    <a:pt x="972098" y="349433"/>
                    <a:pt x="938202" y="355506"/>
                  </a:cubicBezTo>
                  <a:lnTo>
                    <a:pt x="938202" y="355506"/>
                  </a:lnTo>
                  <a:close/>
                  <a:moveTo>
                    <a:pt x="812350" y="330427"/>
                  </a:moveTo>
                  <a:cubicBezTo>
                    <a:pt x="811762" y="299144"/>
                    <a:pt x="814309" y="267664"/>
                    <a:pt x="819795" y="236577"/>
                  </a:cubicBezTo>
                  <a:cubicBezTo>
                    <a:pt x="825803" y="202485"/>
                    <a:pt x="835339" y="168981"/>
                    <a:pt x="848270" y="137110"/>
                  </a:cubicBezTo>
                  <a:cubicBezTo>
                    <a:pt x="816072" y="123525"/>
                    <a:pt x="785573" y="106676"/>
                    <a:pt x="757424" y="87148"/>
                  </a:cubicBezTo>
                  <a:cubicBezTo>
                    <a:pt x="731496" y="69122"/>
                    <a:pt x="707462" y="48680"/>
                    <a:pt x="685779" y="26214"/>
                  </a:cubicBezTo>
                  <a:cubicBezTo>
                    <a:pt x="619881" y="94462"/>
                    <a:pt x="567895" y="177733"/>
                    <a:pt x="535958" y="267077"/>
                  </a:cubicBezTo>
                  <a:cubicBezTo>
                    <a:pt x="620795" y="307047"/>
                    <a:pt x="716017" y="328925"/>
                    <a:pt x="812415" y="330362"/>
                  </a:cubicBezTo>
                  <a:lnTo>
                    <a:pt x="812415" y="330362"/>
                  </a:lnTo>
                  <a:close/>
                  <a:moveTo>
                    <a:pt x="873676" y="650838"/>
                  </a:moveTo>
                  <a:cubicBezTo>
                    <a:pt x="832596" y="562539"/>
                    <a:pt x="809999" y="464443"/>
                    <a:pt x="807778" y="367131"/>
                  </a:cubicBezTo>
                  <a:cubicBezTo>
                    <a:pt x="709160" y="365042"/>
                    <a:pt x="611718" y="342771"/>
                    <a:pt x="524463" y="302409"/>
                  </a:cubicBezTo>
                  <a:cubicBezTo>
                    <a:pt x="522178" y="310181"/>
                    <a:pt x="520088" y="318019"/>
                    <a:pt x="518128" y="325856"/>
                  </a:cubicBezTo>
                  <a:cubicBezTo>
                    <a:pt x="491939" y="430417"/>
                    <a:pt x="493898" y="540203"/>
                    <a:pt x="533476" y="641368"/>
                  </a:cubicBezTo>
                  <a:cubicBezTo>
                    <a:pt x="635229" y="680946"/>
                    <a:pt x="745146" y="683558"/>
                    <a:pt x="850229" y="657239"/>
                  </a:cubicBezTo>
                  <a:cubicBezTo>
                    <a:pt x="858067" y="655279"/>
                    <a:pt x="865904" y="653124"/>
                    <a:pt x="873741" y="650838"/>
                  </a:cubicBezTo>
                  <a:lnTo>
                    <a:pt x="873741" y="65083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3AECC09-F10B-4FCD-ADE9-A3D6B0D4D9CF}"/>
                </a:ext>
              </a:extLst>
            </p:cNvPr>
            <p:cNvSpPr/>
            <p:nvPr/>
          </p:nvSpPr>
          <p:spPr>
            <a:xfrm>
              <a:off x="2606888" y="4246622"/>
              <a:ext cx="1169048" cy="1169048"/>
            </a:xfrm>
            <a:custGeom>
              <a:avLst/>
              <a:gdLst>
                <a:gd name="connsiteX0" fmla="*/ 3420 w 1169048"/>
                <a:gd name="connsiteY0" fmla="*/ 947410 h 1169048"/>
                <a:gd name="connsiteX1" fmla="*/ 140114 w 1169048"/>
                <a:gd name="connsiteY1" fmla="*/ 1172142 h 1169048"/>
                <a:gd name="connsiteX2" fmla="*/ 177864 w 1169048"/>
                <a:gd name="connsiteY2" fmla="*/ 1134393 h 1169048"/>
                <a:gd name="connsiteX3" fmla="*/ 42606 w 1169048"/>
                <a:gd name="connsiteY3" fmla="*/ 928863 h 1169048"/>
                <a:gd name="connsiteX4" fmla="*/ 268905 w 1169048"/>
                <a:gd name="connsiteY4" fmla="*/ 713405 h 1169048"/>
                <a:gd name="connsiteX5" fmla="*/ 284841 w 1169048"/>
                <a:gd name="connsiteY5" fmla="*/ 685322 h 1169048"/>
                <a:gd name="connsiteX6" fmla="*/ 316059 w 1169048"/>
                <a:gd name="connsiteY6" fmla="*/ 693943 h 1169048"/>
                <a:gd name="connsiteX7" fmla="*/ 625302 w 1169048"/>
                <a:gd name="connsiteY7" fmla="*/ 687216 h 1169048"/>
                <a:gd name="connsiteX8" fmla="*/ 686824 w 1169048"/>
                <a:gd name="connsiteY8" fmla="*/ 625759 h 1169048"/>
                <a:gd name="connsiteX9" fmla="*/ 692832 w 1169048"/>
                <a:gd name="connsiteY9" fmla="*/ 317953 h 1169048"/>
                <a:gd name="connsiteX10" fmla="*/ 684212 w 1169048"/>
                <a:gd name="connsiteY10" fmla="*/ 286866 h 1169048"/>
                <a:gd name="connsiteX11" fmla="*/ 712425 w 1169048"/>
                <a:gd name="connsiteY11" fmla="*/ 270930 h 1169048"/>
                <a:gd name="connsiteX12" fmla="*/ 928405 w 1169048"/>
                <a:gd name="connsiteY12" fmla="*/ 43456 h 1169048"/>
                <a:gd name="connsiteX13" fmla="*/ 1134001 w 1169048"/>
                <a:gd name="connsiteY13" fmla="*/ 178647 h 1169048"/>
                <a:gd name="connsiteX14" fmla="*/ 1171750 w 1169048"/>
                <a:gd name="connsiteY14" fmla="*/ 140898 h 1169048"/>
                <a:gd name="connsiteX15" fmla="*/ 946757 w 1169048"/>
                <a:gd name="connsiteY15" fmla="*/ 4008 h 1169048"/>
                <a:gd name="connsiteX16" fmla="*/ 947149 w 1169048"/>
                <a:gd name="connsiteY16" fmla="*/ 3355 h 1169048"/>
                <a:gd name="connsiteX17" fmla="*/ 905939 w 1169048"/>
                <a:gd name="connsiteY17" fmla="*/ 3355 h 1169048"/>
                <a:gd name="connsiteX18" fmla="*/ 906265 w 1169048"/>
                <a:gd name="connsiteY18" fmla="*/ 4008 h 1169048"/>
                <a:gd name="connsiteX19" fmla="*/ 693485 w 1169048"/>
                <a:gd name="connsiteY19" fmla="*/ 239255 h 1169048"/>
                <a:gd name="connsiteX20" fmla="*/ 672390 w 1169048"/>
                <a:gd name="connsiteY20" fmla="*/ 251337 h 1169048"/>
                <a:gd name="connsiteX21" fmla="*/ 518324 w 1169048"/>
                <a:gd name="connsiteY21" fmla="*/ 4204 h 1169048"/>
                <a:gd name="connsiteX22" fmla="*/ 519108 w 1169048"/>
                <a:gd name="connsiteY22" fmla="*/ 3355 h 1169048"/>
                <a:gd name="connsiteX23" fmla="*/ 458957 w 1169048"/>
                <a:gd name="connsiteY23" fmla="*/ 3355 h 1169048"/>
                <a:gd name="connsiteX24" fmla="*/ 460133 w 1169048"/>
                <a:gd name="connsiteY24" fmla="*/ 4596 h 1169048"/>
                <a:gd name="connsiteX25" fmla="*/ 396782 w 1169048"/>
                <a:gd name="connsiteY25" fmla="*/ 57889 h 1169048"/>
                <a:gd name="connsiteX26" fmla="*/ 307895 w 1169048"/>
                <a:gd name="connsiteY26" fmla="*/ 106284 h 1169048"/>
                <a:gd name="connsiteX27" fmla="*/ 278702 w 1169048"/>
                <a:gd name="connsiteY27" fmla="*/ 118170 h 1169048"/>
                <a:gd name="connsiteX28" fmla="*/ 290850 w 1169048"/>
                <a:gd name="connsiteY28" fmla="*/ 147102 h 1169048"/>
                <a:gd name="connsiteX29" fmla="*/ 319194 w 1169048"/>
                <a:gd name="connsiteY29" fmla="*/ 243957 h 1169048"/>
                <a:gd name="connsiteX30" fmla="*/ 326052 w 1169048"/>
                <a:gd name="connsiteY30" fmla="*/ 327293 h 1169048"/>
                <a:gd name="connsiteX31" fmla="*/ 243500 w 1169048"/>
                <a:gd name="connsiteY31" fmla="*/ 320174 h 1169048"/>
                <a:gd name="connsiteX32" fmla="*/ 146384 w 1169048"/>
                <a:gd name="connsiteY32" fmla="*/ 291503 h 1169048"/>
                <a:gd name="connsiteX33" fmla="*/ 117321 w 1169048"/>
                <a:gd name="connsiteY33" fmla="*/ 279290 h 1169048"/>
                <a:gd name="connsiteX34" fmla="*/ 105369 w 1169048"/>
                <a:gd name="connsiteY34" fmla="*/ 308418 h 1169048"/>
                <a:gd name="connsiteX35" fmla="*/ 56909 w 1169048"/>
                <a:gd name="connsiteY35" fmla="*/ 396913 h 1169048"/>
                <a:gd name="connsiteX36" fmla="*/ 3355 w 1169048"/>
                <a:gd name="connsiteY36" fmla="*/ 460068 h 1169048"/>
                <a:gd name="connsiteX37" fmla="*/ 3355 w 1169048"/>
                <a:gd name="connsiteY37" fmla="*/ 518912 h 1169048"/>
                <a:gd name="connsiteX38" fmla="*/ 249312 w 1169048"/>
                <a:gd name="connsiteY38" fmla="*/ 673239 h 1169048"/>
                <a:gd name="connsiteX39" fmla="*/ 237230 w 1169048"/>
                <a:gd name="connsiteY39" fmla="*/ 694269 h 1169048"/>
                <a:gd name="connsiteX40" fmla="*/ 3355 w 1169048"/>
                <a:gd name="connsiteY40" fmla="*/ 906527 h 1169048"/>
                <a:gd name="connsiteX41" fmla="*/ 3355 w 1169048"/>
                <a:gd name="connsiteY41" fmla="*/ 947215 h 1169048"/>
                <a:gd name="connsiteX42" fmla="*/ 3355 w 1169048"/>
                <a:gd name="connsiteY42" fmla="*/ 947215 h 1169048"/>
                <a:gd name="connsiteX43" fmla="*/ 25952 w 1169048"/>
                <a:gd name="connsiteY43" fmla="*/ 489784 h 1169048"/>
                <a:gd name="connsiteX44" fmla="*/ 87083 w 1169048"/>
                <a:gd name="connsiteY44" fmla="*/ 418139 h 1169048"/>
                <a:gd name="connsiteX45" fmla="*/ 137306 w 1169048"/>
                <a:gd name="connsiteY45" fmla="*/ 327684 h 1169048"/>
                <a:gd name="connsiteX46" fmla="*/ 236969 w 1169048"/>
                <a:gd name="connsiteY46" fmla="*/ 356551 h 1169048"/>
                <a:gd name="connsiteX47" fmla="*/ 330689 w 1169048"/>
                <a:gd name="connsiteY47" fmla="*/ 364127 h 1169048"/>
                <a:gd name="connsiteX48" fmla="*/ 266228 w 1169048"/>
                <a:gd name="connsiteY48" fmla="*/ 640454 h 1169048"/>
                <a:gd name="connsiteX49" fmla="*/ 25952 w 1169048"/>
                <a:gd name="connsiteY49" fmla="*/ 489784 h 1169048"/>
                <a:gd name="connsiteX50" fmla="*/ 25952 w 1169048"/>
                <a:gd name="connsiteY50" fmla="*/ 489784 h 1169048"/>
                <a:gd name="connsiteX51" fmla="*/ 362821 w 1169048"/>
                <a:gd name="connsiteY51" fmla="*/ 331538 h 1169048"/>
                <a:gd name="connsiteX52" fmla="*/ 355376 w 1169048"/>
                <a:gd name="connsiteY52" fmla="*/ 237687 h 1169048"/>
                <a:gd name="connsiteX53" fmla="*/ 326901 w 1169048"/>
                <a:gd name="connsiteY53" fmla="*/ 138220 h 1169048"/>
                <a:gd name="connsiteX54" fmla="*/ 417747 w 1169048"/>
                <a:gd name="connsiteY54" fmla="*/ 88258 h 1169048"/>
                <a:gd name="connsiteX55" fmla="*/ 489392 w 1169048"/>
                <a:gd name="connsiteY55" fmla="*/ 27324 h 1169048"/>
                <a:gd name="connsiteX56" fmla="*/ 639213 w 1169048"/>
                <a:gd name="connsiteY56" fmla="*/ 268187 h 1169048"/>
                <a:gd name="connsiteX57" fmla="*/ 362756 w 1169048"/>
                <a:gd name="connsiteY57" fmla="*/ 331472 h 1169048"/>
                <a:gd name="connsiteX58" fmla="*/ 362756 w 1169048"/>
                <a:gd name="connsiteY58" fmla="*/ 331472 h 1169048"/>
                <a:gd name="connsiteX59" fmla="*/ 301495 w 1169048"/>
                <a:gd name="connsiteY59" fmla="*/ 651948 h 1169048"/>
                <a:gd name="connsiteX60" fmla="*/ 367393 w 1169048"/>
                <a:gd name="connsiteY60" fmla="*/ 368242 h 1169048"/>
                <a:gd name="connsiteX61" fmla="*/ 650708 w 1169048"/>
                <a:gd name="connsiteY61" fmla="*/ 303520 h 1169048"/>
                <a:gd name="connsiteX62" fmla="*/ 657043 w 1169048"/>
                <a:gd name="connsiteY62" fmla="*/ 326966 h 1169048"/>
                <a:gd name="connsiteX63" fmla="*/ 641695 w 1169048"/>
                <a:gd name="connsiteY63" fmla="*/ 642478 h 1169048"/>
                <a:gd name="connsiteX64" fmla="*/ 324941 w 1169048"/>
                <a:gd name="connsiteY64" fmla="*/ 658349 h 1169048"/>
                <a:gd name="connsiteX65" fmla="*/ 301430 w 1169048"/>
                <a:gd name="connsiteY65" fmla="*/ 651948 h 1169048"/>
                <a:gd name="connsiteX66" fmla="*/ 301430 w 1169048"/>
                <a:gd name="connsiteY66" fmla="*/ 65194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3420" y="947410"/>
                  </a:moveTo>
                  <a:cubicBezTo>
                    <a:pt x="36467" y="966938"/>
                    <a:pt x="156246" y="1046943"/>
                    <a:pt x="140114" y="1172142"/>
                  </a:cubicBezTo>
                  <a:lnTo>
                    <a:pt x="177864" y="1134393"/>
                  </a:lnTo>
                  <a:cubicBezTo>
                    <a:pt x="170679" y="1030877"/>
                    <a:pt x="88389" y="960407"/>
                    <a:pt x="42606" y="928863"/>
                  </a:cubicBezTo>
                  <a:cubicBezTo>
                    <a:pt x="138024" y="880795"/>
                    <a:pt x="214306" y="804382"/>
                    <a:pt x="268905" y="713405"/>
                  </a:cubicBezTo>
                  <a:cubicBezTo>
                    <a:pt x="274457" y="704196"/>
                    <a:pt x="279747" y="694792"/>
                    <a:pt x="284841" y="685322"/>
                  </a:cubicBezTo>
                  <a:cubicBezTo>
                    <a:pt x="295160" y="688457"/>
                    <a:pt x="305610" y="691330"/>
                    <a:pt x="316059" y="693943"/>
                  </a:cubicBezTo>
                  <a:cubicBezTo>
                    <a:pt x="418139" y="719479"/>
                    <a:pt x="524659" y="719348"/>
                    <a:pt x="625302" y="687216"/>
                  </a:cubicBezTo>
                  <a:lnTo>
                    <a:pt x="686824" y="625759"/>
                  </a:lnTo>
                  <a:cubicBezTo>
                    <a:pt x="718826" y="525704"/>
                    <a:pt x="718303" y="419445"/>
                    <a:pt x="692832" y="317953"/>
                  </a:cubicBezTo>
                  <a:cubicBezTo>
                    <a:pt x="690220" y="307569"/>
                    <a:pt x="687346" y="297185"/>
                    <a:pt x="684212" y="286866"/>
                  </a:cubicBezTo>
                  <a:cubicBezTo>
                    <a:pt x="693747" y="281771"/>
                    <a:pt x="703217" y="276481"/>
                    <a:pt x="712425" y="270930"/>
                  </a:cubicBezTo>
                  <a:cubicBezTo>
                    <a:pt x="803990" y="216070"/>
                    <a:pt x="880141" y="139265"/>
                    <a:pt x="928405" y="43456"/>
                  </a:cubicBezTo>
                  <a:cubicBezTo>
                    <a:pt x="959950" y="89238"/>
                    <a:pt x="1030485" y="171463"/>
                    <a:pt x="1134001" y="178647"/>
                  </a:cubicBezTo>
                  <a:lnTo>
                    <a:pt x="1171750" y="140898"/>
                  </a:lnTo>
                  <a:cubicBezTo>
                    <a:pt x="1046159" y="157030"/>
                    <a:pt x="966089" y="36729"/>
                    <a:pt x="946757" y="4008"/>
                  </a:cubicBezTo>
                  <a:lnTo>
                    <a:pt x="947149" y="3355"/>
                  </a:lnTo>
                  <a:lnTo>
                    <a:pt x="905939" y="3355"/>
                  </a:lnTo>
                  <a:lnTo>
                    <a:pt x="906265" y="4008"/>
                  </a:lnTo>
                  <a:cubicBezTo>
                    <a:pt x="862312" y="103933"/>
                    <a:pt x="786422" y="183545"/>
                    <a:pt x="693485" y="239255"/>
                  </a:cubicBezTo>
                  <a:cubicBezTo>
                    <a:pt x="686563" y="243435"/>
                    <a:pt x="679509" y="247419"/>
                    <a:pt x="672390" y="251337"/>
                  </a:cubicBezTo>
                  <a:cubicBezTo>
                    <a:pt x="638952" y="159838"/>
                    <a:pt x="585593" y="74478"/>
                    <a:pt x="518324" y="4204"/>
                  </a:cubicBezTo>
                  <a:lnTo>
                    <a:pt x="519108" y="3355"/>
                  </a:lnTo>
                  <a:lnTo>
                    <a:pt x="458957" y="3355"/>
                  </a:lnTo>
                  <a:lnTo>
                    <a:pt x="460133" y="4596"/>
                  </a:lnTo>
                  <a:cubicBezTo>
                    <a:pt x="440932" y="24124"/>
                    <a:pt x="419641" y="41953"/>
                    <a:pt x="396782" y="57889"/>
                  </a:cubicBezTo>
                  <a:cubicBezTo>
                    <a:pt x="369026" y="77155"/>
                    <a:pt x="339179" y="93483"/>
                    <a:pt x="307895" y="106284"/>
                  </a:cubicBezTo>
                  <a:lnTo>
                    <a:pt x="278702" y="118170"/>
                  </a:lnTo>
                  <a:lnTo>
                    <a:pt x="290850" y="147102"/>
                  </a:lnTo>
                  <a:cubicBezTo>
                    <a:pt x="303781" y="178059"/>
                    <a:pt x="313316" y="210714"/>
                    <a:pt x="319194" y="243957"/>
                  </a:cubicBezTo>
                  <a:cubicBezTo>
                    <a:pt x="324027" y="271453"/>
                    <a:pt x="326378" y="299405"/>
                    <a:pt x="326052" y="327293"/>
                  </a:cubicBezTo>
                  <a:cubicBezTo>
                    <a:pt x="298687" y="327488"/>
                    <a:pt x="270995" y="325137"/>
                    <a:pt x="243500" y="320174"/>
                  </a:cubicBezTo>
                  <a:cubicBezTo>
                    <a:pt x="210388" y="314231"/>
                    <a:pt x="177733" y="304630"/>
                    <a:pt x="146384" y="291503"/>
                  </a:cubicBezTo>
                  <a:lnTo>
                    <a:pt x="117321" y="279290"/>
                  </a:lnTo>
                  <a:lnTo>
                    <a:pt x="105369" y="308418"/>
                  </a:lnTo>
                  <a:cubicBezTo>
                    <a:pt x="92634" y="339506"/>
                    <a:pt x="76306" y="369287"/>
                    <a:pt x="56909" y="396913"/>
                  </a:cubicBezTo>
                  <a:cubicBezTo>
                    <a:pt x="41104" y="419445"/>
                    <a:pt x="23144" y="440671"/>
                    <a:pt x="3355" y="460068"/>
                  </a:cubicBezTo>
                  <a:lnTo>
                    <a:pt x="3355" y="518912"/>
                  </a:lnTo>
                  <a:cubicBezTo>
                    <a:pt x="74478" y="587095"/>
                    <a:pt x="159119" y="640127"/>
                    <a:pt x="249312" y="673239"/>
                  </a:cubicBezTo>
                  <a:cubicBezTo>
                    <a:pt x="245394" y="680358"/>
                    <a:pt x="241410" y="687346"/>
                    <a:pt x="237230" y="694269"/>
                  </a:cubicBezTo>
                  <a:cubicBezTo>
                    <a:pt x="181782" y="786748"/>
                    <a:pt x="102822" y="862965"/>
                    <a:pt x="3355" y="906527"/>
                  </a:cubicBezTo>
                  <a:lnTo>
                    <a:pt x="3355" y="947215"/>
                  </a:lnTo>
                  <a:lnTo>
                    <a:pt x="3355" y="947215"/>
                  </a:lnTo>
                  <a:close/>
                  <a:moveTo>
                    <a:pt x="25952" y="489784"/>
                  </a:moveTo>
                  <a:cubicBezTo>
                    <a:pt x="48419" y="468166"/>
                    <a:pt x="68926" y="444067"/>
                    <a:pt x="87083" y="418139"/>
                  </a:cubicBezTo>
                  <a:cubicBezTo>
                    <a:pt x="107002" y="389729"/>
                    <a:pt x="123917" y="359295"/>
                    <a:pt x="137306" y="327684"/>
                  </a:cubicBezTo>
                  <a:cubicBezTo>
                    <a:pt x="169569" y="340812"/>
                    <a:pt x="203073" y="350478"/>
                    <a:pt x="236969" y="356551"/>
                  </a:cubicBezTo>
                  <a:cubicBezTo>
                    <a:pt x="267991" y="362103"/>
                    <a:pt x="299471" y="364650"/>
                    <a:pt x="330689" y="364127"/>
                  </a:cubicBezTo>
                  <a:cubicBezTo>
                    <a:pt x="328991" y="458957"/>
                    <a:pt x="306851" y="554702"/>
                    <a:pt x="266228" y="640454"/>
                  </a:cubicBezTo>
                  <a:cubicBezTo>
                    <a:pt x="177994" y="608778"/>
                    <a:pt x="95181" y="556857"/>
                    <a:pt x="25952" y="489784"/>
                  </a:cubicBezTo>
                  <a:lnTo>
                    <a:pt x="25952" y="489784"/>
                  </a:lnTo>
                  <a:close/>
                  <a:moveTo>
                    <a:pt x="362821" y="331538"/>
                  </a:moveTo>
                  <a:cubicBezTo>
                    <a:pt x="363409" y="300254"/>
                    <a:pt x="360862" y="268775"/>
                    <a:pt x="355376" y="237687"/>
                  </a:cubicBezTo>
                  <a:cubicBezTo>
                    <a:pt x="349367" y="203595"/>
                    <a:pt x="339832" y="170092"/>
                    <a:pt x="326901" y="138220"/>
                  </a:cubicBezTo>
                  <a:cubicBezTo>
                    <a:pt x="359099" y="124636"/>
                    <a:pt x="389598" y="107786"/>
                    <a:pt x="417747" y="88258"/>
                  </a:cubicBezTo>
                  <a:cubicBezTo>
                    <a:pt x="443675" y="70233"/>
                    <a:pt x="467709" y="49791"/>
                    <a:pt x="489392" y="27324"/>
                  </a:cubicBezTo>
                  <a:cubicBezTo>
                    <a:pt x="555224" y="95573"/>
                    <a:pt x="607276" y="178843"/>
                    <a:pt x="639213" y="268187"/>
                  </a:cubicBezTo>
                  <a:cubicBezTo>
                    <a:pt x="554375" y="308157"/>
                    <a:pt x="459153" y="330036"/>
                    <a:pt x="362756" y="331472"/>
                  </a:cubicBezTo>
                  <a:lnTo>
                    <a:pt x="362756" y="331472"/>
                  </a:lnTo>
                  <a:close/>
                  <a:moveTo>
                    <a:pt x="301495" y="651948"/>
                  </a:moveTo>
                  <a:cubicBezTo>
                    <a:pt x="342575" y="563649"/>
                    <a:pt x="365172" y="465554"/>
                    <a:pt x="367393" y="368242"/>
                  </a:cubicBezTo>
                  <a:cubicBezTo>
                    <a:pt x="466011" y="366152"/>
                    <a:pt x="563453" y="343881"/>
                    <a:pt x="650708" y="303520"/>
                  </a:cubicBezTo>
                  <a:cubicBezTo>
                    <a:pt x="652993" y="311292"/>
                    <a:pt x="655083" y="319129"/>
                    <a:pt x="657043" y="326966"/>
                  </a:cubicBezTo>
                  <a:cubicBezTo>
                    <a:pt x="683232" y="431527"/>
                    <a:pt x="681273" y="541313"/>
                    <a:pt x="641695" y="642478"/>
                  </a:cubicBezTo>
                  <a:cubicBezTo>
                    <a:pt x="539942" y="682056"/>
                    <a:pt x="430025" y="684669"/>
                    <a:pt x="324941" y="658349"/>
                  </a:cubicBezTo>
                  <a:cubicBezTo>
                    <a:pt x="317104" y="656389"/>
                    <a:pt x="309267" y="654234"/>
                    <a:pt x="301430" y="651948"/>
                  </a:cubicBezTo>
                  <a:lnTo>
                    <a:pt x="301430" y="65194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EE2B0DE-C38D-4D8B-876C-ACFE741BB98D}"/>
                </a:ext>
              </a:extLst>
            </p:cNvPr>
            <p:cNvSpPr/>
            <p:nvPr/>
          </p:nvSpPr>
          <p:spPr>
            <a:xfrm>
              <a:off x="2743712" y="4384229"/>
              <a:ext cx="1169048" cy="1169048"/>
            </a:xfrm>
            <a:custGeom>
              <a:avLst/>
              <a:gdLst>
                <a:gd name="connsiteX0" fmla="*/ 1171816 w 1169048"/>
                <a:gd name="connsiteY0" fmla="*/ 228152 h 1169048"/>
                <a:gd name="connsiteX1" fmla="*/ 1034991 w 1169048"/>
                <a:gd name="connsiteY1" fmla="*/ 3355 h 1169048"/>
                <a:gd name="connsiteX2" fmla="*/ 997242 w 1169048"/>
                <a:gd name="connsiteY2" fmla="*/ 41104 h 1169048"/>
                <a:gd name="connsiteX3" fmla="*/ 1132499 w 1169048"/>
                <a:gd name="connsiteY3" fmla="*/ 246635 h 1169048"/>
                <a:gd name="connsiteX4" fmla="*/ 906200 w 1169048"/>
                <a:gd name="connsiteY4" fmla="*/ 462093 h 1169048"/>
                <a:gd name="connsiteX5" fmla="*/ 890264 w 1169048"/>
                <a:gd name="connsiteY5" fmla="*/ 490176 h 1169048"/>
                <a:gd name="connsiteX6" fmla="*/ 859046 w 1169048"/>
                <a:gd name="connsiteY6" fmla="*/ 481555 h 1169048"/>
                <a:gd name="connsiteX7" fmla="*/ 549804 w 1169048"/>
                <a:gd name="connsiteY7" fmla="*/ 488282 h 1169048"/>
                <a:gd name="connsiteX8" fmla="*/ 488282 w 1169048"/>
                <a:gd name="connsiteY8" fmla="*/ 549738 h 1169048"/>
                <a:gd name="connsiteX9" fmla="*/ 482273 w 1169048"/>
                <a:gd name="connsiteY9" fmla="*/ 857544 h 1169048"/>
                <a:gd name="connsiteX10" fmla="*/ 490894 w 1169048"/>
                <a:gd name="connsiteY10" fmla="*/ 888632 h 1169048"/>
                <a:gd name="connsiteX11" fmla="*/ 462680 w 1169048"/>
                <a:gd name="connsiteY11" fmla="*/ 904567 h 1169048"/>
                <a:gd name="connsiteX12" fmla="*/ 246700 w 1169048"/>
                <a:gd name="connsiteY12" fmla="*/ 1132042 h 1169048"/>
                <a:gd name="connsiteX13" fmla="*/ 41104 w 1169048"/>
                <a:gd name="connsiteY13" fmla="*/ 996850 h 1169048"/>
                <a:gd name="connsiteX14" fmla="*/ 3355 w 1169048"/>
                <a:gd name="connsiteY14" fmla="*/ 1034600 h 1169048"/>
                <a:gd name="connsiteX15" fmla="*/ 228087 w 1169048"/>
                <a:gd name="connsiteY15" fmla="*/ 1171032 h 1169048"/>
                <a:gd name="connsiteX16" fmla="*/ 269102 w 1169048"/>
                <a:gd name="connsiteY16" fmla="*/ 1171032 h 1169048"/>
                <a:gd name="connsiteX17" fmla="*/ 481685 w 1169048"/>
                <a:gd name="connsiteY17" fmla="*/ 936243 h 1169048"/>
                <a:gd name="connsiteX18" fmla="*/ 502781 w 1169048"/>
                <a:gd name="connsiteY18" fmla="*/ 924160 h 1169048"/>
                <a:gd name="connsiteX19" fmla="*/ 656586 w 1169048"/>
                <a:gd name="connsiteY19" fmla="*/ 1171032 h 1169048"/>
                <a:gd name="connsiteX20" fmla="*/ 715103 w 1169048"/>
                <a:gd name="connsiteY20" fmla="*/ 1171032 h 1169048"/>
                <a:gd name="connsiteX21" fmla="*/ 714973 w 1169048"/>
                <a:gd name="connsiteY21" fmla="*/ 1170901 h 1169048"/>
                <a:gd name="connsiteX22" fmla="*/ 778323 w 1169048"/>
                <a:gd name="connsiteY22" fmla="*/ 1117608 h 1169048"/>
                <a:gd name="connsiteX23" fmla="*/ 867210 w 1169048"/>
                <a:gd name="connsiteY23" fmla="*/ 1069214 h 1169048"/>
                <a:gd name="connsiteX24" fmla="*/ 896404 w 1169048"/>
                <a:gd name="connsiteY24" fmla="*/ 1057327 h 1169048"/>
                <a:gd name="connsiteX25" fmla="*/ 884256 w 1169048"/>
                <a:gd name="connsiteY25" fmla="*/ 1028395 h 1169048"/>
                <a:gd name="connsiteX26" fmla="*/ 855911 w 1169048"/>
                <a:gd name="connsiteY26" fmla="*/ 931540 h 1169048"/>
                <a:gd name="connsiteX27" fmla="*/ 849054 w 1169048"/>
                <a:gd name="connsiteY27" fmla="*/ 848205 h 1169048"/>
                <a:gd name="connsiteX28" fmla="*/ 931606 w 1169048"/>
                <a:gd name="connsiteY28" fmla="*/ 855324 h 1169048"/>
                <a:gd name="connsiteX29" fmla="*/ 1028722 w 1169048"/>
                <a:gd name="connsiteY29" fmla="*/ 883995 h 1169048"/>
                <a:gd name="connsiteX30" fmla="*/ 1057785 w 1169048"/>
                <a:gd name="connsiteY30" fmla="*/ 896208 h 1169048"/>
                <a:gd name="connsiteX31" fmla="*/ 1069736 w 1169048"/>
                <a:gd name="connsiteY31" fmla="*/ 867014 h 1169048"/>
                <a:gd name="connsiteX32" fmla="*/ 1118196 w 1169048"/>
                <a:gd name="connsiteY32" fmla="*/ 778519 h 1169048"/>
                <a:gd name="connsiteX33" fmla="*/ 1171816 w 1169048"/>
                <a:gd name="connsiteY33" fmla="*/ 715234 h 1169048"/>
                <a:gd name="connsiteX34" fmla="*/ 1171816 w 1169048"/>
                <a:gd name="connsiteY34" fmla="*/ 656586 h 1169048"/>
                <a:gd name="connsiteX35" fmla="*/ 925793 w 1169048"/>
                <a:gd name="connsiteY35" fmla="*/ 502193 h 1169048"/>
                <a:gd name="connsiteX36" fmla="*/ 937876 w 1169048"/>
                <a:gd name="connsiteY36" fmla="*/ 481163 h 1169048"/>
                <a:gd name="connsiteX37" fmla="*/ 1171816 w 1169048"/>
                <a:gd name="connsiteY37" fmla="*/ 268906 h 1169048"/>
                <a:gd name="connsiteX38" fmla="*/ 1171881 w 1169048"/>
                <a:gd name="connsiteY38" fmla="*/ 268906 h 1169048"/>
                <a:gd name="connsiteX39" fmla="*/ 1171881 w 1169048"/>
                <a:gd name="connsiteY39" fmla="*/ 228283 h 1169048"/>
                <a:gd name="connsiteX40" fmla="*/ 1171881 w 1169048"/>
                <a:gd name="connsiteY40" fmla="*/ 228283 h 1169048"/>
                <a:gd name="connsiteX41" fmla="*/ 938202 w 1169048"/>
                <a:gd name="connsiteY41" fmla="*/ 818946 h 1169048"/>
                <a:gd name="connsiteX42" fmla="*/ 844482 w 1169048"/>
                <a:gd name="connsiteY42" fmla="*/ 811370 h 1169048"/>
                <a:gd name="connsiteX43" fmla="*/ 908943 w 1169048"/>
                <a:gd name="connsiteY43" fmla="*/ 535044 h 1169048"/>
                <a:gd name="connsiteX44" fmla="*/ 1149219 w 1169048"/>
                <a:gd name="connsiteY44" fmla="*/ 685714 h 1169048"/>
                <a:gd name="connsiteX45" fmla="*/ 1088088 w 1169048"/>
                <a:gd name="connsiteY45" fmla="*/ 757293 h 1169048"/>
                <a:gd name="connsiteX46" fmla="*/ 1037865 w 1169048"/>
                <a:gd name="connsiteY46" fmla="*/ 847748 h 1169048"/>
                <a:gd name="connsiteX47" fmla="*/ 938202 w 1169048"/>
                <a:gd name="connsiteY47" fmla="*/ 818881 h 1169048"/>
                <a:gd name="connsiteX48" fmla="*/ 938202 w 1169048"/>
                <a:gd name="connsiteY48" fmla="*/ 818881 h 1169048"/>
                <a:gd name="connsiteX49" fmla="*/ 812350 w 1169048"/>
                <a:gd name="connsiteY49" fmla="*/ 843960 h 1169048"/>
                <a:gd name="connsiteX50" fmla="*/ 819795 w 1169048"/>
                <a:gd name="connsiteY50" fmla="*/ 937810 h 1169048"/>
                <a:gd name="connsiteX51" fmla="*/ 848270 w 1169048"/>
                <a:gd name="connsiteY51" fmla="*/ 1037277 h 1169048"/>
                <a:gd name="connsiteX52" fmla="*/ 757424 w 1169048"/>
                <a:gd name="connsiteY52" fmla="*/ 1087239 h 1169048"/>
                <a:gd name="connsiteX53" fmla="*/ 685779 w 1169048"/>
                <a:gd name="connsiteY53" fmla="*/ 1148174 h 1169048"/>
                <a:gd name="connsiteX54" fmla="*/ 535958 w 1169048"/>
                <a:gd name="connsiteY54" fmla="*/ 907311 h 1169048"/>
                <a:gd name="connsiteX55" fmla="*/ 812415 w 1169048"/>
                <a:gd name="connsiteY55" fmla="*/ 844025 h 1169048"/>
                <a:gd name="connsiteX56" fmla="*/ 812415 w 1169048"/>
                <a:gd name="connsiteY56" fmla="*/ 844025 h 1169048"/>
                <a:gd name="connsiteX57" fmla="*/ 873676 w 1169048"/>
                <a:gd name="connsiteY57" fmla="*/ 523549 h 1169048"/>
                <a:gd name="connsiteX58" fmla="*/ 807778 w 1169048"/>
                <a:gd name="connsiteY58" fmla="*/ 807256 h 1169048"/>
                <a:gd name="connsiteX59" fmla="*/ 524463 w 1169048"/>
                <a:gd name="connsiteY59" fmla="*/ 871978 h 1169048"/>
                <a:gd name="connsiteX60" fmla="*/ 518128 w 1169048"/>
                <a:gd name="connsiteY60" fmla="*/ 848532 h 1169048"/>
                <a:gd name="connsiteX61" fmla="*/ 533476 w 1169048"/>
                <a:gd name="connsiteY61" fmla="*/ 533019 h 1169048"/>
                <a:gd name="connsiteX62" fmla="*/ 850229 w 1169048"/>
                <a:gd name="connsiteY62" fmla="*/ 517149 h 1169048"/>
                <a:gd name="connsiteX63" fmla="*/ 873741 w 1169048"/>
                <a:gd name="connsiteY63" fmla="*/ 523549 h 1169048"/>
                <a:gd name="connsiteX64" fmla="*/ 873741 w 1169048"/>
                <a:gd name="connsiteY64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1171816" y="228152"/>
                  </a:moveTo>
                  <a:cubicBezTo>
                    <a:pt x="1138899" y="208755"/>
                    <a:pt x="1018860" y="128685"/>
                    <a:pt x="1034991" y="3355"/>
                  </a:cubicBezTo>
                  <a:lnTo>
                    <a:pt x="997242" y="41104"/>
                  </a:lnTo>
                  <a:cubicBezTo>
                    <a:pt x="1004426" y="144621"/>
                    <a:pt x="1086717" y="215090"/>
                    <a:pt x="1132499" y="246635"/>
                  </a:cubicBezTo>
                  <a:cubicBezTo>
                    <a:pt x="1037081" y="294703"/>
                    <a:pt x="960799" y="371116"/>
                    <a:pt x="906200" y="462093"/>
                  </a:cubicBezTo>
                  <a:cubicBezTo>
                    <a:pt x="900649" y="471301"/>
                    <a:pt x="895359" y="480706"/>
                    <a:pt x="890264" y="490176"/>
                  </a:cubicBezTo>
                  <a:cubicBezTo>
                    <a:pt x="879946" y="487041"/>
                    <a:pt x="869496" y="484167"/>
                    <a:pt x="859046" y="481555"/>
                  </a:cubicBezTo>
                  <a:cubicBezTo>
                    <a:pt x="756967" y="456019"/>
                    <a:pt x="650446" y="456149"/>
                    <a:pt x="549804" y="488282"/>
                  </a:cubicBezTo>
                  <a:lnTo>
                    <a:pt x="488282" y="549738"/>
                  </a:lnTo>
                  <a:cubicBezTo>
                    <a:pt x="456280" y="649793"/>
                    <a:pt x="456802" y="756118"/>
                    <a:pt x="482273" y="857544"/>
                  </a:cubicBezTo>
                  <a:cubicBezTo>
                    <a:pt x="484886" y="867928"/>
                    <a:pt x="487759" y="878313"/>
                    <a:pt x="490894" y="888632"/>
                  </a:cubicBezTo>
                  <a:cubicBezTo>
                    <a:pt x="481359" y="893726"/>
                    <a:pt x="471889" y="899016"/>
                    <a:pt x="462680" y="904567"/>
                  </a:cubicBezTo>
                  <a:cubicBezTo>
                    <a:pt x="371116" y="959428"/>
                    <a:pt x="294964" y="1036232"/>
                    <a:pt x="246700" y="1132042"/>
                  </a:cubicBezTo>
                  <a:cubicBezTo>
                    <a:pt x="215155" y="1086260"/>
                    <a:pt x="144621" y="1004035"/>
                    <a:pt x="41104" y="996850"/>
                  </a:cubicBezTo>
                  <a:lnTo>
                    <a:pt x="3355" y="1034600"/>
                  </a:lnTo>
                  <a:cubicBezTo>
                    <a:pt x="128359" y="1018533"/>
                    <a:pt x="208298" y="1137724"/>
                    <a:pt x="228087" y="1171032"/>
                  </a:cubicBezTo>
                  <a:lnTo>
                    <a:pt x="269102" y="1171032"/>
                  </a:lnTo>
                  <a:cubicBezTo>
                    <a:pt x="313120" y="1071304"/>
                    <a:pt x="388880" y="991822"/>
                    <a:pt x="481685" y="936243"/>
                  </a:cubicBezTo>
                  <a:cubicBezTo>
                    <a:pt x="488608" y="932063"/>
                    <a:pt x="495662" y="928079"/>
                    <a:pt x="502781" y="924160"/>
                  </a:cubicBezTo>
                  <a:cubicBezTo>
                    <a:pt x="536154" y="1015529"/>
                    <a:pt x="589447" y="1100824"/>
                    <a:pt x="656586" y="1171032"/>
                  </a:cubicBezTo>
                  <a:lnTo>
                    <a:pt x="715103" y="1171032"/>
                  </a:lnTo>
                  <a:lnTo>
                    <a:pt x="714973" y="1170901"/>
                  </a:lnTo>
                  <a:cubicBezTo>
                    <a:pt x="734174" y="1151374"/>
                    <a:pt x="755465" y="1133544"/>
                    <a:pt x="778323" y="1117608"/>
                  </a:cubicBezTo>
                  <a:cubicBezTo>
                    <a:pt x="806080" y="1098342"/>
                    <a:pt x="835926" y="1082015"/>
                    <a:pt x="867210" y="1069214"/>
                  </a:cubicBezTo>
                  <a:lnTo>
                    <a:pt x="896404" y="1057327"/>
                  </a:lnTo>
                  <a:lnTo>
                    <a:pt x="884256" y="1028395"/>
                  </a:lnTo>
                  <a:cubicBezTo>
                    <a:pt x="871325" y="997438"/>
                    <a:pt x="861789" y="964783"/>
                    <a:pt x="855911" y="931540"/>
                  </a:cubicBezTo>
                  <a:cubicBezTo>
                    <a:pt x="851078" y="904045"/>
                    <a:pt x="848727" y="876092"/>
                    <a:pt x="849054" y="848205"/>
                  </a:cubicBezTo>
                  <a:cubicBezTo>
                    <a:pt x="876419" y="848009"/>
                    <a:pt x="904110" y="850360"/>
                    <a:pt x="931606" y="855324"/>
                  </a:cubicBezTo>
                  <a:cubicBezTo>
                    <a:pt x="964718" y="861267"/>
                    <a:pt x="997373" y="870868"/>
                    <a:pt x="1028722" y="883995"/>
                  </a:cubicBezTo>
                  <a:lnTo>
                    <a:pt x="1057785" y="896208"/>
                  </a:lnTo>
                  <a:lnTo>
                    <a:pt x="1069736" y="867014"/>
                  </a:lnTo>
                  <a:cubicBezTo>
                    <a:pt x="1082472" y="835926"/>
                    <a:pt x="1098799" y="806145"/>
                    <a:pt x="1118196" y="778519"/>
                  </a:cubicBezTo>
                  <a:cubicBezTo>
                    <a:pt x="1134067" y="755922"/>
                    <a:pt x="1152027" y="734696"/>
                    <a:pt x="1171816" y="715234"/>
                  </a:cubicBezTo>
                  <a:lnTo>
                    <a:pt x="1171816" y="656586"/>
                  </a:lnTo>
                  <a:cubicBezTo>
                    <a:pt x="1100628" y="588402"/>
                    <a:pt x="1015986" y="535305"/>
                    <a:pt x="925793" y="502193"/>
                  </a:cubicBezTo>
                  <a:cubicBezTo>
                    <a:pt x="929712" y="495074"/>
                    <a:pt x="933696" y="488086"/>
                    <a:pt x="937876" y="481163"/>
                  </a:cubicBezTo>
                  <a:cubicBezTo>
                    <a:pt x="993324" y="388684"/>
                    <a:pt x="1072349" y="312467"/>
                    <a:pt x="1171816" y="268906"/>
                  </a:cubicBezTo>
                  <a:lnTo>
                    <a:pt x="1171881" y="268906"/>
                  </a:lnTo>
                  <a:lnTo>
                    <a:pt x="1171881" y="228283"/>
                  </a:lnTo>
                  <a:lnTo>
                    <a:pt x="1171881" y="228283"/>
                  </a:lnTo>
                  <a:close/>
                  <a:moveTo>
                    <a:pt x="938202" y="818946"/>
                  </a:moveTo>
                  <a:cubicBezTo>
                    <a:pt x="907180" y="813395"/>
                    <a:pt x="875766" y="810848"/>
                    <a:pt x="844482" y="811370"/>
                  </a:cubicBezTo>
                  <a:cubicBezTo>
                    <a:pt x="846180" y="716540"/>
                    <a:pt x="868320" y="620861"/>
                    <a:pt x="908943" y="535044"/>
                  </a:cubicBezTo>
                  <a:cubicBezTo>
                    <a:pt x="997177" y="566719"/>
                    <a:pt x="1079990" y="618641"/>
                    <a:pt x="1149219" y="685714"/>
                  </a:cubicBezTo>
                  <a:cubicBezTo>
                    <a:pt x="1126752" y="707332"/>
                    <a:pt x="1106244" y="731431"/>
                    <a:pt x="1088088" y="757293"/>
                  </a:cubicBezTo>
                  <a:cubicBezTo>
                    <a:pt x="1068169" y="785703"/>
                    <a:pt x="1051254" y="816138"/>
                    <a:pt x="1037865" y="847748"/>
                  </a:cubicBezTo>
                  <a:cubicBezTo>
                    <a:pt x="1005602" y="834621"/>
                    <a:pt x="972098" y="824954"/>
                    <a:pt x="938202" y="818881"/>
                  </a:cubicBezTo>
                  <a:lnTo>
                    <a:pt x="938202" y="818881"/>
                  </a:lnTo>
                  <a:close/>
                  <a:moveTo>
                    <a:pt x="812350" y="843960"/>
                  </a:moveTo>
                  <a:cubicBezTo>
                    <a:pt x="811762" y="875243"/>
                    <a:pt x="814309" y="906723"/>
                    <a:pt x="819795" y="937810"/>
                  </a:cubicBezTo>
                  <a:cubicBezTo>
                    <a:pt x="825803" y="971902"/>
                    <a:pt x="835339" y="1005406"/>
                    <a:pt x="848270" y="1037277"/>
                  </a:cubicBezTo>
                  <a:cubicBezTo>
                    <a:pt x="816072" y="1050862"/>
                    <a:pt x="785573" y="1067712"/>
                    <a:pt x="757424" y="1087239"/>
                  </a:cubicBezTo>
                  <a:cubicBezTo>
                    <a:pt x="731496" y="1105265"/>
                    <a:pt x="707462" y="1125707"/>
                    <a:pt x="685779" y="1148174"/>
                  </a:cubicBezTo>
                  <a:cubicBezTo>
                    <a:pt x="619881" y="1079925"/>
                    <a:pt x="567895" y="996655"/>
                    <a:pt x="535958" y="907311"/>
                  </a:cubicBezTo>
                  <a:cubicBezTo>
                    <a:pt x="620795" y="867341"/>
                    <a:pt x="716017" y="845462"/>
                    <a:pt x="812415" y="844025"/>
                  </a:cubicBezTo>
                  <a:lnTo>
                    <a:pt x="812415" y="844025"/>
                  </a:lnTo>
                  <a:close/>
                  <a:moveTo>
                    <a:pt x="873676" y="523549"/>
                  </a:moveTo>
                  <a:cubicBezTo>
                    <a:pt x="832596" y="611848"/>
                    <a:pt x="809999" y="709944"/>
                    <a:pt x="807778" y="807256"/>
                  </a:cubicBezTo>
                  <a:cubicBezTo>
                    <a:pt x="709160" y="809346"/>
                    <a:pt x="611718" y="831616"/>
                    <a:pt x="524463" y="871978"/>
                  </a:cubicBezTo>
                  <a:cubicBezTo>
                    <a:pt x="522178" y="864206"/>
                    <a:pt x="520088" y="856368"/>
                    <a:pt x="518128" y="848532"/>
                  </a:cubicBezTo>
                  <a:cubicBezTo>
                    <a:pt x="491939" y="743970"/>
                    <a:pt x="493898" y="634184"/>
                    <a:pt x="533476" y="533019"/>
                  </a:cubicBezTo>
                  <a:cubicBezTo>
                    <a:pt x="635229" y="493441"/>
                    <a:pt x="745146" y="490829"/>
                    <a:pt x="850229" y="517149"/>
                  </a:cubicBezTo>
                  <a:cubicBezTo>
                    <a:pt x="858067" y="519108"/>
                    <a:pt x="865904" y="521263"/>
                    <a:pt x="873741" y="523549"/>
                  </a:cubicBezTo>
                  <a:lnTo>
                    <a:pt x="873741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10" name="Picture 9">
            <a:extLst>
              <a:ext uri="{FF2B5EF4-FFF2-40B4-BE49-F238E27FC236}">
                <a16:creationId xmlns:a16="http://schemas.microsoft.com/office/drawing/2014/main" id="{0F33D205-0B56-4E97-BBC6-C1C0E62E65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2682"/>
          <a:stretch/>
        </p:blipFill>
        <p:spPr>
          <a:xfrm rot="16200000" flipH="1">
            <a:off x="6055953" y="735705"/>
            <a:ext cx="5990690" cy="5395580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6D2C41BA-298E-EEFF-FCFC-92A75FA5D765}"/>
              </a:ext>
            </a:extLst>
          </p:cNvPr>
          <p:cNvSpPr txBox="1"/>
          <p:nvPr userDrawn="1"/>
        </p:nvSpPr>
        <p:spPr>
          <a:xfrm>
            <a:off x="5274867" y="6506701"/>
            <a:ext cx="1631352" cy="20524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700" kern="1200" noProof="0" dirty="0">
              <a:solidFill>
                <a:schemeClr val="bg1">
                  <a:lumMod val="65000"/>
                </a:schemeClr>
              </a:solidFill>
              <a:latin typeface="+mn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1712048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8FF04AC-F329-D816-E8E8-7C585515292B}"/>
              </a:ext>
            </a:extLst>
          </p:cNvPr>
          <p:cNvSpPr txBox="1"/>
          <p:nvPr userDrawn="1"/>
        </p:nvSpPr>
        <p:spPr>
          <a:xfrm>
            <a:off x="5274867" y="6506701"/>
            <a:ext cx="1631352" cy="20524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700" kern="1200" noProof="0" dirty="0">
              <a:solidFill>
                <a:schemeClr val="bg1">
                  <a:lumMod val="65000"/>
                </a:schemeClr>
              </a:solidFill>
              <a:latin typeface="+mn-lt"/>
              <a:ea typeface="+mn-ea"/>
              <a:cs typeface="+mn-cs"/>
            </a:endParaRPr>
          </a:p>
        </p:txBody>
      </p:sp>
      <p:grpSp>
        <p:nvGrpSpPr>
          <p:cNvPr id="5" name="LOGO_4F">
            <a:extLst>
              <a:ext uri="{FF2B5EF4-FFF2-40B4-BE49-F238E27FC236}">
                <a16:creationId xmlns:a16="http://schemas.microsoft.com/office/drawing/2014/main" id="{DF657A60-025C-1594-9516-89CEE77689BD}"/>
              </a:ext>
            </a:extLst>
          </p:cNvPr>
          <p:cNvGrpSpPr/>
          <p:nvPr userDrawn="1"/>
        </p:nvGrpSpPr>
        <p:grpSpPr>
          <a:xfrm>
            <a:off x="11749088" y="73817"/>
            <a:ext cx="429526" cy="1820570"/>
            <a:chOff x="11749088" y="73817"/>
            <a:chExt cx="429526" cy="1820570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E7C67B7E-AD4C-B160-106F-9A8B4860671E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/>
            <a:srcRect t="804" b="804"/>
            <a:stretch/>
          </p:blipFill>
          <p:spPr>
            <a:xfrm>
              <a:off x="11749088" y="1002369"/>
              <a:ext cx="429526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70BDDADD-B11C-337F-7641-050E34C6D880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376" t="4959" r="8599" b="3778"/>
            <a:stretch/>
          </p:blipFill>
          <p:spPr>
            <a:xfrm>
              <a:off x="11769794" y="73817"/>
              <a:ext cx="388113" cy="43182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AB555640-8AF0-CF66-DFD2-54FABC89D4B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799411" y="539453"/>
              <a:ext cx="328877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19F296DA-B30D-2245-4844-E7AB33E1F2FA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486" t="16259" r="24461" b="15945"/>
            <a:stretch/>
          </p:blipFill>
          <p:spPr>
            <a:xfrm>
              <a:off x="11857705" y="1465284"/>
              <a:ext cx="212287" cy="429103"/>
            </a:xfrm>
            <a:prstGeom prst="rect">
              <a:avLst/>
            </a:prstGeom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192426921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5423258C-5CDD-48F3-A917-08811068E68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-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4DB8E60E-D74E-4562-9AF2-351F704A18AF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oundRect">
            <a:avLst>
              <a:gd name="adj" fmla="val 0"/>
            </a:avLst>
          </a:prstGeom>
          <a:solidFill>
            <a:schemeClr val="bg1">
              <a:alpha val="64000"/>
            </a:schemeClr>
          </a:solidFill>
          <a:ln>
            <a:noFill/>
          </a:ln>
        </p:spPr>
        <p:txBody>
          <a:bodyPr lIns="91440" tIns="91440" rIns="91440" bIns="91440">
            <a:noAutofit/>
          </a:bodyPr>
          <a:lstStyle/>
          <a:p>
            <a:pPr>
              <a:spcAft>
                <a:spcPts val="300"/>
              </a:spcAft>
            </a:pPr>
            <a:endParaRPr lang="ru-RU" sz="900">
              <a:solidFill>
                <a:schemeClr val="tx2"/>
              </a:solidFill>
            </a:endParaRPr>
          </a:p>
        </p:txBody>
      </p:sp>
      <p:sp>
        <p:nvSpPr>
          <p:cNvPr id="6" name="Shape 8">
            <a:extLst>
              <a:ext uri="{FF2B5EF4-FFF2-40B4-BE49-F238E27FC236}">
                <a16:creationId xmlns:a16="http://schemas.microsoft.com/office/drawing/2014/main" id="{EC5C10F6-3471-4F40-BD00-4DEFCD511E52}"/>
              </a:ext>
            </a:extLst>
          </p:cNvPr>
          <p:cNvSpPr txBox="1">
            <a:spLocks/>
          </p:cNvSpPr>
          <p:nvPr userDrawn="1"/>
        </p:nvSpPr>
        <p:spPr>
          <a:xfrm>
            <a:off x="11352085" y="6420850"/>
            <a:ext cx="390050" cy="149412"/>
          </a:xfrm>
          <a:prstGeom prst="rect">
            <a:avLst/>
          </a:prstGeom>
        </p:spPr>
        <p:txBody>
          <a:bodyPr lIns="0" tIns="0" rIns="0" bIns="0" anchor="t" anchorCtr="0"/>
          <a:lstStyle>
            <a:defPPr>
              <a:defRPr lang="en-US"/>
            </a:defPPr>
            <a:lvl1pPr marL="0" algn="l" defTabSz="457200" rtl="0" eaLnBrk="1" latinLnBrk="0" hangingPunct="1">
              <a:defRPr sz="1000" kern="1200">
                <a:solidFill>
                  <a:srgbClr val="0061A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fld id="{86CB4B4D-7CA3-9044-876B-883B54F8677D}" type="slidenum">
              <a:rPr lang="en-US" sz="1100" smtClean="0">
                <a:solidFill>
                  <a:schemeClr val="tx2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</a:rPr>
              <a:pPr algn="r"/>
              <a:t>‹#›</a:t>
            </a:fld>
            <a:endParaRPr lang="en-US" sz="1100">
              <a:solidFill>
                <a:schemeClr val="tx2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</a:endParaRPr>
          </a:p>
        </p:txBody>
      </p:sp>
      <p:grpSp>
        <p:nvGrpSpPr>
          <p:cNvPr id="2" name="LOGO_4F">
            <a:extLst>
              <a:ext uri="{FF2B5EF4-FFF2-40B4-BE49-F238E27FC236}">
                <a16:creationId xmlns:a16="http://schemas.microsoft.com/office/drawing/2014/main" id="{AD302FBC-8DF8-4B4C-8D42-502B9E44C5B8}"/>
              </a:ext>
            </a:extLst>
          </p:cNvPr>
          <p:cNvGrpSpPr/>
          <p:nvPr userDrawn="1"/>
        </p:nvGrpSpPr>
        <p:grpSpPr>
          <a:xfrm>
            <a:off x="11749088" y="73817"/>
            <a:ext cx="429526" cy="1820570"/>
            <a:chOff x="11749088" y="73817"/>
            <a:chExt cx="429526" cy="1820570"/>
          </a:xfrm>
        </p:grpSpPr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EC4E59CE-7EE8-A7A5-C526-F68D31A7B504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4"/>
            <a:srcRect t="804" b="804"/>
            <a:stretch/>
          </p:blipFill>
          <p:spPr>
            <a:xfrm>
              <a:off x="11749088" y="1002369"/>
              <a:ext cx="429526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93EF71B8-51C4-5241-D73E-08C01832DA3F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376" t="4959" r="8599" b="3778"/>
            <a:stretch/>
          </p:blipFill>
          <p:spPr>
            <a:xfrm>
              <a:off x="11769794" y="73817"/>
              <a:ext cx="388113" cy="43182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2C947DE1-CFA0-AA50-2EE9-E66983590BD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799411" y="539453"/>
              <a:ext cx="328877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77613084-A96E-D160-2861-6D824813A061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486" t="16259" r="24461" b="15945"/>
            <a:stretch/>
          </p:blipFill>
          <p:spPr>
            <a:xfrm>
              <a:off x="11857705" y="1465284"/>
              <a:ext cx="212287" cy="429103"/>
            </a:xfrm>
            <a:prstGeom prst="rect">
              <a:avLst/>
            </a:prstGeom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368342911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Обложка">
    <p:bg>
      <p:bgPr>
        <a:solidFill>
          <a:srgbClr val="2112A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1E43759F-CB5E-4477-B4F2-F77E77D9B313}"/>
              </a:ext>
            </a:extLst>
          </p:cNvPr>
          <p:cNvSpPr/>
          <p:nvPr userDrawn="1"/>
        </p:nvSpPr>
        <p:spPr>
          <a:xfrm>
            <a:off x="-12677" y="0"/>
            <a:ext cx="4787877" cy="6858000"/>
          </a:xfrm>
          <a:prstGeom prst="rect">
            <a:avLst/>
          </a:prstGeom>
          <a:solidFill>
            <a:srgbClr val="F9F9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n>
                <a:noFill/>
              </a:ln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7CAB4FB-938D-423A-91EB-8F4BFA88D40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835620" y="438150"/>
            <a:ext cx="5918231" cy="1521626"/>
          </a:xfrm>
        </p:spPr>
        <p:txBody>
          <a:bodyPr anchor="t">
            <a:normAutofit/>
          </a:bodyPr>
          <a:lstStyle>
            <a:lvl1pPr algn="l">
              <a:defRPr sz="45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grpSp>
        <p:nvGrpSpPr>
          <p:cNvPr id="8" name="Graphic 169">
            <a:extLst>
              <a:ext uri="{FF2B5EF4-FFF2-40B4-BE49-F238E27FC236}">
                <a16:creationId xmlns:a16="http://schemas.microsoft.com/office/drawing/2014/main" id="{A8E4DE0D-F7BD-4BC7-A928-08CD7EC77217}"/>
              </a:ext>
            </a:extLst>
          </p:cNvPr>
          <p:cNvGrpSpPr/>
          <p:nvPr userDrawn="1"/>
        </p:nvGrpSpPr>
        <p:grpSpPr>
          <a:xfrm>
            <a:off x="-29749" y="1639734"/>
            <a:ext cx="3918597" cy="5218265"/>
            <a:chOff x="0" y="1639734"/>
            <a:chExt cx="3918597" cy="5218265"/>
          </a:xfrm>
          <a:gradFill>
            <a:gsLst>
              <a:gs pos="28000">
                <a:schemeClr val="bg1">
                  <a:alpha val="0"/>
                </a:schemeClr>
              </a:gs>
              <a:gs pos="100000">
                <a:schemeClr val="bg1">
                  <a:lumMod val="85000"/>
                </a:schemeClr>
              </a:gs>
            </a:gsLst>
            <a:lin ang="9000000" scaled="0"/>
          </a:gra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2F7736BF-ED4D-45D3-95BE-5F5C12426195}"/>
                </a:ext>
              </a:extLst>
            </p:cNvPr>
            <p:cNvSpPr/>
            <p:nvPr/>
          </p:nvSpPr>
          <p:spPr>
            <a:xfrm>
              <a:off x="-3421" y="3078031"/>
              <a:ext cx="1169048" cy="1169048"/>
            </a:xfrm>
            <a:custGeom>
              <a:avLst/>
              <a:gdLst>
                <a:gd name="connsiteX0" fmla="*/ 3421 w 1169048"/>
                <a:gd name="connsiteY0" fmla="*/ 228087 h 1169048"/>
                <a:gd name="connsiteX1" fmla="*/ 140114 w 1169048"/>
                <a:gd name="connsiteY1" fmla="*/ 3355 h 1169048"/>
                <a:gd name="connsiteX2" fmla="*/ 177863 w 1169048"/>
                <a:gd name="connsiteY2" fmla="*/ 41104 h 1169048"/>
                <a:gd name="connsiteX3" fmla="*/ 42607 w 1169048"/>
                <a:gd name="connsiteY3" fmla="*/ 246635 h 1169048"/>
                <a:gd name="connsiteX4" fmla="*/ 268906 w 1169048"/>
                <a:gd name="connsiteY4" fmla="*/ 462092 h 1169048"/>
                <a:gd name="connsiteX5" fmla="*/ 284841 w 1169048"/>
                <a:gd name="connsiteY5" fmla="*/ 490176 h 1169048"/>
                <a:gd name="connsiteX6" fmla="*/ 316059 w 1169048"/>
                <a:gd name="connsiteY6" fmla="*/ 481555 h 1169048"/>
                <a:gd name="connsiteX7" fmla="*/ 625302 w 1169048"/>
                <a:gd name="connsiteY7" fmla="*/ 488282 h 1169048"/>
                <a:gd name="connsiteX8" fmla="*/ 686824 w 1169048"/>
                <a:gd name="connsiteY8" fmla="*/ 549738 h 1169048"/>
                <a:gd name="connsiteX9" fmla="*/ 692832 w 1169048"/>
                <a:gd name="connsiteY9" fmla="*/ 857544 h 1169048"/>
                <a:gd name="connsiteX10" fmla="*/ 684212 w 1169048"/>
                <a:gd name="connsiteY10" fmla="*/ 888632 h 1169048"/>
                <a:gd name="connsiteX11" fmla="*/ 712425 w 1169048"/>
                <a:gd name="connsiteY11" fmla="*/ 904567 h 1169048"/>
                <a:gd name="connsiteX12" fmla="*/ 928405 w 1169048"/>
                <a:gd name="connsiteY12" fmla="*/ 1132042 h 1169048"/>
                <a:gd name="connsiteX13" fmla="*/ 1134001 w 1169048"/>
                <a:gd name="connsiteY13" fmla="*/ 996850 h 1169048"/>
                <a:gd name="connsiteX14" fmla="*/ 1171750 w 1169048"/>
                <a:gd name="connsiteY14" fmla="*/ 1034599 h 1169048"/>
                <a:gd name="connsiteX15" fmla="*/ 946758 w 1169048"/>
                <a:gd name="connsiteY15" fmla="*/ 1171489 h 1169048"/>
                <a:gd name="connsiteX16" fmla="*/ 947149 w 1169048"/>
                <a:gd name="connsiteY16" fmla="*/ 1172142 h 1169048"/>
                <a:gd name="connsiteX17" fmla="*/ 905939 w 1169048"/>
                <a:gd name="connsiteY17" fmla="*/ 1172142 h 1169048"/>
                <a:gd name="connsiteX18" fmla="*/ 906265 w 1169048"/>
                <a:gd name="connsiteY18" fmla="*/ 1171489 h 1169048"/>
                <a:gd name="connsiteX19" fmla="*/ 693486 w 1169048"/>
                <a:gd name="connsiteY19" fmla="*/ 936243 h 1169048"/>
                <a:gd name="connsiteX20" fmla="*/ 672390 w 1169048"/>
                <a:gd name="connsiteY20" fmla="*/ 924160 h 1169048"/>
                <a:gd name="connsiteX21" fmla="*/ 518324 w 1169048"/>
                <a:gd name="connsiteY21" fmla="*/ 1171293 h 1169048"/>
                <a:gd name="connsiteX22" fmla="*/ 519108 w 1169048"/>
                <a:gd name="connsiteY22" fmla="*/ 1172142 h 1169048"/>
                <a:gd name="connsiteX23" fmla="*/ 458958 w 1169048"/>
                <a:gd name="connsiteY23" fmla="*/ 1172142 h 1169048"/>
                <a:gd name="connsiteX24" fmla="*/ 460133 w 1169048"/>
                <a:gd name="connsiteY24" fmla="*/ 1170901 h 1169048"/>
                <a:gd name="connsiteX25" fmla="*/ 396782 w 1169048"/>
                <a:gd name="connsiteY25" fmla="*/ 1117608 h 1169048"/>
                <a:gd name="connsiteX26" fmla="*/ 307896 w 1169048"/>
                <a:gd name="connsiteY26" fmla="*/ 1069214 h 1169048"/>
                <a:gd name="connsiteX27" fmla="*/ 278702 w 1169048"/>
                <a:gd name="connsiteY27" fmla="*/ 1057327 h 1169048"/>
                <a:gd name="connsiteX28" fmla="*/ 290850 w 1169048"/>
                <a:gd name="connsiteY28" fmla="*/ 1028395 h 1169048"/>
                <a:gd name="connsiteX29" fmla="*/ 319194 w 1169048"/>
                <a:gd name="connsiteY29" fmla="*/ 931540 h 1169048"/>
                <a:gd name="connsiteX30" fmla="*/ 326052 w 1169048"/>
                <a:gd name="connsiteY30" fmla="*/ 848205 h 1169048"/>
                <a:gd name="connsiteX31" fmla="*/ 243500 w 1169048"/>
                <a:gd name="connsiteY31" fmla="*/ 855324 h 1169048"/>
                <a:gd name="connsiteX32" fmla="*/ 146384 w 1169048"/>
                <a:gd name="connsiteY32" fmla="*/ 883995 h 1169048"/>
                <a:gd name="connsiteX33" fmla="*/ 117321 w 1169048"/>
                <a:gd name="connsiteY33" fmla="*/ 896208 h 1169048"/>
                <a:gd name="connsiteX34" fmla="*/ 105369 w 1169048"/>
                <a:gd name="connsiteY34" fmla="*/ 867079 h 1169048"/>
                <a:gd name="connsiteX35" fmla="*/ 56909 w 1169048"/>
                <a:gd name="connsiteY35" fmla="*/ 778584 h 1169048"/>
                <a:gd name="connsiteX36" fmla="*/ 3355 w 1169048"/>
                <a:gd name="connsiteY36" fmla="*/ 715430 h 1169048"/>
                <a:gd name="connsiteX37" fmla="*/ 3355 w 1169048"/>
                <a:gd name="connsiteY37" fmla="*/ 656585 h 1169048"/>
                <a:gd name="connsiteX38" fmla="*/ 249313 w 1169048"/>
                <a:gd name="connsiteY38" fmla="*/ 502258 h 1169048"/>
                <a:gd name="connsiteX39" fmla="*/ 237230 w 1169048"/>
                <a:gd name="connsiteY39" fmla="*/ 481228 h 1169048"/>
                <a:gd name="connsiteX40" fmla="*/ 3355 w 1169048"/>
                <a:gd name="connsiteY40" fmla="*/ 268971 h 1169048"/>
                <a:gd name="connsiteX41" fmla="*/ 3355 w 1169048"/>
                <a:gd name="connsiteY41" fmla="*/ 228283 h 1169048"/>
                <a:gd name="connsiteX42" fmla="*/ 3421 w 1169048"/>
                <a:gd name="connsiteY42" fmla="*/ 228283 h 1169048"/>
                <a:gd name="connsiteX43" fmla="*/ 25953 w 1169048"/>
                <a:gd name="connsiteY43" fmla="*/ 685714 h 1169048"/>
                <a:gd name="connsiteX44" fmla="*/ 87083 w 1169048"/>
                <a:gd name="connsiteY44" fmla="*/ 757359 h 1169048"/>
                <a:gd name="connsiteX45" fmla="*/ 137306 w 1169048"/>
                <a:gd name="connsiteY45" fmla="*/ 847813 h 1169048"/>
                <a:gd name="connsiteX46" fmla="*/ 236969 w 1169048"/>
                <a:gd name="connsiteY46" fmla="*/ 818946 h 1169048"/>
                <a:gd name="connsiteX47" fmla="*/ 330689 w 1169048"/>
                <a:gd name="connsiteY47" fmla="*/ 811370 h 1169048"/>
                <a:gd name="connsiteX48" fmla="*/ 266228 w 1169048"/>
                <a:gd name="connsiteY48" fmla="*/ 535044 h 1169048"/>
                <a:gd name="connsiteX49" fmla="*/ 25953 w 1169048"/>
                <a:gd name="connsiteY49" fmla="*/ 685714 h 1169048"/>
                <a:gd name="connsiteX50" fmla="*/ 25953 w 1169048"/>
                <a:gd name="connsiteY50" fmla="*/ 685714 h 1169048"/>
                <a:gd name="connsiteX51" fmla="*/ 362821 w 1169048"/>
                <a:gd name="connsiteY51" fmla="*/ 843960 h 1169048"/>
                <a:gd name="connsiteX52" fmla="*/ 355376 w 1169048"/>
                <a:gd name="connsiteY52" fmla="*/ 937810 h 1169048"/>
                <a:gd name="connsiteX53" fmla="*/ 326901 w 1169048"/>
                <a:gd name="connsiteY53" fmla="*/ 1037277 h 1169048"/>
                <a:gd name="connsiteX54" fmla="*/ 417747 w 1169048"/>
                <a:gd name="connsiteY54" fmla="*/ 1087239 h 1169048"/>
                <a:gd name="connsiteX55" fmla="*/ 489392 w 1169048"/>
                <a:gd name="connsiteY55" fmla="*/ 1148173 h 1169048"/>
                <a:gd name="connsiteX56" fmla="*/ 639213 w 1169048"/>
                <a:gd name="connsiteY56" fmla="*/ 907310 h 1169048"/>
                <a:gd name="connsiteX57" fmla="*/ 362756 w 1169048"/>
                <a:gd name="connsiteY57" fmla="*/ 844025 h 1169048"/>
                <a:gd name="connsiteX58" fmla="*/ 362756 w 1169048"/>
                <a:gd name="connsiteY58" fmla="*/ 844025 h 1169048"/>
                <a:gd name="connsiteX59" fmla="*/ 301495 w 1169048"/>
                <a:gd name="connsiteY59" fmla="*/ 523549 h 1169048"/>
                <a:gd name="connsiteX60" fmla="*/ 367393 w 1169048"/>
                <a:gd name="connsiteY60" fmla="*/ 807255 h 1169048"/>
                <a:gd name="connsiteX61" fmla="*/ 650708 w 1169048"/>
                <a:gd name="connsiteY61" fmla="*/ 871978 h 1169048"/>
                <a:gd name="connsiteX62" fmla="*/ 657043 w 1169048"/>
                <a:gd name="connsiteY62" fmla="*/ 848531 h 1169048"/>
                <a:gd name="connsiteX63" fmla="*/ 641695 w 1169048"/>
                <a:gd name="connsiteY63" fmla="*/ 533019 h 1169048"/>
                <a:gd name="connsiteX64" fmla="*/ 324942 w 1169048"/>
                <a:gd name="connsiteY64" fmla="*/ 517149 h 1169048"/>
                <a:gd name="connsiteX65" fmla="*/ 301430 w 1169048"/>
                <a:gd name="connsiteY65" fmla="*/ 523549 h 1169048"/>
                <a:gd name="connsiteX66" fmla="*/ 301430 w 1169048"/>
                <a:gd name="connsiteY66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3421" y="228087"/>
                  </a:moveTo>
                  <a:cubicBezTo>
                    <a:pt x="36467" y="208559"/>
                    <a:pt x="156246" y="128554"/>
                    <a:pt x="140114" y="3355"/>
                  </a:cubicBezTo>
                  <a:lnTo>
                    <a:pt x="177863" y="41104"/>
                  </a:lnTo>
                  <a:cubicBezTo>
                    <a:pt x="170679" y="144621"/>
                    <a:pt x="88389" y="215090"/>
                    <a:pt x="42607" y="246635"/>
                  </a:cubicBezTo>
                  <a:cubicBezTo>
                    <a:pt x="138024" y="294703"/>
                    <a:pt x="214306" y="371116"/>
                    <a:pt x="268906" y="462092"/>
                  </a:cubicBezTo>
                  <a:cubicBezTo>
                    <a:pt x="274457" y="471301"/>
                    <a:pt x="279747" y="480706"/>
                    <a:pt x="284841" y="490176"/>
                  </a:cubicBezTo>
                  <a:cubicBezTo>
                    <a:pt x="295160" y="487041"/>
                    <a:pt x="305610" y="484167"/>
                    <a:pt x="316059" y="481555"/>
                  </a:cubicBezTo>
                  <a:cubicBezTo>
                    <a:pt x="418139" y="456018"/>
                    <a:pt x="524659" y="456149"/>
                    <a:pt x="625302" y="488282"/>
                  </a:cubicBezTo>
                  <a:lnTo>
                    <a:pt x="686824" y="549738"/>
                  </a:lnTo>
                  <a:cubicBezTo>
                    <a:pt x="718826" y="649793"/>
                    <a:pt x="718303" y="756052"/>
                    <a:pt x="692832" y="857544"/>
                  </a:cubicBezTo>
                  <a:cubicBezTo>
                    <a:pt x="690220" y="867928"/>
                    <a:pt x="687346" y="878313"/>
                    <a:pt x="684212" y="888632"/>
                  </a:cubicBezTo>
                  <a:cubicBezTo>
                    <a:pt x="693747" y="893726"/>
                    <a:pt x="703217" y="899016"/>
                    <a:pt x="712425" y="904567"/>
                  </a:cubicBezTo>
                  <a:cubicBezTo>
                    <a:pt x="803990" y="959428"/>
                    <a:pt x="880141" y="1036232"/>
                    <a:pt x="928405" y="1132042"/>
                  </a:cubicBezTo>
                  <a:cubicBezTo>
                    <a:pt x="959950" y="1086260"/>
                    <a:pt x="1030485" y="1004034"/>
                    <a:pt x="1134001" y="996850"/>
                  </a:cubicBezTo>
                  <a:lnTo>
                    <a:pt x="1171750" y="1034599"/>
                  </a:lnTo>
                  <a:cubicBezTo>
                    <a:pt x="1046159" y="1018468"/>
                    <a:pt x="966089" y="1138769"/>
                    <a:pt x="946758" y="1171489"/>
                  </a:cubicBezTo>
                  <a:lnTo>
                    <a:pt x="947149" y="1172142"/>
                  </a:lnTo>
                  <a:lnTo>
                    <a:pt x="905939" y="1172142"/>
                  </a:lnTo>
                  <a:lnTo>
                    <a:pt x="906265" y="1171489"/>
                  </a:lnTo>
                  <a:cubicBezTo>
                    <a:pt x="862312" y="1071565"/>
                    <a:pt x="786422" y="991952"/>
                    <a:pt x="693486" y="936243"/>
                  </a:cubicBezTo>
                  <a:cubicBezTo>
                    <a:pt x="686563" y="932063"/>
                    <a:pt x="679509" y="928079"/>
                    <a:pt x="672390" y="924160"/>
                  </a:cubicBezTo>
                  <a:cubicBezTo>
                    <a:pt x="638952" y="1015659"/>
                    <a:pt x="585594" y="1101020"/>
                    <a:pt x="518324" y="1171293"/>
                  </a:cubicBezTo>
                  <a:lnTo>
                    <a:pt x="519108" y="1172142"/>
                  </a:lnTo>
                  <a:lnTo>
                    <a:pt x="458958" y="1172142"/>
                  </a:lnTo>
                  <a:lnTo>
                    <a:pt x="460133" y="1170901"/>
                  </a:lnTo>
                  <a:cubicBezTo>
                    <a:pt x="440932" y="1151374"/>
                    <a:pt x="419641" y="1133544"/>
                    <a:pt x="396782" y="1117608"/>
                  </a:cubicBezTo>
                  <a:cubicBezTo>
                    <a:pt x="369026" y="1098342"/>
                    <a:pt x="339179" y="1082014"/>
                    <a:pt x="307896" y="1069214"/>
                  </a:cubicBezTo>
                  <a:lnTo>
                    <a:pt x="278702" y="1057327"/>
                  </a:lnTo>
                  <a:lnTo>
                    <a:pt x="290850" y="1028395"/>
                  </a:lnTo>
                  <a:cubicBezTo>
                    <a:pt x="303781" y="997438"/>
                    <a:pt x="313316" y="964783"/>
                    <a:pt x="319194" y="931540"/>
                  </a:cubicBezTo>
                  <a:cubicBezTo>
                    <a:pt x="324027" y="904045"/>
                    <a:pt x="326378" y="876092"/>
                    <a:pt x="326052" y="848205"/>
                  </a:cubicBezTo>
                  <a:cubicBezTo>
                    <a:pt x="298687" y="848009"/>
                    <a:pt x="270995" y="850360"/>
                    <a:pt x="243500" y="855324"/>
                  </a:cubicBezTo>
                  <a:cubicBezTo>
                    <a:pt x="210388" y="861267"/>
                    <a:pt x="177733" y="870867"/>
                    <a:pt x="146384" y="883995"/>
                  </a:cubicBezTo>
                  <a:lnTo>
                    <a:pt x="117321" y="896208"/>
                  </a:lnTo>
                  <a:lnTo>
                    <a:pt x="105369" y="867079"/>
                  </a:lnTo>
                  <a:cubicBezTo>
                    <a:pt x="92634" y="835992"/>
                    <a:pt x="76307" y="806211"/>
                    <a:pt x="56909" y="778584"/>
                  </a:cubicBezTo>
                  <a:cubicBezTo>
                    <a:pt x="41104" y="756052"/>
                    <a:pt x="23144" y="734827"/>
                    <a:pt x="3355" y="715430"/>
                  </a:cubicBezTo>
                  <a:lnTo>
                    <a:pt x="3355" y="656585"/>
                  </a:lnTo>
                  <a:cubicBezTo>
                    <a:pt x="74478" y="588402"/>
                    <a:pt x="159120" y="535370"/>
                    <a:pt x="249313" y="502258"/>
                  </a:cubicBezTo>
                  <a:cubicBezTo>
                    <a:pt x="245394" y="495139"/>
                    <a:pt x="241410" y="488151"/>
                    <a:pt x="237230" y="481228"/>
                  </a:cubicBezTo>
                  <a:cubicBezTo>
                    <a:pt x="181782" y="388749"/>
                    <a:pt x="102822" y="312532"/>
                    <a:pt x="3355" y="268971"/>
                  </a:cubicBezTo>
                  <a:lnTo>
                    <a:pt x="3355" y="228283"/>
                  </a:lnTo>
                  <a:lnTo>
                    <a:pt x="3421" y="228283"/>
                  </a:lnTo>
                  <a:close/>
                  <a:moveTo>
                    <a:pt x="25953" y="685714"/>
                  </a:moveTo>
                  <a:cubicBezTo>
                    <a:pt x="48419" y="707331"/>
                    <a:pt x="68926" y="731431"/>
                    <a:pt x="87083" y="757359"/>
                  </a:cubicBezTo>
                  <a:cubicBezTo>
                    <a:pt x="107002" y="785769"/>
                    <a:pt x="123917" y="816203"/>
                    <a:pt x="137306" y="847813"/>
                  </a:cubicBezTo>
                  <a:cubicBezTo>
                    <a:pt x="169569" y="834686"/>
                    <a:pt x="203073" y="825020"/>
                    <a:pt x="236969" y="818946"/>
                  </a:cubicBezTo>
                  <a:cubicBezTo>
                    <a:pt x="267991" y="813395"/>
                    <a:pt x="299471" y="810848"/>
                    <a:pt x="330689" y="811370"/>
                  </a:cubicBezTo>
                  <a:cubicBezTo>
                    <a:pt x="328991" y="716540"/>
                    <a:pt x="306851" y="620796"/>
                    <a:pt x="266228" y="535044"/>
                  </a:cubicBezTo>
                  <a:cubicBezTo>
                    <a:pt x="177994" y="566719"/>
                    <a:pt x="95181" y="618640"/>
                    <a:pt x="25953" y="685714"/>
                  </a:cubicBezTo>
                  <a:lnTo>
                    <a:pt x="25953" y="685714"/>
                  </a:lnTo>
                  <a:close/>
                  <a:moveTo>
                    <a:pt x="362821" y="843960"/>
                  </a:moveTo>
                  <a:cubicBezTo>
                    <a:pt x="363409" y="875243"/>
                    <a:pt x="360862" y="906723"/>
                    <a:pt x="355376" y="937810"/>
                  </a:cubicBezTo>
                  <a:cubicBezTo>
                    <a:pt x="349367" y="971902"/>
                    <a:pt x="339832" y="1005406"/>
                    <a:pt x="326901" y="1037277"/>
                  </a:cubicBezTo>
                  <a:cubicBezTo>
                    <a:pt x="359099" y="1050862"/>
                    <a:pt x="389598" y="1067712"/>
                    <a:pt x="417747" y="1087239"/>
                  </a:cubicBezTo>
                  <a:cubicBezTo>
                    <a:pt x="443675" y="1105265"/>
                    <a:pt x="467709" y="1125707"/>
                    <a:pt x="489392" y="1148173"/>
                  </a:cubicBezTo>
                  <a:cubicBezTo>
                    <a:pt x="555290" y="1079924"/>
                    <a:pt x="607276" y="996654"/>
                    <a:pt x="639213" y="907310"/>
                  </a:cubicBezTo>
                  <a:cubicBezTo>
                    <a:pt x="554375" y="867341"/>
                    <a:pt x="459153" y="845462"/>
                    <a:pt x="362756" y="844025"/>
                  </a:cubicBezTo>
                  <a:lnTo>
                    <a:pt x="362756" y="844025"/>
                  </a:lnTo>
                  <a:close/>
                  <a:moveTo>
                    <a:pt x="301495" y="523549"/>
                  </a:moveTo>
                  <a:cubicBezTo>
                    <a:pt x="342575" y="611848"/>
                    <a:pt x="365172" y="709944"/>
                    <a:pt x="367393" y="807255"/>
                  </a:cubicBezTo>
                  <a:cubicBezTo>
                    <a:pt x="466011" y="809345"/>
                    <a:pt x="563453" y="831616"/>
                    <a:pt x="650708" y="871978"/>
                  </a:cubicBezTo>
                  <a:cubicBezTo>
                    <a:pt x="652993" y="864206"/>
                    <a:pt x="655083" y="856369"/>
                    <a:pt x="657043" y="848531"/>
                  </a:cubicBezTo>
                  <a:cubicBezTo>
                    <a:pt x="683232" y="743970"/>
                    <a:pt x="681273" y="634184"/>
                    <a:pt x="641695" y="533019"/>
                  </a:cubicBezTo>
                  <a:cubicBezTo>
                    <a:pt x="539942" y="493441"/>
                    <a:pt x="430025" y="490829"/>
                    <a:pt x="324942" y="517149"/>
                  </a:cubicBezTo>
                  <a:cubicBezTo>
                    <a:pt x="317104" y="519108"/>
                    <a:pt x="309267" y="521263"/>
                    <a:pt x="301430" y="523549"/>
                  </a:cubicBezTo>
                  <a:lnTo>
                    <a:pt x="301430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37D54B0D-E6AA-4C89-90EE-7FD1A69006DB}"/>
                </a:ext>
              </a:extLst>
            </p:cNvPr>
            <p:cNvSpPr/>
            <p:nvPr/>
          </p:nvSpPr>
          <p:spPr>
            <a:xfrm>
              <a:off x="133338" y="2941533"/>
              <a:ext cx="1169048" cy="1169048"/>
            </a:xfrm>
            <a:custGeom>
              <a:avLst/>
              <a:gdLst>
                <a:gd name="connsiteX0" fmla="*/ 1171816 w 1169048"/>
                <a:gd name="connsiteY0" fmla="*/ 946235 h 1169048"/>
                <a:gd name="connsiteX1" fmla="*/ 1034991 w 1169048"/>
                <a:gd name="connsiteY1" fmla="*/ 1171032 h 1169048"/>
                <a:gd name="connsiteX2" fmla="*/ 997242 w 1169048"/>
                <a:gd name="connsiteY2" fmla="*/ 1133283 h 1169048"/>
                <a:gd name="connsiteX3" fmla="*/ 1132499 w 1169048"/>
                <a:gd name="connsiteY3" fmla="*/ 927752 h 1169048"/>
                <a:gd name="connsiteX4" fmla="*/ 906200 w 1169048"/>
                <a:gd name="connsiteY4" fmla="*/ 712295 h 1169048"/>
                <a:gd name="connsiteX5" fmla="*/ 890264 w 1169048"/>
                <a:gd name="connsiteY5" fmla="*/ 684212 h 1169048"/>
                <a:gd name="connsiteX6" fmla="*/ 859046 w 1169048"/>
                <a:gd name="connsiteY6" fmla="*/ 692833 h 1169048"/>
                <a:gd name="connsiteX7" fmla="*/ 549804 w 1169048"/>
                <a:gd name="connsiteY7" fmla="*/ 686106 h 1169048"/>
                <a:gd name="connsiteX8" fmla="*/ 488282 w 1169048"/>
                <a:gd name="connsiteY8" fmla="*/ 624649 h 1169048"/>
                <a:gd name="connsiteX9" fmla="*/ 482273 w 1169048"/>
                <a:gd name="connsiteY9" fmla="*/ 316843 h 1169048"/>
                <a:gd name="connsiteX10" fmla="*/ 490894 w 1169048"/>
                <a:gd name="connsiteY10" fmla="*/ 285756 h 1169048"/>
                <a:gd name="connsiteX11" fmla="*/ 462680 w 1169048"/>
                <a:gd name="connsiteY11" fmla="*/ 269820 h 1169048"/>
                <a:gd name="connsiteX12" fmla="*/ 246700 w 1169048"/>
                <a:gd name="connsiteY12" fmla="*/ 42345 h 1169048"/>
                <a:gd name="connsiteX13" fmla="*/ 41104 w 1169048"/>
                <a:gd name="connsiteY13" fmla="*/ 177537 h 1169048"/>
                <a:gd name="connsiteX14" fmla="*/ 3355 w 1169048"/>
                <a:gd name="connsiteY14" fmla="*/ 139788 h 1169048"/>
                <a:gd name="connsiteX15" fmla="*/ 228087 w 1169048"/>
                <a:gd name="connsiteY15" fmla="*/ 3355 h 1169048"/>
                <a:gd name="connsiteX16" fmla="*/ 269101 w 1169048"/>
                <a:gd name="connsiteY16" fmla="*/ 3355 h 1169048"/>
                <a:gd name="connsiteX17" fmla="*/ 481685 w 1169048"/>
                <a:gd name="connsiteY17" fmla="*/ 238145 h 1169048"/>
                <a:gd name="connsiteX18" fmla="*/ 502781 w 1169048"/>
                <a:gd name="connsiteY18" fmla="*/ 250227 h 1169048"/>
                <a:gd name="connsiteX19" fmla="*/ 656585 w 1169048"/>
                <a:gd name="connsiteY19" fmla="*/ 3355 h 1169048"/>
                <a:gd name="connsiteX20" fmla="*/ 715103 w 1169048"/>
                <a:gd name="connsiteY20" fmla="*/ 3355 h 1169048"/>
                <a:gd name="connsiteX21" fmla="*/ 714973 w 1169048"/>
                <a:gd name="connsiteY21" fmla="*/ 3486 h 1169048"/>
                <a:gd name="connsiteX22" fmla="*/ 778323 w 1169048"/>
                <a:gd name="connsiteY22" fmla="*/ 56779 h 1169048"/>
                <a:gd name="connsiteX23" fmla="*/ 867210 w 1169048"/>
                <a:gd name="connsiteY23" fmla="*/ 105173 h 1169048"/>
                <a:gd name="connsiteX24" fmla="*/ 896404 w 1169048"/>
                <a:gd name="connsiteY24" fmla="*/ 117060 h 1169048"/>
                <a:gd name="connsiteX25" fmla="*/ 884256 w 1169048"/>
                <a:gd name="connsiteY25" fmla="*/ 145992 h 1169048"/>
                <a:gd name="connsiteX26" fmla="*/ 855911 w 1169048"/>
                <a:gd name="connsiteY26" fmla="*/ 242847 h 1169048"/>
                <a:gd name="connsiteX27" fmla="*/ 849054 w 1169048"/>
                <a:gd name="connsiteY27" fmla="*/ 326182 h 1169048"/>
                <a:gd name="connsiteX28" fmla="*/ 931606 w 1169048"/>
                <a:gd name="connsiteY28" fmla="*/ 319064 h 1169048"/>
                <a:gd name="connsiteX29" fmla="*/ 1028721 w 1169048"/>
                <a:gd name="connsiteY29" fmla="*/ 290393 h 1169048"/>
                <a:gd name="connsiteX30" fmla="*/ 1057785 w 1169048"/>
                <a:gd name="connsiteY30" fmla="*/ 278180 h 1169048"/>
                <a:gd name="connsiteX31" fmla="*/ 1069736 w 1169048"/>
                <a:gd name="connsiteY31" fmla="*/ 307373 h 1169048"/>
                <a:gd name="connsiteX32" fmla="*/ 1118196 w 1169048"/>
                <a:gd name="connsiteY32" fmla="*/ 395868 h 1169048"/>
                <a:gd name="connsiteX33" fmla="*/ 1171816 w 1169048"/>
                <a:gd name="connsiteY33" fmla="*/ 459154 h 1169048"/>
                <a:gd name="connsiteX34" fmla="*/ 1171816 w 1169048"/>
                <a:gd name="connsiteY34" fmla="*/ 517802 h 1169048"/>
                <a:gd name="connsiteX35" fmla="*/ 925793 w 1169048"/>
                <a:gd name="connsiteY35" fmla="*/ 672195 h 1169048"/>
                <a:gd name="connsiteX36" fmla="*/ 937875 w 1169048"/>
                <a:gd name="connsiteY36" fmla="*/ 693224 h 1169048"/>
                <a:gd name="connsiteX37" fmla="*/ 1171816 w 1169048"/>
                <a:gd name="connsiteY37" fmla="*/ 905482 h 1169048"/>
                <a:gd name="connsiteX38" fmla="*/ 1171881 w 1169048"/>
                <a:gd name="connsiteY38" fmla="*/ 905482 h 1169048"/>
                <a:gd name="connsiteX39" fmla="*/ 1171881 w 1169048"/>
                <a:gd name="connsiteY39" fmla="*/ 946104 h 1169048"/>
                <a:gd name="connsiteX40" fmla="*/ 1171881 w 1169048"/>
                <a:gd name="connsiteY40" fmla="*/ 946104 h 1169048"/>
                <a:gd name="connsiteX41" fmla="*/ 938202 w 1169048"/>
                <a:gd name="connsiteY41" fmla="*/ 355441 h 1169048"/>
                <a:gd name="connsiteX42" fmla="*/ 844482 w 1169048"/>
                <a:gd name="connsiteY42" fmla="*/ 363017 h 1169048"/>
                <a:gd name="connsiteX43" fmla="*/ 908943 w 1169048"/>
                <a:gd name="connsiteY43" fmla="*/ 639344 h 1169048"/>
                <a:gd name="connsiteX44" fmla="*/ 1149218 w 1169048"/>
                <a:gd name="connsiteY44" fmla="*/ 488674 h 1169048"/>
                <a:gd name="connsiteX45" fmla="*/ 1088088 w 1169048"/>
                <a:gd name="connsiteY45" fmla="*/ 417094 h 1169048"/>
                <a:gd name="connsiteX46" fmla="*/ 1037865 w 1169048"/>
                <a:gd name="connsiteY46" fmla="*/ 326640 h 1169048"/>
                <a:gd name="connsiteX47" fmla="*/ 938202 w 1169048"/>
                <a:gd name="connsiteY47" fmla="*/ 355507 h 1169048"/>
                <a:gd name="connsiteX48" fmla="*/ 938202 w 1169048"/>
                <a:gd name="connsiteY48" fmla="*/ 355507 h 1169048"/>
                <a:gd name="connsiteX49" fmla="*/ 812350 w 1169048"/>
                <a:gd name="connsiteY49" fmla="*/ 330428 h 1169048"/>
                <a:gd name="connsiteX50" fmla="*/ 819795 w 1169048"/>
                <a:gd name="connsiteY50" fmla="*/ 236577 h 1169048"/>
                <a:gd name="connsiteX51" fmla="*/ 848270 w 1169048"/>
                <a:gd name="connsiteY51" fmla="*/ 137110 h 1169048"/>
                <a:gd name="connsiteX52" fmla="*/ 757424 w 1169048"/>
                <a:gd name="connsiteY52" fmla="*/ 87148 h 1169048"/>
                <a:gd name="connsiteX53" fmla="*/ 685779 w 1169048"/>
                <a:gd name="connsiteY53" fmla="*/ 26214 h 1169048"/>
                <a:gd name="connsiteX54" fmla="*/ 535958 w 1169048"/>
                <a:gd name="connsiteY54" fmla="*/ 267077 h 1169048"/>
                <a:gd name="connsiteX55" fmla="*/ 812415 w 1169048"/>
                <a:gd name="connsiteY55" fmla="*/ 330362 h 1169048"/>
                <a:gd name="connsiteX56" fmla="*/ 812415 w 1169048"/>
                <a:gd name="connsiteY56" fmla="*/ 330362 h 1169048"/>
                <a:gd name="connsiteX57" fmla="*/ 873676 w 1169048"/>
                <a:gd name="connsiteY57" fmla="*/ 650838 h 1169048"/>
                <a:gd name="connsiteX58" fmla="*/ 807778 w 1169048"/>
                <a:gd name="connsiteY58" fmla="*/ 367132 h 1169048"/>
                <a:gd name="connsiteX59" fmla="*/ 524463 w 1169048"/>
                <a:gd name="connsiteY59" fmla="*/ 302410 h 1169048"/>
                <a:gd name="connsiteX60" fmla="*/ 518128 w 1169048"/>
                <a:gd name="connsiteY60" fmla="*/ 325856 h 1169048"/>
                <a:gd name="connsiteX61" fmla="*/ 533476 w 1169048"/>
                <a:gd name="connsiteY61" fmla="*/ 641368 h 1169048"/>
                <a:gd name="connsiteX62" fmla="*/ 850229 w 1169048"/>
                <a:gd name="connsiteY62" fmla="*/ 657239 h 1169048"/>
                <a:gd name="connsiteX63" fmla="*/ 873741 w 1169048"/>
                <a:gd name="connsiteY63" fmla="*/ 650838 h 1169048"/>
                <a:gd name="connsiteX64" fmla="*/ 873741 w 1169048"/>
                <a:gd name="connsiteY64" fmla="*/ 65083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1171816" y="946235"/>
                  </a:moveTo>
                  <a:cubicBezTo>
                    <a:pt x="1138899" y="965632"/>
                    <a:pt x="1018860" y="1045702"/>
                    <a:pt x="1034991" y="1171032"/>
                  </a:cubicBezTo>
                  <a:lnTo>
                    <a:pt x="997242" y="1133283"/>
                  </a:lnTo>
                  <a:cubicBezTo>
                    <a:pt x="1004426" y="1029767"/>
                    <a:pt x="1086717" y="959297"/>
                    <a:pt x="1132499" y="927752"/>
                  </a:cubicBezTo>
                  <a:cubicBezTo>
                    <a:pt x="1037081" y="879684"/>
                    <a:pt x="960799" y="803272"/>
                    <a:pt x="906200" y="712295"/>
                  </a:cubicBezTo>
                  <a:cubicBezTo>
                    <a:pt x="900649" y="703086"/>
                    <a:pt x="895359" y="693682"/>
                    <a:pt x="890264" y="684212"/>
                  </a:cubicBezTo>
                  <a:cubicBezTo>
                    <a:pt x="879945" y="687347"/>
                    <a:pt x="869496" y="690220"/>
                    <a:pt x="859046" y="692833"/>
                  </a:cubicBezTo>
                  <a:cubicBezTo>
                    <a:pt x="756967" y="718369"/>
                    <a:pt x="650446" y="718238"/>
                    <a:pt x="549804" y="686106"/>
                  </a:cubicBezTo>
                  <a:lnTo>
                    <a:pt x="488282" y="624649"/>
                  </a:lnTo>
                  <a:cubicBezTo>
                    <a:pt x="456280" y="524594"/>
                    <a:pt x="456802" y="418269"/>
                    <a:pt x="482273" y="316843"/>
                  </a:cubicBezTo>
                  <a:cubicBezTo>
                    <a:pt x="484886" y="306459"/>
                    <a:pt x="487759" y="296075"/>
                    <a:pt x="490894" y="285756"/>
                  </a:cubicBezTo>
                  <a:cubicBezTo>
                    <a:pt x="481359" y="280661"/>
                    <a:pt x="471889" y="275371"/>
                    <a:pt x="462680" y="269820"/>
                  </a:cubicBezTo>
                  <a:cubicBezTo>
                    <a:pt x="371116" y="214960"/>
                    <a:pt x="294964" y="138155"/>
                    <a:pt x="246700" y="42345"/>
                  </a:cubicBezTo>
                  <a:cubicBezTo>
                    <a:pt x="215155" y="88128"/>
                    <a:pt x="144621" y="170353"/>
                    <a:pt x="41104" y="177537"/>
                  </a:cubicBezTo>
                  <a:lnTo>
                    <a:pt x="3355" y="139788"/>
                  </a:lnTo>
                  <a:cubicBezTo>
                    <a:pt x="128359" y="155854"/>
                    <a:pt x="208298" y="36663"/>
                    <a:pt x="228087" y="3355"/>
                  </a:cubicBezTo>
                  <a:lnTo>
                    <a:pt x="269101" y="3355"/>
                  </a:lnTo>
                  <a:cubicBezTo>
                    <a:pt x="313120" y="103084"/>
                    <a:pt x="388880" y="182566"/>
                    <a:pt x="481685" y="238145"/>
                  </a:cubicBezTo>
                  <a:cubicBezTo>
                    <a:pt x="488608" y="242324"/>
                    <a:pt x="495662" y="246308"/>
                    <a:pt x="502781" y="250227"/>
                  </a:cubicBezTo>
                  <a:cubicBezTo>
                    <a:pt x="536154" y="158858"/>
                    <a:pt x="589447" y="73563"/>
                    <a:pt x="656585" y="3355"/>
                  </a:cubicBezTo>
                  <a:lnTo>
                    <a:pt x="715103" y="3355"/>
                  </a:lnTo>
                  <a:lnTo>
                    <a:pt x="714973" y="3486"/>
                  </a:lnTo>
                  <a:cubicBezTo>
                    <a:pt x="734174" y="23014"/>
                    <a:pt x="755465" y="40843"/>
                    <a:pt x="778323" y="56779"/>
                  </a:cubicBezTo>
                  <a:cubicBezTo>
                    <a:pt x="806080" y="76045"/>
                    <a:pt x="835927" y="92373"/>
                    <a:pt x="867210" y="105173"/>
                  </a:cubicBezTo>
                  <a:lnTo>
                    <a:pt x="896404" y="117060"/>
                  </a:lnTo>
                  <a:lnTo>
                    <a:pt x="884256" y="145992"/>
                  </a:lnTo>
                  <a:cubicBezTo>
                    <a:pt x="871325" y="176949"/>
                    <a:pt x="861789" y="209604"/>
                    <a:pt x="855911" y="242847"/>
                  </a:cubicBezTo>
                  <a:cubicBezTo>
                    <a:pt x="851078" y="270342"/>
                    <a:pt x="848727" y="298295"/>
                    <a:pt x="849054" y="326182"/>
                  </a:cubicBezTo>
                  <a:cubicBezTo>
                    <a:pt x="876419" y="326378"/>
                    <a:pt x="904110" y="324027"/>
                    <a:pt x="931606" y="319064"/>
                  </a:cubicBezTo>
                  <a:cubicBezTo>
                    <a:pt x="964718" y="313120"/>
                    <a:pt x="997373" y="303520"/>
                    <a:pt x="1028721" y="290393"/>
                  </a:cubicBezTo>
                  <a:lnTo>
                    <a:pt x="1057785" y="278180"/>
                  </a:lnTo>
                  <a:lnTo>
                    <a:pt x="1069736" y="307373"/>
                  </a:lnTo>
                  <a:cubicBezTo>
                    <a:pt x="1082472" y="338461"/>
                    <a:pt x="1098799" y="368242"/>
                    <a:pt x="1118196" y="395868"/>
                  </a:cubicBezTo>
                  <a:cubicBezTo>
                    <a:pt x="1134067" y="418465"/>
                    <a:pt x="1152027" y="439691"/>
                    <a:pt x="1171816" y="459154"/>
                  </a:cubicBezTo>
                  <a:lnTo>
                    <a:pt x="1171816" y="517802"/>
                  </a:lnTo>
                  <a:cubicBezTo>
                    <a:pt x="1100628" y="585985"/>
                    <a:pt x="1015986" y="639082"/>
                    <a:pt x="925793" y="672195"/>
                  </a:cubicBezTo>
                  <a:cubicBezTo>
                    <a:pt x="929712" y="679313"/>
                    <a:pt x="933696" y="686302"/>
                    <a:pt x="937875" y="693224"/>
                  </a:cubicBezTo>
                  <a:cubicBezTo>
                    <a:pt x="993324" y="785703"/>
                    <a:pt x="1072349" y="861920"/>
                    <a:pt x="1171816" y="905482"/>
                  </a:cubicBezTo>
                  <a:lnTo>
                    <a:pt x="1171881" y="905482"/>
                  </a:lnTo>
                  <a:lnTo>
                    <a:pt x="1171881" y="946104"/>
                  </a:lnTo>
                  <a:lnTo>
                    <a:pt x="1171881" y="946104"/>
                  </a:lnTo>
                  <a:close/>
                  <a:moveTo>
                    <a:pt x="938202" y="355441"/>
                  </a:moveTo>
                  <a:cubicBezTo>
                    <a:pt x="907180" y="360993"/>
                    <a:pt x="875700" y="363540"/>
                    <a:pt x="844482" y="363017"/>
                  </a:cubicBezTo>
                  <a:cubicBezTo>
                    <a:pt x="846180" y="457847"/>
                    <a:pt x="868320" y="553526"/>
                    <a:pt x="908943" y="639344"/>
                  </a:cubicBezTo>
                  <a:cubicBezTo>
                    <a:pt x="997177" y="607668"/>
                    <a:pt x="1079990" y="555747"/>
                    <a:pt x="1149218" y="488674"/>
                  </a:cubicBezTo>
                  <a:cubicBezTo>
                    <a:pt x="1126752" y="467056"/>
                    <a:pt x="1106245" y="442957"/>
                    <a:pt x="1088088" y="417094"/>
                  </a:cubicBezTo>
                  <a:cubicBezTo>
                    <a:pt x="1068169" y="388684"/>
                    <a:pt x="1051254" y="358250"/>
                    <a:pt x="1037865" y="326640"/>
                  </a:cubicBezTo>
                  <a:cubicBezTo>
                    <a:pt x="1005602" y="339767"/>
                    <a:pt x="972098" y="349433"/>
                    <a:pt x="938202" y="355507"/>
                  </a:cubicBezTo>
                  <a:lnTo>
                    <a:pt x="938202" y="355507"/>
                  </a:lnTo>
                  <a:close/>
                  <a:moveTo>
                    <a:pt x="812350" y="330428"/>
                  </a:moveTo>
                  <a:cubicBezTo>
                    <a:pt x="811762" y="299144"/>
                    <a:pt x="814309" y="267665"/>
                    <a:pt x="819795" y="236577"/>
                  </a:cubicBezTo>
                  <a:cubicBezTo>
                    <a:pt x="825804" y="202485"/>
                    <a:pt x="835339" y="168981"/>
                    <a:pt x="848270" y="137110"/>
                  </a:cubicBezTo>
                  <a:cubicBezTo>
                    <a:pt x="816072" y="123526"/>
                    <a:pt x="785573" y="106676"/>
                    <a:pt x="757424" y="87148"/>
                  </a:cubicBezTo>
                  <a:cubicBezTo>
                    <a:pt x="731496" y="69122"/>
                    <a:pt x="707462" y="48680"/>
                    <a:pt x="685779" y="26214"/>
                  </a:cubicBezTo>
                  <a:cubicBezTo>
                    <a:pt x="619881" y="94463"/>
                    <a:pt x="567895" y="177733"/>
                    <a:pt x="535958" y="267077"/>
                  </a:cubicBezTo>
                  <a:cubicBezTo>
                    <a:pt x="620796" y="307047"/>
                    <a:pt x="716083" y="328925"/>
                    <a:pt x="812415" y="330362"/>
                  </a:cubicBezTo>
                  <a:lnTo>
                    <a:pt x="812415" y="330362"/>
                  </a:lnTo>
                  <a:close/>
                  <a:moveTo>
                    <a:pt x="873676" y="650838"/>
                  </a:moveTo>
                  <a:cubicBezTo>
                    <a:pt x="832596" y="562539"/>
                    <a:pt x="809999" y="464444"/>
                    <a:pt x="807778" y="367132"/>
                  </a:cubicBezTo>
                  <a:cubicBezTo>
                    <a:pt x="709160" y="365042"/>
                    <a:pt x="611718" y="342771"/>
                    <a:pt x="524463" y="302410"/>
                  </a:cubicBezTo>
                  <a:cubicBezTo>
                    <a:pt x="522178" y="310182"/>
                    <a:pt x="520088" y="318019"/>
                    <a:pt x="518128" y="325856"/>
                  </a:cubicBezTo>
                  <a:cubicBezTo>
                    <a:pt x="491939" y="430417"/>
                    <a:pt x="493898" y="540203"/>
                    <a:pt x="533476" y="641368"/>
                  </a:cubicBezTo>
                  <a:cubicBezTo>
                    <a:pt x="635229" y="680946"/>
                    <a:pt x="745146" y="683558"/>
                    <a:pt x="850229" y="657239"/>
                  </a:cubicBezTo>
                  <a:cubicBezTo>
                    <a:pt x="858067" y="655279"/>
                    <a:pt x="865904" y="653124"/>
                    <a:pt x="873741" y="650838"/>
                  </a:cubicBezTo>
                  <a:lnTo>
                    <a:pt x="873741" y="65083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41154FE-EF64-4C4F-836F-9C42659873BD}"/>
                </a:ext>
              </a:extLst>
            </p:cNvPr>
            <p:cNvSpPr/>
            <p:nvPr/>
          </p:nvSpPr>
          <p:spPr>
            <a:xfrm>
              <a:off x="-3421" y="1636313"/>
              <a:ext cx="1169048" cy="1169048"/>
            </a:xfrm>
            <a:custGeom>
              <a:avLst/>
              <a:gdLst>
                <a:gd name="connsiteX0" fmla="*/ 3421 w 1169048"/>
                <a:gd name="connsiteY0" fmla="*/ 947411 h 1169048"/>
                <a:gd name="connsiteX1" fmla="*/ 140114 w 1169048"/>
                <a:gd name="connsiteY1" fmla="*/ 1172142 h 1169048"/>
                <a:gd name="connsiteX2" fmla="*/ 177863 w 1169048"/>
                <a:gd name="connsiteY2" fmla="*/ 1134393 h 1169048"/>
                <a:gd name="connsiteX3" fmla="*/ 42607 w 1169048"/>
                <a:gd name="connsiteY3" fmla="*/ 928863 h 1169048"/>
                <a:gd name="connsiteX4" fmla="*/ 268906 w 1169048"/>
                <a:gd name="connsiteY4" fmla="*/ 713405 h 1169048"/>
                <a:gd name="connsiteX5" fmla="*/ 284841 w 1169048"/>
                <a:gd name="connsiteY5" fmla="*/ 685322 h 1169048"/>
                <a:gd name="connsiteX6" fmla="*/ 316059 w 1169048"/>
                <a:gd name="connsiteY6" fmla="*/ 693943 h 1169048"/>
                <a:gd name="connsiteX7" fmla="*/ 625302 w 1169048"/>
                <a:gd name="connsiteY7" fmla="*/ 687216 h 1169048"/>
                <a:gd name="connsiteX8" fmla="*/ 686824 w 1169048"/>
                <a:gd name="connsiteY8" fmla="*/ 625759 h 1169048"/>
                <a:gd name="connsiteX9" fmla="*/ 692832 w 1169048"/>
                <a:gd name="connsiteY9" fmla="*/ 317953 h 1169048"/>
                <a:gd name="connsiteX10" fmla="*/ 684212 w 1169048"/>
                <a:gd name="connsiteY10" fmla="*/ 286866 h 1169048"/>
                <a:gd name="connsiteX11" fmla="*/ 712425 w 1169048"/>
                <a:gd name="connsiteY11" fmla="*/ 270930 h 1169048"/>
                <a:gd name="connsiteX12" fmla="*/ 928405 w 1169048"/>
                <a:gd name="connsiteY12" fmla="*/ 43456 h 1169048"/>
                <a:gd name="connsiteX13" fmla="*/ 1134001 w 1169048"/>
                <a:gd name="connsiteY13" fmla="*/ 178647 h 1169048"/>
                <a:gd name="connsiteX14" fmla="*/ 1171750 w 1169048"/>
                <a:gd name="connsiteY14" fmla="*/ 140898 h 1169048"/>
                <a:gd name="connsiteX15" fmla="*/ 946758 w 1169048"/>
                <a:gd name="connsiteY15" fmla="*/ 4008 h 1169048"/>
                <a:gd name="connsiteX16" fmla="*/ 947149 w 1169048"/>
                <a:gd name="connsiteY16" fmla="*/ 3355 h 1169048"/>
                <a:gd name="connsiteX17" fmla="*/ 905939 w 1169048"/>
                <a:gd name="connsiteY17" fmla="*/ 3355 h 1169048"/>
                <a:gd name="connsiteX18" fmla="*/ 906265 w 1169048"/>
                <a:gd name="connsiteY18" fmla="*/ 4008 h 1169048"/>
                <a:gd name="connsiteX19" fmla="*/ 693486 w 1169048"/>
                <a:gd name="connsiteY19" fmla="*/ 239255 h 1169048"/>
                <a:gd name="connsiteX20" fmla="*/ 672390 w 1169048"/>
                <a:gd name="connsiteY20" fmla="*/ 251337 h 1169048"/>
                <a:gd name="connsiteX21" fmla="*/ 518324 w 1169048"/>
                <a:gd name="connsiteY21" fmla="*/ 4204 h 1169048"/>
                <a:gd name="connsiteX22" fmla="*/ 519108 w 1169048"/>
                <a:gd name="connsiteY22" fmla="*/ 3355 h 1169048"/>
                <a:gd name="connsiteX23" fmla="*/ 458958 w 1169048"/>
                <a:gd name="connsiteY23" fmla="*/ 3355 h 1169048"/>
                <a:gd name="connsiteX24" fmla="*/ 460133 w 1169048"/>
                <a:gd name="connsiteY24" fmla="*/ 4596 h 1169048"/>
                <a:gd name="connsiteX25" fmla="*/ 396782 w 1169048"/>
                <a:gd name="connsiteY25" fmla="*/ 57889 h 1169048"/>
                <a:gd name="connsiteX26" fmla="*/ 307896 w 1169048"/>
                <a:gd name="connsiteY26" fmla="*/ 106284 h 1169048"/>
                <a:gd name="connsiteX27" fmla="*/ 278702 w 1169048"/>
                <a:gd name="connsiteY27" fmla="*/ 118170 h 1169048"/>
                <a:gd name="connsiteX28" fmla="*/ 290850 w 1169048"/>
                <a:gd name="connsiteY28" fmla="*/ 147103 h 1169048"/>
                <a:gd name="connsiteX29" fmla="*/ 319194 w 1169048"/>
                <a:gd name="connsiteY29" fmla="*/ 243957 h 1169048"/>
                <a:gd name="connsiteX30" fmla="*/ 326052 w 1169048"/>
                <a:gd name="connsiteY30" fmla="*/ 327293 h 1169048"/>
                <a:gd name="connsiteX31" fmla="*/ 243500 w 1169048"/>
                <a:gd name="connsiteY31" fmla="*/ 320174 h 1169048"/>
                <a:gd name="connsiteX32" fmla="*/ 146384 w 1169048"/>
                <a:gd name="connsiteY32" fmla="*/ 291503 h 1169048"/>
                <a:gd name="connsiteX33" fmla="*/ 117321 w 1169048"/>
                <a:gd name="connsiteY33" fmla="*/ 279290 h 1169048"/>
                <a:gd name="connsiteX34" fmla="*/ 105369 w 1169048"/>
                <a:gd name="connsiteY34" fmla="*/ 308418 h 1169048"/>
                <a:gd name="connsiteX35" fmla="*/ 56909 w 1169048"/>
                <a:gd name="connsiteY35" fmla="*/ 396913 h 1169048"/>
                <a:gd name="connsiteX36" fmla="*/ 3355 w 1169048"/>
                <a:gd name="connsiteY36" fmla="*/ 460068 h 1169048"/>
                <a:gd name="connsiteX37" fmla="*/ 3355 w 1169048"/>
                <a:gd name="connsiteY37" fmla="*/ 518912 h 1169048"/>
                <a:gd name="connsiteX38" fmla="*/ 249313 w 1169048"/>
                <a:gd name="connsiteY38" fmla="*/ 673239 h 1169048"/>
                <a:gd name="connsiteX39" fmla="*/ 237230 w 1169048"/>
                <a:gd name="connsiteY39" fmla="*/ 694269 h 1169048"/>
                <a:gd name="connsiteX40" fmla="*/ 3355 w 1169048"/>
                <a:gd name="connsiteY40" fmla="*/ 906527 h 1169048"/>
                <a:gd name="connsiteX41" fmla="*/ 3355 w 1169048"/>
                <a:gd name="connsiteY41" fmla="*/ 947215 h 1169048"/>
                <a:gd name="connsiteX42" fmla="*/ 3421 w 1169048"/>
                <a:gd name="connsiteY42" fmla="*/ 947215 h 1169048"/>
                <a:gd name="connsiteX43" fmla="*/ 25953 w 1169048"/>
                <a:gd name="connsiteY43" fmla="*/ 489719 h 1169048"/>
                <a:gd name="connsiteX44" fmla="*/ 87083 w 1169048"/>
                <a:gd name="connsiteY44" fmla="*/ 418074 h 1169048"/>
                <a:gd name="connsiteX45" fmla="*/ 137306 w 1169048"/>
                <a:gd name="connsiteY45" fmla="*/ 327619 h 1169048"/>
                <a:gd name="connsiteX46" fmla="*/ 236969 w 1169048"/>
                <a:gd name="connsiteY46" fmla="*/ 356486 h 1169048"/>
                <a:gd name="connsiteX47" fmla="*/ 330689 w 1169048"/>
                <a:gd name="connsiteY47" fmla="*/ 364062 h 1169048"/>
                <a:gd name="connsiteX48" fmla="*/ 266228 w 1169048"/>
                <a:gd name="connsiteY48" fmla="*/ 640389 h 1169048"/>
                <a:gd name="connsiteX49" fmla="*/ 25953 w 1169048"/>
                <a:gd name="connsiteY49" fmla="*/ 489719 h 1169048"/>
                <a:gd name="connsiteX50" fmla="*/ 25953 w 1169048"/>
                <a:gd name="connsiteY50" fmla="*/ 489719 h 1169048"/>
                <a:gd name="connsiteX51" fmla="*/ 362821 w 1169048"/>
                <a:gd name="connsiteY51" fmla="*/ 331472 h 1169048"/>
                <a:gd name="connsiteX52" fmla="*/ 355376 w 1169048"/>
                <a:gd name="connsiteY52" fmla="*/ 237622 h 1169048"/>
                <a:gd name="connsiteX53" fmla="*/ 326901 w 1169048"/>
                <a:gd name="connsiteY53" fmla="*/ 138155 h 1169048"/>
                <a:gd name="connsiteX54" fmla="*/ 417747 w 1169048"/>
                <a:gd name="connsiteY54" fmla="*/ 88193 h 1169048"/>
                <a:gd name="connsiteX55" fmla="*/ 489392 w 1169048"/>
                <a:gd name="connsiteY55" fmla="*/ 27259 h 1169048"/>
                <a:gd name="connsiteX56" fmla="*/ 639213 w 1169048"/>
                <a:gd name="connsiteY56" fmla="*/ 268122 h 1169048"/>
                <a:gd name="connsiteX57" fmla="*/ 362756 w 1169048"/>
                <a:gd name="connsiteY57" fmla="*/ 331407 h 1169048"/>
                <a:gd name="connsiteX58" fmla="*/ 362756 w 1169048"/>
                <a:gd name="connsiteY58" fmla="*/ 331407 h 1169048"/>
                <a:gd name="connsiteX59" fmla="*/ 301495 w 1169048"/>
                <a:gd name="connsiteY59" fmla="*/ 651883 h 1169048"/>
                <a:gd name="connsiteX60" fmla="*/ 367393 w 1169048"/>
                <a:gd name="connsiteY60" fmla="*/ 368177 h 1169048"/>
                <a:gd name="connsiteX61" fmla="*/ 650708 w 1169048"/>
                <a:gd name="connsiteY61" fmla="*/ 303455 h 1169048"/>
                <a:gd name="connsiteX62" fmla="*/ 657043 w 1169048"/>
                <a:gd name="connsiteY62" fmla="*/ 326901 h 1169048"/>
                <a:gd name="connsiteX63" fmla="*/ 641695 w 1169048"/>
                <a:gd name="connsiteY63" fmla="*/ 642413 h 1169048"/>
                <a:gd name="connsiteX64" fmla="*/ 324942 w 1169048"/>
                <a:gd name="connsiteY64" fmla="*/ 658283 h 1169048"/>
                <a:gd name="connsiteX65" fmla="*/ 301430 w 1169048"/>
                <a:gd name="connsiteY65" fmla="*/ 651883 h 1169048"/>
                <a:gd name="connsiteX66" fmla="*/ 301430 w 1169048"/>
                <a:gd name="connsiteY66" fmla="*/ 651883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3421" y="947411"/>
                  </a:moveTo>
                  <a:cubicBezTo>
                    <a:pt x="36467" y="966938"/>
                    <a:pt x="156246" y="1046943"/>
                    <a:pt x="140114" y="1172142"/>
                  </a:cubicBezTo>
                  <a:lnTo>
                    <a:pt x="177863" y="1134393"/>
                  </a:lnTo>
                  <a:cubicBezTo>
                    <a:pt x="170679" y="1030877"/>
                    <a:pt x="88389" y="960407"/>
                    <a:pt x="42607" y="928863"/>
                  </a:cubicBezTo>
                  <a:cubicBezTo>
                    <a:pt x="138024" y="880794"/>
                    <a:pt x="214306" y="804382"/>
                    <a:pt x="268906" y="713405"/>
                  </a:cubicBezTo>
                  <a:cubicBezTo>
                    <a:pt x="274457" y="704196"/>
                    <a:pt x="279747" y="694792"/>
                    <a:pt x="284841" y="685322"/>
                  </a:cubicBezTo>
                  <a:cubicBezTo>
                    <a:pt x="295160" y="688457"/>
                    <a:pt x="305610" y="691330"/>
                    <a:pt x="316059" y="693943"/>
                  </a:cubicBezTo>
                  <a:cubicBezTo>
                    <a:pt x="418139" y="719479"/>
                    <a:pt x="524659" y="719348"/>
                    <a:pt x="625302" y="687216"/>
                  </a:cubicBezTo>
                  <a:lnTo>
                    <a:pt x="686824" y="625759"/>
                  </a:lnTo>
                  <a:cubicBezTo>
                    <a:pt x="718826" y="525704"/>
                    <a:pt x="718303" y="419445"/>
                    <a:pt x="692832" y="317953"/>
                  </a:cubicBezTo>
                  <a:cubicBezTo>
                    <a:pt x="690220" y="307569"/>
                    <a:pt x="687346" y="297185"/>
                    <a:pt x="684212" y="286866"/>
                  </a:cubicBezTo>
                  <a:cubicBezTo>
                    <a:pt x="693747" y="281772"/>
                    <a:pt x="703217" y="276482"/>
                    <a:pt x="712425" y="270930"/>
                  </a:cubicBezTo>
                  <a:cubicBezTo>
                    <a:pt x="803990" y="216070"/>
                    <a:pt x="880141" y="139265"/>
                    <a:pt x="928405" y="43456"/>
                  </a:cubicBezTo>
                  <a:cubicBezTo>
                    <a:pt x="959950" y="89238"/>
                    <a:pt x="1030485" y="171463"/>
                    <a:pt x="1134001" y="178647"/>
                  </a:cubicBezTo>
                  <a:lnTo>
                    <a:pt x="1171750" y="140898"/>
                  </a:lnTo>
                  <a:cubicBezTo>
                    <a:pt x="1046159" y="157030"/>
                    <a:pt x="966089" y="36729"/>
                    <a:pt x="946758" y="4008"/>
                  </a:cubicBezTo>
                  <a:lnTo>
                    <a:pt x="947149" y="3355"/>
                  </a:lnTo>
                  <a:lnTo>
                    <a:pt x="905939" y="3355"/>
                  </a:lnTo>
                  <a:lnTo>
                    <a:pt x="906265" y="4008"/>
                  </a:lnTo>
                  <a:cubicBezTo>
                    <a:pt x="862312" y="103933"/>
                    <a:pt x="786422" y="183545"/>
                    <a:pt x="693486" y="239255"/>
                  </a:cubicBezTo>
                  <a:cubicBezTo>
                    <a:pt x="686563" y="243435"/>
                    <a:pt x="679509" y="247419"/>
                    <a:pt x="672390" y="251337"/>
                  </a:cubicBezTo>
                  <a:cubicBezTo>
                    <a:pt x="638952" y="159838"/>
                    <a:pt x="585594" y="74478"/>
                    <a:pt x="518324" y="4204"/>
                  </a:cubicBezTo>
                  <a:lnTo>
                    <a:pt x="519108" y="3355"/>
                  </a:lnTo>
                  <a:lnTo>
                    <a:pt x="458958" y="3355"/>
                  </a:lnTo>
                  <a:lnTo>
                    <a:pt x="460133" y="4596"/>
                  </a:lnTo>
                  <a:cubicBezTo>
                    <a:pt x="440932" y="24124"/>
                    <a:pt x="419641" y="41953"/>
                    <a:pt x="396782" y="57889"/>
                  </a:cubicBezTo>
                  <a:cubicBezTo>
                    <a:pt x="369026" y="77156"/>
                    <a:pt x="339179" y="93483"/>
                    <a:pt x="307896" y="106284"/>
                  </a:cubicBezTo>
                  <a:lnTo>
                    <a:pt x="278702" y="118170"/>
                  </a:lnTo>
                  <a:lnTo>
                    <a:pt x="290850" y="147103"/>
                  </a:lnTo>
                  <a:cubicBezTo>
                    <a:pt x="303781" y="178059"/>
                    <a:pt x="313316" y="210714"/>
                    <a:pt x="319194" y="243957"/>
                  </a:cubicBezTo>
                  <a:cubicBezTo>
                    <a:pt x="324027" y="271453"/>
                    <a:pt x="326378" y="299405"/>
                    <a:pt x="326052" y="327293"/>
                  </a:cubicBezTo>
                  <a:cubicBezTo>
                    <a:pt x="298687" y="327489"/>
                    <a:pt x="270995" y="325137"/>
                    <a:pt x="243500" y="320174"/>
                  </a:cubicBezTo>
                  <a:cubicBezTo>
                    <a:pt x="210388" y="314231"/>
                    <a:pt x="177733" y="304630"/>
                    <a:pt x="146384" y="291503"/>
                  </a:cubicBezTo>
                  <a:lnTo>
                    <a:pt x="117321" y="279290"/>
                  </a:lnTo>
                  <a:lnTo>
                    <a:pt x="105369" y="308418"/>
                  </a:lnTo>
                  <a:cubicBezTo>
                    <a:pt x="92634" y="339506"/>
                    <a:pt x="76307" y="369287"/>
                    <a:pt x="56909" y="396913"/>
                  </a:cubicBezTo>
                  <a:cubicBezTo>
                    <a:pt x="41104" y="419445"/>
                    <a:pt x="23144" y="440671"/>
                    <a:pt x="3355" y="460068"/>
                  </a:cubicBezTo>
                  <a:lnTo>
                    <a:pt x="3355" y="518912"/>
                  </a:lnTo>
                  <a:cubicBezTo>
                    <a:pt x="74478" y="587096"/>
                    <a:pt x="159120" y="640127"/>
                    <a:pt x="249313" y="673239"/>
                  </a:cubicBezTo>
                  <a:cubicBezTo>
                    <a:pt x="245394" y="680358"/>
                    <a:pt x="241410" y="687346"/>
                    <a:pt x="237230" y="694269"/>
                  </a:cubicBezTo>
                  <a:cubicBezTo>
                    <a:pt x="181782" y="786748"/>
                    <a:pt x="102822" y="862965"/>
                    <a:pt x="3355" y="906527"/>
                  </a:cubicBezTo>
                  <a:lnTo>
                    <a:pt x="3355" y="947215"/>
                  </a:lnTo>
                  <a:lnTo>
                    <a:pt x="3421" y="947215"/>
                  </a:lnTo>
                  <a:close/>
                  <a:moveTo>
                    <a:pt x="25953" y="489719"/>
                  </a:moveTo>
                  <a:cubicBezTo>
                    <a:pt x="48419" y="468101"/>
                    <a:pt x="68926" y="444002"/>
                    <a:pt x="87083" y="418074"/>
                  </a:cubicBezTo>
                  <a:cubicBezTo>
                    <a:pt x="107002" y="389664"/>
                    <a:pt x="123917" y="359229"/>
                    <a:pt x="137306" y="327619"/>
                  </a:cubicBezTo>
                  <a:cubicBezTo>
                    <a:pt x="169569" y="340747"/>
                    <a:pt x="203073" y="350412"/>
                    <a:pt x="236969" y="356486"/>
                  </a:cubicBezTo>
                  <a:cubicBezTo>
                    <a:pt x="267991" y="362038"/>
                    <a:pt x="299471" y="364585"/>
                    <a:pt x="330689" y="364062"/>
                  </a:cubicBezTo>
                  <a:cubicBezTo>
                    <a:pt x="328991" y="458892"/>
                    <a:pt x="306851" y="554637"/>
                    <a:pt x="266228" y="640389"/>
                  </a:cubicBezTo>
                  <a:cubicBezTo>
                    <a:pt x="177994" y="608713"/>
                    <a:pt x="95181" y="556792"/>
                    <a:pt x="25953" y="489719"/>
                  </a:cubicBezTo>
                  <a:lnTo>
                    <a:pt x="25953" y="489719"/>
                  </a:lnTo>
                  <a:close/>
                  <a:moveTo>
                    <a:pt x="362821" y="331472"/>
                  </a:moveTo>
                  <a:cubicBezTo>
                    <a:pt x="363409" y="300189"/>
                    <a:pt x="360862" y="268710"/>
                    <a:pt x="355376" y="237622"/>
                  </a:cubicBezTo>
                  <a:cubicBezTo>
                    <a:pt x="349367" y="203530"/>
                    <a:pt x="339832" y="170026"/>
                    <a:pt x="326901" y="138155"/>
                  </a:cubicBezTo>
                  <a:cubicBezTo>
                    <a:pt x="359099" y="124571"/>
                    <a:pt x="389598" y="107721"/>
                    <a:pt x="417747" y="88193"/>
                  </a:cubicBezTo>
                  <a:cubicBezTo>
                    <a:pt x="443675" y="70167"/>
                    <a:pt x="467709" y="49725"/>
                    <a:pt x="489392" y="27259"/>
                  </a:cubicBezTo>
                  <a:cubicBezTo>
                    <a:pt x="555290" y="95508"/>
                    <a:pt x="607276" y="178778"/>
                    <a:pt x="639213" y="268122"/>
                  </a:cubicBezTo>
                  <a:cubicBezTo>
                    <a:pt x="554375" y="308092"/>
                    <a:pt x="459153" y="329970"/>
                    <a:pt x="362756" y="331407"/>
                  </a:cubicBezTo>
                  <a:lnTo>
                    <a:pt x="362756" y="331407"/>
                  </a:lnTo>
                  <a:close/>
                  <a:moveTo>
                    <a:pt x="301495" y="651883"/>
                  </a:moveTo>
                  <a:cubicBezTo>
                    <a:pt x="342575" y="563584"/>
                    <a:pt x="365172" y="465489"/>
                    <a:pt x="367393" y="368177"/>
                  </a:cubicBezTo>
                  <a:cubicBezTo>
                    <a:pt x="466011" y="366087"/>
                    <a:pt x="563453" y="343816"/>
                    <a:pt x="650708" y="303455"/>
                  </a:cubicBezTo>
                  <a:cubicBezTo>
                    <a:pt x="652993" y="311226"/>
                    <a:pt x="655083" y="319064"/>
                    <a:pt x="657043" y="326901"/>
                  </a:cubicBezTo>
                  <a:cubicBezTo>
                    <a:pt x="683232" y="431462"/>
                    <a:pt x="681273" y="541248"/>
                    <a:pt x="641695" y="642413"/>
                  </a:cubicBezTo>
                  <a:cubicBezTo>
                    <a:pt x="539942" y="681991"/>
                    <a:pt x="430025" y="684603"/>
                    <a:pt x="324942" y="658283"/>
                  </a:cubicBezTo>
                  <a:cubicBezTo>
                    <a:pt x="317104" y="656324"/>
                    <a:pt x="309267" y="654169"/>
                    <a:pt x="301430" y="651883"/>
                  </a:cubicBezTo>
                  <a:lnTo>
                    <a:pt x="301430" y="651883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BDD8B74-8649-4E49-91B1-D1DE435AF179}"/>
                </a:ext>
              </a:extLst>
            </p:cNvPr>
            <p:cNvSpPr/>
            <p:nvPr/>
          </p:nvSpPr>
          <p:spPr>
            <a:xfrm>
              <a:off x="133338" y="1773921"/>
              <a:ext cx="1169048" cy="1169048"/>
            </a:xfrm>
            <a:custGeom>
              <a:avLst/>
              <a:gdLst>
                <a:gd name="connsiteX0" fmla="*/ 1171816 w 1169048"/>
                <a:gd name="connsiteY0" fmla="*/ 228152 h 1169048"/>
                <a:gd name="connsiteX1" fmla="*/ 1034991 w 1169048"/>
                <a:gd name="connsiteY1" fmla="*/ 3355 h 1169048"/>
                <a:gd name="connsiteX2" fmla="*/ 997242 w 1169048"/>
                <a:gd name="connsiteY2" fmla="*/ 41104 h 1169048"/>
                <a:gd name="connsiteX3" fmla="*/ 1132499 w 1169048"/>
                <a:gd name="connsiteY3" fmla="*/ 246635 h 1169048"/>
                <a:gd name="connsiteX4" fmla="*/ 906200 w 1169048"/>
                <a:gd name="connsiteY4" fmla="*/ 462092 h 1169048"/>
                <a:gd name="connsiteX5" fmla="*/ 890264 w 1169048"/>
                <a:gd name="connsiteY5" fmla="*/ 490176 h 1169048"/>
                <a:gd name="connsiteX6" fmla="*/ 859046 w 1169048"/>
                <a:gd name="connsiteY6" fmla="*/ 481555 h 1169048"/>
                <a:gd name="connsiteX7" fmla="*/ 549804 w 1169048"/>
                <a:gd name="connsiteY7" fmla="*/ 488282 h 1169048"/>
                <a:gd name="connsiteX8" fmla="*/ 488282 w 1169048"/>
                <a:gd name="connsiteY8" fmla="*/ 549738 h 1169048"/>
                <a:gd name="connsiteX9" fmla="*/ 482273 w 1169048"/>
                <a:gd name="connsiteY9" fmla="*/ 857544 h 1169048"/>
                <a:gd name="connsiteX10" fmla="*/ 490894 w 1169048"/>
                <a:gd name="connsiteY10" fmla="*/ 888632 h 1169048"/>
                <a:gd name="connsiteX11" fmla="*/ 462680 w 1169048"/>
                <a:gd name="connsiteY11" fmla="*/ 904567 h 1169048"/>
                <a:gd name="connsiteX12" fmla="*/ 246700 w 1169048"/>
                <a:gd name="connsiteY12" fmla="*/ 1132042 h 1169048"/>
                <a:gd name="connsiteX13" fmla="*/ 41104 w 1169048"/>
                <a:gd name="connsiteY13" fmla="*/ 996850 h 1169048"/>
                <a:gd name="connsiteX14" fmla="*/ 3355 w 1169048"/>
                <a:gd name="connsiteY14" fmla="*/ 1034599 h 1169048"/>
                <a:gd name="connsiteX15" fmla="*/ 228087 w 1169048"/>
                <a:gd name="connsiteY15" fmla="*/ 1171032 h 1169048"/>
                <a:gd name="connsiteX16" fmla="*/ 269101 w 1169048"/>
                <a:gd name="connsiteY16" fmla="*/ 1171032 h 1169048"/>
                <a:gd name="connsiteX17" fmla="*/ 481685 w 1169048"/>
                <a:gd name="connsiteY17" fmla="*/ 936243 h 1169048"/>
                <a:gd name="connsiteX18" fmla="*/ 502781 w 1169048"/>
                <a:gd name="connsiteY18" fmla="*/ 924160 h 1169048"/>
                <a:gd name="connsiteX19" fmla="*/ 656585 w 1169048"/>
                <a:gd name="connsiteY19" fmla="*/ 1171032 h 1169048"/>
                <a:gd name="connsiteX20" fmla="*/ 715103 w 1169048"/>
                <a:gd name="connsiteY20" fmla="*/ 1171032 h 1169048"/>
                <a:gd name="connsiteX21" fmla="*/ 714973 w 1169048"/>
                <a:gd name="connsiteY21" fmla="*/ 1170901 h 1169048"/>
                <a:gd name="connsiteX22" fmla="*/ 778323 w 1169048"/>
                <a:gd name="connsiteY22" fmla="*/ 1117608 h 1169048"/>
                <a:gd name="connsiteX23" fmla="*/ 867210 w 1169048"/>
                <a:gd name="connsiteY23" fmla="*/ 1069214 h 1169048"/>
                <a:gd name="connsiteX24" fmla="*/ 896404 w 1169048"/>
                <a:gd name="connsiteY24" fmla="*/ 1057327 h 1169048"/>
                <a:gd name="connsiteX25" fmla="*/ 884256 w 1169048"/>
                <a:gd name="connsiteY25" fmla="*/ 1028395 h 1169048"/>
                <a:gd name="connsiteX26" fmla="*/ 855911 w 1169048"/>
                <a:gd name="connsiteY26" fmla="*/ 931540 h 1169048"/>
                <a:gd name="connsiteX27" fmla="*/ 849054 w 1169048"/>
                <a:gd name="connsiteY27" fmla="*/ 848205 h 1169048"/>
                <a:gd name="connsiteX28" fmla="*/ 931606 w 1169048"/>
                <a:gd name="connsiteY28" fmla="*/ 855324 h 1169048"/>
                <a:gd name="connsiteX29" fmla="*/ 1028721 w 1169048"/>
                <a:gd name="connsiteY29" fmla="*/ 883995 h 1169048"/>
                <a:gd name="connsiteX30" fmla="*/ 1057785 w 1169048"/>
                <a:gd name="connsiteY30" fmla="*/ 896208 h 1169048"/>
                <a:gd name="connsiteX31" fmla="*/ 1069736 w 1169048"/>
                <a:gd name="connsiteY31" fmla="*/ 867014 h 1169048"/>
                <a:gd name="connsiteX32" fmla="*/ 1118196 w 1169048"/>
                <a:gd name="connsiteY32" fmla="*/ 778519 h 1169048"/>
                <a:gd name="connsiteX33" fmla="*/ 1171816 w 1169048"/>
                <a:gd name="connsiteY33" fmla="*/ 715234 h 1169048"/>
                <a:gd name="connsiteX34" fmla="*/ 1171816 w 1169048"/>
                <a:gd name="connsiteY34" fmla="*/ 656585 h 1169048"/>
                <a:gd name="connsiteX35" fmla="*/ 925793 w 1169048"/>
                <a:gd name="connsiteY35" fmla="*/ 502193 h 1169048"/>
                <a:gd name="connsiteX36" fmla="*/ 937875 w 1169048"/>
                <a:gd name="connsiteY36" fmla="*/ 481163 h 1169048"/>
                <a:gd name="connsiteX37" fmla="*/ 1171816 w 1169048"/>
                <a:gd name="connsiteY37" fmla="*/ 268906 h 1169048"/>
                <a:gd name="connsiteX38" fmla="*/ 1171881 w 1169048"/>
                <a:gd name="connsiteY38" fmla="*/ 268906 h 1169048"/>
                <a:gd name="connsiteX39" fmla="*/ 1171881 w 1169048"/>
                <a:gd name="connsiteY39" fmla="*/ 228283 h 1169048"/>
                <a:gd name="connsiteX40" fmla="*/ 1171881 w 1169048"/>
                <a:gd name="connsiteY40" fmla="*/ 228283 h 1169048"/>
                <a:gd name="connsiteX41" fmla="*/ 938202 w 1169048"/>
                <a:gd name="connsiteY41" fmla="*/ 818946 h 1169048"/>
                <a:gd name="connsiteX42" fmla="*/ 844482 w 1169048"/>
                <a:gd name="connsiteY42" fmla="*/ 811370 h 1169048"/>
                <a:gd name="connsiteX43" fmla="*/ 908943 w 1169048"/>
                <a:gd name="connsiteY43" fmla="*/ 535044 h 1169048"/>
                <a:gd name="connsiteX44" fmla="*/ 1149218 w 1169048"/>
                <a:gd name="connsiteY44" fmla="*/ 685714 h 1169048"/>
                <a:gd name="connsiteX45" fmla="*/ 1088088 w 1169048"/>
                <a:gd name="connsiteY45" fmla="*/ 757359 h 1169048"/>
                <a:gd name="connsiteX46" fmla="*/ 1037865 w 1169048"/>
                <a:gd name="connsiteY46" fmla="*/ 847813 h 1169048"/>
                <a:gd name="connsiteX47" fmla="*/ 938202 w 1169048"/>
                <a:gd name="connsiteY47" fmla="*/ 818946 h 1169048"/>
                <a:gd name="connsiteX48" fmla="*/ 938202 w 1169048"/>
                <a:gd name="connsiteY48" fmla="*/ 818946 h 1169048"/>
                <a:gd name="connsiteX49" fmla="*/ 812350 w 1169048"/>
                <a:gd name="connsiteY49" fmla="*/ 843960 h 1169048"/>
                <a:gd name="connsiteX50" fmla="*/ 819795 w 1169048"/>
                <a:gd name="connsiteY50" fmla="*/ 937810 h 1169048"/>
                <a:gd name="connsiteX51" fmla="*/ 848270 w 1169048"/>
                <a:gd name="connsiteY51" fmla="*/ 1037277 h 1169048"/>
                <a:gd name="connsiteX52" fmla="*/ 757424 w 1169048"/>
                <a:gd name="connsiteY52" fmla="*/ 1087239 h 1169048"/>
                <a:gd name="connsiteX53" fmla="*/ 685779 w 1169048"/>
                <a:gd name="connsiteY53" fmla="*/ 1148174 h 1169048"/>
                <a:gd name="connsiteX54" fmla="*/ 535958 w 1169048"/>
                <a:gd name="connsiteY54" fmla="*/ 907310 h 1169048"/>
                <a:gd name="connsiteX55" fmla="*/ 812415 w 1169048"/>
                <a:gd name="connsiteY55" fmla="*/ 844025 h 1169048"/>
                <a:gd name="connsiteX56" fmla="*/ 812415 w 1169048"/>
                <a:gd name="connsiteY56" fmla="*/ 844025 h 1169048"/>
                <a:gd name="connsiteX57" fmla="*/ 873676 w 1169048"/>
                <a:gd name="connsiteY57" fmla="*/ 523549 h 1169048"/>
                <a:gd name="connsiteX58" fmla="*/ 807778 w 1169048"/>
                <a:gd name="connsiteY58" fmla="*/ 807255 h 1169048"/>
                <a:gd name="connsiteX59" fmla="*/ 524463 w 1169048"/>
                <a:gd name="connsiteY59" fmla="*/ 871978 h 1169048"/>
                <a:gd name="connsiteX60" fmla="*/ 518128 w 1169048"/>
                <a:gd name="connsiteY60" fmla="*/ 848531 h 1169048"/>
                <a:gd name="connsiteX61" fmla="*/ 533476 w 1169048"/>
                <a:gd name="connsiteY61" fmla="*/ 533019 h 1169048"/>
                <a:gd name="connsiteX62" fmla="*/ 850229 w 1169048"/>
                <a:gd name="connsiteY62" fmla="*/ 517149 h 1169048"/>
                <a:gd name="connsiteX63" fmla="*/ 873741 w 1169048"/>
                <a:gd name="connsiteY63" fmla="*/ 523549 h 1169048"/>
                <a:gd name="connsiteX64" fmla="*/ 873741 w 1169048"/>
                <a:gd name="connsiteY64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1171816" y="228152"/>
                  </a:moveTo>
                  <a:cubicBezTo>
                    <a:pt x="1138899" y="208755"/>
                    <a:pt x="1018860" y="128685"/>
                    <a:pt x="1034991" y="3355"/>
                  </a:cubicBezTo>
                  <a:lnTo>
                    <a:pt x="997242" y="41104"/>
                  </a:lnTo>
                  <a:cubicBezTo>
                    <a:pt x="1004426" y="144621"/>
                    <a:pt x="1086717" y="215090"/>
                    <a:pt x="1132499" y="246635"/>
                  </a:cubicBezTo>
                  <a:cubicBezTo>
                    <a:pt x="1037081" y="294703"/>
                    <a:pt x="960799" y="371116"/>
                    <a:pt x="906200" y="462092"/>
                  </a:cubicBezTo>
                  <a:cubicBezTo>
                    <a:pt x="900649" y="471301"/>
                    <a:pt x="895359" y="480706"/>
                    <a:pt x="890264" y="490176"/>
                  </a:cubicBezTo>
                  <a:cubicBezTo>
                    <a:pt x="879945" y="487041"/>
                    <a:pt x="869496" y="484167"/>
                    <a:pt x="859046" y="481555"/>
                  </a:cubicBezTo>
                  <a:cubicBezTo>
                    <a:pt x="756967" y="456019"/>
                    <a:pt x="650446" y="456149"/>
                    <a:pt x="549804" y="488282"/>
                  </a:cubicBezTo>
                  <a:lnTo>
                    <a:pt x="488282" y="549738"/>
                  </a:lnTo>
                  <a:cubicBezTo>
                    <a:pt x="456280" y="649793"/>
                    <a:pt x="456802" y="756118"/>
                    <a:pt x="482273" y="857544"/>
                  </a:cubicBezTo>
                  <a:cubicBezTo>
                    <a:pt x="484886" y="867928"/>
                    <a:pt x="487759" y="878313"/>
                    <a:pt x="490894" y="888632"/>
                  </a:cubicBezTo>
                  <a:cubicBezTo>
                    <a:pt x="481359" y="893726"/>
                    <a:pt x="471889" y="899016"/>
                    <a:pt x="462680" y="904567"/>
                  </a:cubicBezTo>
                  <a:cubicBezTo>
                    <a:pt x="371116" y="959428"/>
                    <a:pt x="294964" y="1036232"/>
                    <a:pt x="246700" y="1132042"/>
                  </a:cubicBezTo>
                  <a:cubicBezTo>
                    <a:pt x="215155" y="1086260"/>
                    <a:pt x="144621" y="1004034"/>
                    <a:pt x="41104" y="996850"/>
                  </a:cubicBezTo>
                  <a:lnTo>
                    <a:pt x="3355" y="1034599"/>
                  </a:lnTo>
                  <a:cubicBezTo>
                    <a:pt x="128359" y="1018533"/>
                    <a:pt x="208298" y="1137724"/>
                    <a:pt x="228087" y="1171032"/>
                  </a:cubicBezTo>
                  <a:lnTo>
                    <a:pt x="269101" y="1171032"/>
                  </a:lnTo>
                  <a:cubicBezTo>
                    <a:pt x="313120" y="1071304"/>
                    <a:pt x="388880" y="991821"/>
                    <a:pt x="481685" y="936243"/>
                  </a:cubicBezTo>
                  <a:cubicBezTo>
                    <a:pt x="488608" y="932063"/>
                    <a:pt x="495662" y="928079"/>
                    <a:pt x="502781" y="924160"/>
                  </a:cubicBezTo>
                  <a:cubicBezTo>
                    <a:pt x="536154" y="1015529"/>
                    <a:pt x="589447" y="1100824"/>
                    <a:pt x="656585" y="1171032"/>
                  </a:cubicBezTo>
                  <a:lnTo>
                    <a:pt x="715103" y="1171032"/>
                  </a:lnTo>
                  <a:lnTo>
                    <a:pt x="714973" y="1170901"/>
                  </a:lnTo>
                  <a:cubicBezTo>
                    <a:pt x="734174" y="1151374"/>
                    <a:pt x="755465" y="1133544"/>
                    <a:pt x="778323" y="1117608"/>
                  </a:cubicBezTo>
                  <a:cubicBezTo>
                    <a:pt x="806080" y="1098342"/>
                    <a:pt x="835927" y="1082015"/>
                    <a:pt x="867210" y="1069214"/>
                  </a:cubicBezTo>
                  <a:lnTo>
                    <a:pt x="896404" y="1057327"/>
                  </a:lnTo>
                  <a:lnTo>
                    <a:pt x="884256" y="1028395"/>
                  </a:lnTo>
                  <a:cubicBezTo>
                    <a:pt x="871325" y="997438"/>
                    <a:pt x="861789" y="964783"/>
                    <a:pt x="855911" y="931540"/>
                  </a:cubicBezTo>
                  <a:cubicBezTo>
                    <a:pt x="851078" y="904045"/>
                    <a:pt x="848727" y="876092"/>
                    <a:pt x="849054" y="848205"/>
                  </a:cubicBezTo>
                  <a:cubicBezTo>
                    <a:pt x="876419" y="848009"/>
                    <a:pt x="904110" y="850360"/>
                    <a:pt x="931606" y="855324"/>
                  </a:cubicBezTo>
                  <a:cubicBezTo>
                    <a:pt x="964718" y="861267"/>
                    <a:pt x="997373" y="870867"/>
                    <a:pt x="1028721" y="883995"/>
                  </a:cubicBezTo>
                  <a:lnTo>
                    <a:pt x="1057785" y="896208"/>
                  </a:lnTo>
                  <a:lnTo>
                    <a:pt x="1069736" y="867014"/>
                  </a:lnTo>
                  <a:cubicBezTo>
                    <a:pt x="1082472" y="835927"/>
                    <a:pt x="1098799" y="806145"/>
                    <a:pt x="1118196" y="778519"/>
                  </a:cubicBezTo>
                  <a:cubicBezTo>
                    <a:pt x="1134067" y="755922"/>
                    <a:pt x="1152027" y="734696"/>
                    <a:pt x="1171816" y="715234"/>
                  </a:cubicBezTo>
                  <a:lnTo>
                    <a:pt x="1171816" y="656585"/>
                  </a:lnTo>
                  <a:cubicBezTo>
                    <a:pt x="1100628" y="588402"/>
                    <a:pt x="1015986" y="535305"/>
                    <a:pt x="925793" y="502193"/>
                  </a:cubicBezTo>
                  <a:cubicBezTo>
                    <a:pt x="929712" y="495074"/>
                    <a:pt x="933696" y="488086"/>
                    <a:pt x="937875" y="481163"/>
                  </a:cubicBezTo>
                  <a:cubicBezTo>
                    <a:pt x="993324" y="388684"/>
                    <a:pt x="1072349" y="312467"/>
                    <a:pt x="1171816" y="268906"/>
                  </a:cubicBezTo>
                  <a:lnTo>
                    <a:pt x="1171881" y="268906"/>
                  </a:lnTo>
                  <a:lnTo>
                    <a:pt x="1171881" y="228283"/>
                  </a:lnTo>
                  <a:lnTo>
                    <a:pt x="1171881" y="228283"/>
                  </a:lnTo>
                  <a:close/>
                  <a:moveTo>
                    <a:pt x="938202" y="818946"/>
                  </a:moveTo>
                  <a:cubicBezTo>
                    <a:pt x="907180" y="813395"/>
                    <a:pt x="875700" y="810848"/>
                    <a:pt x="844482" y="811370"/>
                  </a:cubicBezTo>
                  <a:cubicBezTo>
                    <a:pt x="846180" y="716540"/>
                    <a:pt x="868320" y="620861"/>
                    <a:pt x="908943" y="535044"/>
                  </a:cubicBezTo>
                  <a:cubicBezTo>
                    <a:pt x="997177" y="566719"/>
                    <a:pt x="1079990" y="618640"/>
                    <a:pt x="1149218" y="685714"/>
                  </a:cubicBezTo>
                  <a:cubicBezTo>
                    <a:pt x="1126752" y="707331"/>
                    <a:pt x="1106245" y="731431"/>
                    <a:pt x="1088088" y="757359"/>
                  </a:cubicBezTo>
                  <a:cubicBezTo>
                    <a:pt x="1068169" y="785769"/>
                    <a:pt x="1051254" y="816203"/>
                    <a:pt x="1037865" y="847813"/>
                  </a:cubicBezTo>
                  <a:cubicBezTo>
                    <a:pt x="1005602" y="834686"/>
                    <a:pt x="972098" y="825020"/>
                    <a:pt x="938202" y="818946"/>
                  </a:cubicBezTo>
                  <a:lnTo>
                    <a:pt x="938202" y="818946"/>
                  </a:lnTo>
                  <a:close/>
                  <a:moveTo>
                    <a:pt x="812350" y="843960"/>
                  </a:moveTo>
                  <a:cubicBezTo>
                    <a:pt x="811762" y="875243"/>
                    <a:pt x="814309" y="906723"/>
                    <a:pt x="819795" y="937810"/>
                  </a:cubicBezTo>
                  <a:cubicBezTo>
                    <a:pt x="825804" y="971902"/>
                    <a:pt x="835339" y="1005406"/>
                    <a:pt x="848270" y="1037277"/>
                  </a:cubicBezTo>
                  <a:cubicBezTo>
                    <a:pt x="816072" y="1050862"/>
                    <a:pt x="785573" y="1067712"/>
                    <a:pt x="757424" y="1087239"/>
                  </a:cubicBezTo>
                  <a:cubicBezTo>
                    <a:pt x="731496" y="1105265"/>
                    <a:pt x="707462" y="1125707"/>
                    <a:pt x="685779" y="1148174"/>
                  </a:cubicBezTo>
                  <a:cubicBezTo>
                    <a:pt x="619881" y="1079925"/>
                    <a:pt x="567895" y="996654"/>
                    <a:pt x="535958" y="907310"/>
                  </a:cubicBezTo>
                  <a:cubicBezTo>
                    <a:pt x="620796" y="867341"/>
                    <a:pt x="716083" y="845462"/>
                    <a:pt x="812415" y="844025"/>
                  </a:cubicBezTo>
                  <a:lnTo>
                    <a:pt x="812415" y="844025"/>
                  </a:lnTo>
                  <a:close/>
                  <a:moveTo>
                    <a:pt x="873676" y="523549"/>
                  </a:moveTo>
                  <a:cubicBezTo>
                    <a:pt x="832596" y="611848"/>
                    <a:pt x="809999" y="709944"/>
                    <a:pt x="807778" y="807255"/>
                  </a:cubicBezTo>
                  <a:cubicBezTo>
                    <a:pt x="709160" y="809345"/>
                    <a:pt x="611718" y="831616"/>
                    <a:pt x="524463" y="871978"/>
                  </a:cubicBezTo>
                  <a:cubicBezTo>
                    <a:pt x="522178" y="864206"/>
                    <a:pt x="520088" y="856369"/>
                    <a:pt x="518128" y="848531"/>
                  </a:cubicBezTo>
                  <a:cubicBezTo>
                    <a:pt x="491939" y="743970"/>
                    <a:pt x="493898" y="634184"/>
                    <a:pt x="533476" y="533019"/>
                  </a:cubicBezTo>
                  <a:cubicBezTo>
                    <a:pt x="635229" y="493441"/>
                    <a:pt x="745146" y="490829"/>
                    <a:pt x="850229" y="517149"/>
                  </a:cubicBezTo>
                  <a:cubicBezTo>
                    <a:pt x="858067" y="519108"/>
                    <a:pt x="865904" y="521263"/>
                    <a:pt x="873741" y="523549"/>
                  </a:cubicBezTo>
                  <a:lnTo>
                    <a:pt x="873741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D41E825B-4674-44E8-88BE-334900B2E737}"/>
                </a:ext>
              </a:extLst>
            </p:cNvPr>
            <p:cNvSpPr/>
            <p:nvPr/>
          </p:nvSpPr>
          <p:spPr>
            <a:xfrm>
              <a:off x="1438623" y="3078031"/>
              <a:ext cx="1169048" cy="1169048"/>
            </a:xfrm>
            <a:custGeom>
              <a:avLst/>
              <a:gdLst>
                <a:gd name="connsiteX0" fmla="*/ 1171685 w 1169048"/>
                <a:gd name="connsiteY0" fmla="*/ 228087 h 1169048"/>
                <a:gd name="connsiteX1" fmla="*/ 1034991 w 1169048"/>
                <a:gd name="connsiteY1" fmla="*/ 3355 h 1169048"/>
                <a:gd name="connsiteX2" fmla="*/ 997242 w 1169048"/>
                <a:gd name="connsiteY2" fmla="*/ 41104 h 1169048"/>
                <a:gd name="connsiteX3" fmla="*/ 1132499 w 1169048"/>
                <a:gd name="connsiteY3" fmla="*/ 246635 h 1169048"/>
                <a:gd name="connsiteX4" fmla="*/ 906200 w 1169048"/>
                <a:gd name="connsiteY4" fmla="*/ 462092 h 1169048"/>
                <a:gd name="connsiteX5" fmla="*/ 890264 w 1169048"/>
                <a:gd name="connsiteY5" fmla="*/ 490176 h 1169048"/>
                <a:gd name="connsiteX6" fmla="*/ 859046 w 1169048"/>
                <a:gd name="connsiteY6" fmla="*/ 481555 h 1169048"/>
                <a:gd name="connsiteX7" fmla="*/ 549804 w 1169048"/>
                <a:gd name="connsiteY7" fmla="*/ 488282 h 1169048"/>
                <a:gd name="connsiteX8" fmla="*/ 488282 w 1169048"/>
                <a:gd name="connsiteY8" fmla="*/ 549738 h 1169048"/>
                <a:gd name="connsiteX9" fmla="*/ 482273 w 1169048"/>
                <a:gd name="connsiteY9" fmla="*/ 857544 h 1169048"/>
                <a:gd name="connsiteX10" fmla="*/ 490894 w 1169048"/>
                <a:gd name="connsiteY10" fmla="*/ 888632 h 1169048"/>
                <a:gd name="connsiteX11" fmla="*/ 462680 w 1169048"/>
                <a:gd name="connsiteY11" fmla="*/ 904567 h 1169048"/>
                <a:gd name="connsiteX12" fmla="*/ 246700 w 1169048"/>
                <a:gd name="connsiteY12" fmla="*/ 1132042 h 1169048"/>
                <a:gd name="connsiteX13" fmla="*/ 41105 w 1169048"/>
                <a:gd name="connsiteY13" fmla="*/ 996850 h 1169048"/>
                <a:gd name="connsiteX14" fmla="*/ 3355 w 1169048"/>
                <a:gd name="connsiteY14" fmla="*/ 1034599 h 1169048"/>
                <a:gd name="connsiteX15" fmla="*/ 228348 w 1169048"/>
                <a:gd name="connsiteY15" fmla="*/ 1171489 h 1169048"/>
                <a:gd name="connsiteX16" fmla="*/ 227956 w 1169048"/>
                <a:gd name="connsiteY16" fmla="*/ 1172142 h 1169048"/>
                <a:gd name="connsiteX17" fmla="*/ 269167 w 1169048"/>
                <a:gd name="connsiteY17" fmla="*/ 1172142 h 1169048"/>
                <a:gd name="connsiteX18" fmla="*/ 268840 w 1169048"/>
                <a:gd name="connsiteY18" fmla="*/ 1171489 h 1169048"/>
                <a:gd name="connsiteX19" fmla="*/ 481620 w 1169048"/>
                <a:gd name="connsiteY19" fmla="*/ 936243 h 1169048"/>
                <a:gd name="connsiteX20" fmla="*/ 502715 w 1169048"/>
                <a:gd name="connsiteY20" fmla="*/ 924160 h 1169048"/>
                <a:gd name="connsiteX21" fmla="*/ 656781 w 1169048"/>
                <a:gd name="connsiteY21" fmla="*/ 1171293 h 1169048"/>
                <a:gd name="connsiteX22" fmla="*/ 655998 w 1169048"/>
                <a:gd name="connsiteY22" fmla="*/ 1172142 h 1169048"/>
                <a:gd name="connsiteX23" fmla="*/ 716148 w 1169048"/>
                <a:gd name="connsiteY23" fmla="*/ 1172142 h 1169048"/>
                <a:gd name="connsiteX24" fmla="*/ 714973 w 1169048"/>
                <a:gd name="connsiteY24" fmla="*/ 1170901 h 1169048"/>
                <a:gd name="connsiteX25" fmla="*/ 778323 w 1169048"/>
                <a:gd name="connsiteY25" fmla="*/ 1117608 h 1169048"/>
                <a:gd name="connsiteX26" fmla="*/ 867210 w 1169048"/>
                <a:gd name="connsiteY26" fmla="*/ 1069214 h 1169048"/>
                <a:gd name="connsiteX27" fmla="*/ 896404 w 1169048"/>
                <a:gd name="connsiteY27" fmla="*/ 1057327 h 1169048"/>
                <a:gd name="connsiteX28" fmla="*/ 884256 w 1169048"/>
                <a:gd name="connsiteY28" fmla="*/ 1028395 h 1169048"/>
                <a:gd name="connsiteX29" fmla="*/ 855911 w 1169048"/>
                <a:gd name="connsiteY29" fmla="*/ 931540 h 1169048"/>
                <a:gd name="connsiteX30" fmla="*/ 849054 w 1169048"/>
                <a:gd name="connsiteY30" fmla="*/ 848205 h 1169048"/>
                <a:gd name="connsiteX31" fmla="*/ 931606 w 1169048"/>
                <a:gd name="connsiteY31" fmla="*/ 855324 h 1169048"/>
                <a:gd name="connsiteX32" fmla="*/ 1028722 w 1169048"/>
                <a:gd name="connsiteY32" fmla="*/ 883995 h 1169048"/>
                <a:gd name="connsiteX33" fmla="*/ 1057784 w 1169048"/>
                <a:gd name="connsiteY33" fmla="*/ 896208 h 1169048"/>
                <a:gd name="connsiteX34" fmla="*/ 1069736 w 1169048"/>
                <a:gd name="connsiteY34" fmla="*/ 867079 h 1169048"/>
                <a:gd name="connsiteX35" fmla="*/ 1118196 w 1169048"/>
                <a:gd name="connsiteY35" fmla="*/ 778584 h 1169048"/>
                <a:gd name="connsiteX36" fmla="*/ 1171750 w 1169048"/>
                <a:gd name="connsiteY36" fmla="*/ 715430 h 1169048"/>
                <a:gd name="connsiteX37" fmla="*/ 1171750 w 1169048"/>
                <a:gd name="connsiteY37" fmla="*/ 656585 h 1169048"/>
                <a:gd name="connsiteX38" fmla="*/ 925793 w 1169048"/>
                <a:gd name="connsiteY38" fmla="*/ 502258 h 1169048"/>
                <a:gd name="connsiteX39" fmla="*/ 937875 w 1169048"/>
                <a:gd name="connsiteY39" fmla="*/ 481228 h 1169048"/>
                <a:gd name="connsiteX40" fmla="*/ 1171750 w 1169048"/>
                <a:gd name="connsiteY40" fmla="*/ 268971 h 1169048"/>
                <a:gd name="connsiteX41" fmla="*/ 1171750 w 1169048"/>
                <a:gd name="connsiteY41" fmla="*/ 228283 h 1169048"/>
                <a:gd name="connsiteX42" fmla="*/ 1171750 w 1169048"/>
                <a:gd name="connsiteY42" fmla="*/ 228283 h 1169048"/>
                <a:gd name="connsiteX43" fmla="*/ 1149153 w 1169048"/>
                <a:gd name="connsiteY43" fmla="*/ 685714 h 1169048"/>
                <a:gd name="connsiteX44" fmla="*/ 1088023 w 1169048"/>
                <a:gd name="connsiteY44" fmla="*/ 757359 h 1169048"/>
                <a:gd name="connsiteX45" fmla="*/ 1037800 w 1169048"/>
                <a:gd name="connsiteY45" fmla="*/ 847813 h 1169048"/>
                <a:gd name="connsiteX46" fmla="*/ 938137 w 1169048"/>
                <a:gd name="connsiteY46" fmla="*/ 818946 h 1169048"/>
                <a:gd name="connsiteX47" fmla="*/ 844417 w 1169048"/>
                <a:gd name="connsiteY47" fmla="*/ 811370 h 1169048"/>
                <a:gd name="connsiteX48" fmla="*/ 908878 w 1169048"/>
                <a:gd name="connsiteY48" fmla="*/ 535044 h 1169048"/>
                <a:gd name="connsiteX49" fmla="*/ 1149153 w 1169048"/>
                <a:gd name="connsiteY49" fmla="*/ 685714 h 1169048"/>
                <a:gd name="connsiteX50" fmla="*/ 1149153 w 1169048"/>
                <a:gd name="connsiteY50" fmla="*/ 685714 h 1169048"/>
                <a:gd name="connsiteX51" fmla="*/ 812284 w 1169048"/>
                <a:gd name="connsiteY51" fmla="*/ 843960 h 1169048"/>
                <a:gd name="connsiteX52" fmla="*/ 819730 w 1169048"/>
                <a:gd name="connsiteY52" fmla="*/ 937810 h 1169048"/>
                <a:gd name="connsiteX53" fmla="*/ 848205 w 1169048"/>
                <a:gd name="connsiteY53" fmla="*/ 1037277 h 1169048"/>
                <a:gd name="connsiteX54" fmla="*/ 757359 w 1169048"/>
                <a:gd name="connsiteY54" fmla="*/ 1087239 h 1169048"/>
                <a:gd name="connsiteX55" fmla="*/ 685714 w 1169048"/>
                <a:gd name="connsiteY55" fmla="*/ 1148173 h 1169048"/>
                <a:gd name="connsiteX56" fmla="*/ 535893 w 1169048"/>
                <a:gd name="connsiteY56" fmla="*/ 907310 h 1169048"/>
                <a:gd name="connsiteX57" fmla="*/ 812350 w 1169048"/>
                <a:gd name="connsiteY57" fmla="*/ 844025 h 1169048"/>
                <a:gd name="connsiteX58" fmla="*/ 812350 w 1169048"/>
                <a:gd name="connsiteY58" fmla="*/ 844025 h 1169048"/>
                <a:gd name="connsiteX59" fmla="*/ 873611 w 1169048"/>
                <a:gd name="connsiteY59" fmla="*/ 523549 h 1169048"/>
                <a:gd name="connsiteX60" fmla="*/ 807713 w 1169048"/>
                <a:gd name="connsiteY60" fmla="*/ 807255 h 1169048"/>
                <a:gd name="connsiteX61" fmla="*/ 524398 w 1169048"/>
                <a:gd name="connsiteY61" fmla="*/ 871978 h 1169048"/>
                <a:gd name="connsiteX62" fmla="*/ 518063 w 1169048"/>
                <a:gd name="connsiteY62" fmla="*/ 848531 h 1169048"/>
                <a:gd name="connsiteX63" fmla="*/ 533411 w 1169048"/>
                <a:gd name="connsiteY63" fmla="*/ 533019 h 1169048"/>
                <a:gd name="connsiteX64" fmla="*/ 850164 w 1169048"/>
                <a:gd name="connsiteY64" fmla="*/ 517149 h 1169048"/>
                <a:gd name="connsiteX65" fmla="*/ 873676 w 1169048"/>
                <a:gd name="connsiteY65" fmla="*/ 523549 h 1169048"/>
                <a:gd name="connsiteX66" fmla="*/ 873676 w 1169048"/>
                <a:gd name="connsiteY66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1171685" y="228087"/>
                  </a:moveTo>
                  <a:cubicBezTo>
                    <a:pt x="1138638" y="208559"/>
                    <a:pt x="1018860" y="128554"/>
                    <a:pt x="1034991" y="3355"/>
                  </a:cubicBezTo>
                  <a:lnTo>
                    <a:pt x="997242" y="41104"/>
                  </a:lnTo>
                  <a:cubicBezTo>
                    <a:pt x="1004426" y="144621"/>
                    <a:pt x="1086717" y="215090"/>
                    <a:pt x="1132499" y="246635"/>
                  </a:cubicBezTo>
                  <a:cubicBezTo>
                    <a:pt x="1037081" y="294703"/>
                    <a:pt x="960799" y="371116"/>
                    <a:pt x="906200" y="462092"/>
                  </a:cubicBezTo>
                  <a:cubicBezTo>
                    <a:pt x="900649" y="471301"/>
                    <a:pt x="895359" y="480706"/>
                    <a:pt x="890264" y="490176"/>
                  </a:cubicBezTo>
                  <a:cubicBezTo>
                    <a:pt x="879946" y="487041"/>
                    <a:pt x="869496" y="484167"/>
                    <a:pt x="859046" y="481555"/>
                  </a:cubicBezTo>
                  <a:cubicBezTo>
                    <a:pt x="756967" y="456018"/>
                    <a:pt x="650446" y="456149"/>
                    <a:pt x="549804" y="488282"/>
                  </a:cubicBezTo>
                  <a:lnTo>
                    <a:pt x="488282" y="549738"/>
                  </a:lnTo>
                  <a:cubicBezTo>
                    <a:pt x="456280" y="649793"/>
                    <a:pt x="456802" y="756052"/>
                    <a:pt x="482273" y="857544"/>
                  </a:cubicBezTo>
                  <a:cubicBezTo>
                    <a:pt x="484886" y="867928"/>
                    <a:pt x="487759" y="878313"/>
                    <a:pt x="490894" y="888632"/>
                  </a:cubicBezTo>
                  <a:cubicBezTo>
                    <a:pt x="481359" y="893726"/>
                    <a:pt x="471889" y="899016"/>
                    <a:pt x="462680" y="904567"/>
                  </a:cubicBezTo>
                  <a:cubicBezTo>
                    <a:pt x="371116" y="959428"/>
                    <a:pt x="294964" y="1036232"/>
                    <a:pt x="246700" y="1132042"/>
                  </a:cubicBezTo>
                  <a:cubicBezTo>
                    <a:pt x="215156" y="1086260"/>
                    <a:pt x="144621" y="1004034"/>
                    <a:pt x="41105" y="996850"/>
                  </a:cubicBezTo>
                  <a:lnTo>
                    <a:pt x="3355" y="1034599"/>
                  </a:lnTo>
                  <a:cubicBezTo>
                    <a:pt x="128946" y="1018468"/>
                    <a:pt x="209016" y="1138769"/>
                    <a:pt x="228348" y="1171489"/>
                  </a:cubicBezTo>
                  <a:lnTo>
                    <a:pt x="227956" y="1172142"/>
                  </a:lnTo>
                  <a:lnTo>
                    <a:pt x="269167" y="1172142"/>
                  </a:lnTo>
                  <a:lnTo>
                    <a:pt x="268840" y="1171489"/>
                  </a:lnTo>
                  <a:cubicBezTo>
                    <a:pt x="312794" y="1071565"/>
                    <a:pt x="388684" y="991952"/>
                    <a:pt x="481620" y="936243"/>
                  </a:cubicBezTo>
                  <a:cubicBezTo>
                    <a:pt x="488543" y="932063"/>
                    <a:pt x="495596" y="928079"/>
                    <a:pt x="502715" y="924160"/>
                  </a:cubicBezTo>
                  <a:cubicBezTo>
                    <a:pt x="536154" y="1015659"/>
                    <a:pt x="589512" y="1101020"/>
                    <a:pt x="656781" y="1171293"/>
                  </a:cubicBezTo>
                  <a:lnTo>
                    <a:pt x="655998" y="1172142"/>
                  </a:lnTo>
                  <a:lnTo>
                    <a:pt x="716148" y="1172142"/>
                  </a:lnTo>
                  <a:lnTo>
                    <a:pt x="714973" y="1170901"/>
                  </a:lnTo>
                  <a:cubicBezTo>
                    <a:pt x="734174" y="1151374"/>
                    <a:pt x="755465" y="1133544"/>
                    <a:pt x="778323" y="1117608"/>
                  </a:cubicBezTo>
                  <a:cubicBezTo>
                    <a:pt x="806080" y="1098342"/>
                    <a:pt x="835927" y="1082014"/>
                    <a:pt x="867210" y="1069214"/>
                  </a:cubicBezTo>
                  <a:lnTo>
                    <a:pt x="896404" y="1057327"/>
                  </a:lnTo>
                  <a:lnTo>
                    <a:pt x="884256" y="1028395"/>
                  </a:lnTo>
                  <a:cubicBezTo>
                    <a:pt x="871325" y="997438"/>
                    <a:pt x="861789" y="964783"/>
                    <a:pt x="855911" y="931540"/>
                  </a:cubicBezTo>
                  <a:cubicBezTo>
                    <a:pt x="851079" y="904045"/>
                    <a:pt x="848727" y="876092"/>
                    <a:pt x="849054" y="848205"/>
                  </a:cubicBezTo>
                  <a:cubicBezTo>
                    <a:pt x="876419" y="848009"/>
                    <a:pt x="904110" y="850360"/>
                    <a:pt x="931606" y="855324"/>
                  </a:cubicBezTo>
                  <a:cubicBezTo>
                    <a:pt x="964718" y="861267"/>
                    <a:pt x="997373" y="870867"/>
                    <a:pt x="1028722" y="883995"/>
                  </a:cubicBezTo>
                  <a:lnTo>
                    <a:pt x="1057784" y="896208"/>
                  </a:lnTo>
                  <a:lnTo>
                    <a:pt x="1069736" y="867079"/>
                  </a:lnTo>
                  <a:cubicBezTo>
                    <a:pt x="1082472" y="835992"/>
                    <a:pt x="1098799" y="806211"/>
                    <a:pt x="1118196" y="778584"/>
                  </a:cubicBezTo>
                  <a:cubicBezTo>
                    <a:pt x="1134001" y="756052"/>
                    <a:pt x="1151962" y="734827"/>
                    <a:pt x="1171750" y="715430"/>
                  </a:cubicBezTo>
                  <a:lnTo>
                    <a:pt x="1171750" y="656585"/>
                  </a:lnTo>
                  <a:cubicBezTo>
                    <a:pt x="1100628" y="588402"/>
                    <a:pt x="1015986" y="535370"/>
                    <a:pt x="925793" y="502258"/>
                  </a:cubicBezTo>
                  <a:cubicBezTo>
                    <a:pt x="929712" y="495139"/>
                    <a:pt x="933696" y="488151"/>
                    <a:pt x="937875" y="481228"/>
                  </a:cubicBezTo>
                  <a:cubicBezTo>
                    <a:pt x="993324" y="388749"/>
                    <a:pt x="1072283" y="312532"/>
                    <a:pt x="1171750" y="268971"/>
                  </a:cubicBezTo>
                  <a:lnTo>
                    <a:pt x="1171750" y="228283"/>
                  </a:lnTo>
                  <a:lnTo>
                    <a:pt x="1171750" y="228283"/>
                  </a:lnTo>
                  <a:close/>
                  <a:moveTo>
                    <a:pt x="1149153" y="685714"/>
                  </a:moveTo>
                  <a:cubicBezTo>
                    <a:pt x="1126687" y="707331"/>
                    <a:pt x="1106179" y="731431"/>
                    <a:pt x="1088023" y="757359"/>
                  </a:cubicBezTo>
                  <a:cubicBezTo>
                    <a:pt x="1068104" y="785769"/>
                    <a:pt x="1051188" y="816203"/>
                    <a:pt x="1037800" y="847813"/>
                  </a:cubicBezTo>
                  <a:cubicBezTo>
                    <a:pt x="1005536" y="834686"/>
                    <a:pt x="972032" y="825020"/>
                    <a:pt x="938137" y="818946"/>
                  </a:cubicBezTo>
                  <a:cubicBezTo>
                    <a:pt x="907115" y="813395"/>
                    <a:pt x="875635" y="810848"/>
                    <a:pt x="844417" y="811370"/>
                  </a:cubicBezTo>
                  <a:cubicBezTo>
                    <a:pt x="846115" y="716540"/>
                    <a:pt x="868255" y="620796"/>
                    <a:pt x="908878" y="535044"/>
                  </a:cubicBezTo>
                  <a:cubicBezTo>
                    <a:pt x="997112" y="566719"/>
                    <a:pt x="1079925" y="618640"/>
                    <a:pt x="1149153" y="685714"/>
                  </a:cubicBezTo>
                  <a:lnTo>
                    <a:pt x="1149153" y="685714"/>
                  </a:lnTo>
                  <a:close/>
                  <a:moveTo>
                    <a:pt x="812284" y="843960"/>
                  </a:moveTo>
                  <a:cubicBezTo>
                    <a:pt x="811697" y="875243"/>
                    <a:pt x="814244" y="906723"/>
                    <a:pt x="819730" y="937810"/>
                  </a:cubicBezTo>
                  <a:cubicBezTo>
                    <a:pt x="825738" y="971902"/>
                    <a:pt x="835274" y="1005406"/>
                    <a:pt x="848205" y="1037277"/>
                  </a:cubicBezTo>
                  <a:cubicBezTo>
                    <a:pt x="816007" y="1050862"/>
                    <a:pt x="785507" y="1067712"/>
                    <a:pt x="757359" y="1087239"/>
                  </a:cubicBezTo>
                  <a:cubicBezTo>
                    <a:pt x="731431" y="1105265"/>
                    <a:pt x="707397" y="1125707"/>
                    <a:pt x="685714" y="1148173"/>
                  </a:cubicBezTo>
                  <a:cubicBezTo>
                    <a:pt x="619816" y="1079924"/>
                    <a:pt x="567829" y="996654"/>
                    <a:pt x="535893" y="907310"/>
                  </a:cubicBezTo>
                  <a:cubicBezTo>
                    <a:pt x="620730" y="867341"/>
                    <a:pt x="715952" y="845462"/>
                    <a:pt x="812350" y="844025"/>
                  </a:cubicBezTo>
                  <a:lnTo>
                    <a:pt x="812350" y="844025"/>
                  </a:lnTo>
                  <a:close/>
                  <a:moveTo>
                    <a:pt x="873611" y="523549"/>
                  </a:moveTo>
                  <a:cubicBezTo>
                    <a:pt x="832530" y="611848"/>
                    <a:pt x="809933" y="709944"/>
                    <a:pt x="807713" y="807255"/>
                  </a:cubicBezTo>
                  <a:cubicBezTo>
                    <a:pt x="709095" y="809345"/>
                    <a:pt x="611652" y="831616"/>
                    <a:pt x="524398" y="871978"/>
                  </a:cubicBezTo>
                  <a:cubicBezTo>
                    <a:pt x="522112" y="864206"/>
                    <a:pt x="520022" y="856369"/>
                    <a:pt x="518063" y="848531"/>
                  </a:cubicBezTo>
                  <a:cubicBezTo>
                    <a:pt x="491874" y="743970"/>
                    <a:pt x="493833" y="634184"/>
                    <a:pt x="533411" y="533019"/>
                  </a:cubicBezTo>
                  <a:cubicBezTo>
                    <a:pt x="635164" y="493441"/>
                    <a:pt x="745080" y="490829"/>
                    <a:pt x="850164" y="517149"/>
                  </a:cubicBezTo>
                  <a:cubicBezTo>
                    <a:pt x="858001" y="519108"/>
                    <a:pt x="865839" y="521263"/>
                    <a:pt x="873676" y="523549"/>
                  </a:cubicBezTo>
                  <a:lnTo>
                    <a:pt x="873676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517D441-EDD3-44E6-822F-ECE0F17DFA71}"/>
                </a:ext>
              </a:extLst>
            </p:cNvPr>
            <p:cNvSpPr/>
            <p:nvPr/>
          </p:nvSpPr>
          <p:spPr>
            <a:xfrm>
              <a:off x="1301733" y="2941533"/>
              <a:ext cx="1169048" cy="1169048"/>
            </a:xfrm>
            <a:custGeom>
              <a:avLst/>
              <a:gdLst>
                <a:gd name="connsiteX0" fmla="*/ 3421 w 1169048"/>
                <a:gd name="connsiteY0" fmla="*/ 946235 h 1169048"/>
                <a:gd name="connsiteX1" fmla="*/ 140245 w 1169048"/>
                <a:gd name="connsiteY1" fmla="*/ 1171032 h 1169048"/>
                <a:gd name="connsiteX2" fmla="*/ 177994 w 1169048"/>
                <a:gd name="connsiteY2" fmla="*/ 1133283 h 1169048"/>
                <a:gd name="connsiteX3" fmla="*/ 42737 w 1169048"/>
                <a:gd name="connsiteY3" fmla="*/ 927752 h 1169048"/>
                <a:gd name="connsiteX4" fmla="*/ 269036 w 1169048"/>
                <a:gd name="connsiteY4" fmla="*/ 712295 h 1169048"/>
                <a:gd name="connsiteX5" fmla="*/ 284972 w 1169048"/>
                <a:gd name="connsiteY5" fmla="*/ 684212 h 1169048"/>
                <a:gd name="connsiteX6" fmla="*/ 316190 w 1169048"/>
                <a:gd name="connsiteY6" fmla="*/ 692833 h 1169048"/>
                <a:gd name="connsiteX7" fmla="*/ 625433 w 1169048"/>
                <a:gd name="connsiteY7" fmla="*/ 686106 h 1169048"/>
                <a:gd name="connsiteX8" fmla="*/ 686955 w 1169048"/>
                <a:gd name="connsiteY8" fmla="*/ 624649 h 1169048"/>
                <a:gd name="connsiteX9" fmla="*/ 692963 w 1169048"/>
                <a:gd name="connsiteY9" fmla="*/ 316843 h 1169048"/>
                <a:gd name="connsiteX10" fmla="*/ 684342 w 1169048"/>
                <a:gd name="connsiteY10" fmla="*/ 285756 h 1169048"/>
                <a:gd name="connsiteX11" fmla="*/ 712556 w 1169048"/>
                <a:gd name="connsiteY11" fmla="*/ 269820 h 1169048"/>
                <a:gd name="connsiteX12" fmla="*/ 928536 w 1169048"/>
                <a:gd name="connsiteY12" fmla="*/ 42345 h 1169048"/>
                <a:gd name="connsiteX13" fmla="*/ 1134132 w 1169048"/>
                <a:gd name="connsiteY13" fmla="*/ 177537 h 1169048"/>
                <a:gd name="connsiteX14" fmla="*/ 1171881 w 1169048"/>
                <a:gd name="connsiteY14" fmla="*/ 139788 h 1169048"/>
                <a:gd name="connsiteX15" fmla="*/ 947149 w 1169048"/>
                <a:gd name="connsiteY15" fmla="*/ 3355 h 1169048"/>
                <a:gd name="connsiteX16" fmla="*/ 906135 w 1169048"/>
                <a:gd name="connsiteY16" fmla="*/ 3355 h 1169048"/>
                <a:gd name="connsiteX17" fmla="*/ 693551 w 1169048"/>
                <a:gd name="connsiteY17" fmla="*/ 238145 h 1169048"/>
                <a:gd name="connsiteX18" fmla="*/ 672456 w 1169048"/>
                <a:gd name="connsiteY18" fmla="*/ 250227 h 1169048"/>
                <a:gd name="connsiteX19" fmla="*/ 518651 w 1169048"/>
                <a:gd name="connsiteY19" fmla="*/ 3355 h 1169048"/>
                <a:gd name="connsiteX20" fmla="*/ 460133 w 1169048"/>
                <a:gd name="connsiteY20" fmla="*/ 3355 h 1169048"/>
                <a:gd name="connsiteX21" fmla="*/ 460264 w 1169048"/>
                <a:gd name="connsiteY21" fmla="*/ 3486 h 1169048"/>
                <a:gd name="connsiteX22" fmla="*/ 396913 w 1169048"/>
                <a:gd name="connsiteY22" fmla="*/ 56779 h 1169048"/>
                <a:gd name="connsiteX23" fmla="*/ 308026 w 1169048"/>
                <a:gd name="connsiteY23" fmla="*/ 105173 h 1169048"/>
                <a:gd name="connsiteX24" fmla="*/ 278833 w 1169048"/>
                <a:gd name="connsiteY24" fmla="*/ 117060 h 1169048"/>
                <a:gd name="connsiteX25" fmla="*/ 290980 w 1169048"/>
                <a:gd name="connsiteY25" fmla="*/ 145992 h 1169048"/>
                <a:gd name="connsiteX26" fmla="*/ 319325 w 1169048"/>
                <a:gd name="connsiteY26" fmla="*/ 242847 h 1169048"/>
                <a:gd name="connsiteX27" fmla="*/ 326182 w 1169048"/>
                <a:gd name="connsiteY27" fmla="*/ 326182 h 1169048"/>
                <a:gd name="connsiteX28" fmla="*/ 243631 w 1169048"/>
                <a:gd name="connsiteY28" fmla="*/ 319064 h 1169048"/>
                <a:gd name="connsiteX29" fmla="*/ 146515 w 1169048"/>
                <a:gd name="connsiteY29" fmla="*/ 290393 h 1169048"/>
                <a:gd name="connsiteX30" fmla="*/ 117452 w 1169048"/>
                <a:gd name="connsiteY30" fmla="*/ 278180 h 1169048"/>
                <a:gd name="connsiteX31" fmla="*/ 105500 w 1169048"/>
                <a:gd name="connsiteY31" fmla="*/ 307373 h 1169048"/>
                <a:gd name="connsiteX32" fmla="*/ 57040 w 1169048"/>
                <a:gd name="connsiteY32" fmla="*/ 395868 h 1169048"/>
                <a:gd name="connsiteX33" fmla="*/ 3421 w 1169048"/>
                <a:gd name="connsiteY33" fmla="*/ 459154 h 1169048"/>
                <a:gd name="connsiteX34" fmla="*/ 3421 w 1169048"/>
                <a:gd name="connsiteY34" fmla="*/ 517802 h 1169048"/>
                <a:gd name="connsiteX35" fmla="*/ 249443 w 1169048"/>
                <a:gd name="connsiteY35" fmla="*/ 672195 h 1169048"/>
                <a:gd name="connsiteX36" fmla="*/ 237361 w 1169048"/>
                <a:gd name="connsiteY36" fmla="*/ 693224 h 1169048"/>
                <a:gd name="connsiteX37" fmla="*/ 3421 w 1169048"/>
                <a:gd name="connsiteY37" fmla="*/ 905482 h 1169048"/>
                <a:gd name="connsiteX38" fmla="*/ 3355 w 1169048"/>
                <a:gd name="connsiteY38" fmla="*/ 905482 h 1169048"/>
                <a:gd name="connsiteX39" fmla="*/ 3355 w 1169048"/>
                <a:gd name="connsiteY39" fmla="*/ 946104 h 1169048"/>
                <a:gd name="connsiteX40" fmla="*/ 3355 w 1169048"/>
                <a:gd name="connsiteY40" fmla="*/ 946104 h 1169048"/>
                <a:gd name="connsiteX41" fmla="*/ 237034 w 1169048"/>
                <a:gd name="connsiteY41" fmla="*/ 355441 h 1169048"/>
                <a:gd name="connsiteX42" fmla="*/ 330754 w 1169048"/>
                <a:gd name="connsiteY42" fmla="*/ 363017 h 1169048"/>
                <a:gd name="connsiteX43" fmla="*/ 266293 w 1169048"/>
                <a:gd name="connsiteY43" fmla="*/ 639344 h 1169048"/>
                <a:gd name="connsiteX44" fmla="*/ 26018 w 1169048"/>
                <a:gd name="connsiteY44" fmla="*/ 488674 h 1169048"/>
                <a:gd name="connsiteX45" fmla="*/ 87148 w 1169048"/>
                <a:gd name="connsiteY45" fmla="*/ 417094 h 1169048"/>
                <a:gd name="connsiteX46" fmla="*/ 137371 w 1169048"/>
                <a:gd name="connsiteY46" fmla="*/ 326640 h 1169048"/>
                <a:gd name="connsiteX47" fmla="*/ 237034 w 1169048"/>
                <a:gd name="connsiteY47" fmla="*/ 355507 h 1169048"/>
                <a:gd name="connsiteX48" fmla="*/ 237034 w 1169048"/>
                <a:gd name="connsiteY48" fmla="*/ 355507 h 1169048"/>
                <a:gd name="connsiteX49" fmla="*/ 362887 w 1169048"/>
                <a:gd name="connsiteY49" fmla="*/ 330428 h 1169048"/>
                <a:gd name="connsiteX50" fmla="*/ 355441 w 1169048"/>
                <a:gd name="connsiteY50" fmla="*/ 236577 h 1169048"/>
                <a:gd name="connsiteX51" fmla="*/ 326966 w 1169048"/>
                <a:gd name="connsiteY51" fmla="*/ 137110 h 1169048"/>
                <a:gd name="connsiteX52" fmla="*/ 417812 w 1169048"/>
                <a:gd name="connsiteY52" fmla="*/ 87148 h 1169048"/>
                <a:gd name="connsiteX53" fmla="*/ 489457 w 1169048"/>
                <a:gd name="connsiteY53" fmla="*/ 26214 h 1169048"/>
                <a:gd name="connsiteX54" fmla="*/ 639278 w 1169048"/>
                <a:gd name="connsiteY54" fmla="*/ 267077 h 1169048"/>
                <a:gd name="connsiteX55" fmla="*/ 362821 w 1169048"/>
                <a:gd name="connsiteY55" fmla="*/ 330362 h 1169048"/>
                <a:gd name="connsiteX56" fmla="*/ 362821 w 1169048"/>
                <a:gd name="connsiteY56" fmla="*/ 330362 h 1169048"/>
                <a:gd name="connsiteX57" fmla="*/ 301561 w 1169048"/>
                <a:gd name="connsiteY57" fmla="*/ 650838 h 1169048"/>
                <a:gd name="connsiteX58" fmla="*/ 367458 w 1169048"/>
                <a:gd name="connsiteY58" fmla="*/ 367132 h 1169048"/>
                <a:gd name="connsiteX59" fmla="*/ 650773 w 1169048"/>
                <a:gd name="connsiteY59" fmla="*/ 302410 h 1169048"/>
                <a:gd name="connsiteX60" fmla="*/ 657108 w 1169048"/>
                <a:gd name="connsiteY60" fmla="*/ 325856 h 1169048"/>
                <a:gd name="connsiteX61" fmla="*/ 641760 w 1169048"/>
                <a:gd name="connsiteY61" fmla="*/ 641368 h 1169048"/>
                <a:gd name="connsiteX62" fmla="*/ 325007 w 1169048"/>
                <a:gd name="connsiteY62" fmla="*/ 657239 h 1169048"/>
                <a:gd name="connsiteX63" fmla="*/ 301495 w 1169048"/>
                <a:gd name="connsiteY63" fmla="*/ 650838 h 1169048"/>
                <a:gd name="connsiteX64" fmla="*/ 301495 w 1169048"/>
                <a:gd name="connsiteY64" fmla="*/ 65083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3421" y="946235"/>
                  </a:moveTo>
                  <a:cubicBezTo>
                    <a:pt x="36337" y="965632"/>
                    <a:pt x="156376" y="1045702"/>
                    <a:pt x="140245" y="1171032"/>
                  </a:cubicBezTo>
                  <a:lnTo>
                    <a:pt x="177994" y="1133283"/>
                  </a:lnTo>
                  <a:cubicBezTo>
                    <a:pt x="170810" y="1029767"/>
                    <a:pt x="88519" y="959297"/>
                    <a:pt x="42737" y="927752"/>
                  </a:cubicBezTo>
                  <a:cubicBezTo>
                    <a:pt x="138155" y="879684"/>
                    <a:pt x="214437" y="803272"/>
                    <a:pt x="269036" y="712295"/>
                  </a:cubicBezTo>
                  <a:cubicBezTo>
                    <a:pt x="274588" y="703086"/>
                    <a:pt x="279878" y="693682"/>
                    <a:pt x="284972" y="684212"/>
                  </a:cubicBezTo>
                  <a:cubicBezTo>
                    <a:pt x="295291" y="687347"/>
                    <a:pt x="305740" y="690220"/>
                    <a:pt x="316190" y="692833"/>
                  </a:cubicBezTo>
                  <a:cubicBezTo>
                    <a:pt x="418269" y="718369"/>
                    <a:pt x="524790" y="718238"/>
                    <a:pt x="625433" y="686106"/>
                  </a:cubicBezTo>
                  <a:lnTo>
                    <a:pt x="686955" y="624649"/>
                  </a:lnTo>
                  <a:cubicBezTo>
                    <a:pt x="718956" y="524594"/>
                    <a:pt x="718434" y="418269"/>
                    <a:pt x="692963" y="316843"/>
                  </a:cubicBezTo>
                  <a:cubicBezTo>
                    <a:pt x="690351" y="306459"/>
                    <a:pt x="687477" y="296075"/>
                    <a:pt x="684342" y="285756"/>
                  </a:cubicBezTo>
                  <a:cubicBezTo>
                    <a:pt x="693877" y="280661"/>
                    <a:pt x="703347" y="275371"/>
                    <a:pt x="712556" y="269820"/>
                  </a:cubicBezTo>
                  <a:cubicBezTo>
                    <a:pt x="804121" y="214960"/>
                    <a:pt x="880272" y="138155"/>
                    <a:pt x="928536" y="42345"/>
                  </a:cubicBezTo>
                  <a:cubicBezTo>
                    <a:pt x="960081" y="88128"/>
                    <a:pt x="1030615" y="170353"/>
                    <a:pt x="1134132" y="177537"/>
                  </a:cubicBezTo>
                  <a:lnTo>
                    <a:pt x="1171881" y="139788"/>
                  </a:lnTo>
                  <a:cubicBezTo>
                    <a:pt x="1046878" y="155854"/>
                    <a:pt x="966938" y="36663"/>
                    <a:pt x="947149" y="3355"/>
                  </a:cubicBezTo>
                  <a:lnTo>
                    <a:pt x="906135" y="3355"/>
                  </a:lnTo>
                  <a:cubicBezTo>
                    <a:pt x="862116" y="103084"/>
                    <a:pt x="786356" y="182566"/>
                    <a:pt x="693551" y="238145"/>
                  </a:cubicBezTo>
                  <a:cubicBezTo>
                    <a:pt x="686628" y="242324"/>
                    <a:pt x="679575" y="246308"/>
                    <a:pt x="672456" y="250227"/>
                  </a:cubicBezTo>
                  <a:cubicBezTo>
                    <a:pt x="639082" y="158858"/>
                    <a:pt x="585790" y="73563"/>
                    <a:pt x="518651" y="3355"/>
                  </a:cubicBezTo>
                  <a:lnTo>
                    <a:pt x="460133" y="3355"/>
                  </a:lnTo>
                  <a:lnTo>
                    <a:pt x="460264" y="3486"/>
                  </a:lnTo>
                  <a:cubicBezTo>
                    <a:pt x="441063" y="23014"/>
                    <a:pt x="419772" y="40843"/>
                    <a:pt x="396913" y="56779"/>
                  </a:cubicBezTo>
                  <a:cubicBezTo>
                    <a:pt x="369156" y="76045"/>
                    <a:pt x="339310" y="92373"/>
                    <a:pt x="308026" y="105173"/>
                  </a:cubicBezTo>
                  <a:lnTo>
                    <a:pt x="278833" y="117060"/>
                  </a:lnTo>
                  <a:lnTo>
                    <a:pt x="290980" y="145992"/>
                  </a:lnTo>
                  <a:cubicBezTo>
                    <a:pt x="303912" y="176949"/>
                    <a:pt x="313447" y="209604"/>
                    <a:pt x="319325" y="242847"/>
                  </a:cubicBezTo>
                  <a:cubicBezTo>
                    <a:pt x="324158" y="270342"/>
                    <a:pt x="326509" y="298295"/>
                    <a:pt x="326182" y="326182"/>
                  </a:cubicBezTo>
                  <a:cubicBezTo>
                    <a:pt x="298818" y="326378"/>
                    <a:pt x="271126" y="324027"/>
                    <a:pt x="243631" y="319064"/>
                  </a:cubicBezTo>
                  <a:cubicBezTo>
                    <a:pt x="210518" y="313120"/>
                    <a:pt x="177864" y="303520"/>
                    <a:pt x="146515" y="290393"/>
                  </a:cubicBezTo>
                  <a:lnTo>
                    <a:pt x="117452" y="278180"/>
                  </a:lnTo>
                  <a:lnTo>
                    <a:pt x="105500" y="307373"/>
                  </a:lnTo>
                  <a:cubicBezTo>
                    <a:pt x="92765" y="338461"/>
                    <a:pt x="76437" y="368242"/>
                    <a:pt x="57040" y="395868"/>
                  </a:cubicBezTo>
                  <a:cubicBezTo>
                    <a:pt x="41170" y="418465"/>
                    <a:pt x="23209" y="439691"/>
                    <a:pt x="3421" y="459154"/>
                  </a:cubicBezTo>
                  <a:lnTo>
                    <a:pt x="3421" y="517802"/>
                  </a:lnTo>
                  <a:cubicBezTo>
                    <a:pt x="74608" y="585985"/>
                    <a:pt x="159250" y="639082"/>
                    <a:pt x="249443" y="672195"/>
                  </a:cubicBezTo>
                  <a:cubicBezTo>
                    <a:pt x="245525" y="679313"/>
                    <a:pt x="241541" y="686302"/>
                    <a:pt x="237361" y="693224"/>
                  </a:cubicBezTo>
                  <a:cubicBezTo>
                    <a:pt x="181913" y="785703"/>
                    <a:pt x="102888" y="861920"/>
                    <a:pt x="3421" y="905482"/>
                  </a:cubicBezTo>
                  <a:lnTo>
                    <a:pt x="3355" y="905482"/>
                  </a:lnTo>
                  <a:lnTo>
                    <a:pt x="3355" y="946104"/>
                  </a:lnTo>
                  <a:lnTo>
                    <a:pt x="3355" y="946104"/>
                  </a:lnTo>
                  <a:close/>
                  <a:moveTo>
                    <a:pt x="237034" y="355441"/>
                  </a:moveTo>
                  <a:cubicBezTo>
                    <a:pt x="268057" y="360993"/>
                    <a:pt x="299471" y="363540"/>
                    <a:pt x="330754" y="363017"/>
                  </a:cubicBezTo>
                  <a:cubicBezTo>
                    <a:pt x="329056" y="457847"/>
                    <a:pt x="306916" y="553526"/>
                    <a:pt x="266293" y="639344"/>
                  </a:cubicBezTo>
                  <a:cubicBezTo>
                    <a:pt x="178059" y="607668"/>
                    <a:pt x="95246" y="555747"/>
                    <a:pt x="26018" y="488674"/>
                  </a:cubicBezTo>
                  <a:cubicBezTo>
                    <a:pt x="48485" y="467056"/>
                    <a:pt x="68992" y="442957"/>
                    <a:pt x="87148" y="417094"/>
                  </a:cubicBezTo>
                  <a:cubicBezTo>
                    <a:pt x="107068" y="388684"/>
                    <a:pt x="123983" y="358250"/>
                    <a:pt x="137371" y="326640"/>
                  </a:cubicBezTo>
                  <a:cubicBezTo>
                    <a:pt x="169634" y="339767"/>
                    <a:pt x="203138" y="349433"/>
                    <a:pt x="237034" y="355507"/>
                  </a:cubicBezTo>
                  <a:lnTo>
                    <a:pt x="237034" y="355507"/>
                  </a:lnTo>
                  <a:close/>
                  <a:moveTo>
                    <a:pt x="362887" y="330428"/>
                  </a:moveTo>
                  <a:cubicBezTo>
                    <a:pt x="363474" y="299144"/>
                    <a:pt x="360927" y="267665"/>
                    <a:pt x="355441" y="236577"/>
                  </a:cubicBezTo>
                  <a:cubicBezTo>
                    <a:pt x="349433" y="202485"/>
                    <a:pt x="339897" y="168981"/>
                    <a:pt x="326966" y="137110"/>
                  </a:cubicBezTo>
                  <a:cubicBezTo>
                    <a:pt x="359164" y="123526"/>
                    <a:pt x="389664" y="106676"/>
                    <a:pt x="417812" y="87148"/>
                  </a:cubicBezTo>
                  <a:cubicBezTo>
                    <a:pt x="443740" y="69122"/>
                    <a:pt x="467774" y="48680"/>
                    <a:pt x="489457" y="26214"/>
                  </a:cubicBezTo>
                  <a:cubicBezTo>
                    <a:pt x="555355" y="94463"/>
                    <a:pt x="607342" y="177733"/>
                    <a:pt x="639278" y="267077"/>
                  </a:cubicBezTo>
                  <a:cubicBezTo>
                    <a:pt x="554441" y="307047"/>
                    <a:pt x="459153" y="328925"/>
                    <a:pt x="362821" y="330362"/>
                  </a:cubicBezTo>
                  <a:lnTo>
                    <a:pt x="362821" y="330362"/>
                  </a:lnTo>
                  <a:close/>
                  <a:moveTo>
                    <a:pt x="301561" y="650838"/>
                  </a:moveTo>
                  <a:cubicBezTo>
                    <a:pt x="342640" y="562539"/>
                    <a:pt x="365238" y="464444"/>
                    <a:pt x="367458" y="367132"/>
                  </a:cubicBezTo>
                  <a:cubicBezTo>
                    <a:pt x="466076" y="365042"/>
                    <a:pt x="563519" y="342771"/>
                    <a:pt x="650773" y="302410"/>
                  </a:cubicBezTo>
                  <a:cubicBezTo>
                    <a:pt x="653059" y="310182"/>
                    <a:pt x="655149" y="318019"/>
                    <a:pt x="657108" y="325856"/>
                  </a:cubicBezTo>
                  <a:cubicBezTo>
                    <a:pt x="683297" y="430417"/>
                    <a:pt x="681338" y="540203"/>
                    <a:pt x="641760" y="641368"/>
                  </a:cubicBezTo>
                  <a:cubicBezTo>
                    <a:pt x="540007" y="680946"/>
                    <a:pt x="430091" y="683558"/>
                    <a:pt x="325007" y="657239"/>
                  </a:cubicBezTo>
                  <a:cubicBezTo>
                    <a:pt x="317170" y="655279"/>
                    <a:pt x="309332" y="653124"/>
                    <a:pt x="301495" y="650838"/>
                  </a:cubicBezTo>
                  <a:lnTo>
                    <a:pt x="301495" y="65083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6A73E9DE-08AA-4B8D-8F47-94D8C108A998}"/>
                </a:ext>
              </a:extLst>
            </p:cNvPr>
            <p:cNvSpPr/>
            <p:nvPr/>
          </p:nvSpPr>
          <p:spPr>
            <a:xfrm>
              <a:off x="1438623" y="1636313"/>
              <a:ext cx="1169048" cy="1169048"/>
            </a:xfrm>
            <a:custGeom>
              <a:avLst/>
              <a:gdLst>
                <a:gd name="connsiteX0" fmla="*/ 1171685 w 1169048"/>
                <a:gd name="connsiteY0" fmla="*/ 947411 h 1169048"/>
                <a:gd name="connsiteX1" fmla="*/ 1034991 w 1169048"/>
                <a:gd name="connsiteY1" fmla="*/ 1172142 h 1169048"/>
                <a:gd name="connsiteX2" fmla="*/ 997242 w 1169048"/>
                <a:gd name="connsiteY2" fmla="*/ 1134393 h 1169048"/>
                <a:gd name="connsiteX3" fmla="*/ 1132499 w 1169048"/>
                <a:gd name="connsiteY3" fmla="*/ 928863 h 1169048"/>
                <a:gd name="connsiteX4" fmla="*/ 906200 w 1169048"/>
                <a:gd name="connsiteY4" fmla="*/ 713405 h 1169048"/>
                <a:gd name="connsiteX5" fmla="*/ 890264 w 1169048"/>
                <a:gd name="connsiteY5" fmla="*/ 685322 h 1169048"/>
                <a:gd name="connsiteX6" fmla="*/ 859046 w 1169048"/>
                <a:gd name="connsiteY6" fmla="*/ 693943 h 1169048"/>
                <a:gd name="connsiteX7" fmla="*/ 549804 w 1169048"/>
                <a:gd name="connsiteY7" fmla="*/ 687216 h 1169048"/>
                <a:gd name="connsiteX8" fmla="*/ 488282 w 1169048"/>
                <a:gd name="connsiteY8" fmla="*/ 625759 h 1169048"/>
                <a:gd name="connsiteX9" fmla="*/ 482273 w 1169048"/>
                <a:gd name="connsiteY9" fmla="*/ 317953 h 1169048"/>
                <a:gd name="connsiteX10" fmla="*/ 490894 w 1169048"/>
                <a:gd name="connsiteY10" fmla="*/ 286866 h 1169048"/>
                <a:gd name="connsiteX11" fmla="*/ 462680 w 1169048"/>
                <a:gd name="connsiteY11" fmla="*/ 270930 h 1169048"/>
                <a:gd name="connsiteX12" fmla="*/ 246700 w 1169048"/>
                <a:gd name="connsiteY12" fmla="*/ 43456 h 1169048"/>
                <a:gd name="connsiteX13" fmla="*/ 41105 w 1169048"/>
                <a:gd name="connsiteY13" fmla="*/ 178647 h 1169048"/>
                <a:gd name="connsiteX14" fmla="*/ 3355 w 1169048"/>
                <a:gd name="connsiteY14" fmla="*/ 140898 h 1169048"/>
                <a:gd name="connsiteX15" fmla="*/ 228348 w 1169048"/>
                <a:gd name="connsiteY15" fmla="*/ 4008 h 1169048"/>
                <a:gd name="connsiteX16" fmla="*/ 227956 w 1169048"/>
                <a:gd name="connsiteY16" fmla="*/ 3355 h 1169048"/>
                <a:gd name="connsiteX17" fmla="*/ 269167 w 1169048"/>
                <a:gd name="connsiteY17" fmla="*/ 3355 h 1169048"/>
                <a:gd name="connsiteX18" fmla="*/ 268840 w 1169048"/>
                <a:gd name="connsiteY18" fmla="*/ 4008 h 1169048"/>
                <a:gd name="connsiteX19" fmla="*/ 481620 w 1169048"/>
                <a:gd name="connsiteY19" fmla="*/ 239255 h 1169048"/>
                <a:gd name="connsiteX20" fmla="*/ 502715 w 1169048"/>
                <a:gd name="connsiteY20" fmla="*/ 251337 h 1169048"/>
                <a:gd name="connsiteX21" fmla="*/ 656781 w 1169048"/>
                <a:gd name="connsiteY21" fmla="*/ 4204 h 1169048"/>
                <a:gd name="connsiteX22" fmla="*/ 655998 w 1169048"/>
                <a:gd name="connsiteY22" fmla="*/ 3355 h 1169048"/>
                <a:gd name="connsiteX23" fmla="*/ 716148 w 1169048"/>
                <a:gd name="connsiteY23" fmla="*/ 3355 h 1169048"/>
                <a:gd name="connsiteX24" fmla="*/ 714973 w 1169048"/>
                <a:gd name="connsiteY24" fmla="*/ 4596 h 1169048"/>
                <a:gd name="connsiteX25" fmla="*/ 778323 w 1169048"/>
                <a:gd name="connsiteY25" fmla="*/ 57889 h 1169048"/>
                <a:gd name="connsiteX26" fmla="*/ 867210 w 1169048"/>
                <a:gd name="connsiteY26" fmla="*/ 106284 h 1169048"/>
                <a:gd name="connsiteX27" fmla="*/ 896404 w 1169048"/>
                <a:gd name="connsiteY27" fmla="*/ 118170 h 1169048"/>
                <a:gd name="connsiteX28" fmla="*/ 884256 w 1169048"/>
                <a:gd name="connsiteY28" fmla="*/ 147103 h 1169048"/>
                <a:gd name="connsiteX29" fmla="*/ 855911 w 1169048"/>
                <a:gd name="connsiteY29" fmla="*/ 243957 h 1169048"/>
                <a:gd name="connsiteX30" fmla="*/ 849054 w 1169048"/>
                <a:gd name="connsiteY30" fmla="*/ 327293 h 1169048"/>
                <a:gd name="connsiteX31" fmla="*/ 931606 w 1169048"/>
                <a:gd name="connsiteY31" fmla="*/ 320174 h 1169048"/>
                <a:gd name="connsiteX32" fmla="*/ 1028722 w 1169048"/>
                <a:gd name="connsiteY32" fmla="*/ 291503 h 1169048"/>
                <a:gd name="connsiteX33" fmla="*/ 1057784 w 1169048"/>
                <a:gd name="connsiteY33" fmla="*/ 279290 h 1169048"/>
                <a:gd name="connsiteX34" fmla="*/ 1069736 w 1169048"/>
                <a:gd name="connsiteY34" fmla="*/ 308418 h 1169048"/>
                <a:gd name="connsiteX35" fmla="*/ 1118196 w 1169048"/>
                <a:gd name="connsiteY35" fmla="*/ 396913 h 1169048"/>
                <a:gd name="connsiteX36" fmla="*/ 1171750 w 1169048"/>
                <a:gd name="connsiteY36" fmla="*/ 460068 h 1169048"/>
                <a:gd name="connsiteX37" fmla="*/ 1171750 w 1169048"/>
                <a:gd name="connsiteY37" fmla="*/ 518912 h 1169048"/>
                <a:gd name="connsiteX38" fmla="*/ 925793 w 1169048"/>
                <a:gd name="connsiteY38" fmla="*/ 673239 h 1169048"/>
                <a:gd name="connsiteX39" fmla="*/ 937875 w 1169048"/>
                <a:gd name="connsiteY39" fmla="*/ 694269 h 1169048"/>
                <a:gd name="connsiteX40" fmla="*/ 1171750 w 1169048"/>
                <a:gd name="connsiteY40" fmla="*/ 906527 h 1169048"/>
                <a:gd name="connsiteX41" fmla="*/ 1171750 w 1169048"/>
                <a:gd name="connsiteY41" fmla="*/ 947215 h 1169048"/>
                <a:gd name="connsiteX42" fmla="*/ 1171750 w 1169048"/>
                <a:gd name="connsiteY42" fmla="*/ 947215 h 1169048"/>
                <a:gd name="connsiteX43" fmla="*/ 1149153 w 1169048"/>
                <a:gd name="connsiteY43" fmla="*/ 489784 h 1169048"/>
                <a:gd name="connsiteX44" fmla="*/ 1088023 w 1169048"/>
                <a:gd name="connsiteY44" fmla="*/ 418139 h 1169048"/>
                <a:gd name="connsiteX45" fmla="*/ 1037800 w 1169048"/>
                <a:gd name="connsiteY45" fmla="*/ 327685 h 1169048"/>
                <a:gd name="connsiteX46" fmla="*/ 938137 w 1169048"/>
                <a:gd name="connsiteY46" fmla="*/ 356552 h 1169048"/>
                <a:gd name="connsiteX47" fmla="*/ 844417 w 1169048"/>
                <a:gd name="connsiteY47" fmla="*/ 364127 h 1169048"/>
                <a:gd name="connsiteX48" fmla="*/ 908878 w 1169048"/>
                <a:gd name="connsiteY48" fmla="*/ 640454 h 1169048"/>
                <a:gd name="connsiteX49" fmla="*/ 1149153 w 1169048"/>
                <a:gd name="connsiteY49" fmla="*/ 489784 h 1169048"/>
                <a:gd name="connsiteX50" fmla="*/ 1149153 w 1169048"/>
                <a:gd name="connsiteY50" fmla="*/ 489784 h 1169048"/>
                <a:gd name="connsiteX51" fmla="*/ 812284 w 1169048"/>
                <a:gd name="connsiteY51" fmla="*/ 331538 h 1169048"/>
                <a:gd name="connsiteX52" fmla="*/ 819730 w 1169048"/>
                <a:gd name="connsiteY52" fmla="*/ 237687 h 1169048"/>
                <a:gd name="connsiteX53" fmla="*/ 848205 w 1169048"/>
                <a:gd name="connsiteY53" fmla="*/ 138220 h 1169048"/>
                <a:gd name="connsiteX54" fmla="*/ 757359 w 1169048"/>
                <a:gd name="connsiteY54" fmla="*/ 88258 h 1169048"/>
                <a:gd name="connsiteX55" fmla="*/ 685714 w 1169048"/>
                <a:gd name="connsiteY55" fmla="*/ 27324 h 1169048"/>
                <a:gd name="connsiteX56" fmla="*/ 535893 w 1169048"/>
                <a:gd name="connsiteY56" fmla="*/ 268187 h 1169048"/>
                <a:gd name="connsiteX57" fmla="*/ 812350 w 1169048"/>
                <a:gd name="connsiteY57" fmla="*/ 331472 h 1169048"/>
                <a:gd name="connsiteX58" fmla="*/ 812350 w 1169048"/>
                <a:gd name="connsiteY58" fmla="*/ 331472 h 1169048"/>
                <a:gd name="connsiteX59" fmla="*/ 873611 w 1169048"/>
                <a:gd name="connsiteY59" fmla="*/ 651948 h 1169048"/>
                <a:gd name="connsiteX60" fmla="*/ 807713 w 1169048"/>
                <a:gd name="connsiteY60" fmla="*/ 368242 h 1169048"/>
                <a:gd name="connsiteX61" fmla="*/ 524398 w 1169048"/>
                <a:gd name="connsiteY61" fmla="*/ 303520 h 1169048"/>
                <a:gd name="connsiteX62" fmla="*/ 518063 w 1169048"/>
                <a:gd name="connsiteY62" fmla="*/ 326966 h 1169048"/>
                <a:gd name="connsiteX63" fmla="*/ 533411 w 1169048"/>
                <a:gd name="connsiteY63" fmla="*/ 642478 h 1169048"/>
                <a:gd name="connsiteX64" fmla="*/ 850164 w 1169048"/>
                <a:gd name="connsiteY64" fmla="*/ 658349 h 1169048"/>
                <a:gd name="connsiteX65" fmla="*/ 873676 w 1169048"/>
                <a:gd name="connsiteY65" fmla="*/ 651948 h 1169048"/>
                <a:gd name="connsiteX66" fmla="*/ 873676 w 1169048"/>
                <a:gd name="connsiteY66" fmla="*/ 65194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1171685" y="947411"/>
                  </a:moveTo>
                  <a:cubicBezTo>
                    <a:pt x="1138638" y="966938"/>
                    <a:pt x="1018860" y="1046943"/>
                    <a:pt x="1034991" y="1172142"/>
                  </a:cubicBezTo>
                  <a:lnTo>
                    <a:pt x="997242" y="1134393"/>
                  </a:lnTo>
                  <a:cubicBezTo>
                    <a:pt x="1004426" y="1030877"/>
                    <a:pt x="1086717" y="960407"/>
                    <a:pt x="1132499" y="928863"/>
                  </a:cubicBezTo>
                  <a:cubicBezTo>
                    <a:pt x="1037081" y="880794"/>
                    <a:pt x="960799" y="804382"/>
                    <a:pt x="906200" y="713405"/>
                  </a:cubicBezTo>
                  <a:cubicBezTo>
                    <a:pt x="900649" y="704196"/>
                    <a:pt x="895359" y="694792"/>
                    <a:pt x="890264" y="685322"/>
                  </a:cubicBezTo>
                  <a:cubicBezTo>
                    <a:pt x="879946" y="688457"/>
                    <a:pt x="869496" y="691330"/>
                    <a:pt x="859046" y="693943"/>
                  </a:cubicBezTo>
                  <a:cubicBezTo>
                    <a:pt x="756967" y="719479"/>
                    <a:pt x="650446" y="719348"/>
                    <a:pt x="549804" y="687216"/>
                  </a:cubicBezTo>
                  <a:lnTo>
                    <a:pt x="488282" y="625759"/>
                  </a:lnTo>
                  <a:cubicBezTo>
                    <a:pt x="456280" y="525704"/>
                    <a:pt x="456802" y="419445"/>
                    <a:pt x="482273" y="317953"/>
                  </a:cubicBezTo>
                  <a:cubicBezTo>
                    <a:pt x="484886" y="307569"/>
                    <a:pt x="487759" y="297185"/>
                    <a:pt x="490894" y="286866"/>
                  </a:cubicBezTo>
                  <a:cubicBezTo>
                    <a:pt x="481359" y="281772"/>
                    <a:pt x="471889" y="276482"/>
                    <a:pt x="462680" y="270930"/>
                  </a:cubicBezTo>
                  <a:cubicBezTo>
                    <a:pt x="371116" y="216070"/>
                    <a:pt x="294964" y="139265"/>
                    <a:pt x="246700" y="43456"/>
                  </a:cubicBezTo>
                  <a:cubicBezTo>
                    <a:pt x="215156" y="89238"/>
                    <a:pt x="144621" y="171463"/>
                    <a:pt x="41105" y="178647"/>
                  </a:cubicBezTo>
                  <a:lnTo>
                    <a:pt x="3355" y="140898"/>
                  </a:lnTo>
                  <a:cubicBezTo>
                    <a:pt x="128946" y="157030"/>
                    <a:pt x="209016" y="36729"/>
                    <a:pt x="228348" y="4008"/>
                  </a:cubicBezTo>
                  <a:lnTo>
                    <a:pt x="227956" y="3355"/>
                  </a:lnTo>
                  <a:lnTo>
                    <a:pt x="269167" y="3355"/>
                  </a:lnTo>
                  <a:lnTo>
                    <a:pt x="268840" y="4008"/>
                  </a:lnTo>
                  <a:cubicBezTo>
                    <a:pt x="312794" y="103933"/>
                    <a:pt x="388684" y="183545"/>
                    <a:pt x="481620" y="239255"/>
                  </a:cubicBezTo>
                  <a:cubicBezTo>
                    <a:pt x="488543" y="243435"/>
                    <a:pt x="495596" y="247419"/>
                    <a:pt x="502715" y="251337"/>
                  </a:cubicBezTo>
                  <a:cubicBezTo>
                    <a:pt x="536154" y="159838"/>
                    <a:pt x="589512" y="74478"/>
                    <a:pt x="656781" y="4204"/>
                  </a:cubicBezTo>
                  <a:lnTo>
                    <a:pt x="655998" y="3355"/>
                  </a:lnTo>
                  <a:lnTo>
                    <a:pt x="716148" y="3355"/>
                  </a:lnTo>
                  <a:lnTo>
                    <a:pt x="714973" y="4596"/>
                  </a:lnTo>
                  <a:cubicBezTo>
                    <a:pt x="734174" y="24124"/>
                    <a:pt x="755465" y="41953"/>
                    <a:pt x="778323" y="57889"/>
                  </a:cubicBezTo>
                  <a:cubicBezTo>
                    <a:pt x="806080" y="77156"/>
                    <a:pt x="835927" y="93483"/>
                    <a:pt x="867210" y="106284"/>
                  </a:cubicBezTo>
                  <a:lnTo>
                    <a:pt x="896404" y="118170"/>
                  </a:lnTo>
                  <a:lnTo>
                    <a:pt x="884256" y="147103"/>
                  </a:lnTo>
                  <a:cubicBezTo>
                    <a:pt x="871325" y="178059"/>
                    <a:pt x="861789" y="210714"/>
                    <a:pt x="855911" y="243957"/>
                  </a:cubicBezTo>
                  <a:cubicBezTo>
                    <a:pt x="851079" y="271453"/>
                    <a:pt x="848727" y="299405"/>
                    <a:pt x="849054" y="327293"/>
                  </a:cubicBezTo>
                  <a:cubicBezTo>
                    <a:pt x="876419" y="327489"/>
                    <a:pt x="904110" y="325137"/>
                    <a:pt x="931606" y="320174"/>
                  </a:cubicBezTo>
                  <a:cubicBezTo>
                    <a:pt x="964718" y="314231"/>
                    <a:pt x="997373" y="304630"/>
                    <a:pt x="1028722" y="291503"/>
                  </a:cubicBezTo>
                  <a:lnTo>
                    <a:pt x="1057784" y="279290"/>
                  </a:lnTo>
                  <a:lnTo>
                    <a:pt x="1069736" y="308418"/>
                  </a:lnTo>
                  <a:cubicBezTo>
                    <a:pt x="1082472" y="339506"/>
                    <a:pt x="1098799" y="369287"/>
                    <a:pt x="1118196" y="396913"/>
                  </a:cubicBezTo>
                  <a:cubicBezTo>
                    <a:pt x="1134001" y="419445"/>
                    <a:pt x="1151962" y="440671"/>
                    <a:pt x="1171750" y="460068"/>
                  </a:cubicBezTo>
                  <a:lnTo>
                    <a:pt x="1171750" y="518912"/>
                  </a:lnTo>
                  <a:cubicBezTo>
                    <a:pt x="1100628" y="587096"/>
                    <a:pt x="1015986" y="640127"/>
                    <a:pt x="925793" y="673239"/>
                  </a:cubicBezTo>
                  <a:cubicBezTo>
                    <a:pt x="929712" y="680358"/>
                    <a:pt x="933696" y="687346"/>
                    <a:pt x="937875" y="694269"/>
                  </a:cubicBezTo>
                  <a:cubicBezTo>
                    <a:pt x="993324" y="786748"/>
                    <a:pt x="1072283" y="862965"/>
                    <a:pt x="1171750" y="906527"/>
                  </a:cubicBezTo>
                  <a:lnTo>
                    <a:pt x="1171750" y="947215"/>
                  </a:lnTo>
                  <a:lnTo>
                    <a:pt x="1171750" y="947215"/>
                  </a:lnTo>
                  <a:close/>
                  <a:moveTo>
                    <a:pt x="1149153" y="489784"/>
                  </a:moveTo>
                  <a:cubicBezTo>
                    <a:pt x="1126687" y="468166"/>
                    <a:pt x="1106179" y="444067"/>
                    <a:pt x="1088023" y="418139"/>
                  </a:cubicBezTo>
                  <a:cubicBezTo>
                    <a:pt x="1068104" y="389729"/>
                    <a:pt x="1051188" y="359295"/>
                    <a:pt x="1037800" y="327685"/>
                  </a:cubicBezTo>
                  <a:cubicBezTo>
                    <a:pt x="1005536" y="340812"/>
                    <a:pt x="972032" y="350478"/>
                    <a:pt x="938137" y="356552"/>
                  </a:cubicBezTo>
                  <a:cubicBezTo>
                    <a:pt x="907115" y="362103"/>
                    <a:pt x="875635" y="364650"/>
                    <a:pt x="844417" y="364127"/>
                  </a:cubicBezTo>
                  <a:cubicBezTo>
                    <a:pt x="846115" y="458958"/>
                    <a:pt x="868255" y="554702"/>
                    <a:pt x="908878" y="640454"/>
                  </a:cubicBezTo>
                  <a:cubicBezTo>
                    <a:pt x="997112" y="608779"/>
                    <a:pt x="1079925" y="556857"/>
                    <a:pt x="1149153" y="489784"/>
                  </a:cubicBezTo>
                  <a:lnTo>
                    <a:pt x="1149153" y="489784"/>
                  </a:lnTo>
                  <a:close/>
                  <a:moveTo>
                    <a:pt x="812284" y="331538"/>
                  </a:moveTo>
                  <a:cubicBezTo>
                    <a:pt x="811697" y="300254"/>
                    <a:pt x="814244" y="268775"/>
                    <a:pt x="819730" y="237687"/>
                  </a:cubicBezTo>
                  <a:cubicBezTo>
                    <a:pt x="825738" y="203596"/>
                    <a:pt x="835274" y="170092"/>
                    <a:pt x="848205" y="138220"/>
                  </a:cubicBezTo>
                  <a:cubicBezTo>
                    <a:pt x="816007" y="124636"/>
                    <a:pt x="785507" y="107786"/>
                    <a:pt x="757359" y="88258"/>
                  </a:cubicBezTo>
                  <a:cubicBezTo>
                    <a:pt x="731431" y="70233"/>
                    <a:pt x="707397" y="49791"/>
                    <a:pt x="685714" y="27324"/>
                  </a:cubicBezTo>
                  <a:cubicBezTo>
                    <a:pt x="619816" y="95573"/>
                    <a:pt x="567829" y="178843"/>
                    <a:pt x="535893" y="268187"/>
                  </a:cubicBezTo>
                  <a:cubicBezTo>
                    <a:pt x="620730" y="308157"/>
                    <a:pt x="715952" y="330036"/>
                    <a:pt x="812350" y="331472"/>
                  </a:cubicBezTo>
                  <a:lnTo>
                    <a:pt x="812350" y="331472"/>
                  </a:lnTo>
                  <a:close/>
                  <a:moveTo>
                    <a:pt x="873611" y="651948"/>
                  </a:moveTo>
                  <a:cubicBezTo>
                    <a:pt x="832530" y="563649"/>
                    <a:pt x="809933" y="465554"/>
                    <a:pt x="807713" y="368242"/>
                  </a:cubicBezTo>
                  <a:cubicBezTo>
                    <a:pt x="709095" y="366152"/>
                    <a:pt x="611652" y="343881"/>
                    <a:pt x="524398" y="303520"/>
                  </a:cubicBezTo>
                  <a:cubicBezTo>
                    <a:pt x="522112" y="311292"/>
                    <a:pt x="520022" y="319129"/>
                    <a:pt x="518063" y="326966"/>
                  </a:cubicBezTo>
                  <a:cubicBezTo>
                    <a:pt x="491874" y="431527"/>
                    <a:pt x="493833" y="541313"/>
                    <a:pt x="533411" y="642478"/>
                  </a:cubicBezTo>
                  <a:cubicBezTo>
                    <a:pt x="635164" y="682056"/>
                    <a:pt x="745080" y="684669"/>
                    <a:pt x="850164" y="658349"/>
                  </a:cubicBezTo>
                  <a:cubicBezTo>
                    <a:pt x="858001" y="656390"/>
                    <a:pt x="865839" y="654234"/>
                    <a:pt x="873676" y="651948"/>
                  </a:cubicBezTo>
                  <a:lnTo>
                    <a:pt x="873676" y="65194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C1FE717-B432-4EAC-99DE-FC16602E7DBF}"/>
                </a:ext>
              </a:extLst>
            </p:cNvPr>
            <p:cNvSpPr/>
            <p:nvPr/>
          </p:nvSpPr>
          <p:spPr>
            <a:xfrm>
              <a:off x="1301733" y="1773921"/>
              <a:ext cx="1169048" cy="1169048"/>
            </a:xfrm>
            <a:custGeom>
              <a:avLst/>
              <a:gdLst>
                <a:gd name="connsiteX0" fmla="*/ 3421 w 1169048"/>
                <a:gd name="connsiteY0" fmla="*/ 228152 h 1169048"/>
                <a:gd name="connsiteX1" fmla="*/ 140245 w 1169048"/>
                <a:gd name="connsiteY1" fmla="*/ 3355 h 1169048"/>
                <a:gd name="connsiteX2" fmla="*/ 177994 w 1169048"/>
                <a:gd name="connsiteY2" fmla="*/ 41104 h 1169048"/>
                <a:gd name="connsiteX3" fmla="*/ 42737 w 1169048"/>
                <a:gd name="connsiteY3" fmla="*/ 246635 h 1169048"/>
                <a:gd name="connsiteX4" fmla="*/ 269036 w 1169048"/>
                <a:gd name="connsiteY4" fmla="*/ 462092 h 1169048"/>
                <a:gd name="connsiteX5" fmla="*/ 284972 w 1169048"/>
                <a:gd name="connsiteY5" fmla="*/ 490176 h 1169048"/>
                <a:gd name="connsiteX6" fmla="*/ 316190 w 1169048"/>
                <a:gd name="connsiteY6" fmla="*/ 481555 h 1169048"/>
                <a:gd name="connsiteX7" fmla="*/ 625433 w 1169048"/>
                <a:gd name="connsiteY7" fmla="*/ 488282 h 1169048"/>
                <a:gd name="connsiteX8" fmla="*/ 686955 w 1169048"/>
                <a:gd name="connsiteY8" fmla="*/ 549738 h 1169048"/>
                <a:gd name="connsiteX9" fmla="*/ 692963 w 1169048"/>
                <a:gd name="connsiteY9" fmla="*/ 857544 h 1169048"/>
                <a:gd name="connsiteX10" fmla="*/ 684342 w 1169048"/>
                <a:gd name="connsiteY10" fmla="*/ 888632 h 1169048"/>
                <a:gd name="connsiteX11" fmla="*/ 712556 w 1169048"/>
                <a:gd name="connsiteY11" fmla="*/ 904567 h 1169048"/>
                <a:gd name="connsiteX12" fmla="*/ 928536 w 1169048"/>
                <a:gd name="connsiteY12" fmla="*/ 1132042 h 1169048"/>
                <a:gd name="connsiteX13" fmla="*/ 1134132 w 1169048"/>
                <a:gd name="connsiteY13" fmla="*/ 996850 h 1169048"/>
                <a:gd name="connsiteX14" fmla="*/ 1171881 w 1169048"/>
                <a:gd name="connsiteY14" fmla="*/ 1034599 h 1169048"/>
                <a:gd name="connsiteX15" fmla="*/ 947149 w 1169048"/>
                <a:gd name="connsiteY15" fmla="*/ 1171032 h 1169048"/>
                <a:gd name="connsiteX16" fmla="*/ 906135 w 1169048"/>
                <a:gd name="connsiteY16" fmla="*/ 1171032 h 1169048"/>
                <a:gd name="connsiteX17" fmla="*/ 693551 w 1169048"/>
                <a:gd name="connsiteY17" fmla="*/ 936243 h 1169048"/>
                <a:gd name="connsiteX18" fmla="*/ 672456 w 1169048"/>
                <a:gd name="connsiteY18" fmla="*/ 924160 h 1169048"/>
                <a:gd name="connsiteX19" fmla="*/ 518651 w 1169048"/>
                <a:gd name="connsiteY19" fmla="*/ 1171032 h 1169048"/>
                <a:gd name="connsiteX20" fmla="*/ 460133 w 1169048"/>
                <a:gd name="connsiteY20" fmla="*/ 1171032 h 1169048"/>
                <a:gd name="connsiteX21" fmla="*/ 460264 w 1169048"/>
                <a:gd name="connsiteY21" fmla="*/ 1170901 h 1169048"/>
                <a:gd name="connsiteX22" fmla="*/ 396913 w 1169048"/>
                <a:gd name="connsiteY22" fmla="*/ 1117608 h 1169048"/>
                <a:gd name="connsiteX23" fmla="*/ 308026 w 1169048"/>
                <a:gd name="connsiteY23" fmla="*/ 1069214 h 1169048"/>
                <a:gd name="connsiteX24" fmla="*/ 278833 w 1169048"/>
                <a:gd name="connsiteY24" fmla="*/ 1057327 h 1169048"/>
                <a:gd name="connsiteX25" fmla="*/ 290980 w 1169048"/>
                <a:gd name="connsiteY25" fmla="*/ 1028395 h 1169048"/>
                <a:gd name="connsiteX26" fmla="*/ 319325 w 1169048"/>
                <a:gd name="connsiteY26" fmla="*/ 931540 h 1169048"/>
                <a:gd name="connsiteX27" fmla="*/ 326182 w 1169048"/>
                <a:gd name="connsiteY27" fmla="*/ 848205 h 1169048"/>
                <a:gd name="connsiteX28" fmla="*/ 243631 w 1169048"/>
                <a:gd name="connsiteY28" fmla="*/ 855324 h 1169048"/>
                <a:gd name="connsiteX29" fmla="*/ 146515 w 1169048"/>
                <a:gd name="connsiteY29" fmla="*/ 883995 h 1169048"/>
                <a:gd name="connsiteX30" fmla="*/ 117452 w 1169048"/>
                <a:gd name="connsiteY30" fmla="*/ 896208 h 1169048"/>
                <a:gd name="connsiteX31" fmla="*/ 105500 w 1169048"/>
                <a:gd name="connsiteY31" fmla="*/ 867014 h 1169048"/>
                <a:gd name="connsiteX32" fmla="*/ 57040 w 1169048"/>
                <a:gd name="connsiteY32" fmla="*/ 778519 h 1169048"/>
                <a:gd name="connsiteX33" fmla="*/ 3421 w 1169048"/>
                <a:gd name="connsiteY33" fmla="*/ 715234 h 1169048"/>
                <a:gd name="connsiteX34" fmla="*/ 3421 w 1169048"/>
                <a:gd name="connsiteY34" fmla="*/ 656585 h 1169048"/>
                <a:gd name="connsiteX35" fmla="*/ 249443 w 1169048"/>
                <a:gd name="connsiteY35" fmla="*/ 502193 h 1169048"/>
                <a:gd name="connsiteX36" fmla="*/ 237361 w 1169048"/>
                <a:gd name="connsiteY36" fmla="*/ 481163 h 1169048"/>
                <a:gd name="connsiteX37" fmla="*/ 3421 w 1169048"/>
                <a:gd name="connsiteY37" fmla="*/ 268906 h 1169048"/>
                <a:gd name="connsiteX38" fmla="*/ 3355 w 1169048"/>
                <a:gd name="connsiteY38" fmla="*/ 268906 h 1169048"/>
                <a:gd name="connsiteX39" fmla="*/ 3355 w 1169048"/>
                <a:gd name="connsiteY39" fmla="*/ 228283 h 1169048"/>
                <a:gd name="connsiteX40" fmla="*/ 3355 w 1169048"/>
                <a:gd name="connsiteY40" fmla="*/ 228283 h 1169048"/>
                <a:gd name="connsiteX41" fmla="*/ 237034 w 1169048"/>
                <a:gd name="connsiteY41" fmla="*/ 818946 h 1169048"/>
                <a:gd name="connsiteX42" fmla="*/ 330754 w 1169048"/>
                <a:gd name="connsiteY42" fmla="*/ 811370 h 1169048"/>
                <a:gd name="connsiteX43" fmla="*/ 266293 w 1169048"/>
                <a:gd name="connsiteY43" fmla="*/ 535044 h 1169048"/>
                <a:gd name="connsiteX44" fmla="*/ 26018 w 1169048"/>
                <a:gd name="connsiteY44" fmla="*/ 685714 h 1169048"/>
                <a:gd name="connsiteX45" fmla="*/ 87148 w 1169048"/>
                <a:gd name="connsiteY45" fmla="*/ 757359 h 1169048"/>
                <a:gd name="connsiteX46" fmla="*/ 137371 w 1169048"/>
                <a:gd name="connsiteY46" fmla="*/ 847813 h 1169048"/>
                <a:gd name="connsiteX47" fmla="*/ 237034 w 1169048"/>
                <a:gd name="connsiteY47" fmla="*/ 818946 h 1169048"/>
                <a:gd name="connsiteX48" fmla="*/ 237034 w 1169048"/>
                <a:gd name="connsiteY48" fmla="*/ 818946 h 1169048"/>
                <a:gd name="connsiteX49" fmla="*/ 362887 w 1169048"/>
                <a:gd name="connsiteY49" fmla="*/ 843960 h 1169048"/>
                <a:gd name="connsiteX50" fmla="*/ 355441 w 1169048"/>
                <a:gd name="connsiteY50" fmla="*/ 937810 h 1169048"/>
                <a:gd name="connsiteX51" fmla="*/ 326966 w 1169048"/>
                <a:gd name="connsiteY51" fmla="*/ 1037277 h 1169048"/>
                <a:gd name="connsiteX52" fmla="*/ 417812 w 1169048"/>
                <a:gd name="connsiteY52" fmla="*/ 1087239 h 1169048"/>
                <a:gd name="connsiteX53" fmla="*/ 489457 w 1169048"/>
                <a:gd name="connsiteY53" fmla="*/ 1148174 h 1169048"/>
                <a:gd name="connsiteX54" fmla="*/ 639278 w 1169048"/>
                <a:gd name="connsiteY54" fmla="*/ 907310 h 1169048"/>
                <a:gd name="connsiteX55" fmla="*/ 362821 w 1169048"/>
                <a:gd name="connsiteY55" fmla="*/ 844025 h 1169048"/>
                <a:gd name="connsiteX56" fmla="*/ 362821 w 1169048"/>
                <a:gd name="connsiteY56" fmla="*/ 844025 h 1169048"/>
                <a:gd name="connsiteX57" fmla="*/ 301561 w 1169048"/>
                <a:gd name="connsiteY57" fmla="*/ 523549 h 1169048"/>
                <a:gd name="connsiteX58" fmla="*/ 367458 w 1169048"/>
                <a:gd name="connsiteY58" fmla="*/ 807255 h 1169048"/>
                <a:gd name="connsiteX59" fmla="*/ 650773 w 1169048"/>
                <a:gd name="connsiteY59" fmla="*/ 871978 h 1169048"/>
                <a:gd name="connsiteX60" fmla="*/ 657108 w 1169048"/>
                <a:gd name="connsiteY60" fmla="*/ 848531 h 1169048"/>
                <a:gd name="connsiteX61" fmla="*/ 641760 w 1169048"/>
                <a:gd name="connsiteY61" fmla="*/ 533019 h 1169048"/>
                <a:gd name="connsiteX62" fmla="*/ 325007 w 1169048"/>
                <a:gd name="connsiteY62" fmla="*/ 517149 h 1169048"/>
                <a:gd name="connsiteX63" fmla="*/ 301495 w 1169048"/>
                <a:gd name="connsiteY63" fmla="*/ 523549 h 1169048"/>
                <a:gd name="connsiteX64" fmla="*/ 301495 w 1169048"/>
                <a:gd name="connsiteY64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3421" y="228152"/>
                  </a:moveTo>
                  <a:cubicBezTo>
                    <a:pt x="36337" y="208755"/>
                    <a:pt x="156376" y="128685"/>
                    <a:pt x="140245" y="3355"/>
                  </a:cubicBezTo>
                  <a:lnTo>
                    <a:pt x="177994" y="41104"/>
                  </a:lnTo>
                  <a:cubicBezTo>
                    <a:pt x="170810" y="144621"/>
                    <a:pt x="88519" y="215090"/>
                    <a:pt x="42737" y="246635"/>
                  </a:cubicBezTo>
                  <a:cubicBezTo>
                    <a:pt x="138155" y="294703"/>
                    <a:pt x="214437" y="371116"/>
                    <a:pt x="269036" y="462092"/>
                  </a:cubicBezTo>
                  <a:cubicBezTo>
                    <a:pt x="274588" y="471301"/>
                    <a:pt x="279878" y="480706"/>
                    <a:pt x="284972" y="490176"/>
                  </a:cubicBezTo>
                  <a:cubicBezTo>
                    <a:pt x="295291" y="487041"/>
                    <a:pt x="305740" y="484167"/>
                    <a:pt x="316190" y="481555"/>
                  </a:cubicBezTo>
                  <a:cubicBezTo>
                    <a:pt x="418269" y="456019"/>
                    <a:pt x="524790" y="456149"/>
                    <a:pt x="625433" y="488282"/>
                  </a:cubicBezTo>
                  <a:lnTo>
                    <a:pt x="686955" y="549738"/>
                  </a:lnTo>
                  <a:cubicBezTo>
                    <a:pt x="718956" y="649793"/>
                    <a:pt x="718434" y="756118"/>
                    <a:pt x="692963" y="857544"/>
                  </a:cubicBezTo>
                  <a:cubicBezTo>
                    <a:pt x="690351" y="867928"/>
                    <a:pt x="687477" y="878313"/>
                    <a:pt x="684342" y="888632"/>
                  </a:cubicBezTo>
                  <a:cubicBezTo>
                    <a:pt x="693877" y="893726"/>
                    <a:pt x="703347" y="899016"/>
                    <a:pt x="712556" y="904567"/>
                  </a:cubicBezTo>
                  <a:cubicBezTo>
                    <a:pt x="804121" y="959428"/>
                    <a:pt x="880272" y="1036232"/>
                    <a:pt x="928536" y="1132042"/>
                  </a:cubicBezTo>
                  <a:cubicBezTo>
                    <a:pt x="960081" y="1086260"/>
                    <a:pt x="1030615" y="1004034"/>
                    <a:pt x="1134132" y="996850"/>
                  </a:cubicBezTo>
                  <a:lnTo>
                    <a:pt x="1171881" y="1034599"/>
                  </a:lnTo>
                  <a:cubicBezTo>
                    <a:pt x="1046878" y="1018533"/>
                    <a:pt x="966938" y="1137724"/>
                    <a:pt x="947149" y="1171032"/>
                  </a:cubicBezTo>
                  <a:lnTo>
                    <a:pt x="906135" y="1171032"/>
                  </a:lnTo>
                  <a:cubicBezTo>
                    <a:pt x="862116" y="1071304"/>
                    <a:pt x="786356" y="991821"/>
                    <a:pt x="693551" y="936243"/>
                  </a:cubicBezTo>
                  <a:cubicBezTo>
                    <a:pt x="686628" y="932063"/>
                    <a:pt x="679575" y="928079"/>
                    <a:pt x="672456" y="924160"/>
                  </a:cubicBezTo>
                  <a:cubicBezTo>
                    <a:pt x="639082" y="1015529"/>
                    <a:pt x="585790" y="1100824"/>
                    <a:pt x="518651" y="1171032"/>
                  </a:cubicBezTo>
                  <a:lnTo>
                    <a:pt x="460133" y="1171032"/>
                  </a:lnTo>
                  <a:lnTo>
                    <a:pt x="460264" y="1170901"/>
                  </a:lnTo>
                  <a:cubicBezTo>
                    <a:pt x="441063" y="1151374"/>
                    <a:pt x="419772" y="1133544"/>
                    <a:pt x="396913" y="1117608"/>
                  </a:cubicBezTo>
                  <a:cubicBezTo>
                    <a:pt x="369156" y="1098342"/>
                    <a:pt x="339310" y="1082015"/>
                    <a:pt x="308026" y="1069214"/>
                  </a:cubicBezTo>
                  <a:lnTo>
                    <a:pt x="278833" y="1057327"/>
                  </a:lnTo>
                  <a:lnTo>
                    <a:pt x="290980" y="1028395"/>
                  </a:lnTo>
                  <a:cubicBezTo>
                    <a:pt x="303912" y="997438"/>
                    <a:pt x="313447" y="964783"/>
                    <a:pt x="319325" y="931540"/>
                  </a:cubicBezTo>
                  <a:cubicBezTo>
                    <a:pt x="324158" y="904045"/>
                    <a:pt x="326509" y="876092"/>
                    <a:pt x="326182" y="848205"/>
                  </a:cubicBezTo>
                  <a:cubicBezTo>
                    <a:pt x="298818" y="848009"/>
                    <a:pt x="271126" y="850360"/>
                    <a:pt x="243631" y="855324"/>
                  </a:cubicBezTo>
                  <a:cubicBezTo>
                    <a:pt x="210518" y="861267"/>
                    <a:pt x="177864" y="870867"/>
                    <a:pt x="146515" y="883995"/>
                  </a:cubicBezTo>
                  <a:lnTo>
                    <a:pt x="117452" y="896208"/>
                  </a:lnTo>
                  <a:lnTo>
                    <a:pt x="105500" y="867014"/>
                  </a:lnTo>
                  <a:cubicBezTo>
                    <a:pt x="92765" y="835927"/>
                    <a:pt x="76437" y="806145"/>
                    <a:pt x="57040" y="778519"/>
                  </a:cubicBezTo>
                  <a:cubicBezTo>
                    <a:pt x="41170" y="755922"/>
                    <a:pt x="23209" y="734696"/>
                    <a:pt x="3421" y="715234"/>
                  </a:cubicBezTo>
                  <a:lnTo>
                    <a:pt x="3421" y="656585"/>
                  </a:lnTo>
                  <a:cubicBezTo>
                    <a:pt x="74608" y="588402"/>
                    <a:pt x="159250" y="535305"/>
                    <a:pt x="249443" y="502193"/>
                  </a:cubicBezTo>
                  <a:cubicBezTo>
                    <a:pt x="245525" y="495074"/>
                    <a:pt x="241541" y="488086"/>
                    <a:pt x="237361" y="481163"/>
                  </a:cubicBezTo>
                  <a:cubicBezTo>
                    <a:pt x="181913" y="388684"/>
                    <a:pt x="102888" y="312467"/>
                    <a:pt x="3421" y="268906"/>
                  </a:cubicBezTo>
                  <a:lnTo>
                    <a:pt x="3355" y="268906"/>
                  </a:lnTo>
                  <a:lnTo>
                    <a:pt x="3355" y="228283"/>
                  </a:lnTo>
                  <a:lnTo>
                    <a:pt x="3355" y="228283"/>
                  </a:lnTo>
                  <a:close/>
                  <a:moveTo>
                    <a:pt x="237034" y="818946"/>
                  </a:moveTo>
                  <a:cubicBezTo>
                    <a:pt x="268057" y="813395"/>
                    <a:pt x="299471" y="810848"/>
                    <a:pt x="330754" y="811370"/>
                  </a:cubicBezTo>
                  <a:cubicBezTo>
                    <a:pt x="329056" y="716540"/>
                    <a:pt x="306916" y="620861"/>
                    <a:pt x="266293" y="535044"/>
                  </a:cubicBezTo>
                  <a:cubicBezTo>
                    <a:pt x="178059" y="566719"/>
                    <a:pt x="95246" y="618640"/>
                    <a:pt x="26018" y="685714"/>
                  </a:cubicBezTo>
                  <a:cubicBezTo>
                    <a:pt x="48485" y="707331"/>
                    <a:pt x="68992" y="731431"/>
                    <a:pt x="87148" y="757359"/>
                  </a:cubicBezTo>
                  <a:cubicBezTo>
                    <a:pt x="107068" y="785769"/>
                    <a:pt x="123983" y="816203"/>
                    <a:pt x="137371" y="847813"/>
                  </a:cubicBezTo>
                  <a:cubicBezTo>
                    <a:pt x="169634" y="834686"/>
                    <a:pt x="203138" y="825020"/>
                    <a:pt x="237034" y="818946"/>
                  </a:cubicBezTo>
                  <a:lnTo>
                    <a:pt x="237034" y="818946"/>
                  </a:lnTo>
                  <a:close/>
                  <a:moveTo>
                    <a:pt x="362887" y="843960"/>
                  </a:moveTo>
                  <a:cubicBezTo>
                    <a:pt x="363474" y="875243"/>
                    <a:pt x="360927" y="906723"/>
                    <a:pt x="355441" y="937810"/>
                  </a:cubicBezTo>
                  <a:cubicBezTo>
                    <a:pt x="349433" y="971902"/>
                    <a:pt x="339897" y="1005406"/>
                    <a:pt x="326966" y="1037277"/>
                  </a:cubicBezTo>
                  <a:cubicBezTo>
                    <a:pt x="359164" y="1050862"/>
                    <a:pt x="389664" y="1067712"/>
                    <a:pt x="417812" y="1087239"/>
                  </a:cubicBezTo>
                  <a:cubicBezTo>
                    <a:pt x="443740" y="1105265"/>
                    <a:pt x="467774" y="1125707"/>
                    <a:pt x="489457" y="1148174"/>
                  </a:cubicBezTo>
                  <a:cubicBezTo>
                    <a:pt x="555355" y="1079925"/>
                    <a:pt x="607342" y="996654"/>
                    <a:pt x="639278" y="907310"/>
                  </a:cubicBezTo>
                  <a:cubicBezTo>
                    <a:pt x="554441" y="867341"/>
                    <a:pt x="459153" y="845462"/>
                    <a:pt x="362821" y="844025"/>
                  </a:cubicBezTo>
                  <a:lnTo>
                    <a:pt x="362821" y="844025"/>
                  </a:lnTo>
                  <a:close/>
                  <a:moveTo>
                    <a:pt x="301561" y="523549"/>
                  </a:moveTo>
                  <a:cubicBezTo>
                    <a:pt x="342640" y="611848"/>
                    <a:pt x="365238" y="709944"/>
                    <a:pt x="367458" y="807255"/>
                  </a:cubicBezTo>
                  <a:cubicBezTo>
                    <a:pt x="466076" y="809345"/>
                    <a:pt x="563519" y="831616"/>
                    <a:pt x="650773" y="871978"/>
                  </a:cubicBezTo>
                  <a:cubicBezTo>
                    <a:pt x="653059" y="864206"/>
                    <a:pt x="655149" y="856369"/>
                    <a:pt x="657108" y="848531"/>
                  </a:cubicBezTo>
                  <a:cubicBezTo>
                    <a:pt x="683297" y="743970"/>
                    <a:pt x="681338" y="634184"/>
                    <a:pt x="641760" y="533019"/>
                  </a:cubicBezTo>
                  <a:cubicBezTo>
                    <a:pt x="540007" y="493441"/>
                    <a:pt x="430091" y="490829"/>
                    <a:pt x="325007" y="517149"/>
                  </a:cubicBezTo>
                  <a:cubicBezTo>
                    <a:pt x="317170" y="519108"/>
                    <a:pt x="309332" y="521263"/>
                    <a:pt x="301495" y="523549"/>
                  </a:cubicBezTo>
                  <a:lnTo>
                    <a:pt x="301495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D936D958-C518-49B6-B2A3-9DA0E3627FDD}"/>
                </a:ext>
              </a:extLst>
            </p:cNvPr>
            <p:cNvSpPr/>
            <p:nvPr/>
          </p:nvSpPr>
          <p:spPr>
            <a:xfrm>
              <a:off x="-3421" y="5688339"/>
              <a:ext cx="1169048" cy="1169048"/>
            </a:xfrm>
            <a:custGeom>
              <a:avLst/>
              <a:gdLst>
                <a:gd name="connsiteX0" fmla="*/ 3421 w 1169048"/>
                <a:gd name="connsiteY0" fmla="*/ 228087 h 1169048"/>
                <a:gd name="connsiteX1" fmla="*/ 140114 w 1169048"/>
                <a:gd name="connsiteY1" fmla="*/ 3355 h 1169048"/>
                <a:gd name="connsiteX2" fmla="*/ 177863 w 1169048"/>
                <a:gd name="connsiteY2" fmla="*/ 41105 h 1169048"/>
                <a:gd name="connsiteX3" fmla="*/ 42607 w 1169048"/>
                <a:gd name="connsiteY3" fmla="*/ 246635 h 1169048"/>
                <a:gd name="connsiteX4" fmla="*/ 268906 w 1169048"/>
                <a:gd name="connsiteY4" fmla="*/ 462092 h 1169048"/>
                <a:gd name="connsiteX5" fmla="*/ 284841 w 1169048"/>
                <a:gd name="connsiteY5" fmla="*/ 490176 h 1169048"/>
                <a:gd name="connsiteX6" fmla="*/ 316059 w 1169048"/>
                <a:gd name="connsiteY6" fmla="*/ 481555 h 1169048"/>
                <a:gd name="connsiteX7" fmla="*/ 625302 w 1169048"/>
                <a:gd name="connsiteY7" fmla="*/ 488282 h 1169048"/>
                <a:gd name="connsiteX8" fmla="*/ 686824 w 1169048"/>
                <a:gd name="connsiteY8" fmla="*/ 549739 h 1169048"/>
                <a:gd name="connsiteX9" fmla="*/ 692832 w 1169048"/>
                <a:gd name="connsiteY9" fmla="*/ 857544 h 1169048"/>
                <a:gd name="connsiteX10" fmla="*/ 684212 w 1169048"/>
                <a:gd name="connsiteY10" fmla="*/ 888632 h 1169048"/>
                <a:gd name="connsiteX11" fmla="*/ 712425 w 1169048"/>
                <a:gd name="connsiteY11" fmla="*/ 904567 h 1169048"/>
                <a:gd name="connsiteX12" fmla="*/ 928405 w 1169048"/>
                <a:gd name="connsiteY12" fmla="*/ 1132042 h 1169048"/>
                <a:gd name="connsiteX13" fmla="*/ 1134001 w 1169048"/>
                <a:gd name="connsiteY13" fmla="*/ 996850 h 1169048"/>
                <a:gd name="connsiteX14" fmla="*/ 1171750 w 1169048"/>
                <a:gd name="connsiteY14" fmla="*/ 1034600 h 1169048"/>
                <a:gd name="connsiteX15" fmla="*/ 946758 w 1169048"/>
                <a:gd name="connsiteY15" fmla="*/ 1171489 h 1169048"/>
                <a:gd name="connsiteX16" fmla="*/ 947149 w 1169048"/>
                <a:gd name="connsiteY16" fmla="*/ 1172142 h 1169048"/>
                <a:gd name="connsiteX17" fmla="*/ 905939 w 1169048"/>
                <a:gd name="connsiteY17" fmla="*/ 1172142 h 1169048"/>
                <a:gd name="connsiteX18" fmla="*/ 906265 w 1169048"/>
                <a:gd name="connsiteY18" fmla="*/ 1171489 h 1169048"/>
                <a:gd name="connsiteX19" fmla="*/ 693486 w 1169048"/>
                <a:gd name="connsiteY19" fmla="*/ 936243 h 1169048"/>
                <a:gd name="connsiteX20" fmla="*/ 672390 w 1169048"/>
                <a:gd name="connsiteY20" fmla="*/ 924160 h 1169048"/>
                <a:gd name="connsiteX21" fmla="*/ 518324 w 1169048"/>
                <a:gd name="connsiteY21" fmla="*/ 1171293 h 1169048"/>
                <a:gd name="connsiteX22" fmla="*/ 519108 w 1169048"/>
                <a:gd name="connsiteY22" fmla="*/ 1172142 h 1169048"/>
                <a:gd name="connsiteX23" fmla="*/ 458958 w 1169048"/>
                <a:gd name="connsiteY23" fmla="*/ 1172142 h 1169048"/>
                <a:gd name="connsiteX24" fmla="*/ 460133 w 1169048"/>
                <a:gd name="connsiteY24" fmla="*/ 1170901 h 1169048"/>
                <a:gd name="connsiteX25" fmla="*/ 396782 w 1169048"/>
                <a:gd name="connsiteY25" fmla="*/ 1117609 h 1169048"/>
                <a:gd name="connsiteX26" fmla="*/ 307896 w 1169048"/>
                <a:gd name="connsiteY26" fmla="*/ 1069214 h 1169048"/>
                <a:gd name="connsiteX27" fmla="*/ 278702 w 1169048"/>
                <a:gd name="connsiteY27" fmla="*/ 1057327 h 1169048"/>
                <a:gd name="connsiteX28" fmla="*/ 290850 w 1169048"/>
                <a:gd name="connsiteY28" fmla="*/ 1028395 h 1169048"/>
                <a:gd name="connsiteX29" fmla="*/ 319194 w 1169048"/>
                <a:gd name="connsiteY29" fmla="*/ 931540 h 1169048"/>
                <a:gd name="connsiteX30" fmla="*/ 326052 w 1169048"/>
                <a:gd name="connsiteY30" fmla="*/ 848205 h 1169048"/>
                <a:gd name="connsiteX31" fmla="*/ 243500 w 1169048"/>
                <a:gd name="connsiteY31" fmla="*/ 855324 h 1169048"/>
                <a:gd name="connsiteX32" fmla="*/ 146384 w 1169048"/>
                <a:gd name="connsiteY32" fmla="*/ 883995 h 1169048"/>
                <a:gd name="connsiteX33" fmla="*/ 117321 w 1169048"/>
                <a:gd name="connsiteY33" fmla="*/ 896208 h 1169048"/>
                <a:gd name="connsiteX34" fmla="*/ 105369 w 1169048"/>
                <a:gd name="connsiteY34" fmla="*/ 867079 h 1169048"/>
                <a:gd name="connsiteX35" fmla="*/ 56909 w 1169048"/>
                <a:gd name="connsiteY35" fmla="*/ 778585 h 1169048"/>
                <a:gd name="connsiteX36" fmla="*/ 3355 w 1169048"/>
                <a:gd name="connsiteY36" fmla="*/ 715430 h 1169048"/>
                <a:gd name="connsiteX37" fmla="*/ 3355 w 1169048"/>
                <a:gd name="connsiteY37" fmla="*/ 656586 h 1169048"/>
                <a:gd name="connsiteX38" fmla="*/ 249313 w 1169048"/>
                <a:gd name="connsiteY38" fmla="*/ 502258 h 1169048"/>
                <a:gd name="connsiteX39" fmla="*/ 237230 w 1169048"/>
                <a:gd name="connsiteY39" fmla="*/ 481229 h 1169048"/>
                <a:gd name="connsiteX40" fmla="*/ 3355 w 1169048"/>
                <a:gd name="connsiteY40" fmla="*/ 268971 h 1169048"/>
                <a:gd name="connsiteX41" fmla="*/ 3355 w 1169048"/>
                <a:gd name="connsiteY41" fmla="*/ 228283 h 1169048"/>
                <a:gd name="connsiteX42" fmla="*/ 3421 w 1169048"/>
                <a:gd name="connsiteY42" fmla="*/ 228283 h 1169048"/>
                <a:gd name="connsiteX43" fmla="*/ 25953 w 1169048"/>
                <a:gd name="connsiteY43" fmla="*/ 685714 h 1169048"/>
                <a:gd name="connsiteX44" fmla="*/ 87083 w 1169048"/>
                <a:gd name="connsiteY44" fmla="*/ 757359 h 1169048"/>
                <a:gd name="connsiteX45" fmla="*/ 137306 w 1169048"/>
                <a:gd name="connsiteY45" fmla="*/ 847813 h 1169048"/>
                <a:gd name="connsiteX46" fmla="*/ 236969 w 1169048"/>
                <a:gd name="connsiteY46" fmla="*/ 818946 h 1169048"/>
                <a:gd name="connsiteX47" fmla="*/ 330689 w 1169048"/>
                <a:gd name="connsiteY47" fmla="*/ 811370 h 1169048"/>
                <a:gd name="connsiteX48" fmla="*/ 266228 w 1169048"/>
                <a:gd name="connsiteY48" fmla="*/ 535044 h 1169048"/>
                <a:gd name="connsiteX49" fmla="*/ 25953 w 1169048"/>
                <a:gd name="connsiteY49" fmla="*/ 685714 h 1169048"/>
                <a:gd name="connsiteX50" fmla="*/ 25953 w 1169048"/>
                <a:gd name="connsiteY50" fmla="*/ 685714 h 1169048"/>
                <a:gd name="connsiteX51" fmla="*/ 362821 w 1169048"/>
                <a:gd name="connsiteY51" fmla="*/ 843960 h 1169048"/>
                <a:gd name="connsiteX52" fmla="*/ 355376 w 1169048"/>
                <a:gd name="connsiteY52" fmla="*/ 937810 h 1169048"/>
                <a:gd name="connsiteX53" fmla="*/ 326901 w 1169048"/>
                <a:gd name="connsiteY53" fmla="*/ 1037277 h 1169048"/>
                <a:gd name="connsiteX54" fmla="*/ 417747 w 1169048"/>
                <a:gd name="connsiteY54" fmla="*/ 1087239 h 1169048"/>
                <a:gd name="connsiteX55" fmla="*/ 489392 w 1169048"/>
                <a:gd name="connsiteY55" fmla="*/ 1148174 h 1169048"/>
                <a:gd name="connsiteX56" fmla="*/ 639213 w 1169048"/>
                <a:gd name="connsiteY56" fmla="*/ 907311 h 1169048"/>
                <a:gd name="connsiteX57" fmla="*/ 362756 w 1169048"/>
                <a:gd name="connsiteY57" fmla="*/ 844025 h 1169048"/>
                <a:gd name="connsiteX58" fmla="*/ 362756 w 1169048"/>
                <a:gd name="connsiteY58" fmla="*/ 844025 h 1169048"/>
                <a:gd name="connsiteX59" fmla="*/ 301495 w 1169048"/>
                <a:gd name="connsiteY59" fmla="*/ 523549 h 1169048"/>
                <a:gd name="connsiteX60" fmla="*/ 367393 w 1169048"/>
                <a:gd name="connsiteY60" fmla="*/ 807256 h 1169048"/>
                <a:gd name="connsiteX61" fmla="*/ 650708 w 1169048"/>
                <a:gd name="connsiteY61" fmla="*/ 871978 h 1169048"/>
                <a:gd name="connsiteX62" fmla="*/ 657043 w 1169048"/>
                <a:gd name="connsiteY62" fmla="*/ 848532 h 1169048"/>
                <a:gd name="connsiteX63" fmla="*/ 641695 w 1169048"/>
                <a:gd name="connsiteY63" fmla="*/ 533019 h 1169048"/>
                <a:gd name="connsiteX64" fmla="*/ 324942 w 1169048"/>
                <a:gd name="connsiteY64" fmla="*/ 517149 h 1169048"/>
                <a:gd name="connsiteX65" fmla="*/ 301430 w 1169048"/>
                <a:gd name="connsiteY65" fmla="*/ 523549 h 1169048"/>
                <a:gd name="connsiteX66" fmla="*/ 301430 w 1169048"/>
                <a:gd name="connsiteY66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3421" y="228087"/>
                  </a:moveTo>
                  <a:cubicBezTo>
                    <a:pt x="36467" y="208559"/>
                    <a:pt x="156246" y="128555"/>
                    <a:pt x="140114" y="3355"/>
                  </a:cubicBezTo>
                  <a:lnTo>
                    <a:pt x="177863" y="41105"/>
                  </a:lnTo>
                  <a:cubicBezTo>
                    <a:pt x="170679" y="144621"/>
                    <a:pt x="88389" y="215090"/>
                    <a:pt x="42607" y="246635"/>
                  </a:cubicBezTo>
                  <a:cubicBezTo>
                    <a:pt x="138024" y="294703"/>
                    <a:pt x="214306" y="371116"/>
                    <a:pt x="268906" y="462092"/>
                  </a:cubicBezTo>
                  <a:cubicBezTo>
                    <a:pt x="274457" y="471301"/>
                    <a:pt x="279747" y="480706"/>
                    <a:pt x="284841" y="490176"/>
                  </a:cubicBezTo>
                  <a:cubicBezTo>
                    <a:pt x="295160" y="487041"/>
                    <a:pt x="305610" y="484167"/>
                    <a:pt x="316059" y="481555"/>
                  </a:cubicBezTo>
                  <a:cubicBezTo>
                    <a:pt x="418139" y="456019"/>
                    <a:pt x="524659" y="456149"/>
                    <a:pt x="625302" y="488282"/>
                  </a:cubicBezTo>
                  <a:lnTo>
                    <a:pt x="686824" y="549739"/>
                  </a:lnTo>
                  <a:cubicBezTo>
                    <a:pt x="718826" y="649793"/>
                    <a:pt x="718303" y="756053"/>
                    <a:pt x="692832" y="857544"/>
                  </a:cubicBezTo>
                  <a:cubicBezTo>
                    <a:pt x="690220" y="867928"/>
                    <a:pt x="687346" y="878313"/>
                    <a:pt x="684212" y="888632"/>
                  </a:cubicBezTo>
                  <a:cubicBezTo>
                    <a:pt x="693747" y="893726"/>
                    <a:pt x="703217" y="899016"/>
                    <a:pt x="712425" y="904567"/>
                  </a:cubicBezTo>
                  <a:cubicBezTo>
                    <a:pt x="803990" y="959428"/>
                    <a:pt x="880141" y="1036232"/>
                    <a:pt x="928405" y="1132042"/>
                  </a:cubicBezTo>
                  <a:cubicBezTo>
                    <a:pt x="959950" y="1086260"/>
                    <a:pt x="1030485" y="1004035"/>
                    <a:pt x="1134001" y="996850"/>
                  </a:cubicBezTo>
                  <a:lnTo>
                    <a:pt x="1171750" y="1034600"/>
                  </a:lnTo>
                  <a:cubicBezTo>
                    <a:pt x="1046159" y="1018468"/>
                    <a:pt x="966089" y="1138769"/>
                    <a:pt x="946758" y="1171489"/>
                  </a:cubicBezTo>
                  <a:lnTo>
                    <a:pt x="947149" y="1172142"/>
                  </a:lnTo>
                  <a:lnTo>
                    <a:pt x="905939" y="1172142"/>
                  </a:lnTo>
                  <a:lnTo>
                    <a:pt x="906265" y="1171489"/>
                  </a:lnTo>
                  <a:cubicBezTo>
                    <a:pt x="862312" y="1071565"/>
                    <a:pt x="786422" y="991952"/>
                    <a:pt x="693486" y="936243"/>
                  </a:cubicBezTo>
                  <a:cubicBezTo>
                    <a:pt x="686563" y="932063"/>
                    <a:pt x="679509" y="928079"/>
                    <a:pt x="672390" y="924160"/>
                  </a:cubicBezTo>
                  <a:cubicBezTo>
                    <a:pt x="638952" y="1015660"/>
                    <a:pt x="585594" y="1101020"/>
                    <a:pt x="518324" y="1171293"/>
                  </a:cubicBezTo>
                  <a:lnTo>
                    <a:pt x="519108" y="1172142"/>
                  </a:lnTo>
                  <a:lnTo>
                    <a:pt x="458958" y="1172142"/>
                  </a:lnTo>
                  <a:lnTo>
                    <a:pt x="460133" y="1170901"/>
                  </a:lnTo>
                  <a:cubicBezTo>
                    <a:pt x="440932" y="1151374"/>
                    <a:pt x="419641" y="1133544"/>
                    <a:pt x="396782" y="1117609"/>
                  </a:cubicBezTo>
                  <a:cubicBezTo>
                    <a:pt x="369026" y="1098342"/>
                    <a:pt x="339179" y="1082015"/>
                    <a:pt x="307896" y="1069214"/>
                  </a:cubicBezTo>
                  <a:lnTo>
                    <a:pt x="278702" y="1057327"/>
                  </a:lnTo>
                  <a:lnTo>
                    <a:pt x="290850" y="1028395"/>
                  </a:lnTo>
                  <a:cubicBezTo>
                    <a:pt x="303781" y="997438"/>
                    <a:pt x="313316" y="964783"/>
                    <a:pt x="319194" y="931540"/>
                  </a:cubicBezTo>
                  <a:cubicBezTo>
                    <a:pt x="324027" y="904045"/>
                    <a:pt x="326378" y="876092"/>
                    <a:pt x="326052" y="848205"/>
                  </a:cubicBezTo>
                  <a:cubicBezTo>
                    <a:pt x="298687" y="848009"/>
                    <a:pt x="270995" y="850360"/>
                    <a:pt x="243500" y="855324"/>
                  </a:cubicBezTo>
                  <a:cubicBezTo>
                    <a:pt x="210388" y="861267"/>
                    <a:pt x="177733" y="870868"/>
                    <a:pt x="146384" y="883995"/>
                  </a:cubicBezTo>
                  <a:lnTo>
                    <a:pt x="117321" y="896208"/>
                  </a:lnTo>
                  <a:lnTo>
                    <a:pt x="105369" y="867079"/>
                  </a:lnTo>
                  <a:cubicBezTo>
                    <a:pt x="92634" y="835992"/>
                    <a:pt x="76307" y="806210"/>
                    <a:pt x="56909" y="778585"/>
                  </a:cubicBezTo>
                  <a:cubicBezTo>
                    <a:pt x="41104" y="756053"/>
                    <a:pt x="23144" y="734827"/>
                    <a:pt x="3355" y="715430"/>
                  </a:cubicBezTo>
                  <a:lnTo>
                    <a:pt x="3355" y="656586"/>
                  </a:lnTo>
                  <a:cubicBezTo>
                    <a:pt x="74478" y="588402"/>
                    <a:pt x="159120" y="535370"/>
                    <a:pt x="249313" y="502258"/>
                  </a:cubicBezTo>
                  <a:cubicBezTo>
                    <a:pt x="245394" y="495139"/>
                    <a:pt x="241410" y="488151"/>
                    <a:pt x="237230" y="481229"/>
                  </a:cubicBezTo>
                  <a:cubicBezTo>
                    <a:pt x="181782" y="388749"/>
                    <a:pt x="102822" y="312533"/>
                    <a:pt x="3355" y="268971"/>
                  </a:cubicBezTo>
                  <a:lnTo>
                    <a:pt x="3355" y="228283"/>
                  </a:lnTo>
                  <a:lnTo>
                    <a:pt x="3421" y="228283"/>
                  </a:lnTo>
                  <a:close/>
                  <a:moveTo>
                    <a:pt x="25953" y="685714"/>
                  </a:moveTo>
                  <a:cubicBezTo>
                    <a:pt x="48419" y="707332"/>
                    <a:pt x="68926" y="731431"/>
                    <a:pt x="87083" y="757359"/>
                  </a:cubicBezTo>
                  <a:cubicBezTo>
                    <a:pt x="107002" y="785768"/>
                    <a:pt x="123917" y="816203"/>
                    <a:pt x="137306" y="847813"/>
                  </a:cubicBezTo>
                  <a:cubicBezTo>
                    <a:pt x="169569" y="834686"/>
                    <a:pt x="203073" y="825020"/>
                    <a:pt x="236969" y="818946"/>
                  </a:cubicBezTo>
                  <a:cubicBezTo>
                    <a:pt x="267991" y="813395"/>
                    <a:pt x="299471" y="810848"/>
                    <a:pt x="330689" y="811370"/>
                  </a:cubicBezTo>
                  <a:cubicBezTo>
                    <a:pt x="328991" y="716540"/>
                    <a:pt x="306851" y="620796"/>
                    <a:pt x="266228" y="535044"/>
                  </a:cubicBezTo>
                  <a:cubicBezTo>
                    <a:pt x="177994" y="566719"/>
                    <a:pt x="95181" y="618641"/>
                    <a:pt x="25953" y="685714"/>
                  </a:cubicBezTo>
                  <a:lnTo>
                    <a:pt x="25953" y="685714"/>
                  </a:lnTo>
                  <a:close/>
                  <a:moveTo>
                    <a:pt x="362821" y="843960"/>
                  </a:moveTo>
                  <a:cubicBezTo>
                    <a:pt x="363409" y="875243"/>
                    <a:pt x="360862" y="906723"/>
                    <a:pt x="355376" y="937810"/>
                  </a:cubicBezTo>
                  <a:cubicBezTo>
                    <a:pt x="349367" y="971902"/>
                    <a:pt x="339832" y="1005406"/>
                    <a:pt x="326901" y="1037277"/>
                  </a:cubicBezTo>
                  <a:cubicBezTo>
                    <a:pt x="359099" y="1050862"/>
                    <a:pt x="389598" y="1067712"/>
                    <a:pt x="417747" y="1087239"/>
                  </a:cubicBezTo>
                  <a:cubicBezTo>
                    <a:pt x="443675" y="1105265"/>
                    <a:pt x="467709" y="1125707"/>
                    <a:pt x="489392" y="1148174"/>
                  </a:cubicBezTo>
                  <a:cubicBezTo>
                    <a:pt x="555290" y="1079925"/>
                    <a:pt x="607276" y="996655"/>
                    <a:pt x="639213" y="907311"/>
                  </a:cubicBezTo>
                  <a:cubicBezTo>
                    <a:pt x="554375" y="867341"/>
                    <a:pt x="459153" y="845462"/>
                    <a:pt x="362756" y="844025"/>
                  </a:cubicBezTo>
                  <a:lnTo>
                    <a:pt x="362756" y="844025"/>
                  </a:lnTo>
                  <a:close/>
                  <a:moveTo>
                    <a:pt x="301495" y="523549"/>
                  </a:moveTo>
                  <a:cubicBezTo>
                    <a:pt x="342575" y="611848"/>
                    <a:pt x="365172" y="709944"/>
                    <a:pt x="367393" y="807256"/>
                  </a:cubicBezTo>
                  <a:cubicBezTo>
                    <a:pt x="466011" y="809346"/>
                    <a:pt x="563453" y="831616"/>
                    <a:pt x="650708" y="871978"/>
                  </a:cubicBezTo>
                  <a:cubicBezTo>
                    <a:pt x="652993" y="864206"/>
                    <a:pt x="655083" y="856369"/>
                    <a:pt x="657043" y="848532"/>
                  </a:cubicBezTo>
                  <a:cubicBezTo>
                    <a:pt x="683232" y="743970"/>
                    <a:pt x="681273" y="634184"/>
                    <a:pt x="641695" y="533019"/>
                  </a:cubicBezTo>
                  <a:cubicBezTo>
                    <a:pt x="539942" y="493441"/>
                    <a:pt x="430025" y="490829"/>
                    <a:pt x="324942" y="517149"/>
                  </a:cubicBezTo>
                  <a:cubicBezTo>
                    <a:pt x="317104" y="519108"/>
                    <a:pt x="309267" y="521263"/>
                    <a:pt x="301430" y="523549"/>
                  </a:cubicBezTo>
                  <a:lnTo>
                    <a:pt x="301430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B2E3865-6487-4DD3-92C5-28C4F57DA5BF}"/>
                </a:ext>
              </a:extLst>
            </p:cNvPr>
            <p:cNvSpPr/>
            <p:nvPr/>
          </p:nvSpPr>
          <p:spPr>
            <a:xfrm>
              <a:off x="133338" y="5551841"/>
              <a:ext cx="1169048" cy="1169048"/>
            </a:xfrm>
            <a:custGeom>
              <a:avLst/>
              <a:gdLst>
                <a:gd name="connsiteX0" fmla="*/ 1171816 w 1169048"/>
                <a:gd name="connsiteY0" fmla="*/ 946235 h 1169048"/>
                <a:gd name="connsiteX1" fmla="*/ 1034991 w 1169048"/>
                <a:gd name="connsiteY1" fmla="*/ 1171032 h 1169048"/>
                <a:gd name="connsiteX2" fmla="*/ 997242 w 1169048"/>
                <a:gd name="connsiteY2" fmla="*/ 1133283 h 1169048"/>
                <a:gd name="connsiteX3" fmla="*/ 1132499 w 1169048"/>
                <a:gd name="connsiteY3" fmla="*/ 927752 h 1169048"/>
                <a:gd name="connsiteX4" fmla="*/ 906200 w 1169048"/>
                <a:gd name="connsiteY4" fmla="*/ 712295 h 1169048"/>
                <a:gd name="connsiteX5" fmla="*/ 890264 w 1169048"/>
                <a:gd name="connsiteY5" fmla="*/ 684212 h 1169048"/>
                <a:gd name="connsiteX6" fmla="*/ 859046 w 1169048"/>
                <a:gd name="connsiteY6" fmla="*/ 692833 h 1169048"/>
                <a:gd name="connsiteX7" fmla="*/ 549804 w 1169048"/>
                <a:gd name="connsiteY7" fmla="*/ 686105 h 1169048"/>
                <a:gd name="connsiteX8" fmla="*/ 488282 w 1169048"/>
                <a:gd name="connsiteY8" fmla="*/ 624649 h 1169048"/>
                <a:gd name="connsiteX9" fmla="*/ 482273 w 1169048"/>
                <a:gd name="connsiteY9" fmla="*/ 316843 h 1169048"/>
                <a:gd name="connsiteX10" fmla="*/ 490894 w 1169048"/>
                <a:gd name="connsiteY10" fmla="*/ 285755 h 1169048"/>
                <a:gd name="connsiteX11" fmla="*/ 462680 w 1169048"/>
                <a:gd name="connsiteY11" fmla="*/ 269820 h 1169048"/>
                <a:gd name="connsiteX12" fmla="*/ 246700 w 1169048"/>
                <a:gd name="connsiteY12" fmla="*/ 42345 h 1169048"/>
                <a:gd name="connsiteX13" fmla="*/ 41104 w 1169048"/>
                <a:gd name="connsiteY13" fmla="*/ 177537 h 1169048"/>
                <a:gd name="connsiteX14" fmla="*/ 3355 w 1169048"/>
                <a:gd name="connsiteY14" fmla="*/ 139787 h 1169048"/>
                <a:gd name="connsiteX15" fmla="*/ 228087 w 1169048"/>
                <a:gd name="connsiteY15" fmla="*/ 3355 h 1169048"/>
                <a:gd name="connsiteX16" fmla="*/ 269101 w 1169048"/>
                <a:gd name="connsiteY16" fmla="*/ 3355 h 1169048"/>
                <a:gd name="connsiteX17" fmla="*/ 481685 w 1169048"/>
                <a:gd name="connsiteY17" fmla="*/ 238144 h 1169048"/>
                <a:gd name="connsiteX18" fmla="*/ 502781 w 1169048"/>
                <a:gd name="connsiteY18" fmla="*/ 250227 h 1169048"/>
                <a:gd name="connsiteX19" fmla="*/ 656585 w 1169048"/>
                <a:gd name="connsiteY19" fmla="*/ 3355 h 1169048"/>
                <a:gd name="connsiteX20" fmla="*/ 715103 w 1169048"/>
                <a:gd name="connsiteY20" fmla="*/ 3355 h 1169048"/>
                <a:gd name="connsiteX21" fmla="*/ 714973 w 1169048"/>
                <a:gd name="connsiteY21" fmla="*/ 3486 h 1169048"/>
                <a:gd name="connsiteX22" fmla="*/ 778323 w 1169048"/>
                <a:gd name="connsiteY22" fmla="*/ 56779 h 1169048"/>
                <a:gd name="connsiteX23" fmla="*/ 867210 w 1169048"/>
                <a:gd name="connsiteY23" fmla="*/ 105173 h 1169048"/>
                <a:gd name="connsiteX24" fmla="*/ 896404 w 1169048"/>
                <a:gd name="connsiteY24" fmla="*/ 117060 h 1169048"/>
                <a:gd name="connsiteX25" fmla="*/ 884256 w 1169048"/>
                <a:gd name="connsiteY25" fmla="*/ 145992 h 1169048"/>
                <a:gd name="connsiteX26" fmla="*/ 855911 w 1169048"/>
                <a:gd name="connsiteY26" fmla="*/ 242847 h 1169048"/>
                <a:gd name="connsiteX27" fmla="*/ 849054 w 1169048"/>
                <a:gd name="connsiteY27" fmla="*/ 326182 h 1169048"/>
                <a:gd name="connsiteX28" fmla="*/ 931606 w 1169048"/>
                <a:gd name="connsiteY28" fmla="*/ 319063 h 1169048"/>
                <a:gd name="connsiteX29" fmla="*/ 1028721 w 1169048"/>
                <a:gd name="connsiteY29" fmla="*/ 290392 h 1169048"/>
                <a:gd name="connsiteX30" fmla="*/ 1057785 w 1169048"/>
                <a:gd name="connsiteY30" fmla="*/ 278179 h 1169048"/>
                <a:gd name="connsiteX31" fmla="*/ 1069736 w 1169048"/>
                <a:gd name="connsiteY31" fmla="*/ 307373 h 1169048"/>
                <a:gd name="connsiteX32" fmla="*/ 1118196 w 1169048"/>
                <a:gd name="connsiteY32" fmla="*/ 395868 h 1169048"/>
                <a:gd name="connsiteX33" fmla="*/ 1171816 w 1169048"/>
                <a:gd name="connsiteY33" fmla="*/ 459153 h 1169048"/>
                <a:gd name="connsiteX34" fmla="*/ 1171816 w 1169048"/>
                <a:gd name="connsiteY34" fmla="*/ 517802 h 1169048"/>
                <a:gd name="connsiteX35" fmla="*/ 925793 w 1169048"/>
                <a:gd name="connsiteY35" fmla="*/ 672194 h 1169048"/>
                <a:gd name="connsiteX36" fmla="*/ 937875 w 1169048"/>
                <a:gd name="connsiteY36" fmla="*/ 693224 h 1169048"/>
                <a:gd name="connsiteX37" fmla="*/ 1171816 w 1169048"/>
                <a:gd name="connsiteY37" fmla="*/ 905482 h 1169048"/>
                <a:gd name="connsiteX38" fmla="*/ 1171881 w 1169048"/>
                <a:gd name="connsiteY38" fmla="*/ 905482 h 1169048"/>
                <a:gd name="connsiteX39" fmla="*/ 1171881 w 1169048"/>
                <a:gd name="connsiteY39" fmla="*/ 946104 h 1169048"/>
                <a:gd name="connsiteX40" fmla="*/ 1171881 w 1169048"/>
                <a:gd name="connsiteY40" fmla="*/ 946104 h 1169048"/>
                <a:gd name="connsiteX41" fmla="*/ 938202 w 1169048"/>
                <a:gd name="connsiteY41" fmla="*/ 355441 h 1169048"/>
                <a:gd name="connsiteX42" fmla="*/ 844482 w 1169048"/>
                <a:gd name="connsiteY42" fmla="*/ 363017 h 1169048"/>
                <a:gd name="connsiteX43" fmla="*/ 908943 w 1169048"/>
                <a:gd name="connsiteY43" fmla="*/ 639344 h 1169048"/>
                <a:gd name="connsiteX44" fmla="*/ 1149218 w 1169048"/>
                <a:gd name="connsiteY44" fmla="*/ 488674 h 1169048"/>
                <a:gd name="connsiteX45" fmla="*/ 1088088 w 1169048"/>
                <a:gd name="connsiteY45" fmla="*/ 417094 h 1169048"/>
                <a:gd name="connsiteX46" fmla="*/ 1037865 w 1169048"/>
                <a:gd name="connsiteY46" fmla="*/ 326640 h 1169048"/>
                <a:gd name="connsiteX47" fmla="*/ 938202 w 1169048"/>
                <a:gd name="connsiteY47" fmla="*/ 355506 h 1169048"/>
                <a:gd name="connsiteX48" fmla="*/ 938202 w 1169048"/>
                <a:gd name="connsiteY48" fmla="*/ 355506 h 1169048"/>
                <a:gd name="connsiteX49" fmla="*/ 812350 w 1169048"/>
                <a:gd name="connsiteY49" fmla="*/ 330427 h 1169048"/>
                <a:gd name="connsiteX50" fmla="*/ 819795 w 1169048"/>
                <a:gd name="connsiteY50" fmla="*/ 236577 h 1169048"/>
                <a:gd name="connsiteX51" fmla="*/ 848270 w 1169048"/>
                <a:gd name="connsiteY51" fmla="*/ 137110 h 1169048"/>
                <a:gd name="connsiteX52" fmla="*/ 757424 w 1169048"/>
                <a:gd name="connsiteY52" fmla="*/ 87148 h 1169048"/>
                <a:gd name="connsiteX53" fmla="*/ 685779 w 1169048"/>
                <a:gd name="connsiteY53" fmla="*/ 26214 h 1169048"/>
                <a:gd name="connsiteX54" fmla="*/ 535958 w 1169048"/>
                <a:gd name="connsiteY54" fmla="*/ 267077 h 1169048"/>
                <a:gd name="connsiteX55" fmla="*/ 812415 w 1169048"/>
                <a:gd name="connsiteY55" fmla="*/ 330362 h 1169048"/>
                <a:gd name="connsiteX56" fmla="*/ 812415 w 1169048"/>
                <a:gd name="connsiteY56" fmla="*/ 330362 h 1169048"/>
                <a:gd name="connsiteX57" fmla="*/ 873676 w 1169048"/>
                <a:gd name="connsiteY57" fmla="*/ 650838 h 1169048"/>
                <a:gd name="connsiteX58" fmla="*/ 807778 w 1169048"/>
                <a:gd name="connsiteY58" fmla="*/ 367131 h 1169048"/>
                <a:gd name="connsiteX59" fmla="*/ 524463 w 1169048"/>
                <a:gd name="connsiteY59" fmla="*/ 302409 h 1169048"/>
                <a:gd name="connsiteX60" fmla="*/ 518128 w 1169048"/>
                <a:gd name="connsiteY60" fmla="*/ 325856 h 1169048"/>
                <a:gd name="connsiteX61" fmla="*/ 533476 w 1169048"/>
                <a:gd name="connsiteY61" fmla="*/ 641368 h 1169048"/>
                <a:gd name="connsiteX62" fmla="*/ 850229 w 1169048"/>
                <a:gd name="connsiteY62" fmla="*/ 657239 h 1169048"/>
                <a:gd name="connsiteX63" fmla="*/ 873741 w 1169048"/>
                <a:gd name="connsiteY63" fmla="*/ 650838 h 1169048"/>
                <a:gd name="connsiteX64" fmla="*/ 873741 w 1169048"/>
                <a:gd name="connsiteY64" fmla="*/ 65083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1171816" y="946235"/>
                  </a:moveTo>
                  <a:cubicBezTo>
                    <a:pt x="1138899" y="965632"/>
                    <a:pt x="1018860" y="1045702"/>
                    <a:pt x="1034991" y="1171032"/>
                  </a:cubicBezTo>
                  <a:lnTo>
                    <a:pt x="997242" y="1133283"/>
                  </a:lnTo>
                  <a:cubicBezTo>
                    <a:pt x="1004426" y="1029766"/>
                    <a:pt x="1086717" y="959297"/>
                    <a:pt x="1132499" y="927752"/>
                  </a:cubicBezTo>
                  <a:cubicBezTo>
                    <a:pt x="1037081" y="879684"/>
                    <a:pt x="960799" y="803271"/>
                    <a:pt x="906200" y="712295"/>
                  </a:cubicBezTo>
                  <a:cubicBezTo>
                    <a:pt x="900649" y="703086"/>
                    <a:pt x="895359" y="693681"/>
                    <a:pt x="890264" y="684212"/>
                  </a:cubicBezTo>
                  <a:cubicBezTo>
                    <a:pt x="879945" y="687346"/>
                    <a:pt x="869496" y="690220"/>
                    <a:pt x="859046" y="692833"/>
                  </a:cubicBezTo>
                  <a:cubicBezTo>
                    <a:pt x="756967" y="718369"/>
                    <a:pt x="650446" y="718238"/>
                    <a:pt x="549804" y="686105"/>
                  </a:cubicBezTo>
                  <a:lnTo>
                    <a:pt x="488282" y="624649"/>
                  </a:lnTo>
                  <a:cubicBezTo>
                    <a:pt x="456280" y="524594"/>
                    <a:pt x="456802" y="418269"/>
                    <a:pt x="482273" y="316843"/>
                  </a:cubicBezTo>
                  <a:cubicBezTo>
                    <a:pt x="484886" y="306459"/>
                    <a:pt x="487759" y="296075"/>
                    <a:pt x="490894" y="285755"/>
                  </a:cubicBezTo>
                  <a:cubicBezTo>
                    <a:pt x="481359" y="280661"/>
                    <a:pt x="471889" y="275371"/>
                    <a:pt x="462680" y="269820"/>
                  </a:cubicBezTo>
                  <a:cubicBezTo>
                    <a:pt x="371116" y="214959"/>
                    <a:pt x="294964" y="138155"/>
                    <a:pt x="246700" y="42345"/>
                  </a:cubicBezTo>
                  <a:cubicBezTo>
                    <a:pt x="215155" y="88127"/>
                    <a:pt x="144621" y="170353"/>
                    <a:pt x="41104" y="177537"/>
                  </a:cubicBezTo>
                  <a:lnTo>
                    <a:pt x="3355" y="139787"/>
                  </a:lnTo>
                  <a:cubicBezTo>
                    <a:pt x="128359" y="155854"/>
                    <a:pt x="208298" y="36663"/>
                    <a:pt x="228087" y="3355"/>
                  </a:cubicBezTo>
                  <a:lnTo>
                    <a:pt x="269101" y="3355"/>
                  </a:lnTo>
                  <a:cubicBezTo>
                    <a:pt x="313120" y="103083"/>
                    <a:pt x="388880" y="182566"/>
                    <a:pt x="481685" y="238144"/>
                  </a:cubicBezTo>
                  <a:cubicBezTo>
                    <a:pt x="488608" y="242324"/>
                    <a:pt x="495662" y="246308"/>
                    <a:pt x="502781" y="250227"/>
                  </a:cubicBezTo>
                  <a:cubicBezTo>
                    <a:pt x="536154" y="158858"/>
                    <a:pt x="589447" y="73563"/>
                    <a:pt x="656585" y="3355"/>
                  </a:cubicBezTo>
                  <a:lnTo>
                    <a:pt x="715103" y="3355"/>
                  </a:lnTo>
                  <a:lnTo>
                    <a:pt x="714973" y="3486"/>
                  </a:lnTo>
                  <a:cubicBezTo>
                    <a:pt x="734174" y="23014"/>
                    <a:pt x="755465" y="40843"/>
                    <a:pt x="778323" y="56779"/>
                  </a:cubicBezTo>
                  <a:cubicBezTo>
                    <a:pt x="806080" y="76045"/>
                    <a:pt x="835927" y="92373"/>
                    <a:pt x="867210" y="105173"/>
                  </a:cubicBezTo>
                  <a:lnTo>
                    <a:pt x="896404" y="117060"/>
                  </a:lnTo>
                  <a:lnTo>
                    <a:pt x="884256" y="145992"/>
                  </a:lnTo>
                  <a:cubicBezTo>
                    <a:pt x="871325" y="176949"/>
                    <a:pt x="861789" y="209604"/>
                    <a:pt x="855911" y="242847"/>
                  </a:cubicBezTo>
                  <a:cubicBezTo>
                    <a:pt x="851078" y="270342"/>
                    <a:pt x="848727" y="298295"/>
                    <a:pt x="849054" y="326182"/>
                  </a:cubicBezTo>
                  <a:cubicBezTo>
                    <a:pt x="876419" y="326378"/>
                    <a:pt x="904110" y="324027"/>
                    <a:pt x="931606" y="319063"/>
                  </a:cubicBezTo>
                  <a:cubicBezTo>
                    <a:pt x="964718" y="313120"/>
                    <a:pt x="997373" y="303520"/>
                    <a:pt x="1028721" y="290392"/>
                  </a:cubicBezTo>
                  <a:lnTo>
                    <a:pt x="1057785" y="278179"/>
                  </a:lnTo>
                  <a:lnTo>
                    <a:pt x="1069736" y="307373"/>
                  </a:lnTo>
                  <a:cubicBezTo>
                    <a:pt x="1082472" y="338461"/>
                    <a:pt x="1098799" y="368242"/>
                    <a:pt x="1118196" y="395868"/>
                  </a:cubicBezTo>
                  <a:cubicBezTo>
                    <a:pt x="1134067" y="418465"/>
                    <a:pt x="1152027" y="439691"/>
                    <a:pt x="1171816" y="459153"/>
                  </a:cubicBezTo>
                  <a:lnTo>
                    <a:pt x="1171816" y="517802"/>
                  </a:lnTo>
                  <a:cubicBezTo>
                    <a:pt x="1100628" y="585985"/>
                    <a:pt x="1015986" y="639082"/>
                    <a:pt x="925793" y="672194"/>
                  </a:cubicBezTo>
                  <a:cubicBezTo>
                    <a:pt x="929712" y="679313"/>
                    <a:pt x="933696" y="686302"/>
                    <a:pt x="937875" y="693224"/>
                  </a:cubicBezTo>
                  <a:cubicBezTo>
                    <a:pt x="993324" y="785703"/>
                    <a:pt x="1072349" y="861920"/>
                    <a:pt x="1171816" y="905482"/>
                  </a:cubicBezTo>
                  <a:lnTo>
                    <a:pt x="1171881" y="905482"/>
                  </a:lnTo>
                  <a:lnTo>
                    <a:pt x="1171881" y="946104"/>
                  </a:lnTo>
                  <a:lnTo>
                    <a:pt x="1171881" y="946104"/>
                  </a:lnTo>
                  <a:close/>
                  <a:moveTo>
                    <a:pt x="938202" y="355441"/>
                  </a:moveTo>
                  <a:cubicBezTo>
                    <a:pt x="907180" y="360993"/>
                    <a:pt x="875700" y="363539"/>
                    <a:pt x="844482" y="363017"/>
                  </a:cubicBezTo>
                  <a:cubicBezTo>
                    <a:pt x="846180" y="457847"/>
                    <a:pt x="868320" y="553526"/>
                    <a:pt x="908943" y="639344"/>
                  </a:cubicBezTo>
                  <a:cubicBezTo>
                    <a:pt x="997177" y="607668"/>
                    <a:pt x="1079990" y="555747"/>
                    <a:pt x="1149218" y="488674"/>
                  </a:cubicBezTo>
                  <a:cubicBezTo>
                    <a:pt x="1126752" y="467056"/>
                    <a:pt x="1106245" y="442957"/>
                    <a:pt x="1088088" y="417094"/>
                  </a:cubicBezTo>
                  <a:cubicBezTo>
                    <a:pt x="1068169" y="388684"/>
                    <a:pt x="1051254" y="358249"/>
                    <a:pt x="1037865" y="326640"/>
                  </a:cubicBezTo>
                  <a:cubicBezTo>
                    <a:pt x="1005602" y="339767"/>
                    <a:pt x="972098" y="349433"/>
                    <a:pt x="938202" y="355506"/>
                  </a:cubicBezTo>
                  <a:lnTo>
                    <a:pt x="938202" y="355506"/>
                  </a:lnTo>
                  <a:close/>
                  <a:moveTo>
                    <a:pt x="812350" y="330427"/>
                  </a:moveTo>
                  <a:cubicBezTo>
                    <a:pt x="811762" y="299144"/>
                    <a:pt x="814309" y="267664"/>
                    <a:pt x="819795" y="236577"/>
                  </a:cubicBezTo>
                  <a:cubicBezTo>
                    <a:pt x="825804" y="202485"/>
                    <a:pt x="835339" y="168981"/>
                    <a:pt x="848270" y="137110"/>
                  </a:cubicBezTo>
                  <a:cubicBezTo>
                    <a:pt x="816072" y="123525"/>
                    <a:pt x="785573" y="106676"/>
                    <a:pt x="757424" y="87148"/>
                  </a:cubicBezTo>
                  <a:cubicBezTo>
                    <a:pt x="731496" y="69122"/>
                    <a:pt x="707462" y="48680"/>
                    <a:pt x="685779" y="26214"/>
                  </a:cubicBezTo>
                  <a:cubicBezTo>
                    <a:pt x="619881" y="94462"/>
                    <a:pt x="567895" y="177733"/>
                    <a:pt x="535958" y="267077"/>
                  </a:cubicBezTo>
                  <a:cubicBezTo>
                    <a:pt x="620796" y="307047"/>
                    <a:pt x="716083" y="328925"/>
                    <a:pt x="812415" y="330362"/>
                  </a:cubicBezTo>
                  <a:lnTo>
                    <a:pt x="812415" y="330362"/>
                  </a:lnTo>
                  <a:close/>
                  <a:moveTo>
                    <a:pt x="873676" y="650838"/>
                  </a:moveTo>
                  <a:cubicBezTo>
                    <a:pt x="832596" y="562539"/>
                    <a:pt x="809999" y="464443"/>
                    <a:pt x="807778" y="367131"/>
                  </a:cubicBezTo>
                  <a:cubicBezTo>
                    <a:pt x="709160" y="365042"/>
                    <a:pt x="611718" y="342771"/>
                    <a:pt x="524463" y="302409"/>
                  </a:cubicBezTo>
                  <a:cubicBezTo>
                    <a:pt x="522178" y="310181"/>
                    <a:pt x="520088" y="318019"/>
                    <a:pt x="518128" y="325856"/>
                  </a:cubicBezTo>
                  <a:cubicBezTo>
                    <a:pt x="491939" y="430417"/>
                    <a:pt x="493898" y="540203"/>
                    <a:pt x="533476" y="641368"/>
                  </a:cubicBezTo>
                  <a:cubicBezTo>
                    <a:pt x="635229" y="680946"/>
                    <a:pt x="745146" y="683558"/>
                    <a:pt x="850229" y="657239"/>
                  </a:cubicBezTo>
                  <a:cubicBezTo>
                    <a:pt x="858067" y="655279"/>
                    <a:pt x="865904" y="653124"/>
                    <a:pt x="873741" y="650838"/>
                  </a:cubicBezTo>
                  <a:lnTo>
                    <a:pt x="873741" y="65083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6B6234A-5C0C-4337-BACA-A99DF6F19443}"/>
                </a:ext>
              </a:extLst>
            </p:cNvPr>
            <p:cNvSpPr/>
            <p:nvPr/>
          </p:nvSpPr>
          <p:spPr>
            <a:xfrm>
              <a:off x="-3421" y="4246622"/>
              <a:ext cx="1169048" cy="1169048"/>
            </a:xfrm>
            <a:custGeom>
              <a:avLst/>
              <a:gdLst>
                <a:gd name="connsiteX0" fmla="*/ 3421 w 1169048"/>
                <a:gd name="connsiteY0" fmla="*/ 947410 h 1169048"/>
                <a:gd name="connsiteX1" fmla="*/ 140114 w 1169048"/>
                <a:gd name="connsiteY1" fmla="*/ 1172142 h 1169048"/>
                <a:gd name="connsiteX2" fmla="*/ 177863 w 1169048"/>
                <a:gd name="connsiteY2" fmla="*/ 1134393 h 1169048"/>
                <a:gd name="connsiteX3" fmla="*/ 42607 w 1169048"/>
                <a:gd name="connsiteY3" fmla="*/ 928863 h 1169048"/>
                <a:gd name="connsiteX4" fmla="*/ 268906 w 1169048"/>
                <a:gd name="connsiteY4" fmla="*/ 713405 h 1169048"/>
                <a:gd name="connsiteX5" fmla="*/ 284841 w 1169048"/>
                <a:gd name="connsiteY5" fmla="*/ 685322 h 1169048"/>
                <a:gd name="connsiteX6" fmla="*/ 316059 w 1169048"/>
                <a:gd name="connsiteY6" fmla="*/ 693943 h 1169048"/>
                <a:gd name="connsiteX7" fmla="*/ 625302 w 1169048"/>
                <a:gd name="connsiteY7" fmla="*/ 687216 h 1169048"/>
                <a:gd name="connsiteX8" fmla="*/ 686824 w 1169048"/>
                <a:gd name="connsiteY8" fmla="*/ 625759 h 1169048"/>
                <a:gd name="connsiteX9" fmla="*/ 692832 w 1169048"/>
                <a:gd name="connsiteY9" fmla="*/ 317953 h 1169048"/>
                <a:gd name="connsiteX10" fmla="*/ 684212 w 1169048"/>
                <a:gd name="connsiteY10" fmla="*/ 286866 h 1169048"/>
                <a:gd name="connsiteX11" fmla="*/ 712425 w 1169048"/>
                <a:gd name="connsiteY11" fmla="*/ 270930 h 1169048"/>
                <a:gd name="connsiteX12" fmla="*/ 928405 w 1169048"/>
                <a:gd name="connsiteY12" fmla="*/ 43456 h 1169048"/>
                <a:gd name="connsiteX13" fmla="*/ 1134001 w 1169048"/>
                <a:gd name="connsiteY13" fmla="*/ 178647 h 1169048"/>
                <a:gd name="connsiteX14" fmla="*/ 1171750 w 1169048"/>
                <a:gd name="connsiteY14" fmla="*/ 140898 h 1169048"/>
                <a:gd name="connsiteX15" fmla="*/ 946758 w 1169048"/>
                <a:gd name="connsiteY15" fmla="*/ 4008 h 1169048"/>
                <a:gd name="connsiteX16" fmla="*/ 947149 w 1169048"/>
                <a:gd name="connsiteY16" fmla="*/ 3355 h 1169048"/>
                <a:gd name="connsiteX17" fmla="*/ 905939 w 1169048"/>
                <a:gd name="connsiteY17" fmla="*/ 3355 h 1169048"/>
                <a:gd name="connsiteX18" fmla="*/ 906265 w 1169048"/>
                <a:gd name="connsiteY18" fmla="*/ 4008 h 1169048"/>
                <a:gd name="connsiteX19" fmla="*/ 693486 w 1169048"/>
                <a:gd name="connsiteY19" fmla="*/ 239255 h 1169048"/>
                <a:gd name="connsiteX20" fmla="*/ 672390 w 1169048"/>
                <a:gd name="connsiteY20" fmla="*/ 251337 h 1169048"/>
                <a:gd name="connsiteX21" fmla="*/ 518324 w 1169048"/>
                <a:gd name="connsiteY21" fmla="*/ 4204 h 1169048"/>
                <a:gd name="connsiteX22" fmla="*/ 519108 w 1169048"/>
                <a:gd name="connsiteY22" fmla="*/ 3355 h 1169048"/>
                <a:gd name="connsiteX23" fmla="*/ 458958 w 1169048"/>
                <a:gd name="connsiteY23" fmla="*/ 3355 h 1169048"/>
                <a:gd name="connsiteX24" fmla="*/ 460133 w 1169048"/>
                <a:gd name="connsiteY24" fmla="*/ 4596 h 1169048"/>
                <a:gd name="connsiteX25" fmla="*/ 396782 w 1169048"/>
                <a:gd name="connsiteY25" fmla="*/ 57889 h 1169048"/>
                <a:gd name="connsiteX26" fmla="*/ 307896 w 1169048"/>
                <a:gd name="connsiteY26" fmla="*/ 106284 h 1169048"/>
                <a:gd name="connsiteX27" fmla="*/ 278702 w 1169048"/>
                <a:gd name="connsiteY27" fmla="*/ 118170 h 1169048"/>
                <a:gd name="connsiteX28" fmla="*/ 290850 w 1169048"/>
                <a:gd name="connsiteY28" fmla="*/ 147102 h 1169048"/>
                <a:gd name="connsiteX29" fmla="*/ 319194 w 1169048"/>
                <a:gd name="connsiteY29" fmla="*/ 243957 h 1169048"/>
                <a:gd name="connsiteX30" fmla="*/ 326052 w 1169048"/>
                <a:gd name="connsiteY30" fmla="*/ 327293 h 1169048"/>
                <a:gd name="connsiteX31" fmla="*/ 243500 w 1169048"/>
                <a:gd name="connsiteY31" fmla="*/ 320174 h 1169048"/>
                <a:gd name="connsiteX32" fmla="*/ 146384 w 1169048"/>
                <a:gd name="connsiteY32" fmla="*/ 291503 h 1169048"/>
                <a:gd name="connsiteX33" fmla="*/ 117321 w 1169048"/>
                <a:gd name="connsiteY33" fmla="*/ 279290 h 1169048"/>
                <a:gd name="connsiteX34" fmla="*/ 105369 w 1169048"/>
                <a:gd name="connsiteY34" fmla="*/ 308418 h 1169048"/>
                <a:gd name="connsiteX35" fmla="*/ 56909 w 1169048"/>
                <a:gd name="connsiteY35" fmla="*/ 396913 h 1169048"/>
                <a:gd name="connsiteX36" fmla="*/ 3355 w 1169048"/>
                <a:gd name="connsiteY36" fmla="*/ 460068 h 1169048"/>
                <a:gd name="connsiteX37" fmla="*/ 3355 w 1169048"/>
                <a:gd name="connsiteY37" fmla="*/ 518912 h 1169048"/>
                <a:gd name="connsiteX38" fmla="*/ 249313 w 1169048"/>
                <a:gd name="connsiteY38" fmla="*/ 673239 h 1169048"/>
                <a:gd name="connsiteX39" fmla="*/ 237230 w 1169048"/>
                <a:gd name="connsiteY39" fmla="*/ 694269 h 1169048"/>
                <a:gd name="connsiteX40" fmla="*/ 3355 w 1169048"/>
                <a:gd name="connsiteY40" fmla="*/ 906527 h 1169048"/>
                <a:gd name="connsiteX41" fmla="*/ 3355 w 1169048"/>
                <a:gd name="connsiteY41" fmla="*/ 947215 h 1169048"/>
                <a:gd name="connsiteX42" fmla="*/ 3421 w 1169048"/>
                <a:gd name="connsiteY42" fmla="*/ 947215 h 1169048"/>
                <a:gd name="connsiteX43" fmla="*/ 25953 w 1169048"/>
                <a:gd name="connsiteY43" fmla="*/ 489784 h 1169048"/>
                <a:gd name="connsiteX44" fmla="*/ 87083 w 1169048"/>
                <a:gd name="connsiteY44" fmla="*/ 418139 h 1169048"/>
                <a:gd name="connsiteX45" fmla="*/ 137306 w 1169048"/>
                <a:gd name="connsiteY45" fmla="*/ 327684 h 1169048"/>
                <a:gd name="connsiteX46" fmla="*/ 236969 w 1169048"/>
                <a:gd name="connsiteY46" fmla="*/ 356551 h 1169048"/>
                <a:gd name="connsiteX47" fmla="*/ 330689 w 1169048"/>
                <a:gd name="connsiteY47" fmla="*/ 364127 h 1169048"/>
                <a:gd name="connsiteX48" fmla="*/ 266228 w 1169048"/>
                <a:gd name="connsiteY48" fmla="*/ 640454 h 1169048"/>
                <a:gd name="connsiteX49" fmla="*/ 25953 w 1169048"/>
                <a:gd name="connsiteY49" fmla="*/ 489784 h 1169048"/>
                <a:gd name="connsiteX50" fmla="*/ 25953 w 1169048"/>
                <a:gd name="connsiteY50" fmla="*/ 489784 h 1169048"/>
                <a:gd name="connsiteX51" fmla="*/ 362821 w 1169048"/>
                <a:gd name="connsiteY51" fmla="*/ 331538 h 1169048"/>
                <a:gd name="connsiteX52" fmla="*/ 355376 w 1169048"/>
                <a:gd name="connsiteY52" fmla="*/ 237687 h 1169048"/>
                <a:gd name="connsiteX53" fmla="*/ 326901 w 1169048"/>
                <a:gd name="connsiteY53" fmla="*/ 138220 h 1169048"/>
                <a:gd name="connsiteX54" fmla="*/ 417747 w 1169048"/>
                <a:gd name="connsiteY54" fmla="*/ 88258 h 1169048"/>
                <a:gd name="connsiteX55" fmla="*/ 489392 w 1169048"/>
                <a:gd name="connsiteY55" fmla="*/ 27324 h 1169048"/>
                <a:gd name="connsiteX56" fmla="*/ 639213 w 1169048"/>
                <a:gd name="connsiteY56" fmla="*/ 268187 h 1169048"/>
                <a:gd name="connsiteX57" fmla="*/ 362756 w 1169048"/>
                <a:gd name="connsiteY57" fmla="*/ 331472 h 1169048"/>
                <a:gd name="connsiteX58" fmla="*/ 362756 w 1169048"/>
                <a:gd name="connsiteY58" fmla="*/ 331472 h 1169048"/>
                <a:gd name="connsiteX59" fmla="*/ 301495 w 1169048"/>
                <a:gd name="connsiteY59" fmla="*/ 651948 h 1169048"/>
                <a:gd name="connsiteX60" fmla="*/ 367393 w 1169048"/>
                <a:gd name="connsiteY60" fmla="*/ 368242 h 1169048"/>
                <a:gd name="connsiteX61" fmla="*/ 650708 w 1169048"/>
                <a:gd name="connsiteY61" fmla="*/ 303520 h 1169048"/>
                <a:gd name="connsiteX62" fmla="*/ 657043 w 1169048"/>
                <a:gd name="connsiteY62" fmla="*/ 326966 h 1169048"/>
                <a:gd name="connsiteX63" fmla="*/ 641695 w 1169048"/>
                <a:gd name="connsiteY63" fmla="*/ 642478 h 1169048"/>
                <a:gd name="connsiteX64" fmla="*/ 324942 w 1169048"/>
                <a:gd name="connsiteY64" fmla="*/ 658349 h 1169048"/>
                <a:gd name="connsiteX65" fmla="*/ 301430 w 1169048"/>
                <a:gd name="connsiteY65" fmla="*/ 651948 h 1169048"/>
                <a:gd name="connsiteX66" fmla="*/ 301430 w 1169048"/>
                <a:gd name="connsiteY66" fmla="*/ 65194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3421" y="947410"/>
                  </a:moveTo>
                  <a:cubicBezTo>
                    <a:pt x="36467" y="966938"/>
                    <a:pt x="156246" y="1046943"/>
                    <a:pt x="140114" y="1172142"/>
                  </a:cubicBezTo>
                  <a:lnTo>
                    <a:pt x="177863" y="1134393"/>
                  </a:lnTo>
                  <a:cubicBezTo>
                    <a:pt x="170679" y="1030877"/>
                    <a:pt x="88389" y="960407"/>
                    <a:pt x="42607" y="928863"/>
                  </a:cubicBezTo>
                  <a:cubicBezTo>
                    <a:pt x="138024" y="880795"/>
                    <a:pt x="214306" y="804382"/>
                    <a:pt x="268906" y="713405"/>
                  </a:cubicBezTo>
                  <a:cubicBezTo>
                    <a:pt x="274457" y="704196"/>
                    <a:pt x="279747" y="694792"/>
                    <a:pt x="284841" y="685322"/>
                  </a:cubicBezTo>
                  <a:cubicBezTo>
                    <a:pt x="295160" y="688457"/>
                    <a:pt x="305610" y="691330"/>
                    <a:pt x="316059" y="693943"/>
                  </a:cubicBezTo>
                  <a:cubicBezTo>
                    <a:pt x="418139" y="719479"/>
                    <a:pt x="524659" y="719348"/>
                    <a:pt x="625302" y="687216"/>
                  </a:cubicBezTo>
                  <a:lnTo>
                    <a:pt x="686824" y="625759"/>
                  </a:lnTo>
                  <a:cubicBezTo>
                    <a:pt x="718826" y="525704"/>
                    <a:pt x="718303" y="419445"/>
                    <a:pt x="692832" y="317953"/>
                  </a:cubicBezTo>
                  <a:cubicBezTo>
                    <a:pt x="690220" y="307569"/>
                    <a:pt x="687346" y="297185"/>
                    <a:pt x="684212" y="286866"/>
                  </a:cubicBezTo>
                  <a:cubicBezTo>
                    <a:pt x="693747" y="281771"/>
                    <a:pt x="703217" y="276481"/>
                    <a:pt x="712425" y="270930"/>
                  </a:cubicBezTo>
                  <a:cubicBezTo>
                    <a:pt x="803990" y="216070"/>
                    <a:pt x="880141" y="139265"/>
                    <a:pt x="928405" y="43456"/>
                  </a:cubicBezTo>
                  <a:cubicBezTo>
                    <a:pt x="959950" y="89238"/>
                    <a:pt x="1030485" y="171463"/>
                    <a:pt x="1134001" y="178647"/>
                  </a:cubicBezTo>
                  <a:lnTo>
                    <a:pt x="1171750" y="140898"/>
                  </a:lnTo>
                  <a:cubicBezTo>
                    <a:pt x="1046159" y="157030"/>
                    <a:pt x="966089" y="36729"/>
                    <a:pt x="946758" y="4008"/>
                  </a:cubicBezTo>
                  <a:lnTo>
                    <a:pt x="947149" y="3355"/>
                  </a:lnTo>
                  <a:lnTo>
                    <a:pt x="905939" y="3355"/>
                  </a:lnTo>
                  <a:lnTo>
                    <a:pt x="906265" y="4008"/>
                  </a:lnTo>
                  <a:cubicBezTo>
                    <a:pt x="862312" y="103933"/>
                    <a:pt x="786422" y="183545"/>
                    <a:pt x="693486" y="239255"/>
                  </a:cubicBezTo>
                  <a:cubicBezTo>
                    <a:pt x="686563" y="243435"/>
                    <a:pt x="679509" y="247419"/>
                    <a:pt x="672390" y="251337"/>
                  </a:cubicBezTo>
                  <a:cubicBezTo>
                    <a:pt x="638952" y="159838"/>
                    <a:pt x="585594" y="74478"/>
                    <a:pt x="518324" y="4204"/>
                  </a:cubicBezTo>
                  <a:lnTo>
                    <a:pt x="519108" y="3355"/>
                  </a:lnTo>
                  <a:lnTo>
                    <a:pt x="458958" y="3355"/>
                  </a:lnTo>
                  <a:lnTo>
                    <a:pt x="460133" y="4596"/>
                  </a:lnTo>
                  <a:cubicBezTo>
                    <a:pt x="440932" y="24124"/>
                    <a:pt x="419641" y="41953"/>
                    <a:pt x="396782" y="57889"/>
                  </a:cubicBezTo>
                  <a:cubicBezTo>
                    <a:pt x="369026" y="77155"/>
                    <a:pt x="339179" y="93483"/>
                    <a:pt x="307896" y="106284"/>
                  </a:cubicBezTo>
                  <a:lnTo>
                    <a:pt x="278702" y="118170"/>
                  </a:lnTo>
                  <a:lnTo>
                    <a:pt x="290850" y="147102"/>
                  </a:lnTo>
                  <a:cubicBezTo>
                    <a:pt x="303781" y="178059"/>
                    <a:pt x="313316" y="210714"/>
                    <a:pt x="319194" y="243957"/>
                  </a:cubicBezTo>
                  <a:cubicBezTo>
                    <a:pt x="324027" y="271453"/>
                    <a:pt x="326378" y="299405"/>
                    <a:pt x="326052" y="327293"/>
                  </a:cubicBezTo>
                  <a:cubicBezTo>
                    <a:pt x="298687" y="327488"/>
                    <a:pt x="270995" y="325137"/>
                    <a:pt x="243500" y="320174"/>
                  </a:cubicBezTo>
                  <a:cubicBezTo>
                    <a:pt x="210388" y="314231"/>
                    <a:pt x="177733" y="304630"/>
                    <a:pt x="146384" y="291503"/>
                  </a:cubicBezTo>
                  <a:lnTo>
                    <a:pt x="117321" y="279290"/>
                  </a:lnTo>
                  <a:lnTo>
                    <a:pt x="105369" y="308418"/>
                  </a:lnTo>
                  <a:cubicBezTo>
                    <a:pt x="92634" y="339506"/>
                    <a:pt x="76307" y="369287"/>
                    <a:pt x="56909" y="396913"/>
                  </a:cubicBezTo>
                  <a:cubicBezTo>
                    <a:pt x="41104" y="419445"/>
                    <a:pt x="23144" y="440671"/>
                    <a:pt x="3355" y="460068"/>
                  </a:cubicBezTo>
                  <a:lnTo>
                    <a:pt x="3355" y="518912"/>
                  </a:lnTo>
                  <a:cubicBezTo>
                    <a:pt x="74478" y="587095"/>
                    <a:pt x="159120" y="640127"/>
                    <a:pt x="249313" y="673239"/>
                  </a:cubicBezTo>
                  <a:cubicBezTo>
                    <a:pt x="245394" y="680358"/>
                    <a:pt x="241410" y="687346"/>
                    <a:pt x="237230" y="694269"/>
                  </a:cubicBezTo>
                  <a:cubicBezTo>
                    <a:pt x="181782" y="786748"/>
                    <a:pt x="102822" y="862965"/>
                    <a:pt x="3355" y="906527"/>
                  </a:cubicBezTo>
                  <a:lnTo>
                    <a:pt x="3355" y="947215"/>
                  </a:lnTo>
                  <a:lnTo>
                    <a:pt x="3421" y="947215"/>
                  </a:lnTo>
                  <a:close/>
                  <a:moveTo>
                    <a:pt x="25953" y="489784"/>
                  </a:moveTo>
                  <a:cubicBezTo>
                    <a:pt x="48419" y="468166"/>
                    <a:pt x="68926" y="444067"/>
                    <a:pt x="87083" y="418139"/>
                  </a:cubicBezTo>
                  <a:cubicBezTo>
                    <a:pt x="107002" y="389729"/>
                    <a:pt x="123917" y="359295"/>
                    <a:pt x="137306" y="327684"/>
                  </a:cubicBezTo>
                  <a:cubicBezTo>
                    <a:pt x="169569" y="340812"/>
                    <a:pt x="203073" y="350478"/>
                    <a:pt x="236969" y="356551"/>
                  </a:cubicBezTo>
                  <a:cubicBezTo>
                    <a:pt x="267991" y="362103"/>
                    <a:pt x="299471" y="364650"/>
                    <a:pt x="330689" y="364127"/>
                  </a:cubicBezTo>
                  <a:cubicBezTo>
                    <a:pt x="328991" y="458957"/>
                    <a:pt x="306851" y="554702"/>
                    <a:pt x="266228" y="640454"/>
                  </a:cubicBezTo>
                  <a:cubicBezTo>
                    <a:pt x="177994" y="608778"/>
                    <a:pt x="95181" y="556857"/>
                    <a:pt x="25953" y="489784"/>
                  </a:cubicBezTo>
                  <a:lnTo>
                    <a:pt x="25953" y="489784"/>
                  </a:lnTo>
                  <a:close/>
                  <a:moveTo>
                    <a:pt x="362821" y="331538"/>
                  </a:moveTo>
                  <a:cubicBezTo>
                    <a:pt x="363409" y="300254"/>
                    <a:pt x="360862" y="268775"/>
                    <a:pt x="355376" y="237687"/>
                  </a:cubicBezTo>
                  <a:cubicBezTo>
                    <a:pt x="349367" y="203595"/>
                    <a:pt x="339832" y="170092"/>
                    <a:pt x="326901" y="138220"/>
                  </a:cubicBezTo>
                  <a:cubicBezTo>
                    <a:pt x="359099" y="124636"/>
                    <a:pt x="389598" y="107786"/>
                    <a:pt x="417747" y="88258"/>
                  </a:cubicBezTo>
                  <a:cubicBezTo>
                    <a:pt x="443675" y="70233"/>
                    <a:pt x="467709" y="49791"/>
                    <a:pt x="489392" y="27324"/>
                  </a:cubicBezTo>
                  <a:cubicBezTo>
                    <a:pt x="555290" y="95573"/>
                    <a:pt x="607276" y="178843"/>
                    <a:pt x="639213" y="268187"/>
                  </a:cubicBezTo>
                  <a:cubicBezTo>
                    <a:pt x="554375" y="308157"/>
                    <a:pt x="459153" y="330036"/>
                    <a:pt x="362756" y="331472"/>
                  </a:cubicBezTo>
                  <a:lnTo>
                    <a:pt x="362756" y="331472"/>
                  </a:lnTo>
                  <a:close/>
                  <a:moveTo>
                    <a:pt x="301495" y="651948"/>
                  </a:moveTo>
                  <a:cubicBezTo>
                    <a:pt x="342575" y="563649"/>
                    <a:pt x="365172" y="465554"/>
                    <a:pt x="367393" y="368242"/>
                  </a:cubicBezTo>
                  <a:cubicBezTo>
                    <a:pt x="466011" y="366152"/>
                    <a:pt x="563453" y="343881"/>
                    <a:pt x="650708" y="303520"/>
                  </a:cubicBezTo>
                  <a:cubicBezTo>
                    <a:pt x="652993" y="311292"/>
                    <a:pt x="655083" y="319129"/>
                    <a:pt x="657043" y="326966"/>
                  </a:cubicBezTo>
                  <a:cubicBezTo>
                    <a:pt x="683232" y="431527"/>
                    <a:pt x="681273" y="541313"/>
                    <a:pt x="641695" y="642478"/>
                  </a:cubicBezTo>
                  <a:cubicBezTo>
                    <a:pt x="539942" y="682056"/>
                    <a:pt x="430025" y="684669"/>
                    <a:pt x="324942" y="658349"/>
                  </a:cubicBezTo>
                  <a:cubicBezTo>
                    <a:pt x="317104" y="656389"/>
                    <a:pt x="309267" y="654234"/>
                    <a:pt x="301430" y="651948"/>
                  </a:cubicBezTo>
                  <a:lnTo>
                    <a:pt x="301430" y="65194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F1455E7D-EF13-48BE-817A-86F459FCCDE3}"/>
                </a:ext>
              </a:extLst>
            </p:cNvPr>
            <p:cNvSpPr/>
            <p:nvPr/>
          </p:nvSpPr>
          <p:spPr>
            <a:xfrm>
              <a:off x="133338" y="4384229"/>
              <a:ext cx="1169048" cy="1169048"/>
            </a:xfrm>
            <a:custGeom>
              <a:avLst/>
              <a:gdLst>
                <a:gd name="connsiteX0" fmla="*/ 1171816 w 1169048"/>
                <a:gd name="connsiteY0" fmla="*/ 228152 h 1169048"/>
                <a:gd name="connsiteX1" fmla="*/ 1034991 w 1169048"/>
                <a:gd name="connsiteY1" fmla="*/ 3355 h 1169048"/>
                <a:gd name="connsiteX2" fmla="*/ 997242 w 1169048"/>
                <a:gd name="connsiteY2" fmla="*/ 41104 h 1169048"/>
                <a:gd name="connsiteX3" fmla="*/ 1132499 w 1169048"/>
                <a:gd name="connsiteY3" fmla="*/ 246635 h 1169048"/>
                <a:gd name="connsiteX4" fmla="*/ 906200 w 1169048"/>
                <a:gd name="connsiteY4" fmla="*/ 462093 h 1169048"/>
                <a:gd name="connsiteX5" fmla="*/ 890264 w 1169048"/>
                <a:gd name="connsiteY5" fmla="*/ 490176 h 1169048"/>
                <a:gd name="connsiteX6" fmla="*/ 859046 w 1169048"/>
                <a:gd name="connsiteY6" fmla="*/ 481555 h 1169048"/>
                <a:gd name="connsiteX7" fmla="*/ 549804 w 1169048"/>
                <a:gd name="connsiteY7" fmla="*/ 488282 h 1169048"/>
                <a:gd name="connsiteX8" fmla="*/ 488282 w 1169048"/>
                <a:gd name="connsiteY8" fmla="*/ 549738 h 1169048"/>
                <a:gd name="connsiteX9" fmla="*/ 482273 w 1169048"/>
                <a:gd name="connsiteY9" fmla="*/ 857544 h 1169048"/>
                <a:gd name="connsiteX10" fmla="*/ 490894 w 1169048"/>
                <a:gd name="connsiteY10" fmla="*/ 888632 h 1169048"/>
                <a:gd name="connsiteX11" fmla="*/ 462680 w 1169048"/>
                <a:gd name="connsiteY11" fmla="*/ 904567 h 1169048"/>
                <a:gd name="connsiteX12" fmla="*/ 246700 w 1169048"/>
                <a:gd name="connsiteY12" fmla="*/ 1132042 h 1169048"/>
                <a:gd name="connsiteX13" fmla="*/ 41104 w 1169048"/>
                <a:gd name="connsiteY13" fmla="*/ 996850 h 1169048"/>
                <a:gd name="connsiteX14" fmla="*/ 3355 w 1169048"/>
                <a:gd name="connsiteY14" fmla="*/ 1034600 h 1169048"/>
                <a:gd name="connsiteX15" fmla="*/ 228087 w 1169048"/>
                <a:gd name="connsiteY15" fmla="*/ 1171032 h 1169048"/>
                <a:gd name="connsiteX16" fmla="*/ 269101 w 1169048"/>
                <a:gd name="connsiteY16" fmla="*/ 1171032 h 1169048"/>
                <a:gd name="connsiteX17" fmla="*/ 481685 w 1169048"/>
                <a:gd name="connsiteY17" fmla="*/ 936243 h 1169048"/>
                <a:gd name="connsiteX18" fmla="*/ 502781 w 1169048"/>
                <a:gd name="connsiteY18" fmla="*/ 924160 h 1169048"/>
                <a:gd name="connsiteX19" fmla="*/ 656585 w 1169048"/>
                <a:gd name="connsiteY19" fmla="*/ 1171032 h 1169048"/>
                <a:gd name="connsiteX20" fmla="*/ 715103 w 1169048"/>
                <a:gd name="connsiteY20" fmla="*/ 1171032 h 1169048"/>
                <a:gd name="connsiteX21" fmla="*/ 714973 w 1169048"/>
                <a:gd name="connsiteY21" fmla="*/ 1170901 h 1169048"/>
                <a:gd name="connsiteX22" fmla="*/ 778323 w 1169048"/>
                <a:gd name="connsiteY22" fmla="*/ 1117608 h 1169048"/>
                <a:gd name="connsiteX23" fmla="*/ 867210 w 1169048"/>
                <a:gd name="connsiteY23" fmla="*/ 1069214 h 1169048"/>
                <a:gd name="connsiteX24" fmla="*/ 896404 w 1169048"/>
                <a:gd name="connsiteY24" fmla="*/ 1057327 h 1169048"/>
                <a:gd name="connsiteX25" fmla="*/ 884256 w 1169048"/>
                <a:gd name="connsiteY25" fmla="*/ 1028395 h 1169048"/>
                <a:gd name="connsiteX26" fmla="*/ 855911 w 1169048"/>
                <a:gd name="connsiteY26" fmla="*/ 931540 h 1169048"/>
                <a:gd name="connsiteX27" fmla="*/ 849054 w 1169048"/>
                <a:gd name="connsiteY27" fmla="*/ 848205 h 1169048"/>
                <a:gd name="connsiteX28" fmla="*/ 931606 w 1169048"/>
                <a:gd name="connsiteY28" fmla="*/ 855324 h 1169048"/>
                <a:gd name="connsiteX29" fmla="*/ 1028721 w 1169048"/>
                <a:gd name="connsiteY29" fmla="*/ 883995 h 1169048"/>
                <a:gd name="connsiteX30" fmla="*/ 1057785 w 1169048"/>
                <a:gd name="connsiteY30" fmla="*/ 896208 h 1169048"/>
                <a:gd name="connsiteX31" fmla="*/ 1069736 w 1169048"/>
                <a:gd name="connsiteY31" fmla="*/ 867014 h 1169048"/>
                <a:gd name="connsiteX32" fmla="*/ 1118196 w 1169048"/>
                <a:gd name="connsiteY32" fmla="*/ 778519 h 1169048"/>
                <a:gd name="connsiteX33" fmla="*/ 1171816 w 1169048"/>
                <a:gd name="connsiteY33" fmla="*/ 715234 h 1169048"/>
                <a:gd name="connsiteX34" fmla="*/ 1171816 w 1169048"/>
                <a:gd name="connsiteY34" fmla="*/ 656586 h 1169048"/>
                <a:gd name="connsiteX35" fmla="*/ 925793 w 1169048"/>
                <a:gd name="connsiteY35" fmla="*/ 502193 h 1169048"/>
                <a:gd name="connsiteX36" fmla="*/ 937875 w 1169048"/>
                <a:gd name="connsiteY36" fmla="*/ 481163 h 1169048"/>
                <a:gd name="connsiteX37" fmla="*/ 1171816 w 1169048"/>
                <a:gd name="connsiteY37" fmla="*/ 268906 h 1169048"/>
                <a:gd name="connsiteX38" fmla="*/ 1171881 w 1169048"/>
                <a:gd name="connsiteY38" fmla="*/ 268906 h 1169048"/>
                <a:gd name="connsiteX39" fmla="*/ 1171881 w 1169048"/>
                <a:gd name="connsiteY39" fmla="*/ 228283 h 1169048"/>
                <a:gd name="connsiteX40" fmla="*/ 1171881 w 1169048"/>
                <a:gd name="connsiteY40" fmla="*/ 228283 h 1169048"/>
                <a:gd name="connsiteX41" fmla="*/ 938202 w 1169048"/>
                <a:gd name="connsiteY41" fmla="*/ 818946 h 1169048"/>
                <a:gd name="connsiteX42" fmla="*/ 844482 w 1169048"/>
                <a:gd name="connsiteY42" fmla="*/ 811370 h 1169048"/>
                <a:gd name="connsiteX43" fmla="*/ 908943 w 1169048"/>
                <a:gd name="connsiteY43" fmla="*/ 535044 h 1169048"/>
                <a:gd name="connsiteX44" fmla="*/ 1149218 w 1169048"/>
                <a:gd name="connsiteY44" fmla="*/ 685714 h 1169048"/>
                <a:gd name="connsiteX45" fmla="*/ 1088088 w 1169048"/>
                <a:gd name="connsiteY45" fmla="*/ 757293 h 1169048"/>
                <a:gd name="connsiteX46" fmla="*/ 1037865 w 1169048"/>
                <a:gd name="connsiteY46" fmla="*/ 847748 h 1169048"/>
                <a:gd name="connsiteX47" fmla="*/ 938202 w 1169048"/>
                <a:gd name="connsiteY47" fmla="*/ 818881 h 1169048"/>
                <a:gd name="connsiteX48" fmla="*/ 938202 w 1169048"/>
                <a:gd name="connsiteY48" fmla="*/ 818881 h 1169048"/>
                <a:gd name="connsiteX49" fmla="*/ 812350 w 1169048"/>
                <a:gd name="connsiteY49" fmla="*/ 843960 h 1169048"/>
                <a:gd name="connsiteX50" fmla="*/ 819795 w 1169048"/>
                <a:gd name="connsiteY50" fmla="*/ 937810 h 1169048"/>
                <a:gd name="connsiteX51" fmla="*/ 848270 w 1169048"/>
                <a:gd name="connsiteY51" fmla="*/ 1037277 h 1169048"/>
                <a:gd name="connsiteX52" fmla="*/ 757424 w 1169048"/>
                <a:gd name="connsiteY52" fmla="*/ 1087239 h 1169048"/>
                <a:gd name="connsiteX53" fmla="*/ 685779 w 1169048"/>
                <a:gd name="connsiteY53" fmla="*/ 1148174 h 1169048"/>
                <a:gd name="connsiteX54" fmla="*/ 535958 w 1169048"/>
                <a:gd name="connsiteY54" fmla="*/ 907311 h 1169048"/>
                <a:gd name="connsiteX55" fmla="*/ 812415 w 1169048"/>
                <a:gd name="connsiteY55" fmla="*/ 844025 h 1169048"/>
                <a:gd name="connsiteX56" fmla="*/ 812415 w 1169048"/>
                <a:gd name="connsiteY56" fmla="*/ 844025 h 1169048"/>
                <a:gd name="connsiteX57" fmla="*/ 873676 w 1169048"/>
                <a:gd name="connsiteY57" fmla="*/ 523549 h 1169048"/>
                <a:gd name="connsiteX58" fmla="*/ 807778 w 1169048"/>
                <a:gd name="connsiteY58" fmla="*/ 807256 h 1169048"/>
                <a:gd name="connsiteX59" fmla="*/ 524463 w 1169048"/>
                <a:gd name="connsiteY59" fmla="*/ 871978 h 1169048"/>
                <a:gd name="connsiteX60" fmla="*/ 518128 w 1169048"/>
                <a:gd name="connsiteY60" fmla="*/ 848532 h 1169048"/>
                <a:gd name="connsiteX61" fmla="*/ 533476 w 1169048"/>
                <a:gd name="connsiteY61" fmla="*/ 533019 h 1169048"/>
                <a:gd name="connsiteX62" fmla="*/ 850229 w 1169048"/>
                <a:gd name="connsiteY62" fmla="*/ 517149 h 1169048"/>
                <a:gd name="connsiteX63" fmla="*/ 873741 w 1169048"/>
                <a:gd name="connsiteY63" fmla="*/ 523549 h 1169048"/>
                <a:gd name="connsiteX64" fmla="*/ 873741 w 1169048"/>
                <a:gd name="connsiteY64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1171816" y="228152"/>
                  </a:moveTo>
                  <a:cubicBezTo>
                    <a:pt x="1138899" y="208755"/>
                    <a:pt x="1018860" y="128685"/>
                    <a:pt x="1034991" y="3355"/>
                  </a:cubicBezTo>
                  <a:lnTo>
                    <a:pt x="997242" y="41104"/>
                  </a:lnTo>
                  <a:cubicBezTo>
                    <a:pt x="1004426" y="144621"/>
                    <a:pt x="1086717" y="215090"/>
                    <a:pt x="1132499" y="246635"/>
                  </a:cubicBezTo>
                  <a:cubicBezTo>
                    <a:pt x="1037081" y="294703"/>
                    <a:pt x="960799" y="371116"/>
                    <a:pt x="906200" y="462093"/>
                  </a:cubicBezTo>
                  <a:cubicBezTo>
                    <a:pt x="900649" y="471301"/>
                    <a:pt x="895359" y="480706"/>
                    <a:pt x="890264" y="490176"/>
                  </a:cubicBezTo>
                  <a:cubicBezTo>
                    <a:pt x="879945" y="487041"/>
                    <a:pt x="869496" y="484167"/>
                    <a:pt x="859046" y="481555"/>
                  </a:cubicBezTo>
                  <a:cubicBezTo>
                    <a:pt x="756967" y="456019"/>
                    <a:pt x="650446" y="456149"/>
                    <a:pt x="549804" y="488282"/>
                  </a:cubicBezTo>
                  <a:lnTo>
                    <a:pt x="488282" y="549738"/>
                  </a:lnTo>
                  <a:cubicBezTo>
                    <a:pt x="456280" y="649793"/>
                    <a:pt x="456802" y="756118"/>
                    <a:pt x="482273" y="857544"/>
                  </a:cubicBezTo>
                  <a:cubicBezTo>
                    <a:pt x="484886" y="867928"/>
                    <a:pt x="487759" y="878313"/>
                    <a:pt x="490894" y="888632"/>
                  </a:cubicBezTo>
                  <a:cubicBezTo>
                    <a:pt x="481359" y="893726"/>
                    <a:pt x="471889" y="899016"/>
                    <a:pt x="462680" y="904567"/>
                  </a:cubicBezTo>
                  <a:cubicBezTo>
                    <a:pt x="371116" y="959428"/>
                    <a:pt x="294964" y="1036232"/>
                    <a:pt x="246700" y="1132042"/>
                  </a:cubicBezTo>
                  <a:cubicBezTo>
                    <a:pt x="215155" y="1086260"/>
                    <a:pt x="144621" y="1004035"/>
                    <a:pt x="41104" y="996850"/>
                  </a:cubicBezTo>
                  <a:lnTo>
                    <a:pt x="3355" y="1034600"/>
                  </a:lnTo>
                  <a:cubicBezTo>
                    <a:pt x="128359" y="1018533"/>
                    <a:pt x="208298" y="1137724"/>
                    <a:pt x="228087" y="1171032"/>
                  </a:cubicBezTo>
                  <a:lnTo>
                    <a:pt x="269101" y="1171032"/>
                  </a:lnTo>
                  <a:cubicBezTo>
                    <a:pt x="313120" y="1071304"/>
                    <a:pt x="388880" y="991822"/>
                    <a:pt x="481685" y="936243"/>
                  </a:cubicBezTo>
                  <a:cubicBezTo>
                    <a:pt x="488608" y="932063"/>
                    <a:pt x="495662" y="928079"/>
                    <a:pt x="502781" y="924160"/>
                  </a:cubicBezTo>
                  <a:cubicBezTo>
                    <a:pt x="536154" y="1015529"/>
                    <a:pt x="589447" y="1100824"/>
                    <a:pt x="656585" y="1171032"/>
                  </a:cubicBezTo>
                  <a:lnTo>
                    <a:pt x="715103" y="1171032"/>
                  </a:lnTo>
                  <a:lnTo>
                    <a:pt x="714973" y="1170901"/>
                  </a:lnTo>
                  <a:cubicBezTo>
                    <a:pt x="734174" y="1151374"/>
                    <a:pt x="755465" y="1133544"/>
                    <a:pt x="778323" y="1117608"/>
                  </a:cubicBezTo>
                  <a:cubicBezTo>
                    <a:pt x="806080" y="1098342"/>
                    <a:pt x="835927" y="1082015"/>
                    <a:pt x="867210" y="1069214"/>
                  </a:cubicBezTo>
                  <a:lnTo>
                    <a:pt x="896404" y="1057327"/>
                  </a:lnTo>
                  <a:lnTo>
                    <a:pt x="884256" y="1028395"/>
                  </a:lnTo>
                  <a:cubicBezTo>
                    <a:pt x="871325" y="997438"/>
                    <a:pt x="861789" y="964783"/>
                    <a:pt x="855911" y="931540"/>
                  </a:cubicBezTo>
                  <a:cubicBezTo>
                    <a:pt x="851078" y="904045"/>
                    <a:pt x="848727" y="876092"/>
                    <a:pt x="849054" y="848205"/>
                  </a:cubicBezTo>
                  <a:cubicBezTo>
                    <a:pt x="876419" y="848009"/>
                    <a:pt x="904110" y="850360"/>
                    <a:pt x="931606" y="855324"/>
                  </a:cubicBezTo>
                  <a:cubicBezTo>
                    <a:pt x="964718" y="861267"/>
                    <a:pt x="997373" y="870868"/>
                    <a:pt x="1028721" y="883995"/>
                  </a:cubicBezTo>
                  <a:lnTo>
                    <a:pt x="1057785" y="896208"/>
                  </a:lnTo>
                  <a:lnTo>
                    <a:pt x="1069736" y="867014"/>
                  </a:lnTo>
                  <a:cubicBezTo>
                    <a:pt x="1082472" y="835926"/>
                    <a:pt x="1098799" y="806145"/>
                    <a:pt x="1118196" y="778519"/>
                  </a:cubicBezTo>
                  <a:cubicBezTo>
                    <a:pt x="1134067" y="755922"/>
                    <a:pt x="1152027" y="734696"/>
                    <a:pt x="1171816" y="715234"/>
                  </a:cubicBezTo>
                  <a:lnTo>
                    <a:pt x="1171816" y="656586"/>
                  </a:lnTo>
                  <a:cubicBezTo>
                    <a:pt x="1100628" y="588402"/>
                    <a:pt x="1015986" y="535305"/>
                    <a:pt x="925793" y="502193"/>
                  </a:cubicBezTo>
                  <a:cubicBezTo>
                    <a:pt x="929712" y="495074"/>
                    <a:pt x="933696" y="488086"/>
                    <a:pt x="937875" y="481163"/>
                  </a:cubicBezTo>
                  <a:cubicBezTo>
                    <a:pt x="993324" y="388684"/>
                    <a:pt x="1072349" y="312467"/>
                    <a:pt x="1171816" y="268906"/>
                  </a:cubicBezTo>
                  <a:lnTo>
                    <a:pt x="1171881" y="268906"/>
                  </a:lnTo>
                  <a:lnTo>
                    <a:pt x="1171881" y="228283"/>
                  </a:lnTo>
                  <a:lnTo>
                    <a:pt x="1171881" y="228283"/>
                  </a:lnTo>
                  <a:close/>
                  <a:moveTo>
                    <a:pt x="938202" y="818946"/>
                  </a:moveTo>
                  <a:cubicBezTo>
                    <a:pt x="907180" y="813395"/>
                    <a:pt x="875700" y="810848"/>
                    <a:pt x="844482" y="811370"/>
                  </a:cubicBezTo>
                  <a:cubicBezTo>
                    <a:pt x="846180" y="716540"/>
                    <a:pt x="868320" y="620861"/>
                    <a:pt x="908943" y="535044"/>
                  </a:cubicBezTo>
                  <a:cubicBezTo>
                    <a:pt x="997177" y="566719"/>
                    <a:pt x="1079990" y="618641"/>
                    <a:pt x="1149218" y="685714"/>
                  </a:cubicBezTo>
                  <a:cubicBezTo>
                    <a:pt x="1126752" y="707332"/>
                    <a:pt x="1106245" y="731431"/>
                    <a:pt x="1088088" y="757293"/>
                  </a:cubicBezTo>
                  <a:cubicBezTo>
                    <a:pt x="1068169" y="785703"/>
                    <a:pt x="1051254" y="816138"/>
                    <a:pt x="1037865" y="847748"/>
                  </a:cubicBezTo>
                  <a:cubicBezTo>
                    <a:pt x="1005602" y="834621"/>
                    <a:pt x="972098" y="824954"/>
                    <a:pt x="938202" y="818881"/>
                  </a:cubicBezTo>
                  <a:lnTo>
                    <a:pt x="938202" y="818881"/>
                  </a:lnTo>
                  <a:close/>
                  <a:moveTo>
                    <a:pt x="812350" y="843960"/>
                  </a:moveTo>
                  <a:cubicBezTo>
                    <a:pt x="811762" y="875243"/>
                    <a:pt x="814309" y="906723"/>
                    <a:pt x="819795" y="937810"/>
                  </a:cubicBezTo>
                  <a:cubicBezTo>
                    <a:pt x="825804" y="971902"/>
                    <a:pt x="835339" y="1005406"/>
                    <a:pt x="848270" y="1037277"/>
                  </a:cubicBezTo>
                  <a:cubicBezTo>
                    <a:pt x="816072" y="1050862"/>
                    <a:pt x="785573" y="1067712"/>
                    <a:pt x="757424" y="1087239"/>
                  </a:cubicBezTo>
                  <a:cubicBezTo>
                    <a:pt x="731496" y="1105265"/>
                    <a:pt x="707462" y="1125707"/>
                    <a:pt x="685779" y="1148174"/>
                  </a:cubicBezTo>
                  <a:cubicBezTo>
                    <a:pt x="619881" y="1079925"/>
                    <a:pt x="567895" y="996655"/>
                    <a:pt x="535958" y="907311"/>
                  </a:cubicBezTo>
                  <a:cubicBezTo>
                    <a:pt x="620796" y="867341"/>
                    <a:pt x="716083" y="845462"/>
                    <a:pt x="812415" y="844025"/>
                  </a:cubicBezTo>
                  <a:lnTo>
                    <a:pt x="812415" y="844025"/>
                  </a:lnTo>
                  <a:close/>
                  <a:moveTo>
                    <a:pt x="873676" y="523549"/>
                  </a:moveTo>
                  <a:cubicBezTo>
                    <a:pt x="832596" y="611848"/>
                    <a:pt x="809999" y="709944"/>
                    <a:pt x="807778" y="807256"/>
                  </a:cubicBezTo>
                  <a:cubicBezTo>
                    <a:pt x="709160" y="809346"/>
                    <a:pt x="611718" y="831616"/>
                    <a:pt x="524463" y="871978"/>
                  </a:cubicBezTo>
                  <a:cubicBezTo>
                    <a:pt x="522178" y="864206"/>
                    <a:pt x="520088" y="856368"/>
                    <a:pt x="518128" y="848532"/>
                  </a:cubicBezTo>
                  <a:cubicBezTo>
                    <a:pt x="491939" y="743970"/>
                    <a:pt x="493898" y="634184"/>
                    <a:pt x="533476" y="533019"/>
                  </a:cubicBezTo>
                  <a:cubicBezTo>
                    <a:pt x="635229" y="493441"/>
                    <a:pt x="745146" y="490829"/>
                    <a:pt x="850229" y="517149"/>
                  </a:cubicBezTo>
                  <a:cubicBezTo>
                    <a:pt x="858067" y="519108"/>
                    <a:pt x="865904" y="521263"/>
                    <a:pt x="873741" y="523549"/>
                  </a:cubicBezTo>
                  <a:lnTo>
                    <a:pt x="873741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1AED58F-FED7-436E-9FA7-E72E435DC326}"/>
                </a:ext>
              </a:extLst>
            </p:cNvPr>
            <p:cNvSpPr/>
            <p:nvPr/>
          </p:nvSpPr>
          <p:spPr>
            <a:xfrm>
              <a:off x="1438623" y="5688339"/>
              <a:ext cx="1169048" cy="1169048"/>
            </a:xfrm>
            <a:custGeom>
              <a:avLst/>
              <a:gdLst>
                <a:gd name="connsiteX0" fmla="*/ 1171685 w 1169048"/>
                <a:gd name="connsiteY0" fmla="*/ 228087 h 1169048"/>
                <a:gd name="connsiteX1" fmla="*/ 1034991 w 1169048"/>
                <a:gd name="connsiteY1" fmla="*/ 3355 h 1169048"/>
                <a:gd name="connsiteX2" fmla="*/ 997242 w 1169048"/>
                <a:gd name="connsiteY2" fmla="*/ 41105 h 1169048"/>
                <a:gd name="connsiteX3" fmla="*/ 1132499 w 1169048"/>
                <a:gd name="connsiteY3" fmla="*/ 246635 h 1169048"/>
                <a:gd name="connsiteX4" fmla="*/ 906200 w 1169048"/>
                <a:gd name="connsiteY4" fmla="*/ 462092 h 1169048"/>
                <a:gd name="connsiteX5" fmla="*/ 890264 w 1169048"/>
                <a:gd name="connsiteY5" fmla="*/ 490176 h 1169048"/>
                <a:gd name="connsiteX6" fmla="*/ 859046 w 1169048"/>
                <a:gd name="connsiteY6" fmla="*/ 481555 h 1169048"/>
                <a:gd name="connsiteX7" fmla="*/ 549804 w 1169048"/>
                <a:gd name="connsiteY7" fmla="*/ 488282 h 1169048"/>
                <a:gd name="connsiteX8" fmla="*/ 488282 w 1169048"/>
                <a:gd name="connsiteY8" fmla="*/ 549739 h 1169048"/>
                <a:gd name="connsiteX9" fmla="*/ 482273 w 1169048"/>
                <a:gd name="connsiteY9" fmla="*/ 857544 h 1169048"/>
                <a:gd name="connsiteX10" fmla="*/ 490894 w 1169048"/>
                <a:gd name="connsiteY10" fmla="*/ 888632 h 1169048"/>
                <a:gd name="connsiteX11" fmla="*/ 462680 w 1169048"/>
                <a:gd name="connsiteY11" fmla="*/ 904567 h 1169048"/>
                <a:gd name="connsiteX12" fmla="*/ 246700 w 1169048"/>
                <a:gd name="connsiteY12" fmla="*/ 1132042 h 1169048"/>
                <a:gd name="connsiteX13" fmla="*/ 41105 w 1169048"/>
                <a:gd name="connsiteY13" fmla="*/ 996850 h 1169048"/>
                <a:gd name="connsiteX14" fmla="*/ 3355 w 1169048"/>
                <a:gd name="connsiteY14" fmla="*/ 1034600 h 1169048"/>
                <a:gd name="connsiteX15" fmla="*/ 228348 w 1169048"/>
                <a:gd name="connsiteY15" fmla="*/ 1171489 h 1169048"/>
                <a:gd name="connsiteX16" fmla="*/ 227956 w 1169048"/>
                <a:gd name="connsiteY16" fmla="*/ 1172142 h 1169048"/>
                <a:gd name="connsiteX17" fmla="*/ 269167 w 1169048"/>
                <a:gd name="connsiteY17" fmla="*/ 1172142 h 1169048"/>
                <a:gd name="connsiteX18" fmla="*/ 268840 w 1169048"/>
                <a:gd name="connsiteY18" fmla="*/ 1171489 h 1169048"/>
                <a:gd name="connsiteX19" fmla="*/ 481620 w 1169048"/>
                <a:gd name="connsiteY19" fmla="*/ 936243 h 1169048"/>
                <a:gd name="connsiteX20" fmla="*/ 502715 w 1169048"/>
                <a:gd name="connsiteY20" fmla="*/ 924160 h 1169048"/>
                <a:gd name="connsiteX21" fmla="*/ 656781 w 1169048"/>
                <a:gd name="connsiteY21" fmla="*/ 1171293 h 1169048"/>
                <a:gd name="connsiteX22" fmla="*/ 655998 w 1169048"/>
                <a:gd name="connsiteY22" fmla="*/ 1172142 h 1169048"/>
                <a:gd name="connsiteX23" fmla="*/ 716148 w 1169048"/>
                <a:gd name="connsiteY23" fmla="*/ 1172142 h 1169048"/>
                <a:gd name="connsiteX24" fmla="*/ 714973 w 1169048"/>
                <a:gd name="connsiteY24" fmla="*/ 1170901 h 1169048"/>
                <a:gd name="connsiteX25" fmla="*/ 778323 w 1169048"/>
                <a:gd name="connsiteY25" fmla="*/ 1117609 h 1169048"/>
                <a:gd name="connsiteX26" fmla="*/ 867210 w 1169048"/>
                <a:gd name="connsiteY26" fmla="*/ 1069214 h 1169048"/>
                <a:gd name="connsiteX27" fmla="*/ 896404 w 1169048"/>
                <a:gd name="connsiteY27" fmla="*/ 1057327 h 1169048"/>
                <a:gd name="connsiteX28" fmla="*/ 884256 w 1169048"/>
                <a:gd name="connsiteY28" fmla="*/ 1028395 h 1169048"/>
                <a:gd name="connsiteX29" fmla="*/ 855911 w 1169048"/>
                <a:gd name="connsiteY29" fmla="*/ 931540 h 1169048"/>
                <a:gd name="connsiteX30" fmla="*/ 849054 w 1169048"/>
                <a:gd name="connsiteY30" fmla="*/ 848205 h 1169048"/>
                <a:gd name="connsiteX31" fmla="*/ 931606 w 1169048"/>
                <a:gd name="connsiteY31" fmla="*/ 855324 h 1169048"/>
                <a:gd name="connsiteX32" fmla="*/ 1028722 w 1169048"/>
                <a:gd name="connsiteY32" fmla="*/ 883995 h 1169048"/>
                <a:gd name="connsiteX33" fmla="*/ 1057784 w 1169048"/>
                <a:gd name="connsiteY33" fmla="*/ 896208 h 1169048"/>
                <a:gd name="connsiteX34" fmla="*/ 1069736 w 1169048"/>
                <a:gd name="connsiteY34" fmla="*/ 867079 h 1169048"/>
                <a:gd name="connsiteX35" fmla="*/ 1118196 w 1169048"/>
                <a:gd name="connsiteY35" fmla="*/ 778585 h 1169048"/>
                <a:gd name="connsiteX36" fmla="*/ 1171750 w 1169048"/>
                <a:gd name="connsiteY36" fmla="*/ 715430 h 1169048"/>
                <a:gd name="connsiteX37" fmla="*/ 1171750 w 1169048"/>
                <a:gd name="connsiteY37" fmla="*/ 656586 h 1169048"/>
                <a:gd name="connsiteX38" fmla="*/ 925793 w 1169048"/>
                <a:gd name="connsiteY38" fmla="*/ 502258 h 1169048"/>
                <a:gd name="connsiteX39" fmla="*/ 937875 w 1169048"/>
                <a:gd name="connsiteY39" fmla="*/ 481229 h 1169048"/>
                <a:gd name="connsiteX40" fmla="*/ 1171750 w 1169048"/>
                <a:gd name="connsiteY40" fmla="*/ 268971 h 1169048"/>
                <a:gd name="connsiteX41" fmla="*/ 1171750 w 1169048"/>
                <a:gd name="connsiteY41" fmla="*/ 228283 h 1169048"/>
                <a:gd name="connsiteX42" fmla="*/ 1171750 w 1169048"/>
                <a:gd name="connsiteY42" fmla="*/ 228283 h 1169048"/>
                <a:gd name="connsiteX43" fmla="*/ 1149153 w 1169048"/>
                <a:gd name="connsiteY43" fmla="*/ 685714 h 1169048"/>
                <a:gd name="connsiteX44" fmla="*/ 1088023 w 1169048"/>
                <a:gd name="connsiteY44" fmla="*/ 757359 h 1169048"/>
                <a:gd name="connsiteX45" fmla="*/ 1037800 w 1169048"/>
                <a:gd name="connsiteY45" fmla="*/ 847813 h 1169048"/>
                <a:gd name="connsiteX46" fmla="*/ 938137 w 1169048"/>
                <a:gd name="connsiteY46" fmla="*/ 818946 h 1169048"/>
                <a:gd name="connsiteX47" fmla="*/ 844417 w 1169048"/>
                <a:gd name="connsiteY47" fmla="*/ 811370 h 1169048"/>
                <a:gd name="connsiteX48" fmla="*/ 908878 w 1169048"/>
                <a:gd name="connsiteY48" fmla="*/ 535044 h 1169048"/>
                <a:gd name="connsiteX49" fmla="*/ 1149153 w 1169048"/>
                <a:gd name="connsiteY49" fmla="*/ 685714 h 1169048"/>
                <a:gd name="connsiteX50" fmla="*/ 1149153 w 1169048"/>
                <a:gd name="connsiteY50" fmla="*/ 685714 h 1169048"/>
                <a:gd name="connsiteX51" fmla="*/ 812284 w 1169048"/>
                <a:gd name="connsiteY51" fmla="*/ 843960 h 1169048"/>
                <a:gd name="connsiteX52" fmla="*/ 819730 w 1169048"/>
                <a:gd name="connsiteY52" fmla="*/ 937810 h 1169048"/>
                <a:gd name="connsiteX53" fmla="*/ 848205 w 1169048"/>
                <a:gd name="connsiteY53" fmla="*/ 1037277 h 1169048"/>
                <a:gd name="connsiteX54" fmla="*/ 757359 w 1169048"/>
                <a:gd name="connsiteY54" fmla="*/ 1087239 h 1169048"/>
                <a:gd name="connsiteX55" fmla="*/ 685714 w 1169048"/>
                <a:gd name="connsiteY55" fmla="*/ 1148174 h 1169048"/>
                <a:gd name="connsiteX56" fmla="*/ 535893 w 1169048"/>
                <a:gd name="connsiteY56" fmla="*/ 907311 h 1169048"/>
                <a:gd name="connsiteX57" fmla="*/ 812350 w 1169048"/>
                <a:gd name="connsiteY57" fmla="*/ 844025 h 1169048"/>
                <a:gd name="connsiteX58" fmla="*/ 812350 w 1169048"/>
                <a:gd name="connsiteY58" fmla="*/ 844025 h 1169048"/>
                <a:gd name="connsiteX59" fmla="*/ 873611 w 1169048"/>
                <a:gd name="connsiteY59" fmla="*/ 523549 h 1169048"/>
                <a:gd name="connsiteX60" fmla="*/ 807713 w 1169048"/>
                <a:gd name="connsiteY60" fmla="*/ 807256 h 1169048"/>
                <a:gd name="connsiteX61" fmla="*/ 524398 w 1169048"/>
                <a:gd name="connsiteY61" fmla="*/ 871978 h 1169048"/>
                <a:gd name="connsiteX62" fmla="*/ 518063 w 1169048"/>
                <a:gd name="connsiteY62" fmla="*/ 848532 h 1169048"/>
                <a:gd name="connsiteX63" fmla="*/ 533411 w 1169048"/>
                <a:gd name="connsiteY63" fmla="*/ 533019 h 1169048"/>
                <a:gd name="connsiteX64" fmla="*/ 850164 w 1169048"/>
                <a:gd name="connsiteY64" fmla="*/ 517149 h 1169048"/>
                <a:gd name="connsiteX65" fmla="*/ 873676 w 1169048"/>
                <a:gd name="connsiteY65" fmla="*/ 523549 h 1169048"/>
                <a:gd name="connsiteX66" fmla="*/ 873676 w 1169048"/>
                <a:gd name="connsiteY66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1171685" y="228087"/>
                  </a:moveTo>
                  <a:cubicBezTo>
                    <a:pt x="1138638" y="208559"/>
                    <a:pt x="1018860" y="128555"/>
                    <a:pt x="1034991" y="3355"/>
                  </a:cubicBezTo>
                  <a:lnTo>
                    <a:pt x="997242" y="41105"/>
                  </a:lnTo>
                  <a:cubicBezTo>
                    <a:pt x="1004426" y="144621"/>
                    <a:pt x="1086717" y="215090"/>
                    <a:pt x="1132499" y="246635"/>
                  </a:cubicBezTo>
                  <a:cubicBezTo>
                    <a:pt x="1037081" y="294703"/>
                    <a:pt x="960799" y="371116"/>
                    <a:pt x="906200" y="462092"/>
                  </a:cubicBezTo>
                  <a:cubicBezTo>
                    <a:pt x="900649" y="471301"/>
                    <a:pt x="895359" y="480706"/>
                    <a:pt x="890264" y="490176"/>
                  </a:cubicBezTo>
                  <a:cubicBezTo>
                    <a:pt x="879946" y="487041"/>
                    <a:pt x="869496" y="484167"/>
                    <a:pt x="859046" y="481555"/>
                  </a:cubicBezTo>
                  <a:cubicBezTo>
                    <a:pt x="756967" y="456019"/>
                    <a:pt x="650446" y="456149"/>
                    <a:pt x="549804" y="488282"/>
                  </a:cubicBezTo>
                  <a:lnTo>
                    <a:pt x="488282" y="549739"/>
                  </a:lnTo>
                  <a:cubicBezTo>
                    <a:pt x="456280" y="649793"/>
                    <a:pt x="456802" y="756053"/>
                    <a:pt x="482273" y="857544"/>
                  </a:cubicBezTo>
                  <a:cubicBezTo>
                    <a:pt x="484886" y="867928"/>
                    <a:pt x="487759" y="878313"/>
                    <a:pt x="490894" y="888632"/>
                  </a:cubicBezTo>
                  <a:cubicBezTo>
                    <a:pt x="481359" y="893726"/>
                    <a:pt x="471889" y="899016"/>
                    <a:pt x="462680" y="904567"/>
                  </a:cubicBezTo>
                  <a:cubicBezTo>
                    <a:pt x="371116" y="959428"/>
                    <a:pt x="294964" y="1036232"/>
                    <a:pt x="246700" y="1132042"/>
                  </a:cubicBezTo>
                  <a:cubicBezTo>
                    <a:pt x="215156" y="1086260"/>
                    <a:pt x="144621" y="1004035"/>
                    <a:pt x="41105" y="996850"/>
                  </a:cubicBezTo>
                  <a:lnTo>
                    <a:pt x="3355" y="1034600"/>
                  </a:lnTo>
                  <a:cubicBezTo>
                    <a:pt x="128946" y="1018468"/>
                    <a:pt x="209016" y="1138769"/>
                    <a:pt x="228348" y="1171489"/>
                  </a:cubicBezTo>
                  <a:lnTo>
                    <a:pt x="227956" y="1172142"/>
                  </a:lnTo>
                  <a:lnTo>
                    <a:pt x="269167" y="1172142"/>
                  </a:lnTo>
                  <a:lnTo>
                    <a:pt x="268840" y="1171489"/>
                  </a:lnTo>
                  <a:cubicBezTo>
                    <a:pt x="312794" y="1071565"/>
                    <a:pt x="388684" y="991952"/>
                    <a:pt x="481620" y="936243"/>
                  </a:cubicBezTo>
                  <a:cubicBezTo>
                    <a:pt x="488543" y="932063"/>
                    <a:pt x="495596" y="928079"/>
                    <a:pt x="502715" y="924160"/>
                  </a:cubicBezTo>
                  <a:cubicBezTo>
                    <a:pt x="536154" y="1015660"/>
                    <a:pt x="589512" y="1101020"/>
                    <a:pt x="656781" y="1171293"/>
                  </a:cubicBezTo>
                  <a:lnTo>
                    <a:pt x="655998" y="1172142"/>
                  </a:lnTo>
                  <a:lnTo>
                    <a:pt x="716148" y="1172142"/>
                  </a:lnTo>
                  <a:lnTo>
                    <a:pt x="714973" y="1170901"/>
                  </a:lnTo>
                  <a:cubicBezTo>
                    <a:pt x="734174" y="1151374"/>
                    <a:pt x="755465" y="1133544"/>
                    <a:pt x="778323" y="1117609"/>
                  </a:cubicBezTo>
                  <a:cubicBezTo>
                    <a:pt x="806080" y="1098342"/>
                    <a:pt x="835927" y="1082015"/>
                    <a:pt x="867210" y="1069214"/>
                  </a:cubicBezTo>
                  <a:lnTo>
                    <a:pt x="896404" y="1057327"/>
                  </a:lnTo>
                  <a:lnTo>
                    <a:pt x="884256" y="1028395"/>
                  </a:lnTo>
                  <a:cubicBezTo>
                    <a:pt x="871325" y="997438"/>
                    <a:pt x="861789" y="964783"/>
                    <a:pt x="855911" y="931540"/>
                  </a:cubicBezTo>
                  <a:cubicBezTo>
                    <a:pt x="851079" y="904045"/>
                    <a:pt x="848727" y="876092"/>
                    <a:pt x="849054" y="848205"/>
                  </a:cubicBezTo>
                  <a:cubicBezTo>
                    <a:pt x="876419" y="848009"/>
                    <a:pt x="904110" y="850360"/>
                    <a:pt x="931606" y="855324"/>
                  </a:cubicBezTo>
                  <a:cubicBezTo>
                    <a:pt x="964718" y="861267"/>
                    <a:pt x="997373" y="870868"/>
                    <a:pt x="1028722" y="883995"/>
                  </a:cubicBezTo>
                  <a:lnTo>
                    <a:pt x="1057784" y="896208"/>
                  </a:lnTo>
                  <a:lnTo>
                    <a:pt x="1069736" y="867079"/>
                  </a:lnTo>
                  <a:cubicBezTo>
                    <a:pt x="1082472" y="835992"/>
                    <a:pt x="1098799" y="806210"/>
                    <a:pt x="1118196" y="778585"/>
                  </a:cubicBezTo>
                  <a:cubicBezTo>
                    <a:pt x="1134001" y="756053"/>
                    <a:pt x="1151962" y="734827"/>
                    <a:pt x="1171750" y="715430"/>
                  </a:cubicBezTo>
                  <a:lnTo>
                    <a:pt x="1171750" y="656586"/>
                  </a:lnTo>
                  <a:cubicBezTo>
                    <a:pt x="1100628" y="588402"/>
                    <a:pt x="1015986" y="535370"/>
                    <a:pt x="925793" y="502258"/>
                  </a:cubicBezTo>
                  <a:cubicBezTo>
                    <a:pt x="929712" y="495139"/>
                    <a:pt x="933696" y="488151"/>
                    <a:pt x="937875" y="481229"/>
                  </a:cubicBezTo>
                  <a:cubicBezTo>
                    <a:pt x="993324" y="388749"/>
                    <a:pt x="1072283" y="312533"/>
                    <a:pt x="1171750" y="268971"/>
                  </a:cubicBezTo>
                  <a:lnTo>
                    <a:pt x="1171750" y="228283"/>
                  </a:lnTo>
                  <a:lnTo>
                    <a:pt x="1171750" y="228283"/>
                  </a:lnTo>
                  <a:close/>
                  <a:moveTo>
                    <a:pt x="1149153" y="685714"/>
                  </a:moveTo>
                  <a:cubicBezTo>
                    <a:pt x="1126687" y="707332"/>
                    <a:pt x="1106179" y="731431"/>
                    <a:pt x="1088023" y="757359"/>
                  </a:cubicBezTo>
                  <a:cubicBezTo>
                    <a:pt x="1068104" y="785768"/>
                    <a:pt x="1051188" y="816203"/>
                    <a:pt x="1037800" y="847813"/>
                  </a:cubicBezTo>
                  <a:cubicBezTo>
                    <a:pt x="1005536" y="834686"/>
                    <a:pt x="972032" y="825020"/>
                    <a:pt x="938137" y="818946"/>
                  </a:cubicBezTo>
                  <a:cubicBezTo>
                    <a:pt x="907115" y="813395"/>
                    <a:pt x="875635" y="810848"/>
                    <a:pt x="844417" y="811370"/>
                  </a:cubicBezTo>
                  <a:cubicBezTo>
                    <a:pt x="846115" y="716540"/>
                    <a:pt x="868255" y="620796"/>
                    <a:pt x="908878" y="535044"/>
                  </a:cubicBezTo>
                  <a:cubicBezTo>
                    <a:pt x="997112" y="566719"/>
                    <a:pt x="1079925" y="618641"/>
                    <a:pt x="1149153" y="685714"/>
                  </a:cubicBezTo>
                  <a:lnTo>
                    <a:pt x="1149153" y="685714"/>
                  </a:lnTo>
                  <a:close/>
                  <a:moveTo>
                    <a:pt x="812284" y="843960"/>
                  </a:moveTo>
                  <a:cubicBezTo>
                    <a:pt x="811697" y="875243"/>
                    <a:pt x="814244" y="906723"/>
                    <a:pt x="819730" y="937810"/>
                  </a:cubicBezTo>
                  <a:cubicBezTo>
                    <a:pt x="825738" y="971902"/>
                    <a:pt x="835274" y="1005406"/>
                    <a:pt x="848205" y="1037277"/>
                  </a:cubicBezTo>
                  <a:cubicBezTo>
                    <a:pt x="816007" y="1050862"/>
                    <a:pt x="785507" y="1067712"/>
                    <a:pt x="757359" y="1087239"/>
                  </a:cubicBezTo>
                  <a:cubicBezTo>
                    <a:pt x="731431" y="1105265"/>
                    <a:pt x="707397" y="1125707"/>
                    <a:pt x="685714" y="1148174"/>
                  </a:cubicBezTo>
                  <a:cubicBezTo>
                    <a:pt x="619816" y="1079925"/>
                    <a:pt x="567829" y="996655"/>
                    <a:pt x="535893" y="907311"/>
                  </a:cubicBezTo>
                  <a:cubicBezTo>
                    <a:pt x="620730" y="867341"/>
                    <a:pt x="715952" y="845462"/>
                    <a:pt x="812350" y="844025"/>
                  </a:cubicBezTo>
                  <a:lnTo>
                    <a:pt x="812350" y="844025"/>
                  </a:lnTo>
                  <a:close/>
                  <a:moveTo>
                    <a:pt x="873611" y="523549"/>
                  </a:moveTo>
                  <a:cubicBezTo>
                    <a:pt x="832530" y="611848"/>
                    <a:pt x="809933" y="709944"/>
                    <a:pt x="807713" y="807256"/>
                  </a:cubicBezTo>
                  <a:cubicBezTo>
                    <a:pt x="709095" y="809346"/>
                    <a:pt x="611652" y="831616"/>
                    <a:pt x="524398" y="871978"/>
                  </a:cubicBezTo>
                  <a:cubicBezTo>
                    <a:pt x="522112" y="864206"/>
                    <a:pt x="520022" y="856369"/>
                    <a:pt x="518063" y="848532"/>
                  </a:cubicBezTo>
                  <a:cubicBezTo>
                    <a:pt x="491874" y="743970"/>
                    <a:pt x="493833" y="634184"/>
                    <a:pt x="533411" y="533019"/>
                  </a:cubicBezTo>
                  <a:cubicBezTo>
                    <a:pt x="635164" y="493441"/>
                    <a:pt x="745080" y="490829"/>
                    <a:pt x="850164" y="517149"/>
                  </a:cubicBezTo>
                  <a:cubicBezTo>
                    <a:pt x="858001" y="519108"/>
                    <a:pt x="865839" y="521263"/>
                    <a:pt x="873676" y="523549"/>
                  </a:cubicBezTo>
                  <a:lnTo>
                    <a:pt x="873676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2F906D4-7DB6-4543-AAFD-82A45E333972}"/>
                </a:ext>
              </a:extLst>
            </p:cNvPr>
            <p:cNvSpPr/>
            <p:nvPr/>
          </p:nvSpPr>
          <p:spPr>
            <a:xfrm>
              <a:off x="1301733" y="5551841"/>
              <a:ext cx="1169048" cy="1169048"/>
            </a:xfrm>
            <a:custGeom>
              <a:avLst/>
              <a:gdLst>
                <a:gd name="connsiteX0" fmla="*/ 3421 w 1169048"/>
                <a:gd name="connsiteY0" fmla="*/ 946235 h 1169048"/>
                <a:gd name="connsiteX1" fmla="*/ 140245 w 1169048"/>
                <a:gd name="connsiteY1" fmla="*/ 1171032 h 1169048"/>
                <a:gd name="connsiteX2" fmla="*/ 177994 w 1169048"/>
                <a:gd name="connsiteY2" fmla="*/ 1133283 h 1169048"/>
                <a:gd name="connsiteX3" fmla="*/ 42737 w 1169048"/>
                <a:gd name="connsiteY3" fmla="*/ 927752 h 1169048"/>
                <a:gd name="connsiteX4" fmla="*/ 269036 w 1169048"/>
                <a:gd name="connsiteY4" fmla="*/ 712295 h 1169048"/>
                <a:gd name="connsiteX5" fmla="*/ 284972 w 1169048"/>
                <a:gd name="connsiteY5" fmla="*/ 684212 h 1169048"/>
                <a:gd name="connsiteX6" fmla="*/ 316190 w 1169048"/>
                <a:gd name="connsiteY6" fmla="*/ 692833 h 1169048"/>
                <a:gd name="connsiteX7" fmla="*/ 625433 w 1169048"/>
                <a:gd name="connsiteY7" fmla="*/ 686105 h 1169048"/>
                <a:gd name="connsiteX8" fmla="*/ 686955 w 1169048"/>
                <a:gd name="connsiteY8" fmla="*/ 624649 h 1169048"/>
                <a:gd name="connsiteX9" fmla="*/ 692963 w 1169048"/>
                <a:gd name="connsiteY9" fmla="*/ 316843 h 1169048"/>
                <a:gd name="connsiteX10" fmla="*/ 684342 w 1169048"/>
                <a:gd name="connsiteY10" fmla="*/ 285755 h 1169048"/>
                <a:gd name="connsiteX11" fmla="*/ 712556 w 1169048"/>
                <a:gd name="connsiteY11" fmla="*/ 269820 h 1169048"/>
                <a:gd name="connsiteX12" fmla="*/ 928536 w 1169048"/>
                <a:gd name="connsiteY12" fmla="*/ 42345 h 1169048"/>
                <a:gd name="connsiteX13" fmla="*/ 1134132 w 1169048"/>
                <a:gd name="connsiteY13" fmla="*/ 177537 h 1169048"/>
                <a:gd name="connsiteX14" fmla="*/ 1171881 w 1169048"/>
                <a:gd name="connsiteY14" fmla="*/ 139787 h 1169048"/>
                <a:gd name="connsiteX15" fmla="*/ 947149 w 1169048"/>
                <a:gd name="connsiteY15" fmla="*/ 3355 h 1169048"/>
                <a:gd name="connsiteX16" fmla="*/ 906135 w 1169048"/>
                <a:gd name="connsiteY16" fmla="*/ 3355 h 1169048"/>
                <a:gd name="connsiteX17" fmla="*/ 693551 w 1169048"/>
                <a:gd name="connsiteY17" fmla="*/ 238144 h 1169048"/>
                <a:gd name="connsiteX18" fmla="*/ 672456 w 1169048"/>
                <a:gd name="connsiteY18" fmla="*/ 250227 h 1169048"/>
                <a:gd name="connsiteX19" fmla="*/ 518651 w 1169048"/>
                <a:gd name="connsiteY19" fmla="*/ 3355 h 1169048"/>
                <a:gd name="connsiteX20" fmla="*/ 460133 w 1169048"/>
                <a:gd name="connsiteY20" fmla="*/ 3355 h 1169048"/>
                <a:gd name="connsiteX21" fmla="*/ 460264 w 1169048"/>
                <a:gd name="connsiteY21" fmla="*/ 3486 h 1169048"/>
                <a:gd name="connsiteX22" fmla="*/ 396913 w 1169048"/>
                <a:gd name="connsiteY22" fmla="*/ 56779 h 1169048"/>
                <a:gd name="connsiteX23" fmla="*/ 308026 w 1169048"/>
                <a:gd name="connsiteY23" fmla="*/ 105173 h 1169048"/>
                <a:gd name="connsiteX24" fmla="*/ 278833 w 1169048"/>
                <a:gd name="connsiteY24" fmla="*/ 117060 h 1169048"/>
                <a:gd name="connsiteX25" fmla="*/ 290980 w 1169048"/>
                <a:gd name="connsiteY25" fmla="*/ 145992 h 1169048"/>
                <a:gd name="connsiteX26" fmla="*/ 319325 w 1169048"/>
                <a:gd name="connsiteY26" fmla="*/ 242847 h 1169048"/>
                <a:gd name="connsiteX27" fmla="*/ 326182 w 1169048"/>
                <a:gd name="connsiteY27" fmla="*/ 326182 h 1169048"/>
                <a:gd name="connsiteX28" fmla="*/ 243631 w 1169048"/>
                <a:gd name="connsiteY28" fmla="*/ 319063 h 1169048"/>
                <a:gd name="connsiteX29" fmla="*/ 146515 w 1169048"/>
                <a:gd name="connsiteY29" fmla="*/ 290392 h 1169048"/>
                <a:gd name="connsiteX30" fmla="*/ 117452 w 1169048"/>
                <a:gd name="connsiteY30" fmla="*/ 278179 h 1169048"/>
                <a:gd name="connsiteX31" fmla="*/ 105500 w 1169048"/>
                <a:gd name="connsiteY31" fmla="*/ 307373 h 1169048"/>
                <a:gd name="connsiteX32" fmla="*/ 57040 w 1169048"/>
                <a:gd name="connsiteY32" fmla="*/ 395868 h 1169048"/>
                <a:gd name="connsiteX33" fmla="*/ 3421 w 1169048"/>
                <a:gd name="connsiteY33" fmla="*/ 459153 h 1169048"/>
                <a:gd name="connsiteX34" fmla="*/ 3421 w 1169048"/>
                <a:gd name="connsiteY34" fmla="*/ 517802 h 1169048"/>
                <a:gd name="connsiteX35" fmla="*/ 249443 w 1169048"/>
                <a:gd name="connsiteY35" fmla="*/ 672194 h 1169048"/>
                <a:gd name="connsiteX36" fmla="*/ 237361 w 1169048"/>
                <a:gd name="connsiteY36" fmla="*/ 693224 h 1169048"/>
                <a:gd name="connsiteX37" fmla="*/ 3421 w 1169048"/>
                <a:gd name="connsiteY37" fmla="*/ 905482 h 1169048"/>
                <a:gd name="connsiteX38" fmla="*/ 3355 w 1169048"/>
                <a:gd name="connsiteY38" fmla="*/ 905482 h 1169048"/>
                <a:gd name="connsiteX39" fmla="*/ 3355 w 1169048"/>
                <a:gd name="connsiteY39" fmla="*/ 946104 h 1169048"/>
                <a:gd name="connsiteX40" fmla="*/ 3355 w 1169048"/>
                <a:gd name="connsiteY40" fmla="*/ 946104 h 1169048"/>
                <a:gd name="connsiteX41" fmla="*/ 237034 w 1169048"/>
                <a:gd name="connsiteY41" fmla="*/ 355441 h 1169048"/>
                <a:gd name="connsiteX42" fmla="*/ 330754 w 1169048"/>
                <a:gd name="connsiteY42" fmla="*/ 363017 h 1169048"/>
                <a:gd name="connsiteX43" fmla="*/ 266293 w 1169048"/>
                <a:gd name="connsiteY43" fmla="*/ 639344 h 1169048"/>
                <a:gd name="connsiteX44" fmla="*/ 26018 w 1169048"/>
                <a:gd name="connsiteY44" fmla="*/ 488674 h 1169048"/>
                <a:gd name="connsiteX45" fmla="*/ 87148 w 1169048"/>
                <a:gd name="connsiteY45" fmla="*/ 417094 h 1169048"/>
                <a:gd name="connsiteX46" fmla="*/ 137371 w 1169048"/>
                <a:gd name="connsiteY46" fmla="*/ 326640 h 1169048"/>
                <a:gd name="connsiteX47" fmla="*/ 237034 w 1169048"/>
                <a:gd name="connsiteY47" fmla="*/ 355506 h 1169048"/>
                <a:gd name="connsiteX48" fmla="*/ 237034 w 1169048"/>
                <a:gd name="connsiteY48" fmla="*/ 355506 h 1169048"/>
                <a:gd name="connsiteX49" fmla="*/ 362887 w 1169048"/>
                <a:gd name="connsiteY49" fmla="*/ 330427 h 1169048"/>
                <a:gd name="connsiteX50" fmla="*/ 355441 w 1169048"/>
                <a:gd name="connsiteY50" fmla="*/ 236577 h 1169048"/>
                <a:gd name="connsiteX51" fmla="*/ 326966 w 1169048"/>
                <a:gd name="connsiteY51" fmla="*/ 137110 h 1169048"/>
                <a:gd name="connsiteX52" fmla="*/ 417812 w 1169048"/>
                <a:gd name="connsiteY52" fmla="*/ 87148 h 1169048"/>
                <a:gd name="connsiteX53" fmla="*/ 489457 w 1169048"/>
                <a:gd name="connsiteY53" fmla="*/ 26214 h 1169048"/>
                <a:gd name="connsiteX54" fmla="*/ 639278 w 1169048"/>
                <a:gd name="connsiteY54" fmla="*/ 267077 h 1169048"/>
                <a:gd name="connsiteX55" fmla="*/ 362821 w 1169048"/>
                <a:gd name="connsiteY55" fmla="*/ 330362 h 1169048"/>
                <a:gd name="connsiteX56" fmla="*/ 362821 w 1169048"/>
                <a:gd name="connsiteY56" fmla="*/ 330362 h 1169048"/>
                <a:gd name="connsiteX57" fmla="*/ 301561 w 1169048"/>
                <a:gd name="connsiteY57" fmla="*/ 650838 h 1169048"/>
                <a:gd name="connsiteX58" fmla="*/ 367458 w 1169048"/>
                <a:gd name="connsiteY58" fmla="*/ 367131 h 1169048"/>
                <a:gd name="connsiteX59" fmla="*/ 650773 w 1169048"/>
                <a:gd name="connsiteY59" fmla="*/ 302409 h 1169048"/>
                <a:gd name="connsiteX60" fmla="*/ 657108 w 1169048"/>
                <a:gd name="connsiteY60" fmla="*/ 325856 h 1169048"/>
                <a:gd name="connsiteX61" fmla="*/ 641760 w 1169048"/>
                <a:gd name="connsiteY61" fmla="*/ 641368 h 1169048"/>
                <a:gd name="connsiteX62" fmla="*/ 325007 w 1169048"/>
                <a:gd name="connsiteY62" fmla="*/ 657239 h 1169048"/>
                <a:gd name="connsiteX63" fmla="*/ 301495 w 1169048"/>
                <a:gd name="connsiteY63" fmla="*/ 650838 h 1169048"/>
                <a:gd name="connsiteX64" fmla="*/ 301495 w 1169048"/>
                <a:gd name="connsiteY64" fmla="*/ 65083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3421" y="946235"/>
                  </a:moveTo>
                  <a:cubicBezTo>
                    <a:pt x="36337" y="965632"/>
                    <a:pt x="156376" y="1045702"/>
                    <a:pt x="140245" y="1171032"/>
                  </a:cubicBezTo>
                  <a:lnTo>
                    <a:pt x="177994" y="1133283"/>
                  </a:lnTo>
                  <a:cubicBezTo>
                    <a:pt x="170810" y="1029766"/>
                    <a:pt x="88519" y="959297"/>
                    <a:pt x="42737" y="927752"/>
                  </a:cubicBezTo>
                  <a:cubicBezTo>
                    <a:pt x="138155" y="879684"/>
                    <a:pt x="214437" y="803271"/>
                    <a:pt x="269036" y="712295"/>
                  </a:cubicBezTo>
                  <a:cubicBezTo>
                    <a:pt x="274588" y="703086"/>
                    <a:pt x="279878" y="693681"/>
                    <a:pt x="284972" y="684212"/>
                  </a:cubicBezTo>
                  <a:cubicBezTo>
                    <a:pt x="295291" y="687346"/>
                    <a:pt x="305740" y="690220"/>
                    <a:pt x="316190" y="692833"/>
                  </a:cubicBezTo>
                  <a:cubicBezTo>
                    <a:pt x="418269" y="718369"/>
                    <a:pt x="524790" y="718238"/>
                    <a:pt x="625433" y="686105"/>
                  </a:cubicBezTo>
                  <a:lnTo>
                    <a:pt x="686955" y="624649"/>
                  </a:lnTo>
                  <a:cubicBezTo>
                    <a:pt x="718956" y="524594"/>
                    <a:pt x="718434" y="418269"/>
                    <a:pt x="692963" y="316843"/>
                  </a:cubicBezTo>
                  <a:cubicBezTo>
                    <a:pt x="690351" y="306459"/>
                    <a:pt x="687477" y="296075"/>
                    <a:pt x="684342" y="285755"/>
                  </a:cubicBezTo>
                  <a:cubicBezTo>
                    <a:pt x="693877" y="280661"/>
                    <a:pt x="703347" y="275371"/>
                    <a:pt x="712556" y="269820"/>
                  </a:cubicBezTo>
                  <a:cubicBezTo>
                    <a:pt x="804121" y="214959"/>
                    <a:pt x="880272" y="138155"/>
                    <a:pt x="928536" y="42345"/>
                  </a:cubicBezTo>
                  <a:cubicBezTo>
                    <a:pt x="960081" y="88127"/>
                    <a:pt x="1030615" y="170353"/>
                    <a:pt x="1134132" y="177537"/>
                  </a:cubicBezTo>
                  <a:lnTo>
                    <a:pt x="1171881" y="139787"/>
                  </a:lnTo>
                  <a:cubicBezTo>
                    <a:pt x="1046878" y="155854"/>
                    <a:pt x="966938" y="36663"/>
                    <a:pt x="947149" y="3355"/>
                  </a:cubicBezTo>
                  <a:lnTo>
                    <a:pt x="906135" y="3355"/>
                  </a:lnTo>
                  <a:cubicBezTo>
                    <a:pt x="862116" y="103083"/>
                    <a:pt x="786356" y="182566"/>
                    <a:pt x="693551" y="238144"/>
                  </a:cubicBezTo>
                  <a:cubicBezTo>
                    <a:pt x="686628" y="242324"/>
                    <a:pt x="679575" y="246308"/>
                    <a:pt x="672456" y="250227"/>
                  </a:cubicBezTo>
                  <a:cubicBezTo>
                    <a:pt x="639082" y="158858"/>
                    <a:pt x="585790" y="73563"/>
                    <a:pt x="518651" y="3355"/>
                  </a:cubicBezTo>
                  <a:lnTo>
                    <a:pt x="460133" y="3355"/>
                  </a:lnTo>
                  <a:lnTo>
                    <a:pt x="460264" y="3486"/>
                  </a:lnTo>
                  <a:cubicBezTo>
                    <a:pt x="441063" y="23014"/>
                    <a:pt x="419772" y="40843"/>
                    <a:pt x="396913" y="56779"/>
                  </a:cubicBezTo>
                  <a:cubicBezTo>
                    <a:pt x="369156" y="76045"/>
                    <a:pt x="339310" y="92373"/>
                    <a:pt x="308026" y="105173"/>
                  </a:cubicBezTo>
                  <a:lnTo>
                    <a:pt x="278833" y="117060"/>
                  </a:lnTo>
                  <a:lnTo>
                    <a:pt x="290980" y="145992"/>
                  </a:lnTo>
                  <a:cubicBezTo>
                    <a:pt x="303912" y="176949"/>
                    <a:pt x="313447" y="209604"/>
                    <a:pt x="319325" y="242847"/>
                  </a:cubicBezTo>
                  <a:cubicBezTo>
                    <a:pt x="324158" y="270342"/>
                    <a:pt x="326509" y="298295"/>
                    <a:pt x="326182" y="326182"/>
                  </a:cubicBezTo>
                  <a:cubicBezTo>
                    <a:pt x="298818" y="326378"/>
                    <a:pt x="271126" y="324027"/>
                    <a:pt x="243631" y="319063"/>
                  </a:cubicBezTo>
                  <a:cubicBezTo>
                    <a:pt x="210518" y="313120"/>
                    <a:pt x="177864" y="303520"/>
                    <a:pt x="146515" y="290392"/>
                  </a:cubicBezTo>
                  <a:lnTo>
                    <a:pt x="117452" y="278179"/>
                  </a:lnTo>
                  <a:lnTo>
                    <a:pt x="105500" y="307373"/>
                  </a:lnTo>
                  <a:cubicBezTo>
                    <a:pt x="92765" y="338461"/>
                    <a:pt x="76437" y="368242"/>
                    <a:pt x="57040" y="395868"/>
                  </a:cubicBezTo>
                  <a:cubicBezTo>
                    <a:pt x="41170" y="418465"/>
                    <a:pt x="23209" y="439691"/>
                    <a:pt x="3421" y="459153"/>
                  </a:cubicBezTo>
                  <a:lnTo>
                    <a:pt x="3421" y="517802"/>
                  </a:lnTo>
                  <a:cubicBezTo>
                    <a:pt x="74608" y="585985"/>
                    <a:pt x="159250" y="639082"/>
                    <a:pt x="249443" y="672194"/>
                  </a:cubicBezTo>
                  <a:cubicBezTo>
                    <a:pt x="245525" y="679313"/>
                    <a:pt x="241541" y="686302"/>
                    <a:pt x="237361" y="693224"/>
                  </a:cubicBezTo>
                  <a:cubicBezTo>
                    <a:pt x="181913" y="785703"/>
                    <a:pt x="102888" y="861920"/>
                    <a:pt x="3421" y="905482"/>
                  </a:cubicBezTo>
                  <a:lnTo>
                    <a:pt x="3355" y="905482"/>
                  </a:lnTo>
                  <a:lnTo>
                    <a:pt x="3355" y="946104"/>
                  </a:lnTo>
                  <a:lnTo>
                    <a:pt x="3355" y="946104"/>
                  </a:lnTo>
                  <a:close/>
                  <a:moveTo>
                    <a:pt x="237034" y="355441"/>
                  </a:moveTo>
                  <a:cubicBezTo>
                    <a:pt x="268057" y="360993"/>
                    <a:pt x="299471" y="363539"/>
                    <a:pt x="330754" y="363017"/>
                  </a:cubicBezTo>
                  <a:cubicBezTo>
                    <a:pt x="329056" y="457847"/>
                    <a:pt x="306916" y="553526"/>
                    <a:pt x="266293" y="639344"/>
                  </a:cubicBezTo>
                  <a:cubicBezTo>
                    <a:pt x="178059" y="607668"/>
                    <a:pt x="95246" y="555747"/>
                    <a:pt x="26018" y="488674"/>
                  </a:cubicBezTo>
                  <a:cubicBezTo>
                    <a:pt x="48485" y="467056"/>
                    <a:pt x="68992" y="442957"/>
                    <a:pt x="87148" y="417094"/>
                  </a:cubicBezTo>
                  <a:cubicBezTo>
                    <a:pt x="107068" y="388684"/>
                    <a:pt x="123983" y="358249"/>
                    <a:pt x="137371" y="326640"/>
                  </a:cubicBezTo>
                  <a:cubicBezTo>
                    <a:pt x="169634" y="339767"/>
                    <a:pt x="203138" y="349433"/>
                    <a:pt x="237034" y="355506"/>
                  </a:cubicBezTo>
                  <a:lnTo>
                    <a:pt x="237034" y="355506"/>
                  </a:lnTo>
                  <a:close/>
                  <a:moveTo>
                    <a:pt x="362887" y="330427"/>
                  </a:moveTo>
                  <a:cubicBezTo>
                    <a:pt x="363474" y="299144"/>
                    <a:pt x="360927" y="267664"/>
                    <a:pt x="355441" y="236577"/>
                  </a:cubicBezTo>
                  <a:cubicBezTo>
                    <a:pt x="349433" y="202485"/>
                    <a:pt x="339897" y="168981"/>
                    <a:pt x="326966" y="137110"/>
                  </a:cubicBezTo>
                  <a:cubicBezTo>
                    <a:pt x="359164" y="123525"/>
                    <a:pt x="389664" y="106676"/>
                    <a:pt x="417812" y="87148"/>
                  </a:cubicBezTo>
                  <a:cubicBezTo>
                    <a:pt x="443740" y="69122"/>
                    <a:pt x="467774" y="48680"/>
                    <a:pt x="489457" y="26214"/>
                  </a:cubicBezTo>
                  <a:cubicBezTo>
                    <a:pt x="555355" y="94462"/>
                    <a:pt x="607342" y="177733"/>
                    <a:pt x="639278" y="267077"/>
                  </a:cubicBezTo>
                  <a:cubicBezTo>
                    <a:pt x="554441" y="307047"/>
                    <a:pt x="459153" y="328925"/>
                    <a:pt x="362821" y="330362"/>
                  </a:cubicBezTo>
                  <a:lnTo>
                    <a:pt x="362821" y="330362"/>
                  </a:lnTo>
                  <a:close/>
                  <a:moveTo>
                    <a:pt x="301561" y="650838"/>
                  </a:moveTo>
                  <a:cubicBezTo>
                    <a:pt x="342640" y="562539"/>
                    <a:pt x="365238" y="464443"/>
                    <a:pt x="367458" y="367131"/>
                  </a:cubicBezTo>
                  <a:cubicBezTo>
                    <a:pt x="466076" y="365042"/>
                    <a:pt x="563519" y="342771"/>
                    <a:pt x="650773" y="302409"/>
                  </a:cubicBezTo>
                  <a:cubicBezTo>
                    <a:pt x="653059" y="310181"/>
                    <a:pt x="655149" y="318019"/>
                    <a:pt x="657108" y="325856"/>
                  </a:cubicBezTo>
                  <a:cubicBezTo>
                    <a:pt x="683297" y="430417"/>
                    <a:pt x="681338" y="540203"/>
                    <a:pt x="641760" y="641368"/>
                  </a:cubicBezTo>
                  <a:cubicBezTo>
                    <a:pt x="540007" y="680946"/>
                    <a:pt x="430091" y="683558"/>
                    <a:pt x="325007" y="657239"/>
                  </a:cubicBezTo>
                  <a:cubicBezTo>
                    <a:pt x="317170" y="655279"/>
                    <a:pt x="309332" y="653124"/>
                    <a:pt x="301495" y="650838"/>
                  </a:cubicBezTo>
                  <a:lnTo>
                    <a:pt x="301495" y="65083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0FC0B843-62AC-4BAE-AB97-E32ED2FD5330}"/>
                </a:ext>
              </a:extLst>
            </p:cNvPr>
            <p:cNvSpPr/>
            <p:nvPr/>
          </p:nvSpPr>
          <p:spPr>
            <a:xfrm>
              <a:off x="1438623" y="4246622"/>
              <a:ext cx="1169048" cy="1169048"/>
            </a:xfrm>
            <a:custGeom>
              <a:avLst/>
              <a:gdLst>
                <a:gd name="connsiteX0" fmla="*/ 1171685 w 1169048"/>
                <a:gd name="connsiteY0" fmla="*/ 947410 h 1169048"/>
                <a:gd name="connsiteX1" fmla="*/ 1034991 w 1169048"/>
                <a:gd name="connsiteY1" fmla="*/ 1172142 h 1169048"/>
                <a:gd name="connsiteX2" fmla="*/ 997242 w 1169048"/>
                <a:gd name="connsiteY2" fmla="*/ 1134393 h 1169048"/>
                <a:gd name="connsiteX3" fmla="*/ 1132499 w 1169048"/>
                <a:gd name="connsiteY3" fmla="*/ 928863 h 1169048"/>
                <a:gd name="connsiteX4" fmla="*/ 906200 w 1169048"/>
                <a:gd name="connsiteY4" fmla="*/ 713405 h 1169048"/>
                <a:gd name="connsiteX5" fmla="*/ 890264 w 1169048"/>
                <a:gd name="connsiteY5" fmla="*/ 685322 h 1169048"/>
                <a:gd name="connsiteX6" fmla="*/ 859046 w 1169048"/>
                <a:gd name="connsiteY6" fmla="*/ 693943 h 1169048"/>
                <a:gd name="connsiteX7" fmla="*/ 549804 w 1169048"/>
                <a:gd name="connsiteY7" fmla="*/ 687216 h 1169048"/>
                <a:gd name="connsiteX8" fmla="*/ 488282 w 1169048"/>
                <a:gd name="connsiteY8" fmla="*/ 625759 h 1169048"/>
                <a:gd name="connsiteX9" fmla="*/ 482273 w 1169048"/>
                <a:gd name="connsiteY9" fmla="*/ 317953 h 1169048"/>
                <a:gd name="connsiteX10" fmla="*/ 490894 w 1169048"/>
                <a:gd name="connsiteY10" fmla="*/ 286866 h 1169048"/>
                <a:gd name="connsiteX11" fmla="*/ 462680 w 1169048"/>
                <a:gd name="connsiteY11" fmla="*/ 270930 h 1169048"/>
                <a:gd name="connsiteX12" fmla="*/ 246700 w 1169048"/>
                <a:gd name="connsiteY12" fmla="*/ 43456 h 1169048"/>
                <a:gd name="connsiteX13" fmla="*/ 41105 w 1169048"/>
                <a:gd name="connsiteY13" fmla="*/ 178647 h 1169048"/>
                <a:gd name="connsiteX14" fmla="*/ 3355 w 1169048"/>
                <a:gd name="connsiteY14" fmla="*/ 140898 h 1169048"/>
                <a:gd name="connsiteX15" fmla="*/ 228348 w 1169048"/>
                <a:gd name="connsiteY15" fmla="*/ 4008 h 1169048"/>
                <a:gd name="connsiteX16" fmla="*/ 227956 w 1169048"/>
                <a:gd name="connsiteY16" fmla="*/ 3355 h 1169048"/>
                <a:gd name="connsiteX17" fmla="*/ 269167 w 1169048"/>
                <a:gd name="connsiteY17" fmla="*/ 3355 h 1169048"/>
                <a:gd name="connsiteX18" fmla="*/ 268840 w 1169048"/>
                <a:gd name="connsiteY18" fmla="*/ 4008 h 1169048"/>
                <a:gd name="connsiteX19" fmla="*/ 481620 w 1169048"/>
                <a:gd name="connsiteY19" fmla="*/ 239255 h 1169048"/>
                <a:gd name="connsiteX20" fmla="*/ 502715 w 1169048"/>
                <a:gd name="connsiteY20" fmla="*/ 251337 h 1169048"/>
                <a:gd name="connsiteX21" fmla="*/ 656781 w 1169048"/>
                <a:gd name="connsiteY21" fmla="*/ 4204 h 1169048"/>
                <a:gd name="connsiteX22" fmla="*/ 655998 w 1169048"/>
                <a:gd name="connsiteY22" fmla="*/ 3355 h 1169048"/>
                <a:gd name="connsiteX23" fmla="*/ 716148 w 1169048"/>
                <a:gd name="connsiteY23" fmla="*/ 3355 h 1169048"/>
                <a:gd name="connsiteX24" fmla="*/ 714973 w 1169048"/>
                <a:gd name="connsiteY24" fmla="*/ 4596 h 1169048"/>
                <a:gd name="connsiteX25" fmla="*/ 778323 w 1169048"/>
                <a:gd name="connsiteY25" fmla="*/ 57889 h 1169048"/>
                <a:gd name="connsiteX26" fmla="*/ 867210 w 1169048"/>
                <a:gd name="connsiteY26" fmla="*/ 106284 h 1169048"/>
                <a:gd name="connsiteX27" fmla="*/ 896404 w 1169048"/>
                <a:gd name="connsiteY27" fmla="*/ 118170 h 1169048"/>
                <a:gd name="connsiteX28" fmla="*/ 884256 w 1169048"/>
                <a:gd name="connsiteY28" fmla="*/ 147102 h 1169048"/>
                <a:gd name="connsiteX29" fmla="*/ 855911 w 1169048"/>
                <a:gd name="connsiteY29" fmla="*/ 243957 h 1169048"/>
                <a:gd name="connsiteX30" fmla="*/ 849054 w 1169048"/>
                <a:gd name="connsiteY30" fmla="*/ 327293 h 1169048"/>
                <a:gd name="connsiteX31" fmla="*/ 931606 w 1169048"/>
                <a:gd name="connsiteY31" fmla="*/ 320174 h 1169048"/>
                <a:gd name="connsiteX32" fmla="*/ 1028722 w 1169048"/>
                <a:gd name="connsiteY32" fmla="*/ 291503 h 1169048"/>
                <a:gd name="connsiteX33" fmla="*/ 1057784 w 1169048"/>
                <a:gd name="connsiteY33" fmla="*/ 279290 h 1169048"/>
                <a:gd name="connsiteX34" fmla="*/ 1069736 w 1169048"/>
                <a:gd name="connsiteY34" fmla="*/ 308418 h 1169048"/>
                <a:gd name="connsiteX35" fmla="*/ 1118196 w 1169048"/>
                <a:gd name="connsiteY35" fmla="*/ 396913 h 1169048"/>
                <a:gd name="connsiteX36" fmla="*/ 1171750 w 1169048"/>
                <a:gd name="connsiteY36" fmla="*/ 460068 h 1169048"/>
                <a:gd name="connsiteX37" fmla="*/ 1171750 w 1169048"/>
                <a:gd name="connsiteY37" fmla="*/ 518912 h 1169048"/>
                <a:gd name="connsiteX38" fmla="*/ 925793 w 1169048"/>
                <a:gd name="connsiteY38" fmla="*/ 673239 h 1169048"/>
                <a:gd name="connsiteX39" fmla="*/ 937875 w 1169048"/>
                <a:gd name="connsiteY39" fmla="*/ 694269 h 1169048"/>
                <a:gd name="connsiteX40" fmla="*/ 1171750 w 1169048"/>
                <a:gd name="connsiteY40" fmla="*/ 906527 h 1169048"/>
                <a:gd name="connsiteX41" fmla="*/ 1171750 w 1169048"/>
                <a:gd name="connsiteY41" fmla="*/ 947215 h 1169048"/>
                <a:gd name="connsiteX42" fmla="*/ 1171750 w 1169048"/>
                <a:gd name="connsiteY42" fmla="*/ 947215 h 1169048"/>
                <a:gd name="connsiteX43" fmla="*/ 1149153 w 1169048"/>
                <a:gd name="connsiteY43" fmla="*/ 489784 h 1169048"/>
                <a:gd name="connsiteX44" fmla="*/ 1088023 w 1169048"/>
                <a:gd name="connsiteY44" fmla="*/ 418139 h 1169048"/>
                <a:gd name="connsiteX45" fmla="*/ 1037800 w 1169048"/>
                <a:gd name="connsiteY45" fmla="*/ 327684 h 1169048"/>
                <a:gd name="connsiteX46" fmla="*/ 938137 w 1169048"/>
                <a:gd name="connsiteY46" fmla="*/ 356551 h 1169048"/>
                <a:gd name="connsiteX47" fmla="*/ 844417 w 1169048"/>
                <a:gd name="connsiteY47" fmla="*/ 364127 h 1169048"/>
                <a:gd name="connsiteX48" fmla="*/ 908878 w 1169048"/>
                <a:gd name="connsiteY48" fmla="*/ 640454 h 1169048"/>
                <a:gd name="connsiteX49" fmla="*/ 1149153 w 1169048"/>
                <a:gd name="connsiteY49" fmla="*/ 489784 h 1169048"/>
                <a:gd name="connsiteX50" fmla="*/ 1149153 w 1169048"/>
                <a:gd name="connsiteY50" fmla="*/ 489784 h 1169048"/>
                <a:gd name="connsiteX51" fmla="*/ 812284 w 1169048"/>
                <a:gd name="connsiteY51" fmla="*/ 331538 h 1169048"/>
                <a:gd name="connsiteX52" fmla="*/ 819730 w 1169048"/>
                <a:gd name="connsiteY52" fmla="*/ 237687 h 1169048"/>
                <a:gd name="connsiteX53" fmla="*/ 848205 w 1169048"/>
                <a:gd name="connsiteY53" fmla="*/ 138220 h 1169048"/>
                <a:gd name="connsiteX54" fmla="*/ 757359 w 1169048"/>
                <a:gd name="connsiteY54" fmla="*/ 88258 h 1169048"/>
                <a:gd name="connsiteX55" fmla="*/ 685714 w 1169048"/>
                <a:gd name="connsiteY55" fmla="*/ 27324 h 1169048"/>
                <a:gd name="connsiteX56" fmla="*/ 535893 w 1169048"/>
                <a:gd name="connsiteY56" fmla="*/ 268187 h 1169048"/>
                <a:gd name="connsiteX57" fmla="*/ 812350 w 1169048"/>
                <a:gd name="connsiteY57" fmla="*/ 331472 h 1169048"/>
                <a:gd name="connsiteX58" fmla="*/ 812350 w 1169048"/>
                <a:gd name="connsiteY58" fmla="*/ 331472 h 1169048"/>
                <a:gd name="connsiteX59" fmla="*/ 873611 w 1169048"/>
                <a:gd name="connsiteY59" fmla="*/ 651948 h 1169048"/>
                <a:gd name="connsiteX60" fmla="*/ 807713 w 1169048"/>
                <a:gd name="connsiteY60" fmla="*/ 368242 h 1169048"/>
                <a:gd name="connsiteX61" fmla="*/ 524398 w 1169048"/>
                <a:gd name="connsiteY61" fmla="*/ 303520 h 1169048"/>
                <a:gd name="connsiteX62" fmla="*/ 518063 w 1169048"/>
                <a:gd name="connsiteY62" fmla="*/ 326966 h 1169048"/>
                <a:gd name="connsiteX63" fmla="*/ 533411 w 1169048"/>
                <a:gd name="connsiteY63" fmla="*/ 642478 h 1169048"/>
                <a:gd name="connsiteX64" fmla="*/ 850164 w 1169048"/>
                <a:gd name="connsiteY64" fmla="*/ 658349 h 1169048"/>
                <a:gd name="connsiteX65" fmla="*/ 873676 w 1169048"/>
                <a:gd name="connsiteY65" fmla="*/ 651948 h 1169048"/>
                <a:gd name="connsiteX66" fmla="*/ 873676 w 1169048"/>
                <a:gd name="connsiteY66" fmla="*/ 65194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1171685" y="947410"/>
                  </a:moveTo>
                  <a:cubicBezTo>
                    <a:pt x="1138638" y="966938"/>
                    <a:pt x="1018860" y="1046943"/>
                    <a:pt x="1034991" y="1172142"/>
                  </a:cubicBezTo>
                  <a:lnTo>
                    <a:pt x="997242" y="1134393"/>
                  </a:lnTo>
                  <a:cubicBezTo>
                    <a:pt x="1004426" y="1030877"/>
                    <a:pt x="1086717" y="960407"/>
                    <a:pt x="1132499" y="928863"/>
                  </a:cubicBezTo>
                  <a:cubicBezTo>
                    <a:pt x="1037081" y="880795"/>
                    <a:pt x="960799" y="804382"/>
                    <a:pt x="906200" y="713405"/>
                  </a:cubicBezTo>
                  <a:cubicBezTo>
                    <a:pt x="900649" y="704196"/>
                    <a:pt x="895359" y="694792"/>
                    <a:pt x="890264" y="685322"/>
                  </a:cubicBezTo>
                  <a:cubicBezTo>
                    <a:pt x="879946" y="688457"/>
                    <a:pt x="869496" y="691330"/>
                    <a:pt x="859046" y="693943"/>
                  </a:cubicBezTo>
                  <a:cubicBezTo>
                    <a:pt x="756967" y="719479"/>
                    <a:pt x="650446" y="719348"/>
                    <a:pt x="549804" y="687216"/>
                  </a:cubicBezTo>
                  <a:lnTo>
                    <a:pt x="488282" y="625759"/>
                  </a:lnTo>
                  <a:cubicBezTo>
                    <a:pt x="456280" y="525704"/>
                    <a:pt x="456802" y="419445"/>
                    <a:pt x="482273" y="317953"/>
                  </a:cubicBezTo>
                  <a:cubicBezTo>
                    <a:pt x="484886" y="307569"/>
                    <a:pt x="487759" y="297185"/>
                    <a:pt x="490894" y="286866"/>
                  </a:cubicBezTo>
                  <a:cubicBezTo>
                    <a:pt x="481359" y="281771"/>
                    <a:pt x="471889" y="276481"/>
                    <a:pt x="462680" y="270930"/>
                  </a:cubicBezTo>
                  <a:cubicBezTo>
                    <a:pt x="371116" y="216070"/>
                    <a:pt x="294964" y="139265"/>
                    <a:pt x="246700" y="43456"/>
                  </a:cubicBezTo>
                  <a:cubicBezTo>
                    <a:pt x="215156" y="89238"/>
                    <a:pt x="144621" y="171463"/>
                    <a:pt x="41105" y="178647"/>
                  </a:cubicBezTo>
                  <a:lnTo>
                    <a:pt x="3355" y="140898"/>
                  </a:lnTo>
                  <a:cubicBezTo>
                    <a:pt x="128946" y="157030"/>
                    <a:pt x="209016" y="36729"/>
                    <a:pt x="228348" y="4008"/>
                  </a:cubicBezTo>
                  <a:lnTo>
                    <a:pt x="227956" y="3355"/>
                  </a:lnTo>
                  <a:lnTo>
                    <a:pt x="269167" y="3355"/>
                  </a:lnTo>
                  <a:lnTo>
                    <a:pt x="268840" y="4008"/>
                  </a:lnTo>
                  <a:cubicBezTo>
                    <a:pt x="312794" y="103933"/>
                    <a:pt x="388684" y="183545"/>
                    <a:pt x="481620" y="239255"/>
                  </a:cubicBezTo>
                  <a:cubicBezTo>
                    <a:pt x="488543" y="243435"/>
                    <a:pt x="495596" y="247419"/>
                    <a:pt x="502715" y="251337"/>
                  </a:cubicBezTo>
                  <a:cubicBezTo>
                    <a:pt x="536154" y="159838"/>
                    <a:pt x="589512" y="74478"/>
                    <a:pt x="656781" y="4204"/>
                  </a:cubicBezTo>
                  <a:lnTo>
                    <a:pt x="655998" y="3355"/>
                  </a:lnTo>
                  <a:lnTo>
                    <a:pt x="716148" y="3355"/>
                  </a:lnTo>
                  <a:lnTo>
                    <a:pt x="714973" y="4596"/>
                  </a:lnTo>
                  <a:cubicBezTo>
                    <a:pt x="734174" y="24124"/>
                    <a:pt x="755465" y="41953"/>
                    <a:pt x="778323" y="57889"/>
                  </a:cubicBezTo>
                  <a:cubicBezTo>
                    <a:pt x="806080" y="77155"/>
                    <a:pt x="835927" y="93483"/>
                    <a:pt x="867210" y="106284"/>
                  </a:cubicBezTo>
                  <a:lnTo>
                    <a:pt x="896404" y="118170"/>
                  </a:lnTo>
                  <a:lnTo>
                    <a:pt x="884256" y="147102"/>
                  </a:lnTo>
                  <a:cubicBezTo>
                    <a:pt x="871325" y="178059"/>
                    <a:pt x="861789" y="210714"/>
                    <a:pt x="855911" y="243957"/>
                  </a:cubicBezTo>
                  <a:cubicBezTo>
                    <a:pt x="851079" y="271453"/>
                    <a:pt x="848727" y="299405"/>
                    <a:pt x="849054" y="327293"/>
                  </a:cubicBezTo>
                  <a:cubicBezTo>
                    <a:pt x="876419" y="327488"/>
                    <a:pt x="904110" y="325137"/>
                    <a:pt x="931606" y="320174"/>
                  </a:cubicBezTo>
                  <a:cubicBezTo>
                    <a:pt x="964718" y="314231"/>
                    <a:pt x="997373" y="304630"/>
                    <a:pt x="1028722" y="291503"/>
                  </a:cubicBezTo>
                  <a:lnTo>
                    <a:pt x="1057784" y="279290"/>
                  </a:lnTo>
                  <a:lnTo>
                    <a:pt x="1069736" y="308418"/>
                  </a:lnTo>
                  <a:cubicBezTo>
                    <a:pt x="1082472" y="339506"/>
                    <a:pt x="1098799" y="369287"/>
                    <a:pt x="1118196" y="396913"/>
                  </a:cubicBezTo>
                  <a:cubicBezTo>
                    <a:pt x="1134001" y="419445"/>
                    <a:pt x="1151962" y="440671"/>
                    <a:pt x="1171750" y="460068"/>
                  </a:cubicBezTo>
                  <a:lnTo>
                    <a:pt x="1171750" y="518912"/>
                  </a:lnTo>
                  <a:cubicBezTo>
                    <a:pt x="1100628" y="587095"/>
                    <a:pt x="1015986" y="640127"/>
                    <a:pt x="925793" y="673239"/>
                  </a:cubicBezTo>
                  <a:cubicBezTo>
                    <a:pt x="929712" y="680358"/>
                    <a:pt x="933696" y="687346"/>
                    <a:pt x="937875" y="694269"/>
                  </a:cubicBezTo>
                  <a:cubicBezTo>
                    <a:pt x="993324" y="786748"/>
                    <a:pt x="1072283" y="862965"/>
                    <a:pt x="1171750" y="906527"/>
                  </a:cubicBezTo>
                  <a:lnTo>
                    <a:pt x="1171750" y="947215"/>
                  </a:lnTo>
                  <a:lnTo>
                    <a:pt x="1171750" y="947215"/>
                  </a:lnTo>
                  <a:close/>
                  <a:moveTo>
                    <a:pt x="1149153" y="489784"/>
                  </a:moveTo>
                  <a:cubicBezTo>
                    <a:pt x="1126687" y="468166"/>
                    <a:pt x="1106179" y="444067"/>
                    <a:pt x="1088023" y="418139"/>
                  </a:cubicBezTo>
                  <a:cubicBezTo>
                    <a:pt x="1068104" y="389729"/>
                    <a:pt x="1051188" y="359295"/>
                    <a:pt x="1037800" y="327684"/>
                  </a:cubicBezTo>
                  <a:cubicBezTo>
                    <a:pt x="1005536" y="340812"/>
                    <a:pt x="972032" y="350478"/>
                    <a:pt x="938137" y="356551"/>
                  </a:cubicBezTo>
                  <a:cubicBezTo>
                    <a:pt x="907115" y="362103"/>
                    <a:pt x="875635" y="364650"/>
                    <a:pt x="844417" y="364127"/>
                  </a:cubicBezTo>
                  <a:cubicBezTo>
                    <a:pt x="846115" y="458957"/>
                    <a:pt x="868255" y="554702"/>
                    <a:pt x="908878" y="640454"/>
                  </a:cubicBezTo>
                  <a:cubicBezTo>
                    <a:pt x="997112" y="608778"/>
                    <a:pt x="1079925" y="556857"/>
                    <a:pt x="1149153" y="489784"/>
                  </a:cubicBezTo>
                  <a:lnTo>
                    <a:pt x="1149153" y="489784"/>
                  </a:lnTo>
                  <a:close/>
                  <a:moveTo>
                    <a:pt x="812284" y="331538"/>
                  </a:moveTo>
                  <a:cubicBezTo>
                    <a:pt x="811697" y="300254"/>
                    <a:pt x="814244" y="268775"/>
                    <a:pt x="819730" y="237687"/>
                  </a:cubicBezTo>
                  <a:cubicBezTo>
                    <a:pt x="825738" y="203595"/>
                    <a:pt x="835274" y="170092"/>
                    <a:pt x="848205" y="138220"/>
                  </a:cubicBezTo>
                  <a:cubicBezTo>
                    <a:pt x="816007" y="124636"/>
                    <a:pt x="785507" y="107786"/>
                    <a:pt x="757359" y="88258"/>
                  </a:cubicBezTo>
                  <a:cubicBezTo>
                    <a:pt x="731431" y="70233"/>
                    <a:pt x="707397" y="49791"/>
                    <a:pt x="685714" y="27324"/>
                  </a:cubicBezTo>
                  <a:cubicBezTo>
                    <a:pt x="619816" y="95573"/>
                    <a:pt x="567829" y="178843"/>
                    <a:pt x="535893" y="268187"/>
                  </a:cubicBezTo>
                  <a:cubicBezTo>
                    <a:pt x="620730" y="308157"/>
                    <a:pt x="715952" y="330036"/>
                    <a:pt x="812350" y="331472"/>
                  </a:cubicBezTo>
                  <a:lnTo>
                    <a:pt x="812350" y="331472"/>
                  </a:lnTo>
                  <a:close/>
                  <a:moveTo>
                    <a:pt x="873611" y="651948"/>
                  </a:moveTo>
                  <a:cubicBezTo>
                    <a:pt x="832530" y="563649"/>
                    <a:pt x="809933" y="465554"/>
                    <a:pt x="807713" y="368242"/>
                  </a:cubicBezTo>
                  <a:cubicBezTo>
                    <a:pt x="709095" y="366152"/>
                    <a:pt x="611652" y="343881"/>
                    <a:pt x="524398" y="303520"/>
                  </a:cubicBezTo>
                  <a:cubicBezTo>
                    <a:pt x="522112" y="311292"/>
                    <a:pt x="520022" y="319129"/>
                    <a:pt x="518063" y="326966"/>
                  </a:cubicBezTo>
                  <a:cubicBezTo>
                    <a:pt x="491874" y="431527"/>
                    <a:pt x="493833" y="541313"/>
                    <a:pt x="533411" y="642478"/>
                  </a:cubicBezTo>
                  <a:cubicBezTo>
                    <a:pt x="635164" y="682056"/>
                    <a:pt x="745080" y="684669"/>
                    <a:pt x="850164" y="658349"/>
                  </a:cubicBezTo>
                  <a:cubicBezTo>
                    <a:pt x="858001" y="656389"/>
                    <a:pt x="865839" y="654234"/>
                    <a:pt x="873676" y="651948"/>
                  </a:cubicBezTo>
                  <a:lnTo>
                    <a:pt x="873676" y="65194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DE8A2684-A524-4658-AD77-1221B374091B}"/>
                </a:ext>
              </a:extLst>
            </p:cNvPr>
            <p:cNvSpPr/>
            <p:nvPr/>
          </p:nvSpPr>
          <p:spPr>
            <a:xfrm>
              <a:off x="1301733" y="4384229"/>
              <a:ext cx="1169048" cy="1169048"/>
            </a:xfrm>
            <a:custGeom>
              <a:avLst/>
              <a:gdLst>
                <a:gd name="connsiteX0" fmla="*/ 3421 w 1169048"/>
                <a:gd name="connsiteY0" fmla="*/ 228152 h 1169048"/>
                <a:gd name="connsiteX1" fmla="*/ 140245 w 1169048"/>
                <a:gd name="connsiteY1" fmla="*/ 3355 h 1169048"/>
                <a:gd name="connsiteX2" fmla="*/ 177994 w 1169048"/>
                <a:gd name="connsiteY2" fmla="*/ 41104 h 1169048"/>
                <a:gd name="connsiteX3" fmla="*/ 42737 w 1169048"/>
                <a:gd name="connsiteY3" fmla="*/ 246635 h 1169048"/>
                <a:gd name="connsiteX4" fmla="*/ 269036 w 1169048"/>
                <a:gd name="connsiteY4" fmla="*/ 462093 h 1169048"/>
                <a:gd name="connsiteX5" fmla="*/ 284972 w 1169048"/>
                <a:gd name="connsiteY5" fmla="*/ 490176 h 1169048"/>
                <a:gd name="connsiteX6" fmla="*/ 316190 w 1169048"/>
                <a:gd name="connsiteY6" fmla="*/ 481555 h 1169048"/>
                <a:gd name="connsiteX7" fmla="*/ 625433 w 1169048"/>
                <a:gd name="connsiteY7" fmla="*/ 488282 h 1169048"/>
                <a:gd name="connsiteX8" fmla="*/ 686955 w 1169048"/>
                <a:gd name="connsiteY8" fmla="*/ 549738 h 1169048"/>
                <a:gd name="connsiteX9" fmla="*/ 692963 w 1169048"/>
                <a:gd name="connsiteY9" fmla="*/ 857544 h 1169048"/>
                <a:gd name="connsiteX10" fmla="*/ 684342 w 1169048"/>
                <a:gd name="connsiteY10" fmla="*/ 888632 h 1169048"/>
                <a:gd name="connsiteX11" fmla="*/ 712556 w 1169048"/>
                <a:gd name="connsiteY11" fmla="*/ 904567 h 1169048"/>
                <a:gd name="connsiteX12" fmla="*/ 928536 w 1169048"/>
                <a:gd name="connsiteY12" fmla="*/ 1132042 h 1169048"/>
                <a:gd name="connsiteX13" fmla="*/ 1134132 w 1169048"/>
                <a:gd name="connsiteY13" fmla="*/ 996850 h 1169048"/>
                <a:gd name="connsiteX14" fmla="*/ 1171881 w 1169048"/>
                <a:gd name="connsiteY14" fmla="*/ 1034600 h 1169048"/>
                <a:gd name="connsiteX15" fmla="*/ 947149 w 1169048"/>
                <a:gd name="connsiteY15" fmla="*/ 1171032 h 1169048"/>
                <a:gd name="connsiteX16" fmla="*/ 906135 w 1169048"/>
                <a:gd name="connsiteY16" fmla="*/ 1171032 h 1169048"/>
                <a:gd name="connsiteX17" fmla="*/ 693551 w 1169048"/>
                <a:gd name="connsiteY17" fmla="*/ 936243 h 1169048"/>
                <a:gd name="connsiteX18" fmla="*/ 672456 w 1169048"/>
                <a:gd name="connsiteY18" fmla="*/ 924160 h 1169048"/>
                <a:gd name="connsiteX19" fmla="*/ 518651 w 1169048"/>
                <a:gd name="connsiteY19" fmla="*/ 1171032 h 1169048"/>
                <a:gd name="connsiteX20" fmla="*/ 460133 w 1169048"/>
                <a:gd name="connsiteY20" fmla="*/ 1171032 h 1169048"/>
                <a:gd name="connsiteX21" fmla="*/ 460264 w 1169048"/>
                <a:gd name="connsiteY21" fmla="*/ 1170901 h 1169048"/>
                <a:gd name="connsiteX22" fmla="*/ 396913 w 1169048"/>
                <a:gd name="connsiteY22" fmla="*/ 1117608 h 1169048"/>
                <a:gd name="connsiteX23" fmla="*/ 308026 w 1169048"/>
                <a:gd name="connsiteY23" fmla="*/ 1069214 h 1169048"/>
                <a:gd name="connsiteX24" fmla="*/ 278833 w 1169048"/>
                <a:gd name="connsiteY24" fmla="*/ 1057327 h 1169048"/>
                <a:gd name="connsiteX25" fmla="*/ 290980 w 1169048"/>
                <a:gd name="connsiteY25" fmla="*/ 1028395 h 1169048"/>
                <a:gd name="connsiteX26" fmla="*/ 319325 w 1169048"/>
                <a:gd name="connsiteY26" fmla="*/ 931540 h 1169048"/>
                <a:gd name="connsiteX27" fmla="*/ 326182 w 1169048"/>
                <a:gd name="connsiteY27" fmla="*/ 848205 h 1169048"/>
                <a:gd name="connsiteX28" fmla="*/ 243631 w 1169048"/>
                <a:gd name="connsiteY28" fmla="*/ 855324 h 1169048"/>
                <a:gd name="connsiteX29" fmla="*/ 146515 w 1169048"/>
                <a:gd name="connsiteY29" fmla="*/ 883995 h 1169048"/>
                <a:gd name="connsiteX30" fmla="*/ 117452 w 1169048"/>
                <a:gd name="connsiteY30" fmla="*/ 896208 h 1169048"/>
                <a:gd name="connsiteX31" fmla="*/ 105500 w 1169048"/>
                <a:gd name="connsiteY31" fmla="*/ 867014 h 1169048"/>
                <a:gd name="connsiteX32" fmla="*/ 57040 w 1169048"/>
                <a:gd name="connsiteY32" fmla="*/ 778519 h 1169048"/>
                <a:gd name="connsiteX33" fmla="*/ 3421 w 1169048"/>
                <a:gd name="connsiteY33" fmla="*/ 715234 h 1169048"/>
                <a:gd name="connsiteX34" fmla="*/ 3421 w 1169048"/>
                <a:gd name="connsiteY34" fmla="*/ 656586 h 1169048"/>
                <a:gd name="connsiteX35" fmla="*/ 249443 w 1169048"/>
                <a:gd name="connsiteY35" fmla="*/ 502193 h 1169048"/>
                <a:gd name="connsiteX36" fmla="*/ 237361 w 1169048"/>
                <a:gd name="connsiteY36" fmla="*/ 481163 h 1169048"/>
                <a:gd name="connsiteX37" fmla="*/ 3421 w 1169048"/>
                <a:gd name="connsiteY37" fmla="*/ 268906 h 1169048"/>
                <a:gd name="connsiteX38" fmla="*/ 3355 w 1169048"/>
                <a:gd name="connsiteY38" fmla="*/ 268906 h 1169048"/>
                <a:gd name="connsiteX39" fmla="*/ 3355 w 1169048"/>
                <a:gd name="connsiteY39" fmla="*/ 228283 h 1169048"/>
                <a:gd name="connsiteX40" fmla="*/ 3355 w 1169048"/>
                <a:gd name="connsiteY40" fmla="*/ 228283 h 1169048"/>
                <a:gd name="connsiteX41" fmla="*/ 237034 w 1169048"/>
                <a:gd name="connsiteY41" fmla="*/ 818946 h 1169048"/>
                <a:gd name="connsiteX42" fmla="*/ 330754 w 1169048"/>
                <a:gd name="connsiteY42" fmla="*/ 811370 h 1169048"/>
                <a:gd name="connsiteX43" fmla="*/ 266293 w 1169048"/>
                <a:gd name="connsiteY43" fmla="*/ 535044 h 1169048"/>
                <a:gd name="connsiteX44" fmla="*/ 26018 w 1169048"/>
                <a:gd name="connsiteY44" fmla="*/ 685714 h 1169048"/>
                <a:gd name="connsiteX45" fmla="*/ 87148 w 1169048"/>
                <a:gd name="connsiteY45" fmla="*/ 757293 h 1169048"/>
                <a:gd name="connsiteX46" fmla="*/ 137371 w 1169048"/>
                <a:gd name="connsiteY46" fmla="*/ 847748 h 1169048"/>
                <a:gd name="connsiteX47" fmla="*/ 237034 w 1169048"/>
                <a:gd name="connsiteY47" fmla="*/ 818881 h 1169048"/>
                <a:gd name="connsiteX48" fmla="*/ 237034 w 1169048"/>
                <a:gd name="connsiteY48" fmla="*/ 818881 h 1169048"/>
                <a:gd name="connsiteX49" fmla="*/ 362887 w 1169048"/>
                <a:gd name="connsiteY49" fmla="*/ 843960 h 1169048"/>
                <a:gd name="connsiteX50" fmla="*/ 355441 w 1169048"/>
                <a:gd name="connsiteY50" fmla="*/ 937810 h 1169048"/>
                <a:gd name="connsiteX51" fmla="*/ 326966 w 1169048"/>
                <a:gd name="connsiteY51" fmla="*/ 1037277 h 1169048"/>
                <a:gd name="connsiteX52" fmla="*/ 417812 w 1169048"/>
                <a:gd name="connsiteY52" fmla="*/ 1087239 h 1169048"/>
                <a:gd name="connsiteX53" fmla="*/ 489457 w 1169048"/>
                <a:gd name="connsiteY53" fmla="*/ 1148174 h 1169048"/>
                <a:gd name="connsiteX54" fmla="*/ 639278 w 1169048"/>
                <a:gd name="connsiteY54" fmla="*/ 907311 h 1169048"/>
                <a:gd name="connsiteX55" fmla="*/ 362821 w 1169048"/>
                <a:gd name="connsiteY55" fmla="*/ 844025 h 1169048"/>
                <a:gd name="connsiteX56" fmla="*/ 362821 w 1169048"/>
                <a:gd name="connsiteY56" fmla="*/ 844025 h 1169048"/>
                <a:gd name="connsiteX57" fmla="*/ 301561 w 1169048"/>
                <a:gd name="connsiteY57" fmla="*/ 523549 h 1169048"/>
                <a:gd name="connsiteX58" fmla="*/ 367458 w 1169048"/>
                <a:gd name="connsiteY58" fmla="*/ 807256 h 1169048"/>
                <a:gd name="connsiteX59" fmla="*/ 650773 w 1169048"/>
                <a:gd name="connsiteY59" fmla="*/ 871978 h 1169048"/>
                <a:gd name="connsiteX60" fmla="*/ 657108 w 1169048"/>
                <a:gd name="connsiteY60" fmla="*/ 848532 h 1169048"/>
                <a:gd name="connsiteX61" fmla="*/ 641760 w 1169048"/>
                <a:gd name="connsiteY61" fmla="*/ 533019 h 1169048"/>
                <a:gd name="connsiteX62" fmla="*/ 325007 w 1169048"/>
                <a:gd name="connsiteY62" fmla="*/ 517149 h 1169048"/>
                <a:gd name="connsiteX63" fmla="*/ 301495 w 1169048"/>
                <a:gd name="connsiteY63" fmla="*/ 523549 h 1169048"/>
                <a:gd name="connsiteX64" fmla="*/ 301495 w 1169048"/>
                <a:gd name="connsiteY64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3421" y="228152"/>
                  </a:moveTo>
                  <a:cubicBezTo>
                    <a:pt x="36337" y="208755"/>
                    <a:pt x="156376" y="128685"/>
                    <a:pt x="140245" y="3355"/>
                  </a:cubicBezTo>
                  <a:lnTo>
                    <a:pt x="177994" y="41104"/>
                  </a:lnTo>
                  <a:cubicBezTo>
                    <a:pt x="170810" y="144621"/>
                    <a:pt x="88519" y="215090"/>
                    <a:pt x="42737" y="246635"/>
                  </a:cubicBezTo>
                  <a:cubicBezTo>
                    <a:pt x="138155" y="294703"/>
                    <a:pt x="214437" y="371116"/>
                    <a:pt x="269036" y="462093"/>
                  </a:cubicBezTo>
                  <a:cubicBezTo>
                    <a:pt x="274588" y="471301"/>
                    <a:pt x="279878" y="480706"/>
                    <a:pt x="284972" y="490176"/>
                  </a:cubicBezTo>
                  <a:cubicBezTo>
                    <a:pt x="295291" y="487041"/>
                    <a:pt x="305740" y="484167"/>
                    <a:pt x="316190" y="481555"/>
                  </a:cubicBezTo>
                  <a:cubicBezTo>
                    <a:pt x="418269" y="456019"/>
                    <a:pt x="524790" y="456149"/>
                    <a:pt x="625433" y="488282"/>
                  </a:cubicBezTo>
                  <a:lnTo>
                    <a:pt x="686955" y="549738"/>
                  </a:lnTo>
                  <a:cubicBezTo>
                    <a:pt x="718956" y="649793"/>
                    <a:pt x="718434" y="756118"/>
                    <a:pt x="692963" y="857544"/>
                  </a:cubicBezTo>
                  <a:cubicBezTo>
                    <a:pt x="690351" y="867928"/>
                    <a:pt x="687477" y="878313"/>
                    <a:pt x="684342" y="888632"/>
                  </a:cubicBezTo>
                  <a:cubicBezTo>
                    <a:pt x="693877" y="893726"/>
                    <a:pt x="703347" y="899016"/>
                    <a:pt x="712556" y="904567"/>
                  </a:cubicBezTo>
                  <a:cubicBezTo>
                    <a:pt x="804121" y="959428"/>
                    <a:pt x="880272" y="1036232"/>
                    <a:pt x="928536" y="1132042"/>
                  </a:cubicBezTo>
                  <a:cubicBezTo>
                    <a:pt x="960081" y="1086260"/>
                    <a:pt x="1030615" y="1004035"/>
                    <a:pt x="1134132" y="996850"/>
                  </a:cubicBezTo>
                  <a:lnTo>
                    <a:pt x="1171881" y="1034600"/>
                  </a:lnTo>
                  <a:cubicBezTo>
                    <a:pt x="1046878" y="1018533"/>
                    <a:pt x="966938" y="1137724"/>
                    <a:pt x="947149" y="1171032"/>
                  </a:cubicBezTo>
                  <a:lnTo>
                    <a:pt x="906135" y="1171032"/>
                  </a:lnTo>
                  <a:cubicBezTo>
                    <a:pt x="862116" y="1071304"/>
                    <a:pt x="786356" y="991822"/>
                    <a:pt x="693551" y="936243"/>
                  </a:cubicBezTo>
                  <a:cubicBezTo>
                    <a:pt x="686628" y="932063"/>
                    <a:pt x="679575" y="928079"/>
                    <a:pt x="672456" y="924160"/>
                  </a:cubicBezTo>
                  <a:cubicBezTo>
                    <a:pt x="639082" y="1015529"/>
                    <a:pt x="585790" y="1100824"/>
                    <a:pt x="518651" y="1171032"/>
                  </a:cubicBezTo>
                  <a:lnTo>
                    <a:pt x="460133" y="1171032"/>
                  </a:lnTo>
                  <a:lnTo>
                    <a:pt x="460264" y="1170901"/>
                  </a:lnTo>
                  <a:cubicBezTo>
                    <a:pt x="441063" y="1151374"/>
                    <a:pt x="419772" y="1133544"/>
                    <a:pt x="396913" y="1117608"/>
                  </a:cubicBezTo>
                  <a:cubicBezTo>
                    <a:pt x="369156" y="1098342"/>
                    <a:pt x="339310" y="1082015"/>
                    <a:pt x="308026" y="1069214"/>
                  </a:cubicBezTo>
                  <a:lnTo>
                    <a:pt x="278833" y="1057327"/>
                  </a:lnTo>
                  <a:lnTo>
                    <a:pt x="290980" y="1028395"/>
                  </a:lnTo>
                  <a:cubicBezTo>
                    <a:pt x="303912" y="997438"/>
                    <a:pt x="313447" y="964783"/>
                    <a:pt x="319325" y="931540"/>
                  </a:cubicBezTo>
                  <a:cubicBezTo>
                    <a:pt x="324158" y="904045"/>
                    <a:pt x="326509" y="876092"/>
                    <a:pt x="326182" y="848205"/>
                  </a:cubicBezTo>
                  <a:cubicBezTo>
                    <a:pt x="298818" y="848009"/>
                    <a:pt x="271126" y="850360"/>
                    <a:pt x="243631" y="855324"/>
                  </a:cubicBezTo>
                  <a:cubicBezTo>
                    <a:pt x="210518" y="861267"/>
                    <a:pt x="177864" y="870868"/>
                    <a:pt x="146515" y="883995"/>
                  </a:cubicBezTo>
                  <a:lnTo>
                    <a:pt x="117452" y="896208"/>
                  </a:lnTo>
                  <a:lnTo>
                    <a:pt x="105500" y="867014"/>
                  </a:lnTo>
                  <a:cubicBezTo>
                    <a:pt x="92765" y="835926"/>
                    <a:pt x="76437" y="806145"/>
                    <a:pt x="57040" y="778519"/>
                  </a:cubicBezTo>
                  <a:cubicBezTo>
                    <a:pt x="41170" y="755922"/>
                    <a:pt x="23209" y="734696"/>
                    <a:pt x="3421" y="715234"/>
                  </a:cubicBezTo>
                  <a:lnTo>
                    <a:pt x="3421" y="656586"/>
                  </a:lnTo>
                  <a:cubicBezTo>
                    <a:pt x="74608" y="588402"/>
                    <a:pt x="159250" y="535305"/>
                    <a:pt x="249443" y="502193"/>
                  </a:cubicBezTo>
                  <a:cubicBezTo>
                    <a:pt x="245525" y="495074"/>
                    <a:pt x="241541" y="488086"/>
                    <a:pt x="237361" y="481163"/>
                  </a:cubicBezTo>
                  <a:cubicBezTo>
                    <a:pt x="181913" y="388684"/>
                    <a:pt x="102888" y="312467"/>
                    <a:pt x="3421" y="268906"/>
                  </a:cubicBezTo>
                  <a:lnTo>
                    <a:pt x="3355" y="268906"/>
                  </a:lnTo>
                  <a:lnTo>
                    <a:pt x="3355" y="228283"/>
                  </a:lnTo>
                  <a:lnTo>
                    <a:pt x="3355" y="228283"/>
                  </a:lnTo>
                  <a:close/>
                  <a:moveTo>
                    <a:pt x="237034" y="818946"/>
                  </a:moveTo>
                  <a:cubicBezTo>
                    <a:pt x="268057" y="813395"/>
                    <a:pt x="299471" y="810848"/>
                    <a:pt x="330754" y="811370"/>
                  </a:cubicBezTo>
                  <a:cubicBezTo>
                    <a:pt x="329056" y="716540"/>
                    <a:pt x="306916" y="620861"/>
                    <a:pt x="266293" y="535044"/>
                  </a:cubicBezTo>
                  <a:cubicBezTo>
                    <a:pt x="178059" y="566719"/>
                    <a:pt x="95246" y="618641"/>
                    <a:pt x="26018" y="685714"/>
                  </a:cubicBezTo>
                  <a:cubicBezTo>
                    <a:pt x="48485" y="707332"/>
                    <a:pt x="68992" y="731431"/>
                    <a:pt x="87148" y="757293"/>
                  </a:cubicBezTo>
                  <a:cubicBezTo>
                    <a:pt x="107068" y="785703"/>
                    <a:pt x="123983" y="816138"/>
                    <a:pt x="137371" y="847748"/>
                  </a:cubicBezTo>
                  <a:cubicBezTo>
                    <a:pt x="169634" y="834621"/>
                    <a:pt x="203138" y="824954"/>
                    <a:pt x="237034" y="818881"/>
                  </a:cubicBezTo>
                  <a:lnTo>
                    <a:pt x="237034" y="818881"/>
                  </a:lnTo>
                  <a:close/>
                  <a:moveTo>
                    <a:pt x="362887" y="843960"/>
                  </a:moveTo>
                  <a:cubicBezTo>
                    <a:pt x="363474" y="875243"/>
                    <a:pt x="360927" y="906723"/>
                    <a:pt x="355441" y="937810"/>
                  </a:cubicBezTo>
                  <a:cubicBezTo>
                    <a:pt x="349433" y="971902"/>
                    <a:pt x="339897" y="1005406"/>
                    <a:pt x="326966" y="1037277"/>
                  </a:cubicBezTo>
                  <a:cubicBezTo>
                    <a:pt x="359164" y="1050862"/>
                    <a:pt x="389664" y="1067712"/>
                    <a:pt x="417812" y="1087239"/>
                  </a:cubicBezTo>
                  <a:cubicBezTo>
                    <a:pt x="443740" y="1105265"/>
                    <a:pt x="467774" y="1125707"/>
                    <a:pt x="489457" y="1148174"/>
                  </a:cubicBezTo>
                  <a:cubicBezTo>
                    <a:pt x="555355" y="1079925"/>
                    <a:pt x="607342" y="996655"/>
                    <a:pt x="639278" y="907311"/>
                  </a:cubicBezTo>
                  <a:cubicBezTo>
                    <a:pt x="554441" y="867341"/>
                    <a:pt x="459153" y="845462"/>
                    <a:pt x="362821" y="844025"/>
                  </a:cubicBezTo>
                  <a:lnTo>
                    <a:pt x="362821" y="844025"/>
                  </a:lnTo>
                  <a:close/>
                  <a:moveTo>
                    <a:pt x="301561" y="523549"/>
                  </a:moveTo>
                  <a:cubicBezTo>
                    <a:pt x="342640" y="611848"/>
                    <a:pt x="365238" y="709944"/>
                    <a:pt x="367458" y="807256"/>
                  </a:cubicBezTo>
                  <a:cubicBezTo>
                    <a:pt x="466076" y="809346"/>
                    <a:pt x="563519" y="831616"/>
                    <a:pt x="650773" y="871978"/>
                  </a:cubicBezTo>
                  <a:cubicBezTo>
                    <a:pt x="653059" y="864206"/>
                    <a:pt x="655149" y="856368"/>
                    <a:pt x="657108" y="848532"/>
                  </a:cubicBezTo>
                  <a:cubicBezTo>
                    <a:pt x="683297" y="743970"/>
                    <a:pt x="681338" y="634184"/>
                    <a:pt x="641760" y="533019"/>
                  </a:cubicBezTo>
                  <a:cubicBezTo>
                    <a:pt x="540007" y="493441"/>
                    <a:pt x="430091" y="490829"/>
                    <a:pt x="325007" y="517149"/>
                  </a:cubicBezTo>
                  <a:cubicBezTo>
                    <a:pt x="317170" y="519108"/>
                    <a:pt x="309332" y="521263"/>
                    <a:pt x="301495" y="523549"/>
                  </a:cubicBezTo>
                  <a:lnTo>
                    <a:pt x="301495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EC515246-A758-4647-BB2A-15BE3FCE5FE4}"/>
                </a:ext>
              </a:extLst>
            </p:cNvPr>
            <p:cNvSpPr/>
            <p:nvPr/>
          </p:nvSpPr>
          <p:spPr>
            <a:xfrm>
              <a:off x="2606888" y="3078031"/>
              <a:ext cx="1169048" cy="1169048"/>
            </a:xfrm>
            <a:custGeom>
              <a:avLst/>
              <a:gdLst>
                <a:gd name="connsiteX0" fmla="*/ 3420 w 1169048"/>
                <a:gd name="connsiteY0" fmla="*/ 228087 h 1169048"/>
                <a:gd name="connsiteX1" fmla="*/ 140114 w 1169048"/>
                <a:gd name="connsiteY1" fmla="*/ 3355 h 1169048"/>
                <a:gd name="connsiteX2" fmla="*/ 177864 w 1169048"/>
                <a:gd name="connsiteY2" fmla="*/ 41104 h 1169048"/>
                <a:gd name="connsiteX3" fmla="*/ 42606 w 1169048"/>
                <a:gd name="connsiteY3" fmla="*/ 246635 h 1169048"/>
                <a:gd name="connsiteX4" fmla="*/ 268905 w 1169048"/>
                <a:gd name="connsiteY4" fmla="*/ 462092 h 1169048"/>
                <a:gd name="connsiteX5" fmla="*/ 284841 w 1169048"/>
                <a:gd name="connsiteY5" fmla="*/ 490176 h 1169048"/>
                <a:gd name="connsiteX6" fmla="*/ 316059 w 1169048"/>
                <a:gd name="connsiteY6" fmla="*/ 481555 h 1169048"/>
                <a:gd name="connsiteX7" fmla="*/ 625302 w 1169048"/>
                <a:gd name="connsiteY7" fmla="*/ 488282 h 1169048"/>
                <a:gd name="connsiteX8" fmla="*/ 686824 w 1169048"/>
                <a:gd name="connsiteY8" fmla="*/ 549738 h 1169048"/>
                <a:gd name="connsiteX9" fmla="*/ 692832 w 1169048"/>
                <a:gd name="connsiteY9" fmla="*/ 857544 h 1169048"/>
                <a:gd name="connsiteX10" fmla="*/ 684212 w 1169048"/>
                <a:gd name="connsiteY10" fmla="*/ 888632 h 1169048"/>
                <a:gd name="connsiteX11" fmla="*/ 712425 w 1169048"/>
                <a:gd name="connsiteY11" fmla="*/ 904567 h 1169048"/>
                <a:gd name="connsiteX12" fmla="*/ 928405 w 1169048"/>
                <a:gd name="connsiteY12" fmla="*/ 1132042 h 1169048"/>
                <a:gd name="connsiteX13" fmla="*/ 1134001 w 1169048"/>
                <a:gd name="connsiteY13" fmla="*/ 996850 h 1169048"/>
                <a:gd name="connsiteX14" fmla="*/ 1171750 w 1169048"/>
                <a:gd name="connsiteY14" fmla="*/ 1034599 h 1169048"/>
                <a:gd name="connsiteX15" fmla="*/ 946757 w 1169048"/>
                <a:gd name="connsiteY15" fmla="*/ 1171489 h 1169048"/>
                <a:gd name="connsiteX16" fmla="*/ 947149 w 1169048"/>
                <a:gd name="connsiteY16" fmla="*/ 1172142 h 1169048"/>
                <a:gd name="connsiteX17" fmla="*/ 905939 w 1169048"/>
                <a:gd name="connsiteY17" fmla="*/ 1172142 h 1169048"/>
                <a:gd name="connsiteX18" fmla="*/ 906265 w 1169048"/>
                <a:gd name="connsiteY18" fmla="*/ 1171489 h 1169048"/>
                <a:gd name="connsiteX19" fmla="*/ 693485 w 1169048"/>
                <a:gd name="connsiteY19" fmla="*/ 936243 h 1169048"/>
                <a:gd name="connsiteX20" fmla="*/ 672390 w 1169048"/>
                <a:gd name="connsiteY20" fmla="*/ 924160 h 1169048"/>
                <a:gd name="connsiteX21" fmla="*/ 518324 w 1169048"/>
                <a:gd name="connsiteY21" fmla="*/ 1171293 h 1169048"/>
                <a:gd name="connsiteX22" fmla="*/ 519108 w 1169048"/>
                <a:gd name="connsiteY22" fmla="*/ 1172142 h 1169048"/>
                <a:gd name="connsiteX23" fmla="*/ 458957 w 1169048"/>
                <a:gd name="connsiteY23" fmla="*/ 1172142 h 1169048"/>
                <a:gd name="connsiteX24" fmla="*/ 460133 w 1169048"/>
                <a:gd name="connsiteY24" fmla="*/ 1170901 h 1169048"/>
                <a:gd name="connsiteX25" fmla="*/ 396782 w 1169048"/>
                <a:gd name="connsiteY25" fmla="*/ 1117608 h 1169048"/>
                <a:gd name="connsiteX26" fmla="*/ 307895 w 1169048"/>
                <a:gd name="connsiteY26" fmla="*/ 1069214 h 1169048"/>
                <a:gd name="connsiteX27" fmla="*/ 278702 w 1169048"/>
                <a:gd name="connsiteY27" fmla="*/ 1057327 h 1169048"/>
                <a:gd name="connsiteX28" fmla="*/ 290850 w 1169048"/>
                <a:gd name="connsiteY28" fmla="*/ 1028395 h 1169048"/>
                <a:gd name="connsiteX29" fmla="*/ 319194 w 1169048"/>
                <a:gd name="connsiteY29" fmla="*/ 931540 h 1169048"/>
                <a:gd name="connsiteX30" fmla="*/ 326052 w 1169048"/>
                <a:gd name="connsiteY30" fmla="*/ 848205 h 1169048"/>
                <a:gd name="connsiteX31" fmla="*/ 243500 w 1169048"/>
                <a:gd name="connsiteY31" fmla="*/ 855324 h 1169048"/>
                <a:gd name="connsiteX32" fmla="*/ 146384 w 1169048"/>
                <a:gd name="connsiteY32" fmla="*/ 883995 h 1169048"/>
                <a:gd name="connsiteX33" fmla="*/ 117321 w 1169048"/>
                <a:gd name="connsiteY33" fmla="*/ 896208 h 1169048"/>
                <a:gd name="connsiteX34" fmla="*/ 105369 w 1169048"/>
                <a:gd name="connsiteY34" fmla="*/ 867079 h 1169048"/>
                <a:gd name="connsiteX35" fmla="*/ 56909 w 1169048"/>
                <a:gd name="connsiteY35" fmla="*/ 778584 h 1169048"/>
                <a:gd name="connsiteX36" fmla="*/ 3355 w 1169048"/>
                <a:gd name="connsiteY36" fmla="*/ 715430 h 1169048"/>
                <a:gd name="connsiteX37" fmla="*/ 3355 w 1169048"/>
                <a:gd name="connsiteY37" fmla="*/ 656585 h 1169048"/>
                <a:gd name="connsiteX38" fmla="*/ 249312 w 1169048"/>
                <a:gd name="connsiteY38" fmla="*/ 502258 h 1169048"/>
                <a:gd name="connsiteX39" fmla="*/ 237230 w 1169048"/>
                <a:gd name="connsiteY39" fmla="*/ 481228 h 1169048"/>
                <a:gd name="connsiteX40" fmla="*/ 3355 w 1169048"/>
                <a:gd name="connsiteY40" fmla="*/ 268971 h 1169048"/>
                <a:gd name="connsiteX41" fmla="*/ 3355 w 1169048"/>
                <a:gd name="connsiteY41" fmla="*/ 228283 h 1169048"/>
                <a:gd name="connsiteX42" fmla="*/ 3355 w 1169048"/>
                <a:gd name="connsiteY42" fmla="*/ 228283 h 1169048"/>
                <a:gd name="connsiteX43" fmla="*/ 25952 w 1169048"/>
                <a:gd name="connsiteY43" fmla="*/ 685714 h 1169048"/>
                <a:gd name="connsiteX44" fmla="*/ 87083 w 1169048"/>
                <a:gd name="connsiteY44" fmla="*/ 757359 h 1169048"/>
                <a:gd name="connsiteX45" fmla="*/ 137306 w 1169048"/>
                <a:gd name="connsiteY45" fmla="*/ 847813 h 1169048"/>
                <a:gd name="connsiteX46" fmla="*/ 236969 w 1169048"/>
                <a:gd name="connsiteY46" fmla="*/ 818946 h 1169048"/>
                <a:gd name="connsiteX47" fmla="*/ 330689 w 1169048"/>
                <a:gd name="connsiteY47" fmla="*/ 811370 h 1169048"/>
                <a:gd name="connsiteX48" fmla="*/ 266228 w 1169048"/>
                <a:gd name="connsiteY48" fmla="*/ 535044 h 1169048"/>
                <a:gd name="connsiteX49" fmla="*/ 25952 w 1169048"/>
                <a:gd name="connsiteY49" fmla="*/ 685714 h 1169048"/>
                <a:gd name="connsiteX50" fmla="*/ 25952 w 1169048"/>
                <a:gd name="connsiteY50" fmla="*/ 685714 h 1169048"/>
                <a:gd name="connsiteX51" fmla="*/ 362821 w 1169048"/>
                <a:gd name="connsiteY51" fmla="*/ 843960 h 1169048"/>
                <a:gd name="connsiteX52" fmla="*/ 355376 w 1169048"/>
                <a:gd name="connsiteY52" fmla="*/ 937810 h 1169048"/>
                <a:gd name="connsiteX53" fmla="*/ 326901 w 1169048"/>
                <a:gd name="connsiteY53" fmla="*/ 1037277 h 1169048"/>
                <a:gd name="connsiteX54" fmla="*/ 417747 w 1169048"/>
                <a:gd name="connsiteY54" fmla="*/ 1087239 h 1169048"/>
                <a:gd name="connsiteX55" fmla="*/ 489392 w 1169048"/>
                <a:gd name="connsiteY55" fmla="*/ 1148173 h 1169048"/>
                <a:gd name="connsiteX56" fmla="*/ 639213 w 1169048"/>
                <a:gd name="connsiteY56" fmla="*/ 907310 h 1169048"/>
                <a:gd name="connsiteX57" fmla="*/ 362756 w 1169048"/>
                <a:gd name="connsiteY57" fmla="*/ 844025 h 1169048"/>
                <a:gd name="connsiteX58" fmla="*/ 362756 w 1169048"/>
                <a:gd name="connsiteY58" fmla="*/ 844025 h 1169048"/>
                <a:gd name="connsiteX59" fmla="*/ 301495 w 1169048"/>
                <a:gd name="connsiteY59" fmla="*/ 523549 h 1169048"/>
                <a:gd name="connsiteX60" fmla="*/ 367393 w 1169048"/>
                <a:gd name="connsiteY60" fmla="*/ 807255 h 1169048"/>
                <a:gd name="connsiteX61" fmla="*/ 650708 w 1169048"/>
                <a:gd name="connsiteY61" fmla="*/ 871978 h 1169048"/>
                <a:gd name="connsiteX62" fmla="*/ 657043 w 1169048"/>
                <a:gd name="connsiteY62" fmla="*/ 848531 h 1169048"/>
                <a:gd name="connsiteX63" fmla="*/ 641695 w 1169048"/>
                <a:gd name="connsiteY63" fmla="*/ 533019 h 1169048"/>
                <a:gd name="connsiteX64" fmla="*/ 324941 w 1169048"/>
                <a:gd name="connsiteY64" fmla="*/ 517149 h 1169048"/>
                <a:gd name="connsiteX65" fmla="*/ 301430 w 1169048"/>
                <a:gd name="connsiteY65" fmla="*/ 523549 h 1169048"/>
                <a:gd name="connsiteX66" fmla="*/ 301430 w 1169048"/>
                <a:gd name="connsiteY66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3420" y="228087"/>
                  </a:moveTo>
                  <a:cubicBezTo>
                    <a:pt x="36467" y="208559"/>
                    <a:pt x="156246" y="128554"/>
                    <a:pt x="140114" y="3355"/>
                  </a:cubicBezTo>
                  <a:lnTo>
                    <a:pt x="177864" y="41104"/>
                  </a:lnTo>
                  <a:cubicBezTo>
                    <a:pt x="170679" y="144621"/>
                    <a:pt x="88389" y="215090"/>
                    <a:pt x="42606" y="246635"/>
                  </a:cubicBezTo>
                  <a:cubicBezTo>
                    <a:pt x="138024" y="294703"/>
                    <a:pt x="214306" y="371116"/>
                    <a:pt x="268905" y="462092"/>
                  </a:cubicBezTo>
                  <a:cubicBezTo>
                    <a:pt x="274457" y="471301"/>
                    <a:pt x="279747" y="480706"/>
                    <a:pt x="284841" y="490176"/>
                  </a:cubicBezTo>
                  <a:cubicBezTo>
                    <a:pt x="295160" y="487041"/>
                    <a:pt x="305610" y="484167"/>
                    <a:pt x="316059" y="481555"/>
                  </a:cubicBezTo>
                  <a:cubicBezTo>
                    <a:pt x="418139" y="456018"/>
                    <a:pt x="524659" y="456149"/>
                    <a:pt x="625302" y="488282"/>
                  </a:cubicBezTo>
                  <a:lnTo>
                    <a:pt x="686824" y="549738"/>
                  </a:lnTo>
                  <a:cubicBezTo>
                    <a:pt x="718826" y="649793"/>
                    <a:pt x="718303" y="756052"/>
                    <a:pt x="692832" y="857544"/>
                  </a:cubicBezTo>
                  <a:cubicBezTo>
                    <a:pt x="690220" y="867928"/>
                    <a:pt x="687346" y="878313"/>
                    <a:pt x="684212" y="888632"/>
                  </a:cubicBezTo>
                  <a:cubicBezTo>
                    <a:pt x="693747" y="893726"/>
                    <a:pt x="703217" y="899016"/>
                    <a:pt x="712425" y="904567"/>
                  </a:cubicBezTo>
                  <a:cubicBezTo>
                    <a:pt x="803990" y="959428"/>
                    <a:pt x="880141" y="1036232"/>
                    <a:pt x="928405" y="1132042"/>
                  </a:cubicBezTo>
                  <a:cubicBezTo>
                    <a:pt x="959950" y="1086260"/>
                    <a:pt x="1030485" y="1004034"/>
                    <a:pt x="1134001" y="996850"/>
                  </a:cubicBezTo>
                  <a:lnTo>
                    <a:pt x="1171750" y="1034599"/>
                  </a:lnTo>
                  <a:cubicBezTo>
                    <a:pt x="1046159" y="1018468"/>
                    <a:pt x="966089" y="1138769"/>
                    <a:pt x="946757" y="1171489"/>
                  </a:cubicBezTo>
                  <a:lnTo>
                    <a:pt x="947149" y="1172142"/>
                  </a:lnTo>
                  <a:lnTo>
                    <a:pt x="905939" y="1172142"/>
                  </a:lnTo>
                  <a:lnTo>
                    <a:pt x="906265" y="1171489"/>
                  </a:lnTo>
                  <a:cubicBezTo>
                    <a:pt x="862312" y="1071565"/>
                    <a:pt x="786422" y="991952"/>
                    <a:pt x="693485" y="936243"/>
                  </a:cubicBezTo>
                  <a:cubicBezTo>
                    <a:pt x="686563" y="932063"/>
                    <a:pt x="679509" y="928079"/>
                    <a:pt x="672390" y="924160"/>
                  </a:cubicBezTo>
                  <a:cubicBezTo>
                    <a:pt x="638952" y="1015659"/>
                    <a:pt x="585593" y="1101020"/>
                    <a:pt x="518324" y="1171293"/>
                  </a:cubicBezTo>
                  <a:lnTo>
                    <a:pt x="519108" y="1172142"/>
                  </a:lnTo>
                  <a:lnTo>
                    <a:pt x="458957" y="1172142"/>
                  </a:lnTo>
                  <a:lnTo>
                    <a:pt x="460133" y="1170901"/>
                  </a:lnTo>
                  <a:cubicBezTo>
                    <a:pt x="440932" y="1151374"/>
                    <a:pt x="419641" y="1133544"/>
                    <a:pt x="396782" y="1117608"/>
                  </a:cubicBezTo>
                  <a:cubicBezTo>
                    <a:pt x="369026" y="1098342"/>
                    <a:pt x="339179" y="1082014"/>
                    <a:pt x="307895" y="1069214"/>
                  </a:cubicBezTo>
                  <a:lnTo>
                    <a:pt x="278702" y="1057327"/>
                  </a:lnTo>
                  <a:lnTo>
                    <a:pt x="290850" y="1028395"/>
                  </a:lnTo>
                  <a:cubicBezTo>
                    <a:pt x="303781" y="997438"/>
                    <a:pt x="313316" y="964783"/>
                    <a:pt x="319194" y="931540"/>
                  </a:cubicBezTo>
                  <a:cubicBezTo>
                    <a:pt x="324027" y="904045"/>
                    <a:pt x="326378" y="876092"/>
                    <a:pt x="326052" y="848205"/>
                  </a:cubicBezTo>
                  <a:cubicBezTo>
                    <a:pt x="298687" y="848009"/>
                    <a:pt x="270995" y="850360"/>
                    <a:pt x="243500" y="855324"/>
                  </a:cubicBezTo>
                  <a:cubicBezTo>
                    <a:pt x="210388" y="861267"/>
                    <a:pt x="177733" y="870867"/>
                    <a:pt x="146384" y="883995"/>
                  </a:cubicBezTo>
                  <a:lnTo>
                    <a:pt x="117321" y="896208"/>
                  </a:lnTo>
                  <a:lnTo>
                    <a:pt x="105369" y="867079"/>
                  </a:lnTo>
                  <a:cubicBezTo>
                    <a:pt x="92634" y="835992"/>
                    <a:pt x="76306" y="806211"/>
                    <a:pt x="56909" y="778584"/>
                  </a:cubicBezTo>
                  <a:cubicBezTo>
                    <a:pt x="41104" y="756052"/>
                    <a:pt x="23144" y="734827"/>
                    <a:pt x="3355" y="715430"/>
                  </a:cubicBezTo>
                  <a:lnTo>
                    <a:pt x="3355" y="656585"/>
                  </a:lnTo>
                  <a:cubicBezTo>
                    <a:pt x="74478" y="588402"/>
                    <a:pt x="159119" y="535370"/>
                    <a:pt x="249312" y="502258"/>
                  </a:cubicBezTo>
                  <a:cubicBezTo>
                    <a:pt x="245394" y="495139"/>
                    <a:pt x="241410" y="488151"/>
                    <a:pt x="237230" y="481228"/>
                  </a:cubicBezTo>
                  <a:cubicBezTo>
                    <a:pt x="181782" y="388749"/>
                    <a:pt x="102822" y="312532"/>
                    <a:pt x="3355" y="268971"/>
                  </a:cubicBezTo>
                  <a:lnTo>
                    <a:pt x="3355" y="228283"/>
                  </a:lnTo>
                  <a:lnTo>
                    <a:pt x="3355" y="228283"/>
                  </a:lnTo>
                  <a:close/>
                  <a:moveTo>
                    <a:pt x="25952" y="685714"/>
                  </a:moveTo>
                  <a:cubicBezTo>
                    <a:pt x="48419" y="707331"/>
                    <a:pt x="68926" y="731431"/>
                    <a:pt x="87083" y="757359"/>
                  </a:cubicBezTo>
                  <a:cubicBezTo>
                    <a:pt x="107002" y="785769"/>
                    <a:pt x="123917" y="816203"/>
                    <a:pt x="137306" y="847813"/>
                  </a:cubicBezTo>
                  <a:cubicBezTo>
                    <a:pt x="169569" y="834686"/>
                    <a:pt x="203073" y="825020"/>
                    <a:pt x="236969" y="818946"/>
                  </a:cubicBezTo>
                  <a:cubicBezTo>
                    <a:pt x="267991" y="813395"/>
                    <a:pt x="299471" y="810848"/>
                    <a:pt x="330689" y="811370"/>
                  </a:cubicBezTo>
                  <a:cubicBezTo>
                    <a:pt x="328991" y="716540"/>
                    <a:pt x="306851" y="620796"/>
                    <a:pt x="266228" y="535044"/>
                  </a:cubicBezTo>
                  <a:cubicBezTo>
                    <a:pt x="177994" y="566719"/>
                    <a:pt x="95181" y="618640"/>
                    <a:pt x="25952" y="685714"/>
                  </a:cubicBezTo>
                  <a:lnTo>
                    <a:pt x="25952" y="685714"/>
                  </a:lnTo>
                  <a:close/>
                  <a:moveTo>
                    <a:pt x="362821" y="843960"/>
                  </a:moveTo>
                  <a:cubicBezTo>
                    <a:pt x="363409" y="875243"/>
                    <a:pt x="360862" y="906723"/>
                    <a:pt x="355376" y="937810"/>
                  </a:cubicBezTo>
                  <a:cubicBezTo>
                    <a:pt x="349367" y="971902"/>
                    <a:pt x="339832" y="1005406"/>
                    <a:pt x="326901" y="1037277"/>
                  </a:cubicBezTo>
                  <a:cubicBezTo>
                    <a:pt x="359099" y="1050862"/>
                    <a:pt x="389598" y="1067712"/>
                    <a:pt x="417747" y="1087239"/>
                  </a:cubicBezTo>
                  <a:cubicBezTo>
                    <a:pt x="443675" y="1105265"/>
                    <a:pt x="467709" y="1125707"/>
                    <a:pt x="489392" y="1148173"/>
                  </a:cubicBezTo>
                  <a:cubicBezTo>
                    <a:pt x="555224" y="1079924"/>
                    <a:pt x="607276" y="996654"/>
                    <a:pt x="639213" y="907310"/>
                  </a:cubicBezTo>
                  <a:cubicBezTo>
                    <a:pt x="554375" y="867341"/>
                    <a:pt x="459153" y="845462"/>
                    <a:pt x="362756" y="844025"/>
                  </a:cubicBezTo>
                  <a:lnTo>
                    <a:pt x="362756" y="844025"/>
                  </a:lnTo>
                  <a:close/>
                  <a:moveTo>
                    <a:pt x="301495" y="523549"/>
                  </a:moveTo>
                  <a:cubicBezTo>
                    <a:pt x="342575" y="611848"/>
                    <a:pt x="365172" y="709944"/>
                    <a:pt x="367393" y="807255"/>
                  </a:cubicBezTo>
                  <a:cubicBezTo>
                    <a:pt x="466011" y="809345"/>
                    <a:pt x="563453" y="831616"/>
                    <a:pt x="650708" y="871978"/>
                  </a:cubicBezTo>
                  <a:cubicBezTo>
                    <a:pt x="652993" y="864206"/>
                    <a:pt x="655083" y="856369"/>
                    <a:pt x="657043" y="848531"/>
                  </a:cubicBezTo>
                  <a:cubicBezTo>
                    <a:pt x="683232" y="743970"/>
                    <a:pt x="681273" y="634184"/>
                    <a:pt x="641695" y="533019"/>
                  </a:cubicBezTo>
                  <a:cubicBezTo>
                    <a:pt x="539942" y="493441"/>
                    <a:pt x="430025" y="490829"/>
                    <a:pt x="324941" y="517149"/>
                  </a:cubicBezTo>
                  <a:cubicBezTo>
                    <a:pt x="317104" y="519108"/>
                    <a:pt x="309267" y="521263"/>
                    <a:pt x="301430" y="523549"/>
                  </a:cubicBezTo>
                  <a:lnTo>
                    <a:pt x="301430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96E53583-CCE7-4C63-9288-DEEAA78EE49D}"/>
                </a:ext>
              </a:extLst>
            </p:cNvPr>
            <p:cNvSpPr/>
            <p:nvPr/>
          </p:nvSpPr>
          <p:spPr>
            <a:xfrm>
              <a:off x="2743712" y="2941533"/>
              <a:ext cx="1169048" cy="1169048"/>
            </a:xfrm>
            <a:custGeom>
              <a:avLst/>
              <a:gdLst>
                <a:gd name="connsiteX0" fmla="*/ 1171816 w 1169048"/>
                <a:gd name="connsiteY0" fmla="*/ 946235 h 1169048"/>
                <a:gd name="connsiteX1" fmla="*/ 1034991 w 1169048"/>
                <a:gd name="connsiteY1" fmla="*/ 1171032 h 1169048"/>
                <a:gd name="connsiteX2" fmla="*/ 997242 w 1169048"/>
                <a:gd name="connsiteY2" fmla="*/ 1133283 h 1169048"/>
                <a:gd name="connsiteX3" fmla="*/ 1132499 w 1169048"/>
                <a:gd name="connsiteY3" fmla="*/ 927752 h 1169048"/>
                <a:gd name="connsiteX4" fmla="*/ 906200 w 1169048"/>
                <a:gd name="connsiteY4" fmla="*/ 712295 h 1169048"/>
                <a:gd name="connsiteX5" fmla="*/ 890264 w 1169048"/>
                <a:gd name="connsiteY5" fmla="*/ 684212 h 1169048"/>
                <a:gd name="connsiteX6" fmla="*/ 859046 w 1169048"/>
                <a:gd name="connsiteY6" fmla="*/ 692833 h 1169048"/>
                <a:gd name="connsiteX7" fmla="*/ 549804 w 1169048"/>
                <a:gd name="connsiteY7" fmla="*/ 686106 h 1169048"/>
                <a:gd name="connsiteX8" fmla="*/ 488282 w 1169048"/>
                <a:gd name="connsiteY8" fmla="*/ 624649 h 1169048"/>
                <a:gd name="connsiteX9" fmla="*/ 482273 w 1169048"/>
                <a:gd name="connsiteY9" fmla="*/ 316843 h 1169048"/>
                <a:gd name="connsiteX10" fmla="*/ 490894 w 1169048"/>
                <a:gd name="connsiteY10" fmla="*/ 285756 h 1169048"/>
                <a:gd name="connsiteX11" fmla="*/ 462680 w 1169048"/>
                <a:gd name="connsiteY11" fmla="*/ 269820 h 1169048"/>
                <a:gd name="connsiteX12" fmla="*/ 246700 w 1169048"/>
                <a:gd name="connsiteY12" fmla="*/ 42345 h 1169048"/>
                <a:gd name="connsiteX13" fmla="*/ 41104 w 1169048"/>
                <a:gd name="connsiteY13" fmla="*/ 177537 h 1169048"/>
                <a:gd name="connsiteX14" fmla="*/ 3355 w 1169048"/>
                <a:gd name="connsiteY14" fmla="*/ 139788 h 1169048"/>
                <a:gd name="connsiteX15" fmla="*/ 228087 w 1169048"/>
                <a:gd name="connsiteY15" fmla="*/ 3355 h 1169048"/>
                <a:gd name="connsiteX16" fmla="*/ 269102 w 1169048"/>
                <a:gd name="connsiteY16" fmla="*/ 3355 h 1169048"/>
                <a:gd name="connsiteX17" fmla="*/ 481685 w 1169048"/>
                <a:gd name="connsiteY17" fmla="*/ 238145 h 1169048"/>
                <a:gd name="connsiteX18" fmla="*/ 502781 w 1169048"/>
                <a:gd name="connsiteY18" fmla="*/ 250227 h 1169048"/>
                <a:gd name="connsiteX19" fmla="*/ 656586 w 1169048"/>
                <a:gd name="connsiteY19" fmla="*/ 3355 h 1169048"/>
                <a:gd name="connsiteX20" fmla="*/ 715103 w 1169048"/>
                <a:gd name="connsiteY20" fmla="*/ 3355 h 1169048"/>
                <a:gd name="connsiteX21" fmla="*/ 714973 w 1169048"/>
                <a:gd name="connsiteY21" fmla="*/ 3486 h 1169048"/>
                <a:gd name="connsiteX22" fmla="*/ 778323 w 1169048"/>
                <a:gd name="connsiteY22" fmla="*/ 56779 h 1169048"/>
                <a:gd name="connsiteX23" fmla="*/ 867210 w 1169048"/>
                <a:gd name="connsiteY23" fmla="*/ 105173 h 1169048"/>
                <a:gd name="connsiteX24" fmla="*/ 896404 w 1169048"/>
                <a:gd name="connsiteY24" fmla="*/ 117060 h 1169048"/>
                <a:gd name="connsiteX25" fmla="*/ 884256 w 1169048"/>
                <a:gd name="connsiteY25" fmla="*/ 145992 h 1169048"/>
                <a:gd name="connsiteX26" fmla="*/ 855911 w 1169048"/>
                <a:gd name="connsiteY26" fmla="*/ 242847 h 1169048"/>
                <a:gd name="connsiteX27" fmla="*/ 849054 w 1169048"/>
                <a:gd name="connsiteY27" fmla="*/ 326182 h 1169048"/>
                <a:gd name="connsiteX28" fmla="*/ 931606 w 1169048"/>
                <a:gd name="connsiteY28" fmla="*/ 319064 h 1169048"/>
                <a:gd name="connsiteX29" fmla="*/ 1028722 w 1169048"/>
                <a:gd name="connsiteY29" fmla="*/ 290393 h 1169048"/>
                <a:gd name="connsiteX30" fmla="*/ 1057785 w 1169048"/>
                <a:gd name="connsiteY30" fmla="*/ 278180 h 1169048"/>
                <a:gd name="connsiteX31" fmla="*/ 1069736 w 1169048"/>
                <a:gd name="connsiteY31" fmla="*/ 307373 h 1169048"/>
                <a:gd name="connsiteX32" fmla="*/ 1118196 w 1169048"/>
                <a:gd name="connsiteY32" fmla="*/ 395868 h 1169048"/>
                <a:gd name="connsiteX33" fmla="*/ 1171816 w 1169048"/>
                <a:gd name="connsiteY33" fmla="*/ 459154 h 1169048"/>
                <a:gd name="connsiteX34" fmla="*/ 1171816 w 1169048"/>
                <a:gd name="connsiteY34" fmla="*/ 517802 h 1169048"/>
                <a:gd name="connsiteX35" fmla="*/ 925793 w 1169048"/>
                <a:gd name="connsiteY35" fmla="*/ 672195 h 1169048"/>
                <a:gd name="connsiteX36" fmla="*/ 937876 w 1169048"/>
                <a:gd name="connsiteY36" fmla="*/ 693224 h 1169048"/>
                <a:gd name="connsiteX37" fmla="*/ 1171816 w 1169048"/>
                <a:gd name="connsiteY37" fmla="*/ 905482 h 1169048"/>
                <a:gd name="connsiteX38" fmla="*/ 1171881 w 1169048"/>
                <a:gd name="connsiteY38" fmla="*/ 905482 h 1169048"/>
                <a:gd name="connsiteX39" fmla="*/ 1171881 w 1169048"/>
                <a:gd name="connsiteY39" fmla="*/ 946104 h 1169048"/>
                <a:gd name="connsiteX40" fmla="*/ 1171881 w 1169048"/>
                <a:gd name="connsiteY40" fmla="*/ 946104 h 1169048"/>
                <a:gd name="connsiteX41" fmla="*/ 938202 w 1169048"/>
                <a:gd name="connsiteY41" fmla="*/ 355441 h 1169048"/>
                <a:gd name="connsiteX42" fmla="*/ 844482 w 1169048"/>
                <a:gd name="connsiteY42" fmla="*/ 363017 h 1169048"/>
                <a:gd name="connsiteX43" fmla="*/ 908943 w 1169048"/>
                <a:gd name="connsiteY43" fmla="*/ 639344 h 1169048"/>
                <a:gd name="connsiteX44" fmla="*/ 1149219 w 1169048"/>
                <a:gd name="connsiteY44" fmla="*/ 488674 h 1169048"/>
                <a:gd name="connsiteX45" fmla="*/ 1088088 w 1169048"/>
                <a:gd name="connsiteY45" fmla="*/ 417094 h 1169048"/>
                <a:gd name="connsiteX46" fmla="*/ 1037865 w 1169048"/>
                <a:gd name="connsiteY46" fmla="*/ 326640 h 1169048"/>
                <a:gd name="connsiteX47" fmla="*/ 938202 w 1169048"/>
                <a:gd name="connsiteY47" fmla="*/ 355507 h 1169048"/>
                <a:gd name="connsiteX48" fmla="*/ 938202 w 1169048"/>
                <a:gd name="connsiteY48" fmla="*/ 355507 h 1169048"/>
                <a:gd name="connsiteX49" fmla="*/ 812350 w 1169048"/>
                <a:gd name="connsiteY49" fmla="*/ 330428 h 1169048"/>
                <a:gd name="connsiteX50" fmla="*/ 819795 w 1169048"/>
                <a:gd name="connsiteY50" fmla="*/ 236577 h 1169048"/>
                <a:gd name="connsiteX51" fmla="*/ 848270 w 1169048"/>
                <a:gd name="connsiteY51" fmla="*/ 137110 h 1169048"/>
                <a:gd name="connsiteX52" fmla="*/ 757424 w 1169048"/>
                <a:gd name="connsiteY52" fmla="*/ 87148 h 1169048"/>
                <a:gd name="connsiteX53" fmla="*/ 685779 w 1169048"/>
                <a:gd name="connsiteY53" fmla="*/ 26214 h 1169048"/>
                <a:gd name="connsiteX54" fmla="*/ 535958 w 1169048"/>
                <a:gd name="connsiteY54" fmla="*/ 267077 h 1169048"/>
                <a:gd name="connsiteX55" fmla="*/ 812415 w 1169048"/>
                <a:gd name="connsiteY55" fmla="*/ 330362 h 1169048"/>
                <a:gd name="connsiteX56" fmla="*/ 812415 w 1169048"/>
                <a:gd name="connsiteY56" fmla="*/ 330362 h 1169048"/>
                <a:gd name="connsiteX57" fmla="*/ 873676 w 1169048"/>
                <a:gd name="connsiteY57" fmla="*/ 650838 h 1169048"/>
                <a:gd name="connsiteX58" fmla="*/ 807778 w 1169048"/>
                <a:gd name="connsiteY58" fmla="*/ 367132 h 1169048"/>
                <a:gd name="connsiteX59" fmla="*/ 524463 w 1169048"/>
                <a:gd name="connsiteY59" fmla="*/ 302410 h 1169048"/>
                <a:gd name="connsiteX60" fmla="*/ 518128 w 1169048"/>
                <a:gd name="connsiteY60" fmla="*/ 325856 h 1169048"/>
                <a:gd name="connsiteX61" fmla="*/ 533476 w 1169048"/>
                <a:gd name="connsiteY61" fmla="*/ 641368 h 1169048"/>
                <a:gd name="connsiteX62" fmla="*/ 850229 w 1169048"/>
                <a:gd name="connsiteY62" fmla="*/ 657239 h 1169048"/>
                <a:gd name="connsiteX63" fmla="*/ 873741 w 1169048"/>
                <a:gd name="connsiteY63" fmla="*/ 650838 h 1169048"/>
                <a:gd name="connsiteX64" fmla="*/ 873741 w 1169048"/>
                <a:gd name="connsiteY64" fmla="*/ 65083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1171816" y="946235"/>
                  </a:moveTo>
                  <a:cubicBezTo>
                    <a:pt x="1138899" y="965632"/>
                    <a:pt x="1018860" y="1045702"/>
                    <a:pt x="1034991" y="1171032"/>
                  </a:cubicBezTo>
                  <a:lnTo>
                    <a:pt x="997242" y="1133283"/>
                  </a:lnTo>
                  <a:cubicBezTo>
                    <a:pt x="1004426" y="1029767"/>
                    <a:pt x="1086717" y="959297"/>
                    <a:pt x="1132499" y="927752"/>
                  </a:cubicBezTo>
                  <a:cubicBezTo>
                    <a:pt x="1037081" y="879684"/>
                    <a:pt x="960799" y="803272"/>
                    <a:pt x="906200" y="712295"/>
                  </a:cubicBezTo>
                  <a:cubicBezTo>
                    <a:pt x="900649" y="703086"/>
                    <a:pt x="895359" y="693682"/>
                    <a:pt x="890264" y="684212"/>
                  </a:cubicBezTo>
                  <a:cubicBezTo>
                    <a:pt x="879946" y="687347"/>
                    <a:pt x="869496" y="690220"/>
                    <a:pt x="859046" y="692833"/>
                  </a:cubicBezTo>
                  <a:cubicBezTo>
                    <a:pt x="756967" y="718369"/>
                    <a:pt x="650446" y="718238"/>
                    <a:pt x="549804" y="686106"/>
                  </a:cubicBezTo>
                  <a:lnTo>
                    <a:pt x="488282" y="624649"/>
                  </a:lnTo>
                  <a:cubicBezTo>
                    <a:pt x="456280" y="524594"/>
                    <a:pt x="456802" y="418269"/>
                    <a:pt x="482273" y="316843"/>
                  </a:cubicBezTo>
                  <a:cubicBezTo>
                    <a:pt x="484886" y="306459"/>
                    <a:pt x="487759" y="296075"/>
                    <a:pt x="490894" y="285756"/>
                  </a:cubicBezTo>
                  <a:cubicBezTo>
                    <a:pt x="481359" y="280661"/>
                    <a:pt x="471889" y="275371"/>
                    <a:pt x="462680" y="269820"/>
                  </a:cubicBezTo>
                  <a:cubicBezTo>
                    <a:pt x="371116" y="214960"/>
                    <a:pt x="294964" y="138155"/>
                    <a:pt x="246700" y="42345"/>
                  </a:cubicBezTo>
                  <a:cubicBezTo>
                    <a:pt x="215155" y="88128"/>
                    <a:pt x="144621" y="170353"/>
                    <a:pt x="41104" y="177537"/>
                  </a:cubicBezTo>
                  <a:lnTo>
                    <a:pt x="3355" y="139788"/>
                  </a:lnTo>
                  <a:cubicBezTo>
                    <a:pt x="128359" y="155854"/>
                    <a:pt x="208298" y="36663"/>
                    <a:pt x="228087" y="3355"/>
                  </a:cubicBezTo>
                  <a:lnTo>
                    <a:pt x="269102" y="3355"/>
                  </a:lnTo>
                  <a:cubicBezTo>
                    <a:pt x="313120" y="103084"/>
                    <a:pt x="388880" y="182566"/>
                    <a:pt x="481685" y="238145"/>
                  </a:cubicBezTo>
                  <a:cubicBezTo>
                    <a:pt x="488608" y="242324"/>
                    <a:pt x="495662" y="246308"/>
                    <a:pt x="502781" y="250227"/>
                  </a:cubicBezTo>
                  <a:cubicBezTo>
                    <a:pt x="536154" y="158858"/>
                    <a:pt x="589447" y="73563"/>
                    <a:pt x="656586" y="3355"/>
                  </a:cubicBezTo>
                  <a:lnTo>
                    <a:pt x="715103" y="3355"/>
                  </a:lnTo>
                  <a:lnTo>
                    <a:pt x="714973" y="3486"/>
                  </a:lnTo>
                  <a:cubicBezTo>
                    <a:pt x="734174" y="23014"/>
                    <a:pt x="755465" y="40843"/>
                    <a:pt x="778323" y="56779"/>
                  </a:cubicBezTo>
                  <a:cubicBezTo>
                    <a:pt x="806080" y="76045"/>
                    <a:pt x="835926" y="92373"/>
                    <a:pt x="867210" y="105173"/>
                  </a:cubicBezTo>
                  <a:lnTo>
                    <a:pt x="896404" y="117060"/>
                  </a:lnTo>
                  <a:lnTo>
                    <a:pt x="884256" y="145992"/>
                  </a:lnTo>
                  <a:cubicBezTo>
                    <a:pt x="871325" y="176949"/>
                    <a:pt x="861789" y="209604"/>
                    <a:pt x="855911" y="242847"/>
                  </a:cubicBezTo>
                  <a:cubicBezTo>
                    <a:pt x="851078" y="270342"/>
                    <a:pt x="848727" y="298295"/>
                    <a:pt x="849054" y="326182"/>
                  </a:cubicBezTo>
                  <a:cubicBezTo>
                    <a:pt x="876419" y="326378"/>
                    <a:pt x="904110" y="324027"/>
                    <a:pt x="931606" y="319064"/>
                  </a:cubicBezTo>
                  <a:cubicBezTo>
                    <a:pt x="964718" y="313120"/>
                    <a:pt x="997373" y="303520"/>
                    <a:pt x="1028722" y="290393"/>
                  </a:cubicBezTo>
                  <a:lnTo>
                    <a:pt x="1057785" y="278180"/>
                  </a:lnTo>
                  <a:lnTo>
                    <a:pt x="1069736" y="307373"/>
                  </a:lnTo>
                  <a:cubicBezTo>
                    <a:pt x="1082472" y="338461"/>
                    <a:pt x="1098799" y="368242"/>
                    <a:pt x="1118196" y="395868"/>
                  </a:cubicBezTo>
                  <a:cubicBezTo>
                    <a:pt x="1134067" y="418465"/>
                    <a:pt x="1152027" y="439691"/>
                    <a:pt x="1171816" y="459154"/>
                  </a:cubicBezTo>
                  <a:lnTo>
                    <a:pt x="1171816" y="517802"/>
                  </a:lnTo>
                  <a:cubicBezTo>
                    <a:pt x="1100628" y="585985"/>
                    <a:pt x="1015986" y="639082"/>
                    <a:pt x="925793" y="672195"/>
                  </a:cubicBezTo>
                  <a:cubicBezTo>
                    <a:pt x="929712" y="679313"/>
                    <a:pt x="933696" y="686302"/>
                    <a:pt x="937876" y="693224"/>
                  </a:cubicBezTo>
                  <a:cubicBezTo>
                    <a:pt x="993324" y="785703"/>
                    <a:pt x="1072349" y="861920"/>
                    <a:pt x="1171816" y="905482"/>
                  </a:cubicBezTo>
                  <a:lnTo>
                    <a:pt x="1171881" y="905482"/>
                  </a:lnTo>
                  <a:lnTo>
                    <a:pt x="1171881" y="946104"/>
                  </a:lnTo>
                  <a:lnTo>
                    <a:pt x="1171881" y="946104"/>
                  </a:lnTo>
                  <a:close/>
                  <a:moveTo>
                    <a:pt x="938202" y="355441"/>
                  </a:moveTo>
                  <a:cubicBezTo>
                    <a:pt x="907180" y="360993"/>
                    <a:pt x="875766" y="363540"/>
                    <a:pt x="844482" y="363017"/>
                  </a:cubicBezTo>
                  <a:cubicBezTo>
                    <a:pt x="846180" y="457847"/>
                    <a:pt x="868320" y="553526"/>
                    <a:pt x="908943" y="639344"/>
                  </a:cubicBezTo>
                  <a:cubicBezTo>
                    <a:pt x="997177" y="607668"/>
                    <a:pt x="1079990" y="555747"/>
                    <a:pt x="1149219" y="488674"/>
                  </a:cubicBezTo>
                  <a:cubicBezTo>
                    <a:pt x="1126752" y="467056"/>
                    <a:pt x="1106244" y="442957"/>
                    <a:pt x="1088088" y="417094"/>
                  </a:cubicBezTo>
                  <a:cubicBezTo>
                    <a:pt x="1068169" y="388684"/>
                    <a:pt x="1051254" y="358250"/>
                    <a:pt x="1037865" y="326640"/>
                  </a:cubicBezTo>
                  <a:cubicBezTo>
                    <a:pt x="1005602" y="339767"/>
                    <a:pt x="972098" y="349433"/>
                    <a:pt x="938202" y="355507"/>
                  </a:cubicBezTo>
                  <a:lnTo>
                    <a:pt x="938202" y="355507"/>
                  </a:lnTo>
                  <a:close/>
                  <a:moveTo>
                    <a:pt x="812350" y="330428"/>
                  </a:moveTo>
                  <a:cubicBezTo>
                    <a:pt x="811762" y="299144"/>
                    <a:pt x="814309" y="267665"/>
                    <a:pt x="819795" y="236577"/>
                  </a:cubicBezTo>
                  <a:cubicBezTo>
                    <a:pt x="825803" y="202485"/>
                    <a:pt x="835339" y="168981"/>
                    <a:pt x="848270" y="137110"/>
                  </a:cubicBezTo>
                  <a:cubicBezTo>
                    <a:pt x="816072" y="123526"/>
                    <a:pt x="785573" y="106676"/>
                    <a:pt x="757424" y="87148"/>
                  </a:cubicBezTo>
                  <a:cubicBezTo>
                    <a:pt x="731496" y="69122"/>
                    <a:pt x="707462" y="48680"/>
                    <a:pt x="685779" y="26214"/>
                  </a:cubicBezTo>
                  <a:cubicBezTo>
                    <a:pt x="619881" y="94463"/>
                    <a:pt x="567895" y="177733"/>
                    <a:pt x="535958" y="267077"/>
                  </a:cubicBezTo>
                  <a:cubicBezTo>
                    <a:pt x="620795" y="307047"/>
                    <a:pt x="716017" y="328925"/>
                    <a:pt x="812415" y="330362"/>
                  </a:cubicBezTo>
                  <a:lnTo>
                    <a:pt x="812415" y="330362"/>
                  </a:lnTo>
                  <a:close/>
                  <a:moveTo>
                    <a:pt x="873676" y="650838"/>
                  </a:moveTo>
                  <a:cubicBezTo>
                    <a:pt x="832596" y="562539"/>
                    <a:pt x="809999" y="464444"/>
                    <a:pt x="807778" y="367132"/>
                  </a:cubicBezTo>
                  <a:cubicBezTo>
                    <a:pt x="709160" y="365042"/>
                    <a:pt x="611718" y="342771"/>
                    <a:pt x="524463" y="302410"/>
                  </a:cubicBezTo>
                  <a:cubicBezTo>
                    <a:pt x="522178" y="310182"/>
                    <a:pt x="520088" y="318019"/>
                    <a:pt x="518128" y="325856"/>
                  </a:cubicBezTo>
                  <a:cubicBezTo>
                    <a:pt x="491939" y="430417"/>
                    <a:pt x="493898" y="540203"/>
                    <a:pt x="533476" y="641368"/>
                  </a:cubicBezTo>
                  <a:cubicBezTo>
                    <a:pt x="635229" y="680946"/>
                    <a:pt x="745146" y="683558"/>
                    <a:pt x="850229" y="657239"/>
                  </a:cubicBezTo>
                  <a:cubicBezTo>
                    <a:pt x="858067" y="655279"/>
                    <a:pt x="865904" y="653124"/>
                    <a:pt x="873741" y="650838"/>
                  </a:cubicBezTo>
                  <a:lnTo>
                    <a:pt x="873741" y="65083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9CC9CC6-CD97-470F-8B46-5ED6C2AE699C}"/>
                </a:ext>
              </a:extLst>
            </p:cNvPr>
            <p:cNvSpPr/>
            <p:nvPr/>
          </p:nvSpPr>
          <p:spPr>
            <a:xfrm>
              <a:off x="2606888" y="1636313"/>
              <a:ext cx="1169048" cy="1169048"/>
            </a:xfrm>
            <a:custGeom>
              <a:avLst/>
              <a:gdLst>
                <a:gd name="connsiteX0" fmla="*/ 3420 w 1169048"/>
                <a:gd name="connsiteY0" fmla="*/ 947411 h 1169048"/>
                <a:gd name="connsiteX1" fmla="*/ 140114 w 1169048"/>
                <a:gd name="connsiteY1" fmla="*/ 1172142 h 1169048"/>
                <a:gd name="connsiteX2" fmla="*/ 177864 w 1169048"/>
                <a:gd name="connsiteY2" fmla="*/ 1134393 h 1169048"/>
                <a:gd name="connsiteX3" fmla="*/ 42606 w 1169048"/>
                <a:gd name="connsiteY3" fmla="*/ 928863 h 1169048"/>
                <a:gd name="connsiteX4" fmla="*/ 268905 w 1169048"/>
                <a:gd name="connsiteY4" fmla="*/ 713405 h 1169048"/>
                <a:gd name="connsiteX5" fmla="*/ 284841 w 1169048"/>
                <a:gd name="connsiteY5" fmla="*/ 685322 h 1169048"/>
                <a:gd name="connsiteX6" fmla="*/ 316059 w 1169048"/>
                <a:gd name="connsiteY6" fmla="*/ 693943 h 1169048"/>
                <a:gd name="connsiteX7" fmla="*/ 625302 w 1169048"/>
                <a:gd name="connsiteY7" fmla="*/ 687216 h 1169048"/>
                <a:gd name="connsiteX8" fmla="*/ 686824 w 1169048"/>
                <a:gd name="connsiteY8" fmla="*/ 625759 h 1169048"/>
                <a:gd name="connsiteX9" fmla="*/ 692832 w 1169048"/>
                <a:gd name="connsiteY9" fmla="*/ 317953 h 1169048"/>
                <a:gd name="connsiteX10" fmla="*/ 684212 w 1169048"/>
                <a:gd name="connsiteY10" fmla="*/ 286866 h 1169048"/>
                <a:gd name="connsiteX11" fmla="*/ 712425 w 1169048"/>
                <a:gd name="connsiteY11" fmla="*/ 270930 h 1169048"/>
                <a:gd name="connsiteX12" fmla="*/ 928405 w 1169048"/>
                <a:gd name="connsiteY12" fmla="*/ 43456 h 1169048"/>
                <a:gd name="connsiteX13" fmla="*/ 1134001 w 1169048"/>
                <a:gd name="connsiteY13" fmla="*/ 178647 h 1169048"/>
                <a:gd name="connsiteX14" fmla="*/ 1171750 w 1169048"/>
                <a:gd name="connsiteY14" fmla="*/ 140898 h 1169048"/>
                <a:gd name="connsiteX15" fmla="*/ 946757 w 1169048"/>
                <a:gd name="connsiteY15" fmla="*/ 4008 h 1169048"/>
                <a:gd name="connsiteX16" fmla="*/ 947149 w 1169048"/>
                <a:gd name="connsiteY16" fmla="*/ 3355 h 1169048"/>
                <a:gd name="connsiteX17" fmla="*/ 905939 w 1169048"/>
                <a:gd name="connsiteY17" fmla="*/ 3355 h 1169048"/>
                <a:gd name="connsiteX18" fmla="*/ 906265 w 1169048"/>
                <a:gd name="connsiteY18" fmla="*/ 4008 h 1169048"/>
                <a:gd name="connsiteX19" fmla="*/ 693485 w 1169048"/>
                <a:gd name="connsiteY19" fmla="*/ 239255 h 1169048"/>
                <a:gd name="connsiteX20" fmla="*/ 672390 w 1169048"/>
                <a:gd name="connsiteY20" fmla="*/ 251337 h 1169048"/>
                <a:gd name="connsiteX21" fmla="*/ 518324 w 1169048"/>
                <a:gd name="connsiteY21" fmla="*/ 4204 h 1169048"/>
                <a:gd name="connsiteX22" fmla="*/ 519108 w 1169048"/>
                <a:gd name="connsiteY22" fmla="*/ 3355 h 1169048"/>
                <a:gd name="connsiteX23" fmla="*/ 458957 w 1169048"/>
                <a:gd name="connsiteY23" fmla="*/ 3355 h 1169048"/>
                <a:gd name="connsiteX24" fmla="*/ 460133 w 1169048"/>
                <a:gd name="connsiteY24" fmla="*/ 4596 h 1169048"/>
                <a:gd name="connsiteX25" fmla="*/ 396782 w 1169048"/>
                <a:gd name="connsiteY25" fmla="*/ 57889 h 1169048"/>
                <a:gd name="connsiteX26" fmla="*/ 307895 w 1169048"/>
                <a:gd name="connsiteY26" fmla="*/ 106284 h 1169048"/>
                <a:gd name="connsiteX27" fmla="*/ 278702 w 1169048"/>
                <a:gd name="connsiteY27" fmla="*/ 118170 h 1169048"/>
                <a:gd name="connsiteX28" fmla="*/ 290850 w 1169048"/>
                <a:gd name="connsiteY28" fmla="*/ 147103 h 1169048"/>
                <a:gd name="connsiteX29" fmla="*/ 319194 w 1169048"/>
                <a:gd name="connsiteY29" fmla="*/ 243957 h 1169048"/>
                <a:gd name="connsiteX30" fmla="*/ 326052 w 1169048"/>
                <a:gd name="connsiteY30" fmla="*/ 327293 h 1169048"/>
                <a:gd name="connsiteX31" fmla="*/ 243500 w 1169048"/>
                <a:gd name="connsiteY31" fmla="*/ 320174 h 1169048"/>
                <a:gd name="connsiteX32" fmla="*/ 146384 w 1169048"/>
                <a:gd name="connsiteY32" fmla="*/ 291503 h 1169048"/>
                <a:gd name="connsiteX33" fmla="*/ 117321 w 1169048"/>
                <a:gd name="connsiteY33" fmla="*/ 279290 h 1169048"/>
                <a:gd name="connsiteX34" fmla="*/ 105369 w 1169048"/>
                <a:gd name="connsiteY34" fmla="*/ 308418 h 1169048"/>
                <a:gd name="connsiteX35" fmla="*/ 56909 w 1169048"/>
                <a:gd name="connsiteY35" fmla="*/ 396913 h 1169048"/>
                <a:gd name="connsiteX36" fmla="*/ 3355 w 1169048"/>
                <a:gd name="connsiteY36" fmla="*/ 460068 h 1169048"/>
                <a:gd name="connsiteX37" fmla="*/ 3355 w 1169048"/>
                <a:gd name="connsiteY37" fmla="*/ 518912 h 1169048"/>
                <a:gd name="connsiteX38" fmla="*/ 249312 w 1169048"/>
                <a:gd name="connsiteY38" fmla="*/ 673239 h 1169048"/>
                <a:gd name="connsiteX39" fmla="*/ 237230 w 1169048"/>
                <a:gd name="connsiteY39" fmla="*/ 694269 h 1169048"/>
                <a:gd name="connsiteX40" fmla="*/ 3355 w 1169048"/>
                <a:gd name="connsiteY40" fmla="*/ 906527 h 1169048"/>
                <a:gd name="connsiteX41" fmla="*/ 3355 w 1169048"/>
                <a:gd name="connsiteY41" fmla="*/ 947215 h 1169048"/>
                <a:gd name="connsiteX42" fmla="*/ 3355 w 1169048"/>
                <a:gd name="connsiteY42" fmla="*/ 947215 h 1169048"/>
                <a:gd name="connsiteX43" fmla="*/ 25952 w 1169048"/>
                <a:gd name="connsiteY43" fmla="*/ 489784 h 1169048"/>
                <a:gd name="connsiteX44" fmla="*/ 87083 w 1169048"/>
                <a:gd name="connsiteY44" fmla="*/ 418139 h 1169048"/>
                <a:gd name="connsiteX45" fmla="*/ 137306 w 1169048"/>
                <a:gd name="connsiteY45" fmla="*/ 327685 h 1169048"/>
                <a:gd name="connsiteX46" fmla="*/ 236969 w 1169048"/>
                <a:gd name="connsiteY46" fmla="*/ 356552 h 1169048"/>
                <a:gd name="connsiteX47" fmla="*/ 330689 w 1169048"/>
                <a:gd name="connsiteY47" fmla="*/ 364127 h 1169048"/>
                <a:gd name="connsiteX48" fmla="*/ 266228 w 1169048"/>
                <a:gd name="connsiteY48" fmla="*/ 640454 h 1169048"/>
                <a:gd name="connsiteX49" fmla="*/ 25952 w 1169048"/>
                <a:gd name="connsiteY49" fmla="*/ 489784 h 1169048"/>
                <a:gd name="connsiteX50" fmla="*/ 25952 w 1169048"/>
                <a:gd name="connsiteY50" fmla="*/ 489784 h 1169048"/>
                <a:gd name="connsiteX51" fmla="*/ 362821 w 1169048"/>
                <a:gd name="connsiteY51" fmla="*/ 331538 h 1169048"/>
                <a:gd name="connsiteX52" fmla="*/ 355376 w 1169048"/>
                <a:gd name="connsiteY52" fmla="*/ 237687 h 1169048"/>
                <a:gd name="connsiteX53" fmla="*/ 326901 w 1169048"/>
                <a:gd name="connsiteY53" fmla="*/ 138220 h 1169048"/>
                <a:gd name="connsiteX54" fmla="*/ 417747 w 1169048"/>
                <a:gd name="connsiteY54" fmla="*/ 88258 h 1169048"/>
                <a:gd name="connsiteX55" fmla="*/ 489392 w 1169048"/>
                <a:gd name="connsiteY55" fmla="*/ 27324 h 1169048"/>
                <a:gd name="connsiteX56" fmla="*/ 639213 w 1169048"/>
                <a:gd name="connsiteY56" fmla="*/ 268187 h 1169048"/>
                <a:gd name="connsiteX57" fmla="*/ 362756 w 1169048"/>
                <a:gd name="connsiteY57" fmla="*/ 331472 h 1169048"/>
                <a:gd name="connsiteX58" fmla="*/ 362756 w 1169048"/>
                <a:gd name="connsiteY58" fmla="*/ 331472 h 1169048"/>
                <a:gd name="connsiteX59" fmla="*/ 301495 w 1169048"/>
                <a:gd name="connsiteY59" fmla="*/ 651948 h 1169048"/>
                <a:gd name="connsiteX60" fmla="*/ 367393 w 1169048"/>
                <a:gd name="connsiteY60" fmla="*/ 368242 h 1169048"/>
                <a:gd name="connsiteX61" fmla="*/ 650708 w 1169048"/>
                <a:gd name="connsiteY61" fmla="*/ 303520 h 1169048"/>
                <a:gd name="connsiteX62" fmla="*/ 657043 w 1169048"/>
                <a:gd name="connsiteY62" fmla="*/ 326966 h 1169048"/>
                <a:gd name="connsiteX63" fmla="*/ 641695 w 1169048"/>
                <a:gd name="connsiteY63" fmla="*/ 642478 h 1169048"/>
                <a:gd name="connsiteX64" fmla="*/ 324941 w 1169048"/>
                <a:gd name="connsiteY64" fmla="*/ 658349 h 1169048"/>
                <a:gd name="connsiteX65" fmla="*/ 301430 w 1169048"/>
                <a:gd name="connsiteY65" fmla="*/ 651948 h 1169048"/>
                <a:gd name="connsiteX66" fmla="*/ 301430 w 1169048"/>
                <a:gd name="connsiteY66" fmla="*/ 65194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3420" y="947411"/>
                  </a:moveTo>
                  <a:cubicBezTo>
                    <a:pt x="36467" y="966938"/>
                    <a:pt x="156246" y="1046943"/>
                    <a:pt x="140114" y="1172142"/>
                  </a:cubicBezTo>
                  <a:lnTo>
                    <a:pt x="177864" y="1134393"/>
                  </a:lnTo>
                  <a:cubicBezTo>
                    <a:pt x="170679" y="1030877"/>
                    <a:pt x="88389" y="960407"/>
                    <a:pt x="42606" y="928863"/>
                  </a:cubicBezTo>
                  <a:cubicBezTo>
                    <a:pt x="138024" y="880794"/>
                    <a:pt x="214306" y="804382"/>
                    <a:pt x="268905" y="713405"/>
                  </a:cubicBezTo>
                  <a:cubicBezTo>
                    <a:pt x="274457" y="704196"/>
                    <a:pt x="279747" y="694792"/>
                    <a:pt x="284841" y="685322"/>
                  </a:cubicBezTo>
                  <a:cubicBezTo>
                    <a:pt x="295160" y="688457"/>
                    <a:pt x="305610" y="691330"/>
                    <a:pt x="316059" y="693943"/>
                  </a:cubicBezTo>
                  <a:cubicBezTo>
                    <a:pt x="418139" y="719479"/>
                    <a:pt x="524659" y="719348"/>
                    <a:pt x="625302" y="687216"/>
                  </a:cubicBezTo>
                  <a:lnTo>
                    <a:pt x="686824" y="625759"/>
                  </a:lnTo>
                  <a:cubicBezTo>
                    <a:pt x="718826" y="525704"/>
                    <a:pt x="718303" y="419445"/>
                    <a:pt x="692832" y="317953"/>
                  </a:cubicBezTo>
                  <a:cubicBezTo>
                    <a:pt x="690220" y="307569"/>
                    <a:pt x="687346" y="297185"/>
                    <a:pt x="684212" y="286866"/>
                  </a:cubicBezTo>
                  <a:cubicBezTo>
                    <a:pt x="693747" y="281772"/>
                    <a:pt x="703217" y="276482"/>
                    <a:pt x="712425" y="270930"/>
                  </a:cubicBezTo>
                  <a:cubicBezTo>
                    <a:pt x="803990" y="216070"/>
                    <a:pt x="880141" y="139265"/>
                    <a:pt x="928405" y="43456"/>
                  </a:cubicBezTo>
                  <a:cubicBezTo>
                    <a:pt x="959950" y="89238"/>
                    <a:pt x="1030485" y="171463"/>
                    <a:pt x="1134001" y="178647"/>
                  </a:cubicBezTo>
                  <a:lnTo>
                    <a:pt x="1171750" y="140898"/>
                  </a:lnTo>
                  <a:cubicBezTo>
                    <a:pt x="1046159" y="157030"/>
                    <a:pt x="966089" y="36729"/>
                    <a:pt x="946757" y="4008"/>
                  </a:cubicBezTo>
                  <a:lnTo>
                    <a:pt x="947149" y="3355"/>
                  </a:lnTo>
                  <a:lnTo>
                    <a:pt x="905939" y="3355"/>
                  </a:lnTo>
                  <a:lnTo>
                    <a:pt x="906265" y="4008"/>
                  </a:lnTo>
                  <a:cubicBezTo>
                    <a:pt x="862312" y="103933"/>
                    <a:pt x="786422" y="183545"/>
                    <a:pt x="693485" y="239255"/>
                  </a:cubicBezTo>
                  <a:cubicBezTo>
                    <a:pt x="686563" y="243435"/>
                    <a:pt x="679509" y="247419"/>
                    <a:pt x="672390" y="251337"/>
                  </a:cubicBezTo>
                  <a:cubicBezTo>
                    <a:pt x="638952" y="159838"/>
                    <a:pt x="585593" y="74478"/>
                    <a:pt x="518324" y="4204"/>
                  </a:cubicBezTo>
                  <a:lnTo>
                    <a:pt x="519108" y="3355"/>
                  </a:lnTo>
                  <a:lnTo>
                    <a:pt x="458957" y="3355"/>
                  </a:lnTo>
                  <a:lnTo>
                    <a:pt x="460133" y="4596"/>
                  </a:lnTo>
                  <a:cubicBezTo>
                    <a:pt x="440932" y="24124"/>
                    <a:pt x="419641" y="41953"/>
                    <a:pt x="396782" y="57889"/>
                  </a:cubicBezTo>
                  <a:cubicBezTo>
                    <a:pt x="369026" y="77156"/>
                    <a:pt x="339179" y="93483"/>
                    <a:pt x="307895" y="106284"/>
                  </a:cubicBezTo>
                  <a:lnTo>
                    <a:pt x="278702" y="118170"/>
                  </a:lnTo>
                  <a:lnTo>
                    <a:pt x="290850" y="147103"/>
                  </a:lnTo>
                  <a:cubicBezTo>
                    <a:pt x="303781" y="178059"/>
                    <a:pt x="313316" y="210714"/>
                    <a:pt x="319194" y="243957"/>
                  </a:cubicBezTo>
                  <a:cubicBezTo>
                    <a:pt x="324027" y="271453"/>
                    <a:pt x="326378" y="299405"/>
                    <a:pt x="326052" y="327293"/>
                  </a:cubicBezTo>
                  <a:cubicBezTo>
                    <a:pt x="298687" y="327489"/>
                    <a:pt x="270995" y="325137"/>
                    <a:pt x="243500" y="320174"/>
                  </a:cubicBezTo>
                  <a:cubicBezTo>
                    <a:pt x="210388" y="314231"/>
                    <a:pt x="177733" y="304630"/>
                    <a:pt x="146384" y="291503"/>
                  </a:cubicBezTo>
                  <a:lnTo>
                    <a:pt x="117321" y="279290"/>
                  </a:lnTo>
                  <a:lnTo>
                    <a:pt x="105369" y="308418"/>
                  </a:lnTo>
                  <a:cubicBezTo>
                    <a:pt x="92634" y="339506"/>
                    <a:pt x="76306" y="369287"/>
                    <a:pt x="56909" y="396913"/>
                  </a:cubicBezTo>
                  <a:cubicBezTo>
                    <a:pt x="41104" y="419445"/>
                    <a:pt x="23144" y="440671"/>
                    <a:pt x="3355" y="460068"/>
                  </a:cubicBezTo>
                  <a:lnTo>
                    <a:pt x="3355" y="518912"/>
                  </a:lnTo>
                  <a:cubicBezTo>
                    <a:pt x="74478" y="587096"/>
                    <a:pt x="159119" y="640127"/>
                    <a:pt x="249312" y="673239"/>
                  </a:cubicBezTo>
                  <a:cubicBezTo>
                    <a:pt x="245394" y="680358"/>
                    <a:pt x="241410" y="687346"/>
                    <a:pt x="237230" y="694269"/>
                  </a:cubicBezTo>
                  <a:cubicBezTo>
                    <a:pt x="181782" y="786748"/>
                    <a:pt x="102822" y="862965"/>
                    <a:pt x="3355" y="906527"/>
                  </a:cubicBezTo>
                  <a:lnTo>
                    <a:pt x="3355" y="947215"/>
                  </a:lnTo>
                  <a:lnTo>
                    <a:pt x="3355" y="947215"/>
                  </a:lnTo>
                  <a:close/>
                  <a:moveTo>
                    <a:pt x="25952" y="489784"/>
                  </a:moveTo>
                  <a:cubicBezTo>
                    <a:pt x="48419" y="468166"/>
                    <a:pt x="68926" y="444067"/>
                    <a:pt x="87083" y="418139"/>
                  </a:cubicBezTo>
                  <a:cubicBezTo>
                    <a:pt x="107002" y="389729"/>
                    <a:pt x="123917" y="359295"/>
                    <a:pt x="137306" y="327685"/>
                  </a:cubicBezTo>
                  <a:cubicBezTo>
                    <a:pt x="169569" y="340812"/>
                    <a:pt x="203073" y="350478"/>
                    <a:pt x="236969" y="356552"/>
                  </a:cubicBezTo>
                  <a:cubicBezTo>
                    <a:pt x="267991" y="362103"/>
                    <a:pt x="299471" y="364650"/>
                    <a:pt x="330689" y="364127"/>
                  </a:cubicBezTo>
                  <a:cubicBezTo>
                    <a:pt x="328991" y="458958"/>
                    <a:pt x="306851" y="554702"/>
                    <a:pt x="266228" y="640454"/>
                  </a:cubicBezTo>
                  <a:cubicBezTo>
                    <a:pt x="177994" y="608779"/>
                    <a:pt x="95181" y="556857"/>
                    <a:pt x="25952" y="489784"/>
                  </a:cubicBezTo>
                  <a:lnTo>
                    <a:pt x="25952" y="489784"/>
                  </a:lnTo>
                  <a:close/>
                  <a:moveTo>
                    <a:pt x="362821" y="331538"/>
                  </a:moveTo>
                  <a:cubicBezTo>
                    <a:pt x="363409" y="300254"/>
                    <a:pt x="360862" y="268775"/>
                    <a:pt x="355376" y="237687"/>
                  </a:cubicBezTo>
                  <a:cubicBezTo>
                    <a:pt x="349367" y="203596"/>
                    <a:pt x="339832" y="170092"/>
                    <a:pt x="326901" y="138220"/>
                  </a:cubicBezTo>
                  <a:cubicBezTo>
                    <a:pt x="359099" y="124636"/>
                    <a:pt x="389598" y="107786"/>
                    <a:pt x="417747" y="88258"/>
                  </a:cubicBezTo>
                  <a:cubicBezTo>
                    <a:pt x="443675" y="70233"/>
                    <a:pt x="467709" y="49791"/>
                    <a:pt x="489392" y="27324"/>
                  </a:cubicBezTo>
                  <a:cubicBezTo>
                    <a:pt x="555224" y="95573"/>
                    <a:pt x="607276" y="178843"/>
                    <a:pt x="639213" y="268187"/>
                  </a:cubicBezTo>
                  <a:cubicBezTo>
                    <a:pt x="554375" y="308157"/>
                    <a:pt x="459153" y="330036"/>
                    <a:pt x="362756" y="331472"/>
                  </a:cubicBezTo>
                  <a:lnTo>
                    <a:pt x="362756" y="331472"/>
                  </a:lnTo>
                  <a:close/>
                  <a:moveTo>
                    <a:pt x="301495" y="651948"/>
                  </a:moveTo>
                  <a:cubicBezTo>
                    <a:pt x="342575" y="563649"/>
                    <a:pt x="365172" y="465554"/>
                    <a:pt x="367393" y="368242"/>
                  </a:cubicBezTo>
                  <a:cubicBezTo>
                    <a:pt x="466011" y="366152"/>
                    <a:pt x="563453" y="343881"/>
                    <a:pt x="650708" y="303520"/>
                  </a:cubicBezTo>
                  <a:cubicBezTo>
                    <a:pt x="652993" y="311292"/>
                    <a:pt x="655083" y="319129"/>
                    <a:pt x="657043" y="326966"/>
                  </a:cubicBezTo>
                  <a:cubicBezTo>
                    <a:pt x="683232" y="431527"/>
                    <a:pt x="681273" y="541313"/>
                    <a:pt x="641695" y="642478"/>
                  </a:cubicBezTo>
                  <a:cubicBezTo>
                    <a:pt x="539942" y="682056"/>
                    <a:pt x="430025" y="684669"/>
                    <a:pt x="324941" y="658349"/>
                  </a:cubicBezTo>
                  <a:cubicBezTo>
                    <a:pt x="317104" y="656390"/>
                    <a:pt x="309267" y="654234"/>
                    <a:pt x="301430" y="651948"/>
                  </a:cubicBezTo>
                  <a:lnTo>
                    <a:pt x="301430" y="65194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163965C-AF2E-4D1D-B9E5-DF9F03E72133}"/>
                </a:ext>
              </a:extLst>
            </p:cNvPr>
            <p:cNvSpPr/>
            <p:nvPr/>
          </p:nvSpPr>
          <p:spPr>
            <a:xfrm>
              <a:off x="2743712" y="1773921"/>
              <a:ext cx="1169048" cy="1169048"/>
            </a:xfrm>
            <a:custGeom>
              <a:avLst/>
              <a:gdLst>
                <a:gd name="connsiteX0" fmla="*/ 1171816 w 1169048"/>
                <a:gd name="connsiteY0" fmla="*/ 228152 h 1169048"/>
                <a:gd name="connsiteX1" fmla="*/ 1034991 w 1169048"/>
                <a:gd name="connsiteY1" fmla="*/ 3355 h 1169048"/>
                <a:gd name="connsiteX2" fmla="*/ 997242 w 1169048"/>
                <a:gd name="connsiteY2" fmla="*/ 41104 h 1169048"/>
                <a:gd name="connsiteX3" fmla="*/ 1132499 w 1169048"/>
                <a:gd name="connsiteY3" fmla="*/ 246635 h 1169048"/>
                <a:gd name="connsiteX4" fmla="*/ 906200 w 1169048"/>
                <a:gd name="connsiteY4" fmla="*/ 462092 h 1169048"/>
                <a:gd name="connsiteX5" fmla="*/ 890264 w 1169048"/>
                <a:gd name="connsiteY5" fmla="*/ 490176 h 1169048"/>
                <a:gd name="connsiteX6" fmla="*/ 859046 w 1169048"/>
                <a:gd name="connsiteY6" fmla="*/ 481555 h 1169048"/>
                <a:gd name="connsiteX7" fmla="*/ 549804 w 1169048"/>
                <a:gd name="connsiteY7" fmla="*/ 488282 h 1169048"/>
                <a:gd name="connsiteX8" fmla="*/ 488282 w 1169048"/>
                <a:gd name="connsiteY8" fmla="*/ 549738 h 1169048"/>
                <a:gd name="connsiteX9" fmla="*/ 482273 w 1169048"/>
                <a:gd name="connsiteY9" fmla="*/ 857544 h 1169048"/>
                <a:gd name="connsiteX10" fmla="*/ 490894 w 1169048"/>
                <a:gd name="connsiteY10" fmla="*/ 888632 h 1169048"/>
                <a:gd name="connsiteX11" fmla="*/ 462680 w 1169048"/>
                <a:gd name="connsiteY11" fmla="*/ 904567 h 1169048"/>
                <a:gd name="connsiteX12" fmla="*/ 246700 w 1169048"/>
                <a:gd name="connsiteY12" fmla="*/ 1132042 h 1169048"/>
                <a:gd name="connsiteX13" fmla="*/ 41104 w 1169048"/>
                <a:gd name="connsiteY13" fmla="*/ 996850 h 1169048"/>
                <a:gd name="connsiteX14" fmla="*/ 3355 w 1169048"/>
                <a:gd name="connsiteY14" fmla="*/ 1034599 h 1169048"/>
                <a:gd name="connsiteX15" fmla="*/ 228087 w 1169048"/>
                <a:gd name="connsiteY15" fmla="*/ 1171032 h 1169048"/>
                <a:gd name="connsiteX16" fmla="*/ 269102 w 1169048"/>
                <a:gd name="connsiteY16" fmla="*/ 1171032 h 1169048"/>
                <a:gd name="connsiteX17" fmla="*/ 481685 w 1169048"/>
                <a:gd name="connsiteY17" fmla="*/ 936243 h 1169048"/>
                <a:gd name="connsiteX18" fmla="*/ 502781 w 1169048"/>
                <a:gd name="connsiteY18" fmla="*/ 924160 h 1169048"/>
                <a:gd name="connsiteX19" fmla="*/ 656586 w 1169048"/>
                <a:gd name="connsiteY19" fmla="*/ 1171032 h 1169048"/>
                <a:gd name="connsiteX20" fmla="*/ 715103 w 1169048"/>
                <a:gd name="connsiteY20" fmla="*/ 1171032 h 1169048"/>
                <a:gd name="connsiteX21" fmla="*/ 714973 w 1169048"/>
                <a:gd name="connsiteY21" fmla="*/ 1170901 h 1169048"/>
                <a:gd name="connsiteX22" fmla="*/ 778323 w 1169048"/>
                <a:gd name="connsiteY22" fmla="*/ 1117608 h 1169048"/>
                <a:gd name="connsiteX23" fmla="*/ 867210 w 1169048"/>
                <a:gd name="connsiteY23" fmla="*/ 1069214 h 1169048"/>
                <a:gd name="connsiteX24" fmla="*/ 896404 w 1169048"/>
                <a:gd name="connsiteY24" fmla="*/ 1057327 h 1169048"/>
                <a:gd name="connsiteX25" fmla="*/ 884256 w 1169048"/>
                <a:gd name="connsiteY25" fmla="*/ 1028395 h 1169048"/>
                <a:gd name="connsiteX26" fmla="*/ 855911 w 1169048"/>
                <a:gd name="connsiteY26" fmla="*/ 931540 h 1169048"/>
                <a:gd name="connsiteX27" fmla="*/ 849054 w 1169048"/>
                <a:gd name="connsiteY27" fmla="*/ 848205 h 1169048"/>
                <a:gd name="connsiteX28" fmla="*/ 931606 w 1169048"/>
                <a:gd name="connsiteY28" fmla="*/ 855324 h 1169048"/>
                <a:gd name="connsiteX29" fmla="*/ 1028722 w 1169048"/>
                <a:gd name="connsiteY29" fmla="*/ 883995 h 1169048"/>
                <a:gd name="connsiteX30" fmla="*/ 1057785 w 1169048"/>
                <a:gd name="connsiteY30" fmla="*/ 896208 h 1169048"/>
                <a:gd name="connsiteX31" fmla="*/ 1069736 w 1169048"/>
                <a:gd name="connsiteY31" fmla="*/ 867014 h 1169048"/>
                <a:gd name="connsiteX32" fmla="*/ 1118196 w 1169048"/>
                <a:gd name="connsiteY32" fmla="*/ 778519 h 1169048"/>
                <a:gd name="connsiteX33" fmla="*/ 1171816 w 1169048"/>
                <a:gd name="connsiteY33" fmla="*/ 715234 h 1169048"/>
                <a:gd name="connsiteX34" fmla="*/ 1171816 w 1169048"/>
                <a:gd name="connsiteY34" fmla="*/ 656585 h 1169048"/>
                <a:gd name="connsiteX35" fmla="*/ 925793 w 1169048"/>
                <a:gd name="connsiteY35" fmla="*/ 502193 h 1169048"/>
                <a:gd name="connsiteX36" fmla="*/ 937876 w 1169048"/>
                <a:gd name="connsiteY36" fmla="*/ 481163 h 1169048"/>
                <a:gd name="connsiteX37" fmla="*/ 1171816 w 1169048"/>
                <a:gd name="connsiteY37" fmla="*/ 268906 h 1169048"/>
                <a:gd name="connsiteX38" fmla="*/ 1171881 w 1169048"/>
                <a:gd name="connsiteY38" fmla="*/ 268906 h 1169048"/>
                <a:gd name="connsiteX39" fmla="*/ 1171881 w 1169048"/>
                <a:gd name="connsiteY39" fmla="*/ 228283 h 1169048"/>
                <a:gd name="connsiteX40" fmla="*/ 1171881 w 1169048"/>
                <a:gd name="connsiteY40" fmla="*/ 228283 h 1169048"/>
                <a:gd name="connsiteX41" fmla="*/ 938202 w 1169048"/>
                <a:gd name="connsiteY41" fmla="*/ 818946 h 1169048"/>
                <a:gd name="connsiteX42" fmla="*/ 844482 w 1169048"/>
                <a:gd name="connsiteY42" fmla="*/ 811370 h 1169048"/>
                <a:gd name="connsiteX43" fmla="*/ 908943 w 1169048"/>
                <a:gd name="connsiteY43" fmla="*/ 535044 h 1169048"/>
                <a:gd name="connsiteX44" fmla="*/ 1149219 w 1169048"/>
                <a:gd name="connsiteY44" fmla="*/ 685714 h 1169048"/>
                <a:gd name="connsiteX45" fmla="*/ 1088088 w 1169048"/>
                <a:gd name="connsiteY45" fmla="*/ 757359 h 1169048"/>
                <a:gd name="connsiteX46" fmla="*/ 1037865 w 1169048"/>
                <a:gd name="connsiteY46" fmla="*/ 847813 h 1169048"/>
                <a:gd name="connsiteX47" fmla="*/ 938202 w 1169048"/>
                <a:gd name="connsiteY47" fmla="*/ 818946 h 1169048"/>
                <a:gd name="connsiteX48" fmla="*/ 938202 w 1169048"/>
                <a:gd name="connsiteY48" fmla="*/ 818946 h 1169048"/>
                <a:gd name="connsiteX49" fmla="*/ 812350 w 1169048"/>
                <a:gd name="connsiteY49" fmla="*/ 843960 h 1169048"/>
                <a:gd name="connsiteX50" fmla="*/ 819795 w 1169048"/>
                <a:gd name="connsiteY50" fmla="*/ 937810 h 1169048"/>
                <a:gd name="connsiteX51" fmla="*/ 848270 w 1169048"/>
                <a:gd name="connsiteY51" fmla="*/ 1037277 h 1169048"/>
                <a:gd name="connsiteX52" fmla="*/ 757424 w 1169048"/>
                <a:gd name="connsiteY52" fmla="*/ 1087239 h 1169048"/>
                <a:gd name="connsiteX53" fmla="*/ 685779 w 1169048"/>
                <a:gd name="connsiteY53" fmla="*/ 1148174 h 1169048"/>
                <a:gd name="connsiteX54" fmla="*/ 535958 w 1169048"/>
                <a:gd name="connsiteY54" fmla="*/ 907310 h 1169048"/>
                <a:gd name="connsiteX55" fmla="*/ 812415 w 1169048"/>
                <a:gd name="connsiteY55" fmla="*/ 844025 h 1169048"/>
                <a:gd name="connsiteX56" fmla="*/ 812415 w 1169048"/>
                <a:gd name="connsiteY56" fmla="*/ 844025 h 1169048"/>
                <a:gd name="connsiteX57" fmla="*/ 873676 w 1169048"/>
                <a:gd name="connsiteY57" fmla="*/ 523549 h 1169048"/>
                <a:gd name="connsiteX58" fmla="*/ 807778 w 1169048"/>
                <a:gd name="connsiteY58" fmla="*/ 807255 h 1169048"/>
                <a:gd name="connsiteX59" fmla="*/ 524463 w 1169048"/>
                <a:gd name="connsiteY59" fmla="*/ 871978 h 1169048"/>
                <a:gd name="connsiteX60" fmla="*/ 518128 w 1169048"/>
                <a:gd name="connsiteY60" fmla="*/ 848531 h 1169048"/>
                <a:gd name="connsiteX61" fmla="*/ 533476 w 1169048"/>
                <a:gd name="connsiteY61" fmla="*/ 533019 h 1169048"/>
                <a:gd name="connsiteX62" fmla="*/ 850229 w 1169048"/>
                <a:gd name="connsiteY62" fmla="*/ 517149 h 1169048"/>
                <a:gd name="connsiteX63" fmla="*/ 873741 w 1169048"/>
                <a:gd name="connsiteY63" fmla="*/ 523549 h 1169048"/>
                <a:gd name="connsiteX64" fmla="*/ 873741 w 1169048"/>
                <a:gd name="connsiteY64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1171816" y="228152"/>
                  </a:moveTo>
                  <a:cubicBezTo>
                    <a:pt x="1138899" y="208755"/>
                    <a:pt x="1018860" y="128685"/>
                    <a:pt x="1034991" y="3355"/>
                  </a:cubicBezTo>
                  <a:lnTo>
                    <a:pt x="997242" y="41104"/>
                  </a:lnTo>
                  <a:cubicBezTo>
                    <a:pt x="1004426" y="144621"/>
                    <a:pt x="1086717" y="215090"/>
                    <a:pt x="1132499" y="246635"/>
                  </a:cubicBezTo>
                  <a:cubicBezTo>
                    <a:pt x="1037081" y="294703"/>
                    <a:pt x="960799" y="371116"/>
                    <a:pt x="906200" y="462092"/>
                  </a:cubicBezTo>
                  <a:cubicBezTo>
                    <a:pt x="900649" y="471301"/>
                    <a:pt x="895359" y="480706"/>
                    <a:pt x="890264" y="490176"/>
                  </a:cubicBezTo>
                  <a:cubicBezTo>
                    <a:pt x="879946" y="487041"/>
                    <a:pt x="869496" y="484167"/>
                    <a:pt x="859046" y="481555"/>
                  </a:cubicBezTo>
                  <a:cubicBezTo>
                    <a:pt x="756967" y="456019"/>
                    <a:pt x="650446" y="456149"/>
                    <a:pt x="549804" y="488282"/>
                  </a:cubicBezTo>
                  <a:lnTo>
                    <a:pt x="488282" y="549738"/>
                  </a:lnTo>
                  <a:cubicBezTo>
                    <a:pt x="456280" y="649793"/>
                    <a:pt x="456802" y="756118"/>
                    <a:pt x="482273" y="857544"/>
                  </a:cubicBezTo>
                  <a:cubicBezTo>
                    <a:pt x="484886" y="867928"/>
                    <a:pt x="487759" y="878313"/>
                    <a:pt x="490894" y="888632"/>
                  </a:cubicBezTo>
                  <a:cubicBezTo>
                    <a:pt x="481359" y="893726"/>
                    <a:pt x="471889" y="899016"/>
                    <a:pt x="462680" y="904567"/>
                  </a:cubicBezTo>
                  <a:cubicBezTo>
                    <a:pt x="371116" y="959428"/>
                    <a:pt x="294964" y="1036232"/>
                    <a:pt x="246700" y="1132042"/>
                  </a:cubicBezTo>
                  <a:cubicBezTo>
                    <a:pt x="215155" y="1086260"/>
                    <a:pt x="144621" y="1004034"/>
                    <a:pt x="41104" y="996850"/>
                  </a:cubicBezTo>
                  <a:lnTo>
                    <a:pt x="3355" y="1034599"/>
                  </a:lnTo>
                  <a:cubicBezTo>
                    <a:pt x="128359" y="1018533"/>
                    <a:pt x="208298" y="1137724"/>
                    <a:pt x="228087" y="1171032"/>
                  </a:cubicBezTo>
                  <a:lnTo>
                    <a:pt x="269102" y="1171032"/>
                  </a:lnTo>
                  <a:cubicBezTo>
                    <a:pt x="313120" y="1071304"/>
                    <a:pt x="388880" y="991821"/>
                    <a:pt x="481685" y="936243"/>
                  </a:cubicBezTo>
                  <a:cubicBezTo>
                    <a:pt x="488608" y="932063"/>
                    <a:pt x="495662" y="928079"/>
                    <a:pt x="502781" y="924160"/>
                  </a:cubicBezTo>
                  <a:cubicBezTo>
                    <a:pt x="536154" y="1015529"/>
                    <a:pt x="589447" y="1100824"/>
                    <a:pt x="656586" y="1171032"/>
                  </a:cubicBezTo>
                  <a:lnTo>
                    <a:pt x="715103" y="1171032"/>
                  </a:lnTo>
                  <a:lnTo>
                    <a:pt x="714973" y="1170901"/>
                  </a:lnTo>
                  <a:cubicBezTo>
                    <a:pt x="734174" y="1151374"/>
                    <a:pt x="755465" y="1133544"/>
                    <a:pt x="778323" y="1117608"/>
                  </a:cubicBezTo>
                  <a:cubicBezTo>
                    <a:pt x="806080" y="1098342"/>
                    <a:pt x="835926" y="1082015"/>
                    <a:pt x="867210" y="1069214"/>
                  </a:cubicBezTo>
                  <a:lnTo>
                    <a:pt x="896404" y="1057327"/>
                  </a:lnTo>
                  <a:lnTo>
                    <a:pt x="884256" y="1028395"/>
                  </a:lnTo>
                  <a:cubicBezTo>
                    <a:pt x="871325" y="997438"/>
                    <a:pt x="861789" y="964783"/>
                    <a:pt x="855911" y="931540"/>
                  </a:cubicBezTo>
                  <a:cubicBezTo>
                    <a:pt x="851078" y="904045"/>
                    <a:pt x="848727" y="876092"/>
                    <a:pt x="849054" y="848205"/>
                  </a:cubicBezTo>
                  <a:cubicBezTo>
                    <a:pt x="876419" y="848009"/>
                    <a:pt x="904110" y="850360"/>
                    <a:pt x="931606" y="855324"/>
                  </a:cubicBezTo>
                  <a:cubicBezTo>
                    <a:pt x="964718" y="861267"/>
                    <a:pt x="997373" y="870867"/>
                    <a:pt x="1028722" y="883995"/>
                  </a:cubicBezTo>
                  <a:lnTo>
                    <a:pt x="1057785" y="896208"/>
                  </a:lnTo>
                  <a:lnTo>
                    <a:pt x="1069736" y="867014"/>
                  </a:lnTo>
                  <a:cubicBezTo>
                    <a:pt x="1082472" y="835927"/>
                    <a:pt x="1098799" y="806145"/>
                    <a:pt x="1118196" y="778519"/>
                  </a:cubicBezTo>
                  <a:cubicBezTo>
                    <a:pt x="1134067" y="755922"/>
                    <a:pt x="1152027" y="734696"/>
                    <a:pt x="1171816" y="715234"/>
                  </a:cubicBezTo>
                  <a:lnTo>
                    <a:pt x="1171816" y="656585"/>
                  </a:lnTo>
                  <a:cubicBezTo>
                    <a:pt x="1100628" y="588402"/>
                    <a:pt x="1015986" y="535305"/>
                    <a:pt x="925793" y="502193"/>
                  </a:cubicBezTo>
                  <a:cubicBezTo>
                    <a:pt x="929712" y="495074"/>
                    <a:pt x="933696" y="488086"/>
                    <a:pt x="937876" y="481163"/>
                  </a:cubicBezTo>
                  <a:cubicBezTo>
                    <a:pt x="993324" y="388684"/>
                    <a:pt x="1072349" y="312467"/>
                    <a:pt x="1171816" y="268906"/>
                  </a:cubicBezTo>
                  <a:lnTo>
                    <a:pt x="1171881" y="268906"/>
                  </a:lnTo>
                  <a:lnTo>
                    <a:pt x="1171881" y="228283"/>
                  </a:lnTo>
                  <a:lnTo>
                    <a:pt x="1171881" y="228283"/>
                  </a:lnTo>
                  <a:close/>
                  <a:moveTo>
                    <a:pt x="938202" y="818946"/>
                  </a:moveTo>
                  <a:cubicBezTo>
                    <a:pt x="907180" y="813395"/>
                    <a:pt x="875766" y="810848"/>
                    <a:pt x="844482" y="811370"/>
                  </a:cubicBezTo>
                  <a:cubicBezTo>
                    <a:pt x="846180" y="716540"/>
                    <a:pt x="868320" y="620861"/>
                    <a:pt x="908943" y="535044"/>
                  </a:cubicBezTo>
                  <a:cubicBezTo>
                    <a:pt x="997177" y="566719"/>
                    <a:pt x="1079990" y="618640"/>
                    <a:pt x="1149219" y="685714"/>
                  </a:cubicBezTo>
                  <a:cubicBezTo>
                    <a:pt x="1126752" y="707331"/>
                    <a:pt x="1106244" y="731431"/>
                    <a:pt x="1088088" y="757359"/>
                  </a:cubicBezTo>
                  <a:cubicBezTo>
                    <a:pt x="1068169" y="785769"/>
                    <a:pt x="1051254" y="816203"/>
                    <a:pt x="1037865" y="847813"/>
                  </a:cubicBezTo>
                  <a:cubicBezTo>
                    <a:pt x="1005602" y="834686"/>
                    <a:pt x="972098" y="825020"/>
                    <a:pt x="938202" y="818946"/>
                  </a:cubicBezTo>
                  <a:lnTo>
                    <a:pt x="938202" y="818946"/>
                  </a:lnTo>
                  <a:close/>
                  <a:moveTo>
                    <a:pt x="812350" y="843960"/>
                  </a:moveTo>
                  <a:cubicBezTo>
                    <a:pt x="811762" y="875243"/>
                    <a:pt x="814309" y="906723"/>
                    <a:pt x="819795" y="937810"/>
                  </a:cubicBezTo>
                  <a:cubicBezTo>
                    <a:pt x="825803" y="971902"/>
                    <a:pt x="835339" y="1005406"/>
                    <a:pt x="848270" y="1037277"/>
                  </a:cubicBezTo>
                  <a:cubicBezTo>
                    <a:pt x="816072" y="1050862"/>
                    <a:pt x="785573" y="1067712"/>
                    <a:pt x="757424" y="1087239"/>
                  </a:cubicBezTo>
                  <a:cubicBezTo>
                    <a:pt x="731496" y="1105265"/>
                    <a:pt x="707462" y="1125707"/>
                    <a:pt x="685779" y="1148174"/>
                  </a:cubicBezTo>
                  <a:cubicBezTo>
                    <a:pt x="619881" y="1079925"/>
                    <a:pt x="567895" y="996654"/>
                    <a:pt x="535958" y="907310"/>
                  </a:cubicBezTo>
                  <a:cubicBezTo>
                    <a:pt x="620795" y="867341"/>
                    <a:pt x="716017" y="845462"/>
                    <a:pt x="812415" y="844025"/>
                  </a:cubicBezTo>
                  <a:lnTo>
                    <a:pt x="812415" y="844025"/>
                  </a:lnTo>
                  <a:close/>
                  <a:moveTo>
                    <a:pt x="873676" y="523549"/>
                  </a:moveTo>
                  <a:cubicBezTo>
                    <a:pt x="832596" y="611848"/>
                    <a:pt x="809999" y="709944"/>
                    <a:pt x="807778" y="807255"/>
                  </a:cubicBezTo>
                  <a:cubicBezTo>
                    <a:pt x="709160" y="809345"/>
                    <a:pt x="611718" y="831616"/>
                    <a:pt x="524463" y="871978"/>
                  </a:cubicBezTo>
                  <a:cubicBezTo>
                    <a:pt x="522178" y="864206"/>
                    <a:pt x="520088" y="856369"/>
                    <a:pt x="518128" y="848531"/>
                  </a:cubicBezTo>
                  <a:cubicBezTo>
                    <a:pt x="491939" y="743970"/>
                    <a:pt x="493898" y="634184"/>
                    <a:pt x="533476" y="533019"/>
                  </a:cubicBezTo>
                  <a:cubicBezTo>
                    <a:pt x="635229" y="493441"/>
                    <a:pt x="745146" y="490829"/>
                    <a:pt x="850229" y="517149"/>
                  </a:cubicBezTo>
                  <a:cubicBezTo>
                    <a:pt x="858067" y="519108"/>
                    <a:pt x="865904" y="521263"/>
                    <a:pt x="873741" y="523549"/>
                  </a:cubicBezTo>
                  <a:lnTo>
                    <a:pt x="873741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7C7599FF-AF88-4879-A714-C904B352E529}"/>
                </a:ext>
              </a:extLst>
            </p:cNvPr>
            <p:cNvSpPr/>
            <p:nvPr/>
          </p:nvSpPr>
          <p:spPr>
            <a:xfrm>
              <a:off x="2606888" y="5688339"/>
              <a:ext cx="1169048" cy="1169048"/>
            </a:xfrm>
            <a:custGeom>
              <a:avLst/>
              <a:gdLst>
                <a:gd name="connsiteX0" fmla="*/ 3420 w 1169048"/>
                <a:gd name="connsiteY0" fmla="*/ 228087 h 1169048"/>
                <a:gd name="connsiteX1" fmla="*/ 140114 w 1169048"/>
                <a:gd name="connsiteY1" fmla="*/ 3355 h 1169048"/>
                <a:gd name="connsiteX2" fmla="*/ 177864 w 1169048"/>
                <a:gd name="connsiteY2" fmla="*/ 41105 h 1169048"/>
                <a:gd name="connsiteX3" fmla="*/ 42606 w 1169048"/>
                <a:gd name="connsiteY3" fmla="*/ 246635 h 1169048"/>
                <a:gd name="connsiteX4" fmla="*/ 268905 w 1169048"/>
                <a:gd name="connsiteY4" fmla="*/ 462092 h 1169048"/>
                <a:gd name="connsiteX5" fmla="*/ 284841 w 1169048"/>
                <a:gd name="connsiteY5" fmla="*/ 490176 h 1169048"/>
                <a:gd name="connsiteX6" fmla="*/ 316059 w 1169048"/>
                <a:gd name="connsiteY6" fmla="*/ 481555 h 1169048"/>
                <a:gd name="connsiteX7" fmla="*/ 625302 w 1169048"/>
                <a:gd name="connsiteY7" fmla="*/ 488282 h 1169048"/>
                <a:gd name="connsiteX8" fmla="*/ 686824 w 1169048"/>
                <a:gd name="connsiteY8" fmla="*/ 549739 h 1169048"/>
                <a:gd name="connsiteX9" fmla="*/ 692832 w 1169048"/>
                <a:gd name="connsiteY9" fmla="*/ 857544 h 1169048"/>
                <a:gd name="connsiteX10" fmla="*/ 684212 w 1169048"/>
                <a:gd name="connsiteY10" fmla="*/ 888632 h 1169048"/>
                <a:gd name="connsiteX11" fmla="*/ 712425 w 1169048"/>
                <a:gd name="connsiteY11" fmla="*/ 904567 h 1169048"/>
                <a:gd name="connsiteX12" fmla="*/ 928405 w 1169048"/>
                <a:gd name="connsiteY12" fmla="*/ 1132042 h 1169048"/>
                <a:gd name="connsiteX13" fmla="*/ 1134001 w 1169048"/>
                <a:gd name="connsiteY13" fmla="*/ 996850 h 1169048"/>
                <a:gd name="connsiteX14" fmla="*/ 1171750 w 1169048"/>
                <a:gd name="connsiteY14" fmla="*/ 1034600 h 1169048"/>
                <a:gd name="connsiteX15" fmla="*/ 946757 w 1169048"/>
                <a:gd name="connsiteY15" fmla="*/ 1171489 h 1169048"/>
                <a:gd name="connsiteX16" fmla="*/ 947149 w 1169048"/>
                <a:gd name="connsiteY16" fmla="*/ 1172142 h 1169048"/>
                <a:gd name="connsiteX17" fmla="*/ 905939 w 1169048"/>
                <a:gd name="connsiteY17" fmla="*/ 1172142 h 1169048"/>
                <a:gd name="connsiteX18" fmla="*/ 906265 w 1169048"/>
                <a:gd name="connsiteY18" fmla="*/ 1171489 h 1169048"/>
                <a:gd name="connsiteX19" fmla="*/ 693485 w 1169048"/>
                <a:gd name="connsiteY19" fmla="*/ 936243 h 1169048"/>
                <a:gd name="connsiteX20" fmla="*/ 672390 w 1169048"/>
                <a:gd name="connsiteY20" fmla="*/ 924160 h 1169048"/>
                <a:gd name="connsiteX21" fmla="*/ 518324 w 1169048"/>
                <a:gd name="connsiteY21" fmla="*/ 1171293 h 1169048"/>
                <a:gd name="connsiteX22" fmla="*/ 519108 w 1169048"/>
                <a:gd name="connsiteY22" fmla="*/ 1172142 h 1169048"/>
                <a:gd name="connsiteX23" fmla="*/ 458957 w 1169048"/>
                <a:gd name="connsiteY23" fmla="*/ 1172142 h 1169048"/>
                <a:gd name="connsiteX24" fmla="*/ 460133 w 1169048"/>
                <a:gd name="connsiteY24" fmla="*/ 1170901 h 1169048"/>
                <a:gd name="connsiteX25" fmla="*/ 396782 w 1169048"/>
                <a:gd name="connsiteY25" fmla="*/ 1117609 h 1169048"/>
                <a:gd name="connsiteX26" fmla="*/ 307895 w 1169048"/>
                <a:gd name="connsiteY26" fmla="*/ 1069214 h 1169048"/>
                <a:gd name="connsiteX27" fmla="*/ 278702 w 1169048"/>
                <a:gd name="connsiteY27" fmla="*/ 1057327 h 1169048"/>
                <a:gd name="connsiteX28" fmla="*/ 290850 w 1169048"/>
                <a:gd name="connsiteY28" fmla="*/ 1028395 h 1169048"/>
                <a:gd name="connsiteX29" fmla="*/ 319194 w 1169048"/>
                <a:gd name="connsiteY29" fmla="*/ 931540 h 1169048"/>
                <a:gd name="connsiteX30" fmla="*/ 326052 w 1169048"/>
                <a:gd name="connsiteY30" fmla="*/ 848205 h 1169048"/>
                <a:gd name="connsiteX31" fmla="*/ 243500 w 1169048"/>
                <a:gd name="connsiteY31" fmla="*/ 855324 h 1169048"/>
                <a:gd name="connsiteX32" fmla="*/ 146384 w 1169048"/>
                <a:gd name="connsiteY32" fmla="*/ 883995 h 1169048"/>
                <a:gd name="connsiteX33" fmla="*/ 117321 w 1169048"/>
                <a:gd name="connsiteY33" fmla="*/ 896208 h 1169048"/>
                <a:gd name="connsiteX34" fmla="*/ 105369 w 1169048"/>
                <a:gd name="connsiteY34" fmla="*/ 867079 h 1169048"/>
                <a:gd name="connsiteX35" fmla="*/ 56909 w 1169048"/>
                <a:gd name="connsiteY35" fmla="*/ 778585 h 1169048"/>
                <a:gd name="connsiteX36" fmla="*/ 3355 w 1169048"/>
                <a:gd name="connsiteY36" fmla="*/ 715430 h 1169048"/>
                <a:gd name="connsiteX37" fmla="*/ 3355 w 1169048"/>
                <a:gd name="connsiteY37" fmla="*/ 656586 h 1169048"/>
                <a:gd name="connsiteX38" fmla="*/ 249312 w 1169048"/>
                <a:gd name="connsiteY38" fmla="*/ 502258 h 1169048"/>
                <a:gd name="connsiteX39" fmla="*/ 237230 w 1169048"/>
                <a:gd name="connsiteY39" fmla="*/ 481229 h 1169048"/>
                <a:gd name="connsiteX40" fmla="*/ 3355 w 1169048"/>
                <a:gd name="connsiteY40" fmla="*/ 268971 h 1169048"/>
                <a:gd name="connsiteX41" fmla="*/ 3355 w 1169048"/>
                <a:gd name="connsiteY41" fmla="*/ 228283 h 1169048"/>
                <a:gd name="connsiteX42" fmla="*/ 3355 w 1169048"/>
                <a:gd name="connsiteY42" fmla="*/ 228283 h 1169048"/>
                <a:gd name="connsiteX43" fmla="*/ 25952 w 1169048"/>
                <a:gd name="connsiteY43" fmla="*/ 685714 h 1169048"/>
                <a:gd name="connsiteX44" fmla="*/ 87083 w 1169048"/>
                <a:gd name="connsiteY44" fmla="*/ 757359 h 1169048"/>
                <a:gd name="connsiteX45" fmla="*/ 137306 w 1169048"/>
                <a:gd name="connsiteY45" fmla="*/ 847813 h 1169048"/>
                <a:gd name="connsiteX46" fmla="*/ 236969 w 1169048"/>
                <a:gd name="connsiteY46" fmla="*/ 818946 h 1169048"/>
                <a:gd name="connsiteX47" fmla="*/ 330689 w 1169048"/>
                <a:gd name="connsiteY47" fmla="*/ 811370 h 1169048"/>
                <a:gd name="connsiteX48" fmla="*/ 266228 w 1169048"/>
                <a:gd name="connsiteY48" fmla="*/ 535044 h 1169048"/>
                <a:gd name="connsiteX49" fmla="*/ 25952 w 1169048"/>
                <a:gd name="connsiteY49" fmla="*/ 685714 h 1169048"/>
                <a:gd name="connsiteX50" fmla="*/ 25952 w 1169048"/>
                <a:gd name="connsiteY50" fmla="*/ 685714 h 1169048"/>
                <a:gd name="connsiteX51" fmla="*/ 362821 w 1169048"/>
                <a:gd name="connsiteY51" fmla="*/ 843960 h 1169048"/>
                <a:gd name="connsiteX52" fmla="*/ 355376 w 1169048"/>
                <a:gd name="connsiteY52" fmla="*/ 937810 h 1169048"/>
                <a:gd name="connsiteX53" fmla="*/ 326901 w 1169048"/>
                <a:gd name="connsiteY53" fmla="*/ 1037277 h 1169048"/>
                <a:gd name="connsiteX54" fmla="*/ 417747 w 1169048"/>
                <a:gd name="connsiteY54" fmla="*/ 1087239 h 1169048"/>
                <a:gd name="connsiteX55" fmla="*/ 489392 w 1169048"/>
                <a:gd name="connsiteY55" fmla="*/ 1148174 h 1169048"/>
                <a:gd name="connsiteX56" fmla="*/ 639213 w 1169048"/>
                <a:gd name="connsiteY56" fmla="*/ 907311 h 1169048"/>
                <a:gd name="connsiteX57" fmla="*/ 362756 w 1169048"/>
                <a:gd name="connsiteY57" fmla="*/ 844025 h 1169048"/>
                <a:gd name="connsiteX58" fmla="*/ 362756 w 1169048"/>
                <a:gd name="connsiteY58" fmla="*/ 844025 h 1169048"/>
                <a:gd name="connsiteX59" fmla="*/ 301495 w 1169048"/>
                <a:gd name="connsiteY59" fmla="*/ 523549 h 1169048"/>
                <a:gd name="connsiteX60" fmla="*/ 367393 w 1169048"/>
                <a:gd name="connsiteY60" fmla="*/ 807256 h 1169048"/>
                <a:gd name="connsiteX61" fmla="*/ 650708 w 1169048"/>
                <a:gd name="connsiteY61" fmla="*/ 871978 h 1169048"/>
                <a:gd name="connsiteX62" fmla="*/ 657043 w 1169048"/>
                <a:gd name="connsiteY62" fmla="*/ 848532 h 1169048"/>
                <a:gd name="connsiteX63" fmla="*/ 641695 w 1169048"/>
                <a:gd name="connsiteY63" fmla="*/ 533019 h 1169048"/>
                <a:gd name="connsiteX64" fmla="*/ 324941 w 1169048"/>
                <a:gd name="connsiteY64" fmla="*/ 517149 h 1169048"/>
                <a:gd name="connsiteX65" fmla="*/ 301430 w 1169048"/>
                <a:gd name="connsiteY65" fmla="*/ 523549 h 1169048"/>
                <a:gd name="connsiteX66" fmla="*/ 301430 w 1169048"/>
                <a:gd name="connsiteY66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3420" y="228087"/>
                  </a:moveTo>
                  <a:cubicBezTo>
                    <a:pt x="36467" y="208559"/>
                    <a:pt x="156246" y="128555"/>
                    <a:pt x="140114" y="3355"/>
                  </a:cubicBezTo>
                  <a:lnTo>
                    <a:pt x="177864" y="41105"/>
                  </a:lnTo>
                  <a:cubicBezTo>
                    <a:pt x="170679" y="144621"/>
                    <a:pt x="88389" y="215090"/>
                    <a:pt x="42606" y="246635"/>
                  </a:cubicBezTo>
                  <a:cubicBezTo>
                    <a:pt x="138024" y="294703"/>
                    <a:pt x="214306" y="371116"/>
                    <a:pt x="268905" y="462092"/>
                  </a:cubicBezTo>
                  <a:cubicBezTo>
                    <a:pt x="274457" y="471301"/>
                    <a:pt x="279747" y="480706"/>
                    <a:pt x="284841" y="490176"/>
                  </a:cubicBezTo>
                  <a:cubicBezTo>
                    <a:pt x="295160" y="487041"/>
                    <a:pt x="305610" y="484167"/>
                    <a:pt x="316059" y="481555"/>
                  </a:cubicBezTo>
                  <a:cubicBezTo>
                    <a:pt x="418139" y="456019"/>
                    <a:pt x="524659" y="456149"/>
                    <a:pt x="625302" y="488282"/>
                  </a:cubicBezTo>
                  <a:lnTo>
                    <a:pt x="686824" y="549739"/>
                  </a:lnTo>
                  <a:cubicBezTo>
                    <a:pt x="718826" y="649793"/>
                    <a:pt x="718303" y="756053"/>
                    <a:pt x="692832" y="857544"/>
                  </a:cubicBezTo>
                  <a:cubicBezTo>
                    <a:pt x="690220" y="867928"/>
                    <a:pt x="687346" y="878313"/>
                    <a:pt x="684212" y="888632"/>
                  </a:cubicBezTo>
                  <a:cubicBezTo>
                    <a:pt x="693747" y="893726"/>
                    <a:pt x="703217" y="899016"/>
                    <a:pt x="712425" y="904567"/>
                  </a:cubicBezTo>
                  <a:cubicBezTo>
                    <a:pt x="803990" y="959428"/>
                    <a:pt x="880141" y="1036232"/>
                    <a:pt x="928405" y="1132042"/>
                  </a:cubicBezTo>
                  <a:cubicBezTo>
                    <a:pt x="959950" y="1086260"/>
                    <a:pt x="1030485" y="1004035"/>
                    <a:pt x="1134001" y="996850"/>
                  </a:cubicBezTo>
                  <a:lnTo>
                    <a:pt x="1171750" y="1034600"/>
                  </a:lnTo>
                  <a:cubicBezTo>
                    <a:pt x="1046159" y="1018468"/>
                    <a:pt x="966089" y="1138769"/>
                    <a:pt x="946757" y="1171489"/>
                  </a:cubicBezTo>
                  <a:lnTo>
                    <a:pt x="947149" y="1172142"/>
                  </a:lnTo>
                  <a:lnTo>
                    <a:pt x="905939" y="1172142"/>
                  </a:lnTo>
                  <a:lnTo>
                    <a:pt x="906265" y="1171489"/>
                  </a:lnTo>
                  <a:cubicBezTo>
                    <a:pt x="862312" y="1071565"/>
                    <a:pt x="786422" y="991952"/>
                    <a:pt x="693485" y="936243"/>
                  </a:cubicBezTo>
                  <a:cubicBezTo>
                    <a:pt x="686563" y="932063"/>
                    <a:pt x="679509" y="928079"/>
                    <a:pt x="672390" y="924160"/>
                  </a:cubicBezTo>
                  <a:cubicBezTo>
                    <a:pt x="638952" y="1015660"/>
                    <a:pt x="585593" y="1101020"/>
                    <a:pt x="518324" y="1171293"/>
                  </a:cubicBezTo>
                  <a:lnTo>
                    <a:pt x="519108" y="1172142"/>
                  </a:lnTo>
                  <a:lnTo>
                    <a:pt x="458957" y="1172142"/>
                  </a:lnTo>
                  <a:lnTo>
                    <a:pt x="460133" y="1170901"/>
                  </a:lnTo>
                  <a:cubicBezTo>
                    <a:pt x="440932" y="1151374"/>
                    <a:pt x="419641" y="1133544"/>
                    <a:pt x="396782" y="1117609"/>
                  </a:cubicBezTo>
                  <a:cubicBezTo>
                    <a:pt x="369026" y="1098342"/>
                    <a:pt x="339179" y="1082015"/>
                    <a:pt x="307895" y="1069214"/>
                  </a:cubicBezTo>
                  <a:lnTo>
                    <a:pt x="278702" y="1057327"/>
                  </a:lnTo>
                  <a:lnTo>
                    <a:pt x="290850" y="1028395"/>
                  </a:lnTo>
                  <a:cubicBezTo>
                    <a:pt x="303781" y="997438"/>
                    <a:pt x="313316" y="964783"/>
                    <a:pt x="319194" y="931540"/>
                  </a:cubicBezTo>
                  <a:cubicBezTo>
                    <a:pt x="324027" y="904045"/>
                    <a:pt x="326378" y="876092"/>
                    <a:pt x="326052" y="848205"/>
                  </a:cubicBezTo>
                  <a:cubicBezTo>
                    <a:pt x="298687" y="848009"/>
                    <a:pt x="270995" y="850360"/>
                    <a:pt x="243500" y="855324"/>
                  </a:cubicBezTo>
                  <a:cubicBezTo>
                    <a:pt x="210388" y="861267"/>
                    <a:pt x="177733" y="870868"/>
                    <a:pt x="146384" y="883995"/>
                  </a:cubicBezTo>
                  <a:lnTo>
                    <a:pt x="117321" y="896208"/>
                  </a:lnTo>
                  <a:lnTo>
                    <a:pt x="105369" y="867079"/>
                  </a:lnTo>
                  <a:cubicBezTo>
                    <a:pt x="92634" y="835992"/>
                    <a:pt x="76306" y="806210"/>
                    <a:pt x="56909" y="778585"/>
                  </a:cubicBezTo>
                  <a:cubicBezTo>
                    <a:pt x="41104" y="756053"/>
                    <a:pt x="23144" y="734827"/>
                    <a:pt x="3355" y="715430"/>
                  </a:cubicBezTo>
                  <a:lnTo>
                    <a:pt x="3355" y="656586"/>
                  </a:lnTo>
                  <a:cubicBezTo>
                    <a:pt x="74478" y="588402"/>
                    <a:pt x="159119" y="535370"/>
                    <a:pt x="249312" y="502258"/>
                  </a:cubicBezTo>
                  <a:cubicBezTo>
                    <a:pt x="245394" y="495139"/>
                    <a:pt x="241410" y="488151"/>
                    <a:pt x="237230" y="481229"/>
                  </a:cubicBezTo>
                  <a:cubicBezTo>
                    <a:pt x="181782" y="388749"/>
                    <a:pt x="102822" y="312533"/>
                    <a:pt x="3355" y="268971"/>
                  </a:cubicBezTo>
                  <a:lnTo>
                    <a:pt x="3355" y="228283"/>
                  </a:lnTo>
                  <a:lnTo>
                    <a:pt x="3355" y="228283"/>
                  </a:lnTo>
                  <a:close/>
                  <a:moveTo>
                    <a:pt x="25952" y="685714"/>
                  </a:moveTo>
                  <a:cubicBezTo>
                    <a:pt x="48419" y="707332"/>
                    <a:pt x="68926" y="731431"/>
                    <a:pt x="87083" y="757359"/>
                  </a:cubicBezTo>
                  <a:cubicBezTo>
                    <a:pt x="107002" y="785768"/>
                    <a:pt x="123917" y="816203"/>
                    <a:pt x="137306" y="847813"/>
                  </a:cubicBezTo>
                  <a:cubicBezTo>
                    <a:pt x="169569" y="834686"/>
                    <a:pt x="203073" y="825020"/>
                    <a:pt x="236969" y="818946"/>
                  </a:cubicBezTo>
                  <a:cubicBezTo>
                    <a:pt x="267991" y="813395"/>
                    <a:pt x="299471" y="810848"/>
                    <a:pt x="330689" y="811370"/>
                  </a:cubicBezTo>
                  <a:cubicBezTo>
                    <a:pt x="328991" y="716540"/>
                    <a:pt x="306851" y="620796"/>
                    <a:pt x="266228" y="535044"/>
                  </a:cubicBezTo>
                  <a:cubicBezTo>
                    <a:pt x="177994" y="566719"/>
                    <a:pt x="95181" y="618641"/>
                    <a:pt x="25952" y="685714"/>
                  </a:cubicBezTo>
                  <a:lnTo>
                    <a:pt x="25952" y="685714"/>
                  </a:lnTo>
                  <a:close/>
                  <a:moveTo>
                    <a:pt x="362821" y="843960"/>
                  </a:moveTo>
                  <a:cubicBezTo>
                    <a:pt x="363409" y="875243"/>
                    <a:pt x="360862" y="906723"/>
                    <a:pt x="355376" y="937810"/>
                  </a:cubicBezTo>
                  <a:cubicBezTo>
                    <a:pt x="349367" y="971902"/>
                    <a:pt x="339832" y="1005406"/>
                    <a:pt x="326901" y="1037277"/>
                  </a:cubicBezTo>
                  <a:cubicBezTo>
                    <a:pt x="359099" y="1050862"/>
                    <a:pt x="389598" y="1067712"/>
                    <a:pt x="417747" y="1087239"/>
                  </a:cubicBezTo>
                  <a:cubicBezTo>
                    <a:pt x="443675" y="1105265"/>
                    <a:pt x="467709" y="1125707"/>
                    <a:pt x="489392" y="1148174"/>
                  </a:cubicBezTo>
                  <a:cubicBezTo>
                    <a:pt x="555224" y="1079925"/>
                    <a:pt x="607276" y="996655"/>
                    <a:pt x="639213" y="907311"/>
                  </a:cubicBezTo>
                  <a:cubicBezTo>
                    <a:pt x="554375" y="867341"/>
                    <a:pt x="459153" y="845462"/>
                    <a:pt x="362756" y="844025"/>
                  </a:cubicBezTo>
                  <a:lnTo>
                    <a:pt x="362756" y="844025"/>
                  </a:lnTo>
                  <a:close/>
                  <a:moveTo>
                    <a:pt x="301495" y="523549"/>
                  </a:moveTo>
                  <a:cubicBezTo>
                    <a:pt x="342575" y="611848"/>
                    <a:pt x="365172" y="709944"/>
                    <a:pt x="367393" y="807256"/>
                  </a:cubicBezTo>
                  <a:cubicBezTo>
                    <a:pt x="466011" y="809346"/>
                    <a:pt x="563453" y="831616"/>
                    <a:pt x="650708" y="871978"/>
                  </a:cubicBezTo>
                  <a:cubicBezTo>
                    <a:pt x="652993" y="864206"/>
                    <a:pt x="655083" y="856369"/>
                    <a:pt x="657043" y="848532"/>
                  </a:cubicBezTo>
                  <a:cubicBezTo>
                    <a:pt x="683232" y="743970"/>
                    <a:pt x="681273" y="634184"/>
                    <a:pt x="641695" y="533019"/>
                  </a:cubicBezTo>
                  <a:cubicBezTo>
                    <a:pt x="539942" y="493441"/>
                    <a:pt x="430025" y="490829"/>
                    <a:pt x="324941" y="517149"/>
                  </a:cubicBezTo>
                  <a:cubicBezTo>
                    <a:pt x="317104" y="519108"/>
                    <a:pt x="309267" y="521263"/>
                    <a:pt x="301430" y="523549"/>
                  </a:cubicBezTo>
                  <a:lnTo>
                    <a:pt x="301430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759B429A-031C-4C56-9811-850DCC6A78BB}"/>
                </a:ext>
              </a:extLst>
            </p:cNvPr>
            <p:cNvSpPr/>
            <p:nvPr/>
          </p:nvSpPr>
          <p:spPr>
            <a:xfrm>
              <a:off x="2743712" y="5551841"/>
              <a:ext cx="1169048" cy="1169048"/>
            </a:xfrm>
            <a:custGeom>
              <a:avLst/>
              <a:gdLst>
                <a:gd name="connsiteX0" fmla="*/ 1171816 w 1169048"/>
                <a:gd name="connsiteY0" fmla="*/ 946235 h 1169048"/>
                <a:gd name="connsiteX1" fmla="*/ 1034991 w 1169048"/>
                <a:gd name="connsiteY1" fmla="*/ 1171032 h 1169048"/>
                <a:gd name="connsiteX2" fmla="*/ 997242 w 1169048"/>
                <a:gd name="connsiteY2" fmla="*/ 1133283 h 1169048"/>
                <a:gd name="connsiteX3" fmla="*/ 1132499 w 1169048"/>
                <a:gd name="connsiteY3" fmla="*/ 927752 h 1169048"/>
                <a:gd name="connsiteX4" fmla="*/ 906200 w 1169048"/>
                <a:gd name="connsiteY4" fmla="*/ 712295 h 1169048"/>
                <a:gd name="connsiteX5" fmla="*/ 890264 w 1169048"/>
                <a:gd name="connsiteY5" fmla="*/ 684212 h 1169048"/>
                <a:gd name="connsiteX6" fmla="*/ 859046 w 1169048"/>
                <a:gd name="connsiteY6" fmla="*/ 692833 h 1169048"/>
                <a:gd name="connsiteX7" fmla="*/ 549804 w 1169048"/>
                <a:gd name="connsiteY7" fmla="*/ 686105 h 1169048"/>
                <a:gd name="connsiteX8" fmla="*/ 488282 w 1169048"/>
                <a:gd name="connsiteY8" fmla="*/ 624649 h 1169048"/>
                <a:gd name="connsiteX9" fmla="*/ 482273 w 1169048"/>
                <a:gd name="connsiteY9" fmla="*/ 316843 h 1169048"/>
                <a:gd name="connsiteX10" fmla="*/ 490894 w 1169048"/>
                <a:gd name="connsiteY10" fmla="*/ 285755 h 1169048"/>
                <a:gd name="connsiteX11" fmla="*/ 462680 w 1169048"/>
                <a:gd name="connsiteY11" fmla="*/ 269820 h 1169048"/>
                <a:gd name="connsiteX12" fmla="*/ 246700 w 1169048"/>
                <a:gd name="connsiteY12" fmla="*/ 42345 h 1169048"/>
                <a:gd name="connsiteX13" fmla="*/ 41104 w 1169048"/>
                <a:gd name="connsiteY13" fmla="*/ 177537 h 1169048"/>
                <a:gd name="connsiteX14" fmla="*/ 3355 w 1169048"/>
                <a:gd name="connsiteY14" fmla="*/ 139787 h 1169048"/>
                <a:gd name="connsiteX15" fmla="*/ 228087 w 1169048"/>
                <a:gd name="connsiteY15" fmla="*/ 3355 h 1169048"/>
                <a:gd name="connsiteX16" fmla="*/ 269102 w 1169048"/>
                <a:gd name="connsiteY16" fmla="*/ 3355 h 1169048"/>
                <a:gd name="connsiteX17" fmla="*/ 481685 w 1169048"/>
                <a:gd name="connsiteY17" fmla="*/ 238144 h 1169048"/>
                <a:gd name="connsiteX18" fmla="*/ 502781 w 1169048"/>
                <a:gd name="connsiteY18" fmla="*/ 250227 h 1169048"/>
                <a:gd name="connsiteX19" fmla="*/ 656586 w 1169048"/>
                <a:gd name="connsiteY19" fmla="*/ 3355 h 1169048"/>
                <a:gd name="connsiteX20" fmla="*/ 715103 w 1169048"/>
                <a:gd name="connsiteY20" fmla="*/ 3355 h 1169048"/>
                <a:gd name="connsiteX21" fmla="*/ 714973 w 1169048"/>
                <a:gd name="connsiteY21" fmla="*/ 3486 h 1169048"/>
                <a:gd name="connsiteX22" fmla="*/ 778323 w 1169048"/>
                <a:gd name="connsiteY22" fmla="*/ 56779 h 1169048"/>
                <a:gd name="connsiteX23" fmla="*/ 867210 w 1169048"/>
                <a:gd name="connsiteY23" fmla="*/ 105173 h 1169048"/>
                <a:gd name="connsiteX24" fmla="*/ 896404 w 1169048"/>
                <a:gd name="connsiteY24" fmla="*/ 117060 h 1169048"/>
                <a:gd name="connsiteX25" fmla="*/ 884256 w 1169048"/>
                <a:gd name="connsiteY25" fmla="*/ 145992 h 1169048"/>
                <a:gd name="connsiteX26" fmla="*/ 855911 w 1169048"/>
                <a:gd name="connsiteY26" fmla="*/ 242847 h 1169048"/>
                <a:gd name="connsiteX27" fmla="*/ 849054 w 1169048"/>
                <a:gd name="connsiteY27" fmla="*/ 326182 h 1169048"/>
                <a:gd name="connsiteX28" fmla="*/ 931606 w 1169048"/>
                <a:gd name="connsiteY28" fmla="*/ 319063 h 1169048"/>
                <a:gd name="connsiteX29" fmla="*/ 1028722 w 1169048"/>
                <a:gd name="connsiteY29" fmla="*/ 290392 h 1169048"/>
                <a:gd name="connsiteX30" fmla="*/ 1057785 w 1169048"/>
                <a:gd name="connsiteY30" fmla="*/ 278179 h 1169048"/>
                <a:gd name="connsiteX31" fmla="*/ 1069736 w 1169048"/>
                <a:gd name="connsiteY31" fmla="*/ 307373 h 1169048"/>
                <a:gd name="connsiteX32" fmla="*/ 1118196 w 1169048"/>
                <a:gd name="connsiteY32" fmla="*/ 395868 h 1169048"/>
                <a:gd name="connsiteX33" fmla="*/ 1171816 w 1169048"/>
                <a:gd name="connsiteY33" fmla="*/ 459153 h 1169048"/>
                <a:gd name="connsiteX34" fmla="*/ 1171816 w 1169048"/>
                <a:gd name="connsiteY34" fmla="*/ 517802 h 1169048"/>
                <a:gd name="connsiteX35" fmla="*/ 925793 w 1169048"/>
                <a:gd name="connsiteY35" fmla="*/ 672194 h 1169048"/>
                <a:gd name="connsiteX36" fmla="*/ 937876 w 1169048"/>
                <a:gd name="connsiteY36" fmla="*/ 693224 h 1169048"/>
                <a:gd name="connsiteX37" fmla="*/ 1171816 w 1169048"/>
                <a:gd name="connsiteY37" fmla="*/ 905482 h 1169048"/>
                <a:gd name="connsiteX38" fmla="*/ 1171881 w 1169048"/>
                <a:gd name="connsiteY38" fmla="*/ 905482 h 1169048"/>
                <a:gd name="connsiteX39" fmla="*/ 1171881 w 1169048"/>
                <a:gd name="connsiteY39" fmla="*/ 946104 h 1169048"/>
                <a:gd name="connsiteX40" fmla="*/ 1171881 w 1169048"/>
                <a:gd name="connsiteY40" fmla="*/ 946104 h 1169048"/>
                <a:gd name="connsiteX41" fmla="*/ 938202 w 1169048"/>
                <a:gd name="connsiteY41" fmla="*/ 355441 h 1169048"/>
                <a:gd name="connsiteX42" fmla="*/ 844482 w 1169048"/>
                <a:gd name="connsiteY42" fmla="*/ 363017 h 1169048"/>
                <a:gd name="connsiteX43" fmla="*/ 908943 w 1169048"/>
                <a:gd name="connsiteY43" fmla="*/ 639344 h 1169048"/>
                <a:gd name="connsiteX44" fmla="*/ 1149219 w 1169048"/>
                <a:gd name="connsiteY44" fmla="*/ 488674 h 1169048"/>
                <a:gd name="connsiteX45" fmla="*/ 1088088 w 1169048"/>
                <a:gd name="connsiteY45" fmla="*/ 417094 h 1169048"/>
                <a:gd name="connsiteX46" fmla="*/ 1037865 w 1169048"/>
                <a:gd name="connsiteY46" fmla="*/ 326640 h 1169048"/>
                <a:gd name="connsiteX47" fmla="*/ 938202 w 1169048"/>
                <a:gd name="connsiteY47" fmla="*/ 355506 h 1169048"/>
                <a:gd name="connsiteX48" fmla="*/ 938202 w 1169048"/>
                <a:gd name="connsiteY48" fmla="*/ 355506 h 1169048"/>
                <a:gd name="connsiteX49" fmla="*/ 812350 w 1169048"/>
                <a:gd name="connsiteY49" fmla="*/ 330427 h 1169048"/>
                <a:gd name="connsiteX50" fmla="*/ 819795 w 1169048"/>
                <a:gd name="connsiteY50" fmla="*/ 236577 h 1169048"/>
                <a:gd name="connsiteX51" fmla="*/ 848270 w 1169048"/>
                <a:gd name="connsiteY51" fmla="*/ 137110 h 1169048"/>
                <a:gd name="connsiteX52" fmla="*/ 757424 w 1169048"/>
                <a:gd name="connsiteY52" fmla="*/ 87148 h 1169048"/>
                <a:gd name="connsiteX53" fmla="*/ 685779 w 1169048"/>
                <a:gd name="connsiteY53" fmla="*/ 26214 h 1169048"/>
                <a:gd name="connsiteX54" fmla="*/ 535958 w 1169048"/>
                <a:gd name="connsiteY54" fmla="*/ 267077 h 1169048"/>
                <a:gd name="connsiteX55" fmla="*/ 812415 w 1169048"/>
                <a:gd name="connsiteY55" fmla="*/ 330362 h 1169048"/>
                <a:gd name="connsiteX56" fmla="*/ 812415 w 1169048"/>
                <a:gd name="connsiteY56" fmla="*/ 330362 h 1169048"/>
                <a:gd name="connsiteX57" fmla="*/ 873676 w 1169048"/>
                <a:gd name="connsiteY57" fmla="*/ 650838 h 1169048"/>
                <a:gd name="connsiteX58" fmla="*/ 807778 w 1169048"/>
                <a:gd name="connsiteY58" fmla="*/ 367131 h 1169048"/>
                <a:gd name="connsiteX59" fmla="*/ 524463 w 1169048"/>
                <a:gd name="connsiteY59" fmla="*/ 302409 h 1169048"/>
                <a:gd name="connsiteX60" fmla="*/ 518128 w 1169048"/>
                <a:gd name="connsiteY60" fmla="*/ 325856 h 1169048"/>
                <a:gd name="connsiteX61" fmla="*/ 533476 w 1169048"/>
                <a:gd name="connsiteY61" fmla="*/ 641368 h 1169048"/>
                <a:gd name="connsiteX62" fmla="*/ 850229 w 1169048"/>
                <a:gd name="connsiteY62" fmla="*/ 657239 h 1169048"/>
                <a:gd name="connsiteX63" fmla="*/ 873741 w 1169048"/>
                <a:gd name="connsiteY63" fmla="*/ 650838 h 1169048"/>
                <a:gd name="connsiteX64" fmla="*/ 873741 w 1169048"/>
                <a:gd name="connsiteY64" fmla="*/ 65083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1171816" y="946235"/>
                  </a:moveTo>
                  <a:cubicBezTo>
                    <a:pt x="1138899" y="965632"/>
                    <a:pt x="1018860" y="1045702"/>
                    <a:pt x="1034991" y="1171032"/>
                  </a:cubicBezTo>
                  <a:lnTo>
                    <a:pt x="997242" y="1133283"/>
                  </a:lnTo>
                  <a:cubicBezTo>
                    <a:pt x="1004426" y="1029766"/>
                    <a:pt x="1086717" y="959297"/>
                    <a:pt x="1132499" y="927752"/>
                  </a:cubicBezTo>
                  <a:cubicBezTo>
                    <a:pt x="1037081" y="879684"/>
                    <a:pt x="960799" y="803271"/>
                    <a:pt x="906200" y="712295"/>
                  </a:cubicBezTo>
                  <a:cubicBezTo>
                    <a:pt x="900649" y="703086"/>
                    <a:pt x="895359" y="693681"/>
                    <a:pt x="890264" y="684212"/>
                  </a:cubicBezTo>
                  <a:cubicBezTo>
                    <a:pt x="879946" y="687346"/>
                    <a:pt x="869496" y="690220"/>
                    <a:pt x="859046" y="692833"/>
                  </a:cubicBezTo>
                  <a:cubicBezTo>
                    <a:pt x="756967" y="718369"/>
                    <a:pt x="650446" y="718238"/>
                    <a:pt x="549804" y="686105"/>
                  </a:cubicBezTo>
                  <a:lnTo>
                    <a:pt x="488282" y="624649"/>
                  </a:lnTo>
                  <a:cubicBezTo>
                    <a:pt x="456280" y="524594"/>
                    <a:pt x="456802" y="418269"/>
                    <a:pt x="482273" y="316843"/>
                  </a:cubicBezTo>
                  <a:cubicBezTo>
                    <a:pt x="484886" y="306459"/>
                    <a:pt x="487759" y="296075"/>
                    <a:pt x="490894" y="285755"/>
                  </a:cubicBezTo>
                  <a:cubicBezTo>
                    <a:pt x="481359" y="280661"/>
                    <a:pt x="471889" y="275371"/>
                    <a:pt x="462680" y="269820"/>
                  </a:cubicBezTo>
                  <a:cubicBezTo>
                    <a:pt x="371116" y="214959"/>
                    <a:pt x="294964" y="138155"/>
                    <a:pt x="246700" y="42345"/>
                  </a:cubicBezTo>
                  <a:cubicBezTo>
                    <a:pt x="215155" y="88127"/>
                    <a:pt x="144621" y="170353"/>
                    <a:pt x="41104" y="177537"/>
                  </a:cubicBezTo>
                  <a:lnTo>
                    <a:pt x="3355" y="139787"/>
                  </a:lnTo>
                  <a:cubicBezTo>
                    <a:pt x="128359" y="155854"/>
                    <a:pt x="208298" y="36663"/>
                    <a:pt x="228087" y="3355"/>
                  </a:cubicBezTo>
                  <a:lnTo>
                    <a:pt x="269102" y="3355"/>
                  </a:lnTo>
                  <a:cubicBezTo>
                    <a:pt x="313120" y="103083"/>
                    <a:pt x="388880" y="182566"/>
                    <a:pt x="481685" y="238144"/>
                  </a:cubicBezTo>
                  <a:cubicBezTo>
                    <a:pt x="488608" y="242324"/>
                    <a:pt x="495662" y="246308"/>
                    <a:pt x="502781" y="250227"/>
                  </a:cubicBezTo>
                  <a:cubicBezTo>
                    <a:pt x="536154" y="158858"/>
                    <a:pt x="589447" y="73563"/>
                    <a:pt x="656586" y="3355"/>
                  </a:cubicBezTo>
                  <a:lnTo>
                    <a:pt x="715103" y="3355"/>
                  </a:lnTo>
                  <a:lnTo>
                    <a:pt x="714973" y="3486"/>
                  </a:lnTo>
                  <a:cubicBezTo>
                    <a:pt x="734174" y="23014"/>
                    <a:pt x="755465" y="40843"/>
                    <a:pt x="778323" y="56779"/>
                  </a:cubicBezTo>
                  <a:cubicBezTo>
                    <a:pt x="806080" y="76045"/>
                    <a:pt x="835926" y="92373"/>
                    <a:pt x="867210" y="105173"/>
                  </a:cubicBezTo>
                  <a:lnTo>
                    <a:pt x="896404" y="117060"/>
                  </a:lnTo>
                  <a:lnTo>
                    <a:pt x="884256" y="145992"/>
                  </a:lnTo>
                  <a:cubicBezTo>
                    <a:pt x="871325" y="176949"/>
                    <a:pt x="861789" y="209604"/>
                    <a:pt x="855911" y="242847"/>
                  </a:cubicBezTo>
                  <a:cubicBezTo>
                    <a:pt x="851078" y="270342"/>
                    <a:pt x="848727" y="298295"/>
                    <a:pt x="849054" y="326182"/>
                  </a:cubicBezTo>
                  <a:cubicBezTo>
                    <a:pt x="876419" y="326378"/>
                    <a:pt x="904110" y="324027"/>
                    <a:pt x="931606" y="319063"/>
                  </a:cubicBezTo>
                  <a:cubicBezTo>
                    <a:pt x="964718" y="313120"/>
                    <a:pt x="997373" y="303520"/>
                    <a:pt x="1028722" y="290392"/>
                  </a:cubicBezTo>
                  <a:lnTo>
                    <a:pt x="1057785" y="278179"/>
                  </a:lnTo>
                  <a:lnTo>
                    <a:pt x="1069736" y="307373"/>
                  </a:lnTo>
                  <a:cubicBezTo>
                    <a:pt x="1082472" y="338461"/>
                    <a:pt x="1098799" y="368242"/>
                    <a:pt x="1118196" y="395868"/>
                  </a:cubicBezTo>
                  <a:cubicBezTo>
                    <a:pt x="1134067" y="418465"/>
                    <a:pt x="1152027" y="439691"/>
                    <a:pt x="1171816" y="459153"/>
                  </a:cubicBezTo>
                  <a:lnTo>
                    <a:pt x="1171816" y="517802"/>
                  </a:lnTo>
                  <a:cubicBezTo>
                    <a:pt x="1100628" y="585985"/>
                    <a:pt x="1015986" y="639082"/>
                    <a:pt x="925793" y="672194"/>
                  </a:cubicBezTo>
                  <a:cubicBezTo>
                    <a:pt x="929712" y="679313"/>
                    <a:pt x="933696" y="686302"/>
                    <a:pt x="937876" y="693224"/>
                  </a:cubicBezTo>
                  <a:cubicBezTo>
                    <a:pt x="993324" y="785703"/>
                    <a:pt x="1072349" y="861920"/>
                    <a:pt x="1171816" y="905482"/>
                  </a:cubicBezTo>
                  <a:lnTo>
                    <a:pt x="1171881" y="905482"/>
                  </a:lnTo>
                  <a:lnTo>
                    <a:pt x="1171881" y="946104"/>
                  </a:lnTo>
                  <a:lnTo>
                    <a:pt x="1171881" y="946104"/>
                  </a:lnTo>
                  <a:close/>
                  <a:moveTo>
                    <a:pt x="938202" y="355441"/>
                  </a:moveTo>
                  <a:cubicBezTo>
                    <a:pt x="907180" y="360993"/>
                    <a:pt x="875766" y="363539"/>
                    <a:pt x="844482" y="363017"/>
                  </a:cubicBezTo>
                  <a:cubicBezTo>
                    <a:pt x="846180" y="457847"/>
                    <a:pt x="868320" y="553526"/>
                    <a:pt x="908943" y="639344"/>
                  </a:cubicBezTo>
                  <a:cubicBezTo>
                    <a:pt x="997177" y="607668"/>
                    <a:pt x="1079990" y="555747"/>
                    <a:pt x="1149219" y="488674"/>
                  </a:cubicBezTo>
                  <a:cubicBezTo>
                    <a:pt x="1126752" y="467056"/>
                    <a:pt x="1106244" y="442957"/>
                    <a:pt x="1088088" y="417094"/>
                  </a:cubicBezTo>
                  <a:cubicBezTo>
                    <a:pt x="1068169" y="388684"/>
                    <a:pt x="1051254" y="358249"/>
                    <a:pt x="1037865" y="326640"/>
                  </a:cubicBezTo>
                  <a:cubicBezTo>
                    <a:pt x="1005602" y="339767"/>
                    <a:pt x="972098" y="349433"/>
                    <a:pt x="938202" y="355506"/>
                  </a:cubicBezTo>
                  <a:lnTo>
                    <a:pt x="938202" y="355506"/>
                  </a:lnTo>
                  <a:close/>
                  <a:moveTo>
                    <a:pt x="812350" y="330427"/>
                  </a:moveTo>
                  <a:cubicBezTo>
                    <a:pt x="811762" y="299144"/>
                    <a:pt x="814309" y="267664"/>
                    <a:pt x="819795" y="236577"/>
                  </a:cubicBezTo>
                  <a:cubicBezTo>
                    <a:pt x="825803" y="202485"/>
                    <a:pt x="835339" y="168981"/>
                    <a:pt x="848270" y="137110"/>
                  </a:cubicBezTo>
                  <a:cubicBezTo>
                    <a:pt x="816072" y="123525"/>
                    <a:pt x="785573" y="106676"/>
                    <a:pt x="757424" y="87148"/>
                  </a:cubicBezTo>
                  <a:cubicBezTo>
                    <a:pt x="731496" y="69122"/>
                    <a:pt x="707462" y="48680"/>
                    <a:pt x="685779" y="26214"/>
                  </a:cubicBezTo>
                  <a:cubicBezTo>
                    <a:pt x="619881" y="94462"/>
                    <a:pt x="567895" y="177733"/>
                    <a:pt x="535958" y="267077"/>
                  </a:cubicBezTo>
                  <a:cubicBezTo>
                    <a:pt x="620795" y="307047"/>
                    <a:pt x="716017" y="328925"/>
                    <a:pt x="812415" y="330362"/>
                  </a:cubicBezTo>
                  <a:lnTo>
                    <a:pt x="812415" y="330362"/>
                  </a:lnTo>
                  <a:close/>
                  <a:moveTo>
                    <a:pt x="873676" y="650838"/>
                  </a:moveTo>
                  <a:cubicBezTo>
                    <a:pt x="832596" y="562539"/>
                    <a:pt x="809999" y="464443"/>
                    <a:pt x="807778" y="367131"/>
                  </a:cubicBezTo>
                  <a:cubicBezTo>
                    <a:pt x="709160" y="365042"/>
                    <a:pt x="611718" y="342771"/>
                    <a:pt x="524463" y="302409"/>
                  </a:cubicBezTo>
                  <a:cubicBezTo>
                    <a:pt x="522178" y="310181"/>
                    <a:pt x="520088" y="318019"/>
                    <a:pt x="518128" y="325856"/>
                  </a:cubicBezTo>
                  <a:cubicBezTo>
                    <a:pt x="491939" y="430417"/>
                    <a:pt x="493898" y="540203"/>
                    <a:pt x="533476" y="641368"/>
                  </a:cubicBezTo>
                  <a:cubicBezTo>
                    <a:pt x="635229" y="680946"/>
                    <a:pt x="745146" y="683558"/>
                    <a:pt x="850229" y="657239"/>
                  </a:cubicBezTo>
                  <a:cubicBezTo>
                    <a:pt x="858067" y="655279"/>
                    <a:pt x="865904" y="653124"/>
                    <a:pt x="873741" y="650838"/>
                  </a:cubicBezTo>
                  <a:lnTo>
                    <a:pt x="873741" y="65083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3AECC09-F10B-4FCD-ADE9-A3D6B0D4D9CF}"/>
                </a:ext>
              </a:extLst>
            </p:cNvPr>
            <p:cNvSpPr/>
            <p:nvPr/>
          </p:nvSpPr>
          <p:spPr>
            <a:xfrm>
              <a:off x="2606888" y="4246622"/>
              <a:ext cx="1169048" cy="1169048"/>
            </a:xfrm>
            <a:custGeom>
              <a:avLst/>
              <a:gdLst>
                <a:gd name="connsiteX0" fmla="*/ 3420 w 1169048"/>
                <a:gd name="connsiteY0" fmla="*/ 947410 h 1169048"/>
                <a:gd name="connsiteX1" fmla="*/ 140114 w 1169048"/>
                <a:gd name="connsiteY1" fmla="*/ 1172142 h 1169048"/>
                <a:gd name="connsiteX2" fmla="*/ 177864 w 1169048"/>
                <a:gd name="connsiteY2" fmla="*/ 1134393 h 1169048"/>
                <a:gd name="connsiteX3" fmla="*/ 42606 w 1169048"/>
                <a:gd name="connsiteY3" fmla="*/ 928863 h 1169048"/>
                <a:gd name="connsiteX4" fmla="*/ 268905 w 1169048"/>
                <a:gd name="connsiteY4" fmla="*/ 713405 h 1169048"/>
                <a:gd name="connsiteX5" fmla="*/ 284841 w 1169048"/>
                <a:gd name="connsiteY5" fmla="*/ 685322 h 1169048"/>
                <a:gd name="connsiteX6" fmla="*/ 316059 w 1169048"/>
                <a:gd name="connsiteY6" fmla="*/ 693943 h 1169048"/>
                <a:gd name="connsiteX7" fmla="*/ 625302 w 1169048"/>
                <a:gd name="connsiteY7" fmla="*/ 687216 h 1169048"/>
                <a:gd name="connsiteX8" fmla="*/ 686824 w 1169048"/>
                <a:gd name="connsiteY8" fmla="*/ 625759 h 1169048"/>
                <a:gd name="connsiteX9" fmla="*/ 692832 w 1169048"/>
                <a:gd name="connsiteY9" fmla="*/ 317953 h 1169048"/>
                <a:gd name="connsiteX10" fmla="*/ 684212 w 1169048"/>
                <a:gd name="connsiteY10" fmla="*/ 286866 h 1169048"/>
                <a:gd name="connsiteX11" fmla="*/ 712425 w 1169048"/>
                <a:gd name="connsiteY11" fmla="*/ 270930 h 1169048"/>
                <a:gd name="connsiteX12" fmla="*/ 928405 w 1169048"/>
                <a:gd name="connsiteY12" fmla="*/ 43456 h 1169048"/>
                <a:gd name="connsiteX13" fmla="*/ 1134001 w 1169048"/>
                <a:gd name="connsiteY13" fmla="*/ 178647 h 1169048"/>
                <a:gd name="connsiteX14" fmla="*/ 1171750 w 1169048"/>
                <a:gd name="connsiteY14" fmla="*/ 140898 h 1169048"/>
                <a:gd name="connsiteX15" fmla="*/ 946757 w 1169048"/>
                <a:gd name="connsiteY15" fmla="*/ 4008 h 1169048"/>
                <a:gd name="connsiteX16" fmla="*/ 947149 w 1169048"/>
                <a:gd name="connsiteY16" fmla="*/ 3355 h 1169048"/>
                <a:gd name="connsiteX17" fmla="*/ 905939 w 1169048"/>
                <a:gd name="connsiteY17" fmla="*/ 3355 h 1169048"/>
                <a:gd name="connsiteX18" fmla="*/ 906265 w 1169048"/>
                <a:gd name="connsiteY18" fmla="*/ 4008 h 1169048"/>
                <a:gd name="connsiteX19" fmla="*/ 693485 w 1169048"/>
                <a:gd name="connsiteY19" fmla="*/ 239255 h 1169048"/>
                <a:gd name="connsiteX20" fmla="*/ 672390 w 1169048"/>
                <a:gd name="connsiteY20" fmla="*/ 251337 h 1169048"/>
                <a:gd name="connsiteX21" fmla="*/ 518324 w 1169048"/>
                <a:gd name="connsiteY21" fmla="*/ 4204 h 1169048"/>
                <a:gd name="connsiteX22" fmla="*/ 519108 w 1169048"/>
                <a:gd name="connsiteY22" fmla="*/ 3355 h 1169048"/>
                <a:gd name="connsiteX23" fmla="*/ 458957 w 1169048"/>
                <a:gd name="connsiteY23" fmla="*/ 3355 h 1169048"/>
                <a:gd name="connsiteX24" fmla="*/ 460133 w 1169048"/>
                <a:gd name="connsiteY24" fmla="*/ 4596 h 1169048"/>
                <a:gd name="connsiteX25" fmla="*/ 396782 w 1169048"/>
                <a:gd name="connsiteY25" fmla="*/ 57889 h 1169048"/>
                <a:gd name="connsiteX26" fmla="*/ 307895 w 1169048"/>
                <a:gd name="connsiteY26" fmla="*/ 106284 h 1169048"/>
                <a:gd name="connsiteX27" fmla="*/ 278702 w 1169048"/>
                <a:gd name="connsiteY27" fmla="*/ 118170 h 1169048"/>
                <a:gd name="connsiteX28" fmla="*/ 290850 w 1169048"/>
                <a:gd name="connsiteY28" fmla="*/ 147102 h 1169048"/>
                <a:gd name="connsiteX29" fmla="*/ 319194 w 1169048"/>
                <a:gd name="connsiteY29" fmla="*/ 243957 h 1169048"/>
                <a:gd name="connsiteX30" fmla="*/ 326052 w 1169048"/>
                <a:gd name="connsiteY30" fmla="*/ 327293 h 1169048"/>
                <a:gd name="connsiteX31" fmla="*/ 243500 w 1169048"/>
                <a:gd name="connsiteY31" fmla="*/ 320174 h 1169048"/>
                <a:gd name="connsiteX32" fmla="*/ 146384 w 1169048"/>
                <a:gd name="connsiteY32" fmla="*/ 291503 h 1169048"/>
                <a:gd name="connsiteX33" fmla="*/ 117321 w 1169048"/>
                <a:gd name="connsiteY33" fmla="*/ 279290 h 1169048"/>
                <a:gd name="connsiteX34" fmla="*/ 105369 w 1169048"/>
                <a:gd name="connsiteY34" fmla="*/ 308418 h 1169048"/>
                <a:gd name="connsiteX35" fmla="*/ 56909 w 1169048"/>
                <a:gd name="connsiteY35" fmla="*/ 396913 h 1169048"/>
                <a:gd name="connsiteX36" fmla="*/ 3355 w 1169048"/>
                <a:gd name="connsiteY36" fmla="*/ 460068 h 1169048"/>
                <a:gd name="connsiteX37" fmla="*/ 3355 w 1169048"/>
                <a:gd name="connsiteY37" fmla="*/ 518912 h 1169048"/>
                <a:gd name="connsiteX38" fmla="*/ 249312 w 1169048"/>
                <a:gd name="connsiteY38" fmla="*/ 673239 h 1169048"/>
                <a:gd name="connsiteX39" fmla="*/ 237230 w 1169048"/>
                <a:gd name="connsiteY39" fmla="*/ 694269 h 1169048"/>
                <a:gd name="connsiteX40" fmla="*/ 3355 w 1169048"/>
                <a:gd name="connsiteY40" fmla="*/ 906527 h 1169048"/>
                <a:gd name="connsiteX41" fmla="*/ 3355 w 1169048"/>
                <a:gd name="connsiteY41" fmla="*/ 947215 h 1169048"/>
                <a:gd name="connsiteX42" fmla="*/ 3355 w 1169048"/>
                <a:gd name="connsiteY42" fmla="*/ 947215 h 1169048"/>
                <a:gd name="connsiteX43" fmla="*/ 25952 w 1169048"/>
                <a:gd name="connsiteY43" fmla="*/ 489784 h 1169048"/>
                <a:gd name="connsiteX44" fmla="*/ 87083 w 1169048"/>
                <a:gd name="connsiteY44" fmla="*/ 418139 h 1169048"/>
                <a:gd name="connsiteX45" fmla="*/ 137306 w 1169048"/>
                <a:gd name="connsiteY45" fmla="*/ 327684 h 1169048"/>
                <a:gd name="connsiteX46" fmla="*/ 236969 w 1169048"/>
                <a:gd name="connsiteY46" fmla="*/ 356551 h 1169048"/>
                <a:gd name="connsiteX47" fmla="*/ 330689 w 1169048"/>
                <a:gd name="connsiteY47" fmla="*/ 364127 h 1169048"/>
                <a:gd name="connsiteX48" fmla="*/ 266228 w 1169048"/>
                <a:gd name="connsiteY48" fmla="*/ 640454 h 1169048"/>
                <a:gd name="connsiteX49" fmla="*/ 25952 w 1169048"/>
                <a:gd name="connsiteY49" fmla="*/ 489784 h 1169048"/>
                <a:gd name="connsiteX50" fmla="*/ 25952 w 1169048"/>
                <a:gd name="connsiteY50" fmla="*/ 489784 h 1169048"/>
                <a:gd name="connsiteX51" fmla="*/ 362821 w 1169048"/>
                <a:gd name="connsiteY51" fmla="*/ 331538 h 1169048"/>
                <a:gd name="connsiteX52" fmla="*/ 355376 w 1169048"/>
                <a:gd name="connsiteY52" fmla="*/ 237687 h 1169048"/>
                <a:gd name="connsiteX53" fmla="*/ 326901 w 1169048"/>
                <a:gd name="connsiteY53" fmla="*/ 138220 h 1169048"/>
                <a:gd name="connsiteX54" fmla="*/ 417747 w 1169048"/>
                <a:gd name="connsiteY54" fmla="*/ 88258 h 1169048"/>
                <a:gd name="connsiteX55" fmla="*/ 489392 w 1169048"/>
                <a:gd name="connsiteY55" fmla="*/ 27324 h 1169048"/>
                <a:gd name="connsiteX56" fmla="*/ 639213 w 1169048"/>
                <a:gd name="connsiteY56" fmla="*/ 268187 h 1169048"/>
                <a:gd name="connsiteX57" fmla="*/ 362756 w 1169048"/>
                <a:gd name="connsiteY57" fmla="*/ 331472 h 1169048"/>
                <a:gd name="connsiteX58" fmla="*/ 362756 w 1169048"/>
                <a:gd name="connsiteY58" fmla="*/ 331472 h 1169048"/>
                <a:gd name="connsiteX59" fmla="*/ 301495 w 1169048"/>
                <a:gd name="connsiteY59" fmla="*/ 651948 h 1169048"/>
                <a:gd name="connsiteX60" fmla="*/ 367393 w 1169048"/>
                <a:gd name="connsiteY60" fmla="*/ 368242 h 1169048"/>
                <a:gd name="connsiteX61" fmla="*/ 650708 w 1169048"/>
                <a:gd name="connsiteY61" fmla="*/ 303520 h 1169048"/>
                <a:gd name="connsiteX62" fmla="*/ 657043 w 1169048"/>
                <a:gd name="connsiteY62" fmla="*/ 326966 h 1169048"/>
                <a:gd name="connsiteX63" fmla="*/ 641695 w 1169048"/>
                <a:gd name="connsiteY63" fmla="*/ 642478 h 1169048"/>
                <a:gd name="connsiteX64" fmla="*/ 324941 w 1169048"/>
                <a:gd name="connsiteY64" fmla="*/ 658349 h 1169048"/>
                <a:gd name="connsiteX65" fmla="*/ 301430 w 1169048"/>
                <a:gd name="connsiteY65" fmla="*/ 651948 h 1169048"/>
                <a:gd name="connsiteX66" fmla="*/ 301430 w 1169048"/>
                <a:gd name="connsiteY66" fmla="*/ 65194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3420" y="947410"/>
                  </a:moveTo>
                  <a:cubicBezTo>
                    <a:pt x="36467" y="966938"/>
                    <a:pt x="156246" y="1046943"/>
                    <a:pt x="140114" y="1172142"/>
                  </a:cubicBezTo>
                  <a:lnTo>
                    <a:pt x="177864" y="1134393"/>
                  </a:lnTo>
                  <a:cubicBezTo>
                    <a:pt x="170679" y="1030877"/>
                    <a:pt x="88389" y="960407"/>
                    <a:pt x="42606" y="928863"/>
                  </a:cubicBezTo>
                  <a:cubicBezTo>
                    <a:pt x="138024" y="880795"/>
                    <a:pt x="214306" y="804382"/>
                    <a:pt x="268905" y="713405"/>
                  </a:cubicBezTo>
                  <a:cubicBezTo>
                    <a:pt x="274457" y="704196"/>
                    <a:pt x="279747" y="694792"/>
                    <a:pt x="284841" y="685322"/>
                  </a:cubicBezTo>
                  <a:cubicBezTo>
                    <a:pt x="295160" y="688457"/>
                    <a:pt x="305610" y="691330"/>
                    <a:pt x="316059" y="693943"/>
                  </a:cubicBezTo>
                  <a:cubicBezTo>
                    <a:pt x="418139" y="719479"/>
                    <a:pt x="524659" y="719348"/>
                    <a:pt x="625302" y="687216"/>
                  </a:cubicBezTo>
                  <a:lnTo>
                    <a:pt x="686824" y="625759"/>
                  </a:lnTo>
                  <a:cubicBezTo>
                    <a:pt x="718826" y="525704"/>
                    <a:pt x="718303" y="419445"/>
                    <a:pt x="692832" y="317953"/>
                  </a:cubicBezTo>
                  <a:cubicBezTo>
                    <a:pt x="690220" y="307569"/>
                    <a:pt x="687346" y="297185"/>
                    <a:pt x="684212" y="286866"/>
                  </a:cubicBezTo>
                  <a:cubicBezTo>
                    <a:pt x="693747" y="281771"/>
                    <a:pt x="703217" y="276481"/>
                    <a:pt x="712425" y="270930"/>
                  </a:cubicBezTo>
                  <a:cubicBezTo>
                    <a:pt x="803990" y="216070"/>
                    <a:pt x="880141" y="139265"/>
                    <a:pt x="928405" y="43456"/>
                  </a:cubicBezTo>
                  <a:cubicBezTo>
                    <a:pt x="959950" y="89238"/>
                    <a:pt x="1030485" y="171463"/>
                    <a:pt x="1134001" y="178647"/>
                  </a:cubicBezTo>
                  <a:lnTo>
                    <a:pt x="1171750" y="140898"/>
                  </a:lnTo>
                  <a:cubicBezTo>
                    <a:pt x="1046159" y="157030"/>
                    <a:pt x="966089" y="36729"/>
                    <a:pt x="946757" y="4008"/>
                  </a:cubicBezTo>
                  <a:lnTo>
                    <a:pt x="947149" y="3355"/>
                  </a:lnTo>
                  <a:lnTo>
                    <a:pt x="905939" y="3355"/>
                  </a:lnTo>
                  <a:lnTo>
                    <a:pt x="906265" y="4008"/>
                  </a:lnTo>
                  <a:cubicBezTo>
                    <a:pt x="862312" y="103933"/>
                    <a:pt x="786422" y="183545"/>
                    <a:pt x="693485" y="239255"/>
                  </a:cubicBezTo>
                  <a:cubicBezTo>
                    <a:pt x="686563" y="243435"/>
                    <a:pt x="679509" y="247419"/>
                    <a:pt x="672390" y="251337"/>
                  </a:cubicBezTo>
                  <a:cubicBezTo>
                    <a:pt x="638952" y="159838"/>
                    <a:pt x="585593" y="74478"/>
                    <a:pt x="518324" y="4204"/>
                  </a:cubicBezTo>
                  <a:lnTo>
                    <a:pt x="519108" y="3355"/>
                  </a:lnTo>
                  <a:lnTo>
                    <a:pt x="458957" y="3355"/>
                  </a:lnTo>
                  <a:lnTo>
                    <a:pt x="460133" y="4596"/>
                  </a:lnTo>
                  <a:cubicBezTo>
                    <a:pt x="440932" y="24124"/>
                    <a:pt x="419641" y="41953"/>
                    <a:pt x="396782" y="57889"/>
                  </a:cubicBezTo>
                  <a:cubicBezTo>
                    <a:pt x="369026" y="77155"/>
                    <a:pt x="339179" y="93483"/>
                    <a:pt x="307895" y="106284"/>
                  </a:cubicBezTo>
                  <a:lnTo>
                    <a:pt x="278702" y="118170"/>
                  </a:lnTo>
                  <a:lnTo>
                    <a:pt x="290850" y="147102"/>
                  </a:lnTo>
                  <a:cubicBezTo>
                    <a:pt x="303781" y="178059"/>
                    <a:pt x="313316" y="210714"/>
                    <a:pt x="319194" y="243957"/>
                  </a:cubicBezTo>
                  <a:cubicBezTo>
                    <a:pt x="324027" y="271453"/>
                    <a:pt x="326378" y="299405"/>
                    <a:pt x="326052" y="327293"/>
                  </a:cubicBezTo>
                  <a:cubicBezTo>
                    <a:pt x="298687" y="327488"/>
                    <a:pt x="270995" y="325137"/>
                    <a:pt x="243500" y="320174"/>
                  </a:cubicBezTo>
                  <a:cubicBezTo>
                    <a:pt x="210388" y="314231"/>
                    <a:pt x="177733" y="304630"/>
                    <a:pt x="146384" y="291503"/>
                  </a:cubicBezTo>
                  <a:lnTo>
                    <a:pt x="117321" y="279290"/>
                  </a:lnTo>
                  <a:lnTo>
                    <a:pt x="105369" y="308418"/>
                  </a:lnTo>
                  <a:cubicBezTo>
                    <a:pt x="92634" y="339506"/>
                    <a:pt x="76306" y="369287"/>
                    <a:pt x="56909" y="396913"/>
                  </a:cubicBezTo>
                  <a:cubicBezTo>
                    <a:pt x="41104" y="419445"/>
                    <a:pt x="23144" y="440671"/>
                    <a:pt x="3355" y="460068"/>
                  </a:cubicBezTo>
                  <a:lnTo>
                    <a:pt x="3355" y="518912"/>
                  </a:lnTo>
                  <a:cubicBezTo>
                    <a:pt x="74478" y="587095"/>
                    <a:pt x="159119" y="640127"/>
                    <a:pt x="249312" y="673239"/>
                  </a:cubicBezTo>
                  <a:cubicBezTo>
                    <a:pt x="245394" y="680358"/>
                    <a:pt x="241410" y="687346"/>
                    <a:pt x="237230" y="694269"/>
                  </a:cubicBezTo>
                  <a:cubicBezTo>
                    <a:pt x="181782" y="786748"/>
                    <a:pt x="102822" y="862965"/>
                    <a:pt x="3355" y="906527"/>
                  </a:cubicBezTo>
                  <a:lnTo>
                    <a:pt x="3355" y="947215"/>
                  </a:lnTo>
                  <a:lnTo>
                    <a:pt x="3355" y="947215"/>
                  </a:lnTo>
                  <a:close/>
                  <a:moveTo>
                    <a:pt x="25952" y="489784"/>
                  </a:moveTo>
                  <a:cubicBezTo>
                    <a:pt x="48419" y="468166"/>
                    <a:pt x="68926" y="444067"/>
                    <a:pt x="87083" y="418139"/>
                  </a:cubicBezTo>
                  <a:cubicBezTo>
                    <a:pt x="107002" y="389729"/>
                    <a:pt x="123917" y="359295"/>
                    <a:pt x="137306" y="327684"/>
                  </a:cubicBezTo>
                  <a:cubicBezTo>
                    <a:pt x="169569" y="340812"/>
                    <a:pt x="203073" y="350478"/>
                    <a:pt x="236969" y="356551"/>
                  </a:cubicBezTo>
                  <a:cubicBezTo>
                    <a:pt x="267991" y="362103"/>
                    <a:pt x="299471" y="364650"/>
                    <a:pt x="330689" y="364127"/>
                  </a:cubicBezTo>
                  <a:cubicBezTo>
                    <a:pt x="328991" y="458957"/>
                    <a:pt x="306851" y="554702"/>
                    <a:pt x="266228" y="640454"/>
                  </a:cubicBezTo>
                  <a:cubicBezTo>
                    <a:pt x="177994" y="608778"/>
                    <a:pt x="95181" y="556857"/>
                    <a:pt x="25952" y="489784"/>
                  </a:cubicBezTo>
                  <a:lnTo>
                    <a:pt x="25952" y="489784"/>
                  </a:lnTo>
                  <a:close/>
                  <a:moveTo>
                    <a:pt x="362821" y="331538"/>
                  </a:moveTo>
                  <a:cubicBezTo>
                    <a:pt x="363409" y="300254"/>
                    <a:pt x="360862" y="268775"/>
                    <a:pt x="355376" y="237687"/>
                  </a:cubicBezTo>
                  <a:cubicBezTo>
                    <a:pt x="349367" y="203595"/>
                    <a:pt x="339832" y="170092"/>
                    <a:pt x="326901" y="138220"/>
                  </a:cubicBezTo>
                  <a:cubicBezTo>
                    <a:pt x="359099" y="124636"/>
                    <a:pt x="389598" y="107786"/>
                    <a:pt x="417747" y="88258"/>
                  </a:cubicBezTo>
                  <a:cubicBezTo>
                    <a:pt x="443675" y="70233"/>
                    <a:pt x="467709" y="49791"/>
                    <a:pt x="489392" y="27324"/>
                  </a:cubicBezTo>
                  <a:cubicBezTo>
                    <a:pt x="555224" y="95573"/>
                    <a:pt x="607276" y="178843"/>
                    <a:pt x="639213" y="268187"/>
                  </a:cubicBezTo>
                  <a:cubicBezTo>
                    <a:pt x="554375" y="308157"/>
                    <a:pt x="459153" y="330036"/>
                    <a:pt x="362756" y="331472"/>
                  </a:cubicBezTo>
                  <a:lnTo>
                    <a:pt x="362756" y="331472"/>
                  </a:lnTo>
                  <a:close/>
                  <a:moveTo>
                    <a:pt x="301495" y="651948"/>
                  </a:moveTo>
                  <a:cubicBezTo>
                    <a:pt x="342575" y="563649"/>
                    <a:pt x="365172" y="465554"/>
                    <a:pt x="367393" y="368242"/>
                  </a:cubicBezTo>
                  <a:cubicBezTo>
                    <a:pt x="466011" y="366152"/>
                    <a:pt x="563453" y="343881"/>
                    <a:pt x="650708" y="303520"/>
                  </a:cubicBezTo>
                  <a:cubicBezTo>
                    <a:pt x="652993" y="311292"/>
                    <a:pt x="655083" y="319129"/>
                    <a:pt x="657043" y="326966"/>
                  </a:cubicBezTo>
                  <a:cubicBezTo>
                    <a:pt x="683232" y="431527"/>
                    <a:pt x="681273" y="541313"/>
                    <a:pt x="641695" y="642478"/>
                  </a:cubicBezTo>
                  <a:cubicBezTo>
                    <a:pt x="539942" y="682056"/>
                    <a:pt x="430025" y="684669"/>
                    <a:pt x="324941" y="658349"/>
                  </a:cubicBezTo>
                  <a:cubicBezTo>
                    <a:pt x="317104" y="656389"/>
                    <a:pt x="309267" y="654234"/>
                    <a:pt x="301430" y="651948"/>
                  </a:cubicBezTo>
                  <a:lnTo>
                    <a:pt x="301430" y="65194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EE2B0DE-C38D-4D8B-876C-ACFE741BB98D}"/>
                </a:ext>
              </a:extLst>
            </p:cNvPr>
            <p:cNvSpPr/>
            <p:nvPr/>
          </p:nvSpPr>
          <p:spPr>
            <a:xfrm>
              <a:off x="2743712" y="4384229"/>
              <a:ext cx="1169048" cy="1169048"/>
            </a:xfrm>
            <a:custGeom>
              <a:avLst/>
              <a:gdLst>
                <a:gd name="connsiteX0" fmla="*/ 1171816 w 1169048"/>
                <a:gd name="connsiteY0" fmla="*/ 228152 h 1169048"/>
                <a:gd name="connsiteX1" fmla="*/ 1034991 w 1169048"/>
                <a:gd name="connsiteY1" fmla="*/ 3355 h 1169048"/>
                <a:gd name="connsiteX2" fmla="*/ 997242 w 1169048"/>
                <a:gd name="connsiteY2" fmla="*/ 41104 h 1169048"/>
                <a:gd name="connsiteX3" fmla="*/ 1132499 w 1169048"/>
                <a:gd name="connsiteY3" fmla="*/ 246635 h 1169048"/>
                <a:gd name="connsiteX4" fmla="*/ 906200 w 1169048"/>
                <a:gd name="connsiteY4" fmla="*/ 462093 h 1169048"/>
                <a:gd name="connsiteX5" fmla="*/ 890264 w 1169048"/>
                <a:gd name="connsiteY5" fmla="*/ 490176 h 1169048"/>
                <a:gd name="connsiteX6" fmla="*/ 859046 w 1169048"/>
                <a:gd name="connsiteY6" fmla="*/ 481555 h 1169048"/>
                <a:gd name="connsiteX7" fmla="*/ 549804 w 1169048"/>
                <a:gd name="connsiteY7" fmla="*/ 488282 h 1169048"/>
                <a:gd name="connsiteX8" fmla="*/ 488282 w 1169048"/>
                <a:gd name="connsiteY8" fmla="*/ 549738 h 1169048"/>
                <a:gd name="connsiteX9" fmla="*/ 482273 w 1169048"/>
                <a:gd name="connsiteY9" fmla="*/ 857544 h 1169048"/>
                <a:gd name="connsiteX10" fmla="*/ 490894 w 1169048"/>
                <a:gd name="connsiteY10" fmla="*/ 888632 h 1169048"/>
                <a:gd name="connsiteX11" fmla="*/ 462680 w 1169048"/>
                <a:gd name="connsiteY11" fmla="*/ 904567 h 1169048"/>
                <a:gd name="connsiteX12" fmla="*/ 246700 w 1169048"/>
                <a:gd name="connsiteY12" fmla="*/ 1132042 h 1169048"/>
                <a:gd name="connsiteX13" fmla="*/ 41104 w 1169048"/>
                <a:gd name="connsiteY13" fmla="*/ 996850 h 1169048"/>
                <a:gd name="connsiteX14" fmla="*/ 3355 w 1169048"/>
                <a:gd name="connsiteY14" fmla="*/ 1034600 h 1169048"/>
                <a:gd name="connsiteX15" fmla="*/ 228087 w 1169048"/>
                <a:gd name="connsiteY15" fmla="*/ 1171032 h 1169048"/>
                <a:gd name="connsiteX16" fmla="*/ 269102 w 1169048"/>
                <a:gd name="connsiteY16" fmla="*/ 1171032 h 1169048"/>
                <a:gd name="connsiteX17" fmla="*/ 481685 w 1169048"/>
                <a:gd name="connsiteY17" fmla="*/ 936243 h 1169048"/>
                <a:gd name="connsiteX18" fmla="*/ 502781 w 1169048"/>
                <a:gd name="connsiteY18" fmla="*/ 924160 h 1169048"/>
                <a:gd name="connsiteX19" fmla="*/ 656586 w 1169048"/>
                <a:gd name="connsiteY19" fmla="*/ 1171032 h 1169048"/>
                <a:gd name="connsiteX20" fmla="*/ 715103 w 1169048"/>
                <a:gd name="connsiteY20" fmla="*/ 1171032 h 1169048"/>
                <a:gd name="connsiteX21" fmla="*/ 714973 w 1169048"/>
                <a:gd name="connsiteY21" fmla="*/ 1170901 h 1169048"/>
                <a:gd name="connsiteX22" fmla="*/ 778323 w 1169048"/>
                <a:gd name="connsiteY22" fmla="*/ 1117608 h 1169048"/>
                <a:gd name="connsiteX23" fmla="*/ 867210 w 1169048"/>
                <a:gd name="connsiteY23" fmla="*/ 1069214 h 1169048"/>
                <a:gd name="connsiteX24" fmla="*/ 896404 w 1169048"/>
                <a:gd name="connsiteY24" fmla="*/ 1057327 h 1169048"/>
                <a:gd name="connsiteX25" fmla="*/ 884256 w 1169048"/>
                <a:gd name="connsiteY25" fmla="*/ 1028395 h 1169048"/>
                <a:gd name="connsiteX26" fmla="*/ 855911 w 1169048"/>
                <a:gd name="connsiteY26" fmla="*/ 931540 h 1169048"/>
                <a:gd name="connsiteX27" fmla="*/ 849054 w 1169048"/>
                <a:gd name="connsiteY27" fmla="*/ 848205 h 1169048"/>
                <a:gd name="connsiteX28" fmla="*/ 931606 w 1169048"/>
                <a:gd name="connsiteY28" fmla="*/ 855324 h 1169048"/>
                <a:gd name="connsiteX29" fmla="*/ 1028722 w 1169048"/>
                <a:gd name="connsiteY29" fmla="*/ 883995 h 1169048"/>
                <a:gd name="connsiteX30" fmla="*/ 1057785 w 1169048"/>
                <a:gd name="connsiteY30" fmla="*/ 896208 h 1169048"/>
                <a:gd name="connsiteX31" fmla="*/ 1069736 w 1169048"/>
                <a:gd name="connsiteY31" fmla="*/ 867014 h 1169048"/>
                <a:gd name="connsiteX32" fmla="*/ 1118196 w 1169048"/>
                <a:gd name="connsiteY32" fmla="*/ 778519 h 1169048"/>
                <a:gd name="connsiteX33" fmla="*/ 1171816 w 1169048"/>
                <a:gd name="connsiteY33" fmla="*/ 715234 h 1169048"/>
                <a:gd name="connsiteX34" fmla="*/ 1171816 w 1169048"/>
                <a:gd name="connsiteY34" fmla="*/ 656586 h 1169048"/>
                <a:gd name="connsiteX35" fmla="*/ 925793 w 1169048"/>
                <a:gd name="connsiteY35" fmla="*/ 502193 h 1169048"/>
                <a:gd name="connsiteX36" fmla="*/ 937876 w 1169048"/>
                <a:gd name="connsiteY36" fmla="*/ 481163 h 1169048"/>
                <a:gd name="connsiteX37" fmla="*/ 1171816 w 1169048"/>
                <a:gd name="connsiteY37" fmla="*/ 268906 h 1169048"/>
                <a:gd name="connsiteX38" fmla="*/ 1171881 w 1169048"/>
                <a:gd name="connsiteY38" fmla="*/ 268906 h 1169048"/>
                <a:gd name="connsiteX39" fmla="*/ 1171881 w 1169048"/>
                <a:gd name="connsiteY39" fmla="*/ 228283 h 1169048"/>
                <a:gd name="connsiteX40" fmla="*/ 1171881 w 1169048"/>
                <a:gd name="connsiteY40" fmla="*/ 228283 h 1169048"/>
                <a:gd name="connsiteX41" fmla="*/ 938202 w 1169048"/>
                <a:gd name="connsiteY41" fmla="*/ 818946 h 1169048"/>
                <a:gd name="connsiteX42" fmla="*/ 844482 w 1169048"/>
                <a:gd name="connsiteY42" fmla="*/ 811370 h 1169048"/>
                <a:gd name="connsiteX43" fmla="*/ 908943 w 1169048"/>
                <a:gd name="connsiteY43" fmla="*/ 535044 h 1169048"/>
                <a:gd name="connsiteX44" fmla="*/ 1149219 w 1169048"/>
                <a:gd name="connsiteY44" fmla="*/ 685714 h 1169048"/>
                <a:gd name="connsiteX45" fmla="*/ 1088088 w 1169048"/>
                <a:gd name="connsiteY45" fmla="*/ 757293 h 1169048"/>
                <a:gd name="connsiteX46" fmla="*/ 1037865 w 1169048"/>
                <a:gd name="connsiteY46" fmla="*/ 847748 h 1169048"/>
                <a:gd name="connsiteX47" fmla="*/ 938202 w 1169048"/>
                <a:gd name="connsiteY47" fmla="*/ 818881 h 1169048"/>
                <a:gd name="connsiteX48" fmla="*/ 938202 w 1169048"/>
                <a:gd name="connsiteY48" fmla="*/ 818881 h 1169048"/>
                <a:gd name="connsiteX49" fmla="*/ 812350 w 1169048"/>
                <a:gd name="connsiteY49" fmla="*/ 843960 h 1169048"/>
                <a:gd name="connsiteX50" fmla="*/ 819795 w 1169048"/>
                <a:gd name="connsiteY50" fmla="*/ 937810 h 1169048"/>
                <a:gd name="connsiteX51" fmla="*/ 848270 w 1169048"/>
                <a:gd name="connsiteY51" fmla="*/ 1037277 h 1169048"/>
                <a:gd name="connsiteX52" fmla="*/ 757424 w 1169048"/>
                <a:gd name="connsiteY52" fmla="*/ 1087239 h 1169048"/>
                <a:gd name="connsiteX53" fmla="*/ 685779 w 1169048"/>
                <a:gd name="connsiteY53" fmla="*/ 1148174 h 1169048"/>
                <a:gd name="connsiteX54" fmla="*/ 535958 w 1169048"/>
                <a:gd name="connsiteY54" fmla="*/ 907311 h 1169048"/>
                <a:gd name="connsiteX55" fmla="*/ 812415 w 1169048"/>
                <a:gd name="connsiteY55" fmla="*/ 844025 h 1169048"/>
                <a:gd name="connsiteX56" fmla="*/ 812415 w 1169048"/>
                <a:gd name="connsiteY56" fmla="*/ 844025 h 1169048"/>
                <a:gd name="connsiteX57" fmla="*/ 873676 w 1169048"/>
                <a:gd name="connsiteY57" fmla="*/ 523549 h 1169048"/>
                <a:gd name="connsiteX58" fmla="*/ 807778 w 1169048"/>
                <a:gd name="connsiteY58" fmla="*/ 807256 h 1169048"/>
                <a:gd name="connsiteX59" fmla="*/ 524463 w 1169048"/>
                <a:gd name="connsiteY59" fmla="*/ 871978 h 1169048"/>
                <a:gd name="connsiteX60" fmla="*/ 518128 w 1169048"/>
                <a:gd name="connsiteY60" fmla="*/ 848532 h 1169048"/>
                <a:gd name="connsiteX61" fmla="*/ 533476 w 1169048"/>
                <a:gd name="connsiteY61" fmla="*/ 533019 h 1169048"/>
                <a:gd name="connsiteX62" fmla="*/ 850229 w 1169048"/>
                <a:gd name="connsiteY62" fmla="*/ 517149 h 1169048"/>
                <a:gd name="connsiteX63" fmla="*/ 873741 w 1169048"/>
                <a:gd name="connsiteY63" fmla="*/ 523549 h 1169048"/>
                <a:gd name="connsiteX64" fmla="*/ 873741 w 1169048"/>
                <a:gd name="connsiteY64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1171816" y="228152"/>
                  </a:moveTo>
                  <a:cubicBezTo>
                    <a:pt x="1138899" y="208755"/>
                    <a:pt x="1018860" y="128685"/>
                    <a:pt x="1034991" y="3355"/>
                  </a:cubicBezTo>
                  <a:lnTo>
                    <a:pt x="997242" y="41104"/>
                  </a:lnTo>
                  <a:cubicBezTo>
                    <a:pt x="1004426" y="144621"/>
                    <a:pt x="1086717" y="215090"/>
                    <a:pt x="1132499" y="246635"/>
                  </a:cubicBezTo>
                  <a:cubicBezTo>
                    <a:pt x="1037081" y="294703"/>
                    <a:pt x="960799" y="371116"/>
                    <a:pt x="906200" y="462093"/>
                  </a:cubicBezTo>
                  <a:cubicBezTo>
                    <a:pt x="900649" y="471301"/>
                    <a:pt x="895359" y="480706"/>
                    <a:pt x="890264" y="490176"/>
                  </a:cubicBezTo>
                  <a:cubicBezTo>
                    <a:pt x="879946" y="487041"/>
                    <a:pt x="869496" y="484167"/>
                    <a:pt x="859046" y="481555"/>
                  </a:cubicBezTo>
                  <a:cubicBezTo>
                    <a:pt x="756967" y="456019"/>
                    <a:pt x="650446" y="456149"/>
                    <a:pt x="549804" y="488282"/>
                  </a:cubicBezTo>
                  <a:lnTo>
                    <a:pt x="488282" y="549738"/>
                  </a:lnTo>
                  <a:cubicBezTo>
                    <a:pt x="456280" y="649793"/>
                    <a:pt x="456802" y="756118"/>
                    <a:pt x="482273" y="857544"/>
                  </a:cubicBezTo>
                  <a:cubicBezTo>
                    <a:pt x="484886" y="867928"/>
                    <a:pt x="487759" y="878313"/>
                    <a:pt x="490894" y="888632"/>
                  </a:cubicBezTo>
                  <a:cubicBezTo>
                    <a:pt x="481359" y="893726"/>
                    <a:pt x="471889" y="899016"/>
                    <a:pt x="462680" y="904567"/>
                  </a:cubicBezTo>
                  <a:cubicBezTo>
                    <a:pt x="371116" y="959428"/>
                    <a:pt x="294964" y="1036232"/>
                    <a:pt x="246700" y="1132042"/>
                  </a:cubicBezTo>
                  <a:cubicBezTo>
                    <a:pt x="215155" y="1086260"/>
                    <a:pt x="144621" y="1004035"/>
                    <a:pt x="41104" y="996850"/>
                  </a:cubicBezTo>
                  <a:lnTo>
                    <a:pt x="3355" y="1034600"/>
                  </a:lnTo>
                  <a:cubicBezTo>
                    <a:pt x="128359" y="1018533"/>
                    <a:pt x="208298" y="1137724"/>
                    <a:pt x="228087" y="1171032"/>
                  </a:cubicBezTo>
                  <a:lnTo>
                    <a:pt x="269102" y="1171032"/>
                  </a:lnTo>
                  <a:cubicBezTo>
                    <a:pt x="313120" y="1071304"/>
                    <a:pt x="388880" y="991822"/>
                    <a:pt x="481685" y="936243"/>
                  </a:cubicBezTo>
                  <a:cubicBezTo>
                    <a:pt x="488608" y="932063"/>
                    <a:pt x="495662" y="928079"/>
                    <a:pt x="502781" y="924160"/>
                  </a:cubicBezTo>
                  <a:cubicBezTo>
                    <a:pt x="536154" y="1015529"/>
                    <a:pt x="589447" y="1100824"/>
                    <a:pt x="656586" y="1171032"/>
                  </a:cubicBezTo>
                  <a:lnTo>
                    <a:pt x="715103" y="1171032"/>
                  </a:lnTo>
                  <a:lnTo>
                    <a:pt x="714973" y="1170901"/>
                  </a:lnTo>
                  <a:cubicBezTo>
                    <a:pt x="734174" y="1151374"/>
                    <a:pt x="755465" y="1133544"/>
                    <a:pt x="778323" y="1117608"/>
                  </a:cubicBezTo>
                  <a:cubicBezTo>
                    <a:pt x="806080" y="1098342"/>
                    <a:pt x="835926" y="1082015"/>
                    <a:pt x="867210" y="1069214"/>
                  </a:cubicBezTo>
                  <a:lnTo>
                    <a:pt x="896404" y="1057327"/>
                  </a:lnTo>
                  <a:lnTo>
                    <a:pt x="884256" y="1028395"/>
                  </a:lnTo>
                  <a:cubicBezTo>
                    <a:pt x="871325" y="997438"/>
                    <a:pt x="861789" y="964783"/>
                    <a:pt x="855911" y="931540"/>
                  </a:cubicBezTo>
                  <a:cubicBezTo>
                    <a:pt x="851078" y="904045"/>
                    <a:pt x="848727" y="876092"/>
                    <a:pt x="849054" y="848205"/>
                  </a:cubicBezTo>
                  <a:cubicBezTo>
                    <a:pt x="876419" y="848009"/>
                    <a:pt x="904110" y="850360"/>
                    <a:pt x="931606" y="855324"/>
                  </a:cubicBezTo>
                  <a:cubicBezTo>
                    <a:pt x="964718" y="861267"/>
                    <a:pt x="997373" y="870868"/>
                    <a:pt x="1028722" y="883995"/>
                  </a:cubicBezTo>
                  <a:lnTo>
                    <a:pt x="1057785" y="896208"/>
                  </a:lnTo>
                  <a:lnTo>
                    <a:pt x="1069736" y="867014"/>
                  </a:lnTo>
                  <a:cubicBezTo>
                    <a:pt x="1082472" y="835926"/>
                    <a:pt x="1098799" y="806145"/>
                    <a:pt x="1118196" y="778519"/>
                  </a:cubicBezTo>
                  <a:cubicBezTo>
                    <a:pt x="1134067" y="755922"/>
                    <a:pt x="1152027" y="734696"/>
                    <a:pt x="1171816" y="715234"/>
                  </a:cubicBezTo>
                  <a:lnTo>
                    <a:pt x="1171816" y="656586"/>
                  </a:lnTo>
                  <a:cubicBezTo>
                    <a:pt x="1100628" y="588402"/>
                    <a:pt x="1015986" y="535305"/>
                    <a:pt x="925793" y="502193"/>
                  </a:cubicBezTo>
                  <a:cubicBezTo>
                    <a:pt x="929712" y="495074"/>
                    <a:pt x="933696" y="488086"/>
                    <a:pt x="937876" y="481163"/>
                  </a:cubicBezTo>
                  <a:cubicBezTo>
                    <a:pt x="993324" y="388684"/>
                    <a:pt x="1072349" y="312467"/>
                    <a:pt x="1171816" y="268906"/>
                  </a:cubicBezTo>
                  <a:lnTo>
                    <a:pt x="1171881" y="268906"/>
                  </a:lnTo>
                  <a:lnTo>
                    <a:pt x="1171881" y="228283"/>
                  </a:lnTo>
                  <a:lnTo>
                    <a:pt x="1171881" y="228283"/>
                  </a:lnTo>
                  <a:close/>
                  <a:moveTo>
                    <a:pt x="938202" y="818946"/>
                  </a:moveTo>
                  <a:cubicBezTo>
                    <a:pt x="907180" y="813395"/>
                    <a:pt x="875766" y="810848"/>
                    <a:pt x="844482" y="811370"/>
                  </a:cubicBezTo>
                  <a:cubicBezTo>
                    <a:pt x="846180" y="716540"/>
                    <a:pt x="868320" y="620861"/>
                    <a:pt x="908943" y="535044"/>
                  </a:cubicBezTo>
                  <a:cubicBezTo>
                    <a:pt x="997177" y="566719"/>
                    <a:pt x="1079990" y="618641"/>
                    <a:pt x="1149219" y="685714"/>
                  </a:cubicBezTo>
                  <a:cubicBezTo>
                    <a:pt x="1126752" y="707332"/>
                    <a:pt x="1106244" y="731431"/>
                    <a:pt x="1088088" y="757293"/>
                  </a:cubicBezTo>
                  <a:cubicBezTo>
                    <a:pt x="1068169" y="785703"/>
                    <a:pt x="1051254" y="816138"/>
                    <a:pt x="1037865" y="847748"/>
                  </a:cubicBezTo>
                  <a:cubicBezTo>
                    <a:pt x="1005602" y="834621"/>
                    <a:pt x="972098" y="824954"/>
                    <a:pt x="938202" y="818881"/>
                  </a:cubicBezTo>
                  <a:lnTo>
                    <a:pt x="938202" y="818881"/>
                  </a:lnTo>
                  <a:close/>
                  <a:moveTo>
                    <a:pt x="812350" y="843960"/>
                  </a:moveTo>
                  <a:cubicBezTo>
                    <a:pt x="811762" y="875243"/>
                    <a:pt x="814309" y="906723"/>
                    <a:pt x="819795" y="937810"/>
                  </a:cubicBezTo>
                  <a:cubicBezTo>
                    <a:pt x="825803" y="971902"/>
                    <a:pt x="835339" y="1005406"/>
                    <a:pt x="848270" y="1037277"/>
                  </a:cubicBezTo>
                  <a:cubicBezTo>
                    <a:pt x="816072" y="1050862"/>
                    <a:pt x="785573" y="1067712"/>
                    <a:pt x="757424" y="1087239"/>
                  </a:cubicBezTo>
                  <a:cubicBezTo>
                    <a:pt x="731496" y="1105265"/>
                    <a:pt x="707462" y="1125707"/>
                    <a:pt x="685779" y="1148174"/>
                  </a:cubicBezTo>
                  <a:cubicBezTo>
                    <a:pt x="619881" y="1079925"/>
                    <a:pt x="567895" y="996655"/>
                    <a:pt x="535958" y="907311"/>
                  </a:cubicBezTo>
                  <a:cubicBezTo>
                    <a:pt x="620795" y="867341"/>
                    <a:pt x="716017" y="845462"/>
                    <a:pt x="812415" y="844025"/>
                  </a:cubicBezTo>
                  <a:lnTo>
                    <a:pt x="812415" y="844025"/>
                  </a:lnTo>
                  <a:close/>
                  <a:moveTo>
                    <a:pt x="873676" y="523549"/>
                  </a:moveTo>
                  <a:cubicBezTo>
                    <a:pt x="832596" y="611848"/>
                    <a:pt x="809999" y="709944"/>
                    <a:pt x="807778" y="807256"/>
                  </a:cubicBezTo>
                  <a:cubicBezTo>
                    <a:pt x="709160" y="809346"/>
                    <a:pt x="611718" y="831616"/>
                    <a:pt x="524463" y="871978"/>
                  </a:cubicBezTo>
                  <a:cubicBezTo>
                    <a:pt x="522178" y="864206"/>
                    <a:pt x="520088" y="856368"/>
                    <a:pt x="518128" y="848532"/>
                  </a:cubicBezTo>
                  <a:cubicBezTo>
                    <a:pt x="491939" y="743970"/>
                    <a:pt x="493898" y="634184"/>
                    <a:pt x="533476" y="533019"/>
                  </a:cubicBezTo>
                  <a:cubicBezTo>
                    <a:pt x="635229" y="493441"/>
                    <a:pt x="745146" y="490829"/>
                    <a:pt x="850229" y="517149"/>
                  </a:cubicBezTo>
                  <a:cubicBezTo>
                    <a:pt x="858067" y="519108"/>
                    <a:pt x="865904" y="521263"/>
                    <a:pt x="873741" y="523549"/>
                  </a:cubicBezTo>
                  <a:lnTo>
                    <a:pt x="873741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6" name="Rectangle 35">
            <a:extLst>
              <a:ext uri="{FF2B5EF4-FFF2-40B4-BE49-F238E27FC236}">
                <a16:creationId xmlns:a16="http://schemas.microsoft.com/office/drawing/2014/main" id="{0069EF1C-53E7-4912-8E3D-718C396F6D78}"/>
              </a:ext>
            </a:extLst>
          </p:cNvPr>
          <p:cNvSpPr/>
          <p:nvPr userDrawn="1"/>
        </p:nvSpPr>
        <p:spPr>
          <a:xfrm>
            <a:off x="371026" y="5177962"/>
            <a:ext cx="7083467" cy="135976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noAutofit/>
          </a:bodyPr>
          <a:lstStyle/>
          <a:p>
            <a:r>
              <a:rPr lang="ru-RU" sz="8800" b="1">
                <a:ln>
                  <a:solidFill>
                    <a:srgbClr val="2112AE"/>
                  </a:solidFill>
                </a:ln>
                <a:solidFill>
                  <a:schemeClr val="bg1">
                    <a:lumMod val="95000"/>
                  </a:schemeClr>
                </a:solidFill>
                <a:ea typeface="Golos Text" panose="020B0503020202020204" pitchFamily="34" charset="0"/>
              </a:rPr>
              <a:t>Блок 4.</a:t>
            </a:r>
            <a:endParaRPr lang="en-US" sz="7200" b="1">
              <a:ln>
                <a:solidFill>
                  <a:srgbClr val="2112AE"/>
                </a:solidFill>
              </a:ln>
              <a:solidFill>
                <a:schemeClr val="bg1">
                  <a:lumMod val="95000"/>
                </a:schemeClr>
              </a:solidFill>
              <a:ea typeface="Golos Text" panose="020B0503020202020204" pitchFamily="34" charset="0"/>
            </a:endParaRP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116A424E-82E7-4276-ADE5-EC86C46B0361}"/>
              </a:ext>
            </a:extLst>
          </p:cNvPr>
          <p:cNvSpPr/>
          <p:nvPr userDrawn="1"/>
        </p:nvSpPr>
        <p:spPr>
          <a:xfrm>
            <a:off x="11259879" y="6273800"/>
            <a:ext cx="765544" cy="447089"/>
          </a:xfrm>
          <a:prstGeom prst="rect">
            <a:avLst/>
          </a:prstGeom>
          <a:solidFill>
            <a:srgbClr val="2112A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7BC7470E-AFB0-4136-805D-DB69631F3D6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63546" y="438149"/>
            <a:ext cx="4895851" cy="4698675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E2885E60-C9B9-795F-4330-5FD2295CC01F}"/>
              </a:ext>
            </a:extLst>
          </p:cNvPr>
          <p:cNvSpPr txBox="1"/>
          <p:nvPr userDrawn="1"/>
        </p:nvSpPr>
        <p:spPr>
          <a:xfrm>
            <a:off x="5274867" y="6506701"/>
            <a:ext cx="1631352" cy="20524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700" kern="1200" noProof="0" dirty="0">
              <a:solidFill>
                <a:schemeClr val="bg1"/>
              </a:solidFill>
              <a:latin typeface="+mn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0618352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Обложка">
    <p:bg>
      <p:bgPr>
        <a:solidFill>
          <a:srgbClr val="2112A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1E43759F-CB5E-4477-B4F2-F77E77D9B313}"/>
              </a:ext>
            </a:extLst>
          </p:cNvPr>
          <p:cNvSpPr/>
          <p:nvPr userDrawn="1"/>
        </p:nvSpPr>
        <p:spPr>
          <a:xfrm>
            <a:off x="-12677" y="0"/>
            <a:ext cx="4787877" cy="6858000"/>
          </a:xfrm>
          <a:prstGeom prst="rect">
            <a:avLst/>
          </a:prstGeom>
          <a:solidFill>
            <a:srgbClr val="F9F9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n>
                <a:noFill/>
              </a:ln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7CAB4FB-938D-423A-91EB-8F4BFA88D40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835620" y="438150"/>
            <a:ext cx="5918231" cy="1521626"/>
          </a:xfrm>
        </p:spPr>
        <p:txBody>
          <a:bodyPr anchor="t">
            <a:normAutofit/>
          </a:bodyPr>
          <a:lstStyle>
            <a:lvl1pPr algn="l">
              <a:defRPr sz="45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grpSp>
        <p:nvGrpSpPr>
          <p:cNvPr id="8" name="Graphic 169">
            <a:extLst>
              <a:ext uri="{FF2B5EF4-FFF2-40B4-BE49-F238E27FC236}">
                <a16:creationId xmlns:a16="http://schemas.microsoft.com/office/drawing/2014/main" id="{A8E4DE0D-F7BD-4BC7-A928-08CD7EC77217}"/>
              </a:ext>
            </a:extLst>
          </p:cNvPr>
          <p:cNvGrpSpPr/>
          <p:nvPr userDrawn="1"/>
        </p:nvGrpSpPr>
        <p:grpSpPr>
          <a:xfrm>
            <a:off x="-29749" y="1639734"/>
            <a:ext cx="3918597" cy="5218265"/>
            <a:chOff x="0" y="1639734"/>
            <a:chExt cx="3918597" cy="5218265"/>
          </a:xfrm>
          <a:gradFill>
            <a:gsLst>
              <a:gs pos="28000">
                <a:schemeClr val="bg1">
                  <a:alpha val="0"/>
                </a:schemeClr>
              </a:gs>
              <a:gs pos="100000">
                <a:schemeClr val="bg1">
                  <a:lumMod val="85000"/>
                </a:schemeClr>
              </a:gs>
            </a:gsLst>
            <a:lin ang="9000000" scaled="0"/>
          </a:gra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2F7736BF-ED4D-45D3-95BE-5F5C12426195}"/>
                </a:ext>
              </a:extLst>
            </p:cNvPr>
            <p:cNvSpPr/>
            <p:nvPr/>
          </p:nvSpPr>
          <p:spPr>
            <a:xfrm>
              <a:off x="-3421" y="3078031"/>
              <a:ext cx="1169048" cy="1169048"/>
            </a:xfrm>
            <a:custGeom>
              <a:avLst/>
              <a:gdLst>
                <a:gd name="connsiteX0" fmla="*/ 3421 w 1169048"/>
                <a:gd name="connsiteY0" fmla="*/ 228087 h 1169048"/>
                <a:gd name="connsiteX1" fmla="*/ 140114 w 1169048"/>
                <a:gd name="connsiteY1" fmla="*/ 3355 h 1169048"/>
                <a:gd name="connsiteX2" fmla="*/ 177863 w 1169048"/>
                <a:gd name="connsiteY2" fmla="*/ 41104 h 1169048"/>
                <a:gd name="connsiteX3" fmla="*/ 42607 w 1169048"/>
                <a:gd name="connsiteY3" fmla="*/ 246635 h 1169048"/>
                <a:gd name="connsiteX4" fmla="*/ 268906 w 1169048"/>
                <a:gd name="connsiteY4" fmla="*/ 462092 h 1169048"/>
                <a:gd name="connsiteX5" fmla="*/ 284841 w 1169048"/>
                <a:gd name="connsiteY5" fmla="*/ 490176 h 1169048"/>
                <a:gd name="connsiteX6" fmla="*/ 316059 w 1169048"/>
                <a:gd name="connsiteY6" fmla="*/ 481555 h 1169048"/>
                <a:gd name="connsiteX7" fmla="*/ 625302 w 1169048"/>
                <a:gd name="connsiteY7" fmla="*/ 488282 h 1169048"/>
                <a:gd name="connsiteX8" fmla="*/ 686824 w 1169048"/>
                <a:gd name="connsiteY8" fmla="*/ 549738 h 1169048"/>
                <a:gd name="connsiteX9" fmla="*/ 692832 w 1169048"/>
                <a:gd name="connsiteY9" fmla="*/ 857544 h 1169048"/>
                <a:gd name="connsiteX10" fmla="*/ 684212 w 1169048"/>
                <a:gd name="connsiteY10" fmla="*/ 888632 h 1169048"/>
                <a:gd name="connsiteX11" fmla="*/ 712425 w 1169048"/>
                <a:gd name="connsiteY11" fmla="*/ 904567 h 1169048"/>
                <a:gd name="connsiteX12" fmla="*/ 928405 w 1169048"/>
                <a:gd name="connsiteY12" fmla="*/ 1132042 h 1169048"/>
                <a:gd name="connsiteX13" fmla="*/ 1134001 w 1169048"/>
                <a:gd name="connsiteY13" fmla="*/ 996850 h 1169048"/>
                <a:gd name="connsiteX14" fmla="*/ 1171750 w 1169048"/>
                <a:gd name="connsiteY14" fmla="*/ 1034599 h 1169048"/>
                <a:gd name="connsiteX15" fmla="*/ 946758 w 1169048"/>
                <a:gd name="connsiteY15" fmla="*/ 1171489 h 1169048"/>
                <a:gd name="connsiteX16" fmla="*/ 947149 w 1169048"/>
                <a:gd name="connsiteY16" fmla="*/ 1172142 h 1169048"/>
                <a:gd name="connsiteX17" fmla="*/ 905939 w 1169048"/>
                <a:gd name="connsiteY17" fmla="*/ 1172142 h 1169048"/>
                <a:gd name="connsiteX18" fmla="*/ 906265 w 1169048"/>
                <a:gd name="connsiteY18" fmla="*/ 1171489 h 1169048"/>
                <a:gd name="connsiteX19" fmla="*/ 693486 w 1169048"/>
                <a:gd name="connsiteY19" fmla="*/ 936243 h 1169048"/>
                <a:gd name="connsiteX20" fmla="*/ 672390 w 1169048"/>
                <a:gd name="connsiteY20" fmla="*/ 924160 h 1169048"/>
                <a:gd name="connsiteX21" fmla="*/ 518324 w 1169048"/>
                <a:gd name="connsiteY21" fmla="*/ 1171293 h 1169048"/>
                <a:gd name="connsiteX22" fmla="*/ 519108 w 1169048"/>
                <a:gd name="connsiteY22" fmla="*/ 1172142 h 1169048"/>
                <a:gd name="connsiteX23" fmla="*/ 458958 w 1169048"/>
                <a:gd name="connsiteY23" fmla="*/ 1172142 h 1169048"/>
                <a:gd name="connsiteX24" fmla="*/ 460133 w 1169048"/>
                <a:gd name="connsiteY24" fmla="*/ 1170901 h 1169048"/>
                <a:gd name="connsiteX25" fmla="*/ 396782 w 1169048"/>
                <a:gd name="connsiteY25" fmla="*/ 1117608 h 1169048"/>
                <a:gd name="connsiteX26" fmla="*/ 307896 w 1169048"/>
                <a:gd name="connsiteY26" fmla="*/ 1069214 h 1169048"/>
                <a:gd name="connsiteX27" fmla="*/ 278702 w 1169048"/>
                <a:gd name="connsiteY27" fmla="*/ 1057327 h 1169048"/>
                <a:gd name="connsiteX28" fmla="*/ 290850 w 1169048"/>
                <a:gd name="connsiteY28" fmla="*/ 1028395 h 1169048"/>
                <a:gd name="connsiteX29" fmla="*/ 319194 w 1169048"/>
                <a:gd name="connsiteY29" fmla="*/ 931540 h 1169048"/>
                <a:gd name="connsiteX30" fmla="*/ 326052 w 1169048"/>
                <a:gd name="connsiteY30" fmla="*/ 848205 h 1169048"/>
                <a:gd name="connsiteX31" fmla="*/ 243500 w 1169048"/>
                <a:gd name="connsiteY31" fmla="*/ 855324 h 1169048"/>
                <a:gd name="connsiteX32" fmla="*/ 146384 w 1169048"/>
                <a:gd name="connsiteY32" fmla="*/ 883995 h 1169048"/>
                <a:gd name="connsiteX33" fmla="*/ 117321 w 1169048"/>
                <a:gd name="connsiteY33" fmla="*/ 896208 h 1169048"/>
                <a:gd name="connsiteX34" fmla="*/ 105369 w 1169048"/>
                <a:gd name="connsiteY34" fmla="*/ 867079 h 1169048"/>
                <a:gd name="connsiteX35" fmla="*/ 56909 w 1169048"/>
                <a:gd name="connsiteY35" fmla="*/ 778584 h 1169048"/>
                <a:gd name="connsiteX36" fmla="*/ 3355 w 1169048"/>
                <a:gd name="connsiteY36" fmla="*/ 715430 h 1169048"/>
                <a:gd name="connsiteX37" fmla="*/ 3355 w 1169048"/>
                <a:gd name="connsiteY37" fmla="*/ 656585 h 1169048"/>
                <a:gd name="connsiteX38" fmla="*/ 249313 w 1169048"/>
                <a:gd name="connsiteY38" fmla="*/ 502258 h 1169048"/>
                <a:gd name="connsiteX39" fmla="*/ 237230 w 1169048"/>
                <a:gd name="connsiteY39" fmla="*/ 481228 h 1169048"/>
                <a:gd name="connsiteX40" fmla="*/ 3355 w 1169048"/>
                <a:gd name="connsiteY40" fmla="*/ 268971 h 1169048"/>
                <a:gd name="connsiteX41" fmla="*/ 3355 w 1169048"/>
                <a:gd name="connsiteY41" fmla="*/ 228283 h 1169048"/>
                <a:gd name="connsiteX42" fmla="*/ 3421 w 1169048"/>
                <a:gd name="connsiteY42" fmla="*/ 228283 h 1169048"/>
                <a:gd name="connsiteX43" fmla="*/ 25953 w 1169048"/>
                <a:gd name="connsiteY43" fmla="*/ 685714 h 1169048"/>
                <a:gd name="connsiteX44" fmla="*/ 87083 w 1169048"/>
                <a:gd name="connsiteY44" fmla="*/ 757359 h 1169048"/>
                <a:gd name="connsiteX45" fmla="*/ 137306 w 1169048"/>
                <a:gd name="connsiteY45" fmla="*/ 847813 h 1169048"/>
                <a:gd name="connsiteX46" fmla="*/ 236969 w 1169048"/>
                <a:gd name="connsiteY46" fmla="*/ 818946 h 1169048"/>
                <a:gd name="connsiteX47" fmla="*/ 330689 w 1169048"/>
                <a:gd name="connsiteY47" fmla="*/ 811370 h 1169048"/>
                <a:gd name="connsiteX48" fmla="*/ 266228 w 1169048"/>
                <a:gd name="connsiteY48" fmla="*/ 535044 h 1169048"/>
                <a:gd name="connsiteX49" fmla="*/ 25953 w 1169048"/>
                <a:gd name="connsiteY49" fmla="*/ 685714 h 1169048"/>
                <a:gd name="connsiteX50" fmla="*/ 25953 w 1169048"/>
                <a:gd name="connsiteY50" fmla="*/ 685714 h 1169048"/>
                <a:gd name="connsiteX51" fmla="*/ 362821 w 1169048"/>
                <a:gd name="connsiteY51" fmla="*/ 843960 h 1169048"/>
                <a:gd name="connsiteX52" fmla="*/ 355376 w 1169048"/>
                <a:gd name="connsiteY52" fmla="*/ 937810 h 1169048"/>
                <a:gd name="connsiteX53" fmla="*/ 326901 w 1169048"/>
                <a:gd name="connsiteY53" fmla="*/ 1037277 h 1169048"/>
                <a:gd name="connsiteX54" fmla="*/ 417747 w 1169048"/>
                <a:gd name="connsiteY54" fmla="*/ 1087239 h 1169048"/>
                <a:gd name="connsiteX55" fmla="*/ 489392 w 1169048"/>
                <a:gd name="connsiteY55" fmla="*/ 1148173 h 1169048"/>
                <a:gd name="connsiteX56" fmla="*/ 639213 w 1169048"/>
                <a:gd name="connsiteY56" fmla="*/ 907310 h 1169048"/>
                <a:gd name="connsiteX57" fmla="*/ 362756 w 1169048"/>
                <a:gd name="connsiteY57" fmla="*/ 844025 h 1169048"/>
                <a:gd name="connsiteX58" fmla="*/ 362756 w 1169048"/>
                <a:gd name="connsiteY58" fmla="*/ 844025 h 1169048"/>
                <a:gd name="connsiteX59" fmla="*/ 301495 w 1169048"/>
                <a:gd name="connsiteY59" fmla="*/ 523549 h 1169048"/>
                <a:gd name="connsiteX60" fmla="*/ 367393 w 1169048"/>
                <a:gd name="connsiteY60" fmla="*/ 807255 h 1169048"/>
                <a:gd name="connsiteX61" fmla="*/ 650708 w 1169048"/>
                <a:gd name="connsiteY61" fmla="*/ 871978 h 1169048"/>
                <a:gd name="connsiteX62" fmla="*/ 657043 w 1169048"/>
                <a:gd name="connsiteY62" fmla="*/ 848531 h 1169048"/>
                <a:gd name="connsiteX63" fmla="*/ 641695 w 1169048"/>
                <a:gd name="connsiteY63" fmla="*/ 533019 h 1169048"/>
                <a:gd name="connsiteX64" fmla="*/ 324942 w 1169048"/>
                <a:gd name="connsiteY64" fmla="*/ 517149 h 1169048"/>
                <a:gd name="connsiteX65" fmla="*/ 301430 w 1169048"/>
                <a:gd name="connsiteY65" fmla="*/ 523549 h 1169048"/>
                <a:gd name="connsiteX66" fmla="*/ 301430 w 1169048"/>
                <a:gd name="connsiteY66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3421" y="228087"/>
                  </a:moveTo>
                  <a:cubicBezTo>
                    <a:pt x="36467" y="208559"/>
                    <a:pt x="156246" y="128554"/>
                    <a:pt x="140114" y="3355"/>
                  </a:cubicBezTo>
                  <a:lnTo>
                    <a:pt x="177863" y="41104"/>
                  </a:lnTo>
                  <a:cubicBezTo>
                    <a:pt x="170679" y="144621"/>
                    <a:pt x="88389" y="215090"/>
                    <a:pt x="42607" y="246635"/>
                  </a:cubicBezTo>
                  <a:cubicBezTo>
                    <a:pt x="138024" y="294703"/>
                    <a:pt x="214306" y="371116"/>
                    <a:pt x="268906" y="462092"/>
                  </a:cubicBezTo>
                  <a:cubicBezTo>
                    <a:pt x="274457" y="471301"/>
                    <a:pt x="279747" y="480706"/>
                    <a:pt x="284841" y="490176"/>
                  </a:cubicBezTo>
                  <a:cubicBezTo>
                    <a:pt x="295160" y="487041"/>
                    <a:pt x="305610" y="484167"/>
                    <a:pt x="316059" y="481555"/>
                  </a:cubicBezTo>
                  <a:cubicBezTo>
                    <a:pt x="418139" y="456018"/>
                    <a:pt x="524659" y="456149"/>
                    <a:pt x="625302" y="488282"/>
                  </a:cubicBezTo>
                  <a:lnTo>
                    <a:pt x="686824" y="549738"/>
                  </a:lnTo>
                  <a:cubicBezTo>
                    <a:pt x="718826" y="649793"/>
                    <a:pt x="718303" y="756052"/>
                    <a:pt x="692832" y="857544"/>
                  </a:cubicBezTo>
                  <a:cubicBezTo>
                    <a:pt x="690220" y="867928"/>
                    <a:pt x="687346" y="878313"/>
                    <a:pt x="684212" y="888632"/>
                  </a:cubicBezTo>
                  <a:cubicBezTo>
                    <a:pt x="693747" y="893726"/>
                    <a:pt x="703217" y="899016"/>
                    <a:pt x="712425" y="904567"/>
                  </a:cubicBezTo>
                  <a:cubicBezTo>
                    <a:pt x="803990" y="959428"/>
                    <a:pt x="880141" y="1036232"/>
                    <a:pt x="928405" y="1132042"/>
                  </a:cubicBezTo>
                  <a:cubicBezTo>
                    <a:pt x="959950" y="1086260"/>
                    <a:pt x="1030485" y="1004034"/>
                    <a:pt x="1134001" y="996850"/>
                  </a:cubicBezTo>
                  <a:lnTo>
                    <a:pt x="1171750" y="1034599"/>
                  </a:lnTo>
                  <a:cubicBezTo>
                    <a:pt x="1046159" y="1018468"/>
                    <a:pt x="966089" y="1138769"/>
                    <a:pt x="946758" y="1171489"/>
                  </a:cubicBezTo>
                  <a:lnTo>
                    <a:pt x="947149" y="1172142"/>
                  </a:lnTo>
                  <a:lnTo>
                    <a:pt x="905939" y="1172142"/>
                  </a:lnTo>
                  <a:lnTo>
                    <a:pt x="906265" y="1171489"/>
                  </a:lnTo>
                  <a:cubicBezTo>
                    <a:pt x="862312" y="1071565"/>
                    <a:pt x="786422" y="991952"/>
                    <a:pt x="693486" y="936243"/>
                  </a:cubicBezTo>
                  <a:cubicBezTo>
                    <a:pt x="686563" y="932063"/>
                    <a:pt x="679509" y="928079"/>
                    <a:pt x="672390" y="924160"/>
                  </a:cubicBezTo>
                  <a:cubicBezTo>
                    <a:pt x="638952" y="1015659"/>
                    <a:pt x="585594" y="1101020"/>
                    <a:pt x="518324" y="1171293"/>
                  </a:cubicBezTo>
                  <a:lnTo>
                    <a:pt x="519108" y="1172142"/>
                  </a:lnTo>
                  <a:lnTo>
                    <a:pt x="458958" y="1172142"/>
                  </a:lnTo>
                  <a:lnTo>
                    <a:pt x="460133" y="1170901"/>
                  </a:lnTo>
                  <a:cubicBezTo>
                    <a:pt x="440932" y="1151374"/>
                    <a:pt x="419641" y="1133544"/>
                    <a:pt x="396782" y="1117608"/>
                  </a:cubicBezTo>
                  <a:cubicBezTo>
                    <a:pt x="369026" y="1098342"/>
                    <a:pt x="339179" y="1082014"/>
                    <a:pt x="307896" y="1069214"/>
                  </a:cubicBezTo>
                  <a:lnTo>
                    <a:pt x="278702" y="1057327"/>
                  </a:lnTo>
                  <a:lnTo>
                    <a:pt x="290850" y="1028395"/>
                  </a:lnTo>
                  <a:cubicBezTo>
                    <a:pt x="303781" y="997438"/>
                    <a:pt x="313316" y="964783"/>
                    <a:pt x="319194" y="931540"/>
                  </a:cubicBezTo>
                  <a:cubicBezTo>
                    <a:pt x="324027" y="904045"/>
                    <a:pt x="326378" y="876092"/>
                    <a:pt x="326052" y="848205"/>
                  </a:cubicBezTo>
                  <a:cubicBezTo>
                    <a:pt x="298687" y="848009"/>
                    <a:pt x="270995" y="850360"/>
                    <a:pt x="243500" y="855324"/>
                  </a:cubicBezTo>
                  <a:cubicBezTo>
                    <a:pt x="210388" y="861267"/>
                    <a:pt x="177733" y="870867"/>
                    <a:pt x="146384" y="883995"/>
                  </a:cubicBezTo>
                  <a:lnTo>
                    <a:pt x="117321" y="896208"/>
                  </a:lnTo>
                  <a:lnTo>
                    <a:pt x="105369" y="867079"/>
                  </a:lnTo>
                  <a:cubicBezTo>
                    <a:pt x="92634" y="835992"/>
                    <a:pt x="76307" y="806211"/>
                    <a:pt x="56909" y="778584"/>
                  </a:cubicBezTo>
                  <a:cubicBezTo>
                    <a:pt x="41104" y="756052"/>
                    <a:pt x="23144" y="734827"/>
                    <a:pt x="3355" y="715430"/>
                  </a:cubicBezTo>
                  <a:lnTo>
                    <a:pt x="3355" y="656585"/>
                  </a:lnTo>
                  <a:cubicBezTo>
                    <a:pt x="74478" y="588402"/>
                    <a:pt x="159120" y="535370"/>
                    <a:pt x="249313" y="502258"/>
                  </a:cubicBezTo>
                  <a:cubicBezTo>
                    <a:pt x="245394" y="495139"/>
                    <a:pt x="241410" y="488151"/>
                    <a:pt x="237230" y="481228"/>
                  </a:cubicBezTo>
                  <a:cubicBezTo>
                    <a:pt x="181782" y="388749"/>
                    <a:pt x="102822" y="312532"/>
                    <a:pt x="3355" y="268971"/>
                  </a:cubicBezTo>
                  <a:lnTo>
                    <a:pt x="3355" y="228283"/>
                  </a:lnTo>
                  <a:lnTo>
                    <a:pt x="3421" y="228283"/>
                  </a:lnTo>
                  <a:close/>
                  <a:moveTo>
                    <a:pt x="25953" y="685714"/>
                  </a:moveTo>
                  <a:cubicBezTo>
                    <a:pt x="48419" y="707331"/>
                    <a:pt x="68926" y="731431"/>
                    <a:pt x="87083" y="757359"/>
                  </a:cubicBezTo>
                  <a:cubicBezTo>
                    <a:pt x="107002" y="785769"/>
                    <a:pt x="123917" y="816203"/>
                    <a:pt x="137306" y="847813"/>
                  </a:cubicBezTo>
                  <a:cubicBezTo>
                    <a:pt x="169569" y="834686"/>
                    <a:pt x="203073" y="825020"/>
                    <a:pt x="236969" y="818946"/>
                  </a:cubicBezTo>
                  <a:cubicBezTo>
                    <a:pt x="267991" y="813395"/>
                    <a:pt x="299471" y="810848"/>
                    <a:pt x="330689" y="811370"/>
                  </a:cubicBezTo>
                  <a:cubicBezTo>
                    <a:pt x="328991" y="716540"/>
                    <a:pt x="306851" y="620796"/>
                    <a:pt x="266228" y="535044"/>
                  </a:cubicBezTo>
                  <a:cubicBezTo>
                    <a:pt x="177994" y="566719"/>
                    <a:pt x="95181" y="618640"/>
                    <a:pt x="25953" y="685714"/>
                  </a:cubicBezTo>
                  <a:lnTo>
                    <a:pt x="25953" y="685714"/>
                  </a:lnTo>
                  <a:close/>
                  <a:moveTo>
                    <a:pt x="362821" y="843960"/>
                  </a:moveTo>
                  <a:cubicBezTo>
                    <a:pt x="363409" y="875243"/>
                    <a:pt x="360862" y="906723"/>
                    <a:pt x="355376" y="937810"/>
                  </a:cubicBezTo>
                  <a:cubicBezTo>
                    <a:pt x="349367" y="971902"/>
                    <a:pt x="339832" y="1005406"/>
                    <a:pt x="326901" y="1037277"/>
                  </a:cubicBezTo>
                  <a:cubicBezTo>
                    <a:pt x="359099" y="1050862"/>
                    <a:pt x="389598" y="1067712"/>
                    <a:pt x="417747" y="1087239"/>
                  </a:cubicBezTo>
                  <a:cubicBezTo>
                    <a:pt x="443675" y="1105265"/>
                    <a:pt x="467709" y="1125707"/>
                    <a:pt x="489392" y="1148173"/>
                  </a:cubicBezTo>
                  <a:cubicBezTo>
                    <a:pt x="555290" y="1079924"/>
                    <a:pt x="607276" y="996654"/>
                    <a:pt x="639213" y="907310"/>
                  </a:cubicBezTo>
                  <a:cubicBezTo>
                    <a:pt x="554375" y="867341"/>
                    <a:pt x="459153" y="845462"/>
                    <a:pt x="362756" y="844025"/>
                  </a:cubicBezTo>
                  <a:lnTo>
                    <a:pt x="362756" y="844025"/>
                  </a:lnTo>
                  <a:close/>
                  <a:moveTo>
                    <a:pt x="301495" y="523549"/>
                  </a:moveTo>
                  <a:cubicBezTo>
                    <a:pt x="342575" y="611848"/>
                    <a:pt x="365172" y="709944"/>
                    <a:pt x="367393" y="807255"/>
                  </a:cubicBezTo>
                  <a:cubicBezTo>
                    <a:pt x="466011" y="809345"/>
                    <a:pt x="563453" y="831616"/>
                    <a:pt x="650708" y="871978"/>
                  </a:cubicBezTo>
                  <a:cubicBezTo>
                    <a:pt x="652993" y="864206"/>
                    <a:pt x="655083" y="856369"/>
                    <a:pt x="657043" y="848531"/>
                  </a:cubicBezTo>
                  <a:cubicBezTo>
                    <a:pt x="683232" y="743970"/>
                    <a:pt x="681273" y="634184"/>
                    <a:pt x="641695" y="533019"/>
                  </a:cubicBezTo>
                  <a:cubicBezTo>
                    <a:pt x="539942" y="493441"/>
                    <a:pt x="430025" y="490829"/>
                    <a:pt x="324942" y="517149"/>
                  </a:cubicBezTo>
                  <a:cubicBezTo>
                    <a:pt x="317104" y="519108"/>
                    <a:pt x="309267" y="521263"/>
                    <a:pt x="301430" y="523549"/>
                  </a:cubicBezTo>
                  <a:lnTo>
                    <a:pt x="301430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37D54B0D-E6AA-4C89-90EE-7FD1A69006DB}"/>
                </a:ext>
              </a:extLst>
            </p:cNvPr>
            <p:cNvSpPr/>
            <p:nvPr/>
          </p:nvSpPr>
          <p:spPr>
            <a:xfrm>
              <a:off x="133338" y="2941533"/>
              <a:ext cx="1169048" cy="1169048"/>
            </a:xfrm>
            <a:custGeom>
              <a:avLst/>
              <a:gdLst>
                <a:gd name="connsiteX0" fmla="*/ 1171816 w 1169048"/>
                <a:gd name="connsiteY0" fmla="*/ 946235 h 1169048"/>
                <a:gd name="connsiteX1" fmla="*/ 1034991 w 1169048"/>
                <a:gd name="connsiteY1" fmla="*/ 1171032 h 1169048"/>
                <a:gd name="connsiteX2" fmla="*/ 997242 w 1169048"/>
                <a:gd name="connsiteY2" fmla="*/ 1133283 h 1169048"/>
                <a:gd name="connsiteX3" fmla="*/ 1132499 w 1169048"/>
                <a:gd name="connsiteY3" fmla="*/ 927752 h 1169048"/>
                <a:gd name="connsiteX4" fmla="*/ 906200 w 1169048"/>
                <a:gd name="connsiteY4" fmla="*/ 712295 h 1169048"/>
                <a:gd name="connsiteX5" fmla="*/ 890264 w 1169048"/>
                <a:gd name="connsiteY5" fmla="*/ 684212 h 1169048"/>
                <a:gd name="connsiteX6" fmla="*/ 859046 w 1169048"/>
                <a:gd name="connsiteY6" fmla="*/ 692833 h 1169048"/>
                <a:gd name="connsiteX7" fmla="*/ 549804 w 1169048"/>
                <a:gd name="connsiteY7" fmla="*/ 686106 h 1169048"/>
                <a:gd name="connsiteX8" fmla="*/ 488282 w 1169048"/>
                <a:gd name="connsiteY8" fmla="*/ 624649 h 1169048"/>
                <a:gd name="connsiteX9" fmla="*/ 482273 w 1169048"/>
                <a:gd name="connsiteY9" fmla="*/ 316843 h 1169048"/>
                <a:gd name="connsiteX10" fmla="*/ 490894 w 1169048"/>
                <a:gd name="connsiteY10" fmla="*/ 285756 h 1169048"/>
                <a:gd name="connsiteX11" fmla="*/ 462680 w 1169048"/>
                <a:gd name="connsiteY11" fmla="*/ 269820 h 1169048"/>
                <a:gd name="connsiteX12" fmla="*/ 246700 w 1169048"/>
                <a:gd name="connsiteY12" fmla="*/ 42345 h 1169048"/>
                <a:gd name="connsiteX13" fmla="*/ 41104 w 1169048"/>
                <a:gd name="connsiteY13" fmla="*/ 177537 h 1169048"/>
                <a:gd name="connsiteX14" fmla="*/ 3355 w 1169048"/>
                <a:gd name="connsiteY14" fmla="*/ 139788 h 1169048"/>
                <a:gd name="connsiteX15" fmla="*/ 228087 w 1169048"/>
                <a:gd name="connsiteY15" fmla="*/ 3355 h 1169048"/>
                <a:gd name="connsiteX16" fmla="*/ 269101 w 1169048"/>
                <a:gd name="connsiteY16" fmla="*/ 3355 h 1169048"/>
                <a:gd name="connsiteX17" fmla="*/ 481685 w 1169048"/>
                <a:gd name="connsiteY17" fmla="*/ 238145 h 1169048"/>
                <a:gd name="connsiteX18" fmla="*/ 502781 w 1169048"/>
                <a:gd name="connsiteY18" fmla="*/ 250227 h 1169048"/>
                <a:gd name="connsiteX19" fmla="*/ 656585 w 1169048"/>
                <a:gd name="connsiteY19" fmla="*/ 3355 h 1169048"/>
                <a:gd name="connsiteX20" fmla="*/ 715103 w 1169048"/>
                <a:gd name="connsiteY20" fmla="*/ 3355 h 1169048"/>
                <a:gd name="connsiteX21" fmla="*/ 714973 w 1169048"/>
                <a:gd name="connsiteY21" fmla="*/ 3486 h 1169048"/>
                <a:gd name="connsiteX22" fmla="*/ 778323 w 1169048"/>
                <a:gd name="connsiteY22" fmla="*/ 56779 h 1169048"/>
                <a:gd name="connsiteX23" fmla="*/ 867210 w 1169048"/>
                <a:gd name="connsiteY23" fmla="*/ 105173 h 1169048"/>
                <a:gd name="connsiteX24" fmla="*/ 896404 w 1169048"/>
                <a:gd name="connsiteY24" fmla="*/ 117060 h 1169048"/>
                <a:gd name="connsiteX25" fmla="*/ 884256 w 1169048"/>
                <a:gd name="connsiteY25" fmla="*/ 145992 h 1169048"/>
                <a:gd name="connsiteX26" fmla="*/ 855911 w 1169048"/>
                <a:gd name="connsiteY26" fmla="*/ 242847 h 1169048"/>
                <a:gd name="connsiteX27" fmla="*/ 849054 w 1169048"/>
                <a:gd name="connsiteY27" fmla="*/ 326182 h 1169048"/>
                <a:gd name="connsiteX28" fmla="*/ 931606 w 1169048"/>
                <a:gd name="connsiteY28" fmla="*/ 319064 h 1169048"/>
                <a:gd name="connsiteX29" fmla="*/ 1028721 w 1169048"/>
                <a:gd name="connsiteY29" fmla="*/ 290393 h 1169048"/>
                <a:gd name="connsiteX30" fmla="*/ 1057785 w 1169048"/>
                <a:gd name="connsiteY30" fmla="*/ 278180 h 1169048"/>
                <a:gd name="connsiteX31" fmla="*/ 1069736 w 1169048"/>
                <a:gd name="connsiteY31" fmla="*/ 307373 h 1169048"/>
                <a:gd name="connsiteX32" fmla="*/ 1118196 w 1169048"/>
                <a:gd name="connsiteY32" fmla="*/ 395868 h 1169048"/>
                <a:gd name="connsiteX33" fmla="*/ 1171816 w 1169048"/>
                <a:gd name="connsiteY33" fmla="*/ 459154 h 1169048"/>
                <a:gd name="connsiteX34" fmla="*/ 1171816 w 1169048"/>
                <a:gd name="connsiteY34" fmla="*/ 517802 h 1169048"/>
                <a:gd name="connsiteX35" fmla="*/ 925793 w 1169048"/>
                <a:gd name="connsiteY35" fmla="*/ 672195 h 1169048"/>
                <a:gd name="connsiteX36" fmla="*/ 937875 w 1169048"/>
                <a:gd name="connsiteY36" fmla="*/ 693224 h 1169048"/>
                <a:gd name="connsiteX37" fmla="*/ 1171816 w 1169048"/>
                <a:gd name="connsiteY37" fmla="*/ 905482 h 1169048"/>
                <a:gd name="connsiteX38" fmla="*/ 1171881 w 1169048"/>
                <a:gd name="connsiteY38" fmla="*/ 905482 h 1169048"/>
                <a:gd name="connsiteX39" fmla="*/ 1171881 w 1169048"/>
                <a:gd name="connsiteY39" fmla="*/ 946104 h 1169048"/>
                <a:gd name="connsiteX40" fmla="*/ 1171881 w 1169048"/>
                <a:gd name="connsiteY40" fmla="*/ 946104 h 1169048"/>
                <a:gd name="connsiteX41" fmla="*/ 938202 w 1169048"/>
                <a:gd name="connsiteY41" fmla="*/ 355441 h 1169048"/>
                <a:gd name="connsiteX42" fmla="*/ 844482 w 1169048"/>
                <a:gd name="connsiteY42" fmla="*/ 363017 h 1169048"/>
                <a:gd name="connsiteX43" fmla="*/ 908943 w 1169048"/>
                <a:gd name="connsiteY43" fmla="*/ 639344 h 1169048"/>
                <a:gd name="connsiteX44" fmla="*/ 1149218 w 1169048"/>
                <a:gd name="connsiteY44" fmla="*/ 488674 h 1169048"/>
                <a:gd name="connsiteX45" fmla="*/ 1088088 w 1169048"/>
                <a:gd name="connsiteY45" fmla="*/ 417094 h 1169048"/>
                <a:gd name="connsiteX46" fmla="*/ 1037865 w 1169048"/>
                <a:gd name="connsiteY46" fmla="*/ 326640 h 1169048"/>
                <a:gd name="connsiteX47" fmla="*/ 938202 w 1169048"/>
                <a:gd name="connsiteY47" fmla="*/ 355507 h 1169048"/>
                <a:gd name="connsiteX48" fmla="*/ 938202 w 1169048"/>
                <a:gd name="connsiteY48" fmla="*/ 355507 h 1169048"/>
                <a:gd name="connsiteX49" fmla="*/ 812350 w 1169048"/>
                <a:gd name="connsiteY49" fmla="*/ 330428 h 1169048"/>
                <a:gd name="connsiteX50" fmla="*/ 819795 w 1169048"/>
                <a:gd name="connsiteY50" fmla="*/ 236577 h 1169048"/>
                <a:gd name="connsiteX51" fmla="*/ 848270 w 1169048"/>
                <a:gd name="connsiteY51" fmla="*/ 137110 h 1169048"/>
                <a:gd name="connsiteX52" fmla="*/ 757424 w 1169048"/>
                <a:gd name="connsiteY52" fmla="*/ 87148 h 1169048"/>
                <a:gd name="connsiteX53" fmla="*/ 685779 w 1169048"/>
                <a:gd name="connsiteY53" fmla="*/ 26214 h 1169048"/>
                <a:gd name="connsiteX54" fmla="*/ 535958 w 1169048"/>
                <a:gd name="connsiteY54" fmla="*/ 267077 h 1169048"/>
                <a:gd name="connsiteX55" fmla="*/ 812415 w 1169048"/>
                <a:gd name="connsiteY55" fmla="*/ 330362 h 1169048"/>
                <a:gd name="connsiteX56" fmla="*/ 812415 w 1169048"/>
                <a:gd name="connsiteY56" fmla="*/ 330362 h 1169048"/>
                <a:gd name="connsiteX57" fmla="*/ 873676 w 1169048"/>
                <a:gd name="connsiteY57" fmla="*/ 650838 h 1169048"/>
                <a:gd name="connsiteX58" fmla="*/ 807778 w 1169048"/>
                <a:gd name="connsiteY58" fmla="*/ 367132 h 1169048"/>
                <a:gd name="connsiteX59" fmla="*/ 524463 w 1169048"/>
                <a:gd name="connsiteY59" fmla="*/ 302410 h 1169048"/>
                <a:gd name="connsiteX60" fmla="*/ 518128 w 1169048"/>
                <a:gd name="connsiteY60" fmla="*/ 325856 h 1169048"/>
                <a:gd name="connsiteX61" fmla="*/ 533476 w 1169048"/>
                <a:gd name="connsiteY61" fmla="*/ 641368 h 1169048"/>
                <a:gd name="connsiteX62" fmla="*/ 850229 w 1169048"/>
                <a:gd name="connsiteY62" fmla="*/ 657239 h 1169048"/>
                <a:gd name="connsiteX63" fmla="*/ 873741 w 1169048"/>
                <a:gd name="connsiteY63" fmla="*/ 650838 h 1169048"/>
                <a:gd name="connsiteX64" fmla="*/ 873741 w 1169048"/>
                <a:gd name="connsiteY64" fmla="*/ 65083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1171816" y="946235"/>
                  </a:moveTo>
                  <a:cubicBezTo>
                    <a:pt x="1138899" y="965632"/>
                    <a:pt x="1018860" y="1045702"/>
                    <a:pt x="1034991" y="1171032"/>
                  </a:cubicBezTo>
                  <a:lnTo>
                    <a:pt x="997242" y="1133283"/>
                  </a:lnTo>
                  <a:cubicBezTo>
                    <a:pt x="1004426" y="1029767"/>
                    <a:pt x="1086717" y="959297"/>
                    <a:pt x="1132499" y="927752"/>
                  </a:cubicBezTo>
                  <a:cubicBezTo>
                    <a:pt x="1037081" y="879684"/>
                    <a:pt x="960799" y="803272"/>
                    <a:pt x="906200" y="712295"/>
                  </a:cubicBezTo>
                  <a:cubicBezTo>
                    <a:pt x="900649" y="703086"/>
                    <a:pt x="895359" y="693682"/>
                    <a:pt x="890264" y="684212"/>
                  </a:cubicBezTo>
                  <a:cubicBezTo>
                    <a:pt x="879945" y="687347"/>
                    <a:pt x="869496" y="690220"/>
                    <a:pt x="859046" y="692833"/>
                  </a:cubicBezTo>
                  <a:cubicBezTo>
                    <a:pt x="756967" y="718369"/>
                    <a:pt x="650446" y="718238"/>
                    <a:pt x="549804" y="686106"/>
                  </a:cubicBezTo>
                  <a:lnTo>
                    <a:pt x="488282" y="624649"/>
                  </a:lnTo>
                  <a:cubicBezTo>
                    <a:pt x="456280" y="524594"/>
                    <a:pt x="456802" y="418269"/>
                    <a:pt x="482273" y="316843"/>
                  </a:cubicBezTo>
                  <a:cubicBezTo>
                    <a:pt x="484886" y="306459"/>
                    <a:pt x="487759" y="296075"/>
                    <a:pt x="490894" y="285756"/>
                  </a:cubicBezTo>
                  <a:cubicBezTo>
                    <a:pt x="481359" y="280661"/>
                    <a:pt x="471889" y="275371"/>
                    <a:pt x="462680" y="269820"/>
                  </a:cubicBezTo>
                  <a:cubicBezTo>
                    <a:pt x="371116" y="214960"/>
                    <a:pt x="294964" y="138155"/>
                    <a:pt x="246700" y="42345"/>
                  </a:cubicBezTo>
                  <a:cubicBezTo>
                    <a:pt x="215155" y="88128"/>
                    <a:pt x="144621" y="170353"/>
                    <a:pt x="41104" y="177537"/>
                  </a:cubicBezTo>
                  <a:lnTo>
                    <a:pt x="3355" y="139788"/>
                  </a:lnTo>
                  <a:cubicBezTo>
                    <a:pt x="128359" y="155854"/>
                    <a:pt x="208298" y="36663"/>
                    <a:pt x="228087" y="3355"/>
                  </a:cubicBezTo>
                  <a:lnTo>
                    <a:pt x="269101" y="3355"/>
                  </a:lnTo>
                  <a:cubicBezTo>
                    <a:pt x="313120" y="103084"/>
                    <a:pt x="388880" y="182566"/>
                    <a:pt x="481685" y="238145"/>
                  </a:cubicBezTo>
                  <a:cubicBezTo>
                    <a:pt x="488608" y="242324"/>
                    <a:pt x="495662" y="246308"/>
                    <a:pt x="502781" y="250227"/>
                  </a:cubicBezTo>
                  <a:cubicBezTo>
                    <a:pt x="536154" y="158858"/>
                    <a:pt x="589447" y="73563"/>
                    <a:pt x="656585" y="3355"/>
                  </a:cubicBezTo>
                  <a:lnTo>
                    <a:pt x="715103" y="3355"/>
                  </a:lnTo>
                  <a:lnTo>
                    <a:pt x="714973" y="3486"/>
                  </a:lnTo>
                  <a:cubicBezTo>
                    <a:pt x="734174" y="23014"/>
                    <a:pt x="755465" y="40843"/>
                    <a:pt x="778323" y="56779"/>
                  </a:cubicBezTo>
                  <a:cubicBezTo>
                    <a:pt x="806080" y="76045"/>
                    <a:pt x="835927" y="92373"/>
                    <a:pt x="867210" y="105173"/>
                  </a:cubicBezTo>
                  <a:lnTo>
                    <a:pt x="896404" y="117060"/>
                  </a:lnTo>
                  <a:lnTo>
                    <a:pt x="884256" y="145992"/>
                  </a:lnTo>
                  <a:cubicBezTo>
                    <a:pt x="871325" y="176949"/>
                    <a:pt x="861789" y="209604"/>
                    <a:pt x="855911" y="242847"/>
                  </a:cubicBezTo>
                  <a:cubicBezTo>
                    <a:pt x="851078" y="270342"/>
                    <a:pt x="848727" y="298295"/>
                    <a:pt x="849054" y="326182"/>
                  </a:cubicBezTo>
                  <a:cubicBezTo>
                    <a:pt x="876419" y="326378"/>
                    <a:pt x="904110" y="324027"/>
                    <a:pt x="931606" y="319064"/>
                  </a:cubicBezTo>
                  <a:cubicBezTo>
                    <a:pt x="964718" y="313120"/>
                    <a:pt x="997373" y="303520"/>
                    <a:pt x="1028721" y="290393"/>
                  </a:cubicBezTo>
                  <a:lnTo>
                    <a:pt x="1057785" y="278180"/>
                  </a:lnTo>
                  <a:lnTo>
                    <a:pt x="1069736" y="307373"/>
                  </a:lnTo>
                  <a:cubicBezTo>
                    <a:pt x="1082472" y="338461"/>
                    <a:pt x="1098799" y="368242"/>
                    <a:pt x="1118196" y="395868"/>
                  </a:cubicBezTo>
                  <a:cubicBezTo>
                    <a:pt x="1134067" y="418465"/>
                    <a:pt x="1152027" y="439691"/>
                    <a:pt x="1171816" y="459154"/>
                  </a:cubicBezTo>
                  <a:lnTo>
                    <a:pt x="1171816" y="517802"/>
                  </a:lnTo>
                  <a:cubicBezTo>
                    <a:pt x="1100628" y="585985"/>
                    <a:pt x="1015986" y="639082"/>
                    <a:pt x="925793" y="672195"/>
                  </a:cubicBezTo>
                  <a:cubicBezTo>
                    <a:pt x="929712" y="679313"/>
                    <a:pt x="933696" y="686302"/>
                    <a:pt x="937875" y="693224"/>
                  </a:cubicBezTo>
                  <a:cubicBezTo>
                    <a:pt x="993324" y="785703"/>
                    <a:pt x="1072349" y="861920"/>
                    <a:pt x="1171816" y="905482"/>
                  </a:cubicBezTo>
                  <a:lnTo>
                    <a:pt x="1171881" y="905482"/>
                  </a:lnTo>
                  <a:lnTo>
                    <a:pt x="1171881" y="946104"/>
                  </a:lnTo>
                  <a:lnTo>
                    <a:pt x="1171881" y="946104"/>
                  </a:lnTo>
                  <a:close/>
                  <a:moveTo>
                    <a:pt x="938202" y="355441"/>
                  </a:moveTo>
                  <a:cubicBezTo>
                    <a:pt x="907180" y="360993"/>
                    <a:pt x="875700" y="363540"/>
                    <a:pt x="844482" y="363017"/>
                  </a:cubicBezTo>
                  <a:cubicBezTo>
                    <a:pt x="846180" y="457847"/>
                    <a:pt x="868320" y="553526"/>
                    <a:pt x="908943" y="639344"/>
                  </a:cubicBezTo>
                  <a:cubicBezTo>
                    <a:pt x="997177" y="607668"/>
                    <a:pt x="1079990" y="555747"/>
                    <a:pt x="1149218" y="488674"/>
                  </a:cubicBezTo>
                  <a:cubicBezTo>
                    <a:pt x="1126752" y="467056"/>
                    <a:pt x="1106245" y="442957"/>
                    <a:pt x="1088088" y="417094"/>
                  </a:cubicBezTo>
                  <a:cubicBezTo>
                    <a:pt x="1068169" y="388684"/>
                    <a:pt x="1051254" y="358250"/>
                    <a:pt x="1037865" y="326640"/>
                  </a:cubicBezTo>
                  <a:cubicBezTo>
                    <a:pt x="1005602" y="339767"/>
                    <a:pt x="972098" y="349433"/>
                    <a:pt x="938202" y="355507"/>
                  </a:cubicBezTo>
                  <a:lnTo>
                    <a:pt x="938202" y="355507"/>
                  </a:lnTo>
                  <a:close/>
                  <a:moveTo>
                    <a:pt x="812350" y="330428"/>
                  </a:moveTo>
                  <a:cubicBezTo>
                    <a:pt x="811762" y="299144"/>
                    <a:pt x="814309" y="267665"/>
                    <a:pt x="819795" y="236577"/>
                  </a:cubicBezTo>
                  <a:cubicBezTo>
                    <a:pt x="825804" y="202485"/>
                    <a:pt x="835339" y="168981"/>
                    <a:pt x="848270" y="137110"/>
                  </a:cubicBezTo>
                  <a:cubicBezTo>
                    <a:pt x="816072" y="123526"/>
                    <a:pt x="785573" y="106676"/>
                    <a:pt x="757424" y="87148"/>
                  </a:cubicBezTo>
                  <a:cubicBezTo>
                    <a:pt x="731496" y="69122"/>
                    <a:pt x="707462" y="48680"/>
                    <a:pt x="685779" y="26214"/>
                  </a:cubicBezTo>
                  <a:cubicBezTo>
                    <a:pt x="619881" y="94463"/>
                    <a:pt x="567895" y="177733"/>
                    <a:pt x="535958" y="267077"/>
                  </a:cubicBezTo>
                  <a:cubicBezTo>
                    <a:pt x="620796" y="307047"/>
                    <a:pt x="716083" y="328925"/>
                    <a:pt x="812415" y="330362"/>
                  </a:cubicBezTo>
                  <a:lnTo>
                    <a:pt x="812415" y="330362"/>
                  </a:lnTo>
                  <a:close/>
                  <a:moveTo>
                    <a:pt x="873676" y="650838"/>
                  </a:moveTo>
                  <a:cubicBezTo>
                    <a:pt x="832596" y="562539"/>
                    <a:pt x="809999" y="464444"/>
                    <a:pt x="807778" y="367132"/>
                  </a:cubicBezTo>
                  <a:cubicBezTo>
                    <a:pt x="709160" y="365042"/>
                    <a:pt x="611718" y="342771"/>
                    <a:pt x="524463" y="302410"/>
                  </a:cubicBezTo>
                  <a:cubicBezTo>
                    <a:pt x="522178" y="310182"/>
                    <a:pt x="520088" y="318019"/>
                    <a:pt x="518128" y="325856"/>
                  </a:cubicBezTo>
                  <a:cubicBezTo>
                    <a:pt x="491939" y="430417"/>
                    <a:pt x="493898" y="540203"/>
                    <a:pt x="533476" y="641368"/>
                  </a:cubicBezTo>
                  <a:cubicBezTo>
                    <a:pt x="635229" y="680946"/>
                    <a:pt x="745146" y="683558"/>
                    <a:pt x="850229" y="657239"/>
                  </a:cubicBezTo>
                  <a:cubicBezTo>
                    <a:pt x="858067" y="655279"/>
                    <a:pt x="865904" y="653124"/>
                    <a:pt x="873741" y="650838"/>
                  </a:cubicBezTo>
                  <a:lnTo>
                    <a:pt x="873741" y="65083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41154FE-EF64-4C4F-836F-9C42659873BD}"/>
                </a:ext>
              </a:extLst>
            </p:cNvPr>
            <p:cNvSpPr/>
            <p:nvPr/>
          </p:nvSpPr>
          <p:spPr>
            <a:xfrm>
              <a:off x="-3421" y="1636313"/>
              <a:ext cx="1169048" cy="1169048"/>
            </a:xfrm>
            <a:custGeom>
              <a:avLst/>
              <a:gdLst>
                <a:gd name="connsiteX0" fmla="*/ 3421 w 1169048"/>
                <a:gd name="connsiteY0" fmla="*/ 947411 h 1169048"/>
                <a:gd name="connsiteX1" fmla="*/ 140114 w 1169048"/>
                <a:gd name="connsiteY1" fmla="*/ 1172142 h 1169048"/>
                <a:gd name="connsiteX2" fmla="*/ 177863 w 1169048"/>
                <a:gd name="connsiteY2" fmla="*/ 1134393 h 1169048"/>
                <a:gd name="connsiteX3" fmla="*/ 42607 w 1169048"/>
                <a:gd name="connsiteY3" fmla="*/ 928863 h 1169048"/>
                <a:gd name="connsiteX4" fmla="*/ 268906 w 1169048"/>
                <a:gd name="connsiteY4" fmla="*/ 713405 h 1169048"/>
                <a:gd name="connsiteX5" fmla="*/ 284841 w 1169048"/>
                <a:gd name="connsiteY5" fmla="*/ 685322 h 1169048"/>
                <a:gd name="connsiteX6" fmla="*/ 316059 w 1169048"/>
                <a:gd name="connsiteY6" fmla="*/ 693943 h 1169048"/>
                <a:gd name="connsiteX7" fmla="*/ 625302 w 1169048"/>
                <a:gd name="connsiteY7" fmla="*/ 687216 h 1169048"/>
                <a:gd name="connsiteX8" fmla="*/ 686824 w 1169048"/>
                <a:gd name="connsiteY8" fmla="*/ 625759 h 1169048"/>
                <a:gd name="connsiteX9" fmla="*/ 692832 w 1169048"/>
                <a:gd name="connsiteY9" fmla="*/ 317953 h 1169048"/>
                <a:gd name="connsiteX10" fmla="*/ 684212 w 1169048"/>
                <a:gd name="connsiteY10" fmla="*/ 286866 h 1169048"/>
                <a:gd name="connsiteX11" fmla="*/ 712425 w 1169048"/>
                <a:gd name="connsiteY11" fmla="*/ 270930 h 1169048"/>
                <a:gd name="connsiteX12" fmla="*/ 928405 w 1169048"/>
                <a:gd name="connsiteY12" fmla="*/ 43456 h 1169048"/>
                <a:gd name="connsiteX13" fmla="*/ 1134001 w 1169048"/>
                <a:gd name="connsiteY13" fmla="*/ 178647 h 1169048"/>
                <a:gd name="connsiteX14" fmla="*/ 1171750 w 1169048"/>
                <a:gd name="connsiteY14" fmla="*/ 140898 h 1169048"/>
                <a:gd name="connsiteX15" fmla="*/ 946758 w 1169048"/>
                <a:gd name="connsiteY15" fmla="*/ 4008 h 1169048"/>
                <a:gd name="connsiteX16" fmla="*/ 947149 w 1169048"/>
                <a:gd name="connsiteY16" fmla="*/ 3355 h 1169048"/>
                <a:gd name="connsiteX17" fmla="*/ 905939 w 1169048"/>
                <a:gd name="connsiteY17" fmla="*/ 3355 h 1169048"/>
                <a:gd name="connsiteX18" fmla="*/ 906265 w 1169048"/>
                <a:gd name="connsiteY18" fmla="*/ 4008 h 1169048"/>
                <a:gd name="connsiteX19" fmla="*/ 693486 w 1169048"/>
                <a:gd name="connsiteY19" fmla="*/ 239255 h 1169048"/>
                <a:gd name="connsiteX20" fmla="*/ 672390 w 1169048"/>
                <a:gd name="connsiteY20" fmla="*/ 251337 h 1169048"/>
                <a:gd name="connsiteX21" fmla="*/ 518324 w 1169048"/>
                <a:gd name="connsiteY21" fmla="*/ 4204 h 1169048"/>
                <a:gd name="connsiteX22" fmla="*/ 519108 w 1169048"/>
                <a:gd name="connsiteY22" fmla="*/ 3355 h 1169048"/>
                <a:gd name="connsiteX23" fmla="*/ 458958 w 1169048"/>
                <a:gd name="connsiteY23" fmla="*/ 3355 h 1169048"/>
                <a:gd name="connsiteX24" fmla="*/ 460133 w 1169048"/>
                <a:gd name="connsiteY24" fmla="*/ 4596 h 1169048"/>
                <a:gd name="connsiteX25" fmla="*/ 396782 w 1169048"/>
                <a:gd name="connsiteY25" fmla="*/ 57889 h 1169048"/>
                <a:gd name="connsiteX26" fmla="*/ 307896 w 1169048"/>
                <a:gd name="connsiteY26" fmla="*/ 106284 h 1169048"/>
                <a:gd name="connsiteX27" fmla="*/ 278702 w 1169048"/>
                <a:gd name="connsiteY27" fmla="*/ 118170 h 1169048"/>
                <a:gd name="connsiteX28" fmla="*/ 290850 w 1169048"/>
                <a:gd name="connsiteY28" fmla="*/ 147103 h 1169048"/>
                <a:gd name="connsiteX29" fmla="*/ 319194 w 1169048"/>
                <a:gd name="connsiteY29" fmla="*/ 243957 h 1169048"/>
                <a:gd name="connsiteX30" fmla="*/ 326052 w 1169048"/>
                <a:gd name="connsiteY30" fmla="*/ 327293 h 1169048"/>
                <a:gd name="connsiteX31" fmla="*/ 243500 w 1169048"/>
                <a:gd name="connsiteY31" fmla="*/ 320174 h 1169048"/>
                <a:gd name="connsiteX32" fmla="*/ 146384 w 1169048"/>
                <a:gd name="connsiteY32" fmla="*/ 291503 h 1169048"/>
                <a:gd name="connsiteX33" fmla="*/ 117321 w 1169048"/>
                <a:gd name="connsiteY33" fmla="*/ 279290 h 1169048"/>
                <a:gd name="connsiteX34" fmla="*/ 105369 w 1169048"/>
                <a:gd name="connsiteY34" fmla="*/ 308418 h 1169048"/>
                <a:gd name="connsiteX35" fmla="*/ 56909 w 1169048"/>
                <a:gd name="connsiteY35" fmla="*/ 396913 h 1169048"/>
                <a:gd name="connsiteX36" fmla="*/ 3355 w 1169048"/>
                <a:gd name="connsiteY36" fmla="*/ 460068 h 1169048"/>
                <a:gd name="connsiteX37" fmla="*/ 3355 w 1169048"/>
                <a:gd name="connsiteY37" fmla="*/ 518912 h 1169048"/>
                <a:gd name="connsiteX38" fmla="*/ 249313 w 1169048"/>
                <a:gd name="connsiteY38" fmla="*/ 673239 h 1169048"/>
                <a:gd name="connsiteX39" fmla="*/ 237230 w 1169048"/>
                <a:gd name="connsiteY39" fmla="*/ 694269 h 1169048"/>
                <a:gd name="connsiteX40" fmla="*/ 3355 w 1169048"/>
                <a:gd name="connsiteY40" fmla="*/ 906527 h 1169048"/>
                <a:gd name="connsiteX41" fmla="*/ 3355 w 1169048"/>
                <a:gd name="connsiteY41" fmla="*/ 947215 h 1169048"/>
                <a:gd name="connsiteX42" fmla="*/ 3421 w 1169048"/>
                <a:gd name="connsiteY42" fmla="*/ 947215 h 1169048"/>
                <a:gd name="connsiteX43" fmla="*/ 25953 w 1169048"/>
                <a:gd name="connsiteY43" fmla="*/ 489719 h 1169048"/>
                <a:gd name="connsiteX44" fmla="*/ 87083 w 1169048"/>
                <a:gd name="connsiteY44" fmla="*/ 418074 h 1169048"/>
                <a:gd name="connsiteX45" fmla="*/ 137306 w 1169048"/>
                <a:gd name="connsiteY45" fmla="*/ 327619 h 1169048"/>
                <a:gd name="connsiteX46" fmla="*/ 236969 w 1169048"/>
                <a:gd name="connsiteY46" fmla="*/ 356486 h 1169048"/>
                <a:gd name="connsiteX47" fmla="*/ 330689 w 1169048"/>
                <a:gd name="connsiteY47" fmla="*/ 364062 h 1169048"/>
                <a:gd name="connsiteX48" fmla="*/ 266228 w 1169048"/>
                <a:gd name="connsiteY48" fmla="*/ 640389 h 1169048"/>
                <a:gd name="connsiteX49" fmla="*/ 25953 w 1169048"/>
                <a:gd name="connsiteY49" fmla="*/ 489719 h 1169048"/>
                <a:gd name="connsiteX50" fmla="*/ 25953 w 1169048"/>
                <a:gd name="connsiteY50" fmla="*/ 489719 h 1169048"/>
                <a:gd name="connsiteX51" fmla="*/ 362821 w 1169048"/>
                <a:gd name="connsiteY51" fmla="*/ 331472 h 1169048"/>
                <a:gd name="connsiteX52" fmla="*/ 355376 w 1169048"/>
                <a:gd name="connsiteY52" fmla="*/ 237622 h 1169048"/>
                <a:gd name="connsiteX53" fmla="*/ 326901 w 1169048"/>
                <a:gd name="connsiteY53" fmla="*/ 138155 h 1169048"/>
                <a:gd name="connsiteX54" fmla="*/ 417747 w 1169048"/>
                <a:gd name="connsiteY54" fmla="*/ 88193 h 1169048"/>
                <a:gd name="connsiteX55" fmla="*/ 489392 w 1169048"/>
                <a:gd name="connsiteY55" fmla="*/ 27259 h 1169048"/>
                <a:gd name="connsiteX56" fmla="*/ 639213 w 1169048"/>
                <a:gd name="connsiteY56" fmla="*/ 268122 h 1169048"/>
                <a:gd name="connsiteX57" fmla="*/ 362756 w 1169048"/>
                <a:gd name="connsiteY57" fmla="*/ 331407 h 1169048"/>
                <a:gd name="connsiteX58" fmla="*/ 362756 w 1169048"/>
                <a:gd name="connsiteY58" fmla="*/ 331407 h 1169048"/>
                <a:gd name="connsiteX59" fmla="*/ 301495 w 1169048"/>
                <a:gd name="connsiteY59" fmla="*/ 651883 h 1169048"/>
                <a:gd name="connsiteX60" fmla="*/ 367393 w 1169048"/>
                <a:gd name="connsiteY60" fmla="*/ 368177 h 1169048"/>
                <a:gd name="connsiteX61" fmla="*/ 650708 w 1169048"/>
                <a:gd name="connsiteY61" fmla="*/ 303455 h 1169048"/>
                <a:gd name="connsiteX62" fmla="*/ 657043 w 1169048"/>
                <a:gd name="connsiteY62" fmla="*/ 326901 h 1169048"/>
                <a:gd name="connsiteX63" fmla="*/ 641695 w 1169048"/>
                <a:gd name="connsiteY63" fmla="*/ 642413 h 1169048"/>
                <a:gd name="connsiteX64" fmla="*/ 324942 w 1169048"/>
                <a:gd name="connsiteY64" fmla="*/ 658283 h 1169048"/>
                <a:gd name="connsiteX65" fmla="*/ 301430 w 1169048"/>
                <a:gd name="connsiteY65" fmla="*/ 651883 h 1169048"/>
                <a:gd name="connsiteX66" fmla="*/ 301430 w 1169048"/>
                <a:gd name="connsiteY66" fmla="*/ 651883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3421" y="947411"/>
                  </a:moveTo>
                  <a:cubicBezTo>
                    <a:pt x="36467" y="966938"/>
                    <a:pt x="156246" y="1046943"/>
                    <a:pt x="140114" y="1172142"/>
                  </a:cubicBezTo>
                  <a:lnTo>
                    <a:pt x="177863" y="1134393"/>
                  </a:lnTo>
                  <a:cubicBezTo>
                    <a:pt x="170679" y="1030877"/>
                    <a:pt x="88389" y="960407"/>
                    <a:pt x="42607" y="928863"/>
                  </a:cubicBezTo>
                  <a:cubicBezTo>
                    <a:pt x="138024" y="880794"/>
                    <a:pt x="214306" y="804382"/>
                    <a:pt x="268906" y="713405"/>
                  </a:cubicBezTo>
                  <a:cubicBezTo>
                    <a:pt x="274457" y="704196"/>
                    <a:pt x="279747" y="694792"/>
                    <a:pt x="284841" y="685322"/>
                  </a:cubicBezTo>
                  <a:cubicBezTo>
                    <a:pt x="295160" y="688457"/>
                    <a:pt x="305610" y="691330"/>
                    <a:pt x="316059" y="693943"/>
                  </a:cubicBezTo>
                  <a:cubicBezTo>
                    <a:pt x="418139" y="719479"/>
                    <a:pt x="524659" y="719348"/>
                    <a:pt x="625302" y="687216"/>
                  </a:cubicBezTo>
                  <a:lnTo>
                    <a:pt x="686824" y="625759"/>
                  </a:lnTo>
                  <a:cubicBezTo>
                    <a:pt x="718826" y="525704"/>
                    <a:pt x="718303" y="419445"/>
                    <a:pt x="692832" y="317953"/>
                  </a:cubicBezTo>
                  <a:cubicBezTo>
                    <a:pt x="690220" y="307569"/>
                    <a:pt x="687346" y="297185"/>
                    <a:pt x="684212" y="286866"/>
                  </a:cubicBezTo>
                  <a:cubicBezTo>
                    <a:pt x="693747" y="281772"/>
                    <a:pt x="703217" y="276482"/>
                    <a:pt x="712425" y="270930"/>
                  </a:cubicBezTo>
                  <a:cubicBezTo>
                    <a:pt x="803990" y="216070"/>
                    <a:pt x="880141" y="139265"/>
                    <a:pt x="928405" y="43456"/>
                  </a:cubicBezTo>
                  <a:cubicBezTo>
                    <a:pt x="959950" y="89238"/>
                    <a:pt x="1030485" y="171463"/>
                    <a:pt x="1134001" y="178647"/>
                  </a:cubicBezTo>
                  <a:lnTo>
                    <a:pt x="1171750" y="140898"/>
                  </a:lnTo>
                  <a:cubicBezTo>
                    <a:pt x="1046159" y="157030"/>
                    <a:pt x="966089" y="36729"/>
                    <a:pt x="946758" y="4008"/>
                  </a:cubicBezTo>
                  <a:lnTo>
                    <a:pt x="947149" y="3355"/>
                  </a:lnTo>
                  <a:lnTo>
                    <a:pt x="905939" y="3355"/>
                  </a:lnTo>
                  <a:lnTo>
                    <a:pt x="906265" y="4008"/>
                  </a:lnTo>
                  <a:cubicBezTo>
                    <a:pt x="862312" y="103933"/>
                    <a:pt x="786422" y="183545"/>
                    <a:pt x="693486" y="239255"/>
                  </a:cubicBezTo>
                  <a:cubicBezTo>
                    <a:pt x="686563" y="243435"/>
                    <a:pt x="679509" y="247419"/>
                    <a:pt x="672390" y="251337"/>
                  </a:cubicBezTo>
                  <a:cubicBezTo>
                    <a:pt x="638952" y="159838"/>
                    <a:pt x="585594" y="74478"/>
                    <a:pt x="518324" y="4204"/>
                  </a:cubicBezTo>
                  <a:lnTo>
                    <a:pt x="519108" y="3355"/>
                  </a:lnTo>
                  <a:lnTo>
                    <a:pt x="458958" y="3355"/>
                  </a:lnTo>
                  <a:lnTo>
                    <a:pt x="460133" y="4596"/>
                  </a:lnTo>
                  <a:cubicBezTo>
                    <a:pt x="440932" y="24124"/>
                    <a:pt x="419641" y="41953"/>
                    <a:pt x="396782" y="57889"/>
                  </a:cubicBezTo>
                  <a:cubicBezTo>
                    <a:pt x="369026" y="77156"/>
                    <a:pt x="339179" y="93483"/>
                    <a:pt x="307896" y="106284"/>
                  </a:cubicBezTo>
                  <a:lnTo>
                    <a:pt x="278702" y="118170"/>
                  </a:lnTo>
                  <a:lnTo>
                    <a:pt x="290850" y="147103"/>
                  </a:lnTo>
                  <a:cubicBezTo>
                    <a:pt x="303781" y="178059"/>
                    <a:pt x="313316" y="210714"/>
                    <a:pt x="319194" y="243957"/>
                  </a:cubicBezTo>
                  <a:cubicBezTo>
                    <a:pt x="324027" y="271453"/>
                    <a:pt x="326378" y="299405"/>
                    <a:pt x="326052" y="327293"/>
                  </a:cubicBezTo>
                  <a:cubicBezTo>
                    <a:pt x="298687" y="327489"/>
                    <a:pt x="270995" y="325137"/>
                    <a:pt x="243500" y="320174"/>
                  </a:cubicBezTo>
                  <a:cubicBezTo>
                    <a:pt x="210388" y="314231"/>
                    <a:pt x="177733" y="304630"/>
                    <a:pt x="146384" y="291503"/>
                  </a:cubicBezTo>
                  <a:lnTo>
                    <a:pt x="117321" y="279290"/>
                  </a:lnTo>
                  <a:lnTo>
                    <a:pt x="105369" y="308418"/>
                  </a:lnTo>
                  <a:cubicBezTo>
                    <a:pt x="92634" y="339506"/>
                    <a:pt x="76307" y="369287"/>
                    <a:pt x="56909" y="396913"/>
                  </a:cubicBezTo>
                  <a:cubicBezTo>
                    <a:pt x="41104" y="419445"/>
                    <a:pt x="23144" y="440671"/>
                    <a:pt x="3355" y="460068"/>
                  </a:cubicBezTo>
                  <a:lnTo>
                    <a:pt x="3355" y="518912"/>
                  </a:lnTo>
                  <a:cubicBezTo>
                    <a:pt x="74478" y="587096"/>
                    <a:pt x="159120" y="640127"/>
                    <a:pt x="249313" y="673239"/>
                  </a:cubicBezTo>
                  <a:cubicBezTo>
                    <a:pt x="245394" y="680358"/>
                    <a:pt x="241410" y="687346"/>
                    <a:pt x="237230" y="694269"/>
                  </a:cubicBezTo>
                  <a:cubicBezTo>
                    <a:pt x="181782" y="786748"/>
                    <a:pt x="102822" y="862965"/>
                    <a:pt x="3355" y="906527"/>
                  </a:cubicBezTo>
                  <a:lnTo>
                    <a:pt x="3355" y="947215"/>
                  </a:lnTo>
                  <a:lnTo>
                    <a:pt x="3421" y="947215"/>
                  </a:lnTo>
                  <a:close/>
                  <a:moveTo>
                    <a:pt x="25953" y="489719"/>
                  </a:moveTo>
                  <a:cubicBezTo>
                    <a:pt x="48419" y="468101"/>
                    <a:pt x="68926" y="444002"/>
                    <a:pt x="87083" y="418074"/>
                  </a:cubicBezTo>
                  <a:cubicBezTo>
                    <a:pt x="107002" y="389664"/>
                    <a:pt x="123917" y="359229"/>
                    <a:pt x="137306" y="327619"/>
                  </a:cubicBezTo>
                  <a:cubicBezTo>
                    <a:pt x="169569" y="340747"/>
                    <a:pt x="203073" y="350412"/>
                    <a:pt x="236969" y="356486"/>
                  </a:cubicBezTo>
                  <a:cubicBezTo>
                    <a:pt x="267991" y="362038"/>
                    <a:pt x="299471" y="364585"/>
                    <a:pt x="330689" y="364062"/>
                  </a:cubicBezTo>
                  <a:cubicBezTo>
                    <a:pt x="328991" y="458892"/>
                    <a:pt x="306851" y="554637"/>
                    <a:pt x="266228" y="640389"/>
                  </a:cubicBezTo>
                  <a:cubicBezTo>
                    <a:pt x="177994" y="608713"/>
                    <a:pt x="95181" y="556792"/>
                    <a:pt x="25953" y="489719"/>
                  </a:cubicBezTo>
                  <a:lnTo>
                    <a:pt x="25953" y="489719"/>
                  </a:lnTo>
                  <a:close/>
                  <a:moveTo>
                    <a:pt x="362821" y="331472"/>
                  </a:moveTo>
                  <a:cubicBezTo>
                    <a:pt x="363409" y="300189"/>
                    <a:pt x="360862" y="268710"/>
                    <a:pt x="355376" y="237622"/>
                  </a:cubicBezTo>
                  <a:cubicBezTo>
                    <a:pt x="349367" y="203530"/>
                    <a:pt x="339832" y="170026"/>
                    <a:pt x="326901" y="138155"/>
                  </a:cubicBezTo>
                  <a:cubicBezTo>
                    <a:pt x="359099" y="124571"/>
                    <a:pt x="389598" y="107721"/>
                    <a:pt x="417747" y="88193"/>
                  </a:cubicBezTo>
                  <a:cubicBezTo>
                    <a:pt x="443675" y="70167"/>
                    <a:pt x="467709" y="49725"/>
                    <a:pt x="489392" y="27259"/>
                  </a:cubicBezTo>
                  <a:cubicBezTo>
                    <a:pt x="555290" y="95508"/>
                    <a:pt x="607276" y="178778"/>
                    <a:pt x="639213" y="268122"/>
                  </a:cubicBezTo>
                  <a:cubicBezTo>
                    <a:pt x="554375" y="308092"/>
                    <a:pt x="459153" y="329970"/>
                    <a:pt x="362756" y="331407"/>
                  </a:cubicBezTo>
                  <a:lnTo>
                    <a:pt x="362756" y="331407"/>
                  </a:lnTo>
                  <a:close/>
                  <a:moveTo>
                    <a:pt x="301495" y="651883"/>
                  </a:moveTo>
                  <a:cubicBezTo>
                    <a:pt x="342575" y="563584"/>
                    <a:pt x="365172" y="465489"/>
                    <a:pt x="367393" y="368177"/>
                  </a:cubicBezTo>
                  <a:cubicBezTo>
                    <a:pt x="466011" y="366087"/>
                    <a:pt x="563453" y="343816"/>
                    <a:pt x="650708" y="303455"/>
                  </a:cubicBezTo>
                  <a:cubicBezTo>
                    <a:pt x="652993" y="311226"/>
                    <a:pt x="655083" y="319064"/>
                    <a:pt x="657043" y="326901"/>
                  </a:cubicBezTo>
                  <a:cubicBezTo>
                    <a:pt x="683232" y="431462"/>
                    <a:pt x="681273" y="541248"/>
                    <a:pt x="641695" y="642413"/>
                  </a:cubicBezTo>
                  <a:cubicBezTo>
                    <a:pt x="539942" y="681991"/>
                    <a:pt x="430025" y="684603"/>
                    <a:pt x="324942" y="658283"/>
                  </a:cubicBezTo>
                  <a:cubicBezTo>
                    <a:pt x="317104" y="656324"/>
                    <a:pt x="309267" y="654169"/>
                    <a:pt x="301430" y="651883"/>
                  </a:cubicBezTo>
                  <a:lnTo>
                    <a:pt x="301430" y="651883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BDD8B74-8649-4E49-91B1-D1DE435AF179}"/>
                </a:ext>
              </a:extLst>
            </p:cNvPr>
            <p:cNvSpPr/>
            <p:nvPr/>
          </p:nvSpPr>
          <p:spPr>
            <a:xfrm>
              <a:off x="133338" y="1773921"/>
              <a:ext cx="1169048" cy="1169048"/>
            </a:xfrm>
            <a:custGeom>
              <a:avLst/>
              <a:gdLst>
                <a:gd name="connsiteX0" fmla="*/ 1171816 w 1169048"/>
                <a:gd name="connsiteY0" fmla="*/ 228152 h 1169048"/>
                <a:gd name="connsiteX1" fmla="*/ 1034991 w 1169048"/>
                <a:gd name="connsiteY1" fmla="*/ 3355 h 1169048"/>
                <a:gd name="connsiteX2" fmla="*/ 997242 w 1169048"/>
                <a:gd name="connsiteY2" fmla="*/ 41104 h 1169048"/>
                <a:gd name="connsiteX3" fmla="*/ 1132499 w 1169048"/>
                <a:gd name="connsiteY3" fmla="*/ 246635 h 1169048"/>
                <a:gd name="connsiteX4" fmla="*/ 906200 w 1169048"/>
                <a:gd name="connsiteY4" fmla="*/ 462092 h 1169048"/>
                <a:gd name="connsiteX5" fmla="*/ 890264 w 1169048"/>
                <a:gd name="connsiteY5" fmla="*/ 490176 h 1169048"/>
                <a:gd name="connsiteX6" fmla="*/ 859046 w 1169048"/>
                <a:gd name="connsiteY6" fmla="*/ 481555 h 1169048"/>
                <a:gd name="connsiteX7" fmla="*/ 549804 w 1169048"/>
                <a:gd name="connsiteY7" fmla="*/ 488282 h 1169048"/>
                <a:gd name="connsiteX8" fmla="*/ 488282 w 1169048"/>
                <a:gd name="connsiteY8" fmla="*/ 549738 h 1169048"/>
                <a:gd name="connsiteX9" fmla="*/ 482273 w 1169048"/>
                <a:gd name="connsiteY9" fmla="*/ 857544 h 1169048"/>
                <a:gd name="connsiteX10" fmla="*/ 490894 w 1169048"/>
                <a:gd name="connsiteY10" fmla="*/ 888632 h 1169048"/>
                <a:gd name="connsiteX11" fmla="*/ 462680 w 1169048"/>
                <a:gd name="connsiteY11" fmla="*/ 904567 h 1169048"/>
                <a:gd name="connsiteX12" fmla="*/ 246700 w 1169048"/>
                <a:gd name="connsiteY12" fmla="*/ 1132042 h 1169048"/>
                <a:gd name="connsiteX13" fmla="*/ 41104 w 1169048"/>
                <a:gd name="connsiteY13" fmla="*/ 996850 h 1169048"/>
                <a:gd name="connsiteX14" fmla="*/ 3355 w 1169048"/>
                <a:gd name="connsiteY14" fmla="*/ 1034599 h 1169048"/>
                <a:gd name="connsiteX15" fmla="*/ 228087 w 1169048"/>
                <a:gd name="connsiteY15" fmla="*/ 1171032 h 1169048"/>
                <a:gd name="connsiteX16" fmla="*/ 269101 w 1169048"/>
                <a:gd name="connsiteY16" fmla="*/ 1171032 h 1169048"/>
                <a:gd name="connsiteX17" fmla="*/ 481685 w 1169048"/>
                <a:gd name="connsiteY17" fmla="*/ 936243 h 1169048"/>
                <a:gd name="connsiteX18" fmla="*/ 502781 w 1169048"/>
                <a:gd name="connsiteY18" fmla="*/ 924160 h 1169048"/>
                <a:gd name="connsiteX19" fmla="*/ 656585 w 1169048"/>
                <a:gd name="connsiteY19" fmla="*/ 1171032 h 1169048"/>
                <a:gd name="connsiteX20" fmla="*/ 715103 w 1169048"/>
                <a:gd name="connsiteY20" fmla="*/ 1171032 h 1169048"/>
                <a:gd name="connsiteX21" fmla="*/ 714973 w 1169048"/>
                <a:gd name="connsiteY21" fmla="*/ 1170901 h 1169048"/>
                <a:gd name="connsiteX22" fmla="*/ 778323 w 1169048"/>
                <a:gd name="connsiteY22" fmla="*/ 1117608 h 1169048"/>
                <a:gd name="connsiteX23" fmla="*/ 867210 w 1169048"/>
                <a:gd name="connsiteY23" fmla="*/ 1069214 h 1169048"/>
                <a:gd name="connsiteX24" fmla="*/ 896404 w 1169048"/>
                <a:gd name="connsiteY24" fmla="*/ 1057327 h 1169048"/>
                <a:gd name="connsiteX25" fmla="*/ 884256 w 1169048"/>
                <a:gd name="connsiteY25" fmla="*/ 1028395 h 1169048"/>
                <a:gd name="connsiteX26" fmla="*/ 855911 w 1169048"/>
                <a:gd name="connsiteY26" fmla="*/ 931540 h 1169048"/>
                <a:gd name="connsiteX27" fmla="*/ 849054 w 1169048"/>
                <a:gd name="connsiteY27" fmla="*/ 848205 h 1169048"/>
                <a:gd name="connsiteX28" fmla="*/ 931606 w 1169048"/>
                <a:gd name="connsiteY28" fmla="*/ 855324 h 1169048"/>
                <a:gd name="connsiteX29" fmla="*/ 1028721 w 1169048"/>
                <a:gd name="connsiteY29" fmla="*/ 883995 h 1169048"/>
                <a:gd name="connsiteX30" fmla="*/ 1057785 w 1169048"/>
                <a:gd name="connsiteY30" fmla="*/ 896208 h 1169048"/>
                <a:gd name="connsiteX31" fmla="*/ 1069736 w 1169048"/>
                <a:gd name="connsiteY31" fmla="*/ 867014 h 1169048"/>
                <a:gd name="connsiteX32" fmla="*/ 1118196 w 1169048"/>
                <a:gd name="connsiteY32" fmla="*/ 778519 h 1169048"/>
                <a:gd name="connsiteX33" fmla="*/ 1171816 w 1169048"/>
                <a:gd name="connsiteY33" fmla="*/ 715234 h 1169048"/>
                <a:gd name="connsiteX34" fmla="*/ 1171816 w 1169048"/>
                <a:gd name="connsiteY34" fmla="*/ 656585 h 1169048"/>
                <a:gd name="connsiteX35" fmla="*/ 925793 w 1169048"/>
                <a:gd name="connsiteY35" fmla="*/ 502193 h 1169048"/>
                <a:gd name="connsiteX36" fmla="*/ 937875 w 1169048"/>
                <a:gd name="connsiteY36" fmla="*/ 481163 h 1169048"/>
                <a:gd name="connsiteX37" fmla="*/ 1171816 w 1169048"/>
                <a:gd name="connsiteY37" fmla="*/ 268906 h 1169048"/>
                <a:gd name="connsiteX38" fmla="*/ 1171881 w 1169048"/>
                <a:gd name="connsiteY38" fmla="*/ 268906 h 1169048"/>
                <a:gd name="connsiteX39" fmla="*/ 1171881 w 1169048"/>
                <a:gd name="connsiteY39" fmla="*/ 228283 h 1169048"/>
                <a:gd name="connsiteX40" fmla="*/ 1171881 w 1169048"/>
                <a:gd name="connsiteY40" fmla="*/ 228283 h 1169048"/>
                <a:gd name="connsiteX41" fmla="*/ 938202 w 1169048"/>
                <a:gd name="connsiteY41" fmla="*/ 818946 h 1169048"/>
                <a:gd name="connsiteX42" fmla="*/ 844482 w 1169048"/>
                <a:gd name="connsiteY42" fmla="*/ 811370 h 1169048"/>
                <a:gd name="connsiteX43" fmla="*/ 908943 w 1169048"/>
                <a:gd name="connsiteY43" fmla="*/ 535044 h 1169048"/>
                <a:gd name="connsiteX44" fmla="*/ 1149218 w 1169048"/>
                <a:gd name="connsiteY44" fmla="*/ 685714 h 1169048"/>
                <a:gd name="connsiteX45" fmla="*/ 1088088 w 1169048"/>
                <a:gd name="connsiteY45" fmla="*/ 757359 h 1169048"/>
                <a:gd name="connsiteX46" fmla="*/ 1037865 w 1169048"/>
                <a:gd name="connsiteY46" fmla="*/ 847813 h 1169048"/>
                <a:gd name="connsiteX47" fmla="*/ 938202 w 1169048"/>
                <a:gd name="connsiteY47" fmla="*/ 818946 h 1169048"/>
                <a:gd name="connsiteX48" fmla="*/ 938202 w 1169048"/>
                <a:gd name="connsiteY48" fmla="*/ 818946 h 1169048"/>
                <a:gd name="connsiteX49" fmla="*/ 812350 w 1169048"/>
                <a:gd name="connsiteY49" fmla="*/ 843960 h 1169048"/>
                <a:gd name="connsiteX50" fmla="*/ 819795 w 1169048"/>
                <a:gd name="connsiteY50" fmla="*/ 937810 h 1169048"/>
                <a:gd name="connsiteX51" fmla="*/ 848270 w 1169048"/>
                <a:gd name="connsiteY51" fmla="*/ 1037277 h 1169048"/>
                <a:gd name="connsiteX52" fmla="*/ 757424 w 1169048"/>
                <a:gd name="connsiteY52" fmla="*/ 1087239 h 1169048"/>
                <a:gd name="connsiteX53" fmla="*/ 685779 w 1169048"/>
                <a:gd name="connsiteY53" fmla="*/ 1148174 h 1169048"/>
                <a:gd name="connsiteX54" fmla="*/ 535958 w 1169048"/>
                <a:gd name="connsiteY54" fmla="*/ 907310 h 1169048"/>
                <a:gd name="connsiteX55" fmla="*/ 812415 w 1169048"/>
                <a:gd name="connsiteY55" fmla="*/ 844025 h 1169048"/>
                <a:gd name="connsiteX56" fmla="*/ 812415 w 1169048"/>
                <a:gd name="connsiteY56" fmla="*/ 844025 h 1169048"/>
                <a:gd name="connsiteX57" fmla="*/ 873676 w 1169048"/>
                <a:gd name="connsiteY57" fmla="*/ 523549 h 1169048"/>
                <a:gd name="connsiteX58" fmla="*/ 807778 w 1169048"/>
                <a:gd name="connsiteY58" fmla="*/ 807255 h 1169048"/>
                <a:gd name="connsiteX59" fmla="*/ 524463 w 1169048"/>
                <a:gd name="connsiteY59" fmla="*/ 871978 h 1169048"/>
                <a:gd name="connsiteX60" fmla="*/ 518128 w 1169048"/>
                <a:gd name="connsiteY60" fmla="*/ 848531 h 1169048"/>
                <a:gd name="connsiteX61" fmla="*/ 533476 w 1169048"/>
                <a:gd name="connsiteY61" fmla="*/ 533019 h 1169048"/>
                <a:gd name="connsiteX62" fmla="*/ 850229 w 1169048"/>
                <a:gd name="connsiteY62" fmla="*/ 517149 h 1169048"/>
                <a:gd name="connsiteX63" fmla="*/ 873741 w 1169048"/>
                <a:gd name="connsiteY63" fmla="*/ 523549 h 1169048"/>
                <a:gd name="connsiteX64" fmla="*/ 873741 w 1169048"/>
                <a:gd name="connsiteY64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1171816" y="228152"/>
                  </a:moveTo>
                  <a:cubicBezTo>
                    <a:pt x="1138899" y="208755"/>
                    <a:pt x="1018860" y="128685"/>
                    <a:pt x="1034991" y="3355"/>
                  </a:cubicBezTo>
                  <a:lnTo>
                    <a:pt x="997242" y="41104"/>
                  </a:lnTo>
                  <a:cubicBezTo>
                    <a:pt x="1004426" y="144621"/>
                    <a:pt x="1086717" y="215090"/>
                    <a:pt x="1132499" y="246635"/>
                  </a:cubicBezTo>
                  <a:cubicBezTo>
                    <a:pt x="1037081" y="294703"/>
                    <a:pt x="960799" y="371116"/>
                    <a:pt x="906200" y="462092"/>
                  </a:cubicBezTo>
                  <a:cubicBezTo>
                    <a:pt x="900649" y="471301"/>
                    <a:pt x="895359" y="480706"/>
                    <a:pt x="890264" y="490176"/>
                  </a:cubicBezTo>
                  <a:cubicBezTo>
                    <a:pt x="879945" y="487041"/>
                    <a:pt x="869496" y="484167"/>
                    <a:pt x="859046" y="481555"/>
                  </a:cubicBezTo>
                  <a:cubicBezTo>
                    <a:pt x="756967" y="456019"/>
                    <a:pt x="650446" y="456149"/>
                    <a:pt x="549804" y="488282"/>
                  </a:cubicBezTo>
                  <a:lnTo>
                    <a:pt x="488282" y="549738"/>
                  </a:lnTo>
                  <a:cubicBezTo>
                    <a:pt x="456280" y="649793"/>
                    <a:pt x="456802" y="756118"/>
                    <a:pt x="482273" y="857544"/>
                  </a:cubicBezTo>
                  <a:cubicBezTo>
                    <a:pt x="484886" y="867928"/>
                    <a:pt x="487759" y="878313"/>
                    <a:pt x="490894" y="888632"/>
                  </a:cubicBezTo>
                  <a:cubicBezTo>
                    <a:pt x="481359" y="893726"/>
                    <a:pt x="471889" y="899016"/>
                    <a:pt x="462680" y="904567"/>
                  </a:cubicBezTo>
                  <a:cubicBezTo>
                    <a:pt x="371116" y="959428"/>
                    <a:pt x="294964" y="1036232"/>
                    <a:pt x="246700" y="1132042"/>
                  </a:cubicBezTo>
                  <a:cubicBezTo>
                    <a:pt x="215155" y="1086260"/>
                    <a:pt x="144621" y="1004034"/>
                    <a:pt x="41104" y="996850"/>
                  </a:cubicBezTo>
                  <a:lnTo>
                    <a:pt x="3355" y="1034599"/>
                  </a:lnTo>
                  <a:cubicBezTo>
                    <a:pt x="128359" y="1018533"/>
                    <a:pt x="208298" y="1137724"/>
                    <a:pt x="228087" y="1171032"/>
                  </a:cubicBezTo>
                  <a:lnTo>
                    <a:pt x="269101" y="1171032"/>
                  </a:lnTo>
                  <a:cubicBezTo>
                    <a:pt x="313120" y="1071304"/>
                    <a:pt x="388880" y="991821"/>
                    <a:pt x="481685" y="936243"/>
                  </a:cubicBezTo>
                  <a:cubicBezTo>
                    <a:pt x="488608" y="932063"/>
                    <a:pt x="495662" y="928079"/>
                    <a:pt x="502781" y="924160"/>
                  </a:cubicBezTo>
                  <a:cubicBezTo>
                    <a:pt x="536154" y="1015529"/>
                    <a:pt x="589447" y="1100824"/>
                    <a:pt x="656585" y="1171032"/>
                  </a:cubicBezTo>
                  <a:lnTo>
                    <a:pt x="715103" y="1171032"/>
                  </a:lnTo>
                  <a:lnTo>
                    <a:pt x="714973" y="1170901"/>
                  </a:lnTo>
                  <a:cubicBezTo>
                    <a:pt x="734174" y="1151374"/>
                    <a:pt x="755465" y="1133544"/>
                    <a:pt x="778323" y="1117608"/>
                  </a:cubicBezTo>
                  <a:cubicBezTo>
                    <a:pt x="806080" y="1098342"/>
                    <a:pt x="835927" y="1082015"/>
                    <a:pt x="867210" y="1069214"/>
                  </a:cubicBezTo>
                  <a:lnTo>
                    <a:pt x="896404" y="1057327"/>
                  </a:lnTo>
                  <a:lnTo>
                    <a:pt x="884256" y="1028395"/>
                  </a:lnTo>
                  <a:cubicBezTo>
                    <a:pt x="871325" y="997438"/>
                    <a:pt x="861789" y="964783"/>
                    <a:pt x="855911" y="931540"/>
                  </a:cubicBezTo>
                  <a:cubicBezTo>
                    <a:pt x="851078" y="904045"/>
                    <a:pt x="848727" y="876092"/>
                    <a:pt x="849054" y="848205"/>
                  </a:cubicBezTo>
                  <a:cubicBezTo>
                    <a:pt x="876419" y="848009"/>
                    <a:pt x="904110" y="850360"/>
                    <a:pt x="931606" y="855324"/>
                  </a:cubicBezTo>
                  <a:cubicBezTo>
                    <a:pt x="964718" y="861267"/>
                    <a:pt x="997373" y="870867"/>
                    <a:pt x="1028721" y="883995"/>
                  </a:cubicBezTo>
                  <a:lnTo>
                    <a:pt x="1057785" y="896208"/>
                  </a:lnTo>
                  <a:lnTo>
                    <a:pt x="1069736" y="867014"/>
                  </a:lnTo>
                  <a:cubicBezTo>
                    <a:pt x="1082472" y="835927"/>
                    <a:pt x="1098799" y="806145"/>
                    <a:pt x="1118196" y="778519"/>
                  </a:cubicBezTo>
                  <a:cubicBezTo>
                    <a:pt x="1134067" y="755922"/>
                    <a:pt x="1152027" y="734696"/>
                    <a:pt x="1171816" y="715234"/>
                  </a:cubicBezTo>
                  <a:lnTo>
                    <a:pt x="1171816" y="656585"/>
                  </a:lnTo>
                  <a:cubicBezTo>
                    <a:pt x="1100628" y="588402"/>
                    <a:pt x="1015986" y="535305"/>
                    <a:pt x="925793" y="502193"/>
                  </a:cubicBezTo>
                  <a:cubicBezTo>
                    <a:pt x="929712" y="495074"/>
                    <a:pt x="933696" y="488086"/>
                    <a:pt x="937875" y="481163"/>
                  </a:cubicBezTo>
                  <a:cubicBezTo>
                    <a:pt x="993324" y="388684"/>
                    <a:pt x="1072349" y="312467"/>
                    <a:pt x="1171816" y="268906"/>
                  </a:cubicBezTo>
                  <a:lnTo>
                    <a:pt x="1171881" y="268906"/>
                  </a:lnTo>
                  <a:lnTo>
                    <a:pt x="1171881" y="228283"/>
                  </a:lnTo>
                  <a:lnTo>
                    <a:pt x="1171881" y="228283"/>
                  </a:lnTo>
                  <a:close/>
                  <a:moveTo>
                    <a:pt x="938202" y="818946"/>
                  </a:moveTo>
                  <a:cubicBezTo>
                    <a:pt x="907180" y="813395"/>
                    <a:pt x="875700" y="810848"/>
                    <a:pt x="844482" y="811370"/>
                  </a:cubicBezTo>
                  <a:cubicBezTo>
                    <a:pt x="846180" y="716540"/>
                    <a:pt x="868320" y="620861"/>
                    <a:pt x="908943" y="535044"/>
                  </a:cubicBezTo>
                  <a:cubicBezTo>
                    <a:pt x="997177" y="566719"/>
                    <a:pt x="1079990" y="618640"/>
                    <a:pt x="1149218" y="685714"/>
                  </a:cubicBezTo>
                  <a:cubicBezTo>
                    <a:pt x="1126752" y="707331"/>
                    <a:pt x="1106245" y="731431"/>
                    <a:pt x="1088088" y="757359"/>
                  </a:cubicBezTo>
                  <a:cubicBezTo>
                    <a:pt x="1068169" y="785769"/>
                    <a:pt x="1051254" y="816203"/>
                    <a:pt x="1037865" y="847813"/>
                  </a:cubicBezTo>
                  <a:cubicBezTo>
                    <a:pt x="1005602" y="834686"/>
                    <a:pt x="972098" y="825020"/>
                    <a:pt x="938202" y="818946"/>
                  </a:cubicBezTo>
                  <a:lnTo>
                    <a:pt x="938202" y="818946"/>
                  </a:lnTo>
                  <a:close/>
                  <a:moveTo>
                    <a:pt x="812350" y="843960"/>
                  </a:moveTo>
                  <a:cubicBezTo>
                    <a:pt x="811762" y="875243"/>
                    <a:pt x="814309" y="906723"/>
                    <a:pt x="819795" y="937810"/>
                  </a:cubicBezTo>
                  <a:cubicBezTo>
                    <a:pt x="825804" y="971902"/>
                    <a:pt x="835339" y="1005406"/>
                    <a:pt x="848270" y="1037277"/>
                  </a:cubicBezTo>
                  <a:cubicBezTo>
                    <a:pt x="816072" y="1050862"/>
                    <a:pt x="785573" y="1067712"/>
                    <a:pt x="757424" y="1087239"/>
                  </a:cubicBezTo>
                  <a:cubicBezTo>
                    <a:pt x="731496" y="1105265"/>
                    <a:pt x="707462" y="1125707"/>
                    <a:pt x="685779" y="1148174"/>
                  </a:cubicBezTo>
                  <a:cubicBezTo>
                    <a:pt x="619881" y="1079925"/>
                    <a:pt x="567895" y="996654"/>
                    <a:pt x="535958" y="907310"/>
                  </a:cubicBezTo>
                  <a:cubicBezTo>
                    <a:pt x="620796" y="867341"/>
                    <a:pt x="716083" y="845462"/>
                    <a:pt x="812415" y="844025"/>
                  </a:cubicBezTo>
                  <a:lnTo>
                    <a:pt x="812415" y="844025"/>
                  </a:lnTo>
                  <a:close/>
                  <a:moveTo>
                    <a:pt x="873676" y="523549"/>
                  </a:moveTo>
                  <a:cubicBezTo>
                    <a:pt x="832596" y="611848"/>
                    <a:pt x="809999" y="709944"/>
                    <a:pt x="807778" y="807255"/>
                  </a:cubicBezTo>
                  <a:cubicBezTo>
                    <a:pt x="709160" y="809345"/>
                    <a:pt x="611718" y="831616"/>
                    <a:pt x="524463" y="871978"/>
                  </a:cubicBezTo>
                  <a:cubicBezTo>
                    <a:pt x="522178" y="864206"/>
                    <a:pt x="520088" y="856369"/>
                    <a:pt x="518128" y="848531"/>
                  </a:cubicBezTo>
                  <a:cubicBezTo>
                    <a:pt x="491939" y="743970"/>
                    <a:pt x="493898" y="634184"/>
                    <a:pt x="533476" y="533019"/>
                  </a:cubicBezTo>
                  <a:cubicBezTo>
                    <a:pt x="635229" y="493441"/>
                    <a:pt x="745146" y="490829"/>
                    <a:pt x="850229" y="517149"/>
                  </a:cubicBezTo>
                  <a:cubicBezTo>
                    <a:pt x="858067" y="519108"/>
                    <a:pt x="865904" y="521263"/>
                    <a:pt x="873741" y="523549"/>
                  </a:cubicBezTo>
                  <a:lnTo>
                    <a:pt x="873741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D41E825B-4674-44E8-88BE-334900B2E737}"/>
                </a:ext>
              </a:extLst>
            </p:cNvPr>
            <p:cNvSpPr/>
            <p:nvPr/>
          </p:nvSpPr>
          <p:spPr>
            <a:xfrm>
              <a:off x="1438623" y="3078031"/>
              <a:ext cx="1169048" cy="1169048"/>
            </a:xfrm>
            <a:custGeom>
              <a:avLst/>
              <a:gdLst>
                <a:gd name="connsiteX0" fmla="*/ 1171685 w 1169048"/>
                <a:gd name="connsiteY0" fmla="*/ 228087 h 1169048"/>
                <a:gd name="connsiteX1" fmla="*/ 1034991 w 1169048"/>
                <a:gd name="connsiteY1" fmla="*/ 3355 h 1169048"/>
                <a:gd name="connsiteX2" fmla="*/ 997242 w 1169048"/>
                <a:gd name="connsiteY2" fmla="*/ 41104 h 1169048"/>
                <a:gd name="connsiteX3" fmla="*/ 1132499 w 1169048"/>
                <a:gd name="connsiteY3" fmla="*/ 246635 h 1169048"/>
                <a:gd name="connsiteX4" fmla="*/ 906200 w 1169048"/>
                <a:gd name="connsiteY4" fmla="*/ 462092 h 1169048"/>
                <a:gd name="connsiteX5" fmla="*/ 890264 w 1169048"/>
                <a:gd name="connsiteY5" fmla="*/ 490176 h 1169048"/>
                <a:gd name="connsiteX6" fmla="*/ 859046 w 1169048"/>
                <a:gd name="connsiteY6" fmla="*/ 481555 h 1169048"/>
                <a:gd name="connsiteX7" fmla="*/ 549804 w 1169048"/>
                <a:gd name="connsiteY7" fmla="*/ 488282 h 1169048"/>
                <a:gd name="connsiteX8" fmla="*/ 488282 w 1169048"/>
                <a:gd name="connsiteY8" fmla="*/ 549738 h 1169048"/>
                <a:gd name="connsiteX9" fmla="*/ 482273 w 1169048"/>
                <a:gd name="connsiteY9" fmla="*/ 857544 h 1169048"/>
                <a:gd name="connsiteX10" fmla="*/ 490894 w 1169048"/>
                <a:gd name="connsiteY10" fmla="*/ 888632 h 1169048"/>
                <a:gd name="connsiteX11" fmla="*/ 462680 w 1169048"/>
                <a:gd name="connsiteY11" fmla="*/ 904567 h 1169048"/>
                <a:gd name="connsiteX12" fmla="*/ 246700 w 1169048"/>
                <a:gd name="connsiteY12" fmla="*/ 1132042 h 1169048"/>
                <a:gd name="connsiteX13" fmla="*/ 41105 w 1169048"/>
                <a:gd name="connsiteY13" fmla="*/ 996850 h 1169048"/>
                <a:gd name="connsiteX14" fmla="*/ 3355 w 1169048"/>
                <a:gd name="connsiteY14" fmla="*/ 1034599 h 1169048"/>
                <a:gd name="connsiteX15" fmla="*/ 228348 w 1169048"/>
                <a:gd name="connsiteY15" fmla="*/ 1171489 h 1169048"/>
                <a:gd name="connsiteX16" fmla="*/ 227956 w 1169048"/>
                <a:gd name="connsiteY16" fmla="*/ 1172142 h 1169048"/>
                <a:gd name="connsiteX17" fmla="*/ 269167 w 1169048"/>
                <a:gd name="connsiteY17" fmla="*/ 1172142 h 1169048"/>
                <a:gd name="connsiteX18" fmla="*/ 268840 w 1169048"/>
                <a:gd name="connsiteY18" fmla="*/ 1171489 h 1169048"/>
                <a:gd name="connsiteX19" fmla="*/ 481620 w 1169048"/>
                <a:gd name="connsiteY19" fmla="*/ 936243 h 1169048"/>
                <a:gd name="connsiteX20" fmla="*/ 502715 w 1169048"/>
                <a:gd name="connsiteY20" fmla="*/ 924160 h 1169048"/>
                <a:gd name="connsiteX21" fmla="*/ 656781 w 1169048"/>
                <a:gd name="connsiteY21" fmla="*/ 1171293 h 1169048"/>
                <a:gd name="connsiteX22" fmla="*/ 655998 w 1169048"/>
                <a:gd name="connsiteY22" fmla="*/ 1172142 h 1169048"/>
                <a:gd name="connsiteX23" fmla="*/ 716148 w 1169048"/>
                <a:gd name="connsiteY23" fmla="*/ 1172142 h 1169048"/>
                <a:gd name="connsiteX24" fmla="*/ 714973 w 1169048"/>
                <a:gd name="connsiteY24" fmla="*/ 1170901 h 1169048"/>
                <a:gd name="connsiteX25" fmla="*/ 778323 w 1169048"/>
                <a:gd name="connsiteY25" fmla="*/ 1117608 h 1169048"/>
                <a:gd name="connsiteX26" fmla="*/ 867210 w 1169048"/>
                <a:gd name="connsiteY26" fmla="*/ 1069214 h 1169048"/>
                <a:gd name="connsiteX27" fmla="*/ 896404 w 1169048"/>
                <a:gd name="connsiteY27" fmla="*/ 1057327 h 1169048"/>
                <a:gd name="connsiteX28" fmla="*/ 884256 w 1169048"/>
                <a:gd name="connsiteY28" fmla="*/ 1028395 h 1169048"/>
                <a:gd name="connsiteX29" fmla="*/ 855911 w 1169048"/>
                <a:gd name="connsiteY29" fmla="*/ 931540 h 1169048"/>
                <a:gd name="connsiteX30" fmla="*/ 849054 w 1169048"/>
                <a:gd name="connsiteY30" fmla="*/ 848205 h 1169048"/>
                <a:gd name="connsiteX31" fmla="*/ 931606 w 1169048"/>
                <a:gd name="connsiteY31" fmla="*/ 855324 h 1169048"/>
                <a:gd name="connsiteX32" fmla="*/ 1028722 w 1169048"/>
                <a:gd name="connsiteY32" fmla="*/ 883995 h 1169048"/>
                <a:gd name="connsiteX33" fmla="*/ 1057784 w 1169048"/>
                <a:gd name="connsiteY33" fmla="*/ 896208 h 1169048"/>
                <a:gd name="connsiteX34" fmla="*/ 1069736 w 1169048"/>
                <a:gd name="connsiteY34" fmla="*/ 867079 h 1169048"/>
                <a:gd name="connsiteX35" fmla="*/ 1118196 w 1169048"/>
                <a:gd name="connsiteY35" fmla="*/ 778584 h 1169048"/>
                <a:gd name="connsiteX36" fmla="*/ 1171750 w 1169048"/>
                <a:gd name="connsiteY36" fmla="*/ 715430 h 1169048"/>
                <a:gd name="connsiteX37" fmla="*/ 1171750 w 1169048"/>
                <a:gd name="connsiteY37" fmla="*/ 656585 h 1169048"/>
                <a:gd name="connsiteX38" fmla="*/ 925793 w 1169048"/>
                <a:gd name="connsiteY38" fmla="*/ 502258 h 1169048"/>
                <a:gd name="connsiteX39" fmla="*/ 937875 w 1169048"/>
                <a:gd name="connsiteY39" fmla="*/ 481228 h 1169048"/>
                <a:gd name="connsiteX40" fmla="*/ 1171750 w 1169048"/>
                <a:gd name="connsiteY40" fmla="*/ 268971 h 1169048"/>
                <a:gd name="connsiteX41" fmla="*/ 1171750 w 1169048"/>
                <a:gd name="connsiteY41" fmla="*/ 228283 h 1169048"/>
                <a:gd name="connsiteX42" fmla="*/ 1171750 w 1169048"/>
                <a:gd name="connsiteY42" fmla="*/ 228283 h 1169048"/>
                <a:gd name="connsiteX43" fmla="*/ 1149153 w 1169048"/>
                <a:gd name="connsiteY43" fmla="*/ 685714 h 1169048"/>
                <a:gd name="connsiteX44" fmla="*/ 1088023 w 1169048"/>
                <a:gd name="connsiteY44" fmla="*/ 757359 h 1169048"/>
                <a:gd name="connsiteX45" fmla="*/ 1037800 w 1169048"/>
                <a:gd name="connsiteY45" fmla="*/ 847813 h 1169048"/>
                <a:gd name="connsiteX46" fmla="*/ 938137 w 1169048"/>
                <a:gd name="connsiteY46" fmla="*/ 818946 h 1169048"/>
                <a:gd name="connsiteX47" fmla="*/ 844417 w 1169048"/>
                <a:gd name="connsiteY47" fmla="*/ 811370 h 1169048"/>
                <a:gd name="connsiteX48" fmla="*/ 908878 w 1169048"/>
                <a:gd name="connsiteY48" fmla="*/ 535044 h 1169048"/>
                <a:gd name="connsiteX49" fmla="*/ 1149153 w 1169048"/>
                <a:gd name="connsiteY49" fmla="*/ 685714 h 1169048"/>
                <a:gd name="connsiteX50" fmla="*/ 1149153 w 1169048"/>
                <a:gd name="connsiteY50" fmla="*/ 685714 h 1169048"/>
                <a:gd name="connsiteX51" fmla="*/ 812284 w 1169048"/>
                <a:gd name="connsiteY51" fmla="*/ 843960 h 1169048"/>
                <a:gd name="connsiteX52" fmla="*/ 819730 w 1169048"/>
                <a:gd name="connsiteY52" fmla="*/ 937810 h 1169048"/>
                <a:gd name="connsiteX53" fmla="*/ 848205 w 1169048"/>
                <a:gd name="connsiteY53" fmla="*/ 1037277 h 1169048"/>
                <a:gd name="connsiteX54" fmla="*/ 757359 w 1169048"/>
                <a:gd name="connsiteY54" fmla="*/ 1087239 h 1169048"/>
                <a:gd name="connsiteX55" fmla="*/ 685714 w 1169048"/>
                <a:gd name="connsiteY55" fmla="*/ 1148173 h 1169048"/>
                <a:gd name="connsiteX56" fmla="*/ 535893 w 1169048"/>
                <a:gd name="connsiteY56" fmla="*/ 907310 h 1169048"/>
                <a:gd name="connsiteX57" fmla="*/ 812350 w 1169048"/>
                <a:gd name="connsiteY57" fmla="*/ 844025 h 1169048"/>
                <a:gd name="connsiteX58" fmla="*/ 812350 w 1169048"/>
                <a:gd name="connsiteY58" fmla="*/ 844025 h 1169048"/>
                <a:gd name="connsiteX59" fmla="*/ 873611 w 1169048"/>
                <a:gd name="connsiteY59" fmla="*/ 523549 h 1169048"/>
                <a:gd name="connsiteX60" fmla="*/ 807713 w 1169048"/>
                <a:gd name="connsiteY60" fmla="*/ 807255 h 1169048"/>
                <a:gd name="connsiteX61" fmla="*/ 524398 w 1169048"/>
                <a:gd name="connsiteY61" fmla="*/ 871978 h 1169048"/>
                <a:gd name="connsiteX62" fmla="*/ 518063 w 1169048"/>
                <a:gd name="connsiteY62" fmla="*/ 848531 h 1169048"/>
                <a:gd name="connsiteX63" fmla="*/ 533411 w 1169048"/>
                <a:gd name="connsiteY63" fmla="*/ 533019 h 1169048"/>
                <a:gd name="connsiteX64" fmla="*/ 850164 w 1169048"/>
                <a:gd name="connsiteY64" fmla="*/ 517149 h 1169048"/>
                <a:gd name="connsiteX65" fmla="*/ 873676 w 1169048"/>
                <a:gd name="connsiteY65" fmla="*/ 523549 h 1169048"/>
                <a:gd name="connsiteX66" fmla="*/ 873676 w 1169048"/>
                <a:gd name="connsiteY66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1171685" y="228087"/>
                  </a:moveTo>
                  <a:cubicBezTo>
                    <a:pt x="1138638" y="208559"/>
                    <a:pt x="1018860" y="128554"/>
                    <a:pt x="1034991" y="3355"/>
                  </a:cubicBezTo>
                  <a:lnTo>
                    <a:pt x="997242" y="41104"/>
                  </a:lnTo>
                  <a:cubicBezTo>
                    <a:pt x="1004426" y="144621"/>
                    <a:pt x="1086717" y="215090"/>
                    <a:pt x="1132499" y="246635"/>
                  </a:cubicBezTo>
                  <a:cubicBezTo>
                    <a:pt x="1037081" y="294703"/>
                    <a:pt x="960799" y="371116"/>
                    <a:pt x="906200" y="462092"/>
                  </a:cubicBezTo>
                  <a:cubicBezTo>
                    <a:pt x="900649" y="471301"/>
                    <a:pt x="895359" y="480706"/>
                    <a:pt x="890264" y="490176"/>
                  </a:cubicBezTo>
                  <a:cubicBezTo>
                    <a:pt x="879946" y="487041"/>
                    <a:pt x="869496" y="484167"/>
                    <a:pt x="859046" y="481555"/>
                  </a:cubicBezTo>
                  <a:cubicBezTo>
                    <a:pt x="756967" y="456018"/>
                    <a:pt x="650446" y="456149"/>
                    <a:pt x="549804" y="488282"/>
                  </a:cubicBezTo>
                  <a:lnTo>
                    <a:pt x="488282" y="549738"/>
                  </a:lnTo>
                  <a:cubicBezTo>
                    <a:pt x="456280" y="649793"/>
                    <a:pt x="456802" y="756052"/>
                    <a:pt x="482273" y="857544"/>
                  </a:cubicBezTo>
                  <a:cubicBezTo>
                    <a:pt x="484886" y="867928"/>
                    <a:pt x="487759" y="878313"/>
                    <a:pt x="490894" y="888632"/>
                  </a:cubicBezTo>
                  <a:cubicBezTo>
                    <a:pt x="481359" y="893726"/>
                    <a:pt x="471889" y="899016"/>
                    <a:pt x="462680" y="904567"/>
                  </a:cubicBezTo>
                  <a:cubicBezTo>
                    <a:pt x="371116" y="959428"/>
                    <a:pt x="294964" y="1036232"/>
                    <a:pt x="246700" y="1132042"/>
                  </a:cubicBezTo>
                  <a:cubicBezTo>
                    <a:pt x="215156" y="1086260"/>
                    <a:pt x="144621" y="1004034"/>
                    <a:pt x="41105" y="996850"/>
                  </a:cubicBezTo>
                  <a:lnTo>
                    <a:pt x="3355" y="1034599"/>
                  </a:lnTo>
                  <a:cubicBezTo>
                    <a:pt x="128946" y="1018468"/>
                    <a:pt x="209016" y="1138769"/>
                    <a:pt x="228348" y="1171489"/>
                  </a:cubicBezTo>
                  <a:lnTo>
                    <a:pt x="227956" y="1172142"/>
                  </a:lnTo>
                  <a:lnTo>
                    <a:pt x="269167" y="1172142"/>
                  </a:lnTo>
                  <a:lnTo>
                    <a:pt x="268840" y="1171489"/>
                  </a:lnTo>
                  <a:cubicBezTo>
                    <a:pt x="312794" y="1071565"/>
                    <a:pt x="388684" y="991952"/>
                    <a:pt x="481620" y="936243"/>
                  </a:cubicBezTo>
                  <a:cubicBezTo>
                    <a:pt x="488543" y="932063"/>
                    <a:pt x="495596" y="928079"/>
                    <a:pt x="502715" y="924160"/>
                  </a:cubicBezTo>
                  <a:cubicBezTo>
                    <a:pt x="536154" y="1015659"/>
                    <a:pt x="589512" y="1101020"/>
                    <a:pt x="656781" y="1171293"/>
                  </a:cubicBezTo>
                  <a:lnTo>
                    <a:pt x="655998" y="1172142"/>
                  </a:lnTo>
                  <a:lnTo>
                    <a:pt x="716148" y="1172142"/>
                  </a:lnTo>
                  <a:lnTo>
                    <a:pt x="714973" y="1170901"/>
                  </a:lnTo>
                  <a:cubicBezTo>
                    <a:pt x="734174" y="1151374"/>
                    <a:pt x="755465" y="1133544"/>
                    <a:pt x="778323" y="1117608"/>
                  </a:cubicBezTo>
                  <a:cubicBezTo>
                    <a:pt x="806080" y="1098342"/>
                    <a:pt x="835927" y="1082014"/>
                    <a:pt x="867210" y="1069214"/>
                  </a:cubicBezTo>
                  <a:lnTo>
                    <a:pt x="896404" y="1057327"/>
                  </a:lnTo>
                  <a:lnTo>
                    <a:pt x="884256" y="1028395"/>
                  </a:lnTo>
                  <a:cubicBezTo>
                    <a:pt x="871325" y="997438"/>
                    <a:pt x="861789" y="964783"/>
                    <a:pt x="855911" y="931540"/>
                  </a:cubicBezTo>
                  <a:cubicBezTo>
                    <a:pt x="851079" y="904045"/>
                    <a:pt x="848727" y="876092"/>
                    <a:pt x="849054" y="848205"/>
                  </a:cubicBezTo>
                  <a:cubicBezTo>
                    <a:pt x="876419" y="848009"/>
                    <a:pt x="904110" y="850360"/>
                    <a:pt x="931606" y="855324"/>
                  </a:cubicBezTo>
                  <a:cubicBezTo>
                    <a:pt x="964718" y="861267"/>
                    <a:pt x="997373" y="870867"/>
                    <a:pt x="1028722" y="883995"/>
                  </a:cubicBezTo>
                  <a:lnTo>
                    <a:pt x="1057784" y="896208"/>
                  </a:lnTo>
                  <a:lnTo>
                    <a:pt x="1069736" y="867079"/>
                  </a:lnTo>
                  <a:cubicBezTo>
                    <a:pt x="1082472" y="835992"/>
                    <a:pt x="1098799" y="806211"/>
                    <a:pt x="1118196" y="778584"/>
                  </a:cubicBezTo>
                  <a:cubicBezTo>
                    <a:pt x="1134001" y="756052"/>
                    <a:pt x="1151962" y="734827"/>
                    <a:pt x="1171750" y="715430"/>
                  </a:cubicBezTo>
                  <a:lnTo>
                    <a:pt x="1171750" y="656585"/>
                  </a:lnTo>
                  <a:cubicBezTo>
                    <a:pt x="1100628" y="588402"/>
                    <a:pt x="1015986" y="535370"/>
                    <a:pt x="925793" y="502258"/>
                  </a:cubicBezTo>
                  <a:cubicBezTo>
                    <a:pt x="929712" y="495139"/>
                    <a:pt x="933696" y="488151"/>
                    <a:pt x="937875" y="481228"/>
                  </a:cubicBezTo>
                  <a:cubicBezTo>
                    <a:pt x="993324" y="388749"/>
                    <a:pt x="1072283" y="312532"/>
                    <a:pt x="1171750" y="268971"/>
                  </a:cubicBezTo>
                  <a:lnTo>
                    <a:pt x="1171750" y="228283"/>
                  </a:lnTo>
                  <a:lnTo>
                    <a:pt x="1171750" y="228283"/>
                  </a:lnTo>
                  <a:close/>
                  <a:moveTo>
                    <a:pt x="1149153" y="685714"/>
                  </a:moveTo>
                  <a:cubicBezTo>
                    <a:pt x="1126687" y="707331"/>
                    <a:pt x="1106179" y="731431"/>
                    <a:pt x="1088023" y="757359"/>
                  </a:cubicBezTo>
                  <a:cubicBezTo>
                    <a:pt x="1068104" y="785769"/>
                    <a:pt x="1051188" y="816203"/>
                    <a:pt x="1037800" y="847813"/>
                  </a:cubicBezTo>
                  <a:cubicBezTo>
                    <a:pt x="1005536" y="834686"/>
                    <a:pt x="972032" y="825020"/>
                    <a:pt x="938137" y="818946"/>
                  </a:cubicBezTo>
                  <a:cubicBezTo>
                    <a:pt x="907115" y="813395"/>
                    <a:pt x="875635" y="810848"/>
                    <a:pt x="844417" y="811370"/>
                  </a:cubicBezTo>
                  <a:cubicBezTo>
                    <a:pt x="846115" y="716540"/>
                    <a:pt x="868255" y="620796"/>
                    <a:pt x="908878" y="535044"/>
                  </a:cubicBezTo>
                  <a:cubicBezTo>
                    <a:pt x="997112" y="566719"/>
                    <a:pt x="1079925" y="618640"/>
                    <a:pt x="1149153" y="685714"/>
                  </a:cubicBezTo>
                  <a:lnTo>
                    <a:pt x="1149153" y="685714"/>
                  </a:lnTo>
                  <a:close/>
                  <a:moveTo>
                    <a:pt x="812284" y="843960"/>
                  </a:moveTo>
                  <a:cubicBezTo>
                    <a:pt x="811697" y="875243"/>
                    <a:pt x="814244" y="906723"/>
                    <a:pt x="819730" y="937810"/>
                  </a:cubicBezTo>
                  <a:cubicBezTo>
                    <a:pt x="825738" y="971902"/>
                    <a:pt x="835274" y="1005406"/>
                    <a:pt x="848205" y="1037277"/>
                  </a:cubicBezTo>
                  <a:cubicBezTo>
                    <a:pt x="816007" y="1050862"/>
                    <a:pt x="785507" y="1067712"/>
                    <a:pt x="757359" y="1087239"/>
                  </a:cubicBezTo>
                  <a:cubicBezTo>
                    <a:pt x="731431" y="1105265"/>
                    <a:pt x="707397" y="1125707"/>
                    <a:pt x="685714" y="1148173"/>
                  </a:cubicBezTo>
                  <a:cubicBezTo>
                    <a:pt x="619816" y="1079924"/>
                    <a:pt x="567829" y="996654"/>
                    <a:pt x="535893" y="907310"/>
                  </a:cubicBezTo>
                  <a:cubicBezTo>
                    <a:pt x="620730" y="867341"/>
                    <a:pt x="715952" y="845462"/>
                    <a:pt x="812350" y="844025"/>
                  </a:cubicBezTo>
                  <a:lnTo>
                    <a:pt x="812350" y="844025"/>
                  </a:lnTo>
                  <a:close/>
                  <a:moveTo>
                    <a:pt x="873611" y="523549"/>
                  </a:moveTo>
                  <a:cubicBezTo>
                    <a:pt x="832530" y="611848"/>
                    <a:pt x="809933" y="709944"/>
                    <a:pt x="807713" y="807255"/>
                  </a:cubicBezTo>
                  <a:cubicBezTo>
                    <a:pt x="709095" y="809345"/>
                    <a:pt x="611652" y="831616"/>
                    <a:pt x="524398" y="871978"/>
                  </a:cubicBezTo>
                  <a:cubicBezTo>
                    <a:pt x="522112" y="864206"/>
                    <a:pt x="520022" y="856369"/>
                    <a:pt x="518063" y="848531"/>
                  </a:cubicBezTo>
                  <a:cubicBezTo>
                    <a:pt x="491874" y="743970"/>
                    <a:pt x="493833" y="634184"/>
                    <a:pt x="533411" y="533019"/>
                  </a:cubicBezTo>
                  <a:cubicBezTo>
                    <a:pt x="635164" y="493441"/>
                    <a:pt x="745080" y="490829"/>
                    <a:pt x="850164" y="517149"/>
                  </a:cubicBezTo>
                  <a:cubicBezTo>
                    <a:pt x="858001" y="519108"/>
                    <a:pt x="865839" y="521263"/>
                    <a:pt x="873676" y="523549"/>
                  </a:cubicBezTo>
                  <a:lnTo>
                    <a:pt x="873676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517D441-EDD3-44E6-822F-ECE0F17DFA71}"/>
                </a:ext>
              </a:extLst>
            </p:cNvPr>
            <p:cNvSpPr/>
            <p:nvPr/>
          </p:nvSpPr>
          <p:spPr>
            <a:xfrm>
              <a:off x="1301733" y="2941533"/>
              <a:ext cx="1169048" cy="1169048"/>
            </a:xfrm>
            <a:custGeom>
              <a:avLst/>
              <a:gdLst>
                <a:gd name="connsiteX0" fmla="*/ 3421 w 1169048"/>
                <a:gd name="connsiteY0" fmla="*/ 946235 h 1169048"/>
                <a:gd name="connsiteX1" fmla="*/ 140245 w 1169048"/>
                <a:gd name="connsiteY1" fmla="*/ 1171032 h 1169048"/>
                <a:gd name="connsiteX2" fmla="*/ 177994 w 1169048"/>
                <a:gd name="connsiteY2" fmla="*/ 1133283 h 1169048"/>
                <a:gd name="connsiteX3" fmla="*/ 42737 w 1169048"/>
                <a:gd name="connsiteY3" fmla="*/ 927752 h 1169048"/>
                <a:gd name="connsiteX4" fmla="*/ 269036 w 1169048"/>
                <a:gd name="connsiteY4" fmla="*/ 712295 h 1169048"/>
                <a:gd name="connsiteX5" fmla="*/ 284972 w 1169048"/>
                <a:gd name="connsiteY5" fmla="*/ 684212 h 1169048"/>
                <a:gd name="connsiteX6" fmla="*/ 316190 w 1169048"/>
                <a:gd name="connsiteY6" fmla="*/ 692833 h 1169048"/>
                <a:gd name="connsiteX7" fmla="*/ 625433 w 1169048"/>
                <a:gd name="connsiteY7" fmla="*/ 686106 h 1169048"/>
                <a:gd name="connsiteX8" fmla="*/ 686955 w 1169048"/>
                <a:gd name="connsiteY8" fmla="*/ 624649 h 1169048"/>
                <a:gd name="connsiteX9" fmla="*/ 692963 w 1169048"/>
                <a:gd name="connsiteY9" fmla="*/ 316843 h 1169048"/>
                <a:gd name="connsiteX10" fmla="*/ 684342 w 1169048"/>
                <a:gd name="connsiteY10" fmla="*/ 285756 h 1169048"/>
                <a:gd name="connsiteX11" fmla="*/ 712556 w 1169048"/>
                <a:gd name="connsiteY11" fmla="*/ 269820 h 1169048"/>
                <a:gd name="connsiteX12" fmla="*/ 928536 w 1169048"/>
                <a:gd name="connsiteY12" fmla="*/ 42345 h 1169048"/>
                <a:gd name="connsiteX13" fmla="*/ 1134132 w 1169048"/>
                <a:gd name="connsiteY13" fmla="*/ 177537 h 1169048"/>
                <a:gd name="connsiteX14" fmla="*/ 1171881 w 1169048"/>
                <a:gd name="connsiteY14" fmla="*/ 139788 h 1169048"/>
                <a:gd name="connsiteX15" fmla="*/ 947149 w 1169048"/>
                <a:gd name="connsiteY15" fmla="*/ 3355 h 1169048"/>
                <a:gd name="connsiteX16" fmla="*/ 906135 w 1169048"/>
                <a:gd name="connsiteY16" fmla="*/ 3355 h 1169048"/>
                <a:gd name="connsiteX17" fmla="*/ 693551 w 1169048"/>
                <a:gd name="connsiteY17" fmla="*/ 238145 h 1169048"/>
                <a:gd name="connsiteX18" fmla="*/ 672456 w 1169048"/>
                <a:gd name="connsiteY18" fmla="*/ 250227 h 1169048"/>
                <a:gd name="connsiteX19" fmla="*/ 518651 w 1169048"/>
                <a:gd name="connsiteY19" fmla="*/ 3355 h 1169048"/>
                <a:gd name="connsiteX20" fmla="*/ 460133 w 1169048"/>
                <a:gd name="connsiteY20" fmla="*/ 3355 h 1169048"/>
                <a:gd name="connsiteX21" fmla="*/ 460264 w 1169048"/>
                <a:gd name="connsiteY21" fmla="*/ 3486 h 1169048"/>
                <a:gd name="connsiteX22" fmla="*/ 396913 w 1169048"/>
                <a:gd name="connsiteY22" fmla="*/ 56779 h 1169048"/>
                <a:gd name="connsiteX23" fmla="*/ 308026 w 1169048"/>
                <a:gd name="connsiteY23" fmla="*/ 105173 h 1169048"/>
                <a:gd name="connsiteX24" fmla="*/ 278833 w 1169048"/>
                <a:gd name="connsiteY24" fmla="*/ 117060 h 1169048"/>
                <a:gd name="connsiteX25" fmla="*/ 290980 w 1169048"/>
                <a:gd name="connsiteY25" fmla="*/ 145992 h 1169048"/>
                <a:gd name="connsiteX26" fmla="*/ 319325 w 1169048"/>
                <a:gd name="connsiteY26" fmla="*/ 242847 h 1169048"/>
                <a:gd name="connsiteX27" fmla="*/ 326182 w 1169048"/>
                <a:gd name="connsiteY27" fmla="*/ 326182 h 1169048"/>
                <a:gd name="connsiteX28" fmla="*/ 243631 w 1169048"/>
                <a:gd name="connsiteY28" fmla="*/ 319064 h 1169048"/>
                <a:gd name="connsiteX29" fmla="*/ 146515 w 1169048"/>
                <a:gd name="connsiteY29" fmla="*/ 290393 h 1169048"/>
                <a:gd name="connsiteX30" fmla="*/ 117452 w 1169048"/>
                <a:gd name="connsiteY30" fmla="*/ 278180 h 1169048"/>
                <a:gd name="connsiteX31" fmla="*/ 105500 w 1169048"/>
                <a:gd name="connsiteY31" fmla="*/ 307373 h 1169048"/>
                <a:gd name="connsiteX32" fmla="*/ 57040 w 1169048"/>
                <a:gd name="connsiteY32" fmla="*/ 395868 h 1169048"/>
                <a:gd name="connsiteX33" fmla="*/ 3421 w 1169048"/>
                <a:gd name="connsiteY33" fmla="*/ 459154 h 1169048"/>
                <a:gd name="connsiteX34" fmla="*/ 3421 w 1169048"/>
                <a:gd name="connsiteY34" fmla="*/ 517802 h 1169048"/>
                <a:gd name="connsiteX35" fmla="*/ 249443 w 1169048"/>
                <a:gd name="connsiteY35" fmla="*/ 672195 h 1169048"/>
                <a:gd name="connsiteX36" fmla="*/ 237361 w 1169048"/>
                <a:gd name="connsiteY36" fmla="*/ 693224 h 1169048"/>
                <a:gd name="connsiteX37" fmla="*/ 3421 w 1169048"/>
                <a:gd name="connsiteY37" fmla="*/ 905482 h 1169048"/>
                <a:gd name="connsiteX38" fmla="*/ 3355 w 1169048"/>
                <a:gd name="connsiteY38" fmla="*/ 905482 h 1169048"/>
                <a:gd name="connsiteX39" fmla="*/ 3355 w 1169048"/>
                <a:gd name="connsiteY39" fmla="*/ 946104 h 1169048"/>
                <a:gd name="connsiteX40" fmla="*/ 3355 w 1169048"/>
                <a:gd name="connsiteY40" fmla="*/ 946104 h 1169048"/>
                <a:gd name="connsiteX41" fmla="*/ 237034 w 1169048"/>
                <a:gd name="connsiteY41" fmla="*/ 355441 h 1169048"/>
                <a:gd name="connsiteX42" fmla="*/ 330754 w 1169048"/>
                <a:gd name="connsiteY42" fmla="*/ 363017 h 1169048"/>
                <a:gd name="connsiteX43" fmla="*/ 266293 w 1169048"/>
                <a:gd name="connsiteY43" fmla="*/ 639344 h 1169048"/>
                <a:gd name="connsiteX44" fmla="*/ 26018 w 1169048"/>
                <a:gd name="connsiteY44" fmla="*/ 488674 h 1169048"/>
                <a:gd name="connsiteX45" fmla="*/ 87148 w 1169048"/>
                <a:gd name="connsiteY45" fmla="*/ 417094 h 1169048"/>
                <a:gd name="connsiteX46" fmla="*/ 137371 w 1169048"/>
                <a:gd name="connsiteY46" fmla="*/ 326640 h 1169048"/>
                <a:gd name="connsiteX47" fmla="*/ 237034 w 1169048"/>
                <a:gd name="connsiteY47" fmla="*/ 355507 h 1169048"/>
                <a:gd name="connsiteX48" fmla="*/ 237034 w 1169048"/>
                <a:gd name="connsiteY48" fmla="*/ 355507 h 1169048"/>
                <a:gd name="connsiteX49" fmla="*/ 362887 w 1169048"/>
                <a:gd name="connsiteY49" fmla="*/ 330428 h 1169048"/>
                <a:gd name="connsiteX50" fmla="*/ 355441 w 1169048"/>
                <a:gd name="connsiteY50" fmla="*/ 236577 h 1169048"/>
                <a:gd name="connsiteX51" fmla="*/ 326966 w 1169048"/>
                <a:gd name="connsiteY51" fmla="*/ 137110 h 1169048"/>
                <a:gd name="connsiteX52" fmla="*/ 417812 w 1169048"/>
                <a:gd name="connsiteY52" fmla="*/ 87148 h 1169048"/>
                <a:gd name="connsiteX53" fmla="*/ 489457 w 1169048"/>
                <a:gd name="connsiteY53" fmla="*/ 26214 h 1169048"/>
                <a:gd name="connsiteX54" fmla="*/ 639278 w 1169048"/>
                <a:gd name="connsiteY54" fmla="*/ 267077 h 1169048"/>
                <a:gd name="connsiteX55" fmla="*/ 362821 w 1169048"/>
                <a:gd name="connsiteY55" fmla="*/ 330362 h 1169048"/>
                <a:gd name="connsiteX56" fmla="*/ 362821 w 1169048"/>
                <a:gd name="connsiteY56" fmla="*/ 330362 h 1169048"/>
                <a:gd name="connsiteX57" fmla="*/ 301561 w 1169048"/>
                <a:gd name="connsiteY57" fmla="*/ 650838 h 1169048"/>
                <a:gd name="connsiteX58" fmla="*/ 367458 w 1169048"/>
                <a:gd name="connsiteY58" fmla="*/ 367132 h 1169048"/>
                <a:gd name="connsiteX59" fmla="*/ 650773 w 1169048"/>
                <a:gd name="connsiteY59" fmla="*/ 302410 h 1169048"/>
                <a:gd name="connsiteX60" fmla="*/ 657108 w 1169048"/>
                <a:gd name="connsiteY60" fmla="*/ 325856 h 1169048"/>
                <a:gd name="connsiteX61" fmla="*/ 641760 w 1169048"/>
                <a:gd name="connsiteY61" fmla="*/ 641368 h 1169048"/>
                <a:gd name="connsiteX62" fmla="*/ 325007 w 1169048"/>
                <a:gd name="connsiteY62" fmla="*/ 657239 h 1169048"/>
                <a:gd name="connsiteX63" fmla="*/ 301495 w 1169048"/>
                <a:gd name="connsiteY63" fmla="*/ 650838 h 1169048"/>
                <a:gd name="connsiteX64" fmla="*/ 301495 w 1169048"/>
                <a:gd name="connsiteY64" fmla="*/ 65083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3421" y="946235"/>
                  </a:moveTo>
                  <a:cubicBezTo>
                    <a:pt x="36337" y="965632"/>
                    <a:pt x="156376" y="1045702"/>
                    <a:pt x="140245" y="1171032"/>
                  </a:cubicBezTo>
                  <a:lnTo>
                    <a:pt x="177994" y="1133283"/>
                  </a:lnTo>
                  <a:cubicBezTo>
                    <a:pt x="170810" y="1029767"/>
                    <a:pt x="88519" y="959297"/>
                    <a:pt x="42737" y="927752"/>
                  </a:cubicBezTo>
                  <a:cubicBezTo>
                    <a:pt x="138155" y="879684"/>
                    <a:pt x="214437" y="803272"/>
                    <a:pt x="269036" y="712295"/>
                  </a:cubicBezTo>
                  <a:cubicBezTo>
                    <a:pt x="274588" y="703086"/>
                    <a:pt x="279878" y="693682"/>
                    <a:pt x="284972" y="684212"/>
                  </a:cubicBezTo>
                  <a:cubicBezTo>
                    <a:pt x="295291" y="687347"/>
                    <a:pt x="305740" y="690220"/>
                    <a:pt x="316190" y="692833"/>
                  </a:cubicBezTo>
                  <a:cubicBezTo>
                    <a:pt x="418269" y="718369"/>
                    <a:pt x="524790" y="718238"/>
                    <a:pt x="625433" y="686106"/>
                  </a:cubicBezTo>
                  <a:lnTo>
                    <a:pt x="686955" y="624649"/>
                  </a:lnTo>
                  <a:cubicBezTo>
                    <a:pt x="718956" y="524594"/>
                    <a:pt x="718434" y="418269"/>
                    <a:pt x="692963" y="316843"/>
                  </a:cubicBezTo>
                  <a:cubicBezTo>
                    <a:pt x="690351" y="306459"/>
                    <a:pt x="687477" y="296075"/>
                    <a:pt x="684342" y="285756"/>
                  </a:cubicBezTo>
                  <a:cubicBezTo>
                    <a:pt x="693877" y="280661"/>
                    <a:pt x="703347" y="275371"/>
                    <a:pt x="712556" y="269820"/>
                  </a:cubicBezTo>
                  <a:cubicBezTo>
                    <a:pt x="804121" y="214960"/>
                    <a:pt x="880272" y="138155"/>
                    <a:pt x="928536" y="42345"/>
                  </a:cubicBezTo>
                  <a:cubicBezTo>
                    <a:pt x="960081" y="88128"/>
                    <a:pt x="1030615" y="170353"/>
                    <a:pt x="1134132" y="177537"/>
                  </a:cubicBezTo>
                  <a:lnTo>
                    <a:pt x="1171881" y="139788"/>
                  </a:lnTo>
                  <a:cubicBezTo>
                    <a:pt x="1046878" y="155854"/>
                    <a:pt x="966938" y="36663"/>
                    <a:pt x="947149" y="3355"/>
                  </a:cubicBezTo>
                  <a:lnTo>
                    <a:pt x="906135" y="3355"/>
                  </a:lnTo>
                  <a:cubicBezTo>
                    <a:pt x="862116" y="103084"/>
                    <a:pt x="786356" y="182566"/>
                    <a:pt x="693551" y="238145"/>
                  </a:cubicBezTo>
                  <a:cubicBezTo>
                    <a:pt x="686628" y="242324"/>
                    <a:pt x="679575" y="246308"/>
                    <a:pt x="672456" y="250227"/>
                  </a:cubicBezTo>
                  <a:cubicBezTo>
                    <a:pt x="639082" y="158858"/>
                    <a:pt x="585790" y="73563"/>
                    <a:pt x="518651" y="3355"/>
                  </a:cubicBezTo>
                  <a:lnTo>
                    <a:pt x="460133" y="3355"/>
                  </a:lnTo>
                  <a:lnTo>
                    <a:pt x="460264" y="3486"/>
                  </a:lnTo>
                  <a:cubicBezTo>
                    <a:pt x="441063" y="23014"/>
                    <a:pt x="419772" y="40843"/>
                    <a:pt x="396913" y="56779"/>
                  </a:cubicBezTo>
                  <a:cubicBezTo>
                    <a:pt x="369156" y="76045"/>
                    <a:pt x="339310" y="92373"/>
                    <a:pt x="308026" y="105173"/>
                  </a:cubicBezTo>
                  <a:lnTo>
                    <a:pt x="278833" y="117060"/>
                  </a:lnTo>
                  <a:lnTo>
                    <a:pt x="290980" y="145992"/>
                  </a:lnTo>
                  <a:cubicBezTo>
                    <a:pt x="303912" y="176949"/>
                    <a:pt x="313447" y="209604"/>
                    <a:pt x="319325" y="242847"/>
                  </a:cubicBezTo>
                  <a:cubicBezTo>
                    <a:pt x="324158" y="270342"/>
                    <a:pt x="326509" y="298295"/>
                    <a:pt x="326182" y="326182"/>
                  </a:cubicBezTo>
                  <a:cubicBezTo>
                    <a:pt x="298818" y="326378"/>
                    <a:pt x="271126" y="324027"/>
                    <a:pt x="243631" y="319064"/>
                  </a:cubicBezTo>
                  <a:cubicBezTo>
                    <a:pt x="210518" y="313120"/>
                    <a:pt x="177864" y="303520"/>
                    <a:pt x="146515" y="290393"/>
                  </a:cubicBezTo>
                  <a:lnTo>
                    <a:pt x="117452" y="278180"/>
                  </a:lnTo>
                  <a:lnTo>
                    <a:pt x="105500" y="307373"/>
                  </a:lnTo>
                  <a:cubicBezTo>
                    <a:pt x="92765" y="338461"/>
                    <a:pt x="76437" y="368242"/>
                    <a:pt x="57040" y="395868"/>
                  </a:cubicBezTo>
                  <a:cubicBezTo>
                    <a:pt x="41170" y="418465"/>
                    <a:pt x="23209" y="439691"/>
                    <a:pt x="3421" y="459154"/>
                  </a:cubicBezTo>
                  <a:lnTo>
                    <a:pt x="3421" y="517802"/>
                  </a:lnTo>
                  <a:cubicBezTo>
                    <a:pt x="74608" y="585985"/>
                    <a:pt x="159250" y="639082"/>
                    <a:pt x="249443" y="672195"/>
                  </a:cubicBezTo>
                  <a:cubicBezTo>
                    <a:pt x="245525" y="679313"/>
                    <a:pt x="241541" y="686302"/>
                    <a:pt x="237361" y="693224"/>
                  </a:cubicBezTo>
                  <a:cubicBezTo>
                    <a:pt x="181913" y="785703"/>
                    <a:pt x="102888" y="861920"/>
                    <a:pt x="3421" y="905482"/>
                  </a:cubicBezTo>
                  <a:lnTo>
                    <a:pt x="3355" y="905482"/>
                  </a:lnTo>
                  <a:lnTo>
                    <a:pt x="3355" y="946104"/>
                  </a:lnTo>
                  <a:lnTo>
                    <a:pt x="3355" y="946104"/>
                  </a:lnTo>
                  <a:close/>
                  <a:moveTo>
                    <a:pt x="237034" y="355441"/>
                  </a:moveTo>
                  <a:cubicBezTo>
                    <a:pt x="268057" y="360993"/>
                    <a:pt x="299471" y="363540"/>
                    <a:pt x="330754" y="363017"/>
                  </a:cubicBezTo>
                  <a:cubicBezTo>
                    <a:pt x="329056" y="457847"/>
                    <a:pt x="306916" y="553526"/>
                    <a:pt x="266293" y="639344"/>
                  </a:cubicBezTo>
                  <a:cubicBezTo>
                    <a:pt x="178059" y="607668"/>
                    <a:pt x="95246" y="555747"/>
                    <a:pt x="26018" y="488674"/>
                  </a:cubicBezTo>
                  <a:cubicBezTo>
                    <a:pt x="48485" y="467056"/>
                    <a:pt x="68992" y="442957"/>
                    <a:pt x="87148" y="417094"/>
                  </a:cubicBezTo>
                  <a:cubicBezTo>
                    <a:pt x="107068" y="388684"/>
                    <a:pt x="123983" y="358250"/>
                    <a:pt x="137371" y="326640"/>
                  </a:cubicBezTo>
                  <a:cubicBezTo>
                    <a:pt x="169634" y="339767"/>
                    <a:pt x="203138" y="349433"/>
                    <a:pt x="237034" y="355507"/>
                  </a:cubicBezTo>
                  <a:lnTo>
                    <a:pt x="237034" y="355507"/>
                  </a:lnTo>
                  <a:close/>
                  <a:moveTo>
                    <a:pt x="362887" y="330428"/>
                  </a:moveTo>
                  <a:cubicBezTo>
                    <a:pt x="363474" y="299144"/>
                    <a:pt x="360927" y="267665"/>
                    <a:pt x="355441" y="236577"/>
                  </a:cubicBezTo>
                  <a:cubicBezTo>
                    <a:pt x="349433" y="202485"/>
                    <a:pt x="339897" y="168981"/>
                    <a:pt x="326966" y="137110"/>
                  </a:cubicBezTo>
                  <a:cubicBezTo>
                    <a:pt x="359164" y="123526"/>
                    <a:pt x="389664" y="106676"/>
                    <a:pt x="417812" y="87148"/>
                  </a:cubicBezTo>
                  <a:cubicBezTo>
                    <a:pt x="443740" y="69122"/>
                    <a:pt x="467774" y="48680"/>
                    <a:pt x="489457" y="26214"/>
                  </a:cubicBezTo>
                  <a:cubicBezTo>
                    <a:pt x="555355" y="94463"/>
                    <a:pt x="607342" y="177733"/>
                    <a:pt x="639278" y="267077"/>
                  </a:cubicBezTo>
                  <a:cubicBezTo>
                    <a:pt x="554441" y="307047"/>
                    <a:pt x="459153" y="328925"/>
                    <a:pt x="362821" y="330362"/>
                  </a:cubicBezTo>
                  <a:lnTo>
                    <a:pt x="362821" y="330362"/>
                  </a:lnTo>
                  <a:close/>
                  <a:moveTo>
                    <a:pt x="301561" y="650838"/>
                  </a:moveTo>
                  <a:cubicBezTo>
                    <a:pt x="342640" y="562539"/>
                    <a:pt x="365238" y="464444"/>
                    <a:pt x="367458" y="367132"/>
                  </a:cubicBezTo>
                  <a:cubicBezTo>
                    <a:pt x="466076" y="365042"/>
                    <a:pt x="563519" y="342771"/>
                    <a:pt x="650773" y="302410"/>
                  </a:cubicBezTo>
                  <a:cubicBezTo>
                    <a:pt x="653059" y="310182"/>
                    <a:pt x="655149" y="318019"/>
                    <a:pt x="657108" y="325856"/>
                  </a:cubicBezTo>
                  <a:cubicBezTo>
                    <a:pt x="683297" y="430417"/>
                    <a:pt x="681338" y="540203"/>
                    <a:pt x="641760" y="641368"/>
                  </a:cubicBezTo>
                  <a:cubicBezTo>
                    <a:pt x="540007" y="680946"/>
                    <a:pt x="430091" y="683558"/>
                    <a:pt x="325007" y="657239"/>
                  </a:cubicBezTo>
                  <a:cubicBezTo>
                    <a:pt x="317170" y="655279"/>
                    <a:pt x="309332" y="653124"/>
                    <a:pt x="301495" y="650838"/>
                  </a:cubicBezTo>
                  <a:lnTo>
                    <a:pt x="301495" y="65083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6A73E9DE-08AA-4B8D-8F47-94D8C108A998}"/>
                </a:ext>
              </a:extLst>
            </p:cNvPr>
            <p:cNvSpPr/>
            <p:nvPr/>
          </p:nvSpPr>
          <p:spPr>
            <a:xfrm>
              <a:off x="1438623" y="1636313"/>
              <a:ext cx="1169048" cy="1169048"/>
            </a:xfrm>
            <a:custGeom>
              <a:avLst/>
              <a:gdLst>
                <a:gd name="connsiteX0" fmla="*/ 1171685 w 1169048"/>
                <a:gd name="connsiteY0" fmla="*/ 947411 h 1169048"/>
                <a:gd name="connsiteX1" fmla="*/ 1034991 w 1169048"/>
                <a:gd name="connsiteY1" fmla="*/ 1172142 h 1169048"/>
                <a:gd name="connsiteX2" fmla="*/ 997242 w 1169048"/>
                <a:gd name="connsiteY2" fmla="*/ 1134393 h 1169048"/>
                <a:gd name="connsiteX3" fmla="*/ 1132499 w 1169048"/>
                <a:gd name="connsiteY3" fmla="*/ 928863 h 1169048"/>
                <a:gd name="connsiteX4" fmla="*/ 906200 w 1169048"/>
                <a:gd name="connsiteY4" fmla="*/ 713405 h 1169048"/>
                <a:gd name="connsiteX5" fmla="*/ 890264 w 1169048"/>
                <a:gd name="connsiteY5" fmla="*/ 685322 h 1169048"/>
                <a:gd name="connsiteX6" fmla="*/ 859046 w 1169048"/>
                <a:gd name="connsiteY6" fmla="*/ 693943 h 1169048"/>
                <a:gd name="connsiteX7" fmla="*/ 549804 w 1169048"/>
                <a:gd name="connsiteY7" fmla="*/ 687216 h 1169048"/>
                <a:gd name="connsiteX8" fmla="*/ 488282 w 1169048"/>
                <a:gd name="connsiteY8" fmla="*/ 625759 h 1169048"/>
                <a:gd name="connsiteX9" fmla="*/ 482273 w 1169048"/>
                <a:gd name="connsiteY9" fmla="*/ 317953 h 1169048"/>
                <a:gd name="connsiteX10" fmla="*/ 490894 w 1169048"/>
                <a:gd name="connsiteY10" fmla="*/ 286866 h 1169048"/>
                <a:gd name="connsiteX11" fmla="*/ 462680 w 1169048"/>
                <a:gd name="connsiteY11" fmla="*/ 270930 h 1169048"/>
                <a:gd name="connsiteX12" fmla="*/ 246700 w 1169048"/>
                <a:gd name="connsiteY12" fmla="*/ 43456 h 1169048"/>
                <a:gd name="connsiteX13" fmla="*/ 41105 w 1169048"/>
                <a:gd name="connsiteY13" fmla="*/ 178647 h 1169048"/>
                <a:gd name="connsiteX14" fmla="*/ 3355 w 1169048"/>
                <a:gd name="connsiteY14" fmla="*/ 140898 h 1169048"/>
                <a:gd name="connsiteX15" fmla="*/ 228348 w 1169048"/>
                <a:gd name="connsiteY15" fmla="*/ 4008 h 1169048"/>
                <a:gd name="connsiteX16" fmla="*/ 227956 w 1169048"/>
                <a:gd name="connsiteY16" fmla="*/ 3355 h 1169048"/>
                <a:gd name="connsiteX17" fmla="*/ 269167 w 1169048"/>
                <a:gd name="connsiteY17" fmla="*/ 3355 h 1169048"/>
                <a:gd name="connsiteX18" fmla="*/ 268840 w 1169048"/>
                <a:gd name="connsiteY18" fmla="*/ 4008 h 1169048"/>
                <a:gd name="connsiteX19" fmla="*/ 481620 w 1169048"/>
                <a:gd name="connsiteY19" fmla="*/ 239255 h 1169048"/>
                <a:gd name="connsiteX20" fmla="*/ 502715 w 1169048"/>
                <a:gd name="connsiteY20" fmla="*/ 251337 h 1169048"/>
                <a:gd name="connsiteX21" fmla="*/ 656781 w 1169048"/>
                <a:gd name="connsiteY21" fmla="*/ 4204 h 1169048"/>
                <a:gd name="connsiteX22" fmla="*/ 655998 w 1169048"/>
                <a:gd name="connsiteY22" fmla="*/ 3355 h 1169048"/>
                <a:gd name="connsiteX23" fmla="*/ 716148 w 1169048"/>
                <a:gd name="connsiteY23" fmla="*/ 3355 h 1169048"/>
                <a:gd name="connsiteX24" fmla="*/ 714973 w 1169048"/>
                <a:gd name="connsiteY24" fmla="*/ 4596 h 1169048"/>
                <a:gd name="connsiteX25" fmla="*/ 778323 w 1169048"/>
                <a:gd name="connsiteY25" fmla="*/ 57889 h 1169048"/>
                <a:gd name="connsiteX26" fmla="*/ 867210 w 1169048"/>
                <a:gd name="connsiteY26" fmla="*/ 106284 h 1169048"/>
                <a:gd name="connsiteX27" fmla="*/ 896404 w 1169048"/>
                <a:gd name="connsiteY27" fmla="*/ 118170 h 1169048"/>
                <a:gd name="connsiteX28" fmla="*/ 884256 w 1169048"/>
                <a:gd name="connsiteY28" fmla="*/ 147103 h 1169048"/>
                <a:gd name="connsiteX29" fmla="*/ 855911 w 1169048"/>
                <a:gd name="connsiteY29" fmla="*/ 243957 h 1169048"/>
                <a:gd name="connsiteX30" fmla="*/ 849054 w 1169048"/>
                <a:gd name="connsiteY30" fmla="*/ 327293 h 1169048"/>
                <a:gd name="connsiteX31" fmla="*/ 931606 w 1169048"/>
                <a:gd name="connsiteY31" fmla="*/ 320174 h 1169048"/>
                <a:gd name="connsiteX32" fmla="*/ 1028722 w 1169048"/>
                <a:gd name="connsiteY32" fmla="*/ 291503 h 1169048"/>
                <a:gd name="connsiteX33" fmla="*/ 1057784 w 1169048"/>
                <a:gd name="connsiteY33" fmla="*/ 279290 h 1169048"/>
                <a:gd name="connsiteX34" fmla="*/ 1069736 w 1169048"/>
                <a:gd name="connsiteY34" fmla="*/ 308418 h 1169048"/>
                <a:gd name="connsiteX35" fmla="*/ 1118196 w 1169048"/>
                <a:gd name="connsiteY35" fmla="*/ 396913 h 1169048"/>
                <a:gd name="connsiteX36" fmla="*/ 1171750 w 1169048"/>
                <a:gd name="connsiteY36" fmla="*/ 460068 h 1169048"/>
                <a:gd name="connsiteX37" fmla="*/ 1171750 w 1169048"/>
                <a:gd name="connsiteY37" fmla="*/ 518912 h 1169048"/>
                <a:gd name="connsiteX38" fmla="*/ 925793 w 1169048"/>
                <a:gd name="connsiteY38" fmla="*/ 673239 h 1169048"/>
                <a:gd name="connsiteX39" fmla="*/ 937875 w 1169048"/>
                <a:gd name="connsiteY39" fmla="*/ 694269 h 1169048"/>
                <a:gd name="connsiteX40" fmla="*/ 1171750 w 1169048"/>
                <a:gd name="connsiteY40" fmla="*/ 906527 h 1169048"/>
                <a:gd name="connsiteX41" fmla="*/ 1171750 w 1169048"/>
                <a:gd name="connsiteY41" fmla="*/ 947215 h 1169048"/>
                <a:gd name="connsiteX42" fmla="*/ 1171750 w 1169048"/>
                <a:gd name="connsiteY42" fmla="*/ 947215 h 1169048"/>
                <a:gd name="connsiteX43" fmla="*/ 1149153 w 1169048"/>
                <a:gd name="connsiteY43" fmla="*/ 489784 h 1169048"/>
                <a:gd name="connsiteX44" fmla="*/ 1088023 w 1169048"/>
                <a:gd name="connsiteY44" fmla="*/ 418139 h 1169048"/>
                <a:gd name="connsiteX45" fmla="*/ 1037800 w 1169048"/>
                <a:gd name="connsiteY45" fmla="*/ 327685 h 1169048"/>
                <a:gd name="connsiteX46" fmla="*/ 938137 w 1169048"/>
                <a:gd name="connsiteY46" fmla="*/ 356552 h 1169048"/>
                <a:gd name="connsiteX47" fmla="*/ 844417 w 1169048"/>
                <a:gd name="connsiteY47" fmla="*/ 364127 h 1169048"/>
                <a:gd name="connsiteX48" fmla="*/ 908878 w 1169048"/>
                <a:gd name="connsiteY48" fmla="*/ 640454 h 1169048"/>
                <a:gd name="connsiteX49" fmla="*/ 1149153 w 1169048"/>
                <a:gd name="connsiteY49" fmla="*/ 489784 h 1169048"/>
                <a:gd name="connsiteX50" fmla="*/ 1149153 w 1169048"/>
                <a:gd name="connsiteY50" fmla="*/ 489784 h 1169048"/>
                <a:gd name="connsiteX51" fmla="*/ 812284 w 1169048"/>
                <a:gd name="connsiteY51" fmla="*/ 331538 h 1169048"/>
                <a:gd name="connsiteX52" fmla="*/ 819730 w 1169048"/>
                <a:gd name="connsiteY52" fmla="*/ 237687 h 1169048"/>
                <a:gd name="connsiteX53" fmla="*/ 848205 w 1169048"/>
                <a:gd name="connsiteY53" fmla="*/ 138220 h 1169048"/>
                <a:gd name="connsiteX54" fmla="*/ 757359 w 1169048"/>
                <a:gd name="connsiteY54" fmla="*/ 88258 h 1169048"/>
                <a:gd name="connsiteX55" fmla="*/ 685714 w 1169048"/>
                <a:gd name="connsiteY55" fmla="*/ 27324 h 1169048"/>
                <a:gd name="connsiteX56" fmla="*/ 535893 w 1169048"/>
                <a:gd name="connsiteY56" fmla="*/ 268187 h 1169048"/>
                <a:gd name="connsiteX57" fmla="*/ 812350 w 1169048"/>
                <a:gd name="connsiteY57" fmla="*/ 331472 h 1169048"/>
                <a:gd name="connsiteX58" fmla="*/ 812350 w 1169048"/>
                <a:gd name="connsiteY58" fmla="*/ 331472 h 1169048"/>
                <a:gd name="connsiteX59" fmla="*/ 873611 w 1169048"/>
                <a:gd name="connsiteY59" fmla="*/ 651948 h 1169048"/>
                <a:gd name="connsiteX60" fmla="*/ 807713 w 1169048"/>
                <a:gd name="connsiteY60" fmla="*/ 368242 h 1169048"/>
                <a:gd name="connsiteX61" fmla="*/ 524398 w 1169048"/>
                <a:gd name="connsiteY61" fmla="*/ 303520 h 1169048"/>
                <a:gd name="connsiteX62" fmla="*/ 518063 w 1169048"/>
                <a:gd name="connsiteY62" fmla="*/ 326966 h 1169048"/>
                <a:gd name="connsiteX63" fmla="*/ 533411 w 1169048"/>
                <a:gd name="connsiteY63" fmla="*/ 642478 h 1169048"/>
                <a:gd name="connsiteX64" fmla="*/ 850164 w 1169048"/>
                <a:gd name="connsiteY64" fmla="*/ 658349 h 1169048"/>
                <a:gd name="connsiteX65" fmla="*/ 873676 w 1169048"/>
                <a:gd name="connsiteY65" fmla="*/ 651948 h 1169048"/>
                <a:gd name="connsiteX66" fmla="*/ 873676 w 1169048"/>
                <a:gd name="connsiteY66" fmla="*/ 65194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1171685" y="947411"/>
                  </a:moveTo>
                  <a:cubicBezTo>
                    <a:pt x="1138638" y="966938"/>
                    <a:pt x="1018860" y="1046943"/>
                    <a:pt x="1034991" y="1172142"/>
                  </a:cubicBezTo>
                  <a:lnTo>
                    <a:pt x="997242" y="1134393"/>
                  </a:lnTo>
                  <a:cubicBezTo>
                    <a:pt x="1004426" y="1030877"/>
                    <a:pt x="1086717" y="960407"/>
                    <a:pt x="1132499" y="928863"/>
                  </a:cubicBezTo>
                  <a:cubicBezTo>
                    <a:pt x="1037081" y="880794"/>
                    <a:pt x="960799" y="804382"/>
                    <a:pt x="906200" y="713405"/>
                  </a:cubicBezTo>
                  <a:cubicBezTo>
                    <a:pt x="900649" y="704196"/>
                    <a:pt x="895359" y="694792"/>
                    <a:pt x="890264" y="685322"/>
                  </a:cubicBezTo>
                  <a:cubicBezTo>
                    <a:pt x="879946" y="688457"/>
                    <a:pt x="869496" y="691330"/>
                    <a:pt x="859046" y="693943"/>
                  </a:cubicBezTo>
                  <a:cubicBezTo>
                    <a:pt x="756967" y="719479"/>
                    <a:pt x="650446" y="719348"/>
                    <a:pt x="549804" y="687216"/>
                  </a:cubicBezTo>
                  <a:lnTo>
                    <a:pt x="488282" y="625759"/>
                  </a:lnTo>
                  <a:cubicBezTo>
                    <a:pt x="456280" y="525704"/>
                    <a:pt x="456802" y="419445"/>
                    <a:pt x="482273" y="317953"/>
                  </a:cubicBezTo>
                  <a:cubicBezTo>
                    <a:pt x="484886" y="307569"/>
                    <a:pt x="487759" y="297185"/>
                    <a:pt x="490894" y="286866"/>
                  </a:cubicBezTo>
                  <a:cubicBezTo>
                    <a:pt x="481359" y="281772"/>
                    <a:pt x="471889" y="276482"/>
                    <a:pt x="462680" y="270930"/>
                  </a:cubicBezTo>
                  <a:cubicBezTo>
                    <a:pt x="371116" y="216070"/>
                    <a:pt x="294964" y="139265"/>
                    <a:pt x="246700" y="43456"/>
                  </a:cubicBezTo>
                  <a:cubicBezTo>
                    <a:pt x="215156" y="89238"/>
                    <a:pt x="144621" y="171463"/>
                    <a:pt x="41105" y="178647"/>
                  </a:cubicBezTo>
                  <a:lnTo>
                    <a:pt x="3355" y="140898"/>
                  </a:lnTo>
                  <a:cubicBezTo>
                    <a:pt x="128946" y="157030"/>
                    <a:pt x="209016" y="36729"/>
                    <a:pt x="228348" y="4008"/>
                  </a:cubicBezTo>
                  <a:lnTo>
                    <a:pt x="227956" y="3355"/>
                  </a:lnTo>
                  <a:lnTo>
                    <a:pt x="269167" y="3355"/>
                  </a:lnTo>
                  <a:lnTo>
                    <a:pt x="268840" y="4008"/>
                  </a:lnTo>
                  <a:cubicBezTo>
                    <a:pt x="312794" y="103933"/>
                    <a:pt x="388684" y="183545"/>
                    <a:pt x="481620" y="239255"/>
                  </a:cubicBezTo>
                  <a:cubicBezTo>
                    <a:pt x="488543" y="243435"/>
                    <a:pt x="495596" y="247419"/>
                    <a:pt x="502715" y="251337"/>
                  </a:cubicBezTo>
                  <a:cubicBezTo>
                    <a:pt x="536154" y="159838"/>
                    <a:pt x="589512" y="74478"/>
                    <a:pt x="656781" y="4204"/>
                  </a:cubicBezTo>
                  <a:lnTo>
                    <a:pt x="655998" y="3355"/>
                  </a:lnTo>
                  <a:lnTo>
                    <a:pt x="716148" y="3355"/>
                  </a:lnTo>
                  <a:lnTo>
                    <a:pt x="714973" y="4596"/>
                  </a:lnTo>
                  <a:cubicBezTo>
                    <a:pt x="734174" y="24124"/>
                    <a:pt x="755465" y="41953"/>
                    <a:pt x="778323" y="57889"/>
                  </a:cubicBezTo>
                  <a:cubicBezTo>
                    <a:pt x="806080" y="77156"/>
                    <a:pt x="835927" y="93483"/>
                    <a:pt x="867210" y="106284"/>
                  </a:cubicBezTo>
                  <a:lnTo>
                    <a:pt x="896404" y="118170"/>
                  </a:lnTo>
                  <a:lnTo>
                    <a:pt x="884256" y="147103"/>
                  </a:lnTo>
                  <a:cubicBezTo>
                    <a:pt x="871325" y="178059"/>
                    <a:pt x="861789" y="210714"/>
                    <a:pt x="855911" y="243957"/>
                  </a:cubicBezTo>
                  <a:cubicBezTo>
                    <a:pt x="851079" y="271453"/>
                    <a:pt x="848727" y="299405"/>
                    <a:pt x="849054" y="327293"/>
                  </a:cubicBezTo>
                  <a:cubicBezTo>
                    <a:pt x="876419" y="327489"/>
                    <a:pt x="904110" y="325137"/>
                    <a:pt x="931606" y="320174"/>
                  </a:cubicBezTo>
                  <a:cubicBezTo>
                    <a:pt x="964718" y="314231"/>
                    <a:pt x="997373" y="304630"/>
                    <a:pt x="1028722" y="291503"/>
                  </a:cubicBezTo>
                  <a:lnTo>
                    <a:pt x="1057784" y="279290"/>
                  </a:lnTo>
                  <a:lnTo>
                    <a:pt x="1069736" y="308418"/>
                  </a:lnTo>
                  <a:cubicBezTo>
                    <a:pt x="1082472" y="339506"/>
                    <a:pt x="1098799" y="369287"/>
                    <a:pt x="1118196" y="396913"/>
                  </a:cubicBezTo>
                  <a:cubicBezTo>
                    <a:pt x="1134001" y="419445"/>
                    <a:pt x="1151962" y="440671"/>
                    <a:pt x="1171750" y="460068"/>
                  </a:cubicBezTo>
                  <a:lnTo>
                    <a:pt x="1171750" y="518912"/>
                  </a:lnTo>
                  <a:cubicBezTo>
                    <a:pt x="1100628" y="587096"/>
                    <a:pt x="1015986" y="640127"/>
                    <a:pt x="925793" y="673239"/>
                  </a:cubicBezTo>
                  <a:cubicBezTo>
                    <a:pt x="929712" y="680358"/>
                    <a:pt x="933696" y="687346"/>
                    <a:pt x="937875" y="694269"/>
                  </a:cubicBezTo>
                  <a:cubicBezTo>
                    <a:pt x="993324" y="786748"/>
                    <a:pt x="1072283" y="862965"/>
                    <a:pt x="1171750" y="906527"/>
                  </a:cubicBezTo>
                  <a:lnTo>
                    <a:pt x="1171750" y="947215"/>
                  </a:lnTo>
                  <a:lnTo>
                    <a:pt x="1171750" y="947215"/>
                  </a:lnTo>
                  <a:close/>
                  <a:moveTo>
                    <a:pt x="1149153" y="489784"/>
                  </a:moveTo>
                  <a:cubicBezTo>
                    <a:pt x="1126687" y="468166"/>
                    <a:pt x="1106179" y="444067"/>
                    <a:pt x="1088023" y="418139"/>
                  </a:cubicBezTo>
                  <a:cubicBezTo>
                    <a:pt x="1068104" y="389729"/>
                    <a:pt x="1051188" y="359295"/>
                    <a:pt x="1037800" y="327685"/>
                  </a:cubicBezTo>
                  <a:cubicBezTo>
                    <a:pt x="1005536" y="340812"/>
                    <a:pt x="972032" y="350478"/>
                    <a:pt x="938137" y="356552"/>
                  </a:cubicBezTo>
                  <a:cubicBezTo>
                    <a:pt x="907115" y="362103"/>
                    <a:pt x="875635" y="364650"/>
                    <a:pt x="844417" y="364127"/>
                  </a:cubicBezTo>
                  <a:cubicBezTo>
                    <a:pt x="846115" y="458958"/>
                    <a:pt x="868255" y="554702"/>
                    <a:pt x="908878" y="640454"/>
                  </a:cubicBezTo>
                  <a:cubicBezTo>
                    <a:pt x="997112" y="608779"/>
                    <a:pt x="1079925" y="556857"/>
                    <a:pt x="1149153" y="489784"/>
                  </a:cubicBezTo>
                  <a:lnTo>
                    <a:pt x="1149153" y="489784"/>
                  </a:lnTo>
                  <a:close/>
                  <a:moveTo>
                    <a:pt x="812284" y="331538"/>
                  </a:moveTo>
                  <a:cubicBezTo>
                    <a:pt x="811697" y="300254"/>
                    <a:pt x="814244" y="268775"/>
                    <a:pt x="819730" y="237687"/>
                  </a:cubicBezTo>
                  <a:cubicBezTo>
                    <a:pt x="825738" y="203596"/>
                    <a:pt x="835274" y="170092"/>
                    <a:pt x="848205" y="138220"/>
                  </a:cubicBezTo>
                  <a:cubicBezTo>
                    <a:pt x="816007" y="124636"/>
                    <a:pt x="785507" y="107786"/>
                    <a:pt x="757359" y="88258"/>
                  </a:cubicBezTo>
                  <a:cubicBezTo>
                    <a:pt x="731431" y="70233"/>
                    <a:pt x="707397" y="49791"/>
                    <a:pt x="685714" y="27324"/>
                  </a:cubicBezTo>
                  <a:cubicBezTo>
                    <a:pt x="619816" y="95573"/>
                    <a:pt x="567829" y="178843"/>
                    <a:pt x="535893" y="268187"/>
                  </a:cubicBezTo>
                  <a:cubicBezTo>
                    <a:pt x="620730" y="308157"/>
                    <a:pt x="715952" y="330036"/>
                    <a:pt x="812350" y="331472"/>
                  </a:cubicBezTo>
                  <a:lnTo>
                    <a:pt x="812350" y="331472"/>
                  </a:lnTo>
                  <a:close/>
                  <a:moveTo>
                    <a:pt x="873611" y="651948"/>
                  </a:moveTo>
                  <a:cubicBezTo>
                    <a:pt x="832530" y="563649"/>
                    <a:pt x="809933" y="465554"/>
                    <a:pt x="807713" y="368242"/>
                  </a:cubicBezTo>
                  <a:cubicBezTo>
                    <a:pt x="709095" y="366152"/>
                    <a:pt x="611652" y="343881"/>
                    <a:pt x="524398" y="303520"/>
                  </a:cubicBezTo>
                  <a:cubicBezTo>
                    <a:pt x="522112" y="311292"/>
                    <a:pt x="520022" y="319129"/>
                    <a:pt x="518063" y="326966"/>
                  </a:cubicBezTo>
                  <a:cubicBezTo>
                    <a:pt x="491874" y="431527"/>
                    <a:pt x="493833" y="541313"/>
                    <a:pt x="533411" y="642478"/>
                  </a:cubicBezTo>
                  <a:cubicBezTo>
                    <a:pt x="635164" y="682056"/>
                    <a:pt x="745080" y="684669"/>
                    <a:pt x="850164" y="658349"/>
                  </a:cubicBezTo>
                  <a:cubicBezTo>
                    <a:pt x="858001" y="656390"/>
                    <a:pt x="865839" y="654234"/>
                    <a:pt x="873676" y="651948"/>
                  </a:cubicBezTo>
                  <a:lnTo>
                    <a:pt x="873676" y="65194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C1FE717-B432-4EAC-99DE-FC16602E7DBF}"/>
                </a:ext>
              </a:extLst>
            </p:cNvPr>
            <p:cNvSpPr/>
            <p:nvPr/>
          </p:nvSpPr>
          <p:spPr>
            <a:xfrm>
              <a:off x="1301733" y="1773921"/>
              <a:ext cx="1169048" cy="1169048"/>
            </a:xfrm>
            <a:custGeom>
              <a:avLst/>
              <a:gdLst>
                <a:gd name="connsiteX0" fmla="*/ 3421 w 1169048"/>
                <a:gd name="connsiteY0" fmla="*/ 228152 h 1169048"/>
                <a:gd name="connsiteX1" fmla="*/ 140245 w 1169048"/>
                <a:gd name="connsiteY1" fmla="*/ 3355 h 1169048"/>
                <a:gd name="connsiteX2" fmla="*/ 177994 w 1169048"/>
                <a:gd name="connsiteY2" fmla="*/ 41104 h 1169048"/>
                <a:gd name="connsiteX3" fmla="*/ 42737 w 1169048"/>
                <a:gd name="connsiteY3" fmla="*/ 246635 h 1169048"/>
                <a:gd name="connsiteX4" fmla="*/ 269036 w 1169048"/>
                <a:gd name="connsiteY4" fmla="*/ 462092 h 1169048"/>
                <a:gd name="connsiteX5" fmla="*/ 284972 w 1169048"/>
                <a:gd name="connsiteY5" fmla="*/ 490176 h 1169048"/>
                <a:gd name="connsiteX6" fmla="*/ 316190 w 1169048"/>
                <a:gd name="connsiteY6" fmla="*/ 481555 h 1169048"/>
                <a:gd name="connsiteX7" fmla="*/ 625433 w 1169048"/>
                <a:gd name="connsiteY7" fmla="*/ 488282 h 1169048"/>
                <a:gd name="connsiteX8" fmla="*/ 686955 w 1169048"/>
                <a:gd name="connsiteY8" fmla="*/ 549738 h 1169048"/>
                <a:gd name="connsiteX9" fmla="*/ 692963 w 1169048"/>
                <a:gd name="connsiteY9" fmla="*/ 857544 h 1169048"/>
                <a:gd name="connsiteX10" fmla="*/ 684342 w 1169048"/>
                <a:gd name="connsiteY10" fmla="*/ 888632 h 1169048"/>
                <a:gd name="connsiteX11" fmla="*/ 712556 w 1169048"/>
                <a:gd name="connsiteY11" fmla="*/ 904567 h 1169048"/>
                <a:gd name="connsiteX12" fmla="*/ 928536 w 1169048"/>
                <a:gd name="connsiteY12" fmla="*/ 1132042 h 1169048"/>
                <a:gd name="connsiteX13" fmla="*/ 1134132 w 1169048"/>
                <a:gd name="connsiteY13" fmla="*/ 996850 h 1169048"/>
                <a:gd name="connsiteX14" fmla="*/ 1171881 w 1169048"/>
                <a:gd name="connsiteY14" fmla="*/ 1034599 h 1169048"/>
                <a:gd name="connsiteX15" fmla="*/ 947149 w 1169048"/>
                <a:gd name="connsiteY15" fmla="*/ 1171032 h 1169048"/>
                <a:gd name="connsiteX16" fmla="*/ 906135 w 1169048"/>
                <a:gd name="connsiteY16" fmla="*/ 1171032 h 1169048"/>
                <a:gd name="connsiteX17" fmla="*/ 693551 w 1169048"/>
                <a:gd name="connsiteY17" fmla="*/ 936243 h 1169048"/>
                <a:gd name="connsiteX18" fmla="*/ 672456 w 1169048"/>
                <a:gd name="connsiteY18" fmla="*/ 924160 h 1169048"/>
                <a:gd name="connsiteX19" fmla="*/ 518651 w 1169048"/>
                <a:gd name="connsiteY19" fmla="*/ 1171032 h 1169048"/>
                <a:gd name="connsiteX20" fmla="*/ 460133 w 1169048"/>
                <a:gd name="connsiteY20" fmla="*/ 1171032 h 1169048"/>
                <a:gd name="connsiteX21" fmla="*/ 460264 w 1169048"/>
                <a:gd name="connsiteY21" fmla="*/ 1170901 h 1169048"/>
                <a:gd name="connsiteX22" fmla="*/ 396913 w 1169048"/>
                <a:gd name="connsiteY22" fmla="*/ 1117608 h 1169048"/>
                <a:gd name="connsiteX23" fmla="*/ 308026 w 1169048"/>
                <a:gd name="connsiteY23" fmla="*/ 1069214 h 1169048"/>
                <a:gd name="connsiteX24" fmla="*/ 278833 w 1169048"/>
                <a:gd name="connsiteY24" fmla="*/ 1057327 h 1169048"/>
                <a:gd name="connsiteX25" fmla="*/ 290980 w 1169048"/>
                <a:gd name="connsiteY25" fmla="*/ 1028395 h 1169048"/>
                <a:gd name="connsiteX26" fmla="*/ 319325 w 1169048"/>
                <a:gd name="connsiteY26" fmla="*/ 931540 h 1169048"/>
                <a:gd name="connsiteX27" fmla="*/ 326182 w 1169048"/>
                <a:gd name="connsiteY27" fmla="*/ 848205 h 1169048"/>
                <a:gd name="connsiteX28" fmla="*/ 243631 w 1169048"/>
                <a:gd name="connsiteY28" fmla="*/ 855324 h 1169048"/>
                <a:gd name="connsiteX29" fmla="*/ 146515 w 1169048"/>
                <a:gd name="connsiteY29" fmla="*/ 883995 h 1169048"/>
                <a:gd name="connsiteX30" fmla="*/ 117452 w 1169048"/>
                <a:gd name="connsiteY30" fmla="*/ 896208 h 1169048"/>
                <a:gd name="connsiteX31" fmla="*/ 105500 w 1169048"/>
                <a:gd name="connsiteY31" fmla="*/ 867014 h 1169048"/>
                <a:gd name="connsiteX32" fmla="*/ 57040 w 1169048"/>
                <a:gd name="connsiteY32" fmla="*/ 778519 h 1169048"/>
                <a:gd name="connsiteX33" fmla="*/ 3421 w 1169048"/>
                <a:gd name="connsiteY33" fmla="*/ 715234 h 1169048"/>
                <a:gd name="connsiteX34" fmla="*/ 3421 w 1169048"/>
                <a:gd name="connsiteY34" fmla="*/ 656585 h 1169048"/>
                <a:gd name="connsiteX35" fmla="*/ 249443 w 1169048"/>
                <a:gd name="connsiteY35" fmla="*/ 502193 h 1169048"/>
                <a:gd name="connsiteX36" fmla="*/ 237361 w 1169048"/>
                <a:gd name="connsiteY36" fmla="*/ 481163 h 1169048"/>
                <a:gd name="connsiteX37" fmla="*/ 3421 w 1169048"/>
                <a:gd name="connsiteY37" fmla="*/ 268906 h 1169048"/>
                <a:gd name="connsiteX38" fmla="*/ 3355 w 1169048"/>
                <a:gd name="connsiteY38" fmla="*/ 268906 h 1169048"/>
                <a:gd name="connsiteX39" fmla="*/ 3355 w 1169048"/>
                <a:gd name="connsiteY39" fmla="*/ 228283 h 1169048"/>
                <a:gd name="connsiteX40" fmla="*/ 3355 w 1169048"/>
                <a:gd name="connsiteY40" fmla="*/ 228283 h 1169048"/>
                <a:gd name="connsiteX41" fmla="*/ 237034 w 1169048"/>
                <a:gd name="connsiteY41" fmla="*/ 818946 h 1169048"/>
                <a:gd name="connsiteX42" fmla="*/ 330754 w 1169048"/>
                <a:gd name="connsiteY42" fmla="*/ 811370 h 1169048"/>
                <a:gd name="connsiteX43" fmla="*/ 266293 w 1169048"/>
                <a:gd name="connsiteY43" fmla="*/ 535044 h 1169048"/>
                <a:gd name="connsiteX44" fmla="*/ 26018 w 1169048"/>
                <a:gd name="connsiteY44" fmla="*/ 685714 h 1169048"/>
                <a:gd name="connsiteX45" fmla="*/ 87148 w 1169048"/>
                <a:gd name="connsiteY45" fmla="*/ 757359 h 1169048"/>
                <a:gd name="connsiteX46" fmla="*/ 137371 w 1169048"/>
                <a:gd name="connsiteY46" fmla="*/ 847813 h 1169048"/>
                <a:gd name="connsiteX47" fmla="*/ 237034 w 1169048"/>
                <a:gd name="connsiteY47" fmla="*/ 818946 h 1169048"/>
                <a:gd name="connsiteX48" fmla="*/ 237034 w 1169048"/>
                <a:gd name="connsiteY48" fmla="*/ 818946 h 1169048"/>
                <a:gd name="connsiteX49" fmla="*/ 362887 w 1169048"/>
                <a:gd name="connsiteY49" fmla="*/ 843960 h 1169048"/>
                <a:gd name="connsiteX50" fmla="*/ 355441 w 1169048"/>
                <a:gd name="connsiteY50" fmla="*/ 937810 h 1169048"/>
                <a:gd name="connsiteX51" fmla="*/ 326966 w 1169048"/>
                <a:gd name="connsiteY51" fmla="*/ 1037277 h 1169048"/>
                <a:gd name="connsiteX52" fmla="*/ 417812 w 1169048"/>
                <a:gd name="connsiteY52" fmla="*/ 1087239 h 1169048"/>
                <a:gd name="connsiteX53" fmla="*/ 489457 w 1169048"/>
                <a:gd name="connsiteY53" fmla="*/ 1148174 h 1169048"/>
                <a:gd name="connsiteX54" fmla="*/ 639278 w 1169048"/>
                <a:gd name="connsiteY54" fmla="*/ 907310 h 1169048"/>
                <a:gd name="connsiteX55" fmla="*/ 362821 w 1169048"/>
                <a:gd name="connsiteY55" fmla="*/ 844025 h 1169048"/>
                <a:gd name="connsiteX56" fmla="*/ 362821 w 1169048"/>
                <a:gd name="connsiteY56" fmla="*/ 844025 h 1169048"/>
                <a:gd name="connsiteX57" fmla="*/ 301561 w 1169048"/>
                <a:gd name="connsiteY57" fmla="*/ 523549 h 1169048"/>
                <a:gd name="connsiteX58" fmla="*/ 367458 w 1169048"/>
                <a:gd name="connsiteY58" fmla="*/ 807255 h 1169048"/>
                <a:gd name="connsiteX59" fmla="*/ 650773 w 1169048"/>
                <a:gd name="connsiteY59" fmla="*/ 871978 h 1169048"/>
                <a:gd name="connsiteX60" fmla="*/ 657108 w 1169048"/>
                <a:gd name="connsiteY60" fmla="*/ 848531 h 1169048"/>
                <a:gd name="connsiteX61" fmla="*/ 641760 w 1169048"/>
                <a:gd name="connsiteY61" fmla="*/ 533019 h 1169048"/>
                <a:gd name="connsiteX62" fmla="*/ 325007 w 1169048"/>
                <a:gd name="connsiteY62" fmla="*/ 517149 h 1169048"/>
                <a:gd name="connsiteX63" fmla="*/ 301495 w 1169048"/>
                <a:gd name="connsiteY63" fmla="*/ 523549 h 1169048"/>
                <a:gd name="connsiteX64" fmla="*/ 301495 w 1169048"/>
                <a:gd name="connsiteY64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3421" y="228152"/>
                  </a:moveTo>
                  <a:cubicBezTo>
                    <a:pt x="36337" y="208755"/>
                    <a:pt x="156376" y="128685"/>
                    <a:pt x="140245" y="3355"/>
                  </a:cubicBezTo>
                  <a:lnTo>
                    <a:pt x="177994" y="41104"/>
                  </a:lnTo>
                  <a:cubicBezTo>
                    <a:pt x="170810" y="144621"/>
                    <a:pt x="88519" y="215090"/>
                    <a:pt x="42737" y="246635"/>
                  </a:cubicBezTo>
                  <a:cubicBezTo>
                    <a:pt x="138155" y="294703"/>
                    <a:pt x="214437" y="371116"/>
                    <a:pt x="269036" y="462092"/>
                  </a:cubicBezTo>
                  <a:cubicBezTo>
                    <a:pt x="274588" y="471301"/>
                    <a:pt x="279878" y="480706"/>
                    <a:pt x="284972" y="490176"/>
                  </a:cubicBezTo>
                  <a:cubicBezTo>
                    <a:pt x="295291" y="487041"/>
                    <a:pt x="305740" y="484167"/>
                    <a:pt x="316190" y="481555"/>
                  </a:cubicBezTo>
                  <a:cubicBezTo>
                    <a:pt x="418269" y="456019"/>
                    <a:pt x="524790" y="456149"/>
                    <a:pt x="625433" y="488282"/>
                  </a:cubicBezTo>
                  <a:lnTo>
                    <a:pt x="686955" y="549738"/>
                  </a:lnTo>
                  <a:cubicBezTo>
                    <a:pt x="718956" y="649793"/>
                    <a:pt x="718434" y="756118"/>
                    <a:pt x="692963" y="857544"/>
                  </a:cubicBezTo>
                  <a:cubicBezTo>
                    <a:pt x="690351" y="867928"/>
                    <a:pt x="687477" y="878313"/>
                    <a:pt x="684342" y="888632"/>
                  </a:cubicBezTo>
                  <a:cubicBezTo>
                    <a:pt x="693877" y="893726"/>
                    <a:pt x="703347" y="899016"/>
                    <a:pt x="712556" y="904567"/>
                  </a:cubicBezTo>
                  <a:cubicBezTo>
                    <a:pt x="804121" y="959428"/>
                    <a:pt x="880272" y="1036232"/>
                    <a:pt x="928536" y="1132042"/>
                  </a:cubicBezTo>
                  <a:cubicBezTo>
                    <a:pt x="960081" y="1086260"/>
                    <a:pt x="1030615" y="1004034"/>
                    <a:pt x="1134132" y="996850"/>
                  </a:cubicBezTo>
                  <a:lnTo>
                    <a:pt x="1171881" y="1034599"/>
                  </a:lnTo>
                  <a:cubicBezTo>
                    <a:pt x="1046878" y="1018533"/>
                    <a:pt x="966938" y="1137724"/>
                    <a:pt x="947149" y="1171032"/>
                  </a:cubicBezTo>
                  <a:lnTo>
                    <a:pt x="906135" y="1171032"/>
                  </a:lnTo>
                  <a:cubicBezTo>
                    <a:pt x="862116" y="1071304"/>
                    <a:pt x="786356" y="991821"/>
                    <a:pt x="693551" y="936243"/>
                  </a:cubicBezTo>
                  <a:cubicBezTo>
                    <a:pt x="686628" y="932063"/>
                    <a:pt x="679575" y="928079"/>
                    <a:pt x="672456" y="924160"/>
                  </a:cubicBezTo>
                  <a:cubicBezTo>
                    <a:pt x="639082" y="1015529"/>
                    <a:pt x="585790" y="1100824"/>
                    <a:pt x="518651" y="1171032"/>
                  </a:cubicBezTo>
                  <a:lnTo>
                    <a:pt x="460133" y="1171032"/>
                  </a:lnTo>
                  <a:lnTo>
                    <a:pt x="460264" y="1170901"/>
                  </a:lnTo>
                  <a:cubicBezTo>
                    <a:pt x="441063" y="1151374"/>
                    <a:pt x="419772" y="1133544"/>
                    <a:pt x="396913" y="1117608"/>
                  </a:cubicBezTo>
                  <a:cubicBezTo>
                    <a:pt x="369156" y="1098342"/>
                    <a:pt x="339310" y="1082015"/>
                    <a:pt x="308026" y="1069214"/>
                  </a:cubicBezTo>
                  <a:lnTo>
                    <a:pt x="278833" y="1057327"/>
                  </a:lnTo>
                  <a:lnTo>
                    <a:pt x="290980" y="1028395"/>
                  </a:lnTo>
                  <a:cubicBezTo>
                    <a:pt x="303912" y="997438"/>
                    <a:pt x="313447" y="964783"/>
                    <a:pt x="319325" y="931540"/>
                  </a:cubicBezTo>
                  <a:cubicBezTo>
                    <a:pt x="324158" y="904045"/>
                    <a:pt x="326509" y="876092"/>
                    <a:pt x="326182" y="848205"/>
                  </a:cubicBezTo>
                  <a:cubicBezTo>
                    <a:pt x="298818" y="848009"/>
                    <a:pt x="271126" y="850360"/>
                    <a:pt x="243631" y="855324"/>
                  </a:cubicBezTo>
                  <a:cubicBezTo>
                    <a:pt x="210518" y="861267"/>
                    <a:pt x="177864" y="870867"/>
                    <a:pt x="146515" y="883995"/>
                  </a:cubicBezTo>
                  <a:lnTo>
                    <a:pt x="117452" y="896208"/>
                  </a:lnTo>
                  <a:lnTo>
                    <a:pt x="105500" y="867014"/>
                  </a:lnTo>
                  <a:cubicBezTo>
                    <a:pt x="92765" y="835927"/>
                    <a:pt x="76437" y="806145"/>
                    <a:pt x="57040" y="778519"/>
                  </a:cubicBezTo>
                  <a:cubicBezTo>
                    <a:pt x="41170" y="755922"/>
                    <a:pt x="23209" y="734696"/>
                    <a:pt x="3421" y="715234"/>
                  </a:cubicBezTo>
                  <a:lnTo>
                    <a:pt x="3421" y="656585"/>
                  </a:lnTo>
                  <a:cubicBezTo>
                    <a:pt x="74608" y="588402"/>
                    <a:pt x="159250" y="535305"/>
                    <a:pt x="249443" y="502193"/>
                  </a:cubicBezTo>
                  <a:cubicBezTo>
                    <a:pt x="245525" y="495074"/>
                    <a:pt x="241541" y="488086"/>
                    <a:pt x="237361" y="481163"/>
                  </a:cubicBezTo>
                  <a:cubicBezTo>
                    <a:pt x="181913" y="388684"/>
                    <a:pt x="102888" y="312467"/>
                    <a:pt x="3421" y="268906"/>
                  </a:cubicBezTo>
                  <a:lnTo>
                    <a:pt x="3355" y="268906"/>
                  </a:lnTo>
                  <a:lnTo>
                    <a:pt x="3355" y="228283"/>
                  </a:lnTo>
                  <a:lnTo>
                    <a:pt x="3355" y="228283"/>
                  </a:lnTo>
                  <a:close/>
                  <a:moveTo>
                    <a:pt x="237034" y="818946"/>
                  </a:moveTo>
                  <a:cubicBezTo>
                    <a:pt x="268057" y="813395"/>
                    <a:pt x="299471" y="810848"/>
                    <a:pt x="330754" y="811370"/>
                  </a:cubicBezTo>
                  <a:cubicBezTo>
                    <a:pt x="329056" y="716540"/>
                    <a:pt x="306916" y="620861"/>
                    <a:pt x="266293" y="535044"/>
                  </a:cubicBezTo>
                  <a:cubicBezTo>
                    <a:pt x="178059" y="566719"/>
                    <a:pt x="95246" y="618640"/>
                    <a:pt x="26018" y="685714"/>
                  </a:cubicBezTo>
                  <a:cubicBezTo>
                    <a:pt x="48485" y="707331"/>
                    <a:pt x="68992" y="731431"/>
                    <a:pt x="87148" y="757359"/>
                  </a:cubicBezTo>
                  <a:cubicBezTo>
                    <a:pt x="107068" y="785769"/>
                    <a:pt x="123983" y="816203"/>
                    <a:pt x="137371" y="847813"/>
                  </a:cubicBezTo>
                  <a:cubicBezTo>
                    <a:pt x="169634" y="834686"/>
                    <a:pt x="203138" y="825020"/>
                    <a:pt x="237034" y="818946"/>
                  </a:cubicBezTo>
                  <a:lnTo>
                    <a:pt x="237034" y="818946"/>
                  </a:lnTo>
                  <a:close/>
                  <a:moveTo>
                    <a:pt x="362887" y="843960"/>
                  </a:moveTo>
                  <a:cubicBezTo>
                    <a:pt x="363474" y="875243"/>
                    <a:pt x="360927" y="906723"/>
                    <a:pt x="355441" y="937810"/>
                  </a:cubicBezTo>
                  <a:cubicBezTo>
                    <a:pt x="349433" y="971902"/>
                    <a:pt x="339897" y="1005406"/>
                    <a:pt x="326966" y="1037277"/>
                  </a:cubicBezTo>
                  <a:cubicBezTo>
                    <a:pt x="359164" y="1050862"/>
                    <a:pt x="389664" y="1067712"/>
                    <a:pt x="417812" y="1087239"/>
                  </a:cubicBezTo>
                  <a:cubicBezTo>
                    <a:pt x="443740" y="1105265"/>
                    <a:pt x="467774" y="1125707"/>
                    <a:pt x="489457" y="1148174"/>
                  </a:cubicBezTo>
                  <a:cubicBezTo>
                    <a:pt x="555355" y="1079925"/>
                    <a:pt x="607342" y="996654"/>
                    <a:pt x="639278" y="907310"/>
                  </a:cubicBezTo>
                  <a:cubicBezTo>
                    <a:pt x="554441" y="867341"/>
                    <a:pt x="459153" y="845462"/>
                    <a:pt x="362821" y="844025"/>
                  </a:cubicBezTo>
                  <a:lnTo>
                    <a:pt x="362821" y="844025"/>
                  </a:lnTo>
                  <a:close/>
                  <a:moveTo>
                    <a:pt x="301561" y="523549"/>
                  </a:moveTo>
                  <a:cubicBezTo>
                    <a:pt x="342640" y="611848"/>
                    <a:pt x="365238" y="709944"/>
                    <a:pt x="367458" y="807255"/>
                  </a:cubicBezTo>
                  <a:cubicBezTo>
                    <a:pt x="466076" y="809345"/>
                    <a:pt x="563519" y="831616"/>
                    <a:pt x="650773" y="871978"/>
                  </a:cubicBezTo>
                  <a:cubicBezTo>
                    <a:pt x="653059" y="864206"/>
                    <a:pt x="655149" y="856369"/>
                    <a:pt x="657108" y="848531"/>
                  </a:cubicBezTo>
                  <a:cubicBezTo>
                    <a:pt x="683297" y="743970"/>
                    <a:pt x="681338" y="634184"/>
                    <a:pt x="641760" y="533019"/>
                  </a:cubicBezTo>
                  <a:cubicBezTo>
                    <a:pt x="540007" y="493441"/>
                    <a:pt x="430091" y="490829"/>
                    <a:pt x="325007" y="517149"/>
                  </a:cubicBezTo>
                  <a:cubicBezTo>
                    <a:pt x="317170" y="519108"/>
                    <a:pt x="309332" y="521263"/>
                    <a:pt x="301495" y="523549"/>
                  </a:cubicBezTo>
                  <a:lnTo>
                    <a:pt x="301495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D936D958-C518-49B6-B2A3-9DA0E3627FDD}"/>
                </a:ext>
              </a:extLst>
            </p:cNvPr>
            <p:cNvSpPr/>
            <p:nvPr/>
          </p:nvSpPr>
          <p:spPr>
            <a:xfrm>
              <a:off x="-3421" y="5688339"/>
              <a:ext cx="1169048" cy="1169048"/>
            </a:xfrm>
            <a:custGeom>
              <a:avLst/>
              <a:gdLst>
                <a:gd name="connsiteX0" fmla="*/ 3421 w 1169048"/>
                <a:gd name="connsiteY0" fmla="*/ 228087 h 1169048"/>
                <a:gd name="connsiteX1" fmla="*/ 140114 w 1169048"/>
                <a:gd name="connsiteY1" fmla="*/ 3355 h 1169048"/>
                <a:gd name="connsiteX2" fmla="*/ 177863 w 1169048"/>
                <a:gd name="connsiteY2" fmla="*/ 41105 h 1169048"/>
                <a:gd name="connsiteX3" fmla="*/ 42607 w 1169048"/>
                <a:gd name="connsiteY3" fmla="*/ 246635 h 1169048"/>
                <a:gd name="connsiteX4" fmla="*/ 268906 w 1169048"/>
                <a:gd name="connsiteY4" fmla="*/ 462092 h 1169048"/>
                <a:gd name="connsiteX5" fmla="*/ 284841 w 1169048"/>
                <a:gd name="connsiteY5" fmla="*/ 490176 h 1169048"/>
                <a:gd name="connsiteX6" fmla="*/ 316059 w 1169048"/>
                <a:gd name="connsiteY6" fmla="*/ 481555 h 1169048"/>
                <a:gd name="connsiteX7" fmla="*/ 625302 w 1169048"/>
                <a:gd name="connsiteY7" fmla="*/ 488282 h 1169048"/>
                <a:gd name="connsiteX8" fmla="*/ 686824 w 1169048"/>
                <a:gd name="connsiteY8" fmla="*/ 549739 h 1169048"/>
                <a:gd name="connsiteX9" fmla="*/ 692832 w 1169048"/>
                <a:gd name="connsiteY9" fmla="*/ 857544 h 1169048"/>
                <a:gd name="connsiteX10" fmla="*/ 684212 w 1169048"/>
                <a:gd name="connsiteY10" fmla="*/ 888632 h 1169048"/>
                <a:gd name="connsiteX11" fmla="*/ 712425 w 1169048"/>
                <a:gd name="connsiteY11" fmla="*/ 904567 h 1169048"/>
                <a:gd name="connsiteX12" fmla="*/ 928405 w 1169048"/>
                <a:gd name="connsiteY12" fmla="*/ 1132042 h 1169048"/>
                <a:gd name="connsiteX13" fmla="*/ 1134001 w 1169048"/>
                <a:gd name="connsiteY13" fmla="*/ 996850 h 1169048"/>
                <a:gd name="connsiteX14" fmla="*/ 1171750 w 1169048"/>
                <a:gd name="connsiteY14" fmla="*/ 1034600 h 1169048"/>
                <a:gd name="connsiteX15" fmla="*/ 946758 w 1169048"/>
                <a:gd name="connsiteY15" fmla="*/ 1171489 h 1169048"/>
                <a:gd name="connsiteX16" fmla="*/ 947149 w 1169048"/>
                <a:gd name="connsiteY16" fmla="*/ 1172142 h 1169048"/>
                <a:gd name="connsiteX17" fmla="*/ 905939 w 1169048"/>
                <a:gd name="connsiteY17" fmla="*/ 1172142 h 1169048"/>
                <a:gd name="connsiteX18" fmla="*/ 906265 w 1169048"/>
                <a:gd name="connsiteY18" fmla="*/ 1171489 h 1169048"/>
                <a:gd name="connsiteX19" fmla="*/ 693486 w 1169048"/>
                <a:gd name="connsiteY19" fmla="*/ 936243 h 1169048"/>
                <a:gd name="connsiteX20" fmla="*/ 672390 w 1169048"/>
                <a:gd name="connsiteY20" fmla="*/ 924160 h 1169048"/>
                <a:gd name="connsiteX21" fmla="*/ 518324 w 1169048"/>
                <a:gd name="connsiteY21" fmla="*/ 1171293 h 1169048"/>
                <a:gd name="connsiteX22" fmla="*/ 519108 w 1169048"/>
                <a:gd name="connsiteY22" fmla="*/ 1172142 h 1169048"/>
                <a:gd name="connsiteX23" fmla="*/ 458958 w 1169048"/>
                <a:gd name="connsiteY23" fmla="*/ 1172142 h 1169048"/>
                <a:gd name="connsiteX24" fmla="*/ 460133 w 1169048"/>
                <a:gd name="connsiteY24" fmla="*/ 1170901 h 1169048"/>
                <a:gd name="connsiteX25" fmla="*/ 396782 w 1169048"/>
                <a:gd name="connsiteY25" fmla="*/ 1117609 h 1169048"/>
                <a:gd name="connsiteX26" fmla="*/ 307896 w 1169048"/>
                <a:gd name="connsiteY26" fmla="*/ 1069214 h 1169048"/>
                <a:gd name="connsiteX27" fmla="*/ 278702 w 1169048"/>
                <a:gd name="connsiteY27" fmla="*/ 1057327 h 1169048"/>
                <a:gd name="connsiteX28" fmla="*/ 290850 w 1169048"/>
                <a:gd name="connsiteY28" fmla="*/ 1028395 h 1169048"/>
                <a:gd name="connsiteX29" fmla="*/ 319194 w 1169048"/>
                <a:gd name="connsiteY29" fmla="*/ 931540 h 1169048"/>
                <a:gd name="connsiteX30" fmla="*/ 326052 w 1169048"/>
                <a:gd name="connsiteY30" fmla="*/ 848205 h 1169048"/>
                <a:gd name="connsiteX31" fmla="*/ 243500 w 1169048"/>
                <a:gd name="connsiteY31" fmla="*/ 855324 h 1169048"/>
                <a:gd name="connsiteX32" fmla="*/ 146384 w 1169048"/>
                <a:gd name="connsiteY32" fmla="*/ 883995 h 1169048"/>
                <a:gd name="connsiteX33" fmla="*/ 117321 w 1169048"/>
                <a:gd name="connsiteY33" fmla="*/ 896208 h 1169048"/>
                <a:gd name="connsiteX34" fmla="*/ 105369 w 1169048"/>
                <a:gd name="connsiteY34" fmla="*/ 867079 h 1169048"/>
                <a:gd name="connsiteX35" fmla="*/ 56909 w 1169048"/>
                <a:gd name="connsiteY35" fmla="*/ 778585 h 1169048"/>
                <a:gd name="connsiteX36" fmla="*/ 3355 w 1169048"/>
                <a:gd name="connsiteY36" fmla="*/ 715430 h 1169048"/>
                <a:gd name="connsiteX37" fmla="*/ 3355 w 1169048"/>
                <a:gd name="connsiteY37" fmla="*/ 656586 h 1169048"/>
                <a:gd name="connsiteX38" fmla="*/ 249313 w 1169048"/>
                <a:gd name="connsiteY38" fmla="*/ 502258 h 1169048"/>
                <a:gd name="connsiteX39" fmla="*/ 237230 w 1169048"/>
                <a:gd name="connsiteY39" fmla="*/ 481229 h 1169048"/>
                <a:gd name="connsiteX40" fmla="*/ 3355 w 1169048"/>
                <a:gd name="connsiteY40" fmla="*/ 268971 h 1169048"/>
                <a:gd name="connsiteX41" fmla="*/ 3355 w 1169048"/>
                <a:gd name="connsiteY41" fmla="*/ 228283 h 1169048"/>
                <a:gd name="connsiteX42" fmla="*/ 3421 w 1169048"/>
                <a:gd name="connsiteY42" fmla="*/ 228283 h 1169048"/>
                <a:gd name="connsiteX43" fmla="*/ 25953 w 1169048"/>
                <a:gd name="connsiteY43" fmla="*/ 685714 h 1169048"/>
                <a:gd name="connsiteX44" fmla="*/ 87083 w 1169048"/>
                <a:gd name="connsiteY44" fmla="*/ 757359 h 1169048"/>
                <a:gd name="connsiteX45" fmla="*/ 137306 w 1169048"/>
                <a:gd name="connsiteY45" fmla="*/ 847813 h 1169048"/>
                <a:gd name="connsiteX46" fmla="*/ 236969 w 1169048"/>
                <a:gd name="connsiteY46" fmla="*/ 818946 h 1169048"/>
                <a:gd name="connsiteX47" fmla="*/ 330689 w 1169048"/>
                <a:gd name="connsiteY47" fmla="*/ 811370 h 1169048"/>
                <a:gd name="connsiteX48" fmla="*/ 266228 w 1169048"/>
                <a:gd name="connsiteY48" fmla="*/ 535044 h 1169048"/>
                <a:gd name="connsiteX49" fmla="*/ 25953 w 1169048"/>
                <a:gd name="connsiteY49" fmla="*/ 685714 h 1169048"/>
                <a:gd name="connsiteX50" fmla="*/ 25953 w 1169048"/>
                <a:gd name="connsiteY50" fmla="*/ 685714 h 1169048"/>
                <a:gd name="connsiteX51" fmla="*/ 362821 w 1169048"/>
                <a:gd name="connsiteY51" fmla="*/ 843960 h 1169048"/>
                <a:gd name="connsiteX52" fmla="*/ 355376 w 1169048"/>
                <a:gd name="connsiteY52" fmla="*/ 937810 h 1169048"/>
                <a:gd name="connsiteX53" fmla="*/ 326901 w 1169048"/>
                <a:gd name="connsiteY53" fmla="*/ 1037277 h 1169048"/>
                <a:gd name="connsiteX54" fmla="*/ 417747 w 1169048"/>
                <a:gd name="connsiteY54" fmla="*/ 1087239 h 1169048"/>
                <a:gd name="connsiteX55" fmla="*/ 489392 w 1169048"/>
                <a:gd name="connsiteY55" fmla="*/ 1148174 h 1169048"/>
                <a:gd name="connsiteX56" fmla="*/ 639213 w 1169048"/>
                <a:gd name="connsiteY56" fmla="*/ 907311 h 1169048"/>
                <a:gd name="connsiteX57" fmla="*/ 362756 w 1169048"/>
                <a:gd name="connsiteY57" fmla="*/ 844025 h 1169048"/>
                <a:gd name="connsiteX58" fmla="*/ 362756 w 1169048"/>
                <a:gd name="connsiteY58" fmla="*/ 844025 h 1169048"/>
                <a:gd name="connsiteX59" fmla="*/ 301495 w 1169048"/>
                <a:gd name="connsiteY59" fmla="*/ 523549 h 1169048"/>
                <a:gd name="connsiteX60" fmla="*/ 367393 w 1169048"/>
                <a:gd name="connsiteY60" fmla="*/ 807256 h 1169048"/>
                <a:gd name="connsiteX61" fmla="*/ 650708 w 1169048"/>
                <a:gd name="connsiteY61" fmla="*/ 871978 h 1169048"/>
                <a:gd name="connsiteX62" fmla="*/ 657043 w 1169048"/>
                <a:gd name="connsiteY62" fmla="*/ 848532 h 1169048"/>
                <a:gd name="connsiteX63" fmla="*/ 641695 w 1169048"/>
                <a:gd name="connsiteY63" fmla="*/ 533019 h 1169048"/>
                <a:gd name="connsiteX64" fmla="*/ 324942 w 1169048"/>
                <a:gd name="connsiteY64" fmla="*/ 517149 h 1169048"/>
                <a:gd name="connsiteX65" fmla="*/ 301430 w 1169048"/>
                <a:gd name="connsiteY65" fmla="*/ 523549 h 1169048"/>
                <a:gd name="connsiteX66" fmla="*/ 301430 w 1169048"/>
                <a:gd name="connsiteY66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3421" y="228087"/>
                  </a:moveTo>
                  <a:cubicBezTo>
                    <a:pt x="36467" y="208559"/>
                    <a:pt x="156246" y="128555"/>
                    <a:pt x="140114" y="3355"/>
                  </a:cubicBezTo>
                  <a:lnTo>
                    <a:pt x="177863" y="41105"/>
                  </a:lnTo>
                  <a:cubicBezTo>
                    <a:pt x="170679" y="144621"/>
                    <a:pt x="88389" y="215090"/>
                    <a:pt x="42607" y="246635"/>
                  </a:cubicBezTo>
                  <a:cubicBezTo>
                    <a:pt x="138024" y="294703"/>
                    <a:pt x="214306" y="371116"/>
                    <a:pt x="268906" y="462092"/>
                  </a:cubicBezTo>
                  <a:cubicBezTo>
                    <a:pt x="274457" y="471301"/>
                    <a:pt x="279747" y="480706"/>
                    <a:pt x="284841" y="490176"/>
                  </a:cubicBezTo>
                  <a:cubicBezTo>
                    <a:pt x="295160" y="487041"/>
                    <a:pt x="305610" y="484167"/>
                    <a:pt x="316059" y="481555"/>
                  </a:cubicBezTo>
                  <a:cubicBezTo>
                    <a:pt x="418139" y="456019"/>
                    <a:pt x="524659" y="456149"/>
                    <a:pt x="625302" y="488282"/>
                  </a:cubicBezTo>
                  <a:lnTo>
                    <a:pt x="686824" y="549739"/>
                  </a:lnTo>
                  <a:cubicBezTo>
                    <a:pt x="718826" y="649793"/>
                    <a:pt x="718303" y="756053"/>
                    <a:pt x="692832" y="857544"/>
                  </a:cubicBezTo>
                  <a:cubicBezTo>
                    <a:pt x="690220" y="867928"/>
                    <a:pt x="687346" y="878313"/>
                    <a:pt x="684212" y="888632"/>
                  </a:cubicBezTo>
                  <a:cubicBezTo>
                    <a:pt x="693747" y="893726"/>
                    <a:pt x="703217" y="899016"/>
                    <a:pt x="712425" y="904567"/>
                  </a:cubicBezTo>
                  <a:cubicBezTo>
                    <a:pt x="803990" y="959428"/>
                    <a:pt x="880141" y="1036232"/>
                    <a:pt x="928405" y="1132042"/>
                  </a:cubicBezTo>
                  <a:cubicBezTo>
                    <a:pt x="959950" y="1086260"/>
                    <a:pt x="1030485" y="1004035"/>
                    <a:pt x="1134001" y="996850"/>
                  </a:cubicBezTo>
                  <a:lnTo>
                    <a:pt x="1171750" y="1034600"/>
                  </a:lnTo>
                  <a:cubicBezTo>
                    <a:pt x="1046159" y="1018468"/>
                    <a:pt x="966089" y="1138769"/>
                    <a:pt x="946758" y="1171489"/>
                  </a:cubicBezTo>
                  <a:lnTo>
                    <a:pt x="947149" y="1172142"/>
                  </a:lnTo>
                  <a:lnTo>
                    <a:pt x="905939" y="1172142"/>
                  </a:lnTo>
                  <a:lnTo>
                    <a:pt x="906265" y="1171489"/>
                  </a:lnTo>
                  <a:cubicBezTo>
                    <a:pt x="862312" y="1071565"/>
                    <a:pt x="786422" y="991952"/>
                    <a:pt x="693486" y="936243"/>
                  </a:cubicBezTo>
                  <a:cubicBezTo>
                    <a:pt x="686563" y="932063"/>
                    <a:pt x="679509" y="928079"/>
                    <a:pt x="672390" y="924160"/>
                  </a:cubicBezTo>
                  <a:cubicBezTo>
                    <a:pt x="638952" y="1015660"/>
                    <a:pt x="585594" y="1101020"/>
                    <a:pt x="518324" y="1171293"/>
                  </a:cubicBezTo>
                  <a:lnTo>
                    <a:pt x="519108" y="1172142"/>
                  </a:lnTo>
                  <a:lnTo>
                    <a:pt x="458958" y="1172142"/>
                  </a:lnTo>
                  <a:lnTo>
                    <a:pt x="460133" y="1170901"/>
                  </a:lnTo>
                  <a:cubicBezTo>
                    <a:pt x="440932" y="1151374"/>
                    <a:pt x="419641" y="1133544"/>
                    <a:pt x="396782" y="1117609"/>
                  </a:cubicBezTo>
                  <a:cubicBezTo>
                    <a:pt x="369026" y="1098342"/>
                    <a:pt x="339179" y="1082015"/>
                    <a:pt x="307896" y="1069214"/>
                  </a:cubicBezTo>
                  <a:lnTo>
                    <a:pt x="278702" y="1057327"/>
                  </a:lnTo>
                  <a:lnTo>
                    <a:pt x="290850" y="1028395"/>
                  </a:lnTo>
                  <a:cubicBezTo>
                    <a:pt x="303781" y="997438"/>
                    <a:pt x="313316" y="964783"/>
                    <a:pt x="319194" y="931540"/>
                  </a:cubicBezTo>
                  <a:cubicBezTo>
                    <a:pt x="324027" y="904045"/>
                    <a:pt x="326378" y="876092"/>
                    <a:pt x="326052" y="848205"/>
                  </a:cubicBezTo>
                  <a:cubicBezTo>
                    <a:pt x="298687" y="848009"/>
                    <a:pt x="270995" y="850360"/>
                    <a:pt x="243500" y="855324"/>
                  </a:cubicBezTo>
                  <a:cubicBezTo>
                    <a:pt x="210388" y="861267"/>
                    <a:pt x="177733" y="870868"/>
                    <a:pt x="146384" y="883995"/>
                  </a:cubicBezTo>
                  <a:lnTo>
                    <a:pt x="117321" y="896208"/>
                  </a:lnTo>
                  <a:lnTo>
                    <a:pt x="105369" y="867079"/>
                  </a:lnTo>
                  <a:cubicBezTo>
                    <a:pt x="92634" y="835992"/>
                    <a:pt x="76307" y="806210"/>
                    <a:pt x="56909" y="778585"/>
                  </a:cubicBezTo>
                  <a:cubicBezTo>
                    <a:pt x="41104" y="756053"/>
                    <a:pt x="23144" y="734827"/>
                    <a:pt x="3355" y="715430"/>
                  </a:cubicBezTo>
                  <a:lnTo>
                    <a:pt x="3355" y="656586"/>
                  </a:lnTo>
                  <a:cubicBezTo>
                    <a:pt x="74478" y="588402"/>
                    <a:pt x="159120" y="535370"/>
                    <a:pt x="249313" y="502258"/>
                  </a:cubicBezTo>
                  <a:cubicBezTo>
                    <a:pt x="245394" y="495139"/>
                    <a:pt x="241410" y="488151"/>
                    <a:pt x="237230" y="481229"/>
                  </a:cubicBezTo>
                  <a:cubicBezTo>
                    <a:pt x="181782" y="388749"/>
                    <a:pt x="102822" y="312533"/>
                    <a:pt x="3355" y="268971"/>
                  </a:cubicBezTo>
                  <a:lnTo>
                    <a:pt x="3355" y="228283"/>
                  </a:lnTo>
                  <a:lnTo>
                    <a:pt x="3421" y="228283"/>
                  </a:lnTo>
                  <a:close/>
                  <a:moveTo>
                    <a:pt x="25953" y="685714"/>
                  </a:moveTo>
                  <a:cubicBezTo>
                    <a:pt x="48419" y="707332"/>
                    <a:pt x="68926" y="731431"/>
                    <a:pt x="87083" y="757359"/>
                  </a:cubicBezTo>
                  <a:cubicBezTo>
                    <a:pt x="107002" y="785768"/>
                    <a:pt x="123917" y="816203"/>
                    <a:pt x="137306" y="847813"/>
                  </a:cubicBezTo>
                  <a:cubicBezTo>
                    <a:pt x="169569" y="834686"/>
                    <a:pt x="203073" y="825020"/>
                    <a:pt x="236969" y="818946"/>
                  </a:cubicBezTo>
                  <a:cubicBezTo>
                    <a:pt x="267991" y="813395"/>
                    <a:pt x="299471" y="810848"/>
                    <a:pt x="330689" y="811370"/>
                  </a:cubicBezTo>
                  <a:cubicBezTo>
                    <a:pt x="328991" y="716540"/>
                    <a:pt x="306851" y="620796"/>
                    <a:pt x="266228" y="535044"/>
                  </a:cubicBezTo>
                  <a:cubicBezTo>
                    <a:pt x="177994" y="566719"/>
                    <a:pt x="95181" y="618641"/>
                    <a:pt x="25953" y="685714"/>
                  </a:cubicBezTo>
                  <a:lnTo>
                    <a:pt x="25953" y="685714"/>
                  </a:lnTo>
                  <a:close/>
                  <a:moveTo>
                    <a:pt x="362821" y="843960"/>
                  </a:moveTo>
                  <a:cubicBezTo>
                    <a:pt x="363409" y="875243"/>
                    <a:pt x="360862" y="906723"/>
                    <a:pt x="355376" y="937810"/>
                  </a:cubicBezTo>
                  <a:cubicBezTo>
                    <a:pt x="349367" y="971902"/>
                    <a:pt x="339832" y="1005406"/>
                    <a:pt x="326901" y="1037277"/>
                  </a:cubicBezTo>
                  <a:cubicBezTo>
                    <a:pt x="359099" y="1050862"/>
                    <a:pt x="389598" y="1067712"/>
                    <a:pt x="417747" y="1087239"/>
                  </a:cubicBezTo>
                  <a:cubicBezTo>
                    <a:pt x="443675" y="1105265"/>
                    <a:pt x="467709" y="1125707"/>
                    <a:pt x="489392" y="1148174"/>
                  </a:cubicBezTo>
                  <a:cubicBezTo>
                    <a:pt x="555290" y="1079925"/>
                    <a:pt x="607276" y="996655"/>
                    <a:pt x="639213" y="907311"/>
                  </a:cubicBezTo>
                  <a:cubicBezTo>
                    <a:pt x="554375" y="867341"/>
                    <a:pt x="459153" y="845462"/>
                    <a:pt x="362756" y="844025"/>
                  </a:cubicBezTo>
                  <a:lnTo>
                    <a:pt x="362756" y="844025"/>
                  </a:lnTo>
                  <a:close/>
                  <a:moveTo>
                    <a:pt x="301495" y="523549"/>
                  </a:moveTo>
                  <a:cubicBezTo>
                    <a:pt x="342575" y="611848"/>
                    <a:pt x="365172" y="709944"/>
                    <a:pt x="367393" y="807256"/>
                  </a:cubicBezTo>
                  <a:cubicBezTo>
                    <a:pt x="466011" y="809346"/>
                    <a:pt x="563453" y="831616"/>
                    <a:pt x="650708" y="871978"/>
                  </a:cubicBezTo>
                  <a:cubicBezTo>
                    <a:pt x="652993" y="864206"/>
                    <a:pt x="655083" y="856369"/>
                    <a:pt x="657043" y="848532"/>
                  </a:cubicBezTo>
                  <a:cubicBezTo>
                    <a:pt x="683232" y="743970"/>
                    <a:pt x="681273" y="634184"/>
                    <a:pt x="641695" y="533019"/>
                  </a:cubicBezTo>
                  <a:cubicBezTo>
                    <a:pt x="539942" y="493441"/>
                    <a:pt x="430025" y="490829"/>
                    <a:pt x="324942" y="517149"/>
                  </a:cubicBezTo>
                  <a:cubicBezTo>
                    <a:pt x="317104" y="519108"/>
                    <a:pt x="309267" y="521263"/>
                    <a:pt x="301430" y="523549"/>
                  </a:cubicBezTo>
                  <a:lnTo>
                    <a:pt x="301430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B2E3865-6487-4DD3-92C5-28C4F57DA5BF}"/>
                </a:ext>
              </a:extLst>
            </p:cNvPr>
            <p:cNvSpPr/>
            <p:nvPr/>
          </p:nvSpPr>
          <p:spPr>
            <a:xfrm>
              <a:off x="133338" y="5551841"/>
              <a:ext cx="1169048" cy="1169048"/>
            </a:xfrm>
            <a:custGeom>
              <a:avLst/>
              <a:gdLst>
                <a:gd name="connsiteX0" fmla="*/ 1171816 w 1169048"/>
                <a:gd name="connsiteY0" fmla="*/ 946235 h 1169048"/>
                <a:gd name="connsiteX1" fmla="*/ 1034991 w 1169048"/>
                <a:gd name="connsiteY1" fmla="*/ 1171032 h 1169048"/>
                <a:gd name="connsiteX2" fmla="*/ 997242 w 1169048"/>
                <a:gd name="connsiteY2" fmla="*/ 1133283 h 1169048"/>
                <a:gd name="connsiteX3" fmla="*/ 1132499 w 1169048"/>
                <a:gd name="connsiteY3" fmla="*/ 927752 h 1169048"/>
                <a:gd name="connsiteX4" fmla="*/ 906200 w 1169048"/>
                <a:gd name="connsiteY4" fmla="*/ 712295 h 1169048"/>
                <a:gd name="connsiteX5" fmla="*/ 890264 w 1169048"/>
                <a:gd name="connsiteY5" fmla="*/ 684212 h 1169048"/>
                <a:gd name="connsiteX6" fmla="*/ 859046 w 1169048"/>
                <a:gd name="connsiteY6" fmla="*/ 692833 h 1169048"/>
                <a:gd name="connsiteX7" fmla="*/ 549804 w 1169048"/>
                <a:gd name="connsiteY7" fmla="*/ 686105 h 1169048"/>
                <a:gd name="connsiteX8" fmla="*/ 488282 w 1169048"/>
                <a:gd name="connsiteY8" fmla="*/ 624649 h 1169048"/>
                <a:gd name="connsiteX9" fmla="*/ 482273 w 1169048"/>
                <a:gd name="connsiteY9" fmla="*/ 316843 h 1169048"/>
                <a:gd name="connsiteX10" fmla="*/ 490894 w 1169048"/>
                <a:gd name="connsiteY10" fmla="*/ 285755 h 1169048"/>
                <a:gd name="connsiteX11" fmla="*/ 462680 w 1169048"/>
                <a:gd name="connsiteY11" fmla="*/ 269820 h 1169048"/>
                <a:gd name="connsiteX12" fmla="*/ 246700 w 1169048"/>
                <a:gd name="connsiteY12" fmla="*/ 42345 h 1169048"/>
                <a:gd name="connsiteX13" fmla="*/ 41104 w 1169048"/>
                <a:gd name="connsiteY13" fmla="*/ 177537 h 1169048"/>
                <a:gd name="connsiteX14" fmla="*/ 3355 w 1169048"/>
                <a:gd name="connsiteY14" fmla="*/ 139787 h 1169048"/>
                <a:gd name="connsiteX15" fmla="*/ 228087 w 1169048"/>
                <a:gd name="connsiteY15" fmla="*/ 3355 h 1169048"/>
                <a:gd name="connsiteX16" fmla="*/ 269101 w 1169048"/>
                <a:gd name="connsiteY16" fmla="*/ 3355 h 1169048"/>
                <a:gd name="connsiteX17" fmla="*/ 481685 w 1169048"/>
                <a:gd name="connsiteY17" fmla="*/ 238144 h 1169048"/>
                <a:gd name="connsiteX18" fmla="*/ 502781 w 1169048"/>
                <a:gd name="connsiteY18" fmla="*/ 250227 h 1169048"/>
                <a:gd name="connsiteX19" fmla="*/ 656585 w 1169048"/>
                <a:gd name="connsiteY19" fmla="*/ 3355 h 1169048"/>
                <a:gd name="connsiteX20" fmla="*/ 715103 w 1169048"/>
                <a:gd name="connsiteY20" fmla="*/ 3355 h 1169048"/>
                <a:gd name="connsiteX21" fmla="*/ 714973 w 1169048"/>
                <a:gd name="connsiteY21" fmla="*/ 3486 h 1169048"/>
                <a:gd name="connsiteX22" fmla="*/ 778323 w 1169048"/>
                <a:gd name="connsiteY22" fmla="*/ 56779 h 1169048"/>
                <a:gd name="connsiteX23" fmla="*/ 867210 w 1169048"/>
                <a:gd name="connsiteY23" fmla="*/ 105173 h 1169048"/>
                <a:gd name="connsiteX24" fmla="*/ 896404 w 1169048"/>
                <a:gd name="connsiteY24" fmla="*/ 117060 h 1169048"/>
                <a:gd name="connsiteX25" fmla="*/ 884256 w 1169048"/>
                <a:gd name="connsiteY25" fmla="*/ 145992 h 1169048"/>
                <a:gd name="connsiteX26" fmla="*/ 855911 w 1169048"/>
                <a:gd name="connsiteY26" fmla="*/ 242847 h 1169048"/>
                <a:gd name="connsiteX27" fmla="*/ 849054 w 1169048"/>
                <a:gd name="connsiteY27" fmla="*/ 326182 h 1169048"/>
                <a:gd name="connsiteX28" fmla="*/ 931606 w 1169048"/>
                <a:gd name="connsiteY28" fmla="*/ 319063 h 1169048"/>
                <a:gd name="connsiteX29" fmla="*/ 1028721 w 1169048"/>
                <a:gd name="connsiteY29" fmla="*/ 290392 h 1169048"/>
                <a:gd name="connsiteX30" fmla="*/ 1057785 w 1169048"/>
                <a:gd name="connsiteY30" fmla="*/ 278179 h 1169048"/>
                <a:gd name="connsiteX31" fmla="*/ 1069736 w 1169048"/>
                <a:gd name="connsiteY31" fmla="*/ 307373 h 1169048"/>
                <a:gd name="connsiteX32" fmla="*/ 1118196 w 1169048"/>
                <a:gd name="connsiteY32" fmla="*/ 395868 h 1169048"/>
                <a:gd name="connsiteX33" fmla="*/ 1171816 w 1169048"/>
                <a:gd name="connsiteY33" fmla="*/ 459153 h 1169048"/>
                <a:gd name="connsiteX34" fmla="*/ 1171816 w 1169048"/>
                <a:gd name="connsiteY34" fmla="*/ 517802 h 1169048"/>
                <a:gd name="connsiteX35" fmla="*/ 925793 w 1169048"/>
                <a:gd name="connsiteY35" fmla="*/ 672194 h 1169048"/>
                <a:gd name="connsiteX36" fmla="*/ 937875 w 1169048"/>
                <a:gd name="connsiteY36" fmla="*/ 693224 h 1169048"/>
                <a:gd name="connsiteX37" fmla="*/ 1171816 w 1169048"/>
                <a:gd name="connsiteY37" fmla="*/ 905482 h 1169048"/>
                <a:gd name="connsiteX38" fmla="*/ 1171881 w 1169048"/>
                <a:gd name="connsiteY38" fmla="*/ 905482 h 1169048"/>
                <a:gd name="connsiteX39" fmla="*/ 1171881 w 1169048"/>
                <a:gd name="connsiteY39" fmla="*/ 946104 h 1169048"/>
                <a:gd name="connsiteX40" fmla="*/ 1171881 w 1169048"/>
                <a:gd name="connsiteY40" fmla="*/ 946104 h 1169048"/>
                <a:gd name="connsiteX41" fmla="*/ 938202 w 1169048"/>
                <a:gd name="connsiteY41" fmla="*/ 355441 h 1169048"/>
                <a:gd name="connsiteX42" fmla="*/ 844482 w 1169048"/>
                <a:gd name="connsiteY42" fmla="*/ 363017 h 1169048"/>
                <a:gd name="connsiteX43" fmla="*/ 908943 w 1169048"/>
                <a:gd name="connsiteY43" fmla="*/ 639344 h 1169048"/>
                <a:gd name="connsiteX44" fmla="*/ 1149218 w 1169048"/>
                <a:gd name="connsiteY44" fmla="*/ 488674 h 1169048"/>
                <a:gd name="connsiteX45" fmla="*/ 1088088 w 1169048"/>
                <a:gd name="connsiteY45" fmla="*/ 417094 h 1169048"/>
                <a:gd name="connsiteX46" fmla="*/ 1037865 w 1169048"/>
                <a:gd name="connsiteY46" fmla="*/ 326640 h 1169048"/>
                <a:gd name="connsiteX47" fmla="*/ 938202 w 1169048"/>
                <a:gd name="connsiteY47" fmla="*/ 355506 h 1169048"/>
                <a:gd name="connsiteX48" fmla="*/ 938202 w 1169048"/>
                <a:gd name="connsiteY48" fmla="*/ 355506 h 1169048"/>
                <a:gd name="connsiteX49" fmla="*/ 812350 w 1169048"/>
                <a:gd name="connsiteY49" fmla="*/ 330427 h 1169048"/>
                <a:gd name="connsiteX50" fmla="*/ 819795 w 1169048"/>
                <a:gd name="connsiteY50" fmla="*/ 236577 h 1169048"/>
                <a:gd name="connsiteX51" fmla="*/ 848270 w 1169048"/>
                <a:gd name="connsiteY51" fmla="*/ 137110 h 1169048"/>
                <a:gd name="connsiteX52" fmla="*/ 757424 w 1169048"/>
                <a:gd name="connsiteY52" fmla="*/ 87148 h 1169048"/>
                <a:gd name="connsiteX53" fmla="*/ 685779 w 1169048"/>
                <a:gd name="connsiteY53" fmla="*/ 26214 h 1169048"/>
                <a:gd name="connsiteX54" fmla="*/ 535958 w 1169048"/>
                <a:gd name="connsiteY54" fmla="*/ 267077 h 1169048"/>
                <a:gd name="connsiteX55" fmla="*/ 812415 w 1169048"/>
                <a:gd name="connsiteY55" fmla="*/ 330362 h 1169048"/>
                <a:gd name="connsiteX56" fmla="*/ 812415 w 1169048"/>
                <a:gd name="connsiteY56" fmla="*/ 330362 h 1169048"/>
                <a:gd name="connsiteX57" fmla="*/ 873676 w 1169048"/>
                <a:gd name="connsiteY57" fmla="*/ 650838 h 1169048"/>
                <a:gd name="connsiteX58" fmla="*/ 807778 w 1169048"/>
                <a:gd name="connsiteY58" fmla="*/ 367131 h 1169048"/>
                <a:gd name="connsiteX59" fmla="*/ 524463 w 1169048"/>
                <a:gd name="connsiteY59" fmla="*/ 302409 h 1169048"/>
                <a:gd name="connsiteX60" fmla="*/ 518128 w 1169048"/>
                <a:gd name="connsiteY60" fmla="*/ 325856 h 1169048"/>
                <a:gd name="connsiteX61" fmla="*/ 533476 w 1169048"/>
                <a:gd name="connsiteY61" fmla="*/ 641368 h 1169048"/>
                <a:gd name="connsiteX62" fmla="*/ 850229 w 1169048"/>
                <a:gd name="connsiteY62" fmla="*/ 657239 h 1169048"/>
                <a:gd name="connsiteX63" fmla="*/ 873741 w 1169048"/>
                <a:gd name="connsiteY63" fmla="*/ 650838 h 1169048"/>
                <a:gd name="connsiteX64" fmla="*/ 873741 w 1169048"/>
                <a:gd name="connsiteY64" fmla="*/ 65083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1171816" y="946235"/>
                  </a:moveTo>
                  <a:cubicBezTo>
                    <a:pt x="1138899" y="965632"/>
                    <a:pt x="1018860" y="1045702"/>
                    <a:pt x="1034991" y="1171032"/>
                  </a:cubicBezTo>
                  <a:lnTo>
                    <a:pt x="997242" y="1133283"/>
                  </a:lnTo>
                  <a:cubicBezTo>
                    <a:pt x="1004426" y="1029766"/>
                    <a:pt x="1086717" y="959297"/>
                    <a:pt x="1132499" y="927752"/>
                  </a:cubicBezTo>
                  <a:cubicBezTo>
                    <a:pt x="1037081" y="879684"/>
                    <a:pt x="960799" y="803271"/>
                    <a:pt x="906200" y="712295"/>
                  </a:cubicBezTo>
                  <a:cubicBezTo>
                    <a:pt x="900649" y="703086"/>
                    <a:pt x="895359" y="693681"/>
                    <a:pt x="890264" y="684212"/>
                  </a:cubicBezTo>
                  <a:cubicBezTo>
                    <a:pt x="879945" y="687346"/>
                    <a:pt x="869496" y="690220"/>
                    <a:pt x="859046" y="692833"/>
                  </a:cubicBezTo>
                  <a:cubicBezTo>
                    <a:pt x="756967" y="718369"/>
                    <a:pt x="650446" y="718238"/>
                    <a:pt x="549804" y="686105"/>
                  </a:cubicBezTo>
                  <a:lnTo>
                    <a:pt x="488282" y="624649"/>
                  </a:lnTo>
                  <a:cubicBezTo>
                    <a:pt x="456280" y="524594"/>
                    <a:pt x="456802" y="418269"/>
                    <a:pt x="482273" y="316843"/>
                  </a:cubicBezTo>
                  <a:cubicBezTo>
                    <a:pt x="484886" y="306459"/>
                    <a:pt x="487759" y="296075"/>
                    <a:pt x="490894" y="285755"/>
                  </a:cubicBezTo>
                  <a:cubicBezTo>
                    <a:pt x="481359" y="280661"/>
                    <a:pt x="471889" y="275371"/>
                    <a:pt x="462680" y="269820"/>
                  </a:cubicBezTo>
                  <a:cubicBezTo>
                    <a:pt x="371116" y="214959"/>
                    <a:pt x="294964" y="138155"/>
                    <a:pt x="246700" y="42345"/>
                  </a:cubicBezTo>
                  <a:cubicBezTo>
                    <a:pt x="215155" y="88127"/>
                    <a:pt x="144621" y="170353"/>
                    <a:pt x="41104" y="177537"/>
                  </a:cubicBezTo>
                  <a:lnTo>
                    <a:pt x="3355" y="139787"/>
                  </a:lnTo>
                  <a:cubicBezTo>
                    <a:pt x="128359" y="155854"/>
                    <a:pt x="208298" y="36663"/>
                    <a:pt x="228087" y="3355"/>
                  </a:cubicBezTo>
                  <a:lnTo>
                    <a:pt x="269101" y="3355"/>
                  </a:lnTo>
                  <a:cubicBezTo>
                    <a:pt x="313120" y="103083"/>
                    <a:pt x="388880" y="182566"/>
                    <a:pt x="481685" y="238144"/>
                  </a:cubicBezTo>
                  <a:cubicBezTo>
                    <a:pt x="488608" y="242324"/>
                    <a:pt x="495662" y="246308"/>
                    <a:pt x="502781" y="250227"/>
                  </a:cubicBezTo>
                  <a:cubicBezTo>
                    <a:pt x="536154" y="158858"/>
                    <a:pt x="589447" y="73563"/>
                    <a:pt x="656585" y="3355"/>
                  </a:cubicBezTo>
                  <a:lnTo>
                    <a:pt x="715103" y="3355"/>
                  </a:lnTo>
                  <a:lnTo>
                    <a:pt x="714973" y="3486"/>
                  </a:lnTo>
                  <a:cubicBezTo>
                    <a:pt x="734174" y="23014"/>
                    <a:pt x="755465" y="40843"/>
                    <a:pt x="778323" y="56779"/>
                  </a:cubicBezTo>
                  <a:cubicBezTo>
                    <a:pt x="806080" y="76045"/>
                    <a:pt x="835927" y="92373"/>
                    <a:pt x="867210" y="105173"/>
                  </a:cubicBezTo>
                  <a:lnTo>
                    <a:pt x="896404" y="117060"/>
                  </a:lnTo>
                  <a:lnTo>
                    <a:pt x="884256" y="145992"/>
                  </a:lnTo>
                  <a:cubicBezTo>
                    <a:pt x="871325" y="176949"/>
                    <a:pt x="861789" y="209604"/>
                    <a:pt x="855911" y="242847"/>
                  </a:cubicBezTo>
                  <a:cubicBezTo>
                    <a:pt x="851078" y="270342"/>
                    <a:pt x="848727" y="298295"/>
                    <a:pt x="849054" y="326182"/>
                  </a:cubicBezTo>
                  <a:cubicBezTo>
                    <a:pt x="876419" y="326378"/>
                    <a:pt x="904110" y="324027"/>
                    <a:pt x="931606" y="319063"/>
                  </a:cubicBezTo>
                  <a:cubicBezTo>
                    <a:pt x="964718" y="313120"/>
                    <a:pt x="997373" y="303520"/>
                    <a:pt x="1028721" y="290392"/>
                  </a:cubicBezTo>
                  <a:lnTo>
                    <a:pt x="1057785" y="278179"/>
                  </a:lnTo>
                  <a:lnTo>
                    <a:pt x="1069736" y="307373"/>
                  </a:lnTo>
                  <a:cubicBezTo>
                    <a:pt x="1082472" y="338461"/>
                    <a:pt x="1098799" y="368242"/>
                    <a:pt x="1118196" y="395868"/>
                  </a:cubicBezTo>
                  <a:cubicBezTo>
                    <a:pt x="1134067" y="418465"/>
                    <a:pt x="1152027" y="439691"/>
                    <a:pt x="1171816" y="459153"/>
                  </a:cubicBezTo>
                  <a:lnTo>
                    <a:pt x="1171816" y="517802"/>
                  </a:lnTo>
                  <a:cubicBezTo>
                    <a:pt x="1100628" y="585985"/>
                    <a:pt x="1015986" y="639082"/>
                    <a:pt x="925793" y="672194"/>
                  </a:cubicBezTo>
                  <a:cubicBezTo>
                    <a:pt x="929712" y="679313"/>
                    <a:pt x="933696" y="686302"/>
                    <a:pt x="937875" y="693224"/>
                  </a:cubicBezTo>
                  <a:cubicBezTo>
                    <a:pt x="993324" y="785703"/>
                    <a:pt x="1072349" y="861920"/>
                    <a:pt x="1171816" y="905482"/>
                  </a:cubicBezTo>
                  <a:lnTo>
                    <a:pt x="1171881" y="905482"/>
                  </a:lnTo>
                  <a:lnTo>
                    <a:pt x="1171881" y="946104"/>
                  </a:lnTo>
                  <a:lnTo>
                    <a:pt x="1171881" y="946104"/>
                  </a:lnTo>
                  <a:close/>
                  <a:moveTo>
                    <a:pt x="938202" y="355441"/>
                  </a:moveTo>
                  <a:cubicBezTo>
                    <a:pt x="907180" y="360993"/>
                    <a:pt x="875700" y="363539"/>
                    <a:pt x="844482" y="363017"/>
                  </a:cubicBezTo>
                  <a:cubicBezTo>
                    <a:pt x="846180" y="457847"/>
                    <a:pt x="868320" y="553526"/>
                    <a:pt x="908943" y="639344"/>
                  </a:cubicBezTo>
                  <a:cubicBezTo>
                    <a:pt x="997177" y="607668"/>
                    <a:pt x="1079990" y="555747"/>
                    <a:pt x="1149218" y="488674"/>
                  </a:cubicBezTo>
                  <a:cubicBezTo>
                    <a:pt x="1126752" y="467056"/>
                    <a:pt x="1106245" y="442957"/>
                    <a:pt x="1088088" y="417094"/>
                  </a:cubicBezTo>
                  <a:cubicBezTo>
                    <a:pt x="1068169" y="388684"/>
                    <a:pt x="1051254" y="358249"/>
                    <a:pt x="1037865" y="326640"/>
                  </a:cubicBezTo>
                  <a:cubicBezTo>
                    <a:pt x="1005602" y="339767"/>
                    <a:pt x="972098" y="349433"/>
                    <a:pt x="938202" y="355506"/>
                  </a:cubicBezTo>
                  <a:lnTo>
                    <a:pt x="938202" y="355506"/>
                  </a:lnTo>
                  <a:close/>
                  <a:moveTo>
                    <a:pt x="812350" y="330427"/>
                  </a:moveTo>
                  <a:cubicBezTo>
                    <a:pt x="811762" y="299144"/>
                    <a:pt x="814309" y="267664"/>
                    <a:pt x="819795" y="236577"/>
                  </a:cubicBezTo>
                  <a:cubicBezTo>
                    <a:pt x="825804" y="202485"/>
                    <a:pt x="835339" y="168981"/>
                    <a:pt x="848270" y="137110"/>
                  </a:cubicBezTo>
                  <a:cubicBezTo>
                    <a:pt x="816072" y="123525"/>
                    <a:pt x="785573" y="106676"/>
                    <a:pt x="757424" y="87148"/>
                  </a:cubicBezTo>
                  <a:cubicBezTo>
                    <a:pt x="731496" y="69122"/>
                    <a:pt x="707462" y="48680"/>
                    <a:pt x="685779" y="26214"/>
                  </a:cubicBezTo>
                  <a:cubicBezTo>
                    <a:pt x="619881" y="94462"/>
                    <a:pt x="567895" y="177733"/>
                    <a:pt x="535958" y="267077"/>
                  </a:cubicBezTo>
                  <a:cubicBezTo>
                    <a:pt x="620796" y="307047"/>
                    <a:pt x="716083" y="328925"/>
                    <a:pt x="812415" y="330362"/>
                  </a:cubicBezTo>
                  <a:lnTo>
                    <a:pt x="812415" y="330362"/>
                  </a:lnTo>
                  <a:close/>
                  <a:moveTo>
                    <a:pt x="873676" y="650838"/>
                  </a:moveTo>
                  <a:cubicBezTo>
                    <a:pt x="832596" y="562539"/>
                    <a:pt x="809999" y="464443"/>
                    <a:pt x="807778" y="367131"/>
                  </a:cubicBezTo>
                  <a:cubicBezTo>
                    <a:pt x="709160" y="365042"/>
                    <a:pt x="611718" y="342771"/>
                    <a:pt x="524463" y="302409"/>
                  </a:cubicBezTo>
                  <a:cubicBezTo>
                    <a:pt x="522178" y="310181"/>
                    <a:pt x="520088" y="318019"/>
                    <a:pt x="518128" y="325856"/>
                  </a:cubicBezTo>
                  <a:cubicBezTo>
                    <a:pt x="491939" y="430417"/>
                    <a:pt x="493898" y="540203"/>
                    <a:pt x="533476" y="641368"/>
                  </a:cubicBezTo>
                  <a:cubicBezTo>
                    <a:pt x="635229" y="680946"/>
                    <a:pt x="745146" y="683558"/>
                    <a:pt x="850229" y="657239"/>
                  </a:cubicBezTo>
                  <a:cubicBezTo>
                    <a:pt x="858067" y="655279"/>
                    <a:pt x="865904" y="653124"/>
                    <a:pt x="873741" y="650838"/>
                  </a:cubicBezTo>
                  <a:lnTo>
                    <a:pt x="873741" y="65083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6B6234A-5C0C-4337-BACA-A99DF6F19443}"/>
                </a:ext>
              </a:extLst>
            </p:cNvPr>
            <p:cNvSpPr/>
            <p:nvPr/>
          </p:nvSpPr>
          <p:spPr>
            <a:xfrm>
              <a:off x="-3421" y="4246622"/>
              <a:ext cx="1169048" cy="1169048"/>
            </a:xfrm>
            <a:custGeom>
              <a:avLst/>
              <a:gdLst>
                <a:gd name="connsiteX0" fmla="*/ 3421 w 1169048"/>
                <a:gd name="connsiteY0" fmla="*/ 947410 h 1169048"/>
                <a:gd name="connsiteX1" fmla="*/ 140114 w 1169048"/>
                <a:gd name="connsiteY1" fmla="*/ 1172142 h 1169048"/>
                <a:gd name="connsiteX2" fmla="*/ 177863 w 1169048"/>
                <a:gd name="connsiteY2" fmla="*/ 1134393 h 1169048"/>
                <a:gd name="connsiteX3" fmla="*/ 42607 w 1169048"/>
                <a:gd name="connsiteY3" fmla="*/ 928863 h 1169048"/>
                <a:gd name="connsiteX4" fmla="*/ 268906 w 1169048"/>
                <a:gd name="connsiteY4" fmla="*/ 713405 h 1169048"/>
                <a:gd name="connsiteX5" fmla="*/ 284841 w 1169048"/>
                <a:gd name="connsiteY5" fmla="*/ 685322 h 1169048"/>
                <a:gd name="connsiteX6" fmla="*/ 316059 w 1169048"/>
                <a:gd name="connsiteY6" fmla="*/ 693943 h 1169048"/>
                <a:gd name="connsiteX7" fmla="*/ 625302 w 1169048"/>
                <a:gd name="connsiteY7" fmla="*/ 687216 h 1169048"/>
                <a:gd name="connsiteX8" fmla="*/ 686824 w 1169048"/>
                <a:gd name="connsiteY8" fmla="*/ 625759 h 1169048"/>
                <a:gd name="connsiteX9" fmla="*/ 692832 w 1169048"/>
                <a:gd name="connsiteY9" fmla="*/ 317953 h 1169048"/>
                <a:gd name="connsiteX10" fmla="*/ 684212 w 1169048"/>
                <a:gd name="connsiteY10" fmla="*/ 286866 h 1169048"/>
                <a:gd name="connsiteX11" fmla="*/ 712425 w 1169048"/>
                <a:gd name="connsiteY11" fmla="*/ 270930 h 1169048"/>
                <a:gd name="connsiteX12" fmla="*/ 928405 w 1169048"/>
                <a:gd name="connsiteY12" fmla="*/ 43456 h 1169048"/>
                <a:gd name="connsiteX13" fmla="*/ 1134001 w 1169048"/>
                <a:gd name="connsiteY13" fmla="*/ 178647 h 1169048"/>
                <a:gd name="connsiteX14" fmla="*/ 1171750 w 1169048"/>
                <a:gd name="connsiteY14" fmla="*/ 140898 h 1169048"/>
                <a:gd name="connsiteX15" fmla="*/ 946758 w 1169048"/>
                <a:gd name="connsiteY15" fmla="*/ 4008 h 1169048"/>
                <a:gd name="connsiteX16" fmla="*/ 947149 w 1169048"/>
                <a:gd name="connsiteY16" fmla="*/ 3355 h 1169048"/>
                <a:gd name="connsiteX17" fmla="*/ 905939 w 1169048"/>
                <a:gd name="connsiteY17" fmla="*/ 3355 h 1169048"/>
                <a:gd name="connsiteX18" fmla="*/ 906265 w 1169048"/>
                <a:gd name="connsiteY18" fmla="*/ 4008 h 1169048"/>
                <a:gd name="connsiteX19" fmla="*/ 693486 w 1169048"/>
                <a:gd name="connsiteY19" fmla="*/ 239255 h 1169048"/>
                <a:gd name="connsiteX20" fmla="*/ 672390 w 1169048"/>
                <a:gd name="connsiteY20" fmla="*/ 251337 h 1169048"/>
                <a:gd name="connsiteX21" fmla="*/ 518324 w 1169048"/>
                <a:gd name="connsiteY21" fmla="*/ 4204 h 1169048"/>
                <a:gd name="connsiteX22" fmla="*/ 519108 w 1169048"/>
                <a:gd name="connsiteY22" fmla="*/ 3355 h 1169048"/>
                <a:gd name="connsiteX23" fmla="*/ 458958 w 1169048"/>
                <a:gd name="connsiteY23" fmla="*/ 3355 h 1169048"/>
                <a:gd name="connsiteX24" fmla="*/ 460133 w 1169048"/>
                <a:gd name="connsiteY24" fmla="*/ 4596 h 1169048"/>
                <a:gd name="connsiteX25" fmla="*/ 396782 w 1169048"/>
                <a:gd name="connsiteY25" fmla="*/ 57889 h 1169048"/>
                <a:gd name="connsiteX26" fmla="*/ 307896 w 1169048"/>
                <a:gd name="connsiteY26" fmla="*/ 106284 h 1169048"/>
                <a:gd name="connsiteX27" fmla="*/ 278702 w 1169048"/>
                <a:gd name="connsiteY27" fmla="*/ 118170 h 1169048"/>
                <a:gd name="connsiteX28" fmla="*/ 290850 w 1169048"/>
                <a:gd name="connsiteY28" fmla="*/ 147102 h 1169048"/>
                <a:gd name="connsiteX29" fmla="*/ 319194 w 1169048"/>
                <a:gd name="connsiteY29" fmla="*/ 243957 h 1169048"/>
                <a:gd name="connsiteX30" fmla="*/ 326052 w 1169048"/>
                <a:gd name="connsiteY30" fmla="*/ 327293 h 1169048"/>
                <a:gd name="connsiteX31" fmla="*/ 243500 w 1169048"/>
                <a:gd name="connsiteY31" fmla="*/ 320174 h 1169048"/>
                <a:gd name="connsiteX32" fmla="*/ 146384 w 1169048"/>
                <a:gd name="connsiteY32" fmla="*/ 291503 h 1169048"/>
                <a:gd name="connsiteX33" fmla="*/ 117321 w 1169048"/>
                <a:gd name="connsiteY33" fmla="*/ 279290 h 1169048"/>
                <a:gd name="connsiteX34" fmla="*/ 105369 w 1169048"/>
                <a:gd name="connsiteY34" fmla="*/ 308418 h 1169048"/>
                <a:gd name="connsiteX35" fmla="*/ 56909 w 1169048"/>
                <a:gd name="connsiteY35" fmla="*/ 396913 h 1169048"/>
                <a:gd name="connsiteX36" fmla="*/ 3355 w 1169048"/>
                <a:gd name="connsiteY36" fmla="*/ 460068 h 1169048"/>
                <a:gd name="connsiteX37" fmla="*/ 3355 w 1169048"/>
                <a:gd name="connsiteY37" fmla="*/ 518912 h 1169048"/>
                <a:gd name="connsiteX38" fmla="*/ 249313 w 1169048"/>
                <a:gd name="connsiteY38" fmla="*/ 673239 h 1169048"/>
                <a:gd name="connsiteX39" fmla="*/ 237230 w 1169048"/>
                <a:gd name="connsiteY39" fmla="*/ 694269 h 1169048"/>
                <a:gd name="connsiteX40" fmla="*/ 3355 w 1169048"/>
                <a:gd name="connsiteY40" fmla="*/ 906527 h 1169048"/>
                <a:gd name="connsiteX41" fmla="*/ 3355 w 1169048"/>
                <a:gd name="connsiteY41" fmla="*/ 947215 h 1169048"/>
                <a:gd name="connsiteX42" fmla="*/ 3421 w 1169048"/>
                <a:gd name="connsiteY42" fmla="*/ 947215 h 1169048"/>
                <a:gd name="connsiteX43" fmla="*/ 25953 w 1169048"/>
                <a:gd name="connsiteY43" fmla="*/ 489784 h 1169048"/>
                <a:gd name="connsiteX44" fmla="*/ 87083 w 1169048"/>
                <a:gd name="connsiteY44" fmla="*/ 418139 h 1169048"/>
                <a:gd name="connsiteX45" fmla="*/ 137306 w 1169048"/>
                <a:gd name="connsiteY45" fmla="*/ 327684 h 1169048"/>
                <a:gd name="connsiteX46" fmla="*/ 236969 w 1169048"/>
                <a:gd name="connsiteY46" fmla="*/ 356551 h 1169048"/>
                <a:gd name="connsiteX47" fmla="*/ 330689 w 1169048"/>
                <a:gd name="connsiteY47" fmla="*/ 364127 h 1169048"/>
                <a:gd name="connsiteX48" fmla="*/ 266228 w 1169048"/>
                <a:gd name="connsiteY48" fmla="*/ 640454 h 1169048"/>
                <a:gd name="connsiteX49" fmla="*/ 25953 w 1169048"/>
                <a:gd name="connsiteY49" fmla="*/ 489784 h 1169048"/>
                <a:gd name="connsiteX50" fmla="*/ 25953 w 1169048"/>
                <a:gd name="connsiteY50" fmla="*/ 489784 h 1169048"/>
                <a:gd name="connsiteX51" fmla="*/ 362821 w 1169048"/>
                <a:gd name="connsiteY51" fmla="*/ 331538 h 1169048"/>
                <a:gd name="connsiteX52" fmla="*/ 355376 w 1169048"/>
                <a:gd name="connsiteY52" fmla="*/ 237687 h 1169048"/>
                <a:gd name="connsiteX53" fmla="*/ 326901 w 1169048"/>
                <a:gd name="connsiteY53" fmla="*/ 138220 h 1169048"/>
                <a:gd name="connsiteX54" fmla="*/ 417747 w 1169048"/>
                <a:gd name="connsiteY54" fmla="*/ 88258 h 1169048"/>
                <a:gd name="connsiteX55" fmla="*/ 489392 w 1169048"/>
                <a:gd name="connsiteY55" fmla="*/ 27324 h 1169048"/>
                <a:gd name="connsiteX56" fmla="*/ 639213 w 1169048"/>
                <a:gd name="connsiteY56" fmla="*/ 268187 h 1169048"/>
                <a:gd name="connsiteX57" fmla="*/ 362756 w 1169048"/>
                <a:gd name="connsiteY57" fmla="*/ 331472 h 1169048"/>
                <a:gd name="connsiteX58" fmla="*/ 362756 w 1169048"/>
                <a:gd name="connsiteY58" fmla="*/ 331472 h 1169048"/>
                <a:gd name="connsiteX59" fmla="*/ 301495 w 1169048"/>
                <a:gd name="connsiteY59" fmla="*/ 651948 h 1169048"/>
                <a:gd name="connsiteX60" fmla="*/ 367393 w 1169048"/>
                <a:gd name="connsiteY60" fmla="*/ 368242 h 1169048"/>
                <a:gd name="connsiteX61" fmla="*/ 650708 w 1169048"/>
                <a:gd name="connsiteY61" fmla="*/ 303520 h 1169048"/>
                <a:gd name="connsiteX62" fmla="*/ 657043 w 1169048"/>
                <a:gd name="connsiteY62" fmla="*/ 326966 h 1169048"/>
                <a:gd name="connsiteX63" fmla="*/ 641695 w 1169048"/>
                <a:gd name="connsiteY63" fmla="*/ 642478 h 1169048"/>
                <a:gd name="connsiteX64" fmla="*/ 324942 w 1169048"/>
                <a:gd name="connsiteY64" fmla="*/ 658349 h 1169048"/>
                <a:gd name="connsiteX65" fmla="*/ 301430 w 1169048"/>
                <a:gd name="connsiteY65" fmla="*/ 651948 h 1169048"/>
                <a:gd name="connsiteX66" fmla="*/ 301430 w 1169048"/>
                <a:gd name="connsiteY66" fmla="*/ 65194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3421" y="947410"/>
                  </a:moveTo>
                  <a:cubicBezTo>
                    <a:pt x="36467" y="966938"/>
                    <a:pt x="156246" y="1046943"/>
                    <a:pt x="140114" y="1172142"/>
                  </a:cubicBezTo>
                  <a:lnTo>
                    <a:pt x="177863" y="1134393"/>
                  </a:lnTo>
                  <a:cubicBezTo>
                    <a:pt x="170679" y="1030877"/>
                    <a:pt x="88389" y="960407"/>
                    <a:pt x="42607" y="928863"/>
                  </a:cubicBezTo>
                  <a:cubicBezTo>
                    <a:pt x="138024" y="880795"/>
                    <a:pt x="214306" y="804382"/>
                    <a:pt x="268906" y="713405"/>
                  </a:cubicBezTo>
                  <a:cubicBezTo>
                    <a:pt x="274457" y="704196"/>
                    <a:pt x="279747" y="694792"/>
                    <a:pt x="284841" y="685322"/>
                  </a:cubicBezTo>
                  <a:cubicBezTo>
                    <a:pt x="295160" y="688457"/>
                    <a:pt x="305610" y="691330"/>
                    <a:pt x="316059" y="693943"/>
                  </a:cubicBezTo>
                  <a:cubicBezTo>
                    <a:pt x="418139" y="719479"/>
                    <a:pt x="524659" y="719348"/>
                    <a:pt x="625302" y="687216"/>
                  </a:cubicBezTo>
                  <a:lnTo>
                    <a:pt x="686824" y="625759"/>
                  </a:lnTo>
                  <a:cubicBezTo>
                    <a:pt x="718826" y="525704"/>
                    <a:pt x="718303" y="419445"/>
                    <a:pt x="692832" y="317953"/>
                  </a:cubicBezTo>
                  <a:cubicBezTo>
                    <a:pt x="690220" y="307569"/>
                    <a:pt x="687346" y="297185"/>
                    <a:pt x="684212" y="286866"/>
                  </a:cubicBezTo>
                  <a:cubicBezTo>
                    <a:pt x="693747" y="281771"/>
                    <a:pt x="703217" y="276481"/>
                    <a:pt x="712425" y="270930"/>
                  </a:cubicBezTo>
                  <a:cubicBezTo>
                    <a:pt x="803990" y="216070"/>
                    <a:pt x="880141" y="139265"/>
                    <a:pt x="928405" y="43456"/>
                  </a:cubicBezTo>
                  <a:cubicBezTo>
                    <a:pt x="959950" y="89238"/>
                    <a:pt x="1030485" y="171463"/>
                    <a:pt x="1134001" y="178647"/>
                  </a:cubicBezTo>
                  <a:lnTo>
                    <a:pt x="1171750" y="140898"/>
                  </a:lnTo>
                  <a:cubicBezTo>
                    <a:pt x="1046159" y="157030"/>
                    <a:pt x="966089" y="36729"/>
                    <a:pt x="946758" y="4008"/>
                  </a:cubicBezTo>
                  <a:lnTo>
                    <a:pt x="947149" y="3355"/>
                  </a:lnTo>
                  <a:lnTo>
                    <a:pt x="905939" y="3355"/>
                  </a:lnTo>
                  <a:lnTo>
                    <a:pt x="906265" y="4008"/>
                  </a:lnTo>
                  <a:cubicBezTo>
                    <a:pt x="862312" y="103933"/>
                    <a:pt x="786422" y="183545"/>
                    <a:pt x="693486" y="239255"/>
                  </a:cubicBezTo>
                  <a:cubicBezTo>
                    <a:pt x="686563" y="243435"/>
                    <a:pt x="679509" y="247419"/>
                    <a:pt x="672390" y="251337"/>
                  </a:cubicBezTo>
                  <a:cubicBezTo>
                    <a:pt x="638952" y="159838"/>
                    <a:pt x="585594" y="74478"/>
                    <a:pt x="518324" y="4204"/>
                  </a:cubicBezTo>
                  <a:lnTo>
                    <a:pt x="519108" y="3355"/>
                  </a:lnTo>
                  <a:lnTo>
                    <a:pt x="458958" y="3355"/>
                  </a:lnTo>
                  <a:lnTo>
                    <a:pt x="460133" y="4596"/>
                  </a:lnTo>
                  <a:cubicBezTo>
                    <a:pt x="440932" y="24124"/>
                    <a:pt x="419641" y="41953"/>
                    <a:pt x="396782" y="57889"/>
                  </a:cubicBezTo>
                  <a:cubicBezTo>
                    <a:pt x="369026" y="77155"/>
                    <a:pt x="339179" y="93483"/>
                    <a:pt x="307896" y="106284"/>
                  </a:cubicBezTo>
                  <a:lnTo>
                    <a:pt x="278702" y="118170"/>
                  </a:lnTo>
                  <a:lnTo>
                    <a:pt x="290850" y="147102"/>
                  </a:lnTo>
                  <a:cubicBezTo>
                    <a:pt x="303781" y="178059"/>
                    <a:pt x="313316" y="210714"/>
                    <a:pt x="319194" y="243957"/>
                  </a:cubicBezTo>
                  <a:cubicBezTo>
                    <a:pt x="324027" y="271453"/>
                    <a:pt x="326378" y="299405"/>
                    <a:pt x="326052" y="327293"/>
                  </a:cubicBezTo>
                  <a:cubicBezTo>
                    <a:pt x="298687" y="327488"/>
                    <a:pt x="270995" y="325137"/>
                    <a:pt x="243500" y="320174"/>
                  </a:cubicBezTo>
                  <a:cubicBezTo>
                    <a:pt x="210388" y="314231"/>
                    <a:pt x="177733" y="304630"/>
                    <a:pt x="146384" y="291503"/>
                  </a:cubicBezTo>
                  <a:lnTo>
                    <a:pt x="117321" y="279290"/>
                  </a:lnTo>
                  <a:lnTo>
                    <a:pt x="105369" y="308418"/>
                  </a:lnTo>
                  <a:cubicBezTo>
                    <a:pt x="92634" y="339506"/>
                    <a:pt x="76307" y="369287"/>
                    <a:pt x="56909" y="396913"/>
                  </a:cubicBezTo>
                  <a:cubicBezTo>
                    <a:pt x="41104" y="419445"/>
                    <a:pt x="23144" y="440671"/>
                    <a:pt x="3355" y="460068"/>
                  </a:cubicBezTo>
                  <a:lnTo>
                    <a:pt x="3355" y="518912"/>
                  </a:lnTo>
                  <a:cubicBezTo>
                    <a:pt x="74478" y="587095"/>
                    <a:pt x="159120" y="640127"/>
                    <a:pt x="249313" y="673239"/>
                  </a:cubicBezTo>
                  <a:cubicBezTo>
                    <a:pt x="245394" y="680358"/>
                    <a:pt x="241410" y="687346"/>
                    <a:pt x="237230" y="694269"/>
                  </a:cubicBezTo>
                  <a:cubicBezTo>
                    <a:pt x="181782" y="786748"/>
                    <a:pt x="102822" y="862965"/>
                    <a:pt x="3355" y="906527"/>
                  </a:cubicBezTo>
                  <a:lnTo>
                    <a:pt x="3355" y="947215"/>
                  </a:lnTo>
                  <a:lnTo>
                    <a:pt x="3421" y="947215"/>
                  </a:lnTo>
                  <a:close/>
                  <a:moveTo>
                    <a:pt x="25953" y="489784"/>
                  </a:moveTo>
                  <a:cubicBezTo>
                    <a:pt x="48419" y="468166"/>
                    <a:pt x="68926" y="444067"/>
                    <a:pt x="87083" y="418139"/>
                  </a:cubicBezTo>
                  <a:cubicBezTo>
                    <a:pt x="107002" y="389729"/>
                    <a:pt x="123917" y="359295"/>
                    <a:pt x="137306" y="327684"/>
                  </a:cubicBezTo>
                  <a:cubicBezTo>
                    <a:pt x="169569" y="340812"/>
                    <a:pt x="203073" y="350478"/>
                    <a:pt x="236969" y="356551"/>
                  </a:cubicBezTo>
                  <a:cubicBezTo>
                    <a:pt x="267991" y="362103"/>
                    <a:pt x="299471" y="364650"/>
                    <a:pt x="330689" y="364127"/>
                  </a:cubicBezTo>
                  <a:cubicBezTo>
                    <a:pt x="328991" y="458957"/>
                    <a:pt x="306851" y="554702"/>
                    <a:pt x="266228" y="640454"/>
                  </a:cubicBezTo>
                  <a:cubicBezTo>
                    <a:pt x="177994" y="608778"/>
                    <a:pt x="95181" y="556857"/>
                    <a:pt x="25953" y="489784"/>
                  </a:cubicBezTo>
                  <a:lnTo>
                    <a:pt x="25953" y="489784"/>
                  </a:lnTo>
                  <a:close/>
                  <a:moveTo>
                    <a:pt x="362821" y="331538"/>
                  </a:moveTo>
                  <a:cubicBezTo>
                    <a:pt x="363409" y="300254"/>
                    <a:pt x="360862" y="268775"/>
                    <a:pt x="355376" y="237687"/>
                  </a:cubicBezTo>
                  <a:cubicBezTo>
                    <a:pt x="349367" y="203595"/>
                    <a:pt x="339832" y="170092"/>
                    <a:pt x="326901" y="138220"/>
                  </a:cubicBezTo>
                  <a:cubicBezTo>
                    <a:pt x="359099" y="124636"/>
                    <a:pt x="389598" y="107786"/>
                    <a:pt x="417747" y="88258"/>
                  </a:cubicBezTo>
                  <a:cubicBezTo>
                    <a:pt x="443675" y="70233"/>
                    <a:pt x="467709" y="49791"/>
                    <a:pt x="489392" y="27324"/>
                  </a:cubicBezTo>
                  <a:cubicBezTo>
                    <a:pt x="555290" y="95573"/>
                    <a:pt x="607276" y="178843"/>
                    <a:pt x="639213" y="268187"/>
                  </a:cubicBezTo>
                  <a:cubicBezTo>
                    <a:pt x="554375" y="308157"/>
                    <a:pt x="459153" y="330036"/>
                    <a:pt x="362756" y="331472"/>
                  </a:cubicBezTo>
                  <a:lnTo>
                    <a:pt x="362756" y="331472"/>
                  </a:lnTo>
                  <a:close/>
                  <a:moveTo>
                    <a:pt x="301495" y="651948"/>
                  </a:moveTo>
                  <a:cubicBezTo>
                    <a:pt x="342575" y="563649"/>
                    <a:pt x="365172" y="465554"/>
                    <a:pt x="367393" y="368242"/>
                  </a:cubicBezTo>
                  <a:cubicBezTo>
                    <a:pt x="466011" y="366152"/>
                    <a:pt x="563453" y="343881"/>
                    <a:pt x="650708" y="303520"/>
                  </a:cubicBezTo>
                  <a:cubicBezTo>
                    <a:pt x="652993" y="311292"/>
                    <a:pt x="655083" y="319129"/>
                    <a:pt x="657043" y="326966"/>
                  </a:cubicBezTo>
                  <a:cubicBezTo>
                    <a:pt x="683232" y="431527"/>
                    <a:pt x="681273" y="541313"/>
                    <a:pt x="641695" y="642478"/>
                  </a:cubicBezTo>
                  <a:cubicBezTo>
                    <a:pt x="539942" y="682056"/>
                    <a:pt x="430025" y="684669"/>
                    <a:pt x="324942" y="658349"/>
                  </a:cubicBezTo>
                  <a:cubicBezTo>
                    <a:pt x="317104" y="656389"/>
                    <a:pt x="309267" y="654234"/>
                    <a:pt x="301430" y="651948"/>
                  </a:cubicBezTo>
                  <a:lnTo>
                    <a:pt x="301430" y="65194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F1455E7D-EF13-48BE-817A-86F459FCCDE3}"/>
                </a:ext>
              </a:extLst>
            </p:cNvPr>
            <p:cNvSpPr/>
            <p:nvPr/>
          </p:nvSpPr>
          <p:spPr>
            <a:xfrm>
              <a:off x="133338" y="4384229"/>
              <a:ext cx="1169048" cy="1169048"/>
            </a:xfrm>
            <a:custGeom>
              <a:avLst/>
              <a:gdLst>
                <a:gd name="connsiteX0" fmla="*/ 1171816 w 1169048"/>
                <a:gd name="connsiteY0" fmla="*/ 228152 h 1169048"/>
                <a:gd name="connsiteX1" fmla="*/ 1034991 w 1169048"/>
                <a:gd name="connsiteY1" fmla="*/ 3355 h 1169048"/>
                <a:gd name="connsiteX2" fmla="*/ 997242 w 1169048"/>
                <a:gd name="connsiteY2" fmla="*/ 41104 h 1169048"/>
                <a:gd name="connsiteX3" fmla="*/ 1132499 w 1169048"/>
                <a:gd name="connsiteY3" fmla="*/ 246635 h 1169048"/>
                <a:gd name="connsiteX4" fmla="*/ 906200 w 1169048"/>
                <a:gd name="connsiteY4" fmla="*/ 462093 h 1169048"/>
                <a:gd name="connsiteX5" fmla="*/ 890264 w 1169048"/>
                <a:gd name="connsiteY5" fmla="*/ 490176 h 1169048"/>
                <a:gd name="connsiteX6" fmla="*/ 859046 w 1169048"/>
                <a:gd name="connsiteY6" fmla="*/ 481555 h 1169048"/>
                <a:gd name="connsiteX7" fmla="*/ 549804 w 1169048"/>
                <a:gd name="connsiteY7" fmla="*/ 488282 h 1169048"/>
                <a:gd name="connsiteX8" fmla="*/ 488282 w 1169048"/>
                <a:gd name="connsiteY8" fmla="*/ 549738 h 1169048"/>
                <a:gd name="connsiteX9" fmla="*/ 482273 w 1169048"/>
                <a:gd name="connsiteY9" fmla="*/ 857544 h 1169048"/>
                <a:gd name="connsiteX10" fmla="*/ 490894 w 1169048"/>
                <a:gd name="connsiteY10" fmla="*/ 888632 h 1169048"/>
                <a:gd name="connsiteX11" fmla="*/ 462680 w 1169048"/>
                <a:gd name="connsiteY11" fmla="*/ 904567 h 1169048"/>
                <a:gd name="connsiteX12" fmla="*/ 246700 w 1169048"/>
                <a:gd name="connsiteY12" fmla="*/ 1132042 h 1169048"/>
                <a:gd name="connsiteX13" fmla="*/ 41104 w 1169048"/>
                <a:gd name="connsiteY13" fmla="*/ 996850 h 1169048"/>
                <a:gd name="connsiteX14" fmla="*/ 3355 w 1169048"/>
                <a:gd name="connsiteY14" fmla="*/ 1034600 h 1169048"/>
                <a:gd name="connsiteX15" fmla="*/ 228087 w 1169048"/>
                <a:gd name="connsiteY15" fmla="*/ 1171032 h 1169048"/>
                <a:gd name="connsiteX16" fmla="*/ 269101 w 1169048"/>
                <a:gd name="connsiteY16" fmla="*/ 1171032 h 1169048"/>
                <a:gd name="connsiteX17" fmla="*/ 481685 w 1169048"/>
                <a:gd name="connsiteY17" fmla="*/ 936243 h 1169048"/>
                <a:gd name="connsiteX18" fmla="*/ 502781 w 1169048"/>
                <a:gd name="connsiteY18" fmla="*/ 924160 h 1169048"/>
                <a:gd name="connsiteX19" fmla="*/ 656585 w 1169048"/>
                <a:gd name="connsiteY19" fmla="*/ 1171032 h 1169048"/>
                <a:gd name="connsiteX20" fmla="*/ 715103 w 1169048"/>
                <a:gd name="connsiteY20" fmla="*/ 1171032 h 1169048"/>
                <a:gd name="connsiteX21" fmla="*/ 714973 w 1169048"/>
                <a:gd name="connsiteY21" fmla="*/ 1170901 h 1169048"/>
                <a:gd name="connsiteX22" fmla="*/ 778323 w 1169048"/>
                <a:gd name="connsiteY22" fmla="*/ 1117608 h 1169048"/>
                <a:gd name="connsiteX23" fmla="*/ 867210 w 1169048"/>
                <a:gd name="connsiteY23" fmla="*/ 1069214 h 1169048"/>
                <a:gd name="connsiteX24" fmla="*/ 896404 w 1169048"/>
                <a:gd name="connsiteY24" fmla="*/ 1057327 h 1169048"/>
                <a:gd name="connsiteX25" fmla="*/ 884256 w 1169048"/>
                <a:gd name="connsiteY25" fmla="*/ 1028395 h 1169048"/>
                <a:gd name="connsiteX26" fmla="*/ 855911 w 1169048"/>
                <a:gd name="connsiteY26" fmla="*/ 931540 h 1169048"/>
                <a:gd name="connsiteX27" fmla="*/ 849054 w 1169048"/>
                <a:gd name="connsiteY27" fmla="*/ 848205 h 1169048"/>
                <a:gd name="connsiteX28" fmla="*/ 931606 w 1169048"/>
                <a:gd name="connsiteY28" fmla="*/ 855324 h 1169048"/>
                <a:gd name="connsiteX29" fmla="*/ 1028721 w 1169048"/>
                <a:gd name="connsiteY29" fmla="*/ 883995 h 1169048"/>
                <a:gd name="connsiteX30" fmla="*/ 1057785 w 1169048"/>
                <a:gd name="connsiteY30" fmla="*/ 896208 h 1169048"/>
                <a:gd name="connsiteX31" fmla="*/ 1069736 w 1169048"/>
                <a:gd name="connsiteY31" fmla="*/ 867014 h 1169048"/>
                <a:gd name="connsiteX32" fmla="*/ 1118196 w 1169048"/>
                <a:gd name="connsiteY32" fmla="*/ 778519 h 1169048"/>
                <a:gd name="connsiteX33" fmla="*/ 1171816 w 1169048"/>
                <a:gd name="connsiteY33" fmla="*/ 715234 h 1169048"/>
                <a:gd name="connsiteX34" fmla="*/ 1171816 w 1169048"/>
                <a:gd name="connsiteY34" fmla="*/ 656586 h 1169048"/>
                <a:gd name="connsiteX35" fmla="*/ 925793 w 1169048"/>
                <a:gd name="connsiteY35" fmla="*/ 502193 h 1169048"/>
                <a:gd name="connsiteX36" fmla="*/ 937875 w 1169048"/>
                <a:gd name="connsiteY36" fmla="*/ 481163 h 1169048"/>
                <a:gd name="connsiteX37" fmla="*/ 1171816 w 1169048"/>
                <a:gd name="connsiteY37" fmla="*/ 268906 h 1169048"/>
                <a:gd name="connsiteX38" fmla="*/ 1171881 w 1169048"/>
                <a:gd name="connsiteY38" fmla="*/ 268906 h 1169048"/>
                <a:gd name="connsiteX39" fmla="*/ 1171881 w 1169048"/>
                <a:gd name="connsiteY39" fmla="*/ 228283 h 1169048"/>
                <a:gd name="connsiteX40" fmla="*/ 1171881 w 1169048"/>
                <a:gd name="connsiteY40" fmla="*/ 228283 h 1169048"/>
                <a:gd name="connsiteX41" fmla="*/ 938202 w 1169048"/>
                <a:gd name="connsiteY41" fmla="*/ 818946 h 1169048"/>
                <a:gd name="connsiteX42" fmla="*/ 844482 w 1169048"/>
                <a:gd name="connsiteY42" fmla="*/ 811370 h 1169048"/>
                <a:gd name="connsiteX43" fmla="*/ 908943 w 1169048"/>
                <a:gd name="connsiteY43" fmla="*/ 535044 h 1169048"/>
                <a:gd name="connsiteX44" fmla="*/ 1149218 w 1169048"/>
                <a:gd name="connsiteY44" fmla="*/ 685714 h 1169048"/>
                <a:gd name="connsiteX45" fmla="*/ 1088088 w 1169048"/>
                <a:gd name="connsiteY45" fmla="*/ 757293 h 1169048"/>
                <a:gd name="connsiteX46" fmla="*/ 1037865 w 1169048"/>
                <a:gd name="connsiteY46" fmla="*/ 847748 h 1169048"/>
                <a:gd name="connsiteX47" fmla="*/ 938202 w 1169048"/>
                <a:gd name="connsiteY47" fmla="*/ 818881 h 1169048"/>
                <a:gd name="connsiteX48" fmla="*/ 938202 w 1169048"/>
                <a:gd name="connsiteY48" fmla="*/ 818881 h 1169048"/>
                <a:gd name="connsiteX49" fmla="*/ 812350 w 1169048"/>
                <a:gd name="connsiteY49" fmla="*/ 843960 h 1169048"/>
                <a:gd name="connsiteX50" fmla="*/ 819795 w 1169048"/>
                <a:gd name="connsiteY50" fmla="*/ 937810 h 1169048"/>
                <a:gd name="connsiteX51" fmla="*/ 848270 w 1169048"/>
                <a:gd name="connsiteY51" fmla="*/ 1037277 h 1169048"/>
                <a:gd name="connsiteX52" fmla="*/ 757424 w 1169048"/>
                <a:gd name="connsiteY52" fmla="*/ 1087239 h 1169048"/>
                <a:gd name="connsiteX53" fmla="*/ 685779 w 1169048"/>
                <a:gd name="connsiteY53" fmla="*/ 1148174 h 1169048"/>
                <a:gd name="connsiteX54" fmla="*/ 535958 w 1169048"/>
                <a:gd name="connsiteY54" fmla="*/ 907311 h 1169048"/>
                <a:gd name="connsiteX55" fmla="*/ 812415 w 1169048"/>
                <a:gd name="connsiteY55" fmla="*/ 844025 h 1169048"/>
                <a:gd name="connsiteX56" fmla="*/ 812415 w 1169048"/>
                <a:gd name="connsiteY56" fmla="*/ 844025 h 1169048"/>
                <a:gd name="connsiteX57" fmla="*/ 873676 w 1169048"/>
                <a:gd name="connsiteY57" fmla="*/ 523549 h 1169048"/>
                <a:gd name="connsiteX58" fmla="*/ 807778 w 1169048"/>
                <a:gd name="connsiteY58" fmla="*/ 807256 h 1169048"/>
                <a:gd name="connsiteX59" fmla="*/ 524463 w 1169048"/>
                <a:gd name="connsiteY59" fmla="*/ 871978 h 1169048"/>
                <a:gd name="connsiteX60" fmla="*/ 518128 w 1169048"/>
                <a:gd name="connsiteY60" fmla="*/ 848532 h 1169048"/>
                <a:gd name="connsiteX61" fmla="*/ 533476 w 1169048"/>
                <a:gd name="connsiteY61" fmla="*/ 533019 h 1169048"/>
                <a:gd name="connsiteX62" fmla="*/ 850229 w 1169048"/>
                <a:gd name="connsiteY62" fmla="*/ 517149 h 1169048"/>
                <a:gd name="connsiteX63" fmla="*/ 873741 w 1169048"/>
                <a:gd name="connsiteY63" fmla="*/ 523549 h 1169048"/>
                <a:gd name="connsiteX64" fmla="*/ 873741 w 1169048"/>
                <a:gd name="connsiteY64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1171816" y="228152"/>
                  </a:moveTo>
                  <a:cubicBezTo>
                    <a:pt x="1138899" y="208755"/>
                    <a:pt x="1018860" y="128685"/>
                    <a:pt x="1034991" y="3355"/>
                  </a:cubicBezTo>
                  <a:lnTo>
                    <a:pt x="997242" y="41104"/>
                  </a:lnTo>
                  <a:cubicBezTo>
                    <a:pt x="1004426" y="144621"/>
                    <a:pt x="1086717" y="215090"/>
                    <a:pt x="1132499" y="246635"/>
                  </a:cubicBezTo>
                  <a:cubicBezTo>
                    <a:pt x="1037081" y="294703"/>
                    <a:pt x="960799" y="371116"/>
                    <a:pt x="906200" y="462093"/>
                  </a:cubicBezTo>
                  <a:cubicBezTo>
                    <a:pt x="900649" y="471301"/>
                    <a:pt x="895359" y="480706"/>
                    <a:pt x="890264" y="490176"/>
                  </a:cubicBezTo>
                  <a:cubicBezTo>
                    <a:pt x="879945" y="487041"/>
                    <a:pt x="869496" y="484167"/>
                    <a:pt x="859046" y="481555"/>
                  </a:cubicBezTo>
                  <a:cubicBezTo>
                    <a:pt x="756967" y="456019"/>
                    <a:pt x="650446" y="456149"/>
                    <a:pt x="549804" y="488282"/>
                  </a:cubicBezTo>
                  <a:lnTo>
                    <a:pt x="488282" y="549738"/>
                  </a:lnTo>
                  <a:cubicBezTo>
                    <a:pt x="456280" y="649793"/>
                    <a:pt x="456802" y="756118"/>
                    <a:pt x="482273" y="857544"/>
                  </a:cubicBezTo>
                  <a:cubicBezTo>
                    <a:pt x="484886" y="867928"/>
                    <a:pt x="487759" y="878313"/>
                    <a:pt x="490894" y="888632"/>
                  </a:cubicBezTo>
                  <a:cubicBezTo>
                    <a:pt x="481359" y="893726"/>
                    <a:pt x="471889" y="899016"/>
                    <a:pt x="462680" y="904567"/>
                  </a:cubicBezTo>
                  <a:cubicBezTo>
                    <a:pt x="371116" y="959428"/>
                    <a:pt x="294964" y="1036232"/>
                    <a:pt x="246700" y="1132042"/>
                  </a:cubicBezTo>
                  <a:cubicBezTo>
                    <a:pt x="215155" y="1086260"/>
                    <a:pt x="144621" y="1004035"/>
                    <a:pt x="41104" y="996850"/>
                  </a:cubicBezTo>
                  <a:lnTo>
                    <a:pt x="3355" y="1034600"/>
                  </a:lnTo>
                  <a:cubicBezTo>
                    <a:pt x="128359" y="1018533"/>
                    <a:pt x="208298" y="1137724"/>
                    <a:pt x="228087" y="1171032"/>
                  </a:cubicBezTo>
                  <a:lnTo>
                    <a:pt x="269101" y="1171032"/>
                  </a:lnTo>
                  <a:cubicBezTo>
                    <a:pt x="313120" y="1071304"/>
                    <a:pt x="388880" y="991822"/>
                    <a:pt x="481685" y="936243"/>
                  </a:cubicBezTo>
                  <a:cubicBezTo>
                    <a:pt x="488608" y="932063"/>
                    <a:pt x="495662" y="928079"/>
                    <a:pt x="502781" y="924160"/>
                  </a:cubicBezTo>
                  <a:cubicBezTo>
                    <a:pt x="536154" y="1015529"/>
                    <a:pt x="589447" y="1100824"/>
                    <a:pt x="656585" y="1171032"/>
                  </a:cubicBezTo>
                  <a:lnTo>
                    <a:pt x="715103" y="1171032"/>
                  </a:lnTo>
                  <a:lnTo>
                    <a:pt x="714973" y="1170901"/>
                  </a:lnTo>
                  <a:cubicBezTo>
                    <a:pt x="734174" y="1151374"/>
                    <a:pt x="755465" y="1133544"/>
                    <a:pt x="778323" y="1117608"/>
                  </a:cubicBezTo>
                  <a:cubicBezTo>
                    <a:pt x="806080" y="1098342"/>
                    <a:pt x="835927" y="1082015"/>
                    <a:pt x="867210" y="1069214"/>
                  </a:cubicBezTo>
                  <a:lnTo>
                    <a:pt x="896404" y="1057327"/>
                  </a:lnTo>
                  <a:lnTo>
                    <a:pt x="884256" y="1028395"/>
                  </a:lnTo>
                  <a:cubicBezTo>
                    <a:pt x="871325" y="997438"/>
                    <a:pt x="861789" y="964783"/>
                    <a:pt x="855911" y="931540"/>
                  </a:cubicBezTo>
                  <a:cubicBezTo>
                    <a:pt x="851078" y="904045"/>
                    <a:pt x="848727" y="876092"/>
                    <a:pt x="849054" y="848205"/>
                  </a:cubicBezTo>
                  <a:cubicBezTo>
                    <a:pt x="876419" y="848009"/>
                    <a:pt x="904110" y="850360"/>
                    <a:pt x="931606" y="855324"/>
                  </a:cubicBezTo>
                  <a:cubicBezTo>
                    <a:pt x="964718" y="861267"/>
                    <a:pt x="997373" y="870868"/>
                    <a:pt x="1028721" y="883995"/>
                  </a:cubicBezTo>
                  <a:lnTo>
                    <a:pt x="1057785" y="896208"/>
                  </a:lnTo>
                  <a:lnTo>
                    <a:pt x="1069736" y="867014"/>
                  </a:lnTo>
                  <a:cubicBezTo>
                    <a:pt x="1082472" y="835926"/>
                    <a:pt x="1098799" y="806145"/>
                    <a:pt x="1118196" y="778519"/>
                  </a:cubicBezTo>
                  <a:cubicBezTo>
                    <a:pt x="1134067" y="755922"/>
                    <a:pt x="1152027" y="734696"/>
                    <a:pt x="1171816" y="715234"/>
                  </a:cubicBezTo>
                  <a:lnTo>
                    <a:pt x="1171816" y="656586"/>
                  </a:lnTo>
                  <a:cubicBezTo>
                    <a:pt x="1100628" y="588402"/>
                    <a:pt x="1015986" y="535305"/>
                    <a:pt x="925793" y="502193"/>
                  </a:cubicBezTo>
                  <a:cubicBezTo>
                    <a:pt x="929712" y="495074"/>
                    <a:pt x="933696" y="488086"/>
                    <a:pt x="937875" y="481163"/>
                  </a:cubicBezTo>
                  <a:cubicBezTo>
                    <a:pt x="993324" y="388684"/>
                    <a:pt x="1072349" y="312467"/>
                    <a:pt x="1171816" y="268906"/>
                  </a:cubicBezTo>
                  <a:lnTo>
                    <a:pt x="1171881" y="268906"/>
                  </a:lnTo>
                  <a:lnTo>
                    <a:pt x="1171881" y="228283"/>
                  </a:lnTo>
                  <a:lnTo>
                    <a:pt x="1171881" y="228283"/>
                  </a:lnTo>
                  <a:close/>
                  <a:moveTo>
                    <a:pt x="938202" y="818946"/>
                  </a:moveTo>
                  <a:cubicBezTo>
                    <a:pt x="907180" y="813395"/>
                    <a:pt x="875700" y="810848"/>
                    <a:pt x="844482" y="811370"/>
                  </a:cubicBezTo>
                  <a:cubicBezTo>
                    <a:pt x="846180" y="716540"/>
                    <a:pt x="868320" y="620861"/>
                    <a:pt x="908943" y="535044"/>
                  </a:cubicBezTo>
                  <a:cubicBezTo>
                    <a:pt x="997177" y="566719"/>
                    <a:pt x="1079990" y="618641"/>
                    <a:pt x="1149218" y="685714"/>
                  </a:cubicBezTo>
                  <a:cubicBezTo>
                    <a:pt x="1126752" y="707332"/>
                    <a:pt x="1106245" y="731431"/>
                    <a:pt x="1088088" y="757293"/>
                  </a:cubicBezTo>
                  <a:cubicBezTo>
                    <a:pt x="1068169" y="785703"/>
                    <a:pt x="1051254" y="816138"/>
                    <a:pt x="1037865" y="847748"/>
                  </a:cubicBezTo>
                  <a:cubicBezTo>
                    <a:pt x="1005602" y="834621"/>
                    <a:pt x="972098" y="824954"/>
                    <a:pt x="938202" y="818881"/>
                  </a:cubicBezTo>
                  <a:lnTo>
                    <a:pt x="938202" y="818881"/>
                  </a:lnTo>
                  <a:close/>
                  <a:moveTo>
                    <a:pt x="812350" y="843960"/>
                  </a:moveTo>
                  <a:cubicBezTo>
                    <a:pt x="811762" y="875243"/>
                    <a:pt x="814309" y="906723"/>
                    <a:pt x="819795" y="937810"/>
                  </a:cubicBezTo>
                  <a:cubicBezTo>
                    <a:pt x="825804" y="971902"/>
                    <a:pt x="835339" y="1005406"/>
                    <a:pt x="848270" y="1037277"/>
                  </a:cubicBezTo>
                  <a:cubicBezTo>
                    <a:pt x="816072" y="1050862"/>
                    <a:pt x="785573" y="1067712"/>
                    <a:pt x="757424" y="1087239"/>
                  </a:cubicBezTo>
                  <a:cubicBezTo>
                    <a:pt x="731496" y="1105265"/>
                    <a:pt x="707462" y="1125707"/>
                    <a:pt x="685779" y="1148174"/>
                  </a:cubicBezTo>
                  <a:cubicBezTo>
                    <a:pt x="619881" y="1079925"/>
                    <a:pt x="567895" y="996655"/>
                    <a:pt x="535958" y="907311"/>
                  </a:cubicBezTo>
                  <a:cubicBezTo>
                    <a:pt x="620796" y="867341"/>
                    <a:pt x="716083" y="845462"/>
                    <a:pt x="812415" y="844025"/>
                  </a:cubicBezTo>
                  <a:lnTo>
                    <a:pt x="812415" y="844025"/>
                  </a:lnTo>
                  <a:close/>
                  <a:moveTo>
                    <a:pt x="873676" y="523549"/>
                  </a:moveTo>
                  <a:cubicBezTo>
                    <a:pt x="832596" y="611848"/>
                    <a:pt x="809999" y="709944"/>
                    <a:pt x="807778" y="807256"/>
                  </a:cubicBezTo>
                  <a:cubicBezTo>
                    <a:pt x="709160" y="809346"/>
                    <a:pt x="611718" y="831616"/>
                    <a:pt x="524463" y="871978"/>
                  </a:cubicBezTo>
                  <a:cubicBezTo>
                    <a:pt x="522178" y="864206"/>
                    <a:pt x="520088" y="856368"/>
                    <a:pt x="518128" y="848532"/>
                  </a:cubicBezTo>
                  <a:cubicBezTo>
                    <a:pt x="491939" y="743970"/>
                    <a:pt x="493898" y="634184"/>
                    <a:pt x="533476" y="533019"/>
                  </a:cubicBezTo>
                  <a:cubicBezTo>
                    <a:pt x="635229" y="493441"/>
                    <a:pt x="745146" y="490829"/>
                    <a:pt x="850229" y="517149"/>
                  </a:cubicBezTo>
                  <a:cubicBezTo>
                    <a:pt x="858067" y="519108"/>
                    <a:pt x="865904" y="521263"/>
                    <a:pt x="873741" y="523549"/>
                  </a:cubicBezTo>
                  <a:lnTo>
                    <a:pt x="873741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1AED58F-FED7-436E-9FA7-E72E435DC326}"/>
                </a:ext>
              </a:extLst>
            </p:cNvPr>
            <p:cNvSpPr/>
            <p:nvPr/>
          </p:nvSpPr>
          <p:spPr>
            <a:xfrm>
              <a:off x="1438623" y="5688339"/>
              <a:ext cx="1169048" cy="1169048"/>
            </a:xfrm>
            <a:custGeom>
              <a:avLst/>
              <a:gdLst>
                <a:gd name="connsiteX0" fmla="*/ 1171685 w 1169048"/>
                <a:gd name="connsiteY0" fmla="*/ 228087 h 1169048"/>
                <a:gd name="connsiteX1" fmla="*/ 1034991 w 1169048"/>
                <a:gd name="connsiteY1" fmla="*/ 3355 h 1169048"/>
                <a:gd name="connsiteX2" fmla="*/ 997242 w 1169048"/>
                <a:gd name="connsiteY2" fmla="*/ 41105 h 1169048"/>
                <a:gd name="connsiteX3" fmla="*/ 1132499 w 1169048"/>
                <a:gd name="connsiteY3" fmla="*/ 246635 h 1169048"/>
                <a:gd name="connsiteX4" fmla="*/ 906200 w 1169048"/>
                <a:gd name="connsiteY4" fmla="*/ 462092 h 1169048"/>
                <a:gd name="connsiteX5" fmla="*/ 890264 w 1169048"/>
                <a:gd name="connsiteY5" fmla="*/ 490176 h 1169048"/>
                <a:gd name="connsiteX6" fmla="*/ 859046 w 1169048"/>
                <a:gd name="connsiteY6" fmla="*/ 481555 h 1169048"/>
                <a:gd name="connsiteX7" fmla="*/ 549804 w 1169048"/>
                <a:gd name="connsiteY7" fmla="*/ 488282 h 1169048"/>
                <a:gd name="connsiteX8" fmla="*/ 488282 w 1169048"/>
                <a:gd name="connsiteY8" fmla="*/ 549739 h 1169048"/>
                <a:gd name="connsiteX9" fmla="*/ 482273 w 1169048"/>
                <a:gd name="connsiteY9" fmla="*/ 857544 h 1169048"/>
                <a:gd name="connsiteX10" fmla="*/ 490894 w 1169048"/>
                <a:gd name="connsiteY10" fmla="*/ 888632 h 1169048"/>
                <a:gd name="connsiteX11" fmla="*/ 462680 w 1169048"/>
                <a:gd name="connsiteY11" fmla="*/ 904567 h 1169048"/>
                <a:gd name="connsiteX12" fmla="*/ 246700 w 1169048"/>
                <a:gd name="connsiteY12" fmla="*/ 1132042 h 1169048"/>
                <a:gd name="connsiteX13" fmla="*/ 41105 w 1169048"/>
                <a:gd name="connsiteY13" fmla="*/ 996850 h 1169048"/>
                <a:gd name="connsiteX14" fmla="*/ 3355 w 1169048"/>
                <a:gd name="connsiteY14" fmla="*/ 1034600 h 1169048"/>
                <a:gd name="connsiteX15" fmla="*/ 228348 w 1169048"/>
                <a:gd name="connsiteY15" fmla="*/ 1171489 h 1169048"/>
                <a:gd name="connsiteX16" fmla="*/ 227956 w 1169048"/>
                <a:gd name="connsiteY16" fmla="*/ 1172142 h 1169048"/>
                <a:gd name="connsiteX17" fmla="*/ 269167 w 1169048"/>
                <a:gd name="connsiteY17" fmla="*/ 1172142 h 1169048"/>
                <a:gd name="connsiteX18" fmla="*/ 268840 w 1169048"/>
                <a:gd name="connsiteY18" fmla="*/ 1171489 h 1169048"/>
                <a:gd name="connsiteX19" fmla="*/ 481620 w 1169048"/>
                <a:gd name="connsiteY19" fmla="*/ 936243 h 1169048"/>
                <a:gd name="connsiteX20" fmla="*/ 502715 w 1169048"/>
                <a:gd name="connsiteY20" fmla="*/ 924160 h 1169048"/>
                <a:gd name="connsiteX21" fmla="*/ 656781 w 1169048"/>
                <a:gd name="connsiteY21" fmla="*/ 1171293 h 1169048"/>
                <a:gd name="connsiteX22" fmla="*/ 655998 w 1169048"/>
                <a:gd name="connsiteY22" fmla="*/ 1172142 h 1169048"/>
                <a:gd name="connsiteX23" fmla="*/ 716148 w 1169048"/>
                <a:gd name="connsiteY23" fmla="*/ 1172142 h 1169048"/>
                <a:gd name="connsiteX24" fmla="*/ 714973 w 1169048"/>
                <a:gd name="connsiteY24" fmla="*/ 1170901 h 1169048"/>
                <a:gd name="connsiteX25" fmla="*/ 778323 w 1169048"/>
                <a:gd name="connsiteY25" fmla="*/ 1117609 h 1169048"/>
                <a:gd name="connsiteX26" fmla="*/ 867210 w 1169048"/>
                <a:gd name="connsiteY26" fmla="*/ 1069214 h 1169048"/>
                <a:gd name="connsiteX27" fmla="*/ 896404 w 1169048"/>
                <a:gd name="connsiteY27" fmla="*/ 1057327 h 1169048"/>
                <a:gd name="connsiteX28" fmla="*/ 884256 w 1169048"/>
                <a:gd name="connsiteY28" fmla="*/ 1028395 h 1169048"/>
                <a:gd name="connsiteX29" fmla="*/ 855911 w 1169048"/>
                <a:gd name="connsiteY29" fmla="*/ 931540 h 1169048"/>
                <a:gd name="connsiteX30" fmla="*/ 849054 w 1169048"/>
                <a:gd name="connsiteY30" fmla="*/ 848205 h 1169048"/>
                <a:gd name="connsiteX31" fmla="*/ 931606 w 1169048"/>
                <a:gd name="connsiteY31" fmla="*/ 855324 h 1169048"/>
                <a:gd name="connsiteX32" fmla="*/ 1028722 w 1169048"/>
                <a:gd name="connsiteY32" fmla="*/ 883995 h 1169048"/>
                <a:gd name="connsiteX33" fmla="*/ 1057784 w 1169048"/>
                <a:gd name="connsiteY33" fmla="*/ 896208 h 1169048"/>
                <a:gd name="connsiteX34" fmla="*/ 1069736 w 1169048"/>
                <a:gd name="connsiteY34" fmla="*/ 867079 h 1169048"/>
                <a:gd name="connsiteX35" fmla="*/ 1118196 w 1169048"/>
                <a:gd name="connsiteY35" fmla="*/ 778585 h 1169048"/>
                <a:gd name="connsiteX36" fmla="*/ 1171750 w 1169048"/>
                <a:gd name="connsiteY36" fmla="*/ 715430 h 1169048"/>
                <a:gd name="connsiteX37" fmla="*/ 1171750 w 1169048"/>
                <a:gd name="connsiteY37" fmla="*/ 656586 h 1169048"/>
                <a:gd name="connsiteX38" fmla="*/ 925793 w 1169048"/>
                <a:gd name="connsiteY38" fmla="*/ 502258 h 1169048"/>
                <a:gd name="connsiteX39" fmla="*/ 937875 w 1169048"/>
                <a:gd name="connsiteY39" fmla="*/ 481229 h 1169048"/>
                <a:gd name="connsiteX40" fmla="*/ 1171750 w 1169048"/>
                <a:gd name="connsiteY40" fmla="*/ 268971 h 1169048"/>
                <a:gd name="connsiteX41" fmla="*/ 1171750 w 1169048"/>
                <a:gd name="connsiteY41" fmla="*/ 228283 h 1169048"/>
                <a:gd name="connsiteX42" fmla="*/ 1171750 w 1169048"/>
                <a:gd name="connsiteY42" fmla="*/ 228283 h 1169048"/>
                <a:gd name="connsiteX43" fmla="*/ 1149153 w 1169048"/>
                <a:gd name="connsiteY43" fmla="*/ 685714 h 1169048"/>
                <a:gd name="connsiteX44" fmla="*/ 1088023 w 1169048"/>
                <a:gd name="connsiteY44" fmla="*/ 757359 h 1169048"/>
                <a:gd name="connsiteX45" fmla="*/ 1037800 w 1169048"/>
                <a:gd name="connsiteY45" fmla="*/ 847813 h 1169048"/>
                <a:gd name="connsiteX46" fmla="*/ 938137 w 1169048"/>
                <a:gd name="connsiteY46" fmla="*/ 818946 h 1169048"/>
                <a:gd name="connsiteX47" fmla="*/ 844417 w 1169048"/>
                <a:gd name="connsiteY47" fmla="*/ 811370 h 1169048"/>
                <a:gd name="connsiteX48" fmla="*/ 908878 w 1169048"/>
                <a:gd name="connsiteY48" fmla="*/ 535044 h 1169048"/>
                <a:gd name="connsiteX49" fmla="*/ 1149153 w 1169048"/>
                <a:gd name="connsiteY49" fmla="*/ 685714 h 1169048"/>
                <a:gd name="connsiteX50" fmla="*/ 1149153 w 1169048"/>
                <a:gd name="connsiteY50" fmla="*/ 685714 h 1169048"/>
                <a:gd name="connsiteX51" fmla="*/ 812284 w 1169048"/>
                <a:gd name="connsiteY51" fmla="*/ 843960 h 1169048"/>
                <a:gd name="connsiteX52" fmla="*/ 819730 w 1169048"/>
                <a:gd name="connsiteY52" fmla="*/ 937810 h 1169048"/>
                <a:gd name="connsiteX53" fmla="*/ 848205 w 1169048"/>
                <a:gd name="connsiteY53" fmla="*/ 1037277 h 1169048"/>
                <a:gd name="connsiteX54" fmla="*/ 757359 w 1169048"/>
                <a:gd name="connsiteY54" fmla="*/ 1087239 h 1169048"/>
                <a:gd name="connsiteX55" fmla="*/ 685714 w 1169048"/>
                <a:gd name="connsiteY55" fmla="*/ 1148174 h 1169048"/>
                <a:gd name="connsiteX56" fmla="*/ 535893 w 1169048"/>
                <a:gd name="connsiteY56" fmla="*/ 907311 h 1169048"/>
                <a:gd name="connsiteX57" fmla="*/ 812350 w 1169048"/>
                <a:gd name="connsiteY57" fmla="*/ 844025 h 1169048"/>
                <a:gd name="connsiteX58" fmla="*/ 812350 w 1169048"/>
                <a:gd name="connsiteY58" fmla="*/ 844025 h 1169048"/>
                <a:gd name="connsiteX59" fmla="*/ 873611 w 1169048"/>
                <a:gd name="connsiteY59" fmla="*/ 523549 h 1169048"/>
                <a:gd name="connsiteX60" fmla="*/ 807713 w 1169048"/>
                <a:gd name="connsiteY60" fmla="*/ 807256 h 1169048"/>
                <a:gd name="connsiteX61" fmla="*/ 524398 w 1169048"/>
                <a:gd name="connsiteY61" fmla="*/ 871978 h 1169048"/>
                <a:gd name="connsiteX62" fmla="*/ 518063 w 1169048"/>
                <a:gd name="connsiteY62" fmla="*/ 848532 h 1169048"/>
                <a:gd name="connsiteX63" fmla="*/ 533411 w 1169048"/>
                <a:gd name="connsiteY63" fmla="*/ 533019 h 1169048"/>
                <a:gd name="connsiteX64" fmla="*/ 850164 w 1169048"/>
                <a:gd name="connsiteY64" fmla="*/ 517149 h 1169048"/>
                <a:gd name="connsiteX65" fmla="*/ 873676 w 1169048"/>
                <a:gd name="connsiteY65" fmla="*/ 523549 h 1169048"/>
                <a:gd name="connsiteX66" fmla="*/ 873676 w 1169048"/>
                <a:gd name="connsiteY66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1171685" y="228087"/>
                  </a:moveTo>
                  <a:cubicBezTo>
                    <a:pt x="1138638" y="208559"/>
                    <a:pt x="1018860" y="128555"/>
                    <a:pt x="1034991" y="3355"/>
                  </a:cubicBezTo>
                  <a:lnTo>
                    <a:pt x="997242" y="41105"/>
                  </a:lnTo>
                  <a:cubicBezTo>
                    <a:pt x="1004426" y="144621"/>
                    <a:pt x="1086717" y="215090"/>
                    <a:pt x="1132499" y="246635"/>
                  </a:cubicBezTo>
                  <a:cubicBezTo>
                    <a:pt x="1037081" y="294703"/>
                    <a:pt x="960799" y="371116"/>
                    <a:pt x="906200" y="462092"/>
                  </a:cubicBezTo>
                  <a:cubicBezTo>
                    <a:pt x="900649" y="471301"/>
                    <a:pt x="895359" y="480706"/>
                    <a:pt x="890264" y="490176"/>
                  </a:cubicBezTo>
                  <a:cubicBezTo>
                    <a:pt x="879946" y="487041"/>
                    <a:pt x="869496" y="484167"/>
                    <a:pt x="859046" y="481555"/>
                  </a:cubicBezTo>
                  <a:cubicBezTo>
                    <a:pt x="756967" y="456019"/>
                    <a:pt x="650446" y="456149"/>
                    <a:pt x="549804" y="488282"/>
                  </a:cubicBezTo>
                  <a:lnTo>
                    <a:pt x="488282" y="549739"/>
                  </a:lnTo>
                  <a:cubicBezTo>
                    <a:pt x="456280" y="649793"/>
                    <a:pt x="456802" y="756053"/>
                    <a:pt x="482273" y="857544"/>
                  </a:cubicBezTo>
                  <a:cubicBezTo>
                    <a:pt x="484886" y="867928"/>
                    <a:pt x="487759" y="878313"/>
                    <a:pt x="490894" y="888632"/>
                  </a:cubicBezTo>
                  <a:cubicBezTo>
                    <a:pt x="481359" y="893726"/>
                    <a:pt x="471889" y="899016"/>
                    <a:pt x="462680" y="904567"/>
                  </a:cubicBezTo>
                  <a:cubicBezTo>
                    <a:pt x="371116" y="959428"/>
                    <a:pt x="294964" y="1036232"/>
                    <a:pt x="246700" y="1132042"/>
                  </a:cubicBezTo>
                  <a:cubicBezTo>
                    <a:pt x="215156" y="1086260"/>
                    <a:pt x="144621" y="1004035"/>
                    <a:pt x="41105" y="996850"/>
                  </a:cubicBezTo>
                  <a:lnTo>
                    <a:pt x="3355" y="1034600"/>
                  </a:lnTo>
                  <a:cubicBezTo>
                    <a:pt x="128946" y="1018468"/>
                    <a:pt x="209016" y="1138769"/>
                    <a:pt x="228348" y="1171489"/>
                  </a:cubicBezTo>
                  <a:lnTo>
                    <a:pt x="227956" y="1172142"/>
                  </a:lnTo>
                  <a:lnTo>
                    <a:pt x="269167" y="1172142"/>
                  </a:lnTo>
                  <a:lnTo>
                    <a:pt x="268840" y="1171489"/>
                  </a:lnTo>
                  <a:cubicBezTo>
                    <a:pt x="312794" y="1071565"/>
                    <a:pt x="388684" y="991952"/>
                    <a:pt x="481620" y="936243"/>
                  </a:cubicBezTo>
                  <a:cubicBezTo>
                    <a:pt x="488543" y="932063"/>
                    <a:pt x="495596" y="928079"/>
                    <a:pt x="502715" y="924160"/>
                  </a:cubicBezTo>
                  <a:cubicBezTo>
                    <a:pt x="536154" y="1015660"/>
                    <a:pt x="589512" y="1101020"/>
                    <a:pt x="656781" y="1171293"/>
                  </a:cubicBezTo>
                  <a:lnTo>
                    <a:pt x="655998" y="1172142"/>
                  </a:lnTo>
                  <a:lnTo>
                    <a:pt x="716148" y="1172142"/>
                  </a:lnTo>
                  <a:lnTo>
                    <a:pt x="714973" y="1170901"/>
                  </a:lnTo>
                  <a:cubicBezTo>
                    <a:pt x="734174" y="1151374"/>
                    <a:pt x="755465" y="1133544"/>
                    <a:pt x="778323" y="1117609"/>
                  </a:cubicBezTo>
                  <a:cubicBezTo>
                    <a:pt x="806080" y="1098342"/>
                    <a:pt x="835927" y="1082015"/>
                    <a:pt x="867210" y="1069214"/>
                  </a:cubicBezTo>
                  <a:lnTo>
                    <a:pt x="896404" y="1057327"/>
                  </a:lnTo>
                  <a:lnTo>
                    <a:pt x="884256" y="1028395"/>
                  </a:lnTo>
                  <a:cubicBezTo>
                    <a:pt x="871325" y="997438"/>
                    <a:pt x="861789" y="964783"/>
                    <a:pt x="855911" y="931540"/>
                  </a:cubicBezTo>
                  <a:cubicBezTo>
                    <a:pt x="851079" y="904045"/>
                    <a:pt x="848727" y="876092"/>
                    <a:pt x="849054" y="848205"/>
                  </a:cubicBezTo>
                  <a:cubicBezTo>
                    <a:pt x="876419" y="848009"/>
                    <a:pt x="904110" y="850360"/>
                    <a:pt x="931606" y="855324"/>
                  </a:cubicBezTo>
                  <a:cubicBezTo>
                    <a:pt x="964718" y="861267"/>
                    <a:pt x="997373" y="870868"/>
                    <a:pt x="1028722" y="883995"/>
                  </a:cubicBezTo>
                  <a:lnTo>
                    <a:pt x="1057784" y="896208"/>
                  </a:lnTo>
                  <a:lnTo>
                    <a:pt x="1069736" y="867079"/>
                  </a:lnTo>
                  <a:cubicBezTo>
                    <a:pt x="1082472" y="835992"/>
                    <a:pt x="1098799" y="806210"/>
                    <a:pt x="1118196" y="778585"/>
                  </a:cubicBezTo>
                  <a:cubicBezTo>
                    <a:pt x="1134001" y="756053"/>
                    <a:pt x="1151962" y="734827"/>
                    <a:pt x="1171750" y="715430"/>
                  </a:cubicBezTo>
                  <a:lnTo>
                    <a:pt x="1171750" y="656586"/>
                  </a:lnTo>
                  <a:cubicBezTo>
                    <a:pt x="1100628" y="588402"/>
                    <a:pt x="1015986" y="535370"/>
                    <a:pt x="925793" y="502258"/>
                  </a:cubicBezTo>
                  <a:cubicBezTo>
                    <a:pt x="929712" y="495139"/>
                    <a:pt x="933696" y="488151"/>
                    <a:pt x="937875" y="481229"/>
                  </a:cubicBezTo>
                  <a:cubicBezTo>
                    <a:pt x="993324" y="388749"/>
                    <a:pt x="1072283" y="312533"/>
                    <a:pt x="1171750" y="268971"/>
                  </a:cubicBezTo>
                  <a:lnTo>
                    <a:pt x="1171750" y="228283"/>
                  </a:lnTo>
                  <a:lnTo>
                    <a:pt x="1171750" y="228283"/>
                  </a:lnTo>
                  <a:close/>
                  <a:moveTo>
                    <a:pt x="1149153" y="685714"/>
                  </a:moveTo>
                  <a:cubicBezTo>
                    <a:pt x="1126687" y="707332"/>
                    <a:pt x="1106179" y="731431"/>
                    <a:pt x="1088023" y="757359"/>
                  </a:cubicBezTo>
                  <a:cubicBezTo>
                    <a:pt x="1068104" y="785768"/>
                    <a:pt x="1051188" y="816203"/>
                    <a:pt x="1037800" y="847813"/>
                  </a:cubicBezTo>
                  <a:cubicBezTo>
                    <a:pt x="1005536" y="834686"/>
                    <a:pt x="972032" y="825020"/>
                    <a:pt x="938137" y="818946"/>
                  </a:cubicBezTo>
                  <a:cubicBezTo>
                    <a:pt x="907115" y="813395"/>
                    <a:pt x="875635" y="810848"/>
                    <a:pt x="844417" y="811370"/>
                  </a:cubicBezTo>
                  <a:cubicBezTo>
                    <a:pt x="846115" y="716540"/>
                    <a:pt x="868255" y="620796"/>
                    <a:pt x="908878" y="535044"/>
                  </a:cubicBezTo>
                  <a:cubicBezTo>
                    <a:pt x="997112" y="566719"/>
                    <a:pt x="1079925" y="618641"/>
                    <a:pt x="1149153" y="685714"/>
                  </a:cubicBezTo>
                  <a:lnTo>
                    <a:pt x="1149153" y="685714"/>
                  </a:lnTo>
                  <a:close/>
                  <a:moveTo>
                    <a:pt x="812284" y="843960"/>
                  </a:moveTo>
                  <a:cubicBezTo>
                    <a:pt x="811697" y="875243"/>
                    <a:pt x="814244" y="906723"/>
                    <a:pt x="819730" y="937810"/>
                  </a:cubicBezTo>
                  <a:cubicBezTo>
                    <a:pt x="825738" y="971902"/>
                    <a:pt x="835274" y="1005406"/>
                    <a:pt x="848205" y="1037277"/>
                  </a:cubicBezTo>
                  <a:cubicBezTo>
                    <a:pt x="816007" y="1050862"/>
                    <a:pt x="785507" y="1067712"/>
                    <a:pt x="757359" y="1087239"/>
                  </a:cubicBezTo>
                  <a:cubicBezTo>
                    <a:pt x="731431" y="1105265"/>
                    <a:pt x="707397" y="1125707"/>
                    <a:pt x="685714" y="1148174"/>
                  </a:cubicBezTo>
                  <a:cubicBezTo>
                    <a:pt x="619816" y="1079925"/>
                    <a:pt x="567829" y="996655"/>
                    <a:pt x="535893" y="907311"/>
                  </a:cubicBezTo>
                  <a:cubicBezTo>
                    <a:pt x="620730" y="867341"/>
                    <a:pt x="715952" y="845462"/>
                    <a:pt x="812350" y="844025"/>
                  </a:cubicBezTo>
                  <a:lnTo>
                    <a:pt x="812350" y="844025"/>
                  </a:lnTo>
                  <a:close/>
                  <a:moveTo>
                    <a:pt x="873611" y="523549"/>
                  </a:moveTo>
                  <a:cubicBezTo>
                    <a:pt x="832530" y="611848"/>
                    <a:pt x="809933" y="709944"/>
                    <a:pt x="807713" y="807256"/>
                  </a:cubicBezTo>
                  <a:cubicBezTo>
                    <a:pt x="709095" y="809346"/>
                    <a:pt x="611652" y="831616"/>
                    <a:pt x="524398" y="871978"/>
                  </a:cubicBezTo>
                  <a:cubicBezTo>
                    <a:pt x="522112" y="864206"/>
                    <a:pt x="520022" y="856369"/>
                    <a:pt x="518063" y="848532"/>
                  </a:cubicBezTo>
                  <a:cubicBezTo>
                    <a:pt x="491874" y="743970"/>
                    <a:pt x="493833" y="634184"/>
                    <a:pt x="533411" y="533019"/>
                  </a:cubicBezTo>
                  <a:cubicBezTo>
                    <a:pt x="635164" y="493441"/>
                    <a:pt x="745080" y="490829"/>
                    <a:pt x="850164" y="517149"/>
                  </a:cubicBezTo>
                  <a:cubicBezTo>
                    <a:pt x="858001" y="519108"/>
                    <a:pt x="865839" y="521263"/>
                    <a:pt x="873676" y="523549"/>
                  </a:cubicBezTo>
                  <a:lnTo>
                    <a:pt x="873676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2F906D4-7DB6-4543-AAFD-82A45E333972}"/>
                </a:ext>
              </a:extLst>
            </p:cNvPr>
            <p:cNvSpPr/>
            <p:nvPr/>
          </p:nvSpPr>
          <p:spPr>
            <a:xfrm>
              <a:off x="1301733" y="5551841"/>
              <a:ext cx="1169048" cy="1169048"/>
            </a:xfrm>
            <a:custGeom>
              <a:avLst/>
              <a:gdLst>
                <a:gd name="connsiteX0" fmla="*/ 3421 w 1169048"/>
                <a:gd name="connsiteY0" fmla="*/ 946235 h 1169048"/>
                <a:gd name="connsiteX1" fmla="*/ 140245 w 1169048"/>
                <a:gd name="connsiteY1" fmla="*/ 1171032 h 1169048"/>
                <a:gd name="connsiteX2" fmla="*/ 177994 w 1169048"/>
                <a:gd name="connsiteY2" fmla="*/ 1133283 h 1169048"/>
                <a:gd name="connsiteX3" fmla="*/ 42737 w 1169048"/>
                <a:gd name="connsiteY3" fmla="*/ 927752 h 1169048"/>
                <a:gd name="connsiteX4" fmla="*/ 269036 w 1169048"/>
                <a:gd name="connsiteY4" fmla="*/ 712295 h 1169048"/>
                <a:gd name="connsiteX5" fmla="*/ 284972 w 1169048"/>
                <a:gd name="connsiteY5" fmla="*/ 684212 h 1169048"/>
                <a:gd name="connsiteX6" fmla="*/ 316190 w 1169048"/>
                <a:gd name="connsiteY6" fmla="*/ 692833 h 1169048"/>
                <a:gd name="connsiteX7" fmla="*/ 625433 w 1169048"/>
                <a:gd name="connsiteY7" fmla="*/ 686105 h 1169048"/>
                <a:gd name="connsiteX8" fmla="*/ 686955 w 1169048"/>
                <a:gd name="connsiteY8" fmla="*/ 624649 h 1169048"/>
                <a:gd name="connsiteX9" fmla="*/ 692963 w 1169048"/>
                <a:gd name="connsiteY9" fmla="*/ 316843 h 1169048"/>
                <a:gd name="connsiteX10" fmla="*/ 684342 w 1169048"/>
                <a:gd name="connsiteY10" fmla="*/ 285755 h 1169048"/>
                <a:gd name="connsiteX11" fmla="*/ 712556 w 1169048"/>
                <a:gd name="connsiteY11" fmla="*/ 269820 h 1169048"/>
                <a:gd name="connsiteX12" fmla="*/ 928536 w 1169048"/>
                <a:gd name="connsiteY12" fmla="*/ 42345 h 1169048"/>
                <a:gd name="connsiteX13" fmla="*/ 1134132 w 1169048"/>
                <a:gd name="connsiteY13" fmla="*/ 177537 h 1169048"/>
                <a:gd name="connsiteX14" fmla="*/ 1171881 w 1169048"/>
                <a:gd name="connsiteY14" fmla="*/ 139787 h 1169048"/>
                <a:gd name="connsiteX15" fmla="*/ 947149 w 1169048"/>
                <a:gd name="connsiteY15" fmla="*/ 3355 h 1169048"/>
                <a:gd name="connsiteX16" fmla="*/ 906135 w 1169048"/>
                <a:gd name="connsiteY16" fmla="*/ 3355 h 1169048"/>
                <a:gd name="connsiteX17" fmla="*/ 693551 w 1169048"/>
                <a:gd name="connsiteY17" fmla="*/ 238144 h 1169048"/>
                <a:gd name="connsiteX18" fmla="*/ 672456 w 1169048"/>
                <a:gd name="connsiteY18" fmla="*/ 250227 h 1169048"/>
                <a:gd name="connsiteX19" fmla="*/ 518651 w 1169048"/>
                <a:gd name="connsiteY19" fmla="*/ 3355 h 1169048"/>
                <a:gd name="connsiteX20" fmla="*/ 460133 w 1169048"/>
                <a:gd name="connsiteY20" fmla="*/ 3355 h 1169048"/>
                <a:gd name="connsiteX21" fmla="*/ 460264 w 1169048"/>
                <a:gd name="connsiteY21" fmla="*/ 3486 h 1169048"/>
                <a:gd name="connsiteX22" fmla="*/ 396913 w 1169048"/>
                <a:gd name="connsiteY22" fmla="*/ 56779 h 1169048"/>
                <a:gd name="connsiteX23" fmla="*/ 308026 w 1169048"/>
                <a:gd name="connsiteY23" fmla="*/ 105173 h 1169048"/>
                <a:gd name="connsiteX24" fmla="*/ 278833 w 1169048"/>
                <a:gd name="connsiteY24" fmla="*/ 117060 h 1169048"/>
                <a:gd name="connsiteX25" fmla="*/ 290980 w 1169048"/>
                <a:gd name="connsiteY25" fmla="*/ 145992 h 1169048"/>
                <a:gd name="connsiteX26" fmla="*/ 319325 w 1169048"/>
                <a:gd name="connsiteY26" fmla="*/ 242847 h 1169048"/>
                <a:gd name="connsiteX27" fmla="*/ 326182 w 1169048"/>
                <a:gd name="connsiteY27" fmla="*/ 326182 h 1169048"/>
                <a:gd name="connsiteX28" fmla="*/ 243631 w 1169048"/>
                <a:gd name="connsiteY28" fmla="*/ 319063 h 1169048"/>
                <a:gd name="connsiteX29" fmla="*/ 146515 w 1169048"/>
                <a:gd name="connsiteY29" fmla="*/ 290392 h 1169048"/>
                <a:gd name="connsiteX30" fmla="*/ 117452 w 1169048"/>
                <a:gd name="connsiteY30" fmla="*/ 278179 h 1169048"/>
                <a:gd name="connsiteX31" fmla="*/ 105500 w 1169048"/>
                <a:gd name="connsiteY31" fmla="*/ 307373 h 1169048"/>
                <a:gd name="connsiteX32" fmla="*/ 57040 w 1169048"/>
                <a:gd name="connsiteY32" fmla="*/ 395868 h 1169048"/>
                <a:gd name="connsiteX33" fmla="*/ 3421 w 1169048"/>
                <a:gd name="connsiteY33" fmla="*/ 459153 h 1169048"/>
                <a:gd name="connsiteX34" fmla="*/ 3421 w 1169048"/>
                <a:gd name="connsiteY34" fmla="*/ 517802 h 1169048"/>
                <a:gd name="connsiteX35" fmla="*/ 249443 w 1169048"/>
                <a:gd name="connsiteY35" fmla="*/ 672194 h 1169048"/>
                <a:gd name="connsiteX36" fmla="*/ 237361 w 1169048"/>
                <a:gd name="connsiteY36" fmla="*/ 693224 h 1169048"/>
                <a:gd name="connsiteX37" fmla="*/ 3421 w 1169048"/>
                <a:gd name="connsiteY37" fmla="*/ 905482 h 1169048"/>
                <a:gd name="connsiteX38" fmla="*/ 3355 w 1169048"/>
                <a:gd name="connsiteY38" fmla="*/ 905482 h 1169048"/>
                <a:gd name="connsiteX39" fmla="*/ 3355 w 1169048"/>
                <a:gd name="connsiteY39" fmla="*/ 946104 h 1169048"/>
                <a:gd name="connsiteX40" fmla="*/ 3355 w 1169048"/>
                <a:gd name="connsiteY40" fmla="*/ 946104 h 1169048"/>
                <a:gd name="connsiteX41" fmla="*/ 237034 w 1169048"/>
                <a:gd name="connsiteY41" fmla="*/ 355441 h 1169048"/>
                <a:gd name="connsiteX42" fmla="*/ 330754 w 1169048"/>
                <a:gd name="connsiteY42" fmla="*/ 363017 h 1169048"/>
                <a:gd name="connsiteX43" fmla="*/ 266293 w 1169048"/>
                <a:gd name="connsiteY43" fmla="*/ 639344 h 1169048"/>
                <a:gd name="connsiteX44" fmla="*/ 26018 w 1169048"/>
                <a:gd name="connsiteY44" fmla="*/ 488674 h 1169048"/>
                <a:gd name="connsiteX45" fmla="*/ 87148 w 1169048"/>
                <a:gd name="connsiteY45" fmla="*/ 417094 h 1169048"/>
                <a:gd name="connsiteX46" fmla="*/ 137371 w 1169048"/>
                <a:gd name="connsiteY46" fmla="*/ 326640 h 1169048"/>
                <a:gd name="connsiteX47" fmla="*/ 237034 w 1169048"/>
                <a:gd name="connsiteY47" fmla="*/ 355506 h 1169048"/>
                <a:gd name="connsiteX48" fmla="*/ 237034 w 1169048"/>
                <a:gd name="connsiteY48" fmla="*/ 355506 h 1169048"/>
                <a:gd name="connsiteX49" fmla="*/ 362887 w 1169048"/>
                <a:gd name="connsiteY49" fmla="*/ 330427 h 1169048"/>
                <a:gd name="connsiteX50" fmla="*/ 355441 w 1169048"/>
                <a:gd name="connsiteY50" fmla="*/ 236577 h 1169048"/>
                <a:gd name="connsiteX51" fmla="*/ 326966 w 1169048"/>
                <a:gd name="connsiteY51" fmla="*/ 137110 h 1169048"/>
                <a:gd name="connsiteX52" fmla="*/ 417812 w 1169048"/>
                <a:gd name="connsiteY52" fmla="*/ 87148 h 1169048"/>
                <a:gd name="connsiteX53" fmla="*/ 489457 w 1169048"/>
                <a:gd name="connsiteY53" fmla="*/ 26214 h 1169048"/>
                <a:gd name="connsiteX54" fmla="*/ 639278 w 1169048"/>
                <a:gd name="connsiteY54" fmla="*/ 267077 h 1169048"/>
                <a:gd name="connsiteX55" fmla="*/ 362821 w 1169048"/>
                <a:gd name="connsiteY55" fmla="*/ 330362 h 1169048"/>
                <a:gd name="connsiteX56" fmla="*/ 362821 w 1169048"/>
                <a:gd name="connsiteY56" fmla="*/ 330362 h 1169048"/>
                <a:gd name="connsiteX57" fmla="*/ 301561 w 1169048"/>
                <a:gd name="connsiteY57" fmla="*/ 650838 h 1169048"/>
                <a:gd name="connsiteX58" fmla="*/ 367458 w 1169048"/>
                <a:gd name="connsiteY58" fmla="*/ 367131 h 1169048"/>
                <a:gd name="connsiteX59" fmla="*/ 650773 w 1169048"/>
                <a:gd name="connsiteY59" fmla="*/ 302409 h 1169048"/>
                <a:gd name="connsiteX60" fmla="*/ 657108 w 1169048"/>
                <a:gd name="connsiteY60" fmla="*/ 325856 h 1169048"/>
                <a:gd name="connsiteX61" fmla="*/ 641760 w 1169048"/>
                <a:gd name="connsiteY61" fmla="*/ 641368 h 1169048"/>
                <a:gd name="connsiteX62" fmla="*/ 325007 w 1169048"/>
                <a:gd name="connsiteY62" fmla="*/ 657239 h 1169048"/>
                <a:gd name="connsiteX63" fmla="*/ 301495 w 1169048"/>
                <a:gd name="connsiteY63" fmla="*/ 650838 h 1169048"/>
                <a:gd name="connsiteX64" fmla="*/ 301495 w 1169048"/>
                <a:gd name="connsiteY64" fmla="*/ 65083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3421" y="946235"/>
                  </a:moveTo>
                  <a:cubicBezTo>
                    <a:pt x="36337" y="965632"/>
                    <a:pt x="156376" y="1045702"/>
                    <a:pt x="140245" y="1171032"/>
                  </a:cubicBezTo>
                  <a:lnTo>
                    <a:pt x="177994" y="1133283"/>
                  </a:lnTo>
                  <a:cubicBezTo>
                    <a:pt x="170810" y="1029766"/>
                    <a:pt x="88519" y="959297"/>
                    <a:pt x="42737" y="927752"/>
                  </a:cubicBezTo>
                  <a:cubicBezTo>
                    <a:pt x="138155" y="879684"/>
                    <a:pt x="214437" y="803271"/>
                    <a:pt x="269036" y="712295"/>
                  </a:cubicBezTo>
                  <a:cubicBezTo>
                    <a:pt x="274588" y="703086"/>
                    <a:pt x="279878" y="693681"/>
                    <a:pt x="284972" y="684212"/>
                  </a:cubicBezTo>
                  <a:cubicBezTo>
                    <a:pt x="295291" y="687346"/>
                    <a:pt x="305740" y="690220"/>
                    <a:pt x="316190" y="692833"/>
                  </a:cubicBezTo>
                  <a:cubicBezTo>
                    <a:pt x="418269" y="718369"/>
                    <a:pt x="524790" y="718238"/>
                    <a:pt x="625433" y="686105"/>
                  </a:cubicBezTo>
                  <a:lnTo>
                    <a:pt x="686955" y="624649"/>
                  </a:lnTo>
                  <a:cubicBezTo>
                    <a:pt x="718956" y="524594"/>
                    <a:pt x="718434" y="418269"/>
                    <a:pt x="692963" y="316843"/>
                  </a:cubicBezTo>
                  <a:cubicBezTo>
                    <a:pt x="690351" y="306459"/>
                    <a:pt x="687477" y="296075"/>
                    <a:pt x="684342" y="285755"/>
                  </a:cubicBezTo>
                  <a:cubicBezTo>
                    <a:pt x="693877" y="280661"/>
                    <a:pt x="703347" y="275371"/>
                    <a:pt x="712556" y="269820"/>
                  </a:cubicBezTo>
                  <a:cubicBezTo>
                    <a:pt x="804121" y="214959"/>
                    <a:pt x="880272" y="138155"/>
                    <a:pt x="928536" y="42345"/>
                  </a:cubicBezTo>
                  <a:cubicBezTo>
                    <a:pt x="960081" y="88127"/>
                    <a:pt x="1030615" y="170353"/>
                    <a:pt x="1134132" y="177537"/>
                  </a:cubicBezTo>
                  <a:lnTo>
                    <a:pt x="1171881" y="139787"/>
                  </a:lnTo>
                  <a:cubicBezTo>
                    <a:pt x="1046878" y="155854"/>
                    <a:pt x="966938" y="36663"/>
                    <a:pt x="947149" y="3355"/>
                  </a:cubicBezTo>
                  <a:lnTo>
                    <a:pt x="906135" y="3355"/>
                  </a:lnTo>
                  <a:cubicBezTo>
                    <a:pt x="862116" y="103083"/>
                    <a:pt x="786356" y="182566"/>
                    <a:pt x="693551" y="238144"/>
                  </a:cubicBezTo>
                  <a:cubicBezTo>
                    <a:pt x="686628" y="242324"/>
                    <a:pt x="679575" y="246308"/>
                    <a:pt x="672456" y="250227"/>
                  </a:cubicBezTo>
                  <a:cubicBezTo>
                    <a:pt x="639082" y="158858"/>
                    <a:pt x="585790" y="73563"/>
                    <a:pt x="518651" y="3355"/>
                  </a:cubicBezTo>
                  <a:lnTo>
                    <a:pt x="460133" y="3355"/>
                  </a:lnTo>
                  <a:lnTo>
                    <a:pt x="460264" y="3486"/>
                  </a:lnTo>
                  <a:cubicBezTo>
                    <a:pt x="441063" y="23014"/>
                    <a:pt x="419772" y="40843"/>
                    <a:pt x="396913" y="56779"/>
                  </a:cubicBezTo>
                  <a:cubicBezTo>
                    <a:pt x="369156" y="76045"/>
                    <a:pt x="339310" y="92373"/>
                    <a:pt x="308026" y="105173"/>
                  </a:cubicBezTo>
                  <a:lnTo>
                    <a:pt x="278833" y="117060"/>
                  </a:lnTo>
                  <a:lnTo>
                    <a:pt x="290980" y="145992"/>
                  </a:lnTo>
                  <a:cubicBezTo>
                    <a:pt x="303912" y="176949"/>
                    <a:pt x="313447" y="209604"/>
                    <a:pt x="319325" y="242847"/>
                  </a:cubicBezTo>
                  <a:cubicBezTo>
                    <a:pt x="324158" y="270342"/>
                    <a:pt x="326509" y="298295"/>
                    <a:pt x="326182" y="326182"/>
                  </a:cubicBezTo>
                  <a:cubicBezTo>
                    <a:pt x="298818" y="326378"/>
                    <a:pt x="271126" y="324027"/>
                    <a:pt x="243631" y="319063"/>
                  </a:cubicBezTo>
                  <a:cubicBezTo>
                    <a:pt x="210518" y="313120"/>
                    <a:pt x="177864" y="303520"/>
                    <a:pt x="146515" y="290392"/>
                  </a:cubicBezTo>
                  <a:lnTo>
                    <a:pt x="117452" y="278179"/>
                  </a:lnTo>
                  <a:lnTo>
                    <a:pt x="105500" y="307373"/>
                  </a:lnTo>
                  <a:cubicBezTo>
                    <a:pt x="92765" y="338461"/>
                    <a:pt x="76437" y="368242"/>
                    <a:pt x="57040" y="395868"/>
                  </a:cubicBezTo>
                  <a:cubicBezTo>
                    <a:pt x="41170" y="418465"/>
                    <a:pt x="23209" y="439691"/>
                    <a:pt x="3421" y="459153"/>
                  </a:cubicBezTo>
                  <a:lnTo>
                    <a:pt x="3421" y="517802"/>
                  </a:lnTo>
                  <a:cubicBezTo>
                    <a:pt x="74608" y="585985"/>
                    <a:pt x="159250" y="639082"/>
                    <a:pt x="249443" y="672194"/>
                  </a:cubicBezTo>
                  <a:cubicBezTo>
                    <a:pt x="245525" y="679313"/>
                    <a:pt x="241541" y="686302"/>
                    <a:pt x="237361" y="693224"/>
                  </a:cubicBezTo>
                  <a:cubicBezTo>
                    <a:pt x="181913" y="785703"/>
                    <a:pt x="102888" y="861920"/>
                    <a:pt x="3421" y="905482"/>
                  </a:cubicBezTo>
                  <a:lnTo>
                    <a:pt x="3355" y="905482"/>
                  </a:lnTo>
                  <a:lnTo>
                    <a:pt x="3355" y="946104"/>
                  </a:lnTo>
                  <a:lnTo>
                    <a:pt x="3355" y="946104"/>
                  </a:lnTo>
                  <a:close/>
                  <a:moveTo>
                    <a:pt x="237034" y="355441"/>
                  </a:moveTo>
                  <a:cubicBezTo>
                    <a:pt x="268057" y="360993"/>
                    <a:pt x="299471" y="363539"/>
                    <a:pt x="330754" y="363017"/>
                  </a:cubicBezTo>
                  <a:cubicBezTo>
                    <a:pt x="329056" y="457847"/>
                    <a:pt x="306916" y="553526"/>
                    <a:pt x="266293" y="639344"/>
                  </a:cubicBezTo>
                  <a:cubicBezTo>
                    <a:pt x="178059" y="607668"/>
                    <a:pt x="95246" y="555747"/>
                    <a:pt x="26018" y="488674"/>
                  </a:cubicBezTo>
                  <a:cubicBezTo>
                    <a:pt x="48485" y="467056"/>
                    <a:pt x="68992" y="442957"/>
                    <a:pt x="87148" y="417094"/>
                  </a:cubicBezTo>
                  <a:cubicBezTo>
                    <a:pt x="107068" y="388684"/>
                    <a:pt x="123983" y="358249"/>
                    <a:pt x="137371" y="326640"/>
                  </a:cubicBezTo>
                  <a:cubicBezTo>
                    <a:pt x="169634" y="339767"/>
                    <a:pt x="203138" y="349433"/>
                    <a:pt x="237034" y="355506"/>
                  </a:cubicBezTo>
                  <a:lnTo>
                    <a:pt x="237034" y="355506"/>
                  </a:lnTo>
                  <a:close/>
                  <a:moveTo>
                    <a:pt x="362887" y="330427"/>
                  </a:moveTo>
                  <a:cubicBezTo>
                    <a:pt x="363474" y="299144"/>
                    <a:pt x="360927" y="267664"/>
                    <a:pt x="355441" y="236577"/>
                  </a:cubicBezTo>
                  <a:cubicBezTo>
                    <a:pt x="349433" y="202485"/>
                    <a:pt x="339897" y="168981"/>
                    <a:pt x="326966" y="137110"/>
                  </a:cubicBezTo>
                  <a:cubicBezTo>
                    <a:pt x="359164" y="123525"/>
                    <a:pt x="389664" y="106676"/>
                    <a:pt x="417812" y="87148"/>
                  </a:cubicBezTo>
                  <a:cubicBezTo>
                    <a:pt x="443740" y="69122"/>
                    <a:pt x="467774" y="48680"/>
                    <a:pt x="489457" y="26214"/>
                  </a:cubicBezTo>
                  <a:cubicBezTo>
                    <a:pt x="555355" y="94462"/>
                    <a:pt x="607342" y="177733"/>
                    <a:pt x="639278" y="267077"/>
                  </a:cubicBezTo>
                  <a:cubicBezTo>
                    <a:pt x="554441" y="307047"/>
                    <a:pt x="459153" y="328925"/>
                    <a:pt x="362821" y="330362"/>
                  </a:cubicBezTo>
                  <a:lnTo>
                    <a:pt x="362821" y="330362"/>
                  </a:lnTo>
                  <a:close/>
                  <a:moveTo>
                    <a:pt x="301561" y="650838"/>
                  </a:moveTo>
                  <a:cubicBezTo>
                    <a:pt x="342640" y="562539"/>
                    <a:pt x="365238" y="464443"/>
                    <a:pt x="367458" y="367131"/>
                  </a:cubicBezTo>
                  <a:cubicBezTo>
                    <a:pt x="466076" y="365042"/>
                    <a:pt x="563519" y="342771"/>
                    <a:pt x="650773" y="302409"/>
                  </a:cubicBezTo>
                  <a:cubicBezTo>
                    <a:pt x="653059" y="310181"/>
                    <a:pt x="655149" y="318019"/>
                    <a:pt x="657108" y="325856"/>
                  </a:cubicBezTo>
                  <a:cubicBezTo>
                    <a:pt x="683297" y="430417"/>
                    <a:pt x="681338" y="540203"/>
                    <a:pt x="641760" y="641368"/>
                  </a:cubicBezTo>
                  <a:cubicBezTo>
                    <a:pt x="540007" y="680946"/>
                    <a:pt x="430091" y="683558"/>
                    <a:pt x="325007" y="657239"/>
                  </a:cubicBezTo>
                  <a:cubicBezTo>
                    <a:pt x="317170" y="655279"/>
                    <a:pt x="309332" y="653124"/>
                    <a:pt x="301495" y="650838"/>
                  </a:cubicBezTo>
                  <a:lnTo>
                    <a:pt x="301495" y="65083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0FC0B843-62AC-4BAE-AB97-E32ED2FD5330}"/>
                </a:ext>
              </a:extLst>
            </p:cNvPr>
            <p:cNvSpPr/>
            <p:nvPr/>
          </p:nvSpPr>
          <p:spPr>
            <a:xfrm>
              <a:off x="1438623" y="4246622"/>
              <a:ext cx="1169048" cy="1169048"/>
            </a:xfrm>
            <a:custGeom>
              <a:avLst/>
              <a:gdLst>
                <a:gd name="connsiteX0" fmla="*/ 1171685 w 1169048"/>
                <a:gd name="connsiteY0" fmla="*/ 947410 h 1169048"/>
                <a:gd name="connsiteX1" fmla="*/ 1034991 w 1169048"/>
                <a:gd name="connsiteY1" fmla="*/ 1172142 h 1169048"/>
                <a:gd name="connsiteX2" fmla="*/ 997242 w 1169048"/>
                <a:gd name="connsiteY2" fmla="*/ 1134393 h 1169048"/>
                <a:gd name="connsiteX3" fmla="*/ 1132499 w 1169048"/>
                <a:gd name="connsiteY3" fmla="*/ 928863 h 1169048"/>
                <a:gd name="connsiteX4" fmla="*/ 906200 w 1169048"/>
                <a:gd name="connsiteY4" fmla="*/ 713405 h 1169048"/>
                <a:gd name="connsiteX5" fmla="*/ 890264 w 1169048"/>
                <a:gd name="connsiteY5" fmla="*/ 685322 h 1169048"/>
                <a:gd name="connsiteX6" fmla="*/ 859046 w 1169048"/>
                <a:gd name="connsiteY6" fmla="*/ 693943 h 1169048"/>
                <a:gd name="connsiteX7" fmla="*/ 549804 w 1169048"/>
                <a:gd name="connsiteY7" fmla="*/ 687216 h 1169048"/>
                <a:gd name="connsiteX8" fmla="*/ 488282 w 1169048"/>
                <a:gd name="connsiteY8" fmla="*/ 625759 h 1169048"/>
                <a:gd name="connsiteX9" fmla="*/ 482273 w 1169048"/>
                <a:gd name="connsiteY9" fmla="*/ 317953 h 1169048"/>
                <a:gd name="connsiteX10" fmla="*/ 490894 w 1169048"/>
                <a:gd name="connsiteY10" fmla="*/ 286866 h 1169048"/>
                <a:gd name="connsiteX11" fmla="*/ 462680 w 1169048"/>
                <a:gd name="connsiteY11" fmla="*/ 270930 h 1169048"/>
                <a:gd name="connsiteX12" fmla="*/ 246700 w 1169048"/>
                <a:gd name="connsiteY12" fmla="*/ 43456 h 1169048"/>
                <a:gd name="connsiteX13" fmla="*/ 41105 w 1169048"/>
                <a:gd name="connsiteY13" fmla="*/ 178647 h 1169048"/>
                <a:gd name="connsiteX14" fmla="*/ 3355 w 1169048"/>
                <a:gd name="connsiteY14" fmla="*/ 140898 h 1169048"/>
                <a:gd name="connsiteX15" fmla="*/ 228348 w 1169048"/>
                <a:gd name="connsiteY15" fmla="*/ 4008 h 1169048"/>
                <a:gd name="connsiteX16" fmla="*/ 227956 w 1169048"/>
                <a:gd name="connsiteY16" fmla="*/ 3355 h 1169048"/>
                <a:gd name="connsiteX17" fmla="*/ 269167 w 1169048"/>
                <a:gd name="connsiteY17" fmla="*/ 3355 h 1169048"/>
                <a:gd name="connsiteX18" fmla="*/ 268840 w 1169048"/>
                <a:gd name="connsiteY18" fmla="*/ 4008 h 1169048"/>
                <a:gd name="connsiteX19" fmla="*/ 481620 w 1169048"/>
                <a:gd name="connsiteY19" fmla="*/ 239255 h 1169048"/>
                <a:gd name="connsiteX20" fmla="*/ 502715 w 1169048"/>
                <a:gd name="connsiteY20" fmla="*/ 251337 h 1169048"/>
                <a:gd name="connsiteX21" fmla="*/ 656781 w 1169048"/>
                <a:gd name="connsiteY21" fmla="*/ 4204 h 1169048"/>
                <a:gd name="connsiteX22" fmla="*/ 655998 w 1169048"/>
                <a:gd name="connsiteY22" fmla="*/ 3355 h 1169048"/>
                <a:gd name="connsiteX23" fmla="*/ 716148 w 1169048"/>
                <a:gd name="connsiteY23" fmla="*/ 3355 h 1169048"/>
                <a:gd name="connsiteX24" fmla="*/ 714973 w 1169048"/>
                <a:gd name="connsiteY24" fmla="*/ 4596 h 1169048"/>
                <a:gd name="connsiteX25" fmla="*/ 778323 w 1169048"/>
                <a:gd name="connsiteY25" fmla="*/ 57889 h 1169048"/>
                <a:gd name="connsiteX26" fmla="*/ 867210 w 1169048"/>
                <a:gd name="connsiteY26" fmla="*/ 106284 h 1169048"/>
                <a:gd name="connsiteX27" fmla="*/ 896404 w 1169048"/>
                <a:gd name="connsiteY27" fmla="*/ 118170 h 1169048"/>
                <a:gd name="connsiteX28" fmla="*/ 884256 w 1169048"/>
                <a:gd name="connsiteY28" fmla="*/ 147102 h 1169048"/>
                <a:gd name="connsiteX29" fmla="*/ 855911 w 1169048"/>
                <a:gd name="connsiteY29" fmla="*/ 243957 h 1169048"/>
                <a:gd name="connsiteX30" fmla="*/ 849054 w 1169048"/>
                <a:gd name="connsiteY30" fmla="*/ 327293 h 1169048"/>
                <a:gd name="connsiteX31" fmla="*/ 931606 w 1169048"/>
                <a:gd name="connsiteY31" fmla="*/ 320174 h 1169048"/>
                <a:gd name="connsiteX32" fmla="*/ 1028722 w 1169048"/>
                <a:gd name="connsiteY32" fmla="*/ 291503 h 1169048"/>
                <a:gd name="connsiteX33" fmla="*/ 1057784 w 1169048"/>
                <a:gd name="connsiteY33" fmla="*/ 279290 h 1169048"/>
                <a:gd name="connsiteX34" fmla="*/ 1069736 w 1169048"/>
                <a:gd name="connsiteY34" fmla="*/ 308418 h 1169048"/>
                <a:gd name="connsiteX35" fmla="*/ 1118196 w 1169048"/>
                <a:gd name="connsiteY35" fmla="*/ 396913 h 1169048"/>
                <a:gd name="connsiteX36" fmla="*/ 1171750 w 1169048"/>
                <a:gd name="connsiteY36" fmla="*/ 460068 h 1169048"/>
                <a:gd name="connsiteX37" fmla="*/ 1171750 w 1169048"/>
                <a:gd name="connsiteY37" fmla="*/ 518912 h 1169048"/>
                <a:gd name="connsiteX38" fmla="*/ 925793 w 1169048"/>
                <a:gd name="connsiteY38" fmla="*/ 673239 h 1169048"/>
                <a:gd name="connsiteX39" fmla="*/ 937875 w 1169048"/>
                <a:gd name="connsiteY39" fmla="*/ 694269 h 1169048"/>
                <a:gd name="connsiteX40" fmla="*/ 1171750 w 1169048"/>
                <a:gd name="connsiteY40" fmla="*/ 906527 h 1169048"/>
                <a:gd name="connsiteX41" fmla="*/ 1171750 w 1169048"/>
                <a:gd name="connsiteY41" fmla="*/ 947215 h 1169048"/>
                <a:gd name="connsiteX42" fmla="*/ 1171750 w 1169048"/>
                <a:gd name="connsiteY42" fmla="*/ 947215 h 1169048"/>
                <a:gd name="connsiteX43" fmla="*/ 1149153 w 1169048"/>
                <a:gd name="connsiteY43" fmla="*/ 489784 h 1169048"/>
                <a:gd name="connsiteX44" fmla="*/ 1088023 w 1169048"/>
                <a:gd name="connsiteY44" fmla="*/ 418139 h 1169048"/>
                <a:gd name="connsiteX45" fmla="*/ 1037800 w 1169048"/>
                <a:gd name="connsiteY45" fmla="*/ 327684 h 1169048"/>
                <a:gd name="connsiteX46" fmla="*/ 938137 w 1169048"/>
                <a:gd name="connsiteY46" fmla="*/ 356551 h 1169048"/>
                <a:gd name="connsiteX47" fmla="*/ 844417 w 1169048"/>
                <a:gd name="connsiteY47" fmla="*/ 364127 h 1169048"/>
                <a:gd name="connsiteX48" fmla="*/ 908878 w 1169048"/>
                <a:gd name="connsiteY48" fmla="*/ 640454 h 1169048"/>
                <a:gd name="connsiteX49" fmla="*/ 1149153 w 1169048"/>
                <a:gd name="connsiteY49" fmla="*/ 489784 h 1169048"/>
                <a:gd name="connsiteX50" fmla="*/ 1149153 w 1169048"/>
                <a:gd name="connsiteY50" fmla="*/ 489784 h 1169048"/>
                <a:gd name="connsiteX51" fmla="*/ 812284 w 1169048"/>
                <a:gd name="connsiteY51" fmla="*/ 331538 h 1169048"/>
                <a:gd name="connsiteX52" fmla="*/ 819730 w 1169048"/>
                <a:gd name="connsiteY52" fmla="*/ 237687 h 1169048"/>
                <a:gd name="connsiteX53" fmla="*/ 848205 w 1169048"/>
                <a:gd name="connsiteY53" fmla="*/ 138220 h 1169048"/>
                <a:gd name="connsiteX54" fmla="*/ 757359 w 1169048"/>
                <a:gd name="connsiteY54" fmla="*/ 88258 h 1169048"/>
                <a:gd name="connsiteX55" fmla="*/ 685714 w 1169048"/>
                <a:gd name="connsiteY55" fmla="*/ 27324 h 1169048"/>
                <a:gd name="connsiteX56" fmla="*/ 535893 w 1169048"/>
                <a:gd name="connsiteY56" fmla="*/ 268187 h 1169048"/>
                <a:gd name="connsiteX57" fmla="*/ 812350 w 1169048"/>
                <a:gd name="connsiteY57" fmla="*/ 331472 h 1169048"/>
                <a:gd name="connsiteX58" fmla="*/ 812350 w 1169048"/>
                <a:gd name="connsiteY58" fmla="*/ 331472 h 1169048"/>
                <a:gd name="connsiteX59" fmla="*/ 873611 w 1169048"/>
                <a:gd name="connsiteY59" fmla="*/ 651948 h 1169048"/>
                <a:gd name="connsiteX60" fmla="*/ 807713 w 1169048"/>
                <a:gd name="connsiteY60" fmla="*/ 368242 h 1169048"/>
                <a:gd name="connsiteX61" fmla="*/ 524398 w 1169048"/>
                <a:gd name="connsiteY61" fmla="*/ 303520 h 1169048"/>
                <a:gd name="connsiteX62" fmla="*/ 518063 w 1169048"/>
                <a:gd name="connsiteY62" fmla="*/ 326966 h 1169048"/>
                <a:gd name="connsiteX63" fmla="*/ 533411 w 1169048"/>
                <a:gd name="connsiteY63" fmla="*/ 642478 h 1169048"/>
                <a:gd name="connsiteX64" fmla="*/ 850164 w 1169048"/>
                <a:gd name="connsiteY64" fmla="*/ 658349 h 1169048"/>
                <a:gd name="connsiteX65" fmla="*/ 873676 w 1169048"/>
                <a:gd name="connsiteY65" fmla="*/ 651948 h 1169048"/>
                <a:gd name="connsiteX66" fmla="*/ 873676 w 1169048"/>
                <a:gd name="connsiteY66" fmla="*/ 65194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1171685" y="947410"/>
                  </a:moveTo>
                  <a:cubicBezTo>
                    <a:pt x="1138638" y="966938"/>
                    <a:pt x="1018860" y="1046943"/>
                    <a:pt x="1034991" y="1172142"/>
                  </a:cubicBezTo>
                  <a:lnTo>
                    <a:pt x="997242" y="1134393"/>
                  </a:lnTo>
                  <a:cubicBezTo>
                    <a:pt x="1004426" y="1030877"/>
                    <a:pt x="1086717" y="960407"/>
                    <a:pt x="1132499" y="928863"/>
                  </a:cubicBezTo>
                  <a:cubicBezTo>
                    <a:pt x="1037081" y="880795"/>
                    <a:pt x="960799" y="804382"/>
                    <a:pt x="906200" y="713405"/>
                  </a:cubicBezTo>
                  <a:cubicBezTo>
                    <a:pt x="900649" y="704196"/>
                    <a:pt x="895359" y="694792"/>
                    <a:pt x="890264" y="685322"/>
                  </a:cubicBezTo>
                  <a:cubicBezTo>
                    <a:pt x="879946" y="688457"/>
                    <a:pt x="869496" y="691330"/>
                    <a:pt x="859046" y="693943"/>
                  </a:cubicBezTo>
                  <a:cubicBezTo>
                    <a:pt x="756967" y="719479"/>
                    <a:pt x="650446" y="719348"/>
                    <a:pt x="549804" y="687216"/>
                  </a:cubicBezTo>
                  <a:lnTo>
                    <a:pt x="488282" y="625759"/>
                  </a:lnTo>
                  <a:cubicBezTo>
                    <a:pt x="456280" y="525704"/>
                    <a:pt x="456802" y="419445"/>
                    <a:pt x="482273" y="317953"/>
                  </a:cubicBezTo>
                  <a:cubicBezTo>
                    <a:pt x="484886" y="307569"/>
                    <a:pt x="487759" y="297185"/>
                    <a:pt x="490894" y="286866"/>
                  </a:cubicBezTo>
                  <a:cubicBezTo>
                    <a:pt x="481359" y="281771"/>
                    <a:pt x="471889" y="276481"/>
                    <a:pt x="462680" y="270930"/>
                  </a:cubicBezTo>
                  <a:cubicBezTo>
                    <a:pt x="371116" y="216070"/>
                    <a:pt x="294964" y="139265"/>
                    <a:pt x="246700" y="43456"/>
                  </a:cubicBezTo>
                  <a:cubicBezTo>
                    <a:pt x="215156" y="89238"/>
                    <a:pt x="144621" y="171463"/>
                    <a:pt x="41105" y="178647"/>
                  </a:cubicBezTo>
                  <a:lnTo>
                    <a:pt x="3355" y="140898"/>
                  </a:lnTo>
                  <a:cubicBezTo>
                    <a:pt x="128946" y="157030"/>
                    <a:pt x="209016" y="36729"/>
                    <a:pt x="228348" y="4008"/>
                  </a:cubicBezTo>
                  <a:lnTo>
                    <a:pt x="227956" y="3355"/>
                  </a:lnTo>
                  <a:lnTo>
                    <a:pt x="269167" y="3355"/>
                  </a:lnTo>
                  <a:lnTo>
                    <a:pt x="268840" y="4008"/>
                  </a:lnTo>
                  <a:cubicBezTo>
                    <a:pt x="312794" y="103933"/>
                    <a:pt x="388684" y="183545"/>
                    <a:pt x="481620" y="239255"/>
                  </a:cubicBezTo>
                  <a:cubicBezTo>
                    <a:pt x="488543" y="243435"/>
                    <a:pt x="495596" y="247419"/>
                    <a:pt x="502715" y="251337"/>
                  </a:cubicBezTo>
                  <a:cubicBezTo>
                    <a:pt x="536154" y="159838"/>
                    <a:pt x="589512" y="74478"/>
                    <a:pt x="656781" y="4204"/>
                  </a:cubicBezTo>
                  <a:lnTo>
                    <a:pt x="655998" y="3355"/>
                  </a:lnTo>
                  <a:lnTo>
                    <a:pt x="716148" y="3355"/>
                  </a:lnTo>
                  <a:lnTo>
                    <a:pt x="714973" y="4596"/>
                  </a:lnTo>
                  <a:cubicBezTo>
                    <a:pt x="734174" y="24124"/>
                    <a:pt x="755465" y="41953"/>
                    <a:pt x="778323" y="57889"/>
                  </a:cubicBezTo>
                  <a:cubicBezTo>
                    <a:pt x="806080" y="77155"/>
                    <a:pt x="835927" y="93483"/>
                    <a:pt x="867210" y="106284"/>
                  </a:cubicBezTo>
                  <a:lnTo>
                    <a:pt x="896404" y="118170"/>
                  </a:lnTo>
                  <a:lnTo>
                    <a:pt x="884256" y="147102"/>
                  </a:lnTo>
                  <a:cubicBezTo>
                    <a:pt x="871325" y="178059"/>
                    <a:pt x="861789" y="210714"/>
                    <a:pt x="855911" y="243957"/>
                  </a:cubicBezTo>
                  <a:cubicBezTo>
                    <a:pt x="851079" y="271453"/>
                    <a:pt x="848727" y="299405"/>
                    <a:pt x="849054" y="327293"/>
                  </a:cubicBezTo>
                  <a:cubicBezTo>
                    <a:pt x="876419" y="327488"/>
                    <a:pt x="904110" y="325137"/>
                    <a:pt x="931606" y="320174"/>
                  </a:cubicBezTo>
                  <a:cubicBezTo>
                    <a:pt x="964718" y="314231"/>
                    <a:pt x="997373" y="304630"/>
                    <a:pt x="1028722" y="291503"/>
                  </a:cubicBezTo>
                  <a:lnTo>
                    <a:pt x="1057784" y="279290"/>
                  </a:lnTo>
                  <a:lnTo>
                    <a:pt x="1069736" y="308418"/>
                  </a:lnTo>
                  <a:cubicBezTo>
                    <a:pt x="1082472" y="339506"/>
                    <a:pt x="1098799" y="369287"/>
                    <a:pt x="1118196" y="396913"/>
                  </a:cubicBezTo>
                  <a:cubicBezTo>
                    <a:pt x="1134001" y="419445"/>
                    <a:pt x="1151962" y="440671"/>
                    <a:pt x="1171750" y="460068"/>
                  </a:cubicBezTo>
                  <a:lnTo>
                    <a:pt x="1171750" y="518912"/>
                  </a:lnTo>
                  <a:cubicBezTo>
                    <a:pt x="1100628" y="587095"/>
                    <a:pt x="1015986" y="640127"/>
                    <a:pt x="925793" y="673239"/>
                  </a:cubicBezTo>
                  <a:cubicBezTo>
                    <a:pt x="929712" y="680358"/>
                    <a:pt x="933696" y="687346"/>
                    <a:pt x="937875" y="694269"/>
                  </a:cubicBezTo>
                  <a:cubicBezTo>
                    <a:pt x="993324" y="786748"/>
                    <a:pt x="1072283" y="862965"/>
                    <a:pt x="1171750" y="906527"/>
                  </a:cubicBezTo>
                  <a:lnTo>
                    <a:pt x="1171750" y="947215"/>
                  </a:lnTo>
                  <a:lnTo>
                    <a:pt x="1171750" y="947215"/>
                  </a:lnTo>
                  <a:close/>
                  <a:moveTo>
                    <a:pt x="1149153" y="489784"/>
                  </a:moveTo>
                  <a:cubicBezTo>
                    <a:pt x="1126687" y="468166"/>
                    <a:pt x="1106179" y="444067"/>
                    <a:pt x="1088023" y="418139"/>
                  </a:cubicBezTo>
                  <a:cubicBezTo>
                    <a:pt x="1068104" y="389729"/>
                    <a:pt x="1051188" y="359295"/>
                    <a:pt x="1037800" y="327684"/>
                  </a:cubicBezTo>
                  <a:cubicBezTo>
                    <a:pt x="1005536" y="340812"/>
                    <a:pt x="972032" y="350478"/>
                    <a:pt x="938137" y="356551"/>
                  </a:cubicBezTo>
                  <a:cubicBezTo>
                    <a:pt x="907115" y="362103"/>
                    <a:pt x="875635" y="364650"/>
                    <a:pt x="844417" y="364127"/>
                  </a:cubicBezTo>
                  <a:cubicBezTo>
                    <a:pt x="846115" y="458957"/>
                    <a:pt x="868255" y="554702"/>
                    <a:pt x="908878" y="640454"/>
                  </a:cubicBezTo>
                  <a:cubicBezTo>
                    <a:pt x="997112" y="608778"/>
                    <a:pt x="1079925" y="556857"/>
                    <a:pt x="1149153" y="489784"/>
                  </a:cubicBezTo>
                  <a:lnTo>
                    <a:pt x="1149153" y="489784"/>
                  </a:lnTo>
                  <a:close/>
                  <a:moveTo>
                    <a:pt x="812284" y="331538"/>
                  </a:moveTo>
                  <a:cubicBezTo>
                    <a:pt x="811697" y="300254"/>
                    <a:pt x="814244" y="268775"/>
                    <a:pt x="819730" y="237687"/>
                  </a:cubicBezTo>
                  <a:cubicBezTo>
                    <a:pt x="825738" y="203595"/>
                    <a:pt x="835274" y="170092"/>
                    <a:pt x="848205" y="138220"/>
                  </a:cubicBezTo>
                  <a:cubicBezTo>
                    <a:pt x="816007" y="124636"/>
                    <a:pt x="785507" y="107786"/>
                    <a:pt x="757359" y="88258"/>
                  </a:cubicBezTo>
                  <a:cubicBezTo>
                    <a:pt x="731431" y="70233"/>
                    <a:pt x="707397" y="49791"/>
                    <a:pt x="685714" y="27324"/>
                  </a:cubicBezTo>
                  <a:cubicBezTo>
                    <a:pt x="619816" y="95573"/>
                    <a:pt x="567829" y="178843"/>
                    <a:pt x="535893" y="268187"/>
                  </a:cubicBezTo>
                  <a:cubicBezTo>
                    <a:pt x="620730" y="308157"/>
                    <a:pt x="715952" y="330036"/>
                    <a:pt x="812350" y="331472"/>
                  </a:cubicBezTo>
                  <a:lnTo>
                    <a:pt x="812350" y="331472"/>
                  </a:lnTo>
                  <a:close/>
                  <a:moveTo>
                    <a:pt x="873611" y="651948"/>
                  </a:moveTo>
                  <a:cubicBezTo>
                    <a:pt x="832530" y="563649"/>
                    <a:pt x="809933" y="465554"/>
                    <a:pt x="807713" y="368242"/>
                  </a:cubicBezTo>
                  <a:cubicBezTo>
                    <a:pt x="709095" y="366152"/>
                    <a:pt x="611652" y="343881"/>
                    <a:pt x="524398" y="303520"/>
                  </a:cubicBezTo>
                  <a:cubicBezTo>
                    <a:pt x="522112" y="311292"/>
                    <a:pt x="520022" y="319129"/>
                    <a:pt x="518063" y="326966"/>
                  </a:cubicBezTo>
                  <a:cubicBezTo>
                    <a:pt x="491874" y="431527"/>
                    <a:pt x="493833" y="541313"/>
                    <a:pt x="533411" y="642478"/>
                  </a:cubicBezTo>
                  <a:cubicBezTo>
                    <a:pt x="635164" y="682056"/>
                    <a:pt x="745080" y="684669"/>
                    <a:pt x="850164" y="658349"/>
                  </a:cubicBezTo>
                  <a:cubicBezTo>
                    <a:pt x="858001" y="656389"/>
                    <a:pt x="865839" y="654234"/>
                    <a:pt x="873676" y="651948"/>
                  </a:cubicBezTo>
                  <a:lnTo>
                    <a:pt x="873676" y="65194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DE8A2684-A524-4658-AD77-1221B374091B}"/>
                </a:ext>
              </a:extLst>
            </p:cNvPr>
            <p:cNvSpPr/>
            <p:nvPr/>
          </p:nvSpPr>
          <p:spPr>
            <a:xfrm>
              <a:off x="1301733" y="4384229"/>
              <a:ext cx="1169048" cy="1169048"/>
            </a:xfrm>
            <a:custGeom>
              <a:avLst/>
              <a:gdLst>
                <a:gd name="connsiteX0" fmla="*/ 3421 w 1169048"/>
                <a:gd name="connsiteY0" fmla="*/ 228152 h 1169048"/>
                <a:gd name="connsiteX1" fmla="*/ 140245 w 1169048"/>
                <a:gd name="connsiteY1" fmla="*/ 3355 h 1169048"/>
                <a:gd name="connsiteX2" fmla="*/ 177994 w 1169048"/>
                <a:gd name="connsiteY2" fmla="*/ 41104 h 1169048"/>
                <a:gd name="connsiteX3" fmla="*/ 42737 w 1169048"/>
                <a:gd name="connsiteY3" fmla="*/ 246635 h 1169048"/>
                <a:gd name="connsiteX4" fmla="*/ 269036 w 1169048"/>
                <a:gd name="connsiteY4" fmla="*/ 462093 h 1169048"/>
                <a:gd name="connsiteX5" fmla="*/ 284972 w 1169048"/>
                <a:gd name="connsiteY5" fmla="*/ 490176 h 1169048"/>
                <a:gd name="connsiteX6" fmla="*/ 316190 w 1169048"/>
                <a:gd name="connsiteY6" fmla="*/ 481555 h 1169048"/>
                <a:gd name="connsiteX7" fmla="*/ 625433 w 1169048"/>
                <a:gd name="connsiteY7" fmla="*/ 488282 h 1169048"/>
                <a:gd name="connsiteX8" fmla="*/ 686955 w 1169048"/>
                <a:gd name="connsiteY8" fmla="*/ 549738 h 1169048"/>
                <a:gd name="connsiteX9" fmla="*/ 692963 w 1169048"/>
                <a:gd name="connsiteY9" fmla="*/ 857544 h 1169048"/>
                <a:gd name="connsiteX10" fmla="*/ 684342 w 1169048"/>
                <a:gd name="connsiteY10" fmla="*/ 888632 h 1169048"/>
                <a:gd name="connsiteX11" fmla="*/ 712556 w 1169048"/>
                <a:gd name="connsiteY11" fmla="*/ 904567 h 1169048"/>
                <a:gd name="connsiteX12" fmla="*/ 928536 w 1169048"/>
                <a:gd name="connsiteY12" fmla="*/ 1132042 h 1169048"/>
                <a:gd name="connsiteX13" fmla="*/ 1134132 w 1169048"/>
                <a:gd name="connsiteY13" fmla="*/ 996850 h 1169048"/>
                <a:gd name="connsiteX14" fmla="*/ 1171881 w 1169048"/>
                <a:gd name="connsiteY14" fmla="*/ 1034600 h 1169048"/>
                <a:gd name="connsiteX15" fmla="*/ 947149 w 1169048"/>
                <a:gd name="connsiteY15" fmla="*/ 1171032 h 1169048"/>
                <a:gd name="connsiteX16" fmla="*/ 906135 w 1169048"/>
                <a:gd name="connsiteY16" fmla="*/ 1171032 h 1169048"/>
                <a:gd name="connsiteX17" fmla="*/ 693551 w 1169048"/>
                <a:gd name="connsiteY17" fmla="*/ 936243 h 1169048"/>
                <a:gd name="connsiteX18" fmla="*/ 672456 w 1169048"/>
                <a:gd name="connsiteY18" fmla="*/ 924160 h 1169048"/>
                <a:gd name="connsiteX19" fmla="*/ 518651 w 1169048"/>
                <a:gd name="connsiteY19" fmla="*/ 1171032 h 1169048"/>
                <a:gd name="connsiteX20" fmla="*/ 460133 w 1169048"/>
                <a:gd name="connsiteY20" fmla="*/ 1171032 h 1169048"/>
                <a:gd name="connsiteX21" fmla="*/ 460264 w 1169048"/>
                <a:gd name="connsiteY21" fmla="*/ 1170901 h 1169048"/>
                <a:gd name="connsiteX22" fmla="*/ 396913 w 1169048"/>
                <a:gd name="connsiteY22" fmla="*/ 1117608 h 1169048"/>
                <a:gd name="connsiteX23" fmla="*/ 308026 w 1169048"/>
                <a:gd name="connsiteY23" fmla="*/ 1069214 h 1169048"/>
                <a:gd name="connsiteX24" fmla="*/ 278833 w 1169048"/>
                <a:gd name="connsiteY24" fmla="*/ 1057327 h 1169048"/>
                <a:gd name="connsiteX25" fmla="*/ 290980 w 1169048"/>
                <a:gd name="connsiteY25" fmla="*/ 1028395 h 1169048"/>
                <a:gd name="connsiteX26" fmla="*/ 319325 w 1169048"/>
                <a:gd name="connsiteY26" fmla="*/ 931540 h 1169048"/>
                <a:gd name="connsiteX27" fmla="*/ 326182 w 1169048"/>
                <a:gd name="connsiteY27" fmla="*/ 848205 h 1169048"/>
                <a:gd name="connsiteX28" fmla="*/ 243631 w 1169048"/>
                <a:gd name="connsiteY28" fmla="*/ 855324 h 1169048"/>
                <a:gd name="connsiteX29" fmla="*/ 146515 w 1169048"/>
                <a:gd name="connsiteY29" fmla="*/ 883995 h 1169048"/>
                <a:gd name="connsiteX30" fmla="*/ 117452 w 1169048"/>
                <a:gd name="connsiteY30" fmla="*/ 896208 h 1169048"/>
                <a:gd name="connsiteX31" fmla="*/ 105500 w 1169048"/>
                <a:gd name="connsiteY31" fmla="*/ 867014 h 1169048"/>
                <a:gd name="connsiteX32" fmla="*/ 57040 w 1169048"/>
                <a:gd name="connsiteY32" fmla="*/ 778519 h 1169048"/>
                <a:gd name="connsiteX33" fmla="*/ 3421 w 1169048"/>
                <a:gd name="connsiteY33" fmla="*/ 715234 h 1169048"/>
                <a:gd name="connsiteX34" fmla="*/ 3421 w 1169048"/>
                <a:gd name="connsiteY34" fmla="*/ 656586 h 1169048"/>
                <a:gd name="connsiteX35" fmla="*/ 249443 w 1169048"/>
                <a:gd name="connsiteY35" fmla="*/ 502193 h 1169048"/>
                <a:gd name="connsiteX36" fmla="*/ 237361 w 1169048"/>
                <a:gd name="connsiteY36" fmla="*/ 481163 h 1169048"/>
                <a:gd name="connsiteX37" fmla="*/ 3421 w 1169048"/>
                <a:gd name="connsiteY37" fmla="*/ 268906 h 1169048"/>
                <a:gd name="connsiteX38" fmla="*/ 3355 w 1169048"/>
                <a:gd name="connsiteY38" fmla="*/ 268906 h 1169048"/>
                <a:gd name="connsiteX39" fmla="*/ 3355 w 1169048"/>
                <a:gd name="connsiteY39" fmla="*/ 228283 h 1169048"/>
                <a:gd name="connsiteX40" fmla="*/ 3355 w 1169048"/>
                <a:gd name="connsiteY40" fmla="*/ 228283 h 1169048"/>
                <a:gd name="connsiteX41" fmla="*/ 237034 w 1169048"/>
                <a:gd name="connsiteY41" fmla="*/ 818946 h 1169048"/>
                <a:gd name="connsiteX42" fmla="*/ 330754 w 1169048"/>
                <a:gd name="connsiteY42" fmla="*/ 811370 h 1169048"/>
                <a:gd name="connsiteX43" fmla="*/ 266293 w 1169048"/>
                <a:gd name="connsiteY43" fmla="*/ 535044 h 1169048"/>
                <a:gd name="connsiteX44" fmla="*/ 26018 w 1169048"/>
                <a:gd name="connsiteY44" fmla="*/ 685714 h 1169048"/>
                <a:gd name="connsiteX45" fmla="*/ 87148 w 1169048"/>
                <a:gd name="connsiteY45" fmla="*/ 757293 h 1169048"/>
                <a:gd name="connsiteX46" fmla="*/ 137371 w 1169048"/>
                <a:gd name="connsiteY46" fmla="*/ 847748 h 1169048"/>
                <a:gd name="connsiteX47" fmla="*/ 237034 w 1169048"/>
                <a:gd name="connsiteY47" fmla="*/ 818881 h 1169048"/>
                <a:gd name="connsiteX48" fmla="*/ 237034 w 1169048"/>
                <a:gd name="connsiteY48" fmla="*/ 818881 h 1169048"/>
                <a:gd name="connsiteX49" fmla="*/ 362887 w 1169048"/>
                <a:gd name="connsiteY49" fmla="*/ 843960 h 1169048"/>
                <a:gd name="connsiteX50" fmla="*/ 355441 w 1169048"/>
                <a:gd name="connsiteY50" fmla="*/ 937810 h 1169048"/>
                <a:gd name="connsiteX51" fmla="*/ 326966 w 1169048"/>
                <a:gd name="connsiteY51" fmla="*/ 1037277 h 1169048"/>
                <a:gd name="connsiteX52" fmla="*/ 417812 w 1169048"/>
                <a:gd name="connsiteY52" fmla="*/ 1087239 h 1169048"/>
                <a:gd name="connsiteX53" fmla="*/ 489457 w 1169048"/>
                <a:gd name="connsiteY53" fmla="*/ 1148174 h 1169048"/>
                <a:gd name="connsiteX54" fmla="*/ 639278 w 1169048"/>
                <a:gd name="connsiteY54" fmla="*/ 907311 h 1169048"/>
                <a:gd name="connsiteX55" fmla="*/ 362821 w 1169048"/>
                <a:gd name="connsiteY55" fmla="*/ 844025 h 1169048"/>
                <a:gd name="connsiteX56" fmla="*/ 362821 w 1169048"/>
                <a:gd name="connsiteY56" fmla="*/ 844025 h 1169048"/>
                <a:gd name="connsiteX57" fmla="*/ 301561 w 1169048"/>
                <a:gd name="connsiteY57" fmla="*/ 523549 h 1169048"/>
                <a:gd name="connsiteX58" fmla="*/ 367458 w 1169048"/>
                <a:gd name="connsiteY58" fmla="*/ 807256 h 1169048"/>
                <a:gd name="connsiteX59" fmla="*/ 650773 w 1169048"/>
                <a:gd name="connsiteY59" fmla="*/ 871978 h 1169048"/>
                <a:gd name="connsiteX60" fmla="*/ 657108 w 1169048"/>
                <a:gd name="connsiteY60" fmla="*/ 848532 h 1169048"/>
                <a:gd name="connsiteX61" fmla="*/ 641760 w 1169048"/>
                <a:gd name="connsiteY61" fmla="*/ 533019 h 1169048"/>
                <a:gd name="connsiteX62" fmla="*/ 325007 w 1169048"/>
                <a:gd name="connsiteY62" fmla="*/ 517149 h 1169048"/>
                <a:gd name="connsiteX63" fmla="*/ 301495 w 1169048"/>
                <a:gd name="connsiteY63" fmla="*/ 523549 h 1169048"/>
                <a:gd name="connsiteX64" fmla="*/ 301495 w 1169048"/>
                <a:gd name="connsiteY64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3421" y="228152"/>
                  </a:moveTo>
                  <a:cubicBezTo>
                    <a:pt x="36337" y="208755"/>
                    <a:pt x="156376" y="128685"/>
                    <a:pt x="140245" y="3355"/>
                  </a:cubicBezTo>
                  <a:lnTo>
                    <a:pt x="177994" y="41104"/>
                  </a:lnTo>
                  <a:cubicBezTo>
                    <a:pt x="170810" y="144621"/>
                    <a:pt x="88519" y="215090"/>
                    <a:pt x="42737" y="246635"/>
                  </a:cubicBezTo>
                  <a:cubicBezTo>
                    <a:pt x="138155" y="294703"/>
                    <a:pt x="214437" y="371116"/>
                    <a:pt x="269036" y="462093"/>
                  </a:cubicBezTo>
                  <a:cubicBezTo>
                    <a:pt x="274588" y="471301"/>
                    <a:pt x="279878" y="480706"/>
                    <a:pt x="284972" y="490176"/>
                  </a:cubicBezTo>
                  <a:cubicBezTo>
                    <a:pt x="295291" y="487041"/>
                    <a:pt x="305740" y="484167"/>
                    <a:pt x="316190" y="481555"/>
                  </a:cubicBezTo>
                  <a:cubicBezTo>
                    <a:pt x="418269" y="456019"/>
                    <a:pt x="524790" y="456149"/>
                    <a:pt x="625433" y="488282"/>
                  </a:cubicBezTo>
                  <a:lnTo>
                    <a:pt x="686955" y="549738"/>
                  </a:lnTo>
                  <a:cubicBezTo>
                    <a:pt x="718956" y="649793"/>
                    <a:pt x="718434" y="756118"/>
                    <a:pt x="692963" y="857544"/>
                  </a:cubicBezTo>
                  <a:cubicBezTo>
                    <a:pt x="690351" y="867928"/>
                    <a:pt x="687477" y="878313"/>
                    <a:pt x="684342" y="888632"/>
                  </a:cubicBezTo>
                  <a:cubicBezTo>
                    <a:pt x="693877" y="893726"/>
                    <a:pt x="703347" y="899016"/>
                    <a:pt x="712556" y="904567"/>
                  </a:cubicBezTo>
                  <a:cubicBezTo>
                    <a:pt x="804121" y="959428"/>
                    <a:pt x="880272" y="1036232"/>
                    <a:pt x="928536" y="1132042"/>
                  </a:cubicBezTo>
                  <a:cubicBezTo>
                    <a:pt x="960081" y="1086260"/>
                    <a:pt x="1030615" y="1004035"/>
                    <a:pt x="1134132" y="996850"/>
                  </a:cubicBezTo>
                  <a:lnTo>
                    <a:pt x="1171881" y="1034600"/>
                  </a:lnTo>
                  <a:cubicBezTo>
                    <a:pt x="1046878" y="1018533"/>
                    <a:pt x="966938" y="1137724"/>
                    <a:pt x="947149" y="1171032"/>
                  </a:cubicBezTo>
                  <a:lnTo>
                    <a:pt x="906135" y="1171032"/>
                  </a:lnTo>
                  <a:cubicBezTo>
                    <a:pt x="862116" y="1071304"/>
                    <a:pt x="786356" y="991822"/>
                    <a:pt x="693551" y="936243"/>
                  </a:cubicBezTo>
                  <a:cubicBezTo>
                    <a:pt x="686628" y="932063"/>
                    <a:pt x="679575" y="928079"/>
                    <a:pt x="672456" y="924160"/>
                  </a:cubicBezTo>
                  <a:cubicBezTo>
                    <a:pt x="639082" y="1015529"/>
                    <a:pt x="585790" y="1100824"/>
                    <a:pt x="518651" y="1171032"/>
                  </a:cubicBezTo>
                  <a:lnTo>
                    <a:pt x="460133" y="1171032"/>
                  </a:lnTo>
                  <a:lnTo>
                    <a:pt x="460264" y="1170901"/>
                  </a:lnTo>
                  <a:cubicBezTo>
                    <a:pt x="441063" y="1151374"/>
                    <a:pt x="419772" y="1133544"/>
                    <a:pt x="396913" y="1117608"/>
                  </a:cubicBezTo>
                  <a:cubicBezTo>
                    <a:pt x="369156" y="1098342"/>
                    <a:pt x="339310" y="1082015"/>
                    <a:pt x="308026" y="1069214"/>
                  </a:cubicBezTo>
                  <a:lnTo>
                    <a:pt x="278833" y="1057327"/>
                  </a:lnTo>
                  <a:lnTo>
                    <a:pt x="290980" y="1028395"/>
                  </a:lnTo>
                  <a:cubicBezTo>
                    <a:pt x="303912" y="997438"/>
                    <a:pt x="313447" y="964783"/>
                    <a:pt x="319325" y="931540"/>
                  </a:cubicBezTo>
                  <a:cubicBezTo>
                    <a:pt x="324158" y="904045"/>
                    <a:pt x="326509" y="876092"/>
                    <a:pt x="326182" y="848205"/>
                  </a:cubicBezTo>
                  <a:cubicBezTo>
                    <a:pt x="298818" y="848009"/>
                    <a:pt x="271126" y="850360"/>
                    <a:pt x="243631" y="855324"/>
                  </a:cubicBezTo>
                  <a:cubicBezTo>
                    <a:pt x="210518" y="861267"/>
                    <a:pt x="177864" y="870868"/>
                    <a:pt x="146515" y="883995"/>
                  </a:cubicBezTo>
                  <a:lnTo>
                    <a:pt x="117452" y="896208"/>
                  </a:lnTo>
                  <a:lnTo>
                    <a:pt x="105500" y="867014"/>
                  </a:lnTo>
                  <a:cubicBezTo>
                    <a:pt x="92765" y="835926"/>
                    <a:pt x="76437" y="806145"/>
                    <a:pt x="57040" y="778519"/>
                  </a:cubicBezTo>
                  <a:cubicBezTo>
                    <a:pt x="41170" y="755922"/>
                    <a:pt x="23209" y="734696"/>
                    <a:pt x="3421" y="715234"/>
                  </a:cubicBezTo>
                  <a:lnTo>
                    <a:pt x="3421" y="656586"/>
                  </a:lnTo>
                  <a:cubicBezTo>
                    <a:pt x="74608" y="588402"/>
                    <a:pt x="159250" y="535305"/>
                    <a:pt x="249443" y="502193"/>
                  </a:cubicBezTo>
                  <a:cubicBezTo>
                    <a:pt x="245525" y="495074"/>
                    <a:pt x="241541" y="488086"/>
                    <a:pt x="237361" y="481163"/>
                  </a:cubicBezTo>
                  <a:cubicBezTo>
                    <a:pt x="181913" y="388684"/>
                    <a:pt x="102888" y="312467"/>
                    <a:pt x="3421" y="268906"/>
                  </a:cubicBezTo>
                  <a:lnTo>
                    <a:pt x="3355" y="268906"/>
                  </a:lnTo>
                  <a:lnTo>
                    <a:pt x="3355" y="228283"/>
                  </a:lnTo>
                  <a:lnTo>
                    <a:pt x="3355" y="228283"/>
                  </a:lnTo>
                  <a:close/>
                  <a:moveTo>
                    <a:pt x="237034" y="818946"/>
                  </a:moveTo>
                  <a:cubicBezTo>
                    <a:pt x="268057" y="813395"/>
                    <a:pt x="299471" y="810848"/>
                    <a:pt x="330754" y="811370"/>
                  </a:cubicBezTo>
                  <a:cubicBezTo>
                    <a:pt x="329056" y="716540"/>
                    <a:pt x="306916" y="620861"/>
                    <a:pt x="266293" y="535044"/>
                  </a:cubicBezTo>
                  <a:cubicBezTo>
                    <a:pt x="178059" y="566719"/>
                    <a:pt x="95246" y="618641"/>
                    <a:pt x="26018" y="685714"/>
                  </a:cubicBezTo>
                  <a:cubicBezTo>
                    <a:pt x="48485" y="707332"/>
                    <a:pt x="68992" y="731431"/>
                    <a:pt x="87148" y="757293"/>
                  </a:cubicBezTo>
                  <a:cubicBezTo>
                    <a:pt x="107068" y="785703"/>
                    <a:pt x="123983" y="816138"/>
                    <a:pt x="137371" y="847748"/>
                  </a:cubicBezTo>
                  <a:cubicBezTo>
                    <a:pt x="169634" y="834621"/>
                    <a:pt x="203138" y="824954"/>
                    <a:pt x="237034" y="818881"/>
                  </a:cubicBezTo>
                  <a:lnTo>
                    <a:pt x="237034" y="818881"/>
                  </a:lnTo>
                  <a:close/>
                  <a:moveTo>
                    <a:pt x="362887" y="843960"/>
                  </a:moveTo>
                  <a:cubicBezTo>
                    <a:pt x="363474" y="875243"/>
                    <a:pt x="360927" y="906723"/>
                    <a:pt x="355441" y="937810"/>
                  </a:cubicBezTo>
                  <a:cubicBezTo>
                    <a:pt x="349433" y="971902"/>
                    <a:pt x="339897" y="1005406"/>
                    <a:pt x="326966" y="1037277"/>
                  </a:cubicBezTo>
                  <a:cubicBezTo>
                    <a:pt x="359164" y="1050862"/>
                    <a:pt x="389664" y="1067712"/>
                    <a:pt x="417812" y="1087239"/>
                  </a:cubicBezTo>
                  <a:cubicBezTo>
                    <a:pt x="443740" y="1105265"/>
                    <a:pt x="467774" y="1125707"/>
                    <a:pt x="489457" y="1148174"/>
                  </a:cubicBezTo>
                  <a:cubicBezTo>
                    <a:pt x="555355" y="1079925"/>
                    <a:pt x="607342" y="996655"/>
                    <a:pt x="639278" y="907311"/>
                  </a:cubicBezTo>
                  <a:cubicBezTo>
                    <a:pt x="554441" y="867341"/>
                    <a:pt x="459153" y="845462"/>
                    <a:pt x="362821" y="844025"/>
                  </a:cubicBezTo>
                  <a:lnTo>
                    <a:pt x="362821" y="844025"/>
                  </a:lnTo>
                  <a:close/>
                  <a:moveTo>
                    <a:pt x="301561" y="523549"/>
                  </a:moveTo>
                  <a:cubicBezTo>
                    <a:pt x="342640" y="611848"/>
                    <a:pt x="365238" y="709944"/>
                    <a:pt x="367458" y="807256"/>
                  </a:cubicBezTo>
                  <a:cubicBezTo>
                    <a:pt x="466076" y="809346"/>
                    <a:pt x="563519" y="831616"/>
                    <a:pt x="650773" y="871978"/>
                  </a:cubicBezTo>
                  <a:cubicBezTo>
                    <a:pt x="653059" y="864206"/>
                    <a:pt x="655149" y="856368"/>
                    <a:pt x="657108" y="848532"/>
                  </a:cubicBezTo>
                  <a:cubicBezTo>
                    <a:pt x="683297" y="743970"/>
                    <a:pt x="681338" y="634184"/>
                    <a:pt x="641760" y="533019"/>
                  </a:cubicBezTo>
                  <a:cubicBezTo>
                    <a:pt x="540007" y="493441"/>
                    <a:pt x="430091" y="490829"/>
                    <a:pt x="325007" y="517149"/>
                  </a:cubicBezTo>
                  <a:cubicBezTo>
                    <a:pt x="317170" y="519108"/>
                    <a:pt x="309332" y="521263"/>
                    <a:pt x="301495" y="523549"/>
                  </a:cubicBezTo>
                  <a:lnTo>
                    <a:pt x="301495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EC515246-A758-4647-BB2A-15BE3FCE5FE4}"/>
                </a:ext>
              </a:extLst>
            </p:cNvPr>
            <p:cNvSpPr/>
            <p:nvPr/>
          </p:nvSpPr>
          <p:spPr>
            <a:xfrm>
              <a:off x="2606888" y="3078031"/>
              <a:ext cx="1169048" cy="1169048"/>
            </a:xfrm>
            <a:custGeom>
              <a:avLst/>
              <a:gdLst>
                <a:gd name="connsiteX0" fmla="*/ 3420 w 1169048"/>
                <a:gd name="connsiteY0" fmla="*/ 228087 h 1169048"/>
                <a:gd name="connsiteX1" fmla="*/ 140114 w 1169048"/>
                <a:gd name="connsiteY1" fmla="*/ 3355 h 1169048"/>
                <a:gd name="connsiteX2" fmla="*/ 177864 w 1169048"/>
                <a:gd name="connsiteY2" fmla="*/ 41104 h 1169048"/>
                <a:gd name="connsiteX3" fmla="*/ 42606 w 1169048"/>
                <a:gd name="connsiteY3" fmla="*/ 246635 h 1169048"/>
                <a:gd name="connsiteX4" fmla="*/ 268905 w 1169048"/>
                <a:gd name="connsiteY4" fmla="*/ 462092 h 1169048"/>
                <a:gd name="connsiteX5" fmla="*/ 284841 w 1169048"/>
                <a:gd name="connsiteY5" fmla="*/ 490176 h 1169048"/>
                <a:gd name="connsiteX6" fmla="*/ 316059 w 1169048"/>
                <a:gd name="connsiteY6" fmla="*/ 481555 h 1169048"/>
                <a:gd name="connsiteX7" fmla="*/ 625302 w 1169048"/>
                <a:gd name="connsiteY7" fmla="*/ 488282 h 1169048"/>
                <a:gd name="connsiteX8" fmla="*/ 686824 w 1169048"/>
                <a:gd name="connsiteY8" fmla="*/ 549738 h 1169048"/>
                <a:gd name="connsiteX9" fmla="*/ 692832 w 1169048"/>
                <a:gd name="connsiteY9" fmla="*/ 857544 h 1169048"/>
                <a:gd name="connsiteX10" fmla="*/ 684212 w 1169048"/>
                <a:gd name="connsiteY10" fmla="*/ 888632 h 1169048"/>
                <a:gd name="connsiteX11" fmla="*/ 712425 w 1169048"/>
                <a:gd name="connsiteY11" fmla="*/ 904567 h 1169048"/>
                <a:gd name="connsiteX12" fmla="*/ 928405 w 1169048"/>
                <a:gd name="connsiteY12" fmla="*/ 1132042 h 1169048"/>
                <a:gd name="connsiteX13" fmla="*/ 1134001 w 1169048"/>
                <a:gd name="connsiteY13" fmla="*/ 996850 h 1169048"/>
                <a:gd name="connsiteX14" fmla="*/ 1171750 w 1169048"/>
                <a:gd name="connsiteY14" fmla="*/ 1034599 h 1169048"/>
                <a:gd name="connsiteX15" fmla="*/ 946757 w 1169048"/>
                <a:gd name="connsiteY15" fmla="*/ 1171489 h 1169048"/>
                <a:gd name="connsiteX16" fmla="*/ 947149 w 1169048"/>
                <a:gd name="connsiteY16" fmla="*/ 1172142 h 1169048"/>
                <a:gd name="connsiteX17" fmla="*/ 905939 w 1169048"/>
                <a:gd name="connsiteY17" fmla="*/ 1172142 h 1169048"/>
                <a:gd name="connsiteX18" fmla="*/ 906265 w 1169048"/>
                <a:gd name="connsiteY18" fmla="*/ 1171489 h 1169048"/>
                <a:gd name="connsiteX19" fmla="*/ 693485 w 1169048"/>
                <a:gd name="connsiteY19" fmla="*/ 936243 h 1169048"/>
                <a:gd name="connsiteX20" fmla="*/ 672390 w 1169048"/>
                <a:gd name="connsiteY20" fmla="*/ 924160 h 1169048"/>
                <a:gd name="connsiteX21" fmla="*/ 518324 w 1169048"/>
                <a:gd name="connsiteY21" fmla="*/ 1171293 h 1169048"/>
                <a:gd name="connsiteX22" fmla="*/ 519108 w 1169048"/>
                <a:gd name="connsiteY22" fmla="*/ 1172142 h 1169048"/>
                <a:gd name="connsiteX23" fmla="*/ 458957 w 1169048"/>
                <a:gd name="connsiteY23" fmla="*/ 1172142 h 1169048"/>
                <a:gd name="connsiteX24" fmla="*/ 460133 w 1169048"/>
                <a:gd name="connsiteY24" fmla="*/ 1170901 h 1169048"/>
                <a:gd name="connsiteX25" fmla="*/ 396782 w 1169048"/>
                <a:gd name="connsiteY25" fmla="*/ 1117608 h 1169048"/>
                <a:gd name="connsiteX26" fmla="*/ 307895 w 1169048"/>
                <a:gd name="connsiteY26" fmla="*/ 1069214 h 1169048"/>
                <a:gd name="connsiteX27" fmla="*/ 278702 w 1169048"/>
                <a:gd name="connsiteY27" fmla="*/ 1057327 h 1169048"/>
                <a:gd name="connsiteX28" fmla="*/ 290850 w 1169048"/>
                <a:gd name="connsiteY28" fmla="*/ 1028395 h 1169048"/>
                <a:gd name="connsiteX29" fmla="*/ 319194 w 1169048"/>
                <a:gd name="connsiteY29" fmla="*/ 931540 h 1169048"/>
                <a:gd name="connsiteX30" fmla="*/ 326052 w 1169048"/>
                <a:gd name="connsiteY30" fmla="*/ 848205 h 1169048"/>
                <a:gd name="connsiteX31" fmla="*/ 243500 w 1169048"/>
                <a:gd name="connsiteY31" fmla="*/ 855324 h 1169048"/>
                <a:gd name="connsiteX32" fmla="*/ 146384 w 1169048"/>
                <a:gd name="connsiteY32" fmla="*/ 883995 h 1169048"/>
                <a:gd name="connsiteX33" fmla="*/ 117321 w 1169048"/>
                <a:gd name="connsiteY33" fmla="*/ 896208 h 1169048"/>
                <a:gd name="connsiteX34" fmla="*/ 105369 w 1169048"/>
                <a:gd name="connsiteY34" fmla="*/ 867079 h 1169048"/>
                <a:gd name="connsiteX35" fmla="*/ 56909 w 1169048"/>
                <a:gd name="connsiteY35" fmla="*/ 778584 h 1169048"/>
                <a:gd name="connsiteX36" fmla="*/ 3355 w 1169048"/>
                <a:gd name="connsiteY36" fmla="*/ 715430 h 1169048"/>
                <a:gd name="connsiteX37" fmla="*/ 3355 w 1169048"/>
                <a:gd name="connsiteY37" fmla="*/ 656585 h 1169048"/>
                <a:gd name="connsiteX38" fmla="*/ 249312 w 1169048"/>
                <a:gd name="connsiteY38" fmla="*/ 502258 h 1169048"/>
                <a:gd name="connsiteX39" fmla="*/ 237230 w 1169048"/>
                <a:gd name="connsiteY39" fmla="*/ 481228 h 1169048"/>
                <a:gd name="connsiteX40" fmla="*/ 3355 w 1169048"/>
                <a:gd name="connsiteY40" fmla="*/ 268971 h 1169048"/>
                <a:gd name="connsiteX41" fmla="*/ 3355 w 1169048"/>
                <a:gd name="connsiteY41" fmla="*/ 228283 h 1169048"/>
                <a:gd name="connsiteX42" fmla="*/ 3355 w 1169048"/>
                <a:gd name="connsiteY42" fmla="*/ 228283 h 1169048"/>
                <a:gd name="connsiteX43" fmla="*/ 25952 w 1169048"/>
                <a:gd name="connsiteY43" fmla="*/ 685714 h 1169048"/>
                <a:gd name="connsiteX44" fmla="*/ 87083 w 1169048"/>
                <a:gd name="connsiteY44" fmla="*/ 757359 h 1169048"/>
                <a:gd name="connsiteX45" fmla="*/ 137306 w 1169048"/>
                <a:gd name="connsiteY45" fmla="*/ 847813 h 1169048"/>
                <a:gd name="connsiteX46" fmla="*/ 236969 w 1169048"/>
                <a:gd name="connsiteY46" fmla="*/ 818946 h 1169048"/>
                <a:gd name="connsiteX47" fmla="*/ 330689 w 1169048"/>
                <a:gd name="connsiteY47" fmla="*/ 811370 h 1169048"/>
                <a:gd name="connsiteX48" fmla="*/ 266228 w 1169048"/>
                <a:gd name="connsiteY48" fmla="*/ 535044 h 1169048"/>
                <a:gd name="connsiteX49" fmla="*/ 25952 w 1169048"/>
                <a:gd name="connsiteY49" fmla="*/ 685714 h 1169048"/>
                <a:gd name="connsiteX50" fmla="*/ 25952 w 1169048"/>
                <a:gd name="connsiteY50" fmla="*/ 685714 h 1169048"/>
                <a:gd name="connsiteX51" fmla="*/ 362821 w 1169048"/>
                <a:gd name="connsiteY51" fmla="*/ 843960 h 1169048"/>
                <a:gd name="connsiteX52" fmla="*/ 355376 w 1169048"/>
                <a:gd name="connsiteY52" fmla="*/ 937810 h 1169048"/>
                <a:gd name="connsiteX53" fmla="*/ 326901 w 1169048"/>
                <a:gd name="connsiteY53" fmla="*/ 1037277 h 1169048"/>
                <a:gd name="connsiteX54" fmla="*/ 417747 w 1169048"/>
                <a:gd name="connsiteY54" fmla="*/ 1087239 h 1169048"/>
                <a:gd name="connsiteX55" fmla="*/ 489392 w 1169048"/>
                <a:gd name="connsiteY55" fmla="*/ 1148173 h 1169048"/>
                <a:gd name="connsiteX56" fmla="*/ 639213 w 1169048"/>
                <a:gd name="connsiteY56" fmla="*/ 907310 h 1169048"/>
                <a:gd name="connsiteX57" fmla="*/ 362756 w 1169048"/>
                <a:gd name="connsiteY57" fmla="*/ 844025 h 1169048"/>
                <a:gd name="connsiteX58" fmla="*/ 362756 w 1169048"/>
                <a:gd name="connsiteY58" fmla="*/ 844025 h 1169048"/>
                <a:gd name="connsiteX59" fmla="*/ 301495 w 1169048"/>
                <a:gd name="connsiteY59" fmla="*/ 523549 h 1169048"/>
                <a:gd name="connsiteX60" fmla="*/ 367393 w 1169048"/>
                <a:gd name="connsiteY60" fmla="*/ 807255 h 1169048"/>
                <a:gd name="connsiteX61" fmla="*/ 650708 w 1169048"/>
                <a:gd name="connsiteY61" fmla="*/ 871978 h 1169048"/>
                <a:gd name="connsiteX62" fmla="*/ 657043 w 1169048"/>
                <a:gd name="connsiteY62" fmla="*/ 848531 h 1169048"/>
                <a:gd name="connsiteX63" fmla="*/ 641695 w 1169048"/>
                <a:gd name="connsiteY63" fmla="*/ 533019 h 1169048"/>
                <a:gd name="connsiteX64" fmla="*/ 324941 w 1169048"/>
                <a:gd name="connsiteY64" fmla="*/ 517149 h 1169048"/>
                <a:gd name="connsiteX65" fmla="*/ 301430 w 1169048"/>
                <a:gd name="connsiteY65" fmla="*/ 523549 h 1169048"/>
                <a:gd name="connsiteX66" fmla="*/ 301430 w 1169048"/>
                <a:gd name="connsiteY66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3420" y="228087"/>
                  </a:moveTo>
                  <a:cubicBezTo>
                    <a:pt x="36467" y="208559"/>
                    <a:pt x="156246" y="128554"/>
                    <a:pt x="140114" y="3355"/>
                  </a:cubicBezTo>
                  <a:lnTo>
                    <a:pt x="177864" y="41104"/>
                  </a:lnTo>
                  <a:cubicBezTo>
                    <a:pt x="170679" y="144621"/>
                    <a:pt x="88389" y="215090"/>
                    <a:pt x="42606" y="246635"/>
                  </a:cubicBezTo>
                  <a:cubicBezTo>
                    <a:pt x="138024" y="294703"/>
                    <a:pt x="214306" y="371116"/>
                    <a:pt x="268905" y="462092"/>
                  </a:cubicBezTo>
                  <a:cubicBezTo>
                    <a:pt x="274457" y="471301"/>
                    <a:pt x="279747" y="480706"/>
                    <a:pt x="284841" y="490176"/>
                  </a:cubicBezTo>
                  <a:cubicBezTo>
                    <a:pt x="295160" y="487041"/>
                    <a:pt x="305610" y="484167"/>
                    <a:pt x="316059" y="481555"/>
                  </a:cubicBezTo>
                  <a:cubicBezTo>
                    <a:pt x="418139" y="456018"/>
                    <a:pt x="524659" y="456149"/>
                    <a:pt x="625302" y="488282"/>
                  </a:cubicBezTo>
                  <a:lnTo>
                    <a:pt x="686824" y="549738"/>
                  </a:lnTo>
                  <a:cubicBezTo>
                    <a:pt x="718826" y="649793"/>
                    <a:pt x="718303" y="756052"/>
                    <a:pt x="692832" y="857544"/>
                  </a:cubicBezTo>
                  <a:cubicBezTo>
                    <a:pt x="690220" y="867928"/>
                    <a:pt x="687346" y="878313"/>
                    <a:pt x="684212" y="888632"/>
                  </a:cubicBezTo>
                  <a:cubicBezTo>
                    <a:pt x="693747" y="893726"/>
                    <a:pt x="703217" y="899016"/>
                    <a:pt x="712425" y="904567"/>
                  </a:cubicBezTo>
                  <a:cubicBezTo>
                    <a:pt x="803990" y="959428"/>
                    <a:pt x="880141" y="1036232"/>
                    <a:pt x="928405" y="1132042"/>
                  </a:cubicBezTo>
                  <a:cubicBezTo>
                    <a:pt x="959950" y="1086260"/>
                    <a:pt x="1030485" y="1004034"/>
                    <a:pt x="1134001" y="996850"/>
                  </a:cubicBezTo>
                  <a:lnTo>
                    <a:pt x="1171750" y="1034599"/>
                  </a:lnTo>
                  <a:cubicBezTo>
                    <a:pt x="1046159" y="1018468"/>
                    <a:pt x="966089" y="1138769"/>
                    <a:pt x="946757" y="1171489"/>
                  </a:cubicBezTo>
                  <a:lnTo>
                    <a:pt x="947149" y="1172142"/>
                  </a:lnTo>
                  <a:lnTo>
                    <a:pt x="905939" y="1172142"/>
                  </a:lnTo>
                  <a:lnTo>
                    <a:pt x="906265" y="1171489"/>
                  </a:lnTo>
                  <a:cubicBezTo>
                    <a:pt x="862312" y="1071565"/>
                    <a:pt x="786422" y="991952"/>
                    <a:pt x="693485" y="936243"/>
                  </a:cubicBezTo>
                  <a:cubicBezTo>
                    <a:pt x="686563" y="932063"/>
                    <a:pt x="679509" y="928079"/>
                    <a:pt x="672390" y="924160"/>
                  </a:cubicBezTo>
                  <a:cubicBezTo>
                    <a:pt x="638952" y="1015659"/>
                    <a:pt x="585593" y="1101020"/>
                    <a:pt x="518324" y="1171293"/>
                  </a:cubicBezTo>
                  <a:lnTo>
                    <a:pt x="519108" y="1172142"/>
                  </a:lnTo>
                  <a:lnTo>
                    <a:pt x="458957" y="1172142"/>
                  </a:lnTo>
                  <a:lnTo>
                    <a:pt x="460133" y="1170901"/>
                  </a:lnTo>
                  <a:cubicBezTo>
                    <a:pt x="440932" y="1151374"/>
                    <a:pt x="419641" y="1133544"/>
                    <a:pt x="396782" y="1117608"/>
                  </a:cubicBezTo>
                  <a:cubicBezTo>
                    <a:pt x="369026" y="1098342"/>
                    <a:pt x="339179" y="1082014"/>
                    <a:pt x="307895" y="1069214"/>
                  </a:cubicBezTo>
                  <a:lnTo>
                    <a:pt x="278702" y="1057327"/>
                  </a:lnTo>
                  <a:lnTo>
                    <a:pt x="290850" y="1028395"/>
                  </a:lnTo>
                  <a:cubicBezTo>
                    <a:pt x="303781" y="997438"/>
                    <a:pt x="313316" y="964783"/>
                    <a:pt x="319194" y="931540"/>
                  </a:cubicBezTo>
                  <a:cubicBezTo>
                    <a:pt x="324027" y="904045"/>
                    <a:pt x="326378" y="876092"/>
                    <a:pt x="326052" y="848205"/>
                  </a:cubicBezTo>
                  <a:cubicBezTo>
                    <a:pt x="298687" y="848009"/>
                    <a:pt x="270995" y="850360"/>
                    <a:pt x="243500" y="855324"/>
                  </a:cubicBezTo>
                  <a:cubicBezTo>
                    <a:pt x="210388" y="861267"/>
                    <a:pt x="177733" y="870867"/>
                    <a:pt x="146384" y="883995"/>
                  </a:cubicBezTo>
                  <a:lnTo>
                    <a:pt x="117321" y="896208"/>
                  </a:lnTo>
                  <a:lnTo>
                    <a:pt x="105369" y="867079"/>
                  </a:lnTo>
                  <a:cubicBezTo>
                    <a:pt x="92634" y="835992"/>
                    <a:pt x="76306" y="806211"/>
                    <a:pt x="56909" y="778584"/>
                  </a:cubicBezTo>
                  <a:cubicBezTo>
                    <a:pt x="41104" y="756052"/>
                    <a:pt x="23144" y="734827"/>
                    <a:pt x="3355" y="715430"/>
                  </a:cubicBezTo>
                  <a:lnTo>
                    <a:pt x="3355" y="656585"/>
                  </a:lnTo>
                  <a:cubicBezTo>
                    <a:pt x="74478" y="588402"/>
                    <a:pt x="159119" y="535370"/>
                    <a:pt x="249312" y="502258"/>
                  </a:cubicBezTo>
                  <a:cubicBezTo>
                    <a:pt x="245394" y="495139"/>
                    <a:pt x="241410" y="488151"/>
                    <a:pt x="237230" y="481228"/>
                  </a:cubicBezTo>
                  <a:cubicBezTo>
                    <a:pt x="181782" y="388749"/>
                    <a:pt x="102822" y="312532"/>
                    <a:pt x="3355" y="268971"/>
                  </a:cubicBezTo>
                  <a:lnTo>
                    <a:pt x="3355" y="228283"/>
                  </a:lnTo>
                  <a:lnTo>
                    <a:pt x="3355" y="228283"/>
                  </a:lnTo>
                  <a:close/>
                  <a:moveTo>
                    <a:pt x="25952" y="685714"/>
                  </a:moveTo>
                  <a:cubicBezTo>
                    <a:pt x="48419" y="707331"/>
                    <a:pt x="68926" y="731431"/>
                    <a:pt x="87083" y="757359"/>
                  </a:cubicBezTo>
                  <a:cubicBezTo>
                    <a:pt x="107002" y="785769"/>
                    <a:pt x="123917" y="816203"/>
                    <a:pt x="137306" y="847813"/>
                  </a:cubicBezTo>
                  <a:cubicBezTo>
                    <a:pt x="169569" y="834686"/>
                    <a:pt x="203073" y="825020"/>
                    <a:pt x="236969" y="818946"/>
                  </a:cubicBezTo>
                  <a:cubicBezTo>
                    <a:pt x="267991" y="813395"/>
                    <a:pt x="299471" y="810848"/>
                    <a:pt x="330689" y="811370"/>
                  </a:cubicBezTo>
                  <a:cubicBezTo>
                    <a:pt x="328991" y="716540"/>
                    <a:pt x="306851" y="620796"/>
                    <a:pt x="266228" y="535044"/>
                  </a:cubicBezTo>
                  <a:cubicBezTo>
                    <a:pt x="177994" y="566719"/>
                    <a:pt x="95181" y="618640"/>
                    <a:pt x="25952" y="685714"/>
                  </a:cubicBezTo>
                  <a:lnTo>
                    <a:pt x="25952" y="685714"/>
                  </a:lnTo>
                  <a:close/>
                  <a:moveTo>
                    <a:pt x="362821" y="843960"/>
                  </a:moveTo>
                  <a:cubicBezTo>
                    <a:pt x="363409" y="875243"/>
                    <a:pt x="360862" y="906723"/>
                    <a:pt x="355376" y="937810"/>
                  </a:cubicBezTo>
                  <a:cubicBezTo>
                    <a:pt x="349367" y="971902"/>
                    <a:pt x="339832" y="1005406"/>
                    <a:pt x="326901" y="1037277"/>
                  </a:cubicBezTo>
                  <a:cubicBezTo>
                    <a:pt x="359099" y="1050862"/>
                    <a:pt x="389598" y="1067712"/>
                    <a:pt x="417747" y="1087239"/>
                  </a:cubicBezTo>
                  <a:cubicBezTo>
                    <a:pt x="443675" y="1105265"/>
                    <a:pt x="467709" y="1125707"/>
                    <a:pt x="489392" y="1148173"/>
                  </a:cubicBezTo>
                  <a:cubicBezTo>
                    <a:pt x="555224" y="1079924"/>
                    <a:pt x="607276" y="996654"/>
                    <a:pt x="639213" y="907310"/>
                  </a:cubicBezTo>
                  <a:cubicBezTo>
                    <a:pt x="554375" y="867341"/>
                    <a:pt x="459153" y="845462"/>
                    <a:pt x="362756" y="844025"/>
                  </a:cubicBezTo>
                  <a:lnTo>
                    <a:pt x="362756" y="844025"/>
                  </a:lnTo>
                  <a:close/>
                  <a:moveTo>
                    <a:pt x="301495" y="523549"/>
                  </a:moveTo>
                  <a:cubicBezTo>
                    <a:pt x="342575" y="611848"/>
                    <a:pt x="365172" y="709944"/>
                    <a:pt x="367393" y="807255"/>
                  </a:cubicBezTo>
                  <a:cubicBezTo>
                    <a:pt x="466011" y="809345"/>
                    <a:pt x="563453" y="831616"/>
                    <a:pt x="650708" y="871978"/>
                  </a:cubicBezTo>
                  <a:cubicBezTo>
                    <a:pt x="652993" y="864206"/>
                    <a:pt x="655083" y="856369"/>
                    <a:pt x="657043" y="848531"/>
                  </a:cubicBezTo>
                  <a:cubicBezTo>
                    <a:pt x="683232" y="743970"/>
                    <a:pt x="681273" y="634184"/>
                    <a:pt x="641695" y="533019"/>
                  </a:cubicBezTo>
                  <a:cubicBezTo>
                    <a:pt x="539942" y="493441"/>
                    <a:pt x="430025" y="490829"/>
                    <a:pt x="324941" y="517149"/>
                  </a:cubicBezTo>
                  <a:cubicBezTo>
                    <a:pt x="317104" y="519108"/>
                    <a:pt x="309267" y="521263"/>
                    <a:pt x="301430" y="523549"/>
                  </a:cubicBezTo>
                  <a:lnTo>
                    <a:pt x="301430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96E53583-CCE7-4C63-9288-DEEAA78EE49D}"/>
                </a:ext>
              </a:extLst>
            </p:cNvPr>
            <p:cNvSpPr/>
            <p:nvPr/>
          </p:nvSpPr>
          <p:spPr>
            <a:xfrm>
              <a:off x="2743712" y="2941533"/>
              <a:ext cx="1169048" cy="1169048"/>
            </a:xfrm>
            <a:custGeom>
              <a:avLst/>
              <a:gdLst>
                <a:gd name="connsiteX0" fmla="*/ 1171816 w 1169048"/>
                <a:gd name="connsiteY0" fmla="*/ 946235 h 1169048"/>
                <a:gd name="connsiteX1" fmla="*/ 1034991 w 1169048"/>
                <a:gd name="connsiteY1" fmla="*/ 1171032 h 1169048"/>
                <a:gd name="connsiteX2" fmla="*/ 997242 w 1169048"/>
                <a:gd name="connsiteY2" fmla="*/ 1133283 h 1169048"/>
                <a:gd name="connsiteX3" fmla="*/ 1132499 w 1169048"/>
                <a:gd name="connsiteY3" fmla="*/ 927752 h 1169048"/>
                <a:gd name="connsiteX4" fmla="*/ 906200 w 1169048"/>
                <a:gd name="connsiteY4" fmla="*/ 712295 h 1169048"/>
                <a:gd name="connsiteX5" fmla="*/ 890264 w 1169048"/>
                <a:gd name="connsiteY5" fmla="*/ 684212 h 1169048"/>
                <a:gd name="connsiteX6" fmla="*/ 859046 w 1169048"/>
                <a:gd name="connsiteY6" fmla="*/ 692833 h 1169048"/>
                <a:gd name="connsiteX7" fmla="*/ 549804 w 1169048"/>
                <a:gd name="connsiteY7" fmla="*/ 686106 h 1169048"/>
                <a:gd name="connsiteX8" fmla="*/ 488282 w 1169048"/>
                <a:gd name="connsiteY8" fmla="*/ 624649 h 1169048"/>
                <a:gd name="connsiteX9" fmla="*/ 482273 w 1169048"/>
                <a:gd name="connsiteY9" fmla="*/ 316843 h 1169048"/>
                <a:gd name="connsiteX10" fmla="*/ 490894 w 1169048"/>
                <a:gd name="connsiteY10" fmla="*/ 285756 h 1169048"/>
                <a:gd name="connsiteX11" fmla="*/ 462680 w 1169048"/>
                <a:gd name="connsiteY11" fmla="*/ 269820 h 1169048"/>
                <a:gd name="connsiteX12" fmla="*/ 246700 w 1169048"/>
                <a:gd name="connsiteY12" fmla="*/ 42345 h 1169048"/>
                <a:gd name="connsiteX13" fmla="*/ 41104 w 1169048"/>
                <a:gd name="connsiteY13" fmla="*/ 177537 h 1169048"/>
                <a:gd name="connsiteX14" fmla="*/ 3355 w 1169048"/>
                <a:gd name="connsiteY14" fmla="*/ 139788 h 1169048"/>
                <a:gd name="connsiteX15" fmla="*/ 228087 w 1169048"/>
                <a:gd name="connsiteY15" fmla="*/ 3355 h 1169048"/>
                <a:gd name="connsiteX16" fmla="*/ 269102 w 1169048"/>
                <a:gd name="connsiteY16" fmla="*/ 3355 h 1169048"/>
                <a:gd name="connsiteX17" fmla="*/ 481685 w 1169048"/>
                <a:gd name="connsiteY17" fmla="*/ 238145 h 1169048"/>
                <a:gd name="connsiteX18" fmla="*/ 502781 w 1169048"/>
                <a:gd name="connsiteY18" fmla="*/ 250227 h 1169048"/>
                <a:gd name="connsiteX19" fmla="*/ 656586 w 1169048"/>
                <a:gd name="connsiteY19" fmla="*/ 3355 h 1169048"/>
                <a:gd name="connsiteX20" fmla="*/ 715103 w 1169048"/>
                <a:gd name="connsiteY20" fmla="*/ 3355 h 1169048"/>
                <a:gd name="connsiteX21" fmla="*/ 714973 w 1169048"/>
                <a:gd name="connsiteY21" fmla="*/ 3486 h 1169048"/>
                <a:gd name="connsiteX22" fmla="*/ 778323 w 1169048"/>
                <a:gd name="connsiteY22" fmla="*/ 56779 h 1169048"/>
                <a:gd name="connsiteX23" fmla="*/ 867210 w 1169048"/>
                <a:gd name="connsiteY23" fmla="*/ 105173 h 1169048"/>
                <a:gd name="connsiteX24" fmla="*/ 896404 w 1169048"/>
                <a:gd name="connsiteY24" fmla="*/ 117060 h 1169048"/>
                <a:gd name="connsiteX25" fmla="*/ 884256 w 1169048"/>
                <a:gd name="connsiteY25" fmla="*/ 145992 h 1169048"/>
                <a:gd name="connsiteX26" fmla="*/ 855911 w 1169048"/>
                <a:gd name="connsiteY26" fmla="*/ 242847 h 1169048"/>
                <a:gd name="connsiteX27" fmla="*/ 849054 w 1169048"/>
                <a:gd name="connsiteY27" fmla="*/ 326182 h 1169048"/>
                <a:gd name="connsiteX28" fmla="*/ 931606 w 1169048"/>
                <a:gd name="connsiteY28" fmla="*/ 319064 h 1169048"/>
                <a:gd name="connsiteX29" fmla="*/ 1028722 w 1169048"/>
                <a:gd name="connsiteY29" fmla="*/ 290393 h 1169048"/>
                <a:gd name="connsiteX30" fmla="*/ 1057785 w 1169048"/>
                <a:gd name="connsiteY30" fmla="*/ 278180 h 1169048"/>
                <a:gd name="connsiteX31" fmla="*/ 1069736 w 1169048"/>
                <a:gd name="connsiteY31" fmla="*/ 307373 h 1169048"/>
                <a:gd name="connsiteX32" fmla="*/ 1118196 w 1169048"/>
                <a:gd name="connsiteY32" fmla="*/ 395868 h 1169048"/>
                <a:gd name="connsiteX33" fmla="*/ 1171816 w 1169048"/>
                <a:gd name="connsiteY33" fmla="*/ 459154 h 1169048"/>
                <a:gd name="connsiteX34" fmla="*/ 1171816 w 1169048"/>
                <a:gd name="connsiteY34" fmla="*/ 517802 h 1169048"/>
                <a:gd name="connsiteX35" fmla="*/ 925793 w 1169048"/>
                <a:gd name="connsiteY35" fmla="*/ 672195 h 1169048"/>
                <a:gd name="connsiteX36" fmla="*/ 937876 w 1169048"/>
                <a:gd name="connsiteY36" fmla="*/ 693224 h 1169048"/>
                <a:gd name="connsiteX37" fmla="*/ 1171816 w 1169048"/>
                <a:gd name="connsiteY37" fmla="*/ 905482 h 1169048"/>
                <a:gd name="connsiteX38" fmla="*/ 1171881 w 1169048"/>
                <a:gd name="connsiteY38" fmla="*/ 905482 h 1169048"/>
                <a:gd name="connsiteX39" fmla="*/ 1171881 w 1169048"/>
                <a:gd name="connsiteY39" fmla="*/ 946104 h 1169048"/>
                <a:gd name="connsiteX40" fmla="*/ 1171881 w 1169048"/>
                <a:gd name="connsiteY40" fmla="*/ 946104 h 1169048"/>
                <a:gd name="connsiteX41" fmla="*/ 938202 w 1169048"/>
                <a:gd name="connsiteY41" fmla="*/ 355441 h 1169048"/>
                <a:gd name="connsiteX42" fmla="*/ 844482 w 1169048"/>
                <a:gd name="connsiteY42" fmla="*/ 363017 h 1169048"/>
                <a:gd name="connsiteX43" fmla="*/ 908943 w 1169048"/>
                <a:gd name="connsiteY43" fmla="*/ 639344 h 1169048"/>
                <a:gd name="connsiteX44" fmla="*/ 1149219 w 1169048"/>
                <a:gd name="connsiteY44" fmla="*/ 488674 h 1169048"/>
                <a:gd name="connsiteX45" fmla="*/ 1088088 w 1169048"/>
                <a:gd name="connsiteY45" fmla="*/ 417094 h 1169048"/>
                <a:gd name="connsiteX46" fmla="*/ 1037865 w 1169048"/>
                <a:gd name="connsiteY46" fmla="*/ 326640 h 1169048"/>
                <a:gd name="connsiteX47" fmla="*/ 938202 w 1169048"/>
                <a:gd name="connsiteY47" fmla="*/ 355507 h 1169048"/>
                <a:gd name="connsiteX48" fmla="*/ 938202 w 1169048"/>
                <a:gd name="connsiteY48" fmla="*/ 355507 h 1169048"/>
                <a:gd name="connsiteX49" fmla="*/ 812350 w 1169048"/>
                <a:gd name="connsiteY49" fmla="*/ 330428 h 1169048"/>
                <a:gd name="connsiteX50" fmla="*/ 819795 w 1169048"/>
                <a:gd name="connsiteY50" fmla="*/ 236577 h 1169048"/>
                <a:gd name="connsiteX51" fmla="*/ 848270 w 1169048"/>
                <a:gd name="connsiteY51" fmla="*/ 137110 h 1169048"/>
                <a:gd name="connsiteX52" fmla="*/ 757424 w 1169048"/>
                <a:gd name="connsiteY52" fmla="*/ 87148 h 1169048"/>
                <a:gd name="connsiteX53" fmla="*/ 685779 w 1169048"/>
                <a:gd name="connsiteY53" fmla="*/ 26214 h 1169048"/>
                <a:gd name="connsiteX54" fmla="*/ 535958 w 1169048"/>
                <a:gd name="connsiteY54" fmla="*/ 267077 h 1169048"/>
                <a:gd name="connsiteX55" fmla="*/ 812415 w 1169048"/>
                <a:gd name="connsiteY55" fmla="*/ 330362 h 1169048"/>
                <a:gd name="connsiteX56" fmla="*/ 812415 w 1169048"/>
                <a:gd name="connsiteY56" fmla="*/ 330362 h 1169048"/>
                <a:gd name="connsiteX57" fmla="*/ 873676 w 1169048"/>
                <a:gd name="connsiteY57" fmla="*/ 650838 h 1169048"/>
                <a:gd name="connsiteX58" fmla="*/ 807778 w 1169048"/>
                <a:gd name="connsiteY58" fmla="*/ 367132 h 1169048"/>
                <a:gd name="connsiteX59" fmla="*/ 524463 w 1169048"/>
                <a:gd name="connsiteY59" fmla="*/ 302410 h 1169048"/>
                <a:gd name="connsiteX60" fmla="*/ 518128 w 1169048"/>
                <a:gd name="connsiteY60" fmla="*/ 325856 h 1169048"/>
                <a:gd name="connsiteX61" fmla="*/ 533476 w 1169048"/>
                <a:gd name="connsiteY61" fmla="*/ 641368 h 1169048"/>
                <a:gd name="connsiteX62" fmla="*/ 850229 w 1169048"/>
                <a:gd name="connsiteY62" fmla="*/ 657239 h 1169048"/>
                <a:gd name="connsiteX63" fmla="*/ 873741 w 1169048"/>
                <a:gd name="connsiteY63" fmla="*/ 650838 h 1169048"/>
                <a:gd name="connsiteX64" fmla="*/ 873741 w 1169048"/>
                <a:gd name="connsiteY64" fmla="*/ 65083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1171816" y="946235"/>
                  </a:moveTo>
                  <a:cubicBezTo>
                    <a:pt x="1138899" y="965632"/>
                    <a:pt x="1018860" y="1045702"/>
                    <a:pt x="1034991" y="1171032"/>
                  </a:cubicBezTo>
                  <a:lnTo>
                    <a:pt x="997242" y="1133283"/>
                  </a:lnTo>
                  <a:cubicBezTo>
                    <a:pt x="1004426" y="1029767"/>
                    <a:pt x="1086717" y="959297"/>
                    <a:pt x="1132499" y="927752"/>
                  </a:cubicBezTo>
                  <a:cubicBezTo>
                    <a:pt x="1037081" y="879684"/>
                    <a:pt x="960799" y="803272"/>
                    <a:pt x="906200" y="712295"/>
                  </a:cubicBezTo>
                  <a:cubicBezTo>
                    <a:pt x="900649" y="703086"/>
                    <a:pt x="895359" y="693682"/>
                    <a:pt x="890264" y="684212"/>
                  </a:cubicBezTo>
                  <a:cubicBezTo>
                    <a:pt x="879946" y="687347"/>
                    <a:pt x="869496" y="690220"/>
                    <a:pt x="859046" y="692833"/>
                  </a:cubicBezTo>
                  <a:cubicBezTo>
                    <a:pt x="756967" y="718369"/>
                    <a:pt x="650446" y="718238"/>
                    <a:pt x="549804" y="686106"/>
                  </a:cubicBezTo>
                  <a:lnTo>
                    <a:pt x="488282" y="624649"/>
                  </a:lnTo>
                  <a:cubicBezTo>
                    <a:pt x="456280" y="524594"/>
                    <a:pt x="456802" y="418269"/>
                    <a:pt x="482273" y="316843"/>
                  </a:cubicBezTo>
                  <a:cubicBezTo>
                    <a:pt x="484886" y="306459"/>
                    <a:pt x="487759" y="296075"/>
                    <a:pt x="490894" y="285756"/>
                  </a:cubicBezTo>
                  <a:cubicBezTo>
                    <a:pt x="481359" y="280661"/>
                    <a:pt x="471889" y="275371"/>
                    <a:pt x="462680" y="269820"/>
                  </a:cubicBezTo>
                  <a:cubicBezTo>
                    <a:pt x="371116" y="214960"/>
                    <a:pt x="294964" y="138155"/>
                    <a:pt x="246700" y="42345"/>
                  </a:cubicBezTo>
                  <a:cubicBezTo>
                    <a:pt x="215155" y="88128"/>
                    <a:pt x="144621" y="170353"/>
                    <a:pt x="41104" y="177537"/>
                  </a:cubicBezTo>
                  <a:lnTo>
                    <a:pt x="3355" y="139788"/>
                  </a:lnTo>
                  <a:cubicBezTo>
                    <a:pt x="128359" y="155854"/>
                    <a:pt x="208298" y="36663"/>
                    <a:pt x="228087" y="3355"/>
                  </a:cubicBezTo>
                  <a:lnTo>
                    <a:pt x="269102" y="3355"/>
                  </a:lnTo>
                  <a:cubicBezTo>
                    <a:pt x="313120" y="103084"/>
                    <a:pt x="388880" y="182566"/>
                    <a:pt x="481685" y="238145"/>
                  </a:cubicBezTo>
                  <a:cubicBezTo>
                    <a:pt x="488608" y="242324"/>
                    <a:pt x="495662" y="246308"/>
                    <a:pt x="502781" y="250227"/>
                  </a:cubicBezTo>
                  <a:cubicBezTo>
                    <a:pt x="536154" y="158858"/>
                    <a:pt x="589447" y="73563"/>
                    <a:pt x="656586" y="3355"/>
                  </a:cubicBezTo>
                  <a:lnTo>
                    <a:pt x="715103" y="3355"/>
                  </a:lnTo>
                  <a:lnTo>
                    <a:pt x="714973" y="3486"/>
                  </a:lnTo>
                  <a:cubicBezTo>
                    <a:pt x="734174" y="23014"/>
                    <a:pt x="755465" y="40843"/>
                    <a:pt x="778323" y="56779"/>
                  </a:cubicBezTo>
                  <a:cubicBezTo>
                    <a:pt x="806080" y="76045"/>
                    <a:pt x="835926" y="92373"/>
                    <a:pt x="867210" y="105173"/>
                  </a:cubicBezTo>
                  <a:lnTo>
                    <a:pt x="896404" y="117060"/>
                  </a:lnTo>
                  <a:lnTo>
                    <a:pt x="884256" y="145992"/>
                  </a:lnTo>
                  <a:cubicBezTo>
                    <a:pt x="871325" y="176949"/>
                    <a:pt x="861789" y="209604"/>
                    <a:pt x="855911" y="242847"/>
                  </a:cubicBezTo>
                  <a:cubicBezTo>
                    <a:pt x="851078" y="270342"/>
                    <a:pt x="848727" y="298295"/>
                    <a:pt x="849054" y="326182"/>
                  </a:cubicBezTo>
                  <a:cubicBezTo>
                    <a:pt x="876419" y="326378"/>
                    <a:pt x="904110" y="324027"/>
                    <a:pt x="931606" y="319064"/>
                  </a:cubicBezTo>
                  <a:cubicBezTo>
                    <a:pt x="964718" y="313120"/>
                    <a:pt x="997373" y="303520"/>
                    <a:pt x="1028722" y="290393"/>
                  </a:cubicBezTo>
                  <a:lnTo>
                    <a:pt x="1057785" y="278180"/>
                  </a:lnTo>
                  <a:lnTo>
                    <a:pt x="1069736" y="307373"/>
                  </a:lnTo>
                  <a:cubicBezTo>
                    <a:pt x="1082472" y="338461"/>
                    <a:pt x="1098799" y="368242"/>
                    <a:pt x="1118196" y="395868"/>
                  </a:cubicBezTo>
                  <a:cubicBezTo>
                    <a:pt x="1134067" y="418465"/>
                    <a:pt x="1152027" y="439691"/>
                    <a:pt x="1171816" y="459154"/>
                  </a:cubicBezTo>
                  <a:lnTo>
                    <a:pt x="1171816" y="517802"/>
                  </a:lnTo>
                  <a:cubicBezTo>
                    <a:pt x="1100628" y="585985"/>
                    <a:pt x="1015986" y="639082"/>
                    <a:pt x="925793" y="672195"/>
                  </a:cubicBezTo>
                  <a:cubicBezTo>
                    <a:pt x="929712" y="679313"/>
                    <a:pt x="933696" y="686302"/>
                    <a:pt x="937876" y="693224"/>
                  </a:cubicBezTo>
                  <a:cubicBezTo>
                    <a:pt x="993324" y="785703"/>
                    <a:pt x="1072349" y="861920"/>
                    <a:pt x="1171816" y="905482"/>
                  </a:cubicBezTo>
                  <a:lnTo>
                    <a:pt x="1171881" y="905482"/>
                  </a:lnTo>
                  <a:lnTo>
                    <a:pt x="1171881" y="946104"/>
                  </a:lnTo>
                  <a:lnTo>
                    <a:pt x="1171881" y="946104"/>
                  </a:lnTo>
                  <a:close/>
                  <a:moveTo>
                    <a:pt x="938202" y="355441"/>
                  </a:moveTo>
                  <a:cubicBezTo>
                    <a:pt x="907180" y="360993"/>
                    <a:pt x="875766" y="363540"/>
                    <a:pt x="844482" y="363017"/>
                  </a:cubicBezTo>
                  <a:cubicBezTo>
                    <a:pt x="846180" y="457847"/>
                    <a:pt x="868320" y="553526"/>
                    <a:pt x="908943" y="639344"/>
                  </a:cubicBezTo>
                  <a:cubicBezTo>
                    <a:pt x="997177" y="607668"/>
                    <a:pt x="1079990" y="555747"/>
                    <a:pt x="1149219" y="488674"/>
                  </a:cubicBezTo>
                  <a:cubicBezTo>
                    <a:pt x="1126752" y="467056"/>
                    <a:pt x="1106244" y="442957"/>
                    <a:pt x="1088088" y="417094"/>
                  </a:cubicBezTo>
                  <a:cubicBezTo>
                    <a:pt x="1068169" y="388684"/>
                    <a:pt x="1051254" y="358250"/>
                    <a:pt x="1037865" y="326640"/>
                  </a:cubicBezTo>
                  <a:cubicBezTo>
                    <a:pt x="1005602" y="339767"/>
                    <a:pt x="972098" y="349433"/>
                    <a:pt x="938202" y="355507"/>
                  </a:cubicBezTo>
                  <a:lnTo>
                    <a:pt x="938202" y="355507"/>
                  </a:lnTo>
                  <a:close/>
                  <a:moveTo>
                    <a:pt x="812350" y="330428"/>
                  </a:moveTo>
                  <a:cubicBezTo>
                    <a:pt x="811762" y="299144"/>
                    <a:pt x="814309" y="267665"/>
                    <a:pt x="819795" y="236577"/>
                  </a:cubicBezTo>
                  <a:cubicBezTo>
                    <a:pt x="825803" y="202485"/>
                    <a:pt x="835339" y="168981"/>
                    <a:pt x="848270" y="137110"/>
                  </a:cubicBezTo>
                  <a:cubicBezTo>
                    <a:pt x="816072" y="123526"/>
                    <a:pt x="785573" y="106676"/>
                    <a:pt x="757424" y="87148"/>
                  </a:cubicBezTo>
                  <a:cubicBezTo>
                    <a:pt x="731496" y="69122"/>
                    <a:pt x="707462" y="48680"/>
                    <a:pt x="685779" y="26214"/>
                  </a:cubicBezTo>
                  <a:cubicBezTo>
                    <a:pt x="619881" y="94463"/>
                    <a:pt x="567895" y="177733"/>
                    <a:pt x="535958" y="267077"/>
                  </a:cubicBezTo>
                  <a:cubicBezTo>
                    <a:pt x="620795" y="307047"/>
                    <a:pt x="716017" y="328925"/>
                    <a:pt x="812415" y="330362"/>
                  </a:cubicBezTo>
                  <a:lnTo>
                    <a:pt x="812415" y="330362"/>
                  </a:lnTo>
                  <a:close/>
                  <a:moveTo>
                    <a:pt x="873676" y="650838"/>
                  </a:moveTo>
                  <a:cubicBezTo>
                    <a:pt x="832596" y="562539"/>
                    <a:pt x="809999" y="464444"/>
                    <a:pt x="807778" y="367132"/>
                  </a:cubicBezTo>
                  <a:cubicBezTo>
                    <a:pt x="709160" y="365042"/>
                    <a:pt x="611718" y="342771"/>
                    <a:pt x="524463" y="302410"/>
                  </a:cubicBezTo>
                  <a:cubicBezTo>
                    <a:pt x="522178" y="310182"/>
                    <a:pt x="520088" y="318019"/>
                    <a:pt x="518128" y="325856"/>
                  </a:cubicBezTo>
                  <a:cubicBezTo>
                    <a:pt x="491939" y="430417"/>
                    <a:pt x="493898" y="540203"/>
                    <a:pt x="533476" y="641368"/>
                  </a:cubicBezTo>
                  <a:cubicBezTo>
                    <a:pt x="635229" y="680946"/>
                    <a:pt x="745146" y="683558"/>
                    <a:pt x="850229" y="657239"/>
                  </a:cubicBezTo>
                  <a:cubicBezTo>
                    <a:pt x="858067" y="655279"/>
                    <a:pt x="865904" y="653124"/>
                    <a:pt x="873741" y="650838"/>
                  </a:cubicBezTo>
                  <a:lnTo>
                    <a:pt x="873741" y="65083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9CC9CC6-CD97-470F-8B46-5ED6C2AE699C}"/>
                </a:ext>
              </a:extLst>
            </p:cNvPr>
            <p:cNvSpPr/>
            <p:nvPr/>
          </p:nvSpPr>
          <p:spPr>
            <a:xfrm>
              <a:off x="2606888" y="1636313"/>
              <a:ext cx="1169048" cy="1169048"/>
            </a:xfrm>
            <a:custGeom>
              <a:avLst/>
              <a:gdLst>
                <a:gd name="connsiteX0" fmla="*/ 3420 w 1169048"/>
                <a:gd name="connsiteY0" fmla="*/ 947411 h 1169048"/>
                <a:gd name="connsiteX1" fmla="*/ 140114 w 1169048"/>
                <a:gd name="connsiteY1" fmla="*/ 1172142 h 1169048"/>
                <a:gd name="connsiteX2" fmla="*/ 177864 w 1169048"/>
                <a:gd name="connsiteY2" fmla="*/ 1134393 h 1169048"/>
                <a:gd name="connsiteX3" fmla="*/ 42606 w 1169048"/>
                <a:gd name="connsiteY3" fmla="*/ 928863 h 1169048"/>
                <a:gd name="connsiteX4" fmla="*/ 268905 w 1169048"/>
                <a:gd name="connsiteY4" fmla="*/ 713405 h 1169048"/>
                <a:gd name="connsiteX5" fmla="*/ 284841 w 1169048"/>
                <a:gd name="connsiteY5" fmla="*/ 685322 h 1169048"/>
                <a:gd name="connsiteX6" fmla="*/ 316059 w 1169048"/>
                <a:gd name="connsiteY6" fmla="*/ 693943 h 1169048"/>
                <a:gd name="connsiteX7" fmla="*/ 625302 w 1169048"/>
                <a:gd name="connsiteY7" fmla="*/ 687216 h 1169048"/>
                <a:gd name="connsiteX8" fmla="*/ 686824 w 1169048"/>
                <a:gd name="connsiteY8" fmla="*/ 625759 h 1169048"/>
                <a:gd name="connsiteX9" fmla="*/ 692832 w 1169048"/>
                <a:gd name="connsiteY9" fmla="*/ 317953 h 1169048"/>
                <a:gd name="connsiteX10" fmla="*/ 684212 w 1169048"/>
                <a:gd name="connsiteY10" fmla="*/ 286866 h 1169048"/>
                <a:gd name="connsiteX11" fmla="*/ 712425 w 1169048"/>
                <a:gd name="connsiteY11" fmla="*/ 270930 h 1169048"/>
                <a:gd name="connsiteX12" fmla="*/ 928405 w 1169048"/>
                <a:gd name="connsiteY12" fmla="*/ 43456 h 1169048"/>
                <a:gd name="connsiteX13" fmla="*/ 1134001 w 1169048"/>
                <a:gd name="connsiteY13" fmla="*/ 178647 h 1169048"/>
                <a:gd name="connsiteX14" fmla="*/ 1171750 w 1169048"/>
                <a:gd name="connsiteY14" fmla="*/ 140898 h 1169048"/>
                <a:gd name="connsiteX15" fmla="*/ 946757 w 1169048"/>
                <a:gd name="connsiteY15" fmla="*/ 4008 h 1169048"/>
                <a:gd name="connsiteX16" fmla="*/ 947149 w 1169048"/>
                <a:gd name="connsiteY16" fmla="*/ 3355 h 1169048"/>
                <a:gd name="connsiteX17" fmla="*/ 905939 w 1169048"/>
                <a:gd name="connsiteY17" fmla="*/ 3355 h 1169048"/>
                <a:gd name="connsiteX18" fmla="*/ 906265 w 1169048"/>
                <a:gd name="connsiteY18" fmla="*/ 4008 h 1169048"/>
                <a:gd name="connsiteX19" fmla="*/ 693485 w 1169048"/>
                <a:gd name="connsiteY19" fmla="*/ 239255 h 1169048"/>
                <a:gd name="connsiteX20" fmla="*/ 672390 w 1169048"/>
                <a:gd name="connsiteY20" fmla="*/ 251337 h 1169048"/>
                <a:gd name="connsiteX21" fmla="*/ 518324 w 1169048"/>
                <a:gd name="connsiteY21" fmla="*/ 4204 h 1169048"/>
                <a:gd name="connsiteX22" fmla="*/ 519108 w 1169048"/>
                <a:gd name="connsiteY22" fmla="*/ 3355 h 1169048"/>
                <a:gd name="connsiteX23" fmla="*/ 458957 w 1169048"/>
                <a:gd name="connsiteY23" fmla="*/ 3355 h 1169048"/>
                <a:gd name="connsiteX24" fmla="*/ 460133 w 1169048"/>
                <a:gd name="connsiteY24" fmla="*/ 4596 h 1169048"/>
                <a:gd name="connsiteX25" fmla="*/ 396782 w 1169048"/>
                <a:gd name="connsiteY25" fmla="*/ 57889 h 1169048"/>
                <a:gd name="connsiteX26" fmla="*/ 307895 w 1169048"/>
                <a:gd name="connsiteY26" fmla="*/ 106284 h 1169048"/>
                <a:gd name="connsiteX27" fmla="*/ 278702 w 1169048"/>
                <a:gd name="connsiteY27" fmla="*/ 118170 h 1169048"/>
                <a:gd name="connsiteX28" fmla="*/ 290850 w 1169048"/>
                <a:gd name="connsiteY28" fmla="*/ 147103 h 1169048"/>
                <a:gd name="connsiteX29" fmla="*/ 319194 w 1169048"/>
                <a:gd name="connsiteY29" fmla="*/ 243957 h 1169048"/>
                <a:gd name="connsiteX30" fmla="*/ 326052 w 1169048"/>
                <a:gd name="connsiteY30" fmla="*/ 327293 h 1169048"/>
                <a:gd name="connsiteX31" fmla="*/ 243500 w 1169048"/>
                <a:gd name="connsiteY31" fmla="*/ 320174 h 1169048"/>
                <a:gd name="connsiteX32" fmla="*/ 146384 w 1169048"/>
                <a:gd name="connsiteY32" fmla="*/ 291503 h 1169048"/>
                <a:gd name="connsiteX33" fmla="*/ 117321 w 1169048"/>
                <a:gd name="connsiteY33" fmla="*/ 279290 h 1169048"/>
                <a:gd name="connsiteX34" fmla="*/ 105369 w 1169048"/>
                <a:gd name="connsiteY34" fmla="*/ 308418 h 1169048"/>
                <a:gd name="connsiteX35" fmla="*/ 56909 w 1169048"/>
                <a:gd name="connsiteY35" fmla="*/ 396913 h 1169048"/>
                <a:gd name="connsiteX36" fmla="*/ 3355 w 1169048"/>
                <a:gd name="connsiteY36" fmla="*/ 460068 h 1169048"/>
                <a:gd name="connsiteX37" fmla="*/ 3355 w 1169048"/>
                <a:gd name="connsiteY37" fmla="*/ 518912 h 1169048"/>
                <a:gd name="connsiteX38" fmla="*/ 249312 w 1169048"/>
                <a:gd name="connsiteY38" fmla="*/ 673239 h 1169048"/>
                <a:gd name="connsiteX39" fmla="*/ 237230 w 1169048"/>
                <a:gd name="connsiteY39" fmla="*/ 694269 h 1169048"/>
                <a:gd name="connsiteX40" fmla="*/ 3355 w 1169048"/>
                <a:gd name="connsiteY40" fmla="*/ 906527 h 1169048"/>
                <a:gd name="connsiteX41" fmla="*/ 3355 w 1169048"/>
                <a:gd name="connsiteY41" fmla="*/ 947215 h 1169048"/>
                <a:gd name="connsiteX42" fmla="*/ 3355 w 1169048"/>
                <a:gd name="connsiteY42" fmla="*/ 947215 h 1169048"/>
                <a:gd name="connsiteX43" fmla="*/ 25952 w 1169048"/>
                <a:gd name="connsiteY43" fmla="*/ 489784 h 1169048"/>
                <a:gd name="connsiteX44" fmla="*/ 87083 w 1169048"/>
                <a:gd name="connsiteY44" fmla="*/ 418139 h 1169048"/>
                <a:gd name="connsiteX45" fmla="*/ 137306 w 1169048"/>
                <a:gd name="connsiteY45" fmla="*/ 327685 h 1169048"/>
                <a:gd name="connsiteX46" fmla="*/ 236969 w 1169048"/>
                <a:gd name="connsiteY46" fmla="*/ 356552 h 1169048"/>
                <a:gd name="connsiteX47" fmla="*/ 330689 w 1169048"/>
                <a:gd name="connsiteY47" fmla="*/ 364127 h 1169048"/>
                <a:gd name="connsiteX48" fmla="*/ 266228 w 1169048"/>
                <a:gd name="connsiteY48" fmla="*/ 640454 h 1169048"/>
                <a:gd name="connsiteX49" fmla="*/ 25952 w 1169048"/>
                <a:gd name="connsiteY49" fmla="*/ 489784 h 1169048"/>
                <a:gd name="connsiteX50" fmla="*/ 25952 w 1169048"/>
                <a:gd name="connsiteY50" fmla="*/ 489784 h 1169048"/>
                <a:gd name="connsiteX51" fmla="*/ 362821 w 1169048"/>
                <a:gd name="connsiteY51" fmla="*/ 331538 h 1169048"/>
                <a:gd name="connsiteX52" fmla="*/ 355376 w 1169048"/>
                <a:gd name="connsiteY52" fmla="*/ 237687 h 1169048"/>
                <a:gd name="connsiteX53" fmla="*/ 326901 w 1169048"/>
                <a:gd name="connsiteY53" fmla="*/ 138220 h 1169048"/>
                <a:gd name="connsiteX54" fmla="*/ 417747 w 1169048"/>
                <a:gd name="connsiteY54" fmla="*/ 88258 h 1169048"/>
                <a:gd name="connsiteX55" fmla="*/ 489392 w 1169048"/>
                <a:gd name="connsiteY55" fmla="*/ 27324 h 1169048"/>
                <a:gd name="connsiteX56" fmla="*/ 639213 w 1169048"/>
                <a:gd name="connsiteY56" fmla="*/ 268187 h 1169048"/>
                <a:gd name="connsiteX57" fmla="*/ 362756 w 1169048"/>
                <a:gd name="connsiteY57" fmla="*/ 331472 h 1169048"/>
                <a:gd name="connsiteX58" fmla="*/ 362756 w 1169048"/>
                <a:gd name="connsiteY58" fmla="*/ 331472 h 1169048"/>
                <a:gd name="connsiteX59" fmla="*/ 301495 w 1169048"/>
                <a:gd name="connsiteY59" fmla="*/ 651948 h 1169048"/>
                <a:gd name="connsiteX60" fmla="*/ 367393 w 1169048"/>
                <a:gd name="connsiteY60" fmla="*/ 368242 h 1169048"/>
                <a:gd name="connsiteX61" fmla="*/ 650708 w 1169048"/>
                <a:gd name="connsiteY61" fmla="*/ 303520 h 1169048"/>
                <a:gd name="connsiteX62" fmla="*/ 657043 w 1169048"/>
                <a:gd name="connsiteY62" fmla="*/ 326966 h 1169048"/>
                <a:gd name="connsiteX63" fmla="*/ 641695 w 1169048"/>
                <a:gd name="connsiteY63" fmla="*/ 642478 h 1169048"/>
                <a:gd name="connsiteX64" fmla="*/ 324941 w 1169048"/>
                <a:gd name="connsiteY64" fmla="*/ 658349 h 1169048"/>
                <a:gd name="connsiteX65" fmla="*/ 301430 w 1169048"/>
                <a:gd name="connsiteY65" fmla="*/ 651948 h 1169048"/>
                <a:gd name="connsiteX66" fmla="*/ 301430 w 1169048"/>
                <a:gd name="connsiteY66" fmla="*/ 65194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3420" y="947411"/>
                  </a:moveTo>
                  <a:cubicBezTo>
                    <a:pt x="36467" y="966938"/>
                    <a:pt x="156246" y="1046943"/>
                    <a:pt x="140114" y="1172142"/>
                  </a:cubicBezTo>
                  <a:lnTo>
                    <a:pt x="177864" y="1134393"/>
                  </a:lnTo>
                  <a:cubicBezTo>
                    <a:pt x="170679" y="1030877"/>
                    <a:pt x="88389" y="960407"/>
                    <a:pt x="42606" y="928863"/>
                  </a:cubicBezTo>
                  <a:cubicBezTo>
                    <a:pt x="138024" y="880794"/>
                    <a:pt x="214306" y="804382"/>
                    <a:pt x="268905" y="713405"/>
                  </a:cubicBezTo>
                  <a:cubicBezTo>
                    <a:pt x="274457" y="704196"/>
                    <a:pt x="279747" y="694792"/>
                    <a:pt x="284841" y="685322"/>
                  </a:cubicBezTo>
                  <a:cubicBezTo>
                    <a:pt x="295160" y="688457"/>
                    <a:pt x="305610" y="691330"/>
                    <a:pt x="316059" y="693943"/>
                  </a:cubicBezTo>
                  <a:cubicBezTo>
                    <a:pt x="418139" y="719479"/>
                    <a:pt x="524659" y="719348"/>
                    <a:pt x="625302" y="687216"/>
                  </a:cubicBezTo>
                  <a:lnTo>
                    <a:pt x="686824" y="625759"/>
                  </a:lnTo>
                  <a:cubicBezTo>
                    <a:pt x="718826" y="525704"/>
                    <a:pt x="718303" y="419445"/>
                    <a:pt x="692832" y="317953"/>
                  </a:cubicBezTo>
                  <a:cubicBezTo>
                    <a:pt x="690220" y="307569"/>
                    <a:pt x="687346" y="297185"/>
                    <a:pt x="684212" y="286866"/>
                  </a:cubicBezTo>
                  <a:cubicBezTo>
                    <a:pt x="693747" y="281772"/>
                    <a:pt x="703217" y="276482"/>
                    <a:pt x="712425" y="270930"/>
                  </a:cubicBezTo>
                  <a:cubicBezTo>
                    <a:pt x="803990" y="216070"/>
                    <a:pt x="880141" y="139265"/>
                    <a:pt x="928405" y="43456"/>
                  </a:cubicBezTo>
                  <a:cubicBezTo>
                    <a:pt x="959950" y="89238"/>
                    <a:pt x="1030485" y="171463"/>
                    <a:pt x="1134001" y="178647"/>
                  </a:cubicBezTo>
                  <a:lnTo>
                    <a:pt x="1171750" y="140898"/>
                  </a:lnTo>
                  <a:cubicBezTo>
                    <a:pt x="1046159" y="157030"/>
                    <a:pt x="966089" y="36729"/>
                    <a:pt x="946757" y="4008"/>
                  </a:cubicBezTo>
                  <a:lnTo>
                    <a:pt x="947149" y="3355"/>
                  </a:lnTo>
                  <a:lnTo>
                    <a:pt x="905939" y="3355"/>
                  </a:lnTo>
                  <a:lnTo>
                    <a:pt x="906265" y="4008"/>
                  </a:lnTo>
                  <a:cubicBezTo>
                    <a:pt x="862312" y="103933"/>
                    <a:pt x="786422" y="183545"/>
                    <a:pt x="693485" y="239255"/>
                  </a:cubicBezTo>
                  <a:cubicBezTo>
                    <a:pt x="686563" y="243435"/>
                    <a:pt x="679509" y="247419"/>
                    <a:pt x="672390" y="251337"/>
                  </a:cubicBezTo>
                  <a:cubicBezTo>
                    <a:pt x="638952" y="159838"/>
                    <a:pt x="585593" y="74478"/>
                    <a:pt x="518324" y="4204"/>
                  </a:cubicBezTo>
                  <a:lnTo>
                    <a:pt x="519108" y="3355"/>
                  </a:lnTo>
                  <a:lnTo>
                    <a:pt x="458957" y="3355"/>
                  </a:lnTo>
                  <a:lnTo>
                    <a:pt x="460133" y="4596"/>
                  </a:lnTo>
                  <a:cubicBezTo>
                    <a:pt x="440932" y="24124"/>
                    <a:pt x="419641" y="41953"/>
                    <a:pt x="396782" y="57889"/>
                  </a:cubicBezTo>
                  <a:cubicBezTo>
                    <a:pt x="369026" y="77156"/>
                    <a:pt x="339179" y="93483"/>
                    <a:pt x="307895" y="106284"/>
                  </a:cubicBezTo>
                  <a:lnTo>
                    <a:pt x="278702" y="118170"/>
                  </a:lnTo>
                  <a:lnTo>
                    <a:pt x="290850" y="147103"/>
                  </a:lnTo>
                  <a:cubicBezTo>
                    <a:pt x="303781" y="178059"/>
                    <a:pt x="313316" y="210714"/>
                    <a:pt x="319194" y="243957"/>
                  </a:cubicBezTo>
                  <a:cubicBezTo>
                    <a:pt x="324027" y="271453"/>
                    <a:pt x="326378" y="299405"/>
                    <a:pt x="326052" y="327293"/>
                  </a:cubicBezTo>
                  <a:cubicBezTo>
                    <a:pt x="298687" y="327489"/>
                    <a:pt x="270995" y="325137"/>
                    <a:pt x="243500" y="320174"/>
                  </a:cubicBezTo>
                  <a:cubicBezTo>
                    <a:pt x="210388" y="314231"/>
                    <a:pt x="177733" y="304630"/>
                    <a:pt x="146384" y="291503"/>
                  </a:cubicBezTo>
                  <a:lnTo>
                    <a:pt x="117321" y="279290"/>
                  </a:lnTo>
                  <a:lnTo>
                    <a:pt x="105369" y="308418"/>
                  </a:lnTo>
                  <a:cubicBezTo>
                    <a:pt x="92634" y="339506"/>
                    <a:pt x="76306" y="369287"/>
                    <a:pt x="56909" y="396913"/>
                  </a:cubicBezTo>
                  <a:cubicBezTo>
                    <a:pt x="41104" y="419445"/>
                    <a:pt x="23144" y="440671"/>
                    <a:pt x="3355" y="460068"/>
                  </a:cubicBezTo>
                  <a:lnTo>
                    <a:pt x="3355" y="518912"/>
                  </a:lnTo>
                  <a:cubicBezTo>
                    <a:pt x="74478" y="587096"/>
                    <a:pt x="159119" y="640127"/>
                    <a:pt x="249312" y="673239"/>
                  </a:cubicBezTo>
                  <a:cubicBezTo>
                    <a:pt x="245394" y="680358"/>
                    <a:pt x="241410" y="687346"/>
                    <a:pt x="237230" y="694269"/>
                  </a:cubicBezTo>
                  <a:cubicBezTo>
                    <a:pt x="181782" y="786748"/>
                    <a:pt x="102822" y="862965"/>
                    <a:pt x="3355" y="906527"/>
                  </a:cubicBezTo>
                  <a:lnTo>
                    <a:pt x="3355" y="947215"/>
                  </a:lnTo>
                  <a:lnTo>
                    <a:pt x="3355" y="947215"/>
                  </a:lnTo>
                  <a:close/>
                  <a:moveTo>
                    <a:pt x="25952" y="489784"/>
                  </a:moveTo>
                  <a:cubicBezTo>
                    <a:pt x="48419" y="468166"/>
                    <a:pt x="68926" y="444067"/>
                    <a:pt x="87083" y="418139"/>
                  </a:cubicBezTo>
                  <a:cubicBezTo>
                    <a:pt x="107002" y="389729"/>
                    <a:pt x="123917" y="359295"/>
                    <a:pt x="137306" y="327685"/>
                  </a:cubicBezTo>
                  <a:cubicBezTo>
                    <a:pt x="169569" y="340812"/>
                    <a:pt x="203073" y="350478"/>
                    <a:pt x="236969" y="356552"/>
                  </a:cubicBezTo>
                  <a:cubicBezTo>
                    <a:pt x="267991" y="362103"/>
                    <a:pt x="299471" y="364650"/>
                    <a:pt x="330689" y="364127"/>
                  </a:cubicBezTo>
                  <a:cubicBezTo>
                    <a:pt x="328991" y="458958"/>
                    <a:pt x="306851" y="554702"/>
                    <a:pt x="266228" y="640454"/>
                  </a:cubicBezTo>
                  <a:cubicBezTo>
                    <a:pt x="177994" y="608779"/>
                    <a:pt x="95181" y="556857"/>
                    <a:pt x="25952" y="489784"/>
                  </a:cubicBezTo>
                  <a:lnTo>
                    <a:pt x="25952" y="489784"/>
                  </a:lnTo>
                  <a:close/>
                  <a:moveTo>
                    <a:pt x="362821" y="331538"/>
                  </a:moveTo>
                  <a:cubicBezTo>
                    <a:pt x="363409" y="300254"/>
                    <a:pt x="360862" y="268775"/>
                    <a:pt x="355376" y="237687"/>
                  </a:cubicBezTo>
                  <a:cubicBezTo>
                    <a:pt x="349367" y="203596"/>
                    <a:pt x="339832" y="170092"/>
                    <a:pt x="326901" y="138220"/>
                  </a:cubicBezTo>
                  <a:cubicBezTo>
                    <a:pt x="359099" y="124636"/>
                    <a:pt x="389598" y="107786"/>
                    <a:pt x="417747" y="88258"/>
                  </a:cubicBezTo>
                  <a:cubicBezTo>
                    <a:pt x="443675" y="70233"/>
                    <a:pt x="467709" y="49791"/>
                    <a:pt x="489392" y="27324"/>
                  </a:cubicBezTo>
                  <a:cubicBezTo>
                    <a:pt x="555224" y="95573"/>
                    <a:pt x="607276" y="178843"/>
                    <a:pt x="639213" y="268187"/>
                  </a:cubicBezTo>
                  <a:cubicBezTo>
                    <a:pt x="554375" y="308157"/>
                    <a:pt x="459153" y="330036"/>
                    <a:pt x="362756" y="331472"/>
                  </a:cubicBezTo>
                  <a:lnTo>
                    <a:pt x="362756" y="331472"/>
                  </a:lnTo>
                  <a:close/>
                  <a:moveTo>
                    <a:pt x="301495" y="651948"/>
                  </a:moveTo>
                  <a:cubicBezTo>
                    <a:pt x="342575" y="563649"/>
                    <a:pt x="365172" y="465554"/>
                    <a:pt x="367393" y="368242"/>
                  </a:cubicBezTo>
                  <a:cubicBezTo>
                    <a:pt x="466011" y="366152"/>
                    <a:pt x="563453" y="343881"/>
                    <a:pt x="650708" y="303520"/>
                  </a:cubicBezTo>
                  <a:cubicBezTo>
                    <a:pt x="652993" y="311292"/>
                    <a:pt x="655083" y="319129"/>
                    <a:pt x="657043" y="326966"/>
                  </a:cubicBezTo>
                  <a:cubicBezTo>
                    <a:pt x="683232" y="431527"/>
                    <a:pt x="681273" y="541313"/>
                    <a:pt x="641695" y="642478"/>
                  </a:cubicBezTo>
                  <a:cubicBezTo>
                    <a:pt x="539942" y="682056"/>
                    <a:pt x="430025" y="684669"/>
                    <a:pt x="324941" y="658349"/>
                  </a:cubicBezTo>
                  <a:cubicBezTo>
                    <a:pt x="317104" y="656390"/>
                    <a:pt x="309267" y="654234"/>
                    <a:pt x="301430" y="651948"/>
                  </a:cubicBezTo>
                  <a:lnTo>
                    <a:pt x="301430" y="65194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163965C-AF2E-4D1D-B9E5-DF9F03E72133}"/>
                </a:ext>
              </a:extLst>
            </p:cNvPr>
            <p:cNvSpPr/>
            <p:nvPr/>
          </p:nvSpPr>
          <p:spPr>
            <a:xfrm>
              <a:off x="2743712" y="1773921"/>
              <a:ext cx="1169048" cy="1169048"/>
            </a:xfrm>
            <a:custGeom>
              <a:avLst/>
              <a:gdLst>
                <a:gd name="connsiteX0" fmla="*/ 1171816 w 1169048"/>
                <a:gd name="connsiteY0" fmla="*/ 228152 h 1169048"/>
                <a:gd name="connsiteX1" fmla="*/ 1034991 w 1169048"/>
                <a:gd name="connsiteY1" fmla="*/ 3355 h 1169048"/>
                <a:gd name="connsiteX2" fmla="*/ 997242 w 1169048"/>
                <a:gd name="connsiteY2" fmla="*/ 41104 h 1169048"/>
                <a:gd name="connsiteX3" fmla="*/ 1132499 w 1169048"/>
                <a:gd name="connsiteY3" fmla="*/ 246635 h 1169048"/>
                <a:gd name="connsiteX4" fmla="*/ 906200 w 1169048"/>
                <a:gd name="connsiteY4" fmla="*/ 462092 h 1169048"/>
                <a:gd name="connsiteX5" fmla="*/ 890264 w 1169048"/>
                <a:gd name="connsiteY5" fmla="*/ 490176 h 1169048"/>
                <a:gd name="connsiteX6" fmla="*/ 859046 w 1169048"/>
                <a:gd name="connsiteY6" fmla="*/ 481555 h 1169048"/>
                <a:gd name="connsiteX7" fmla="*/ 549804 w 1169048"/>
                <a:gd name="connsiteY7" fmla="*/ 488282 h 1169048"/>
                <a:gd name="connsiteX8" fmla="*/ 488282 w 1169048"/>
                <a:gd name="connsiteY8" fmla="*/ 549738 h 1169048"/>
                <a:gd name="connsiteX9" fmla="*/ 482273 w 1169048"/>
                <a:gd name="connsiteY9" fmla="*/ 857544 h 1169048"/>
                <a:gd name="connsiteX10" fmla="*/ 490894 w 1169048"/>
                <a:gd name="connsiteY10" fmla="*/ 888632 h 1169048"/>
                <a:gd name="connsiteX11" fmla="*/ 462680 w 1169048"/>
                <a:gd name="connsiteY11" fmla="*/ 904567 h 1169048"/>
                <a:gd name="connsiteX12" fmla="*/ 246700 w 1169048"/>
                <a:gd name="connsiteY12" fmla="*/ 1132042 h 1169048"/>
                <a:gd name="connsiteX13" fmla="*/ 41104 w 1169048"/>
                <a:gd name="connsiteY13" fmla="*/ 996850 h 1169048"/>
                <a:gd name="connsiteX14" fmla="*/ 3355 w 1169048"/>
                <a:gd name="connsiteY14" fmla="*/ 1034599 h 1169048"/>
                <a:gd name="connsiteX15" fmla="*/ 228087 w 1169048"/>
                <a:gd name="connsiteY15" fmla="*/ 1171032 h 1169048"/>
                <a:gd name="connsiteX16" fmla="*/ 269102 w 1169048"/>
                <a:gd name="connsiteY16" fmla="*/ 1171032 h 1169048"/>
                <a:gd name="connsiteX17" fmla="*/ 481685 w 1169048"/>
                <a:gd name="connsiteY17" fmla="*/ 936243 h 1169048"/>
                <a:gd name="connsiteX18" fmla="*/ 502781 w 1169048"/>
                <a:gd name="connsiteY18" fmla="*/ 924160 h 1169048"/>
                <a:gd name="connsiteX19" fmla="*/ 656586 w 1169048"/>
                <a:gd name="connsiteY19" fmla="*/ 1171032 h 1169048"/>
                <a:gd name="connsiteX20" fmla="*/ 715103 w 1169048"/>
                <a:gd name="connsiteY20" fmla="*/ 1171032 h 1169048"/>
                <a:gd name="connsiteX21" fmla="*/ 714973 w 1169048"/>
                <a:gd name="connsiteY21" fmla="*/ 1170901 h 1169048"/>
                <a:gd name="connsiteX22" fmla="*/ 778323 w 1169048"/>
                <a:gd name="connsiteY22" fmla="*/ 1117608 h 1169048"/>
                <a:gd name="connsiteX23" fmla="*/ 867210 w 1169048"/>
                <a:gd name="connsiteY23" fmla="*/ 1069214 h 1169048"/>
                <a:gd name="connsiteX24" fmla="*/ 896404 w 1169048"/>
                <a:gd name="connsiteY24" fmla="*/ 1057327 h 1169048"/>
                <a:gd name="connsiteX25" fmla="*/ 884256 w 1169048"/>
                <a:gd name="connsiteY25" fmla="*/ 1028395 h 1169048"/>
                <a:gd name="connsiteX26" fmla="*/ 855911 w 1169048"/>
                <a:gd name="connsiteY26" fmla="*/ 931540 h 1169048"/>
                <a:gd name="connsiteX27" fmla="*/ 849054 w 1169048"/>
                <a:gd name="connsiteY27" fmla="*/ 848205 h 1169048"/>
                <a:gd name="connsiteX28" fmla="*/ 931606 w 1169048"/>
                <a:gd name="connsiteY28" fmla="*/ 855324 h 1169048"/>
                <a:gd name="connsiteX29" fmla="*/ 1028722 w 1169048"/>
                <a:gd name="connsiteY29" fmla="*/ 883995 h 1169048"/>
                <a:gd name="connsiteX30" fmla="*/ 1057785 w 1169048"/>
                <a:gd name="connsiteY30" fmla="*/ 896208 h 1169048"/>
                <a:gd name="connsiteX31" fmla="*/ 1069736 w 1169048"/>
                <a:gd name="connsiteY31" fmla="*/ 867014 h 1169048"/>
                <a:gd name="connsiteX32" fmla="*/ 1118196 w 1169048"/>
                <a:gd name="connsiteY32" fmla="*/ 778519 h 1169048"/>
                <a:gd name="connsiteX33" fmla="*/ 1171816 w 1169048"/>
                <a:gd name="connsiteY33" fmla="*/ 715234 h 1169048"/>
                <a:gd name="connsiteX34" fmla="*/ 1171816 w 1169048"/>
                <a:gd name="connsiteY34" fmla="*/ 656585 h 1169048"/>
                <a:gd name="connsiteX35" fmla="*/ 925793 w 1169048"/>
                <a:gd name="connsiteY35" fmla="*/ 502193 h 1169048"/>
                <a:gd name="connsiteX36" fmla="*/ 937876 w 1169048"/>
                <a:gd name="connsiteY36" fmla="*/ 481163 h 1169048"/>
                <a:gd name="connsiteX37" fmla="*/ 1171816 w 1169048"/>
                <a:gd name="connsiteY37" fmla="*/ 268906 h 1169048"/>
                <a:gd name="connsiteX38" fmla="*/ 1171881 w 1169048"/>
                <a:gd name="connsiteY38" fmla="*/ 268906 h 1169048"/>
                <a:gd name="connsiteX39" fmla="*/ 1171881 w 1169048"/>
                <a:gd name="connsiteY39" fmla="*/ 228283 h 1169048"/>
                <a:gd name="connsiteX40" fmla="*/ 1171881 w 1169048"/>
                <a:gd name="connsiteY40" fmla="*/ 228283 h 1169048"/>
                <a:gd name="connsiteX41" fmla="*/ 938202 w 1169048"/>
                <a:gd name="connsiteY41" fmla="*/ 818946 h 1169048"/>
                <a:gd name="connsiteX42" fmla="*/ 844482 w 1169048"/>
                <a:gd name="connsiteY42" fmla="*/ 811370 h 1169048"/>
                <a:gd name="connsiteX43" fmla="*/ 908943 w 1169048"/>
                <a:gd name="connsiteY43" fmla="*/ 535044 h 1169048"/>
                <a:gd name="connsiteX44" fmla="*/ 1149219 w 1169048"/>
                <a:gd name="connsiteY44" fmla="*/ 685714 h 1169048"/>
                <a:gd name="connsiteX45" fmla="*/ 1088088 w 1169048"/>
                <a:gd name="connsiteY45" fmla="*/ 757359 h 1169048"/>
                <a:gd name="connsiteX46" fmla="*/ 1037865 w 1169048"/>
                <a:gd name="connsiteY46" fmla="*/ 847813 h 1169048"/>
                <a:gd name="connsiteX47" fmla="*/ 938202 w 1169048"/>
                <a:gd name="connsiteY47" fmla="*/ 818946 h 1169048"/>
                <a:gd name="connsiteX48" fmla="*/ 938202 w 1169048"/>
                <a:gd name="connsiteY48" fmla="*/ 818946 h 1169048"/>
                <a:gd name="connsiteX49" fmla="*/ 812350 w 1169048"/>
                <a:gd name="connsiteY49" fmla="*/ 843960 h 1169048"/>
                <a:gd name="connsiteX50" fmla="*/ 819795 w 1169048"/>
                <a:gd name="connsiteY50" fmla="*/ 937810 h 1169048"/>
                <a:gd name="connsiteX51" fmla="*/ 848270 w 1169048"/>
                <a:gd name="connsiteY51" fmla="*/ 1037277 h 1169048"/>
                <a:gd name="connsiteX52" fmla="*/ 757424 w 1169048"/>
                <a:gd name="connsiteY52" fmla="*/ 1087239 h 1169048"/>
                <a:gd name="connsiteX53" fmla="*/ 685779 w 1169048"/>
                <a:gd name="connsiteY53" fmla="*/ 1148174 h 1169048"/>
                <a:gd name="connsiteX54" fmla="*/ 535958 w 1169048"/>
                <a:gd name="connsiteY54" fmla="*/ 907310 h 1169048"/>
                <a:gd name="connsiteX55" fmla="*/ 812415 w 1169048"/>
                <a:gd name="connsiteY55" fmla="*/ 844025 h 1169048"/>
                <a:gd name="connsiteX56" fmla="*/ 812415 w 1169048"/>
                <a:gd name="connsiteY56" fmla="*/ 844025 h 1169048"/>
                <a:gd name="connsiteX57" fmla="*/ 873676 w 1169048"/>
                <a:gd name="connsiteY57" fmla="*/ 523549 h 1169048"/>
                <a:gd name="connsiteX58" fmla="*/ 807778 w 1169048"/>
                <a:gd name="connsiteY58" fmla="*/ 807255 h 1169048"/>
                <a:gd name="connsiteX59" fmla="*/ 524463 w 1169048"/>
                <a:gd name="connsiteY59" fmla="*/ 871978 h 1169048"/>
                <a:gd name="connsiteX60" fmla="*/ 518128 w 1169048"/>
                <a:gd name="connsiteY60" fmla="*/ 848531 h 1169048"/>
                <a:gd name="connsiteX61" fmla="*/ 533476 w 1169048"/>
                <a:gd name="connsiteY61" fmla="*/ 533019 h 1169048"/>
                <a:gd name="connsiteX62" fmla="*/ 850229 w 1169048"/>
                <a:gd name="connsiteY62" fmla="*/ 517149 h 1169048"/>
                <a:gd name="connsiteX63" fmla="*/ 873741 w 1169048"/>
                <a:gd name="connsiteY63" fmla="*/ 523549 h 1169048"/>
                <a:gd name="connsiteX64" fmla="*/ 873741 w 1169048"/>
                <a:gd name="connsiteY64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1171816" y="228152"/>
                  </a:moveTo>
                  <a:cubicBezTo>
                    <a:pt x="1138899" y="208755"/>
                    <a:pt x="1018860" y="128685"/>
                    <a:pt x="1034991" y="3355"/>
                  </a:cubicBezTo>
                  <a:lnTo>
                    <a:pt x="997242" y="41104"/>
                  </a:lnTo>
                  <a:cubicBezTo>
                    <a:pt x="1004426" y="144621"/>
                    <a:pt x="1086717" y="215090"/>
                    <a:pt x="1132499" y="246635"/>
                  </a:cubicBezTo>
                  <a:cubicBezTo>
                    <a:pt x="1037081" y="294703"/>
                    <a:pt x="960799" y="371116"/>
                    <a:pt x="906200" y="462092"/>
                  </a:cubicBezTo>
                  <a:cubicBezTo>
                    <a:pt x="900649" y="471301"/>
                    <a:pt x="895359" y="480706"/>
                    <a:pt x="890264" y="490176"/>
                  </a:cubicBezTo>
                  <a:cubicBezTo>
                    <a:pt x="879946" y="487041"/>
                    <a:pt x="869496" y="484167"/>
                    <a:pt x="859046" y="481555"/>
                  </a:cubicBezTo>
                  <a:cubicBezTo>
                    <a:pt x="756967" y="456019"/>
                    <a:pt x="650446" y="456149"/>
                    <a:pt x="549804" y="488282"/>
                  </a:cubicBezTo>
                  <a:lnTo>
                    <a:pt x="488282" y="549738"/>
                  </a:lnTo>
                  <a:cubicBezTo>
                    <a:pt x="456280" y="649793"/>
                    <a:pt x="456802" y="756118"/>
                    <a:pt x="482273" y="857544"/>
                  </a:cubicBezTo>
                  <a:cubicBezTo>
                    <a:pt x="484886" y="867928"/>
                    <a:pt x="487759" y="878313"/>
                    <a:pt x="490894" y="888632"/>
                  </a:cubicBezTo>
                  <a:cubicBezTo>
                    <a:pt x="481359" y="893726"/>
                    <a:pt x="471889" y="899016"/>
                    <a:pt x="462680" y="904567"/>
                  </a:cubicBezTo>
                  <a:cubicBezTo>
                    <a:pt x="371116" y="959428"/>
                    <a:pt x="294964" y="1036232"/>
                    <a:pt x="246700" y="1132042"/>
                  </a:cubicBezTo>
                  <a:cubicBezTo>
                    <a:pt x="215155" y="1086260"/>
                    <a:pt x="144621" y="1004034"/>
                    <a:pt x="41104" y="996850"/>
                  </a:cubicBezTo>
                  <a:lnTo>
                    <a:pt x="3355" y="1034599"/>
                  </a:lnTo>
                  <a:cubicBezTo>
                    <a:pt x="128359" y="1018533"/>
                    <a:pt x="208298" y="1137724"/>
                    <a:pt x="228087" y="1171032"/>
                  </a:cubicBezTo>
                  <a:lnTo>
                    <a:pt x="269102" y="1171032"/>
                  </a:lnTo>
                  <a:cubicBezTo>
                    <a:pt x="313120" y="1071304"/>
                    <a:pt x="388880" y="991821"/>
                    <a:pt x="481685" y="936243"/>
                  </a:cubicBezTo>
                  <a:cubicBezTo>
                    <a:pt x="488608" y="932063"/>
                    <a:pt x="495662" y="928079"/>
                    <a:pt x="502781" y="924160"/>
                  </a:cubicBezTo>
                  <a:cubicBezTo>
                    <a:pt x="536154" y="1015529"/>
                    <a:pt x="589447" y="1100824"/>
                    <a:pt x="656586" y="1171032"/>
                  </a:cubicBezTo>
                  <a:lnTo>
                    <a:pt x="715103" y="1171032"/>
                  </a:lnTo>
                  <a:lnTo>
                    <a:pt x="714973" y="1170901"/>
                  </a:lnTo>
                  <a:cubicBezTo>
                    <a:pt x="734174" y="1151374"/>
                    <a:pt x="755465" y="1133544"/>
                    <a:pt x="778323" y="1117608"/>
                  </a:cubicBezTo>
                  <a:cubicBezTo>
                    <a:pt x="806080" y="1098342"/>
                    <a:pt x="835926" y="1082015"/>
                    <a:pt x="867210" y="1069214"/>
                  </a:cubicBezTo>
                  <a:lnTo>
                    <a:pt x="896404" y="1057327"/>
                  </a:lnTo>
                  <a:lnTo>
                    <a:pt x="884256" y="1028395"/>
                  </a:lnTo>
                  <a:cubicBezTo>
                    <a:pt x="871325" y="997438"/>
                    <a:pt x="861789" y="964783"/>
                    <a:pt x="855911" y="931540"/>
                  </a:cubicBezTo>
                  <a:cubicBezTo>
                    <a:pt x="851078" y="904045"/>
                    <a:pt x="848727" y="876092"/>
                    <a:pt x="849054" y="848205"/>
                  </a:cubicBezTo>
                  <a:cubicBezTo>
                    <a:pt x="876419" y="848009"/>
                    <a:pt x="904110" y="850360"/>
                    <a:pt x="931606" y="855324"/>
                  </a:cubicBezTo>
                  <a:cubicBezTo>
                    <a:pt x="964718" y="861267"/>
                    <a:pt x="997373" y="870867"/>
                    <a:pt x="1028722" y="883995"/>
                  </a:cubicBezTo>
                  <a:lnTo>
                    <a:pt x="1057785" y="896208"/>
                  </a:lnTo>
                  <a:lnTo>
                    <a:pt x="1069736" y="867014"/>
                  </a:lnTo>
                  <a:cubicBezTo>
                    <a:pt x="1082472" y="835927"/>
                    <a:pt x="1098799" y="806145"/>
                    <a:pt x="1118196" y="778519"/>
                  </a:cubicBezTo>
                  <a:cubicBezTo>
                    <a:pt x="1134067" y="755922"/>
                    <a:pt x="1152027" y="734696"/>
                    <a:pt x="1171816" y="715234"/>
                  </a:cubicBezTo>
                  <a:lnTo>
                    <a:pt x="1171816" y="656585"/>
                  </a:lnTo>
                  <a:cubicBezTo>
                    <a:pt x="1100628" y="588402"/>
                    <a:pt x="1015986" y="535305"/>
                    <a:pt x="925793" y="502193"/>
                  </a:cubicBezTo>
                  <a:cubicBezTo>
                    <a:pt x="929712" y="495074"/>
                    <a:pt x="933696" y="488086"/>
                    <a:pt x="937876" y="481163"/>
                  </a:cubicBezTo>
                  <a:cubicBezTo>
                    <a:pt x="993324" y="388684"/>
                    <a:pt x="1072349" y="312467"/>
                    <a:pt x="1171816" y="268906"/>
                  </a:cubicBezTo>
                  <a:lnTo>
                    <a:pt x="1171881" y="268906"/>
                  </a:lnTo>
                  <a:lnTo>
                    <a:pt x="1171881" y="228283"/>
                  </a:lnTo>
                  <a:lnTo>
                    <a:pt x="1171881" y="228283"/>
                  </a:lnTo>
                  <a:close/>
                  <a:moveTo>
                    <a:pt x="938202" y="818946"/>
                  </a:moveTo>
                  <a:cubicBezTo>
                    <a:pt x="907180" y="813395"/>
                    <a:pt x="875766" y="810848"/>
                    <a:pt x="844482" y="811370"/>
                  </a:cubicBezTo>
                  <a:cubicBezTo>
                    <a:pt x="846180" y="716540"/>
                    <a:pt x="868320" y="620861"/>
                    <a:pt x="908943" y="535044"/>
                  </a:cubicBezTo>
                  <a:cubicBezTo>
                    <a:pt x="997177" y="566719"/>
                    <a:pt x="1079990" y="618640"/>
                    <a:pt x="1149219" y="685714"/>
                  </a:cubicBezTo>
                  <a:cubicBezTo>
                    <a:pt x="1126752" y="707331"/>
                    <a:pt x="1106244" y="731431"/>
                    <a:pt x="1088088" y="757359"/>
                  </a:cubicBezTo>
                  <a:cubicBezTo>
                    <a:pt x="1068169" y="785769"/>
                    <a:pt x="1051254" y="816203"/>
                    <a:pt x="1037865" y="847813"/>
                  </a:cubicBezTo>
                  <a:cubicBezTo>
                    <a:pt x="1005602" y="834686"/>
                    <a:pt x="972098" y="825020"/>
                    <a:pt x="938202" y="818946"/>
                  </a:cubicBezTo>
                  <a:lnTo>
                    <a:pt x="938202" y="818946"/>
                  </a:lnTo>
                  <a:close/>
                  <a:moveTo>
                    <a:pt x="812350" y="843960"/>
                  </a:moveTo>
                  <a:cubicBezTo>
                    <a:pt x="811762" y="875243"/>
                    <a:pt x="814309" y="906723"/>
                    <a:pt x="819795" y="937810"/>
                  </a:cubicBezTo>
                  <a:cubicBezTo>
                    <a:pt x="825803" y="971902"/>
                    <a:pt x="835339" y="1005406"/>
                    <a:pt x="848270" y="1037277"/>
                  </a:cubicBezTo>
                  <a:cubicBezTo>
                    <a:pt x="816072" y="1050862"/>
                    <a:pt x="785573" y="1067712"/>
                    <a:pt x="757424" y="1087239"/>
                  </a:cubicBezTo>
                  <a:cubicBezTo>
                    <a:pt x="731496" y="1105265"/>
                    <a:pt x="707462" y="1125707"/>
                    <a:pt x="685779" y="1148174"/>
                  </a:cubicBezTo>
                  <a:cubicBezTo>
                    <a:pt x="619881" y="1079925"/>
                    <a:pt x="567895" y="996654"/>
                    <a:pt x="535958" y="907310"/>
                  </a:cubicBezTo>
                  <a:cubicBezTo>
                    <a:pt x="620795" y="867341"/>
                    <a:pt x="716017" y="845462"/>
                    <a:pt x="812415" y="844025"/>
                  </a:cubicBezTo>
                  <a:lnTo>
                    <a:pt x="812415" y="844025"/>
                  </a:lnTo>
                  <a:close/>
                  <a:moveTo>
                    <a:pt x="873676" y="523549"/>
                  </a:moveTo>
                  <a:cubicBezTo>
                    <a:pt x="832596" y="611848"/>
                    <a:pt x="809999" y="709944"/>
                    <a:pt x="807778" y="807255"/>
                  </a:cubicBezTo>
                  <a:cubicBezTo>
                    <a:pt x="709160" y="809345"/>
                    <a:pt x="611718" y="831616"/>
                    <a:pt x="524463" y="871978"/>
                  </a:cubicBezTo>
                  <a:cubicBezTo>
                    <a:pt x="522178" y="864206"/>
                    <a:pt x="520088" y="856369"/>
                    <a:pt x="518128" y="848531"/>
                  </a:cubicBezTo>
                  <a:cubicBezTo>
                    <a:pt x="491939" y="743970"/>
                    <a:pt x="493898" y="634184"/>
                    <a:pt x="533476" y="533019"/>
                  </a:cubicBezTo>
                  <a:cubicBezTo>
                    <a:pt x="635229" y="493441"/>
                    <a:pt x="745146" y="490829"/>
                    <a:pt x="850229" y="517149"/>
                  </a:cubicBezTo>
                  <a:cubicBezTo>
                    <a:pt x="858067" y="519108"/>
                    <a:pt x="865904" y="521263"/>
                    <a:pt x="873741" y="523549"/>
                  </a:cubicBezTo>
                  <a:lnTo>
                    <a:pt x="873741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7C7599FF-AF88-4879-A714-C904B352E529}"/>
                </a:ext>
              </a:extLst>
            </p:cNvPr>
            <p:cNvSpPr/>
            <p:nvPr/>
          </p:nvSpPr>
          <p:spPr>
            <a:xfrm>
              <a:off x="2606888" y="5688339"/>
              <a:ext cx="1169048" cy="1169048"/>
            </a:xfrm>
            <a:custGeom>
              <a:avLst/>
              <a:gdLst>
                <a:gd name="connsiteX0" fmla="*/ 3420 w 1169048"/>
                <a:gd name="connsiteY0" fmla="*/ 228087 h 1169048"/>
                <a:gd name="connsiteX1" fmla="*/ 140114 w 1169048"/>
                <a:gd name="connsiteY1" fmla="*/ 3355 h 1169048"/>
                <a:gd name="connsiteX2" fmla="*/ 177864 w 1169048"/>
                <a:gd name="connsiteY2" fmla="*/ 41105 h 1169048"/>
                <a:gd name="connsiteX3" fmla="*/ 42606 w 1169048"/>
                <a:gd name="connsiteY3" fmla="*/ 246635 h 1169048"/>
                <a:gd name="connsiteX4" fmla="*/ 268905 w 1169048"/>
                <a:gd name="connsiteY4" fmla="*/ 462092 h 1169048"/>
                <a:gd name="connsiteX5" fmla="*/ 284841 w 1169048"/>
                <a:gd name="connsiteY5" fmla="*/ 490176 h 1169048"/>
                <a:gd name="connsiteX6" fmla="*/ 316059 w 1169048"/>
                <a:gd name="connsiteY6" fmla="*/ 481555 h 1169048"/>
                <a:gd name="connsiteX7" fmla="*/ 625302 w 1169048"/>
                <a:gd name="connsiteY7" fmla="*/ 488282 h 1169048"/>
                <a:gd name="connsiteX8" fmla="*/ 686824 w 1169048"/>
                <a:gd name="connsiteY8" fmla="*/ 549739 h 1169048"/>
                <a:gd name="connsiteX9" fmla="*/ 692832 w 1169048"/>
                <a:gd name="connsiteY9" fmla="*/ 857544 h 1169048"/>
                <a:gd name="connsiteX10" fmla="*/ 684212 w 1169048"/>
                <a:gd name="connsiteY10" fmla="*/ 888632 h 1169048"/>
                <a:gd name="connsiteX11" fmla="*/ 712425 w 1169048"/>
                <a:gd name="connsiteY11" fmla="*/ 904567 h 1169048"/>
                <a:gd name="connsiteX12" fmla="*/ 928405 w 1169048"/>
                <a:gd name="connsiteY12" fmla="*/ 1132042 h 1169048"/>
                <a:gd name="connsiteX13" fmla="*/ 1134001 w 1169048"/>
                <a:gd name="connsiteY13" fmla="*/ 996850 h 1169048"/>
                <a:gd name="connsiteX14" fmla="*/ 1171750 w 1169048"/>
                <a:gd name="connsiteY14" fmla="*/ 1034600 h 1169048"/>
                <a:gd name="connsiteX15" fmla="*/ 946757 w 1169048"/>
                <a:gd name="connsiteY15" fmla="*/ 1171489 h 1169048"/>
                <a:gd name="connsiteX16" fmla="*/ 947149 w 1169048"/>
                <a:gd name="connsiteY16" fmla="*/ 1172142 h 1169048"/>
                <a:gd name="connsiteX17" fmla="*/ 905939 w 1169048"/>
                <a:gd name="connsiteY17" fmla="*/ 1172142 h 1169048"/>
                <a:gd name="connsiteX18" fmla="*/ 906265 w 1169048"/>
                <a:gd name="connsiteY18" fmla="*/ 1171489 h 1169048"/>
                <a:gd name="connsiteX19" fmla="*/ 693485 w 1169048"/>
                <a:gd name="connsiteY19" fmla="*/ 936243 h 1169048"/>
                <a:gd name="connsiteX20" fmla="*/ 672390 w 1169048"/>
                <a:gd name="connsiteY20" fmla="*/ 924160 h 1169048"/>
                <a:gd name="connsiteX21" fmla="*/ 518324 w 1169048"/>
                <a:gd name="connsiteY21" fmla="*/ 1171293 h 1169048"/>
                <a:gd name="connsiteX22" fmla="*/ 519108 w 1169048"/>
                <a:gd name="connsiteY22" fmla="*/ 1172142 h 1169048"/>
                <a:gd name="connsiteX23" fmla="*/ 458957 w 1169048"/>
                <a:gd name="connsiteY23" fmla="*/ 1172142 h 1169048"/>
                <a:gd name="connsiteX24" fmla="*/ 460133 w 1169048"/>
                <a:gd name="connsiteY24" fmla="*/ 1170901 h 1169048"/>
                <a:gd name="connsiteX25" fmla="*/ 396782 w 1169048"/>
                <a:gd name="connsiteY25" fmla="*/ 1117609 h 1169048"/>
                <a:gd name="connsiteX26" fmla="*/ 307895 w 1169048"/>
                <a:gd name="connsiteY26" fmla="*/ 1069214 h 1169048"/>
                <a:gd name="connsiteX27" fmla="*/ 278702 w 1169048"/>
                <a:gd name="connsiteY27" fmla="*/ 1057327 h 1169048"/>
                <a:gd name="connsiteX28" fmla="*/ 290850 w 1169048"/>
                <a:gd name="connsiteY28" fmla="*/ 1028395 h 1169048"/>
                <a:gd name="connsiteX29" fmla="*/ 319194 w 1169048"/>
                <a:gd name="connsiteY29" fmla="*/ 931540 h 1169048"/>
                <a:gd name="connsiteX30" fmla="*/ 326052 w 1169048"/>
                <a:gd name="connsiteY30" fmla="*/ 848205 h 1169048"/>
                <a:gd name="connsiteX31" fmla="*/ 243500 w 1169048"/>
                <a:gd name="connsiteY31" fmla="*/ 855324 h 1169048"/>
                <a:gd name="connsiteX32" fmla="*/ 146384 w 1169048"/>
                <a:gd name="connsiteY32" fmla="*/ 883995 h 1169048"/>
                <a:gd name="connsiteX33" fmla="*/ 117321 w 1169048"/>
                <a:gd name="connsiteY33" fmla="*/ 896208 h 1169048"/>
                <a:gd name="connsiteX34" fmla="*/ 105369 w 1169048"/>
                <a:gd name="connsiteY34" fmla="*/ 867079 h 1169048"/>
                <a:gd name="connsiteX35" fmla="*/ 56909 w 1169048"/>
                <a:gd name="connsiteY35" fmla="*/ 778585 h 1169048"/>
                <a:gd name="connsiteX36" fmla="*/ 3355 w 1169048"/>
                <a:gd name="connsiteY36" fmla="*/ 715430 h 1169048"/>
                <a:gd name="connsiteX37" fmla="*/ 3355 w 1169048"/>
                <a:gd name="connsiteY37" fmla="*/ 656586 h 1169048"/>
                <a:gd name="connsiteX38" fmla="*/ 249312 w 1169048"/>
                <a:gd name="connsiteY38" fmla="*/ 502258 h 1169048"/>
                <a:gd name="connsiteX39" fmla="*/ 237230 w 1169048"/>
                <a:gd name="connsiteY39" fmla="*/ 481229 h 1169048"/>
                <a:gd name="connsiteX40" fmla="*/ 3355 w 1169048"/>
                <a:gd name="connsiteY40" fmla="*/ 268971 h 1169048"/>
                <a:gd name="connsiteX41" fmla="*/ 3355 w 1169048"/>
                <a:gd name="connsiteY41" fmla="*/ 228283 h 1169048"/>
                <a:gd name="connsiteX42" fmla="*/ 3355 w 1169048"/>
                <a:gd name="connsiteY42" fmla="*/ 228283 h 1169048"/>
                <a:gd name="connsiteX43" fmla="*/ 25952 w 1169048"/>
                <a:gd name="connsiteY43" fmla="*/ 685714 h 1169048"/>
                <a:gd name="connsiteX44" fmla="*/ 87083 w 1169048"/>
                <a:gd name="connsiteY44" fmla="*/ 757359 h 1169048"/>
                <a:gd name="connsiteX45" fmla="*/ 137306 w 1169048"/>
                <a:gd name="connsiteY45" fmla="*/ 847813 h 1169048"/>
                <a:gd name="connsiteX46" fmla="*/ 236969 w 1169048"/>
                <a:gd name="connsiteY46" fmla="*/ 818946 h 1169048"/>
                <a:gd name="connsiteX47" fmla="*/ 330689 w 1169048"/>
                <a:gd name="connsiteY47" fmla="*/ 811370 h 1169048"/>
                <a:gd name="connsiteX48" fmla="*/ 266228 w 1169048"/>
                <a:gd name="connsiteY48" fmla="*/ 535044 h 1169048"/>
                <a:gd name="connsiteX49" fmla="*/ 25952 w 1169048"/>
                <a:gd name="connsiteY49" fmla="*/ 685714 h 1169048"/>
                <a:gd name="connsiteX50" fmla="*/ 25952 w 1169048"/>
                <a:gd name="connsiteY50" fmla="*/ 685714 h 1169048"/>
                <a:gd name="connsiteX51" fmla="*/ 362821 w 1169048"/>
                <a:gd name="connsiteY51" fmla="*/ 843960 h 1169048"/>
                <a:gd name="connsiteX52" fmla="*/ 355376 w 1169048"/>
                <a:gd name="connsiteY52" fmla="*/ 937810 h 1169048"/>
                <a:gd name="connsiteX53" fmla="*/ 326901 w 1169048"/>
                <a:gd name="connsiteY53" fmla="*/ 1037277 h 1169048"/>
                <a:gd name="connsiteX54" fmla="*/ 417747 w 1169048"/>
                <a:gd name="connsiteY54" fmla="*/ 1087239 h 1169048"/>
                <a:gd name="connsiteX55" fmla="*/ 489392 w 1169048"/>
                <a:gd name="connsiteY55" fmla="*/ 1148174 h 1169048"/>
                <a:gd name="connsiteX56" fmla="*/ 639213 w 1169048"/>
                <a:gd name="connsiteY56" fmla="*/ 907311 h 1169048"/>
                <a:gd name="connsiteX57" fmla="*/ 362756 w 1169048"/>
                <a:gd name="connsiteY57" fmla="*/ 844025 h 1169048"/>
                <a:gd name="connsiteX58" fmla="*/ 362756 w 1169048"/>
                <a:gd name="connsiteY58" fmla="*/ 844025 h 1169048"/>
                <a:gd name="connsiteX59" fmla="*/ 301495 w 1169048"/>
                <a:gd name="connsiteY59" fmla="*/ 523549 h 1169048"/>
                <a:gd name="connsiteX60" fmla="*/ 367393 w 1169048"/>
                <a:gd name="connsiteY60" fmla="*/ 807256 h 1169048"/>
                <a:gd name="connsiteX61" fmla="*/ 650708 w 1169048"/>
                <a:gd name="connsiteY61" fmla="*/ 871978 h 1169048"/>
                <a:gd name="connsiteX62" fmla="*/ 657043 w 1169048"/>
                <a:gd name="connsiteY62" fmla="*/ 848532 h 1169048"/>
                <a:gd name="connsiteX63" fmla="*/ 641695 w 1169048"/>
                <a:gd name="connsiteY63" fmla="*/ 533019 h 1169048"/>
                <a:gd name="connsiteX64" fmla="*/ 324941 w 1169048"/>
                <a:gd name="connsiteY64" fmla="*/ 517149 h 1169048"/>
                <a:gd name="connsiteX65" fmla="*/ 301430 w 1169048"/>
                <a:gd name="connsiteY65" fmla="*/ 523549 h 1169048"/>
                <a:gd name="connsiteX66" fmla="*/ 301430 w 1169048"/>
                <a:gd name="connsiteY66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3420" y="228087"/>
                  </a:moveTo>
                  <a:cubicBezTo>
                    <a:pt x="36467" y="208559"/>
                    <a:pt x="156246" y="128555"/>
                    <a:pt x="140114" y="3355"/>
                  </a:cubicBezTo>
                  <a:lnTo>
                    <a:pt x="177864" y="41105"/>
                  </a:lnTo>
                  <a:cubicBezTo>
                    <a:pt x="170679" y="144621"/>
                    <a:pt x="88389" y="215090"/>
                    <a:pt x="42606" y="246635"/>
                  </a:cubicBezTo>
                  <a:cubicBezTo>
                    <a:pt x="138024" y="294703"/>
                    <a:pt x="214306" y="371116"/>
                    <a:pt x="268905" y="462092"/>
                  </a:cubicBezTo>
                  <a:cubicBezTo>
                    <a:pt x="274457" y="471301"/>
                    <a:pt x="279747" y="480706"/>
                    <a:pt x="284841" y="490176"/>
                  </a:cubicBezTo>
                  <a:cubicBezTo>
                    <a:pt x="295160" y="487041"/>
                    <a:pt x="305610" y="484167"/>
                    <a:pt x="316059" y="481555"/>
                  </a:cubicBezTo>
                  <a:cubicBezTo>
                    <a:pt x="418139" y="456019"/>
                    <a:pt x="524659" y="456149"/>
                    <a:pt x="625302" y="488282"/>
                  </a:cubicBezTo>
                  <a:lnTo>
                    <a:pt x="686824" y="549739"/>
                  </a:lnTo>
                  <a:cubicBezTo>
                    <a:pt x="718826" y="649793"/>
                    <a:pt x="718303" y="756053"/>
                    <a:pt x="692832" y="857544"/>
                  </a:cubicBezTo>
                  <a:cubicBezTo>
                    <a:pt x="690220" y="867928"/>
                    <a:pt x="687346" y="878313"/>
                    <a:pt x="684212" y="888632"/>
                  </a:cubicBezTo>
                  <a:cubicBezTo>
                    <a:pt x="693747" y="893726"/>
                    <a:pt x="703217" y="899016"/>
                    <a:pt x="712425" y="904567"/>
                  </a:cubicBezTo>
                  <a:cubicBezTo>
                    <a:pt x="803990" y="959428"/>
                    <a:pt x="880141" y="1036232"/>
                    <a:pt x="928405" y="1132042"/>
                  </a:cubicBezTo>
                  <a:cubicBezTo>
                    <a:pt x="959950" y="1086260"/>
                    <a:pt x="1030485" y="1004035"/>
                    <a:pt x="1134001" y="996850"/>
                  </a:cubicBezTo>
                  <a:lnTo>
                    <a:pt x="1171750" y="1034600"/>
                  </a:lnTo>
                  <a:cubicBezTo>
                    <a:pt x="1046159" y="1018468"/>
                    <a:pt x="966089" y="1138769"/>
                    <a:pt x="946757" y="1171489"/>
                  </a:cubicBezTo>
                  <a:lnTo>
                    <a:pt x="947149" y="1172142"/>
                  </a:lnTo>
                  <a:lnTo>
                    <a:pt x="905939" y="1172142"/>
                  </a:lnTo>
                  <a:lnTo>
                    <a:pt x="906265" y="1171489"/>
                  </a:lnTo>
                  <a:cubicBezTo>
                    <a:pt x="862312" y="1071565"/>
                    <a:pt x="786422" y="991952"/>
                    <a:pt x="693485" y="936243"/>
                  </a:cubicBezTo>
                  <a:cubicBezTo>
                    <a:pt x="686563" y="932063"/>
                    <a:pt x="679509" y="928079"/>
                    <a:pt x="672390" y="924160"/>
                  </a:cubicBezTo>
                  <a:cubicBezTo>
                    <a:pt x="638952" y="1015660"/>
                    <a:pt x="585593" y="1101020"/>
                    <a:pt x="518324" y="1171293"/>
                  </a:cubicBezTo>
                  <a:lnTo>
                    <a:pt x="519108" y="1172142"/>
                  </a:lnTo>
                  <a:lnTo>
                    <a:pt x="458957" y="1172142"/>
                  </a:lnTo>
                  <a:lnTo>
                    <a:pt x="460133" y="1170901"/>
                  </a:lnTo>
                  <a:cubicBezTo>
                    <a:pt x="440932" y="1151374"/>
                    <a:pt x="419641" y="1133544"/>
                    <a:pt x="396782" y="1117609"/>
                  </a:cubicBezTo>
                  <a:cubicBezTo>
                    <a:pt x="369026" y="1098342"/>
                    <a:pt x="339179" y="1082015"/>
                    <a:pt x="307895" y="1069214"/>
                  </a:cubicBezTo>
                  <a:lnTo>
                    <a:pt x="278702" y="1057327"/>
                  </a:lnTo>
                  <a:lnTo>
                    <a:pt x="290850" y="1028395"/>
                  </a:lnTo>
                  <a:cubicBezTo>
                    <a:pt x="303781" y="997438"/>
                    <a:pt x="313316" y="964783"/>
                    <a:pt x="319194" y="931540"/>
                  </a:cubicBezTo>
                  <a:cubicBezTo>
                    <a:pt x="324027" y="904045"/>
                    <a:pt x="326378" y="876092"/>
                    <a:pt x="326052" y="848205"/>
                  </a:cubicBezTo>
                  <a:cubicBezTo>
                    <a:pt x="298687" y="848009"/>
                    <a:pt x="270995" y="850360"/>
                    <a:pt x="243500" y="855324"/>
                  </a:cubicBezTo>
                  <a:cubicBezTo>
                    <a:pt x="210388" y="861267"/>
                    <a:pt x="177733" y="870868"/>
                    <a:pt x="146384" y="883995"/>
                  </a:cubicBezTo>
                  <a:lnTo>
                    <a:pt x="117321" y="896208"/>
                  </a:lnTo>
                  <a:lnTo>
                    <a:pt x="105369" y="867079"/>
                  </a:lnTo>
                  <a:cubicBezTo>
                    <a:pt x="92634" y="835992"/>
                    <a:pt x="76306" y="806210"/>
                    <a:pt x="56909" y="778585"/>
                  </a:cubicBezTo>
                  <a:cubicBezTo>
                    <a:pt x="41104" y="756053"/>
                    <a:pt x="23144" y="734827"/>
                    <a:pt x="3355" y="715430"/>
                  </a:cubicBezTo>
                  <a:lnTo>
                    <a:pt x="3355" y="656586"/>
                  </a:lnTo>
                  <a:cubicBezTo>
                    <a:pt x="74478" y="588402"/>
                    <a:pt x="159119" y="535370"/>
                    <a:pt x="249312" y="502258"/>
                  </a:cubicBezTo>
                  <a:cubicBezTo>
                    <a:pt x="245394" y="495139"/>
                    <a:pt x="241410" y="488151"/>
                    <a:pt x="237230" y="481229"/>
                  </a:cubicBezTo>
                  <a:cubicBezTo>
                    <a:pt x="181782" y="388749"/>
                    <a:pt x="102822" y="312533"/>
                    <a:pt x="3355" y="268971"/>
                  </a:cubicBezTo>
                  <a:lnTo>
                    <a:pt x="3355" y="228283"/>
                  </a:lnTo>
                  <a:lnTo>
                    <a:pt x="3355" y="228283"/>
                  </a:lnTo>
                  <a:close/>
                  <a:moveTo>
                    <a:pt x="25952" y="685714"/>
                  </a:moveTo>
                  <a:cubicBezTo>
                    <a:pt x="48419" y="707332"/>
                    <a:pt x="68926" y="731431"/>
                    <a:pt x="87083" y="757359"/>
                  </a:cubicBezTo>
                  <a:cubicBezTo>
                    <a:pt x="107002" y="785768"/>
                    <a:pt x="123917" y="816203"/>
                    <a:pt x="137306" y="847813"/>
                  </a:cubicBezTo>
                  <a:cubicBezTo>
                    <a:pt x="169569" y="834686"/>
                    <a:pt x="203073" y="825020"/>
                    <a:pt x="236969" y="818946"/>
                  </a:cubicBezTo>
                  <a:cubicBezTo>
                    <a:pt x="267991" y="813395"/>
                    <a:pt x="299471" y="810848"/>
                    <a:pt x="330689" y="811370"/>
                  </a:cubicBezTo>
                  <a:cubicBezTo>
                    <a:pt x="328991" y="716540"/>
                    <a:pt x="306851" y="620796"/>
                    <a:pt x="266228" y="535044"/>
                  </a:cubicBezTo>
                  <a:cubicBezTo>
                    <a:pt x="177994" y="566719"/>
                    <a:pt x="95181" y="618641"/>
                    <a:pt x="25952" y="685714"/>
                  </a:cubicBezTo>
                  <a:lnTo>
                    <a:pt x="25952" y="685714"/>
                  </a:lnTo>
                  <a:close/>
                  <a:moveTo>
                    <a:pt x="362821" y="843960"/>
                  </a:moveTo>
                  <a:cubicBezTo>
                    <a:pt x="363409" y="875243"/>
                    <a:pt x="360862" y="906723"/>
                    <a:pt x="355376" y="937810"/>
                  </a:cubicBezTo>
                  <a:cubicBezTo>
                    <a:pt x="349367" y="971902"/>
                    <a:pt x="339832" y="1005406"/>
                    <a:pt x="326901" y="1037277"/>
                  </a:cubicBezTo>
                  <a:cubicBezTo>
                    <a:pt x="359099" y="1050862"/>
                    <a:pt x="389598" y="1067712"/>
                    <a:pt x="417747" y="1087239"/>
                  </a:cubicBezTo>
                  <a:cubicBezTo>
                    <a:pt x="443675" y="1105265"/>
                    <a:pt x="467709" y="1125707"/>
                    <a:pt x="489392" y="1148174"/>
                  </a:cubicBezTo>
                  <a:cubicBezTo>
                    <a:pt x="555224" y="1079925"/>
                    <a:pt x="607276" y="996655"/>
                    <a:pt x="639213" y="907311"/>
                  </a:cubicBezTo>
                  <a:cubicBezTo>
                    <a:pt x="554375" y="867341"/>
                    <a:pt x="459153" y="845462"/>
                    <a:pt x="362756" y="844025"/>
                  </a:cubicBezTo>
                  <a:lnTo>
                    <a:pt x="362756" y="844025"/>
                  </a:lnTo>
                  <a:close/>
                  <a:moveTo>
                    <a:pt x="301495" y="523549"/>
                  </a:moveTo>
                  <a:cubicBezTo>
                    <a:pt x="342575" y="611848"/>
                    <a:pt x="365172" y="709944"/>
                    <a:pt x="367393" y="807256"/>
                  </a:cubicBezTo>
                  <a:cubicBezTo>
                    <a:pt x="466011" y="809346"/>
                    <a:pt x="563453" y="831616"/>
                    <a:pt x="650708" y="871978"/>
                  </a:cubicBezTo>
                  <a:cubicBezTo>
                    <a:pt x="652993" y="864206"/>
                    <a:pt x="655083" y="856369"/>
                    <a:pt x="657043" y="848532"/>
                  </a:cubicBezTo>
                  <a:cubicBezTo>
                    <a:pt x="683232" y="743970"/>
                    <a:pt x="681273" y="634184"/>
                    <a:pt x="641695" y="533019"/>
                  </a:cubicBezTo>
                  <a:cubicBezTo>
                    <a:pt x="539942" y="493441"/>
                    <a:pt x="430025" y="490829"/>
                    <a:pt x="324941" y="517149"/>
                  </a:cubicBezTo>
                  <a:cubicBezTo>
                    <a:pt x="317104" y="519108"/>
                    <a:pt x="309267" y="521263"/>
                    <a:pt x="301430" y="523549"/>
                  </a:cubicBezTo>
                  <a:lnTo>
                    <a:pt x="301430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759B429A-031C-4C56-9811-850DCC6A78BB}"/>
                </a:ext>
              </a:extLst>
            </p:cNvPr>
            <p:cNvSpPr/>
            <p:nvPr/>
          </p:nvSpPr>
          <p:spPr>
            <a:xfrm>
              <a:off x="2743712" y="5551841"/>
              <a:ext cx="1169048" cy="1169048"/>
            </a:xfrm>
            <a:custGeom>
              <a:avLst/>
              <a:gdLst>
                <a:gd name="connsiteX0" fmla="*/ 1171816 w 1169048"/>
                <a:gd name="connsiteY0" fmla="*/ 946235 h 1169048"/>
                <a:gd name="connsiteX1" fmla="*/ 1034991 w 1169048"/>
                <a:gd name="connsiteY1" fmla="*/ 1171032 h 1169048"/>
                <a:gd name="connsiteX2" fmla="*/ 997242 w 1169048"/>
                <a:gd name="connsiteY2" fmla="*/ 1133283 h 1169048"/>
                <a:gd name="connsiteX3" fmla="*/ 1132499 w 1169048"/>
                <a:gd name="connsiteY3" fmla="*/ 927752 h 1169048"/>
                <a:gd name="connsiteX4" fmla="*/ 906200 w 1169048"/>
                <a:gd name="connsiteY4" fmla="*/ 712295 h 1169048"/>
                <a:gd name="connsiteX5" fmla="*/ 890264 w 1169048"/>
                <a:gd name="connsiteY5" fmla="*/ 684212 h 1169048"/>
                <a:gd name="connsiteX6" fmla="*/ 859046 w 1169048"/>
                <a:gd name="connsiteY6" fmla="*/ 692833 h 1169048"/>
                <a:gd name="connsiteX7" fmla="*/ 549804 w 1169048"/>
                <a:gd name="connsiteY7" fmla="*/ 686105 h 1169048"/>
                <a:gd name="connsiteX8" fmla="*/ 488282 w 1169048"/>
                <a:gd name="connsiteY8" fmla="*/ 624649 h 1169048"/>
                <a:gd name="connsiteX9" fmla="*/ 482273 w 1169048"/>
                <a:gd name="connsiteY9" fmla="*/ 316843 h 1169048"/>
                <a:gd name="connsiteX10" fmla="*/ 490894 w 1169048"/>
                <a:gd name="connsiteY10" fmla="*/ 285755 h 1169048"/>
                <a:gd name="connsiteX11" fmla="*/ 462680 w 1169048"/>
                <a:gd name="connsiteY11" fmla="*/ 269820 h 1169048"/>
                <a:gd name="connsiteX12" fmla="*/ 246700 w 1169048"/>
                <a:gd name="connsiteY12" fmla="*/ 42345 h 1169048"/>
                <a:gd name="connsiteX13" fmla="*/ 41104 w 1169048"/>
                <a:gd name="connsiteY13" fmla="*/ 177537 h 1169048"/>
                <a:gd name="connsiteX14" fmla="*/ 3355 w 1169048"/>
                <a:gd name="connsiteY14" fmla="*/ 139787 h 1169048"/>
                <a:gd name="connsiteX15" fmla="*/ 228087 w 1169048"/>
                <a:gd name="connsiteY15" fmla="*/ 3355 h 1169048"/>
                <a:gd name="connsiteX16" fmla="*/ 269102 w 1169048"/>
                <a:gd name="connsiteY16" fmla="*/ 3355 h 1169048"/>
                <a:gd name="connsiteX17" fmla="*/ 481685 w 1169048"/>
                <a:gd name="connsiteY17" fmla="*/ 238144 h 1169048"/>
                <a:gd name="connsiteX18" fmla="*/ 502781 w 1169048"/>
                <a:gd name="connsiteY18" fmla="*/ 250227 h 1169048"/>
                <a:gd name="connsiteX19" fmla="*/ 656586 w 1169048"/>
                <a:gd name="connsiteY19" fmla="*/ 3355 h 1169048"/>
                <a:gd name="connsiteX20" fmla="*/ 715103 w 1169048"/>
                <a:gd name="connsiteY20" fmla="*/ 3355 h 1169048"/>
                <a:gd name="connsiteX21" fmla="*/ 714973 w 1169048"/>
                <a:gd name="connsiteY21" fmla="*/ 3486 h 1169048"/>
                <a:gd name="connsiteX22" fmla="*/ 778323 w 1169048"/>
                <a:gd name="connsiteY22" fmla="*/ 56779 h 1169048"/>
                <a:gd name="connsiteX23" fmla="*/ 867210 w 1169048"/>
                <a:gd name="connsiteY23" fmla="*/ 105173 h 1169048"/>
                <a:gd name="connsiteX24" fmla="*/ 896404 w 1169048"/>
                <a:gd name="connsiteY24" fmla="*/ 117060 h 1169048"/>
                <a:gd name="connsiteX25" fmla="*/ 884256 w 1169048"/>
                <a:gd name="connsiteY25" fmla="*/ 145992 h 1169048"/>
                <a:gd name="connsiteX26" fmla="*/ 855911 w 1169048"/>
                <a:gd name="connsiteY26" fmla="*/ 242847 h 1169048"/>
                <a:gd name="connsiteX27" fmla="*/ 849054 w 1169048"/>
                <a:gd name="connsiteY27" fmla="*/ 326182 h 1169048"/>
                <a:gd name="connsiteX28" fmla="*/ 931606 w 1169048"/>
                <a:gd name="connsiteY28" fmla="*/ 319063 h 1169048"/>
                <a:gd name="connsiteX29" fmla="*/ 1028722 w 1169048"/>
                <a:gd name="connsiteY29" fmla="*/ 290392 h 1169048"/>
                <a:gd name="connsiteX30" fmla="*/ 1057785 w 1169048"/>
                <a:gd name="connsiteY30" fmla="*/ 278179 h 1169048"/>
                <a:gd name="connsiteX31" fmla="*/ 1069736 w 1169048"/>
                <a:gd name="connsiteY31" fmla="*/ 307373 h 1169048"/>
                <a:gd name="connsiteX32" fmla="*/ 1118196 w 1169048"/>
                <a:gd name="connsiteY32" fmla="*/ 395868 h 1169048"/>
                <a:gd name="connsiteX33" fmla="*/ 1171816 w 1169048"/>
                <a:gd name="connsiteY33" fmla="*/ 459153 h 1169048"/>
                <a:gd name="connsiteX34" fmla="*/ 1171816 w 1169048"/>
                <a:gd name="connsiteY34" fmla="*/ 517802 h 1169048"/>
                <a:gd name="connsiteX35" fmla="*/ 925793 w 1169048"/>
                <a:gd name="connsiteY35" fmla="*/ 672194 h 1169048"/>
                <a:gd name="connsiteX36" fmla="*/ 937876 w 1169048"/>
                <a:gd name="connsiteY36" fmla="*/ 693224 h 1169048"/>
                <a:gd name="connsiteX37" fmla="*/ 1171816 w 1169048"/>
                <a:gd name="connsiteY37" fmla="*/ 905482 h 1169048"/>
                <a:gd name="connsiteX38" fmla="*/ 1171881 w 1169048"/>
                <a:gd name="connsiteY38" fmla="*/ 905482 h 1169048"/>
                <a:gd name="connsiteX39" fmla="*/ 1171881 w 1169048"/>
                <a:gd name="connsiteY39" fmla="*/ 946104 h 1169048"/>
                <a:gd name="connsiteX40" fmla="*/ 1171881 w 1169048"/>
                <a:gd name="connsiteY40" fmla="*/ 946104 h 1169048"/>
                <a:gd name="connsiteX41" fmla="*/ 938202 w 1169048"/>
                <a:gd name="connsiteY41" fmla="*/ 355441 h 1169048"/>
                <a:gd name="connsiteX42" fmla="*/ 844482 w 1169048"/>
                <a:gd name="connsiteY42" fmla="*/ 363017 h 1169048"/>
                <a:gd name="connsiteX43" fmla="*/ 908943 w 1169048"/>
                <a:gd name="connsiteY43" fmla="*/ 639344 h 1169048"/>
                <a:gd name="connsiteX44" fmla="*/ 1149219 w 1169048"/>
                <a:gd name="connsiteY44" fmla="*/ 488674 h 1169048"/>
                <a:gd name="connsiteX45" fmla="*/ 1088088 w 1169048"/>
                <a:gd name="connsiteY45" fmla="*/ 417094 h 1169048"/>
                <a:gd name="connsiteX46" fmla="*/ 1037865 w 1169048"/>
                <a:gd name="connsiteY46" fmla="*/ 326640 h 1169048"/>
                <a:gd name="connsiteX47" fmla="*/ 938202 w 1169048"/>
                <a:gd name="connsiteY47" fmla="*/ 355506 h 1169048"/>
                <a:gd name="connsiteX48" fmla="*/ 938202 w 1169048"/>
                <a:gd name="connsiteY48" fmla="*/ 355506 h 1169048"/>
                <a:gd name="connsiteX49" fmla="*/ 812350 w 1169048"/>
                <a:gd name="connsiteY49" fmla="*/ 330427 h 1169048"/>
                <a:gd name="connsiteX50" fmla="*/ 819795 w 1169048"/>
                <a:gd name="connsiteY50" fmla="*/ 236577 h 1169048"/>
                <a:gd name="connsiteX51" fmla="*/ 848270 w 1169048"/>
                <a:gd name="connsiteY51" fmla="*/ 137110 h 1169048"/>
                <a:gd name="connsiteX52" fmla="*/ 757424 w 1169048"/>
                <a:gd name="connsiteY52" fmla="*/ 87148 h 1169048"/>
                <a:gd name="connsiteX53" fmla="*/ 685779 w 1169048"/>
                <a:gd name="connsiteY53" fmla="*/ 26214 h 1169048"/>
                <a:gd name="connsiteX54" fmla="*/ 535958 w 1169048"/>
                <a:gd name="connsiteY54" fmla="*/ 267077 h 1169048"/>
                <a:gd name="connsiteX55" fmla="*/ 812415 w 1169048"/>
                <a:gd name="connsiteY55" fmla="*/ 330362 h 1169048"/>
                <a:gd name="connsiteX56" fmla="*/ 812415 w 1169048"/>
                <a:gd name="connsiteY56" fmla="*/ 330362 h 1169048"/>
                <a:gd name="connsiteX57" fmla="*/ 873676 w 1169048"/>
                <a:gd name="connsiteY57" fmla="*/ 650838 h 1169048"/>
                <a:gd name="connsiteX58" fmla="*/ 807778 w 1169048"/>
                <a:gd name="connsiteY58" fmla="*/ 367131 h 1169048"/>
                <a:gd name="connsiteX59" fmla="*/ 524463 w 1169048"/>
                <a:gd name="connsiteY59" fmla="*/ 302409 h 1169048"/>
                <a:gd name="connsiteX60" fmla="*/ 518128 w 1169048"/>
                <a:gd name="connsiteY60" fmla="*/ 325856 h 1169048"/>
                <a:gd name="connsiteX61" fmla="*/ 533476 w 1169048"/>
                <a:gd name="connsiteY61" fmla="*/ 641368 h 1169048"/>
                <a:gd name="connsiteX62" fmla="*/ 850229 w 1169048"/>
                <a:gd name="connsiteY62" fmla="*/ 657239 h 1169048"/>
                <a:gd name="connsiteX63" fmla="*/ 873741 w 1169048"/>
                <a:gd name="connsiteY63" fmla="*/ 650838 h 1169048"/>
                <a:gd name="connsiteX64" fmla="*/ 873741 w 1169048"/>
                <a:gd name="connsiteY64" fmla="*/ 65083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1171816" y="946235"/>
                  </a:moveTo>
                  <a:cubicBezTo>
                    <a:pt x="1138899" y="965632"/>
                    <a:pt x="1018860" y="1045702"/>
                    <a:pt x="1034991" y="1171032"/>
                  </a:cubicBezTo>
                  <a:lnTo>
                    <a:pt x="997242" y="1133283"/>
                  </a:lnTo>
                  <a:cubicBezTo>
                    <a:pt x="1004426" y="1029766"/>
                    <a:pt x="1086717" y="959297"/>
                    <a:pt x="1132499" y="927752"/>
                  </a:cubicBezTo>
                  <a:cubicBezTo>
                    <a:pt x="1037081" y="879684"/>
                    <a:pt x="960799" y="803271"/>
                    <a:pt x="906200" y="712295"/>
                  </a:cubicBezTo>
                  <a:cubicBezTo>
                    <a:pt x="900649" y="703086"/>
                    <a:pt x="895359" y="693681"/>
                    <a:pt x="890264" y="684212"/>
                  </a:cubicBezTo>
                  <a:cubicBezTo>
                    <a:pt x="879946" y="687346"/>
                    <a:pt x="869496" y="690220"/>
                    <a:pt x="859046" y="692833"/>
                  </a:cubicBezTo>
                  <a:cubicBezTo>
                    <a:pt x="756967" y="718369"/>
                    <a:pt x="650446" y="718238"/>
                    <a:pt x="549804" y="686105"/>
                  </a:cubicBezTo>
                  <a:lnTo>
                    <a:pt x="488282" y="624649"/>
                  </a:lnTo>
                  <a:cubicBezTo>
                    <a:pt x="456280" y="524594"/>
                    <a:pt x="456802" y="418269"/>
                    <a:pt x="482273" y="316843"/>
                  </a:cubicBezTo>
                  <a:cubicBezTo>
                    <a:pt x="484886" y="306459"/>
                    <a:pt x="487759" y="296075"/>
                    <a:pt x="490894" y="285755"/>
                  </a:cubicBezTo>
                  <a:cubicBezTo>
                    <a:pt x="481359" y="280661"/>
                    <a:pt x="471889" y="275371"/>
                    <a:pt x="462680" y="269820"/>
                  </a:cubicBezTo>
                  <a:cubicBezTo>
                    <a:pt x="371116" y="214959"/>
                    <a:pt x="294964" y="138155"/>
                    <a:pt x="246700" y="42345"/>
                  </a:cubicBezTo>
                  <a:cubicBezTo>
                    <a:pt x="215155" y="88127"/>
                    <a:pt x="144621" y="170353"/>
                    <a:pt x="41104" y="177537"/>
                  </a:cubicBezTo>
                  <a:lnTo>
                    <a:pt x="3355" y="139787"/>
                  </a:lnTo>
                  <a:cubicBezTo>
                    <a:pt x="128359" y="155854"/>
                    <a:pt x="208298" y="36663"/>
                    <a:pt x="228087" y="3355"/>
                  </a:cubicBezTo>
                  <a:lnTo>
                    <a:pt x="269102" y="3355"/>
                  </a:lnTo>
                  <a:cubicBezTo>
                    <a:pt x="313120" y="103083"/>
                    <a:pt x="388880" y="182566"/>
                    <a:pt x="481685" y="238144"/>
                  </a:cubicBezTo>
                  <a:cubicBezTo>
                    <a:pt x="488608" y="242324"/>
                    <a:pt x="495662" y="246308"/>
                    <a:pt x="502781" y="250227"/>
                  </a:cubicBezTo>
                  <a:cubicBezTo>
                    <a:pt x="536154" y="158858"/>
                    <a:pt x="589447" y="73563"/>
                    <a:pt x="656586" y="3355"/>
                  </a:cubicBezTo>
                  <a:lnTo>
                    <a:pt x="715103" y="3355"/>
                  </a:lnTo>
                  <a:lnTo>
                    <a:pt x="714973" y="3486"/>
                  </a:lnTo>
                  <a:cubicBezTo>
                    <a:pt x="734174" y="23014"/>
                    <a:pt x="755465" y="40843"/>
                    <a:pt x="778323" y="56779"/>
                  </a:cubicBezTo>
                  <a:cubicBezTo>
                    <a:pt x="806080" y="76045"/>
                    <a:pt x="835926" y="92373"/>
                    <a:pt x="867210" y="105173"/>
                  </a:cubicBezTo>
                  <a:lnTo>
                    <a:pt x="896404" y="117060"/>
                  </a:lnTo>
                  <a:lnTo>
                    <a:pt x="884256" y="145992"/>
                  </a:lnTo>
                  <a:cubicBezTo>
                    <a:pt x="871325" y="176949"/>
                    <a:pt x="861789" y="209604"/>
                    <a:pt x="855911" y="242847"/>
                  </a:cubicBezTo>
                  <a:cubicBezTo>
                    <a:pt x="851078" y="270342"/>
                    <a:pt x="848727" y="298295"/>
                    <a:pt x="849054" y="326182"/>
                  </a:cubicBezTo>
                  <a:cubicBezTo>
                    <a:pt x="876419" y="326378"/>
                    <a:pt x="904110" y="324027"/>
                    <a:pt x="931606" y="319063"/>
                  </a:cubicBezTo>
                  <a:cubicBezTo>
                    <a:pt x="964718" y="313120"/>
                    <a:pt x="997373" y="303520"/>
                    <a:pt x="1028722" y="290392"/>
                  </a:cubicBezTo>
                  <a:lnTo>
                    <a:pt x="1057785" y="278179"/>
                  </a:lnTo>
                  <a:lnTo>
                    <a:pt x="1069736" y="307373"/>
                  </a:lnTo>
                  <a:cubicBezTo>
                    <a:pt x="1082472" y="338461"/>
                    <a:pt x="1098799" y="368242"/>
                    <a:pt x="1118196" y="395868"/>
                  </a:cubicBezTo>
                  <a:cubicBezTo>
                    <a:pt x="1134067" y="418465"/>
                    <a:pt x="1152027" y="439691"/>
                    <a:pt x="1171816" y="459153"/>
                  </a:cubicBezTo>
                  <a:lnTo>
                    <a:pt x="1171816" y="517802"/>
                  </a:lnTo>
                  <a:cubicBezTo>
                    <a:pt x="1100628" y="585985"/>
                    <a:pt x="1015986" y="639082"/>
                    <a:pt x="925793" y="672194"/>
                  </a:cubicBezTo>
                  <a:cubicBezTo>
                    <a:pt x="929712" y="679313"/>
                    <a:pt x="933696" y="686302"/>
                    <a:pt x="937876" y="693224"/>
                  </a:cubicBezTo>
                  <a:cubicBezTo>
                    <a:pt x="993324" y="785703"/>
                    <a:pt x="1072349" y="861920"/>
                    <a:pt x="1171816" y="905482"/>
                  </a:cubicBezTo>
                  <a:lnTo>
                    <a:pt x="1171881" y="905482"/>
                  </a:lnTo>
                  <a:lnTo>
                    <a:pt x="1171881" y="946104"/>
                  </a:lnTo>
                  <a:lnTo>
                    <a:pt x="1171881" y="946104"/>
                  </a:lnTo>
                  <a:close/>
                  <a:moveTo>
                    <a:pt x="938202" y="355441"/>
                  </a:moveTo>
                  <a:cubicBezTo>
                    <a:pt x="907180" y="360993"/>
                    <a:pt x="875766" y="363539"/>
                    <a:pt x="844482" y="363017"/>
                  </a:cubicBezTo>
                  <a:cubicBezTo>
                    <a:pt x="846180" y="457847"/>
                    <a:pt x="868320" y="553526"/>
                    <a:pt x="908943" y="639344"/>
                  </a:cubicBezTo>
                  <a:cubicBezTo>
                    <a:pt x="997177" y="607668"/>
                    <a:pt x="1079990" y="555747"/>
                    <a:pt x="1149219" y="488674"/>
                  </a:cubicBezTo>
                  <a:cubicBezTo>
                    <a:pt x="1126752" y="467056"/>
                    <a:pt x="1106244" y="442957"/>
                    <a:pt x="1088088" y="417094"/>
                  </a:cubicBezTo>
                  <a:cubicBezTo>
                    <a:pt x="1068169" y="388684"/>
                    <a:pt x="1051254" y="358249"/>
                    <a:pt x="1037865" y="326640"/>
                  </a:cubicBezTo>
                  <a:cubicBezTo>
                    <a:pt x="1005602" y="339767"/>
                    <a:pt x="972098" y="349433"/>
                    <a:pt x="938202" y="355506"/>
                  </a:cubicBezTo>
                  <a:lnTo>
                    <a:pt x="938202" y="355506"/>
                  </a:lnTo>
                  <a:close/>
                  <a:moveTo>
                    <a:pt x="812350" y="330427"/>
                  </a:moveTo>
                  <a:cubicBezTo>
                    <a:pt x="811762" y="299144"/>
                    <a:pt x="814309" y="267664"/>
                    <a:pt x="819795" y="236577"/>
                  </a:cubicBezTo>
                  <a:cubicBezTo>
                    <a:pt x="825803" y="202485"/>
                    <a:pt x="835339" y="168981"/>
                    <a:pt x="848270" y="137110"/>
                  </a:cubicBezTo>
                  <a:cubicBezTo>
                    <a:pt x="816072" y="123525"/>
                    <a:pt x="785573" y="106676"/>
                    <a:pt x="757424" y="87148"/>
                  </a:cubicBezTo>
                  <a:cubicBezTo>
                    <a:pt x="731496" y="69122"/>
                    <a:pt x="707462" y="48680"/>
                    <a:pt x="685779" y="26214"/>
                  </a:cubicBezTo>
                  <a:cubicBezTo>
                    <a:pt x="619881" y="94462"/>
                    <a:pt x="567895" y="177733"/>
                    <a:pt x="535958" y="267077"/>
                  </a:cubicBezTo>
                  <a:cubicBezTo>
                    <a:pt x="620795" y="307047"/>
                    <a:pt x="716017" y="328925"/>
                    <a:pt x="812415" y="330362"/>
                  </a:cubicBezTo>
                  <a:lnTo>
                    <a:pt x="812415" y="330362"/>
                  </a:lnTo>
                  <a:close/>
                  <a:moveTo>
                    <a:pt x="873676" y="650838"/>
                  </a:moveTo>
                  <a:cubicBezTo>
                    <a:pt x="832596" y="562539"/>
                    <a:pt x="809999" y="464443"/>
                    <a:pt x="807778" y="367131"/>
                  </a:cubicBezTo>
                  <a:cubicBezTo>
                    <a:pt x="709160" y="365042"/>
                    <a:pt x="611718" y="342771"/>
                    <a:pt x="524463" y="302409"/>
                  </a:cubicBezTo>
                  <a:cubicBezTo>
                    <a:pt x="522178" y="310181"/>
                    <a:pt x="520088" y="318019"/>
                    <a:pt x="518128" y="325856"/>
                  </a:cubicBezTo>
                  <a:cubicBezTo>
                    <a:pt x="491939" y="430417"/>
                    <a:pt x="493898" y="540203"/>
                    <a:pt x="533476" y="641368"/>
                  </a:cubicBezTo>
                  <a:cubicBezTo>
                    <a:pt x="635229" y="680946"/>
                    <a:pt x="745146" y="683558"/>
                    <a:pt x="850229" y="657239"/>
                  </a:cubicBezTo>
                  <a:cubicBezTo>
                    <a:pt x="858067" y="655279"/>
                    <a:pt x="865904" y="653124"/>
                    <a:pt x="873741" y="650838"/>
                  </a:cubicBezTo>
                  <a:lnTo>
                    <a:pt x="873741" y="65083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3AECC09-F10B-4FCD-ADE9-A3D6B0D4D9CF}"/>
                </a:ext>
              </a:extLst>
            </p:cNvPr>
            <p:cNvSpPr/>
            <p:nvPr/>
          </p:nvSpPr>
          <p:spPr>
            <a:xfrm>
              <a:off x="2606888" y="4246622"/>
              <a:ext cx="1169048" cy="1169048"/>
            </a:xfrm>
            <a:custGeom>
              <a:avLst/>
              <a:gdLst>
                <a:gd name="connsiteX0" fmla="*/ 3420 w 1169048"/>
                <a:gd name="connsiteY0" fmla="*/ 947410 h 1169048"/>
                <a:gd name="connsiteX1" fmla="*/ 140114 w 1169048"/>
                <a:gd name="connsiteY1" fmla="*/ 1172142 h 1169048"/>
                <a:gd name="connsiteX2" fmla="*/ 177864 w 1169048"/>
                <a:gd name="connsiteY2" fmla="*/ 1134393 h 1169048"/>
                <a:gd name="connsiteX3" fmla="*/ 42606 w 1169048"/>
                <a:gd name="connsiteY3" fmla="*/ 928863 h 1169048"/>
                <a:gd name="connsiteX4" fmla="*/ 268905 w 1169048"/>
                <a:gd name="connsiteY4" fmla="*/ 713405 h 1169048"/>
                <a:gd name="connsiteX5" fmla="*/ 284841 w 1169048"/>
                <a:gd name="connsiteY5" fmla="*/ 685322 h 1169048"/>
                <a:gd name="connsiteX6" fmla="*/ 316059 w 1169048"/>
                <a:gd name="connsiteY6" fmla="*/ 693943 h 1169048"/>
                <a:gd name="connsiteX7" fmla="*/ 625302 w 1169048"/>
                <a:gd name="connsiteY7" fmla="*/ 687216 h 1169048"/>
                <a:gd name="connsiteX8" fmla="*/ 686824 w 1169048"/>
                <a:gd name="connsiteY8" fmla="*/ 625759 h 1169048"/>
                <a:gd name="connsiteX9" fmla="*/ 692832 w 1169048"/>
                <a:gd name="connsiteY9" fmla="*/ 317953 h 1169048"/>
                <a:gd name="connsiteX10" fmla="*/ 684212 w 1169048"/>
                <a:gd name="connsiteY10" fmla="*/ 286866 h 1169048"/>
                <a:gd name="connsiteX11" fmla="*/ 712425 w 1169048"/>
                <a:gd name="connsiteY11" fmla="*/ 270930 h 1169048"/>
                <a:gd name="connsiteX12" fmla="*/ 928405 w 1169048"/>
                <a:gd name="connsiteY12" fmla="*/ 43456 h 1169048"/>
                <a:gd name="connsiteX13" fmla="*/ 1134001 w 1169048"/>
                <a:gd name="connsiteY13" fmla="*/ 178647 h 1169048"/>
                <a:gd name="connsiteX14" fmla="*/ 1171750 w 1169048"/>
                <a:gd name="connsiteY14" fmla="*/ 140898 h 1169048"/>
                <a:gd name="connsiteX15" fmla="*/ 946757 w 1169048"/>
                <a:gd name="connsiteY15" fmla="*/ 4008 h 1169048"/>
                <a:gd name="connsiteX16" fmla="*/ 947149 w 1169048"/>
                <a:gd name="connsiteY16" fmla="*/ 3355 h 1169048"/>
                <a:gd name="connsiteX17" fmla="*/ 905939 w 1169048"/>
                <a:gd name="connsiteY17" fmla="*/ 3355 h 1169048"/>
                <a:gd name="connsiteX18" fmla="*/ 906265 w 1169048"/>
                <a:gd name="connsiteY18" fmla="*/ 4008 h 1169048"/>
                <a:gd name="connsiteX19" fmla="*/ 693485 w 1169048"/>
                <a:gd name="connsiteY19" fmla="*/ 239255 h 1169048"/>
                <a:gd name="connsiteX20" fmla="*/ 672390 w 1169048"/>
                <a:gd name="connsiteY20" fmla="*/ 251337 h 1169048"/>
                <a:gd name="connsiteX21" fmla="*/ 518324 w 1169048"/>
                <a:gd name="connsiteY21" fmla="*/ 4204 h 1169048"/>
                <a:gd name="connsiteX22" fmla="*/ 519108 w 1169048"/>
                <a:gd name="connsiteY22" fmla="*/ 3355 h 1169048"/>
                <a:gd name="connsiteX23" fmla="*/ 458957 w 1169048"/>
                <a:gd name="connsiteY23" fmla="*/ 3355 h 1169048"/>
                <a:gd name="connsiteX24" fmla="*/ 460133 w 1169048"/>
                <a:gd name="connsiteY24" fmla="*/ 4596 h 1169048"/>
                <a:gd name="connsiteX25" fmla="*/ 396782 w 1169048"/>
                <a:gd name="connsiteY25" fmla="*/ 57889 h 1169048"/>
                <a:gd name="connsiteX26" fmla="*/ 307895 w 1169048"/>
                <a:gd name="connsiteY26" fmla="*/ 106284 h 1169048"/>
                <a:gd name="connsiteX27" fmla="*/ 278702 w 1169048"/>
                <a:gd name="connsiteY27" fmla="*/ 118170 h 1169048"/>
                <a:gd name="connsiteX28" fmla="*/ 290850 w 1169048"/>
                <a:gd name="connsiteY28" fmla="*/ 147102 h 1169048"/>
                <a:gd name="connsiteX29" fmla="*/ 319194 w 1169048"/>
                <a:gd name="connsiteY29" fmla="*/ 243957 h 1169048"/>
                <a:gd name="connsiteX30" fmla="*/ 326052 w 1169048"/>
                <a:gd name="connsiteY30" fmla="*/ 327293 h 1169048"/>
                <a:gd name="connsiteX31" fmla="*/ 243500 w 1169048"/>
                <a:gd name="connsiteY31" fmla="*/ 320174 h 1169048"/>
                <a:gd name="connsiteX32" fmla="*/ 146384 w 1169048"/>
                <a:gd name="connsiteY32" fmla="*/ 291503 h 1169048"/>
                <a:gd name="connsiteX33" fmla="*/ 117321 w 1169048"/>
                <a:gd name="connsiteY33" fmla="*/ 279290 h 1169048"/>
                <a:gd name="connsiteX34" fmla="*/ 105369 w 1169048"/>
                <a:gd name="connsiteY34" fmla="*/ 308418 h 1169048"/>
                <a:gd name="connsiteX35" fmla="*/ 56909 w 1169048"/>
                <a:gd name="connsiteY35" fmla="*/ 396913 h 1169048"/>
                <a:gd name="connsiteX36" fmla="*/ 3355 w 1169048"/>
                <a:gd name="connsiteY36" fmla="*/ 460068 h 1169048"/>
                <a:gd name="connsiteX37" fmla="*/ 3355 w 1169048"/>
                <a:gd name="connsiteY37" fmla="*/ 518912 h 1169048"/>
                <a:gd name="connsiteX38" fmla="*/ 249312 w 1169048"/>
                <a:gd name="connsiteY38" fmla="*/ 673239 h 1169048"/>
                <a:gd name="connsiteX39" fmla="*/ 237230 w 1169048"/>
                <a:gd name="connsiteY39" fmla="*/ 694269 h 1169048"/>
                <a:gd name="connsiteX40" fmla="*/ 3355 w 1169048"/>
                <a:gd name="connsiteY40" fmla="*/ 906527 h 1169048"/>
                <a:gd name="connsiteX41" fmla="*/ 3355 w 1169048"/>
                <a:gd name="connsiteY41" fmla="*/ 947215 h 1169048"/>
                <a:gd name="connsiteX42" fmla="*/ 3355 w 1169048"/>
                <a:gd name="connsiteY42" fmla="*/ 947215 h 1169048"/>
                <a:gd name="connsiteX43" fmla="*/ 25952 w 1169048"/>
                <a:gd name="connsiteY43" fmla="*/ 489784 h 1169048"/>
                <a:gd name="connsiteX44" fmla="*/ 87083 w 1169048"/>
                <a:gd name="connsiteY44" fmla="*/ 418139 h 1169048"/>
                <a:gd name="connsiteX45" fmla="*/ 137306 w 1169048"/>
                <a:gd name="connsiteY45" fmla="*/ 327684 h 1169048"/>
                <a:gd name="connsiteX46" fmla="*/ 236969 w 1169048"/>
                <a:gd name="connsiteY46" fmla="*/ 356551 h 1169048"/>
                <a:gd name="connsiteX47" fmla="*/ 330689 w 1169048"/>
                <a:gd name="connsiteY47" fmla="*/ 364127 h 1169048"/>
                <a:gd name="connsiteX48" fmla="*/ 266228 w 1169048"/>
                <a:gd name="connsiteY48" fmla="*/ 640454 h 1169048"/>
                <a:gd name="connsiteX49" fmla="*/ 25952 w 1169048"/>
                <a:gd name="connsiteY49" fmla="*/ 489784 h 1169048"/>
                <a:gd name="connsiteX50" fmla="*/ 25952 w 1169048"/>
                <a:gd name="connsiteY50" fmla="*/ 489784 h 1169048"/>
                <a:gd name="connsiteX51" fmla="*/ 362821 w 1169048"/>
                <a:gd name="connsiteY51" fmla="*/ 331538 h 1169048"/>
                <a:gd name="connsiteX52" fmla="*/ 355376 w 1169048"/>
                <a:gd name="connsiteY52" fmla="*/ 237687 h 1169048"/>
                <a:gd name="connsiteX53" fmla="*/ 326901 w 1169048"/>
                <a:gd name="connsiteY53" fmla="*/ 138220 h 1169048"/>
                <a:gd name="connsiteX54" fmla="*/ 417747 w 1169048"/>
                <a:gd name="connsiteY54" fmla="*/ 88258 h 1169048"/>
                <a:gd name="connsiteX55" fmla="*/ 489392 w 1169048"/>
                <a:gd name="connsiteY55" fmla="*/ 27324 h 1169048"/>
                <a:gd name="connsiteX56" fmla="*/ 639213 w 1169048"/>
                <a:gd name="connsiteY56" fmla="*/ 268187 h 1169048"/>
                <a:gd name="connsiteX57" fmla="*/ 362756 w 1169048"/>
                <a:gd name="connsiteY57" fmla="*/ 331472 h 1169048"/>
                <a:gd name="connsiteX58" fmla="*/ 362756 w 1169048"/>
                <a:gd name="connsiteY58" fmla="*/ 331472 h 1169048"/>
                <a:gd name="connsiteX59" fmla="*/ 301495 w 1169048"/>
                <a:gd name="connsiteY59" fmla="*/ 651948 h 1169048"/>
                <a:gd name="connsiteX60" fmla="*/ 367393 w 1169048"/>
                <a:gd name="connsiteY60" fmla="*/ 368242 h 1169048"/>
                <a:gd name="connsiteX61" fmla="*/ 650708 w 1169048"/>
                <a:gd name="connsiteY61" fmla="*/ 303520 h 1169048"/>
                <a:gd name="connsiteX62" fmla="*/ 657043 w 1169048"/>
                <a:gd name="connsiteY62" fmla="*/ 326966 h 1169048"/>
                <a:gd name="connsiteX63" fmla="*/ 641695 w 1169048"/>
                <a:gd name="connsiteY63" fmla="*/ 642478 h 1169048"/>
                <a:gd name="connsiteX64" fmla="*/ 324941 w 1169048"/>
                <a:gd name="connsiteY64" fmla="*/ 658349 h 1169048"/>
                <a:gd name="connsiteX65" fmla="*/ 301430 w 1169048"/>
                <a:gd name="connsiteY65" fmla="*/ 651948 h 1169048"/>
                <a:gd name="connsiteX66" fmla="*/ 301430 w 1169048"/>
                <a:gd name="connsiteY66" fmla="*/ 65194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3420" y="947410"/>
                  </a:moveTo>
                  <a:cubicBezTo>
                    <a:pt x="36467" y="966938"/>
                    <a:pt x="156246" y="1046943"/>
                    <a:pt x="140114" y="1172142"/>
                  </a:cubicBezTo>
                  <a:lnTo>
                    <a:pt x="177864" y="1134393"/>
                  </a:lnTo>
                  <a:cubicBezTo>
                    <a:pt x="170679" y="1030877"/>
                    <a:pt x="88389" y="960407"/>
                    <a:pt x="42606" y="928863"/>
                  </a:cubicBezTo>
                  <a:cubicBezTo>
                    <a:pt x="138024" y="880795"/>
                    <a:pt x="214306" y="804382"/>
                    <a:pt x="268905" y="713405"/>
                  </a:cubicBezTo>
                  <a:cubicBezTo>
                    <a:pt x="274457" y="704196"/>
                    <a:pt x="279747" y="694792"/>
                    <a:pt x="284841" y="685322"/>
                  </a:cubicBezTo>
                  <a:cubicBezTo>
                    <a:pt x="295160" y="688457"/>
                    <a:pt x="305610" y="691330"/>
                    <a:pt x="316059" y="693943"/>
                  </a:cubicBezTo>
                  <a:cubicBezTo>
                    <a:pt x="418139" y="719479"/>
                    <a:pt x="524659" y="719348"/>
                    <a:pt x="625302" y="687216"/>
                  </a:cubicBezTo>
                  <a:lnTo>
                    <a:pt x="686824" y="625759"/>
                  </a:lnTo>
                  <a:cubicBezTo>
                    <a:pt x="718826" y="525704"/>
                    <a:pt x="718303" y="419445"/>
                    <a:pt x="692832" y="317953"/>
                  </a:cubicBezTo>
                  <a:cubicBezTo>
                    <a:pt x="690220" y="307569"/>
                    <a:pt x="687346" y="297185"/>
                    <a:pt x="684212" y="286866"/>
                  </a:cubicBezTo>
                  <a:cubicBezTo>
                    <a:pt x="693747" y="281771"/>
                    <a:pt x="703217" y="276481"/>
                    <a:pt x="712425" y="270930"/>
                  </a:cubicBezTo>
                  <a:cubicBezTo>
                    <a:pt x="803990" y="216070"/>
                    <a:pt x="880141" y="139265"/>
                    <a:pt x="928405" y="43456"/>
                  </a:cubicBezTo>
                  <a:cubicBezTo>
                    <a:pt x="959950" y="89238"/>
                    <a:pt x="1030485" y="171463"/>
                    <a:pt x="1134001" y="178647"/>
                  </a:cubicBezTo>
                  <a:lnTo>
                    <a:pt x="1171750" y="140898"/>
                  </a:lnTo>
                  <a:cubicBezTo>
                    <a:pt x="1046159" y="157030"/>
                    <a:pt x="966089" y="36729"/>
                    <a:pt x="946757" y="4008"/>
                  </a:cubicBezTo>
                  <a:lnTo>
                    <a:pt x="947149" y="3355"/>
                  </a:lnTo>
                  <a:lnTo>
                    <a:pt x="905939" y="3355"/>
                  </a:lnTo>
                  <a:lnTo>
                    <a:pt x="906265" y="4008"/>
                  </a:lnTo>
                  <a:cubicBezTo>
                    <a:pt x="862312" y="103933"/>
                    <a:pt x="786422" y="183545"/>
                    <a:pt x="693485" y="239255"/>
                  </a:cubicBezTo>
                  <a:cubicBezTo>
                    <a:pt x="686563" y="243435"/>
                    <a:pt x="679509" y="247419"/>
                    <a:pt x="672390" y="251337"/>
                  </a:cubicBezTo>
                  <a:cubicBezTo>
                    <a:pt x="638952" y="159838"/>
                    <a:pt x="585593" y="74478"/>
                    <a:pt x="518324" y="4204"/>
                  </a:cubicBezTo>
                  <a:lnTo>
                    <a:pt x="519108" y="3355"/>
                  </a:lnTo>
                  <a:lnTo>
                    <a:pt x="458957" y="3355"/>
                  </a:lnTo>
                  <a:lnTo>
                    <a:pt x="460133" y="4596"/>
                  </a:lnTo>
                  <a:cubicBezTo>
                    <a:pt x="440932" y="24124"/>
                    <a:pt x="419641" y="41953"/>
                    <a:pt x="396782" y="57889"/>
                  </a:cubicBezTo>
                  <a:cubicBezTo>
                    <a:pt x="369026" y="77155"/>
                    <a:pt x="339179" y="93483"/>
                    <a:pt x="307895" y="106284"/>
                  </a:cubicBezTo>
                  <a:lnTo>
                    <a:pt x="278702" y="118170"/>
                  </a:lnTo>
                  <a:lnTo>
                    <a:pt x="290850" y="147102"/>
                  </a:lnTo>
                  <a:cubicBezTo>
                    <a:pt x="303781" y="178059"/>
                    <a:pt x="313316" y="210714"/>
                    <a:pt x="319194" y="243957"/>
                  </a:cubicBezTo>
                  <a:cubicBezTo>
                    <a:pt x="324027" y="271453"/>
                    <a:pt x="326378" y="299405"/>
                    <a:pt x="326052" y="327293"/>
                  </a:cubicBezTo>
                  <a:cubicBezTo>
                    <a:pt x="298687" y="327488"/>
                    <a:pt x="270995" y="325137"/>
                    <a:pt x="243500" y="320174"/>
                  </a:cubicBezTo>
                  <a:cubicBezTo>
                    <a:pt x="210388" y="314231"/>
                    <a:pt x="177733" y="304630"/>
                    <a:pt x="146384" y="291503"/>
                  </a:cubicBezTo>
                  <a:lnTo>
                    <a:pt x="117321" y="279290"/>
                  </a:lnTo>
                  <a:lnTo>
                    <a:pt x="105369" y="308418"/>
                  </a:lnTo>
                  <a:cubicBezTo>
                    <a:pt x="92634" y="339506"/>
                    <a:pt x="76306" y="369287"/>
                    <a:pt x="56909" y="396913"/>
                  </a:cubicBezTo>
                  <a:cubicBezTo>
                    <a:pt x="41104" y="419445"/>
                    <a:pt x="23144" y="440671"/>
                    <a:pt x="3355" y="460068"/>
                  </a:cubicBezTo>
                  <a:lnTo>
                    <a:pt x="3355" y="518912"/>
                  </a:lnTo>
                  <a:cubicBezTo>
                    <a:pt x="74478" y="587095"/>
                    <a:pt x="159119" y="640127"/>
                    <a:pt x="249312" y="673239"/>
                  </a:cubicBezTo>
                  <a:cubicBezTo>
                    <a:pt x="245394" y="680358"/>
                    <a:pt x="241410" y="687346"/>
                    <a:pt x="237230" y="694269"/>
                  </a:cubicBezTo>
                  <a:cubicBezTo>
                    <a:pt x="181782" y="786748"/>
                    <a:pt x="102822" y="862965"/>
                    <a:pt x="3355" y="906527"/>
                  </a:cubicBezTo>
                  <a:lnTo>
                    <a:pt x="3355" y="947215"/>
                  </a:lnTo>
                  <a:lnTo>
                    <a:pt x="3355" y="947215"/>
                  </a:lnTo>
                  <a:close/>
                  <a:moveTo>
                    <a:pt x="25952" y="489784"/>
                  </a:moveTo>
                  <a:cubicBezTo>
                    <a:pt x="48419" y="468166"/>
                    <a:pt x="68926" y="444067"/>
                    <a:pt x="87083" y="418139"/>
                  </a:cubicBezTo>
                  <a:cubicBezTo>
                    <a:pt x="107002" y="389729"/>
                    <a:pt x="123917" y="359295"/>
                    <a:pt x="137306" y="327684"/>
                  </a:cubicBezTo>
                  <a:cubicBezTo>
                    <a:pt x="169569" y="340812"/>
                    <a:pt x="203073" y="350478"/>
                    <a:pt x="236969" y="356551"/>
                  </a:cubicBezTo>
                  <a:cubicBezTo>
                    <a:pt x="267991" y="362103"/>
                    <a:pt x="299471" y="364650"/>
                    <a:pt x="330689" y="364127"/>
                  </a:cubicBezTo>
                  <a:cubicBezTo>
                    <a:pt x="328991" y="458957"/>
                    <a:pt x="306851" y="554702"/>
                    <a:pt x="266228" y="640454"/>
                  </a:cubicBezTo>
                  <a:cubicBezTo>
                    <a:pt x="177994" y="608778"/>
                    <a:pt x="95181" y="556857"/>
                    <a:pt x="25952" y="489784"/>
                  </a:cubicBezTo>
                  <a:lnTo>
                    <a:pt x="25952" y="489784"/>
                  </a:lnTo>
                  <a:close/>
                  <a:moveTo>
                    <a:pt x="362821" y="331538"/>
                  </a:moveTo>
                  <a:cubicBezTo>
                    <a:pt x="363409" y="300254"/>
                    <a:pt x="360862" y="268775"/>
                    <a:pt x="355376" y="237687"/>
                  </a:cubicBezTo>
                  <a:cubicBezTo>
                    <a:pt x="349367" y="203595"/>
                    <a:pt x="339832" y="170092"/>
                    <a:pt x="326901" y="138220"/>
                  </a:cubicBezTo>
                  <a:cubicBezTo>
                    <a:pt x="359099" y="124636"/>
                    <a:pt x="389598" y="107786"/>
                    <a:pt x="417747" y="88258"/>
                  </a:cubicBezTo>
                  <a:cubicBezTo>
                    <a:pt x="443675" y="70233"/>
                    <a:pt x="467709" y="49791"/>
                    <a:pt x="489392" y="27324"/>
                  </a:cubicBezTo>
                  <a:cubicBezTo>
                    <a:pt x="555224" y="95573"/>
                    <a:pt x="607276" y="178843"/>
                    <a:pt x="639213" y="268187"/>
                  </a:cubicBezTo>
                  <a:cubicBezTo>
                    <a:pt x="554375" y="308157"/>
                    <a:pt x="459153" y="330036"/>
                    <a:pt x="362756" y="331472"/>
                  </a:cubicBezTo>
                  <a:lnTo>
                    <a:pt x="362756" y="331472"/>
                  </a:lnTo>
                  <a:close/>
                  <a:moveTo>
                    <a:pt x="301495" y="651948"/>
                  </a:moveTo>
                  <a:cubicBezTo>
                    <a:pt x="342575" y="563649"/>
                    <a:pt x="365172" y="465554"/>
                    <a:pt x="367393" y="368242"/>
                  </a:cubicBezTo>
                  <a:cubicBezTo>
                    <a:pt x="466011" y="366152"/>
                    <a:pt x="563453" y="343881"/>
                    <a:pt x="650708" y="303520"/>
                  </a:cubicBezTo>
                  <a:cubicBezTo>
                    <a:pt x="652993" y="311292"/>
                    <a:pt x="655083" y="319129"/>
                    <a:pt x="657043" y="326966"/>
                  </a:cubicBezTo>
                  <a:cubicBezTo>
                    <a:pt x="683232" y="431527"/>
                    <a:pt x="681273" y="541313"/>
                    <a:pt x="641695" y="642478"/>
                  </a:cubicBezTo>
                  <a:cubicBezTo>
                    <a:pt x="539942" y="682056"/>
                    <a:pt x="430025" y="684669"/>
                    <a:pt x="324941" y="658349"/>
                  </a:cubicBezTo>
                  <a:cubicBezTo>
                    <a:pt x="317104" y="656389"/>
                    <a:pt x="309267" y="654234"/>
                    <a:pt x="301430" y="651948"/>
                  </a:cubicBezTo>
                  <a:lnTo>
                    <a:pt x="301430" y="65194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EE2B0DE-C38D-4D8B-876C-ACFE741BB98D}"/>
                </a:ext>
              </a:extLst>
            </p:cNvPr>
            <p:cNvSpPr/>
            <p:nvPr/>
          </p:nvSpPr>
          <p:spPr>
            <a:xfrm>
              <a:off x="2743712" y="4384229"/>
              <a:ext cx="1169048" cy="1169048"/>
            </a:xfrm>
            <a:custGeom>
              <a:avLst/>
              <a:gdLst>
                <a:gd name="connsiteX0" fmla="*/ 1171816 w 1169048"/>
                <a:gd name="connsiteY0" fmla="*/ 228152 h 1169048"/>
                <a:gd name="connsiteX1" fmla="*/ 1034991 w 1169048"/>
                <a:gd name="connsiteY1" fmla="*/ 3355 h 1169048"/>
                <a:gd name="connsiteX2" fmla="*/ 997242 w 1169048"/>
                <a:gd name="connsiteY2" fmla="*/ 41104 h 1169048"/>
                <a:gd name="connsiteX3" fmla="*/ 1132499 w 1169048"/>
                <a:gd name="connsiteY3" fmla="*/ 246635 h 1169048"/>
                <a:gd name="connsiteX4" fmla="*/ 906200 w 1169048"/>
                <a:gd name="connsiteY4" fmla="*/ 462093 h 1169048"/>
                <a:gd name="connsiteX5" fmla="*/ 890264 w 1169048"/>
                <a:gd name="connsiteY5" fmla="*/ 490176 h 1169048"/>
                <a:gd name="connsiteX6" fmla="*/ 859046 w 1169048"/>
                <a:gd name="connsiteY6" fmla="*/ 481555 h 1169048"/>
                <a:gd name="connsiteX7" fmla="*/ 549804 w 1169048"/>
                <a:gd name="connsiteY7" fmla="*/ 488282 h 1169048"/>
                <a:gd name="connsiteX8" fmla="*/ 488282 w 1169048"/>
                <a:gd name="connsiteY8" fmla="*/ 549738 h 1169048"/>
                <a:gd name="connsiteX9" fmla="*/ 482273 w 1169048"/>
                <a:gd name="connsiteY9" fmla="*/ 857544 h 1169048"/>
                <a:gd name="connsiteX10" fmla="*/ 490894 w 1169048"/>
                <a:gd name="connsiteY10" fmla="*/ 888632 h 1169048"/>
                <a:gd name="connsiteX11" fmla="*/ 462680 w 1169048"/>
                <a:gd name="connsiteY11" fmla="*/ 904567 h 1169048"/>
                <a:gd name="connsiteX12" fmla="*/ 246700 w 1169048"/>
                <a:gd name="connsiteY12" fmla="*/ 1132042 h 1169048"/>
                <a:gd name="connsiteX13" fmla="*/ 41104 w 1169048"/>
                <a:gd name="connsiteY13" fmla="*/ 996850 h 1169048"/>
                <a:gd name="connsiteX14" fmla="*/ 3355 w 1169048"/>
                <a:gd name="connsiteY14" fmla="*/ 1034600 h 1169048"/>
                <a:gd name="connsiteX15" fmla="*/ 228087 w 1169048"/>
                <a:gd name="connsiteY15" fmla="*/ 1171032 h 1169048"/>
                <a:gd name="connsiteX16" fmla="*/ 269102 w 1169048"/>
                <a:gd name="connsiteY16" fmla="*/ 1171032 h 1169048"/>
                <a:gd name="connsiteX17" fmla="*/ 481685 w 1169048"/>
                <a:gd name="connsiteY17" fmla="*/ 936243 h 1169048"/>
                <a:gd name="connsiteX18" fmla="*/ 502781 w 1169048"/>
                <a:gd name="connsiteY18" fmla="*/ 924160 h 1169048"/>
                <a:gd name="connsiteX19" fmla="*/ 656586 w 1169048"/>
                <a:gd name="connsiteY19" fmla="*/ 1171032 h 1169048"/>
                <a:gd name="connsiteX20" fmla="*/ 715103 w 1169048"/>
                <a:gd name="connsiteY20" fmla="*/ 1171032 h 1169048"/>
                <a:gd name="connsiteX21" fmla="*/ 714973 w 1169048"/>
                <a:gd name="connsiteY21" fmla="*/ 1170901 h 1169048"/>
                <a:gd name="connsiteX22" fmla="*/ 778323 w 1169048"/>
                <a:gd name="connsiteY22" fmla="*/ 1117608 h 1169048"/>
                <a:gd name="connsiteX23" fmla="*/ 867210 w 1169048"/>
                <a:gd name="connsiteY23" fmla="*/ 1069214 h 1169048"/>
                <a:gd name="connsiteX24" fmla="*/ 896404 w 1169048"/>
                <a:gd name="connsiteY24" fmla="*/ 1057327 h 1169048"/>
                <a:gd name="connsiteX25" fmla="*/ 884256 w 1169048"/>
                <a:gd name="connsiteY25" fmla="*/ 1028395 h 1169048"/>
                <a:gd name="connsiteX26" fmla="*/ 855911 w 1169048"/>
                <a:gd name="connsiteY26" fmla="*/ 931540 h 1169048"/>
                <a:gd name="connsiteX27" fmla="*/ 849054 w 1169048"/>
                <a:gd name="connsiteY27" fmla="*/ 848205 h 1169048"/>
                <a:gd name="connsiteX28" fmla="*/ 931606 w 1169048"/>
                <a:gd name="connsiteY28" fmla="*/ 855324 h 1169048"/>
                <a:gd name="connsiteX29" fmla="*/ 1028722 w 1169048"/>
                <a:gd name="connsiteY29" fmla="*/ 883995 h 1169048"/>
                <a:gd name="connsiteX30" fmla="*/ 1057785 w 1169048"/>
                <a:gd name="connsiteY30" fmla="*/ 896208 h 1169048"/>
                <a:gd name="connsiteX31" fmla="*/ 1069736 w 1169048"/>
                <a:gd name="connsiteY31" fmla="*/ 867014 h 1169048"/>
                <a:gd name="connsiteX32" fmla="*/ 1118196 w 1169048"/>
                <a:gd name="connsiteY32" fmla="*/ 778519 h 1169048"/>
                <a:gd name="connsiteX33" fmla="*/ 1171816 w 1169048"/>
                <a:gd name="connsiteY33" fmla="*/ 715234 h 1169048"/>
                <a:gd name="connsiteX34" fmla="*/ 1171816 w 1169048"/>
                <a:gd name="connsiteY34" fmla="*/ 656586 h 1169048"/>
                <a:gd name="connsiteX35" fmla="*/ 925793 w 1169048"/>
                <a:gd name="connsiteY35" fmla="*/ 502193 h 1169048"/>
                <a:gd name="connsiteX36" fmla="*/ 937876 w 1169048"/>
                <a:gd name="connsiteY36" fmla="*/ 481163 h 1169048"/>
                <a:gd name="connsiteX37" fmla="*/ 1171816 w 1169048"/>
                <a:gd name="connsiteY37" fmla="*/ 268906 h 1169048"/>
                <a:gd name="connsiteX38" fmla="*/ 1171881 w 1169048"/>
                <a:gd name="connsiteY38" fmla="*/ 268906 h 1169048"/>
                <a:gd name="connsiteX39" fmla="*/ 1171881 w 1169048"/>
                <a:gd name="connsiteY39" fmla="*/ 228283 h 1169048"/>
                <a:gd name="connsiteX40" fmla="*/ 1171881 w 1169048"/>
                <a:gd name="connsiteY40" fmla="*/ 228283 h 1169048"/>
                <a:gd name="connsiteX41" fmla="*/ 938202 w 1169048"/>
                <a:gd name="connsiteY41" fmla="*/ 818946 h 1169048"/>
                <a:gd name="connsiteX42" fmla="*/ 844482 w 1169048"/>
                <a:gd name="connsiteY42" fmla="*/ 811370 h 1169048"/>
                <a:gd name="connsiteX43" fmla="*/ 908943 w 1169048"/>
                <a:gd name="connsiteY43" fmla="*/ 535044 h 1169048"/>
                <a:gd name="connsiteX44" fmla="*/ 1149219 w 1169048"/>
                <a:gd name="connsiteY44" fmla="*/ 685714 h 1169048"/>
                <a:gd name="connsiteX45" fmla="*/ 1088088 w 1169048"/>
                <a:gd name="connsiteY45" fmla="*/ 757293 h 1169048"/>
                <a:gd name="connsiteX46" fmla="*/ 1037865 w 1169048"/>
                <a:gd name="connsiteY46" fmla="*/ 847748 h 1169048"/>
                <a:gd name="connsiteX47" fmla="*/ 938202 w 1169048"/>
                <a:gd name="connsiteY47" fmla="*/ 818881 h 1169048"/>
                <a:gd name="connsiteX48" fmla="*/ 938202 w 1169048"/>
                <a:gd name="connsiteY48" fmla="*/ 818881 h 1169048"/>
                <a:gd name="connsiteX49" fmla="*/ 812350 w 1169048"/>
                <a:gd name="connsiteY49" fmla="*/ 843960 h 1169048"/>
                <a:gd name="connsiteX50" fmla="*/ 819795 w 1169048"/>
                <a:gd name="connsiteY50" fmla="*/ 937810 h 1169048"/>
                <a:gd name="connsiteX51" fmla="*/ 848270 w 1169048"/>
                <a:gd name="connsiteY51" fmla="*/ 1037277 h 1169048"/>
                <a:gd name="connsiteX52" fmla="*/ 757424 w 1169048"/>
                <a:gd name="connsiteY52" fmla="*/ 1087239 h 1169048"/>
                <a:gd name="connsiteX53" fmla="*/ 685779 w 1169048"/>
                <a:gd name="connsiteY53" fmla="*/ 1148174 h 1169048"/>
                <a:gd name="connsiteX54" fmla="*/ 535958 w 1169048"/>
                <a:gd name="connsiteY54" fmla="*/ 907311 h 1169048"/>
                <a:gd name="connsiteX55" fmla="*/ 812415 w 1169048"/>
                <a:gd name="connsiteY55" fmla="*/ 844025 h 1169048"/>
                <a:gd name="connsiteX56" fmla="*/ 812415 w 1169048"/>
                <a:gd name="connsiteY56" fmla="*/ 844025 h 1169048"/>
                <a:gd name="connsiteX57" fmla="*/ 873676 w 1169048"/>
                <a:gd name="connsiteY57" fmla="*/ 523549 h 1169048"/>
                <a:gd name="connsiteX58" fmla="*/ 807778 w 1169048"/>
                <a:gd name="connsiteY58" fmla="*/ 807256 h 1169048"/>
                <a:gd name="connsiteX59" fmla="*/ 524463 w 1169048"/>
                <a:gd name="connsiteY59" fmla="*/ 871978 h 1169048"/>
                <a:gd name="connsiteX60" fmla="*/ 518128 w 1169048"/>
                <a:gd name="connsiteY60" fmla="*/ 848532 h 1169048"/>
                <a:gd name="connsiteX61" fmla="*/ 533476 w 1169048"/>
                <a:gd name="connsiteY61" fmla="*/ 533019 h 1169048"/>
                <a:gd name="connsiteX62" fmla="*/ 850229 w 1169048"/>
                <a:gd name="connsiteY62" fmla="*/ 517149 h 1169048"/>
                <a:gd name="connsiteX63" fmla="*/ 873741 w 1169048"/>
                <a:gd name="connsiteY63" fmla="*/ 523549 h 1169048"/>
                <a:gd name="connsiteX64" fmla="*/ 873741 w 1169048"/>
                <a:gd name="connsiteY64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1171816" y="228152"/>
                  </a:moveTo>
                  <a:cubicBezTo>
                    <a:pt x="1138899" y="208755"/>
                    <a:pt x="1018860" y="128685"/>
                    <a:pt x="1034991" y="3355"/>
                  </a:cubicBezTo>
                  <a:lnTo>
                    <a:pt x="997242" y="41104"/>
                  </a:lnTo>
                  <a:cubicBezTo>
                    <a:pt x="1004426" y="144621"/>
                    <a:pt x="1086717" y="215090"/>
                    <a:pt x="1132499" y="246635"/>
                  </a:cubicBezTo>
                  <a:cubicBezTo>
                    <a:pt x="1037081" y="294703"/>
                    <a:pt x="960799" y="371116"/>
                    <a:pt x="906200" y="462093"/>
                  </a:cubicBezTo>
                  <a:cubicBezTo>
                    <a:pt x="900649" y="471301"/>
                    <a:pt x="895359" y="480706"/>
                    <a:pt x="890264" y="490176"/>
                  </a:cubicBezTo>
                  <a:cubicBezTo>
                    <a:pt x="879946" y="487041"/>
                    <a:pt x="869496" y="484167"/>
                    <a:pt x="859046" y="481555"/>
                  </a:cubicBezTo>
                  <a:cubicBezTo>
                    <a:pt x="756967" y="456019"/>
                    <a:pt x="650446" y="456149"/>
                    <a:pt x="549804" y="488282"/>
                  </a:cubicBezTo>
                  <a:lnTo>
                    <a:pt x="488282" y="549738"/>
                  </a:lnTo>
                  <a:cubicBezTo>
                    <a:pt x="456280" y="649793"/>
                    <a:pt x="456802" y="756118"/>
                    <a:pt x="482273" y="857544"/>
                  </a:cubicBezTo>
                  <a:cubicBezTo>
                    <a:pt x="484886" y="867928"/>
                    <a:pt x="487759" y="878313"/>
                    <a:pt x="490894" y="888632"/>
                  </a:cubicBezTo>
                  <a:cubicBezTo>
                    <a:pt x="481359" y="893726"/>
                    <a:pt x="471889" y="899016"/>
                    <a:pt x="462680" y="904567"/>
                  </a:cubicBezTo>
                  <a:cubicBezTo>
                    <a:pt x="371116" y="959428"/>
                    <a:pt x="294964" y="1036232"/>
                    <a:pt x="246700" y="1132042"/>
                  </a:cubicBezTo>
                  <a:cubicBezTo>
                    <a:pt x="215155" y="1086260"/>
                    <a:pt x="144621" y="1004035"/>
                    <a:pt x="41104" y="996850"/>
                  </a:cubicBezTo>
                  <a:lnTo>
                    <a:pt x="3355" y="1034600"/>
                  </a:lnTo>
                  <a:cubicBezTo>
                    <a:pt x="128359" y="1018533"/>
                    <a:pt x="208298" y="1137724"/>
                    <a:pt x="228087" y="1171032"/>
                  </a:cubicBezTo>
                  <a:lnTo>
                    <a:pt x="269102" y="1171032"/>
                  </a:lnTo>
                  <a:cubicBezTo>
                    <a:pt x="313120" y="1071304"/>
                    <a:pt x="388880" y="991822"/>
                    <a:pt x="481685" y="936243"/>
                  </a:cubicBezTo>
                  <a:cubicBezTo>
                    <a:pt x="488608" y="932063"/>
                    <a:pt x="495662" y="928079"/>
                    <a:pt x="502781" y="924160"/>
                  </a:cubicBezTo>
                  <a:cubicBezTo>
                    <a:pt x="536154" y="1015529"/>
                    <a:pt x="589447" y="1100824"/>
                    <a:pt x="656586" y="1171032"/>
                  </a:cubicBezTo>
                  <a:lnTo>
                    <a:pt x="715103" y="1171032"/>
                  </a:lnTo>
                  <a:lnTo>
                    <a:pt x="714973" y="1170901"/>
                  </a:lnTo>
                  <a:cubicBezTo>
                    <a:pt x="734174" y="1151374"/>
                    <a:pt x="755465" y="1133544"/>
                    <a:pt x="778323" y="1117608"/>
                  </a:cubicBezTo>
                  <a:cubicBezTo>
                    <a:pt x="806080" y="1098342"/>
                    <a:pt x="835926" y="1082015"/>
                    <a:pt x="867210" y="1069214"/>
                  </a:cubicBezTo>
                  <a:lnTo>
                    <a:pt x="896404" y="1057327"/>
                  </a:lnTo>
                  <a:lnTo>
                    <a:pt x="884256" y="1028395"/>
                  </a:lnTo>
                  <a:cubicBezTo>
                    <a:pt x="871325" y="997438"/>
                    <a:pt x="861789" y="964783"/>
                    <a:pt x="855911" y="931540"/>
                  </a:cubicBezTo>
                  <a:cubicBezTo>
                    <a:pt x="851078" y="904045"/>
                    <a:pt x="848727" y="876092"/>
                    <a:pt x="849054" y="848205"/>
                  </a:cubicBezTo>
                  <a:cubicBezTo>
                    <a:pt x="876419" y="848009"/>
                    <a:pt x="904110" y="850360"/>
                    <a:pt x="931606" y="855324"/>
                  </a:cubicBezTo>
                  <a:cubicBezTo>
                    <a:pt x="964718" y="861267"/>
                    <a:pt x="997373" y="870868"/>
                    <a:pt x="1028722" y="883995"/>
                  </a:cubicBezTo>
                  <a:lnTo>
                    <a:pt x="1057785" y="896208"/>
                  </a:lnTo>
                  <a:lnTo>
                    <a:pt x="1069736" y="867014"/>
                  </a:lnTo>
                  <a:cubicBezTo>
                    <a:pt x="1082472" y="835926"/>
                    <a:pt x="1098799" y="806145"/>
                    <a:pt x="1118196" y="778519"/>
                  </a:cubicBezTo>
                  <a:cubicBezTo>
                    <a:pt x="1134067" y="755922"/>
                    <a:pt x="1152027" y="734696"/>
                    <a:pt x="1171816" y="715234"/>
                  </a:cubicBezTo>
                  <a:lnTo>
                    <a:pt x="1171816" y="656586"/>
                  </a:lnTo>
                  <a:cubicBezTo>
                    <a:pt x="1100628" y="588402"/>
                    <a:pt x="1015986" y="535305"/>
                    <a:pt x="925793" y="502193"/>
                  </a:cubicBezTo>
                  <a:cubicBezTo>
                    <a:pt x="929712" y="495074"/>
                    <a:pt x="933696" y="488086"/>
                    <a:pt x="937876" y="481163"/>
                  </a:cubicBezTo>
                  <a:cubicBezTo>
                    <a:pt x="993324" y="388684"/>
                    <a:pt x="1072349" y="312467"/>
                    <a:pt x="1171816" y="268906"/>
                  </a:cubicBezTo>
                  <a:lnTo>
                    <a:pt x="1171881" y="268906"/>
                  </a:lnTo>
                  <a:lnTo>
                    <a:pt x="1171881" y="228283"/>
                  </a:lnTo>
                  <a:lnTo>
                    <a:pt x="1171881" y="228283"/>
                  </a:lnTo>
                  <a:close/>
                  <a:moveTo>
                    <a:pt x="938202" y="818946"/>
                  </a:moveTo>
                  <a:cubicBezTo>
                    <a:pt x="907180" y="813395"/>
                    <a:pt x="875766" y="810848"/>
                    <a:pt x="844482" y="811370"/>
                  </a:cubicBezTo>
                  <a:cubicBezTo>
                    <a:pt x="846180" y="716540"/>
                    <a:pt x="868320" y="620861"/>
                    <a:pt x="908943" y="535044"/>
                  </a:cubicBezTo>
                  <a:cubicBezTo>
                    <a:pt x="997177" y="566719"/>
                    <a:pt x="1079990" y="618641"/>
                    <a:pt x="1149219" y="685714"/>
                  </a:cubicBezTo>
                  <a:cubicBezTo>
                    <a:pt x="1126752" y="707332"/>
                    <a:pt x="1106244" y="731431"/>
                    <a:pt x="1088088" y="757293"/>
                  </a:cubicBezTo>
                  <a:cubicBezTo>
                    <a:pt x="1068169" y="785703"/>
                    <a:pt x="1051254" y="816138"/>
                    <a:pt x="1037865" y="847748"/>
                  </a:cubicBezTo>
                  <a:cubicBezTo>
                    <a:pt x="1005602" y="834621"/>
                    <a:pt x="972098" y="824954"/>
                    <a:pt x="938202" y="818881"/>
                  </a:cubicBezTo>
                  <a:lnTo>
                    <a:pt x="938202" y="818881"/>
                  </a:lnTo>
                  <a:close/>
                  <a:moveTo>
                    <a:pt x="812350" y="843960"/>
                  </a:moveTo>
                  <a:cubicBezTo>
                    <a:pt x="811762" y="875243"/>
                    <a:pt x="814309" y="906723"/>
                    <a:pt x="819795" y="937810"/>
                  </a:cubicBezTo>
                  <a:cubicBezTo>
                    <a:pt x="825803" y="971902"/>
                    <a:pt x="835339" y="1005406"/>
                    <a:pt x="848270" y="1037277"/>
                  </a:cubicBezTo>
                  <a:cubicBezTo>
                    <a:pt x="816072" y="1050862"/>
                    <a:pt x="785573" y="1067712"/>
                    <a:pt x="757424" y="1087239"/>
                  </a:cubicBezTo>
                  <a:cubicBezTo>
                    <a:pt x="731496" y="1105265"/>
                    <a:pt x="707462" y="1125707"/>
                    <a:pt x="685779" y="1148174"/>
                  </a:cubicBezTo>
                  <a:cubicBezTo>
                    <a:pt x="619881" y="1079925"/>
                    <a:pt x="567895" y="996655"/>
                    <a:pt x="535958" y="907311"/>
                  </a:cubicBezTo>
                  <a:cubicBezTo>
                    <a:pt x="620795" y="867341"/>
                    <a:pt x="716017" y="845462"/>
                    <a:pt x="812415" y="844025"/>
                  </a:cubicBezTo>
                  <a:lnTo>
                    <a:pt x="812415" y="844025"/>
                  </a:lnTo>
                  <a:close/>
                  <a:moveTo>
                    <a:pt x="873676" y="523549"/>
                  </a:moveTo>
                  <a:cubicBezTo>
                    <a:pt x="832596" y="611848"/>
                    <a:pt x="809999" y="709944"/>
                    <a:pt x="807778" y="807256"/>
                  </a:cubicBezTo>
                  <a:cubicBezTo>
                    <a:pt x="709160" y="809346"/>
                    <a:pt x="611718" y="831616"/>
                    <a:pt x="524463" y="871978"/>
                  </a:cubicBezTo>
                  <a:cubicBezTo>
                    <a:pt x="522178" y="864206"/>
                    <a:pt x="520088" y="856368"/>
                    <a:pt x="518128" y="848532"/>
                  </a:cubicBezTo>
                  <a:cubicBezTo>
                    <a:pt x="491939" y="743970"/>
                    <a:pt x="493898" y="634184"/>
                    <a:pt x="533476" y="533019"/>
                  </a:cubicBezTo>
                  <a:cubicBezTo>
                    <a:pt x="635229" y="493441"/>
                    <a:pt x="745146" y="490829"/>
                    <a:pt x="850229" y="517149"/>
                  </a:cubicBezTo>
                  <a:cubicBezTo>
                    <a:pt x="858067" y="519108"/>
                    <a:pt x="865904" y="521263"/>
                    <a:pt x="873741" y="523549"/>
                  </a:cubicBezTo>
                  <a:lnTo>
                    <a:pt x="873741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9" name="Rectangle 38">
            <a:extLst>
              <a:ext uri="{FF2B5EF4-FFF2-40B4-BE49-F238E27FC236}">
                <a16:creationId xmlns:a16="http://schemas.microsoft.com/office/drawing/2014/main" id="{AB2E796A-C058-497F-A7E9-4C567C867A0D}"/>
              </a:ext>
            </a:extLst>
          </p:cNvPr>
          <p:cNvSpPr/>
          <p:nvPr userDrawn="1"/>
        </p:nvSpPr>
        <p:spPr>
          <a:xfrm>
            <a:off x="11259879" y="6273800"/>
            <a:ext cx="765544" cy="447089"/>
          </a:xfrm>
          <a:prstGeom prst="rect">
            <a:avLst/>
          </a:prstGeom>
          <a:solidFill>
            <a:srgbClr val="2112A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885D4D41-5C2C-4E25-9719-B8DB9B1203D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38149" y="438150"/>
            <a:ext cx="4895850" cy="5835650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192B3F80-D948-A077-D3D1-DFD33CF876CA}"/>
              </a:ext>
            </a:extLst>
          </p:cNvPr>
          <p:cNvSpPr txBox="1"/>
          <p:nvPr userDrawn="1"/>
        </p:nvSpPr>
        <p:spPr>
          <a:xfrm>
            <a:off x="5274867" y="6506701"/>
            <a:ext cx="1631352" cy="20524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700" kern="1200" noProof="0" dirty="0">
              <a:solidFill>
                <a:schemeClr val="bg1"/>
              </a:solidFill>
              <a:latin typeface="+mn-lt"/>
              <a:ea typeface="+mn-ea"/>
              <a:cs typeface="+mn-cs"/>
            </a:endParaRPr>
          </a:p>
        </p:txBody>
      </p:sp>
      <p:grpSp>
        <p:nvGrpSpPr>
          <p:cNvPr id="7" name="LOGO_4F">
            <a:extLst>
              <a:ext uri="{FF2B5EF4-FFF2-40B4-BE49-F238E27FC236}">
                <a16:creationId xmlns:a16="http://schemas.microsoft.com/office/drawing/2014/main" id="{0C6AF410-EA1A-958E-9D23-ADAAD56C78D8}"/>
              </a:ext>
            </a:extLst>
          </p:cNvPr>
          <p:cNvGrpSpPr/>
          <p:nvPr userDrawn="1"/>
        </p:nvGrpSpPr>
        <p:grpSpPr>
          <a:xfrm>
            <a:off x="11749088" y="73817"/>
            <a:ext cx="429526" cy="1820570"/>
            <a:chOff x="11749088" y="73817"/>
            <a:chExt cx="429526" cy="1820570"/>
          </a:xfrm>
        </p:grpSpPr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3EB860B0-9304-E0A7-AEB5-89C4C9AD2F9A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/>
            <a:srcRect t="804" b="804"/>
            <a:stretch/>
          </p:blipFill>
          <p:spPr>
            <a:xfrm>
              <a:off x="11749088" y="1002369"/>
              <a:ext cx="429526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C2DF6238-9187-BE81-612C-680947E51B02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376" t="4959" r="8599" b="3778"/>
            <a:stretch/>
          </p:blipFill>
          <p:spPr>
            <a:xfrm>
              <a:off x="11769794" y="73817"/>
              <a:ext cx="388113" cy="43182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F07CB769-7D8A-000D-2D61-E495CBE62FD4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799411" y="539453"/>
              <a:ext cx="328877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36" name="Picture 35">
              <a:extLst>
                <a:ext uri="{FF2B5EF4-FFF2-40B4-BE49-F238E27FC236}">
                  <a16:creationId xmlns:a16="http://schemas.microsoft.com/office/drawing/2014/main" id="{2225B138-2182-D502-D5F8-894E98D1CA01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486" t="16259" r="24461" b="15945"/>
            <a:stretch/>
          </p:blipFill>
          <p:spPr>
            <a:xfrm>
              <a:off x="11857705" y="1465284"/>
              <a:ext cx="212287" cy="429103"/>
            </a:xfrm>
            <a:prstGeom prst="rect">
              <a:avLst/>
            </a:prstGeom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328568575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Обложка">
    <p:bg>
      <p:bgPr>
        <a:solidFill>
          <a:srgbClr val="2112A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1E43759F-CB5E-4477-B4F2-F77E77D9B313}"/>
              </a:ext>
            </a:extLst>
          </p:cNvPr>
          <p:cNvSpPr/>
          <p:nvPr userDrawn="1"/>
        </p:nvSpPr>
        <p:spPr>
          <a:xfrm>
            <a:off x="-12677" y="0"/>
            <a:ext cx="4787877" cy="6858000"/>
          </a:xfrm>
          <a:prstGeom prst="rect">
            <a:avLst/>
          </a:prstGeom>
          <a:solidFill>
            <a:srgbClr val="F9F9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n>
                <a:noFill/>
              </a:ln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7CAB4FB-938D-423A-91EB-8F4BFA88D40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835620" y="438150"/>
            <a:ext cx="5918231" cy="1521626"/>
          </a:xfrm>
        </p:spPr>
        <p:txBody>
          <a:bodyPr anchor="t">
            <a:normAutofit/>
          </a:bodyPr>
          <a:lstStyle>
            <a:lvl1pPr algn="l">
              <a:defRPr sz="45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grpSp>
        <p:nvGrpSpPr>
          <p:cNvPr id="8" name="Graphic 169">
            <a:extLst>
              <a:ext uri="{FF2B5EF4-FFF2-40B4-BE49-F238E27FC236}">
                <a16:creationId xmlns:a16="http://schemas.microsoft.com/office/drawing/2014/main" id="{A8E4DE0D-F7BD-4BC7-A928-08CD7EC77217}"/>
              </a:ext>
            </a:extLst>
          </p:cNvPr>
          <p:cNvGrpSpPr/>
          <p:nvPr userDrawn="1"/>
        </p:nvGrpSpPr>
        <p:grpSpPr>
          <a:xfrm>
            <a:off x="-29749" y="1639734"/>
            <a:ext cx="3918597" cy="5218265"/>
            <a:chOff x="0" y="1639734"/>
            <a:chExt cx="3918597" cy="5218265"/>
          </a:xfrm>
          <a:gradFill>
            <a:gsLst>
              <a:gs pos="28000">
                <a:schemeClr val="bg1">
                  <a:alpha val="0"/>
                </a:schemeClr>
              </a:gs>
              <a:gs pos="100000">
                <a:schemeClr val="bg1">
                  <a:lumMod val="85000"/>
                </a:schemeClr>
              </a:gs>
            </a:gsLst>
            <a:lin ang="9000000" scaled="0"/>
          </a:gra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2F7736BF-ED4D-45D3-95BE-5F5C12426195}"/>
                </a:ext>
              </a:extLst>
            </p:cNvPr>
            <p:cNvSpPr/>
            <p:nvPr/>
          </p:nvSpPr>
          <p:spPr>
            <a:xfrm>
              <a:off x="-3421" y="3078031"/>
              <a:ext cx="1169048" cy="1169048"/>
            </a:xfrm>
            <a:custGeom>
              <a:avLst/>
              <a:gdLst>
                <a:gd name="connsiteX0" fmla="*/ 3421 w 1169048"/>
                <a:gd name="connsiteY0" fmla="*/ 228087 h 1169048"/>
                <a:gd name="connsiteX1" fmla="*/ 140114 w 1169048"/>
                <a:gd name="connsiteY1" fmla="*/ 3355 h 1169048"/>
                <a:gd name="connsiteX2" fmla="*/ 177863 w 1169048"/>
                <a:gd name="connsiteY2" fmla="*/ 41104 h 1169048"/>
                <a:gd name="connsiteX3" fmla="*/ 42607 w 1169048"/>
                <a:gd name="connsiteY3" fmla="*/ 246635 h 1169048"/>
                <a:gd name="connsiteX4" fmla="*/ 268906 w 1169048"/>
                <a:gd name="connsiteY4" fmla="*/ 462092 h 1169048"/>
                <a:gd name="connsiteX5" fmla="*/ 284841 w 1169048"/>
                <a:gd name="connsiteY5" fmla="*/ 490176 h 1169048"/>
                <a:gd name="connsiteX6" fmla="*/ 316059 w 1169048"/>
                <a:gd name="connsiteY6" fmla="*/ 481555 h 1169048"/>
                <a:gd name="connsiteX7" fmla="*/ 625302 w 1169048"/>
                <a:gd name="connsiteY7" fmla="*/ 488282 h 1169048"/>
                <a:gd name="connsiteX8" fmla="*/ 686824 w 1169048"/>
                <a:gd name="connsiteY8" fmla="*/ 549738 h 1169048"/>
                <a:gd name="connsiteX9" fmla="*/ 692832 w 1169048"/>
                <a:gd name="connsiteY9" fmla="*/ 857544 h 1169048"/>
                <a:gd name="connsiteX10" fmla="*/ 684212 w 1169048"/>
                <a:gd name="connsiteY10" fmla="*/ 888632 h 1169048"/>
                <a:gd name="connsiteX11" fmla="*/ 712425 w 1169048"/>
                <a:gd name="connsiteY11" fmla="*/ 904567 h 1169048"/>
                <a:gd name="connsiteX12" fmla="*/ 928405 w 1169048"/>
                <a:gd name="connsiteY12" fmla="*/ 1132042 h 1169048"/>
                <a:gd name="connsiteX13" fmla="*/ 1134001 w 1169048"/>
                <a:gd name="connsiteY13" fmla="*/ 996850 h 1169048"/>
                <a:gd name="connsiteX14" fmla="*/ 1171750 w 1169048"/>
                <a:gd name="connsiteY14" fmla="*/ 1034599 h 1169048"/>
                <a:gd name="connsiteX15" fmla="*/ 946758 w 1169048"/>
                <a:gd name="connsiteY15" fmla="*/ 1171489 h 1169048"/>
                <a:gd name="connsiteX16" fmla="*/ 947149 w 1169048"/>
                <a:gd name="connsiteY16" fmla="*/ 1172142 h 1169048"/>
                <a:gd name="connsiteX17" fmla="*/ 905939 w 1169048"/>
                <a:gd name="connsiteY17" fmla="*/ 1172142 h 1169048"/>
                <a:gd name="connsiteX18" fmla="*/ 906265 w 1169048"/>
                <a:gd name="connsiteY18" fmla="*/ 1171489 h 1169048"/>
                <a:gd name="connsiteX19" fmla="*/ 693486 w 1169048"/>
                <a:gd name="connsiteY19" fmla="*/ 936243 h 1169048"/>
                <a:gd name="connsiteX20" fmla="*/ 672390 w 1169048"/>
                <a:gd name="connsiteY20" fmla="*/ 924160 h 1169048"/>
                <a:gd name="connsiteX21" fmla="*/ 518324 w 1169048"/>
                <a:gd name="connsiteY21" fmla="*/ 1171293 h 1169048"/>
                <a:gd name="connsiteX22" fmla="*/ 519108 w 1169048"/>
                <a:gd name="connsiteY22" fmla="*/ 1172142 h 1169048"/>
                <a:gd name="connsiteX23" fmla="*/ 458958 w 1169048"/>
                <a:gd name="connsiteY23" fmla="*/ 1172142 h 1169048"/>
                <a:gd name="connsiteX24" fmla="*/ 460133 w 1169048"/>
                <a:gd name="connsiteY24" fmla="*/ 1170901 h 1169048"/>
                <a:gd name="connsiteX25" fmla="*/ 396782 w 1169048"/>
                <a:gd name="connsiteY25" fmla="*/ 1117608 h 1169048"/>
                <a:gd name="connsiteX26" fmla="*/ 307896 w 1169048"/>
                <a:gd name="connsiteY26" fmla="*/ 1069214 h 1169048"/>
                <a:gd name="connsiteX27" fmla="*/ 278702 w 1169048"/>
                <a:gd name="connsiteY27" fmla="*/ 1057327 h 1169048"/>
                <a:gd name="connsiteX28" fmla="*/ 290850 w 1169048"/>
                <a:gd name="connsiteY28" fmla="*/ 1028395 h 1169048"/>
                <a:gd name="connsiteX29" fmla="*/ 319194 w 1169048"/>
                <a:gd name="connsiteY29" fmla="*/ 931540 h 1169048"/>
                <a:gd name="connsiteX30" fmla="*/ 326052 w 1169048"/>
                <a:gd name="connsiteY30" fmla="*/ 848205 h 1169048"/>
                <a:gd name="connsiteX31" fmla="*/ 243500 w 1169048"/>
                <a:gd name="connsiteY31" fmla="*/ 855324 h 1169048"/>
                <a:gd name="connsiteX32" fmla="*/ 146384 w 1169048"/>
                <a:gd name="connsiteY32" fmla="*/ 883995 h 1169048"/>
                <a:gd name="connsiteX33" fmla="*/ 117321 w 1169048"/>
                <a:gd name="connsiteY33" fmla="*/ 896208 h 1169048"/>
                <a:gd name="connsiteX34" fmla="*/ 105369 w 1169048"/>
                <a:gd name="connsiteY34" fmla="*/ 867079 h 1169048"/>
                <a:gd name="connsiteX35" fmla="*/ 56909 w 1169048"/>
                <a:gd name="connsiteY35" fmla="*/ 778584 h 1169048"/>
                <a:gd name="connsiteX36" fmla="*/ 3355 w 1169048"/>
                <a:gd name="connsiteY36" fmla="*/ 715430 h 1169048"/>
                <a:gd name="connsiteX37" fmla="*/ 3355 w 1169048"/>
                <a:gd name="connsiteY37" fmla="*/ 656585 h 1169048"/>
                <a:gd name="connsiteX38" fmla="*/ 249313 w 1169048"/>
                <a:gd name="connsiteY38" fmla="*/ 502258 h 1169048"/>
                <a:gd name="connsiteX39" fmla="*/ 237230 w 1169048"/>
                <a:gd name="connsiteY39" fmla="*/ 481228 h 1169048"/>
                <a:gd name="connsiteX40" fmla="*/ 3355 w 1169048"/>
                <a:gd name="connsiteY40" fmla="*/ 268971 h 1169048"/>
                <a:gd name="connsiteX41" fmla="*/ 3355 w 1169048"/>
                <a:gd name="connsiteY41" fmla="*/ 228283 h 1169048"/>
                <a:gd name="connsiteX42" fmla="*/ 3421 w 1169048"/>
                <a:gd name="connsiteY42" fmla="*/ 228283 h 1169048"/>
                <a:gd name="connsiteX43" fmla="*/ 25953 w 1169048"/>
                <a:gd name="connsiteY43" fmla="*/ 685714 h 1169048"/>
                <a:gd name="connsiteX44" fmla="*/ 87083 w 1169048"/>
                <a:gd name="connsiteY44" fmla="*/ 757359 h 1169048"/>
                <a:gd name="connsiteX45" fmla="*/ 137306 w 1169048"/>
                <a:gd name="connsiteY45" fmla="*/ 847813 h 1169048"/>
                <a:gd name="connsiteX46" fmla="*/ 236969 w 1169048"/>
                <a:gd name="connsiteY46" fmla="*/ 818946 h 1169048"/>
                <a:gd name="connsiteX47" fmla="*/ 330689 w 1169048"/>
                <a:gd name="connsiteY47" fmla="*/ 811370 h 1169048"/>
                <a:gd name="connsiteX48" fmla="*/ 266228 w 1169048"/>
                <a:gd name="connsiteY48" fmla="*/ 535044 h 1169048"/>
                <a:gd name="connsiteX49" fmla="*/ 25953 w 1169048"/>
                <a:gd name="connsiteY49" fmla="*/ 685714 h 1169048"/>
                <a:gd name="connsiteX50" fmla="*/ 25953 w 1169048"/>
                <a:gd name="connsiteY50" fmla="*/ 685714 h 1169048"/>
                <a:gd name="connsiteX51" fmla="*/ 362821 w 1169048"/>
                <a:gd name="connsiteY51" fmla="*/ 843960 h 1169048"/>
                <a:gd name="connsiteX52" fmla="*/ 355376 w 1169048"/>
                <a:gd name="connsiteY52" fmla="*/ 937810 h 1169048"/>
                <a:gd name="connsiteX53" fmla="*/ 326901 w 1169048"/>
                <a:gd name="connsiteY53" fmla="*/ 1037277 h 1169048"/>
                <a:gd name="connsiteX54" fmla="*/ 417747 w 1169048"/>
                <a:gd name="connsiteY54" fmla="*/ 1087239 h 1169048"/>
                <a:gd name="connsiteX55" fmla="*/ 489392 w 1169048"/>
                <a:gd name="connsiteY55" fmla="*/ 1148173 h 1169048"/>
                <a:gd name="connsiteX56" fmla="*/ 639213 w 1169048"/>
                <a:gd name="connsiteY56" fmla="*/ 907310 h 1169048"/>
                <a:gd name="connsiteX57" fmla="*/ 362756 w 1169048"/>
                <a:gd name="connsiteY57" fmla="*/ 844025 h 1169048"/>
                <a:gd name="connsiteX58" fmla="*/ 362756 w 1169048"/>
                <a:gd name="connsiteY58" fmla="*/ 844025 h 1169048"/>
                <a:gd name="connsiteX59" fmla="*/ 301495 w 1169048"/>
                <a:gd name="connsiteY59" fmla="*/ 523549 h 1169048"/>
                <a:gd name="connsiteX60" fmla="*/ 367393 w 1169048"/>
                <a:gd name="connsiteY60" fmla="*/ 807255 h 1169048"/>
                <a:gd name="connsiteX61" fmla="*/ 650708 w 1169048"/>
                <a:gd name="connsiteY61" fmla="*/ 871978 h 1169048"/>
                <a:gd name="connsiteX62" fmla="*/ 657043 w 1169048"/>
                <a:gd name="connsiteY62" fmla="*/ 848531 h 1169048"/>
                <a:gd name="connsiteX63" fmla="*/ 641695 w 1169048"/>
                <a:gd name="connsiteY63" fmla="*/ 533019 h 1169048"/>
                <a:gd name="connsiteX64" fmla="*/ 324942 w 1169048"/>
                <a:gd name="connsiteY64" fmla="*/ 517149 h 1169048"/>
                <a:gd name="connsiteX65" fmla="*/ 301430 w 1169048"/>
                <a:gd name="connsiteY65" fmla="*/ 523549 h 1169048"/>
                <a:gd name="connsiteX66" fmla="*/ 301430 w 1169048"/>
                <a:gd name="connsiteY66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3421" y="228087"/>
                  </a:moveTo>
                  <a:cubicBezTo>
                    <a:pt x="36467" y="208559"/>
                    <a:pt x="156246" y="128554"/>
                    <a:pt x="140114" y="3355"/>
                  </a:cubicBezTo>
                  <a:lnTo>
                    <a:pt x="177863" y="41104"/>
                  </a:lnTo>
                  <a:cubicBezTo>
                    <a:pt x="170679" y="144621"/>
                    <a:pt x="88389" y="215090"/>
                    <a:pt x="42607" y="246635"/>
                  </a:cubicBezTo>
                  <a:cubicBezTo>
                    <a:pt x="138024" y="294703"/>
                    <a:pt x="214306" y="371116"/>
                    <a:pt x="268906" y="462092"/>
                  </a:cubicBezTo>
                  <a:cubicBezTo>
                    <a:pt x="274457" y="471301"/>
                    <a:pt x="279747" y="480706"/>
                    <a:pt x="284841" y="490176"/>
                  </a:cubicBezTo>
                  <a:cubicBezTo>
                    <a:pt x="295160" y="487041"/>
                    <a:pt x="305610" y="484167"/>
                    <a:pt x="316059" y="481555"/>
                  </a:cubicBezTo>
                  <a:cubicBezTo>
                    <a:pt x="418139" y="456018"/>
                    <a:pt x="524659" y="456149"/>
                    <a:pt x="625302" y="488282"/>
                  </a:cubicBezTo>
                  <a:lnTo>
                    <a:pt x="686824" y="549738"/>
                  </a:lnTo>
                  <a:cubicBezTo>
                    <a:pt x="718826" y="649793"/>
                    <a:pt x="718303" y="756052"/>
                    <a:pt x="692832" y="857544"/>
                  </a:cubicBezTo>
                  <a:cubicBezTo>
                    <a:pt x="690220" y="867928"/>
                    <a:pt x="687346" y="878313"/>
                    <a:pt x="684212" y="888632"/>
                  </a:cubicBezTo>
                  <a:cubicBezTo>
                    <a:pt x="693747" y="893726"/>
                    <a:pt x="703217" y="899016"/>
                    <a:pt x="712425" y="904567"/>
                  </a:cubicBezTo>
                  <a:cubicBezTo>
                    <a:pt x="803990" y="959428"/>
                    <a:pt x="880141" y="1036232"/>
                    <a:pt x="928405" y="1132042"/>
                  </a:cubicBezTo>
                  <a:cubicBezTo>
                    <a:pt x="959950" y="1086260"/>
                    <a:pt x="1030485" y="1004034"/>
                    <a:pt x="1134001" y="996850"/>
                  </a:cubicBezTo>
                  <a:lnTo>
                    <a:pt x="1171750" y="1034599"/>
                  </a:lnTo>
                  <a:cubicBezTo>
                    <a:pt x="1046159" y="1018468"/>
                    <a:pt x="966089" y="1138769"/>
                    <a:pt x="946758" y="1171489"/>
                  </a:cubicBezTo>
                  <a:lnTo>
                    <a:pt x="947149" y="1172142"/>
                  </a:lnTo>
                  <a:lnTo>
                    <a:pt x="905939" y="1172142"/>
                  </a:lnTo>
                  <a:lnTo>
                    <a:pt x="906265" y="1171489"/>
                  </a:lnTo>
                  <a:cubicBezTo>
                    <a:pt x="862312" y="1071565"/>
                    <a:pt x="786422" y="991952"/>
                    <a:pt x="693486" y="936243"/>
                  </a:cubicBezTo>
                  <a:cubicBezTo>
                    <a:pt x="686563" y="932063"/>
                    <a:pt x="679509" y="928079"/>
                    <a:pt x="672390" y="924160"/>
                  </a:cubicBezTo>
                  <a:cubicBezTo>
                    <a:pt x="638952" y="1015659"/>
                    <a:pt x="585594" y="1101020"/>
                    <a:pt x="518324" y="1171293"/>
                  </a:cubicBezTo>
                  <a:lnTo>
                    <a:pt x="519108" y="1172142"/>
                  </a:lnTo>
                  <a:lnTo>
                    <a:pt x="458958" y="1172142"/>
                  </a:lnTo>
                  <a:lnTo>
                    <a:pt x="460133" y="1170901"/>
                  </a:lnTo>
                  <a:cubicBezTo>
                    <a:pt x="440932" y="1151374"/>
                    <a:pt x="419641" y="1133544"/>
                    <a:pt x="396782" y="1117608"/>
                  </a:cubicBezTo>
                  <a:cubicBezTo>
                    <a:pt x="369026" y="1098342"/>
                    <a:pt x="339179" y="1082014"/>
                    <a:pt x="307896" y="1069214"/>
                  </a:cubicBezTo>
                  <a:lnTo>
                    <a:pt x="278702" y="1057327"/>
                  </a:lnTo>
                  <a:lnTo>
                    <a:pt x="290850" y="1028395"/>
                  </a:lnTo>
                  <a:cubicBezTo>
                    <a:pt x="303781" y="997438"/>
                    <a:pt x="313316" y="964783"/>
                    <a:pt x="319194" y="931540"/>
                  </a:cubicBezTo>
                  <a:cubicBezTo>
                    <a:pt x="324027" y="904045"/>
                    <a:pt x="326378" y="876092"/>
                    <a:pt x="326052" y="848205"/>
                  </a:cubicBezTo>
                  <a:cubicBezTo>
                    <a:pt x="298687" y="848009"/>
                    <a:pt x="270995" y="850360"/>
                    <a:pt x="243500" y="855324"/>
                  </a:cubicBezTo>
                  <a:cubicBezTo>
                    <a:pt x="210388" y="861267"/>
                    <a:pt x="177733" y="870867"/>
                    <a:pt x="146384" y="883995"/>
                  </a:cubicBezTo>
                  <a:lnTo>
                    <a:pt x="117321" y="896208"/>
                  </a:lnTo>
                  <a:lnTo>
                    <a:pt x="105369" y="867079"/>
                  </a:lnTo>
                  <a:cubicBezTo>
                    <a:pt x="92634" y="835992"/>
                    <a:pt x="76307" y="806211"/>
                    <a:pt x="56909" y="778584"/>
                  </a:cubicBezTo>
                  <a:cubicBezTo>
                    <a:pt x="41104" y="756052"/>
                    <a:pt x="23144" y="734827"/>
                    <a:pt x="3355" y="715430"/>
                  </a:cubicBezTo>
                  <a:lnTo>
                    <a:pt x="3355" y="656585"/>
                  </a:lnTo>
                  <a:cubicBezTo>
                    <a:pt x="74478" y="588402"/>
                    <a:pt x="159120" y="535370"/>
                    <a:pt x="249313" y="502258"/>
                  </a:cubicBezTo>
                  <a:cubicBezTo>
                    <a:pt x="245394" y="495139"/>
                    <a:pt x="241410" y="488151"/>
                    <a:pt x="237230" y="481228"/>
                  </a:cubicBezTo>
                  <a:cubicBezTo>
                    <a:pt x="181782" y="388749"/>
                    <a:pt x="102822" y="312532"/>
                    <a:pt x="3355" y="268971"/>
                  </a:cubicBezTo>
                  <a:lnTo>
                    <a:pt x="3355" y="228283"/>
                  </a:lnTo>
                  <a:lnTo>
                    <a:pt x="3421" y="228283"/>
                  </a:lnTo>
                  <a:close/>
                  <a:moveTo>
                    <a:pt x="25953" y="685714"/>
                  </a:moveTo>
                  <a:cubicBezTo>
                    <a:pt x="48419" y="707331"/>
                    <a:pt x="68926" y="731431"/>
                    <a:pt x="87083" y="757359"/>
                  </a:cubicBezTo>
                  <a:cubicBezTo>
                    <a:pt x="107002" y="785769"/>
                    <a:pt x="123917" y="816203"/>
                    <a:pt x="137306" y="847813"/>
                  </a:cubicBezTo>
                  <a:cubicBezTo>
                    <a:pt x="169569" y="834686"/>
                    <a:pt x="203073" y="825020"/>
                    <a:pt x="236969" y="818946"/>
                  </a:cubicBezTo>
                  <a:cubicBezTo>
                    <a:pt x="267991" y="813395"/>
                    <a:pt x="299471" y="810848"/>
                    <a:pt x="330689" y="811370"/>
                  </a:cubicBezTo>
                  <a:cubicBezTo>
                    <a:pt x="328991" y="716540"/>
                    <a:pt x="306851" y="620796"/>
                    <a:pt x="266228" y="535044"/>
                  </a:cubicBezTo>
                  <a:cubicBezTo>
                    <a:pt x="177994" y="566719"/>
                    <a:pt x="95181" y="618640"/>
                    <a:pt x="25953" y="685714"/>
                  </a:cubicBezTo>
                  <a:lnTo>
                    <a:pt x="25953" y="685714"/>
                  </a:lnTo>
                  <a:close/>
                  <a:moveTo>
                    <a:pt x="362821" y="843960"/>
                  </a:moveTo>
                  <a:cubicBezTo>
                    <a:pt x="363409" y="875243"/>
                    <a:pt x="360862" y="906723"/>
                    <a:pt x="355376" y="937810"/>
                  </a:cubicBezTo>
                  <a:cubicBezTo>
                    <a:pt x="349367" y="971902"/>
                    <a:pt x="339832" y="1005406"/>
                    <a:pt x="326901" y="1037277"/>
                  </a:cubicBezTo>
                  <a:cubicBezTo>
                    <a:pt x="359099" y="1050862"/>
                    <a:pt x="389598" y="1067712"/>
                    <a:pt x="417747" y="1087239"/>
                  </a:cubicBezTo>
                  <a:cubicBezTo>
                    <a:pt x="443675" y="1105265"/>
                    <a:pt x="467709" y="1125707"/>
                    <a:pt x="489392" y="1148173"/>
                  </a:cubicBezTo>
                  <a:cubicBezTo>
                    <a:pt x="555290" y="1079924"/>
                    <a:pt x="607276" y="996654"/>
                    <a:pt x="639213" y="907310"/>
                  </a:cubicBezTo>
                  <a:cubicBezTo>
                    <a:pt x="554375" y="867341"/>
                    <a:pt x="459153" y="845462"/>
                    <a:pt x="362756" y="844025"/>
                  </a:cubicBezTo>
                  <a:lnTo>
                    <a:pt x="362756" y="844025"/>
                  </a:lnTo>
                  <a:close/>
                  <a:moveTo>
                    <a:pt x="301495" y="523549"/>
                  </a:moveTo>
                  <a:cubicBezTo>
                    <a:pt x="342575" y="611848"/>
                    <a:pt x="365172" y="709944"/>
                    <a:pt x="367393" y="807255"/>
                  </a:cubicBezTo>
                  <a:cubicBezTo>
                    <a:pt x="466011" y="809345"/>
                    <a:pt x="563453" y="831616"/>
                    <a:pt x="650708" y="871978"/>
                  </a:cubicBezTo>
                  <a:cubicBezTo>
                    <a:pt x="652993" y="864206"/>
                    <a:pt x="655083" y="856369"/>
                    <a:pt x="657043" y="848531"/>
                  </a:cubicBezTo>
                  <a:cubicBezTo>
                    <a:pt x="683232" y="743970"/>
                    <a:pt x="681273" y="634184"/>
                    <a:pt x="641695" y="533019"/>
                  </a:cubicBezTo>
                  <a:cubicBezTo>
                    <a:pt x="539942" y="493441"/>
                    <a:pt x="430025" y="490829"/>
                    <a:pt x="324942" y="517149"/>
                  </a:cubicBezTo>
                  <a:cubicBezTo>
                    <a:pt x="317104" y="519108"/>
                    <a:pt x="309267" y="521263"/>
                    <a:pt x="301430" y="523549"/>
                  </a:cubicBezTo>
                  <a:lnTo>
                    <a:pt x="301430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37D54B0D-E6AA-4C89-90EE-7FD1A69006DB}"/>
                </a:ext>
              </a:extLst>
            </p:cNvPr>
            <p:cNvSpPr/>
            <p:nvPr/>
          </p:nvSpPr>
          <p:spPr>
            <a:xfrm>
              <a:off x="133338" y="2941533"/>
              <a:ext cx="1169048" cy="1169048"/>
            </a:xfrm>
            <a:custGeom>
              <a:avLst/>
              <a:gdLst>
                <a:gd name="connsiteX0" fmla="*/ 1171816 w 1169048"/>
                <a:gd name="connsiteY0" fmla="*/ 946235 h 1169048"/>
                <a:gd name="connsiteX1" fmla="*/ 1034991 w 1169048"/>
                <a:gd name="connsiteY1" fmla="*/ 1171032 h 1169048"/>
                <a:gd name="connsiteX2" fmla="*/ 997242 w 1169048"/>
                <a:gd name="connsiteY2" fmla="*/ 1133283 h 1169048"/>
                <a:gd name="connsiteX3" fmla="*/ 1132499 w 1169048"/>
                <a:gd name="connsiteY3" fmla="*/ 927752 h 1169048"/>
                <a:gd name="connsiteX4" fmla="*/ 906200 w 1169048"/>
                <a:gd name="connsiteY4" fmla="*/ 712295 h 1169048"/>
                <a:gd name="connsiteX5" fmla="*/ 890264 w 1169048"/>
                <a:gd name="connsiteY5" fmla="*/ 684212 h 1169048"/>
                <a:gd name="connsiteX6" fmla="*/ 859046 w 1169048"/>
                <a:gd name="connsiteY6" fmla="*/ 692833 h 1169048"/>
                <a:gd name="connsiteX7" fmla="*/ 549804 w 1169048"/>
                <a:gd name="connsiteY7" fmla="*/ 686106 h 1169048"/>
                <a:gd name="connsiteX8" fmla="*/ 488282 w 1169048"/>
                <a:gd name="connsiteY8" fmla="*/ 624649 h 1169048"/>
                <a:gd name="connsiteX9" fmla="*/ 482273 w 1169048"/>
                <a:gd name="connsiteY9" fmla="*/ 316843 h 1169048"/>
                <a:gd name="connsiteX10" fmla="*/ 490894 w 1169048"/>
                <a:gd name="connsiteY10" fmla="*/ 285756 h 1169048"/>
                <a:gd name="connsiteX11" fmla="*/ 462680 w 1169048"/>
                <a:gd name="connsiteY11" fmla="*/ 269820 h 1169048"/>
                <a:gd name="connsiteX12" fmla="*/ 246700 w 1169048"/>
                <a:gd name="connsiteY12" fmla="*/ 42345 h 1169048"/>
                <a:gd name="connsiteX13" fmla="*/ 41104 w 1169048"/>
                <a:gd name="connsiteY13" fmla="*/ 177537 h 1169048"/>
                <a:gd name="connsiteX14" fmla="*/ 3355 w 1169048"/>
                <a:gd name="connsiteY14" fmla="*/ 139788 h 1169048"/>
                <a:gd name="connsiteX15" fmla="*/ 228087 w 1169048"/>
                <a:gd name="connsiteY15" fmla="*/ 3355 h 1169048"/>
                <a:gd name="connsiteX16" fmla="*/ 269101 w 1169048"/>
                <a:gd name="connsiteY16" fmla="*/ 3355 h 1169048"/>
                <a:gd name="connsiteX17" fmla="*/ 481685 w 1169048"/>
                <a:gd name="connsiteY17" fmla="*/ 238145 h 1169048"/>
                <a:gd name="connsiteX18" fmla="*/ 502781 w 1169048"/>
                <a:gd name="connsiteY18" fmla="*/ 250227 h 1169048"/>
                <a:gd name="connsiteX19" fmla="*/ 656585 w 1169048"/>
                <a:gd name="connsiteY19" fmla="*/ 3355 h 1169048"/>
                <a:gd name="connsiteX20" fmla="*/ 715103 w 1169048"/>
                <a:gd name="connsiteY20" fmla="*/ 3355 h 1169048"/>
                <a:gd name="connsiteX21" fmla="*/ 714973 w 1169048"/>
                <a:gd name="connsiteY21" fmla="*/ 3486 h 1169048"/>
                <a:gd name="connsiteX22" fmla="*/ 778323 w 1169048"/>
                <a:gd name="connsiteY22" fmla="*/ 56779 h 1169048"/>
                <a:gd name="connsiteX23" fmla="*/ 867210 w 1169048"/>
                <a:gd name="connsiteY23" fmla="*/ 105173 h 1169048"/>
                <a:gd name="connsiteX24" fmla="*/ 896404 w 1169048"/>
                <a:gd name="connsiteY24" fmla="*/ 117060 h 1169048"/>
                <a:gd name="connsiteX25" fmla="*/ 884256 w 1169048"/>
                <a:gd name="connsiteY25" fmla="*/ 145992 h 1169048"/>
                <a:gd name="connsiteX26" fmla="*/ 855911 w 1169048"/>
                <a:gd name="connsiteY26" fmla="*/ 242847 h 1169048"/>
                <a:gd name="connsiteX27" fmla="*/ 849054 w 1169048"/>
                <a:gd name="connsiteY27" fmla="*/ 326182 h 1169048"/>
                <a:gd name="connsiteX28" fmla="*/ 931606 w 1169048"/>
                <a:gd name="connsiteY28" fmla="*/ 319064 h 1169048"/>
                <a:gd name="connsiteX29" fmla="*/ 1028721 w 1169048"/>
                <a:gd name="connsiteY29" fmla="*/ 290393 h 1169048"/>
                <a:gd name="connsiteX30" fmla="*/ 1057785 w 1169048"/>
                <a:gd name="connsiteY30" fmla="*/ 278180 h 1169048"/>
                <a:gd name="connsiteX31" fmla="*/ 1069736 w 1169048"/>
                <a:gd name="connsiteY31" fmla="*/ 307373 h 1169048"/>
                <a:gd name="connsiteX32" fmla="*/ 1118196 w 1169048"/>
                <a:gd name="connsiteY32" fmla="*/ 395868 h 1169048"/>
                <a:gd name="connsiteX33" fmla="*/ 1171816 w 1169048"/>
                <a:gd name="connsiteY33" fmla="*/ 459154 h 1169048"/>
                <a:gd name="connsiteX34" fmla="*/ 1171816 w 1169048"/>
                <a:gd name="connsiteY34" fmla="*/ 517802 h 1169048"/>
                <a:gd name="connsiteX35" fmla="*/ 925793 w 1169048"/>
                <a:gd name="connsiteY35" fmla="*/ 672195 h 1169048"/>
                <a:gd name="connsiteX36" fmla="*/ 937875 w 1169048"/>
                <a:gd name="connsiteY36" fmla="*/ 693224 h 1169048"/>
                <a:gd name="connsiteX37" fmla="*/ 1171816 w 1169048"/>
                <a:gd name="connsiteY37" fmla="*/ 905482 h 1169048"/>
                <a:gd name="connsiteX38" fmla="*/ 1171881 w 1169048"/>
                <a:gd name="connsiteY38" fmla="*/ 905482 h 1169048"/>
                <a:gd name="connsiteX39" fmla="*/ 1171881 w 1169048"/>
                <a:gd name="connsiteY39" fmla="*/ 946104 h 1169048"/>
                <a:gd name="connsiteX40" fmla="*/ 1171881 w 1169048"/>
                <a:gd name="connsiteY40" fmla="*/ 946104 h 1169048"/>
                <a:gd name="connsiteX41" fmla="*/ 938202 w 1169048"/>
                <a:gd name="connsiteY41" fmla="*/ 355441 h 1169048"/>
                <a:gd name="connsiteX42" fmla="*/ 844482 w 1169048"/>
                <a:gd name="connsiteY42" fmla="*/ 363017 h 1169048"/>
                <a:gd name="connsiteX43" fmla="*/ 908943 w 1169048"/>
                <a:gd name="connsiteY43" fmla="*/ 639344 h 1169048"/>
                <a:gd name="connsiteX44" fmla="*/ 1149218 w 1169048"/>
                <a:gd name="connsiteY44" fmla="*/ 488674 h 1169048"/>
                <a:gd name="connsiteX45" fmla="*/ 1088088 w 1169048"/>
                <a:gd name="connsiteY45" fmla="*/ 417094 h 1169048"/>
                <a:gd name="connsiteX46" fmla="*/ 1037865 w 1169048"/>
                <a:gd name="connsiteY46" fmla="*/ 326640 h 1169048"/>
                <a:gd name="connsiteX47" fmla="*/ 938202 w 1169048"/>
                <a:gd name="connsiteY47" fmla="*/ 355507 h 1169048"/>
                <a:gd name="connsiteX48" fmla="*/ 938202 w 1169048"/>
                <a:gd name="connsiteY48" fmla="*/ 355507 h 1169048"/>
                <a:gd name="connsiteX49" fmla="*/ 812350 w 1169048"/>
                <a:gd name="connsiteY49" fmla="*/ 330428 h 1169048"/>
                <a:gd name="connsiteX50" fmla="*/ 819795 w 1169048"/>
                <a:gd name="connsiteY50" fmla="*/ 236577 h 1169048"/>
                <a:gd name="connsiteX51" fmla="*/ 848270 w 1169048"/>
                <a:gd name="connsiteY51" fmla="*/ 137110 h 1169048"/>
                <a:gd name="connsiteX52" fmla="*/ 757424 w 1169048"/>
                <a:gd name="connsiteY52" fmla="*/ 87148 h 1169048"/>
                <a:gd name="connsiteX53" fmla="*/ 685779 w 1169048"/>
                <a:gd name="connsiteY53" fmla="*/ 26214 h 1169048"/>
                <a:gd name="connsiteX54" fmla="*/ 535958 w 1169048"/>
                <a:gd name="connsiteY54" fmla="*/ 267077 h 1169048"/>
                <a:gd name="connsiteX55" fmla="*/ 812415 w 1169048"/>
                <a:gd name="connsiteY55" fmla="*/ 330362 h 1169048"/>
                <a:gd name="connsiteX56" fmla="*/ 812415 w 1169048"/>
                <a:gd name="connsiteY56" fmla="*/ 330362 h 1169048"/>
                <a:gd name="connsiteX57" fmla="*/ 873676 w 1169048"/>
                <a:gd name="connsiteY57" fmla="*/ 650838 h 1169048"/>
                <a:gd name="connsiteX58" fmla="*/ 807778 w 1169048"/>
                <a:gd name="connsiteY58" fmla="*/ 367132 h 1169048"/>
                <a:gd name="connsiteX59" fmla="*/ 524463 w 1169048"/>
                <a:gd name="connsiteY59" fmla="*/ 302410 h 1169048"/>
                <a:gd name="connsiteX60" fmla="*/ 518128 w 1169048"/>
                <a:gd name="connsiteY60" fmla="*/ 325856 h 1169048"/>
                <a:gd name="connsiteX61" fmla="*/ 533476 w 1169048"/>
                <a:gd name="connsiteY61" fmla="*/ 641368 h 1169048"/>
                <a:gd name="connsiteX62" fmla="*/ 850229 w 1169048"/>
                <a:gd name="connsiteY62" fmla="*/ 657239 h 1169048"/>
                <a:gd name="connsiteX63" fmla="*/ 873741 w 1169048"/>
                <a:gd name="connsiteY63" fmla="*/ 650838 h 1169048"/>
                <a:gd name="connsiteX64" fmla="*/ 873741 w 1169048"/>
                <a:gd name="connsiteY64" fmla="*/ 65083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1171816" y="946235"/>
                  </a:moveTo>
                  <a:cubicBezTo>
                    <a:pt x="1138899" y="965632"/>
                    <a:pt x="1018860" y="1045702"/>
                    <a:pt x="1034991" y="1171032"/>
                  </a:cubicBezTo>
                  <a:lnTo>
                    <a:pt x="997242" y="1133283"/>
                  </a:lnTo>
                  <a:cubicBezTo>
                    <a:pt x="1004426" y="1029767"/>
                    <a:pt x="1086717" y="959297"/>
                    <a:pt x="1132499" y="927752"/>
                  </a:cubicBezTo>
                  <a:cubicBezTo>
                    <a:pt x="1037081" y="879684"/>
                    <a:pt x="960799" y="803272"/>
                    <a:pt x="906200" y="712295"/>
                  </a:cubicBezTo>
                  <a:cubicBezTo>
                    <a:pt x="900649" y="703086"/>
                    <a:pt x="895359" y="693682"/>
                    <a:pt x="890264" y="684212"/>
                  </a:cubicBezTo>
                  <a:cubicBezTo>
                    <a:pt x="879945" y="687347"/>
                    <a:pt x="869496" y="690220"/>
                    <a:pt x="859046" y="692833"/>
                  </a:cubicBezTo>
                  <a:cubicBezTo>
                    <a:pt x="756967" y="718369"/>
                    <a:pt x="650446" y="718238"/>
                    <a:pt x="549804" y="686106"/>
                  </a:cubicBezTo>
                  <a:lnTo>
                    <a:pt x="488282" y="624649"/>
                  </a:lnTo>
                  <a:cubicBezTo>
                    <a:pt x="456280" y="524594"/>
                    <a:pt x="456802" y="418269"/>
                    <a:pt x="482273" y="316843"/>
                  </a:cubicBezTo>
                  <a:cubicBezTo>
                    <a:pt x="484886" y="306459"/>
                    <a:pt x="487759" y="296075"/>
                    <a:pt x="490894" y="285756"/>
                  </a:cubicBezTo>
                  <a:cubicBezTo>
                    <a:pt x="481359" y="280661"/>
                    <a:pt x="471889" y="275371"/>
                    <a:pt x="462680" y="269820"/>
                  </a:cubicBezTo>
                  <a:cubicBezTo>
                    <a:pt x="371116" y="214960"/>
                    <a:pt x="294964" y="138155"/>
                    <a:pt x="246700" y="42345"/>
                  </a:cubicBezTo>
                  <a:cubicBezTo>
                    <a:pt x="215155" y="88128"/>
                    <a:pt x="144621" y="170353"/>
                    <a:pt x="41104" y="177537"/>
                  </a:cubicBezTo>
                  <a:lnTo>
                    <a:pt x="3355" y="139788"/>
                  </a:lnTo>
                  <a:cubicBezTo>
                    <a:pt x="128359" y="155854"/>
                    <a:pt x="208298" y="36663"/>
                    <a:pt x="228087" y="3355"/>
                  </a:cubicBezTo>
                  <a:lnTo>
                    <a:pt x="269101" y="3355"/>
                  </a:lnTo>
                  <a:cubicBezTo>
                    <a:pt x="313120" y="103084"/>
                    <a:pt x="388880" y="182566"/>
                    <a:pt x="481685" y="238145"/>
                  </a:cubicBezTo>
                  <a:cubicBezTo>
                    <a:pt x="488608" y="242324"/>
                    <a:pt x="495662" y="246308"/>
                    <a:pt x="502781" y="250227"/>
                  </a:cubicBezTo>
                  <a:cubicBezTo>
                    <a:pt x="536154" y="158858"/>
                    <a:pt x="589447" y="73563"/>
                    <a:pt x="656585" y="3355"/>
                  </a:cubicBezTo>
                  <a:lnTo>
                    <a:pt x="715103" y="3355"/>
                  </a:lnTo>
                  <a:lnTo>
                    <a:pt x="714973" y="3486"/>
                  </a:lnTo>
                  <a:cubicBezTo>
                    <a:pt x="734174" y="23014"/>
                    <a:pt x="755465" y="40843"/>
                    <a:pt x="778323" y="56779"/>
                  </a:cubicBezTo>
                  <a:cubicBezTo>
                    <a:pt x="806080" y="76045"/>
                    <a:pt x="835927" y="92373"/>
                    <a:pt x="867210" y="105173"/>
                  </a:cubicBezTo>
                  <a:lnTo>
                    <a:pt x="896404" y="117060"/>
                  </a:lnTo>
                  <a:lnTo>
                    <a:pt x="884256" y="145992"/>
                  </a:lnTo>
                  <a:cubicBezTo>
                    <a:pt x="871325" y="176949"/>
                    <a:pt x="861789" y="209604"/>
                    <a:pt x="855911" y="242847"/>
                  </a:cubicBezTo>
                  <a:cubicBezTo>
                    <a:pt x="851078" y="270342"/>
                    <a:pt x="848727" y="298295"/>
                    <a:pt x="849054" y="326182"/>
                  </a:cubicBezTo>
                  <a:cubicBezTo>
                    <a:pt x="876419" y="326378"/>
                    <a:pt x="904110" y="324027"/>
                    <a:pt x="931606" y="319064"/>
                  </a:cubicBezTo>
                  <a:cubicBezTo>
                    <a:pt x="964718" y="313120"/>
                    <a:pt x="997373" y="303520"/>
                    <a:pt x="1028721" y="290393"/>
                  </a:cubicBezTo>
                  <a:lnTo>
                    <a:pt x="1057785" y="278180"/>
                  </a:lnTo>
                  <a:lnTo>
                    <a:pt x="1069736" y="307373"/>
                  </a:lnTo>
                  <a:cubicBezTo>
                    <a:pt x="1082472" y="338461"/>
                    <a:pt x="1098799" y="368242"/>
                    <a:pt x="1118196" y="395868"/>
                  </a:cubicBezTo>
                  <a:cubicBezTo>
                    <a:pt x="1134067" y="418465"/>
                    <a:pt x="1152027" y="439691"/>
                    <a:pt x="1171816" y="459154"/>
                  </a:cubicBezTo>
                  <a:lnTo>
                    <a:pt x="1171816" y="517802"/>
                  </a:lnTo>
                  <a:cubicBezTo>
                    <a:pt x="1100628" y="585985"/>
                    <a:pt x="1015986" y="639082"/>
                    <a:pt x="925793" y="672195"/>
                  </a:cubicBezTo>
                  <a:cubicBezTo>
                    <a:pt x="929712" y="679313"/>
                    <a:pt x="933696" y="686302"/>
                    <a:pt x="937875" y="693224"/>
                  </a:cubicBezTo>
                  <a:cubicBezTo>
                    <a:pt x="993324" y="785703"/>
                    <a:pt x="1072349" y="861920"/>
                    <a:pt x="1171816" y="905482"/>
                  </a:cubicBezTo>
                  <a:lnTo>
                    <a:pt x="1171881" y="905482"/>
                  </a:lnTo>
                  <a:lnTo>
                    <a:pt x="1171881" y="946104"/>
                  </a:lnTo>
                  <a:lnTo>
                    <a:pt x="1171881" y="946104"/>
                  </a:lnTo>
                  <a:close/>
                  <a:moveTo>
                    <a:pt x="938202" y="355441"/>
                  </a:moveTo>
                  <a:cubicBezTo>
                    <a:pt x="907180" y="360993"/>
                    <a:pt x="875700" y="363540"/>
                    <a:pt x="844482" y="363017"/>
                  </a:cubicBezTo>
                  <a:cubicBezTo>
                    <a:pt x="846180" y="457847"/>
                    <a:pt x="868320" y="553526"/>
                    <a:pt x="908943" y="639344"/>
                  </a:cubicBezTo>
                  <a:cubicBezTo>
                    <a:pt x="997177" y="607668"/>
                    <a:pt x="1079990" y="555747"/>
                    <a:pt x="1149218" y="488674"/>
                  </a:cubicBezTo>
                  <a:cubicBezTo>
                    <a:pt x="1126752" y="467056"/>
                    <a:pt x="1106245" y="442957"/>
                    <a:pt x="1088088" y="417094"/>
                  </a:cubicBezTo>
                  <a:cubicBezTo>
                    <a:pt x="1068169" y="388684"/>
                    <a:pt x="1051254" y="358250"/>
                    <a:pt x="1037865" y="326640"/>
                  </a:cubicBezTo>
                  <a:cubicBezTo>
                    <a:pt x="1005602" y="339767"/>
                    <a:pt x="972098" y="349433"/>
                    <a:pt x="938202" y="355507"/>
                  </a:cubicBezTo>
                  <a:lnTo>
                    <a:pt x="938202" y="355507"/>
                  </a:lnTo>
                  <a:close/>
                  <a:moveTo>
                    <a:pt x="812350" y="330428"/>
                  </a:moveTo>
                  <a:cubicBezTo>
                    <a:pt x="811762" y="299144"/>
                    <a:pt x="814309" y="267665"/>
                    <a:pt x="819795" y="236577"/>
                  </a:cubicBezTo>
                  <a:cubicBezTo>
                    <a:pt x="825804" y="202485"/>
                    <a:pt x="835339" y="168981"/>
                    <a:pt x="848270" y="137110"/>
                  </a:cubicBezTo>
                  <a:cubicBezTo>
                    <a:pt x="816072" y="123526"/>
                    <a:pt x="785573" y="106676"/>
                    <a:pt x="757424" y="87148"/>
                  </a:cubicBezTo>
                  <a:cubicBezTo>
                    <a:pt x="731496" y="69122"/>
                    <a:pt x="707462" y="48680"/>
                    <a:pt x="685779" y="26214"/>
                  </a:cubicBezTo>
                  <a:cubicBezTo>
                    <a:pt x="619881" y="94463"/>
                    <a:pt x="567895" y="177733"/>
                    <a:pt x="535958" y="267077"/>
                  </a:cubicBezTo>
                  <a:cubicBezTo>
                    <a:pt x="620796" y="307047"/>
                    <a:pt x="716083" y="328925"/>
                    <a:pt x="812415" y="330362"/>
                  </a:cubicBezTo>
                  <a:lnTo>
                    <a:pt x="812415" y="330362"/>
                  </a:lnTo>
                  <a:close/>
                  <a:moveTo>
                    <a:pt x="873676" y="650838"/>
                  </a:moveTo>
                  <a:cubicBezTo>
                    <a:pt x="832596" y="562539"/>
                    <a:pt x="809999" y="464444"/>
                    <a:pt x="807778" y="367132"/>
                  </a:cubicBezTo>
                  <a:cubicBezTo>
                    <a:pt x="709160" y="365042"/>
                    <a:pt x="611718" y="342771"/>
                    <a:pt x="524463" y="302410"/>
                  </a:cubicBezTo>
                  <a:cubicBezTo>
                    <a:pt x="522178" y="310182"/>
                    <a:pt x="520088" y="318019"/>
                    <a:pt x="518128" y="325856"/>
                  </a:cubicBezTo>
                  <a:cubicBezTo>
                    <a:pt x="491939" y="430417"/>
                    <a:pt x="493898" y="540203"/>
                    <a:pt x="533476" y="641368"/>
                  </a:cubicBezTo>
                  <a:cubicBezTo>
                    <a:pt x="635229" y="680946"/>
                    <a:pt x="745146" y="683558"/>
                    <a:pt x="850229" y="657239"/>
                  </a:cubicBezTo>
                  <a:cubicBezTo>
                    <a:pt x="858067" y="655279"/>
                    <a:pt x="865904" y="653124"/>
                    <a:pt x="873741" y="650838"/>
                  </a:cubicBezTo>
                  <a:lnTo>
                    <a:pt x="873741" y="65083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41154FE-EF64-4C4F-836F-9C42659873BD}"/>
                </a:ext>
              </a:extLst>
            </p:cNvPr>
            <p:cNvSpPr/>
            <p:nvPr/>
          </p:nvSpPr>
          <p:spPr>
            <a:xfrm>
              <a:off x="-3421" y="1636313"/>
              <a:ext cx="1169048" cy="1169048"/>
            </a:xfrm>
            <a:custGeom>
              <a:avLst/>
              <a:gdLst>
                <a:gd name="connsiteX0" fmla="*/ 3421 w 1169048"/>
                <a:gd name="connsiteY0" fmla="*/ 947411 h 1169048"/>
                <a:gd name="connsiteX1" fmla="*/ 140114 w 1169048"/>
                <a:gd name="connsiteY1" fmla="*/ 1172142 h 1169048"/>
                <a:gd name="connsiteX2" fmla="*/ 177863 w 1169048"/>
                <a:gd name="connsiteY2" fmla="*/ 1134393 h 1169048"/>
                <a:gd name="connsiteX3" fmla="*/ 42607 w 1169048"/>
                <a:gd name="connsiteY3" fmla="*/ 928863 h 1169048"/>
                <a:gd name="connsiteX4" fmla="*/ 268906 w 1169048"/>
                <a:gd name="connsiteY4" fmla="*/ 713405 h 1169048"/>
                <a:gd name="connsiteX5" fmla="*/ 284841 w 1169048"/>
                <a:gd name="connsiteY5" fmla="*/ 685322 h 1169048"/>
                <a:gd name="connsiteX6" fmla="*/ 316059 w 1169048"/>
                <a:gd name="connsiteY6" fmla="*/ 693943 h 1169048"/>
                <a:gd name="connsiteX7" fmla="*/ 625302 w 1169048"/>
                <a:gd name="connsiteY7" fmla="*/ 687216 h 1169048"/>
                <a:gd name="connsiteX8" fmla="*/ 686824 w 1169048"/>
                <a:gd name="connsiteY8" fmla="*/ 625759 h 1169048"/>
                <a:gd name="connsiteX9" fmla="*/ 692832 w 1169048"/>
                <a:gd name="connsiteY9" fmla="*/ 317953 h 1169048"/>
                <a:gd name="connsiteX10" fmla="*/ 684212 w 1169048"/>
                <a:gd name="connsiteY10" fmla="*/ 286866 h 1169048"/>
                <a:gd name="connsiteX11" fmla="*/ 712425 w 1169048"/>
                <a:gd name="connsiteY11" fmla="*/ 270930 h 1169048"/>
                <a:gd name="connsiteX12" fmla="*/ 928405 w 1169048"/>
                <a:gd name="connsiteY12" fmla="*/ 43456 h 1169048"/>
                <a:gd name="connsiteX13" fmla="*/ 1134001 w 1169048"/>
                <a:gd name="connsiteY13" fmla="*/ 178647 h 1169048"/>
                <a:gd name="connsiteX14" fmla="*/ 1171750 w 1169048"/>
                <a:gd name="connsiteY14" fmla="*/ 140898 h 1169048"/>
                <a:gd name="connsiteX15" fmla="*/ 946758 w 1169048"/>
                <a:gd name="connsiteY15" fmla="*/ 4008 h 1169048"/>
                <a:gd name="connsiteX16" fmla="*/ 947149 w 1169048"/>
                <a:gd name="connsiteY16" fmla="*/ 3355 h 1169048"/>
                <a:gd name="connsiteX17" fmla="*/ 905939 w 1169048"/>
                <a:gd name="connsiteY17" fmla="*/ 3355 h 1169048"/>
                <a:gd name="connsiteX18" fmla="*/ 906265 w 1169048"/>
                <a:gd name="connsiteY18" fmla="*/ 4008 h 1169048"/>
                <a:gd name="connsiteX19" fmla="*/ 693486 w 1169048"/>
                <a:gd name="connsiteY19" fmla="*/ 239255 h 1169048"/>
                <a:gd name="connsiteX20" fmla="*/ 672390 w 1169048"/>
                <a:gd name="connsiteY20" fmla="*/ 251337 h 1169048"/>
                <a:gd name="connsiteX21" fmla="*/ 518324 w 1169048"/>
                <a:gd name="connsiteY21" fmla="*/ 4204 h 1169048"/>
                <a:gd name="connsiteX22" fmla="*/ 519108 w 1169048"/>
                <a:gd name="connsiteY22" fmla="*/ 3355 h 1169048"/>
                <a:gd name="connsiteX23" fmla="*/ 458958 w 1169048"/>
                <a:gd name="connsiteY23" fmla="*/ 3355 h 1169048"/>
                <a:gd name="connsiteX24" fmla="*/ 460133 w 1169048"/>
                <a:gd name="connsiteY24" fmla="*/ 4596 h 1169048"/>
                <a:gd name="connsiteX25" fmla="*/ 396782 w 1169048"/>
                <a:gd name="connsiteY25" fmla="*/ 57889 h 1169048"/>
                <a:gd name="connsiteX26" fmla="*/ 307896 w 1169048"/>
                <a:gd name="connsiteY26" fmla="*/ 106284 h 1169048"/>
                <a:gd name="connsiteX27" fmla="*/ 278702 w 1169048"/>
                <a:gd name="connsiteY27" fmla="*/ 118170 h 1169048"/>
                <a:gd name="connsiteX28" fmla="*/ 290850 w 1169048"/>
                <a:gd name="connsiteY28" fmla="*/ 147103 h 1169048"/>
                <a:gd name="connsiteX29" fmla="*/ 319194 w 1169048"/>
                <a:gd name="connsiteY29" fmla="*/ 243957 h 1169048"/>
                <a:gd name="connsiteX30" fmla="*/ 326052 w 1169048"/>
                <a:gd name="connsiteY30" fmla="*/ 327293 h 1169048"/>
                <a:gd name="connsiteX31" fmla="*/ 243500 w 1169048"/>
                <a:gd name="connsiteY31" fmla="*/ 320174 h 1169048"/>
                <a:gd name="connsiteX32" fmla="*/ 146384 w 1169048"/>
                <a:gd name="connsiteY32" fmla="*/ 291503 h 1169048"/>
                <a:gd name="connsiteX33" fmla="*/ 117321 w 1169048"/>
                <a:gd name="connsiteY33" fmla="*/ 279290 h 1169048"/>
                <a:gd name="connsiteX34" fmla="*/ 105369 w 1169048"/>
                <a:gd name="connsiteY34" fmla="*/ 308418 h 1169048"/>
                <a:gd name="connsiteX35" fmla="*/ 56909 w 1169048"/>
                <a:gd name="connsiteY35" fmla="*/ 396913 h 1169048"/>
                <a:gd name="connsiteX36" fmla="*/ 3355 w 1169048"/>
                <a:gd name="connsiteY36" fmla="*/ 460068 h 1169048"/>
                <a:gd name="connsiteX37" fmla="*/ 3355 w 1169048"/>
                <a:gd name="connsiteY37" fmla="*/ 518912 h 1169048"/>
                <a:gd name="connsiteX38" fmla="*/ 249313 w 1169048"/>
                <a:gd name="connsiteY38" fmla="*/ 673239 h 1169048"/>
                <a:gd name="connsiteX39" fmla="*/ 237230 w 1169048"/>
                <a:gd name="connsiteY39" fmla="*/ 694269 h 1169048"/>
                <a:gd name="connsiteX40" fmla="*/ 3355 w 1169048"/>
                <a:gd name="connsiteY40" fmla="*/ 906527 h 1169048"/>
                <a:gd name="connsiteX41" fmla="*/ 3355 w 1169048"/>
                <a:gd name="connsiteY41" fmla="*/ 947215 h 1169048"/>
                <a:gd name="connsiteX42" fmla="*/ 3421 w 1169048"/>
                <a:gd name="connsiteY42" fmla="*/ 947215 h 1169048"/>
                <a:gd name="connsiteX43" fmla="*/ 25953 w 1169048"/>
                <a:gd name="connsiteY43" fmla="*/ 489719 h 1169048"/>
                <a:gd name="connsiteX44" fmla="*/ 87083 w 1169048"/>
                <a:gd name="connsiteY44" fmla="*/ 418074 h 1169048"/>
                <a:gd name="connsiteX45" fmla="*/ 137306 w 1169048"/>
                <a:gd name="connsiteY45" fmla="*/ 327619 h 1169048"/>
                <a:gd name="connsiteX46" fmla="*/ 236969 w 1169048"/>
                <a:gd name="connsiteY46" fmla="*/ 356486 h 1169048"/>
                <a:gd name="connsiteX47" fmla="*/ 330689 w 1169048"/>
                <a:gd name="connsiteY47" fmla="*/ 364062 h 1169048"/>
                <a:gd name="connsiteX48" fmla="*/ 266228 w 1169048"/>
                <a:gd name="connsiteY48" fmla="*/ 640389 h 1169048"/>
                <a:gd name="connsiteX49" fmla="*/ 25953 w 1169048"/>
                <a:gd name="connsiteY49" fmla="*/ 489719 h 1169048"/>
                <a:gd name="connsiteX50" fmla="*/ 25953 w 1169048"/>
                <a:gd name="connsiteY50" fmla="*/ 489719 h 1169048"/>
                <a:gd name="connsiteX51" fmla="*/ 362821 w 1169048"/>
                <a:gd name="connsiteY51" fmla="*/ 331472 h 1169048"/>
                <a:gd name="connsiteX52" fmla="*/ 355376 w 1169048"/>
                <a:gd name="connsiteY52" fmla="*/ 237622 h 1169048"/>
                <a:gd name="connsiteX53" fmla="*/ 326901 w 1169048"/>
                <a:gd name="connsiteY53" fmla="*/ 138155 h 1169048"/>
                <a:gd name="connsiteX54" fmla="*/ 417747 w 1169048"/>
                <a:gd name="connsiteY54" fmla="*/ 88193 h 1169048"/>
                <a:gd name="connsiteX55" fmla="*/ 489392 w 1169048"/>
                <a:gd name="connsiteY55" fmla="*/ 27259 h 1169048"/>
                <a:gd name="connsiteX56" fmla="*/ 639213 w 1169048"/>
                <a:gd name="connsiteY56" fmla="*/ 268122 h 1169048"/>
                <a:gd name="connsiteX57" fmla="*/ 362756 w 1169048"/>
                <a:gd name="connsiteY57" fmla="*/ 331407 h 1169048"/>
                <a:gd name="connsiteX58" fmla="*/ 362756 w 1169048"/>
                <a:gd name="connsiteY58" fmla="*/ 331407 h 1169048"/>
                <a:gd name="connsiteX59" fmla="*/ 301495 w 1169048"/>
                <a:gd name="connsiteY59" fmla="*/ 651883 h 1169048"/>
                <a:gd name="connsiteX60" fmla="*/ 367393 w 1169048"/>
                <a:gd name="connsiteY60" fmla="*/ 368177 h 1169048"/>
                <a:gd name="connsiteX61" fmla="*/ 650708 w 1169048"/>
                <a:gd name="connsiteY61" fmla="*/ 303455 h 1169048"/>
                <a:gd name="connsiteX62" fmla="*/ 657043 w 1169048"/>
                <a:gd name="connsiteY62" fmla="*/ 326901 h 1169048"/>
                <a:gd name="connsiteX63" fmla="*/ 641695 w 1169048"/>
                <a:gd name="connsiteY63" fmla="*/ 642413 h 1169048"/>
                <a:gd name="connsiteX64" fmla="*/ 324942 w 1169048"/>
                <a:gd name="connsiteY64" fmla="*/ 658283 h 1169048"/>
                <a:gd name="connsiteX65" fmla="*/ 301430 w 1169048"/>
                <a:gd name="connsiteY65" fmla="*/ 651883 h 1169048"/>
                <a:gd name="connsiteX66" fmla="*/ 301430 w 1169048"/>
                <a:gd name="connsiteY66" fmla="*/ 651883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3421" y="947411"/>
                  </a:moveTo>
                  <a:cubicBezTo>
                    <a:pt x="36467" y="966938"/>
                    <a:pt x="156246" y="1046943"/>
                    <a:pt x="140114" y="1172142"/>
                  </a:cubicBezTo>
                  <a:lnTo>
                    <a:pt x="177863" y="1134393"/>
                  </a:lnTo>
                  <a:cubicBezTo>
                    <a:pt x="170679" y="1030877"/>
                    <a:pt x="88389" y="960407"/>
                    <a:pt x="42607" y="928863"/>
                  </a:cubicBezTo>
                  <a:cubicBezTo>
                    <a:pt x="138024" y="880794"/>
                    <a:pt x="214306" y="804382"/>
                    <a:pt x="268906" y="713405"/>
                  </a:cubicBezTo>
                  <a:cubicBezTo>
                    <a:pt x="274457" y="704196"/>
                    <a:pt x="279747" y="694792"/>
                    <a:pt x="284841" y="685322"/>
                  </a:cubicBezTo>
                  <a:cubicBezTo>
                    <a:pt x="295160" y="688457"/>
                    <a:pt x="305610" y="691330"/>
                    <a:pt x="316059" y="693943"/>
                  </a:cubicBezTo>
                  <a:cubicBezTo>
                    <a:pt x="418139" y="719479"/>
                    <a:pt x="524659" y="719348"/>
                    <a:pt x="625302" y="687216"/>
                  </a:cubicBezTo>
                  <a:lnTo>
                    <a:pt x="686824" y="625759"/>
                  </a:lnTo>
                  <a:cubicBezTo>
                    <a:pt x="718826" y="525704"/>
                    <a:pt x="718303" y="419445"/>
                    <a:pt x="692832" y="317953"/>
                  </a:cubicBezTo>
                  <a:cubicBezTo>
                    <a:pt x="690220" y="307569"/>
                    <a:pt x="687346" y="297185"/>
                    <a:pt x="684212" y="286866"/>
                  </a:cubicBezTo>
                  <a:cubicBezTo>
                    <a:pt x="693747" y="281772"/>
                    <a:pt x="703217" y="276482"/>
                    <a:pt x="712425" y="270930"/>
                  </a:cubicBezTo>
                  <a:cubicBezTo>
                    <a:pt x="803990" y="216070"/>
                    <a:pt x="880141" y="139265"/>
                    <a:pt x="928405" y="43456"/>
                  </a:cubicBezTo>
                  <a:cubicBezTo>
                    <a:pt x="959950" y="89238"/>
                    <a:pt x="1030485" y="171463"/>
                    <a:pt x="1134001" y="178647"/>
                  </a:cubicBezTo>
                  <a:lnTo>
                    <a:pt x="1171750" y="140898"/>
                  </a:lnTo>
                  <a:cubicBezTo>
                    <a:pt x="1046159" y="157030"/>
                    <a:pt x="966089" y="36729"/>
                    <a:pt x="946758" y="4008"/>
                  </a:cubicBezTo>
                  <a:lnTo>
                    <a:pt x="947149" y="3355"/>
                  </a:lnTo>
                  <a:lnTo>
                    <a:pt x="905939" y="3355"/>
                  </a:lnTo>
                  <a:lnTo>
                    <a:pt x="906265" y="4008"/>
                  </a:lnTo>
                  <a:cubicBezTo>
                    <a:pt x="862312" y="103933"/>
                    <a:pt x="786422" y="183545"/>
                    <a:pt x="693486" y="239255"/>
                  </a:cubicBezTo>
                  <a:cubicBezTo>
                    <a:pt x="686563" y="243435"/>
                    <a:pt x="679509" y="247419"/>
                    <a:pt x="672390" y="251337"/>
                  </a:cubicBezTo>
                  <a:cubicBezTo>
                    <a:pt x="638952" y="159838"/>
                    <a:pt x="585594" y="74478"/>
                    <a:pt x="518324" y="4204"/>
                  </a:cubicBezTo>
                  <a:lnTo>
                    <a:pt x="519108" y="3355"/>
                  </a:lnTo>
                  <a:lnTo>
                    <a:pt x="458958" y="3355"/>
                  </a:lnTo>
                  <a:lnTo>
                    <a:pt x="460133" y="4596"/>
                  </a:lnTo>
                  <a:cubicBezTo>
                    <a:pt x="440932" y="24124"/>
                    <a:pt x="419641" y="41953"/>
                    <a:pt x="396782" y="57889"/>
                  </a:cubicBezTo>
                  <a:cubicBezTo>
                    <a:pt x="369026" y="77156"/>
                    <a:pt x="339179" y="93483"/>
                    <a:pt x="307896" y="106284"/>
                  </a:cubicBezTo>
                  <a:lnTo>
                    <a:pt x="278702" y="118170"/>
                  </a:lnTo>
                  <a:lnTo>
                    <a:pt x="290850" y="147103"/>
                  </a:lnTo>
                  <a:cubicBezTo>
                    <a:pt x="303781" y="178059"/>
                    <a:pt x="313316" y="210714"/>
                    <a:pt x="319194" y="243957"/>
                  </a:cubicBezTo>
                  <a:cubicBezTo>
                    <a:pt x="324027" y="271453"/>
                    <a:pt x="326378" y="299405"/>
                    <a:pt x="326052" y="327293"/>
                  </a:cubicBezTo>
                  <a:cubicBezTo>
                    <a:pt x="298687" y="327489"/>
                    <a:pt x="270995" y="325137"/>
                    <a:pt x="243500" y="320174"/>
                  </a:cubicBezTo>
                  <a:cubicBezTo>
                    <a:pt x="210388" y="314231"/>
                    <a:pt x="177733" y="304630"/>
                    <a:pt x="146384" y="291503"/>
                  </a:cubicBezTo>
                  <a:lnTo>
                    <a:pt x="117321" y="279290"/>
                  </a:lnTo>
                  <a:lnTo>
                    <a:pt x="105369" y="308418"/>
                  </a:lnTo>
                  <a:cubicBezTo>
                    <a:pt x="92634" y="339506"/>
                    <a:pt x="76307" y="369287"/>
                    <a:pt x="56909" y="396913"/>
                  </a:cubicBezTo>
                  <a:cubicBezTo>
                    <a:pt x="41104" y="419445"/>
                    <a:pt x="23144" y="440671"/>
                    <a:pt x="3355" y="460068"/>
                  </a:cubicBezTo>
                  <a:lnTo>
                    <a:pt x="3355" y="518912"/>
                  </a:lnTo>
                  <a:cubicBezTo>
                    <a:pt x="74478" y="587096"/>
                    <a:pt x="159120" y="640127"/>
                    <a:pt x="249313" y="673239"/>
                  </a:cubicBezTo>
                  <a:cubicBezTo>
                    <a:pt x="245394" y="680358"/>
                    <a:pt x="241410" y="687346"/>
                    <a:pt x="237230" y="694269"/>
                  </a:cubicBezTo>
                  <a:cubicBezTo>
                    <a:pt x="181782" y="786748"/>
                    <a:pt x="102822" y="862965"/>
                    <a:pt x="3355" y="906527"/>
                  </a:cubicBezTo>
                  <a:lnTo>
                    <a:pt x="3355" y="947215"/>
                  </a:lnTo>
                  <a:lnTo>
                    <a:pt x="3421" y="947215"/>
                  </a:lnTo>
                  <a:close/>
                  <a:moveTo>
                    <a:pt x="25953" y="489719"/>
                  </a:moveTo>
                  <a:cubicBezTo>
                    <a:pt x="48419" y="468101"/>
                    <a:pt x="68926" y="444002"/>
                    <a:pt x="87083" y="418074"/>
                  </a:cubicBezTo>
                  <a:cubicBezTo>
                    <a:pt x="107002" y="389664"/>
                    <a:pt x="123917" y="359229"/>
                    <a:pt x="137306" y="327619"/>
                  </a:cubicBezTo>
                  <a:cubicBezTo>
                    <a:pt x="169569" y="340747"/>
                    <a:pt x="203073" y="350412"/>
                    <a:pt x="236969" y="356486"/>
                  </a:cubicBezTo>
                  <a:cubicBezTo>
                    <a:pt x="267991" y="362038"/>
                    <a:pt x="299471" y="364585"/>
                    <a:pt x="330689" y="364062"/>
                  </a:cubicBezTo>
                  <a:cubicBezTo>
                    <a:pt x="328991" y="458892"/>
                    <a:pt x="306851" y="554637"/>
                    <a:pt x="266228" y="640389"/>
                  </a:cubicBezTo>
                  <a:cubicBezTo>
                    <a:pt x="177994" y="608713"/>
                    <a:pt x="95181" y="556792"/>
                    <a:pt x="25953" y="489719"/>
                  </a:cubicBezTo>
                  <a:lnTo>
                    <a:pt x="25953" y="489719"/>
                  </a:lnTo>
                  <a:close/>
                  <a:moveTo>
                    <a:pt x="362821" y="331472"/>
                  </a:moveTo>
                  <a:cubicBezTo>
                    <a:pt x="363409" y="300189"/>
                    <a:pt x="360862" y="268710"/>
                    <a:pt x="355376" y="237622"/>
                  </a:cubicBezTo>
                  <a:cubicBezTo>
                    <a:pt x="349367" y="203530"/>
                    <a:pt x="339832" y="170026"/>
                    <a:pt x="326901" y="138155"/>
                  </a:cubicBezTo>
                  <a:cubicBezTo>
                    <a:pt x="359099" y="124571"/>
                    <a:pt x="389598" y="107721"/>
                    <a:pt x="417747" y="88193"/>
                  </a:cubicBezTo>
                  <a:cubicBezTo>
                    <a:pt x="443675" y="70167"/>
                    <a:pt x="467709" y="49725"/>
                    <a:pt x="489392" y="27259"/>
                  </a:cubicBezTo>
                  <a:cubicBezTo>
                    <a:pt x="555290" y="95508"/>
                    <a:pt x="607276" y="178778"/>
                    <a:pt x="639213" y="268122"/>
                  </a:cubicBezTo>
                  <a:cubicBezTo>
                    <a:pt x="554375" y="308092"/>
                    <a:pt x="459153" y="329970"/>
                    <a:pt x="362756" y="331407"/>
                  </a:cubicBezTo>
                  <a:lnTo>
                    <a:pt x="362756" y="331407"/>
                  </a:lnTo>
                  <a:close/>
                  <a:moveTo>
                    <a:pt x="301495" y="651883"/>
                  </a:moveTo>
                  <a:cubicBezTo>
                    <a:pt x="342575" y="563584"/>
                    <a:pt x="365172" y="465489"/>
                    <a:pt x="367393" y="368177"/>
                  </a:cubicBezTo>
                  <a:cubicBezTo>
                    <a:pt x="466011" y="366087"/>
                    <a:pt x="563453" y="343816"/>
                    <a:pt x="650708" y="303455"/>
                  </a:cubicBezTo>
                  <a:cubicBezTo>
                    <a:pt x="652993" y="311226"/>
                    <a:pt x="655083" y="319064"/>
                    <a:pt x="657043" y="326901"/>
                  </a:cubicBezTo>
                  <a:cubicBezTo>
                    <a:pt x="683232" y="431462"/>
                    <a:pt x="681273" y="541248"/>
                    <a:pt x="641695" y="642413"/>
                  </a:cubicBezTo>
                  <a:cubicBezTo>
                    <a:pt x="539942" y="681991"/>
                    <a:pt x="430025" y="684603"/>
                    <a:pt x="324942" y="658283"/>
                  </a:cubicBezTo>
                  <a:cubicBezTo>
                    <a:pt x="317104" y="656324"/>
                    <a:pt x="309267" y="654169"/>
                    <a:pt x="301430" y="651883"/>
                  </a:cubicBezTo>
                  <a:lnTo>
                    <a:pt x="301430" y="651883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BDD8B74-8649-4E49-91B1-D1DE435AF179}"/>
                </a:ext>
              </a:extLst>
            </p:cNvPr>
            <p:cNvSpPr/>
            <p:nvPr/>
          </p:nvSpPr>
          <p:spPr>
            <a:xfrm>
              <a:off x="133338" y="1773921"/>
              <a:ext cx="1169048" cy="1169048"/>
            </a:xfrm>
            <a:custGeom>
              <a:avLst/>
              <a:gdLst>
                <a:gd name="connsiteX0" fmla="*/ 1171816 w 1169048"/>
                <a:gd name="connsiteY0" fmla="*/ 228152 h 1169048"/>
                <a:gd name="connsiteX1" fmla="*/ 1034991 w 1169048"/>
                <a:gd name="connsiteY1" fmla="*/ 3355 h 1169048"/>
                <a:gd name="connsiteX2" fmla="*/ 997242 w 1169048"/>
                <a:gd name="connsiteY2" fmla="*/ 41104 h 1169048"/>
                <a:gd name="connsiteX3" fmla="*/ 1132499 w 1169048"/>
                <a:gd name="connsiteY3" fmla="*/ 246635 h 1169048"/>
                <a:gd name="connsiteX4" fmla="*/ 906200 w 1169048"/>
                <a:gd name="connsiteY4" fmla="*/ 462092 h 1169048"/>
                <a:gd name="connsiteX5" fmla="*/ 890264 w 1169048"/>
                <a:gd name="connsiteY5" fmla="*/ 490176 h 1169048"/>
                <a:gd name="connsiteX6" fmla="*/ 859046 w 1169048"/>
                <a:gd name="connsiteY6" fmla="*/ 481555 h 1169048"/>
                <a:gd name="connsiteX7" fmla="*/ 549804 w 1169048"/>
                <a:gd name="connsiteY7" fmla="*/ 488282 h 1169048"/>
                <a:gd name="connsiteX8" fmla="*/ 488282 w 1169048"/>
                <a:gd name="connsiteY8" fmla="*/ 549738 h 1169048"/>
                <a:gd name="connsiteX9" fmla="*/ 482273 w 1169048"/>
                <a:gd name="connsiteY9" fmla="*/ 857544 h 1169048"/>
                <a:gd name="connsiteX10" fmla="*/ 490894 w 1169048"/>
                <a:gd name="connsiteY10" fmla="*/ 888632 h 1169048"/>
                <a:gd name="connsiteX11" fmla="*/ 462680 w 1169048"/>
                <a:gd name="connsiteY11" fmla="*/ 904567 h 1169048"/>
                <a:gd name="connsiteX12" fmla="*/ 246700 w 1169048"/>
                <a:gd name="connsiteY12" fmla="*/ 1132042 h 1169048"/>
                <a:gd name="connsiteX13" fmla="*/ 41104 w 1169048"/>
                <a:gd name="connsiteY13" fmla="*/ 996850 h 1169048"/>
                <a:gd name="connsiteX14" fmla="*/ 3355 w 1169048"/>
                <a:gd name="connsiteY14" fmla="*/ 1034599 h 1169048"/>
                <a:gd name="connsiteX15" fmla="*/ 228087 w 1169048"/>
                <a:gd name="connsiteY15" fmla="*/ 1171032 h 1169048"/>
                <a:gd name="connsiteX16" fmla="*/ 269101 w 1169048"/>
                <a:gd name="connsiteY16" fmla="*/ 1171032 h 1169048"/>
                <a:gd name="connsiteX17" fmla="*/ 481685 w 1169048"/>
                <a:gd name="connsiteY17" fmla="*/ 936243 h 1169048"/>
                <a:gd name="connsiteX18" fmla="*/ 502781 w 1169048"/>
                <a:gd name="connsiteY18" fmla="*/ 924160 h 1169048"/>
                <a:gd name="connsiteX19" fmla="*/ 656585 w 1169048"/>
                <a:gd name="connsiteY19" fmla="*/ 1171032 h 1169048"/>
                <a:gd name="connsiteX20" fmla="*/ 715103 w 1169048"/>
                <a:gd name="connsiteY20" fmla="*/ 1171032 h 1169048"/>
                <a:gd name="connsiteX21" fmla="*/ 714973 w 1169048"/>
                <a:gd name="connsiteY21" fmla="*/ 1170901 h 1169048"/>
                <a:gd name="connsiteX22" fmla="*/ 778323 w 1169048"/>
                <a:gd name="connsiteY22" fmla="*/ 1117608 h 1169048"/>
                <a:gd name="connsiteX23" fmla="*/ 867210 w 1169048"/>
                <a:gd name="connsiteY23" fmla="*/ 1069214 h 1169048"/>
                <a:gd name="connsiteX24" fmla="*/ 896404 w 1169048"/>
                <a:gd name="connsiteY24" fmla="*/ 1057327 h 1169048"/>
                <a:gd name="connsiteX25" fmla="*/ 884256 w 1169048"/>
                <a:gd name="connsiteY25" fmla="*/ 1028395 h 1169048"/>
                <a:gd name="connsiteX26" fmla="*/ 855911 w 1169048"/>
                <a:gd name="connsiteY26" fmla="*/ 931540 h 1169048"/>
                <a:gd name="connsiteX27" fmla="*/ 849054 w 1169048"/>
                <a:gd name="connsiteY27" fmla="*/ 848205 h 1169048"/>
                <a:gd name="connsiteX28" fmla="*/ 931606 w 1169048"/>
                <a:gd name="connsiteY28" fmla="*/ 855324 h 1169048"/>
                <a:gd name="connsiteX29" fmla="*/ 1028721 w 1169048"/>
                <a:gd name="connsiteY29" fmla="*/ 883995 h 1169048"/>
                <a:gd name="connsiteX30" fmla="*/ 1057785 w 1169048"/>
                <a:gd name="connsiteY30" fmla="*/ 896208 h 1169048"/>
                <a:gd name="connsiteX31" fmla="*/ 1069736 w 1169048"/>
                <a:gd name="connsiteY31" fmla="*/ 867014 h 1169048"/>
                <a:gd name="connsiteX32" fmla="*/ 1118196 w 1169048"/>
                <a:gd name="connsiteY32" fmla="*/ 778519 h 1169048"/>
                <a:gd name="connsiteX33" fmla="*/ 1171816 w 1169048"/>
                <a:gd name="connsiteY33" fmla="*/ 715234 h 1169048"/>
                <a:gd name="connsiteX34" fmla="*/ 1171816 w 1169048"/>
                <a:gd name="connsiteY34" fmla="*/ 656585 h 1169048"/>
                <a:gd name="connsiteX35" fmla="*/ 925793 w 1169048"/>
                <a:gd name="connsiteY35" fmla="*/ 502193 h 1169048"/>
                <a:gd name="connsiteX36" fmla="*/ 937875 w 1169048"/>
                <a:gd name="connsiteY36" fmla="*/ 481163 h 1169048"/>
                <a:gd name="connsiteX37" fmla="*/ 1171816 w 1169048"/>
                <a:gd name="connsiteY37" fmla="*/ 268906 h 1169048"/>
                <a:gd name="connsiteX38" fmla="*/ 1171881 w 1169048"/>
                <a:gd name="connsiteY38" fmla="*/ 268906 h 1169048"/>
                <a:gd name="connsiteX39" fmla="*/ 1171881 w 1169048"/>
                <a:gd name="connsiteY39" fmla="*/ 228283 h 1169048"/>
                <a:gd name="connsiteX40" fmla="*/ 1171881 w 1169048"/>
                <a:gd name="connsiteY40" fmla="*/ 228283 h 1169048"/>
                <a:gd name="connsiteX41" fmla="*/ 938202 w 1169048"/>
                <a:gd name="connsiteY41" fmla="*/ 818946 h 1169048"/>
                <a:gd name="connsiteX42" fmla="*/ 844482 w 1169048"/>
                <a:gd name="connsiteY42" fmla="*/ 811370 h 1169048"/>
                <a:gd name="connsiteX43" fmla="*/ 908943 w 1169048"/>
                <a:gd name="connsiteY43" fmla="*/ 535044 h 1169048"/>
                <a:gd name="connsiteX44" fmla="*/ 1149218 w 1169048"/>
                <a:gd name="connsiteY44" fmla="*/ 685714 h 1169048"/>
                <a:gd name="connsiteX45" fmla="*/ 1088088 w 1169048"/>
                <a:gd name="connsiteY45" fmla="*/ 757359 h 1169048"/>
                <a:gd name="connsiteX46" fmla="*/ 1037865 w 1169048"/>
                <a:gd name="connsiteY46" fmla="*/ 847813 h 1169048"/>
                <a:gd name="connsiteX47" fmla="*/ 938202 w 1169048"/>
                <a:gd name="connsiteY47" fmla="*/ 818946 h 1169048"/>
                <a:gd name="connsiteX48" fmla="*/ 938202 w 1169048"/>
                <a:gd name="connsiteY48" fmla="*/ 818946 h 1169048"/>
                <a:gd name="connsiteX49" fmla="*/ 812350 w 1169048"/>
                <a:gd name="connsiteY49" fmla="*/ 843960 h 1169048"/>
                <a:gd name="connsiteX50" fmla="*/ 819795 w 1169048"/>
                <a:gd name="connsiteY50" fmla="*/ 937810 h 1169048"/>
                <a:gd name="connsiteX51" fmla="*/ 848270 w 1169048"/>
                <a:gd name="connsiteY51" fmla="*/ 1037277 h 1169048"/>
                <a:gd name="connsiteX52" fmla="*/ 757424 w 1169048"/>
                <a:gd name="connsiteY52" fmla="*/ 1087239 h 1169048"/>
                <a:gd name="connsiteX53" fmla="*/ 685779 w 1169048"/>
                <a:gd name="connsiteY53" fmla="*/ 1148174 h 1169048"/>
                <a:gd name="connsiteX54" fmla="*/ 535958 w 1169048"/>
                <a:gd name="connsiteY54" fmla="*/ 907310 h 1169048"/>
                <a:gd name="connsiteX55" fmla="*/ 812415 w 1169048"/>
                <a:gd name="connsiteY55" fmla="*/ 844025 h 1169048"/>
                <a:gd name="connsiteX56" fmla="*/ 812415 w 1169048"/>
                <a:gd name="connsiteY56" fmla="*/ 844025 h 1169048"/>
                <a:gd name="connsiteX57" fmla="*/ 873676 w 1169048"/>
                <a:gd name="connsiteY57" fmla="*/ 523549 h 1169048"/>
                <a:gd name="connsiteX58" fmla="*/ 807778 w 1169048"/>
                <a:gd name="connsiteY58" fmla="*/ 807255 h 1169048"/>
                <a:gd name="connsiteX59" fmla="*/ 524463 w 1169048"/>
                <a:gd name="connsiteY59" fmla="*/ 871978 h 1169048"/>
                <a:gd name="connsiteX60" fmla="*/ 518128 w 1169048"/>
                <a:gd name="connsiteY60" fmla="*/ 848531 h 1169048"/>
                <a:gd name="connsiteX61" fmla="*/ 533476 w 1169048"/>
                <a:gd name="connsiteY61" fmla="*/ 533019 h 1169048"/>
                <a:gd name="connsiteX62" fmla="*/ 850229 w 1169048"/>
                <a:gd name="connsiteY62" fmla="*/ 517149 h 1169048"/>
                <a:gd name="connsiteX63" fmla="*/ 873741 w 1169048"/>
                <a:gd name="connsiteY63" fmla="*/ 523549 h 1169048"/>
                <a:gd name="connsiteX64" fmla="*/ 873741 w 1169048"/>
                <a:gd name="connsiteY64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1171816" y="228152"/>
                  </a:moveTo>
                  <a:cubicBezTo>
                    <a:pt x="1138899" y="208755"/>
                    <a:pt x="1018860" y="128685"/>
                    <a:pt x="1034991" y="3355"/>
                  </a:cubicBezTo>
                  <a:lnTo>
                    <a:pt x="997242" y="41104"/>
                  </a:lnTo>
                  <a:cubicBezTo>
                    <a:pt x="1004426" y="144621"/>
                    <a:pt x="1086717" y="215090"/>
                    <a:pt x="1132499" y="246635"/>
                  </a:cubicBezTo>
                  <a:cubicBezTo>
                    <a:pt x="1037081" y="294703"/>
                    <a:pt x="960799" y="371116"/>
                    <a:pt x="906200" y="462092"/>
                  </a:cubicBezTo>
                  <a:cubicBezTo>
                    <a:pt x="900649" y="471301"/>
                    <a:pt x="895359" y="480706"/>
                    <a:pt x="890264" y="490176"/>
                  </a:cubicBezTo>
                  <a:cubicBezTo>
                    <a:pt x="879945" y="487041"/>
                    <a:pt x="869496" y="484167"/>
                    <a:pt x="859046" y="481555"/>
                  </a:cubicBezTo>
                  <a:cubicBezTo>
                    <a:pt x="756967" y="456019"/>
                    <a:pt x="650446" y="456149"/>
                    <a:pt x="549804" y="488282"/>
                  </a:cubicBezTo>
                  <a:lnTo>
                    <a:pt x="488282" y="549738"/>
                  </a:lnTo>
                  <a:cubicBezTo>
                    <a:pt x="456280" y="649793"/>
                    <a:pt x="456802" y="756118"/>
                    <a:pt x="482273" y="857544"/>
                  </a:cubicBezTo>
                  <a:cubicBezTo>
                    <a:pt x="484886" y="867928"/>
                    <a:pt x="487759" y="878313"/>
                    <a:pt x="490894" y="888632"/>
                  </a:cubicBezTo>
                  <a:cubicBezTo>
                    <a:pt x="481359" y="893726"/>
                    <a:pt x="471889" y="899016"/>
                    <a:pt x="462680" y="904567"/>
                  </a:cubicBezTo>
                  <a:cubicBezTo>
                    <a:pt x="371116" y="959428"/>
                    <a:pt x="294964" y="1036232"/>
                    <a:pt x="246700" y="1132042"/>
                  </a:cubicBezTo>
                  <a:cubicBezTo>
                    <a:pt x="215155" y="1086260"/>
                    <a:pt x="144621" y="1004034"/>
                    <a:pt x="41104" y="996850"/>
                  </a:cubicBezTo>
                  <a:lnTo>
                    <a:pt x="3355" y="1034599"/>
                  </a:lnTo>
                  <a:cubicBezTo>
                    <a:pt x="128359" y="1018533"/>
                    <a:pt x="208298" y="1137724"/>
                    <a:pt x="228087" y="1171032"/>
                  </a:cubicBezTo>
                  <a:lnTo>
                    <a:pt x="269101" y="1171032"/>
                  </a:lnTo>
                  <a:cubicBezTo>
                    <a:pt x="313120" y="1071304"/>
                    <a:pt x="388880" y="991821"/>
                    <a:pt x="481685" y="936243"/>
                  </a:cubicBezTo>
                  <a:cubicBezTo>
                    <a:pt x="488608" y="932063"/>
                    <a:pt x="495662" y="928079"/>
                    <a:pt x="502781" y="924160"/>
                  </a:cubicBezTo>
                  <a:cubicBezTo>
                    <a:pt x="536154" y="1015529"/>
                    <a:pt x="589447" y="1100824"/>
                    <a:pt x="656585" y="1171032"/>
                  </a:cubicBezTo>
                  <a:lnTo>
                    <a:pt x="715103" y="1171032"/>
                  </a:lnTo>
                  <a:lnTo>
                    <a:pt x="714973" y="1170901"/>
                  </a:lnTo>
                  <a:cubicBezTo>
                    <a:pt x="734174" y="1151374"/>
                    <a:pt x="755465" y="1133544"/>
                    <a:pt x="778323" y="1117608"/>
                  </a:cubicBezTo>
                  <a:cubicBezTo>
                    <a:pt x="806080" y="1098342"/>
                    <a:pt x="835927" y="1082015"/>
                    <a:pt x="867210" y="1069214"/>
                  </a:cubicBezTo>
                  <a:lnTo>
                    <a:pt x="896404" y="1057327"/>
                  </a:lnTo>
                  <a:lnTo>
                    <a:pt x="884256" y="1028395"/>
                  </a:lnTo>
                  <a:cubicBezTo>
                    <a:pt x="871325" y="997438"/>
                    <a:pt x="861789" y="964783"/>
                    <a:pt x="855911" y="931540"/>
                  </a:cubicBezTo>
                  <a:cubicBezTo>
                    <a:pt x="851078" y="904045"/>
                    <a:pt x="848727" y="876092"/>
                    <a:pt x="849054" y="848205"/>
                  </a:cubicBezTo>
                  <a:cubicBezTo>
                    <a:pt x="876419" y="848009"/>
                    <a:pt x="904110" y="850360"/>
                    <a:pt x="931606" y="855324"/>
                  </a:cubicBezTo>
                  <a:cubicBezTo>
                    <a:pt x="964718" y="861267"/>
                    <a:pt x="997373" y="870867"/>
                    <a:pt x="1028721" y="883995"/>
                  </a:cubicBezTo>
                  <a:lnTo>
                    <a:pt x="1057785" y="896208"/>
                  </a:lnTo>
                  <a:lnTo>
                    <a:pt x="1069736" y="867014"/>
                  </a:lnTo>
                  <a:cubicBezTo>
                    <a:pt x="1082472" y="835927"/>
                    <a:pt x="1098799" y="806145"/>
                    <a:pt x="1118196" y="778519"/>
                  </a:cubicBezTo>
                  <a:cubicBezTo>
                    <a:pt x="1134067" y="755922"/>
                    <a:pt x="1152027" y="734696"/>
                    <a:pt x="1171816" y="715234"/>
                  </a:cubicBezTo>
                  <a:lnTo>
                    <a:pt x="1171816" y="656585"/>
                  </a:lnTo>
                  <a:cubicBezTo>
                    <a:pt x="1100628" y="588402"/>
                    <a:pt x="1015986" y="535305"/>
                    <a:pt x="925793" y="502193"/>
                  </a:cubicBezTo>
                  <a:cubicBezTo>
                    <a:pt x="929712" y="495074"/>
                    <a:pt x="933696" y="488086"/>
                    <a:pt x="937875" y="481163"/>
                  </a:cubicBezTo>
                  <a:cubicBezTo>
                    <a:pt x="993324" y="388684"/>
                    <a:pt x="1072349" y="312467"/>
                    <a:pt x="1171816" y="268906"/>
                  </a:cubicBezTo>
                  <a:lnTo>
                    <a:pt x="1171881" y="268906"/>
                  </a:lnTo>
                  <a:lnTo>
                    <a:pt x="1171881" y="228283"/>
                  </a:lnTo>
                  <a:lnTo>
                    <a:pt x="1171881" y="228283"/>
                  </a:lnTo>
                  <a:close/>
                  <a:moveTo>
                    <a:pt x="938202" y="818946"/>
                  </a:moveTo>
                  <a:cubicBezTo>
                    <a:pt x="907180" y="813395"/>
                    <a:pt x="875700" y="810848"/>
                    <a:pt x="844482" y="811370"/>
                  </a:cubicBezTo>
                  <a:cubicBezTo>
                    <a:pt x="846180" y="716540"/>
                    <a:pt x="868320" y="620861"/>
                    <a:pt x="908943" y="535044"/>
                  </a:cubicBezTo>
                  <a:cubicBezTo>
                    <a:pt x="997177" y="566719"/>
                    <a:pt x="1079990" y="618640"/>
                    <a:pt x="1149218" y="685714"/>
                  </a:cubicBezTo>
                  <a:cubicBezTo>
                    <a:pt x="1126752" y="707331"/>
                    <a:pt x="1106245" y="731431"/>
                    <a:pt x="1088088" y="757359"/>
                  </a:cubicBezTo>
                  <a:cubicBezTo>
                    <a:pt x="1068169" y="785769"/>
                    <a:pt x="1051254" y="816203"/>
                    <a:pt x="1037865" y="847813"/>
                  </a:cubicBezTo>
                  <a:cubicBezTo>
                    <a:pt x="1005602" y="834686"/>
                    <a:pt x="972098" y="825020"/>
                    <a:pt x="938202" y="818946"/>
                  </a:cubicBezTo>
                  <a:lnTo>
                    <a:pt x="938202" y="818946"/>
                  </a:lnTo>
                  <a:close/>
                  <a:moveTo>
                    <a:pt x="812350" y="843960"/>
                  </a:moveTo>
                  <a:cubicBezTo>
                    <a:pt x="811762" y="875243"/>
                    <a:pt x="814309" y="906723"/>
                    <a:pt x="819795" y="937810"/>
                  </a:cubicBezTo>
                  <a:cubicBezTo>
                    <a:pt x="825804" y="971902"/>
                    <a:pt x="835339" y="1005406"/>
                    <a:pt x="848270" y="1037277"/>
                  </a:cubicBezTo>
                  <a:cubicBezTo>
                    <a:pt x="816072" y="1050862"/>
                    <a:pt x="785573" y="1067712"/>
                    <a:pt x="757424" y="1087239"/>
                  </a:cubicBezTo>
                  <a:cubicBezTo>
                    <a:pt x="731496" y="1105265"/>
                    <a:pt x="707462" y="1125707"/>
                    <a:pt x="685779" y="1148174"/>
                  </a:cubicBezTo>
                  <a:cubicBezTo>
                    <a:pt x="619881" y="1079925"/>
                    <a:pt x="567895" y="996654"/>
                    <a:pt x="535958" y="907310"/>
                  </a:cubicBezTo>
                  <a:cubicBezTo>
                    <a:pt x="620796" y="867341"/>
                    <a:pt x="716083" y="845462"/>
                    <a:pt x="812415" y="844025"/>
                  </a:cubicBezTo>
                  <a:lnTo>
                    <a:pt x="812415" y="844025"/>
                  </a:lnTo>
                  <a:close/>
                  <a:moveTo>
                    <a:pt x="873676" y="523549"/>
                  </a:moveTo>
                  <a:cubicBezTo>
                    <a:pt x="832596" y="611848"/>
                    <a:pt x="809999" y="709944"/>
                    <a:pt x="807778" y="807255"/>
                  </a:cubicBezTo>
                  <a:cubicBezTo>
                    <a:pt x="709160" y="809345"/>
                    <a:pt x="611718" y="831616"/>
                    <a:pt x="524463" y="871978"/>
                  </a:cubicBezTo>
                  <a:cubicBezTo>
                    <a:pt x="522178" y="864206"/>
                    <a:pt x="520088" y="856369"/>
                    <a:pt x="518128" y="848531"/>
                  </a:cubicBezTo>
                  <a:cubicBezTo>
                    <a:pt x="491939" y="743970"/>
                    <a:pt x="493898" y="634184"/>
                    <a:pt x="533476" y="533019"/>
                  </a:cubicBezTo>
                  <a:cubicBezTo>
                    <a:pt x="635229" y="493441"/>
                    <a:pt x="745146" y="490829"/>
                    <a:pt x="850229" y="517149"/>
                  </a:cubicBezTo>
                  <a:cubicBezTo>
                    <a:pt x="858067" y="519108"/>
                    <a:pt x="865904" y="521263"/>
                    <a:pt x="873741" y="523549"/>
                  </a:cubicBezTo>
                  <a:lnTo>
                    <a:pt x="873741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D41E825B-4674-44E8-88BE-334900B2E737}"/>
                </a:ext>
              </a:extLst>
            </p:cNvPr>
            <p:cNvSpPr/>
            <p:nvPr/>
          </p:nvSpPr>
          <p:spPr>
            <a:xfrm>
              <a:off x="1438623" y="3078031"/>
              <a:ext cx="1169048" cy="1169048"/>
            </a:xfrm>
            <a:custGeom>
              <a:avLst/>
              <a:gdLst>
                <a:gd name="connsiteX0" fmla="*/ 1171685 w 1169048"/>
                <a:gd name="connsiteY0" fmla="*/ 228087 h 1169048"/>
                <a:gd name="connsiteX1" fmla="*/ 1034991 w 1169048"/>
                <a:gd name="connsiteY1" fmla="*/ 3355 h 1169048"/>
                <a:gd name="connsiteX2" fmla="*/ 997242 w 1169048"/>
                <a:gd name="connsiteY2" fmla="*/ 41104 h 1169048"/>
                <a:gd name="connsiteX3" fmla="*/ 1132499 w 1169048"/>
                <a:gd name="connsiteY3" fmla="*/ 246635 h 1169048"/>
                <a:gd name="connsiteX4" fmla="*/ 906200 w 1169048"/>
                <a:gd name="connsiteY4" fmla="*/ 462092 h 1169048"/>
                <a:gd name="connsiteX5" fmla="*/ 890264 w 1169048"/>
                <a:gd name="connsiteY5" fmla="*/ 490176 h 1169048"/>
                <a:gd name="connsiteX6" fmla="*/ 859046 w 1169048"/>
                <a:gd name="connsiteY6" fmla="*/ 481555 h 1169048"/>
                <a:gd name="connsiteX7" fmla="*/ 549804 w 1169048"/>
                <a:gd name="connsiteY7" fmla="*/ 488282 h 1169048"/>
                <a:gd name="connsiteX8" fmla="*/ 488282 w 1169048"/>
                <a:gd name="connsiteY8" fmla="*/ 549738 h 1169048"/>
                <a:gd name="connsiteX9" fmla="*/ 482273 w 1169048"/>
                <a:gd name="connsiteY9" fmla="*/ 857544 h 1169048"/>
                <a:gd name="connsiteX10" fmla="*/ 490894 w 1169048"/>
                <a:gd name="connsiteY10" fmla="*/ 888632 h 1169048"/>
                <a:gd name="connsiteX11" fmla="*/ 462680 w 1169048"/>
                <a:gd name="connsiteY11" fmla="*/ 904567 h 1169048"/>
                <a:gd name="connsiteX12" fmla="*/ 246700 w 1169048"/>
                <a:gd name="connsiteY12" fmla="*/ 1132042 h 1169048"/>
                <a:gd name="connsiteX13" fmla="*/ 41105 w 1169048"/>
                <a:gd name="connsiteY13" fmla="*/ 996850 h 1169048"/>
                <a:gd name="connsiteX14" fmla="*/ 3355 w 1169048"/>
                <a:gd name="connsiteY14" fmla="*/ 1034599 h 1169048"/>
                <a:gd name="connsiteX15" fmla="*/ 228348 w 1169048"/>
                <a:gd name="connsiteY15" fmla="*/ 1171489 h 1169048"/>
                <a:gd name="connsiteX16" fmla="*/ 227956 w 1169048"/>
                <a:gd name="connsiteY16" fmla="*/ 1172142 h 1169048"/>
                <a:gd name="connsiteX17" fmla="*/ 269167 w 1169048"/>
                <a:gd name="connsiteY17" fmla="*/ 1172142 h 1169048"/>
                <a:gd name="connsiteX18" fmla="*/ 268840 w 1169048"/>
                <a:gd name="connsiteY18" fmla="*/ 1171489 h 1169048"/>
                <a:gd name="connsiteX19" fmla="*/ 481620 w 1169048"/>
                <a:gd name="connsiteY19" fmla="*/ 936243 h 1169048"/>
                <a:gd name="connsiteX20" fmla="*/ 502715 w 1169048"/>
                <a:gd name="connsiteY20" fmla="*/ 924160 h 1169048"/>
                <a:gd name="connsiteX21" fmla="*/ 656781 w 1169048"/>
                <a:gd name="connsiteY21" fmla="*/ 1171293 h 1169048"/>
                <a:gd name="connsiteX22" fmla="*/ 655998 w 1169048"/>
                <a:gd name="connsiteY22" fmla="*/ 1172142 h 1169048"/>
                <a:gd name="connsiteX23" fmla="*/ 716148 w 1169048"/>
                <a:gd name="connsiteY23" fmla="*/ 1172142 h 1169048"/>
                <a:gd name="connsiteX24" fmla="*/ 714973 w 1169048"/>
                <a:gd name="connsiteY24" fmla="*/ 1170901 h 1169048"/>
                <a:gd name="connsiteX25" fmla="*/ 778323 w 1169048"/>
                <a:gd name="connsiteY25" fmla="*/ 1117608 h 1169048"/>
                <a:gd name="connsiteX26" fmla="*/ 867210 w 1169048"/>
                <a:gd name="connsiteY26" fmla="*/ 1069214 h 1169048"/>
                <a:gd name="connsiteX27" fmla="*/ 896404 w 1169048"/>
                <a:gd name="connsiteY27" fmla="*/ 1057327 h 1169048"/>
                <a:gd name="connsiteX28" fmla="*/ 884256 w 1169048"/>
                <a:gd name="connsiteY28" fmla="*/ 1028395 h 1169048"/>
                <a:gd name="connsiteX29" fmla="*/ 855911 w 1169048"/>
                <a:gd name="connsiteY29" fmla="*/ 931540 h 1169048"/>
                <a:gd name="connsiteX30" fmla="*/ 849054 w 1169048"/>
                <a:gd name="connsiteY30" fmla="*/ 848205 h 1169048"/>
                <a:gd name="connsiteX31" fmla="*/ 931606 w 1169048"/>
                <a:gd name="connsiteY31" fmla="*/ 855324 h 1169048"/>
                <a:gd name="connsiteX32" fmla="*/ 1028722 w 1169048"/>
                <a:gd name="connsiteY32" fmla="*/ 883995 h 1169048"/>
                <a:gd name="connsiteX33" fmla="*/ 1057784 w 1169048"/>
                <a:gd name="connsiteY33" fmla="*/ 896208 h 1169048"/>
                <a:gd name="connsiteX34" fmla="*/ 1069736 w 1169048"/>
                <a:gd name="connsiteY34" fmla="*/ 867079 h 1169048"/>
                <a:gd name="connsiteX35" fmla="*/ 1118196 w 1169048"/>
                <a:gd name="connsiteY35" fmla="*/ 778584 h 1169048"/>
                <a:gd name="connsiteX36" fmla="*/ 1171750 w 1169048"/>
                <a:gd name="connsiteY36" fmla="*/ 715430 h 1169048"/>
                <a:gd name="connsiteX37" fmla="*/ 1171750 w 1169048"/>
                <a:gd name="connsiteY37" fmla="*/ 656585 h 1169048"/>
                <a:gd name="connsiteX38" fmla="*/ 925793 w 1169048"/>
                <a:gd name="connsiteY38" fmla="*/ 502258 h 1169048"/>
                <a:gd name="connsiteX39" fmla="*/ 937875 w 1169048"/>
                <a:gd name="connsiteY39" fmla="*/ 481228 h 1169048"/>
                <a:gd name="connsiteX40" fmla="*/ 1171750 w 1169048"/>
                <a:gd name="connsiteY40" fmla="*/ 268971 h 1169048"/>
                <a:gd name="connsiteX41" fmla="*/ 1171750 w 1169048"/>
                <a:gd name="connsiteY41" fmla="*/ 228283 h 1169048"/>
                <a:gd name="connsiteX42" fmla="*/ 1171750 w 1169048"/>
                <a:gd name="connsiteY42" fmla="*/ 228283 h 1169048"/>
                <a:gd name="connsiteX43" fmla="*/ 1149153 w 1169048"/>
                <a:gd name="connsiteY43" fmla="*/ 685714 h 1169048"/>
                <a:gd name="connsiteX44" fmla="*/ 1088023 w 1169048"/>
                <a:gd name="connsiteY44" fmla="*/ 757359 h 1169048"/>
                <a:gd name="connsiteX45" fmla="*/ 1037800 w 1169048"/>
                <a:gd name="connsiteY45" fmla="*/ 847813 h 1169048"/>
                <a:gd name="connsiteX46" fmla="*/ 938137 w 1169048"/>
                <a:gd name="connsiteY46" fmla="*/ 818946 h 1169048"/>
                <a:gd name="connsiteX47" fmla="*/ 844417 w 1169048"/>
                <a:gd name="connsiteY47" fmla="*/ 811370 h 1169048"/>
                <a:gd name="connsiteX48" fmla="*/ 908878 w 1169048"/>
                <a:gd name="connsiteY48" fmla="*/ 535044 h 1169048"/>
                <a:gd name="connsiteX49" fmla="*/ 1149153 w 1169048"/>
                <a:gd name="connsiteY49" fmla="*/ 685714 h 1169048"/>
                <a:gd name="connsiteX50" fmla="*/ 1149153 w 1169048"/>
                <a:gd name="connsiteY50" fmla="*/ 685714 h 1169048"/>
                <a:gd name="connsiteX51" fmla="*/ 812284 w 1169048"/>
                <a:gd name="connsiteY51" fmla="*/ 843960 h 1169048"/>
                <a:gd name="connsiteX52" fmla="*/ 819730 w 1169048"/>
                <a:gd name="connsiteY52" fmla="*/ 937810 h 1169048"/>
                <a:gd name="connsiteX53" fmla="*/ 848205 w 1169048"/>
                <a:gd name="connsiteY53" fmla="*/ 1037277 h 1169048"/>
                <a:gd name="connsiteX54" fmla="*/ 757359 w 1169048"/>
                <a:gd name="connsiteY54" fmla="*/ 1087239 h 1169048"/>
                <a:gd name="connsiteX55" fmla="*/ 685714 w 1169048"/>
                <a:gd name="connsiteY55" fmla="*/ 1148173 h 1169048"/>
                <a:gd name="connsiteX56" fmla="*/ 535893 w 1169048"/>
                <a:gd name="connsiteY56" fmla="*/ 907310 h 1169048"/>
                <a:gd name="connsiteX57" fmla="*/ 812350 w 1169048"/>
                <a:gd name="connsiteY57" fmla="*/ 844025 h 1169048"/>
                <a:gd name="connsiteX58" fmla="*/ 812350 w 1169048"/>
                <a:gd name="connsiteY58" fmla="*/ 844025 h 1169048"/>
                <a:gd name="connsiteX59" fmla="*/ 873611 w 1169048"/>
                <a:gd name="connsiteY59" fmla="*/ 523549 h 1169048"/>
                <a:gd name="connsiteX60" fmla="*/ 807713 w 1169048"/>
                <a:gd name="connsiteY60" fmla="*/ 807255 h 1169048"/>
                <a:gd name="connsiteX61" fmla="*/ 524398 w 1169048"/>
                <a:gd name="connsiteY61" fmla="*/ 871978 h 1169048"/>
                <a:gd name="connsiteX62" fmla="*/ 518063 w 1169048"/>
                <a:gd name="connsiteY62" fmla="*/ 848531 h 1169048"/>
                <a:gd name="connsiteX63" fmla="*/ 533411 w 1169048"/>
                <a:gd name="connsiteY63" fmla="*/ 533019 h 1169048"/>
                <a:gd name="connsiteX64" fmla="*/ 850164 w 1169048"/>
                <a:gd name="connsiteY64" fmla="*/ 517149 h 1169048"/>
                <a:gd name="connsiteX65" fmla="*/ 873676 w 1169048"/>
                <a:gd name="connsiteY65" fmla="*/ 523549 h 1169048"/>
                <a:gd name="connsiteX66" fmla="*/ 873676 w 1169048"/>
                <a:gd name="connsiteY66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1171685" y="228087"/>
                  </a:moveTo>
                  <a:cubicBezTo>
                    <a:pt x="1138638" y="208559"/>
                    <a:pt x="1018860" y="128554"/>
                    <a:pt x="1034991" y="3355"/>
                  </a:cubicBezTo>
                  <a:lnTo>
                    <a:pt x="997242" y="41104"/>
                  </a:lnTo>
                  <a:cubicBezTo>
                    <a:pt x="1004426" y="144621"/>
                    <a:pt x="1086717" y="215090"/>
                    <a:pt x="1132499" y="246635"/>
                  </a:cubicBezTo>
                  <a:cubicBezTo>
                    <a:pt x="1037081" y="294703"/>
                    <a:pt x="960799" y="371116"/>
                    <a:pt x="906200" y="462092"/>
                  </a:cubicBezTo>
                  <a:cubicBezTo>
                    <a:pt x="900649" y="471301"/>
                    <a:pt x="895359" y="480706"/>
                    <a:pt x="890264" y="490176"/>
                  </a:cubicBezTo>
                  <a:cubicBezTo>
                    <a:pt x="879946" y="487041"/>
                    <a:pt x="869496" y="484167"/>
                    <a:pt x="859046" y="481555"/>
                  </a:cubicBezTo>
                  <a:cubicBezTo>
                    <a:pt x="756967" y="456018"/>
                    <a:pt x="650446" y="456149"/>
                    <a:pt x="549804" y="488282"/>
                  </a:cubicBezTo>
                  <a:lnTo>
                    <a:pt x="488282" y="549738"/>
                  </a:lnTo>
                  <a:cubicBezTo>
                    <a:pt x="456280" y="649793"/>
                    <a:pt x="456802" y="756052"/>
                    <a:pt x="482273" y="857544"/>
                  </a:cubicBezTo>
                  <a:cubicBezTo>
                    <a:pt x="484886" y="867928"/>
                    <a:pt x="487759" y="878313"/>
                    <a:pt x="490894" y="888632"/>
                  </a:cubicBezTo>
                  <a:cubicBezTo>
                    <a:pt x="481359" y="893726"/>
                    <a:pt x="471889" y="899016"/>
                    <a:pt x="462680" y="904567"/>
                  </a:cubicBezTo>
                  <a:cubicBezTo>
                    <a:pt x="371116" y="959428"/>
                    <a:pt x="294964" y="1036232"/>
                    <a:pt x="246700" y="1132042"/>
                  </a:cubicBezTo>
                  <a:cubicBezTo>
                    <a:pt x="215156" y="1086260"/>
                    <a:pt x="144621" y="1004034"/>
                    <a:pt x="41105" y="996850"/>
                  </a:cubicBezTo>
                  <a:lnTo>
                    <a:pt x="3355" y="1034599"/>
                  </a:lnTo>
                  <a:cubicBezTo>
                    <a:pt x="128946" y="1018468"/>
                    <a:pt x="209016" y="1138769"/>
                    <a:pt x="228348" y="1171489"/>
                  </a:cubicBezTo>
                  <a:lnTo>
                    <a:pt x="227956" y="1172142"/>
                  </a:lnTo>
                  <a:lnTo>
                    <a:pt x="269167" y="1172142"/>
                  </a:lnTo>
                  <a:lnTo>
                    <a:pt x="268840" y="1171489"/>
                  </a:lnTo>
                  <a:cubicBezTo>
                    <a:pt x="312794" y="1071565"/>
                    <a:pt x="388684" y="991952"/>
                    <a:pt x="481620" y="936243"/>
                  </a:cubicBezTo>
                  <a:cubicBezTo>
                    <a:pt x="488543" y="932063"/>
                    <a:pt x="495596" y="928079"/>
                    <a:pt x="502715" y="924160"/>
                  </a:cubicBezTo>
                  <a:cubicBezTo>
                    <a:pt x="536154" y="1015659"/>
                    <a:pt x="589512" y="1101020"/>
                    <a:pt x="656781" y="1171293"/>
                  </a:cubicBezTo>
                  <a:lnTo>
                    <a:pt x="655998" y="1172142"/>
                  </a:lnTo>
                  <a:lnTo>
                    <a:pt x="716148" y="1172142"/>
                  </a:lnTo>
                  <a:lnTo>
                    <a:pt x="714973" y="1170901"/>
                  </a:lnTo>
                  <a:cubicBezTo>
                    <a:pt x="734174" y="1151374"/>
                    <a:pt x="755465" y="1133544"/>
                    <a:pt x="778323" y="1117608"/>
                  </a:cubicBezTo>
                  <a:cubicBezTo>
                    <a:pt x="806080" y="1098342"/>
                    <a:pt x="835927" y="1082014"/>
                    <a:pt x="867210" y="1069214"/>
                  </a:cubicBezTo>
                  <a:lnTo>
                    <a:pt x="896404" y="1057327"/>
                  </a:lnTo>
                  <a:lnTo>
                    <a:pt x="884256" y="1028395"/>
                  </a:lnTo>
                  <a:cubicBezTo>
                    <a:pt x="871325" y="997438"/>
                    <a:pt x="861789" y="964783"/>
                    <a:pt x="855911" y="931540"/>
                  </a:cubicBezTo>
                  <a:cubicBezTo>
                    <a:pt x="851079" y="904045"/>
                    <a:pt x="848727" y="876092"/>
                    <a:pt x="849054" y="848205"/>
                  </a:cubicBezTo>
                  <a:cubicBezTo>
                    <a:pt x="876419" y="848009"/>
                    <a:pt x="904110" y="850360"/>
                    <a:pt x="931606" y="855324"/>
                  </a:cubicBezTo>
                  <a:cubicBezTo>
                    <a:pt x="964718" y="861267"/>
                    <a:pt x="997373" y="870867"/>
                    <a:pt x="1028722" y="883995"/>
                  </a:cubicBezTo>
                  <a:lnTo>
                    <a:pt x="1057784" y="896208"/>
                  </a:lnTo>
                  <a:lnTo>
                    <a:pt x="1069736" y="867079"/>
                  </a:lnTo>
                  <a:cubicBezTo>
                    <a:pt x="1082472" y="835992"/>
                    <a:pt x="1098799" y="806211"/>
                    <a:pt x="1118196" y="778584"/>
                  </a:cubicBezTo>
                  <a:cubicBezTo>
                    <a:pt x="1134001" y="756052"/>
                    <a:pt x="1151962" y="734827"/>
                    <a:pt x="1171750" y="715430"/>
                  </a:cubicBezTo>
                  <a:lnTo>
                    <a:pt x="1171750" y="656585"/>
                  </a:lnTo>
                  <a:cubicBezTo>
                    <a:pt x="1100628" y="588402"/>
                    <a:pt x="1015986" y="535370"/>
                    <a:pt x="925793" y="502258"/>
                  </a:cubicBezTo>
                  <a:cubicBezTo>
                    <a:pt x="929712" y="495139"/>
                    <a:pt x="933696" y="488151"/>
                    <a:pt x="937875" y="481228"/>
                  </a:cubicBezTo>
                  <a:cubicBezTo>
                    <a:pt x="993324" y="388749"/>
                    <a:pt x="1072283" y="312532"/>
                    <a:pt x="1171750" y="268971"/>
                  </a:cubicBezTo>
                  <a:lnTo>
                    <a:pt x="1171750" y="228283"/>
                  </a:lnTo>
                  <a:lnTo>
                    <a:pt x="1171750" y="228283"/>
                  </a:lnTo>
                  <a:close/>
                  <a:moveTo>
                    <a:pt x="1149153" y="685714"/>
                  </a:moveTo>
                  <a:cubicBezTo>
                    <a:pt x="1126687" y="707331"/>
                    <a:pt x="1106179" y="731431"/>
                    <a:pt x="1088023" y="757359"/>
                  </a:cubicBezTo>
                  <a:cubicBezTo>
                    <a:pt x="1068104" y="785769"/>
                    <a:pt x="1051188" y="816203"/>
                    <a:pt x="1037800" y="847813"/>
                  </a:cubicBezTo>
                  <a:cubicBezTo>
                    <a:pt x="1005536" y="834686"/>
                    <a:pt x="972032" y="825020"/>
                    <a:pt x="938137" y="818946"/>
                  </a:cubicBezTo>
                  <a:cubicBezTo>
                    <a:pt x="907115" y="813395"/>
                    <a:pt x="875635" y="810848"/>
                    <a:pt x="844417" y="811370"/>
                  </a:cubicBezTo>
                  <a:cubicBezTo>
                    <a:pt x="846115" y="716540"/>
                    <a:pt x="868255" y="620796"/>
                    <a:pt x="908878" y="535044"/>
                  </a:cubicBezTo>
                  <a:cubicBezTo>
                    <a:pt x="997112" y="566719"/>
                    <a:pt x="1079925" y="618640"/>
                    <a:pt x="1149153" y="685714"/>
                  </a:cubicBezTo>
                  <a:lnTo>
                    <a:pt x="1149153" y="685714"/>
                  </a:lnTo>
                  <a:close/>
                  <a:moveTo>
                    <a:pt x="812284" y="843960"/>
                  </a:moveTo>
                  <a:cubicBezTo>
                    <a:pt x="811697" y="875243"/>
                    <a:pt x="814244" y="906723"/>
                    <a:pt x="819730" y="937810"/>
                  </a:cubicBezTo>
                  <a:cubicBezTo>
                    <a:pt x="825738" y="971902"/>
                    <a:pt x="835274" y="1005406"/>
                    <a:pt x="848205" y="1037277"/>
                  </a:cubicBezTo>
                  <a:cubicBezTo>
                    <a:pt x="816007" y="1050862"/>
                    <a:pt x="785507" y="1067712"/>
                    <a:pt x="757359" y="1087239"/>
                  </a:cubicBezTo>
                  <a:cubicBezTo>
                    <a:pt x="731431" y="1105265"/>
                    <a:pt x="707397" y="1125707"/>
                    <a:pt x="685714" y="1148173"/>
                  </a:cubicBezTo>
                  <a:cubicBezTo>
                    <a:pt x="619816" y="1079924"/>
                    <a:pt x="567829" y="996654"/>
                    <a:pt x="535893" y="907310"/>
                  </a:cubicBezTo>
                  <a:cubicBezTo>
                    <a:pt x="620730" y="867341"/>
                    <a:pt x="715952" y="845462"/>
                    <a:pt x="812350" y="844025"/>
                  </a:cubicBezTo>
                  <a:lnTo>
                    <a:pt x="812350" y="844025"/>
                  </a:lnTo>
                  <a:close/>
                  <a:moveTo>
                    <a:pt x="873611" y="523549"/>
                  </a:moveTo>
                  <a:cubicBezTo>
                    <a:pt x="832530" y="611848"/>
                    <a:pt x="809933" y="709944"/>
                    <a:pt x="807713" y="807255"/>
                  </a:cubicBezTo>
                  <a:cubicBezTo>
                    <a:pt x="709095" y="809345"/>
                    <a:pt x="611652" y="831616"/>
                    <a:pt x="524398" y="871978"/>
                  </a:cubicBezTo>
                  <a:cubicBezTo>
                    <a:pt x="522112" y="864206"/>
                    <a:pt x="520022" y="856369"/>
                    <a:pt x="518063" y="848531"/>
                  </a:cubicBezTo>
                  <a:cubicBezTo>
                    <a:pt x="491874" y="743970"/>
                    <a:pt x="493833" y="634184"/>
                    <a:pt x="533411" y="533019"/>
                  </a:cubicBezTo>
                  <a:cubicBezTo>
                    <a:pt x="635164" y="493441"/>
                    <a:pt x="745080" y="490829"/>
                    <a:pt x="850164" y="517149"/>
                  </a:cubicBezTo>
                  <a:cubicBezTo>
                    <a:pt x="858001" y="519108"/>
                    <a:pt x="865839" y="521263"/>
                    <a:pt x="873676" y="523549"/>
                  </a:cubicBezTo>
                  <a:lnTo>
                    <a:pt x="873676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517D441-EDD3-44E6-822F-ECE0F17DFA71}"/>
                </a:ext>
              </a:extLst>
            </p:cNvPr>
            <p:cNvSpPr/>
            <p:nvPr/>
          </p:nvSpPr>
          <p:spPr>
            <a:xfrm>
              <a:off x="1301733" y="2941533"/>
              <a:ext cx="1169048" cy="1169048"/>
            </a:xfrm>
            <a:custGeom>
              <a:avLst/>
              <a:gdLst>
                <a:gd name="connsiteX0" fmla="*/ 3421 w 1169048"/>
                <a:gd name="connsiteY0" fmla="*/ 946235 h 1169048"/>
                <a:gd name="connsiteX1" fmla="*/ 140245 w 1169048"/>
                <a:gd name="connsiteY1" fmla="*/ 1171032 h 1169048"/>
                <a:gd name="connsiteX2" fmla="*/ 177994 w 1169048"/>
                <a:gd name="connsiteY2" fmla="*/ 1133283 h 1169048"/>
                <a:gd name="connsiteX3" fmla="*/ 42737 w 1169048"/>
                <a:gd name="connsiteY3" fmla="*/ 927752 h 1169048"/>
                <a:gd name="connsiteX4" fmla="*/ 269036 w 1169048"/>
                <a:gd name="connsiteY4" fmla="*/ 712295 h 1169048"/>
                <a:gd name="connsiteX5" fmla="*/ 284972 w 1169048"/>
                <a:gd name="connsiteY5" fmla="*/ 684212 h 1169048"/>
                <a:gd name="connsiteX6" fmla="*/ 316190 w 1169048"/>
                <a:gd name="connsiteY6" fmla="*/ 692833 h 1169048"/>
                <a:gd name="connsiteX7" fmla="*/ 625433 w 1169048"/>
                <a:gd name="connsiteY7" fmla="*/ 686106 h 1169048"/>
                <a:gd name="connsiteX8" fmla="*/ 686955 w 1169048"/>
                <a:gd name="connsiteY8" fmla="*/ 624649 h 1169048"/>
                <a:gd name="connsiteX9" fmla="*/ 692963 w 1169048"/>
                <a:gd name="connsiteY9" fmla="*/ 316843 h 1169048"/>
                <a:gd name="connsiteX10" fmla="*/ 684342 w 1169048"/>
                <a:gd name="connsiteY10" fmla="*/ 285756 h 1169048"/>
                <a:gd name="connsiteX11" fmla="*/ 712556 w 1169048"/>
                <a:gd name="connsiteY11" fmla="*/ 269820 h 1169048"/>
                <a:gd name="connsiteX12" fmla="*/ 928536 w 1169048"/>
                <a:gd name="connsiteY12" fmla="*/ 42345 h 1169048"/>
                <a:gd name="connsiteX13" fmla="*/ 1134132 w 1169048"/>
                <a:gd name="connsiteY13" fmla="*/ 177537 h 1169048"/>
                <a:gd name="connsiteX14" fmla="*/ 1171881 w 1169048"/>
                <a:gd name="connsiteY14" fmla="*/ 139788 h 1169048"/>
                <a:gd name="connsiteX15" fmla="*/ 947149 w 1169048"/>
                <a:gd name="connsiteY15" fmla="*/ 3355 h 1169048"/>
                <a:gd name="connsiteX16" fmla="*/ 906135 w 1169048"/>
                <a:gd name="connsiteY16" fmla="*/ 3355 h 1169048"/>
                <a:gd name="connsiteX17" fmla="*/ 693551 w 1169048"/>
                <a:gd name="connsiteY17" fmla="*/ 238145 h 1169048"/>
                <a:gd name="connsiteX18" fmla="*/ 672456 w 1169048"/>
                <a:gd name="connsiteY18" fmla="*/ 250227 h 1169048"/>
                <a:gd name="connsiteX19" fmla="*/ 518651 w 1169048"/>
                <a:gd name="connsiteY19" fmla="*/ 3355 h 1169048"/>
                <a:gd name="connsiteX20" fmla="*/ 460133 w 1169048"/>
                <a:gd name="connsiteY20" fmla="*/ 3355 h 1169048"/>
                <a:gd name="connsiteX21" fmla="*/ 460264 w 1169048"/>
                <a:gd name="connsiteY21" fmla="*/ 3486 h 1169048"/>
                <a:gd name="connsiteX22" fmla="*/ 396913 w 1169048"/>
                <a:gd name="connsiteY22" fmla="*/ 56779 h 1169048"/>
                <a:gd name="connsiteX23" fmla="*/ 308026 w 1169048"/>
                <a:gd name="connsiteY23" fmla="*/ 105173 h 1169048"/>
                <a:gd name="connsiteX24" fmla="*/ 278833 w 1169048"/>
                <a:gd name="connsiteY24" fmla="*/ 117060 h 1169048"/>
                <a:gd name="connsiteX25" fmla="*/ 290980 w 1169048"/>
                <a:gd name="connsiteY25" fmla="*/ 145992 h 1169048"/>
                <a:gd name="connsiteX26" fmla="*/ 319325 w 1169048"/>
                <a:gd name="connsiteY26" fmla="*/ 242847 h 1169048"/>
                <a:gd name="connsiteX27" fmla="*/ 326182 w 1169048"/>
                <a:gd name="connsiteY27" fmla="*/ 326182 h 1169048"/>
                <a:gd name="connsiteX28" fmla="*/ 243631 w 1169048"/>
                <a:gd name="connsiteY28" fmla="*/ 319064 h 1169048"/>
                <a:gd name="connsiteX29" fmla="*/ 146515 w 1169048"/>
                <a:gd name="connsiteY29" fmla="*/ 290393 h 1169048"/>
                <a:gd name="connsiteX30" fmla="*/ 117452 w 1169048"/>
                <a:gd name="connsiteY30" fmla="*/ 278180 h 1169048"/>
                <a:gd name="connsiteX31" fmla="*/ 105500 w 1169048"/>
                <a:gd name="connsiteY31" fmla="*/ 307373 h 1169048"/>
                <a:gd name="connsiteX32" fmla="*/ 57040 w 1169048"/>
                <a:gd name="connsiteY32" fmla="*/ 395868 h 1169048"/>
                <a:gd name="connsiteX33" fmla="*/ 3421 w 1169048"/>
                <a:gd name="connsiteY33" fmla="*/ 459154 h 1169048"/>
                <a:gd name="connsiteX34" fmla="*/ 3421 w 1169048"/>
                <a:gd name="connsiteY34" fmla="*/ 517802 h 1169048"/>
                <a:gd name="connsiteX35" fmla="*/ 249443 w 1169048"/>
                <a:gd name="connsiteY35" fmla="*/ 672195 h 1169048"/>
                <a:gd name="connsiteX36" fmla="*/ 237361 w 1169048"/>
                <a:gd name="connsiteY36" fmla="*/ 693224 h 1169048"/>
                <a:gd name="connsiteX37" fmla="*/ 3421 w 1169048"/>
                <a:gd name="connsiteY37" fmla="*/ 905482 h 1169048"/>
                <a:gd name="connsiteX38" fmla="*/ 3355 w 1169048"/>
                <a:gd name="connsiteY38" fmla="*/ 905482 h 1169048"/>
                <a:gd name="connsiteX39" fmla="*/ 3355 w 1169048"/>
                <a:gd name="connsiteY39" fmla="*/ 946104 h 1169048"/>
                <a:gd name="connsiteX40" fmla="*/ 3355 w 1169048"/>
                <a:gd name="connsiteY40" fmla="*/ 946104 h 1169048"/>
                <a:gd name="connsiteX41" fmla="*/ 237034 w 1169048"/>
                <a:gd name="connsiteY41" fmla="*/ 355441 h 1169048"/>
                <a:gd name="connsiteX42" fmla="*/ 330754 w 1169048"/>
                <a:gd name="connsiteY42" fmla="*/ 363017 h 1169048"/>
                <a:gd name="connsiteX43" fmla="*/ 266293 w 1169048"/>
                <a:gd name="connsiteY43" fmla="*/ 639344 h 1169048"/>
                <a:gd name="connsiteX44" fmla="*/ 26018 w 1169048"/>
                <a:gd name="connsiteY44" fmla="*/ 488674 h 1169048"/>
                <a:gd name="connsiteX45" fmla="*/ 87148 w 1169048"/>
                <a:gd name="connsiteY45" fmla="*/ 417094 h 1169048"/>
                <a:gd name="connsiteX46" fmla="*/ 137371 w 1169048"/>
                <a:gd name="connsiteY46" fmla="*/ 326640 h 1169048"/>
                <a:gd name="connsiteX47" fmla="*/ 237034 w 1169048"/>
                <a:gd name="connsiteY47" fmla="*/ 355507 h 1169048"/>
                <a:gd name="connsiteX48" fmla="*/ 237034 w 1169048"/>
                <a:gd name="connsiteY48" fmla="*/ 355507 h 1169048"/>
                <a:gd name="connsiteX49" fmla="*/ 362887 w 1169048"/>
                <a:gd name="connsiteY49" fmla="*/ 330428 h 1169048"/>
                <a:gd name="connsiteX50" fmla="*/ 355441 w 1169048"/>
                <a:gd name="connsiteY50" fmla="*/ 236577 h 1169048"/>
                <a:gd name="connsiteX51" fmla="*/ 326966 w 1169048"/>
                <a:gd name="connsiteY51" fmla="*/ 137110 h 1169048"/>
                <a:gd name="connsiteX52" fmla="*/ 417812 w 1169048"/>
                <a:gd name="connsiteY52" fmla="*/ 87148 h 1169048"/>
                <a:gd name="connsiteX53" fmla="*/ 489457 w 1169048"/>
                <a:gd name="connsiteY53" fmla="*/ 26214 h 1169048"/>
                <a:gd name="connsiteX54" fmla="*/ 639278 w 1169048"/>
                <a:gd name="connsiteY54" fmla="*/ 267077 h 1169048"/>
                <a:gd name="connsiteX55" fmla="*/ 362821 w 1169048"/>
                <a:gd name="connsiteY55" fmla="*/ 330362 h 1169048"/>
                <a:gd name="connsiteX56" fmla="*/ 362821 w 1169048"/>
                <a:gd name="connsiteY56" fmla="*/ 330362 h 1169048"/>
                <a:gd name="connsiteX57" fmla="*/ 301561 w 1169048"/>
                <a:gd name="connsiteY57" fmla="*/ 650838 h 1169048"/>
                <a:gd name="connsiteX58" fmla="*/ 367458 w 1169048"/>
                <a:gd name="connsiteY58" fmla="*/ 367132 h 1169048"/>
                <a:gd name="connsiteX59" fmla="*/ 650773 w 1169048"/>
                <a:gd name="connsiteY59" fmla="*/ 302410 h 1169048"/>
                <a:gd name="connsiteX60" fmla="*/ 657108 w 1169048"/>
                <a:gd name="connsiteY60" fmla="*/ 325856 h 1169048"/>
                <a:gd name="connsiteX61" fmla="*/ 641760 w 1169048"/>
                <a:gd name="connsiteY61" fmla="*/ 641368 h 1169048"/>
                <a:gd name="connsiteX62" fmla="*/ 325007 w 1169048"/>
                <a:gd name="connsiteY62" fmla="*/ 657239 h 1169048"/>
                <a:gd name="connsiteX63" fmla="*/ 301495 w 1169048"/>
                <a:gd name="connsiteY63" fmla="*/ 650838 h 1169048"/>
                <a:gd name="connsiteX64" fmla="*/ 301495 w 1169048"/>
                <a:gd name="connsiteY64" fmla="*/ 65083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3421" y="946235"/>
                  </a:moveTo>
                  <a:cubicBezTo>
                    <a:pt x="36337" y="965632"/>
                    <a:pt x="156376" y="1045702"/>
                    <a:pt x="140245" y="1171032"/>
                  </a:cubicBezTo>
                  <a:lnTo>
                    <a:pt x="177994" y="1133283"/>
                  </a:lnTo>
                  <a:cubicBezTo>
                    <a:pt x="170810" y="1029767"/>
                    <a:pt x="88519" y="959297"/>
                    <a:pt x="42737" y="927752"/>
                  </a:cubicBezTo>
                  <a:cubicBezTo>
                    <a:pt x="138155" y="879684"/>
                    <a:pt x="214437" y="803272"/>
                    <a:pt x="269036" y="712295"/>
                  </a:cubicBezTo>
                  <a:cubicBezTo>
                    <a:pt x="274588" y="703086"/>
                    <a:pt x="279878" y="693682"/>
                    <a:pt x="284972" y="684212"/>
                  </a:cubicBezTo>
                  <a:cubicBezTo>
                    <a:pt x="295291" y="687347"/>
                    <a:pt x="305740" y="690220"/>
                    <a:pt x="316190" y="692833"/>
                  </a:cubicBezTo>
                  <a:cubicBezTo>
                    <a:pt x="418269" y="718369"/>
                    <a:pt x="524790" y="718238"/>
                    <a:pt x="625433" y="686106"/>
                  </a:cubicBezTo>
                  <a:lnTo>
                    <a:pt x="686955" y="624649"/>
                  </a:lnTo>
                  <a:cubicBezTo>
                    <a:pt x="718956" y="524594"/>
                    <a:pt x="718434" y="418269"/>
                    <a:pt x="692963" y="316843"/>
                  </a:cubicBezTo>
                  <a:cubicBezTo>
                    <a:pt x="690351" y="306459"/>
                    <a:pt x="687477" y="296075"/>
                    <a:pt x="684342" y="285756"/>
                  </a:cubicBezTo>
                  <a:cubicBezTo>
                    <a:pt x="693877" y="280661"/>
                    <a:pt x="703347" y="275371"/>
                    <a:pt x="712556" y="269820"/>
                  </a:cubicBezTo>
                  <a:cubicBezTo>
                    <a:pt x="804121" y="214960"/>
                    <a:pt x="880272" y="138155"/>
                    <a:pt x="928536" y="42345"/>
                  </a:cubicBezTo>
                  <a:cubicBezTo>
                    <a:pt x="960081" y="88128"/>
                    <a:pt x="1030615" y="170353"/>
                    <a:pt x="1134132" y="177537"/>
                  </a:cubicBezTo>
                  <a:lnTo>
                    <a:pt x="1171881" y="139788"/>
                  </a:lnTo>
                  <a:cubicBezTo>
                    <a:pt x="1046878" y="155854"/>
                    <a:pt x="966938" y="36663"/>
                    <a:pt x="947149" y="3355"/>
                  </a:cubicBezTo>
                  <a:lnTo>
                    <a:pt x="906135" y="3355"/>
                  </a:lnTo>
                  <a:cubicBezTo>
                    <a:pt x="862116" y="103084"/>
                    <a:pt x="786356" y="182566"/>
                    <a:pt x="693551" y="238145"/>
                  </a:cubicBezTo>
                  <a:cubicBezTo>
                    <a:pt x="686628" y="242324"/>
                    <a:pt x="679575" y="246308"/>
                    <a:pt x="672456" y="250227"/>
                  </a:cubicBezTo>
                  <a:cubicBezTo>
                    <a:pt x="639082" y="158858"/>
                    <a:pt x="585790" y="73563"/>
                    <a:pt x="518651" y="3355"/>
                  </a:cubicBezTo>
                  <a:lnTo>
                    <a:pt x="460133" y="3355"/>
                  </a:lnTo>
                  <a:lnTo>
                    <a:pt x="460264" y="3486"/>
                  </a:lnTo>
                  <a:cubicBezTo>
                    <a:pt x="441063" y="23014"/>
                    <a:pt x="419772" y="40843"/>
                    <a:pt x="396913" y="56779"/>
                  </a:cubicBezTo>
                  <a:cubicBezTo>
                    <a:pt x="369156" y="76045"/>
                    <a:pt x="339310" y="92373"/>
                    <a:pt x="308026" y="105173"/>
                  </a:cubicBezTo>
                  <a:lnTo>
                    <a:pt x="278833" y="117060"/>
                  </a:lnTo>
                  <a:lnTo>
                    <a:pt x="290980" y="145992"/>
                  </a:lnTo>
                  <a:cubicBezTo>
                    <a:pt x="303912" y="176949"/>
                    <a:pt x="313447" y="209604"/>
                    <a:pt x="319325" y="242847"/>
                  </a:cubicBezTo>
                  <a:cubicBezTo>
                    <a:pt x="324158" y="270342"/>
                    <a:pt x="326509" y="298295"/>
                    <a:pt x="326182" y="326182"/>
                  </a:cubicBezTo>
                  <a:cubicBezTo>
                    <a:pt x="298818" y="326378"/>
                    <a:pt x="271126" y="324027"/>
                    <a:pt x="243631" y="319064"/>
                  </a:cubicBezTo>
                  <a:cubicBezTo>
                    <a:pt x="210518" y="313120"/>
                    <a:pt x="177864" y="303520"/>
                    <a:pt x="146515" y="290393"/>
                  </a:cubicBezTo>
                  <a:lnTo>
                    <a:pt x="117452" y="278180"/>
                  </a:lnTo>
                  <a:lnTo>
                    <a:pt x="105500" y="307373"/>
                  </a:lnTo>
                  <a:cubicBezTo>
                    <a:pt x="92765" y="338461"/>
                    <a:pt x="76437" y="368242"/>
                    <a:pt x="57040" y="395868"/>
                  </a:cubicBezTo>
                  <a:cubicBezTo>
                    <a:pt x="41170" y="418465"/>
                    <a:pt x="23209" y="439691"/>
                    <a:pt x="3421" y="459154"/>
                  </a:cubicBezTo>
                  <a:lnTo>
                    <a:pt x="3421" y="517802"/>
                  </a:lnTo>
                  <a:cubicBezTo>
                    <a:pt x="74608" y="585985"/>
                    <a:pt x="159250" y="639082"/>
                    <a:pt x="249443" y="672195"/>
                  </a:cubicBezTo>
                  <a:cubicBezTo>
                    <a:pt x="245525" y="679313"/>
                    <a:pt x="241541" y="686302"/>
                    <a:pt x="237361" y="693224"/>
                  </a:cubicBezTo>
                  <a:cubicBezTo>
                    <a:pt x="181913" y="785703"/>
                    <a:pt x="102888" y="861920"/>
                    <a:pt x="3421" y="905482"/>
                  </a:cubicBezTo>
                  <a:lnTo>
                    <a:pt x="3355" y="905482"/>
                  </a:lnTo>
                  <a:lnTo>
                    <a:pt x="3355" y="946104"/>
                  </a:lnTo>
                  <a:lnTo>
                    <a:pt x="3355" y="946104"/>
                  </a:lnTo>
                  <a:close/>
                  <a:moveTo>
                    <a:pt x="237034" y="355441"/>
                  </a:moveTo>
                  <a:cubicBezTo>
                    <a:pt x="268057" y="360993"/>
                    <a:pt x="299471" y="363540"/>
                    <a:pt x="330754" y="363017"/>
                  </a:cubicBezTo>
                  <a:cubicBezTo>
                    <a:pt x="329056" y="457847"/>
                    <a:pt x="306916" y="553526"/>
                    <a:pt x="266293" y="639344"/>
                  </a:cubicBezTo>
                  <a:cubicBezTo>
                    <a:pt x="178059" y="607668"/>
                    <a:pt x="95246" y="555747"/>
                    <a:pt x="26018" y="488674"/>
                  </a:cubicBezTo>
                  <a:cubicBezTo>
                    <a:pt x="48485" y="467056"/>
                    <a:pt x="68992" y="442957"/>
                    <a:pt x="87148" y="417094"/>
                  </a:cubicBezTo>
                  <a:cubicBezTo>
                    <a:pt x="107068" y="388684"/>
                    <a:pt x="123983" y="358250"/>
                    <a:pt x="137371" y="326640"/>
                  </a:cubicBezTo>
                  <a:cubicBezTo>
                    <a:pt x="169634" y="339767"/>
                    <a:pt x="203138" y="349433"/>
                    <a:pt x="237034" y="355507"/>
                  </a:cubicBezTo>
                  <a:lnTo>
                    <a:pt x="237034" y="355507"/>
                  </a:lnTo>
                  <a:close/>
                  <a:moveTo>
                    <a:pt x="362887" y="330428"/>
                  </a:moveTo>
                  <a:cubicBezTo>
                    <a:pt x="363474" y="299144"/>
                    <a:pt x="360927" y="267665"/>
                    <a:pt x="355441" y="236577"/>
                  </a:cubicBezTo>
                  <a:cubicBezTo>
                    <a:pt x="349433" y="202485"/>
                    <a:pt x="339897" y="168981"/>
                    <a:pt x="326966" y="137110"/>
                  </a:cubicBezTo>
                  <a:cubicBezTo>
                    <a:pt x="359164" y="123526"/>
                    <a:pt x="389664" y="106676"/>
                    <a:pt x="417812" y="87148"/>
                  </a:cubicBezTo>
                  <a:cubicBezTo>
                    <a:pt x="443740" y="69122"/>
                    <a:pt x="467774" y="48680"/>
                    <a:pt x="489457" y="26214"/>
                  </a:cubicBezTo>
                  <a:cubicBezTo>
                    <a:pt x="555355" y="94463"/>
                    <a:pt x="607342" y="177733"/>
                    <a:pt x="639278" y="267077"/>
                  </a:cubicBezTo>
                  <a:cubicBezTo>
                    <a:pt x="554441" y="307047"/>
                    <a:pt x="459153" y="328925"/>
                    <a:pt x="362821" y="330362"/>
                  </a:cubicBezTo>
                  <a:lnTo>
                    <a:pt x="362821" y="330362"/>
                  </a:lnTo>
                  <a:close/>
                  <a:moveTo>
                    <a:pt x="301561" y="650838"/>
                  </a:moveTo>
                  <a:cubicBezTo>
                    <a:pt x="342640" y="562539"/>
                    <a:pt x="365238" y="464444"/>
                    <a:pt x="367458" y="367132"/>
                  </a:cubicBezTo>
                  <a:cubicBezTo>
                    <a:pt x="466076" y="365042"/>
                    <a:pt x="563519" y="342771"/>
                    <a:pt x="650773" y="302410"/>
                  </a:cubicBezTo>
                  <a:cubicBezTo>
                    <a:pt x="653059" y="310182"/>
                    <a:pt x="655149" y="318019"/>
                    <a:pt x="657108" y="325856"/>
                  </a:cubicBezTo>
                  <a:cubicBezTo>
                    <a:pt x="683297" y="430417"/>
                    <a:pt x="681338" y="540203"/>
                    <a:pt x="641760" y="641368"/>
                  </a:cubicBezTo>
                  <a:cubicBezTo>
                    <a:pt x="540007" y="680946"/>
                    <a:pt x="430091" y="683558"/>
                    <a:pt x="325007" y="657239"/>
                  </a:cubicBezTo>
                  <a:cubicBezTo>
                    <a:pt x="317170" y="655279"/>
                    <a:pt x="309332" y="653124"/>
                    <a:pt x="301495" y="650838"/>
                  </a:cubicBezTo>
                  <a:lnTo>
                    <a:pt x="301495" y="65083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6A73E9DE-08AA-4B8D-8F47-94D8C108A998}"/>
                </a:ext>
              </a:extLst>
            </p:cNvPr>
            <p:cNvSpPr/>
            <p:nvPr/>
          </p:nvSpPr>
          <p:spPr>
            <a:xfrm>
              <a:off x="1438623" y="1636313"/>
              <a:ext cx="1169048" cy="1169048"/>
            </a:xfrm>
            <a:custGeom>
              <a:avLst/>
              <a:gdLst>
                <a:gd name="connsiteX0" fmla="*/ 1171685 w 1169048"/>
                <a:gd name="connsiteY0" fmla="*/ 947411 h 1169048"/>
                <a:gd name="connsiteX1" fmla="*/ 1034991 w 1169048"/>
                <a:gd name="connsiteY1" fmla="*/ 1172142 h 1169048"/>
                <a:gd name="connsiteX2" fmla="*/ 997242 w 1169048"/>
                <a:gd name="connsiteY2" fmla="*/ 1134393 h 1169048"/>
                <a:gd name="connsiteX3" fmla="*/ 1132499 w 1169048"/>
                <a:gd name="connsiteY3" fmla="*/ 928863 h 1169048"/>
                <a:gd name="connsiteX4" fmla="*/ 906200 w 1169048"/>
                <a:gd name="connsiteY4" fmla="*/ 713405 h 1169048"/>
                <a:gd name="connsiteX5" fmla="*/ 890264 w 1169048"/>
                <a:gd name="connsiteY5" fmla="*/ 685322 h 1169048"/>
                <a:gd name="connsiteX6" fmla="*/ 859046 w 1169048"/>
                <a:gd name="connsiteY6" fmla="*/ 693943 h 1169048"/>
                <a:gd name="connsiteX7" fmla="*/ 549804 w 1169048"/>
                <a:gd name="connsiteY7" fmla="*/ 687216 h 1169048"/>
                <a:gd name="connsiteX8" fmla="*/ 488282 w 1169048"/>
                <a:gd name="connsiteY8" fmla="*/ 625759 h 1169048"/>
                <a:gd name="connsiteX9" fmla="*/ 482273 w 1169048"/>
                <a:gd name="connsiteY9" fmla="*/ 317953 h 1169048"/>
                <a:gd name="connsiteX10" fmla="*/ 490894 w 1169048"/>
                <a:gd name="connsiteY10" fmla="*/ 286866 h 1169048"/>
                <a:gd name="connsiteX11" fmla="*/ 462680 w 1169048"/>
                <a:gd name="connsiteY11" fmla="*/ 270930 h 1169048"/>
                <a:gd name="connsiteX12" fmla="*/ 246700 w 1169048"/>
                <a:gd name="connsiteY12" fmla="*/ 43456 h 1169048"/>
                <a:gd name="connsiteX13" fmla="*/ 41105 w 1169048"/>
                <a:gd name="connsiteY13" fmla="*/ 178647 h 1169048"/>
                <a:gd name="connsiteX14" fmla="*/ 3355 w 1169048"/>
                <a:gd name="connsiteY14" fmla="*/ 140898 h 1169048"/>
                <a:gd name="connsiteX15" fmla="*/ 228348 w 1169048"/>
                <a:gd name="connsiteY15" fmla="*/ 4008 h 1169048"/>
                <a:gd name="connsiteX16" fmla="*/ 227956 w 1169048"/>
                <a:gd name="connsiteY16" fmla="*/ 3355 h 1169048"/>
                <a:gd name="connsiteX17" fmla="*/ 269167 w 1169048"/>
                <a:gd name="connsiteY17" fmla="*/ 3355 h 1169048"/>
                <a:gd name="connsiteX18" fmla="*/ 268840 w 1169048"/>
                <a:gd name="connsiteY18" fmla="*/ 4008 h 1169048"/>
                <a:gd name="connsiteX19" fmla="*/ 481620 w 1169048"/>
                <a:gd name="connsiteY19" fmla="*/ 239255 h 1169048"/>
                <a:gd name="connsiteX20" fmla="*/ 502715 w 1169048"/>
                <a:gd name="connsiteY20" fmla="*/ 251337 h 1169048"/>
                <a:gd name="connsiteX21" fmla="*/ 656781 w 1169048"/>
                <a:gd name="connsiteY21" fmla="*/ 4204 h 1169048"/>
                <a:gd name="connsiteX22" fmla="*/ 655998 w 1169048"/>
                <a:gd name="connsiteY22" fmla="*/ 3355 h 1169048"/>
                <a:gd name="connsiteX23" fmla="*/ 716148 w 1169048"/>
                <a:gd name="connsiteY23" fmla="*/ 3355 h 1169048"/>
                <a:gd name="connsiteX24" fmla="*/ 714973 w 1169048"/>
                <a:gd name="connsiteY24" fmla="*/ 4596 h 1169048"/>
                <a:gd name="connsiteX25" fmla="*/ 778323 w 1169048"/>
                <a:gd name="connsiteY25" fmla="*/ 57889 h 1169048"/>
                <a:gd name="connsiteX26" fmla="*/ 867210 w 1169048"/>
                <a:gd name="connsiteY26" fmla="*/ 106284 h 1169048"/>
                <a:gd name="connsiteX27" fmla="*/ 896404 w 1169048"/>
                <a:gd name="connsiteY27" fmla="*/ 118170 h 1169048"/>
                <a:gd name="connsiteX28" fmla="*/ 884256 w 1169048"/>
                <a:gd name="connsiteY28" fmla="*/ 147103 h 1169048"/>
                <a:gd name="connsiteX29" fmla="*/ 855911 w 1169048"/>
                <a:gd name="connsiteY29" fmla="*/ 243957 h 1169048"/>
                <a:gd name="connsiteX30" fmla="*/ 849054 w 1169048"/>
                <a:gd name="connsiteY30" fmla="*/ 327293 h 1169048"/>
                <a:gd name="connsiteX31" fmla="*/ 931606 w 1169048"/>
                <a:gd name="connsiteY31" fmla="*/ 320174 h 1169048"/>
                <a:gd name="connsiteX32" fmla="*/ 1028722 w 1169048"/>
                <a:gd name="connsiteY32" fmla="*/ 291503 h 1169048"/>
                <a:gd name="connsiteX33" fmla="*/ 1057784 w 1169048"/>
                <a:gd name="connsiteY33" fmla="*/ 279290 h 1169048"/>
                <a:gd name="connsiteX34" fmla="*/ 1069736 w 1169048"/>
                <a:gd name="connsiteY34" fmla="*/ 308418 h 1169048"/>
                <a:gd name="connsiteX35" fmla="*/ 1118196 w 1169048"/>
                <a:gd name="connsiteY35" fmla="*/ 396913 h 1169048"/>
                <a:gd name="connsiteX36" fmla="*/ 1171750 w 1169048"/>
                <a:gd name="connsiteY36" fmla="*/ 460068 h 1169048"/>
                <a:gd name="connsiteX37" fmla="*/ 1171750 w 1169048"/>
                <a:gd name="connsiteY37" fmla="*/ 518912 h 1169048"/>
                <a:gd name="connsiteX38" fmla="*/ 925793 w 1169048"/>
                <a:gd name="connsiteY38" fmla="*/ 673239 h 1169048"/>
                <a:gd name="connsiteX39" fmla="*/ 937875 w 1169048"/>
                <a:gd name="connsiteY39" fmla="*/ 694269 h 1169048"/>
                <a:gd name="connsiteX40" fmla="*/ 1171750 w 1169048"/>
                <a:gd name="connsiteY40" fmla="*/ 906527 h 1169048"/>
                <a:gd name="connsiteX41" fmla="*/ 1171750 w 1169048"/>
                <a:gd name="connsiteY41" fmla="*/ 947215 h 1169048"/>
                <a:gd name="connsiteX42" fmla="*/ 1171750 w 1169048"/>
                <a:gd name="connsiteY42" fmla="*/ 947215 h 1169048"/>
                <a:gd name="connsiteX43" fmla="*/ 1149153 w 1169048"/>
                <a:gd name="connsiteY43" fmla="*/ 489784 h 1169048"/>
                <a:gd name="connsiteX44" fmla="*/ 1088023 w 1169048"/>
                <a:gd name="connsiteY44" fmla="*/ 418139 h 1169048"/>
                <a:gd name="connsiteX45" fmla="*/ 1037800 w 1169048"/>
                <a:gd name="connsiteY45" fmla="*/ 327685 h 1169048"/>
                <a:gd name="connsiteX46" fmla="*/ 938137 w 1169048"/>
                <a:gd name="connsiteY46" fmla="*/ 356552 h 1169048"/>
                <a:gd name="connsiteX47" fmla="*/ 844417 w 1169048"/>
                <a:gd name="connsiteY47" fmla="*/ 364127 h 1169048"/>
                <a:gd name="connsiteX48" fmla="*/ 908878 w 1169048"/>
                <a:gd name="connsiteY48" fmla="*/ 640454 h 1169048"/>
                <a:gd name="connsiteX49" fmla="*/ 1149153 w 1169048"/>
                <a:gd name="connsiteY49" fmla="*/ 489784 h 1169048"/>
                <a:gd name="connsiteX50" fmla="*/ 1149153 w 1169048"/>
                <a:gd name="connsiteY50" fmla="*/ 489784 h 1169048"/>
                <a:gd name="connsiteX51" fmla="*/ 812284 w 1169048"/>
                <a:gd name="connsiteY51" fmla="*/ 331538 h 1169048"/>
                <a:gd name="connsiteX52" fmla="*/ 819730 w 1169048"/>
                <a:gd name="connsiteY52" fmla="*/ 237687 h 1169048"/>
                <a:gd name="connsiteX53" fmla="*/ 848205 w 1169048"/>
                <a:gd name="connsiteY53" fmla="*/ 138220 h 1169048"/>
                <a:gd name="connsiteX54" fmla="*/ 757359 w 1169048"/>
                <a:gd name="connsiteY54" fmla="*/ 88258 h 1169048"/>
                <a:gd name="connsiteX55" fmla="*/ 685714 w 1169048"/>
                <a:gd name="connsiteY55" fmla="*/ 27324 h 1169048"/>
                <a:gd name="connsiteX56" fmla="*/ 535893 w 1169048"/>
                <a:gd name="connsiteY56" fmla="*/ 268187 h 1169048"/>
                <a:gd name="connsiteX57" fmla="*/ 812350 w 1169048"/>
                <a:gd name="connsiteY57" fmla="*/ 331472 h 1169048"/>
                <a:gd name="connsiteX58" fmla="*/ 812350 w 1169048"/>
                <a:gd name="connsiteY58" fmla="*/ 331472 h 1169048"/>
                <a:gd name="connsiteX59" fmla="*/ 873611 w 1169048"/>
                <a:gd name="connsiteY59" fmla="*/ 651948 h 1169048"/>
                <a:gd name="connsiteX60" fmla="*/ 807713 w 1169048"/>
                <a:gd name="connsiteY60" fmla="*/ 368242 h 1169048"/>
                <a:gd name="connsiteX61" fmla="*/ 524398 w 1169048"/>
                <a:gd name="connsiteY61" fmla="*/ 303520 h 1169048"/>
                <a:gd name="connsiteX62" fmla="*/ 518063 w 1169048"/>
                <a:gd name="connsiteY62" fmla="*/ 326966 h 1169048"/>
                <a:gd name="connsiteX63" fmla="*/ 533411 w 1169048"/>
                <a:gd name="connsiteY63" fmla="*/ 642478 h 1169048"/>
                <a:gd name="connsiteX64" fmla="*/ 850164 w 1169048"/>
                <a:gd name="connsiteY64" fmla="*/ 658349 h 1169048"/>
                <a:gd name="connsiteX65" fmla="*/ 873676 w 1169048"/>
                <a:gd name="connsiteY65" fmla="*/ 651948 h 1169048"/>
                <a:gd name="connsiteX66" fmla="*/ 873676 w 1169048"/>
                <a:gd name="connsiteY66" fmla="*/ 65194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1171685" y="947411"/>
                  </a:moveTo>
                  <a:cubicBezTo>
                    <a:pt x="1138638" y="966938"/>
                    <a:pt x="1018860" y="1046943"/>
                    <a:pt x="1034991" y="1172142"/>
                  </a:cubicBezTo>
                  <a:lnTo>
                    <a:pt x="997242" y="1134393"/>
                  </a:lnTo>
                  <a:cubicBezTo>
                    <a:pt x="1004426" y="1030877"/>
                    <a:pt x="1086717" y="960407"/>
                    <a:pt x="1132499" y="928863"/>
                  </a:cubicBezTo>
                  <a:cubicBezTo>
                    <a:pt x="1037081" y="880794"/>
                    <a:pt x="960799" y="804382"/>
                    <a:pt x="906200" y="713405"/>
                  </a:cubicBezTo>
                  <a:cubicBezTo>
                    <a:pt x="900649" y="704196"/>
                    <a:pt x="895359" y="694792"/>
                    <a:pt x="890264" y="685322"/>
                  </a:cubicBezTo>
                  <a:cubicBezTo>
                    <a:pt x="879946" y="688457"/>
                    <a:pt x="869496" y="691330"/>
                    <a:pt x="859046" y="693943"/>
                  </a:cubicBezTo>
                  <a:cubicBezTo>
                    <a:pt x="756967" y="719479"/>
                    <a:pt x="650446" y="719348"/>
                    <a:pt x="549804" y="687216"/>
                  </a:cubicBezTo>
                  <a:lnTo>
                    <a:pt x="488282" y="625759"/>
                  </a:lnTo>
                  <a:cubicBezTo>
                    <a:pt x="456280" y="525704"/>
                    <a:pt x="456802" y="419445"/>
                    <a:pt x="482273" y="317953"/>
                  </a:cubicBezTo>
                  <a:cubicBezTo>
                    <a:pt x="484886" y="307569"/>
                    <a:pt x="487759" y="297185"/>
                    <a:pt x="490894" y="286866"/>
                  </a:cubicBezTo>
                  <a:cubicBezTo>
                    <a:pt x="481359" y="281772"/>
                    <a:pt x="471889" y="276482"/>
                    <a:pt x="462680" y="270930"/>
                  </a:cubicBezTo>
                  <a:cubicBezTo>
                    <a:pt x="371116" y="216070"/>
                    <a:pt x="294964" y="139265"/>
                    <a:pt x="246700" y="43456"/>
                  </a:cubicBezTo>
                  <a:cubicBezTo>
                    <a:pt x="215156" y="89238"/>
                    <a:pt x="144621" y="171463"/>
                    <a:pt x="41105" y="178647"/>
                  </a:cubicBezTo>
                  <a:lnTo>
                    <a:pt x="3355" y="140898"/>
                  </a:lnTo>
                  <a:cubicBezTo>
                    <a:pt x="128946" y="157030"/>
                    <a:pt x="209016" y="36729"/>
                    <a:pt x="228348" y="4008"/>
                  </a:cubicBezTo>
                  <a:lnTo>
                    <a:pt x="227956" y="3355"/>
                  </a:lnTo>
                  <a:lnTo>
                    <a:pt x="269167" y="3355"/>
                  </a:lnTo>
                  <a:lnTo>
                    <a:pt x="268840" y="4008"/>
                  </a:lnTo>
                  <a:cubicBezTo>
                    <a:pt x="312794" y="103933"/>
                    <a:pt x="388684" y="183545"/>
                    <a:pt x="481620" y="239255"/>
                  </a:cubicBezTo>
                  <a:cubicBezTo>
                    <a:pt x="488543" y="243435"/>
                    <a:pt x="495596" y="247419"/>
                    <a:pt x="502715" y="251337"/>
                  </a:cubicBezTo>
                  <a:cubicBezTo>
                    <a:pt x="536154" y="159838"/>
                    <a:pt x="589512" y="74478"/>
                    <a:pt x="656781" y="4204"/>
                  </a:cubicBezTo>
                  <a:lnTo>
                    <a:pt x="655998" y="3355"/>
                  </a:lnTo>
                  <a:lnTo>
                    <a:pt x="716148" y="3355"/>
                  </a:lnTo>
                  <a:lnTo>
                    <a:pt x="714973" y="4596"/>
                  </a:lnTo>
                  <a:cubicBezTo>
                    <a:pt x="734174" y="24124"/>
                    <a:pt x="755465" y="41953"/>
                    <a:pt x="778323" y="57889"/>
                  </a:cubicBezTo>
                  <a:cubicBezTo>
                    <a:pt x="806080" y="77156"/>
                    <a:pt x="835927" y="93483"/>
                    <a:pt x="867210" y="106284"/>
                  </a:cubicBezTo>
                  <a:lnTo>
                    <a:pt x="896404" y="118170"/>
                  </a:lnTo>
                  <a:lnTo>
                    <a:pt x="884256" y="147103"/>
                  </a:lnTo>
                  <a:cubicBezTo>
                    <a:pt x="871325" y="178059"/>
                    <a:pt x="861789" y="210714"/>
                    <a:pt x="855911" y="243957"/>
                  </a:cubicBezTo>
                  <a:cubicBezTo>
                    <a:pt x="851079" y="271453"/>
                    <a:pt x="848727" y="299405"/>
                    <a:pt x="849054" y="327293"/>
                  </a:cubicBezTo>
                  <a:cubicBezTo>
                    <a:pt x="876419" y="327489"/>
                    <a:pt x="904110" y="325137"/>
                    <a:pt x="931606" y="320174"/>
                  </a:cubicBezTo>
                  <a:cubicBezTo>
                    <a:pt x="964718" y="314231"/>
                    <a:pt x="997373" y="304630"/>
                    <a:pt x="1028722" y="291503"/>
                  </a:cubicBezTo>
                  <a:lnTo>
                    <a:pt x="1057784" y="279290"/>
                  </a:lnTo>
                  <a:lnTo>
                    <a:pt x="1069736" y="308418"/>
                  </a:lnTo>
                  <a:cubicBezTo>
                    <a:pt x="1082472" y="339506"/>
                    <a:pt x="1098799" y="369287"/>
                    <a:pt x="1118196" y="396913"/>
                  </a:cubicBezTo>
                  <a:cubicBezTo>
                    <a:pt x="1134001" y="419445"/>
                    <a:pt x="1151962" y="440671"/>
                    <a:pt x="1171750" y="460068"/>
                  </a:cubicBezTo>
                  <a:lnTo>
                    <a:pt x="1171750" y="518912"/>
                  </a:lnTo>
                  <a:cubicBezTo>
                    <a:pt x="1100628" y="587096"/>
                    <a:pt x="1015986" y="640127"/>
                    <a:pt x="925793" y="673239"/>
                  </a:cubicBezTo>
                  <a:cubicBezTo>
                    <a:pt x="929712" y="680358"/>
                    <a:pt x="933696" y="687346"/>
                    <a:pt x="937875" y="694269"/>
                  </a:cubicBezTo>
                  <a:cubicBezTo>
                    <a:pt x="993324" y="786748"/>
                    <a:pt x="1072283" y="862965"/>
                    <a:pt x="1171750" y="906527"/>
                  </a:cubicBezTo>
                  <a:lnTo>
                    <a:pt x="1171750" y="947215"/>
                  </a:lnTo>
                  <a:lnTo>
                    <a:pt x="1171750" y="947215"/>
                  </a:lnTo>
                  <a:close/>
                  <a:moveTo>
                    <a:pt x="1149153" y="489784"/>
                  </a:moveTo>
                  <a:cubicBezTo>
                    <a:pt x="1126687" y="468166"/>
                    <a:pt x="1106179" y="444067"/>
                    <a:pt x="1088023" y="418139"/>
                  </a:cubicBezTo>
                  <a:cubicBezTo>
                    <a:pt x="1068104" y="389729"/>
                    <a:pt x="1051188" y="359295"/>
                    <a:pt x="1037800" y="327685"/>
                  </a:cubicBezTo>
                  <a:cubicBezTo>
                    <a:pt x="1005536" y="340812"/>
                    <a:pt x="972032" y="350478"/>
                    <a:pt x="938137" y="356552"/>
                  </a:cubicBezTo>
                  <a:cubicBezTo>
                    <a:pt x="907115" y="362103"/>
                    <a:pt x="875635" y="364650"/>
                    <a:pt x="844417" y="364127"/>
                  </a:cubicBezTo>
                  <a:cubicBezTo>
                    <a:pt x="846115" y="458958"/>
                    <a:pt x="868255" y="554702"/>
                    <a:pt x="908878" y="640454"/>
                  </a:cubicBezTo>
                  <a:cubicBezTo>
                    <a:pt x="997112" y="608779"/>
                    <a:pt x="1079925" y="556857"/>
                    <a:pt x="1149153" y="489784"/>
                  </a:cubicBezTo>
                  <a:lnTo>
                    <a:pt x="1149153" y="489784"/>
                  </a:lnTo>
                  <a:close/>
                  <a:moveTo>
                    <a:pt x="812284" y="331538"/>
                  </a:moveTo>
                  <a:cubicBezTo>
                    <a:pt x="811697" y="300254"/>
                    <a:pt x="814244" y="268775"/>
                    <a:pt x="819730" y="237687"/>
                  </a:cubicBezTo>
                  <a:cubicBezTo>
                    <a:pt x="825738" y="203596"/>
                    <a:pt x="835274" y="170092"/>
                    <a:pt x="848205" y="138220"/>
                  </a:cubicBezTo>
                  <a:cubicBezTo>
                    <a:pt x="816007" y="124636"/>
                    <a:pt x="785507" y="107786"/>
                    <a:pt x="757359" y="88258"/>
                  </a:cubicBezTo>
                  <a:cubicBezTo>
                    <a:pt x="731431" y="70233"/>
                    <a:pt x="707397" y="49791"/>
                    <a:pt x="685714" y="27324"/>
                  </a:cubicBezTo>
                  <a:cubicBezTo>
                    <a:pt x="619816" y="95573"/>
                    <a:pt x="567829" y="178843"/>
                    <a:pt x="535893" y="268187"/>
                  </a:cubicBezTo>
                  <a:cubicBezTo>
                    <a:pt x="620730" y="308157"/>
                    <a:pt x="715952" y="330036"/>
                    <a:pt x="812350" y="331472"/>
                  </a:cubicBezTo>
                  <a:lnTo>
                    <a:pt x="812350" y="331472"/>
                  </a:lnTo>
                  <a:close/>
                  <a:moveTo>
                    <a:pt x="873611" y="651948"/>
                  </a:moveTo>
                  <a:cubicBezTo>
                    <a:pt x="832530" y="563649"/>
                    <a:pt x="809933" y="465554"/>
                    <a:pt x="807713" y="368242"/>
                  </a:cubicBezTo>
                  <a:cubicBezTo>
                    <a:pt x="709095" y="366152"/>
                    <a:pt x="611652" y="343881"/>
                    <a:pt x="524398" y="303520"/>
                  </a:cubicBezTo>
                  <a:cubicBezTo>
                    <a:pt x="522112" y="311292"/>
                    <a:pt x="520022" y="319129"/>
                    <a:pt x="518063" y="326966"/>
                  </a:cubicBezTo>
                  <a:cubicBezTo>
                    <a:pt x="491874" y="431527"/>
                    <a:pt x="493833" y="541313"/>
                    <a:pt x="533411" y="642478"/>
                  </a:cubicBezTo>
                  <a:cubicBezTo>
                    <a:pt x="635164" y="682056"/>
                    <a:pt x="745080" y="684669"/>
                    <a:pt x="850164" y="658349"/>
                  </a:cubicBezTo>
                  <a:cubicBezTo>
                    <a:pt x="858001" y="656390"/>
                    <a:pt x="865839" y="654234"/>
                    <a:pt x="873676" y="651948"/>
                  </a:cubicBezTo>
                  <a:lnTo>
                    <a:pt x="873676" y="65194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C1FE717-B432-4EAC-99DE-FC16602E7DBF}"/>
                </a:ext>
              </a:extLst>
            </p:cNvPr>
            <p:cNvSpPr/>
            <p:nvPr/>
          </p:nvSpPr>
          <p:spPr>
            <a:xfrm>
              <a:off x="1301733" y="1773921"/>
              <a:ext cx="1169048" cy="1169048"/>
            </a:xfrm>
            <a:custGeom>
              <a:avLst/>
              <a:gdLst>
                <a:gd name="connsiteX0" fmla="*/ 3421 w 1169048"/>
                <a:gd name="connsiteY0" fmla="*/ 228152 h 1169048"/>
                <a:gd name="connsiteX1" fmla="*/ 140245 w 1169048"/>
                <a:gd name="connsiteY1" fmla="*/ 3355 h 1169048"/>
                <a:gd name="connsiteX2" fmla="*/ 177994 w 1169048"/>
                <a:gd name="connsiteY2" fmla="*/ 41104 h 1169048"/>
                <a:gd name="connsiteX3" fmla="*/ 42737 w 1169048"/>
                <a:gd name="connsiteY3" fmla="*/ 246635 h 1169048"/>
                <a:gd name="connsiteX4" fmla="*/ 269036 w 1169048"/>
                <a:gd name="connsiteY4" fmla="*/ 462092 h 1169048"/>
                <a:gd name="connsiteX5" fmla="*/ 284972 w 1169048"/>
                <a:gd name="connsiteY5" fmla="*/ 490176 h 1169048"/>
                <a:gd name="connsiteX6" fmla="*/ 316190 w 1169048"/>
                <a:gd name="connsiteY6" fmla="*/ 481555 h 1169048"/>
                <a:gd name="connsiteX7" fmla="*/ 625433 w 1169048"/>
                <a:gd name="connsiteY7" fmla="*/ 488282 h 1169048"/>
                <a:gd name="connsiteX8" fmla="*/ 686955 w 1169048"/>
                <a:gd name="connsiteY8" fmla="*/ 549738 h 1169048"/>
                <a:gd name="connsiteX9" fmla="*/ 692963 w 1169048"/>
                <a:gd name="connsiteY9" fmla="*/ 857544 h 1169048"/>
                <a:gd name="connsiteX10" fmla="*/ 684342 w 1169048"/>
                <a:gd name="connsiteY10" fmla="*/ 888632 h 1169048"/>
                <a:gd name="connsiteX11" fmla="*/ 712556 w 1169048"/>
                <a:gd name="connsiteY11" fmla="*/ 904567 h 1169048"/>
                <a:gd name="connsiteX12" fmla="*/ 928536 w 1169048"/>
                <a:gd name="connsiteY12" fmla="*/ 1132042 h 1169048"/>
                <a:gd name="connsiteX13" fmla="*/ 1134132 w 1169048"/>
                <a:gd name="connsiteY13" fmla="*/ 996850 h 1169048"/>
                <a:gd name="connsiteX14" fmla="*/ 1171881 w 1169048"/>
                <a:gd name="connsiteY14" fmla="*/ 1034599 h 1169048"/>
                <a:gd name="connsiteX15" fmla="*/ 947149 w 1169048"/>
                <a:gd name="connsiteY15" fmla="*/ 1171032 h 1169048"/>
                <a:gd name="connsiteX16" fmla="*/ 906135 w 1169048"/>
                <a:gd name="connsiteY16" fmla="*/ 1171032 h 1169048"/>
                <a:gd name="connsiteX17" fmla="*/ 693551 w 1169048"/>
                <a:gd name="connsiteY17" fmla="*/ 936243 h 1169048"/>
                <a:gd name="connsiteX18" fmla="*/ 672456 w 1169048"/>
                <a:gd name="connsiteY18" fmla="*/ 924160 h 1169048"/>
                <a:gd name="connsiteX19" fmla="*/ 518651 w 1169048"/>
                <a:gd name="connsiteY19" fmla="*/ 1171032 h 1169048"/>
                <a:gd name="connsiteX20" fmla="*/ 460133 w 1169048"/>
                <a:gd name="connsiteY20" fmla="*/ 1171032 h 1169048"/>
                <a:gd name="connsiteX21" fmla="*/ 460264 w 1169048"/>
                <a:gd name="connsiteY21" fmla="*/ 1170901 h 1169048"/>
                <a:gd name="connsiteX22" fmla="*/ 396913 w 1169048"/>
                <a:gd name="connsiteY22" fmla="*/ 1117608 h 1169048"/>
                <a:gd name="connsiteX23" fmla="*/ 308026 w 1169048"/>
                <a:gd name="connsiteY23" fmla="*/ 1069214 h 1169048"/>
                <a:gd name="connsiteX24" fmla="*/ 278833 w 1169048"/>
                <a:gd name="connsiteY24" fmla="*/ 1057327 h 1169048"/>
                <a:gd name="connsiteX25" fmla="*/ 290980 w 1169048"/>
                <a:gd name="connsiteY25" fmla="*/ 1028395 h 1169048"/>
                <a:gd name="connsiteX26" fmla="*/ 319325 w 1169048"/>
                <a:gd name="connsiteY26" fmla="*/ 931540 h 1169048"/>
                <a:gd name="connsiteX27" fmla="*/ 326182 w 1169048"/>
                <a:gd name="connsiteY27" fmla="*/ 848205 h 1169048"/>
                <a:gd name="connsiteX28" fmla="*/ 243631 w 1169048"/>
                <a:gd name="connsiteY28" fmla="*/ 855324 h 1169048"/>
                <a:gd name="connsiteX29" fmla="*/ 146515 w 1169048"/>
                <a:gd name="connsiteY29" fmla="*/ 883995 h 1169048"/>
                <a:gd name="connsiteX30" fmla="*/ 117452 w 1169048"/>
                <a:gd name="connsiteY30" fmla="*/ 896208 h 1169048"/>
                <a:gd name="connsiteX31" fmla="*/ 105500 w 1169048"/>
                <a:gd name="connsiteY31" fmla="*/ 867014 h 1169048"/>
                <a:gd name="connsiteX32" fmla="*/ 57040 w 1169048"/>
                <a:gd name="connsiteY32" fmla="*/ 778519 h 1169048"/>
                <a:gd name="connsiteX33" fmla="*/ 3421 w 1169048"/>
                <a:gd name="connsiteY33" fmla="*/ 715234 h 1169048"/>
                <a:gd name="connsiteX34" fmla="*/ 3421 w 1169048"/>
                <a:gd name="connsiteY34" fmla="*/ 656585 h 1169048"/>
                <a:gd name="connsiteX35" fmla="*/ 249443 w 1169048"/>
                <a:gd name="connsiteY35" fmla="*/ 502193 h 1169048"/>
                <a:gd name="connsiteX36" fmla="*/ 237361 w 1169048"/>
                <a:gd name="connsiteY36" fmla="*/ 481163 h 1169048"/>
                <a:gd name="connsiteX37" fmla="*/ 3421 w 1169048"/>
                <a:gd name="connsiteY37" fmla="*/ 268906 h 1169048"/>
                <a:gd name="connsiteX38" fmla="*/ 3355 w 1169048"/>
                <a:gd name="connsiteY38" fmla="*/ 268906 h 1169048"/>
                <a:gd name="connsiteX39" fmla="*/ 3355 w 1169048"/>
                <a:gd name="connsiteY39" fmla="*/ 228283 h 1169048"/>
                <a:gd name="connsiteX40" fmla="*/ 3355 w 1169048"/>
                <a:gd name="connsiteY40" fmla="*/ 228283 h 1169048"/>
                <a:gd name="connsiteX41" fmla="*/ 237034 w 1169048"/>
                <a:gd name="connsiteY41" fmla="*/ 818946 h 1169048"/>
                <a:gd name="connsiteX42" fmla="*/ 330754 w 1169048"/>
                <a:gd name="connsiteY42" fmla="*/ 811370 h 1169048"/>
                <a:gd name="connsiteX43" fmla="*/ 266293 w 1169048"/>
                <a:gd name="connsiteY43" fmla="*/ 535044 h 1169048"/>
                <a:gd name="connsiteX44" fmla="*/ 26018 w 1169048"/>
                <a:gd name="connsiteY44" fmla="*/ 685714 h 1169048"/>
                <a:gd name="connsiteX45" fmla="*/ 87148 w 1169048"/>
                <a:gd name="connsiteY45" fmla="*/ 757359 h 1169048"/>
                <a:gd name="connsiteX46" fmla="*/ 137371 w 1169048"/>
                <a:gd name="connsiteY46" fmla="*/ 847813 h 1169048"/>
                <a:gd name="connsiteX47" fmla="*/ 237034 w 1169048"/>
                <a:gd name="connsiteY47" fmla="*/ 818946 h 1169048"/>
                <a:gd name="connsiteX48" fmla="*/ 237034 w 1169048"/>
                <a:gd name="connsiteY48" fmla="*/ 818946 h 1169048"/>
                <a:gd name="connsiteX49" fmla="*/ 362887 w 1169048"/>
                <a:gd name="connsiteY49" fmla="*/ 843960 h 1169048"/>
                <a:gd name="connsiteX50" fmla="*/ 355441 w 1169048"/>
                <a:gd name="connsiteY50" fmla="*/ 937810 h 1169048"/>
                <a:gd name="connsiteX51" fmla="*/ 326966 w 1169048"/>
                <a:gd name="connsiteY51" fmla="*/ 1037277 h 1169048"/>
                <a:gd name="connsiteX52" fmla="*/ 417812 w 1169048"/>
                <a:gd name="connsiteY52" fmla="*/ 1087239 h 1169048"/>
                <a:gd name="connsiteX53" fmla="*/ 489457 w 1169048"/>
                <a:gd name="connsiteY53" fmla="*/ 1148174 h 1169048"/>
                <a:gd name="connsiteX54" fmla="*/ 639278 w 1169048"/>
                <a:gd name="connsiteY54" fmla="*/ 907310 h 1169048"/>
                <a:gd name="connsiteX55" fmla="*/ 362821 w 1169048"/>
                <a:gd name="connsiteY55" fmla="*/ 844025 h 1169048"/>
                <a:gd name="connsiteX56" fmla="*/ 362821 w 1169048"/>
                <a:gd name="connsiteY56" fmla="*/ 844025 h 1169048"/>
                <a:gd name="connsiteX57" fmla="*/ 301561 w 1169048"/>
                <a:gd name="connsiteY57" fmla="*/ 523549 h 1169048"/>
                <a:gd name="connsiteX58" fmla="*/ 367458 w 1169048"/>
                <a:gd name="connsiteY58" fmla="*/ 807255 h 1169048"/>
                <a:gd name="connsiteX59" fmla="*/ 650773 w 1169048"/>
                <a:gd name="connsiteY59" fmla="*/ 871978 h 1169048"/>
                <a:gd name="connsiteX60" fmla="*/ 657108 w 1169048"/>
                <a:gd name="connsiteY60" fmla="*/ 848531 h 1169048"/>
                <a:gd name="connsiteX61" fmla="*/ 641760 w 1169048"/>
                <a:gd name="connsiteY61" fmla="*/ 533019 h 1169048"/>
                <a:gd name="connsiteX62" fmla="*/ 325007 w 1169048"/>
                <a:gd name="connsiteY62" fmla="*/ 517149 h 1169048"/>
                <a:gd name="connsiteX63" fmla="*/ 301495 w 1169048"/>
                <a:gd name="connsiteY63" fmla="*/ 523549 h 1169048"/>
                <a:gd name="connsiteX64" fmla="*/ 301495 w 1169048"/>
                <a:gd name="connsiteY64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3421" y="228152"/>
                  </a:moveTo>
                  <a:cubicBezTo>
                    <a:pt x="36337" y="208755"/>
                    <a:pt x="156376" y="128685"/>
                    <a:pt x="140245" y="3355"/>
                  </a:cubicBezTo>
                  <a:lnTo>
                    <a:pt x="177994" y="41104"/>
                  </a:lnTo>
                  <a:cubicBezTo>
                    <a:pt x="170810" y="144621"/>
                    <a:pt x="88519" y="215090"/>
                    <a:pt x="42737" y="246635"/>
                  </a:cubicBezTo>
                  <a:cubicBezTo>
                    <a:pt x="138155" y="294703"/>
                    <a:pt x="214437" y="371116"/>
                    <a:pt x="269036" y="462092"/>
                  </a:cubicBezTo>
                  <a:cubicBezTo>
                    <a:pt x="274588" y="471301"/>
                    <a:pt x="279878" y="480706"/>
                    <a:pt x="284972" y="490176"/>
                  </a:cubicBezTo>
                  <a:cubicBezTo>
                    <a:pt x="295291" y="487041"/>
                    <a:pt x="305740" y="484167"/>
                    <a:pt x="316190" y="481555"/>
                  </a:cubicBezTo>
                  <a:cubicBezTo>
                    <a:pt x="418269" y="456019"/>
                    <a:pt x="524790" y="456149"/>
                    <a:pt x="625433" y="488282"/>
                  </a:cubicBezTo>
                  <a:lnTo>
                    <a:pt x="686955" y="549738"/>
                  </a:lnTo>
                  <a:cubicBezTo>
                    <a:pt x="718956" y="649793"/>
                    <a:pt x="718434" y="756118"/>
                    <a:pt x="692963" y="857544"/>
                  </a:cubicBezTo>
                  <a:cubicBezTo>
                    <a:pt x="690351" y="867928"/>
                    <a:pt x="687477" y="878313"/>
                    <a:pt x="684342" y="888632"/>
                  </a:cubicBezTo>
                  <a:cubicBezTo>
                    <a:pt x="693877" y="893726"/>
                    <a:pt x="703347" y="899016"/>
                    <a:pt x="712556" y="904567"/>
                  </a:cubicBezTo>
                  <a:cubicBezTo>
                    <a:pt x="804121" y="959428"/>
                    <a:pt x="880272" y="1036232"/>
                    <a:pt x="928536" y="1132042"/>
                  </a:cubicBezTo>
                  <a:cubicBezTo>
                    <a:pt x="960081" y="1086260"/>
                    <a:pt x="1030615" y="1004034"/>
                    <a:pt x="1134132" y="996850"/>
                  </a:cubicBezTo>
                  <a:lnTo>
                    <a:pt x="1171881" y="1034599"/>
                  </a:lnTo>
                  <a:cubicBezTo>
                    <a:pt x="1046878" y="1018533"/>
                    <a:pt x="966938" y="1137724"/>
                    <a:pt x="947149" y="1171032"/>
                  </a:cubicBezTo>
                  <a:lnTo>
                    <a:pt x="906135" y="1171032"/>
                  </a:lnTo>
                  <a:cubicBezTo>
                    <a:pt x="862116" y="1071304"/>
                    <a:pt x="786356" y="991821"/>
                    <a:pt x="693551" y="936243"/>
                  </a:cubicBezTo>
                  <a:cubicBezTo>
                    <a:pt x="686628" y="932063"/>
                    <a:pt x="679575" y="928079"/>
                    <a:pt x="672456" y="924160"/>
                  </a:cubicBezTo>
                  <a:cubicBezTo>
                    <a:pt x="639082" y="1015529"/>
                    <a:pt x="585790" y="1100824"/>
                    <a:pt x="518651" y="1171032"/>
                  </a:cubicBezTo>
                  <a:lnTo>
                    <a:pt x="460133" y="1171032"/>
                  </a:lnTo>
                  <a:lnTo>
                    <a:pt x="460264" y="1170901"/>
                  </a:lnTo>
                  <a:cubicBezTo>
                    <a:pt x="441063" y="1151374"/>
                    <a:pt x="419772" y="1133544"/>
                    <a:pt x="396913" y="1117608"/>
                  </a:cubicBezTo>
                  <a:cubicBezTo>
                    <a:pt x="369156" y="1098342"/>
                    <a:pt x="339310" y="1082015"/>
                    <a:pt x="308026" y="1069214"/>
                  </a:cubicBezTo>
                  <a:lnTo>
                    <a:pt x="278833" y="1057327"/>
                  </a:lnTo>
                  <a:lnTo>
                    <a:pt x="290980" y="1028395"/>
                  </a:lnTo>
                  <a:cubicBezTo>
                    <a:pt x="303912" y="997438"/>
                    <a:pt x="313447" y="964783"/>
                    <a:pt x="319325" y="931540"/>
                  </a:cubicBezTo>
                  <a:cubicBezTo>
                    <a:pt x="324158" y="904045"/>
                    <a:pt x="326509" y="876092"/>
                    <a:pt x="326182" y="848205"/>
                  </a:cubicBezTo>
                  <a:cubicBezTo>
                    <a:pt x="298818" y="848009"/>
                    <a:pt x="271126" y="850360"/>
                    <a:pt x="243631" y="855324"/>
                  </a:cubicBezTo>
                  <a:cubicBezTo>
                    <a:pt x="210518" y="861267"/>
                    <a:pt x="177864" y="870867"/>
                    <a:pt x="146515" y="883995"/>
                  </a:cubicBezTo>
                  <a:lnTo>
                    <a:pt x="117452" y="896208"/>
                  </a:lnTo>
                  <a:lnTo>
                    <a:pt x="105500" y="867014"/>
                  </a:lnTo>
                  <a:cubicBezTo>
                    <a:pt x="92765" y="835927"/>
                    <a:pt x="76437" y="806145"/>
                    <a:pt x="57040" y="778519"/>
                  </a:cubicBezTo>
                  <a:cubicBezTo>
                    <a:pt x="41170" y="755922"/>
                    <a:pt x="23209" y="734696"/>
                    <a:pt x="3421" y="715234"/>
                  </a:cubicBezTo>
                  <a:lnTo>
                    <a:pt x="3421" y="656585"/>
                  </a:lnTo>
                  <a:cubicBezTo>
                    <a:pt x="74608" y="588402"/>
                    <a:pt x="159250" y="535305"/>
                    <a:pt x="249443" y="502193"/>
                  </a:cubicBezTo>
                  <a:cubicBezTo>
                    <a:pt x="245525" y="495074"/>
                    <a:pt x="241541" y="488086"/>
                    <a:pt x="237361" y="481163"/>
                  </a:cubicBezTo>
                  <a:cubicBezTo>
                    <a:pt x="181913" y="388684"/>
                    <a:pt x="102888" y="312467"/>
                    <a:pt x="3421" y="268906"/>
                  </a:cubicBezTo>
                  <a:lnTo>
                    <a:pt x="3355" y="268906"/>
                  </a:lnTo>
                  <a:lnTo>
                    <a:pt x="3355" y="228283"/>
                  </a:lnTo>
                  <a:lnTo>
                    <a:pt x="3355" y="228283"/>
                  </a:lnTo>
                  <a:close/>
                  <a:moveTo>
                    <a:pt x="237034" y="818946"/>
                  </a:moveTo>
                  <a:cubicBezTo>
                    <a:pt x="268057" y="813395"/>
                    <a:pt x="299471" y="810848"/>
                    <a:pt x="330754" y="811370"/>
                  </a:cubicBezTo>
                  <a:cubicBezTo>
                    <a:pt x="329056" y="716540"/>
                    <a:pt x="306916" y="620861"/>
                    <a:pt x="266293" y="535044"/>
                  </a:cubicBezTo>
                  <a:cubicBezTo>
                    <a:pt x="178059" y="566719"/>
                    <a:pt x="95246" y="618640"/>
                    <a:pt x="26018" y="685714"/>
                  </a:cubicBezTo>
                  <a:cubicBezTo>
                    <a:pt x="48485" y="707331"/>
                    <a:pt x="68992" y="731431"/>
                    <a:pt x="87148" y="757359"/>
                  </a:cubicBezTo>
                  <a:cubicBezTo>
                    <a:pt x="107068" y="785769"/>
                    <a:pt x="123983" y="816203"/>
                    <a:pt x="137371" y="847813"/>
                  </a:cubicBezTo>
                  <a:cubicBezTo>
                    <a:pt x="169634" y="834686"/>
                    <a:pt x="203138" y="825020"/>
                    <a:pt x="237034" y="818946"/>
                  </a:cubicBezTo>
                  <a:lnTo>
                    <a:pt x="237034" y="818946"/>
                  </a:lnTo>
                  <a:close/>
                  <a:moveTo>
                    <a:pt x="362887" y="843960"/>
                  </a:moveTo>
                  <a:cubicBezTo>
                    <a:pt x="363474" y="875243"/>
                    <a:pt x="360927" y="906723"/>
                    <a:pt x="355441" y="937810"/>
                  </a:cubicBezTo>
                  <a:cubicBezTo>
                    <a:pt x="349433" y="971902"/>
                    <a:pt x="339897" y="1005406"/>
                    <a:pt x="326966" y="1037277"/>
                  </a:cubicBezTo>
                  <a:cubicBezTo>
                    <a:pt x="359164" y="1050862"/>
                    <a:pt x="389664" y="1067712"/>
                    <a:pt x="417812" y="1087239"/>
                  </a:cubicBezTo>
                  <a:cubicBezTo>
                    <a:pt x="443740" y="1105265"/>
                    <a:pt x="467774" y="1125707"/>
                    <a:pt x="489457" y="1148174"/>
                  </a:cubicBezTo>
                  <a:cubicBezTo>
                    <a:pt x="555355" y="1079925"/>
                    <a:pt x="607342" y="996654"/>
                    <a:pt x="639278" y="907310"/>
                  </a:cubicBezTo>
                  <a:cubicBezTo>
                    <a:pt x="554441" y="867341"/>
                    <a:pt x="459153" y="845462"/>
                    <a:pt x="362821" y="844025"/>
                  </a:cubicBezTo>
                  <a:lnTo>
                    <a:pt x="362821" y="844025"/>
                  </a:lnTo>
                  <a:close/>
                  <a:moveTo>
                    <a:pt x="301561" y="523549"/>
                  </a:moveTo>
                  <a:cubicBezTo>
                    <a:pt x="342640" y="611848"/>
                    <a:pt x="365238" y="709944"/>
                    <a:pt x="367458" y="807255"/>
                  </a:cubicBezTo>
                  <a:cubicBezTo>
                    <a:pt x="466076" y="809345"/>
                    <a:pt x="563519" y="831616"/>
                    <a:pt x="650773" y="871978"/>
                  </a:cubicBezTo>
                  <a:cubicBezTo>
                    <a:pt x="653059" y="864206"/>
                    <a:pt x="655149" y="856369"/>
                    <a:pt x="657108" y="848531"/>
                  </a:cubicBezTo>
                  <a:cubicBezTo>
                    <a:pt x="683297" y="743970"/>
                    <a:pt x="681338" y="634184"/>
                    <a:pt x="641760" y="533019"/>
                  </a:cubicBezTo>
                  <a:cubicBezTo>
                    <a:pt x="540007" y="493441"/>
                    <a:pt x="430091" y="490829"/>
                    <a:pt x="325007" y="517149"/>
                  </a:cubicBezTo>
                  <a:cubicBezTo>
                    <a:pt x="317170" y="519108"/>
                    <a:pt x="309332" y="521263"/>
                    <a:pt x="301495" y="523549"/>
                  </a:cubicBezTo>
                  <a:lnTo>
                    <a:pt x="301495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D936D958-C518-49B6-B2A3-9DA0E3627FDD}"/>
                </a:ext>
              </a:extLst>
            </p:cNvPr>
            <p:cNvSpPr/>
            <p:nvPr/>
          </p:nvSpPr>
          <p:spPr>
            <a:xfrm>
              <a:off x="-3421" y="5688339"/>
              <a:ext cx="1169048" cy="1169048"/>
            </a:xfrm>
            <a:custGeom>
              <a:avLst/>
              <a:gdLst>
                <a:gd name="connsiteX0" fmla="*/ 3421 w 1169048"/>
                <a:gd name="connsiteY0" fmla="*/ 228087 h 1169048"/>
                <a:gd name="connsiteX1" fmla="*/ 140114 w 1169048"/>
                <a:gd name="connsiteY1" fmla="*/ 3355 h 1169048"/>
                <a:gd name="connsiteX2" fmla="*/ 177863 w 1169048"/>
                <a:gd name="connsiteY2" fmla="*/ 41105 h 1169048"/>
                <a:gd name="connsiteX3" fmla="*/ 42607 w 1169048"/>
                <a:gd name="connsiteY3" fmla="*/ 246635 h 1169048"/>
                <a:gd name="connsiteX4" fmla="*/ 268906 w 1169048"/>
                <a:gd name="connsiteY4" fmla="*/ 462092 h 1169048"/>
                <a:gd name="connsiteX5" fmla="*/ 284841 w 1169048"/>
                <a:gd name="connsiteY5" fmla="*/ 490176 h 1169048"/>
                <a:gd name="connsiteX6" fmla="*/ 316059 w 1169048"/>
                <a:gd name="connsiteY6" fmla="*/ 481555 h 1169048"/>
                <a:gd name="connsiteX7" fmla="*/ 625302 w 1169048"/>
                <a:gd name="connsiteY7" fmla="*/ 488282 h 1169048"/>
                <a:gd name="connsiteX8" fmla="*/ 686824 w 1169048"/>
                <a:gd name="connsiteY8" fmla="*/ 549739 h 1169048"/>
                <a:gd name="connsiteX9" fmla="*/ 692832 w 1169048"/>
                <a:gd name="connsiteY9" fmla="*/ 857544 h 1169048"/>
                <a:gd name="connsiteX10" fmla="*/ 684212 w 1169048"/>
                <a:gd name="connsiteY10" fmla="*/ 888632 h 1169048"/>
                <a:gd name="connsiteX11" fmla="*/ 712425 w 1169048"/>
                <a:gd name="connsiteY11" fmla="*/ 904567 h 1169048"/>
                <a:gd name="connsiteX12" fmla="*/ 928405 w 1169048"/>
                <a:gd name="connsiteY12" fmla="*/ 1132042 h 1169048"/>
                <a:gd name="connsiteX13" fmla="*/ 1134001 w 1169048"/>
                <a:gd name="connsiteY13" fmla="*/ 996850 h 1169048"/>
                <a:gd name="connsiteX14" fmla="*/ 1171750 w 1169048"/>
                <a:gd name="connsiteY14" fmla="*/ 1034600 h 1169048"/>
                <a:gd name="connsiteX15" fmla="*/ 946758 w 1169048"/>
                <a:gd name="connsiteY15" fmla="*/ 1171489 h 1169048"/>
                <a:gd name="connsiteX16" fmla="*/ 947149 w 1169048"/>
                <a:gd name="connsiteY16" fmla="*/ 1172142 h 1169048"/>
                <a:gd name="connsiteX17" fmla="*/ 905939 w 1169048"/>
                <a:gd name="connsiteY17" fmla="*/ 1172142 h 1169048"/>
                <a:gd name="connsiteX18" fmla="*/ 906265 w 1169048"/>
                <a:gd name="connsiteY18" fmla="*/ 1171489 h 1169048"/>
                <a:gd name="connsiteX19" fmla="*/ 693486 w 1169048"/>
                <a:gd name="connsiteY19" fmla="*/ 936243 h 1169048"/>
                <a:gd name="connsiteX20" fmla="*/ 672390 w 1169048"/>
                <a:gd name="connsiteY20" fmla="*/ 924160 h 1169048"/>
                <a:gd name="connsiteX21" fmla="*/ 518324 w 1169048"/>
                <a:gd name="connsiteY21" fmla="*/ 1171293 h 1169048"/>
                <a:gd name="connsiteX22" fmla="*/ 519108 w 1169048"/>
                <a:gd name="connsiteY22" fmla="*/ 1172142 h 1169048"/>
                <a:gd name="connsiteX23" fmla="*/ 458958 w 1169048"/>
                <a:gd name="connsiteY23" fmla="*/ 1172142 h 1169048"/>
                <a:gd name="connsiteX24" fmla="*/ 460133 w 1169048"/>
                <a:gd name="connsiteY24" fmla="*/ 1170901 h 1169048"/>
                <a:gd name="connsiteX25" fmla="*/ 396782 w 1169048"/>
                <a:gd name="connsiteY25" fmla="*/ 1117609 h 1169048"/>
                <a:gd name="connsiteX26" fmla="*/ 307896 w 1169048"/>
                <a:gd name="connsiteY26" fmla="*/ 1069214 h 1169048"/>
                <a:gd name="connsiteX27" fmla="*/ 278702 w 1169048"/>
                <a:gd name="connsiteY27" fmla="*/ 1057327 h 1169048"/>
                <a:gd name="connsiteX28" fmla="*/ 290850 w 1169048"/>
                <a:gd name="connsiteY28" fmla="*/ 1028395 h 1169048"/>
                <a:gd name="connsiteX29" fmla="*/ 319194 w 1169048"/>
                <a:gd name="connsiteY29" fmla="*/ 931540 h 1169048"/>
                <a:gd name="connsiteX30" fmla="*/ 326052 w 1169048"/>
                <a:gd name="connsiteY30" fmla="*/ 848205 h 1169048"/>
                <a:gd name="connsiteX31" fmla="*/ 243500 w 1169048"/>
                <a:gd name="connsiteY31" fmla="*/ 855324 h 1169048"/>
                <a:gd name="connsiteX32" fmla="*/ 146384 w 1169048"/>
                <a:gd name="connsiteY32" fmla="*/ 883995 h 1169048"/>
                <a:gd name="connsiteX33" fmla="*/ 117321 w 1169048"/>
                <a:gd name="connsiteY33" fmla="*/ 896208 h 1169048"/>
                <a:gd name="connsiteX34" fmla="*/ 105369 w 1169048"/>
                <a:gd name="connsiteY34" fmla="*/ 867079 h 1169048"/>
                <a:gd name="connsiteX35" fmla="*/ 56909 w 1169048"/>
                <a:gd name="connsiteY35" fmla="*/ 778585 h 1169048"/>
                <a:gd name="connsiteX36" fmla="*/ 3355 w 1169048"/>
                <a:gd name="connsiteY36" fmla="*/ 715430 h 1169048"/>
                <a:gd name="connsiteX37" fmla="*/ 3355 w 1169048"/>
                <a:gd name="connsiteY37" fmla="*/ 656586 h 1169048"/>
                <a:gd name="connsiteX38" fmla="*/ 249313 w 1169048"/>
                <a:gd name="connsiteY38" fmla="*/ 502258 h 1169048"/>
                <a:gd name="connsiteX39" fmla="*/ 237230 w 1169048"/>
                <a:gd name="connsiteY39" fmla="*/ 481229 h 1169048"/>
                <a:gd name="connsiteX40" fmla="*/ 3355 w 1169048"/>
                <a:gd name="connsiteY40" fmla="*/ 268971 h 1169048"/>
                <a:gd name="connsiteX41" fmla="*/ 3355 w 1169048"/>
                <a:gd name="connsiteY41" fmla="*/ 228283 h 1169048"/>
                <a:gd name="connsiteX42" fmla="*/ 3421 w 1169048"/>
                <a:gd name="connsiteY42" fmla="*/ 228283 h 1169048"/>
                <a:gd name="connsiteX43" fmla="*/ 25953 w 1169048"/>
                <a:gd name="connsiteY43" fmla="*/ 685714 h 1169048"/>
                <a:gd name="connsiteX44" fmla="*/ 87083 w 1169048"/>
                <a:gd name="connsiteY44" fmla="*/ 757359 h 1169048"/>
                <a:gd name="connsiteX45" fmla="*/ 137306 w 1169048"/>
                <a:gd name="connsiteY45" fmla="*/ 847813 h 1169048"/>
                <a:gd name="connsiteX46" fmla="*/ 236969 w 1169048"/>
                <a:gd name="connsiteY46" fmla="*/ 818946 h 1169048"/>
                <a:gd name="connsiteX47" fmla="*/ 330689 w 1169048"/>
                <a:gd name="connsiteY47" fmla="*/ 811370 h 1169048"/>
                <a:gd name="connsiteX48" fmla="*/ 266228 w 1169048"/>
                <a:gd name="connsiteY48" fmla="*/ 535044 h 1169048"/>
                <a:gd name="connsiteX49" fmla="*/ 25953 w 1169048"/>
                <a:gd name="connsiteY49" fmla="*/ 685714 h 1169048"/>
                <a:gd name="connsiteX50" fmla="*/ 25953 w 1169048"/>
                <a:gd name="connsiteY50" fmla="*/ 685714 h 1169048"/>
                <a:gd name="connsiteX51" fmla="*/ 362821 w 1169048"/>
                <a:gd name="connsiteY51" fmla="*/ 843960 h 1169048"/>
                <a:gd name="connsiteX52" fmla="*/ 355376 w 1169048"/>
                <a:gd name="connsiteY52" fmla="*/ 937810 h 1169048"/>
                <a:gd name="connsiteX53" fmla="*/ 326901 w 1169048"/>
                <a:gd name="connsiteY53" fmla="*/ 1037277 h 1169048"/>
                <a:gd name="connsiteX54" fmla="*/ 417747 w 1169048"/>
                <a:gd name="connsiteY54" fmla="*/ 1087239 h 1169048"/>
                <a:gd name="connsiteX55" fmla="*/ 489392 w 1169048"/>
                <a:gd name="connsiteY55" fmla="*/ 1148174 h 1169048"/>
                <a:gd name="connsiteX56" fmla="*/ 639213 w 1169048"/>
                <a:gd name="connsiteY56" fmla="*/ 907311 h 1169048"/>
                <a:gd name="connsiteX57" fmla="*/ 362756 w 1169048"/>
                <a:gd name="connsiteY57" fmla="*/ 844025 h 1169048"/>
                <a:gd name="connsiteX58" fmla="*/ 362756 w 1169048"/>
                <a:gd name="connsiteY58" fmla="*/ 844025 h 1169048"/>
                <a:gd name="connsiteX59" fmla="*/ 301495 w 1169048"/>
                <a:gd name="connsiteY59" fmla="*/ 523549 h 1169048"/>
                <a:gd name="connsiteX60" fmla="*/ 367393 w 1169048"/>
                <a:gd name="connsiteY60" fmla="*/ 807256 h 1169048"/>
                <a:gd name="connsiteX61" fmla="*/ 650708 w 1169048"/>
                <a:gd name="connsiteY61" fmla="*/ 871978 h 1169048"/>
                <a:gd name="connsiteX62" fmla="*/ 657043 w 1169048"/>
                <a:gd name="connsiteY62" fmla="*/ 848532 h 1169048"/>
                <a:gd name="connsiteX63" fmla="*/ 641695 w 1169048"/>
                <a:gd name="connsiteY63" fmla="*/ 533019 h 1169048"/>
                <a:gd name="connsiteX64" fmla="*/ 324942 w 1169048"/>
                <a:gd name="connsiteY64" fmla="*/ 517149 h 1169048"/>
                <a:gd name="connsiteX65" fmla="*/ 301430 w 1169048"/>
                <a:gd name="connsiteY65" fmla="*/ 523549 h 1169048"/>
                <a:gd name="connsiteX66" fmla="*/ 301430 w 1169048"/>
                <a:gd name="connsiteY66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3421" y="228087"/>
                  </a:moveTo>
                  <a:cubicBezTo>
                    <a:pt x="36467" y="208559"/>
                    <a:pt x="156246" y="128555"/>
                    <a:pt x="140114" y="3355"/>
                  </a:cubicBezTo>
                  <a:lnTo>
                    <a:pt x="177863" y="41105"/>
                  </a:lnTo>
                  <a:cubicBezTo>
                    <a:pt x="170679" y="144621"/>
                    <a:pt x="88389" y="215090"/>
                    <a:pt x="42607" y="246635"/>
                  </a:cubicBezTo>
                  <a:cubicBezTo>
                    <a:pt x="138024" y="294703"/>
                    <a:pt x="214306" y="371116"/>
                    <a:pt x="268906" y="462092"/>
                  </a:cubicBezTo>
                  <a:cubicBezTo>
                    <a:pt x="274457" y="471301"/>
                    <a:pt x="279747" y="480706"/>
                    <a:pt x="284841" y="490176"/>
                  </a:cubicBezTo>
                  <a:cubicBezTo>
                    <a:pt x="295160" y="487041"/>
                    <a:pt x="305610" y="484167"/>
                    <a:pt x="316059" y="481555"/>
                  </a:cubicBezTo>
                  <a:cubicBezTo>
                    <a:pt x="418139" y="456019"/>
                    <a:pt x="524659" y="456149"/>
                    <a:pt x="625302" y="488282"/>
                  </a:cubicBezTo>
                  <a:lnTo>
                    <a:pt x="686824" y="549739"/>
                  </a:lnTo>
                  <a:cubicBezTo>
                    <a:pt x="718826" y="649793"/>
                    <a:pt x="718303" y="756053"/>
                    <a:pt x="692832" y="857544"/>
                  </a:cubicBezTo>
                  <a:cubicBezTo>
                    <a:pt x="690220" y="867928"/>
                    <a:pt x="687346" y="878313"/>
                    <a:pt x="684212" y="888632"/>
                  </a:cubicBezTo>
                  <a:cubicBezTo>
                    <a:pt x="693747" y="893726"/>
                    <a:pt x="703217" y="899016"/>
                    <a:pt x="712425" y="904567"/>
                  </a:cubicBezTo>
                  <a:cubicBezTo>
                    <a:pt x="803990" y="959428"/>
                    <a:pt x="880141" y="1036232"/>
                    <a:pt x="928405" y="1132042"/>
                  </a:cubicBezTo>
                  <a:cubicBezTo>
                    <a:pt x="959950" y="1086260"/>
                    <a:pt x="1030485" y="1004035"/>
                    <a:pt x="1134001" y="996850"/>
                  </a:cubicBezTo>
                  <a:lnTo>
                    <a:pt x="1171750" y="1034600"/>
                  </a:lnTo>
                  <a:cubicBezTo>
                    <a:pt x="1046159" y="1018468"/>
                    <a:pt x="966089" y="1138769"/>
                    <a:pt x="946758" y="1171489"/>
                  </a:cubicBezTo>
                  <a:lnTo>
                    <a:pt x="947149" y="1172142"/>
                  </a:lnTo>
                  <a:lnTo>
                    <a:pt x="905939" y="1172142"/>
                  </a:lnTo>
                  <a:lnTo>
                    <a:pt x="906265" y="1171489"/>
                  </a:lnTo>
                  <a:cubicBezTo>
                    <a:pt x="862312" y="1071565"/>
                    <a:pt x="786422" y="991952"/>
                    <a:pt x="693486" y="936243"/>
                  </a:cubicBezTo>
                  <a:cubicBezTo>
                    <a:pt x="686563" y="932063"/>
                    <a:pt x="679509" y="928079"/>
                    <a:pt x="672390" y="924160"/>
                  </a:cubicBezTo>
                  <a:cubicBezTo>
                    <a:pt x="638952" y="1015660"/>
                    <a:pt x="585594" y="1101020"/>
                    <a:pt x="518324" y="1171293"/>
                  </a:cubicBezTo>
                  <a:lnTo>
                    <a:pt x="519108" y="1172142"/>
                  </a:lnTo>
                  <a:lnTo>
                    <a:pt x="458958" y="1172142"/>
                  </a:lnTo>
                  <a:lnTo>
                    <a:pt x="460133" y="1170901"/>
                  </a:lnTo>
                  <a:cubicBezTo>
                    <a:pt x="440932" y="1151374"/>
                    <a:pt x="419641" y="1133544"/>
                    <a:pt x="396782" y="1117609"/>
                  </a:cubicBezTo>
                  <a:cubicBezTo>
                    <a:pt x="369026" y="1098342"/>
                    <a:pt x="339179" y="1082015"/>
                    <a:pt x="307896" y="1069214"/>
                  </a:cubicBezTo>
                  <a:lnTo>
                    <a:pt x="278702" y="1057327"/>
                  </a:lnTo>
                  <a:lnTo>
                    <a:pt x="290850" y="1028395"/>
                  </a:lnTo>
                  <a:cubicBezTo>
                    <a:pt x="303781" y="997438"/>
                    <a:pt x="313316" y="964783"/>
                    <a:pt x="319194" y="931540"/>
                  </a:cubicBezTo>
                  <a:cubicBezTo>
                    <a:pt x="324027" y="904045"/>
                    <a:pt x="326378" y="876092"/>
                    <a:pt x="326052" y="848205"/>
                  </a:cubicBezTo>
                  <a:cubicBezTo>
                    <a:pt x="298687" y="848009"/>
                    <a:pt x="270995" y="850360"/>
                    <a:pt x="243500" y="855324"/>
                  </a:cubicBezTo>
                  <a:cubicBezTo>
                    <a:pt x="210388" y="861267"/>
                    <a:pt x="177733" y="870868"/>
                    <a:pt x="146384" y="883995"/>
                  </a:cubicBezTo>
                  <a:lnTo>
                    <a:pt x="117321" y="896208"/>
                  </a:lnTo>
                  <a:lnTo>
                    <a:pt x="105369" y="867079"/>
                  </a:lnTo>
                  <a:cubicBezTo>
                    <a:pt x="92634" y="835992"/>
                    <a:pt x="76307" y="806210"/>
                    <a:pt x="56909" y="778585"/>
                  </a:cubicBezTo>
                  <a:cubicBezTo>
                    <a:pt x="41104" y="756053"/>
                    <a:pt x="23144" y="734827"/>
                    <a:pt x="3355" y="715430"/>
                  </a:cubicBezTo>
                  <a:lnTo>
                    <a:pt x="3355" y="656586"/>
                  </a:lnTo>
                  <a:cubicBezTo>
                    <a:pt x="74478" y="588402"/>
                    <a:pt x="159120" y="535370"/>
                    <a:pt x="249313" y="502258"/>
                  </a:cubicBezTo>
                  <a:cubicBezTo>
                    <a:pt x="245394" y="495139"/>
                    <a:pt x="241410" y="488151"/>
                    <a:pt x="237230" y="481229"/>
                  </a:cubicBezTo>
                  <a:cubicBezTo>
                    <a:pt x="181782" y="388749"/>
                    <a:pt x="102822" y="312533"/>
                    <a:pt x="3355" y="268971"/>
                  </a:cubicBezTo>
                  <a:lnTo>
                    <a:pt x="3355" y="228283"/>
                  </a:lnTo>
                  <a:lnTo>
                    <a:pt x="3421" y="228283"/>
                  </a:lnTo>
                  <a:close/>
                  <a:moveTo>
                    <a:pt x="25953" y="685714"/>
                  </a:moveTo>
                  <a:cubicBezTo>
                    <a:pt x="48419" y="707332"/>
                    <a:pt x="68926" y="731431"/>
                    <a:pt x="87083" y="757359"/>
                  </a:cubicBezTo>
                  <a:cubicBezTo>
                    <a:pt x="107002" y="785768"/>
                    <a:pt x="123917" y="816203"/>
                    <a:pt x="137306" y="847813"/>
                  </a:cubicBezTo>
                  <a:cubicBezTo>
                    <a:pt x="169569" y="834686"/>
                    <a:pt x="203073" y="825020"/>
                    <a:pt x="236969" y="818946"/>
                  </a:cubicBezTo>
                  <a:cubicBezTo>
                    <a:pt x="267991" y="813395"/>
                    <a:pt x="299471" y="810848"/>
                    <a:pt x="330689" y="811370"/>
                  </a:cubicBezTo>
                  <a:cubicBezTo>
                    <a:pt x="328991" y="716540"/>
                    <a:pt x="306851" y="620796"/>
                    <a:pt x="266228" y="535044"/>
                  </a:cubicBezTo>
                  <a:cubicBezTo>
                    <a:pt x="177994" y="566719"/>
                    <a:pt x="95181" y="618641"/>
                    <a:pt x="25953" y="685714"/>
                  </a:cubicBezTo>
                  <a:lnTo>
                    <a:pt x="25953" y="685714"/>
                  </a:lnTo>
                  <a:close/>
                  <a:moveTo>
                    <a:pt x="362821" y="843960"/>
                  </a:moveTo>
                  <a:cubicBezTo>
                    <a:pt x="363409" y="875243"/>
                    <a:pt x="360862" y="906723"/>
                    <a:pt x="355376" y="937810"/>
                  </a:cubicBezTo>
                  <a:cubicBezTo>
                    <a:pt x="349367" y="971902"/>
                    <a:pt x="339832" y="1005406"/>
                    <a:pt x="326901" y="1037277"/>
                  </a:cubicBezTo>
                  <a:cubicBezTo>
                    <a:pt x="359099" y="1050862"/>
                    <a:pt x="389598" y="1067712"/>
                    <a:pt x="417747" y="1087239"/>
                  </a:cubicBezTo>
                  <a:cubicBezTo>
                    <a:pt x="443675" y="1105265"/>
                    <a:pt x="467709" y="1125707"/>
                    <a:pt x="489392" y="1148174"/>
                  </a:cubicBezTo>
                  <a:cubicBezTo>
                    <a:pt x="555290" y="1079925"/>
                    <a:pt x="607276" y="996655"/>
                    <a:pt x="639213" y="907311"/>
                  </a:cubicBezTo>
                  <a:cubicBezTo>
                    <a:pt x="554375" y="867341"/>
                    <a:pt x="459153" y="845462"/>
                    <a:pt x="362756" y="844025"/>
                  </a:cubicBezTo>
                  <a:lnTo>
                    <a:pt x="362756" y="844025"/>
                  </a:lnTo>
                  <a:close/>
                  <a:moveTo>
                    <a:pt x="301495" y="523549"/>
                  </a:moveTo>
                  <a:cubicBezTo>
                    <a:pt x="342575" y="611848"/>
                    <a:pt x="365172" y="709944"/>
                    <a:pt x="367393" y="807256"/>
                  </a:cubicBezTo>
                  <a:cubicBezTo>
                    <a:pt x="466011" y="809346"/>
                    <a:pt x="563453" y="831616"/>
                    <a:pt x="650708" y="871978"/>
                  </a:cubicBezTo>
                  <a:cubicBezTo>
                    <a:pt x="652993" y="864206"/>
                    <a:pt x="655083" y="856369"/>
                    <a:pt x="657043" y="848532"/>
                  </a:cubicBezTo>
                  <a:cubicBezTo>
                    <a:pt x="683232" y="743970"/>
                    <a:pt x="681273" y="634184"/>
                    <a:pt x="641695" y="533019"/>
                  </a:cubicBezTo>
                  <a:cubicBezTo>
                    <a:pt x="539942" y="493441"/>
                    <a:pt x="430025" y="490829"/>
                    <a:pt x="324942" y="517149"/>
                  </a:cubicBezTo>
                  <a:cubicBezTo>
                    <a:pt x="317104" y="519108"/>
                    <a:pt x="309267" y="521263"/>
                    <a:pt x="301430" y="523549"/>
                  </a:cubicBezTo>
                  <a:lnTo>
                    <a:pt x="301430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B2E3865-6487-4DD3-92C5-28C4F57DA5BF}"/>
                </a:ext>
              </a:extLst>
            </p:cNvPr>
            <p:cNvSpPr/>
            <p:nvPr/>
          </p:nvSpPr>
          <p:spPr>
            <a:xfrm>
              <a:off x="133338" y="5551841"/>
              <a:ext cx="1169048" cy="1169048"/>
            </a:xfrm>
            <a:custGeom>
              <a:avLst/>
              <a:gdLst>
                <a:gd name="connsiteX0" fmla="*/ 1171816 w 1169048"/>
                <a:gd name="connsiteY0" fmla="*/ 946235 h 1169048"/>
                <a:gd name="connsiteX1" fmla="*/ 1034991 w 1169048"/>
                <a:gd name="connsiteY1" fmla="*/ 1171032 h 1169048"/>
                <a:gd name="connsiteX2" fmla="*/ 997242 w 1169048"/>
                <a:gd name="connsiteY2" fmla="*/ 1133283 h 1169048"/>
                <a:gd name="connsiteX3" fmla="*/ 1132499 w 1169048"/>
                <a:gd name="connsiteY3" fmla="*/ 927752 h 1169048"/>
                <a:gd name="connsiteX4" fmla="*/ 906200 w 1169048"/>
                <a:gd name="connsiteY4" fmla="*/ 712295 h 1169048"/>
                <a:gd name="connsiteX5" fmla="*/ 890264 w 1169048"/>
                <a:gd name="connsiteY5" fmla="*/ 684212 h 1169048"/>
                <a:gd name="connsiteX6" fmla="*/ 859046 w 1169048"/>
                <a:gd name="connsiteY6" fmla="*/ 692833 h 1169048"/>
                <a:gd name="connsiteX7" fmla="*/ 549804 w 1169048"/>
                <a:gd name="connsiteY7" fmla="*/ 686105 h 1169048"/>
                <a:gd name="connsiteX8" fmla="*/ 488282 w 1169048"/>
                <a:gd name="connsiteY8" fmla="*/ 624649 h 1169048"/>
                <a:gd name="connsiteX9" fmla="*/ 482273 w 1169048"/>
                <a:gd name="connsiteY9" fmla="*/ 316843 h 1169048"/>
                <a:gd name="connsiteX10" fmla="*/ 490894 w 1169048"/>
                <a:gd name="connsiteY10" fmla="*/ 285755 h 1169048"/>
                <a:gd name="connsiteX11" fmla="*/ 462680 w 1169048"/>
                <a:gd name="connsiteY11" fmla="*/ 269820 h 1169048"/>
                <a:gd name="connsiteX12" fmla="*/ 246700 w 1169048"/>
                <a:gd name="connsiteY12" fmla="*/ 42345 h 1169048"/>
                <a:gd name="connsiteX13" fmla="*/ 41104 w 1169048"/>
                <a:gd name="connsiteY13" fmla="*/ 177537 h 1169048"/>
                <a:gd name="connsiteX14" fmla="*/ 3355 w 1169048"/>
                <a:gd name="connsiteY14" fmla="*/ 139787 h 1169048"/>
                <a:gd name="connsiteX15" fmla="*/ 228087 w 1169048"/>
                <a:gd name="connsiteY15" fmla="*/ 3355 h 1169048"/>
                <a:gd name="connsiteX16" fmla="*/ 269101 w 1169048"/>
                <a:gd name="connsiteY16" fmla="*/ 3355 h 1169048"/>
                <a:gd name="connsiteX17" fmla="*/ 481685 w 1169048"/>
                <a:gd name="connsiteY17" fmla="*/ 238144 h 1169048"/>
                <a:gd name="connsiteX18" fmla="*/ 502781 w 1169048"/>
                <a:gd name="connsiteY18" fmla="*/ 250227 h 1169048"/>
                <a:gd name="connsiteX19" fmla="*/ 656585 w 1169048"/>
                <a:gd name="connsiteY19" fmla="*/ 3355 h 1169048"/>
                <a:gd name="connsiteX20" fmla="*/ 715103 w 1169048"/>
                <a:gd name="connsiteY20" fmla="*/ 3355 h 1169048"/>
                <a:gd name="connsiteX21" fmla="*/ 714973 w 1169048"/>
                <a:gd name="connsiteY21" fmla="*/ 3486 h 1169048"/>
                <a:gd name="connsiteX22" fmla="*/ 778323 w 1169048"/>
                <a:gd name="connsiteY22" fmla="*/ 56779 h 1169048"/>
                <a:gd name="connsiteX23" fmla="*/ 867210 w 1169048"/>
                <a:gd name="connsiteY23" fmla="*/ 105173 h 1169048"/>
                <a:gd name="connsiteX24" fmla="*/ 896404 w 1169048"/>
                <a:gd name="connsiteY24" fmla="*/ 117060 h 1169048"/>
                <a:gd name="connsiteX25" fmla="*/ 884256 w 1169048"/>
                <a:gd name="connsiteY25" fmla="*/ 145992 h 1169048"/>
                <a:gd name="connsiteX26" fmla="*/ 855911 w 1169048"/>
                <a:gd name="connsiteY26" fmla="*/ 242847 h 1169048"/>
                <a:gd name="connsiteX27" fmla="*/ 849054 w 1169048"/>
                <a:gd name="connsiteY27" fmla="*/ 326182 h 1169048"/>
                <a:gd name="connsiteX28" fmla="*/ 931606 w 1169048"/>
                <a:gd name="connsiteY28" fmla="*/ 319063 h 1169048"/>
                <a:gd name="connsiteX29" fmla="*/ 1028721 w 1169048"/>
                <a:gd name="connsiteY29" fmla="*/ 290392 h 1169048"/>
                <a:gd name="connsiteX30" fmla="*/ 1057785 w 1169048"/>
                <a:gd name="connsiteY30" fmla="*/ 278179 h 1169048"/>
                <a:gd name="connsiteX31" fmla="*/ 1069736 w 1169048"/>
                <a:gd name="connsiteY31" fmla="*/ 307373 h 1169048"/>
                <a:gd name="connsiteX32" fmla="*/ 1118196 w 1169048"/>
                <a:gd name="connsiteY32" fmla="*/ 395868 h 1169048"/>
                <a:gd name="connsiteX33" fmla="*/ 1171816 w 1169048"/>
                <a:gd name="connsiteY33" fmla="*/ 459153 h 1169048"/>
                <a:gd name="connsiteX34" fmla="*/ 1171816 w 1169048"/>
                <a:gd name="connsiteY34" fmla="*/ 517802 h 1169048"/>
                <a:gd name="connsiteX35" fmla="*/ 925793 w 1169048"/>
                <a:gd name="connsiteY35" fmla="*/ 672194 h 1169048"/>
                <a:gd name="connsiteX36" fmla="*/ 937875 w 1169048"/>
                <a:gd name="connsiteY36" fmla="*/ 693224 h 1169048"/>
                <a:gd name="connsiteX37" fmla="*/ 1171816 w 1169048"/>
                <a:gd name="connsiteY37" fmla="*/ 905482 h 1169048"/>
                <a:gd name="connsiteX38" fmla="*/ 1171881 w 1169048"/>
                <a:gd name="connsiteY38" fmla="*/ 905482 h 1169048"/>
                <a:gd name="connsiteX39" fmla="*/ 1171881 w 1169048"/>
                <a:gd name="connsiteY39" fmla="*/ 946104 h 1169048"/>
                <a:gd name="connsiteX40" fmla="*/ 1171881 w 1169048"/>
                <a:gd name="connsiteY40" fmla="*/ 946104 h 1169048"/>
                <a:gd name="connsiteX41" fmla="*/ 938202 w 1169048"/>
                <a:gd name="connsiteY41" fmla="*/ 355441 h 1169048"/>
                <a:gd name="connsiteX42" fmla="*/ 844482 w 1169048"/>
                <a:gd name="connsiteY42" fmla="*/ 363017 h 1169048"/>
                <a:gd name="connsiteX43" fmla="*/ 908943 w 1169048"/>
                <a:gd name="connsiteY43" fmla="*/ 639344 h 1169048"/>
                <a:gd name="connsiteX44" fmla="*/ 1149218 w 1169048"/>
                <a:gd name="connsiteY44" fmla="*/ 488674 h 1169048"/>
                <a:gd name="connsiteX45" fmla="*/ 1088088 w 1169048"/>
                <a:gd name="connsiteY45" fmla="*/ 417094 h 1169048"/>
                <a:gd name="connsiteX46" fmla="*/ 1037865 w 1169048"/>
                <a:gd name="connsiteY46" fmla="*/ 326640 h 1169048"/>
                <a:gd name="connsiteX47" fmla="*/ 938202 w 1169048"/>
                <a:gd name="connsiteY47" fmla="*/ 355506 h 1169048"/>
                <a:gd name="connsiteX48" fmla="*/ 938202 w 1169048"/>
                <a:gd name="connsiteY48" fmla="*/ 355506 h 1169048"/>
                <a:gd name="connsiteX49" fmla="*/ 812350 w 1169048"/>
                <a:gd name="connsiteY49" fmla="*/ 330427 h 1169048"/>
                <a:gd name="connsiteX50" fmla="*/ 819795 w 1169048"/>
                <a:gd name="connsiteY50" fmla="*/ 236577 h 1169048"/>
                <a:gd name="connsiteX51" fmla="*/ 848270 w 1169048"/>
                <a:gd name="connsiteY51" fmla="*/ 137110 h 1169048"/>
                <a:gd name="connsiteX52" fmla="*/ 757424 w 1169048"/>
                <a:gd name="connsiteY52" fmla="*/ 87148 h 1169048"/>
                <a:gd name="connsiteX53" fmla="*/ 685779 w 1169048"/>
                <a:gd name="connsiteY53" fmla="*/ 26214 h 1169048"/>
                <a:gd name="connsiteX54" fmla="*/ 535958 w 1169048"/>
                <a:gd name="connsiteY54" fmla="*/ 267077 h 1169048"/>
                <a:gd name="connsiteX55" fmla="*/ 812415 w 1169048"/>
                <a:gd name="connsiteY55" fmla="*/ 330362 h 1169048"/>
                <a:gd name="connsiteX56" fmla="*/ 812415 w 1169048"/>
                <a:gd name="connsiteY56" fmla="*/ 330362 h 1169048"/>
                <a:gd name="connsiteX57" fmla="*/ 873676 w 1169048"/>
                <a:gd name="connsiteY57" fmla="*/ 650838 h 1169048"/>
                <a:gd name="connsiteX58" fmla="*/ 807778 w 1169048"/>
                <a:gd name="connsiteY58" fmla="*/ 367131 h 1169048"/>
                <a:gd name="connsiteX59" fmla="*/ 524463 w 1169048"/>
                <a:gd name="connsiteY59" fmla="*/ 302409 h 1169048"/>
                <a:gd name="connsiteX60" fmla="*/ 518128 w 1169048"/>
                <a:gd name="connsiteY60" fmla="*/ 325856 h 1169048"/>
                <a:gd name="connsiteX61" fmla="*/ 533476 w 1169048"/>
                <a:gd name="connsiteY61" fmla="*/ 641368 h 1169048"/>
                <a:gd name="connsiteX62" fmla="*/ 850229 w 1169048"/>
                <a:gd name="connsiteY62" fmla="*/ 657239 h 1169048"/>
                <a:gd name="connsiteX63" fmla="*/ 873741 w 1169048"/>
                <a:gd name="connsiteY63" fmla="*/ 650838 h 1169048"/>
                <a:gd name="connsiteX64" fmla="*/ 873741 w 1169048"/>
                <a:gd name="connsiteY64" fmla="*/ 65083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1171816" y="946235"/>
                  </a:moveTo>
                  <a:cubicBezTo>
                    <a:pt x="1138899" y="965632"/>
                    <a:pt x="1018860" y="1045702"/>
                    <a:pt x="1034991" y="1171032"/>
                  </a:cubicBezTo>
                  <a:lnTo>
                    <a:pt x="997242" y="1133283"/>
                  </a:lnTo>
                  <a:cubicBezTo>
                    <a:pt x="1004426" y="1029766"/>
                    <a:pt x="1086717" y="959297"/>
                    <a:pt x="1132499" y="927752"/>
                  </a:cubicBezTo>
                  <a:cubicBezTo>
                    <a:pt x="1037081" y="879684"/>
                    <a:pt x="960799" y="803271"/>
                    <a:pt x="906200" y="712295"/>
                  </a:cubicBezTo>
                  <a:cubicBezTo>
                    <a:pt x="900649" y="703086"/>
                    <a:pt x="895359" y="693681"/>
                    <a:pt x="890264" y="684212"/>
                  </a:cubicBezTo>
                  <a:cubicBezTo>
                    <a:pt x="879945" y="687346"/>
                    <a:pt x="869496" y="690220"/>
                    <a:pt x="859046" y="692833"/>
                  </a:cubicBezTo>
                  <a:cubicBezTo>
                    <a:pt x="756967" y="718369"/>
                    <a:pt x="650446" y="718238"/>
                    <a:pt x="549804" y="686105"/>
                  </a:cubicBezTo>
                  <a:lnTo>
                    <a:pt x="488282" y="624649"/>
                  </a:lnTo>
                  <a:cubicBezTo>
                    <a:pt x="456280" y="524594"/>
                    <a:pt x="456802" y="418269"/>
                    <a:pt x="482273" y="316843"/>
                  </a:cubicBezTo>
                  <a:cubicBezTo>
                    <a:pt x="484886" y="306459"/>
                    <a:pt x="487759" y="296075"/>
                    <a:pt x="490894" y="285755"/>
                  </a:cubicBezTo>
                  <a:cubicBezTo>
                    <a:pt x="481359" y="280661"/>
                    <a:pt x="471889" y="275371"/>
                    <a:pt x="462680" y="269820"/>
                  </a:cubicBezTo>
                  <a:cubicBezTo>
                    <a:pt x="371116" y="214959"/>
                    <a:pt x="294964" y="138155"/>
                    <a:pt x="246700" y="42345"/>
                  </a:cubicBezTo>
                  <a:cubicBezTo>
                    <a:pt x="215155" y="88127"/>
                    <a:pt x="144621" y="170353"/>
                    <a:pt x="41104" y="177537"/>
                  </a:cubicBezTo>
                  <a:lnTo>
                    <a:pt x="3355" y="139787"/>
                  </a:lnTo>
                  <a:cubicBezTo>
                    <a:pt x="128359" y="155854"/>
                    <a:pt x="208298" y="36663"/>
                    <a:pt x="228087" y="3355"/>
                  </a:cubicBezTo>
                  <a:lnTo>
                    <a:pt x="269101" y="3355"/>
                  </a:lnTo>
                  <a:cubicBezTo>
                    <a:pt x="313120" y="103083"/>
                    <a:pt x="388880" y="182566"/>
                    <a:pt x="481685" y="238144"/>
                  </a:cubicBezTo>
                  <a:cubicBezTo>
                    <a:pt x="488608" y="242324"/>
                    <a:pt x="495662" y="246308"/>
                    <a:pt x="502781" y="250227"/>
                  </a:cubicBezTo>
                  <a:cubicBezTo>
                    <a:pt x="536154" y="158858"/>
                    <a:pt x="589447" y="73563"/>
                    <a:pt x="656585" y="3355"/>
                  </a:cubicBezTo>
                  <a:lnTo>
                    <a:pt x="715103" y="3355"/>
                  </a:lnTo>
                  <a:lnTo>
                    <a:pt x="714973" y="3486"/>
                  </a:lnTo>
                  <a:cubicBezTo>
                    <a:pt x="734174" y="23014"/>
                    <a:pt x="755465" y="40843"/>
                    <a:pt x="778323" y="56779"/>
                  </a:cubicBezTo>
                  <a:cubicBezTo>
                    <a:pt x="806080" y="76045"/>
                    <a:pt x="835927" y="92373"/>
                    <a:pt x="867210" y="105173"/>
                  </a:cubicBezTo>
                  <a:lnTo>
                    <a:pt x="896404" y="117060"/>
                  </a:lnTo>
                  <a:lnTo>
                    <a:pt x="884256" y="145992"/>
                  </a:lnTo>
                  <a:cubicBezTo>
                    <a:pt x="871325" y="176949"/>
                    <a:pt x="861789" y="209604"/>
                    <a:pt x="855911" y="242847"/>
                  </a:cubicBezTo>
                  <a:cubicBezTo>
                    <a:pt x="851078" y="270342"/>
                    <a:pt x="848727" y="298295"/>
                    <a:pt x="849054" y="326182"/>
                  </a:cubicBezTo>
                  <a:cubicBezTo>
                    <a:pt x="876419" y="326378"/>
                    <a:pt x="904110" y="324027"/>
                    <a:pt x="931606" y="319063"/>
                  </a:cubicBezTo>
                  <a:cubicBezTo>
                    <a:pt x="964718" y="313120"/>
                    <a:pt x="997373" y="303520"/>
                    <a:pt x="1028721" y="290392"/>
                  </a:cubicBezTo>
                  <a:lnTo>
                    <a:pt x="1057785" y="278179"/>
                  </a:lnTo>
                  <a:lnTo>
                    <a:pt x="1069736" y="307373"/>
                  </a:lnTo>
                  <a:cubicBezTo>
                    <a:pt x="1082472" y="338461"/>
                    <a:pt x="1098799" y="368242"/>
                    <a:pt x="1118196" y="395868"/>
                  </a:cubicBezTo>
                  <a:cubicBezTo>
                    <a:pt x="1134067" y="418465"/>
                    <a:pt x="1152027" y="439691"/>
                    <a:pt x="1171816" y="459153"/>
                  </a:cubicBezTo>
                  <a:lnTo>
                    <a:pt x="1171816" y="517802"/>
                  </a:lnTo>
                  <a:cubicBezTo>
                    <a:pt x="1100628" y="585985"/>
                    <a:pt x="1015986" y="639082"/>
                    <a:pt x="925793" y="672194"/>
                  </a:cubicBezTo>
                  <a:cubicBezTo>
                    <a:pt x="929712" y="679313"/>
                    <a:pt x="933696" y="686302"/>
                    <a:pt x="937875" y="693224"/>
                  </a:cubicBezTo>
                  <a:cubicBezTo>
                    <a:pt x="993324" y="785703"/>
                    <a:pt x="1072349" y="861920"/>
                    <a:pt x="1171816" y="905482"/>
                  </a:cubicBezTo>
                  <a:lnTo>
                    <a:pt x="1171881" y="905482"/>
                  </a:lnTo>
                  <a:lnTo>
                    <a:pt x="1171881" y="946104"/>
                  </a:lnTo>
                  <a:lnTo>
                    <a:pt x="1171881" y="946104"/>
                  </a:lnTo>
                  <a:close/>
                  <a:moveTo>
                    <a:pt x="938202" y="355441"/>
                  </a:moveTo>
                  <a:cubicBezTo>
                    <a:pt x="907180" y="360993"/>
                    <a:pt x="875700" y="363539"/>
                    <a:pt x="844482" y="363017"/>
                  </a:cubicBezTo>
                  <a:cubicBezTo>
                    <a:pt x="846180" y="457847"/>
                    <a:pt x="868320" y="553526"/>
                    <a:pt x="908943" y="639344"/>
                  </a:cubicBezTo>
                  <a:cubicBezTo>
                    <a:pt x="997177" y="607668"/>
                    <a:pt x="1079990" y="555747"/>
                    <a:pt x="1149218" y="488674"/>
                  </a:cubicBezTo>
                  <a:cubicBezTo>
                    <a:pt x="1126752" y="467056"/>
                    <a:pt x="1106245" y="442957"/>
                    <a:pt x="1088088" y="417094"/>
                  </a:cubicBezTo>
                  <a:cubicBezTo>
                    <a:pt x="1068169" y="388684"/>
                    <a:pt x="1051254" y="358249"/>
                    <a:pt x="1037865" y="326640"/>
                  </a:cubicBezTo>
                  <a:cubicBezTo>
                    <a:pt x="1005602" y="339767"/>
                    <a:pt x="972098" y="349433"/>
                    <a:pt x="938202" y="355506"/>
                  </a:cubicBezTo>
                  <a:lnTo>
                    <a:pt x="938202" y="355506"/>
                  </a:lnTo>
                  <a:close/>
                  <a:moveTo>
                    <a:pt x="812350" y="330427"/>
                  </a:moveTo>
                  <a:cubicBezTo>
                    <a:pt x="811762" y="299144"/>
                    <a:pt x="814309" y="267664"/>
                    <a:pt x="819795" y="236577"/>
                  </a:cubicBezTo>
                  <a:cubicBezTo>
                    <a:pt x="825804" y="202485"/>
                    <a:pt x="835339" y="168981"/>
                    <a:pt x="848270" y="137110"/>
                  </a:cubicBezTo>
                  <a:cubicBezTo>
                    <a:pt x="816072" y="123525"/>
                    <a:pt x="785573" y="106676"/>
                    <a:pt x="757424" y="87148"/>
                  </a:cubicBezTo>
                  <a:cubicBezTo>
                    <a:pt x="731496" y="69122"/>
                    <a:pt x="707462" y="48680"/>
                    <a:pt x="685779" y="26214"/>
                  </a:cubicBezTo>
                  <a:cubicBezTo>
                    <a:pt x="619881" y="94462"/>
                    <a:pt x="567895" y="177733"/>
                    <a:pt x="535958" y="267077"/>
                  </a:cubicBezTo>
                  <a:cubicBezTo>
                    <a:pt x="620796" y="307047"/>
                    <a:pt x="716083" y="328925"/>
                    <a:pt x="812415" y="330362"/>
                  </a:cubicBezTo>
                  <a:lnTo>
                    <a:pt x="812415" y="330362"/>
                  </a:lnTo>
                  <a:close/>
                  <a:moveTo>
                    <a:pt x="873676" y="650838"/>
                  </a:moveTo>
                  <a:cubicBezTo>
                    <a:pt x="832596" y="562539"/>
                    <a:pt x="809999" y="464443"/>
                    <a:pt x="807778" y="367131"/>
                  </a:cubicBezTo>
                  <a:cubicBezTo>
                    <a:pt x="709160" y="365042"/>
                    <a:pt x="611718" y="342771"/>
                    <a:pt x="524463" y="302409"/>
                  </a:cubicBezTo>
                  <a:cubicBezTo>
                    <a:pt x="522178" y="310181"/>
                    <a:pt x="520088" y="318019"/>
                    <a:pt x="518128" y="325856"/>
                  </a:cubicBezTo>
                  <a:cubicBezTo>
                    <a:pt x="491939" y="430417"/>
                    <a:pt x="493898" y="540203"/>
                    <a:pt x="533476" y="641368"/>
                  </a:cubicBezTo>
                  <a:cubicBezTo>
                    <a:pt x="635229" y="680946"/>
                    <a:pt x="745146" y="683558"/>
                    <a:pt x="850229" y="657239"/>
                  </a:cubicBezTo>
                  <a:cubicBezTo>
                    <a:pt x="858067" y="655279"/>
                    <a:pt x="865904" y="653124"/>
                    <a:pt x="873741" y="650838"/>
                  </a:cubicBezTo>
                  <a:lnTo>
                    <a:pt x="873741" y="65083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6B6234A-5C0C-4337-BACA-A99DF6F19443}"/>
                </a:ext>
              </a:extLst>
            </p:cNvPr>
            <p:cNvSpPr/>
            <p:nvPr/>
          </p:nvSpPr>
          <p:spPr>
            <a:xfrm>
              <a:off x="-3421" y="4246622"/>
              <a:ext cx="1169048" cy="1169048"/>
            </a:xfrm>
            <a:custGeom>
              <a:avLst/>
              <a:gdLst>
                <a:gd name="connsiteX0" fmla="*/ 3421 w 1169048"/>
                <a:gd name="connsiteY0" fmla="*/ 947410 h 1169048"/>
                <a:gd name="connsiteX1" fmla="*/ 140114 w 1169048"/>
                <a:gd name="connsiteY1" fmla="*/ 1172142 h 1169048"/>
                <a:gd name="connsiteX2" fmla="*/ 177863 w 1169048"/>
                <a:gd name="connsiteY2" fmla="*/ 1134393 h 1169048"/>
                <a:gd name="connsiteX3" fmla="*/ 42607 w 1169048"/>
                <a:gd name="connsiteY3" fmla="*/ 928863 h 1169048"/>
                <a:gd name="connsiteX4" fmla="*/ 268906 w 1169048"/>
                <a:gd name="connsiteY4" fmla="*/ 713405 h 1169048"/>
                <a:gd name="connsiteX5" fmla="*/ 284841 w 1169048"/>
                <a:gd name="connsiteY5" fmla="*/ 685322 h 1169048"/>
                <a:gd name="connsiteX6" fmla="*/ 316059 w 1169048"/>
                <a:gd name="connsiteY6" fmla="*/ 693943 h 1169048"/>
                <a:gd name="connsiteX7" fmla="*/ 625302 w 1169048"/>
                <a:gd name="connsiteY7" fmla="*/ 687216 h 1169048"/>
                <a:gd name="connsiteX8" fmla="*/ 686824 w 1169048"/>
                <a:gd name="connsiteY8" fmla="*/ 625759 h 1169048"/>
                <a:gd name="connsiteX9" fmla="*/ 692832 w 1169048"/>
                <a:gd name="connsiteY9" fmla="*/ 317953 h 1169048"/>
                <a:gd name="connsiteX10" fmla="*/ 684212 w 1169048"/>
                <a:gd name="connsiteY10" fmla="*/ 286866 h 1169048"/>
                <a:gd name="connsiteX11" fmla="*/ 712425 w 1169048"/>
                <a:gd name="connsiteY11" fmla="*/ 270930 h 1169048"/>
                <a:gd name="connsiteX12" fmla="*/ 928405 w 1169048"/>
                <a:gd name="connsiteY12" fmla="*/ 43456 h 1169048"/>
                <a:gd name="connsiteX13" fmla="*/ 1134001 w 1169048"/>
                <a:gd name="connsiteY13" fmla="*/ 178647 h 1169048"/>
                <a:gd name="connsiteX14" fmla="*/ 1171750 w 1169048"/>
                <a:gd name="connsiteY14" fmla="*/ 140898 h 1169048"/>
                <a:gd name="connsiteX15" fmla="*/ 946758 w 1169048"/>
                <a:gd name="connsiteY15" fmla="*/ 4008 h 1169048"/>
                <a:gd name="connsiteX16" fmla="*/ 947149 w 1169048"/>
                <a:gd name="connsiteY16" fmla="*/ 3355 h 1169048"/>
                <a:gd name="connsiteX17" fmla="*/ 905939 w 1169048"/>
                <a:gd name="connsiteY17" fmla="*/ 3355 h 1169048"/>
                <a:gd name="connsiteX18" fmla="*/ 906265 w 1169048"/>
                <a:gd name="connsiteY18" fmla="*/ 4008 h 1169048"/>
                <a:gd name="connsiteX19" fmla="*/ 693486 w 1169048"/>
                <a:gd name="connsiteY19" fmla="*/ 239255 h 1169048"/>
                <a:gd name="connsiteX20" fmla="*/ 672390 w 1169048"/>
                <a:gd name="connsiteY20" fmla="*/ 251337 h 1169048"/>
                <a:gd name="connsiteX21" fmla="*/ 518324 w 1169048"/>
                <a:gd name="connsiteY21" fmla="*/ 4204 h 1169048"/>
                <a:gd name="connsiteX22" fmla="*/ 519108 w 1169048"/>
                <a:gd name="connsiteY22" fmla="*/ 3355 h 1169048"/>
                <a:gd name="connsiteX23" fmla="*/ 458958 w 1169048"/>
                <a:gd name="connsiteY23" fmla="*/ 3355 h 1169048"/>
                <a:gd name="connsiteX24" fmla="*/ 460133 w 1169048"/>
                <a:gd name="connsiteY24" fmla="*/ 4596 h 1169048"/>
                <a:gd name="connsiteX25" fmla="*/ 396782 w 1169048"/>
                <a:gd name="connsiteY25" fmla="*/ 57889 h 1169048"/>
                <a:gd name="connsiteX26" fmla="*/ 307896 w 1169048"/>
                <a:gd name="connsiteY26" fmla="*/ 106284 h 1169048"/>
                <a:gd name="connsiteX27" fmla="*/ 278702 w 1169048"/>
                <a:gd name="connsiteY27" fmla="*/ 118170 h 1169048"/>
                <a:gd name="connsiteX28" fmla="*/ 290850 w 1169048"/>
                <a:gd name="connsiteY28" fmla="*/ 147102 h 1169048"/>
                <a:gd name="connsiteX29" fmla="*/ 319194 w 1169048"/>
                <a:gd name="connsiteY29" fmla="*/ 243957 h 1169048"/>
                <a:gd name="connsiteX30" fmla="*/ 326052 w 1169048"/>
                <a:gd name="connsiteY30" fmla="*/ 327293 h 1169048"/>
                <a:gd name="connsiteX31" fmla="*/ 243500 w 1169048"/>
                <a:gd name="connsiteY31" fmla="*/ 320174 h 1169048"/>
                <a:gd name="connsiteX32" fmla="*/ 146384 w 1169048"/>
                <a:gd name="connsiteY32" fmla="*/ 291503 h 1169048"/>
                <a:gd name="connsiteX33" fmla="*/ 117321 w 1169048"/>
                <a:gd name="connsiteY33" fmla="*/ 279290 h 1169048"/>
                <a:gd name="connsiteX34" fmla="*/ 105369 w 1169048"/>
                <a:gd name="connsiteY34" fmla="*/ 308418 h 1169048"/>
                <a:gd name="connsiteX35" fmla="*/ 56909 w 1169048"/>
                <a:gd name="connsiteY35" fmla="*/ 396913 h 1169048"/>
                <a:gd name="connsiteX36" fmla="*/ 3355 w 1169048"/>
                <a:gd name="connsiteY36" fmla="*/ 460068 h 1169048"/>
                <a:gd name="connsiteX37" fmla="*/ 3355 w 1169048"/>
                <a:gd name="connsiteY37" fmla="*/ 518912 h 1169048"/>
                <a:gd name="connsiteX38" fmla="*/ 249313 w 1169048"/>
                <a:gd name="connsiteY38" fmla="*/ 673239 h 1169048"/>
                <a:gd name="connsiteX39" fmla="*/ 237230 w 1169048"/>
                <a:gd name="connsiteY39" fmla="*/ 694269 h 1169048"/>
                <a:gd name="connsiteX40" fmla="*/ 3355 w 1169048"/>
                <a:gd name="connsiteY40" fmla="*/ 906527 h 1169048"/>
                <a:gd name="connsiteX41" fmla="*/ 3355 w 1169048"/>
                <a:gd name="connsiteY41" fmla="*/ 947215 h 1169048"/>
                <a:gd name="connsiteX42" fmla="*/ 3421 w 1169048"/>
                <a:gd name="connsiteY42" fmla="*/ 947215 h 1169048"/>
                <a:gd name="connsiteX43" fmla="*/ 25953 w 1169048"/>
                <a:gd name="connsiteY43" fmla="*/ 489784 h 1169048"/>
                <a:gd name="connsiteX44" fmla="*/ 87083 w 1169048"/>
                <a:gd name="connsiteY44" fmla="*/ 418139 h 1169048"/>
                <a:gd name="connsiteX45" fmla="*/ 137306 w 1169048"/>
                <a:gd name="connsiteY45" fmla="*/ 327684 h 1169048"/>
                <a:gd name="connsiteX46" fmla="*/ 236969 w 1169048"/>
                <a:gd name="connsiteY46" fmla="*/ 356551 h 1169048"/>
                <a:gd name="connsiteX47" fmla="*/ 330689 w 1169048"/>
                <a:gd name="connsiteY47" fmla="*/ 364127 h 1169048"/>
                <a:gd name="connsiteX48" fmla="*/ 266228 w 1169048"/>
                <a:gd name="connsiteY48" fmla="*/ 640454 h 1169048"/>
                <a:gd name="connsiteX49" fmla="*/ 25953 w 1169048"/>
                <a:gd name="connsiteY49" fmla="*/ 489784 h 1169048"/>
                <a:gd name="connsiteX50" fmla="*/ 25953 w 1169048"/>
                <a:gd name="connsiteY50" fmla="*/ 489784 h 1169048"/>
                <a:gd name="connsiteX51" fmla="*/ 362821 w 1169048"/>
                <a:gd name="connsiteY51" fmla="*/ 331538 h 1169048"/>
                <a:gd name="connsiteX52" fmla="*/ 355376 w 1169048"/>
                <a:gd name="connsiteY52" fmla="*/ 237687 h 1169048"/>
                <a:gd name="connsiteX53" fmla="*/ 326901 w 1169048"/>
                <a:gd name="connsiteY53" fmla="*/ 138220 h 1169048"/>
                <a:gd name="connsiteX54" fmla="*/ 417747 w 1169048"/>
                <a:gd name="connsiteY54" fmla="*/ 88258 h 1169048"/>
                <a:gd name="connsiteX55" fmla="*/ 489392 w 1169048"/>
                <a:gd name="connsiteY55" fmla="*/ 27324 h 1169048"/>
                <a:gd name="connsiteX56" fmla="*/ 639213 w 1169048"/>
                <a:gd name="connsiteY56" fmla="*/ 268187 h 1169048"/>
                <a:gd name="connsiteX57" fmla="*/ 362756 w 1169048"/>
                <a:gd name="connsiteY57" fmla="*/ 331472 h 1169048"/>
                <a:gd name="connsiteX58" fmla="*/ 362756 w 1169048"/>
                <a:gd name="connsiteY58" fmla="*/ 331472 h 1169048"/>
                <a:gd name="connsiteX59" fmla="*/ 301495 w 1169048"/>
                <a:gd name="connsiteY59" fmla="*/ 651948 h 1169048"/>
                <a:gd name="connsiteX60" fmla="*/ 367393 w 1169048"/>
                <a:gd name="connsiteY60" fmla="*/ 368242 h 1169048"/>
                <a:gd name="connsiteX61" fmla="*/ 650708 w 1169048"/>
                <a:gd name="connsiteY61" fmla="*/ 303520 h 1169048"/>
                <a:gd name="connsiteX62" fmla="*/ 657043 w 1169048"/>
                <a:gd name="connsiteY62" fmla="*/ 326966 h 1169048"/>
                <a:gd name="connsiteX63" fmla="*/ 641695 w 1169048"/>
                <a:gd name="connsiteY63" fmla="*/ 642478 h 1169048"/>
                <a:gd name="connsiteX64" fmla="*/ 324942 w 1169048"/>
                <a:gd name="connsiteY64" fmla="*/ 658349 h 1169048"/>
                <a:gd name="connsiteX65" fmla="*/ 301430 w 1169048"/>
                <a:gd name="connsiteY65" fmla="*/ 651948 h 1169048"/>
                <a:gd name="connsiteX66" fmla="*/ 301430 w 1169048"/>
                <a:gd name="connsiteY66" fmla="*/ 65194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3421" y="947410"/>
                  </a:moveTo>
                  <a:cubicBezTo>
                    <a:pt x="36467" y="966938"/>
                    <a:pt x="156246" y="1046943"/>
                    <a:pt x="140114" y="1172142"/>
                  </a:cubicBezTo>
                  <a:lnTo>
                    <a:pt x="177863" y="1134393"/>
                  </a:lnTo>
                  <a:cubicBezTo>
                    <a:pt x="170679" y="1030877"/>
                    <a:pt x="88389" y="960407"/>
                    <a:pt x="42607" y="928863"/>
                  </a:cubicBezTo>
                  <a:cubicBezTo>
                    <a:pt x="138024" y="880795"/>
                    <a:pt x="214306" y="804382"/>
                    <a:pt x="268906" y="713405"/>
                  </a:cubicBezTo>
                  <a:cubicBezTo>
                    <a:pt x="274457" y="704196"/>
                    <a:pt x="279747" y="694792"/>
                    <a:pt x="284841" y="685322"/>
                  </a:cubicBezTo>
                  <a:cubicBezTo>
                    <a:pt x="295160" y="688457"/>
                    <a:pt x="305610" y="691330"/>
                    <a:pt x="316059" y="693943"/>
                  </a:cubicBezTo>
                  <a:cubicBezTo>
                    <a:pt x="418139" y="719479"/>
                    <a:pt x="524659" y="719348"/>
                    <a:pt x="625302" y="687216"/>
                  </a:cubicBezTo>
                  <a:lnTo>
                    <a:pt x="686824" y="625759"/>
                  </a:lnTo>
                  <a:cubicBezTo>
                    <a:pt x="718826" y="525704"/>
                    <a:pt x="718303" y="419445"/>
                    <a:pt x="692832" y="317953"/>
                  </a:cubicBezTo>
                  <a:cubicBezTo>
                    <a:pt x="690220" y="307569"/>
                    <a:pt x="687346" y="297185"/>
                    <a:pt x="684212" y="286866"/>
                  </a:cubicBezTo>
                  <a:cubicBezTo>
                    <a:pt x="693747" y="281771"/>
                    <a:pt x="703217" y="276481"/>
                    <a:pt x="712425" y="270930"/>
                  </a:cubicBezTo>
                  <a:cubicBezTo>
                    <a:pt x="803990" y="216070"/>
                    <a:pt x="880141" y="139265"/>
                    <a:pt x="928405" y="43456"/>
                  </a:cubicBezTo>
                  <a:cubicBezTo>
                    <a:pt x="959950" y="89238"/>
                    <a:pt x="1030485" y="171463"/>
                    <a:pt x="1134001" y="178647"/>
                  </a:cubicBezTo>
                  <a:lnTo>
                    <a:pt x="1171750" y="140898"/>
                  </a:lnTo>
                  <a:cubicBezTo>
                    <a:pt x="1046159" y="157030"/>
                    <a:pt x="966089" y="36729"/>
                    <a:pt x="946758" y="4008"/>
                  </a:cubicBezTo>
                  <a:lnTo>
                    <a:pt x="947149" y="3355"/>
                  </a:lnTo>
                  <a:lnTo>
                    <a:pt x="905939" y="3355"/>
                  </a:lnTo>
                  <a:lnTo>
                    <a:pt x="906265" y="4008"/>
                  </a:lnTo>
                  <a:cubicBezTo>
                    <a:pt x="862312" y="103933"/>
                    <a:pt x="786422" y="183545"/>
                    <a:pt x="693486" y="239255"/>
                  </a:cubicBezTo>
                  <a:cubicBezTo>
                    <a:pt x="686563" y="243435"/>
                    <a:pt x="679509" y="247419"/>
                    <a:pt x="672390" y="251337"/>
                  </a:cubicBezTo>
                  <a:cubicBezTo>
                    <a:pt x="638952" y="159838"/>
                    <a:pt x="585594" y="74478"/>
                    <a:pt x="518324" y="4204"/>
                  </a:cubicBezTo>
                  <a:lnTo>
                    <a:pt x="519108" y="3355"/>
                  </a:lnTo>
                  <a:lnTo>
                    <a:pt x="458958" y="3355"/>
                  </a:lnTo>
                  <a:lnTo>
                    <a:pt x="460133" y="4596"/>
                  </a:lnTo>
                  <a:cubicBezTo>
                    <a:pt x="440932" y="24124"/>
                    <a:pt x="419641" y="41953"/>
                    <a:pt x="396782" y="57889"/>
                  </a:cubicBezTo>
                  <a:cubicBezTo>
                    <a:pt x="369026" y="77155"/>
                    <a:pt x="339179" y="93483"/>
                    <a:pt x="307896" y="106284"/>
                  </a:cubicBezTo>
                  <a:lnTo>
                    <a:pt x="278702" y="118170"/>
                  </a:lnTo>
                  <a:lnTo>
                    <a:pt x="290850" y="147102"/>
                  </a:lnTo>
                  <a:cubicBezTo>
                    <a:pt x="303781" y="178059"/>
                    <a:pt x="313316" y="210714"/>
                    <a:pt x="319194" y="243957"/>
                  </a:cubicBezTo>
                  <a:cubicBezTo>
                    <a:pt x="324027" y="271453"/>
                    <a:pt x="326378" y="299405"/>
                    <a:pt x="326052" y="327293"/>
                  </a:cubicBezTo>
                  <a:cubicBezTo>
                    <a:pt x="298687" y="327488"/>
                    <a:pt x="270995" y="325137"/>
                    <a:pt x="243500" y="320174"/>
                  </a:cubicBezTo>
                  <a:cubicBezTo>
                    <a:pt x="210388" y="314231"/>
                    <a:pt x="177733" y="304630"/>
                    <a:pt x="146384" y="291503"/>
                  </a:cubicBezTo>
                  <a:lnTo>
                    <a:pt x="117321" y="279290"/>
                  </a:lnTo>
                  <a:lnTo>
                    <a:pt x="105369" y="308418"/>
                  </a:lnTo>
                  <a:cubicBezTo>
                    <a:pt x="92634" y="339506"/>
                    <a:pt x="76307" y="369287"/>
                    <a:pt x="56909" y="396913"/>
                  </a:cubicBezTo>
                  <a:cubicBezTo>
                    <a:pt x="41104" y="419445"/>
                    <a:pt x="23144" y="440671"/>
                    <a:pt x="3355" y="460068"/>
                  </a:cubicBezTo>
                  <a:lnTo>
                    <a:pt x="3355" y="518912"/>
                  </a:lnTo>
                  <a:cubicBezTo>
                    <a:pt x="74478" y="587095"/>
                    <a:pt x="159120" y="640127"/>
                    <a:pt x="249313" y="673239"/>
                  </a:cubicBezTo>
                  <a:cubicBezTo>
                    <a:pt x="245394" y="680358"/>
                    <a:pt x="241410" y="687346"/>
                    <a:pt x="237230" y="694269"/>
                  </a:cubicBezTo>
                  <a:cubicBezTo>
                    <a:pt x="181782" y="786748"/>
                    <a:pt x="102822" y="862965"/>
                    <a:pt x="3355" y="906527"/>
                  </a:cubicBezTo>
                  <a:lnTo>
                    <a:pt x="3355" y="947215"/>
                  </a:lnTo>
                  <a:lnTo>
                    <a:pt x="3421" y="947215"/>
                  </a:lnTo>
                  <a:close/>
                  <a:moveTo>
                    <a:pt x="25953" y="489784"/>
                  </a:moveTo>
                  <a:cubicBezTo>
                    <a:pt x="48419" y="468166"/>
                    <a:pt x="68926" y="444067"/>
                    <a:pt x="87083" y="418139"/>
                  </a:cubicBezTo>
                  <a:cubicBezTo>
                    <a:pt x="107002" y="389729"/>
                    <a:pt x="123917" y="359295"/>
                    <a:pt x="137306" y="327684"/>
                  </a:cubicBezTo>
                  <a:cubicBezTo>
                    <a:pt x="169569" y="340812"/>
                    <a:pt x="203073" y="350478"/>
                    <a:pt x="236969" y="356551"/>
                  </a:cubicBezTo>
                  <a:cubicBezTo>
                    <a:pt x="267991" y="362103"/>
                    <a:pt x="299471" y="364650"/>
                    <a:pt x="330689" y="364127"/>
                  </a:cubicBezTo>
                  <a:cubicBezTo>
                    <a:pt x="328991" y="458957"/>
                    <a:pt x="306851" y="554702"/>
                    <a:pt x="266228" y="640454"/>
                  </a:cubicBezTo>
                  <a:cubicBezTo>
                    <a:pt x="177994" y="608778"/>
                    <a:pt x="95181" y="556857"/>
                    <a:pt x="25953" y="489784"/>
                  </a:cubicBezTo>
                  <a:lnTo>
                    <a:pt x="25953" y="489784"/>
                  </a:lnTo>
                  <a:close/>
                  <a:moveTo>
                    <a:pt x="362821" y="331538"/>
                  </a:moveTo>
                  <a:cubicBezTo>
                    <a:pt x="363409" y="300254"/>
                    <a:pt x="360862" y="268775"/>
                    <a:pt x="355376" y="237687"/>
                  </a:cubicBezTo>
                  <a:cubicBezTo>
                    <a:pt x="349367" y="203595"/>
                    <a:pt x="339832" y="170092"/>
                    <a:pt x="326901" y="138220"/>
                  </a:cubicBezTo>
                  <a:cubicBezTo>
                    <a:pt x="359099" y="124636"/>
                    <a:pt x="389598" y="107786"/>
                    <a:pt x="417747" y="88258"/>
                  </a:cubicBezTo>
                  <a:cubicBezTo>
                    <a:pt x="443675" y="70233"/>
                    <a:pt x="467709" y="49791"/>
                    <a:pt x="489392" y="27324"/>
                  </a:cubicBezTo>
                  <a:cubicBezTo>
                    <a:pt x="555290" y="95573"/>
                    <a:pt x="607276" y="178843"/>
                    <a:pt x="639213" y="268187"/>
                  </a:cubicBezTo>
                  <a:cubicBezTo>
                    <a:pt x="554375" y="308157"/>
                    <a:pt x="459153" y="330036"/>
                    <a:pt x="362756" y="331472"/>
                  </a:cubicBezTo>
                  <a:lnTo>
                    <a:pt x="362756" y="331472"/>
                  </a:lnTo>
                  <a:close/>
                  <a:moveTo>
                    <a:pt x="301495" y="651948"/>
                  </a:moveTo>
                  <a:cubicBezTo>
                    <a:pt x="342575" y="563649"/>
                    <a:pt x="365172" y="465554"/>
                    <a:pt x="367393" y="368242"/>
                  </a:cubicBezTo>
                  <a:cubicBezTo>
                    <a:pt x="466011" y="366152"/>
                    <a:pt x="563453" y="343881"/>
                    <a:pt x="650708" y="303520"/>
                  </a:cubicBezTo>
                  <a:cubicBezTo>
                    <a:pt x="652993" y="311292"/>
                    <a:pt x="655083" y="319129"/>
                    <a:pt x="657043" y="326966"/>
                  </a:cubicBezTo>
                  <a:cubicBezTo>
                    <a:pt x="683232" y="431527"/>
                    <a:pt x="681273" y="541313"/>
                    <a:pt x="641695" y="642478"/>
                  </a:cubicBezTo>
                  <a:cubicBezTo>
                    <a:pt x="539942" y="682056"/>
                    <a:pt x="430025" y="684669"/>
                    <a:pt x="324942" y="658349"/>
                  </a:cubicBezTo>
                  <a:cubicBezTo>
                    <a:pt x="317104" y="656389"/>
                    <a:pt x="309267" y="654234"/>
                    <a:pt x="301430" y="651948"/>
                  </a:cubicBezTo>
                  <a:lnTo>
                    <a:pt x="301430" y="65194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F1455E7D-EF13-48BE-817A-86F459FCCDE3}"/>
                </a:ext>
              </a:extLst>
            </p:cNvPr>
            <p:cNvSpPr/>
            <p:nvPr/>
          </p:nvSpPr>
          <p:spPr>
            <a:xfrm>
              <a:off x="133338" y="4384229"/>
              <a:ext cx="1169048" cy="1169048"/>
            </a:xfrm>
            <a:custGeom>
              <a:avLst/>
              <a:gdLst>
                <a:gd name="connsiteX0" fmla="*/ 1171816 w 1169048"/>
                <a:gd name="connsiteY0" fmla="*/ 228152 h 1169048"/>
                <a:gd name="connsiteX1" fmla="*/ 1034991 w 1169048"/>
                <a:gd name="connsiteY1" fmla="*/ 3355 h 1169048"/>
                <a:gd name="connsiteX2" fmla="*/ 997242 w 1169048"/>
                <a:gd name="connsiteY2" fmla="*/ 41104 h 1169048"/>
                <a:gd name="connsiteX3" fmla="*/ 1132499 w 1169048"/>
                <a:gd name="connsiteY3" fmla="*/ 246635 h 1169048"/>
                <a:gd name="connsiteX4" fmla="*/ 906200 w 1169048"/>
                <a:gd name="connsiteY4" fmla="*/ 462093 h 1169048"/>
                <a:gd name="connsiteX5" fmla="*/ 890264 w 1169048"/>
                <a:gd name="connsiteY5" fmla="*/ 490176 h 1169048"/>
                <a:gd name="connsiteX6" fmla="*/ 859046 w 1169048"/>
                <a:gd name="connsiteY6" fmla="*/ 481555 h 1169048"/>
                <a:gd name="connsiteX7" fmla="*/ 549804 w 1169048"/>
                <a:gd name="connsiteY7" fmla="*/ 488282 h 1169048"/>
                <a:gd name="connsiteX8" fmla="*/ 488282 w 1169048"/>
                <a:gd name="connsiteY8" fmla="*/ 549738 h 1169048"/>
                <a:gd name="connsiteX9" fmla="*/ 482273 w 1169048"/>
                <a:gd name="connsiteY9" fmla="*/ 857544 h 1169048"/>
                <a:gd name="connsiteX10" fmla="*/ 490894 w 1169048"/>
                <a:gd name="connsiteY10" fmla="*/ 888632 h 1169048"/>
                <a:gd name="connsiteX11" fmla="*/ 462680 w 1169048"/>
                <a:gd name="connsiteY11" fmla="*/ 904567 h 1169048"/>
                <a:gd name="connsiteX12" fmla="*/ 246700 w 1169048"/>
                <a:gd name="connsiteY12" fmla="*/ 1132042 h 1169048"/>
                <a:gd name="connsiteX13" fmla="*/ 41104 w 1169048"/>
                <a:gd name="connsiteY13" fmla="*/ 996850 h 1169048"/>
                <a:gd name="connsiteX14" fmla="*/ 3355 w 1169048"/>
                <a:gd name="connsiteY14" fmla="*/ 1034600 h 1169048"/>
                <a:gd name="connsiteX15" fmla="*/ 228087 w 1169048"/>
                <a:gd name="connsiteY15" fmla="*/ 1171032 h 1169048"/>
                <a:gd name="connsiteX16" fmla="*/ 269101 w 1169048"/>
                <a:gd name="connsiteY16" fmla="*/ 1171032 h 1169048"/>
                <a:gd name="connsiteX17" fmla="*/ 481685 w 1169048"/>
                <a:gd name="connsiteY17" fmla="*/ 936243 h 1169048"/>
                <a:gd name="connsiteX18" fmla="*/ 502781 w 1169048"/>
                <a:gd name="connsiteY18" fmla="*/ 924160 h 1169048"/>
                <a:gd name="connsiteX19" fmla="*/ 656585 w 1169048"/>
                <a:gd name="connsiteY19" fmla="*/ 1171032 h 1169048"/>
                <a:gd name="connsiteX20" fmla="*/ 715103 w 1169048"/>
                <a:gd name="connsiteY20" fmla="*/ 1171032 h 1169048"/>
                <a:gd name="connsiteX21" fmla="*/ 714973 w 1169048"/>
                <a:gd name="connsiteY21" fmla="*/ 1170901 h 1169048"/>
                <a:gd name="connsiteX22" fmla="*/ 778323 w 1169048"/>
                <a:gd name="connsiteY22" fmla="*/ 1117608 h 1169048"/>
                <a:gd name="connsiteX23" fmla="*/ 867210 w 1169048"/>
                <a:gd name="connsiteY23" fmla="*/ 1069214 h 1169048"/>
                <a:gd name="connsiteX24" fmla="*/ 896404 w 1169048"/>
                <a:gd name="connsiteY24" fmla="*/ 1057327 h 1169048"/>
                <a:gd name="connsiteX25" fmla="*/ 884256 w 1169048"/>
                <a:gd name="connsiteY25" fmla="*/ 1028395 h 1169048"/>
                <a:gd name="connsiteX26" fmla="*/ 855911 w 1169048"/>
                <a:gd name="connsiteY26" fmla="*/ 931540 h 1169048"/>
                <a:gd name="connsiteX27" fmla="*/ 849054 w 1169048"/>
                <a:gd name="connsiteY27" fmla="*/ 848205 h 1169048"/>
                <a:gd name="connsiteX28" fmla="*/ 931606 w 1169048"/>
                <a:gd name="connsiteY28" fmla="*/ 855324 h 1169048"/>
                <a:gd name="connsiteX29" fmla="*/ 1028721 w 1169048"/>
                <a:gd name="connsiteY29" fmla="*/ 883995 h 1169048"/>
                <a:gd name="connsiteX30" fmla="*/ 1057785 w 1169048"/>
                <a:gd name="connsiteY30" fmla="*/ 896208 h 1169048"/>
                <a:gd name="connsiteX31" fmla="*/ 1069736 w 1169048"/>
                <a:gd name="connsiteY31" fmla="*/ 867014 h 1169048"/>
                <a:gd name="connsiteX32" fmla="*/ 1118196 w 1169048"/>
                <a:gd name="connsiteY32" fmla="*/ 778519 h 1169048"/>
                <a:gd name="connsiteX33" fmla="*/ 1171816 w 1169048"/>
                <a:gd name="connsiteY33" fmla="*/ 715234 h 1169048"/>
                <a:gd name="connsiteX34" fmla="*/ 1171816 w 1169048"/>
                <a:gd name="connsiteY34" fmla="*/ 656586 h 1169048"/>
                <a:gd name="connsiteX35" fmla="*/ 925793 w 1169048"/>
                <a:gd name="connsiteY35" fmla="*/ 502193 h 1169048"/>
                <a:gd name="connsiteX36" fmla="*/ 937875 w 1169048"/>
                <a:gd name="connsiteY36" fmla="*/ 481163 h 1169048"/>
                <a:gd name="connsiteX37" fmla="*/ 1171816 w 1169048"/>
                <a:gd name="connsiteY37" fmla="*/ 268906 h 1169048"/>
                <a:gd name="connsiteX38" fmla="*/ 1171881 w 1169048"/>
                <a:gd name="connsiteY38" fmla="*/ 268906 h 1169048"/>
                <a:gd name="connsiteX39" fmla="*/ 1171881 w 1169048"/>
                <a:gd name="connsiteY39" fmla="*/ 228283 h 1169048"/>
                <a:gd name="connsiteX40" fmla="*/ 1171881 w 1169048"/>
                <a:gd name="connsiteY40" fmla="*/ 228283 h 1169048"/>
                <a:gd name="connsiteX41" fmla="*/ 938202 w 1169048"/>
                <a:gd name="connsiteY41" fmla="*/ 818946 h 1169048"/>
                <a:gd name="connsiteX42" fmla="*/ 844482 w 1169048"/>
                <a:gd name="connsiteY42" fmla="*/ 811370 h 1169048"/>
                <a:gd name="connsiteX43" fmla="*/ 908943 w 1169048"/>
                <a:gd name="connsiteY43" fmla="*/ 535044 h 1169048"/>
                <a:gd name="connsiteX44" fmla="*/ 1149218 w 1169048"/>
                <a:gd name="connsiteY44" fmla="*/ 685714 h 1169048"/>
                <a:gd name="connsiteX45" fmla="*/ 1088088 w 1169048"/>
                <a:gd name="connsiteY45" fmla="*/ 757293 h 1169048"/>
                <a:gd name="connsiteX46" fmla="*/ 1037865 w 1169048"/>
                <a:gd name="connsiteY46" fmla="*/ 847748 h 1169048"/>
                <a:gd name="connsiteX47" fmla="*/ 938202 w 1169048"/>
                <a:gd name="connsiteY47" fmla="*/ 818881 h 1169048"/>
                <a:gd name="connsiteX48" fmla="*/ 938202 w 1169048"/>
                <a:gd name="connsiteY48" fmla="*/ 818881 h 1169048"/>
                <a:gd name="connsiteX49" fmla="*/ 812350 w 1169048"/>
                <a:gd name="connsiteY49" fmla="*/ 843960 h 1169048"/>
                <a:gd name="connsiteX50" fmla="*/ 819795 w 1169048"/>
                <a:gd name="connsiteY50" fmla="*/ 937810 h 1169048"/>
                <a:gd name="connsiteX51" fmla="*/ 848270 w 1169048"/>
                <a:gd name="connsiteY51" fmla="*/ 1037277 h 1169048"/>
                <a:gd name="connsiteX52" fmla="*/ 757424 w 1169048"/>
                <a:gd name="connsiteY52" fmla="*/ 1087239 h 1169048"/>
                <a:gd name="connsiteX53" fmla="*/ 685779 w 1169048"/>
                <a:gd name="connsiteY53" fmla="*/ 1148174 h 1169048"/>
                <a:gd name="connsiteX54" fmla="*/ 535958 w 1169048"/>
                <a:gd name="connsiteY54" fmla="*/ 907311 h 1169048"/>
                <a:gd name="connsiteX55" fmla="*/ 812415 w 1169048"/>
                <a:gd name="connsiteY55" fmla="*/ 844025 h 1169048"/>
                <a:gd name="connsiteX56" fmla="*/ 812415 w 1169048"/>
                <a:gd name="connsiteY56" fmla="*/ 844025 h 1169048"/>
                <a:gd name="connsiteX57" fmla="*/ 873676 w 1169048"/>
                <a:gd name="connsiteY57" fmla="*/ 523549 h 1169048"/>
                <a:gd name="connsiteX58" fmla="*/ 807778 w 1169048"/>
                <a:gd name="connsiteY58" fmla="*/ 807256 h 1169048"/>
                <a:gd name="connsiteX59" fmla="*/ 524463 w 1169048"/>
                <a:gd name="connsiteY59" fmla="*/ 871978 h 1169048"/>
                <a:gd name="connsiteX60" fmla="*/ 518128 w 1169048"/>
                <a:gd name="connsiteY60" fmla="*/ 848532 h 1169048"/>
                <a:gd name="connsiteX61" fmla="*/ 533476 w 1169048"/>
                <a:gd name="connsiteY61" fmla="*/ 533019 h 1169048"/>
                <a:gd name="connsiteX62" fmla="*/ 850229 w 1169048"/>
                <a:gd name="connsiteY62" fmla="*/ 517149 h 1169048"/>
                <a:gd name="connsiteX63" fmla="*/ 873741 w 1169048"/>
                <a:gd name="connsiteY63" fmla="*/ 523549 h 1169048"/>
                <a:gd name="connsiteX64" fmla="*/ 873741 w 1169048"/>
                <a:gd name="connsiteY64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1171816" y="228152"/>
                  </a:moveTo>
                  <a:cubicBezTo>
                    <a:pt x="1138899" y="208755"/>
                    <a:pt x="1018860" y="128685"/>
                    <a:pt x="1034991" y="3355"/>
                  </a:cubicBezTo>
                  <a:lnTo>
                    <a:pt x="997242" y="41104"/>
                  </a:lnTo>
                  <a:cubicBezTo>
                    <a:pt x="1004426" y="144621"/>
                    <a:pt x="1086717" y="215090"/>
                    <a:pt x="1132499" y="246635"/>
                  </a:cubicBezTo>
                  <a:cubicBezTo>
                    <a:pt x="1037081" y="294703"/>
                    <a:pt x="960799" y="371116"/>
                    <a:pt x="906200" y="462093"/>
                  </a:cubicBezTo>
                  <a:cubicBezTo>
                    <a:pt x="900649" y="471301"/>
                    <a:pt x="895359" y="480706"/>
                    <a:pt x="890264" y="490176"/>
                  </a:cubicBezTo>
                  <a:cubicBezTo>
                    <a:pt x="879945" y="487041"/>
                    <a:pt x="869496" y="484167"/>
                    <a:pt x="859046" y="481555"/>
                  </a:cubicBezTo>
                  <a:cubicBezTo>
                    <a:pt x="756967" y="456019"/>
                    <a:pt x="650446" y="456149"/>
                    <a:pt x="549804" y="488282"/>
                  </a:cubicBezTo>
                  <a:lnTo>
                    <a:pt x="488282" y="549738"/>
                  </a:lnTo>
                  <a:cubicBezTo>
                    <a:pt x="456280" y="649793"/>
                    <a:pt x="456802" y="756118"/>
                    <a:pt x="482273" y="857544"/>
                  </a:cubicBezTo>
                  <a:cubicBezTo>
                    <a:pt x="484886" y="867928"/>
                    <a:pt x="487759" y="878313"/>
                    <a:pt x="490894" y="888632"/>
                  </a:cubicBezTo>
                  <a:cubicBezTo>
                    <a:pt x="481359" y="893726"/>
                    <a:pt x="471889" y="899016"/>
                    <a:pt x="462680" y="904567"/>
                  </a:cubicBezTo>
                  <a:cubicBezTo>
                    <a:pt x="371116" y="959428"/>
                    <a:pt x="294964" y="1036232"/>
                    <a:pt x="246700" y="1132042"/>
                  </a:cubicBezTo>
                  <a:cubicBezTo>
                    <a:pt x="215155" y="1086260"/>
                    <a:pt x="144621" y="1004035"/>
                    <a:pt x="41104" y="996850"/>
                  </a:cubicBezTo>
                  <a:lnTo>
                    <a:pt x="3355" y="1034600"/>
                  </a:lnTo>
                  <a:cubicBezTo>
                    <a:pt x="128359" y="1018533"/>
                    <a:pt x="208298" y="1137724"/>
                    <a:pt x="228087" y="1171032"/>
                  </a:cubicBezTo>
                  <a:lnTo>
                    <a:pt x="269101" y="1171032"/>
                  </a:lnTo>
                  <a:cubicBezTo>
                    <a:pt x="313120" y="1071304"/>
                    <a:pt x="388880" y="991822"/>
                    <a:pt x="481685" y="936243"/>
                  </a:cubicBezTo>
                  <a:cubicBezTo>
                    <a:pt x="488608" y="932063"/>
                    <a:pt x="495662" y="928079"/>
                    <a:pt x="502781" y="924160"/>
                  </a:cubicBezTo>
                  <a:cubicBezTo>
                    <a:pt x="536154" y="1015529"/>
                    <a:pt x="589447" y="1100824"/>
                    <a:pt x="656585" y="1171032"/>
                  </a:cubicBezTo>
                  <a:lnTo>
                    <a:pt x="715103" y="1171032"/>
                  </a:lnTo>
                  <a:lnTo>
                    <a:pt x="714973" y="1170901"/>
                  </a:lnTo>
                  <a:cubicBezTo>
                    <a:pt x="734174" y="1151374"/>
                    <a:pt x="755465" y="1133544"/>
                    <a:pt x="778323" y="1117608"/>
                  </a:cubicBezTo>
                  <a:cubicBezTo>
                    <a:pt x="806080" y="1098342"/>
                    <a:pt x="835927" y="1082015"/>
                    <a:pt x="867210" y="1069214"/>
                  </a:cubicBezTo>
                  <a:lnTo>
                    <a:pt x="896404" y="1057327"/>
                  </a:lnTo>
                  <a:lnTo>
                    <a:pt x="884256" y="1028395"/>
                  </a:lnTo>
                  <a:cubicBezTo>
                    <a:pt x="871325" y="997438"/>
                    <a:pt x="861789" y="964783"/>
                    <a:pt x="855911" y="931540"/>
                  </a:cubicBezTo>
                  <a:cubicBezTo>
                    <a:pt x="851078" y="904045"/>
                    <a:pt x="848727" y="876092"/>
                    <a:pt x="849054" y="848205"/>
                  </a:cubicBezTo>
                  <a:cubicBezTo>
                    <a:pt x="876419" y="848009"/>
                    <a:pt x="904110" y="850360"/>
                    <a:pt x="931606" y="855324"/>
                  </a:cubicBezTo>
                  <a:cubicBezTo>
                    <a:pt x="964718" y="861267"/>
                    <a:pt x="997373" y="870868"/>
                    <a:pt x="1028721" y="883995"/>
                  </a:cubicBezTo>
                  <a:lnTo>
                    <a:pt x="1057785" y="896208"/>
                  </a:lnTo>
                  <a:lnTo>
                    <a:pt x="1069736" y="867014"/>
                  </a:lnTo>
                  <a:cubicBezTo>
                    <a:pt x="1082472" y="835926"/>
                    <a:pt x="1098799" y="806145"/>
                    <a:pt x="1118196" y="778519"/>
                  </a:cubicBezTo>
                  <a:cubicBezTo>
                    <a:pt x="1134067" y="755922"/>
                    <a:pt x="1152027" y="734696"/>
                    <a:pt x="1171816" y="715234"/>
                  </a:cubicBezTo>
                  <a:lnTo>
                    <a:pt x="1171816" y="656586"/>
                  </a:lnTo>
                  <a:cubicBezTo>
                    <a:pt x="1100628" y="588402"/>
                    <a:pt x="1015986" y="535305"/>
                    <a:pt x="925793" y="502193"/>
                  </a:cubicBezTo>
                  <a:cubicBezTo>
                    <a:pt x="929712" y="495074"/>
                    <a:pt x="933696" y="488086"/>
                    <a:pt x="937875" y="481163"/>
                  </a:cubicBezTo>
                  <a:cubicBezTo>
                    <a:pt x="993324" y="388684"/>
                    <a:pt x="1072349" y="312467"/>
                    <a:pt x="1171816" y="268906"/>
                  </a:cubicBezTo>
                  <a:lnTo>
                    <a:pt x="1171881" y="268906"/>
                  </a:lnTo>
                  <a:lnTo>
                    <a:pt x="1171881" y="228283"/>
                  </a:lnTo>
                  <a:lnTo>
                    <a:pt x="1171881" y="228283"/>
                  </a:lnTo>
                  <a:close/>
                  <a:moveTo>
                    <a:pt x="938202" y="818946"/>
                  </a:moveTo>
                  <a:cubicBezTo>
                    <a:pt x="907180" y="813395"/>
                    <a:pt x="875700" y="810848"/>
                    <a:pt x="844482" y="811370"/>
                  </a:cubicBezTo>
                  <a:cubicBezTo>
                    <a:pt x="846180" y="716540"/>
                    <a:pt x="868320" y="620861"/>
                    <a:pt x="908943" y="535044"/>
                  </a:cubicBezTo>
                  <a:cubicBezTo>
                    <a:pt x="997177" y="566719"/>
                    <a:pt x="1079990" y="618641"/>
                    <a:pt x="1149218" y="685714"/>
                  </a:cubicBezTo>
                  <a:cubicBezTo>
                    <a:pt x="1126752" y="707332"/>
                    <a:pt x="1106245" y="731431"/>
                    <a:pt x="1088088" y="757293"/>
                  </a:cubicBezTo>
                  <a:cubicBezTo>
                    <a:pt x="1068169" y="785703"/>
                    <a:pt x="1051254" y="816138"/>
                    <a:pt x="1037865" y="847748"/>
                  </a:cubicBezTo>
                  <a:cubicBezTo>
                    <a:pt x="1005602" y="834621"/>
                    <a:pt x="972098" y="824954"/>
                    <a:pt x="938202" y="818881"/>
                  </a:cubicBezTo>
                  <a:lnTo>
                    <a:pt x="938202" y="818881"/>
                  </a:lnTo>
                  <a:close/>
                  <a:moveTo>
                    <a:pt x="812350" y="843960"/>
                  </a:moveTo>
                  <a:cubicBezTo>
                    <a:pt x="811762" y="875243"/>
                    <a:pt x="814309" y="906723"/>
                    <a:pt x="819795" y="937810"/>
                  </a:cubicBezTo>
                  <a:cubicBezTo>
                    <a:pt x="825804" y="971902"/>
                    <a:pt x="835339" y="1005406"/>
                    <a:pt x="848270" y="1037277"/>
                  </a:cubicBezTo>
                  <a:cubicBezTo>
                    <a:pt x="816072" y="1050862"/>
                    <a:pt x="785573" y="1067712"/>
                    <a:pt x="757424" y="1087239"/>
                  </a:cubicBezTo>
                  <a:cubicBezTo>
                    <a:pt x="731496" y="1105265"/>
                    <a:pt x="707462" y="1125707"/>
                    <a:pt x="685779" y="1148174"/>
                  </a:cubicBezTo>
                  <a:cubicBezTo>
                    <a:pt x="619881" y="1079925"/>
                    <a:pt x="567895" y="996655"/>
                    <a:pt x="535958" y="907311"/>
                  </a:cubicBezTo>
                  <a:cubicBezTo>
                    <a:pt x="620796" y="867341"/>
                    <a:pt x="716083" y="845462"/>
                    <a:pt x="812415" y="844025"/>
                  </a:cubicBezTo>
                  <a:lnTo>
                    <a:pt x="812415" y="844025"/>
                  </a:lnTo>
                  <a:close/>
                  <a:moveTo>
                    <a:pt x="873676" y="523549"/>
                  </a:moveTo>
                  <a:cubicBezTo>
                    <a:pt x="832596" y="611848"/>
                    <a:pt x="809999" y="709944"/>
                    <a:pt x="807778" y="807256"/>
                  </a:cubicBezTo>
                  <a:cubicBezTo>
                    <a:pt x="709160" y="809346"/>
                    <a:pt x="611718" y="831616"/>
                    <a:pt x="524463" y="871978"/>
                  </a:cubicBezTo>
                  <a:cubicBezTo>
                    <a:pt x="522178" y="864206"/>
                    <a:pt x="520088" y="856368"/>
                    <a:pt x="518128" y="848532"/>
                  </a:cubicBezTo>
                  <a:cubicBezTo>
                    <a:pt x="491939" y="743970"/>
                    <a:pt x="493898" y="634184"/>
                    <a:pt x="533476" y="533019"/>
                  </a:cubicBezTo>
                  <a:cubicBezTo>
                    <a:pt x="635229" y="493441"/>
                    <a:pt x="745146" y="490829"/>
                    <a:pt x="850229" y="517149"/>
                  </a:cubicBezTo>
                  <a:cubicBezTo>
                    <a:pt x="858067" y="519108"/>
                    <a:pt x="865904" y="521263"/>
                    <a:pt x="873741" y="523549"/>
                  </a:cubicBezTo>
                  <a:lnTo>
                    <a:pt x="873741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1AED58F-FED7-436E-9FA7-E72E435DC326}"/>
                </a:ext>
              </a:extLst>
            </p:cNvPr>
            <p:cNvSpPr/>
            <p:nvPr/>
          </p:nvSpPr>
          <p:spPr>
            <a:xfrm>
              <a:off x="1438623" y="5688339"/>
              <a:ext cx="1169048" cy="1169048"/>
            </a:xfrm>
            <a:custGeom>
              <a:avLst/>
              <a:gdLst>
                <a:gd name="connsiteX0" fmla="*/ 1171685 w 1169048"/>
                <a:gd name="connsiteY0" fmla="*/ 228087 h 1169048"/>
                <a:gd name="connsiteX1" fmla="*/ 1034991 w 1169048"/>
                <a:gd name="connsiteY1" fmla="*/ 3355 h 1169048"/>
                <a:gd name="connsiteX2" fmla="*/ 997242 w 1169048"/>
                <a:gd name="connsiteY2" fmla="*/ 41105 h 1169048"/>
                <a:gd name="connsiteX3" fmla="*/ 1132499 w 1169048"/>
                <a:gd name="connsiteY3" fmla="*/ 246635 h 1169048"/>
                <a:gd name="connsiteX4" fmla="*/ 906200 w 1169048"/>
                <a:gd name="connsiteY4" fmla="*/ 462092 h 1169048"/>
                <a:gd name="connsiteX5" fmla="*/ 890264 w 1169048"/>
                <a:gd name="connsiteY5" fmla="*/ 490176 h 1169048"/>
                <a:gd name="connsiteX6" fmla="*/ 859046 w 1169048"/>
                <a:gd name="connsiteY6" fmla="*/ 481555 h 1169048"/>
                <a:gd name="connsiteX7" fmla="*/ 549804 w 1169048"/>
                <a:gd name="connsiteY7" fmla="*/ 488282 h 1169048"/>
                <a:gd name="connsiteX8" fmla="*/ 488282 w 1169048"/>
                <a:gd name="connsiteY8" fmla="*/ 549739 h 1169048"/>
                <a:gd name="connsiteX9" fmla="*/ 482273 w 1169048"/>
                <a:gd name="connsiteY9" fmla="*/ 857544 h 1169048"/>
                <a:gd name="connsiteX10" fmla="*/ 490894 w 1169048"/>
                <a:gd name="connsiteY10" fmla="*/ 888632 h 1169048"/>
                <a:gd name="connsiteX11" fmla="*/ 462680 w 1169048"/>
                <a:gd name="connsiteY11" fmla="*/ 904567 h 1169048"/>
                <a:gd name="connsiteX12" fmla="*/ 246700 w 1169048"/>
                <a:gd name="connsiteY12" fmla="*/ 1132042 h 1169048"/>
                <a:gd name="connsiteX13" fmla="*/ 41105 w 1169048"/>
                <a:gd name="connsiteY13" fmla="*/ 996850 h 1169048"/>
                <a:gd name="connsiteX14" fmla="*/ 3355 w 1169048"/>
                <a:gd name="connsiteY14" fmla="*/ 1034600 h 1169048"/>
                <a:gd name="connsiteX15" fmla="*/ 228348 w 1169048"/>
                <a:gd name="connsiteY15" fmla="*/ 1171489 h 1169048"/>
                <a:gd name="connsiteX16" fmla="*/ 227956 w 1169048"/>
                <a:gd name="connsiteY16" fmla="*/ 1172142 h 1169048"/>
                <a:gd name="connsiteX17" fmla="*/ 269167 w 1169048"/>
                <a:gd name="connsiteY17" fmla="*/ 1172142 h 1169048"/>
                <a:gd name="connsiteX18" fmla="*/ 268840 w 1169048"/>
                <a:gd name="connsiteY18" fmla="*/ 1171489 h 1169048"/>
                <a:gd name="connsiteX19" fmla="*/ 481620 w 1169048"/>
                <a:gd name="connsiteY19" fmla="*/ 936243 h 1169048"/>
                <a:gd name="connsiteX20" fmla="*/ 502715 w 1169048"/>
                <a:gd name="connsiteY20" fmla="*/ 924160 h 1169048"/>
                <a:gd name="connsiteX21" fmla="*/ 656781 w 1169048"/>
                <a:gd name="connsiteY21" fmla="*/ 1171293 h 1169048"/>
                <a:gd name="connsiteX22" fmla="*/ 655998 w 1169048"/>
                <a:gd name="connsiteY22" fmla="*/ 1172142 h 1169048"/>
                <a:gd name="connsiteX23" fmla="*/ 716148 w 1169048"/>
                <a:gd name="connsiteY23" fmla="*/ 1172142 h 1169048"/>
                <a:gd name="connsiteX24" fmla="*/ 714973 w 1169048"/>
                <a:gd name="connsiteY24" fmla="*/ 1170901 h 1169048"/>
                <a:gd name="connsiteX25" fmla="*/ 778323 w 1169048"/>
                <a:gd name="connsiteY25" fmla="*/ 1117609 h 1169048"/>
                <a:gd name="connsiteX26" fmla="*/ 867210 w 1169048"/>
                <a:gd name="connsiteY26" fmla="*/ 1069214 h 1169048"/>
                <a:gd name="connsiteX27" fmla="*/ 896404 w 1169048"/>
                <a:gd name="connsiteY27" fmla="*/ 1057327 h 1169048"/>
                <a:gd name="connsiteX28" fmla="*/ 884256 w 1169048"/>
                <a:gd name="connsiteY28" fmla="*/ 1028395 h 1169048"/>
                <a:gd name="connsiteX29" fmla="*/ 855911 w 1169048"/>
                <a:gd name="connsiteY29" fmla="*/ 931540 h 1169048"/>
                <a:gd name="connsiteX30" fmla="*/ 849054 w 1169048"/>
                <a:gd name="connsiteY30" fmla="*/ 848205 h 1169048"/>
                <a:gd name="connsiteX31" fmla="*/ 931606 w 1169048"/>
                <a:gd name="connsiteY31" fmla="*/ 855324 h 1169048"/>
                <a:gd name="connsiteX32" fmla="*/ 1028722 w 1169048"/>
                <a:gd name="connsiteY32" fmla="*/ 883995 h 1169048"/>
                <a:gd name="connsiteX33" fmla="*/ 1057784 w 1169048"/>
                <a:gd name="connsiteY33" fmla="*/ 896208 h 1169048"/>
                <a:gd name="connsiteX34" fmla="*/ 1069736 w 1169048"/>
                <a:gd name="connsiteY34" fmla="*/ 867079 h 1169048"/>
                <a:gd name="connsiteX35" fmla="*/ 1118196 w 1169048"/>
                <a:gd name="connsiteY35" fmla="*/ 778585 h 1169048"/>
                <a:gd name="connsiteX36" fmla="*/ 1171750 w 1169048"/>
                <a:gd name="connsiteY36" fmla="*/ 715430 h 1169048"/>
                <a:gd name="connsiteX37" fmla="*/ 1171750 w 1169048"/>
                <a:gd name="connsiteY37" fmla="*/ 656586 h 1169048"/>
                <a:gd name="connsiteX38" fmla="*/ 925793 w 1169048"/>
                <a:gd name="connsiteY38" fmla="*/ 502258 h 1169048"/>
                <a:gd name="connsiteX39" fmla="*/ 937875 w 1169048"/>
                <a:gd name="connsiteY39" fmla="*/ 481229 h 1169048"/>
                <a:gd name="connsiteX40" fmla="*/ 1171750 w 1169048"/>
                <a:gd name="connsiteY40" fmla="*/ 268971 h 1169048"/>
                <a:gd name="connsiteX41" fmla="*/ 1171750 w 1169048"/>
                <a:gd name="connsiteY41" fmla="*/ 228283 h 1169048"/>
                <a:gd name="connsiteX42" fmla="*/ 1171750 w 1169048"/>
                <a:gd name="connsiteY42" fmla="*/ 228283 h 1169048"/>
                <a:gd name="connsiteX43" fmla="*/ 1149153 w 1169048"/>
                <a:gd name="connsiteY43" fmla="*/ 685714 h 1169048"/>
                <a:gd name="connsiteX44" fmla="*/ 1088023 w 1169048"/>
                <a:gd name="connsiteY44" fmla="*/ 757359 h 1169048"/>
                <a:gd name="connsiteX45" fmla="*/ 1037800 w 1169048"/>
                <a:gd name="connsiteY45" fmla="*/ 847813 h 1169048"/>
                <a:gd name="connsiteX46" fmla="*/ 938137 w 1169048"/>
                <a:gd name="connsiteY46" fmla="*/ 818946 h 1169048"/>
                <a:gd name="connsiteX47" fmla="*/ 844417 w 1169048"/>
                <a:gd name="connsiteY47" fmla="*/ 811370 h 1169048"/>
                <a:gd name="connsiteX48" fmla="*/ 908878 w 1169048"/>
                <a:gd name="connsiteY48" fmla="*/ 535044 h 1169048"/>
                <a:gd name="connsiteX49" fmla="*/ 1149153 w 1169048"/>
                <a:gd name="connsiteY49" fmla="*/ 685714 h 1169048"/>
                <a:gd name="connsiteX50" fmla="*/ 1149153 w 1169048"/>
                <a:gd name="connsiteY50" fmla="*/ 685714 h 1169048"/>
                <a:gd name="connsiteX51" fmla="*/ 812284 w 1169048"/>
                <a:gd name="connsiteY51" fmla="*/ 843960 h 1169048"/>
                <a:gd name="connsiteX52" fmla="*/ 819730 w 1169048"/>
                <a:gd name="connsiteY52" fmla="*/ 937810 h 1169048"/>
                <a:gd name="connsiteX53" fmla="*/ 848205 w 1169048"/>
                <a:gd name="connsiteY53" fmla="*/ 1037277 h 1169048"/>
                <a:gd name="connsiteX54" fmla="*/ 757359 w 1169048"/>
                <a:gd name="connsiteY54" fmla="*/ 1087239 h 1169048"/>
                <a:gd name="connsiteX55" fmla="*/ 685714 w 1169048"/>
                <a:gd name="connsiteY55" fmla="*/ 1148174 h 1169048"/>
                <a:gd name="connsiteX56" fmla="*/ 535893 w 1169048"/>
                <a:gd name="connsiteY56" fmla="*/ 907311 h 1169048"/>
                <a:gd name="connsiteX57" fmla="*/ 812350 w 1169048"/>
                <a:gd name="connsiteY57" fmla="*/ 844025 h 1169048"/>
                <a:gd name="connsiteX58" fmla="*/ 812350 w 1169048"/>
                <a:gd name="connsiteY58" fmla="*/ 844025 h 1169048"/>
                <a:gd name="connsiteX59" fmla="*/ 873611 w 1169048"/>
                <a:gd name="connsiteY59" fmla="*/ 523549 h 1169048"/>
                <a:gd name="connsiteX60" fmla="*/ 807713 w 1169048"/>
                <a:gd name="connsiteY60" fmla="*/ 807256 h 1169048"/>
                <a:gd name="connsiteX61" fmla="*/ 524398 w 1169048"/>
                <a:gd name="connsiteY61" fmla="*/ 871978 h 1169048"/>
                <a:gd name="connsiteX62" fmla="*/ 518063 w 1169048"/>
                <a:gd name="connsiteY62" fmla="*/ 848532 h 1169048"/>
                <a:gd name="connsiteX63" fmla="*/ 533411 w 1169048"/>
                <a:gd name="connsiteY63" fmla="*/ 533019 h 1169048"/>
                <a:gd name="connsiteX64" fmla="*/ 850164 w 1169048"/>
                <a:gd name="connsiteY64" fmla="*/ 517149 h 1169048"/>
                <a:gd name="connsiteX65" fmla="*/ 873676 w 1169048"/>
                <a:gd name="connsiteY65" fmla="*/ 523549 h 1169048"/>
                <a:gd name="connsiteX66" fmla="*/ 873676 w 1169048"/>
                <a:gd name="connsiteY66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1171685" y="228087"/>
                  </a:moveTo>
                  <a:cubicBezTo>
                    <a:pt x="1138638" y="208559"/>
                    <a:pt x="1018860" y="128555"/>
                    <a:pt x="1034991" y="3355"/>
                  </a:cubicBezTo>
                  <a:lnTo>
                    <a:pt x="997242" y="41105"/>
                  </a:lnTo>
                  <a:cubicBezTo>
                    <a:pt x="1004426" y="144621"/>
                    <a:pt x="1086717" y="215090"/>
                    <a:pt x="1132499" y="246635"/>
                  </a:cubicBezTo>
                  <a:cubicBezTo>
                    <a:pt x="1037081" y="294703"/>
                    <a:pt x="960799" y="371116"/>
                    <a:pt x="906200" y="462092"/>
                  </a:cubicBezTo>
                  <a:cubicBezTo>
                    <a:pt x="900649" y="471301"/>
                    <a:pt x="895359" y="480706"/>
                    <a:pt x="890264" y="490176"/>
                  </a:cubicBezTo>
                  <a:cubicBezTo>
                    <a:pt x="879946" y="487041"/>
                    <a:pt x="869496" y="484167"/>
                    <a:pt x="859046" y="481555"/>
                  </a:cubicBezTo>
                  <a:cubicBezTo>
                    <a:pt x="756967" y="456019"/>
                    <a:pt x="650446" y="456149"/>
                    <a:pt x="549804" y="488282"/>
                  </a:cubicBezTo>
                  <a:lnTo>
                    <a:pt x="488282" y="549739"/>
                  </a:lnTo>
                  <a:cubicBezTo>
                    <a:pt x="456280" y="649793"/>
                    <a:pt x="456802" y="756053"/>
                    <a:pt x="482273" y="857544"/>
                  </a:cubicBezTo>
                  <a:cubicBezTo>
                    <a:pt x="484886" y="867928"/>
                    <a:pt x="487759" y="878313"/>
                    <a:pt x="490894" y="888632"/>
                  </a:cubicBezTo>
                  <a:cubicBezTo>
                    <a:pt x="481359" y="893726"/>
                    <a:pt x="471889" y="899016"/>
                    <a:pt x="462680" y="904567"/>
                  </a:cubicBezTo>
                  <a:cubicBezTo>
                    <a:pt x="371116" y="959428"/>
                    <a:pt x="294964" y="1036232"/>
                    <a:pt x="246700" y="1132042"/>
                  </a:cubicBezTo>
                  <a:cubicBezTo>
                    <a:pt x="215156" y="1086260"/>
                    <a:pt x="144621" y="1004035"/>
                    <a:pt x="41105" y="996850"/>
                  </a:cubicBezTo>
                  <a:lnTo>
                    <a:pt x="3355" y="1034600"/>
                  </a:lnTo>
                  <a:cubicBezTo>
                    <a:pt x="128946" y="1018468"/>
                    <a:pt x="209016" y="1138769"/>
                    <a:pt x="228348" y="1171489"/>
                  </a:cubicBezTo>
                  <a:lnTo>
                    <a:pt x="227956" y="1172142"/>
                  </a:lnTo>
                  <a:lnTo>
                    <a:pt x="269167" y="1172142"/>
                  </a:lnTo>
                  <a:lnTo>
                    <a:pt x="268840" y="1171489"/>
                  </a:lnTo>
                  <a:cubicBezTo>
                    <a:pt x="312794" y="1071565"/>
                    <a:pt x="388684" y="991952"/>
                    <a:pt x="481620" y="936243"/>
                  </a:cubicBezTo>
                  <a:cubicBezTo>
                    <a:pt x="488543" y="932063"/>
                    <a:pt x="495596" y="928079"/>
                    <a:pt x="502715" y="924160"/>
                  </a:cubicBezTo>
                  <a:cubicBezTo>
                    <a:pt x="536154" y="1015660"/>
                    <a:pt x="589512" y="1101020"/>
                    <a:pt x="656781" y="1171293"/>
                  </a:cubicBezTo>
                  <a:lnTo>
                    <a:pt x="655998" y="1172142"/>
                  </a:lnTo>
                  <a:lnTo>
                    <a:pt x="716148" y="1172142"/>
                  </a:lnTo>
                  <a:lnTo>
                    <a:pt x="714973" y="1170901"/>
                  </a:lnTo>
                  <a:cubicBezTo>
                    <a:pt x="734174" y="1151374"/>
                    <a:pt x="755465" y="1133544"/>
                    <a:pt x="778323" y="1117609"/>
                  </a:cubicBezTo>
                  <a:cubicBezTo>
                    <a:pt x="806080" y="1098342"/>
                    <a:pt x="835927" y="1082015"/>
                    <a:pt x="867210" y="1069214"/>
                  </a:cubicBezTo>
                  <a:lnTo>
                    <a:pt x="896404" y="1057327"/>
                  </a:lnTo>
                  <a:lnTo>
                    <a:pt x="884256" y="1028395"/>
                  </a:lnTo>
                  <a:cubicBezTo>
                    <a:pt x="871325" y="997438"/>
                    <a:pt x="861789" y="964783"/>
                    <a:pt x="855911" y="931540"/>
                  </a:cubicBezTo>
                  <a:cubicBezTo>
                    <a:pt x="851079" y="904045"/>
                    <a:pt x="848727" y="876092"/>
                    <a:pt x="849054" y="848205"/>
                  </a:cubicBezTo>
                  <a:cubicBezTo>
                    <a:pt x="876419" y="848009"/>
                    <a:pt x="904110" y="850360"/>
                    <a:pt x="931606" y="855324"/>
                  </a:cubicBezTo>
                  <a:cubicBezTo>
                    <a:pt x="964718" y="861267"/>
                    <a:pt x="997373" y="870868"/>
                    <a:pt x="1028722" y="883995"/>
                  </a:cubicBezTo>
                  <a:lnTo>
                    <a:pt x="1057784" y="896208"/>
                  </a:lnTo>
                  <a:lnTo>
                    <a:pt x="1069736" y="867079"/>
                  </a:lnTo>
                  <a:cubicBezTo>
                    <a:pt x="1082472" y="835992"/>
                    <a:pt x="1098799" y="806210"/>
                    <a:pt x="1118196" y="778585"/>
                  </a:cubicBezTo>
                  <a:cubicBezTo>
                    <a:pt x="1134001" y="756053"/>
                    <a:pt x="1151962" y="734827"/>
                    <a:pt x="1171750" y="715430"/>
                  </a:cubicBezTo>
                  <a:lnTo>
                    <a:pt x="1171750" y="656586"/>
                  </a:lnTo>
                  <a:cubicBezTo>
                    <a:pt x="1100628" y="588402"/>
                    <a:pt x="1015986" y="535370"/>
                    <a:pt x="925793" y="502258"/>
                  </a:cubicBezTo>
                  <a:cubicBezTo>
                    <a:pt x="929712" y="495139"/>
                    <a:pt x="933696" y="488151"/>
                    <a:pt x="937875" y="481229"/>
                  </a:cubicBezTo>
                  <a:cubicBezTo>
                    <a:pt x="993324" y="388749"/>
                    <a:pt x="1072283" y="312533"/>
                    <a:pt x="1171750" y="268971"/>
                  </a:cubicBezTo>
                  <a:lnTo>
                    <a:pt x="1171750" y="228283"/>
                  </a:lnTo>
                  <a:lnTo>
                    <a:pt x="1171750" y="228283"/>
                  </a:lnTo>
                  <a:close/>
                  <a:moveTo>
                    <a:pt x="1149153" y="685714"/>
                  </a:moveTo>
                  <a:cubicBezTo>
                    <a:pt x="1126687" y="707332"/>
                    <a:pt x="1106179" y="731431"/>
                    <a:pt x="1088023" y="757359"/>
                  </a:cubicBezTo>
                  <a:cubicBezTo>
                    <a:pt x="1068104" y="785768"/>
                    <a:pt x="1051188" y="816203"/>
                    <a:pt x="1037800" y="847813"/>
                  </a:cubicBezTo>
                  <a:cubicBezTo>
                    <a:pt x="1005536" y="834686"/>
                    <a:pt x="972032" y="825020"/>
                    <a:pt x="938137" y="818946"/>
                  </a:cubicBezTo>
                  <a:cubicBezTo>
                    <a:pt x="907115" y="813395"/>
                    <a:pt x="875635" y="810848"/>
                    <a:pt x="844417" y="811370"/>
                  </a:cubicBezTo>
                  <a:cubicBezTo>
                    <a:pt x="846115" y="716540"/>
                    <a:pt x="868255" y="620796"/>
                    <a:pt x="908878" y="535044"/>
                  </a:cubicBezTo>
                  <a:cubicBezTo>
                    <a:pt x="997112" y="566719"/>
                    <a:pt x="1079925" y="618641"/>
                    <a:pt x="1149153" y="685714"/>
                  </a:cubicBezTo>
                  <a:lnTo>
                    <a:pt x="1149153" y="685714"/>
                  </a:lnTo>
                  <a:close/>
                  <a:moveTo>
                    <a:pt x="812284" y="843960"/>
                  </a:moveTo>
                  <a:cubicBezTo>
                    <a:pt x="811697" y="875243"/>
                    <a:pt x="814244" y="906723"/>
                    <a:pt x="819730" y="937810"/>
                  </a:cubicBezTo>
                  <a:cubicBezTo>
                    <a:pt x="825738" y="971902"/>
                    <a:pt x="835274" y="1005406"/>
                    <a:pt x="848205" y="1037277"/>
                  </a:cubicBezTo>
                  <a:cubicBezTo>
                    <a:pt x="816007" y="1050862"/>
                    <a:pt x="785507" y="1067712"/>
                    <a:pt x="757359" y="1087239"/>
                  </a:cubicBezTo>
                  <a:cubicBezTo>
                    <a:pt x="731431" y="1105265"/>
                    <a:pt x="707397" y="1125707"/>
                    <a:pt x="685714" y="1148174"/>
                  </a:cubicBezTo>
                  <a:cubicBezTo>
                    <a:pt x="619816" y="1079925"/>
                    <a:pt x="567829" y="996655"/>
                    <a:pt x="535893" y="907311"/>
                  </a:cubicBezTo>
                  <a:cubicBezTo>
                    <a:pt x="620730" y="867341"/>
                    <a:pt x="715952" y="845462"/>
                    <a:pt x="812350" y="844025"/>
                  </a:cubicBezTo>
                  <a:lnTo>
                    <a:pt x="812350" y="844025"/>
                  </a:lnTo>
                  <a:close/>
                  <a:moveTo>
                    <a:pt x="873611" y="523549"/>
                  </a:moveTo>
                  <a:cubicBezTo>
                    <a:pt x="832530" y="611848"/>
                    <a:pt x="809933" y="709944"/>
                    <a:pt x="807713" y="807256"/>
                  </a:cubicBezTo>
                  <a:cubicBezTo>
                    <a:pt x="709095" y="809346"/>
                    <a:pt x="611652" y="831616"/>
                    <a:pt x="524398" y="871978"/>
                  </a:cubicBezTo>
                  <a:cubicBezTo>
                    <a:pt x="522112" y="864206"/>
                    <a:pt x="520022" y="856369"/>
                    <a:pt x="518063" y="848532"/>
                  </a:cubicBezTo>
                  <a:cubicBezTo>
                    <a:pt x="491874" y="743970"/>
                    <a:pt x="493833" y="634184"/>
                    <a:pt x="533411" y="533019"/>
                  </a:cubicBezTo>
                  <a:cubicBezTo>
                    <a:pt x="635164" y="493441"/>
                    <a:pt x="745080" y="490829"/>
                    <a:pt x="850164" y="517149"/>
                  </a:cubicBezTo>
                  <a:cubicBezTo>
                    <a:pt x="858001" y="519108"/>
                    <a:pt x="865839" y="521263"/>
                    <a:pt x="873676" y="523549"/>
                  </a:cubicBezTo>
                  <a:lnTo>
                    <a:pt x="873676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2F906D4-7DB6-4543-AAFD-82A45E333972}"/>
                </a:ext>
              </a:extLst>
            </p:cNvPr>
            <p:cNvSpPr/>
            <p:nvPr/>
          </p:nvSpPr>
          <p:spPr>
            <a:xfrm>
              <a:off x="1301733" y="5551841"/>
              <a:ext cx="1169048" cy="1169048"/>
            </a:xfrm>
            <a:custGeom>
              <a:avLst/>
              <a:gdLst>
                <a:gd name="connsiteX0" fmla="*/ 3421 w 1169048"/>
                <a:gd name="connsiteY0" fmla="*/ 946235 h 1169048"/>
                <a:gd name="connsiteX1" fmla="*/ 140245 w 1169048"/>
                <a:gd name="connsiteY1" fmla="*/ 1171032 h 1169048"/>
                <a:gd name="connsiteX2" fmla="*/ 177994 w 1169048"/>
                <a:gd name="connsiteY2" fmla="*/ 1133283 h 1169048"/>
                <a:gd name="connsiteX3" fmla="*/ 42737 w 1169048"/>
                <a:gd name="connsiteY3" fmla="*/ 927752 h 1169048"/>
                <a:gd name="connsiteX4" fmla="*/ 269036 w 1169048"/>
                <a:gd name="connsiteY4" fmla="*/ 712295 h 1169048"/>
                <a:gd name="connsiteX5" fmla="*/ 284972 w 1169048"/>
                <a:gd name="connsiteY5" fmla="*/ 684212 h 1169048"/>
                <a:gd name="connsiteX6" fmla="*/ 316190 w 1169048"/>
                <a:gd name="connsiteY6" fmla="*/ 692833 h 1169048"/>
                <a:gd name="connsiteX7" fmla="*/ 625433 w 1169048"/>
                <a:gd name="connsiteY7" fmla="*/ 686105 h 1169048"/>
                <a:gd name="connsiteX8" fmla="*/ 686955 w 1169048"/>
                <a:gd name="connsiteY8" fmla="*/ 624649 h 1169048"/>
                <a:gd name="connsiteX9" fmla="*/ 692963 w 1169048"/>
                <a:gd name="connsiteY9" fmla="*/ 316843 h 1169048"/>
                <a:gd name="connsiteX10" fmla="*/ 684342 w 1169048"/>
                <a:gd name="connsiteY10" fmla="*/ 285755 h 1169048"/>
                <a:gd name="connsiteX11" fmla="*/ 712556 w 1169048"/>
                <a:gd name="connsiteY11" fmla="*/ 269820 h 1169048"/>
                <a:gd name="connsiteX12" fmla="*/ 928536 w 1169048"/>
                <a:gd name="connsiteY12" fmla="*/ 42345 h 1169048"/>
                <a:gd name="connsiteX13" fmla="*/ 1134132 w 1169048"/>
                <a:gd name="connsiteY13" fmla="*/ 177537 h 1169048"/>
                <a:gd name="connsiteX14" fmla="*/ 1171881 w 1169048"/>
                <a:gd name="connsiteY14" fmla="*/ 139787 h 1169048"/>
                <a:gd name="connsiteX15" fmla="*/ 947149 w 1169048"/>
                <a:gd name="connsiteY15" fmla="*/ 3355 h 1169048"/>
                <a:gd name="connsiteX16" fmla="*/ 906135 w 1169048"/>
                <a:gd name="connsiteY16" fmla="*/ 3355 h 1169048"/>
                <a:gd name="connsiteX17" fmla="*/ 693551 w 1169048"/>
                <a:gd name="connsiteY17" fmla="*/ 238144 h 1169048"/>
                <a:gd name="connsiteX18" fmla="*/ 672456 w 1169048"/>
                <a:gd name="connsiteY18" fmla="*/ 250227 h 1169048"/>
                <a:gd name="connsiteX19" fmla="*/ 518651 w 1169048"/>
                <a:gd name="connsiteY19" fmla="*/ 3355 h 1169048"/>
                <a:gd name="connsiteX20" fmla="*/ 460133 w 1169048"/>
                <a:gd name="connsiteY20" fmla="*/ 3355 h 1169048"/>
                <a:gd name="connsiteX21" fmla="*/ 460264 w 1169048"/>
                <a:gd name="connsiteY21" fmla="*/ 3486 h 1169048"/>
                <a:gd name="connsiteX22" fmla="*/ 396913 w 1169048"/>
                <a:gd name="connsiteY22" fmla="*/ 56779 h 1169048"/>
                <a:gd name="connsiteX23" fmla="*/ 308026 w 1169048"/>
                <a:gd name="connsiteY23" fmla="*/ 105173 h 1169048"/>
                <a:gd name="connsiteX24" fmla="*/ 278833 w 1169048"/>
                <a:gd name="connsiteY24" fmla="*/ 117060 h 1169048"/>
                <a:gd name="connsiteX25" fmla="*/ 290980 w 1169048"/>
                <a:gd name="connsiteY25" fmla="*/ 145992 h 1169048"/>
                <a:gd name="connsiteX26" fmla="*/ 319325 w 1169048"/>
                <a:gd name="connsiteY26" fmla="*/ 242847 h 1169048"/>
                <a:gd name="connsiteX27" fmla="*/ 326182 w 1169048"/>
                <a:gd name="connsiteY27" fmla="*/ 326182 h 1169048"/>
                <a:gd name="connsiteX28" fmla="*/ 243631 w 1169048"/>
                <a:gd name="connsiteY28" fmla="*/ 319063 h 1169048"/>
                <a:gd name="connsiteX29" fmla="*/ 146515 w 1169048"/>
                <a:gd name="connsiteY29" fmla="*/ 290392 h 1169048"/>
                <a:gd name="connsiteX30" fmla="*/ 117452 w 1169048"/>
                <a:gd name="connsiteY30" fmla="*/ 278179 h 1169048"/>
                <a:gd name="connsiteX31" fmla="*/ 105500 w 1169048"/>
                <a:gd name="connsiteY31" fmla="*/ 307373 h 1169048"/>
                <a:gd name="connsiteX32" fmla="*/ 57040 w 1169048"/>
                <a:gd name="connsiteY32" fmla="*/ 395868 h 1169048"/>
                <a:gd name="connsiteX33" fmla="*/ 3421 w 1169048"/>
                <a:gd name="connsiteY33" fmla="*/ 459153 h 1169048"/>
                <a:gd name="connsiteX34" fmla="*/ 3421 w 1169048"/>
                <a:gd name="connsiteY34" fmla="*/ 517802 h 1169048"/>
                <a:gd name="connsiteX35" fmla="*/ 249443 w 1169048"/>
                <a:gd name="connsiteY35" fmla="*/ 672194 h 1169048"/>
                <a:gd name="connsiteX36" fmla="*/ 237361 w 1169048"/>
                <a:gd name="connsiteY36" fmla="*/ 693224 h 1169048"/>
                <a:gd name="connsiteX37" fmla="*/ 3421 w 1169048"/>
                <a:gd name="connsiteY37" fmla="*/ 905482 h 1169048"/>
                <a:gd name="connsiteX38" fmla="*/ 3355 w 1169048"/>
                <a:gd name="connsiteY38" fmla="*/ 905482 h 1169048"/>
                <a:gd name="connsiteX39" fmla="*/ 3355 w 1169048"/>
                <a:gd name="connsiteY39" fmla="*/ 946104 h 1169048"/>
                <a:gd name="connsiteX40" fmla="*/ 3355 w 1169048"/>
                <a:gd name="connsiteY40" fmla="*/ 946104 h 1169048"/>
                <a:gd name="connsiteX41" fmla="*/ 237034 w 1169048"/>
                <a:gd name="connsiteY41" fmla="*/ 355441 h 1169048"/>
                <a:gd name="connsiteX42" fmla="*/ 330754 w 1169048"/>
                <a:gd name="connsiteY42" fmla="*/ 363017 h 1169048"/>
                <a:gd name="connsiteX43" fmla="*/ 266293 w 1169048"/>
                <a:gd name="connsiteY43" fmla="*/ 639344 h 1169048"/>
                <a:gd name="connsiteX44" fmla="*/ 26018 w 1169048"/>
                <a:gd name="connsiteY44" fmla="*/ 488674 h 1169048"/>
                <a:gd name="connsiteX45" fmla="*/ 87148 w 1169048"/>
                <a:gd name="connsiteY45" fmla="*/ 417094 h 1169048"/>
                <a:gd name="connsiteX46" fmla="*/ 137371 w 1169048"/>
                <a:gd name="connsiteY46" fmla="*/ 326640 h 1169048"/>
                <a:gd name="connsiteX47" fmla="*/ 237034 w 1169048"/>
                <a:gd name="connsiteY47" fmla="*/ 355506 h 1169048"/>
                <a:gd name="connsiteX48" fmla="*/ 237034 w 1169048"/>
                <a:gd name="connsiteY48" fmla="*/ 355506 h 1169048"/>
                <a:gd name="connsiteX49" fmla="*/ 362887 w 1169048"/>
                <a:gd name="connsiteY49" fmla="*/ 330427 h 1169048"/>
                <a:gd name="connsiteX50" fmla="*/ 355441 w 1169048"/>
                <a:gd name="connsiteY50" fmla="*/ 236577 h 1169048"/>
                <a:gd name="connsiteX51" fmla="*/ 326966 w 1169048"/>
                <a:gd name="connsiteY51" fmla="*/ 137110 h 1169048"/>
                <a:gd name="connsiteX52" fmla="*/ 417812 w 1169048"/>
                <a:gd name="connsiteY52" fmla="*/ 87148 h 1169048"/>
                <a:gd name="connsiteX53" fmla="*/ 489457 w 1169048"/>
                <a:gd name="connsiteY53" fmla="*/ 26214 h 1169048"/>
                <a:gd name="connsiteX54" fmla="*/ 639278 w 1169048"/>
                <a:gd name="connsiteY54" fmla="*/ 267077 h 1169048"/>
                <a:gd name="connsiteX55" fmla="*/ 362821 w 1169048"/>
                <a:gd name="connsiteY55" fmla="*/ 330362 h 1169048"/>
                <a:gd name="connsiteX56" fmla="*/ 362821 w 1169048"/>
                <a:gd name="connsiteY56" fmla="*/ 330362 h 1169048"/>
                <a:gd name="connsiteX57" fmla="*/ 301561 w 1169048"/>
                <a:gd name="connsiteY57" fmla="*/ 650838 h 1169048"/>
                <a:gd name="connsiteX58" fmla="*/ 367458 w 1169048"/>
                <a:gd name="connsiteY58" fmla="*/ 367131 h 1169048"/>
                <a:gd name="connsiteX59" fmla="*/ 650773 w 1169048"/>
                <a:gd name="connsiteY59" fmla="*/ 302409 h 1169048"/>
                <a:gd name="connsiteX60" fmla="*/ 657108 w 1169048"/>
                <a:gd name="connsiteY60" fmla="*/ 325856 h 1169048"/>
                <a:gd name="connsiteX61" fmla="*/ 641760 w 1169048"/>
                <a:gd name="connsiteY61" fmla="*/ 641368 h 1169048"/>
                <a:gd name="connsiteX62" fmla="*/ 325007 w 1169048"/>
                <a:gd name="connsiteY62" fmla="*/ 657239 h 1169048"/>
                <a:gd name="connsiteX63" fmla="*/ 301495 w 1169048"/>
                <a:gd name="connsiteY63" fmla="*/ 650838 h 1169048"/>
                <a:gd name="connsiteX64" fmla="*/ 301495 w 1169048"/>
                <a:gd name="connsiteY64" fmla="*/ 65083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3421" y="946235"/>
                  </a:moveTo>
                  <a:cubicBezTo>
                    <a:pt x="36337" y="965632"/>
                    <a:pt x="156376" y="1045702"/>
                    <a:pt x="140245" y="1171032"/>
                  </a:cubicBezTo>
                  <a:lnTo>
                    <a:pt x="177994" y="1133283"/>
                  </a:lnTo>
                  <a:cubicBezTo>
                    <a:pt x="170810" y="1029766"/>
                    <a:pt x="88519" y="959297"/>
                    <a:pt x="42737" y="927752"/>
                  </a:cubicBezTo>
                  <a:cubicBezTo>
                    <a:pt x="138155" y="879684"/>
                    <a:pt x="214437" y="803271"/>
                    <a:pt x="269036" y="712295"/>
                  </a:cubicBezTo>
                  <a:cubicBezTo>
                    <a:pt x="274588" y="703086"/>
                    <a:pt x="279878" y="693681"/>
                    <a:pt x="284972" y="684212"/>
                  </a:cubicBezTo>
                  <a:cubicBezTo>
                    <a:pt x="295291" y="687346"/>
                    <a:pt x="305740" y="690220"/>
                    <a:pt x="316190" y="692833"/>
                  </a:cubicBezTo>
                  <a:cubicBezTo>
                    <a:pt x="418269" y="718369"/>
                    <a:pt x="524790" y="718238"/>
                    <a:pt x="625433" y="686105"/>
                  </a:cubicBezTo>
                  <a:lnTo>
                    <a:pt x="686955" y="624649"/>
                  </a:lnTo>
                  <a:cubicBezTo>
                    <a:pt x="718956" y="524594"/>
                    <a:pt x="718434" y="418269"/>
                    <a:pt x="692963" y="316843"/>
                  </a:cubicBezTo>
                  <a:cubicBezTo>
                    <a:pt x="690351" y="306459"/>
                    <a:pt x="687477" y="296075"/>
                    <a:pt x="684342" y="285755"/>
                  </a:cubicBezTo>
                  <a:cubicBezTo>
                    <a:pt x="693877" y="280661"/>
                    <a:pt x="703347" y="275371"/>
                    <a:pt x="712556" y="269820"/>
                  </a:cubicBezTo>
                  <a:cubicBezTo>
                    <a:pt x="804121" y="214959"/>
                    <a:pt x="880272" y="138155"/>
                    <a:pt x="928536" y="42345"/>
                  </a:cubicBezTo>
                  <a:cubicBezTo>
                    <a:pt x="960081" y="88127"/>
                    <a:pt x="1030615" y="170353"/>
                    <a:pt x="1134132" y="177537"/>
                  </a:cubicBezTo>
                  <a:lnTo>
                    <a:pt x="1171881" y="139787"/>
                  </a:lnTo>
                  <a:cubicBezTo>
                    <a:pt x="1046878" y="155854"/>
                    <a:pt x="966938" y="36663"/>
                    <a:pt x="947149" y="3355"/>
                  </a:cubicBezTo>
                  <a:lnTo>
                    <a:pt x="906135" y="3355"/>
                  </a:lnTo>
                  <a:cubicBezTo>
                    <a:pt x="862116" y="103083"/>
                    <a:pt x="786356" y="182566"/>
                    <a:pt x="693551" y="238144"/>
                  </a:cubicBezTo>
                  <a:cubicBezTo>
                    <a:pt x="686628" y="242324"/>
                    <a:pt x="679575" y="246308"/>
                    <a:pt x="672456" y="250227"/>
                  </a:cubicBezTo>
                  <a:cubicBezTo>
                    <a:pt x="639082" y="158858"/>
                    <a:pt x="585790" y="73563"/>
                    <a:pt x="518651" y="3355"/>
                  </a:cubicBezTo>
                  <a:lnTo>
                    <a:pt x="460133" y="3355"/>
                  </a:lnTo>
                  <a:lnTo>
                    <a:pt x="460264" y="3486"/>
                  </a:lnTo>
                  <a:cubicBezTo>
                    <a:pt x="441063" y="23014"/>
                    <a:pt x="419772" y="40843"/>
                    <a:pt x="396913" y="56779"/>
                  </a:cubicBezTo>
                  <a:cubicBezTo>
                    <a:pt x="369156" y="76045"/>
                    <a:pt x="339310" y="92373"/>
                    <a:pt x="308026" y="105173"/>
                  </a:cubicBezTo>
                  <a:lnTo>
                    <a:pt x="278833" y="117060"/>
                  </a:lnTo>
                  <a:lnTo>
                    <a:pt x="290980" y="145992"/>
                  </a:lnTo>
                  <a:cubicBezTo>
                    <a:pt x="303912" y="176949"/>
                    <a:pt x="313447" y="209604"/>
                    <a:pt x="319325" y="242847"/>
                  </a:cubicBezTo>
                  <a:cubicBezTo>
                    <a:pt x="324158" y="270342"/>
                    <a:pt x="326509" y="298295"/>
                    <a:pt x="326182" y="326182"/>
                  </a:cubicBezTo>
                  <a:cubicBezTo>
                    <a:pt x="298818" y="326378"/>
                    <a:pt x="271126" y="324027"/>
                    <a:pt x="243631" y="319063"/>
                  </a:cubicBezTo>
                  <a:cubicBezTo>
                    <a:pt x="210518" y="313120"/>
                    <a:pt x="177864" y="303520"/>
                    <a:pt x="146515" y="290392"/>
                  </a:cubicBezTo>
                  <a:lnTo>
                    <a:pt x="117452" y="278179"/>
                  </a:lnTo>
                  <a:lnTo>
                    <a:pt x="105500" y="307373"/>
                  </a:lnTo>
                  <a:cubicBezTo>
                    <a:pt x="92765" y="338461"/>
                    <a:pt x="76437" y="368242"/>
                    <a:pt x="57040" y="395868"/>
                  </a:cubicBezTo>
                  <a:cubicBezTo>
                    <a:pt x="41170" y="418465"/>
                    <a:pt x="23209" y="439691"/>
                    <a:pt x="3421" y="459153"/>
                  </a:cubicBezTo>
                  <a:lnTo>
                    <a:pt x="3421" y="517802"/>
                  </a:lnTo>
                  <a:cubicBezTo>
                    <a:pt x="74608" y="585985"/>
                    <a:pt x="159250" y="639082"/>
                    <a:pt x="249443" y="672194"/>
                  </a:cubicBezTo>
                  <a:cubicBezTo>
                    <a:pt x="245525" y="679313"/>
                    <a:pt x="241541" y="686302"/>
                    <a:pt x="237361" y="693224"/>
                  </a:cubicBezTo>
                  <a:cubicBezTo>
                    <a:pt x="181913" y="785703"/>
                    <a:pt x="102888" y="861920"/>
                    <a:pt x="3421" y="905482"/>
                  </a:cubicBezTo>
                  <a:lnTo>
                    <a:pt x="3355" y="905482"/>
                  </a:lnTo>
                  <a:lnTo>
                    <a:pt x="3355" y="946104"/>
                  </a:lnTo>
                  <a:lnTo>
                    <a:pt x="3355" y="946104"/>
                  </a:lnTo>
                  <a:close/>
                  <a:moveTo>
                    <a:pt x="237034" y="355441"/>
                  </a:moveTo>
                  <a:cubicBezTo>
                    <a:pt x="268057" y="360993"/>
                    <a:pt x="299471" y="363539"/>
                    <a:pt x="330754" y="363017"/>
                  </a:cubicBezTo>
                  <a:cubicBezTo>
                    <a:pt x="329056" y="457847"/>
                    <a:pt x="306916" y="553526"/>
                    <a:pt x="266293" y="639344"/>
                  </a:cubicBezTo>
                  <a:cubicBezTo>
                    <a:pt x="178059" y="607668"/>
                    <a:pt x="95246" y="555747"/>
                    <a:pt x="26018" y="488674"/>
                  </a:cubicBezTo>
                  <a:cubicBezTo>
                    <a:pt x="48485" y="467056"/>
                    <a:pt x="68992" y="442957"/>
                    <a:pt x="87148" y="417094"/>
                  </a:cubicBezTo>
                  <a:cubicBezTo>
                    <a:pt x="107068" y="388684"/>
                    <a:pt x="123983" y="358249"/>
                    <a:pt x="137371" y="326640"/>
                  </a:cubicBezTo>
                  <a:cubicBezTo>
                    <a:pt x="169634" y="339767"/>
                    <a:pt x="203138" y="349433"/>
                    <a:pt x="237034" y="355506"/>
                  </a:cubicBezTo>
                  <a:lnTo>
                    <a:pt x="237034" y="355506"/>
                  </a:lnTo>
                  <a:close/>
                  <a:moveTo>
                    <a:pt x="362887" y="330427"/>
                  </a:moveTo>
                  <a:cubicBezTo>
                    <a:pt x="363474" y="299144"/>
                    <a:pt x="360927" y="267664"/>
                    <a:pt x="355441" y="236577"/>
                  </a:cubicBezTo>
                  <a:cubicBezTo>
                    <a:pt x="349433" y="202485"/>
                    <a:pt x="339897" y="168981"/>
                    <a:pt x="326966" y="137110"/>
                  </a:cubicBezTo>
                  <a:cubicBezTo>
                    <a:pt x="359164" y="123525"/>
                    <a:pt x="389664" y="106676"/>
                    <a:pt x="417812" y="87148"/>
                  </a:cubicBezTo>
                  <a:cubicBezTo>
                    <a:pt x="443740" y="69122"/>
                    <a:pt x="467774" y="48680"/>
                    <a:pt x="489457" y="26214"/>
                  </a:cubicBezTo>
                  <a:cubicBezTo>
                    <a:pt x="555355" y="94462"/>
                    <a:pt x="607342" y="177733"/>
                    <a:pt x="639278" y="267077"/>
                  </a:cubicBezTo>
                  <a:cubicBezTo>
                    <a:pt x="554441" y="307047"/>
                    <a:pt x="459153" y="328925"/>
                    <a:pt x="362821" y="330362"/>
                  </a:cubicBezTo>
                  <a:lnTo>
                    <a:pt x="362821" y="330362"/>
                  </a:lnTo>
                  <a:close/>
                  <a:moveTo>
                    <a:pt x="301561" y="650838"/>
                  </a:moveTo>
                  <a:cubicBezTo>
                    <a:pt x="342640" y="562539"/>
                    <a:pt x="365238" y="464443"/>
                    <a:pt x="367458" y="367131"/>
                  </a:cubicBezTo>
                  <a:cubicBezTo>
                    <a:pt x="466076" y="365042"/>
                    <a:pt x="563519" y="342771"/>
                    <a:pt x="650773" y="302409"/>
                  </a:cubicBezTo>
                  <a:cubicBezTo>
                    <a:pt x="653059" y="310181"/>
                    <a:pt x="655149" y="318019"/>
                    <a:pt x="657108" y="325856"/>
                  </a:cubicBezTo>
                  <a:cubicBezTo>
                    <a:pt x="683297" y="430417"/>
                    <a:pt x="681338" y="540203"/>
                    <a:pt x="641760" y="641368"/>
                  </a:cubicBezTo>
                  <a:cubicBezTo>
                    <a:pt x="540007" y="680946"/>
                    <a:pt x="430091" y="683558"/>
                    <a:pt x="325007" y="657239"/>
                  </a:cubicBezTo>
                  <a:cubicBezTo>
                    <a:pt x="317170" y="655279"/>
                    <a:pt x="309332" y="653124"/>
                    <a:pt x="301495" y="650838"/>
                  </a:cubicBezTo>
                  <a:lnTo>
                    <a:pt x="301495" y="65083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0FC0B843-62AC-4BAE-AB97-E32ED2FD5330}"/>
                </a:ext>
              </a:extLst>
            </p:cNvPr>
            <p:cNvSpPr/>
            <p:nvPr/>
          </p:nvSpPr>
          <p:spPr>
            <a:xfrm>
              <a:off x="1438623" y="4246622"/>
              <a:ext cx="1169048" cy="1169048"/>
            </a:xfrm>
            <a:custGeom>
              <a:avLst/>
              <a:gdLst>
                <a:gd name="connsiteX0" fmla="*/ 1171685 w 1169048"/>
                <a:gd name="connsiteY0" fmla="*/ 947410 h 1169048"/>
                <a:gd name="connsiteX1" fmla="*/ 1034991 w 1169048"/>
                <a:gd name="connsiteY1" fmla="*/ 1172142 h 1169048"/>
                <a:gd name="connsiteX2" fmla="*/ 997242 w 1169048"/>
                <a:gd name="connsiteY2" fmla="*/ 1134393 h 1169048"/>
                <a:gd name="connsiteX3" fmla="*/ 1132499 w 1169048"/>
                <a:gd name="connsiteY3" fmla="*/ 928863 h 1169048"/>
                <a:gd name="connsiteX4" fmla="*/ 906200 w 1169048"/>
                <a:gd name="connsiteY4" fmla="*/ 713405 h 1169048"/>
                <a:gd name="connsiteX5" fmla="*/ 890264 w 1169048"/>
                <a:gd name="connsiteY5" fmla="*/ 685322 h 1169048"/>
                <a:gd name="connsiteX6" fmla="*/ 859046 w 1169048"/>
                <a:gd name="connsiteY6" fmla="*/ 693943 h 1169048"/>
                <a:gd name="connsiteX7" fmla="*/ 549804 w 1169048"/>
                <a:gd name="connsiteY7" fmla="*/ 687216 h 1169048"/>
                <a:gd name="connsiteX8" fmla="*/ 488282 w 1169048"/>
                <a:gd name="connsiteY8" fmla="*/ 625759 h 1169048"/>
                <a:gd name="connsiteX9" fmla="*/ 482273 w 1169048"/>
                <a:gd name="connsiteY9" fmla="*/ 317953 h 1169048"/>
                <a:gd name="connsiteX10" fmla="*/ 490894 w 1169048"/>
                <a:gd name="connsiteY10" fmla="*/ 286866 h 1169048"/>
                <a:gd name="connsiteX11" fmla="*/ 462680 w 1169048"/>
                <a:gd name="connsiteY11" fmla="*/ 270930 h 1169048"/>
                <a:gd name="connsiteX12" fmla="*/ 246700 w 1169048"/>
                <a:gd name="connsiteY12" fmla="*/ 43456 h 1169048"/>
                <a:gd name="connsiteX13" fmla="*/ 41105 w 1169048"/>
                <a:gd name="connsiteY13" fmla="*/ 178647 h 1169048"/>
                <a:gd name="connsiteX14" fmla="*/ 3355 w 1169048"/>
                <a:gd name="connsiteY14" fmla="*/ 140898 h 1169048"/>
                <a:gd name="connsiteX15" fmla="*/ 228348 w 1169048"/>
                <a:gd name="connsiteY15" fmla="*/ 4008 h 1169048"/>
                <a:gd name="connsiteX16" fmla="*/ 227956 w 1169048"/>
                <a:gd name="connsiteY16" fmla="*/ 3355 h 1169048"/>
                <a:gd name="connsiteX17" fmla="*/ 269167 w 1169048"/>
                <a:gd name="connsiteY17" fmla="*/ 3355 h 1169048"/>
                <a:gd name="connsiteX18" fmla="*/ 268840 w 1169048"/>
                <a:gd name="connsiteY18" fmla="*/ 4008 h 1169048"/>
                <a:gd name="connsiteX19" fmla="*/ 481620 w 1169048"/>
                <a:gd name="connsiteY19" fmla="*/ 239255 h 1169048"/>
                <a:gd name="connsiteX20" fmla="*/ 502715 w 1169048"/>
                <a:gd name="connsiteY20" fmla="*/ 251337 h 1169048"/>
                <a:gd name="connsiteX21" fmla="*/ 656781 w 1169048"/>
                <a:gd name="connsiteY21" fmla="*/ 4204 h 1169048"/>
                <a:gd name="connsiteX22" fmla="*/ 655998 w 1169048"/>
                <a:gd name="connsiteY22" fmla="*/ 3355 h 1169048"/>
                <a:gd name="connsiteX23" fmla="*/ 716148 w 1169048"/>
                <a:gd name="connsiteY23" fmla="*/ 3355 h 1169048"/>
                <a:gd name="connsiteX24" fmla="*/ 714973 w 1169048"/>
                <a:gd name="connsiteY24" fmla="*/ 4596 h 1169048"/>
                <a:gd name="connsiteX25" fmla="*/ 778323 w 1169048"/>
                <a:gd name="connsiteY25" fmla="*/ 57889 h 1169048"/>
                <a:gd name="connsiteX26" fmla="*/ 867210 w 1169048"/>
                <a:gd name="connsiteY26" fmla="*/ 106284 h 1169048"/>
                <a:gd name="connsiteX27" fmla="*/ 896404 w 1169048"/>
                <a:gd name="connsiteY27" fmla="*/ 118170 h 1169048"/>
                <a:gd name="connsiteX28" fmla="*/ 884256 w 1169048"/>
                <a:gd name="connsiteY28" fmla="*/ 147102 h 1169048"/>
                <a:gd name="connsiteX29" fmla="*/ 855911 w 1169048"/>
                <a:gd name="connsiteY29" fmla="*/ 243957 h 1169048"/>
                <a:gd name="connsiteX30" fmla="*/ 849054 w 1169048"/>
                <a:gd name="connsiteY30" fmla="*/ 327293 h 1169048"/>
                <a:gd name="connsiteX31" fmla="*/ 931606 w 1169048"/>
                <a:gd name="connsiteY31" fmla="*/ 320174 h 1169048"/>
                <a:gd name="connsiteX32" fmla="*/ 1028722 w 1169048"/>
                <a:gd name="connsiteY32" fmla="*/ 291503 h 1169048"/>
                <a:gd name="connsiteX33" fmla="*/ 1057784 w 1169048"/>
                <a:gd name="connsiteY33" fmla="*/ 279290 h 1169048"/>
                <a:gd name="connsiteX34" fmla="*/ 1069736 w 1169048"/>
                <a:gd name="connsiteY34" fmla="*/ 308418 h 1169048"/>
                <a:gd name="connsiteX35" fmla="*/ 1118196 w 1169048"/>
                <a:gd name="connsiteY35" fmla="*/ 396913 h 1169048"/>
                <a:gd name="connsiteX36" fmla="*/ 1171750 w 1169048"/>
                <a:gd name="connsiteY36" fmla="*/ 460068 h 1169048"/>
                <a:gd name="connsiteX37" fmla="*/ 1171750 w 1169048"/>
                <a:gd name="connsiteY37" fmla="*/ 518912 h 1169048"/>
                <a:gd name="connsiteX38" fmla="*/ 925793 w 1169048"/>
                <a:gd name="connsiteY38" fmla="*/ 673239 h 1169048"/>
                <a:gd name="connsiteX39" fmla="*/ 937875 w 1169048"/>
                <a:gd name="connsiteY39" fmla="*/ 694269 h 1169048"/>
                <a:gd name="connsiteX40" fmla="*/ 1171750 w 1169048"/>
                <a:gd name="connsiteY40" fmla="*/ 906527 h 1169048"/>
                <a:gd name="connsiteX41" fmla="*/ 1171750 w 1169048"/>
                <a:gd name="connsiteY41" fmla="*/ 947215 h 1169048"/>
                <a:gd name="connsiteX42" fmla="*/ 1171750 w 1169048"/>
                <a:gd name="connsiteY42" fmla="*/ 947215 h 1169048"/>
                <a:gd name="connsiteX43" fmla="*/ 1149153 w 1169048"/>
                <a:gd name="connsiteY43" fmla="*/ 489784 h 1169048"/>
                <a:gd name="connsiteX44" fmla="*/ 1088023 w 1169048"/>
                <a:gd name="connsiteY44" fmla="*/ 418139 h 1169048"/>
                <a:gd name="connsiteX45" fmla="*/ 1037800 w 1169048"/>
                <a:gd name="connsiteY45" fmla="*/ 327684 h 1169048"/>
                <a:gd name="connsiteX46" fmla="*/ 938137 w 1169048"/>
                <a:gd name="connsiteY46" fmla="*/ 356551 h 1169048"/>
                <a:gd name="connsiteX47" fmla="*/ 844417 w 1169048"/>
                <a:gd name="connsiteY47" fmla="*/ 364127 h 1169048"/>
                <a:gd name="connsiteX48" fmla="*/ 908878 w 1169048"/>
                <a:gd name="connsiteY48" fmla="*/ 640454 h 1169048"/>
                <a:gd name="connsiteX49" fmla="*/ 1149153 w 1169048"/>
                <a:gd name="connsiteY49" fmla="*/ 489784 h 1169048"/>
                <a:gd name="connsiteX50" fmla="*/ 1149153 w 1169048"/>
                <a:gd name="connsiteY50" fmla="*/ 489784 h 1169048"/>
                <a:gd name="connsiteX51" fmla="*/ 812284 w 1169048"/>
                <a:gd name="connsiteY51" fmla="*/ 331538 h 1169048"/>
                <a:gd name="connsiteX52" fmla="*/ 819730 w 1169048"/>
                <a:gd name="connsiteY52" fmla="*/ 237687 h 1169048"/>
                <a:gd name="connsiteX53" fmla="*/ 848205 w 1169048"/>
                <a:gd name="connsiteY53" fmla="*/ 138220 h 1169048"/>
                <a:gd name="connsiteX54" fmla="*/ 757359 w 1169048"/>
                <a:gd name="connsiteY54" fmla="*/ 88258 h 1169048"/>
                <a:gd name="connsiteX55" fmla="*/ 685714 w 1169048"/>
                <a:gd name="connsiteY55" fmla="*/ 27324 h 1169048"/>
                <a:gd name="connsiteX56" fmla="*/ 535893 w 1169048"/>
                <a:gd name="connsiteY56" fmla="*/ 268187 h 1169048"/>
                <a:gd name="connsiteX57" fmla="*/ 812350 w 1169048"/>
                <a:gd name="connsiteY57" fmla="*/ 331472 h 1169048"/>
                <a:gd name="connsiteX58" fmla="*/ 812350 w 1169048"/>
                <a:gd name="connsiteY58" fmla="*/ 331472 h 1169048"/>
                <a:gd name="connsiteX59" fmla="*/ 873611 w 1169048"/>
                <a:gd name="connsiteY59" fmla="*/ 651948 h 1169048"/>
                <a:gd name="connsiteX60" fmla="*/ 807713 w 1169048"/>
                <a:gd name="connsiteY60" fmla="*/ 368242 h 1169048"/>
                <a:gd name="connsiteX61" fmla="*/ 524398 w 1169048"/>
                <a:gd name="connsiteY61" fmla="*/ 303520 h 1169048"/>
                <a:gd name="connsiteX62" fmla="*/ 518063 w 1169048"/>
                <a:gd name="connsiteY62" fmla="*/ 326966 h 1169048"/>
                <a:gd name="connsiteX63" fmla="*/ 533411 w 1169048"/>
                <a:gd name="connsiteY63" fmla="*/ 642478 h 1169048"/>
                <a:gd name="connsiteX64" fmla="*/ 850164 w 1169048"/>
                <a:gd name="connsiteY64" fmla="*/ 658349 h 1169048"/>
                <a:gd name="connsiteX65" fmla="*/ 873676 w 1169048"/>
                <a:gd name="connsiteY65" fmla="*/ 651948 h 1169048"/>
                <a:gd name="connsiteX66" fmla="*/ 873676 w 1169048"/>
                <a:gd name="connsiteY66" fmla="*/ 65194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1171685" y="947410"/>
                  </a:moveTo>
                  <a:cubicBezTo>
                    <a:pt x="1138638" y="966938"/>
                    <a:pt x="1018860" y="1046943"/>
                    <a:pt x="1034991" y="1172142"/>
                  </a:cubicBezTo>
                  <a:lnTo>
                    <a:pt x="997242" y="1134393"/>
                  </a:lnTo>
                  <a:cubicBezTo>
                    <a:pt x="1004426" y="1030877"/>
                    <a:pt x="1086717" y="960407"/>
                    <a:pt x="1132499" y="928863"/>
                  </a:cubicBezTo>
                  <a:cubicBezTo>
                    <a:pt x="1037081" y="880795"/>
                    <a:pt x="960799" y="804382"/>
                    <a:pt x="906200" y="713405"/>
                  </a:cubicBezTo>
                  <a:cubicBezTo>
                    <a:pt x="900649" y="704196"/>
                    <a:pt x="895359" y="694792"/>
                    <a:pt x="890264" y="685322"/>
                  </a:cubicBezTo>
                  <a:cubicBezTo>
                    <a:pt x="879946" y="688457"/>
                    <a:pt x="869496" y="691330"/>
                    <a:pt x="859046" y="693943"/>
                  </a:cubicBezTo>
                  <a:cubicBezTo>
                    <a:pt x="756967" y="719479"/>
                    <a:pt x="650446" y="719348"/>
                    <a:pt x="549804" y="687216"/>
                  </a:cubicBezTo>
                  <a:lnTo>
                    <a:pt x="488282" y="625759"/>
                  </a:lnTo>
                  <a:cubicBezTo>
                    <a:pt x="456280" y="525704"/>
                    <a:pt x="456802" y="419445"/>
                    <a:pt x="482273" y="317953"/>
                  </a:cubicBezTo>
                  <a:cubicBezTo>
                    <a:pt x="484886" y="307569"/>
                    <a:pt x="487759" y="297185"/>
                    <a:pt x="490894" y="286866"/>
                  </a:cubicBezTo>
                  <a:cubicBezTo>
                    <a:pt x="481359" y="281771"/>
                    <a:pt x="471889" y="276481"/>
                    <a:pt x="462680" y="270930"/>
                  </a:cubicBezTo>
                  <a:cubicBezTo>
                    <a:pt x="371116" y="216070"/>
                    <a:pt x="294964" y="139265"/>
                    <a:pt x="246700" y="43456"/>
                  </a:cubicBezTo>
                  <a:cubicBezTo>
                    <a:pt x="215156" y="89238"/>
                    <a:pt x="144621" y="171463"/>
                    <a:pt x="41105" y="178647"/>
                  </a:cubicBezTo>
                  <a:lnTo>
                    <a:pt x="3355" y="140898"/>
                  </a:lnTo>
                  <a:cubicBezTo>
                    <a:pt x="128946" y="157030"/>
                    <a:pt x="209016" y="36729"/>
                    <a:pt x="228348" y="4008"/>
                  </a:cubicBezTo>
                  <a:lnTo>
                    <a:pt x="227956" y="3355"/>
                  </a:lnTo>
                  <a:lnTo>
                    <a:pt x="269167" y="3355"/>
                  </a:lnTo>
                  <a:lnTo>
                    <a:pt x="268840" y="4008"/>
                  </a:lnTo>
                  <a:cubicBezTo>
                    <a:pt x="312794" y="103933"/>
                    <a:pt x="388684" y="183545"/>
                    <a:pt x="481620" y="239255"/>
                  </a:cubicBezTo>
                  <a:cubicBezTo>
                    <a:pt x="488543" y="243435"/>
                    <a:pt x="495596" y="247419"/>
                    <a:pt x="502715" y="251337"/>
                  </a:cubicBezTo>
                  <a:cubicBezTo>
                    <a:pt x="536154" y="159838"/>
                    <a:pt x="589512" y="74478"/>
                    <a:pt x="656781" y="4204"/>
                  </a:cubicBezTo>
                  <a:lnTo>
                    <a:pt x="655998" y="3355"/>
                  </a:lnTo>
                  <a:lnTo>
                    <a:pt x="716148" y="3355"/>
                  </a:lnTo>
                  <a:lnTo>
                    <a:pt x="714973" y="4596"/>
                  </a:lnTo>
                  <a:cubicBezTo>
                    <a:pt x="734174" y="24124"/>
                    <a:pt x="755465" y="41953"/>
                    <a:pt x="778323" y="57889"/>
                  </a:cubicBezTo>
                  <a:cubicBezTo>
                    <a:pt x="806080" y="77155"/>
                    <a:pt x="835927" y="93483"/>
                    <a:pt x="867210" y="106284"/>
                  </a:cubicBezTo>
                  <a:lnTo>
                    <a:pt x="896404" y="118170"/>
                  </a:lnTo>
                  <a:lnTo>
                    <a:pt x="884256" y="147102"/>
                  </a:lnTo>
                  <a:cubicBezTo>
                    <a:pt x="871325" y="178059"/>
                    <a:pt x="861789" y="210714"/>
                    <a:pt x="855911" y="243957"/>
                  </a:cubicBezTo>
                  <a:cubicBezTo>
                    <a:pt x="851079" y="271453"/>
                    <a:pt x="848727" y="299405"/>
                    <a:pt x="849054" y="327293"/>
                  </a:cubicBezTo>
                  <a:cubicBezTo>
                    <a:pt x="876419" y="327488"/>
                    <a:pt x="904110" y="325137"/>
                    <a:pt x="931606" y="320174"/>
                  </a:cubicBezTo>
                  <a:cubicBezTo>
                    <a:pt x="964718" y="314231"/>
                    <a:pt x="997373" y="304630"/>
                    <a:pt x="1028722" y="291503"/>
                  </a:cubicBezTo>
                  <a:lnTo>
                    <a:pt x="1057784" y="279290"/>
                  </a:lnTo>
                  <a:lnTo>
                    <a:pt x="1069736" y="308418"/>
                  </a:lnTo>
                  <a:cubicBezTo>
                    <a:pt x="1082472" y="339506"/>
                    <a:pt x="1098799" y="369287"/>
                    <a:pt x="1118196" y="396913"/>
                  </a:cubicBezTo>
                  <a:cubicBezTo>
                    <a:pt x="1134001" y="419445"/>
                    <a:pt x="1151962" y="440671"/>
                    <a:pt x="1171750" y="460068"/>
                  </a:cubicBezTo>
                  <a:lnTo>
                    <a:pt x="1171750" y="518912"/>
                  </a:lnTo>
                  <a:cubicBezTo>
                    <a:pt x="1100628" y="587095"/>
                    <a:pt x="1015986" y="640127"/>
                    <a:pt x="925793" y="673239"/>
                  </a:cubicBezTo>
                  <a:cubicBezTo>
                    <a:pt x="929712" y="680358"/>
                    <a:pt x="933696" y="687346"/>
                    <a:pt x="937875" y="694269"/>
                  </a:cubicBezTo>
                  <a:cubicBezTo>
                    <a:pt x="993324" y="786748"/>
                    <a:pt x="1072283" y="862965"/>
                    <a:pt x="1171750" y="906527"/>
                  </a:cubicBezTo>
                  <a:lnTo>
                    <a:pt x="1171750" y="947215"/>
                  </a:lnTo>
                  <a:lnTo>
                    <a:pt x="1171750" y="947215"/>
                  </a:lnTo>
                  <a:close/>
                  <a:moveTo>
                    <a:pt x="1149153" y="489784"/>
                  </a:moveTo>
                  <a:cubicBezTo>
                    <a:pt x="1126687" y="468166"/>
                    <a:pt x="1106179" y="444067"/>
                    <a:pt x="1088023" y="418139"/>
                  </a:cubicBezTo>
                  <a:cubicBezTo>
                    <a:pt x="1068104" y="389729"/>
                    <a:pt x="1051188" y="359295"/>
                    <a:pt x="1037800" y="327684"/>
                  </a:cubicBezTo>
                  <a:cubicBezTo>
                    <a:pt x="1005536" y="340812"/>
                    <a:pt x="972032" y="350478"/>
                    <a:pt x="938137" y="356551"/>
                  </a:cubicBezTo>
                  <a:cubicBezTo>
                    <a:pt x="907115" y="362103"/>
                    <a:pt x="875635" y="364650"/>
                    <a:pt x="844417" y="364127"/>
                  </a:cubicBezTo>
                  <a:cubicBezTo>
                    <a:pt x="846115" y="458957"/>
                    <a:pt x="868255" y="554702"/>
                    <a:pt x="908878" y="640454"/>
                  </a:cubicBezTo>
                  <a:cubicBezTo>
                    <a:pt x="997112" y="608778"/>
                    <a:pt x="1079925" y="556857"/>
                    <a:pt x="1149153" y="489784"/>
                  </a:cubicBezTo>
                  <a:lnTo>
                    <a:pt x="1149153" y="489784"/>
                  </a:lnTo>
                  <a:close/>
                  <a:moveTo>
                    <a:pt x="812284" y="331538"/>
                  </a:moveTo>
                  <a:cubicBezTo>
                    <a:pt x="811697" y="300254"/>
                    <a:pt x="814244" y="268775"/>
                    <a:pt x="819730" y="237687"/>
                  </a:cubicBezTo>
                  <a:cubicBezTo>
                    <a:pt x="825738" y="203595"/>
                    <a:pt x="835274" y="170092"/>
                    <a:pt x="848205" y="138220"/>
                  </a:cubicBezTo>
                  <a:cubicBezTo>
                    <a:pt x="816007" y="124636"/>
                    <a:pt x="785507" y="107786"/>
                    <a:pt x="757359" y="88258"/>
                  </a:cubicBezTo>
                  <a:cubicBezTo>
                    <a:pt x="731431" y="70233"/>
                    <a:pt x="707397" y="49791"/>
                    <a:pt x="685714" y="27324"/>
                  </a:cubicBezTo>
                  <a:cubicBezTo>
                    <a:pt x="619816" y="95573"/>
                    <a:pt x="567829" y="178843"/>
                    <a:pt x="535893" y="268187"/>
                  </a:cubicBezTo>
                  <a:cubicBezTo>
                    <a:pt x="620730" y="308157"/>
                    <a:pt x="715952" y="330036"/>
                    <a:pt x="812350" y="331472"/>
                  </a:cubicBezTo>
                  <a:lnTo>
                    <a:pt x="812350" y="331472"/>
                  </a:lnTo>
                  <a:close/>
                  <a:moveTo>
                    <a:pt x="873611" y="651948"/>
                  </a:moveTo>
                  <a:cubicBezTo>
                    <a:pt x="832530" y="563649"/>
                    <a:pt x="809933" y="465554"/>
                    <a:pt x="807713" y="368242"/>
                  </a:cubicBezTo>
                  <a:cubicBezTo>
                    <a:pt x="709095" y="366152"/>
                    <a:pt x="611652" y="343881"/>
                    <a:pt x="524398" y="303520"/>
                  </a:cubicBezTo>
                  <a:cubicBezTo>
                    <a:pt x="522112" y="311292"/>
                    <a:pt x="520022" y="319129"/>
                    <a:pt x="518063" y="326966"/>
                  </a:cubicBezTo>
                  <a:cubicBezTo>
                    <a:pt x="491874" y="431527"/>
                    <a:pt x="493833" y="541313"/>
                    <a:pt x="533411" y="642478"/>
                  </a:cubicBezTo>
                  <a:cubicBezTo>
                    <a:pt x="635164" y="682056"/>
                    <a:pt x="745080" y="684669"/>
                    <a:pt x="850164" y="658349"/>
                  </a:cubicBezTo>
                  <a:cubicBezTo>
                    <a:pt x="858001" y="656389"/>
                    <a:pt x="865839" y="654234"/>
                    <a:pt x="873676" y="651948"/>
                  </a:cubicBezTo>
                  <a:lnTo>
                    <a:pt x="873676" y="65194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DE8A2684-A524-4658-AD77-1221B374091B}"/>
                </a:ext>
              </a:extLst>
            </p:cNvPr>
            <p:cNvSpPr/>
            <p:nvPr/>
          </p:nvSpPr>
          <p:spPr>
            <a:xfrm>
              <a:off x="1301733" y="4384229"/>
              <a:ext cx="1169048" cy="1169048"/>
            </a:xfrm>
            <a:custGeom>
              <a:avLst/>
              <a:gdLst>
                <a:gd name="connsiteX0" fmla="*/ 3421 w 1169048"/>
                <a:gd name="connsiteY0" fmla="*/ 228152 h 1169048"/>
                <a:gd name="connsiteX1" fmla="*/ 140245 w 1169048"/>
                <a:gd name="connsiteY1" fmla="*/ 3355 h 1169048"/>
                <a:gd name="connsiteX2" fmla="*/ 177994 w 1169048"/>
                <a:gd name="connsiteY2" fmla="*/ 41104 h 1169048"/>
                <a:gd name="connsiteX3" fmla="*/ 42737 w 1169048"/>
                <a:gd name="connsiteY3" fmla="*/ 246635 h 1169048"/>
                <a:gd name="connsiteX4" fmla="*/ 269036 w 1169048"/>
                <a:gd name="connsiteY4" fmla="*/ 462093 h 1169048"/>
                <a:gd name="connsiteX5" fmla="*/ 284972 w 1169048"/>
                <a:gd name="connsiteY5" fmla="*/ 490176 h 1169048"/>
                <a:gd name="connsiteX6" fmla="*/ 316190 w 1169048"/>
                <a:gd name="connsiteY6" fmla="*/ 481555 h 1169048"/>
                <a:gd name="connsiteX7" fmla="*/ 625433 w 1169048"/>
                <a:gd name="connsiteY7" fmla="*/ 488282 h 1169048"/>
                <a:gd name="connsiteX8" fmla="*/ 686955 w 1169048"/>
                <a:gd name="connsiteY8" fmla="*/ 549738 h 1169048"/>
                <a:gd name="connsiteX9" fmla="*/ 692963 w 1169048"/>
                <a:gd name="connsiteY9" fmla="*/ 857544 h 1169048"/>
                <a:gd name="connsiteX10" fmla="*/ 684342 w 1169048"/>
                <a:gd name="connsiteY10" fmla="*/ 888632 h 1169048"/>
                <a:gd name="connsiteX11" fmla="*/ 712556 w 1169048"/>
                <a:gd name="connsiteY11" fmla="*/ 904567 h 1169048"/>
                <a:gd name="connsiteX12" fmla="*/ 928536 w 1169048"/>
                <a:gd name="connsiteY12" fmla="*/ 1132042 h 1169048"/>
                <a:gd name="connsiteX13" fmla="*/ 1134132 w 1169048"/>
                <a:gd name="connsiteY13" fmla="*/ 996850 h 1169048"/>
                <a:gd name="connsiteX14" fmla="*/ 1171881 w 1169048"/>
                <a:gd name="connsiteY14" fmla="*/ 1034600 h 1169048"/>
                <a:gd name="connsiteX15" fmla="*/ 947149 w 1169048"/>
                <a:gd name="connsiteY15" fmla="*/ 1171032 h 1169048"/>
                <a:gd name="connsiteX16" fmla="*/ 906135 w 1169048"/>
                <a:gd name="connsiteY16" fmla="*/ 1171032 h 1169048"/>
                <a:gd name="connsiteX17" fmla="*/ 693551 w 1169048"/>
                <a:gd name="connsiteY17" fmla="*/ 936243 h 1169048"/>
                <a:gd name="connsiteX18" fmla="*/ 672456 w 1169048"/>
                <a:gd name="connsiteY18" fmla="*/ 924160 h 1169048"/>
                <a:gd name="connsiteX19" fmla="*/ 518651 w 1169048"/>
                <a:gd name="connsiteY19" fmla="*/ 1171032 h 1169048"/>
                <a:gd name="connsiteX20" fmla="*/ 460133 w 1169048"/>
                <a:gd name="connsiteY20" fmla="*/ 1171032 h 1169048"/>
                <a:gd name="connsiteX21" fmla="*/ 460264 w 1169048"/>
                <a:gd name="connsiteY21" fmla="*/ 1170901 h 1169048"/>
                <a:gd name="connsiteX22" fmla="*/ 396913 w 1169048"/>
                <a:gd name="connsiteY22" fmla="*/ 1117608 h 1169048"/>
                <a:gd name="connsiteX23" fmla="*/ 308026 w 1169048"/>
                <a:gd name="connsiteY23" fmla="*/ 1069214 h 1169048"/>
                <a:gd name="connsiteX24" fmla="*/ 278833 w 1169048"/>
                <a:gd name="connsiteY24" fmla="*/ 1057327 h 1169048"/>
                <a:gd name="connsiteX25" fmla="*/ 290980 w 1169048"/>
                <a:gd name="connsiteY25" fmla="*/ 1028395 h 1169048"/>
                <a:gd name="connsiteX26" fmla="*/ 319325 w 1169048"/>
                <a:gd name="connsiteY26" fmla="*/ 931540 h 1169048"/>
                <a:gd name="connsiteX27" fmla="*/ 326182 w 1169048"/>
                <a:gd name="connsiteY27" fmla="*/ 848205 h 1169048"/>
                <a:gd name="connsiteX28" fmla="*/ 243631 w 1169048"/>
                <a:gd name="connsiteY28" fmla="*/ 855324 h 1169048"/>
                <a:gd name="connsiteX29" fmla="*/ 146515 w 1169048"/>
                <a:gd name="connsiteY29" fmla="*/ 883995 h 1169048"/>
                <a:gd name="connsiteX30" fmla="*/ 117452 w 1169048"/>
                <a:gd name="connsiteY30" fmla="*/ 896208 h 1169048"/>
                <a:gd name="connsiteX31" fmla="*/ 105500 w 1169048"/>
                <a:gd name="connsiteY31" fmla="*/ 867014 h 1169048"/>
                <a:gd name="connsiteX32" fmla="*/ 57040 w 1169048"/>
                <a:gd name="connsiteY32" fmla="*/ 778519 h 1169048"/>
                <a:gd name="connsiteX33" fmla="*/ 3421 w 1169048"/>
                <a:gd name="connsiteY33" fmla="*/ 715234 h 1169048"/>
                <a:gd name="connsiteX34" fmla="*/ 3421 w 1169048"/>
                <a:gd name="connsiteY34" fmla="*/ 656586 h 1169048"/>
                <a:gd name="connsiteX35" fmla="*/ 249443 w 1169048"/>
                <a:gd name="connsiteY35" fmla="*/ 502193 h 1169048"/>
                <a:gd name="connsiteX36" fmla="*/ 237361 w 1169048"/>
                <a:gd name="connsiteY36" fmla="*/ 481163 h 1169048"/>
                <a:gd name="connsiteX37" fmla="*/ 3421 w 1169048"/>
                <a:gd name="connsiteY37" fmla="*/ 268906 h 1169048"/>
                <a:gd name="connsiteX38" fmla="*/ 3355 w 1169048"/>
                <a:gd name="connsiteY38" fmla="*/ 268906 h 1169048"/>
                <a:gd name="connsiteX39" fmla="*/ 3355 w 1169048"/>
                <a:gd name="connsiteY39" fmla="*/ 228283 h 1169048"/>
                <a:gd name="connsiteX40" fmla="*/ 3355 w 1169048"/>
                <a:gd name="connsiteY40" fmla="*/ 228283 h 1169048"/>
                <a:gd name="connsiteX41" fmla="*/ 237034 w 1169048"/>
                <a:gd name="connsiteY41" fmla="*/ 818946 h 1169048"/>
                <a:gd name="connsiteX42" fmla="*/ 330754 w 1169048"/>
                <a:gd name="connsiteY42" fmla="*/ 811370 h 1169048"/>
                <a:gd name="connsiteX43" fmla="*/ 266293 w 1169048"/>
                <a:gd name="connsiteY43" fmla="*/ 535044 h 1169048"/>
                <a:gd name="connsiteX44" fmla="*/ 26018 w 1169048"/>
                <a:gd name="connsiteY44" fmla="*/ 685714 h 1169048"/>
                <a:gd name="connsiteX45" fmla="*/ 87148 w 1169048"/>
                <a:gd name="connsiteY45" fmla="*/ 757293 h 1169048"/>
                <a:gd name="connsiteX46" fmla="*/ 137371 w 1169048"/>
                <a:gd name="connsiteY46" fmla="*/ 847748 h 1169048"/>
                <a:gd name="connsiteX47" fmla="*/ 237034 w 1169048"/>
                <a:gd name="connsiteY47" fmla="*/ 818881 h 1169048"/>
                <a:gd name="connsiteX48" fmla="*/ 237034 w 1169048"/>
                <a:gd name="connsiteY48" fmla="*/ 818881 h 1169048"/>
                <a:gd name="connsiteX49" fmla="*/ 362887 w 1169048"/>
                <a:gd name="connsiteY49" fmla="*/ 843960 h 1169048"/>
                <a:gd name="connsiteX50" fmla="*/ 355441 w 1169048"/>
                <a:gd name="connsiteY50" fmla="*/ 937810 h 1169048"/>
                <a:gd name="connsiteX51" fmla="*/ 326966 w 1169048"/>
                <a:gd name="connsiteY51" fmla="*/ 1037277 h 1169048"/>
                <a:gd name="connsiteX52" fmla="*/ 417812 w 1169048"/>
                <a:gd name="connsiteY52" fmla="*/ 1087239 h 1169048"/>
                <a:gd name="connsiteX53" fmla="*/ 489457 w 1169048"/>
                <a:gd name="connsiteY53" fmla="*/ 1148174 h 1169048"/>
                <a:gd name="connsiteX54" fmla="*/ 639278 w 1169048"/>
                <a:gd name="connsiteY54" fmla="*/ 907311 h 1169048"/>
                <a:gd name="connsiteX55" fmla="*/ 362821 w 1169048"/>
                <a:gd name="connsiteY55" fmla="*/ 844025 h 1169048"/>
                <a:gd name="connsiteX56" fmla="*/ 362821 w 1169048"/>
                <a:gd name="connsiteY56" fmla="*/ 844025 h 1169048"/>
                <a:gd name="connsiteX57" fmla="*/ 301561 w 1169048"/>
                <a:gd name="connsiteY57" fmla="*/ 523549 h 1169048"/>
                <a:gd name="connsiteX58" fmla="*/ 367458 w 1169048"/>
                <a:gd name="connsiteY58" fmla="*/ 807256 h 1169048"/>
                <a:gd name="connsiteX59" fmla="*/ 650773 w 1169048"/>
                <a:gd name="connsiteY59" fmla="*/ 871978 h 1169048"/>
                <a:gd name="connsiteX60" fmla="*/ 657108 w 1169048"/>
                <a:gd name="connsiteY60" fmla="*/ 848532 h 1169048"/>
                <a:gd name="connsiteX61" fmla="*/ 641760 w 1169048"/>
                <a:gd name="connsiteY61" fmla="*/ 533019 h 1169048"/>
                <a:gd name="connsiteX62" fmla="*/ 325007 w 1169048"/>
                <a:gd name="connsiteY62" fmla="*/ 517149 h 1169048"/>
                <a:gd name="connsiteX63" fmla="*/ 301495 w 1169048"/>
                <a:gd name="connsiteY63" fmla="*/ 523549 h 1169048"/>
                <a:gd name="connsiteX64" fmla="*/ 301495 w 1169048"/>
                <a:gd name="connsiteY64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3421" y="228152"/>
                  </a:moveTo>
                  <a:cubicBezTo>
                    <a:pt x="36337" y="208755"/>
                    <a:pt x="156376" y="128685"/>
                    <a:pt x="140245" y="3355"/>
                  </a:cubicBezTo>
                  <a:lnTo>
                    <a:pt x="177994" y="41104"/>
                  </a:lnTo>
                  <a:cubicBezTo>
                    <a:pt x="170810" y="144621"/>
                    <a:pt x="88519" y="215090"/>
                    <a:pt x="42737" y="246635"/>
                  </a:cubicBezTo>
                  <a:cubicBezTo>
                    <a:pt x="138155" y="294703"/>
                    <a:pt x="214437" y="371116"/>
                    <a:pt x="269036" y="462093"/>
                  </a:cubicBezTo>
                  <a:cubicBezTo>
                    <a:pt x="274588" y="471301"/>
                    <a:pt x="279878" y="480706"/>
                    <a:pt x="284972" y="490176"/>
                  </a:cubicBezTo>
                  <a:cubicBezTo>
                    <a:pt x="295291" y="487041"/>
                    <a:pt x="305740" y="484167"/>
                    <a:pt x="316190" y="481555"/>
                  </a:cubicBezTo>
                  <a:cubicBezTo>
                    <a:pt x="418269" y="456019"/>
                    <a:pt x="524790" y="456149"/>
                    <a:pt x="625433" y="488282"/>
                  </a:cubicBezTo>
                  <a:lnTo>
                    <a:pt x="686955" y="549738"/>
                  </a:lnTo>
                  <a:cubicBezTo>
                    <a:pt x="718956" y="649793"/>
                    <a:pt x="718434" y="756118"/>
                    <a:pt x="692963" y="857544"/>
                  </a:cubicBezTo>
                  <a:cubicBezTo>
                    <a:pt x="690351" y="867928"/>
                    <a:pt x="687477" y="878313"/>
                    <a:pt x="684342" y="888632"/>
                  </a:cubicBezTo>
                  <a:cubicBezTo>
                    <a:pt x="693877" y="893726"/>
                    <a:pt x="703347" y="899016"/>
                    <a:pt x="712556" y="904567"/>
                  </a:cubicBezTo>
                  <a:cubicBezTo>
                    <a:pt x="804121" y="959428"/>
                    <a:pt x="880272" y="1036232"/>
                    <a:pt x="928536" y="1132042"/>
                  </a:cubicBezTo>
                  <a:cubicBezTo>
                    <a:pt x="960081" y="1086260"/>
                    <a:pt x="1030615" y="1004035"/>
                    <a:pt x="1134132" y="996850"/>
                  </a:cubicBezTo>
                  <a:lnTo>
                    <a:pt x="1171881" y="1034600"/>
                  </a:lnTo>
                  <a:cubicBezTo>
                    <a:pt x="1046878" y="1018533"/>
                    <a:pt x="966938" y="1137724"/>
                    <a:pt x="947149" y="1171032"/>
                  </a:cubicBezTo>
                  <a:lnTo>
                    <a:pt x="906135" y="1171032"/>
                  </a:lnTo>
                  <a:cubicBezTo>
                    <a:pt x="862116" y="1071304"/>
                    <a:pt x="786356" y="991822"/>
                    <a:pt x="693551" y="936243"/>
                  </a:cubicBezTo>
                  <a:cubicBezTo>
                    <a:pt x="686628" y="932063"/>
                    <a:pt x="679575" y="928079"/>
                    <a:pt x="672456" y="924160"/>
                  </a:cubicBezTo>
                  <a:cubicBezTo>
                    <a:pt x="639082" y="1015529"/>
                    <a:pt x="585790" y="1100824"/>
                    <a:pt x="518651" y="1171032"/>
                  </a:cubicBezTo>
                  <a:lnTo>
                    <a:pt x="460133" y="1171032"/>
                  </a:lnTo>
                  <a:lnTo>
                    <a:pt x="460264" y="1170901"/>
                  </a:lnTo>
                  <a:cubicBezTo>
                    <a:pt x="441063" y="1151374"/>
                    <a:pt x="419772" y="1133544"/>
                    <a:pt x="396913" y="1117608"/>
                  </a:cubicBezTo>
                  <a:cubicBezTo>
                    <a:pt x="369156" y="1098342"/>
                    <a:pt x="339310" y="1082015"/>
                    <a:pt x="308026" y="1069214"/>
                  </a:cubicBezTo>
                  <a:lnTo>
                    <a:pt x="278833" y="1057327"/>
                  </a:lnTo>
                  <a:lnTo>
                    <a:pt x="290980" y="1028395"/>
                  </a:lnTo>
                  <a:cubicBezTo>
                    <a:pt x="303912" y="997438"/>
                    <a:pt x="313447" y="964783"/>
                    <a:pt x="319325" y="931540"/>
                  </a:cubicBezTo>
                  <a:cubicBezTo>
                    <a:pt x="324158" y="904045"/>
                    <a:pt x="326509" y="876092"/>
                    <a:pt x="326182" y="848205"/>
                  </a:cubicBezTo>
                  <a:cubicBezTo>
                    <a:pt x="298818" y="848009"/>
                    <a:pt x="271126" y="850360"/>
                    <a:pt x="243631" y="855324"/>
                  </a:cubicBezTo>
                  <a:cubicBezTo>
                    <a:pt x="210518" y="861267"/>
                    <a:pt x="177864" y="870868"/>
                    <a:pt x="146515" y="883995"/>
                  </a:cubicBezTo>
                  <a:lnTo>
                    <a:pt x="117452" y="896208"/>
                  </a:lnTo>
                  <a:lnTo>
                    <a:pt x="105500" y="867014"/>
                  </a:lnTo>
                  <a:cubicBezTo>
                    <a:pt x="92765" y="835926"/>
                    <a:pt x="76437" y="806145"/>
                    <a:pt x="57040" y="778519"/>
                  </a:cubicBezTo>
                  <a:cubicBezTo>
                    <a:pt x="41170" y="755922"/>
                    <a:pt x="23209" y="734696"/>
                    <a:pt x="3421" y="715234"/>
                  </a:cubicBezTo>
                  <a:lnTo>
                    <a:pt x="3421" y="656586"/>
                  </a:lnTo>
                  <a:cubicBezTo>
                    <a:pt x="74608" y="588402"/>
                    <a:pt x="159250" y="535305"/>
                    <a:pt x="249443" y="502193"/>
                  </a:cubicBezTo>
                  <a:cubicBezTo>
                    <a:pt x="245525" y="495074"/>
                    <a:pt x="241541" y="488086"/>
                    <a:pt x="237361" y="481163"/>
                  </a:cubicBezTo>
                  <a:cubicBezTo>
                    <a:pt x="181913" y="388684"/>
                    <a:pt x="102888" y="312467"/>
                    <a:pt x="3421" y="268906"/>
                  </a:cubicBezTo>
                  <a:lnTo>
                    <a:pt x="3355" y="268906"/>
                  </a:lnTo>
                  <a:lnTo>
                    <a:pt x="3355" y="228283"/>
                  </a:lnTo>
                  <a:lnTo>
                    <a:pt x="3355" y="228283"/>
                  </a:lnTo>
                  <a:close/>
                  <a:moveTo>
                    <a:pt x="237034" y="818946"/>
                  </a:moveTo>
                  <a:cubicBezTo>
                    <a:pt x="268057" y="813395"/>
                    <a:pt x="299471" y="810848"/>
                    <a:pt x="330754" y="811370"/>
                  </a:cubicBezTo>
                  <a:cubicBezTo>
                    <a:pt x="329056" y="716540"/>
                    <a:pt x="306916" y="620861"/>
                    <a:pt x="266293" y="535044"/>
                  </a:cubicBezTo>
                  <a:cubicBezTo>
                    <a:pt x="178059" y="566719"/>
                    <a:pt x="95246" y="618641"/>
                    <a:pt x="26018" y="685714"/>
                  </a:cubicBezTo>
                  <a:cubicBezTo>
                    <a:pt x="48485" y="707332"/>
                    <a:pt x="68992" y="731431"/>
                    <a:pt x="87148" y="757293"/>
                  </a:cubicBezTo>
                  <a:cubicBezTo>
                    <a:pt x="107068" y="785703"/>
                    <a:pt x="123983" y="816138"/>
                    <a:pt x="137371" y="847748"/>
                  </a:cubicBezTo>
                  <a:cubicBezTo>
                    <a:pt x="169634" y="834621"/>
                    <a:pt x="203138" y="824954"/>
                    <a:pt x="237034" y="818881"/>
                  </a:cubicBezTo>
                  <a:lnTo>
                    <a:pt x="237034" y="818881"/>
                  </a:lnTo>
                  <a:close/>
                  <a:moveTo>
                    <a:pt x="362887" y="843960"/>
                  </a:moveTo>
                  <a:cubicBezTo>
                    <a:pt x="363474" y="875243"/>
                    <a:pt x="360927" y="906723"/>
                    <a:pt x="355441" y="937810"/>
                  </a:cubicBezTo>
                  <a:cubicBezTo>
                    <a:pt x="349433" y="971902"/>
                    <a:pt x="339897" y="1005406"/>
                    <a:pt x="326966" y="1037277"/>
                  </a:cubicBezTo>
                  <a:cubicBezTo>
                    <a:pt x="359164" y="1050862"/>
                    <a:pt x="389664" y="1067712"/>
                    <a:pt x="417812" y="1087239"/>
                  </a:cubicBezTo>
                  <a:cubicBezTo>
                    <a:pt x="443740" y="1105265"/>
                    <a:pt x="467774" y="1125707"/>
                    <a:pt x="489457" y="1148174"/>
                  </a:cubicBezTo>
                  <a:cubicBezTo>
                    <a:pt x="555355" y="1079925"/>
                    <a:pt x="607342" y="996655"/>
                    <a:pt x="639278" y="907311"/>
                  </a:cubicBezTo>
                  <a:cubicBezTo>
                    <a:pt x="554441" y="867341"/>
                    <a:pt x="459153" y="845462"/>
                    <a:pt x="362821" y="844025"/>
                  </a:cubicBezTo>
                  <a:lnTo>
                    <a:pt x="362821" y="844025"/>
                  </a:lnTo>
                  <a:close/>
                  <a:moveTo>
                    <a:pt x="301561" y="523549"/>
                  </a:moveTo>
                  <a:cubicBezTo>
                    <a:pt x="342640" y="611848"/>
                    <a:pt x="365238" y="709944"/>
                    <a:pt x="367458" y="807256"/>
                  </a:cubicBezTo>
                  <a:cubicBezTo>
                    <a:pt x="466076" y="809346"/>
                    <a:pt x="563519" y="831616"/>
                    <a:pt x="650773" y="871978"/>
                  </a:cubicBezTo>
                  <a:cubicBezTo>
                    <a:pt x="653059" y="864206"/>
                    <a:pt x="655149" y="856368"/>
                    <a:pt x="657108" y="848532"/>
                  </a:cubicBezTo>
                  <a:cubicBezTo>
                    <a:pt x="683297" y="743970"/>
                    <a:pt x="681338" y="634184"/>
                    <a:pt x="641760" y="533019"/>
                  </a:cubicBezTo>
                  <a:cubicBezTo>
                    <a:pt x="540007" y="493441"/>
                    <a:pt x="430091" y="490829"/>
                    <a:pt x="325007" y="517149"/>
                  </a:cubicBezTo>
                  <a:cubicBezTo>
                    <a:pt x="317170" y="519108"/>
                    <a:pt x="309332" y="521263"/>
                    <a:pt x="301495" y="523549"/>
                  </a:cubicBezTo>
                  <a:lnTo>
                    <a:pt x="301495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EC515246-A758-4647-BB2A-15BE3FCE5FE4}"/>
                </a:ext>
              </a:extLst>
            </p:cNvPr>
            <p:cNvSpPr/>
            <p:nvPr/>
          </p:nvSpPr>
          <p:spPr>
            <a:xfrm>
              <a:off x="2606888" y="3078031"/>
              <a:ext cx="1169048" cy="1169048"/>
            </a:xfrm>
            <a:custGeom>
              <a:avLst/>
              <a:gdLst>
                <a:gd name="connsiteX0" fmla="*/ 3420 w 1169048"/>
                <a:gd name="connsiteY0" fmla="*/ 228087 h 1169048"/>
                <a:gd name="connsiteX1" fmla="*/ 140114 w 1169048"/>
                <a:gd name="connsiteY1" fmla="*/ 3355 h 1169048"/>
                <a:gd name="connsiteX2" fmla="*/ 177864 w 1169048"/>
                <a:gd name="connsiteY2" fmla="*/ 41104 h 1169048"/>
                <a:gd name="connsiteX3" fmla="*/ 42606 w 1169048"/>
                <a:gd name="connsiteY3" fmla="*/ 246635 h 1169048"/>
                <a:gd name="connsiteX4" fmla="*/ 268905 w 1169048"/>
                <a:gd name="connsiteY4" fmla="*/ 462092 h 1169048"/>
                <a:gd name="connsiteX5" fmla="*/ 284841 w 1169048"/>
                <a:gd name="connsiteY5" fmla="*/ 490176 h 1169048"/>
                <a:gd name="connsiteX6" fmla="*/ 316059 w 1169048"/>
                <a:gd name="connsiteY6" fmla="*/ 481555 h 1169048"/>
                <a:gd name="connsiteX7" fmla="*/ 625302 w 1169048"/>
                <a:gd name="connsiteY7" fmla="*/ 488282 h 1169048"/>
                <a:gd name="connsiteX8" fmla="*/ 686824 w 1169048"/>
                <a:gd name="connsiteY8" fmla="*/ 549738 h 1169048"/>
                <a:gd name="connsiteX9" fmla="*/ 692832 w 1169048"/>
                <a:gd name="connsiteY9" fmla="*/ 857544 h 1169048"/>
                <a:gd name="connsiteX10" fmla="*/ 684212 w 1169048"/>
                <a:gd name="connsiteY10" fmla="*/ 888632 h 1169048"/>
                <a:gd name="connsiteX11" fmla="*/ 712425 w 1169048"/>
                <a:gd name="connsiteY11" fmla="*/ 904567 h 1169048"/>
                <a:gd name="connsiteX12" fmla="*/ 928405 w 1169048"/>
                <a:gd name="connsiteY12" fmla="*/ 1132042 h 1169048"/>
                <a:gd name="connsiteX13" fmla="*/ 1134001 w 1169048"/>
                <a:gd name="connsiteY13" fmla="*/ 996850 h 1169048"/>
                <a:gd name="connsiteX14" fmla="*/ 1171750 w 1169048"/>
                <a:gd name="connsiteY14" fmla="*/ 1034599 h 1169048"/>
                <a:gd name="connsiteX15" fmla="*/ 946757 w 1169048"/>
                <a:gd name="connsiteY15" fmla="*/ 1171489 h 1169048"/>
                <a:gd name="connsiteX16" fmla="*/ 947149 w 1169048"/>
                <a:gd name="connsiteY16" fmla="*/ 1172142 h 1169048"/>
                <a:gd name="connsiteX17" fmla="*/ 905939 w 1169048"/>
                <a:gd name="connsiteY17" fmla="*/ 1172142 h 1169048"/>
                <a:gd name="connsiteX18" fmla="*/ 906265 w 1169048"/>
                <a:gd name="connsiteY18" fmla="*/ 1171489 h 1169048"/>
                <a:gd name="connsiteX19" fmla="*/ 693485 w 1169048"/>
                <a:gd name="connsiteY19" fmla="*/ 936243 h 1169048"/>
                <a:gd name="connsiteX20" fmla="*/ 672390 w 1169048"/>
                <a:gd name="connsiteY20" fmla="*/ 924160 h 1169048"/>
                <a:gd name="connsiteX21" fmla="*/ 518324 w 1169048"/>
                <a:gd name="connsiteY21" fmla="*/ 1171293 h 1169048"/>
                <a:gd name="connsiteX22" fmla="*/ 519108 w 1169048"/>
                <a:gd name="connsiteY22" fmla="*/ 1172142 h 1169048"/>
                <a:gd name="connsiteX23" fmla="*/ 458957 w 1169048"/>
                <a:gd name="connsiteY23" fmla="*/ 1172142 h 1169048"/>
                <a:gd name="connsiteX24" fmla="*/ 460133 w 1169048"/>
                <a:gd name="connsiteY24" fmla="*/ 1170901 h 1169048"/>
                <a:gd name="connsiteX25" fmla="*/ 396782 w 1169048"/>
                <a:gd name="connsiteY25" fmla="*/ 1117608 h 1169048"/>
                <a:gd name="connsiteX26" fmla="*/ 307895 w 1169048"/>
                <a:gd name="connsiteY26" fmla="*/ 1069214 h 1169048"/>
                <a:gd name="connsiteX27" fmla="*/ 278702 w 1169048"/>
                <a:gd name="connsiteY27" fmla="*/ 1057327 h 1169048"/>
                <a:gd name="connsiteX28" fmla="*/ 290850 w 1169048"/>
                <a:gd name="connsiteY28" fmla="*/ 1028395 h 1169048"/>
                <a:gd name="connsiteX29" fmla="*/ 319194 w 1169048"/>
                <a:gd name="connsiteY29" fmla="*/ 931540 h 1169048"/>
                <a:gd name="connsiteX30" fmla="*/ 326052 w 1169048"/>
                <a:gd name="connsiteY30" fmla="*/ 848205 h 1169048"/>
                <a:gd name="connsiteX31" fmla="*/ 243500 w 1169048"/>
                <a:gd name="connsiteY31" fmla="*/ 855324 h 1169048"/>
                <a:gd name="connsiteX32" fmla="*/ 146384 w 1169048"/>
                <a:gd name="connsiteY32" fmla="*/ 883995 h 1169048"/>
                <a:gd name="connsiteX33" fmla="*/ 117321 w 1169048"/>
                <a:gd name="connsiteY33" fmla="*/ 896208 h 1169048"/>
                <a:gd name="connsiteX34" fmla="*/ 105369 w 1169048"/>
                <a:gd name="connsiteY34" fmla="*/ 867079 h 1169048"/>
                <a:gd name="connsiteX35" fmla="*/ 56909 w 1169048"/>
                <a:gd name="connsiteY35" fmla="*/ 778584 h 1169048"/>
                <a:gd name="connsiteX36" fmla="*/ 3355 w 1169048"/>
                <a:gd name="connsiteY36" fmla="*/ 715430 h 1169048"/>
                <a:gd name="connsiteX37" fmla="*/ 3355 w 1169048"/>
                <a:gd name="connsiteY37" fmla="*/ 656585 h 1169048"/>
                <a:gd name="connsiteX38" fmla="*/ 249312 w 1169048"/>
                <a:gd name="connsiteY38" fmla="*/ 502258 h 1169048"/>
                <a:gd name="connsiteX39" fmla="*/ 237230 w 1169048"/>
                <a:gd name="connsiteY39" fmla="*/ 481228 h 1169048"/>
                <a:gd name="connsiteX40" fmla="*/ 3355 w 1169048"/>
                <a:gd name="connsiteY40" fmla="*/ 268971 h 1169048"/>
                <a:gd name="connsiteX41" fmla="*/ 3355 w 1169048"/>
                <a:gd name="connsiteY41" fmla="*/ 228283 h 1169048"/>
                <a:gd name="connsiteX42" fmla="*/ 3355 w 1169048"/>
                <a:gd name="connsiteY42" fmla="*/ 228283 h 1169048"/>
                <a:gd name="connsiteX43" fmla="*/ 25952 w 1169048"/>
                <a:gd name="connsiteY43" fmla="*/ 685714 h 1169048"/>
                <a:gd name="connsiteX44" fmla="*/ 87083 w 1169048"/>
                <a:gd name="connsiteY44" fmla="*/ 757359 h 1169048"/>
                <a:gd name="connsiteX45" fmla="*/ 137306 w 1169048"/>
                <a:gd name="connsiteY45" fmla="*/ 847813 h 1169048"/>
                <a:gd name="connsiteX46" fmla="*/ 236969 w 1169048"/>
                <a:gd name="connsiteY46" fmla="*/ 818946 h 1169048"/>
                <a:gd name="connsiteX47" fmla="*/ 330689 w 1169048"/>
                <a:gd name="connsiteY47" fmla="*/ 811370 h 1169048"/>
                <a:gd name="connsiteX48" fmla="*/ 266228 w 1169048"/>
                <a:gd name="connsiteY48" fmla="*/ 535044 h 1169048"/>
                <a:gd name="connsiteX49" fmla="*/ 25952 w 1169048"/>
                <a:gd name="connsiteY49" fmla="*/ 685714 h 1169048"/>
                <a:gd name="connsiteX50" fmla="*/ 25952 w 1169048"/>
                <a:gd name="connsiteY50" fmla="*/ 685714 h 1169048"/>
                <a:gd name="connsiteX51" fmla="*/ 362821 w 1169048"/>
                <a:gd name="connsiteY51" fmla="*/ 843960 h 1169048"/>
                <a:gd name="connsiteX52" fmla="*/ 355376 w 1169048"/>
                <a:gd name="connsiteY52" fmla="*/ 937810 h 1169048"/>
                <a:gd name="connsiteX53" fmla="*/ 326901 w 1169048"/>
                <a:gd name="connsiteY53" fmla="*/ 1037277 h 1169048"/>
                <a:gd name="connsiteX54" fmla="*/ 417747 w 1169048"/>
                <a:gd name="connsiteY54" fmla="*/ 1087239 h 1169048"/>
                <a:gd name="connsiteX55" fmla="*/ 489392 w 1169048"/>
                <a:gd name="connsiteY55" fmla="*/ 1148173 h 1169048"/>
                <a:gd name="connsiteX56" fmla="*/ 639213 w 1169048"/>
                <a:gd name="connsiteY56" fmla="*/ 907310 h 1169048"/>
                <a:gd name="connsiteX57" fmla="*/ 362756 w 1169048"/>
                <a:gd name="connsiteY57" fmla="*/ 844025 h 1169048"/>
                <a:gd name="connsiteX58" fmla="*/ 362756 w 1169048"/>
                <a:gd name="connsiteY58" fmla="*/ 844025 h 1169048"/>
                <a:gd name="connsiteX59" fmla="*/ 301495 w 1169048"/>
                <a:gd name="connsiteY59" fmla="*/ 523549 h 1169048"/>
                <a:gd name="connsiteX60" fmla="*/ 367393 w 1169048"/>
                <a:gd name="connsiteY60" fmla="*/ 807255 h 1169048"/>
                <a:gd name="connsiteX61" fmla="*/ 650708 w 1169048"/>
                <a:gd name="connsiteY61" fmla="*/ 871978 h 1169048"/>
                <a:gd name="connsiteX62" fmla="*/ 657043 w 1169048"/>
                <a:gd name="connsiteY62" fmla="*/ 848531 h 1169048"/>
                <a:gd name="connsiteX63" fmla="*/ 641695 w 1169048"/>
                <a:gd name="connsiteY63" fmla="*/ 533019 h 1169048"/>
                <a:gd name="connsiteX64" fmla="*/ 324941 w 1169048"/>
                <a:gd name="connsiteY64" fmla="*/ 517149 h 1169048"/>
                <a:gd name="connsiteX65" fmla="*/ 301430 w 1169048"/>
                <a:gd name="connsiteY65" fmla="*/ 523549 h 1169048"/>
                <a:gd name="connsiteX66" fmla="*/ 301430 w 1169048"/>
                <a:gd name="connsiteY66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3420" y="228087"/>
                  </a:moveTo>
                  <a:cubicBezTo>
                    <a:pt x="36467" y="208559"/>
                    <a:pt x="156246" y="128554"/>
                    <a:pt x="140114" y="3355"/>
                  </a:cubicBezTo>
                  <a:lnTo>
                    <a:pt x="177864" y="41104"/>
                  </a:lnTo>
                  <a:cubicBezTo>
                    <a:pt x="170679" y="144621"/>
                    <a:pt x="88389" y="215090"/>
                    <a:pt x="42606" y="246635"/>
                  </a:cubicBezTo>
                  <a:cubicBezTo>
                    <a:pt x="138024" y="294703"/>
                    <a:pt x="214306" y="371116"/>
                    <a:pt x="268905" y="462092"/>
                  </a:cubicBezTo>
                  <a:cubicBezTo>
                    <a:pt x="274457" y="471301"/>
                    <a:pt x="279747" y="480706"/>
                    <a:pt x="284841" y="490176"/>
                  </a:cubicBezTo>
                  <a:cubicBezTo>
                    <a:pt x="295160" y="487041"/>
                    <a:pt x="305610" y="484167"/>
                    <a:pt x="316059" y="481555"/>
                  </a:cubicBezTo>
                  <a:cubicBezTo>
                    <a:pt x="418139" y="456018"/>
                    <a:pt x="524659" y="456149"/>
                    <a:pt x="625302" y="488282"/>
                  </a:cubicBezTo>
                  <a:lnTo>
                    <a:pt x="686824" y="549738"/>
                  </a:lnTo>
                  <a:cubicBezTo>
                    <a:pt x="718826" y="649793"/>
                    <a:pt x="718303" y="756052"/>
                    <a:pt x="692832" y="857544"/>
                  </a:cubicBezTo>
                  <a:cubicBezTo>
                    <a:pt x="690220" y="867928"/>
                    <a:pt x="687346" y="878313"/>
                    <a:pt x="684212" y="888632"/>
                  </a:cubicBezTo>
                  <a:cubicBezTo>
                    <a:pt x="693747" y="893726"/>
                    <a:pt x="703217" y="899016"/>
                    <a:pt x="712425" y="904567"/>
                  </a:cubicBezTo>
                  <a:cubicBezTo>
                    <a:pt x="803990" y="959428"/>
                    <a:pt x="880141" y="1036232"/>
                    <a:pt x="928405" y="1132042"/>
                  </a:cubicBezTo>
                  <a:cubicBezTo>
                    <a:pt x="959950" y="1086260"/>
                    <a:pt x="1030485" y="1004034"/>
                    <a:pt x="1134001" y="996850"/>
                  </a:cubicBezTo>
                  <a:lnTo>
                    <a:pt x="1171750" y="1034599"/>
                  </a:lnTo>
                  <a:cubicBezTo>
                    <a:pt x="1046159" y="1018468"/>
                    <a:pt x="966089" y="1138769"/>
                    <a:pt x="946757" y="1171489"/>
                  </a:cubicBezTo>
                  <a:lnTo>
                    <a:pt x="947149" y="1172142"/>
                  </a:lnTo>
                  <a:lnTo>
                    <a:pt x="905939" y="1172142"/>
                  </a:lnTo>
                  <a:lnTo>
                    <a:pt x="906265" y="1171489"/>
                  </a:lnTo>
                  <a:cubicBezTo>
                    <a:pt x="862312" y="1071565"/>
                    <a:pt x="786422" y="991952"/>
                    <a:pt x="693485" y="936243"/>
                  </a:cubicBezTo>
                  <a:cubicBezTo>
                    <a:pt x="686563" y="932063"/>
                    <a:pt x="679509" y="928079"/>
                    <a:pt x="672390" y="924160"/>
                  </a:cubicBezTo>
                  <a:cubicBezTo>
                    <a:pt x="638952" y="1015659"/>
                    <a:pt x="585593" y="1101020"/>
                    <a:pt x="518324" y="1171293"/>
                  </a:cubicBezTo>
                  <a:lnTo>
                    <a:pt x="519108" y="1172142"/>
                  </a:lnTo>
                  <a:lnTo>
                    <a:pt x="458957" y="1172142"/>
                  </a:lnTo>
                  <a:lnTo>
                    <a:pt x="460133" y="1170901"/>
                  </a:lnTo>
                  <a:cubicBezTo>
                    <a:pt x="440932" y="1151374"/>
                    <a:pt x="419641" y="1133544"/>
                    <a:pt x="396782" y="1117608"/>
                  </a:cubicBezTo>
                  <a:cubicBezTo>
                    <a:pt x="369026" y="1098342"/>
                    <a:pt x="339179" y="1082014"/>
                    <a:pt x="307895" y="1069214"/>
                  </a:cubicBezTo>
                  <a:lnTo>
                    <a:pt x="278702" y="1057327"/>
                  </a:lnTo>
                  <a:lnTo>
                    <a:pt x="290850" y="1028395"/>
                  </a:lnTo>
                  <a:cubicBezTo>
                    <a:pt x="303781" y="997438"/>
                    <a:pt x="313316" y="964783"/>
                    <a:pt x="319194" y="931540"/>
                  </a:cubicBezTo>
                  <a:cubicBezTo>
                    <a:pt x="324027" y="904045"/>
                    <a:pt x="326378" y="876092"/>
                    <a:pt x="326052" y="848205"/>
                  </a:cubicBezTo>
                  <a:cubicBezTo>
                    <a:pt x="298687" y="848009"/>
                    <a:pt x="270995" y="850360"/>
                    <a:pt x="243500" y="855324"/>
                  </a:cubicBezTo>
                  <a:cubicBezTo>
                    <a:pt x="210388" y="861267"/>
                    <a:pt x="177733" y="870867"/>
                    <a:pt x="146384" y="883995"/>
                  </a:cubicBezTo>
                  <a:lnTo>
                    <a:pt x="117321" y="896208"/>
                  </a:lnTo>
                  <a:lnTo>
                    <a:pt x="105369" y="867079"/>
                  </a:lnTo>
                  <a:cubicBezTo>
                    <a:pt x="92634" y="835992"/>
                    <a:pt x="76306" y="806211"/>
                    <a:pt x="56909" y="778584"/>
                  </a:cubicBezTo>
                  <a:cubicBezTo>
                    <a:pt x="41104" y="756052"/>
                    <a:pt x="23144" y="734827"/>
                    <a:pt x="3355" y="715430"/>
                  </a:cubicBezTo>
                  <a:lnTo>
                    <a:pt x="3355" y="656585"/>
                  </a:lnTo>
                  <a:cubicBezTo>
                    <a:pt x="74478" y="588402"/>
                    <a:pt x="159119" y="535370"/>
                    <a:pt x="249312" y="502258"/>
                  </a:cubicBezTo>
                  <a:cubicBezTo>
                    <a:pt x="245394" y="495139"/>
                    <a:pt x="241410" y="488151"/>
                    <a:pt x="237230" y="481228"/>
                  </a:cubicBezTo>
                  <a:cubicBezTo>
                    <a:pt x="181782" y="388749"/>
                    <a:pt x="102822" y="312532"/>
                    <a:pt x="3355" y="268971"/>
                  </a:cubicBezTo>
                  <a:lnTo>
                    <a:pt x="3355" y="228283"/>
                  </a:lnTo>
                  <a:lnTo>
                    <a:pt x="3355" y="228283"/>
                  </a:lnTo>
                  <a:close/>
                  <a:moveTo>
                    <a:pt x="25952" y="685714"/>
                  </a:moveTo>
                  <a:cubicBezTo>
                    <a:pt x="48419" y="707331"/>
                    <a:pt x="68926" y="731431"/>
                    <a:pt x="87083" y="757359"/>
                  </a:cubicBezTo>
                  <a:cubicBezTo>
                    <a:pt x="107002" y="785769"/>
                    <a:pt x="123917" y="816203"/>
                    <a:pt x="137306" y="847813"/>
                  </a:cubicBezTo>
                  <a:cubicBezTo>
                    <a:pt x="169569" y="834686"/>
                    <a:pt x="203073" y="825020"/>
                    <a:pt x="236969" y="818946"/>
                  </a:cubicBezTo>
                  <a:cubicBezTo>
                    <a:pt x="267991" y="813395"/>
                    <a:pt x="299471" y="810848"/>
                    <a:pt x="330689" y="811370"/>
                  </a:cubicBezTo>
                  <a:cubicBezTo>
                    <a:pt x="328991" y="716540"/>
                    <a:pt x="306851" y="620796"/>
                    <a:pt x="266228" y="535044"/>
                  </a:cubicBezTo>
                  <a:cubicBezTo>
                    <a:pt x="177994" y="566719"/>
                    <a:pt x="95181" y="618640"/>
                    <a:pt x="25952" y="685714"/>
                  </a:cubicBezTo>
                  <a:lnTo>
                    <a:pt x="25952" y="685714"/>
                  </a:lnTo>
                  <a:close/>
                  <a:moveTo>
                    <a:pt x="362821" y="843960"/>
                  </a:moveTo>
                  <a:cubicBezTo>
                    <a:pt x="363409" y="875243"/>
                    <a:pt x="360862" y="906723"/>
                    <a:pt x="355376" y="937810"/>
                  </a:cubicBezTo>
                  <a:cubicBezTo>
                    <a:pt x="349367" y="971902"/>
                    <a:pt x="339832" y="1005406"/>
                    <a:pt x="326901" y="1037277"/>
                  </a:cubicBezTo>
                  <a:cubicBezTo>
                    <a:pt x="359099" y="1050862"/>
                    <a:pt x="389598" y="1067712"/>
                    <a:pt x="417747" y="1087239"/>
                  </a:cubicBezTo>
                  <a:cubicBezTo>
                    <a:pt x="443675" y="1105265"/>
                    <a:pt x="467709" y="1125707"/>
                    <a:pt x="489392" y="1148173"/>
                  </a:cubicBezTo>
                  <a:cubicBezTo>
                    <a:pt x="555224" y="1079924"/>
                    <a:pt x="607276" y="996654"/>
                    <a:pt x="639213" y="907310"/>
                  </a:cubicBezTo>
                  <a:cubicBezTo>
                    <a:pt x="554375" y="867341"/>
                    <a:pt x="459153" y="845462"/>
                    <a:pt x="362756" y="844025"/>
                  </a:cubicBezTo>
                  <a:lnTo>
                    <a:pt x="362756" y="844025"/>
                  </a:lnTo>
                  <a:close/>
                  <a:moveTo>
                    <a:pt x="301495" y="523549"/>
                  </a:moveTo>
                  <a:cubicBezTo>
                    <a:pt x="342575" y="611848"/>
                    <a:pt x="365172" y="709944"/>
                    <a:pt x="367393" y="807255"/>
                  </a:cubicBezTo>
                  <a:cubicBezTo>
                    <a:pt x="466011" y="809345"/>
                    <a:pt x="563453" y="831616"/>
                    <a:pt x="650708" y="871978"/>
                  </a:cubicBezTo>
                  <a:cubicBezTo>
                    <a:pt x="652993" y="864206"/>
                    <a:pt x="655083" y="856369"/>
                    <a:pt x="657043" y="848531"/>
                  </a:cubicBezTo>
                  <a:cubicBezTo>
                    <a:pt x="683232" y="743970"/>
                    <a:pt x="681273" y="634184"/>
                    <a:pt x="641695" y="533019"/>
                  </a:cubicBezTo>
                  <a:cubicBezTo>
                    <a:pt x="539942" y="493441"/>
                    <a:pt x="430025" y="490829"/>
                    <a:pt x="324941" y="517149"/>
                  </a:cubicBezTo>
                  <a:cubicBezTo>
                    <a:pt x="317104" y="519108"/>
                    <a:pt x="309267" y="521263"/>
                    <a:pt x="301430" y="523549"/>
                  </a:cubicBezTo>
                  <a:lnTo>
                    <a:pt x="301430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96E53583-CCE7-4C63-9288-DEEAA78EE49D}"/>
                </a:ext>
              </a:extLst>
            </p:cNvPr>
            <p:cNvSpPr/>
            <p:nvPr/>
          </p:nvSpPr>
          <p:spPr>
            <a:xfrm>
              <a:off x="2743712" y="2941533"/>
              <a:ext cx="1169048" cy="1169048"/>
            </a:xfrm>
            <a:custGeom>
              <a:avLst/>
              <a:gdLst>
                <a:gd name="connsiteX0" fmla="*/ 1171816 w 1169048"/>
                <a:gd name="connsiteY0" fmla="*/ 946235 h 1169048"/>
                <a:gd name="connsiteX1" fmla="*/ 1034991 w 1169048"/>
                <a:gd name="connsiteY1" fmla="*/ 1171032 h 1169048"/>
                <a:gd name="connsiteX2" fmla="*/ 997242 w 1169048"/>
                <a:gd name="connsiteY2" fmla="*/ 1133283 h 1169048"/>
                <a:gd name="connsiteX3" fmla="*/ 1132499 w 1169048"/>
                <a:gd name="connsiteY3" fmla="*/ 927752 h 1169048"/>
                <a:gd name="connsiteX4" fmla="*/ 906200 w 1169048"/>
                <a:gd name="connsiteY4" fmla="*/ 712295 h 1169048"/>
                <a:gd name="connsiteX5" fmla="*/ 890264 w 1169048"/>
                <a:gd name="connsiteY5" fmla="*/ 684212 h 1169048"/>
                <a:gd name="connsiteX6" fmla="*/ 859046 w 1169048"/>
                <a:gd name="connsiteY6" fmla="*/ 692833 h 1169048"/>
                <a:gd name="connsiteX7" fmla="*/ 549804 w 1169048"/>
                <a:gd name="connsiteY7" fmla="*/ 686106 h 1169048"/>
                <a:gd name="connsiteX8" fmla="*/ 488282 w 1169048"/>
                <a:gd name="connsiteY8" fmla="*/ 624649 h 1169048"/>
                <a:gd name="connsiteX9" fmla="*/ 482273 w 1169048"/>
                <a:gd name="connsiteY9" fmla="*/ 316843 h 1169048"/>
                <a:gd name="connsiteX10" fmla="*/ 490894 w 1169048"/>
                <a:gd name="connsiteY10" fmla="*/ 285756 h 1169048"/>
                <a:gd name="connsiteX11" fmla="*/ 462680 w 1169048"/>
                <a:gd name="connsiteY11" fmla="*/ 269820 h 1169048"/>
                <a:gd name="connsiteX12" fmla="*/ 246700 w 1169048"/>
                <a:gd name="connsiteY12" fmla="*/ 42345 h 1169048"/>
                <a:gd name="connsiteX13" fmla="*/ 41104 w 1169048"/>
                <a:gd name="connsiteY13" fmla="*/ 177537 h 1169048"/>
                <a:gd name="connsiteX14" fmla="*/ 3355 w 1169048"/>
                <a:gd name="connsiteY14" fmla="*/ 139788 h 1169048"/>
                <a:gd name="connsiteX15" fmla="*/ 228087 w 1169048"/>
                <a:gd name="connsiteY15" fmla="*/ 3355 h 1169048"/>
                <a:gd name="connsiteX16" fmla="*/ 269102 w 1169048"/>
                <a:gd name="connsiteY16" fmla="*/ 3355 h 1169048"/>
                <a:gd name="connsiteX17" fmla="*/ 481685 w 1169048"/>
                <a:gd name="connsiteY17" fmla="*/ 238145 h 1169048"/>
                <a:gd name="connsiteX18" fmla="*/ 502781 w 1169048"/>
                <a:gd name="connsiteY18" fmla="*/ 250227 h 1169048"/>
                <a:gd name="connsiteX19" fmla="*/ 656586 w 1169048"/>
                <a:gd name="connsiteY19" fmla="*/ 3355 h 1169048"/>
                <a:gd name="connsiteX20" fmla="*/ 715103 w 1169048"/>
                <a:gd name="connsiteY20" fmla="*/ 3355 h 1169048"/>
                <a:gd name="connsiteX21" fmla="*/ 714973 w 1169048"/>
                <a:gd name="connsiteY21" fmla="*/ 3486 h 1169048"/>
                <a:gd name="connsiteX22" fmla="*/ 778323 w 1169048"/>
                <a:gd name="connsiteY22" fmla="*/ 56779 h 1169048"/>
                <a:gd name="connsiteX23" fmla="*/ 867210 w 1169048"/>
                <a:gd name="connsiteY23" fmla="*/ 105173 h 1169048"/>
                <a:gd name="connsiteX24" fmla="*/ 896404 w 1169048"/>
                <a:gd name="connsiteY24" fmla="*/ 117060 h 1169048"/>
                <a:gd name="connsiteX25" fmla="*/ 884256 w 1169048"/>
                <a:gd name="connsiteY25" fmla="*/ 145992 h 1169048"/>
                <a:gd name="connsiteX26" fmla="*/ 855911 w 1169048"/>
                <a:gd name="connsiteY26" fmla="*/ 242847 h 1169048"/>
                <a:gd name="connsiteX27" fmla="*/ 849054 w 1169048"/>
                <a:gd name="connsiteY27" fmla="*/ 326182 h 1169048"/>
                <a:gd name="connsiteX28" fmla="*/ 931606 w 1169048"/>
                <a:gd name="connsiteY28" fmla="*/ 319064 h 1169048"/>
                <a:gd name="connsiteX29" fmla="*/ 1028722 w 1169048"/>
                <a:gd name="connsiteY29" fmla="*/ 290393 h 1169048"/>
                <a:gd name="connsiteX30" fmla="*/ 1057785 w 1169048"/>
                <a:gd name="connsiteY30" fmla="*/ 278180 h 1169048"/>
                <a:gd name="connsiteX31" fmla="*/ 1069736 w 1169048"/>
                <a:gd name="connsiteY31" fmla="*/ 307373 h 1169048"/>
                <a:gd name="connsiteX32" fmla="*/ 1118196 w 1169048"/>
                <a:gd name="connsiteY32" fmla="*/ 395868 h 1169048"/>
                <a:gd name="connsiteX33" fmla="*/ 1171816 w 1169048"/>
                <a:gd name="connsiteY33" fmla="*/ 459154 h 1169048"/>
                <a:gd name="connsiteX34" fmla="*/ 1171816 w 1169048"/>
                <a:gd name="connsiteY34" fmla="*/ 517802 h 1169048"/>
                <a:gd name="connsiteX35" fmla="*/ 925793 w 1169048"/>
                <a:gd name="connsiteY35" fmla="*/ 672195 h 1169048"/>
                <a:gd name="connsiteX36" fmla="*/ 937876 w 1169048"/>
                <a:gd name="connsiteY36" fmla="*/ 693224 h 1169048"/>
                <a:gd name="connsiteX37" fmla="*/ 1171816 w 1169048"/>
                <a:gd name="connsiteY37" fmla="*/ 905482 h 1169048"/>
                <a:gd name="connsiteX38" fmla="*/ 1171881 w 1169048"/>
                <a:gd name="connsiteY38" fmla="*/ 905482 h 1169048"/>
                <a:gd name="connsiteX39" fmla="*/ 1171881 w 1169048"/>
                <a:gd name="connsiteY39" fmla="*/ 946104 h 1169048"/>
                <a:gd name="connsiteX40" fmla="*/ 1171881 w 1169048"/>
                <a:gd name="connsiteY40" fmla="*/ 946104 h 1169048"/>
                <a:gd name="connsiteX41" fmla="*/ 938202 w 1169048"/>
                <a:gd name="connsiteY41" fmla="*/ 355441 h 1169048"/>
                <a:gd name="connsiteX42" fmla="*/ 844482 w 1169048"/>
                <a:gd name="connsiteY42" fmla="*/ 363017 h 1169048"/>
                <a:gd name="connsiteX43" fmla="*/ 908943 w 1169048"/>
                <a:gd name="connsiteY43" fmla="*/ 639344 h 1169048"/>
                <a:gd name="connsiteX44" fmla="*/ 1149219 w 1169048"/>
                <a:gd name="connsiteY44" fmla="*/ 488674 h 1169048"/>
                <a:gd name="connsiteX45" fmla="*/ 1088088 w 1169048"/>
                <a:gd name="connsiteY45" fmla="*/ 417094 h 1169048"/>
                <a:gd name="connsiteX46" fmla="*/ 1037865 w 1169048"/>
                <a:gd name="connsiteY46" fmla="*/ 326640 h 1169048"/>
                <a:gd name="connsiteX47" fmla="*/ 938202 w 1169048"/>
                <a:gd name="connsiteY47" fmla="*/ 355507 h 1169048"/>
                <a:gd name="connsiteX48" fmla="*/ 938202 w 1169048"/>
                <a:gd name="connsiteY48" fmla="*/ 355507 h 1169048"/>
                <a:gd name="connsiteX49" fmla="*/ 812350 w 1169048"/>
                <a:gd name="connsiteY49" fmla="*/ 330428 h 1169048"/>
                <a:gd name="connsiteX50" fmla="*/ 819795 w 1169048"/>
                <a:gd name="connsiteY50" fmla="*/ 236577 h 1169048"/>
                <a:gd name="connsiteX51" fmla="*/ 848270 w 1169048"/>
                <a:gd name="connsiteY51" fmla="*/ 137110 h 1169048"/>
                <a:gd name="connsiteX52" fmla="*/ 757424 w 1169048"/>
                <a:gd name="connsiteY52" fmla="*/ 87148 h 1169048"/>
                <a:gd name="connsiteX53" fmla="*/ 685779 w 1169048"/>
                <a:gd name="connsiteY53" fmla="*/ 26214 h 1169048"/>
                <a:gd name="connsiteX54" fmla="*/ 535958 w 1169048"/>
                <a:gd name="connsiteY54" fmla="*/ 267077 h 1169048"/>
                <a:gd name="connsiteX55" fmla="*/ 812415 w 1169048"/>
                <a:gd name="connsiteY55" fmla="*/ 330362 h 1169048"/>
                <a:gd name="connsiteX56" fmla="*/ 812415 w 1169048"/>
                <a:gd name="connsiteY56" fmla="*/ 330362 h 1169048"/>
                <a:gd name="connsiteX57" fmla="*/ 873676 w 1169048"/>
                <a:gd name="connsiteY57" fmla="*/ 650838 h 1169048"/>
                <a:gd name="connsiteX58" fmla="*/ 807778 w 1169048"/>
                <a:gd name="connsiteY58" fmla="*/ 367132 h 1169048"/>
                <a:gd name="connsiteX59" fmla="*/ 524463 w 1169048"/>
                <a:gd name="connsiteY59" fmla="*/ 302410 h 1169048"/>
                <a:gd name="connsiteX60" fmla="*/ 518128 w 1169048"/>
                <a:gd name="connsiteY60" fmla="*/ 325856 h 1169048"/>
                <a:gd name="connsiteX61" fmla="*/ 533476 w 1169048"/>
                <a:gd name="connsiteY61" fmla="*/ 641368 h 1169048"/>
                <a:gd name="connsiteX62" fmla="*/ 850229 w 1169048"/>
                <a:gd name="connsiteY62" fmla="*/ 657239 h 1169048"/>
                <a:gd name="connsiteX63" fmla="*/ 873741 w 1169048"/>
                <a:gd name="connsiteY63" fmla="*/ 650838 h 1169048"/>
                <a:gd name="connsiteX64" fmla="*/ 873741 w 1169048"/>
                <a:gd name="connsiteY64" fmla="*/ 65083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1171816" y="946235"/>
                  </a:moveTo>
                  <a:cubicBezTo>
                    <a:pt x="1138899" y="965632"/>
                    <a:pt x="1018860" y="1045702"/>
                    <a:pt x="1034991" y="1171032"/>
                  </a:cubicBezTo>
                  <a:lnTo>
                    <a:pt x="997242" y="1133283"/>
                  </a:lnTo>
                  <a:cubicBezTo>
                    <a:pt x="1004426" y="1029767"/>
                    <a:pt x="1086717" y="959297"/>
                    <a:pt x="1132499" y="927752"/>
                  </a:cubicBezTo>
                  <a:cubicBezTo>
                    <a:pt x="1037081" y="879684"/>
                    <a:pt x="960799" y="803272"/>
                    <a:pt x="906200" y="712295"/>
                  </a:cubicBezTo>
                  <a:cubicBezTo>
                    <a:pt x="900649" y="703086"/>
                    <a:pt x="895359" y="693682"/>
                    <a:pt x="890264" y="684212"/>
                  </a:cubicBezTo>
                  <a:cubicBezTo>
                    <a:pt x="879946" y="687347"/>
                    <a:pt x="869496" y="690220"/>
                    <a:pt x="859046" y="692833"/>
                  </a:cubicBezTo>
                  <a:cubicBezTo>
                    <a:pt x="756967" y="718369"/>
                    <a:pt x="650446" y="718238"/>
                    <a:pt x="549804" y="686106"/>
                  </a:cubicBezTo>
                  <a:lnTo>
                    <a:pt x="488282" y="624649"/>
                  </a:lnTo>
                  <a:cubicBezTo>
                    <a:pt x="456280" y="524594"/>
                    <a:pt x="456802" y="418269"/>
                    <a:pt x="482273" y="316843"/>
                  </a:cubicBezTo>
                  <a:cubicBezTo>
                    <a:pt x="484886" y="306459"/>
                    <a:pt x="487759" y="296075"/>
                    <a:pt x="490894" y="285756"/>
                  </a:cubicBezTo>
                  <a:cubicBezTo>
                    <a:pt x="481359" y="280661"/>
                    <a:pt x="471889" y="275371"/>
                    <a:pt x="462680" y="269820"/>
                  </a:cubicBezTo>
                  <a:cubicBezTo>
                    <a:pt x="371116" y="214960"/>
                    <a:pt x="294964" y="138155"/>
                    <a:pt x="246700" y="42345"/>
                  </a:cubicBezTo>
                  <a:cubicBezTo>
                    <a:pt x="215155" y="88128"/>
                    <a:pt x="144621" y="170353"/>
                    <a:pt x="41104" y="177537"/>
                  </a:cubicBezTo>
                  <a:lnTo>
                    <a:pt x="3355" y="139788"/>
                  </a:lnTo>
                  <a:cubicBezTo>
                    <a:pt x="128359" y="155854"/>
                    <a:pt x="208298" y="36663"/>
                    <a:pt x="228087" y="3355"/>
                  </a:cubicBezTo>
                  <a:lnTo>
                    <a:pt x="269102" y="3355"/>
                  </a:lnTo>
                  <a:cubicBezTo>
                    <a:pt x="313120" y="103084"/>
                    <a:pt x="388880" y="182566"/>
                    <a:pt x="481685" y="238145"/>
                  </a:cubicBezTo>
                  <a:cubicBezTo>
                    <a:pt x="488608" y="242324"/>
                    <a:pt x="495662" y="246308"/>
                    <a:pt x="502781" y="250227"/>
                  </a:cubicBezTo>
                  <a:cubicBezTo>
                    <a:pt x="536154" y="158858"/>
                    <a:pt x="589447" y="73563"/>
                    <a:pt x="656586" y="3355"/>
                  </a:cubicBezTo>
                  <a:lnTo>
                    <a:pt x="715103" y="3355"/>
                  </a:lnTo>
                  <a:lnTo>
                    <a:pt x="714973" y="3486"/>
                  </a:lnTo>
                  <a:cubicBezTo>
                    <a:pt x="734174" y="23014"/>
                    <a:pt x="755465" y="40843"/>
                    <a:pt x="778323" y="56779"/>
                  </a:cubicBezTo>
                  <a:cubicBezTo>
                    <a:pt x="806080" y="76045"/>
                    <a:pt x="835926" y="92373"/>
                    <a:pt x="867210" y="105173"/>
                  </a:cubicBezTo>
                  <a:lnTo>
                    <a:pt x="896404" y="117060"/>
                  </a:lnTo>
                  <a:lnTo>
                    <a:pt x="884256" y="145992"/>
                  </a:lnTo>
                  <a:cubicBezTo>
                    <a:pt x="871325" y="176949"/>
                    <a:pt x="861789" y="209604"/>
                    <a:pt x="855911" y="242847"/>
                  </a:cubicBezTo>
                  <a:cubicBezTo>
                    <a:pt x="851078" y="270342"/>
                    <a:pt x="848727" y="298295"/>
                    <a:pt x="849054" y="326182"/>
                  </a:cubicBezTo>
                  <a:cubicBezTo>
                    <a:pt x="876419" y="326378"/>
                    <a:pt x="904110" y="324027"/>
                    <a:pt x="931606" y="319064"/>
                  </a:cubicBezTo>
                  <a:cubicBezTo>
                    <a:pt x="964718" y="313120"/>
                    <a:pt x="997373" y="303520"/>
                    <a:pt x="1028722" y="290393"/>
                  </a:cubicBezTo>
                  <a:lnTo>
                    <a:pt x="1057785" y="278180"/>
                  </a:lnTo>
                  <a:lnTo>
                    <a:pt x="1069736" y="307373"/>
                  </a:lnTo>
                  <a:cubicBezTo>
                    <a:pt x="1082472" y="338461"/>
                    <a:pt x="1098799" y="368242"/>
                    <a:pt x="1118196" y="395868"/>
                  </a:cubicBezTo>
                  <a:cubicBezTo>
                    <a:pt x="1134067" y="418465"/>
                    <a:pt x="1152027" y="439691"/>
                    <a:pt x="1171816" y="459154"/>
                  </a:cubicBezTo>
                  <a:lnTo>
                    <a:pt x="1171816" y="517802"/>
                  </a:lnTo>
                  <a:cubicBezTo>
                    <a:pt x="1100628" y="585985"/>
                    <a:pt x="1015986" y="639082"/>
                    <a:pt x="925793" y="672195"/>
                  </a:cubicBezTo>
                  <a:cubicBezTo>
                    <a:pt x="929712" y="679313"/>
                    <a:pt x="933696" y="686302"/>
                    <a:pt x="937876" y="693224"/>
                  </a:cubicBezTo>
                  <a:cubicBezTo>
                    <a:pt x="993324" y="785703"/>
                    <a:pt x="1072349" y="861920"/>
                    <a:pt x="1171816" y="905482"/>
                  </a:cubicBezTo>
                  <a:lnTo>
                    <a:pt x="1171881" y="905482"/>
                  </a:lnTo>
                  <a:lnTo>
                    <a:pt x="1171881" y="946104"/>
                  </a:lnTo>
                  <a:lnTo>
                    <a:pt x="1171881" y="946104"/>
                  </a:lnTo>
                  <a:close/>
                  <a:moveTo>
                    <a:pt x="938202" y="355441"/>
                  </a:moveTo>
                  <a:cubicBezTo>
                    <a:pt x="907180" y="360993"/>
                    <a:pt x="875766" y="363540"/>
                    <a:pt x="844482" y="363017"/>
                  </a:cubicBezTo>
                  <a:cubicBezTo>
                    <a:pt x="846180" y="457847"/>
                    <a:pt x="868320" y="553526"/>
                    <a:pt x="908943" y="639344"/>
                  </a:cubicBezTo>
                  <a:cubicBezTo>
                    <a:pt x="997177" y="607668"/>
                    <a:pt x="1079990" y="555747"/>
                    <a:pt x="1149219" y="488674"/>
                  </a:cubicBezTo>
                  <a:cubicBezTo>
                    <a:pt x="1126752" y="467056"/>
                    <a:pt x="1106244" y="442957"/>
                    <a:pt x="1088088" y="417094"/>
                  </a:cubicBezTo>
                  <a:cubicBezTo>
                    <a:pt x="1068169" y="388684"/>
                    <a:pt x="1051254" y="358250"/>
                    <a:pt x="1037865" y="326640"/>
                  </a:cubicBezTo>
                  <a:cubicBezTo>
                    <a:pt x="1005602" y="339767"/>
                    <a:pt x="972098" y="349433"/>
                    <a:pt x="938202" y="355507"/>
                  </a:cubicBezTo>
                  <a:lnTo>
                    <a:pt x="938202" y="355507"/>
                  </a:lnTo>
                  <a:close/>
                  <a:moveTo>
                    <a:pt x="812350" y="330428"/>
                  </a:moveTo>
                  <a:cubicBezTo>
                    <a:pt x="811762" y="299144"/>
                    <a:pt x="814309" y="267665"/>
                    <a:pt x="819795" y="236577"/>
                  </a:cubicBezTo>
                  <a:cubicBezTo>
                    <a:pt x="825803" y="202485"/>
                    <a:pt x="835339" y="168981"/>
                    <a:pt x="848270" y="137110"/>
                  </a:cubicBezTo>
                  <a:cubicBezTo>
                    <a:pt x="816072" y="123526"/>
                    <a:pt x="785573" y="106676"/>
                    <a:pt x="757424" y="87148"/>
                  </a:cubicBezTo>
                  <a:cubicBezTo>
                    <a:pt x="731496" y="69122"/>
                    <a:pt x="707462" y="48680"/>
                    <a:pt x="685779" y="26214"/>
                  </a:cubicBezTo>
                  <a:cubicBezTo>
                    <a:pt x="619881" y="94463"/>
                    <a:pt x="567895" y="177733"/>
                    <a:pt x="535958" y="267077"/>
                  </a:cubicBezTo>
                  <a:cubicBezTo>
                    <a:pt x="620795" y="307047"/>
                    <a:pt x="716017" y="328925"/>
                    <a:pt x="812415" y="330362"/>
                  </a:cubicBezTo>
                  <a:lnTo>
                    <a:pt x="812415" y="330362"/>
                  </a:lnTo>
                  <a:close/>
                  <a:moveTo>
                    <a:pt x="873676" y="650838"/>
                  </a:moveTo>
                  <a:cubicBezTo>
                    <a:pt x="832596" y="562539"/>
                    <a:pt x="809999" y="464444"/>
                    <a:pt x="807778" y="367132"/>
                  </a:cubicBezTo>
                  <a:cubicBezTo>
                    <a:pt x="709160" y="365042"/>
                    <a:pt x="611718" y="342771"/>
                    <a:pt x="524463" y="302410"/>
                  </a:cubicBezTo>
                  <a:cubicBezTo>
                    <a:pt x="522178" y="310182"/>
                    <a:pt x="520088" y="318019"/>
                    <a:pt x="518128" y="325856"/>
                  </a:cubicBezTo>
                  <a:cubicBezTo>
                    <a:pt x="491939" y="430417"/>
                    <a:pt x="493898" y="540203"/>
                    <a:pt x="533476" y="641368"/>
                  </a:cubicBezTo>
                  <a:cubicBezTo>
                    <a:pt x="635229" y="680946"/>
                    <a:pt x="745146" y="683558"/>
                    <a:pt x="850229" y="657239"/>
                  </a:cubicBezTo>
                  <a:cubicBezTo>
                    <a:pt x="858067" y="655279"/>
                    <a:pt x="865904" y="653124"/>
                    <a:pt x="873741" y="650838"/>
                  </a:cubicBezTo>
                  <a:lnTo>
                    <a:pt x="873741" y="65083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9CC9CC6-CD97-470F-8B46-5ED6C2AE699C}"/>
                </a:ext>
              </a:extLst>
            </p:cNvPr>
            <p:cNvSpPr/>
            <p:nvPr/>
          </p:nvSpPr>
          <p:spPr>
            <a:xfrm>
              <a:off x="2606888" y="1636313"/>
              <a:ext cx="1169048" cy="1169048"/>
            </a:xfrm>
            <a:custGeom>
              <a:avLst/>
              <a:gdLst>
                <a:gd name="connsiteX0" fmla="*/ 3420 w 1169048"/>
                <a:gd name="connsiteY0" fmla="*/ 947411 h 1169048"/>
                <a:gd name="connsiteX1" fmla="*/ 140114 w 1169048"/>
                <a:gd name="connsiteY1" fmla="*/ 1172142 h 1169048"/>
                <a:gd name="connsiteX2" fmla="*/ 177864 w 1169048"/>
                <a:gd name="connsiteY2" fmla="*/ 1134393 h 1169048"/>
                <a:gd name="connsiteX3" fmla="*/ 42606 w 1169048"/>
                <a:gd name="connsiteY3" fmla="*/ 928863 h 1169048"/>
                <a:gd name="connsiteX4" fmla="*/ 268905 w 1169048"/>
                <a:gd name="connsiteY4" fmla="*/ 713405 h 1169048"/>
                <a:gd name="connsiteX5" fmla="*/ 284841 w 1169048"/>
                <a:gd name="connsiteY5" fmla="*/ 685322 h 1169048"/>
                <a:gd name="connsiteX6" fmla="*/ 316059 w 1169048"/>
                <a:gd name="connsiteY6" fmla="*/ 693943 h 1169048"/>
                <a:gd name="connsiteX7" fmla="*/ 625302 w 1169048"/>
                <a:gd name="connsiteY7" fmla="*/ 687216 h 1169048"/>
                <a:gd name="connsiteX8" fmla="*/ 686824 w 1169048"/>
                <a:gd name="connsiteY8" fmla="*/ 625759 h 1169048"/>
                <a:gd name="connsiteX9" fmla="*/ 692832 w 1169048"/>
                <a:gd name="connsiteY9" fmla="*/ 317953 h 1169048"/>
                <a:gd name="connsiteX10" fmla="*/ 684212 w 1169048"/>
                <a:gd name="connsiteY10" fmla="*/ 286866 h 1169048"/>
                <a:gd name="connsiteX11" fmla="*/ 712425 w 1169048"/>
                <a:gd name="connsiteY11" fmla="*/ 270930 h 1169048"/>
                <a:gd name="connsiteX12" fmla="*/ 928405 w 1169048"/>
                <a:gd name="connsiteY12" fmla="*/ 43456 h 1169048"/>
                <a:gd name="connsiteX13" fmla="*/ 1134001 w 1169048"/>
                <a:gd name="connsiteY13" fmla="*/ 178647 h 1169048"/>
                <a:gd name="connsiteX14" fmla="*/ 1171750 w 1169048"/>
                <a:gd name="connsiteY14" fmla="*/ 140898 h 1169048"/>
                <a:gd name="connsiteX15" fmla="*/ 946757 w 1169048"/>
                <a:gd name="connsiteY15" fmla="*/ 4008 h 1169048"/>
                <a:gd name="connsiteX16" fmla="*/ 947149 w 1169048"/>
                <a:gd name="connsiteY16" fmla="*/ 3355 h 1169048"/>
                <a:gd name="connsiteX17" fmla="*/ 905939 w 1169048"/>
                <a:gd name="connsiteY17" fmla="*/ 3355 h 1169048"/>
                <a:gd name="connsiteX18" fmla="*/ 906265 w 1169048"/>
                <a:gd name="connsiteY18" fmla="*/ 4008 h 1169048"/>
                <a:gd name="connsiteX19" fmla="*/ 693485 w 1169048"/>
                <a:gd name="connsiteY19" fmla="*/ 239255 h 1169048"/>
                <a:gd name="connsiteX20" fmla="*/ 672390 w 1169048"/>
                <a:gd name="connsiteY20" fmla="*/ 251337 h 1169048"/>
                <a:gd name="connsiteX21" fmla="*/ 518324 w 1169048"/>
                <a:gd name="connsiteY21" fmla="*/ 4204 h 1169048"/>
                <a:gd name="connsiteX22" fmla="*/ 519108 w 1169048"/>
                <a:gd name="connsiteY22" fmla="*/ 3355 h 1169048"/>
                <a:gd name="connsiteX23" fmla="*/ 458957 w 1169048"/>
                <a:gd name="connsiteY23" fmla="*/ 3355 h 1169048"/>
                <a:gd name="connsiteX24" fmla="*/ 460133 w 1169048"/>
                <a:gd name="connsiteY24" fmla="*/ 4596 h 1169048"/>
                <a:gd name="connsiteX25" fmla="*/ 396782 w 1169048"/>
                <a:gd name="connsiteY25" fmla="*/ 57889 h 1169048"/>
                <a:gd name="connsiteX26" fmla="*/ 307895 w 1169048"/>
                <a:gd name="connsiteY26" fmla="*/ 106284 h 1169048"/>
                <a:gd name="connsiteX27" fmla="*/ 278702 w 1169048"/>
                <a:gd name="connsiteY27" fmla="*/ 118170 h 1169048"/>
                <a:gd name="connsiteX28" fmla="*/ 290850 w 1169048"/>
                <a:gd name="connsiteY28" fmla="*/ 147103 h 1169048"/>
                <a:gd name="connsiteX29" fmla="*/ 319194 w 1169048"/>
                <a:gd name="connsiteY29" fmla="*/ 243957 h 1169048"/>
                <a:gd name="connsiteX30" fmla="*/ 326052 w 1169048"/>
                <a:gd name="connsiteY30" fmla="*/ 327293 h 1169048"/>
                <a:gd name="connsiteX31" fmla="*/ 243500 w 1169048"/>
                <a:gd name="connsiteY31" fmla="*/ 320174 h 1169048"/>
                <a:gd name="connsiteX32" fmla="*/ 146384 w 1169048"/>
                <a:gd name="connsiteY32" fmla="*/ 291503 h 1169048"/>
                <a:gd name="connsiteX33" fmla="*/ 117321 w 1169048"/>
                <a:gd name="connsiteY33" fmla="*/ 279290 h 1169048"/>
                <a:gd name="connsiteX34" fmla="*/ 105369 w 1169048"/>
                <a:gd name="connsiteY34" fmla="*/ 308418 h 1169048"/>
                <a:gd name="connsiteX35" fmla="*/ 56909 w 1169048"/>
                <a:gd name="connsiteY35" fmla="*/ 396913 h 1169048"/>
                <a:gd name="connsiteX36" fmla="*/ 3355 w 1169048"/>
                <a:gd name="connsiteY36" fmla="*/ 460068 h 1169048"/>
                <a:gd name="connsiteX37" fmla="*/ 3355 w 1169048"/>
                <a:gd name="connsiteY37" fmla="*/ 518912 h 1169048"/>
                <a:gd name="connsiteX38" fmla="*/ 249312 w 1169048"/>
                <a:gd name="connsiteY38" fmla="*/ 673239 h 1169048"/>
                <a:gd name="connsiteX39" fmla="*/ 237230 w 1169048"/>
                <a:gd name="connsiteY39" fmla="*/ 694269 h 1169048"/>
                <a:gd name="connsiteX40" fmla="*/ 3355 w 1169048"/>
                <a:gd name="connsiteY40" fmla="*/ 906527 h 1169048"/>
                <a:gd name="connsiteX41" fmla="*/ 3355 w 1169048"/>
                <a:gd name="connsiteY41" fmla="*/ 947215 h 1169048"/>
                <a:gd name="connsiteX42" fmla="*/ 3355 w 1169048"/>
                <a:gd name="connsiteY42" fmla="*/ 947215 h 1169048"/>
                <a:gd name="connsiteX43" fmla="*/ 25952 w 1169048"/>
                <a:gd name="connsiteY43" fmla="*/ 489784 h 1169048"/>
                <a:gd name="connsiteX44" fmla="*/ 87083 w 1169048"/>
                <a:gd name="connsiteY44" fmla="*/ 418139 h 1169048"/>
                <a:gd name="connsiteX45" fmla="*/ 137306 w 1169048"/>
                <a:gd name="connsiteY45" fmla="*/ 327685 h 1169048"/>
                <a:gd name="connsiteX46" fmla="*/ 236969 w 1169048"/>
                <a:gd name="connsiteY46" fmla="*/ 356552 h 1169048"/>
                <a:gd name="connsiteX47" fmla="*/ 330689 w 1169048"/>
                <a:gd name="connsiteY47" fmla="*/ 364127 h 1169048"/>
                <a:gd name="connsiteX48" fmla="*/ 266228 w 1169048"/>
                <a:gd name="connsiteY48" fmla="*/ 640454 h 1169048"/>
                <a:gd name="connsiteX49" fmla="*/ 25952 w 1169048"/>
                <a:gd name="connsiteY49" fmla="*/ 489784 h 1169048"/>
                <a:gd name="connsiteX50" fmla="*/ 25952 w 1169048"/>
                <a:gd name="connsiteY50" fmla="*/ 489784 h 1169048"/>
                <a:gd name="connsiteX51" fmla="*/ 362821 w 1169048"/>
                <a:gd name="connsiteY51" fmla="*/ 331538 h 1169048"/>
                <a:gd name="connsiteX52" fmla="*/ 355376 w 1169048"/>
                <a:gd name="connsiteY52" fmla="*/ 237687 h 1169048"/>
                <a:gd name="connsiteX53" fmla="*/ 326901 w 1169048"/>
                <a:gd name="connsiteY53" fmla="*/ 138220 h 1169048"/>
                <a:gd name="connsiteX54" fmla="*/ 417747 w 1169048"/>
                <a:gd name="connsiteY54" fmla="*/ 88258 h 1169048"/>
                <a:gd name="connsiteX55" fmla="*/ 489392 w 1169048"/>
                <a:gd name="connsiteY55" fmla="*/ 27324 h 1169048"/>
                <a:gd name="connsiteX56" fmla="*/ 639213 w 1169048"/>
                <a:gd name="connsiteY56" fmla="*/ 268187 h 1169048"/>
                <a:gd name="connsiteX57" fmla="*/ 362756 w 1169048"/>
                <a:gd name="connsiteY57" fmla="*/ 331472 h 1169048"/>
                <a:gd name="connsiteX58" fmla="*/ 362756 w 1169048"/>
                <a:gd name="connsiteY58" fmla="*/ 331472 h 1169048"/>
                <a:gd name="connsiteX59" fmla="*/ 301495 w 1169048"/>
                <a:gd name="connsiteY59" fmla="*/ 651948 h 1169048"/>
                <a:gd name="connsiteX60" fmla="*/ 367393 w 1169048"/>
                <a:gd name="connsiteY60" fmla="*/ 368242 h 1169048"/>
                <a:gd name="connsiteX61" fmla="*/ 650708 w 1169048"/>
                <a:gd name="connsiteY61" fmla="*/ 303520 h 1169048"/>
                <a:gd name="connsiteX62" fmla="*/ 657043 w 1169048"/>
                <a:gd name="connsiteY62" fmla="*/ 326966 h 1169048"/>
                <a:gd name="connsiteX63" fmla="*/ 641695 w 1169048"/>
                <a:gd name="connsiteY63" fmla="*/ 642478 h 1169048"/>
                <a:gd name="connsiteX64" fmla="*/ 324941 w 1169048"/>
                <a:gd name="connsiteY64" fmla="*/ 658349 h 1169048"/>
                <a:gd name="connsiteX65" fmla="*/ 301430 w 1169048"/>
                <a:gd name="connsiteY65" fmla="*/ 651948 h 1169048"/>
                <a:gd name="connsiteX66" fmla="*/ 301430 w 1169048"/>
                <a:gd name="connsiteY66" fmla="*/ 65194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3420" y="947411"/>
                  </a:moveTo>
                  <a:cubicBezTo>
                    <a:pt x="36467" y="966938"/>
                    <a:pt x="156246" y="1046943"/>
                    <a:pt x="140114" y="1172142"/>
                  </a:cubicBezTo>
                  <a:lnTo>
                    <a:pt x="177864" y="1134393"/>
                  </a:lnTo>
                  <a:cubicBezTo>
                    <a:pt x="170679" y="1030877"/>
                    <a:pt x="88389" y="960407"/>
                    <a:pt x="42606" y="928863"/>
                  </a:cubicBezTo>
                  <a:cubicBezTo>
                    <a:pt x="138024" y="880794"/>
                    <a:pt x="214306" y="804382"/>
                    <a:pt x="268905" y="713405"/>
                  </a:cubicBezTo>
                  <a:cubicBezTo>
                    <a:pt x="274457" y="704196"/>
                    <a:pt x="279747" y="694792"/>
                    <a:pt x="284841" y="685322"/>
                  </a:cubicBezTo>
                  <a:cubicBezTo>
                    <a:pt x="295160" y="688457"/>
                    <a:pt x="305610" y="691330"/>
                    <a:pt x="316059" y="693943"/>
                  </a:cubicBezTo>
                  <a:cubicBezTo>
                    <a:pt x="418139" y="719479"/>
                    <a:pt x="524659" y="719348"/>
                    <a:pt x="625302" y="687216"/>
                  </a:cubicBezTo>
                  <a:lnTo>
                    <a:pt x="686824" y="625759"/>
                  </a:lnTo>
                  <a:cubicBezTo>
                    <a:pt x="718826" y="525704"/>
                    <a:pt x="718303" y="419445"/>
                    <a:pt x="692832" y="317953"/>
                  </a:cubicBezTo>
                  <a:cubicBezTo>
                    <a:pt x="690220" y="307569"/>
                    <a:pt x="687346" y="297185"/>
                    <a:pt x="684212" y="286866"/>
                  </a:cubicBezTo>
                  <a:cubicBezTo>
                    <a:pt x="693747" y="281772"/>
                    <a:pt x="703217" y="276482"/>
                    <a:pt x="712425" y="270930"/>
                  </a:cubicBezTo>
                  <a:cubicBezTo>
                    <a:pt x="803990" y="216070"/>
                    <a:pt x="880141" y="139265"/>
                    <a:pt x="928405" y="43456"/>
                  </a:cubicBezTo>
                  <a:cubicBezTo>
                    <a:pt x="959950" y="89238"/>
                    <a:pt x="1030485" y="171463"/>
                    <a:pt x="1134001" y="178647"/>
                  </a:cubicBezTo>
                  <a:lnTo>
                    <a:pt x="1171750" y="140898"/>
                  </a:lnTo>
                  <a:cubicBezTo>
                    <a:pt x="1046159" y="157030"/>
                    <a:pt x="966089" y="36729"/>
                    <a:pt x="946757" y="4008"/>
                  </a:cubicBezTo>
                  <a:lnTo>
                    <a:pt x="947149" y="3355"/>
                  </a:lnTo>
                  <a:lnTo>
                    <a:pt x="905939" y="3355"/>
                  </a:lnTo>
                  <a:lnTo>
                    <a:pt x="906265" y="4008"/>
                  </a:lnTo>
                  <a:cubicBezTo>
                    <a:pt x="862312" y="103933"/>
                    <a:pt x="786422" y="183545"/>
                    <a:pt x="693485" y="239255"/>
                  </a:cubicBezTo>
                  <a:cubicBezTo>
                    <a:pt x="686563" y="243435"/>
                    <a:pt x="679509" y="247419"/>
                    <a:pt x="672390" y="251337"/>
                  </a:cubicBezTo>
                  <a:cubicBezTo>
                    <a:pt x="638952" y="159838"/>
                    <a:pt x="585593" y="74478"/>
                    <a:pt x="518324" y="4204"/>
                  </a:cubicBezTo>
                  <a:lnTo>
                    <a:pt x="519108" y="3355"/>
                  </a:lnTo>
                  <a:lnTo>
                    <a:pt x="458957" y="3355"/>
                  </a:lnTo>
                  <a:lnTo>
                    <a:pt x="460133" y="4596"/>
                  </a:lnTo>
                  <a:cubicBezTo>
                    <a:pt x="440932" y="24124"/>
                    <a:pt x="419641" y="41953"/>
                    <a:pt x="396782" y="57889"/>
                  </a:cubicBezTo>
                  <a:cubicBezTo>
                    <a:pt x="369026" y="77156"/>
                    <a:pt x="339179" y="93483"/>
                    <a:pt x="307895" y="106284"/>
                  </a:cubicBezTo>
                  <a:lnTo>
                    <a:pt x="278702" y="118170"/>
                  </a:lnTo>
                  <a:lnTo>
                    <a:pt x="290850" y="147103"/>
                  </a:lnTo>
                  <a:cubicBezTo>
                    <a:pt x="303781" y="178059"/>
                    <a:pt x="313316" y="210714"/>
                    <a:pt x="319194" y="243957"/>
                  </a:cubicBezTo>
                  <a:cubicBezTo>
                    <a:pt x="324027" y="271453"/>
                    <a:pt x="326378" y="299405"/>
                    <a:pt x="326052" y="327293"/>
                  </a:cubicBezTo>
                  <a:cubicBezTo>
                    <a:pt x="298687" y="327489"/>
                    <a:pt x="270995" y="325137"/>
                    <a:pt x="243500" y="320174"/>
                  </a:cubicBezTo>
                  <a:cubicBezTo>
                    <a:pt x="210388" y="314231"/>
                    <a:pt x="177733" y="304630"/>
                    <a:pt x="146384" y="291503"/>
                  </a:cubicBezTo>
                  <a:lnTo>
                    <a:pt x="117321" y="279290"/>
                  </a:lnTo>
                  <a:lnTo>
                    <a:pt x="105369" y="308418"/>
                  </a:lnTo>
                  <a:cubicBezTo>
                    <a:pt x="92634" y="339506"/>
                    <a:pt x="76306" y="369287"/>
                    <a:pt x="56909" y="396913"/>
                  </a:cubicBezTo>
                  <a:cubicBezTo>
                    <a:pt x="41104" y="419445"/>
                    <a:pt x="23144" y="440671"/>
                    <a:pt x="3355" y="460068"/>
                  </a:cubicBezTo>
                  <a:lnTo>
                    <a:pt x="3355" y="518912"/>
                  </a:lnTo>
                  <a:cubicBezTo>
                    <a:pt x="74478" y="587096"/>
                    <a:pt x="159119" y="640127"/>
                    <a:pt x="249312" y="673239"/>
                  </a:cubicBezTo>
                  <a:cubicBezTo>
                    <a:pt x="245394" y="680358"/>
                    <a:pt x="241410" y="687346"/>
                    <a:pt x="237230" y="694269"/>
                  </a:cubicBezTo>
                  <a:cubicBezTo>
                    <a:pt x="181782" y="786748"/>
                    <a:pt x="102822" y="862965"/>
                    <a:pt x="3355" y="906527"/>
                  </a:cubicBezTo>
                  <a:lnTo>
                    <a:pt x="3355" y="947215"/>
                  </a:lnTo>
                  <a:lnTo>
                    <a:pt x="3355" y="947215"/>
                  </a:lnTo>
                  <a:close/>
                  <a:moveTo>
                    <a:pt x="25952" y="489784"/>
                  </a:moveTo>
                  <a:cubicBezTo>
                    <a:pt x="48419" y="468166"/>
                    <a:pt x="68926" y="444067"/>
                    <a:pt x="87083" y="418139"/>
                  </a:cubicBezTo>
                  <a:cubicBezTo>
                    <a:pt x="107002" y="389729"/>
                    <a:pt x="123917" y="359295"/>
                    <a:pt x="137306" y="327685"/>
                  </a:cubicBezTo>
                  <a:cubicBezTo>
                    <a:pt x="169569" y="340812"/>
                    <a:pt x="203073" y="350478"/>
                    <a:pt x="236969" y="356552"/>
                  </a:cubicBezTo>
                  <a:cubicBezTo>
                    <a:pt x="267991" y="362103"/>
                    <a:pt x="299471" y="364650"/>
                    <a:pt x="330689" y="364127"/>
                  </a:cubicBezTo>
                  <a:cubicBezTo>
                    <a:pt x="328991" y="458958"/>
                    <a:pt x="306851" y="554702"/>
                    <a:pt x="266228" y="640454"/>
                  </a:cubicBezTo>
                  <a:cubicBezTo>
                    <a:pt x="177994" y="608779"/>
                    <a:pt x="95181" y="556857"/>
                    <a:pt x="25952" y="489784"/>
                  </a:cubicBezTo>
                  <a:lnTo>
                    <a:pt x="25952" y="489784"/>
                  </a:lnTo>
                  <a:close/>
                  <a:moveTo>
                    <a:pt x="362821" y="331538"/>
                  </a:moveTo>
                  <a:cubicBezTo>
                    <a:pt x="363409" y="300254"/>
                    <a:pt x="360862" y="268775"/>
                    <a:pt x="355376" y="237687"/>
                  </a:cubicBezTo>
                  <a:cubicBezTo>
                    <a:pt x="349367" y="203596"/>
                    <a:pt x="339832" y="170092"/>
                    <a:pt x="326901" y="138220"/>
                  </a:cubicBezTo>
                  <a:cubicBezTo>
                    <a:pt x="359099" y="124636"/>
                    <a:pt x="389598" y="107786"/>
                    <a:pt x="417747" y="88258"/>
                  </a:cubicBezTo>
                  <a:cubicBezTo>
                    <a:pt x="443675" y="70233"/>
                    <a:pt x="467709" y="49791"/>
                    <a:pt x="489392" y="27324"/>
                  </a:cubicBezTo>
                  <a:cubicBezTo>
                    <a:pt x="555224" y="95573"/>
                    <a:pt x="607276" y="178843"/>
                    <a:pt x="639213" y="268187"/>
                  </a:cubicBezTo>
                  <a:cubicBezTo>
                    <a:pt x="554375" y="308157"/>
                    <a:pt x="459153" y="330036"/>
                    <a:pt x="362756" y="331472"/>
                  </a:cubicBezTo>
                  <a:lnTo>
                    <a:pt x="362756" y="331472"/>
                  </a:lnTo>
                  <a:close/>
                  <a:moveTo>
                    <a:pt x="301495" y="651948"/>
                  </a:moveTo>
                  <a:cubicBezTo>
                    <a:pt x="342575" y="563649"/>
                    <a:pt x="365172" y="465554"/>
                    <a:pt x="367393" y="368242"/>
                  </a:cubicBezTo>
                  <a:cubicBezTo>
                    <a:pt x="466011" y="366152"/>
                    <a:pt x="563453" y="343881"/>
                    <a:pt x="650708" y="303520"/>
                  </a:cubicBezTo>
                  <a:cubicBezTo>
                    <a:pt x="652993" y="311292"/>
                    <a:pt x="655083" y="319129"/>
                    <a:pt x="657043" y="326966"/>
                  </a:cubicBezTo>
                  <a:cubicBezTo>
                    <a:pt x="683232" y="431527"/>
                    <a:pt x="681273" y="541313"/>
                    <a:pt x="641695" y="642478"/>
                  </a:cubicBezTo>
                  <a:cubicBezTo>
                    <a:pt x="539942" y="682056"/>
                    <a:pt x="430025" y="684669"/>
                    <a:pt x="324941" y="658349"/>
                  </a:cubicBezTo>
                  <a:cubicBezTo>
                    <a:pt x="317104" y="656390"/>
                    <a:pt x="309267" y="654234"/>
                    <a:pt x="301430" y="651948"/>
                  </a:cubicBezTo>
                  <a:lnTo>
                    <a:pt x="301430" y="65194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163965C-AF2E-4D1D-B9E5-DF9F03E72133}"/>
                </a:ext>
              </a:extLst>
            </p:cNvPr>
            <p:cNvSpPr/>
            <p:nvPr/>
          </p:nvSpPr>
          <p:spPr>
            <a:xfrm>
              <a:off x="2743712" y="1773921"/>
              <a:ext cx="1169048" cy="1169048"/>
            </a:xfrm>
            <a:custGeom>
              <a:avLst/>
              <a:gdLst>
                <a:gd name="connsiteX0" fmla="*/ 1171816 w 1169048"/>
                <a:gd name="connsiteY0" fmla="*/ 228152 h 1169048"/>
                <a:gd name="connsiteX1" fmla="*/ 1034991 w 1169048"/>
                <a:gd name="connsiteY1" fmla="*/ 3355 h 1169048"/>
                <a:gd name="connsiteX2" fmla="*/ 997242 w 1169048"/>
                <a:gd name="connsiteY2" fmla="*/ 41104 h 1169048"/>
                <a:gd name="connsiteX3" fmla="*/ 1132499 w 1169048"/>
                <a:gd name="connsiteY3" fmla="*/ 246635 h 1169048"/>
                <a:gd name="connsiteX4" fmla="*/ 906200 w 1169048"/>
                <a:gd name="connsiteY4" fmla="*/ 462092 h 1169048"/>
                <a:gd name="connsiteX5" fmla="*/ 890264 w 1169048"/>
                <a:gd name="connsiteY5" fmla="*/ 490176 h 1169048"/>
                <a:gd name="connsiteX6" fmla="*/ 859046 w 1169048"/>
                <a:gd name="connsiteY6" fmla="*/ 481555 h 1169048"/>
                <a:gd name="connsiteX7" fmla="*/ 549804 w 1169048"/>
                <a:gd name="connsiteY7" fmla="*/ 488282 h 1169048"/>
                <a:gd name="connsiteX8" fmla="*/ 488282 w 1169048"/>
                <a:gd name="connsiteY8" fmla="*/ 549738 h 1169048"/>
                <a:gd name="connsiteX9" fmla="*/ 482273 w 1169048"/>
                <a:gd name="connsiteY9" fmla="*/ 857544 h 1169048"/>
                <a:gd name="connsiteX10" fmla="*/ 490894 w 1169048"/>
                <a:gd name="connsiteY10" fmla="*/ 888632 h 1169048"/>
                <a:gd name="connsiteX11" fmla="*/ 462680 w 1169048"/>
                <a:gd name="connsiteY11" fmla="*/ 904567 h 1169048"/>
                <a:gd name="connsiteX12" fmla="*/ 246700 w 1169048"/>
                <a:gd name="connsiteY12" fmla="*/ 1132042 h 1169048"/>
                <a:gd name="connsiteX13" fmla="*/ 41104 w 1169048"/>
                <a:gd name="connsiteY13" fmla="*/ 996850 h 1169048"/>
                <a:gd name="connsiteX14" fmla="*/ 3355 w 1169048"/>
                <a:gd name="connsiteY14" fmla="*/ 1034599 h 1169048"/>
                <a:gd name="connsiteX15" fmla="*/ 228087 w 1169048"/>
                <a:gd name="connsiteY15" fmla="*/ 1171032 h 1169048"/>
                <a:gd name="connsiteX16" fmla="*/ 269102 w 1169048"/>
                <a:gd name="connsiteY16" fmla="*/ 1171032 h 1169048"/>
                <a:gd name="connsiteX17" fmla="*/ 481685 w 1169048"/>
                <a:gd name="connsiteY17" fmla="*/ 936243 h 1169048"/>
                <a:gd name="connsiteX18" fmla="*/ 502781 w 1169048"/>
                <a:gd name="connsiteY18" fmla="*/ 924160 h 1169048"/>
                <a:gd name="connsiteX19" fmla="*/ 656586 w 1169048"/>
                <a:gd name="connsiteY19" fmla="*/ 1171032 h 1169048"/>
                <a:gd name="connsiteX20" fmla="*/ 715103 w 1169048"/>
                <a:gd name="connsiteY20" fmla="*/ 1171032 h 1169048"/>
                <a:gd name="connsiteX21" fmla="*/ 714973 w 1169048"/>
                <a:gd name="connsiteY21" fmla="*/ 1170901 h 1169048"/>
                <a:gd name="connsiteX22" fmla="*/ 778323 w 1169048"/>
                <a:gd name="connsiteY22" fmla="*/ 1117608 h 1169048"/>
                <a:gd name="connsiteX23" fmla="*/ 867210 w 1169048"/>
                <a:gd name="connsiteY23" fmla="*/ 1069214 h 1169048"/>
                <a:gd name="connsiteX24" fmla="*/ 896404 w 1169048"/>
                <a:gd name="connsiteY24" fmla="*/ 1057327 h 1169048"/>
                <a:gd name="connsiteX25" fmla="*/ 884256 w 1169048"/>
                <a:gd name="connsiteY25" fmla="*/ 1028395 h 1169048"/>
                <a:gd name="connsiteX26" fmla="*/ 855911 w 1169048"/>
                <a:gd name="connsiteY26" fmla="*/ 931540 h 1169048"/>
                <a:gd name="connsiteX27" fmla="*/ 849054 w 1169048"/>
                <a:gd name="connsiteY27" fmla="*/ 848205 h 1169048"/>
                <a:gd name="connsiteX28" fmla="*/ 931606 w 1169048"/>
                <a:gd name="connsiteY28" fmla="*/ 855324 h 1169048"/>
                <a:gd name="connsiteX29" fmla="*/ 1028722 w 1169048"/>
                <a:gd name="connsiteY29" fmla="*/ 883995 h 1169048"/>
                <a:gd name="connsiteX30" fmla="*/ 1057785 w 1169048"/>
                <a:gd name="connsiteY30" fmla="*/ 896208 h 1169048"/>
                <a:gd name="connsiteX31" fmla="*/ 1069736 w 1169048"/>
                <a:gd name="connsiteY31" fmla="*/ 867014 h 1169048"/>
                <a:gd name="connsiteX32" fmla="*/ 1118196 w 1169048"/>
                <a:gd name="connsiteY32" fmla="*/ 778519 h 1169048"/>
                <a:gd name="connsiteX33" fmla="*/ 1171816 w 1169048"/>
                <a:gd name="connsiteY33" fmla="*/ 715234 h 1169048"/>
                <a:gd name="connsiteX34" fmla="*/ 1171816 w 1169048"/>
                <a:gd name="connsiteY34" fmla="*/ 656585 h 1169048"/>
                <a:gd name="connsiteX35" fmla="*/ 925793 w 1169048"/>
                <a:gd name="connsiteY35" fmla="*/ 502193 h 1169048"/>
                <a:gd name="connsiteX36" fmla="*/ 937876 w 1169048"/>
                <a:gd name="connsiteY36" fmla="*/ 481163 h 1169048"/>
                <a:gd name="connsiteX37" fmla="*/ 1171816 w 1169048"/>
                <a:gd name="connsiteY37" fmla="*/ 268906 h 1169048"/>
                <a:gd name="connsiteX38" fmla="*/ 1171881 w 1169048"/>
                <a:gd name="connsiteY38" fmla="*/ 268906 h 1169048"/>
                <a:gd name="connsiteX39" fmla="*/ 1171881 w 1169048"/>
                <a:gd name="connsiteY39" fmla="*/ 228283 h 1169048"/>
                <a:gd name="connsiteX40" fmla="*/ 1171881 w 1169048"/>
                <a:gd name="connsiteY40" fmla="*/ 228283 h 1169048"/>
                <a:gd name="connsiteX41" fmla="*/ 938202 w 1169048"/>
                <a:gd name="connsiteY41" fmla="*/ 818946 h 1169048"/>
                <a:gd name="connsiteX42" fmla="*/ 844482 w 1169048"/>
                <a:gd name="connsiteY42" fmla="*/ 811370 h 1169048"/>
                <a:gd name="connsiteX43" fmla="*/ 908943 w 1169048"/>
                <a:gd name="connsiteY43" fmla="*/ 535044 h 1169048"/>
                <a:gd name="connsiteX44" fmla="*/ 1149219 w 1169048"/>
                <a:gd name="connsiteY44" fmla="*/ 685714 h 1169048"/>
                <a:gd name="connsiteX45" fmla="*/ 1088088 w 1169048"/>
                <a:gd name="connsiteY45" fmla="*/ 757359 h 1169048"/>
                <a:gd name="connsiteX46" fmla="*/ 1037865 w 1169048"/>
                <a:gd name="connsiteY46" fmla="*/ 847813 h 1169048"/>
                <a:gd name="connsiteX47" fmla="*/ 938202 w 1169048"/>
                <a:gd name="connsiteY47" fmla="*/ 818946 h 1169048"/>
                <a:gd name="connsiteX48" fmla="*/ 938202 w 1169048"/>
                <a:gd name="connsiteY48" fmla="*/ 818946 h 1169048"/>
                <a:gd name="connsiteX49" fmla="*/ 812350 w 1169048"/>
                <a:gd name="connsiteY49" fmla="*/ 843960 h 1169048"/>
                <a:gd name="connsiteX50" fmla="*/ 819795 w 1169048"/>
                <a:gd name="connsiteY50" fmla="*/ 937810 h 1169048"/>
                <a:gd name="connsiteX51" fmla="*/ 848270 w 1169048"/>
                <a:gd name="connsiteY51" fmla="*/ 1037277 h 1169048"/>
                <a:gd name="connsiteX52" fmla="*/ 757424 w 1169048"/>
                <a:gd name="connsiteY52" fmla="*/ 1087239 h 1169048"/>
                <a:gd name="connsiteX53" fmla="*/ 685779 w 1169048"/>
                <a:gd name="connsiteY53" fmla="*/ 1148174 h 1169048"/>
                <a:gd name="connsiteX54" fmla="*/ 535958 w 1169048"/>
                <a:gd name="connsiteY54" fmla="*/ 907310 h 1169048"/>
                <a:gd name="connsiteX55" fmla="*/ 812415 w 1169048"/>
                <a:gd name="connsiteY55" fmla="*/ 844025 h 1169048"/>
                <a:gd name="connsiteX56" fmla="*/ 812415 w 1169048"/>
                <a:gd name="connsiteY56" fmla="*/ 844025 h 1169048"/>
                <a:gd name="connsiteX57" fmla="*/ 873676 w 1169048"/>
                <a:gd name="connsiteY57" fmla="*/ 523549 h 1169048"/>
                <a:gd name="connsiteX58" fmla="*/ 807778 w 1169048"/>
                <a:gd name="connsiteY58" fmla="*/ 807255 h 1169048"/>
                <a:gd name="connsiteX59" fmla="*/ 524463 w 1169048"/>
                <a:gd name="connsiteY59" fmla="*/ 871978 h 1169048"/>
                <a:gd name="connsiteX60" fmla="*/ 518128 w 1169048"/>
                <a:gd name="connsiteY60" fmla="*/ 848531 h 1169048"/>
                <a:gd name="connsiteX61" fmla="*/ 533476 w 1169048"/>
                <a:gd name="connsiteY61" fmla="*/ 533019 h 1169048"/>
                <a:gd name="connsiteX62" fmla="*/ 850229 w 1169048"/>
                <a:gd name="connsiteY62" fmla="*/ 517149 h 1169048"/>
                <a:gd name="connsiteX63" fmla="*/ 873741 w 1169048"/>
                <a:gd name="connsiteY63" fmla="*/ 523549 h 1169048"/>
                <a:gd name="connsiteX64" fmla="*/ 873741 w 1169048"/>
                <a:gd name="connsiteY64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1171816" y="228152"/>
                  </a:moveTo>
                  <a:cubicBezTo>
                    <a:pt x="1138899" y="208755"/>
                    <a:pt x="1018860" y="128685"/>
                    <a:pt x="1034991" y="3355"/>
                  </a:cubicBezTo>
                  <a:lnTo>
                    <a:pt x="997242" y="41104"/>
                  </a:lnTo>
                  <a:cubicBezTo>
                    <a:pt x="1004426" y="144621"/>
                    <a:pt x="1086717" y="215090"/>
                    <a:pt x="1132499" y="246635"/>
                  </a:cubicBezTo>
                  <a:cubicBezTo>
                    <a:pt x="1037081" y="294703"/>
                    <a:pt x="960799" y="371116"/>
                    <a:pt x="906200" y="462092"/>
                  </a:cubicBezTo>
                  <a:cubicBezTo>
                    <a:pt x="900649" y="471301"/>
                    <a:pt x="895359" y="480706"/>
                    <a:pt x="890264" y="490176"/>
                  </a:cubicBezTo>
                  <a:cubicBezTo>
                    <a:pt x="879946" y="487041"/>
                    <a:pt x="869496" y="484167"/>
                    <a:pt x="859046" y="481555"/>
                  </a:cubicBezTo>
                  <a:cubicBezTo>
                    <a:pt x="756967" y="456019"/>
                    <a:pt x="650446" y="456149"/>
                    <a:pt x="549804" y="488282"/>
                  </a:cubicBezTo>
                  <a:lnTo>
                    <a:pt x="488282" y="549738"/>
                  </a:lnTo>
                  <a:cubicBezTo>
                    <a:pt x="456280" y="649793"/>
                    <a:pt x="456802" y="756118"/>
                    <a:pt x="482273" y="857544"/>
                  </a:cubicBezTo>
                  <a:cubicBezTo>
                    <a:pt x="484886" y="867928"/>
                    <a:pt x="487759" y="878313"/>
                    <a:pt x="490894" y="888632"/>
                  </a:cubicBezTo>
                  <a:cubicBezTo>
                    <a:pt x="481359" y="893726"/>
                    <a:pt x="471889" y="899016"/>
                    <a:pt x="462680" y="904567"/>
                  </a:cubicBezTo>
                  <a:cubicBezTo>
                    <a:pt x="371116" y="959428"/>
                    <a:pt x="294964" y="1036232"/>
                    <a:pt x="246700" y="1132042"/>
                  </a:cubicBezTo>
                  <a:cubicBezTo>
                    <a:pt x="215155" y="1086260"/>
                    <a:pt x="144621" y="1004034"/>
                    <a:pt x="41104" y="996850"/>
                  </a:cubicBezTo>
                  <a:lnTo>
                    <a:pt x="3355" y="1034599"/>
                  </a:lnTo>
                  <a:cubicBezTo>
                    <a:pt x="128359" y="1018533"/>
                    <a:pt x="208298" y="1137724"/>
                    <a:pt x="228087" y="1171032"/>
                  </a:cubicBezTo>
                  <a:lnTo>
                    <a:pt x="269102" y="1171032"/>
                  </a:lnTo>
                  <a:cubicBezTo>
                    <a:pt x="313120" y="1071304"/>
                    <a:pt x="388880" y="991821"/>
                    <a:pt x="481685" y="936243"/>
                  </a:cubicBezTo>
                  <a:cubicBezTo>
                    <a:pt x="488608" y="932063"/>
                    <a:pt x="495662" y="928079"/>
                    <a:pt x="502781" y="924160"/>
                  </a:cubicBezTo>
                  <a:cubicBezTo>
                    <a:pt x="536154" y="1015529"/>
                    <a:pt x="589447" y="1100824"/>
                    <a:pt x="656586" y="1171032"/>
                  </a:cubicBezTo>
                  <a:lnTo>
                    <a:pt x="715103" y="1171032"/>
                  </a:lnTo>
                  <a:lnTo>
                    <a:pt x="714973" y="1170901"/>
                  </a:lnTo>
                  <a:cubicBezTo>
                    <a:pt x="734174" y="1151374"/>
                    <a:pt x="755465" y="1133544"/>
                    <a:pt x="778323" y="1117608"/>
                  </a:cubicBezTo>
                  <a:cubicBezTo>
                    <a:pt x="806080" y="1098342"/>
                    <a:pt x="835926" y="1082015"/>
                    <a:pt x="867210" y="1069214"/>
                  </a:cubicBezTo>
                  <a:lnTo>
                    <a:pt x="896404" y="1057327"/>
                  </a:lnTo>
                  <a:lnTo>
                    <a:pt x="884256" y="1028395"/>
                  </a:lnTo>
                  <a:cubicBezTo>
                    <a:pt x="871325" y="997438"/>
                    <a:pt x="861789" y="964783"/>
                    <a:pt x="855911" y="931540"/>
                  </a:cubicBezTo>
                  <a:cubicBezTo>
                    <a:pt x="851078" y="904045"/>
                    <a:pt x="848727" y="876092"/>
                    <a:pt x="849054" y="848205"/>
                  </a:cubicBezTo>
                  <a:cubicBezTo>
                    <a:pt x="876419" y="848009"/>
                    <a:pt x="904110" y="850360"/>
                    <a:pt x="931606" y="855324"/>
                  </a:cubicBezTo>
                  <a:cubicBezTo>
                    <a:pt x="964718" y="861267"/>
                    <a:pt x="997373" y="870867"/>
                    <a:pt x="1028722" y="883995"/>
                  </a:cubicBezTo>
                  <a:lnTo>
                    <a:pt x="1057785" y="896208"/>
                  </a:lnTo>
                  <a:lnTo>
                    <a:pt x="1069736" y="867014"/>
                  </a:lnTo>
                  <a:cubicBezTo>
                    <a:pt x="1082472" y="835927"/>
                    <a:pt x="1098799" y="806145"/>
                    <a:pt x="1118196" y="778519"/>
                  </a:cubicBezTo>
                  <a:cubicBezTo>
                    <a:pt x="1134067" y="755922"/>
                    <a:pt x="1152027" y="734696"/>
                    <a:pt x="1171816" y="715234"/>
                  </a:cubicBezTo>
                  <a:lnTo>
                    <a:pt x="1171816" y="656585"/>
                  </a:lnTo>
                  <a:cubicBezTo>
                    <a:pt x="1100628" y="588402"/>
                    <a:pt x="1015986" y="535305"/>
                    <a:pt x="925793" y="502193"/>
                  </a:cubicBezTo>
                  <a:cubicBezTo>
                    <a:pt x="929712" y="495074"/>
                    <a:pt x="933696" y="488086"/>
                    <a:pt x="937876" y="481163"/>
                  </a:cubicBezTo>
                  <a:cubicBezTo>
                    <a:pt x="993324" y="388684"/>
                    <a:pt x="1072349" y="312467"/>
                    <a:pt x="1171816" y="268906"/>
                  </a:cubicBezTo>
                  <a:lnTo>
                    <a:pt x="1171881" y="268906"/>
                  </a:lnTo>
                  <a:lnTo>
                    <a:pt x="1171881" y="228283"/>
                  </a:lnTo>
                  <a:lnTo>
                    <a:pt x="1171881" y="228283"/>
                  </a:lnTo>
                  <a:close/>
                  <a:moveTo>
                    <a:pt x="938202" y="818946"/>
                  </a:moveTo>
                  <a:cubicBezTo>
                    <a:pt x="907180" y="813395"/>
                    <a:pt x="875766" y="810848"/>
                    <a:pt x="844482" y="811370"/>
                  </a:cubicBezTo>
                  <a:cubicBezTo>
                    <a:pt x="846180" y="716540"/>
                    <a:pt x="868320" y="620861"/>
                    <a:pt x="908943" y="535044"/>
                  </a:cubicBezTo>
                  <a:cubicBezTo>
                    <a:pt x="997177" y="566719"/>
                    <a:pt x="1079990" y="618640"/>
                    <a:pt x="1149219" y="685714"/>
                  </a:cubicBezTo>
                  <a:cubicBezTo>
                    <a:pt x="1126752" y="707331"/>
                    <a:pt x="1106244" y="731431"/>
                    <a:pt x="1088088" y="757359"/>
                  </a:cubicBezTo>
                  <a:cubicBezTo>
                    <a:pt x="1068169" y="785769"/>
                    <a:pt x="1051254" y="816203"/>
                    <a:pt x="1037865" y="847813"/>
                  </a:cubicBezTo>
                  <a:cubicBezTo>
                    <a:pt x="1005602" y="834686"/>
                    <a:pt x="972098" y="825020"/>
                    <a:pt x="938202" y="818946"/>
                  </a:cubicBezTo>
                  <a:lnTo>
                    <a:pt x="938202" y="818946"/>
                  </a:lnTo>
                  <a:close/>
                  <a:moveTo>
                    <a:pt x="812350" y="843960"/>
                  </a:moveTo>
                  <a:cubicBezTo>
                    <a:pt x="811762" y="875243"/>
                    <a:pt x="814309" y="906723"/>
                    <a:pt x="819795" y="937810"/>
                  </a:cubicBezTo>
                  <a:cubicBezTo>
                    <a:pt x="825803" y="971902"/>
                    <a:pt x="835339" y="1005406"/>
                    <a:pt x="848270" y="1037277"/>
                  </a:cubicBezTo>
                  <a:cubicBezTo>
                    <a:pt x="816072" y="1050862"/>
                    <a:pt x="785573" y="1067712"/>
                    <a:pt x="757424" y="1087239"/>
                  </a:cubicBezTo>
                  <a:cubicBezTo>
                    <a:pt x="731496" y="1105265"/>
                    <a:pt x="707462" y="1125707"/>
                    <a:pt x="685779" y="1148174"/>
                  </a:cubicBezTo>
                  <a:cubicBezTo>
                    <a:pt x="619881" y="1079925"/>
                    <a:pt x="567895" y="996654"/>
                    <a:pt x="535958" y="907310"/>
                  </a:cubicBezTo>
                  <a:cubicBezTo>
                    <a:pt x="620795" y="867341"/>
                    <a:pt x="716017" y="845462"/>
                    <a:pt x="812415" y="844025"/>
                  </a:cubicBezTo>
                  <a:lnTo>
                    <a:pt x="812415" y="844025"/>
                  </a:lnTo>
                  <a:close/>
                  <a:moveTo>
                    <a:pt x="873676" y="523549"/>
                  </a:moveTo>
                  <a:cubicBezTo>
                    <a:pt x="832596" y="611848"/>
                    <a:pt x="809999" y="709944"/>
                    <a:pt x="807778" y="807255"/>
                  </a:cubicBezTo>
                  <a:cubicBezTo>
                    <a:pt x="709160" y="809345"/>
                    <a:pt x="611718" y="831616"/>
                    <a:pt x="524463" y="871978"/>
                  </a:cubicBezTo>
                  <a:cubicBezTo>
                    <a:pt x="522178" y="864206"/>
                    <a:pt x="520088" y="856369"/>
                    <a:pt x="518128" y="848531"/>
                  </a:cubicBezTo>
                  <a:cubicBezTo>
                    <a:pt x="491939" y="743970"/>
                    <a:pt x="493898" y="634184"/>
                    <a:pt x="533476" y="533019"/>
                  </a:cubicBezTo>
                  <a:cubicBezTo>
                    <a:pt x="635229" y="493441"/>
                    <a:pt x="745146" y="490829"/>
                    <a:pt x="850229" y="517149"/>
                  </a:cubicBezTo>
                  <a:cubicBezTo>
                    <a:pt x="858067" y="519108"/>
                    <a:pt x="865904" y="521263"/>
                    <a:pt x="873741" y="523549"/>
                  </a:cubicBezTo>
                  <a:lnTo>
                    <a:pt x="873741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7C7599FF-AF88-4879-A714-C904B352E529}"/>
                </a:ext>
              </a:extLst>
            </p:cNvPr>
            <p:cNvSpPr/>
            <p:nvPr/>
          </p:nvSpPr>
          <p:spPr>
            <a:xfrm>
              <a:off x="2606888" y="5688339"/>
              <a:ext cx="1169048" cy="1169048"/>
            </a:xfrm>
            <a:custGeom>
              <a:avLst/>
              <a:gdLst>
                <a:gd name="connsiteX0" fmla="*/ 3420 w 1169048"/>
                <a:gd name="connsiteY0" fmla="*/ 228087 h 1169048"/>
                <a:gd name="connsiteX1" fmla="*/ 140114 w 1169048"/>
                <a:gd name="connsiteY1" fmla="*/ 3355 h 1169048"/>
                <a:gd name="connsiteX2" fmla="*/ 177864 w 1169048"/>
                <a:gd name="connsiteY2" fmla="*/ 41105 h 1169048"/>
                <a:gd name="connsiteX3" fmla="*/ 42606 w 1169048"/>
                <a:gd name="connsiteY3" fmla="*/ 246635 h 1169048"/>
                <a:gd name="connsiteX4" fmla="*/ 268905 w 1169048"/>
                <a:gd name="connsiteY4" fmla="*/ 462092 h 1169048"/>
                <a:gd name="connsiteX5" fmla="*/ 284841 w 1169048"/>
                <a:gd name="connsiteY5" fmla="*/ 490176 h 1169048"/>
                <a:gd name="connsiteX6" fmla="*/ 316059 w 1169048"/>
                <a:gd name="connsiteY6" fmla="*/ 481555 h 1169048"/>
                <a:gd name="connsiteX7" fmla="*/ 625302 w 1169048"/>
                <a:gd name="connsiteY7" fmla="*/ 488282 h 1169048"/>
                <a:gd name="connsiteX8" fmla="*/ 686824 w 1169048"/>
                <a:gd name="connsiteY8" fmla="*/ 549739 h 1169048"/>
                <a:gd name="connsiteX9" fmla="*/ 692832 w 1169048"/>
                <a:gd name="connsiteY9" fmla="*/ 857544 h 1169048"/>
                <a:gd name="connsiteX10" fmla="*/ 684212 w 1169048"/>
                <a:gd name="connsiteY10" fmla="*/ 888632 h 1169048"/>
                <a:gd name="connsiteX11" fmla="*/ 712425 w 1169048"/>
                <a:gd name="connsiteY11" fmla="*/ 904567 h 1169048"/>
                <a:gd name="connsiteX12" fmla="*/ 928405 w 1169048"/>
                <a:gd name="connsiteY12" fmla="*/ 1132042 h 1169048"/>
                <a:gd name="connsiteX13" fmla="*/ 1134001 w 1169048"/>
                <a:gd name="connsiteY13" fmla="*/ 996850 h 1169048"/>
                <a:gd name="connsiteX14" fmla="*/ 1171750 w 1169048"/>
                <a:gd name="connsiteY14" fmla="*/ 1034600 h 1169048"/>
                <a:gd name="connsiteX15" fmla="*/ 946757 w 1169048"/>
                <a:gd name="connsiteY15" fmla="*/ 1171489 h 1169048"/>
                <a:gd name="connsiteX16" fmla="*/ 947149 w 1169048"/>
                <a:gd name="connsiteY16" fmla="*/ 1172142 h 1169048"/>
                <a:gd name="connsiteX17" fmla="*/ 905939 w 1169048"/>
                <a:gd name="connsiteY17" fmla="*/ 1172142 h 1169048"/>
                <a:gd name="connsiteX18" fmla="*/ 906265 w 1169048"/>
                <a:gd name="connsiteY18" fmla="*/ 1171489 h 1169048"/>
                <a:gd name="connsiteX19" fmla="*/ 693485 w 1169048"/>
                <a:gd name="connsiteY19" fmla="*/ 936243 h 1169048"/>
                <a:gd name="connsiteX20" fmla="*/ 672390 w 1169048"/>
                <a:gd name="connsiteY20" fmla="*/ 924160 h 1169048"/>
                <a:gd name="connsiteX21" fmla="*/ 518324 w 1169048"/>
                <a:gd name="connsiteY21" fmla="*/ 1171293 h 1169048"/>
                <a:gd name="connsiteX22" fmla="*/ 519108 w 1169048"/>
                <a:gd name="connsiteY22" fmla="*/ 1172142 h 1169048"/>
                <a:gd name="connsiteX23" fmla="*/ 458957 w 1169048"/>
                <a:gd name="connsiteY23" fmla="*/ 1172142 h 1169048"/>
                <a:gd name="connsiteX24" fmla="*/ 460133 w 1169048"/>
                <a:gd name="connsiteY24" fmla="*/ 1170901 h 1169048"/>
                <a:gd name="connsiteX25" fmla="*/ 396782 w 1169048"/>
                <a:gd name="connsiteY25" fmla="*/ 1117609 h 1169048"/>
                <a:gd name="connsiteX26" fmla="*/ 307895 w 1169048"/>
                <a:gd name="connsiteY26" fmla="*/ 1069214 h 1169048"/>
                <a:gd name="connsiteX27" fmla="*/ 278702 w 1169048"/>
                <a:gd name="connsiteY27" fmla="*/ 1057327 h 1169048"/>
                <a:gd name="connsiteX28" fmla="*/ 290850 w 1169048"/>
                <a:gd name="connsiteY28" fmla="*/ 1028395 h 1169048"/>
                <a:gd name="connsiteX29" fmla="*/ 319194 w 1169048"/>
                <a:gd name="connsiteY29" fmla="*/ 931540 h 1169048"/>
                <a:gd name="connsiteX30" fmla="*/ 326052 w 1169048"/>
                <a:gd name="connsiteY30" fmla="*/ 848205 h 1169048"/>
                <a:gd name="connsiteX31" fmla="*/ 243500 w 1169048"/>
                <a:gd name="connsiteY31" fmla="*/ 855324 h 1169048"/>
                <a:gd name="connsiteX32" fmla="*/ 146384 w 1169048"/>
                <a:gd name="connsiteY32" fmla="*/ 883995 h 1169048"/>
                <a:gd name="connsiteX33" fmla="*/ 117321 w 1169048"/>
                <a:gd name="connsiteY33" fmla="*/ 896208 h 1169048"/>
                <a:gd name="connsiteX34" fmla="*/ 105369 w 1169048"/>
                <a:gd name="connsiteY34" fmla="*/ 867079 h 1169048"/>
                <a:gd name="connsiteX35" fmla="*/ 56909 w 1169048"/>
                <a:gd name="connsiteY35" fmla="*/ 778585 h 1169048"/>
                <a:gd name="connsiteX36" fmla="*/ 3355 w 1169048"/>
                <a:gd name="connsiteY36" fmla="*/ 715430 h 1169048"/>
                <a:gd name="connsiteX37" fmla="*/ 3355 w 1169048"/>
                <a:gd name="connsiteY37" fmla="*/ 656586 h 1169048"/>
                <a:gd name="connsiteX38" fmla="*/ 249312 w 1169048"/>
                <a:gd name="connsiteY38" fmla="*/ 502258 h 1169048"/>
                <a:gd name="connsiteX39" fmla="*/ 237230 w 1169048"/>
                <a:gd name="connsiteY39" fmla="*/ 481229 h 1169048"/>
                <a:gd name="connsiteX40" fmla="*/ 3355 w 1169048"/>
                <a:gd name="connsiteY40" fmla="*/ 268971 h 1169048"/>
                <a:gd name="connsiteX41" fmla="*/ 3355 w 1169048"/>
                <a:gd name="connsiteY41" fmla="*/ 228283 h 1169048"/>
                <a:gd name="connsiteX42" fmla="*/ 3355 w 1169048"/>
                <a:gd name="connsiteY42" fmla="*/ 228283 h 1169048"/>
                <a:gd name="connsiteX43" fmla="*/ 25952 w 1169048"/>
                <a:gd name="connsiteY43" fmla="*/ 685714 h 1169048"/>
                <a:gd name="connsiteX44" fmla="*/ 87083 w 1169048"/>
                <a:gd name="connsiteY44" fmla="*/ 757359 h 1169048"/>
                <a:gd name="connsiteX45" fmla="*/ 137306 w 1169048"/>
                <a:gd name="connsiteY45" fmla="*/ 847813 h 1169048"/>
                <a:gd name="connsiteX46" fmla="*/ 236969 w 1169048"/>
                <a:gd name="connsiteY46" fmla="*/ 818946 h 1169048"/>
                <a:gd name="connsiteX47" fmla="*/ 330689 w 1169048"/>
                <a:gd name="connsiteY47" fmla="*/ 811370 h 1169048"/>
                <a:gd name="connsiteX48" fmla="*/ 266228 w 1169048"/>
                <a:gd name="connsiteY48" fmla="*/ 535044 h 1169048"/>
                <a:gd name="connsiteX49" fmla="*/ 25952 w 1169048"/>
                <a:gd name="connsiteY49" fmla="*/ 685714 h 1169048"/>
                <a:gd name="connsiteX50" fmla="*/ 25952 w 1169048"/>
                <a:gd name="connsiteY50" fmla="*/ 685714 h 1169048"/>
                <a:gd name="connsiteX51" fmla="*/ 362821 w 1169048"/>
                <a:gd name="connsiteY51" fmla="*/ 843960 h 1169048"/>
                <a:gd name="connsiteX52" fmla="*/ 355376 w 1169048"/>
                <a:gd name="connsiteY52" fmla="*/ 937810 h 1169048"/>
                <a:gd name="connsiteX53" fmla="*/ 326901 w 1169048"/>
                <a:gd name="connsiteY53" fmla="*/ 1037277 h 1169048"/>
                <a:gd name="connsiteX54" fmla="*/ 417747 w 1169048"/>
                <a:gd name="connsiteY54" fmla="*/ 1087239 h 1169048"/>
                <a:gd name="connsiteX55" fmla="*/ 489392 w 1169048"/>
                <a:gd name="connsiteY55" fmla="*/ 1148174 h 1169048"/>
                <a:gd name="connsiteX56" fmla="*/ 639213 w 1169048"/>
                <a:gd name="connsiteY56" fmla="*/ 907311 h 1169048"/>
                <a:gd name="connsiteX57" fmla="*/ 362756 w 1169048"/>
                <a:gd name="connsiteY57" fmla="*/ 844025 h 1169048"/>
                <a:gd name="connsiteX58" fmla="*/ 362756 w 1169048"/>
                <a:gd name="connsiteY58" fmla="*/ 844025 h 1169048"/>
                <a:gd name="connsiteX59" fmla="*/ 301495 w 1169048"/>
                <a:gd name="connsiteY59" fmla="*/ 523549 h 1169048"/>
                <a:gd name="connsiteX60" fmla="*/ 367393 w 1169048"/>
                <a:gd name="connsiteY60" fmla="*/ 807256 h 1169048"/>
                <a:gd name="connsiteX61" fmla="*/ 650708 w 1169048"/>
                <a:gd name="connsiteY61" fmla="*/ 871978 h 1169048"/>
                <a:gd name="connsiteX62" fmla="*/ 657043 w 1169048"/>
                <a:gd name="connsiteY62" fmla="*/ 848532 h 1169048"/>
                <a:gd name="connsiteX63" fmla="*/ 641695 w 1169048"/>
                <a:gd name="connsiteY63" fmla="*/ 533019 h 1169048"/>
                <a:gd name="connsiteX64" fmla="*/ 324941 w 1169048"/>
                <a:gd name="connsiteY64" fmla="*/ 517149 h 1169048"/>
                <a:gd name="connsiteX65" fmla="*/ 301430 w 1169048"/>
                <a:gd name="connsiteY65" fmla="*/ 523549 h 1169048"/>
                <a:gd name="connsiteX66" fmla="*/ 301430 w 1169048"/>
                <a:gd name="connsiteY66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3420" y="228087"/>
                  </a:moveTo>
                  <a:cubicBezTo>
                    <a:pt x="36467" y="208559"/>
                    <a:pt x="156246" y="128555"/>
                    <a:pt x="140114" y="3355"/>
                  </a:cubicBezTo>
                  <a:lnTo>
                    <a:pt x="177864" y="41105"/>
                  </a:lnTo>
                  <a:cubicBezTo>
                    <a:pt x="170679" y="144621"/>
                    <a:pt x="88389" y="215090"/>
                    <a:pt x="42606" y="246635"/>
                  </a:cubicBezTo>
                  <a:cubicBezTo>
                    <a:pt x="138024" y="294703"/>
                    <a:pt x="214306" y="371116"/>
                    <a:pt x="268905" y="462092"/>
                  </a:cubicBezTo>
                  <a:cubicBezTo>
                    <a:pt x="274457" y="471301"/>
                    <a:pt x="279747" y="480706"/>
                    <a:pt x="284841" y="490176"/>
                  </a:cubicBezTo>
                  <a:cubicBezTo>
                    <a:pt x="295160" y="487041"/>
                    <a:pt x="305610" y="484167"/>
                    <a:pt x="316059" y="481555"/>
                  </a:cubicBezTo>
                  <a:cubicBezTo>
                    <a:pt x="418139" y="456019"/>
                    <a:pt x="524659" y="456149"/>
                    <a:pt x="625302" y="488282"/>
                  </a:cubicBezTo>
                  <a:lnTo>
                    <a:pt x="686824" y="549739"/>
                  </a:lnTo>
                  <a:cubicBezTo>
                    <a:pt x="718826" y="649793"/>
                    <a:pt x="718303" y="756053"/>
                    <a:pt x="692832" y="857544"/>
                  </a:cubicBezTo>
                  <a:cubicBezTo>
                    <a:pt x="690220" y="867928"/>
                    <a:pt x="687346" y="878313"/>
                    <a:pt x="684212" y="888632"/>
                  </a:cubicBezTo>
                  <a:cubicBezTo>
                    <a:pt x="693747" y="893726"/>
                    <a:pt x="703217" y="899016"/>
                    <a:pt x="712425" y="904567"/>
                  </a:cubicBezTo>
                  <a:cubicBezTo>
                    <a:pt x="803990" y="959428"/>
                    <a:pt x="880141" y="1036232"/>
                    <a:pt x="928405" y="1132042"/>
                  </a:cubicBezTo>
                  <a:cubicBezTo>
                    <a:pt x="959950" y="1086260"/>
                    <a:pt x="1030485" y="1004035"/>
                    <a:pt x="1134001" y="996850"/>
                  </a:cubicBezTo>
                  <a:lnTo>
                    <a:pt x="1171750" y="1034600"/>
                  </a:lnTo>
                  <a:cubicBezTo>
                    <a:pt x="1046159" y="1018468"/>
                    <a:pt x="966089" y="1138769"/>
                    <a:pt x="946757" y="1171489"/>
                  </a:cubicBezTo>
                  <a:lnTo>
                    <a:pt x="947149" y="1172142"/>
                  </a:lnTo>
                  <a:lnTo>
                    <a:pt x="905939" y="1172142"/>
                  </a:lnTo>
                  <a:lnTo>
                    <a:pt x="906265" y="1171489"/>
                  </a:lnTo>
                  <a:cubicBezTo>
                    <a:pt x="862312" y="1071565"/>
                    <a:pt x="786422" y="991952"/>
                    <a:pt x="693485" y="936243"/>
                  </a:cubicBezTo>
                  <a:cubicBezTo>
                    <a:pt x="686563" y="932063"/>
                    <a:pt x="679509" y="928079"/>
                    <a:pt x="672390" y="924160"/>
                  </a:cubicBezTo>
                  <a:cubicBezTo>
                    <a:pt x="638952" y="1015660"/>
                    <a:pt x="585593" y="1101020"/>
                    <a:pt x="518324" y="1171293"/>
                  </a:cubicBezTo>
                  <a:lnTo>
                    <a:pt x="519108" y="1172142"/>
                  </a:lnTo>
                  <a:lnTo>
                    <a:pt x="458957" y="1172142"/>
                  </a:lnTo>
                  <a:lnTo>
                    <a:pt x="460133" y="1170901"/>
                  </a:lnTo>
                  <a:cubicBezTo>
                    <a:pt x="440932" y="1151374"/>
                    <a:pt x="419641" y="1133544"/>
                    <a:pt x="396782" y="1117609"/>
                  </a:cubicBezTo>
                  <a:cubicBezTo>
                    <a:pt x="369026" y="1098342"/>
                    <a:pt x="339179" y="1082015"/>
                    <a:pt x="307895" y="1069214"/>
                  </a:cubicBezTo>
                  <a:lnTo>
                    <a:pt x="278702" y="1057327"/>
                  </a:lnTo>
                  <a:lnTo>
                    <a:pt x="290850" y="1028395"/>
                  </a:lnTo>
                  <a:cubicBezTo>
                    <a:pt x="303781" y="997438"/>
                    <a:pt x="313316" y="964783"/>
                    <a:pt x="319194" y="931540"/>
                  </a:cubicBezTo>
                  <a:cubicBezTo>
                    <a:pt x="324027" y="904045"/>
                    <a:pt x="326378" y="876092"/>
                    <a:pt x="326052" y="848205"/>
                  </a:cubicBezTo>
                  <a:cubicBezTo>
                    <a:pt x="298687" y="848009"/>
                    <a:pt x="270995" y="850360"/>
                    <a:pt x="243500" y="855324"/>
                  </a:cubicBezTo>
                  <a:cubicBezTo>
                    <a:pt x="210388" y="861267"/>
                    <a:pt x="177733" y="870868"/>
                    <a:pt x="146384" y="883995"/>
                  </a:cubicBezTo>
                  <a:lnTo>
                    <a:pt x="117321" y="896208"/>
                  </a:lnTo>
                  <a:lnTo>
                    <a:pt x="105369" y="867079"/>
                  </a:lnTo>
                  <a:cubicBezTo>
                    <a:pt x="92634" y="835992"/>
                    <a:pt x="76306" y="806210"/>
                    <a:pt x="56909" y="778585"/>
                  </a:cubicBezTo>
                  <a:cubicBezTo>
                    <a:pt x="41104" y="756053"/>
                    <a:pt x="23144" y="734827"/>
                    <a:pt x="3355" y="715430"/>
                  </a:cubicBezTo>
                  <a:lnTo>
                    <a:pt x="3355" y="656586"/>
                  </a:lnTo>
                  <a:cubicBezTo>
                    <a:pt x="74478" y="588402"/>
                    <a:pt x="159119" y="535370"/>
                    <a:pt x="249312" y="502258"/>
                  </a:cubicBezTo>
                  <a:cubicBezTo>
                    <a:pt x="245394" y="495139"/>
                    <a:pt x="241410" y="488151"/>
                    <a:pt x="237230" y="481229"/>
                  </a:cubicBezTo>
                  <a:cubicBezTo>
                    <a:pt x="181782" y="388749"/>
                    <a:pt x="102822" y="312533"/>
                    <a:pt x="3355" y="268971"/>
                  </a:cubicBezTo>
                  <a:lnTo>
                    <a:pt x="3355" y="228283"/>
                  </a:lnTo>
                  <a:lnTo>
                    <a:pt x="3355" y="228283"/>
                  </a:lnTo>
                  <a:close/>
                  <a:moveTo>
                    <a:pt x="25952" y="685714"/>
                  </a:moveTo>
                  <a:cubicBezTo>
                    <a:pt x="48419" y="707332"/>
                    <a:pt x="68926" y="731431"/>
                    <a:pt x="87083" y="757359"/>
                  </a:cubicBezTo>
                  <a:cubicBezTo>
                    <a:pt x="107002" y="785768"/>
                    <a:pt x="123917" y="816203"/>
                    <a:pt x="137306" y="847813"/>
                  </a:cubicBezTo>
                  <a:cubicBezTo>
                    <a:pt x="169569" y="834686"/>
                    <a:pt x="203073" y="825020"/>
                    <a:pt x="236969" y="818946"/>
                  </a:cubicBezTo>
                  <a:cubicBezTo>
                    <a:pt x="267991" y="813395"/>
                    <a:pt x="299471" y="810848"/>
                    <a:pt x="330689" y="811370"/>
                  </a:cubicBezTo>
                  <a:cubicBezTo>
                    <a:pt x="328991" y="716540"/>
                    <a:pt x="306851" y="620796"/>
                    <a:pt x="266228" y="535044"/>
                  </a:cubicBezTo>
                  <a:cubicBezTo>
                    <a:pt x="177994" y="566719"/>
                    <a:pt x="95181" y="618641"/>
                    <a:pt x="25952" y="685714"/>
                  </a:cubicBezTo>
                  <a:lnTo>
                    <a:pt x="25952" y="685714"/>
                  </a:lnTo>
                  <a:close/>
                  <a:moveTo>
                    <a:pt x="362821" y="843960"/>
                  </a:moveTo>
                  <a:cubicBezTo>
                    <a:pt x="363409" y="875243"/>
                    <a:pt x="360862" y="906723"/>
                    <a:pt x="355376" y="937810"/>
                  </a:cubicBezTo>
                  <a:cubicBezTo>
                    <a:pt x="349367" y="971902"/>
                    <a:pt x="339832" y="1005406"/>
                    <a:pt x="326901" y="1037277"/>
                  </a:cubicBezTo>
                  <a:cubicBezTo>
                    <a:pt x="359099" y="1050862"/>
                    <a:pt x="389598" y="1067712"/>
                    <a:pt x="417747" y="1087239"/>
                  </a:cubicBezTo>
                  <a:cubicBezTo>
                    <a:pt x="443675" y="1105265"/>
                    <a:pt x="467709" y="1125707"/>
                    <a:pt x="489392" y="1148174"/>
                  </a:cubicBezTo>
                  <a:cubicBezTo>
                    <a:pt x="555224" y="1079925"/>
                    <a:pt x="607276" y="996655"/>
                    <a:pt x="639213" y="907311"/>
                  </a:cubicBezTo>
                  <a:cubicBezTo>
                    <a:pt x="554375" y="867341"/>
                    <a:pt x="459153" y="845462"/>
                    <a:pt x="362756" y="844025"/>
                  </a:cubicBezTo>
                  <a:lnTo>
                    <a:pt x="362756" y="844025"/>
                  </a:lnTo>
                  <a:close/>
                  <a:moveTo>
                    <a:pt x="301495" y="523549"/>
                  </a:moveTo>
                  <a:cubicBezTo>
                    <a:pt x="342575" y="611848"/>
                    <a:pt x="365172" y="709944"/>
                    <a:pt x="367393" y="807256"/>
                  </a:cubicBezTo>
                  <a:cubicBezTo>
                    <a:pt x="466011" y="809346"/>
                    <a:pt x="563453" y="831616"/>
                    <a:pt x="650708" y="871978"/>
                  </a:cubicBezTo>
                  <a:cubicBezTo>
                    <a:pt x="652993" y="864206"/>
                    <a:pt x="655083" y="856369"/>
                    <a:pt x="657043" y="848532"/>
                  </a:cubicBezTo>
                  <a:cubicBezTo>
                    <a:pt x="683232" y="743970"/>
                    <a:pt x="681273" y="634184"/>
                    <a:pt x="641695" y="533019"/>
                  </a:cubicBezTo>
                  <a:cubicBezTo>
                    <a:pt x="539942" y="493441"/>
                    <a:pt x="430025" y="490829"/>
                    <a:pt x="324941" y="517149"/>
                  </a:cubicBezTo>
                  <a:cubicBezTo>
                    <a:pt x="317104" y="519108"/>
                    <a:pt x="309267" y="521263"/>
                    <a:pt x="301430" y="523549"/>
                  </a:cubicBezTo>
                  <a:lnTo>
                    <a:pt x="301430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759B429A-031C-4C56-9811-850DCC6A78BB}"/>
                </a:ext>
              </a:extLst>
            </p:cNvPr>
            <p:cNvSpPr/>
            <p:nvPr/>
          </p:nvSpPr>
          <p:spPr>
            <a:xfrm>
              <a:off x="2743712" y="5551841"/>
              <a:ext cx="1169048" cy="1169048"/>
            </a:xfrm>
            <a:custGeom>
              <a:avLst/>
              <a:gdLst>
                <a:gd name="connsiteX0" fmla="*/ 1171816 w 1169048"/>
                <a:gd name="connsiteY0" fmla="*/ 946235 h 1169048"/>
                <a:gd name="connsiteX1" fmla="*/ 1034991 w 1169048"/>
                <a:gd name="connsiteY1" fmla="*/ 1171032 h 1169048"/>
                <a:gd name="connsiteX2" fmla="*/ 997242 w 1169048"/>
                <a:gd name="connsiteY2" fmla="*/ 1133283 h 1169048"/>
                <a:gd name="connsiteX3" fmla="*/ 1132499 w 1169048"/>
                <a:gd name="connsiteY3" fmla="*/ 927752 h 1169048"/>
                <a:gd name="connsiteX4" fmla="*/ 906200 w 1169048"/>
                <a:gd name="connsiteY4" fmla="*/ 712295 h 1169048"/>
                <a:gd name="connsiteX5" fmla="*/ 890264 w 1169048"/>
                <a:gd name="connsiteY5" fmla="*/ 684212 h 1169048"/>
                <a:gd name="connsiteX6" fmla="*/ 859046 w 1169048"/>
                <a:gd name="connsiteY6" fmla="*/ 692833 h 1169048"/>
                <a:gd name="connsiteX7" fmla="*/ 549804 w 1169048"/>
                <a:gd name="connsiteY7" fmla="*/ 686105 h 1169048"/>
                <a:gd name="connsiteX8" fmla="*/ 488282 w 1169048"/>
                <a:gd name="connsiteY8" fmla="*/ 624649 h 1169048"/>
                <a:gd name="connsiteX9" fmla="*/ 482273 w 1169048"/>
                <a:gd name="connsiteY9" fmla="*/ 316843 h 1169048"/>
                <a:gd name="connsiteX10" fmla="*/ 490894 w 1169048"/>
                <a:gd name="connsiteY10" fmla="*/ 285755 h 1169048"/>
                <a:gd name="connsiteX11" fmla="*/ 462680 w 1169048"/>
                <a:gd name="connsiteY11" fmla="*/ 269820 h 1169048"/>
                <a:gd name="connsiteX12" fmla="*/ 246700 w 1169048"/>
                <a:gd name="connsiteY12" fmla="*/ 42345 h 1169048"/>
                <a:gd name="connsiteX13" fmla="*/ 41104 w 1169048"/>
                <a:gd name="connsiteY13" fmla="*/ 177537 h 1169048"/>
                <a:gd name="connsiteX14" fmla="*/ 3355 w 1169048"/>
                <a:gd name="connsiteY14" fmla="*/ 139787 h 1169048"/>
                <a:gd name="connsiteX15" fmla="*/ 228087 w 1169048"/>
                <a:gd name="connsiteY15" fmla="*/ 3355 h 1169048"/>
                <a:gd name="connsiteX16" fmla="*/ 269102 w 1169048"/>
                <a:gd name="connsiteY16" fmla="*/ 3355 h 1169048"/>
                <a:gd name="connsiteX17" fmla="*/ 481685 w 1169048"/>
                <a:gd name="connsiteY17" fmla="*/ 238144 h 1169048"/>
                <a:gd name="connsiteX18" fmla="*/ 502781 w 1169048"/>
                <a:gd name="connsiteY18" fmla="*/ 250227 h 1169048"/>
                <a:gd name="connsiteX19" fmla="*/ 656586 w 1169048"/>
                <a:gd name="connsiteY19" fmla="*/ 3355 h 1169048"/>
                <a:gd name="connsiteX20" fmla="*/ 715103 w 1169048"/>
                <a:gd name="connsiteY20" fmla="*/ 3355 h 1169048"/>
                <a:gd name="connsiteX21" fmla="*/ 714973 w 1169048"/>
                <a:gd name="connsiteY21" fmla="*/ 3486 h 1169048"/>
                <a:gd name="connsiteX22" fmla="*/ 778323 w 1169048"/>
                <a:gd name="connsiteY22" fmla="*/ 56779 h 1169048"/>
                <a:gd name="connsiteX23" fmla="*/ 867210 w 1169048"/>
                <a:gd name="connsiteY23" fmla="*/ 105173 h 1169048"/>
                <a:gd name="connsiteX24" fmla="*/ 896404 w 1169048"/>
                <a:gd name="connsiteY24" fmla="*/ 117060 h 1169048"/>
                <a:gd name="connsiteX25" fmla="*/ 884256 w 1169048"/>
                <a:gd name="connsiteY25" fmla="*/ 145992 h 1169048"/>
                <a:gd name="connsiteX26" fmla="*/ 855911 w 1169048"/>
                <a:gd name="connsiteY26" fmla="*/ 242847 h 1169048"/>
                <a:gd name="connsiteX27" fmla="*/ 849054 w 1169048"/>
                <a:gd name="connsiteY27" fmla="*/ 326182 h 1169048"/>
                <a:gd name="connsiteX28" fmla="*/ 931606 w 1169048"/>
                <a:gd name="connsiteY28" fmla="*/ 319063 h 1169048"/>
                <a:gd name="connsiteX29" fmla="*/ 1028722 w 1169048"/>
                <a:gd name="connsiteY29" fmla="*/ 290392 h 1169048"/>
                <a:gd name="connsiteX30" fmla="*/ 1057785 w 1169048"/>
                <a:gd name="connsiteY30" fmla="*/ 278179 h 1169048"/>
                <a:gd name="connsiteX31" fmla="*/ 1069736 w 1169048"/>
                <a:gd name="connsiteY31" fmla="*/ 307373 h 1169048"/>
                <a:gd name="connsiteX32" fmla="*/ 1118196 w 1169048"/>
                <a:gd name="connsiteY32" fmla="*/ 395868 h 1169048"/>
                <a:gd name="connsiteX33" fmla="*/ 1171816 w 1169048"/>
                <a:gd name="connsiteY33" fmla="*/ 459153 h 1169048"/>
                <a:gd name="connsiteX34" fmla="*/ 1171816 w 1169048"/>
                <a:gd name="connsiteY34" fmla="*/ 517802 h 1169048"/>
                <a:gd name="connsiteX35" fmla="*/ 925793 w 1169048"/>
                <a:gd name="connsiteY35" fmla="*/ 672194 h 1169048"/>
                <a:gd name="connsiteX36" fmla="*/ 937876 w 1169048"/>
                <a:gd name="connsiteY36" fmla="*/ 693224 h 1169048"/>
                <a:gd name="connsiteX37" fmla="*/ 1171816 w 1169048"/>
                <a:gd name="connsiteY37" fmla="*/ 905482 h 1169048"/>
                <a:gd name="connsiteX38" fmla="*/ 1171881 w 1169048"/>
                <a:gd name="connsiteY38" fmla="*/ 905482 h 1169048"/>
                <a:gd name="connsiteX39" fmla="*/ 1171881 w 1169048"/>
                <a:gd name="connsiteY39" fmla="*/ 946104 h 1169048"/>
                <a:gd name="connsiteX40" fmla="*/ 1171881 w 1169048"/>
                <a:gd name="connsiteY40" fmla="*/ 946104 h 1169048"/>
                <a:gd name="connsiteX41" fmla="*/ 938202 w 1169048"/>
                <a:gd name="connsiteY41" fmla="*/ 355441 h 1169048"/>
                <a:gd name="connsiteX42" fmla="*/ 844482 w 1169048"/>
                <a:gd name="connsiteY42" fmla="*/ 363017 h 1169048"/>
                <a:gd name="connsiteX43" fmla="*/ 908943 w 1169048"/>
                <a:gd name="connsiteY43" fmla="*/ 639344 h 1169048"/>
                <a:gd name="connsiteX44" fmla="*/ 1149219 w 1169048"/>
                <a:gd name="connsiteY44" fmla="*/ 488674 h 1169048"/>
                <a:gd name="connsiteX45" fmla="*/ 1088088 w 1169048"/>
                <a:gd name="connsiteY45" fmla="*/ 417094 h 1169048"/>
                <a:gd name="connsiteX46" fmla="*/ 1037865 w 1169048"/>
                <a:gd name="connsiteY46" fmla="*/ 326640 h 1169048"/>
                <a:gd name="connsiteX47" fmla="*/ 938202 w 1169048"/>
                <a:gd name="connsiteY47" fmla="*/ 355506 h 1169048"/>
                <a:gd name="connsiteX48" fmla="*/ 938202 w 1169048"/>
                <a:gd name="connsiteY48" fmla="*/ 355506 h 1169048"/>
                <a:gd name="connsiteX49" fmla="*/ 812350 w 1169048"/>
                <a:gd name="connsiteY49" fmla="*/ 330427 h 1169048"/>
                <a:gd name="connsiteX50" fmla="*/ 819795 w 1169048"/>
                <a:gd name="connsiteY50" fmla="*/ 236577 h 1169048"/>
                <a:gd name="connsiteX51" fmla="*/ 848270 w 1169048"/>
                <a:gd name="connsiteY51" fmla="*/ 137110 h 1169048"/>
                <a:gd name="connsiteX52" fmla="*/ 757424 w 1169048"/>
                <a:gd name="connsiteY52" fmla="*/ 87148 h 1169048"/>
                <a:gd name="connsiteX53" fmla="*/ 685779 w 1169048"/>
                <a:gd name="connsiteY53" fmla="*/ 26214 h 1169048"/>
                <a:gd name="connsiteX54" fmla="*/ 535958 w 1169048"/>
                <a:gd name="connsiteY54" fmla="*/ 267077 h 1169048"/>
                <a:gd name="connsiteX55" fmla="*/ 812415 w 1169048"/>
                <a:gd name="connsiteY55" fmla="*/ 330362 h 1169048"/>
                <a:gd name="connsiteX56" fmla="*/ 812415 w 1169048"/>
                <a:gd name="connsiteY56" fmla="*/ 330362 h 1169048"/>
                <a:gd name="connsiteX57" fmla="*/ 873676 w 1169048"/>
                <a:gd name="connsiteY57" fmla="*/ 650838 h 1169048"/>
                <a:gd name="connsiteX58" fmla="*/ 807778 w 1169048"/>
                <a:gd name="connsiteY58" fmla="*/ 367131 h 1169048"/>
                <a:gd name="connsiteX59" fmla="*/ 524463 w 1169048"/>
                <a:gd name="connsiteY59" fmla="*/ 302409 h 1169048"/>
                <a:gd name="connsiteX60" fmla="*/ 518128 w 1169048"/>
                <a:gd name="connsiteY60" fmla="*/ 325856 h 1169048"/>
                <a:gd name="connsiteX61" fmla="*/ 533476 w 1169048"/>
                <a:gd name="connsiteY61" fmla="*/ 641368 h 1169048"/>
                <a:gd name="connsiteX62" fmla="*/ 850229 w 1169048"/>
                <a:gd name="connsiteY62" fmla="*/ 657239 h 1169048"/>
                <a:gd name="connsiteX63" fmla="*/ 873741 w 1169048"/>
                <a:gd name="connsiteY63" fmla="*/ 650838 h 1169048"/>
                <a:gd name="connsiteX64" fmla="*/ 873741 w 1169048"/>
                <a:gd name="connsiteY64" fmla="*/ 65083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1171816" y="946235"/>
                  </a:moveTo>
                  <a:cubicBezTo>
                    <a:pt x="1138899" y="965632"/>
                    <a:pt x="1018860" y="1045702"/>
                    <a:pt x="1034991" y="1171032"/>
                  </a:cubicBezTo>
                  <a:lnTo>
                    <a:pt x="997242" y="1133283"/>
                  </a:lnTo>
                  <a:cubicBezTo>
                    <a:pt x="1004426" y="1029766"/>
                    <a:pt x="1086717" y="959297"/>
                    <a:pt x="1132499" y="927752"/>
                  </a:cubicBezTo>
                  <a:cubicBezTo>
                    <a:pt x="1037081" y="879684"/>
                    <a:pt x="960799" y="803271"/>
                    <a:pt x="906200" y="712295"/>
                  </a:cubicBezTo>
                  <a:cubicBezTo>
                    <a:pt x="900649" y="703086"/>
                    <a:pt x="895359" y="693681"/>
                    <a:pt x="890264" y="684212"/>
                  </a:cubicBezTo>
                  <a:cubicBezTo>
                    <a:pt x="879946" y="687346"/>
                    <a:pt x="869496" y="690220"/>
                    <a:pt x="859046" y="692833"/>
                  </a:cubicBezTo>
                  <a:cubicBezTo>
                    <a:pt x="756967" y="718369"/>
                    <a:pt x="650446" y="718238"/>
                    <a:pt x="549804" y="686105"/>
                  </a:cubicBezTo>
                  <a:lnTo>
                    <a:pt x="488282" y="624649"/>
                  </a:lnTo>
                  <a:cubicBezTo>
                    <a:pt x="456280" y="524594"/>
                    <a:pt x="456802" y="418269"/>
                    <a:pt x="482273" y="316843"/>
                  </a:cubicBezTo>
                  <a:cubicBezTo>
                    <a:pt x="484886" y="306459"/>
                    <a:pt x="487759" y="296075"/>
                    <a:pt x="490894" y="285755"/>
                  </a:cubicBezTo>
                  <a:cubicBezTo>
                    <a:pt x="481359" y="280661"/>
                    <a:pt x="471889" y="275371"/>
                    <a:pt x="462680" y="269820"/>
                  </a:cubicBezTo>
                  <a:cubicBezTo>
                    <a:pt x="371116" y="214959"/>
                    <a:pt x="294964" y="138155"/>
                    <a:pt x="246700" y="42345"/>
                  </a:cubicBezTo>
                  <a:cubicBezTo>
                    <a:pt x="215155" y="88127"/>
                    <a:pt x="144621" y="170353"/>
                    <a:pt x="41104" y="177537"/>
                  </a:cubicBezTo>
                  <a:lnTo>
                    <a:pt x="3355" y="139787"/>
                  </a:lnTo>
                  <a:cubicBezTo>
                    <a:pt x="128359" y="155854"/>
                    <a:pt x="208298" y="36663"/>
                    <a:pt x="228087" y="3355"/>
                  </a:cubicBezTo>
                  <a:lnTo>
                    <a:pt x="269102" y="3355"/>
                  </a:lnTo>
                  <a:cubicBezTo>
                    <a:pt x="313120" y="103083"/>
                    <a:pt x="388880" y="182566"/>
                    <a:pt x="481685" y="238144"/>
                  </a:cubicBezTo>
                  <a:cubicBezTo>
                    <a:pt x="488608" y="242324"/>
                    <a:pt x="495662" y="246308"/>
                    <a:pt x="502781" y="250227"/>
                  </a:cubicBezTo>
                  <a:cubicBezTo>
                    <a:pt x="536154" y="158858"/>
                    <a:pt x="589447" y="73563"/>
                    <a:pt x="656586" y="3355"/>
                  </a:cubicBezTo>
                  <a:lnTo>
                    <a:pt x="715103" y="3355"/>
                  </a:lnTo>
                  <a:lnTo>
                    <a:pt x="714973" y="3486"/>
                  </a:lnTo>
                  <a:cubicBezTo>
                    <a:pt x="734174" y="23014"/>
                    <a:pt x="755465" y="40843"/>
                    <a:pt x="778323" y="56779"/>
                  </a:cubicBezTo>
                  <a:cubicBezTo>
                    <a:pt x="806080" y="76045"/>
                    <a:pt x="835926" y="92373"/>
                    <a:pt x="867210" y="105173"/>
                  </a:cubicBezTo>
                  <a:lnTo>
                    <a:pt x="896404" y="117060"/>
                  </a:lnTo>
                  <a:lnTo>
                    <a:pt x="884256" y="145992"/>
                  </a:lnTo>
                  <a:cubicBezTo>
                    <a:pt x="871325" y="176949"/>
                    <a:pt x="861789" y="209604"/>
                    <a:pt x="855911" y="242847"/>
                  </a:cubicBezTo>
                  <a:cubicBezTo>
                    <a:pt x="851078" y="270342"/>
                    <a:pt x="848727" y="298295"/>
                    <a:pt x="849054" y="326182"/>
                  </a:cubicBezTo>
                  <a:cubicBezTo>
                    <a:pt x="876419" y="326378"/>
                    <a:pt x="904110" y="324027"/>
                    <a:pt x="931606" y="319063"/>
                  </a:cubicBezTo>
                  <a:cubicBezTo>
                    <a:pt x="964718" y="313120"/>
                    <a:pt x="997373" y="303520"/>
                    <a:pt x="1028722" y="290392"/>
                  </a:cubicBezTo>
                  <a:lnTo>
                    <a:pt x="1057785" y="278179"/>
                  </a:lnTo>
                  <a:lnTo>
                    <a:pt x="1069736" y="307373"/>
                  </a:lnTo>
                  <a:cubicBezTo>
                    <a:pt x="1082472" y="338461"/>
                    <a:pt x="1098799" y="368242"/>
                    <a:pt x="1118196" y="395868"/>
                  </a:cubicBezTo>
                  <a:cubicBezTo>
                    <a:pt x="1134067" y="418465"/>
                    <a:pt x="1152027" y="439691"/>
                    <a:pt x="1171816" y="459153"/>
                  </a:cubicBezTo>
                  <a:lnTo>
                    <a:pt x="1171816" y="517802"/>
                  </a:lnTo>
                  <a:cubicBezTo>
                    <a:pt x="1100628" y="585985"/>
                    <a:pt x="1015986" y="639082"/>
                    <a:pt x="925793" y="672194"/>
                  </a:cubicBezTo>
                  <a:cubicBezTo>
                    <a:pt x="929712" y="679313"/>
                    <a:pt x="933696" y="686302"/>
                    <a:pt x="937876" y="693224"/>
                  </a:cubicBezTo>
                  <a:cubicBezTo>
                    <a:pt x="993324" y="785703"/>
                    <a:pt x="1072349" y="861920"/>
                    <a:pt x="1171816" y="905482"/>
                  </a:cubicBezTo>
                  <a:lnTo>
                    <a:pt x="1171881" y="905482"/>
                  </a:lnTo>
                  <a:lnTo>
                    <a:pt x="1171881" y="946104"/>
                  </a:lnTo>
                  <a:lnTo>
                    <a:pt x="1171881" y="946104"/>
                  </a:lnTo>
                  <a:close/>
                  <a:moveTo>
                    <a:pt x="938202" y="355441"/>
                  </a:moveTo>
                  <a:cubicBezTo>
                    <a:pt x="907180" y="360993"/>
                    <a:pt x="875766" y="363539"/>
                    <a:pt x="844482" y="363017"/>
                  </a:cubicBezTo>
                  <a:cubicBezTo>
                    <a:pt x="846180" y="457847"/>
                    <a:pt x="868320" y="553526"/>
                    <a:pt x="908943" y="639344"/>
                  </a:cubicBezTo>
                  <a:cubicBezTo>
                    <a:pt x="997177" y="607668"/>
                    <a:pt x="1079990" y="555747"/>
                    <a:pt x="1149219" y="488674"/>
                  </a:cubicBezTo>
                  <a:cubicBezTo>
                    <a:pt x="1126752" y="467056"/>
                    <a:pt x="1106244" y="442957"/>
                    <a:pt x="1088088" y="417094"/>
                  </a:cubicBezTo>
                  <a:cubicBezTo>
                    <a:pt x="1068169" y="388684"/>
                    <a:pt x="1051254" y="358249"/>
                    <a:pt x="1037865" y="326640"/>
                  </a:cubicBezTo>
                  <a:cubicBezTo>
                    <a:pt x="1005602" y="339767"/>
                    <a:pt x="972098" y="349433"/>
                    <a:pt x="938202" y="355506"/>
                  </a:cubicBezTo>
                  <a:lnTo>
                    <a:pt x="938202" y="355506"/>
                  </a:lnTo>
                  <a:close/>
                  <a:moveTo>
                    <a:pt x="812350" y="330427"/>
                  </a:moveTo>
                  <a:cubicBezTo>
                    <a:pt x="811762" y="299144"/>
                    <a:pt x="814309" y="267664"/>
                    <a:pt x="819795" y="236577"/>
                  </a:cubicBezTo>
                  <a:cubicBezTo>
                    <a:pt x="825803" y="202485"/>
                    <a:pt x="835339" y="168981"/>
                    <a:pt x="848270" y="137110"/>
                  </a:cubicBezTo>
                  <a:cubicBezTo>
                    <a:pt x="816072" y="123525"/>
                    <a:pt x="785573" y="106676"/>
                    <a:pt x="757424" y="87148"/>
                  </a:cubicBezTo>
                  <a:cubicBezTo>
                    <a:pt x="731496" y="69122"/>
                    <a:pt x="707462" y="48680"/>
                    <a:pt x="685779" y="26214"/>
                  </a:cubicBezTo>
                  <a:cubicBezTo>
                    <a:pt x="619881" y="94462"/>
                    <a:pt x="567895" y="177733"/>
                    <a:pt x="535958" y="267077"/>
                  </a:cubicBezTo>
                  <a:cubicBezTo>
                    <a:pt x="620795" y="307047"/>
                    <a:pt x="716017" y="328925"/>
                    <a:pt x="812415" y="330362"/>
                  </a:cubicBezTo>
                  <a:lnTo>
                    <a:pt x="812415" y="330362"/>
                  </a:lnTo>
                  <a:close/>
                  <a:moveTo>
                    <a:pt x="873676" y="650838"/>
                  </a:moveTo>
                  <a:cubicBezTo>
                    <a:pt x="832596" y="562539"/>
                    <a:pt x="809999" y="464443"/>
                    <a:pt x="807778" y="367131"/>
                  </a:cubicBezTo>
                  <a:cubicBezTo>
                    <a:pt x="709160" y="365042"/>
                    <a:pt x="611718" y="342771"/>
                    <a:pt x="524463" y="302409"/>
                  </a:cubicBezTo>
                  <a:cubicBezTo>
                    <a:pt x="522178" y="310181"/>
                    <a:pt x="520088" y="318019"/>
                    <a:pt x="518128" y="325856"/>
                  </a:cubicBezTo>
                  <a:cubicBezTo>
                    <a:pt x="491939" y="430417"/>
                    <a:pt x="493898" y="540203"/>
                    <a:pt x="533476" y="641368"/>
                  </a:cubicBezTo>
                  <a:cubicBezTo>
                    <a:pt x="635229" y="680946"/>
                    <a:pt x="745146" y="683558"/>
                    <a:pt x="850229" y="657239"/>
                  </a:cubicBezTo>
                  <a:cubicBezTo>
                    <a:pt x="858067" y="655279"/>
                    <a:pt x="865904" y="653124"/>
                    <a:pt x="873741" y="650838"/>
                  </a:cubicBezTo>
                  <a:lnTo>
                    <a:pt x="873741" y="65083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3AECC09-F10B-4FCD-ADE9-A3D6B0D4D9CF}"/>
                </a:ext>
              </a:extLst>
            </p:cNvPr>
            <p:cNvSpPr/>
            <p:nvPr/>
          </p:nvSpPr>
          <p:spPr>
            <a:xfrm>
              <a:off x="2606888" y="4246622"/>
              <a:ext cx="1169048" cy="1169048"/>
            </a:xfrm>
            <a:custGeom>
              <a:avLst/>
              <a:gdLst>
                <a:gd name="connsiteX0" fmla="*/ 3420 w 1169048"/>
                <a:gd name="connsiteY0" fmla="*/ 947410 h 1169048"/>
                <a:gd name="connsiteX1" fmla="*/ 140114 w 1169048"/>
                <a:gd name="connsiteY1" fmla="*/ 1172142 h 1169048"/>
                <a:gd name="connsiteX2" fmla="*/ 177864 w 1169048"/>
                <a:gd name="connsiteY2" fmla="*/ 1134393 h 1169048"/>
                <a:gd name="connsiteX3" fmla="*/ 42606 w 1169048"/>
                <a:gd name="connsiteY3" fmla="*/ 928863 h 1169048"/>
                <a:gd name="connsiteX4" fmla="*/ 268905 w 1169048"/>
                <a:gd name="connsiteY4" fmla="*/ 713405 h 1169048"/>
                <a:gd name="connsiteX5" fmla="*/ 284841 w 1169048"/>
                <a:gd name="connsiteY5" fmla="*/ 685322 h 1169048"/>
                <a:gd name="connsiteX6" fmla="*/ 316059 w 1169048"/>
                <a:gd name="connsiteY6" fmla="*/ 693943 h 1169048"/>
                <a:gd name="connsiteX7" fmla="*/ 625302 w 1169048"/>
                <a:gd name="connsiteY7" fmla="*/ 687216 h 1169048"/>
                <a:gd name="connsiteX8" fmla="*/ 686824 w 1169048"/>
                <a:gd name="connsiteY8" fmla="*/ 625759 h 1169048"/>
                <a:gd name="connsiteX9" fmla="*/ 692832 w 1169048"/>
                <a:gd name="connsiteY9" fmla="*/ 317953 h 1169048"/>
                <a:gd name="connsiteX10" fmla="*/ 684212 w 1169048"/>
                <a:gd name="connsiteY10" fmla="*/ 286866 h 1169048"/>
                <a:gd name="connsiteX11" fmla="*/ 712425 w 1169048"/>
                <a:gd name="connsiteY11" fmla="*/ 270930 h 1169048"/>
                <a:gd name="connsiteX12" fmla="*/ 928405 w 1169048"/>
                <a:gd name="connsiteY12" fmla="*/ 43456 h 1169048"/>
                <a:gd name="connsiteX13" fmla="*/ 1134001 w 1169048"/>
                <a:gd name="connsiteY13" fmla="*/ 178647 h 1169048"/>
                <a:gd name="connsiteX14" fmla="*/ 1171750 w 1169048"/>
                <a:gd name="connsiteY14" fmla="*/ 140898 h 1169048"/>
                <a:gd name="connsiteX15" fmla="*/ 946757 w 1169048"/>
                <a:gd name="connsiteY15" fmla="*/ 4008 h 1169048"/>
                <a:gd name="connsiteX16" fmla="*/ 947149 w 1169048"/>
                <a:gd name="connsiteY16" fmla="*/ 3355 h 1169048"/>
                <a:gd name="connsiteX17" fmla="*/ 905939 w 1169048"/>
                <a:gd name="connsiteY17" fmla="*/ 3355 h 1169048"/>
                <a:gd name="connsiteX18" fmla="*/ 906265 w 1169048"/>
                <a:gd name="connsiteY18" fmla="*/ 4008 h 1169048"/>
                <a:gd name="connsiteX19" fmla="*/ 693485 w 1169048"/>
                <a:gd name="connsiteY19" fmla="*/ 239255 h 1169048"/>
                <a:gd name="connsiteX20" fmla="*/ 672390 w 1169048"/>
                <a:gd name="connsiteY20" fmla="*/ 251337 h 1169048"/>
                <a:gd name="connsiteX21" fmla="*/ 518324 w 1169048"/>
                <a:gd name="connsiteY21" fmla="*/ 4204 h 1169048"/>
                <a:gd name="connsiteX22" fmla="*/ 519108 w 1169048"/>
                <a:gd name="connsiteY22" fmla="*/ 3355 h 1169048"/>
                <a:gd name="connsiteX23" fmla="*/ 458957 w 1169048"/>
                <a:gd name="connsiteY23" fmla="*/ 3355 h 1169048"/>
                <a:gd name="connsiteX24" fmla="*/ 460133 w 1169048"/>
                <a:gd name="connsiteY24" fmla="*/ 4596 h 1169048"/>
                <a:gd name="connsiteX25" fmla="*/ 396782 w 1169048"/>
                <a:gd name="connsiteY25" fmla="*/ 57889 h 1169048"/>
                <a:gd name="connsiteX26" fmla="*/ 307895 w 1169048"/>
                <a:gd name="connsiteY26" fmla="*/ 106284 h 1169048"/>
                <a:gd name="connsiteX27" fmla="*/ 278702 w 1169048"/>
                <a:gd name="connsiteY27" fmla="*/ 118170 h 1169048"/>
                <a:gd name="connsiteX28" fmla="*/ 290850 w 1169048"/>
                <a:gd name="connsiteY28" fmla="*/ 147102 h 1169048"/>
                <a:gd name="connsiteX29" fmla="*/ 319194 w 1169048"/>
                <a:gd name="connsiteY29" fmla="*/ 243957 h 1169048"/>
                <a:gd name="connsiteX30" fmla="*/ 326052 w 1169048"/>
                <a:gd name="connsiteY30" fmla="*/ 327293 h 1169048"/>
                <a:gd name="connsiteX31" fmla="*/ 243500 w 1169048"/>
                <a:gd name="connsiteY31" fmla="*/ 320174 h 1169048"/>
                <a:gd name="connsiteX32" fmla="*/ 146384 w 1169048"/>
                <a:gd name="connsiteY32" fmla="*/ 291503 h 1169048"/>
                <a:gd name="connsiteX33" fmla="*/ 117321 w 1169048"/>
                <a:gd name="connsiteY33" fmla="*/ 279290 h 1169048"/>
                <a:gd name="connsiteX34" fmla="*/ 105369 w 1169048"/>
                <a:gd name="connsiteY34" fmla="*/ 308418 h 1169048"/>
                <a:gd name="connsiteX35" fmla="*/ 56909 w 1169048"/>
                <a:gd name="connsiteY35" fmla="*/ 396913 h 1169048"/>
                <a:gd name="connsiteX36" fmla="*/ 3355 w 1169048"/>
                <a:gd name="connsiteY36" fmla="*/ 460068 h 1169048"/>
                <a:gd name="connsiteX37" fmla="*/ 3355 w 1169048"/>
                <a:gd name="connsiteY37" fmla="*/ 518912 h 1169048"/>
                <a:gd name="connsiteX38" fmla="*/ 249312 w 1169048"/>
                <a:gd name="connsiteY38" fmla="*/ 673239 h 1169048"/>
                <a:gd name="connsiteX39" fmla="*/ 237230 w 1169048"/>
                <a:gd name="connsiteY39" fmla="*/ 694269 h 1169048"/>
                <a:gd name="connsiteX40" fmla="*/ 3355 w 1169048"/>
                <a:gd name="connsiteY40" fmla="*/ 906527 h 1169048"/>
                <a:gd name="connsiteX41" fmla="*/ 3355 w 1169048"/>
                <a:gd name="connsiteY41" fmla="*/ 947215 h 1169048"/>
                <a:gd name="connsiteX42" fmla="*/ 3355 w 1169048"/>
                <a:gd name="connsiteY42" fmla="*/ 947215 h 1169048"/>
                <a:gd name="connsiteX43" fmla="*/ 25952 w 1169048"/>
                <a:gd name="connsiteY43" fmla="*/ 489784 h 1169048"/>
                <a:gd name="connsiteX44" fmla="*/ 87083 w 1169048"/>
                <a:gd name="connsiteY44" fmla="*/ 418139 h 1169048"/>
                <a:gd name="connsiteX45" fmla="*/ 137306 w 1169048"/>
                <a:gd name="connsiteY45" fmla="*/ 327684 h 1169048"/>
                <a:gd name="connsiteX46" fmla="*/ 236969 w 1169048"/>
                <a:gd name="connsiteY46" fmla="*/ 356551 h 1169048"/>
                <a:gd name="connsiteX47" fmla="*/ 330689 w 1169048"/>
                <a:gd name="connsiteY47" fmla="*/ 364127 h 1169048"/>
                <a:gd name="connsiteX48" fmla="*/ 266228 w 1169048"/>
                <a:gd name="connsiteY48" fmla="*/ 640454 h 1169048"/>
                <a:gd name="connsiteX49" fmla="*/ 25952 w 1169048"/>
                <a:gd name="connsiteY49" fmla="*/ 489784 h 1169048"/>
                <a:gd name="connsiteX50" fmla="*/ 25952 w 1169048"/>
                <a:gd name="connsiteY50" fmla="*/ 489784 h 1169048"/>
                <a:gd name="connsiteX51" fmla="*/ 362821 w 1169048"/>
                <a:gd name="connsiteY51" fmla="*/ 331538 h 1169048"/>
                <a:gd name="connsiteX52" fmla="*/ 355376 w 1169048"/>
                <a:gd name="connsiteY52" fmla="*/ 237687 h 1169048"/>
                <a:gd name="connsiteX53" fmla="*/ 326901 w 1169048"/>
                <a:gd name="connsiteY53" fmla="*/ 138220 h 1169048"/>
                <a:gd name="connsiteX54" fmla="*/ 417747 w 1169048"/>
                <a:gd name="connsiteY54" fmla="*/ 88258 h 1169048"/>
                <a:gd name="connsiteX55" fmla="*/ 489392 w 1169048"/>
                <a:gd name="connsiteY55" fmla="*/ 27324 h 1169048"/>
                <a:gd name="connsiteX56" fmla="*/ 639213 w 1169048"/>
                <a:gd name="connsiteY56" fmla="*/ 268187 h 1169048"/>
                <a:gd name="connsiteX57" fmla="*/ 362756 w 1169048"/>
                <a:gd name="connsiteY57" fmla="*/ 331472 h 1169048"/>
                <a:gd name="connsiteX58" fmla="*/ 362756 w 1169048"/>
                <a:gd name="connsiteY58" fmla="*/ 331472 h 1169048"/>
                <a:gd name="connsiteX59" fmla="*/ 301495 w 1169048"/>
                <a:gd name="connsiteY59" fmla="*/ 651948 h 1169048"/>
                <a:gd name="connsiteX60" fmla="*/ 367393 w 1169048"/>
                <a:gd name="connsiteY60" fmla="*/ 368242 h 1169048"/>
                <a:gd name="connsiteX61" fmla="*/ 650708 w 1169048"/>
                <a:gd name="connsiteY61" fmla="*/ 303520 h 1169048"/>
                <a:gd name="connsiteX62" fmla="*/ 657043 w 1169048"/>
                <a:gd name="connsiteY62" fmla="*/ 326966 h 1169048"/>
                <a:gd name="connsiteX63" fmla="*/ 641695 w 1169048"/>
                <a:gd name="connsiteY63" fmla="*/ 642478 h 1169048"/>
                <a:gd name="connsiteX64" fmla="*/ 324941 w 1169048"/>
                <a:gd name="connsiteY64" fmla="*/ 658349 h 1169048"/>
                <a:gd name="connsiteX65" fmla="*/ 301430 w 1169048"/>
                <a:gd name="connsiteY65" fmla="*/ 651948 h 1169048"/>
                <a:gd name="connsiteX66" fmla="*/ 301430 w 1169048"/>
                <a:gd name="connsiteY66" fmla="*/ 65194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3420" y="947410"/>
                  </a:moveTo>
                  <a:cubicBezTo>
                    <a:pt x="36467" y="966938"/>
                    <a:pt x="156246" y="1046943"/>
                    <a:pt x="140114" y="1172142"/>
                  </a:cubicBezTo>
                  <a:lnTo>
                    <a:pt x="177864" y="1134393"/>
                  </a:lnTo>
                  <a:cubicBezTo>
                    <a:pt x="170679" y="1030877"/>
                    <a:pt x="88389" y="960407"/>
                    <a:pt x="42606" y="928863"/>
                  </a:cubicBezTo>
                  <a:cubicBezTo>
                    <a:pt x="138024" y="880795"/>
                    <a:pt x="214306" y="804382"/>
                    <a:pt x="268905" y="713405"/>
                  </a:cubicBezTo>
                  <a:cubicBezTo>
                    <a:pt x="274457" y="704196"/>
                    <a:pt x="279747" y="694792"/>
                    <a:pt x="284841" y="685322"/>
                  </a:cubicBezTo>
                  <a:cubicBezTo>
                    <a:pt x="295160" y="688457"/>
                    <a:pt x="305610" y="691330"/>
                    <a:pt x="316059" y="693943"/>
                  </a:cubicBezTo>
                  <a:cubicBezTo>
                    <a:pt x="418139" y="719479"/>
                    <a:pt x="524659" y="719348"/>
                    <a:pt x="625302" y="687216"/>
                  </a:cubicBezTo>
                  <a:lnTo>
                    <a:pt x="686824" y="625759"/>
                  </a:lnTo>
                  <a:cubicBezTo>
                    <a:pt x="718826" y="525704"/>
                    <a:pt x="718303" y="419445"/>
                    <a:pt x="692832" y="317953"/>
                  </a:cubicBezTo>
                  <a:cubicBezTo>
                    <a:pt x="690220" y="307569"/>
                    <a:pt x="687346" y="297185"/>
                    <a:pt x="684212" y="286866"/>
                  </a:cubicBezTo>
                  <a:cubicBezTo>
                    <a:pt x="693747" y="281771"/>
                    <a:pt x="703217" y="276481"/>
                    <a:pt x="712425" y="270930"/>
                  </a:cubicBezTo>
                  <a:cubicBezTo>
                    <a:pt x="803990" y="216070"/>
                    <a:pt x="880141" y="139265"/>
                    <a:pt x="928405" y="43456"/>
                  </a:cubicBezTo>
                  <a:cubicBezTo>
                    <a:pt x="959950" y="89238"/>
                    <a:pt x="1030485" y="171463"/>
                    <a:pt x="1134001" y="178647"/>
                  </a:cubicBezTo>
                  <a:lnTo>
                    <a:pt x="1171750" y="140898"/>
                  </a:lnTo>
                  <a:cubicBezTo>
                    <a:pt x="1046159" y="157030"/>
                    <a:pt x="966089" y="36729"/>
                    <a:pt x="946757" y="4008"/>
                  </a:cubicBezTo>
                  <a:lnTo>
                    <a:pt x="947149" y="3355"/>
                  </a:lnTo>
                  <a:lnTo>
                    <a:pt x="905939" y="3355"/>
                  </a:lnTo>
                  <a:lnTo>
                    <a:pt x="906265" y="4008"/>
                  </a:lnTo>
                  <a:cubicBezTo>
                    <a:pt x="862312" y="103933"/>
                    <a:pt x="786422" y="183545"/>
                    <a:pt x="693485" y="239255"/>
                  </a:cubicBezTo>
                  <a:cubicBezTo>
                    <a:pt x="686563" y="243435"/>
                    <a:pt x="679509" y="247419"/>
                    <a:pt x="672390" y="251337"/>
                  </a:cubicBezTo>
                  <a:cubicBezTo>
                    <a:pt x="638952" y="159838"/>
                    <a:pt x="585593" y="74478"/>
                    <a:pt x="518324" y="4204"/>
                  </a:cubicBezTo>
                  <a:lnTo>
                    <a:pt x="519108" y="3355"/>
                  </a:lnTo>
                  <a:lnTo>
                    <a:pt x="458957" y="3355"/>
                  </a:lnTo>
                  <a:lnTo>
                    <a:pt x="460133" y="4596"/>
                  </a:lnTo>
                  <a:cubicBezTo>
                    <a:pt x="440932" y="24124"/>
                    <a:pt x="419641" y="41953"/>
                    <a:pt x="396782" y="57889"/>
                  </a:cubicBezTo>
                  <a:cubicBezTo>
                    <a:pt x="369026" y="77155"/>
                    <a:pt x="339179" y="93483"/>
                    <a:pt x="307895" y="106284"/>
                  </a:cubicBezTo>
                  <a:lnTo>
                    <a:pt x="278702" y="118170"/>
                  </a:lnTo>
                  <a:lnTo>
                    <a:pt x="290850" y="147102"/>
                  </a:lnTo>
                  <a:cubicBezTo>
                    <a:pt x="303781" y="178059"/>
                    <a:pt x="313316" y="210714"/>
                    <a:pt x="319194" y="243957"/>
                  </a:cubicBezTo>
                  <a:cubicBezTo>
                    <a:pt x="324027" y="271453"/>
                    <a:pt x="326378" y="299405"/>
                    <a:pt x="326052" y="327293"/>
                  </a:cubicBezTo>
                  <a:cubicBezTo>
                    <a:pt x="298687" y="327488"/>
                    <a:pt x="270995" y="325137"/>
                    <a:pt x="243500" y="320174"/>
                  </a:cubicBezTo>
                  <a:cubicBezTo>
                    <a:pt x="210388" y="314231"/>
                    <a:pt x="177733" y="304630"/>
                    <a:pt x="146384" y="291503"/>
                  </a:cubicBezTo>
                  <a:lnTo>
                    <a:pt x="117321" y="279290"/>
                  </a:lnTo>
                  <a:lnTo>
                    <a:pt x="105369" y="308418"/>
                  </a:lnTo>
                  <a:cubicBezTo>
                    <a:pt x="92634" y="339506"/>
                    <a:pt x="76306" y="369287"/>
                    <a:pt x="56909" y="396913"/>
                  </a:cubicBezTo>
                  <a:cubicBezTo>
                    <a:pt x="41104" y="419445"/>
                    <a:pt x="23144" y="440671"/>
                    <a:pt x="3355" y="460068"/>
                  </a:cubicBezTo>
                  <a:lnTo>
                    <a:pt x="3355" y="518912"/>
                  </a:lnTo>
                  <a:cubicBezTo>
                    <a:pt x="74478" y="587095"/>
                    <a:pt x="159119" y="640127"/>
                    <a:pt x="249312" y="673239"/>
                  </a:cubicBezTo>
                  <a:cubicBezTo>
                    <a:pt x="245394" y="680358"/>
                    <a:pt x="241410" y="687346"/>
                    <a:pt x="237230" y="694269"/>
                  </a:cubicBezTo>
                  <a:cubicBezTo>
                    <a:pt x="181782" y="786748"/>
                    <a:pt x="102822" y="862965"/>
                    <a:pt x="3355" y="906527"/>
                  </a:cubicBezTo>
                  <a:lnTo>
                    <a:pt x="3355" y="947215"/>
                  </a:lnTo>
                  <a:lnTo>
                    <a:pt x="3355" y="947215"/>
                  </a:lnTo>
                  <a:close/>
                  <a:moveTo>
                    <a:pt x="25952" y="489784"/>
                  </a:moveTo>
                  <a:cubicBezTo>
                    <a:pt x="48419" y="468166"/>
                    <a:pt x="68926" y="444067"/>
                    <a:pt x="87083" y="418139"/>
                  </a:cubicBezTo>
                  <a:cubicBezTo>
                    <a:pt x="107002" y="389729"/>
                    <a:pt x="123917" y="359295"/>
                    <a:pt x="137306" y="327684"/>
                  </a:cubicBezTo>
                  <a:cubicBezTo>
                    <a:pt x="169569" y="340812"/>
                    <a:pt x="203073" y="350478"/>
                    <a:pt x="236969" y="356551"/>
                  </a:cubicBezTo>
                  <a:cubicBezTo>
                    <a:pt x="267991" y="362103"/>
                    <a:pt x="299471" y="364650"/>
                    <a:pt x="330689" y="364127"/>
                  </a:cubicBezTo>
                  <a:cubicBezTo>
                    <a:pt x="328991" y="458957"/>
                    <a:pt x="306851" y="554702"/>
                    <a:pt x="266228" y="640454"/>
                  </a:cubicBezTo>
                  <a:cubicBezTo>
                    <a:pt x="177994" y="608778"/>
                    <a:pt x="95181" y="556857"/>
                    <a:pt x="25952" y="489784"/>
                  </a:cubicBezTo>
                  <a:lnTo>
                    <a:pt x="25952" y="489784"/>
                  </a:lnTo>
                  <a:close/>
                  <a:moveTo>
                    <a:pt x="362821" y="331538"/>
                  </a:moveTo>
                  <a:cubicBezTo>
                    <a:pt x="363409" y="300254"/>
                    <a:pt x="360862" y="268775"/>
                    <a:pt x="355376" y="237687"/>
                  </a:cubicBezTo>
                  <a:cubicBezTo>
                    <a:pt x="349367" y="203595"/>
                    <a:pt x="339832" y="170092"/>
                    <a:pt x="326901" y="138220"/>
                  </a:cubicBezTo>
                  <a:cubicBezTo>
                    <a:pt x="359099" y="124636"/>
                    <a:pt x="389598" y="107786"/>
                    <a:pt x="417747" y="88258"/>
                  </a:cubicBezTo>
                  <a:cubicBezTo>
                    <a:pt x="443675" y="70233"/>
                    <a:pt x="467709" y="49791"/>
                    <a:pt x="489392" y="27324"/>
                  </a:cubicBezTo>
                  <a:cubicBezTo>
                    <a:pt x="555224" y="95573"/>
                    <a:pt x="607276" y="178843"/>
                    <a:pt x="639213" y="268187"/>
                  </a:cubicBezTo>
                  <a:cubicBezTo>
                    <a:pt x="554375" y="308157"/>
                    <a:pt x="459153" y="330036"/>
                    <a:pt x="362756" y="331472"/>
                  </a:cubicBezTo>
                  <a:lnTo>
                    <a:pt x="362756" y="331472"/>
                  </a:lnTo>
                  <a:close/>
                  <a:moveTo>
                    <a:pt x="301495" y="651948"/>
                  </a:moveTo>
                  <a:cubicBezTo>
                    <a:pt x="342575" y="563649"/>
                    <a:pt x="365172" y="465554"/>
                    <a:pt x="367393" y="368242"/>
                  </a:cubicBezTo>
                  <a:cubicBezTo>
                    <a:pt x="466011" y="366152"/>
                    <a:pt x="563453" y="343881"/>
                    <a:pt x="650708" y="303520"/>
                  </a:cubicBezTo>
                  <a:cubicBezTo>
                    <a:pt x="652993" y="311292"/>
                    <a:pt x="655083" y="319129"/>
                    <a:pt x="657043" y="326966"/>
                  </a:cubicBezTo>
                  <a:cubicBezTo>
                    <a:pt x="683232" y="431527"/>
                    <a:pt x="681273" y="541313"/>
                    <a:pt x="641695" y="642478"/>
                  </a:cubicBezTo>
                  <a:cubicBezTo>
                    <a:pt x="539942" y="682056"/>
                    <a:pt x="430025" y="684669"/>
                    <a:pt x="324941" y="658349"/>
                  </a:cubicBezTo>
                  <a:cubicBezTo>
                    <a:pt x="317104" y="656389"/>
                    <a:pt x="309267" y="654234"/>
                    <a:pt x="301430" y="651948"/>
                  </a:cubicBezTo>
                  <a:lnTo>
                    <a:pt x="301430" y="65194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EE2B0DE-C38D-4D8B-876C-ACFE741BB98D}"/>
                </a:ext>
              </a:extLst>
            </p:cNvPr>
            <p:cNvSpPr/>
            <p:nvPr/>
          </p:nvSpPr>
          <p:spPr>
            <a:xfrm>
              <a:off x="2743712" y="4384229"/>
              <a:ext cx="1169048" cy="1169048"/>
            </a:xfrm>
            <a:custGeom>
              <a:avLst/>
              <a:gdLst>
                <a:gd name="connsiteX0" fmla="*/ 1171816 w 1169048"/>
                <a:gd name="connsiteY0" fmla="*/ 228152 h 1169048"/>
                <a:gd name="connsiteX1" fmla="*/ 1034991 w 1169048"/>
                <a:gd name="connsiteY1" fmla="*/ 3355 h 1169048"/>
                <a:gd name="connsiteX2" fmla="*/ 997242 w 1169048"/>
                <a:gd name="connsiteY2" fmla="*/ 41104 h 1169048"/>
                <a:gd name="connsiteX3" fmla="*/ 1132499 w 1169048"/>
                <a:gd name="connsiteY3" fmla="*/ 246635 h 1169048"/>
                <a:gd name="connsiteX4" fmla="*/ 906200 w 1169048"/>
                <a:gd name="connsiteY4" fmla="*/ 462093 h 1169048"/>
                <a:gd name="connsiteX5" fmla="*/ 890264 w 1169048"/>
                <a:gd name="connsiteY5" fmla="*/ 490176 h 1169048"/>
                <a:gd name="connsiteX6" fmla="*/ 859046 w 1169048"/>
                <a:gd name="connsiteY6" fmla="*/ 481555 h 1169048"/>
                <a:gd name="connsiteX7" fmla="*/ 549804 w 1169048"/>
                <a:gd name="connsiteY7" fmla="*/ 488282 h 1169048"/>
                <a:gd name="connsiteX8" fmla="*/ 488282 w 1169048"/>
                <a:gd name="connsiteY8" fmla="*/ 549738 h 1169048"/>
                <a:gd name="connsiteX9" fmla="*/ 482273 w 1169048"/>
                <a:gd name="connsiteY9" fmla="*/ 857544 h 1169048"/>
                <a:gd name="connsiteX10" fmla="*/ 490894 w 1169048"/>
                <a:gd name="connsiteY10" fmla="*/ 888632 h 1169048"/>
                <a:gd name="connsiteX11" fmla="*/ 462680 w 1169048"/>
                <a:gd name="connsiteY11" fmla="*/ 904567 h 1169048"/>
                <a:gd name="connsiteX12" fmla="*/ 246700 w 1169048"/>
                <a:gd name="connsiteY12" fmla="*/ 1132042 h 1169048"/>
                <a:gd name="connsiteX13" fmla="*/ 41104 w 1169048"/>
                <a:gd name="connsiteY13" fmla="*/ 996850 h 1169048"/>
                <a:gd name="connsiteX14" fmla="*/ 3355 w 1169048"/>
                <a:gd name="connsiteY14" fmla="*/ 1034600 h 1169048"/>
                <a:gd name="connsiteX15" fmla="*/ 228087 w 1169048"/>
                <a:gd name="connsiteY15" fmla="*/ 1171032 h 1169048"/>
                <a:gd name="connsiteX16" fmla="*/ 269102 w 1169048"/>
                <a:gd name="connsiteY16" fmla="*/ 1171032 h 1169048"/>
                <a:gd name="connsiteX17" fmla="*/ 481685 w 1169048"/>
                <a:gd name="connsiteY17" fmla="*/ 936243 h 1169048"/>
                <a:gd name="connsiteX18" fmla="*/ 502781 w 1169048"/>
                <a:gd name="connsiteY18" fmla="*/ 924160 h 1169048"/>
                <a:gd name="connsiteX19" fmla="*/ 656586 w 1169048"/>
                <a:gd name="connsiteY19" fmla="*/ 1171032 h 1169048"/>
                <a:gd name="connsiteX20" fmla="*/ 715103 w 1169048"/>
                <a:gd name="connsiteY20" fmla="*/ 1171032 h 1169048"/>
                <a:gd name="connsiteX21" fmla="*/ 714973 w 1169048"/>
                <a:gd name="connsiteY21" fmla="*/ 1170901 h 1169048"/>
                <a:gd name="connsiteX22" fmla="*/ 778323 w 1169048"/>
                <a:gd name="connsiteY22" fmla="*/ 1117608 h 1169048"/>
                <a:gd name="connsiteX23" fmla="*/ 867210 w 1169048"/>
                <a:gd name="connsiteY23" fmla="*/ 1069214 h 1169048"/>
                <a:gd name="connsiteX24" fmla="*/ 896404 w 1169048"/>
                <a:gd name="connsiteY24" fmla="*/ 1057327 h 1169048"/>
                <a:gd name="connsiteX25" fmla="*/ 884256 w 1169048"/>
                <a:gd name="connsiteY25" fmla="*/ 1028395 h 1169048"/>
                <a:gd name="connsiteX26" fmla="*/ 855911 w 1169048"/>
                <a:gd name="connsiteY26" fmla="*/ 931540 h 1169048"/>
                <a:gd name="connsiteX27" fmla="*/ 849054 w 1169048"/>
                <a:gd name="connsiteY27" fmla="*/ 848205 h 1169048"/>
                <a:gd name="connsiteX28" fmla="*/ 931606 w 1169048"/>
                <a:gd name="connsiteY28" fmla="*/ 855324 h 1169048"/>
                <a:gd name="connsiteX29" fmla="*/ 1028722 w 1169048"/>
                <a:gd name="connsiteY29" fmla="*/ 883995 h 1169048"/>
                <a:gd name="connsiteX30" fmla="*/ 1057785 w 1169048"/>
                <a:gd name="connsiteY30" fmla="*/ 896208 h 1169048"/>
                <a:gd name="connsiteX31" fmla="*/ 1069736 w 1169048"/>
                <a:gd name="connsiteY31" fmla="*/ 867014 h 1169048"/>
                <a:gd name="connsiteX32" fmla="*/ 1118196 w 1169048"/>
                <a:gd name="connsiteY32" fmla="*/ 778519 h 1169048"/>
                <a:gd name="connsiteX33" fmla="*/ 1171816 w 1169048"/>
                <a:gd name="connsiteY33" fmla="*/ 715234 h 1169048"/>
                <a:gd name="connsiteX34" fmla="*/ 1171816 w 1169048"/>
                <a:gd name="connsiteY34" fmla="*/ 656586 h 1169048"/>
                <a:gd name="connsiteX35" fmla="*/ 925793 w 1169048"/>
                <a:gd name="connsiteY35" fmla="*/ 502193 h 1169048"/>
                <a:gd name="connsiteX36" fmla="*/ 937876 w 1169048"/>
                <a:gd name="connsiteY36" fmla="*/ 481163 h 1169048"/>
                <a:gd name="connsiteX37" fmla="*/ 1171816 w 1169048"/>
                <a:gd name="connsiteY37" fmla="*/ 268906 h 1169048"/>
                <a:gd name="connsiteX38" fmla="*/ 1171881 w 1169048"/>
                <a:gd name="connsiteY38" fmla="*/ 268906 h 1169048"/>
                <a:gd name="connsiteX39" fmla="*/ 1171881 w 1169048"/>
                <a:gd name="connsiteY39" fmla="*/ 228283 h 1169048"/>
                <a:gd name="connsiteX40" fmla="*/ 1171881 w 1169048"/>
                <a:gd name="connsiteY40" fmla="*/ 228283 h 1169048"/>
                <a:gd name="connsiteX41" fmla="*/ 938202 w 1169048"/>
                <a:gd name="connsiteY41" fmla="*/ 818946 h 1169048"/>
                <a:gd name="connsiteX42" fmla="*/ 844482 w 1169048"/>
                <a:gd name="connsiteY42" fmla="*/ 811370 h 1169048"/>
                <a:gd name="connsiteX43" fmla="*/ 908943 w 1169048"/>
                <a:gd name="connsiteY43" fmla="*/ 535044 h 1169048"/>
                <a:gd name="connsiteX44" fmla="*/ 1149219 w 1169048"/>
                <a:gd name="connsiteY44" fmla="*/ 685714 h 1169048"/>
                <a:gd name="connsiteX45" fmla="*/ 1088088 w 1169048"/>
                <a:gd name="connsiteY45" fmla="*/ 757293 h 1169048"/>
                <a:gd name="connsiteX46" fmla="*/ 1037865 w 1169048"/>
                <a:gd name="connsiteY46" fmla="*/ 847748 h 1169048"/>
                <a:gd name="connsiteX47" fmla="*/ 938202 w 1169048"/>
                <a:gd name="connsiteY47" fmla="*/ 818881 h 1169048"/>
                <a:gd name="connsiteX48" fmla="*/ 938202 w 1169048"/>
                <a:gd name="connsiteY48" fmla="*/ 818881 h 1169048"/>
                <a:gd name="connsiteX49" fmla="*/ 812350 w 1169048"/>
                <a:gd name="connsiteY49" fmla="*/ 843960 h 1169048"/>
                <a:gd name="connsiteX50" fmla="*/ 819795 w 1169048"/>
                <a:gd name="connsiteY50" fmla="*/ 937810 h 1169048"/>
                <a:gd name="connsiteX51" fmla="*/ 848270 w 1169048"/>
                <a:gd name="connsiteY51" fmla="*/ 1037277 h 1169048"/>
                <a:gd name="connsiteX52" fmla="*/ 757424 w 1169048"/>
                <a:gd name="connsiteY52" fmla="*/ 1087239 h 1169048"/>
                <a:gd name="connsiteX53" fmla="*/ 685779 w 1169048"/>
                <a:gd name="connsiteY53" fmla="*/ 1148174 h 1169048"/>
                <a:gd name="connsiteX54" fmla="*/ 535958 w 1169048"/>
                <a:gd name="connsiteY54" fmla="*/ 907311 h 1169048"/>
                <a:gd name="connsiteX55" fmla="*/ 812415 w 1169048"/>
                <a:gd name="connsiteY55" fmla="*/ 844025 h 1169048"/>
                <a:gd name="connsiteX56" fmla="*/ 812415 w 1169048"/>
                <a:gd name="connsiteY56" fmla="*/ 844025 h 1169048"/>
                <a:gd name="connsiteX57" fmla="*/ 873676 w 1169048"/>
                <a:gd name="connsiteY57" fmla="*/ 523549 h 1169048"/>
                <a:gd name="connsiteX58" fmla="*/ 807778 w 1169048"/>
                <a:gd name="connsiteY58" fmla="*/ 807256 h 1169048"/>
                <a:gd name="connsiteX59" fmla="*/ 524463 w 1169048"/>
                <a:gd name="connsiteY59" fmla="*/ 871978 h 1169048"/>
                <a:gd name="connsiteX60" fmla="*/ 518128 w 1169048"/>
                <a:gd name="connsiteY60" fmla="*/ 848532 h 1169048"/>
                <a:gd name="connsiteX61" fmla="*/ 533476 w 1169048"/>
                <a:gd name="connsiteY61" fmla="*/ 533019 h 1169048"/>
                <a:gd name="connsiteX62" fmla="*/ 850229 w 1169048"/>
                <a:gd name="connsiteY62" fmla="*/ 517149 h 1169048"/>
                <a:gd name="connsiteX63" fmla="*/ 873741 w 1169048"/>
                <a:gd name="connsiteY63" fmla="*/ 523549 h 1169048"/>
                <a:gd name="connsiteX64" fmla="*/ 873741 w 1169048"/>
                <a:gd name="connsiteY64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1171816" y="228152"/>
                  </a:moveTo>
                  <a:cubicBezTo>
                    <a:pt x="1138899" y="208755"/>
                    <a:pt x="1018860" y="128685"/>
                    <a:pt x="1034991" y="3355"/>
                  </a:cubicBezTo>
                  <a:lnTo>
                    <a:pt x="997242" y="41104"/>
                  </a:lnTo>
                  <a:cubicBezTo>
                    <a:pt x="1004426" y="144621"/>
                    <a:pt x="1086717" y="215090"/>
                    <a:pt x="1132499" y="246635"/>
                  </a:cubicBezTo>
                  <a:cubicBezTo>
                    <a:pt x="1037081" y="294703"/>
                    <a:pt x="960799" y="371116"/>
                    <a:pt x="906200" y="462093"/>
                  </a:cubicBezTo>
                  <a:cubicBezTo>
                    <a:pt x="900649" y="471301"/>
                    <a:pt x="895359" y="480706"/>
                    <a:pt x="890264" y="490176"/>
                  </a:cubicBezTo>
                  <a:cubicBezTo>
                    <a:pt x="879946" y="487041"/>
                    <a:pt x="869496" y="484167"/>
                    <a:pt x="859046" y="481555"/>
                  </a:cubicBezTo>
                  <a:cubicBezTo>
                    <a:pt x="756967" y="456019"/>
                    <a:pt x="650446" y="456149"/>
                    <a:pt x="549804" y="488282"/>
                  </a:cubicBezTo>
                  <a:lnTo>
                    <a:pt x="488282" y="549738"/>
                  </a:lnTo>
                  <a:cubicBezTo>
                    <a:pt x="456280" y="649793"/>
                    <a:pt x="456802" y="756118"/>
                    <a:pt x="482273" y="857544"/>
                  </a:cubicBezTo>
                  <a:cubicBezTo>
                    <a:pt x="484886" y="867928"/>
                    <a:pt x="487759" y="878313"/>
                    <a:pt x="490894" y="888632"/>
                  </a:cubicBezTo>
                  <a:cubicBezTo>
                    <a:pt x="481359" y="893726"/>
                    <a:pt x="471889" y="899016"/>
                    <a:pt x="462680" y="904567"/>
                  </a:cubicBezTo>
                  <a:cubicBezTo>
                    <a:pt x="371116" y="959428"/>
                    <a:pt x="294964" y="1036232"/>
                    <a:pt x="246700" y="1132042"/>
                  </a:cubicBezTo>
                  <a:cubicBezTo>
                    <a:pt x="215155" y="1086260"/>
                    <a:pt x="144621" y="1004035"/>
                    <a:pt x="41104" y="996850"/>
                  </a:cubicBezTo>
                  <a:lnTo>
                    <a:pt x="3355" y="1034600"/>
                  </a:lnTo>
                  <a:cubicBezTo>
                    <a:pt x="128359" y="1018533"/>
                    <a:pt x="208298" y="1137724"/>
                    <a:pt x="228087" y="1171032"/>
                  </a:cubicBezTo>
                  <a:lnTo>
                    <a:pt x="269102" y="1171032"/>
                  </a:lnTo>
                  <a:cubicBezTo>
                    <a:pt x="313120" y="1071304"/>
                    <a:pt x="388880" y="991822"/>
                    <a:pt x="481685" y="936243"/>
                  </a:cubicBezTo>
                  <a:cubicBezTo>
                    <a:pt x="488608" y="932063"/>
                    <a:pt x="495662" y="928079"/>
                    <a:pt x="502781" y="924160"/>
                  </a:cubicBezTo>
                  <a:cubicBezTo>
                    <a:pt x="536154" y="1015529"/>
                    <a:pt x="589447" y="1100824"/>
                    <a:pt x="656586" y="1171032"/>
                  </a:cubicBezTo>
                  <a:lnTo>
                    <a:pt x="715103" y="1171032"/>
                  </a:lnTo>
                  <a:lnTo>
                    <a:pt x="714973" y="1170901"/>
                  </a:lnTo>
                  <a:cubicBezTo>
                    <a:pt x="734174" y="1151374"/>
                    <a:pt x="755465" y="1133544"/>
                    <a:pt x="778323" y="1117608"/>
                  </a:cubicBezTo>
                  <a:cubicBezTo>
                    <a:pt x="806080" y="1098342"/>
                    <a:pt x="835926" y="1082015"/>
                    <a:pt x="867210" y="1069214"/>
                  </a:cubicBezTo>
                  <a:lnTo>
                    <a:pt x="896404" y="1057327"/>
                  </a:lnTo>
                  <a:lnTo>
                    <a:pt x="884256" y="1028395"/>
                  </a:lnTo>
                  <a:cubicBezTo>
                    <a:pt x="871325" y="997438"/>
                    <a:pt x="861789" y="964783"/>
                    <a:pt x="855911" y="931540"/>
                  </a:cubicBezTo>
                  <a:cubicBezTo>
                    <a:pt x="851078" y="904045"/>
                    <a:pt x="848727" y="876092"/>
                    <a:pt x="849054" y="848205"/>
                  </a:cubicBezTo>
                  <a:cubicBezTo>
                    <a:pt x="876419" y="848009"/>
                    <a:pt x="904110" y="850360"/>
                    <a:pt x="931606" y="855324"/>
                  </a:cubicBezTo>
                  <a:cubicBezTo>
                    <a:pt x="964718" y="861267"/>
                    <a:pt x="997373" y="870868"/>
                    <a:pt x="1028722" y="883995"/>
                  </a:cubicBezTo>
                  <a:lnTo>
                    <a:pt x="1057785" y="896208"/>
                  </a:lnTo>
                  <a:lnTo>
                    <a:pt x="1069736" y="867014"/>
                  </a:lnTo>
                  <a:cubicBezTo>
                    <a:pt x="1082472" y="835926"/>
                    <a:pt x="1098799" y="806145"/>
                    <a:pt x="1118196" y="778519"/>
                  </a:cubicBezTo>
                  <a:cubicBezTo>
                    <a:pt x="1134067" y="755922"/>
                    <a:pt x="1152027" y="734696"/>
                    <a:pt x="1171816" y="715234"/>
                  </a:cubicBezTo>
                  <a:lnTo>
                    <a:pt x="1171816" y="656586"/>
                  </a:lnTo>
                  <a:cubicBezTo>
                    <a:pt x="1100628" y="588402"/>
                    <a:pt x="1015986" y="535305"/>
                    <a:pt x="925793" y="502193"/>
                  </a:cubicBezTo>
                  <a:cubicBezTo>
                    <a:pt x="929712" y="495074"/>
                    <a:pt x="933696" y="488086"/>
                    <a:pt x="937876" y="481163"/>
                  </a:cubicBezTo>
                  <a:cubicBezTo>
                    <a:pt x="993324" y="388684"/>
                    <a:pt x="1072349" y="312467"/>
                    <a:pt x="1171816" y="268906"/>
                  </a:cubicBezTo>
                  <a:lnTo>
                    <a:pt x="1171881" y="268906"/>
                  </a:lnTo>
                  <a:lnTo>
                    <a:pt x="1171881" y="228283"/>
                  </a:lnTo>
                  <a:lnTo>
                    <a:pt x="1171881" y="228283"/>
                  </a:lnTo>
                  <a:close/>
                  <a:moveTo>
                    <a:pt x="938202" y="818946"/>
                  </a:moveTo>
                  <a:cubicBezTo>
                    <a:pt x="907180" y="813395"/>
                    <a:pt x="875766" y="810848"/>
                    <a:pt x="844482" y="811370"/>
                  </a:cubicBezTo>
                  <a:cubicBezTo>
                    <a:pt x="846180" y="716540"/>
                    <a:pt x="868320" y="620861"/>
                    <a:pt x="908943" y="535044"/>
                  </a:cubicBezTo>
                  <a:cubicBezTo>
                    <a:pt x="997177" y="566719"/>
                    <a:pt x="1079990" y="618641"/>
                    <a:pt x="1149219" y="685714"/>
                  </a:cubicBezTo>
                  <a:cubicBezTo>
                    <a:pt x="1126752" y="707332"/>
                    <a:pt x="1106244" y="731431"/>
                    <a:pt x="1088088" y="757293"/>
                  </a:cubicBezTo>
                  <a:cubicBezTo>
                    <a:pt x="1068169" y="785703"/>
                    <a:pt x="1051254" y="816138"/>
                    <a:pt x="1037865" y="847748"/>
                  </a:cubicBezTo>
                  <a:cubicBezTo>
                    <a:pt x="1005602" y="834621"/>
                    <a:pt x="972098" y="824954"/>
                    <a:pt x="938202" y="818881"/>
                  </a:cubicBezTo>
                  <a:lnTo>
                    <a:pt x="938202" y="818881"/>
                  </a:lnTo>
                  <a:close/>
                  <a:moveTo>
                    <a:pt x="812350" y="843960"/>
                  </a:moveTo>
                  <a:cubicBezTo>
                    <a:pt x="811762" y="875243"/>
                    <a:pt x="814309" y="906723"/>
                    <a:pt x="819795" y="937810"/>
                  </a:cubicBezTo>
                  <a:cubicBezTo>
                    <a:pt x="825803" y="971902"/>
                    <a:pt x="835339" y="1005406"/>
                    <a:pt x="848270" y="1037277"/>
                  </a:cubicBezTo>
                  <a:cubicBezTo>
                    <a:pt x="816072" y="1050862"/>
                    <a:pt x="785573" y="1067712"/>
                    <a:pt x="757424" y="1087239"/>
                  </a:cubicBezTo>
                  <a:cubicBezTo>
                    <a:pt x="731496" y="1105265"/>
                    <a:pt x="707462" y="1125707"/>
                    <a:pt x="685779" y="1148174"/>
                  </a:cubicBezTo>
                  <a:cubicBezTo>
                    <a:pt x="619881" y="1079925"/>
                    <a:pt x="567895" y="996655"/>
                    <a:pt x="535958" y="907311"/>
                  </a:cubicBezTo>
                  <a:cubicBezTo>
                    <a:pt x="620795" y="867341"/>
                    <a:pt x="716017" y="845462"/>
                    <a:pt x="812415" y="844025"/>
                  </a:cubicBezTo>
                  <a:lnTo>
                    <a:pt x="812415" y="844025"/>
                  </a:lnTo>
                  <a:close/>
                  <a:moveTo>
                    <a:pt x="873676" y="523549"/>
                  </a:moveTo>
                  <a:cubicBezTo>
                    <a:pt x="832596" y="611848"/>
                    <a:pt x="809999" y="709944"/>
                    <a:pt x="807778" y="807256"/>
                  </a:cubicBezTo>
                  <a:cubicBezTo>
                    <a:pt x="709160" y="809346"/>
                    <a:pt x="611718" y="831616"/>
                    <a:pt x="524463" y="871978"/>
                  </a:cubicBezTo>
                  <a:cubicBezTo>
                    <a:pt x="522178" y="864206"/>
                    <a:pt x="520088" y="856368"/>
                    <a:pt x="518128" y="848532"/>
                  </a:cubicBezTo>
                  <a:cubicBezTo>
                    <a:pt x="491939" y="743970"/>
                    <a:pt x="493898" y="634184"/>
                    <a:pt x="533476" y="533019"/>
                  </a:cubicBezTo>
                  <a:cubicBezTo>
                    <a:pt x="635229" y="493441"/>
                    <a:pt x="745146" y="490829"/>
                    <a:pt x="850229" y="517149"/>
                  </a:cubicBezTo>
                  <a:cubicBezTo>
                    <a:pt x="858067" y="519108"/>
                    <a:pt x="865904" y="521263"/>
                    <a:pt x="873741" y="523549"/>
                  </a:cubicBezTo>
                  <a:lnTo>
                    <a:pt x="873741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9" name="Rectangle 38">
            <a:extLst>
              <a:ext uri="{FF2B5EF4-FFF2-40B4-BE49-F238E27FC236}">
                <a16:creationId xmlns:a16="http://schemas.microsoft.com/office/drawing/2014/main" id="{AB2E796A-C058-497F-A7E9-4C567C867A0D}"/>
              </a:ext>
            </a:extLst>
          </p:cNvPr>
          <p:cNvSpPr/>
          <p:nvPr userDrawn="1"/>
        </p:nvSpPr>
        <p:spPr>
          <a:xfrm>
            <a:off x="11259879" y="6273800"/>
            <a:ext cx="765544" cy="447089"/>
          </a:xfrm>
          <a:prstGeom prst="rect">
            <a:avLst/>
          </a:prstGeom>
          <a:solidFill>
            <a:srgbClr val="2112A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90848DE7-9E11-43D9-AF7B-3D6BAC55987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63550" y="438150"/>
            <a:ext cx="4895850" cy="5835650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925094DB-0FD8-F085-BF0D-F8B126FAE9E3}"/>
              </a:ext>
            </a:extLst>
          </p:cNvPr>
          <p:cNvSpPr txBox="1"/>
          <p:nvPr userDrawn="1"/>
        </p:nvSpPr>
        <p:spPr>
          <a:xfrm>
            <a:off x="5274867" y="6506701"/>
            <a:ext cx="1631352" cy="20524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700" kern="1200" noProof="0" dirty="0">
              <a:solidFill>
                <a:schemeClr val="bg1"/>
              </a:solidFill>
              <a:latin typeface="+mn-lt"/>
              <a:ea typeface="+mn-ea"/>
              <a:cs typeface="+mn-cs"/>
            </a:endParaRPr>
          </a:p>
        </p:txBody>
      </p:sp>
      <p:grpSp>
        <p:nvGrpSpPr>
          <p:cNvPr id="37" name="LOGO_4F">
            <a:extLst>
              <a:ext uri="{FF2B5EF4-FFF2-40B4-BE49-F238E27FC236}">
                <a16:creationId xmlns:a16="http://schemas.microsoft.com/office/drawing/2014/main" id="{8F127477-508A-7905-D35E-B58B8E3DD07C}"/>
              </a:ext>
            </a:extLst>
          </p:cNvPr>
          <p:cNvGrpSpPr/>
          <p:nvPr userDrawn="1"/>
        </p:nvGrpSpPr>
        <p:grpSpPr>
          <a:xfrm>
            <a:off x="11749088" y="73817"/>
            <a:ext cx="429526" cy="1820570"/>
            <a:chOff x="11749088" y="73817"/>
            <a:chExt cx="429526" cy="1820570"/>
          </a:xfrm>
        </p:grpSpPr>
        <p:pic>
          <p:nvPicPr>
            <p:cNvPr id="38" name="Picture 37">
              <a:extLst>
                <a:ext uri="{FF2B5EF4-FFF2-40B4-BE49-F238E27FC236}">
                  <a16:creationId xmlns:a16="http://schemas.microsoft.com/office/drawing/2014/main" id="{CC13EABE-89C8-C0FF-F2F0-59EEF836087B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/>
            <a:srcRect t="804" b="804"/>
            <a:stretch/>
          </p:blipFill>
          <p:spPr>
            <a:xfrm>
              <a:off x="11749088" y="1002369"/>
              <a:ext cx="429526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40" name="Picture 39">
              <a:extLst>
                <a:ext uri="{FF2B5EF4-FFF2-40B4-BE49-F238E27FC236}">
                  <a16:creationId xmlns:a16="http://schemas.microsoft.com/office/drawing/2014/main" id="{54EC4D57-9AEE-CFC6-4B65-1F2C3A4B12BD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376" t="4959" r="8599" b="3778"/>
            <a:stretch/>
          </p:blipFill>
          <p:spPr>
            <a:xfrm>
              <a:off x="11769794" y="73817"/>
              <a:ext cx="388113" cy="43182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41" name="Picture 40">
              <a:extLst>
                <a:ext uri="{FF2B5EF4-FFF2-40B4-BE49-F238E27FC236}">
                  <a16:creationId xmlns:a16="http://schemas.microsoft.com/office/drawing/2014/main" id="{FAC38080-1FDE-5765-A502-253CA40ABBA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799411" y="539453"/>
              <a:ext cx="328877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42" name="Picture 41">
              <a:extLst>
                <a:ext uri="{FF2B5EF4-FFF2-40B4-BE49-F238E27FC236}">
                  <a16:creationId xmlns:a16="http://schemas.microsoft.com/office/drawing/2014/main" id="{80F20340-F83B-7213-5C6F-BDC60F32A2D7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486" t="16259" r="24461" b="15945"/>
            <a:stretch/>
          </p:blipFill>
          <p:spPr>
            <a:xfrm>
              <a:off x="11857705" y="1465284"/>
              <a:ext cx="212287" cy="429103"/>
            </a:xfrm>
            <a:prstGeom prst="rect">
              <a:avLst/>
            </a:prstGeom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67107148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Обложка">
    <p:bg>
      <p:bgPr>
        <a:solidFill>
          <a:srgbClr val="2112A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1E43759F-CB5E-4477-B4F2-F77E77D9B313}"/>
              </a:ext>
            </a:extLst>
          </p:cNvPr>
          <p:cNvSpPr/>
          <p:nvPr userDrawn="1"/>
        </p:nvSpPr>
        <p:spPr>
          <a:xfrm>
            <a:off x="-12677" y="0"/>
            <a:ext cx="4787877" cy="6858000"/>
          </a:xfrm>
          <a:prstGeom prst="rect">
            <a:avLst/>
          </a:prstGeom>
          <a:solidFill>
            <a:srgbClr val="F9F9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n>
                <a:noFill/>
              </a:ln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7CAB4FB-938D-423A-91EB-8F4BFA88D40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835620" y="438150"/>
            <a:ext cx="5918231" cy="1521626"/>
          </a:xfrm>
        </p:spPr>
        <p:txBody>
          <a:bodyPr anchor="t">
            <a:normAutofit/>
          </a:bodyPr>
          <a:lstStyle>
            <a:lvl1pPr algn="l">
              <a:defRPr sz="45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grpSp>
        <p:nvGrpSpPr>
          <p:cNvPr id="8" name="Graphic 169">
            <a:extLst>
              <a:ext uri="{FF2B5EF4-FFF2-40B4-BE49-F238E27FC236}">
                <a16:creationId xmlns:a16="http://schemas.microsoft.com/office/drawing/2014/main" id="{A8E4DE0D-F7BD-4BC7-A928-08CD7EC77217}"/>
              </a:ext>
            </a:extLst>
          </p:cNvPr>
          <p:cNvGrpSpPr/>
          <p:nvPr userDrawn="1"/>
        </p:nvGrpSpPr>
        <p:grpSpPr>
          <a:xfrm>
            <a:off x="-29749" y="1639734"/>
            <a:ext cx="3918597" cy="5218265"/>
            <a:chOff x="0" y="1639734"/>
            <a:chExt cx="3918597" cy="5218265"/>
          </a:xfrm>
          <a:gradFill>
            <a:gsLst>
              <a:gs pos="28000">
                <a:schemeClr val="bg1">
                  <a:alpha val="0"/>
                </a:schemeClr>
              </a:gs>
              <a:gs pos="100000">
                <a:schemeClr val="bg1">
                  <a:lumMod val="85000"/>
                </a:schemeClr>
              </a:gs>
            </a:gsLst>
            <a:lin ang="9000000" scaled="0"/>
          </a:gra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2F7736BF-ED4D-45D3-95BE-5F5C12426195}"/>
                </a:ext>
              </a:extLst>
            </p:cNvPr>
            <p:cNvSpPr/>
            <p:nvPr/>
          </p:nvSpPr>
          <p:spPr>
            <a:xfrm>
              <a:off x="-3421" y="3078031"/>
              <a:ext cx="1169048" cy="1169048"/>
            </a:xfrm>
            <a:custGeom>
              <a:avLst/>
              <a:gdLst>
                <a:gd name="connsiteX0" fmla="*/ 3421 w 1169048"/>
                <a:gd name="connsiteY0" fmla="*/ 228087 h 1169048"/>
                <a:gd name="connsiteX1" fmla="*/ 140114 w 1169048"/>
                <a:gd name="connsiteY1" fmla="*/ 3355 h 1169048"/>
                <a:gd name="connsiteX2" fmla="*/ 177863 w 1169048"/>
                <a:gd name="connsiteY2" fmla="*/ 41104 h 1169048"/>
                <a:gd name="connsiteX3" fmla="*/ 42607 w 1169048"/>
                <a:gd name="connsiteY3" fmla="*/ 246635 h 1169048"/>
                <a:gd name="connsiteX4" fmla="*/ 268906 w 1169048"/>
                <a:gd name="connsiteY4" fmla="*/ 462092 h 1169048"/>
                <a:gd name="connsiteX5" fmla="*/ 284841 w 1169048"/>
                <a:gd name="connsiteY5" fmla="*/ 490176 h 1169048"/>
                <a:gd name="connsiteX6" fmla="*/ 316059 w 1169048"/>
                <a:gd name="connsiteY6" fmla="*/ 481555 h 1169048"/>
                <a:gd name="connsiteX7" fmla="*/ 625302 w 1169048"/>
                <a:gd name="connsiteY7" fmla="*/ 488282 h 1169048"/>
                <a:gd name="connsiteX8" fmla="*/ 686824 w 1169048"/>
                <a:gd name="connsiteY8" fmla="*/ 549738 h 1169048"/>
                <a:gd name="connsiteX9" fmla="*/ 692832 w 1169048"/>
                <a:gd name="connsiteY9" fmla="*/ 857544 h 1169048"/>
                <a:gd name="connsiteX10" fmla="*/ 684212 w 1169048"/>
                <a:gd name="connsiteY10" fmla="*/ 888632 h 1169048"/>
                <a:gd name="connsiteX11" fmla="*/ 712425 w 1169048"/>
                <a:gd name="connsiteY11" fmla="*/ 904567 h 1169048"/>
                <a:gd name="connsiteX12" fmla="*/ 928405 w 1169048"/>
                <a:gd name="connsiteY12" fmla="*/ 1132042 h 1169048"/>
                <a:gd name="connsiteX13" fmla="*/ 1134001 w 1169048"/>
                <a:gd name="connsiteY13" fmla="*/ 996850 h 1169048"/>
                <a:gd name="connsiteX14" fmla="*/ 1171750 w 1169048"/>
                <a:gd name="connsiteY14" fmla="*/ 1034599 h 1169048"/>
                <a:gd name="connsiteX15" fmla="*/ 946758 w 1169048"/>
                <a:gd name="connsiteY15" fmla="*/ 1171489 h 1169048"/>
                <a:gd name="connsiteX16" fmla="*/ 947149 w 1169048"/>
                <a:gd name="connsiteY16" fmla="*/ 1172142 h 1169048"/>
                <a:gd name="connsiteX17" fmla="*/ 905939 w 1169048"/>
                <a:gd name="connsiteY17" fmla="*/ 1172142 h 1169048"/>
                <a:gd name="connsiteX18" fmla="*/ 906265 w 1169048"/>
                <a:gd name="connsiteY18" fmla="*/ 1171489 h 1169048"/>
                <a:gd name="connsiteX19" fmla="*/ 693486 w 1169048"/>
                <a:gd name="connsiteY19" fmla="*/ 936243 h 1169048"/>
                <a:gd name="connsiteX20" fmla="*/ 672390 w 1169048"/>
                <a:gd name="connsiteY20" fmla="*/ 924160 h 1169048"/>
                <a:gd name="connsiteX21" fmla="*/ 518324 w 1169048"/>
                <a:gd name="connsiteY21" fmla="*/ 1171293 h 1169048"/>
                <a:gd name="connsiteX22" fmla="*/ 519108 w 1169048"/>
                <a:gd name="connsiteY22" fmla="*/ 1172142 h 1169048"/>
                <a:gd name="connsiteX23" fmla="*/ 458958 w 1169048"/>
                <a:gd name="connsiteY23" fmla="*/ 1172142 h 1169048"/>
                <a:gd name="connsiteX24" fmla="*/ 460133 w 1169048"/>
                <a:gd name="connsiteY24" fmla="*/ 1170901 h 1169048"/>
                <a:gd name="connsiteX25" fmla="*/ 396782 w 1169048"/>
                <a:gd name="connsiteY25" fmla="*/ 1117608 h 1169048"/>
                <a:gd name="connsiteX26" fmla="*/ 307896 w 1169048"/>
                <a:gd name="connsiteY26" fmla="*/ 1069214 h 1169048"/>
                <a:gd name="connsiteX27" fmla="*/ 278702 w 1169048"/>
                <a:gd name="connsiteY27" fmla="*/ 1057327 h 1169048"/>
                <a:gd name="connsiteX28" fmla="*/ 290850 w 1169048"/>
                <a:gd name="connsiteY28" fmla="*/ 1028395 h 1169048"/>
                <a:gd name="connsiteX29" fmla="*/ 319194 w 1169048"/>
                <a:gd name="connsiteY29" fmla="*/ 931540 h 1169048"/>
                <a:gd name="connsiteX30" fmla="*/ 326052 w 1169048"/>
                <a:gd name="connsiteY30" fmla="*/ 848205 h 1169048"/>
                <a:gd name="connsiteX31" fmla="*/ 243500 w 1169048"/>
                <a:gd name="connsiteY31" fmla="*/ 855324 h 1169048"/>
                <a:gd name="connsiteX32" fmla="*/ 146384 w 1169048"/>
                <a:gd name="connsiteY32" fmla="*/ 883995 h 1169048"/>
                <a:gd name="connsiteX33" fmla="*/ 117321 w 1169048"/>
                <a:gd name="connsiteY33" fmla="*/ 896208 h 1169048"/>
                <a:gd name="connsiteX34" fmla="*/ 105369 w 1169048"/>
                <a:gd name="connsiteY34" fmla="*/ 867079 h 1169048"/>
                <a:gd name="connsiteX35" fmla="*/ 56909 w 1169048"/>
                <a:gd name="connsiteY35" fmla="*/ 778584 h 1169048"/>
                <a:gd name="connsiteX36" fmla="*/ 3355 w 1169048"/>
                <a:gd name="connsiteY36" fmla="*/ 715430 h 1169048"/>
                <a:gd name="connsiteX37" fmla="*/ 3355 w 1169048"/>
                <a:gd name="connsiteY37" fmla="*/ 656585 h 1169048"/>
                <a:gd name="connsiteX38" fmla="*/ 249313 w 1169048"/>
                <a:gd name="connsiteY38" fmla="*/ 502258 h 1169048"/>
                <a:gd name="connsiteX39" fmla="*/ 237230 w 1169048"/>
                <a:gd name="connsiteY39" fmla="*/ 481228 h 1169048"/>
                <a:gd name="connsiteX40" fmla="*/ 3355 w 1169048"/>
                <a:gd name="connsiteY40" fmla="*/ 268971 h 1169048"/>
                <a:gd name="connsiteX41" fmla="*/ 3355 w 1169048"/>
                <a:gd name="connsiteY41" fmla="*/ 228283 h 1169048"/>
                <a:gd name="connsiteX42" fmla="*/ 3421 w 1169048"/>
                <a:gd name="connsiteY42" fmla="*/ 228283 h 1169048"/>
                <a:gd name="connsiteX43" fmla="*/ 25953 w 1169048"/>
                <a:gd name="connsiteY43" fmla="*/ 685714 h 1169048"/>
                <a:gd name="connsiteX44" fmla="*/ 87083 w 1169048"/>
                <a:gd name="connsiteY44" fmla="*/ 757359 h 1169048"/>
                <a:gd name="connsiteX45" fmla="*/ 137306 w 1169048"/>
                <a:gd name="connsiteY45" fmla="*/ 847813 h 1169048"/>
                <a:gd name="connsiteX46" fmla="*/ 236969 w 1169048"/>
                <a:gd name="connsiteY46" fmla="*/ 818946 h 1169048"/>
                <a:gd name="connsiteX47" fmla="*/ 330689 w 1169048"/>
                <a:gd name="connsiteY47" fmla="*/ 811370 h 1169048"/>
                <a:gd name="connsiteX48" fmla="*/ 266228 w 1169048"/>
                <a:gd name="connsiteY48" fmla="*/ 535044 h 1169048"/>
                <a:gd name="connsiteX49" fmla="*/ 25953 w 1169048"/>
                <a:gd name="connsiteY49" fmla="*/ 685714 h 1169048"/>
                <a:gd name="connsiteX50" fmla="*/ 25953 w 1169048"/>
                <a:gd name="connsiteY50" fmla="*/ 685714 h 1169048"/>
                <a:gd name="connsiteX51" fmla="*/ 362821 w 1169048"/>
                <a:gd name="connsiteY51" fmla="*/ 843960 h 1169048"/>
                <a:gd name="connsiteX52" fmla="*/ 355376 w 1169048"/>
                <a:gd name="connsiteY52" fmla="*/ 937810 h 1169048"/>
                <a:gd name="connsiteX53" fmla="*/ 326901 w 1169048"/>
                <a:gd name="connsiteY53" fmla="*/ 1037277 h 1169048"/>
                <a:gd name="connsiteX54" fmla="*/ 417747 w 1169048"/>
                <a:gd name="connsiteY54" fmla="*/ 1087239 h 1169048"/>
                <a:gd name="connsiteX55" fmla="*/ 489392 w 1169048"/>
                <a:gd name="connsiteY55" fmla="*/ 1148173 h 1169048"/>
                <a:gd name="connsiteX56" fmla="*/ 639213 w 1169048"/>
                <a:gd name="connsiteY56" fmla="*/ 907310 h 1169048"/>
                <a:gd name="connsiteX57" fmla="*/ 362756 w 1169048"/>
                <a:gd name="connsiteY57" fmla="*/ 844025 h 1169048"/>
                <a:gd name="connsiteX58" fmla="*/ 362756 w 1169048"/>
                <a:gd name="connsiteY58" fmla="*/ 844025 h 1169048"/>
                <a:gd name="connsiteX59" fmla="*/ 301495 w 1169048"/>
                <a:gd name="connsiteY59" fmla="*/ 523549 h 1169048"/>
                <a:gd name="connsiteX60" fmla="*/ 367393 w 1169048"/>
                <a:gd name="connsiteY60" fmla="*/ 807255 h 1169048"/>
                <a:gd name="connsiteX61" fmla="*/ 650708 w 1169048"/>
                <a:gd name="connsiteY61" fmla="*/ 871978 h 1169048"/>
                <a:gd name="connsiteX62" fmla="*/ 657043 w 1169048"/>
                <a:gd name="connsiteY62" fmla="*/ 848531 h 1169048"/>
                <a:gd name="connsiteX63" fmla="*/ 641695 w 1169048"/>
                <a:gd name="connsiteY63" fmla="*/ 533019 h 1169048"/>
                <a:gd name="connsiteX64" fmla="*/ 324942 w 1169048"/>
                <a:gd name="connsiteY64" fmla="*/ 517149 h 1169048"/>
                <a:gd name="connsiteX65" fmla="*/ 301430 w 1169048"/>
                <a:gd name="connsiteY65" fmla="*/ 523549 h 1169048"/>
                <a:gd name="connsiteX66" fmla="*/ 301430 w 1169048"/>
                <a:gd name="connsiteY66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3421" y="228087"/>
                  </a:moveTo>
                  <a:cubicBezTo>
                    <a:pt x="36467" y="208559"/>
                    <a:pt x="156246" y="128554"/>
                    <a:pt x="140114" y="3355"/>
                  </a:cubicBezTo>
                  <a:lnTo>
                    <a:pt x="177863" y="41104"/>
                  </a:lnTo>
                  <a:cubicBezTo>
                    <a:pt x="170679" y="144621"/>
                    <a:pt x="88389" y="215090"/>
                    <a:pt x="42607" y="246635"/>
                  </a:cubicBezTo>
                  <a:cubicBezTo>
                    <a:pt x="138024" y="294703"/>
                    <a:pt x="214306" y="371116"/>
                    <a:pt x="268906" y="462092"/>
                  </a:cubicBezTo>
                  <a:cubicBezTo>
                    <a:pt x="274457" y="471301"/>
                    <a:pt x="279747" y="480706"/>
                    <a:pt x="284841" y="490176"/>
                  </a:cubicBezTo>
                  <a:cubicBezTo>
                    <a:pt x="295160" y="487041"/>
                    <a:pt x="305610" y="484167"/>
                    <a:pt x="316059" y="481555"/>
                  </a:cubicBezTo>
                  <a:cubicBezTo>
                    <a:pt x="418139" y="456018"/>
                    <a:pt x="524659" y="456149"/>
                    <a:pt x="625302" y="488282"/>
                  </a:cubicBezTo>
                  <a:lnTo>
                    <a:pt x="686824" y="549738"/>
                  </a:lnTo>
                  <a:cubicBezTo>
                    <a:pt x="718826" y="649793"/>
                    <a:pt x="718303" y="756052"/>
                    <a:pt x="692832" y="857544"/>
                  </a:cubicBezTo>
                  <a:cubicBezTo>
                    <a:pt x="690220" y="867928"/>
                    <a:pt x="687346" y="878313"/>
                    <a:pt x="684212" y="888632"/>
                  </a:cubicBezTo>
                  <a:cubicBezTo>
                    <a:pt x="693747" y="893726"/>
                    <a:pt x="703217" y="899016"/>
                    <a:pt x="712425" y="904567"/>
                  </a:cubicBezTo>
                  <a:cubicBezTo>
                    <a:pt x="803990" y="959428"/>
                    <a:pt x="880141" y="1036232"/>
                    <a:pt x="928405" y="1132042"/>
                  </a:cubicBezTo>
                  <a:cubicBezTo>
                    <a:pt x="959950" y="1086260"/>
                    <a:pt x="1030485" y="1004034"/>
                    <a:pt x="1134001" y="996850"/>
                  </a:cubicBezTo>
                  <a:lnTo>
                    <a:pt x="1171750" y="1034599"/>
                  </a:lnTo>
                  <a:cubicBezTo>
                    <a:pt x="1046159" y="1018468"/>
                    <a:pt x="966089" y="1138769"/>
                    <a:pt x="946758" y="1171489"/>
                  </a:cubicBezTo>
                  <a:lnTo>
                    <a:pt x="947149" y="1172142"/>
                  </a:lnTo>
                  <a:lnTo>
                    <a:pt x="905939" y="1172142"/>
                  </a:lnTo>
                  <a:lnTo>
                    <a:pt x="906265" y="1171489"/>
                  </a:lnTo>
                  <a:cubicBezTo>
                    <a:pt x="862312" y="1071565"/>
                    <a:pt x="786422" y="991952"/>
                    <a:pt x="693486" y="936243"/>
                  </a:cubicBezTo>
                  <a:cubicBezTo>
                    <a:pt x="686563" y="932063"/>
                    <a:pt x="679509" y="928079"/>
                    <a:pt x="672390" y="924160"/>
                  </a:cubicBezTo>
                  <a:cubicBezTo>
                    <a:pt x="638952" y="1015659"/>
                    <a:pt x="585594" y="1101020"/>
                    <a:pt x="518324" y="1171293"/>
                  </a:cubicBezTo>
                  <a:lnTo>
                    <a:pt x="519108" y="1172142"/>
                  </a:lnTo>
                  <a:lnTo>
                    <a:pt x="458958" y="1172142"/>
                  </a:lnTo>
                  <a:lnTo>
                    <a:pt x="460133" y="1170901"/>
                  </a:lnTo>
                  <a:cubicBezTo>
                    <a:pt x="440932" y="1151374"/>
                    <a:pt x="419641" y="1133544"/>
                    <a:pt x="396782" y="1117608"/>
                  </a:cubicBezTo>
                  <a:cubicBezTo>
                    <a:pt x="369026" y="1098342"/>
                    <a:pt x="339179" y="1082014"/>
                    <a:pt x="307896" y="1069214"/>
                  </a:cubicBezTo>
                  <a:lnTo>
                    <a:pt x="278702" y="1057327"/>
                  </a:lnTo>
                  <a:lnTo>
                    <a:pt x="290850" y="1028395"/>
                  </a:lnTo>
                  <a:cubicBezTo>
                    <a:pt x="303781" y="997438"/>
                    <a:pt x="313316" y="964783"/>
                    <a:pt x="319194" y="931540"/>
                  </a:cubicBezTo>
                  <a:cubicBezTo>
                    <a:pt x="324027" y="904045"/>
                    <a:pt x="326378" y="876092"/>
                    <a:pt x="326052" y="848205"/>
                  </a:cubicBezTo>
                  <a:cubicBezTo>
                    <a:pt x="298687" y="848009"/>
                    <a:pt x="270995" y="850360"/>
                    <a:pt x="243500" y="855324"/>
                  </a:cubicBezTo>
                  <a:cubicBezTo>
                    <a:pt x="210388" y="861267"/>
                    <a:pt x="177733" y="870867"/>
                    <a:pt x="146384" y="883995"/>
                  </a:cubicBezTo>
                  <a:lnTo>
                    <a:pt x="117321" y="896208"/>
                  </a:lnTo>
                  <a:lnTo>
                    <a:pt x="105369" y="867079"/>
                  </a:lnTo>
                  <a:cubicBezTo>
                    <a:pt x="92634" y="835992"/>
                    <a:pt x="76307" y="806211"/>
                    <a:pt x="56909" y="778584"/>
                  </a:cubicBezTo>
                  <a:cubicBezTo>
                    <a:pt x="41104" y="756052"/>
                    <a:pt x="23144" y="734827"/>
                    <a:pt x="3355" y="715430"/>
                  </a:cubicBezTo>
                  <a:lnTo>
                    <a:pt x="3355" y="656585"/>
                  </a:lnTo>
                  <a:cubicBezTo>
                    <a:pt x="74478" y="588402"/>
                    <a:pt x="159120" y="535370"/>
                    <a:pt x="249313" y="502258"/>
                  </a:cubicBezTo>
                  <a:cubicBezTo>
                    <a:pt x="245394" y="495139"/>
                    <a:pt x="241410" y="488151"/>
                    <a:pt x="237230" y="481228"/>
                  </a:cubicBezTo>
                  <a:cubicBezTo>
                    <a:pt x="181782" y="388749"/>
                    <a:pt x="102822" y="312532"/>
                    <a:pt x="3355" y="268971"/>
                  </a:cubicBezTo>
                  <a:lnTo>
                    <a:pt x="3355" y="228283"/>
                  </a:lnTo>
                  <a:lnTo>
                    <a:pt x="3421" y="228283"/>
                  </a:lnTo>
                  <a:close/>
                  <a:moveTo>
                    <a:pt x="25953" y="685714"/>
                  </a:moveTo>
                  <a:cubicBezTo>
                    <a:pt x="48419" y="707331"/>
                    <a:pt x="68926" y="731431"/>
                    <a:pt x="87083" y="757359"/>
                  </a:cubicBezTo>
                  <a:cubicBezTo>
                    <a:pt x="107002" y="785769"/>
                    <a:pt x="123917" y="816203"/>
                    <a:pt x="137306" y="847813"/>
                  </a:cubicBezTo>
                  <a:cubicBezTo>
                    <a:pt x="169569" y="834686"/>
                    <a:pt x="203073" y="825020"/>
                    <a:pt x="236969" y="818946"/>
                  </a:cubicBezTo>
                  <a:cubicBezTo>
                    <a:pt x="267991" y="813395"/>
                    <a:pt x="299471" y="810848"/>
                    <a:pt x="330689" y="811370"/>
                  </a:cubicBezTo>
                  <a:cubicBezTo>
                    <a:pt x="328991" y="716540"/>
                    <a:pt x="306851" y="620796"/>
                    <a:pt x="266228" y="535044"/>
                  </a:cubicBezTo>
                  <a:cubicBezTo>
                    <a:pt x="177994" y="566719"/>
                    <a:pt x="95181" y="618640"/>
                    <a:pt x="25953" y="685714"/>
                  </a:cubicBezTo>
                  <a:lnTo>
                    <a:pt x="25953" y="685714"/>
                  </a:lnTo>
                  <a:close/>
                  <a:moveTo>
                    <a:pt x="362821" y="843960"/>
                  </a:moveTo>
                  <a:cubicBezTo>
                    <a:pt x="363409" y="875243"/>
                    <a:pt x="360862" y="906723"/>
                    <a:pt x="355376" y="937810"/>
                  </a:cubicBezTo>
                  <a:cubicBezTo>
                    <a:pt x="349367" y="971902"/>
                    <a:pt x="339832" y="1005406"/>
                    <a:pt x="326901" y="1037277"/>
                  </a:cubicBezTo>
                  <a:cubicBezTo>
                    <a:pt x="359099" y="1050862"/>
                    <a:pt x="389598" y="1067712"/>
                    <a:pt x="417747" y="1087239"/>
                  </a:cubicBezTo>
                  <a:cubicBezTo>
                    <a:pt x="443675" y="1105265"/>
                    <a:pt x="467709" y="1125707"/>
                    <a:pt x="489392" y="1148173"/>
                  </a:cubicBezTo>
                  <a:cubicBezTo>
                    <a:pt x="555290" y="1079924"/>
                    <a:pt x="607276" y="996654"/>
                    <a:pt x="639213" y="907310"/>
                  </a:cubicBezTo>
                  <a:cubicBezTo>
                    <a:pt x="554375" y="867341"/>
                    <a:pt x="459153" y="845462"/>
                    <a:pt x="362756" y="844025"/>
                  </a:cubicBezTo>
                  <a:lnTo>
                    <a:pt x="362756" y="844025"/>
                  </a:lnTo>
                  <a:close/>
                  <a:moveTo>
                    <a:pt x="301495" y="523549"/>
                  </a:moveTo>
                  <a:cubicBezTo>
                    <a:pt x="342575" y="611848"/>
                    <a:pt x="365172" y="709944"/>
                    <a:pt x="367393" y="807255"/>
                  </a:cubicBezTo>
                  <a:cubicBezTo>
                    <a:pt x="466011" y="809345"/>
                    <a:pt x="563453" y="831616"/>
                    <a:pt x="650708" y="871978"/>
                  </a:cubicBezTo>
                  <a:cubicBezTo>
                    <a:pt x="652993" y="864206"/>
                    <a:pt x="655083" y="856369"/>
                    <a:pt x="657043" y="848531"/>
                  </a:cubicBezTo>
                  <a:cubicBezTo>
                    <a:pt x="683232" y="743970"/>
                    <a:pt x="681273" y="634184"/>
                    <a:pt x="641695" y="533019"/>
                  </a:cubicBezTo>
                  <a:cubicBezTo>
                    <a:pt x="539942" y="493441"/>
                    <a:pt x="430025" y="490829"/>
                    <a:pt x="324942" y="517149"/>
                  </a:cubicBezTo>
                  <a:cubicBezTo>
                    <a:pt x="317104" y="519108"/>
                    <a:pt x="309267" y="521263"/>
                    <a:pt x="301430" y="523549"/>
                  </a:cubicBezTo>
                  <a:lnTo>
                    <a:pt x="301430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37D54B0D-E6AA-4C89-90EE-7FD1A69006DB}"/>
                </a:ext>
              </a:extLst>
            </p:cNvPr>
            <p:cNvSpPr/>
            <p:nvPr/>
          </p:nvSpPr>
          <p:spPr>
            <a:xfrm>
              <a:off x="133338" y="2941533"/>
              <a:ext cx="1169048" cy="1169048"/>
            </a:xfrm>
            <a:custGeom>
              <a:avLst/>
              <a:gdLst>
                <a:gd name="connsiteX0" fmla="*/ 1171816 w 1169048"/>
                <a:gd name="connsiteY0" fmla="*/ 946235 h 1169048"/>
                <a:gd name="connsiteX1" fmla="*/ 1034991 w 1169048"/>
                <a:gd name="connsiteY1" fmla="*/ 1171032 h 1169048"/>
                <a:gd name="connsiteX2" fmla="*/ 997242 w 1169048"/>
                <a:gd name="connsiteY2" fmla="*/ 1133283 h 1169048"/>
                <a:gd name="connsiteX3" fmla="*/ 1132499 w 1169048"/>
                <a:gd name="connsiteY3" fmla="*/ 927752 h 1169048"/>
                <a:gd name="connsiteX4" fmla="*/ 906200 w 1169048"/>
                <a:gd name="connsiteY4" fmla="*/ 712295 h 1169048"/>
                <a:gd name="connsiteX5" fmla="*/ 890264 w 1169048"/>
                <a:gd name="connsiteY5" fmla="*/ 684212 h 1169048"/>
                <a:gd name="connsiteX6" fmla="*/ 859046 w 1169048"/>
                <a:gd name="connsiteY6" fmla="*/ 692833 h 1169048"/>
                <a:gd name="connsiteX7" fmla="*/ 549804 w 1169048"/>
                <a:gd name="connsiteY7" fmla="*/ 686106 h 1169048"/>
                <a:gd name="connsiteX8" fmla="*/ 488282 w 1169048"/>
                <a:gd name="connsiteY8" fmla="*/ 624649 h 1169048"/>
                <a:gd name="connsiteX9" fmla="*/ 482273 w 1169048"/>
                <a:gd name="connsiteY9" fmla="*/ 316843 h 1169048"/>
                <a:gd name="connsiteX10" fmla="*/ 490894 w 1169048"/>
                <a:gd name="connsiteY10" fmla="*/ 285756 h 1169048"/>
                <a:gd name="connsiteX11" fmla="*/ 462680 w 1169048"/>
                <a:gd name="connsiteY11" fmla="*/ 269820 h 1169048"/>
                <a:gd name="connsiteX12" fmla="*/ 246700 w 1169048"/>
                <a:gd name="connsiteY12" fmla="*/ 42345 h 1169048"/>
                <a:gd name="connsiteX13" fmla="*/ 41104 w 1169048"/>
                <a:gd name="connsiteY13" fmla="*/ 177537 h 1169048"/>
                <a:gd name="connsiteX14" fmla="*/ 3355 w 1169048"/>
                <a:gd name="connsiteY14" fmla="*/ 139788 h 1169048"/>
                <a:gd name="connsiteX15" fmla="*/ 228087 w 1169048"/>
                <a:gd name="connsiteY15" fmla="*/ 3355 h 1169048"/>
                <a:gd name="connsiteX16" fmla="*/ 269101 w 1169048"/>
                <a:gd name="connsiteY16" fmla="*/ 3355 h 1169048"/>
                <a:gd name="connsiteX17" fmla="*/ 481685 w 1169048"/>
                <a:gd name="connsiteY17" fmla="*/ 238145 h 1169048"/>
                <a:gd name="connsiteX18" fmla="*/ 502781 w 1169048"/>
                <a:gd name="connsiteY18" fmla="*/ 250227 h 1169048"/>
                <a:gd name="connsiteX19" fmla="*/ 656585 w 1169048"/>
                <a:gd name="connsiteY19" fmla="*/ 3355 h 1169048"/>
                <a:gd name="connsiteX20" fmla="*/ 715103 w 1169048"/>
                <a:gd name="connsiteY20" fmla="*/ 3355 h 1169048"/>
                <a:gd name="connsiteX21" fmla="*/ 714973 w 1169048"/>
                <a:gd name="connsiteY21" fmla="*/ 3486 h 1169048"/>
                <a:gd name="connsiteX22" fmla="*/ 778323 w 1169048"/>
                <a:gd name="connsiteY22" fmla="*/ 56779 h 1169048"/>
                <a:gd name="connsiteX23" fmla="*/ 867210 w 1169048"/>
                <a:gd name="connsiteY23" fmla="*/ 105173 h 1169048"/>
                <a:gd name="connsiteX24" fmla="*/ 896404 w 1169048"/>
                <a:gd name="connsiteY24" fmla="*/ 117060 h 1169048"/>
                <a:gd name="connsiteX25" fmla="*/ 884256 w 1169048"/>
                <a:gd name="connsiteY25" fmla="*/ 145992 h 1169048"/>
                <a:gd name="connsiteX26" fmla="*/ 855911 w 1169048"/>
                <a:gd name="connsiteY26" fmla="*/ 242847 h 1169048"/>
                <a:gd name="connsiteX27" fmla="*/ 849054 w 1169048"/>
                <a:gd name="connsiteY27" fmla="*/ 326182 h 1169048"/>
                <a:gd name="connsiteX28" fmla="*/ 931606 w 1169048"/>
                <a:gd name="connsiteY28" fmla="*/ 319064 h 1169048"/>
                <a:gd name="connsiteX29" fmla="*/ 1028721 w 1169048"/>
                <a:gd name="connsiteY29" fmla="*/ 290393 h 1169048"/>
                <a:gd name="connsiteX30" fmla="*/ 1057785 w 1169048"/>
                <a:gd name="connsiteY30" fmla="*/ 278180 h 1169048"/>
                <a:gd name="connsiteX31" fmla="*/ 1069736 w 1169048"/>
                <a:gd name="connsiteY31" fmla="*/ 307373 h 1169048"/>
                <a:gd name="connsiteX32" fmla="*/ 1118196 w 1169048"/>
                <a:gd name="connsiteY32" fmla="*/ 395868 h 1169048"/>
                <a:gd name="connsiteX33" fmla="*/ 1171816 w 1169048"/>
                <a:gd name="connsiteY33" fmla="*/ 459154 h 1169048"/>
                <a:gd name="connsiteX34" fmla="*/ 1171816 w 1169048"/>
                <a:gd name="connsiteY34" fmla="*/ 517802 h 1169048"/>
                <a:gd name="connsiteX35" fmla="*/ 925793 w 1169048"/>
                <a:gd name="connsiteY35" fmla="*/ 672195 h 1169048"/>
                <a:gd name="connsiteX36" fmla="*/ 937875 w 1169048"/>
                <a:gd name="connsiteY36" fmla="*/ 693224 h 1169048"/>
                <a:gd name="connsiteX37" fmla="*/ 1171816 w 1169048"/>
                <a:gd name="connsiteY37" fmla="*/ 905482 h 1169048"/>
                <a:gd name="connsiteX38" fmla="*/ 1171881 w 1169048"/>
                <a:gd name="connsiteY38" fmla="*/ 905482 h 1169048"/>
                <a:gd name="connsiteX39" fmla="*/ 1171881 w 1169048"/>
                <a:gd name="connsiteY39" fmla="*/ 946104 h 1169048"/>
                <a:gd name="connsiteX40" fmla="*/ 1171881 w 1169048"/>
                <a:gd name="connsiteY40" fmla="*/ 946104 h 1169048"/>
                <a:gd name="connsiteX41" fmla="*/ 938202 w 1169048"/>
                <a:gd name="connsiteY41" fmla="*/ 355441 h 1169048"/>
                <a:gd name="connsiteX42" fmla="*/ 844482 w 1169048"/>
                <a:gd name="connsiteY42" fmla="*/ 363017 h 1169048"/>
                <a:gd name="connsiteX43" fmla="*/ 908943 w 1169048"/>
                <a:gd name="connsiteY43" fmla="*/ 639344 h 1169048"/>
                <a:gd name="connsiteX44" fmla="*/ 1149218 w 1169048"/>
                <a:gd name="connsiteY44" fmla="*/ 488674 h 1169048"/>
                <a:gd name="connsiteX45" fmla="*/ 1088088 w 1169048"/>
                <a:gd name="connsiteY45" fmla="*/ 417094 h 1169048"/>
                <a:gd name="connsiteX46" fmla="*/ 1037865 w 1169048"/>
                <a:gd name="connsiteY46" fmla="*/ 326640 h 1169048"/>
                <a:gd name="connsiteX47" fmla="*/ 938202 w 1169048"/>
                <a:gd name="connsiteY47" fmla="*/ 355507 h 1169048"/>
                <a:gd name="connsiteX48" fmla="*/ 938202 w 1169048"/>
                <a:gd name="connsiteY48" fmla="*/ 355507 h 1169048"/>
                <a:gd name="connsiteX49" fmla="*/ 812350 w 1169048"/>
                <a:gd name="connsiteY49" fmla="*/ 330428 h 1169048"/>
                <a:gd name="connsiteX50" fmla="*/ 819795 w 1169048"/>
                <a:gd name="connsiteY50" fmla="*/ 236577 h 1169048"/>
                <a:gd name="connsiteX51" fmla="*/ 848270 w 1169048"/>
                <a:gd name="connsiteY51" fmla="*/ 137110 h 1169048"/>
                <a:gd name="connsiteX52" fmla="*/ 757424 w 1169048"/>
                <a:gd name="connsiteY52" fmla="*/ 87148 h 1169048"/>
                <a:gd name="connsiteX53" fmla="*/ 685779 w 1169048"/>
                <a:gd name="connsiteY53" fmla="*/ 26214 h 1169048"/>
                <a:gd name="connsiteX54" fmla="*/ 535958 w 1169048"/>
                <a:gd name="connsiteY54" fmla="*/ 267077 h 1169048"/>
                <a:gd name="connsiteX55" fmla="*/ 812415 w 1169048"/>
                <a:gd name="connsiteY55" fmla="*/ 330362 h 1169048"/>
                <a:gd name="connsiteX56" fmla="*/ 812415 w 1169048"/>
                <a:gd name="connsiteY56" fmla="*/ 330362 h 1169048"/>
                <a:gd name="connsiteX57" fmla="*/ 873676 w 1169048"/>
                <a:gd name="connsiteY57" fmla="*/ 650838 h 1169048"/>
                <a:gd name="connsiteX58" fmla="*/ 807778 w 1169048"/>
                <a:gd name="connsiteY58" fmla="*/ 367132 h 1169048"/>
                <a:gd name="connsiteX59" fmla="*/ 524463 w 1169048"/>
                <a:gd name="connsiteY59" fmla="*/ 302410 h 1169048"/>
                <a:gd name="connsiteX60" fmla="*/ 518128 w 1169048"/>
                <a:gd name="connsiteY60" fmla="*/ 325856 h 1169048"/>
                <a:gd name="connsiteX61" fmla="*/ 533476 w 1169048"/>
                <a:gd name="connsiteY61" fmla="*/ 641368 h 1169048"/>
                <a:gd name="connsiteX62" fmla="*/ 850229 w 1169048"/>
                <a:gd name="connsiteY62" fmla="*/ 657239 h 1169048"/>
                <a:gd name="connsiteX63" fmla="*/ 873741 w 1169048"/>
                <a:gd name="connsiteY63" fmla="*/ 650838 h 1169048"/>
                <a:gd name="connsiteX64" fmla="*/ 873741 w 1169048"/>
                <a:gd name="connsiteY64" fmla="*/ 65083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1171816" y="946235"/>
                  </a:moveTo>
                  <a:cubicBezTo>
                    <a:pt x="1138899" y="965632"/>
                    <a:pt x="1018860" y="1045702"/>
                    <a:pt x="1034991" y="1171032"/>
                  </a:cubicBezTo>
                  <a:lnTo>
                    <a:pt x="997242" y="1133283"/>
                  </a:lnTo>
                  <a:cubicBezTo>
                    <a:pt x="1004426" y="1029767"/>
                    <a:pt x="1086717" y="959297"/>
                    <a:pt x="1132499" y="927752"/>
                  </a:cubicBezTo>
                  <a:cubicBezTo>
                    <a:pt x="1037081" y="879684"/>
                    <a:pt x="960799" y="803272"/>
                    <a:pt x="906200" y="712295"/>
                  </a:cubicBezTo>
                  <a:cubicBezTo>
                    <a:pt x="900649" y="703086"/>
                    <a:pt x="895359" y="693682"/>
                    <a:pt x="890264" y="684212"/>
                  </a:cubicBezTo>
                  <a:cubicBezTo>
                    <a:pt x="879945" y="687347"/>
                    <a:pt x="869496" y="690220"/>
                    <a:pt x="859046" y="692833"/>
                  </a:cubicBezTo>
                  <a:cubicBezTo>
                    <a:pt x="756967" y="718369"/>
                    <a:pt x="650446" y="718238"/>
                    <a:pt x="549804" y="686106"/>
                  </a:cubicBezTo>
                  <a:lnTo>
                    <a:pt x="488282" y="624649"/>
                  </a:lnTo>
                  <a:cubicBezTo>
                    <a:pt x="456280" y="524594"/>
                    <a:pt x="456802" y="418269"/>
                    <a:pt x="482273" y="316843"/>
                  </a:cubicBezTo>
                  <a:cubicBezTo>
                    <a:pt x="484886" y="306459"/>
                    <a:pt x="487759" y="296075"/>
                    <a:pt x="490894" y="285756"/>
                  </a:cubicBezTo>
                  <a:cubicBezTo>
                    <a:pt x="481359" y="280661"/>
                    <a:pt x="471889" y="275371"/>
                    <a:pt x="462680" y="269820"/>
                  </a:cubicBezTo>
                  <a:cubicBezTo>
                    <a:pt x="371116" y="214960"/>
                    <a:pt x="294964" y="138155"/>
                    <a:pt x="246700" y="42345"/>
                  </a:cubicBezTo>
                  <a:cubicBezTo>
                    <a:pt x="215155" y="88128"/>
                    <a:pt x="144621" y="170353"/>
                    <a:pt x="41104" y="177537"/>
                  </a:cubicBezTo>
                  <a:lnTo>
                    <a:pt x="3355" y="139788"/>
                  </a:lnTo>
                  <a:cubicBezTo>
                    <a:pt x="128359" y="155854"/>
                    <a:pt x="208298" y="36663"/>
                    <a:pt x="228087" y="3355"/>
                  </a:cubicBezTo>
                  <a:lnTo>
                    <a:pt x="269101" y="3355"/>
                  </a:lnTo>
                  <a:cubicBezTo>
                    <a:pt x="313120" y="103084"/>
                    <a:pt x="388880" y="182566"/>
                    <a:pt x="481685" y="238145"/>
                  </a:cubicBezTo>
                  <a:cubicBezTo>
                    <a:pt x="488608" y="242324"/>
                    <a:pt x="495662" y="246308"/>
                    <a:pt x="502781" y="250227"/>
                  </a:cubicBezTo>
                  <a:cubicBezTo>
                    <a:pt x="536154" y="158858"/>
                    <a:pt x="589447" y="73563"/>
                    <a:pt x="656585" y="3355"/>
                  </a:cubicBezTo>
                  <a:lnTo>
                    <a:pt x="715103" y="3355"/>
                  </a:lnTo>
                  <a:lnTo>
                    <a:pt x="714973" y="3486"/>
                  </a:lnTo>
                  <a:cubicBezTo>
                    <a:pt x="734174" y="23014"/>
                    <a:pt x="755465" y="40843"/>
                    <a:pt x="778323" y="56779"/>
                  </a:cubicBezTo>
                  <a:cubicBezTo>
                    <a:pt x="806080" y="76045"/>
                    <a:pt x="835927" y="92373"/>
                    <a:pt x="867210" y="105173"/>
                  </a:cubicBezTo>
                  <a:lnTo>
                    <a:pt x="896404" y="117060"/>
                  </a:lnTo>
                  <a:lnTo>
                    <a:pt x="884256" y="145992"/>
                  </a:lnTo>
                  <a:cubicBezTo>
                    <a:pt x="871325" y="176949"/>
                    <a:pt x="861789" y="209604"/>
                    <a:pt x="855911" y="242847"/>
                  </a:cubicBezTo>
                  <a:cubicBezTo>
                    <a:pt x="851078" y="270342"/>
                    <a:pt x="848727" y="298295"/>
                    <a:pt x="849054" y="326182"/>
                  </a:cubicBezTo>
                  <a:cubicBezTo>
                    <a:pt x="876419" y="326378"/>
                    <a:pt x="904110" y="324027"/>
                    <a:pt x="931606" y="319064"/>
                  </a:cubicBezTo>
                  <a:cubicBezTo>
                    <a:pt x="964718" y="313120"/>
                    <a:pt x="997373" y="303520"/>
                    <a:pt x="1028721" y="290393"/>
                  </a:cubicBezTo>
                  <a:lnTo>
                    <a:pt x="1057785" y="278180"/>
                  </a:lnTo>
                  <a:lnTo>
                    <a:pt x="1069736" y="307373"/>
                  </a:lnTo>
                  <a:cubicBezTo>
                    <a:pt x="1082472" y="338461"/>
                    <a:pt x="1098799" y="368242"/>
                    <a:pt x="1118196" y="395868"/>
                  </a:cubicBezTo>
                  <a:cubicBezTo>
                    <a:pt x="1134067" y="418465"/>
                    <a:pt x="1152027" y="439691"/>
                    <a:pt x="1171816" y="459154"/>
                  </a:cubicBezTo>
                  <a:lnTo>
                    <a:pt x="1171816" y="517802"/>
                  </a:lnTo>
                  <a:cubicBezTo>
                    <a:pt x="1100628" y="585985"/>
                    <a:pt x="1015986" y="639082"/>
                    <a:pt x="925793" y="672195"/>
                  </a:cubicBezTo>
                  <a:cubicBezTo>
                    <a:pt x="929712" y="679313"/>
                    <a:pt x="933696" y="686302"/>
                    <a:pt x="937875" y="693224"/>
                  </a:cubicBezTo>
                  <a:cubicBezTo>
                    <a:pt x="993324" y="785703"/>
                    <a:pt x="1072349" y="861920"/>
                    <a:pt x="1171816" y="905482"/>
                  </a:cubicBezTo>
                  <a:lnTo>
                    <a:pt x="1171881" y="905482"/>
                  </a:lnTo>
                  <a:lnTo>
                    <a:pt x="1171881" y="946104"/>
                  </a:lnTo>
                  <a:lnTo>
                    <a:pt x="1171881" y="946104"/>
                  </a:lnTo>
                  <a:close/>
                  <a:moveTo>
                    <a:pt x="938202" y="355441"/>
                  </a:moveTo>
                  <a:cubicBezTo>
                    <a:pt x="907180" y="360993"/>
                    <a:pt x="875700" y="363540"/>
                    <a:pt x="844482" y="363017"/>
                  </a:cubicBezTo>
                  <a:cubicBezTo>
                    <a:pt x="846180" y="457847"/>
                    <a:pt x="868320" y="553526"/>
                    <a:pt x="908943" y="639344"/>
                  </a:cubicBezTo>
                  <a:cubicBezTo>
                    <a:pt x="997177" y="607668"/>
                    <a:pt x="1079990" y="555747"/>
                    <a:pt x="1149218" y="488674"/>
                  </a:cubicBezTo>
                  <a:cubicBezTo>
                    <a:pt x="1126752" y="467056"/>
                    <a:pt x="1106245" y="442957"/>
                    <a:pt x="1088088" y="417094"/>
                  </a:cubicBezTo>
                  <a:cubicBezTo>
                    <a:pt x="1068169" y="388684"/>
                    <a:pt x="1051254" y="358250"/>
                    <a:pt x="1037865" y="326640"/>
                  </a:cubicBezTo>
                  <a:cubicBezTo>
                    <a:pt x="1005602" y="339767"/>
                    <a:pt x="972098" y="349433"/>
                    <a:pt x="938202" y="355507"/>
                  </a:cubicBezTo>
                  <a:lnTo>
                    <a:pt x="938202" y="355507"/>
                  </a:lnTo>
                  <a:close/>
                  <a:moveTo>
                    <a:pt x="812350" y="330428"/>
                  </a:moveTo>
                  <a:cubicBezTo>
                    <a:pt x="811762" y="299144"/>
                    <a:pt x="814309" y="267665"/>
                    <a:pt x="819795" y="236577"/>
                  </a:cubicBezTo>
                  <a:cubicBezTo>
                    <a:pt x="825804" y="202485"/>
                    <a:pt x="835339" y="168981"/>
                    <a:pt x="848270" y="137110"/>
                  </a:cubicBezTo>
                  <a:cubicBezTo>
                    <a:pt x="816072" y="123526"/>
                    <a:pt x="785573" y="106676"/>
                    <a:pt x="757424" y="87148"/>
                  </a:cubicBezTo>
                  <a:cubicBezTo>
                    <a:pt x="731496" y="69122"/>
                    <a:pt x="707462" y="48680"/>
                    <a:pt x="685779" y="26214"/>
                  </a:cubicBezTo>
                  <a:cubicBezTo>
                    <a:pt x="619881" y="94463"/>
                    <a:pt x="567895" y="177733"/>
                    <a:pt x="535958" y="267077"/>
                  </a:cubicBezTo>
                  <a:cubicBezTo>
                    <a:pt x="620796" y="307047"/>
                    <a:pt x="716083" y="328925"/>
                    <a:pt x="812415" y="330362"/>
                  </a:cubicBezTo>
                  <a:lnTo>
                    <a:pt x="812415" y="330362"/>
                  </a:lnTo>
                  <a:close/>
                  <a:moveTo>
                    <a:pt x="873676" y="650838"/>
                  </a:moveTo>
                  <a:cubicBezTo>
                    <a:pt x="832596" y="562539"/>
                    <a:pt x="809999" y="464444"/>
                    <a:pt x="807778" y="367132"/>
                  </a:cubicBezTo>
                  <a:cubicBezTo>
                    <a:pt x="709160" y="365042"/>
                    <a:pt x="611718" y="342771"/>
                    <a:pt x="524463" y="302410"/>
                  </a:cubicBezTo>
                  <a:cubicBezTo>
                    <a:pt x="522178" y="310182"/>
                    <a:pt x="520088" y="318019"/>
                    <a:pt x="518128" y="325856"/>
                  </a:cubicBezTo>
                  <a:cubicBezTo>
                    <a:pt x="491939" y="430417"/>
                    <a:pt x="493898" y="540203"/>
                    <a:pt x="533476" y="641368"/>
                  </a:cubicBezTo>
                  <a:cubicBezTo>
                    <a:pt x="635229" y="680946"/>
                    <a:pt x="745146" y="683558"/>
                    <a:pt x="850229" y="657239"/>
                  </a:cubicBezTo>
                  <a:cubicBezTo>
                    <a:pt x="858067" y="655279"/>
                    <a:pt x="865904" y="653124"/>
                    <a:pt x="873741" y="650838"/>
                  </a:cubicBezTo>
                  <a:lnTo>
                    <a:pt x="873741" y="65083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41154FE-EF64-4C4F-836F-9C42659873BD}"/>
                </a:ext>
              </a:extLst>
            </p:cNvPr>
            <p:cNvSpPr/>
            <p:nvPr/>
          </p:nvSpPr>
          <p:spPr>
            <a:xfrm>
              <a:off x="-3421" y="1636313"/>
              <a:ext cx="1169048" cy="1169048"/>
            </a:xfrm>
            <a:custGeom>
              <a:avLst/>
              <a:gdLst>
                <a:gd name="connsiteX0" fmla="*/ 3421 w 1169048"/>
                <a:gd name="connsiteY0" fmla="*/ 947411 h 1169048"/>
                <a:gd name="connsiteX1" fmla="*/ 140114 w 1169048"/>
                <a:gd name="connsiteY1" fmla="*/ 1172142 h 1169048"/>
                <a:gd name="connsiteX2" fmla="*/ 177863 w 1169048"/>
                <a:gd name="connsiteY2" fmla="*/ 1134393 h 1169048"/>
                <a:gd name="connsiteX3" fmla="*/ 42607 w 1169048"/>
                <a:gd name="connsiteY3" fmla="*/ 928863 h 1169048"/>
                <a:gd name="connsiteX4" fmla="*/ 268906 w 1169048"/>
                <a:gd name="connsiteY4" fmla="*/ 713405 h 1169048"/>
                <a:gd name="connsiteX5" fmla="*/ 284841 w 1169048"/>
                <a:gd name="connsiteY5" fmla="*/ 685322 h 1169048"/>
                <a:gd name="connsiteX6" fmla="*/ 316059 w 1169048"/>
                <a:gd name="connsiteY6" fmla="*/ 693943 h 1169048"/>
                <a:gd name="connsiteX7" fmla="*/ 625302 w 1169048"/>
                <a:gd name="connsiteY7" fmla="*/ 687216 h 1169048"/>
                <a:gd name="connsiteX8" fmla="*/ 686824 w 1169048"/>
                <a:gd name="connsiteY8" fmla="*/ 625759 h 1169048"/>
                <a:gd name="connsiteX9" fmla="*/ 692832 w 1169048"/>
                <a:gd name="connsiteY9" fmla="*/ 317953 h 1169048"/>
                <a:gd name="connsiteX10" fmla="*/ 684212 w 1169048"/>
                <a:gd name="connsiteY10" fmla="*/ 286866 h 1169048"/>
                <a:gd name="connsiteX11" fmla="*/ 712425 w 1169048"/>
                <a:gd name="connsiteY11" fmla="*/ 270930 h 1169048"/>
                <a:gd name="connsiteX12" fmla="*/ 928405 w 1169048"/>
                <a:gd name="connsiteY12" fmla="*/ 43456 h 1169048"/>
                <a:gd name="connsiteX13" fmla="*/ 1134001 w 1169048"/>
                <a:gd name="connsiteY13" fmla="*/ 178647 h 1169048"/>
                <a:gd name="connsiteX14" fmla="*/ 1171750 w 1169048"/>
                <a:gd name="connsiteY14" fmla="*/ 140898 h 1169048"/>
                <a:gd name="connsiteX15" fmla="*/ 946758 w 1169048"/>
                <a:gd name="connsiteY15" fmla="*/ 4008 h 1169048"/>
                <a:gd name="connsiteX16" fmla="*/ 947149 w 1169048"/>
                <a:gd name="connsiteY16" fmla="*/ 3355 h 1169048"/>
                <a:gd name="connsiteX17" fmla="*/ 905939 w 1169048"/>
                <a:gd name="connsiteY17" fmla="*/ 3355 h 1169048"/>
                <a:gd name="connsiteX18" fmla="*/ 906265 w 1169048"/>
                <a:gd name="connsiteY18" fmla="*/ 4008 h 1169048"/>
                <a:gd name="connsiteX19" fmla="*/ 693486 w 1169048"/>
                <a:gd name="connsiteY19" fmla="*/ 239255 h 1169048"/>
                <a:gd name="connsiteX20" fmla="*/ 672390 w 1169048"/>
                <a:gd name="connsiteY20" fmla="*/ 251337 h 1169048"/>
                <a:gd name="connsiteX21" fmla="*/ 518324 w 1169048"/>
                <a:gd name="connsiteY21" fmla="*/ 4204 h 1169048"/>
                <a:gd name="connsiteX22" fmla="*/ 519108 w 1169048"/>
                <a:gd name="connsiteY22" fmla="*/ 3355 h 1169048"/>
                <a:gd name="connsiteX23" fmla="*/ 458958 w 1169048"/>
                <a:gd name="connsiteY23" fmla="*/ 3355 h 1169048"/>
                <a:gd name="connsiteX24" fmla="*/ 460133 w 1169048"/>
                <a:gd name="connsiteY24" fmla="*/ 4596 h 1169048"/>
                <a:gd name="connsiteX25" fmla="*/ 396782 w 1169048"/>
                <a:gd name="connsiteY25" fmla="*/ 57889 h 1169048"/>
                <a:gd name="connsiteX26" fmla="*/ 307896 w 1169048"/>
                <a:gd name="connsiteY26" fmla="*/ 106284 h 1169048"/>
                <a:gd name="connsiteX27" fmla="*/ 278702 w 1169048"/>
                <a:gd name="connsiteY27" fmla="*/ 118170 h 1169048"/>
                <a:gd name="connsiteX28" fmla="*/ 290850 w 1169048"/>
                <a:gd name="connsiteY28" fmla="*/ 147103 h 1169048"/>
                <a:gd name="connsiteX29" fmla="*/ 319194 w 1169048"/>
                <a:gd name="connsiteY29" fmla="*/ 243957 h 1169048"/>
                <a:gd name="connsiteX30" fmla="*/ 326052 w 1169048"/>
                <a:gd name="connsiteY30" fmla="*/ 327293 h 1169048"/>
                <a:gd name="connsiteX31" fmla="*/ 243500 w 1169048"/>
                <a:gd name="connsiteY31" fmla="*/ 320174 h 1169048"/>
                <a:gd name="connsiteX32" fmla="*/ 146384 w 1169048"/>
                <a:gd name="connsiteY32" fmla="*/ 291503 h 1169048"/>
                <a:gd name="connsiteX33" fmla="*/ 117321 w 1169048"/>
                <a:gd name="connsiteY33" fmla="*/ 279290 h 1169048"/>
                <a:gd name="connsiteX34" fmla="*/ 105369 w 1169048"/>
                <a:gd name="connsiteY34" fmla="*/ 308418 h 1169048"/>
                <a:gd name="connsiteX35" fmla="*/ 56909 w 1169048"/>
                <a:gd name="connsiteY35" fmla="*/ 396913 h 1169048"/>
                <a:gd name="connsiteX36" fmla="*/ 3355 w 1169048"/>
                <a:gd name="connsiteY36" fmla="*/ 460068 h 1169048"/>
                <a:gd name="connsiteX37" fmla="*/ 3355 w 1169048"/>
                <a:gd name="connsiteY37" fmla="*/ 518912 h 1169048"/>
                <a:gd name="connsiteX38" fmla="*/ 249313 w 1169048"/>
                <a:gd name="connsiteY38" fmla="*/ 673239 h 1169048"/>
                <a:gd name="connsiteX39" fmla="*/ 237230 w 1169048"/>
                <a:gd name="connsiteY39" fmla="*/ 694269 h 1169048"/>
                <a:gd name="connsiteX40" fmla="*/ 3355 w 1169048"/>
                <a:gd name="connsiteY40" fmla="*/ 906527 h 1169048"/>
                <a:gd name="connsiteX41" fmla="*/ 3355 w 1169048"/>
                <a:gd name="connsiteY41" fmla="*/ 947215 h 1169048"/>
                <a:gd name="connsiteX42" fmla="*/ 3421 w 1169048"/>
                <a:gd name="connsiteY42" fmla="*/ 947215 h 1169048"/>
                <a:gd name="connsiteX43" fmla="*/ 25953 w 1169048"/>
                <a:gd name="connsiteY43" fmla="*/ 489719 h 1169048"/>
                <a:gd name="connsiteX44" fmla="*/ 87083 w 1169048"/>
                <a:gd name="connsiteY44" fmla="*/ 418074 h 1169048"/>
                <a:gd name="connsiteX45" fmla="*/ 137306 w 1169048"/>
                <a:gd name="connsiteY45" fmla="*/ 327619 h 1169048"/>
                <a:gd name="connsiteX46" fmla="*/ 236969 w 1169048"/>
                <a:gd name="connsiteY46" fmla="*/ 356486 h 1169048"/>
                <a:gd name="connsiteX47" fmla="*/ 330689 w 1169048"/>
                <a:gd name="connsiteY47" fmla="*/ 364062 h 1169048"/>
                <a:gd name="connsiteX48" fmla="*/ 266228 w 1169048"/>
                <a:gd name="connsiteY48" fmla="*/ 640389 h 1169048"/>
                <a:gd name="connsiteX49" fmla="*/ 25953 w 1169048"/>
                <a:gd name="connsiteY49" fmla="*/ 489719 h 1169048"/>
                <a:gd name="connsiteX50" fmla="*/ 25953 w 1169048"/>
                <a:gd name="connsiteY50" fmla="*/ 489719 h 1169048"/>
                <a:gd name="connsiteX51" fmla="*/ 362821 w 1169048"/>
                <a:gd name="connsiteY51" fmla="*/ 331472 h 1169048"/>
                <a:gd name="connsiteX52" fmla="*/ 355376 w 1169048"/>
                <a:gd name="connsiteY52" fmla="*/ 237622 h 1169048"/>
                <a:gd name="connsiteX53" fmla="*/ 326901 w 1169048"/>
                <a:gd name="connsiteY53" fmla="*/ 138155 h 1169048"/>
                <a:gd name="connsiteX54" fmla="*/ 417747 w 1169048"/>
                <a:gd name="connsiteY54" fmla="*/ 88193 h 1169048"/>
                <a:gd name="connsiteX55" fmla="*/ 489392 w 1169048"/>
                <a:gd name="connsiteY55" fmla="*/ 27259 h 1169048"/>
                <a:gd name="connsiteX56" fmla="*/ 639213 w 1169048"/>
                <a:gd name="connsiteY56" fmla="*/ 268122 h 1169048"/>
                <a:gd name="connsiteX57" fmla="*/ 362756 w 1169048"/>
                <a:gd name="connsiteY57" fmla="*/ 331407 h 1169048"/>
                <a:gd name="connsiteX58" fmla="*/ 362756 w 1169048"/>
                <a:gd name="connsiteY58" fmla="*/ 331407 h 1169048"/>
                <a:gd name="connsiteX59" fmla="*/ 301495 w 1169048"/>
                <a:gd name="connsiteY59" fmla="*/ 651883 h 1169048"/>
                <a:gd name="connsiteX60" fmla="*/ 367393 w 1169048"/>
                <a:gd name="connsiteY60" fmla="*/ 368177 h 1169048"/>
                <a:gd name="connsiteX61" fmla="*/ 650708 w 1169048"/>
                <a:gd name="connsiteY61" fmla="*/ 303455 h 1169048"/>
                <a:gd name="connsiteX62" fmla="*/ 657043 w 1169048"/>
                <a:gd name="connsiteY62" fmla="*/ 326901 h 1169048"/>
                <a:gd name="connsiteX63" fmla="*/ 641695 w 1169048"/>
                <a:gd name="connsiteY63" fmla="*/ 642413 h 1169048"/>
                <a:gd name="connsiteX64" fmla="*/ 324942 w 1169048"/>
                <a:gd name="connsiteY64" fmla="*/ 658283 h 1169048"/>
                <a:gd name="connsiteX65" fmla="*/ 301430 w 1169048"/>
                <a:gd name="connsiteY65" fmla="*/ 651883 h 1169048"/>
                <a:gd name="connsiteX66" fmla="*/ 301430 w 1169048"/>
                <a:gd name="connsiteY66" fmla="*/ 651883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3421" y="947411"/>
                  </a:moveTo>
                  <a:cubicBezTo>
                    <a:pt x="36467" y="966938"/>
                    <a:pt x="156246" y="1046943"/>
                    <a:pt x="140114" y="1172142"/>
                  </a:cubicBezTo>
                  <a:lnTo>
                    <a:pt x="177863" y="1134393"/>
                  </a:lnTo>
                  <a:cubicBezTo>
                    <a:pt x="170679" y="1030877"/>
                    <a:pt x="88389" y="960407"/>
                    <a:pt x="42607" y="928863"/>
                  </a:cubicBezTo>
                  <a:cubicBezTo>
                    <a:pt x="138024" y="880794"/>
                    <a:pt x="214306" y="804382"/>
                    <a:pt x="268906" y="713405"/>
                  </a:cubicBezTo>
                  <a:cubicBezTo>
                    <a:pt x="274457" y="704196"/>
                    <a:pt x="279747" y="694792"/>
                    <a:pt x="284841" y="685322"/>
                  </a:cubicBezTo>
                  <a:cubicBezTo>
                    <a:pt x="295160" y="688457"/>
                    <a:pt x="305610" y="691330"/>
                    <a:pt x="316059" y="693943"/>
                  </a:cubicBezTo>
                  <a:cubicBezTo>
                    <a:pt x="418139" y="719479"/>
                    <a:pt x="524659" y="719348"/>
                    <a:pt x="625302" y="687216"/>
                  </a:cubicBezTo>
                  <a:lnTo>
                    <a:pt x="686824" y="625759"/>
                  </a:lnTo>
                  <a:cubicBezTo>
                    <a:pt x="718826" y="525704"/>
                    <a:pt x="718303" y="419445"/>
                    <a:pt x="692832" y="317953"/>
                  </a:cubicBezTo>
                  <a:cubicBezTo>
                    <a:pt x="690220" y="307569"/>
                    <a:pt x="687346" y="297185"/>
                    <a:pt x="684212" y="286866"/>
                  </a:cubicBezTo>
                  <a:cubicBezTo>
                    <a:pt x="693747" y="281772"/>
                    <a:pt x="703217" y="276482"/>
                    <a:pt x="712425" y="270930"/>
                  </a:cubicBezTo>
                  <a:cubicBezTo>
                    <a:pt x="803990" y="216070"/>
                    <a:pt x="880141" y="139265"/>
                    <a:pt x="928405" y="43456"/>
                  </a:cubicBezTo>
                  <a:cubicBezTo>
                    <a:pt x="959950" y="89238"/>
                    <a:pt x="1030485" y="171463"/>
                    <a:pt x="1134001" y="178647"/>
                  </a:cubicBezTo>
                  <a:lnTo>
                    <a:pt x="1171750" y="140898"/>
                  </a:lnTo>
                  <a:cubicBezTo>
                    <a:pt x="1046159" y="157030"/>
                    <a:pt x="966089" y="36729"/>
                    <a:pt x="946758" y="4008"/>
                  </a:cubicBezTo>
                  <a:lnTo>
                    <a:pt x="947149" y="3355"/>
                  </a:lnTo>
                  <a:lnTo>
                    <a:pt x="905939" y="3355"/>
                  </a:lnTo>
                  <a:lnTo>
                    <a:pt x="906265" y="4008"/>
                  </a:lnTo>
                  <a:cubicBezTo>
                    <a:pt x="862312" y="103933"/>
                    <a:pt x="786422" y="183545"/>
                    <a:pt x="693486" y="239255"/>
                  </a:cubicBezTo>
                  <a:cubicBezTo>
                    <a:pt x="686563" y="243435"/>
                    <a:pt x="679509" y="247419"/>
                    <a:pt x="672390" y="251337"/>
                  </a:cubicBezTo>
                  <a:cubicBezTo>
                    <a:pt x="638952" y="159838"/>
                    <a:pt x="585594" y="74478"/>
                    <a:pt x="518324" y="4204"/>
                  </a:cubicBezTo>
                  <a:lnTo>
                    <a:pt x="519108" y="3355"/>
                  </a:lnTo>
                  <a:lnTo>
                    <a:pt x="458958" y="3355"/>
                  </a:lnTo>
                  <a:lnTo>
                    <a:pt x="460133" y="4596"/>
                  </a:lnTo>
                  <a:cubicBezTo>
                    <a:pt x="440932" y="24124"/>
                    <a:pt x="419641" y="41953"/>
                    <a:pt x="396782" y="57889"/>
                  </a:cubicBezTo>
                  <a:cubicBezTo>
                    <a:pt x="369026" y="77156"/>
                    <a:pt x="339179" y="93483"/>
                    <a:pt x="307896" y="106284"/>
                  </a:cubicBezTo>
                  <a:lnTo>
                    <a:pt x="278702" y="118170"/>
                  </a:lnTo>
                  <a:lnTo>
                    <a:pt x="290850" y="147103"/>
                  </a:lnTo>
                  <a:cubicBezTo>
                    <a:pt x="303781" y="178059"/>
                    <a:pt x="313316" y="210714"/>
                    <a:pt x="319194" y="243957"/>
                  </a:cubicBezTo>
                  <a:cubicBezTo>
                    <a:pt x="324027" y="271453"/>
                    <a:pt x="326378" y="299405"/>
                    <a:pt x="326052" y="327293"/>
                  </a:cubicBezTo>
                  <a:cubicBezTo>
                    <a:pt x="298687" y="327489"/>
                    <a:pt x="270995" y="325137"/>
                    <a:pt x="243500" y="320174"/>
                  </a:cubicBezTo>
                  <a:cubicBezTo>
                    <a:pt x="210388" y="314231"/>
                    <a:pt x="177733" y="304630"/>
                    <a:pt x="146384" y="291503"/>
                  </a:cubicBezTo>
                  <a:lnTo>
                    <a:pt x="117321" y="279290"/>
                  </a:lnTo>
                  <a:lnTo>
                    <a:pt x="105369" y="308418"/>
                  </a:lnTo>
                  <a:cubicBezTo>
                    <a:pt x="92634" y="339506"/>
                    <a:pt x="76307" y="369287"/>
                    <a:pt x="56909" y="396913"/>
                  </a:cubicBezTo>
                  <a:cubicBezTo>
                    <a:pt x="41104" y="419445"/>
                    <a:pt x="23144" y="440671"/>
                    <a:pt x="3355" y="460068"/>
                  </a:cubicBezTo>
                  <a:lnTo>
                    <a:pt x="3355" y="518912"/>
                  </a:lnTo>
                  <a:cubicBezTo>
                    <a:pt x="74478" y="587096"/>
                    <a:pt x="159120" y="640127"/>
                    <a:pt x="249313" y="673239"/>
                  </a:cubicBezTo>
                  <a:cubicBezTo>
                    <a:pt x="245394" y="680358"/>
                    <a:pt x="241410" y="687346"/>
                    <a:pt x="237230" y="694269"/>
                  </a:cubicBezTo>
                  <a:cubicBezTo>
                    <a:pt x="181782" y="786748"/>
                    <a:pt x="102822" y="862965"/>
                    <a:pt x="3355" y="906527"/>
                  </a:cubicBezTo>
                  <a:lnTo>
                    <a:pt x="3355" y="947215"/>
                  </a:lnTo>
                  <a:lnTo>
                    <a:pt x="3421" y="947215"/>
                  </a:lnTo>
                  <a:close/>
                  <a:moveTo>
                    <a:pt x="25953" y="489719"/>
                  </a:moveTo>
                  <a:cubicBezTo>
                    <a:pt x="48419" y="468101"/>
                    <a:pt x="68926" y="444002"/>
                    <a:pt x="87083" y="418074"/>
                  </a:cubicBezTo>
                  <a:cubicBezTo>
                    <a:pt x="107002" y="389664"/>
                    <a:pt x="123917" y="359229"/>
                    <a:pt x="137306" y="327619"/>
                  </a:cubicBezTo>
                  <a:cubicBezTo>
                    <a:pt x="169569" y="340747"/>
                    <a:pt x="203073" y="350412"/>
                    <a:pt x="236969" y="356486"/>
                  </a:cubicBezTo>
                  <a:cubicBezTo>
                    <a:pt x="267991" y="362038"/>
                    <a:pt x="299471" y="364585"/>
                    <a:pt x="330689" y="364062"/>
                  </a:cubicBezTo>
                  <a:cubicBezTo>
                    <a:pt x="328991" y="458892"/>
                    <a:pt x="306851" y="554637"/>
                    <a:pt x="266228" y="640389"/>
                  </a:cubicBezTo>
                  <a:cubicBezTo>
                    <a:pt x="177994" y="608713"/>
                    <a:pt x="95181" y="556792"/>
                    <a:pt x="25953" y="489719"/>
                  </a:cubicBezTo>
                  <a:lnTo>
                    <a:pt x="25953" y="489719"/>
                  </a:lnTo>
                  <a:close/>
                  <a:moveTo>
                    <a:pt x="362821" y="331472"/>
                  </a:moveTo>
                  <a:cubicBezTo>
                    <a:pt x="363409" y="300189"/>
                    <a:pt x="360862" y="268710"/>
                    <a:pt x="355376" y="237622"/>
                  </a:cubicBezTo>
                  <a:cubicBezTo>
                    <a:pt x="349367" y="203530"/>
                    <a:pt x="339832" y="170026"/>
                    <a:pt x="326901" y="138155"/>
                  </a:cubicBezTo>
                  <a:cubicBezTo>
                    <a:pt x="359099" y="124571"/>
                    <a:pt x="389598" y="107721"/>
                    <a:pt x="417747" y="88193"/>
                  </a:cubicBezTo>
                  <a:cubicBezTo>
                    <a:pt x="443675" y="70167"/>
                    <a:pt x="467709" y="49725"/>
                    <a:pt x="489392" y="27259"/>
                  </a:cubicBezTo>
                  <a:cubicBezTo>
                    <a:pt x="555290" y="95508"/>
                    <a:pt x="607276" y="178778"/>
                    <a:pt x="639213" y="268122"/>
                  </a:cubicBezTo>
                  <a:cubicBezTo>
                    <a:pt x="554375" y="308092"/>
                    <a:pt x="459153" y="329970"/>
                    <a:pt x="362756" y="331407"/>
                  </a:cubicBezTo>
                  <a:lnTo>
                    <a:pt x="362756" y="331407"/>
                  </a:lnTo>
                  <a:close/>
                  <a:moveTo>
                    <a:pt x="301495" y="651883"/>
                  </a:moveTo>
                  <a:cubicBezTo>
                    <a:pt x="342575" y="563584"/>
                    <a:pt x="365172" y="465489"/>
                    <a:pt x="367393" y="368177"/>
                  </a:cubicBezTo>
                  <a:cubicBezTo>
                    <a:pt x="466011" y="366087"/>
                    <a:pt x="563453" y="343816"/>
                    <a:pt x="650708" y="303455"/>
                  </a:cubicBezTo>
                  <a:cubicBezTo>
                    <a:pt x="652993" y="311226"/>
                    <a:pt x="655083" y="319064"/>
                    <a:pt x="657043" y="326901"/>
                  </a:cubicBezTo>
                  <a:cubicBezTo>
                    <a:pt x="683232" y="431462"/>
                    <a:pt x="681273" y="541248"/>
                    <a:pt x="641695" y="642413"/>
                  </a:cubicBezTo>
                  <a:cubicBezTo>
                    <a:pt x="539942" y="681991"/>
                    <a:pt x="430025" y="684603"/>
                    <a:pt x="324942" y="658283"/>
                  </a:cubicBezTo>
                  <a:cubicBezTo>
                    <a:pt x="317104" y="656324"/>
                    <a:pt x="309267" y="654169"/>
                    <a:pt x="301430" y="651883"/>
                  </a:cubicBezTo>
                  <a:lnTo>
                    <a:pt x="301430" y="651883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BDD8B74-8649-4E49-91B1-D1DE435AF179}"/>
                </a:ext>
              </a:extLst>
            </p:cNvPr>
            <p:cNvSpPr/>
            <p:nvPr/>
          </p:nvSpPr>
          <p:spPr>
            <a:xfrm>
              <a:off x="133338" y="1773921"/>
              <a:ext cx="1169048" cy="1169048"/>
            </a:xfrm>
            <a:custGeom>
              <a:avLst/>
              <a:gdLst>
                <a:gd name="connsiteX0" fmla="*/ 1171816 w 1169048"/>
                <a:gd name="connsiteY0" fmla="*/ 228152 h 1169048"/>
                <a:gd name="connsiteX1" fmla="*/ 1034991 w 1169048"/>
                <a:gd name="connsiteY1" fmla="*/ 3355 h 1169048"/>
                <a:gd name="connsiteX2" fmla="*/ 997242 w 1169048"/>
                <a:gd name="connsiteY2" fmla="*/ 41104 h 1169048"/>
                <a:gd name="connsiteX3" fmla="*/ 1132499 w 1169048"/>
                <a:gd name="connsiteY3" fmla="*/ 246635 h 1169048"/>
                <a:gd name="connsiteX4" fmla="*/ 906200 w 1169048"/>
                <a:gd name="connsiteY4" fmla="*/ 462092 h 1169048"/>
                <a:gd name="connsiteX5" fmla="*/ 890264 w 1169048"/>
                <a:gd name="connsiteY5" fmla="*/ 490176 h 1169048"/>
                <a:gd name="connsiteX6" fmla="*/ 859046 w 1169048"/>
                <a:gd name="connsiteY6" fmla="*/ 481555 h 1169048"/>
                <a:gd name="connsiteX7" fmla="*/ 549804 w 1169048"/>
                <a:gd name="connsiteY7" fmla="*/ 488282 h 1169048"/>
                <a:gd name="connsiteX8" fmla="*/ 488282 w 1169048"/>
                <a:gd name="connsiteY8" fmla="*/ 549738 h 1169048"/>
                <a:gd name="connsiteX9" fmla="*/ 482273 w 1169048"/>
                <a:gd name="connsiteY9" fmla="*/ 857544 h 1169048"/>
                <a:gd name="connsiteX10" fmla="*/ 490894 w 1169048"/>
                <a:gd name="connsiteY10" fmla="*/ 888632 h 1169048"/>
                <a:gd name="connsiteX11" fmla="*/ 462680 w 1169048"/>
                <a:gd name="connsiteY11" fmla="*/ 904567 h 1169048"/>
                <a:gd name="connsiteX12" fmla="*/ 246700 w 1169048"/>
                <a:gd name="connsiteY12" fmla="*/ 1132042 h 1169048"/>
                <a:gd name="connsiteX13" fmla="*/ 41104 w 1169048"/>
                <a:gd name="connsiteY13" fmla="*/ 996850 h 1169048"/>
                <a:gd name="connsiteX14" fmla="*/ 3355 w 1169048"/>
                <a:gd name="connsiteY14" fmla="*/ 1034599 h 1169048"/>
                <a:gd name="connsiteX15" fmla="*/ 228087 w 1169048"/>
                <a:gd name="connsiteY15" fmla="*/ 1171032 h 1169048"/>
                <a:gd name="connsiteX16" fmla="*/ 269101 w 1169048"/>
                <a:gd name="connsiteY16" fmla="*/ 1171032 h 1169048"/>
                <a:gd name="connsiteX17" fmla="*/ 481685 w 1169048"/>
                <a:gd name="connsiteY17" fmla="*/ 936243 h 1169048"/>
                <a:gd name="connsiteX18" fmla="*/ 502781 w 1169048"/>
                <a:gd name="connsiteY18" fmla="*/ 924160 h 1169048"/>
                <a:gd name="connsiteX19" fmla="*/ 656585 w 1169048"/>
                <a:gd name="connsiteY19" fmla="*/ 1171032 h 1169048"/>
                <a:gd name="connsiteX20" fmla="*/ 715103 w 1169048"/>
                <a:gd name="connsiteY20" fmla="*/ 1171032 h 1169048"/>
                <a:gd name="connsiteX21" fmla="*/ 714973 w 1169048"/>
                <a:gd name="connsiteY21" fmla="*/ 1170901 h 1169048"/>
                <a:gd name="connsiteX22" fmla="*/ 778323 w 1169048"/>
                <a:gd name="connsiteY22" fmla="*/ 1117608 h 1169048"/>
                <a:gd name="connsiteX23" fmla="*/ 867210 w 1169048"/>
                <a:gd name="connsiteY23" fmla="*/ 1069214 h 1169048"/>
                <a:gd name="connsiteX24" fmla="*/ 896404 w 1169048"/>
                <a:gd name="connsiteY24" fmla="*/ 1057327 h 1169048"/>
                <a:gd name="connsiteX25" fmla="*/ 884256 w 1169048"/>
                <a:gd name="connsiteY25" fmla="*/ 1028395 h 1169048"/>
                <a:gd name="connsiteX26" fmla="*/ 855911 w 1169048"/>
                <a:gd name="connsiteY26" fmla="*/ 931540 h 1169048"/>
                <a:gd name="connsiteX27" fmla="*/ 849054 w 1169048"/>
                <a:gd name="connsiteY27" fmla="*/ 848205 h 1169048"/>
                <a:gd name="connsiteX28" fmla="*/ 931606 w 1169048"/>
                <a:gd name="connsiteY28" fmla="*/ 855324 h 1169048"/>
                <a:gd name="connsiteX29" fmla="*/ 1028721 w 1169048"/>
                <a:gd name="connsiteY29" fmla="*/ 883995 h 1169048"/>
                <a:gd name="connsiteX30" fmla="*/ 1057785 w 1169048"/>
                <a:gd name="connsiteY30" fmla="*/ 896208 h 1169048"/>
                <a:gd name="connsiteX31" fmla="*/ 1069736 w 1169048"/>
                <a:gd name="connsiteY31" fmla="*/ 867014 h 1169048"/>
                <a:gd name="connsiteX32" fmla="*/ 1118196 w 1169048"/>
                <a:gd name="connsiteY32" fmla="*/ 778519 h 1169048"/>
                <a:gd name="connsiteX33" fmla="*/ 1171816 w 1169048"/>
                <a:gd name="connsiteY33" fmla="*/ 715234 h 1169048"/>
                <a:gd name="connsiteX34" fmla="*/ 1171816 w 1169048"/>
                <a:gd name="connsiteY34" fmla="*/ 656585 h 1169048"/>
                <a:gd name="connsiteX35" fmla="*/ 925793 w 1169048"/>
                <a:gd name="connsiteY35" fmla="*/ 502193 h 1169048"/>
                <a:gd name="connsiteX36" fmla="*/ 937875 w 1169048"/>
                <a:gd name="connsiteY36" fmla="*/ 481163 h 1169048"/>
                <a:gd name="connsiteX37" fmla="*/ 1171816 w 1169048"/>
                <a:gd name="connsiteY37" fmla="*/ 268906 h 1169048"/>
                <a:gd name="connsiteX38" fmla="*/ 1171881 w 1169048"/>
                <a:gd name="connsiteY38" fmla="*/ 268906 h 1169048"/>
                <a:gd name="connsiteX39" fmla="*/ 1171881 w 1169048"/>
                <a:gd name="connsiteY39" fmla="*/ 228283 h 1169048"/>
                <a:gd name="connsiteX40" fmla="*/ 1171881 w 1169048"/>
                <a:gd name="connsiteY40" fmla="*/ 228283 h 1169048"/>
                <a:gd name="connsiteX41" fmla="*/ 938202 w 1169048"/>
                <a:gd name="connsiteY41" fmla="*/ 818946 h 1169048"/>
                <a:gd name="connsiteX42" fmla="*/ 844482 w 1169048"/>
                <a:gd name="connsiteY42" fmla="*/ 811370 h 1169048"/>
                <a:gd name="connsiteX43" fmla="*/ 908943 w 1169048"/>
                <a:gd name="connsiteY43" fmla="*/ 535044 h 1169048"/>
                <a:gd name="connsiteX44" fmla="*/ 1149218 w 1169048"/>
                <a:gd name="connsiteY44" fmla="*/ 685714 h 1169048"/>
                <a:gd name="connsiteX45" fmla="*/ 1088088 w 1169048"/>
                <a:gd name="connsiteY45" fmla="*/ 757359 h 1169048"/>
                <a:gd name="connsiteX46" fmla="*/ 1037865 w 1169048"/>
                <a:gd name="connsiteY46" fmla="*/ 847813 h 1169048"/>
                <a:gd name="connsiteX47" fmla="*/ 938202 w 1169048"/>
                <a:gd name="connsiteY47" fmla="*/ 818946 h 1169048"/>
                <a:gd name="connsiteX48" fmla="*/ 938202 w 1169048"/>
                <a:gd name="connsiteY48" fmla="*/ 818946 h 1169048"/>
                <a:gd name="connsiteX49" fmla="*/ 812350 w 1169048"/>
                <a:gd name="connsiteY49" fmla="*/ 843960 h 1169048"/>
                <a:gd name="connsiteX50" fmla="*/ 819795 w 1169048"/>
                <a:gd name="connsiteY50" fmla="*/ 937810 h 1169048"/>
                <a:gd name="connsiteX51" fmla="*/ 848270 w 1169048"/>
                <a:gd name="connsiteY51" fmla="*/ 1037277 h 1169048"/>
                <a:gd name="connsiteX52" fmla="*/ 757424 w 1169048"/>
                <a:gd name="connsiteY52" fmla="*/ 1087239 h 1169048"/>
                <a:gd name="connsiteX53" fmla="*/ 685779 w 1169048"/>
                <a:gd name="connsiteY53" fmla="*/ 1148174 h 1169048"/>
                <a:gd name="connsiteX54" fmla="*/ 535958 w 1169048"/>
                <a:gd name="connsiteY54" fmla="*/ 907310 h 1169048"/>
                <a:gd name="connsiteX55" fmla="*/ 812415 w 1169048"/>
                <a:gd name="connsiteY55" fmla="*/ 844025 h 1169048"/>
                <a:gd name="connsiteX56" fmla="*/ 812415 w 1169048"/>
                <a:gd name="connsiteY56" fmla="*/ 844025 h 1169048"/>
                <a:gd name="connsiteX57" fmla="*/ 873676 w 1169048"/>
                <a:gd name="connsiteY57" fmla="*/ 523549 h 1169048"/>
                <a:gd name="connsiteX58" fmla="*/ 807778 w 1169048"/>
                <a:gd name="connsiteY58" fmla="*/ 807255 h 1169048"/>
                <a:gd name="connsiteX59" fmla="*/ 524463 w 1169048"/>
                <a:gd name="connsiteY59" fmla="*/ 871978 h 1169048"/>
                <a:gd name="connsiteX60" fmla="*/ 518128 w 1169048"/>
                <a:gd name="connsiteY60" fmla="*/ 848531 h 1169048"/>
                <a:gd name="connsiteX61" fmla="*/ 533476 w 1169048"/>
                <a:gd name="connsiteY61" fmla="*/ 533019 h 1169048"/>
                <a:gd name="connsiteX62" fmla="*/ 850229 w 1169048"/>
                <a:gd name="connsiteY62" fmla="*/ 517149 h 1169048"/>
                <a:gd name="connsiteX63" fmla="*/ 873741 w 1169048"/>
                <a:gd name="connsiteY63" fmla="*/ 523549 h 1169048"/>
                <a:gd name="connsiteX64" fmla="*/ 873741 w 1169048"/>
                <a:gd name="connsiteY64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1171816" y="228152"/>
                  </a:moveTo>
                  <a:cubicBezTo>
                    <a:pt x="1138899" y="208755"/>
                    <a:pt x="1018860" y="128685"/>
                    <a:pt x="1034991" y="3355"/>
                  </a:cubicBezTo>
                  <a:lnTo>
                    <a:pt x="997242" y="41104"/>
                  </a:lnTo>
                  <a:cubicBezTo>
                    <a:pt x="1004426" y="144621"/>
                    <a:pt x="1086717" y="215090"/>
                    <a:pt x="1132499" y="246635"/>
                  </a:cubicBezTo>
                  <a:cubicBezTo>
                    <a:pt x="1037081" y="294703"/>
                    <a:pt x="960799" y="371116"/>
                    <a:pt x="906200" y="462092"/>
                  </a:cubicBezTo>
                  <a:cubicBezTo>
                    <a:pt x="900649" y="471301"/>
                    <a:pt x="895359" y="480706"/>
                    <a:pt x="890264" y="490176"/>
                  </a:cubicBezTo>
                  <a:cubicBezTo>
                    <a:pt x="879945" y="487041"/>
                    <a:pt x="869496" y="484167"/>
                    <a:pt x="859046" y="481555"/>
                  </a:cubicBezTo>
                  <a:cubicBezTo>
                    <a:pt x="756967" y="456019"/>
                    <a:pt x="650446" y="456149"/>
                    <a:pt x="549804" y="488282"/>
                  </a:cubicBezTo>
                  <a:lnTo>
                    <a:pt x="488282" y="549738"/>
                  </a:lnTo>
                  <a:cubicBezTo>
                    <a:pt x="456280" y="649793"/>
                    <a:pt x="456802" y="756118"/>
                    <a:pt x="482273" y="857544"/>
                  </a:cubicBezTo>
                  <a:cubicBezTo>
                    <a:pt x="484886" y="867928"/>
                    <a:pt x="487759" y="878313"/>
                    <a:pt x="490894" y="888632"/>
                  </a:cubicBezTo>
                  <a:cubicBezTo>
                    <a:pt x="481359" y="893726"/>
                    <a:pt x="471889" y="899016"/>
                    <a:pt x="462680" y="904567"/>
                  </a:cubicBezTo>
                  <a:cubicBezTo>
                    <a:pt x="371116" y="959428"/>
                    <a:pt x="294964" y="1036232"/>
                    <a:pt x="246700" y="1132042"/>
                  </a:cubicBezTo>
                  <a:cubicBezTo>
                    <a:pt x="215155" y="1086260"/>
                    <a:pt x="144621" y="1004034"/>
                    <a:pt x="41104" y="996850"/>
                  </a:cubicBezTo>
                  <a:lnTo>
                    <a:pt x="3355" y="1034599"/>
                  </a:lnTo>
                  <a:cubicBezTo>
                    <a:pt x="128359" y="1018533"/>
                    <a:pt x="208298" y="1137724"/>
                    <a:pt x="228087" y="1171032"/>
                  </a:cubicBezTo>
                  <a:lnTo>
                    <a:pt x="269101" y="1171032"/>
                  </a:lnTo>
                  <a:cubicBezTo>
                    <a:pt x="313120" y="1071304"/>
                    <a:pt x="388880" y="991821"/>
                    <a:pt x="481685" y="936243"/>
                  </a:cubicBezTo>
                  <a:cubicBezTo>
                    <a:pt x="488608" y="932063"/>
                    <a:pt x="495662" y="928079"/>
                    <a:pt x="502781" y="924160"/>
                  </a:cubicBezTo>
                  <a:cubicBezTo>
                    <a:pt x="536154" y="1015529"/>
                    <a:pt x="589447" y="1100824"/>
                    <a:pt x="656585" y="1171032"/>
                  </a:cubicBezTo>
                  <a:lnTo>
                    <a:pt x="715103" y="1171032"/>
                  </a:lnTo>
                  <a:lnTo>
                    <a:pt x="714973" y="1170901"/>
                  </a:lnTo>
                  <a:cubicBezTo>
                    <a:pt x="734174" y="1151374"/>
                    <a:pt x="755465" y="1133544"/>
                    <a:pt x="778323" y="1117608"/>
                  </a:cubicBezTo>
                  <a:cubicBezTo>
                    <a:pt x="806080" y="1098342"/>
                    <a:pt x="835927" y="1082015"/>
                    <a:pt x="867210" y="1069214"/>
                  </a:cubicBezTo>
                  <a:lnTo>
                    <a:pt x="896404" y="1057327"/>
                  </a:lnTo>
                  <a:lnTo>
                    <a:pt x="884256" y="1028395"/>
                  </a:lnTo>
                  <a:cubicBezTo>
                    <a:pt x="871325" y="997438"/>
                    <a:pt x="861789" y="964783"/>
                    <a:pt x="855911" y="931540"/>
                  </a:cubicBezTo>
                  <a:cubicBezTo>
                    <a:pt x="851078" y="904045"/>
                    <a:pt x="848727" y="876092"/>
                    <a:pt x="849054" y="848205"/>
                  </a:cubicBezTo>
                  <a:cubicBezTo>
                    <a:pt x="876419" y="848009"/>
                    <a:pt x="904110" y="850360"/>
                    <a:pt x="931606" y="855324"/>
                  </a:cubicBezTo>
                  <a:cubicBezTo>
                    <a:pt x="964718" y="861267"/>
                    <a:pt x="997373" y="870867"/>
                    <a:pt x="1028721" y="883995"/>
                  </a:cubicBezTo>
                  <a:lnTo>
                    <a:pt x="1057785" y="896208"/>
                  </a:lnTo>
                  <a:lnTo>
                    <a:pt x="1069736" y="867014"/>
                  </a:lnTo>
                  <a:cubicBezTo>
                    <a:pt x="1082472" y="835927"/>
                    <a:pt x="1098799" y="806145"/>
                    <a:pt x="1118196" y="778519"/>
                  </a:cubicBezTo>
                  <a:cubicBezTo>
                    <a:pt x="1134067" y="755922"/>
                    <a:pt x="1152027" y="734696"/>
                    <a:pt x="1171816" y="715234"/>
                  </a:cubicBezTo>
                  <a:lnTo>
                    <a:pt x="1171816" y="656585"/>
                  </a:lnTo>
                  <a:cubicBezTo>
                    <a:pt x="1100628" y="588402"/>
                    <a:pt x="1015986" y="535305"/>
                    <a:pt x="925793" y="502193"/>
                  </a:cubicBezTo>
                  <a:cubicBezTo>
                    <a:pt x="929712" y="495074"/>
                    <a:pt x="933696" y="488086"/>
                    <a:pt x="937875" y="481163"/>
                  </a:cubicBezTo>
                  <a:cubicBezTo>
                    <a:pt x="993324" y="388684"/>
                    <a:pt x="1072349" y="312467"/>
                    <a:pt x="1171816" y="268906"/>
                  </a:cubicBezTo>
                  <a:lnTo>
                    <a:pt x="1171881" y="268906"/>
                  </a:lnTo>
                  <a:lnTo>
                    <a:pt x="1171881" y="228283"/>
                  </a:lnTo>
                  <a:lnTo>
                    <a:pt x="1171881" y="228283"/>
                  </a:lnTo>
                  <a:close/>
                  <a:moveTo>
                    <a:pt x="938202" y="818946"/>
                  </a:moveTo>
                  <a:cubicBezTo>
                    <a:pt x="907180" y="813395"/>
                    <a:pt x="875700" y="810848"/>
                    <a:pt x="844482" y="811370"/>
                  </a:cubicBezTo>
                  <a:cubicBezTo>
                    <a:pt x="846180" y="716540"/>
                    <a:pt x="868320" y="620861"/>
                    <a:pt x="908943" y="535044"/>
                  </a:cubicBezTo>
                  <a:cubicBezTo>
                    <a:pt x="997177" y="566719"/>
                    <a:pt x="1079990" y="618640"/>
                    <a:pt x="1149218" y="685714"/>
                  </a:cubicBezTo>
                  <a:cubicBezTo>
                    <a:pt x="1126752" y="707331"/>
                    <a:pt x="1106245" y="731431"/>
                    <a:pt x="1088088" y="757359"/>
                  </a:cubicBezTo>
                  <a:cubicBezTo>
                    <a:pt x="1068169" y="785769"/>
                    <a:pt x="1051254" y="816203"/>
                    <a:pt x="1037865" y="847813"/>
                  </a:cubicBezTo>
                  <a:cubicBezTo>
                    <a:pt x="1005602" y="834686"/>
                    <a:pt x="972098" y="825020"/>
                    <a:pt x="938202" y="818946"/>
                  </a:cubicBezTo>
                  <a:lnTo>
                    <a:pt x="938202" y="818946"/>
                  </a:lnTo>
                  <a:close/>
                  <a:moveTo>
                    <a:pt x="812350" y="843960"/>
                  </a:moveTo>
                  <a:cubicBezTo>
                    <a:pt x="811762" y="875243"/>
                    <a:pt x="814309" y="906723"/>
                    <a:pt x="819795" y="937810"/>
                  </a:cubicBezTo>
                  <a:cubicBezTo>
                    <a:pt x="825804" y="971902"/>
                    <a:pt x="835339" y="1005406"/>
                    <a:pt x="848270" y="1037277"/>
                  </a:cubicBezTo>
                  <a:cubicBezTo>
                    <a:pt x="816072" y="1050862"/>
                    <a:pt x="785573" y="1067712"/>
                    <a:pt x="757424" y="1087239"/>
                  </a:cubicBezTo>
                  <a:cubicBezTo>
                    <a:pt x="731496" y="1105265"/>
                    <a:pt x="707462" y="1125707"/>
                    <a:pt x="685779" y="1148174"/>
                  </a:cubicBezTo>
                  <a:cubicBezTo>
                    <a:pt x="619881" y="1079925"/>
                    <a:pt x="567895" y="996654"/>
                    <a:pt x="535958" y="907310"/>
                  </a:cubicBezTo>
                  <a:cubicBezTo>
                    <a:pt x="620796" y="867341"/>
                    <a:pt x="716083" y="845462"/>
                    <a:pt x="812415" y="844025"/>
                  </a:cubicBezTo>
                  <a:lnTo>
                    <a:pt x="812415" y="844025"/>
                  </a:lnTo>
                  <a:close/>
                  <a:moveTo>
                    <a:pt x="873676" y="523549"/>
                  </a:moveTo>
                  <a:cubicBezTo>
                    <a:pt x="832596" y="611848"/>
                    <a:pt x="809999" y="709944"/>
                    <a:pt x="807778" y="807255"/>
                  </a:cubicBezTo>
                  <a:cubicBezTo>
                    <a:pt x="709160" y="809345"/>
                    <a:pt x="611718" y="831616"/>
                    <a:pt x="524463" y="871978"/>
                  </a:cubicBezTo>
                  <a:cubicBezTo>
                    <a:pt x="522178" y="864206"/>
                    <a:pt x="520088" y="856369"/>
                    <a:pt x="518128" y="848531"/>
                  </a:cubicBezTo>
                  <a:cubicBezTo>
                    <a:pt x="491939" y="743970"/>
                    <a:pt x="493898" y="634184"/>
                    <a:pt x="533476" y="533019"/>
                  </a:cubicBezTo>
                  <a:cubicBezTo>
                    <a:pt x="635229" y="493441"/>
                    <a:pt x="745146" y="490829"/>
                    <a:pt x="850229" y="517149"/>
                  </a:cubicBezTo>
                  <a:cubicBezTo>
                    <a:pt x="858067" y="519108"/>
                    <a:pt x="865904" y="521263"/>
                    <a:pt x="873741" y="523549"/>
                  </a:cubicBezTo>
                  <a:lnTo>
                    <a:pt x="873741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D41E825B-4674-44E8-88BE-334900B2E737}"/>
                </a:ext>
              </a:extLst>
            </p:cNvPr>
            <p:cNvSpPr/>
            <p:nvPr/>
          </p:nvSpPr>
          <p:spPr>
            <a:xfrm>
              <a:off x="1438623" y="3078031"/>
              <a:ext cx="1169048" cy="1169048"/>
            </a:xfrm>
            <a:custGeom>
              <a:avLst/>
              <a:gdLst>
                <a:gd name="connsiteX0" fmla="*/ 1171685 w 1169048"/>
                <a:gd name="connsiteY0" fmla="*/ 228087 h 1169048"/>
                <a:gd name="connsiteX1" fmla="*/ 1034991 w 1169048"/>
                <a:gd name="connsiteY1" fmla="*/ 3355 h 1169048"/>
                <a:gd name="connsiteX2" fmla="*/ 997242 w 1169048"/>
                <a:gd name="connsiteY2" fmla="*/ 41104 h 1169048"/>
                <a:gd name="connsiteX3" fmla="*/ 1132499 w 1169048"/>
                <a:gd name="connsiteY3" fmla="*/ 246635 h 1169048"/>
                <a:gd name="connsiteX4" fmla="*/ 906200 w 1169048"/>
                <a:gd name="connsiteY4" fmla="*/ 462092 h 1169048"/>
                <a:gd name="connsiteX5" fmla="*/ 890264 w 1169048"/>
                <a:gd name="connsiteY5" fmla="*/ 490176 h 1169048"/>
                <a:gd name="connsiteX6" fmla="*/ 859046 w 1169048"/>
                <a:gd name="connsiteY6" fmla="*/ 481555 h 1169048"/>
                <a:gd name="connsiteX7" fmla="*/ 549804 w 1169048"/>
                <a:gd name="connsiteY7" fmla="*/ 488282 h 1169048"/>
                <a:gd name="connsiteX8" fmla="*/ 488282 w 1169048"/>
                <a:gd name="connsiteY8" fmla="*/ 549738 h 1169048"/>
                <a:gd name="connsiteX9" fmla="*/ 482273 w 1169048"/>
                <a:gd name="connsiteY9" fmla="*/ 857544 h 1169048"/>
                <a:gd name="connsiteX10" fmla="*/ 490894 w 1169048"/>
                <a:gd name="connsiteY10" fmla="*/ 888632 h 1169048"/>
                <a:gd name="connsiteX11" fmla="*/ 462680 w 1169048"/>
                <a:gd name="connsiteY11" fmla="*/ 904567 h 1169048"/>
                <a:gd name="connsiteX12" fmla="*/ 246700 w 1169048"/>
                <a:gd name="connsiteY12" fmla="*/ 1132042 h 1169048"/>
                <a:gd name="connsiteX13" fmla="*/ 41105 w 1169048"/>
                <a:gd name="connsiteY13" fmla="*/ 996850 h 1169048"/>
                <a:gd name="connsiteX14" fmla="*/ 3355 w 1169048"/>
                <a:gd name="connsiteY14" fmla="*/ 1034599 h 1169048"/>
                <a:gd name="connsiteX15" fmla="*/ 228348 w 1169048"/>
                <a:gd name="connsiteY15" fmla="*/ 1171489 h 1169048"/>
                <a:gd name="connsiteX16" fmla="*/ 227956 w 1169048"/>
                <a:gd name="connsiteY16" fmla="*/ 1172142 h 1169048"/>
                <a:gd name="connsiteX17" fmla="*/ 269167 w 1169048"/>
                <a:gd name="connsiteY17" fmla="*/ 1172142 h 1169048"/>
                <a:gd name="connsiteX18" fmla="*/ 268840 w 1169048"/>
                <a:gd name="connsiteY18" fmla="*/ 1171489 h 1169048"/>
                <a:gd name="connsiteX19" fmla="*/ 481620 w 1169048"/>
                <a:gd name="connsiteY19" fmla="*/ 936243 h 1169048"/>
                <a:gd name="connsiteX20" fmla="*/ 502715 w 1169048"/>
                <a:gd name="connsiteY20" fmla="*/ 924160 h 1169048"/>
                <a:gd name="connsiteX21" fmla="*/ 656781 w 1169048"/>
                <a:gd name="connsiteY21" fmla="*/ 1171293 h 1169048"/>
                <a:gd name="connsiteX22" fmla="*/ 655998 w 1169048"/>
                <a:gd name="connsiteY22" fmla="*/ 1172142 h 1169048"/>
                <a:gd name="connsiteX23" fmla="*/ 716148 w 1169048"/>
                <a:gd name="connsiteY23" fmla="*/ 1172142 h 1169048"/>
                <a:gd name="connsiteX24" fmla="*/ 714973 w 1169048"/>
                <a:gd name="connsiteY24" fmla="*/ 1170901 h 1169048"/>
                <a:gd name="connsiteX25" fmla="*/ 778323 w 1169048"/>
                <a:gd name="connsiteY25" fmla="*/ 1117608 h 1169048"/>
                <a:gd name="connsiteX26" fmla="*/ 867210 w 1169048"/>
                <a:gd name="connsiteY26" fmla="*/ 1069214 h 1169048"/>
                <a:gd name="connsiteX27" fmla="*/ 896404 w 1169048"/>
                <a:gd name="connsiteY27" fmla="*/ 1057327 h 1169048"/>
                <a:gd name="connsiteX28" fmla="*/ 884256 w 1169048"/>
                <a:gd name="connsiteY28" fmla="*/ 1028395 h 1169048"/>
                <a:gd name="connsiteX29" fmla="*/ 855911 w 1169048"/>
                <a:gd name="connsiteY29" fmla="*/ 931540 h 1169048"/>
                <a:gd name="connsiteX30" fmla="*/ 849054 w 1169048"/>
                <a:gd name="connsiteY30" fmla="*/ 848205 h 1169048"/>
                <a:gd name="connsiteX31" fmla="*/ 931606 w 1169048"/>
                <a:gd name="connsiteY31" fmla="*/ 855324 h 1169048"/>
                <a:gd name="connsiteX32" fmla="*/ 1028722 w 1169048"/>
                <a:gd name="connsiteY32" fmla="*/ 883995 h 1169048"/>
                <a:gd name="connsiteX33" fmla="*/ 1057784 w 1169048"/>
                <a:gd name="connsiteY33" fmla="*/ 896208 h 1169048"/>
                <a:gd name="connsiteX34" fmla="*/ 1069736 w 1169048"/>
                <a:gd name="connsiteY34" fmla="*/ 867079 h 1169048"/>
                <a:gd name="connsiteX35" fmla="*/ 1118196 w 1169048"/>
                <a:gd name="connsiteY35" fmla="*/ 778584 h 1169048"/>
                <a:gd name="connsiteX36" fmla="*/ 1171750 w 1169048"/>
                <a:gd name="connsiteY36" fmla="*/ 715430 h 1169048"/>
                <a:gd name="connsiteX37" fmla="*/ 1171750 w 1169048"/>
                <a:gd name="connsiteY37" fmla="*/ 656585 h 1169048"/>
                <a:gd name="connsiteX38" fmla="*/ 925793 w 1169048"/>
                <a:gd name="connsiteY38" fmla="*/ 502258 h 1169048"/>
                <a:gd name="connsiteX39" fmla="*/ 937875 w 1169048"/>
                <a:gd name="connsiteY39" fmla="*/ 481228 h 1169048"/>
                <a:gd name="connsiteX40" fmla="*/ 1171750 w 1169048"/>
                <a:gd name="connsiteY40" fmla="*/ 268971 h 1169048"/>
                <a:gd name="connsiteX41" fmla="*/ 1171750 w 1169048"/>
                <a:gd name="connsiteY41" fmla="*/ 228283 h 1169048"/>
                <a:gd name="connsiteX42" fmla="*/ 1171750 w 1169048"/>
                <a:gd name="connsiteY42" fmla="*/ 228283 h 1169048"/>
                <a:gd name="connsiteX43" fmla="*/ 1149153 w 1169048"/>
                <a:gd name="connsiteY43" fmla="*/ 685714 h 1169048"/>
                <a:gd name="connsiteX44" fmla="*/ 1088023 w 1169048"/>
                <a:gd name="connsiteY44" fmla="*/ 757359 h 1169048"/>
                <a:gd name="connsiteX45" fmla="*/ 1037800 w 1169048"/>
                <a:gd name="connsiteY45" fmla="*/ 847813 h 1169048"/>
                <a:gd name="connsiteX46" fmla="*/ 938137 w 1169048"/>
                <a:gd name="connsiteY46" fmla="*/ 818946 h 1169048"/>
                <a:gd name="connsiteX47" fmla="*/ 844417 w 1169048"/>
                <a:gd name="connsiteY47" fmla="*/ 811370 h 1169048"/>
                <a:gd name="connsiteX48" fmla="*/ 908878 w 1169048"/>
                <a:gd name="connsiteY48" fmla="*/ 535044 h 1169048"/>
                <a:gd name="connsiteX49" fmla="*/ 1149153 w 1169048"/>
                <a:gd name="connsiteY49" fmla="*/ 685714 h 1169048"/>
                <a:gd name="connsiteX50" fmla="*/ 1149153 w 1169048"/>
                <a:gd name="connsiteY50" fmla="*/ 685714 h 1169048"/>
                <a:gd name="connsiteX51" fmla="*/ 812284 w 1169048"/>
                <a:gd name="connsiteY51" fmla="*/ 843960 h 1169048"/>
                <a:gd name="connsiteX52" fmla="*/ 819730 w 1169048"/>
                <a:gd name="connsiteY52" fmla="*/ 937810 h 1169048"/>
                <a:gd name="connsiteX53" fmla="*/ 848205 w 1169048"/>
                <a:gd name="connsiteY53" fmla="*/ 1037277 h 1169048"/>
                <a:gd name="connsiteX54" fmla="*/ 757359 w 1169048"/>
                <a:gd name="connsiteY54" fmla="*/ 1087239 h 1169048"/>
                <a:gd name="connsiteX55" fmla="*/ 685714 w 1169048"/>
                <a:gd name="connsiteY55" fmla="*/ 1148173 h 1169048"/>
                <a:gd name="connsiteX56" fmla="*/ 535893 w 1169048"/>
                <a:gd name="connsiteY56" fmla="*/ 907310 h 1169048"/>
                <a:gd name="connsiteX57" fmla="*/ 812350 w 1169048"/>
                <a:gd name="connsiteY57" fmla="*/ 844025 h 1169048"/>
                <a:gd name="connsiteX58" fmla="*/ 812350 w 1169048"/>
                <a:gd name="connsiteY58" fmla="*/ 844025 h 1169048"/>
                <a:gd name="connsiteX59" fmla="*/ 873611 w 1169048"/>
                <a:gd name="connsiteY59" fmla="*/ 523549 h 1169048"/>
                <a:gd name="connsiteX60" fmla="*/ 807713 w 1169048"/>
                <a:gd name="connsiteY60" fmla="*/ 807255 h 1169048"/>
                <a:gd name="connsiteX61" fmla="*/ 524398 w 1169048"/>
                <a:gd name="connsiteY61" fmla="*/ 871978 h 1169048"/>
                <a:gd name="connsiteX62" fmla="*/ 518063 w 1169048"/>
                <a:gd name="connsiteY62" fmla="*/ 848531 h 1169048"/>
                <a:gd name="connsiteX63" fmla="*/ 533411 w 1169048"/>
                <a:gd name="connsiteY63" fmla="*/ 533019 h 1169048"/>
                <a:gd name="connsiteX64" fmla="*/ 850164 w 1169048"/>
                <a:gd name="connsiteY64" fmla="*/ 517149 h 1169048"/>
                <a:gd name="connsiteX65" fmla="*/ 873676 w 1169048"/>
                <a:gd name="connsiteY65" fmla="*/ 523549 h 1169048"/>
                <a:gd name="connsiteX66" fmla="*/ 873676 w 1169048"/>
                <a:gd name="connsiteY66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1171685" y="228087"/>
                  </a:moveTo>
                  <a:cubicBezTo>
                    <a:pt x="1138638" y="208559"/>
                    <a:pt x="1018860" y="128554"/>
                    <a:pt x="1034991" y="3355"/>
                  </a:cubicBezTo>
                  <a:lnTo>
                    <a:pt x="997242" y="41104"/>
                  </a:lnTo>
                  <a:cubicBezTo>
                    <a:pt x="1004426" y="144621"/>
                    <a:pt x="1086717" y="215090"/>
                    <a:pt x="1132499" y="246635"/>
                  </a:cubicBezTo>
                  <a:cubicBezTo>
                    <a:pt x="1037081" y="294703"/>
                    <a:pt x="960799" y="371116"/>
                    <a:pt x="906200" y="462092"/>
                  </a:cubicBezTo>
                  <a:cubicBezTo>
                    <a:pt x="900649" y="471301"/>
                    <a:pt x="895359" y="480706"/>
                    <a:pt x="890264" y="490176"/>
                  </a:cubicBezTo>
                  <a:cubicBezTo>
                    <a:pt x="879946" y="487041"/>
                    <a:pt x="869496" y="484167"/>
                    <a:pt x="859046" y="481555"/>
                  </a:cubicBezTo>
                  <a:cubicBezTo>
                    <a:pt x="756967" y="456018"/>
                    <a:pt x="650446" y="456149"/>
                    <a:pt x="549804" y="488282"/>
                  </a:cubicBezTo>
                  <a:lnTo>
                    <a:pt x="488282" y="549738"/>
                  </a:lnTo>
                  <a:cubicBezTo>
                    <a:pt x="456280" y="649793"/>
                    <a:pt x="456802" y="756052"/>
                    <a:pt x="482273" y="857544"/>
                  </a:cubicBezTo>
                  <a:cubicBezTo>
                    <a:pt x="484886" y="867928"/>
                    <a:pt x="487759" y="878313"/>
                    <a:pt x="490894" y="888632"/>
                  </a:cubicBezTo>
                  <a:cubicBezTo>
                    <a:pt x="481359" y="893726"/>
                    <a:pt x="471889" y="899016"/>
                    <a:pt x="462680" y="904567"/>
                  </a:cubicBezTo>
                  <a:cubicBezTo>
                    <a:pt x="371116" y="959428"/>
                    <a:pt x="294964" y="1036232"/>
                    <a:pt x="246700" y="1132042"/>
                  </a:cubicBezTo>
                  <a:cubicBezTo>
                    <a:pt x="215156" y="1086260"/>
                    <a:pt x="144621" y="1004034"/>
                    <a:pt x="41105" y="996850"/>
                  </a:cubicBezTo>
                  <a:lnTo>
                    <a:pt x="3355" y="1034599"/>
                  </a:lnTo>
                  <a:cubicBezTo>
                    <a:pt x="128946" y="1018468"/>
                    <a:pt x="209016" y="1138769"/>
                    <a:pt x="228348" y="1171489"/>
                  </a:cubicBezTo>
                  <a:lnTo>
                    <a:pt x="227956" y="1172142"/>
                  </a:lnTo>
                  <a:lnTo>
                    <a:pt x="269167" y="1172142"/>
                  </a:lnTo>
                  <a:lnTo>
                    <a:pt x="268840" y="1171489"/>
                  </a:lnTo>
                  <a:cubicBezTo>
                    <a:pt x="312794" y="1071565"/>
                    <a:pt x="388684" y="991952"/>
                    <a:pt x="481620" y="936243"/>
                  </a:cubicBezTo>
                  <a:cubicBezTo>
                    <a:pt x="488543" y="932063"/>
                    <a:pt x="495596" y="928079"/>
                    <a:pt x="502715" y="924160"/>
                  </a:cubicBezTo>
                  <a:cubicBezTo>
                    <a:pt x="536154" y="1015659"/>
                    <a:pt x="589512" y="1101020"/>
                    <a:pt x="656781" y="1171293"/>
                  </a:cubicBezTo>
                  <a:lnTo>
                    <a:pt x="655998" y="1172142"/>
                  </a:lnTo>
                  <a:lnTo>
                    <a:pt x="716148" y="1172142"/>
                  </a:lnTo>
                  <a:lnTo>
                    <a:pt x="714973" y="1170901"/>
                  </a:lnTo>
                  <a:cubicBezTo>
                    <a:pt x="734174" y="1151374"/>
                    <a:pt x="755465" y="1133544"/>
                    <a:pt x="778323" y="1117608"/>
                  </a:cubicBezTo>
                  <a:cubicBezTo>
                    <a:pt x="806080" y="1098342"/>
                    <a:pt x="835927" y="1082014"/>
                    <a:pt x="867210" y="1069214"/>
                  </a:cubicBezTo>
                  <a:lnTo>
                    <a:pt x="896404" y="1057327"/>
                  </a:lnTo>
                  <a:lnTo>
                    <a:pt x="884256" y="1028395"/>
                  </a:lnTo>
                  <a:cubicBezTo>
                    <a:pt x="871325" y="997438"/>
                    <a:pt x="861789" y="964783"/>
                    <a:pt x="855911" y="931540"/>
                  </a:cubicBezTo>
                  <a:cubicBezTo>
                    <a:pt x="851079" y="904045"/>
                    <a:pt x="848727" y="876092"/>
                    <a:pt x="849054" y="848205"/>
                  </a:cubicBezTo>
                  <a:cubicBezTo>
                    <a:pt x="876419" y="848009"/>
                    <a:pt x="904110" y="850360"/>
                    <a:pt x="931606" y="855324"/>
                  </a:cubicBezTo>
                  <a:cubicBezTo>
                    <a:pt x="964718" y="861267"/>
                    <a:pt x="997373" y="870867"/>
                    <a:pt x="1028722" y="883995"/>
                  </a:cubicBezTo>
                  <a:lnTo>
                    <a:pt x="1057784" y="896208"/>
                  </a:lnTo>
                  <a:lnTo>
                    <a:pt x="1069736" y="867079"/>
                  </a:lnTo>
                  <a:cubicBezTo>
                    <a:pt x="1082472" y="835992"/>
                    <a:pt x="1098799" y="806211"/>
                    <a:pt x="1118196" y="778584"/>
                  </a:cubicBezTo>
                  <a:cubicBezTo>
                    <a:pt x="1134001" y="756052"/>
                    <a:pt x="1151962" y="734827"/>
                    <a:pt x="1171750" y="715430"/>
                  </a:cubicBezTo>
                  <a:lnTo>
                    <a:pt x="1171750" y="656585"/>
                  </a:lnTo>
                  <a:cubicBezTo>
                    <a:pt x="1100628" y="588402"/>
                    <a:pt x="1015986" y="535370"/>
                    <a:pt x="925793" y="502258"/>
                  </a:cubicBezTo>
                  <a:cubicBezTo>
                    <a:pt x="929712" y="495139"/>
                    <a:pt x="933696" y="488151"/>
                    <a:pt x="937875" y="481228"/>
                  </a:cubicBezTo>
                  <a:cubicBezTo>
                    <a:pt x="993324" y="388749"/>
                    <a:pt x="1072283" y="312532"/>
                    <a:pt x="1171750" y="268971"/>
                  </a:cubicBezTo>
                  <a:lnTo>
                    <a:pt x="1171750" y="228283"/>
                  </a:lnTo>
                  <a:lnTo>
                    <a:pt x="1171750" y="228283"/>
                  </a:lnTo>
                  <a:close/>
                  <a:moveTo>
                    <a:pt x="1149153" y="685714"/>
                  </a:moveTo>
                  <a:cubicBezTo>
                    <a:pt x="1126687" y="707331"/>
                    <a:pt x="1106179" y="731431"/>
                    <a:pt x="1088023" y="757359"/>
                  </a:cubicBezTo>
                  <a:cubicBezTo>
                    <a:pt x="1068104" y="785769"/>
                    <a:pt x="1051188" y="816203"/>
                    <a:pt x="1037800" y="847813"/>
                  </a:cubicBezTo>
                  <a:cubicBezTo>
                    <a:pt x="1005536" y="834686"/>
                    <a:pt x="972032" y="825020"/>
                    <a:pt x="938137" y="818946"/>
                  </a:cubicBezTo>
                  <a:cubicBezTo>
                    <a:pt x="907115" y="813395"/>
                    <a:pt x="875635" y="810848"/>
                    <a:pt x="844417" y="811370"/>
                  </a:cubicBezTo>
                  <a:cubicBezTo>
                    <a:pt x="846115" y="716540"/>
                    <a:pt x="868255" y="620796"/>
                    <a:pt x="908878" y="535044"/>
                  </a:cubicBezTo>
                  <a:cubicBezTo>
                    <a:pt x="997112" y="566719"/>
                    <a:pt x="1079925" y="618640"/>
                    <a:pt x="1149153" y="685714"/>
                  </a:cubicBezTo>
                  <a:lnTo>
                    <a:pt x="1149153" y="685714"/>
                  </a:lnTo>
                  <a:close/>
                  <a:moveTo>
                    <a:pt x="812284" y="843960"/>
                  </a:moveTo>
                  <a:cubicBezTo>
                    <a:pt x="811697" y="875243"/>
                    <a:pt x="814244" y="906723"/>
                    <a:pt x="819730" y="937810"/>
                  </a:cubicBezTo>
                  <a:cubicBezTo>
                    <a:pt x="825738" y="971902"/>
                    <a:pt x="835274" y="1005406"/>
                    <a:pt x="848205" y="1037277"/>
                  </a:cubicBezTo>
                  <a:cubicBezTo>
                    <a:pt x="816007" y="1050862"/>
                    <a:pt x="785507" y="1067712"/>
                    <a:pt x="757359" y="1087239"/>
                  </a:cubicBezTo>
                  <a:cubicBezTo>
                    <a:pt x="731431" y="1105265"/>
                    <a:pt x="707397" y="1125707"/>
                    <a:pt x="685714" y="1148173"/>
                  </a:cubicBezTo>
                  <a:cubicBezTo>
                    <a:pt x="619816" y="1079924"/>
                    <a:pt x="567829" y="996654"/>
                    <a:pt x="535893" y="907310"/>
                  </a:cubicBezTo>
                  <a:cubicBezTo>
                    <a:pt x="620730" y="867341"/>
                    <a:pt x="715952" y="845462"/>
                    <a:pt x="812350" y="844025"/>
                  </a:cubicBezTo>
                  <a:lnTo>
                    <a:pt x="812350" y="844025"/>
                  </a:lnTo>
                  <a:close/>
                  <a:moveTo>
                    <a:pt x="873611" y="523549"/>
                  </a:moveTo>
                  <a:cubicBezTo>
                    <a:pt x="832530" y="611848"/>
                    <a:pt x="809933" y="709944"/>
                    <a:pt x="807713" y="807255"/>
                  </a:cubicBezTo>
                  <a:cubicBezTo>
                    <a:pt x="709095" y="809345"/>
                    <a:pt x="611652" y="831616"/>
                    <a:pt x="524398" y="871978"/>
                  </a:cubicBezTo>
                  <a:cubicBezTo>
                    <a:pt x="522112" y="864206"/>
                    <a:pt x="520022" y="856369"/>
                    <a:pt x="518063" y="848531"/>
                  </a:cubicBezTo>
                  <a:cubicBezTo>
                    <a:pt x="491874" y="743970"/>
                    <a:pt x="493833" y="634184"/>
                    <a:pt x="533411" y="533019"/>
                  </a:cubicBezTo>
                  <a:cubicBezTo>
                    <a:pt x="635164" y="493441"/>
                    <a:pt x="745080" y="490829"/>
                    <a:pt x="850164" y="517149"/>
                  </a:cubicBezTo>
                  <a:cubicBezTo>
                    <a:pt x="858001" y="519108"/>
                    <a:pt x="865839" y="521263"/>
                    <a:pt x="873676" y="523549"/>
                  </a:cubicBezTo>
                  <a:lnTo>
                    <a:pt x="873676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517D441-EDD3-44E6-822F-ECE0F17DFA71}"/>
                </a:ext>
              </a:extLst>
            </p:cNvPr>
            <p:cNvSpPr/>
            <p:nvPr/>
          </p:nvSpPr>
          <p:spPr>
            <a:xfrm>
              <a:off x="1301733" y="2941533"/>
              <a:ext cx="1169048" cy="1169048"/>
            </a:xfrm>
            <a:custGeom>
              <a:avLst/>
              <a:gdLst>
                <a:gd name="connsiteX0" fmla="*/ 3421 w 1169048"/>
                <a:gd name="connsiteY0" fmla="*/ 946235 h 1169048"/>
                <a:gd name="connsiteX1" fmla="*/ 140245 w 1169048"/>
                <a:gd name="connsiteY1" fmla="*/ 1171032 h 1169048"/>
                <a:gd name="connsiteX2" fmla="*/ 177994 w 1169048"/>
                <a:gd name="connsiteY2" fmla="*/ 1133283 h 1169048"/>
                <a:gd name="connsiteX3" fmla="*/ 42737 w 1169048"/>
                <a:gd name="connsiteY3" fmla="*/ 927752 h 1169048"/>
                <a:gd name="connsiteX4" fmla="*/ 269036 w 1169048"/>
                <a:gd name="connsiteY4" fmla="*/ 712295 h 1169048"/>
                <a:gd name="connsiteX5" fmla="*/ 284972 w 1169048"/>
                <a:gd name="connsiteY5" fmla="*/ 684212 h 1169048"/>
                <a:gd name="connsiteX6" fmla="*/ 316190 w 1169048"/>
                <a:gd name="connsiteY6" fmla="*/ 692833 h 1169048"/>
                <a:gd name="connsiteX7" fmla="*/ 625433 w 1169048"/>
                <a:gd name="connsiteY7" fmla="*/ 686106 h 1169048"/>
                <a:gd name="connsiteX8" fmla="*/ 686955 w 1169048"/>
                <a:gd name="connsiteY8" fmla="*/ 624649 h 1169048"/>
                <a:gd name="connsiteX9" fmla="*/ 692963 w 1169048"/>
                <a:gd name="connsiteY9" fmla="*/ 316843 h 1169048"/>
                <a:gd name="connsiteX10" fmla="*/ 684342 w 1169048"/>
                <a:gd name="connsiteY10" fmla="*/ 285756 h 1169048"/>
                <a:gd name="connsiteX11" fmla="*/ 712556 w 1169048"/>
                <a:gd name="connsiteY11" fmla="*/ 269820 h 1169048"/>
                <a:gd name="connsiteX12" fmla="*/ 928536 w 1169048"/>
                <a:gd name="connsiteY12" fmla="*/ 42345 h 1169048"/>
                <a:gd name="connsiteX13" fmla="*/ 1134132 w 1169048"/>
                <a:gd name="connsiteY13" fmla="*/ 177537 h 1169048"/>
                <a:gd name="connsiteX14" fmla="*/ 1171881 w 1169048"/>
                <a:gd name="connsiteY14" fmla="*/ 139788 h 1169048"/>
                <a:gd name="connsiteX15" fmla="*/ 947149 w 1169048"/>
                <a:gd name="connsiteY15" fmla="*/ 3355 h 1169048"/>
                <a:gd name="connsiteX16" fmla="*/ 906135 w 1169048"/>
                <a:gd name="connsiteY16" fmla="*/ 3355 h 1169048"/>
                <a:gd name="connsiteX17" fmla="*/ 693551 w 1169048"/>
                <a:gd name="connsiteY17" fmla="*/ 238145 h 1169048"/>
                <a:gd name="connsiteX18" fmla="*/ 672456 w 1169048"/>
                <a:gd name="connsiteY18" fmla="*/ 250227 h 1169048"/>
                <a:gd name="connsiteX19" fmla="*/ 518651 w 1169048"/>
                <a:gd name="connsiteY19" fmla="*/ 3355 h 1169048"/>
                <a:gd name="connsiteX20" fmla="*/ 460133 w 1169048"/>
                <a:gd name="connsiteY20" fmla="*/ 3355 h 1169048"/>
                <a:gd name="connsiteX21" fmla="*/ 460264 w 1169048"/>
                <a:gd name="connsiteY21" fmla="*/ 3486 h 1169048"/>
                <a:gd name="connsiteX22" fmla="*/ 396913 w 1169048"/>
                <a:gd name="connsiteY22" fmla="*/ 56779 h 1169048"/>
                <a:gd name="connsiteX23" fmla="*/ 308026 w 1169048"/>
                <a:gd name="connsiteY23" fmla="*/ 105173 h 1169048"/>
                <a:gd name="connsiteX24" fmla="*/ 278833 w 1169048"/>
                <a:gd name="connsiteY24" fmla="*/ 117060 h 1169048"/>
                <a:gd name="connsiteX25" fmla="*/ 290980 w 1169048"/>
                <a:gd name="connsiteY25" fmla="*/ 145992 h 1169048"/>
                <a:gd name="connsiteX26" fmla="*/ 319325 w 1169048"/>
                <a:gd name="connsiteY26" fmla="*/ 242847 h 1169048"/>
                <a:gd name="connsiteX27" fmla="*/ 326182 w 1169048"/>
                <a:gd name="connsiteY27" fmla="*/ 326182 h 1169048"/>
                <a:gd name="connsiteX28" fmla="*/ 243631 w 1169048"/>
                <a:gd name="connsiteY28" fmla="*/ 319064 h 1169048"/>
                <a:gd name="connsiteX29" fmla="*/ 146515 w 1169048"/>
                <a:gd name="connsiteY29" fmla="*/ 290393 h 1169048"/>
                <a:gd name="connsiteX30" fmla="*/ 117452 w 1169048"/>
                <a:gd name="connsiteY30" fmla="*/ 278180 h 1169048"/>
                <a:gd name="connsiteX31" fmla="*/ 105500 w 1169048"/>
                <a:gd name="connsiteY31" fmla="*/ 307373 h 1169048"/>
                <a:gd name="connsiteX32" fmla="*/ 57040 w 1169048"/>
                <a:gd name="connsiteY32" fmla="*/ 395868 h 1169048"/>
                <a:gd name="connsiteX33" fmla="*/ 3421 w 1169048"/>
                <a:gd name="connsiteY33" fmla="*/ 459154 h 1169048"/>
                <a:gd name="connsiteX34" fmla="*/ 3421 w 1169048"/>
                <a:gd name="connsiteY34" fmla="*/ 517802 h 1169048"/>
                <a:gd name="connsiteX35" fmla="*/ 249443 w 1169048"/>
                <a:gd name="connsiteY35" fmla="*/ 672195 h 1169048"/>
                <a:gd name="connsiteX36" fmla="*/ 237361 w 1169048"/>
                <a:gd name="connsiteY36" fmla="*/ 693224 h 1169048"/>
                <a:gd name="connsiteX37" fmla="*/ 3421 w 1169048"/>
                <a:gd name="connsiteY37" fmla="*/ 905482 h 1169048"/>
                <a:gd name="connsiteX38" fmla="*/ 3355 w 1169048"/>
                <a:gd name="connsiteY38" fmla="*/ 905482 h 1169048"/>
                <a:gd name="connsiteX39" fmla="*/ 3355 w 1169048"/>
                <a:gd name="connsiteY39" fmla="*/ 946104 h 1169048"/>
                <a:gd name="connsiteX40" fmla="*/ 3355 w 1169048"/>
                <a:gd name="connsiteY40" fmla="*/ 946104 h 1169048"/>
                <a:gd name="connsiteX41" fmla="*/ 237034 w 1169048"/>
                <a:gd name="connsiteY41" fmla="*/ 355441 h 1169048"/>
                <a:gd name="connsiteX42" fmla="*/ 330754 w 1169048"/>
                <a:gd name="connsiteY42" fmla="*/ 363017 h 1169048"/>
                <a:gd name="connsiteX43" fmla="*/ 266293 w 1169048"/>
                <a:gd name="connsiteY43" fmla="*/ 639344 h 1169048"/>
                <a:gd name="connsiteX44" fmla="*/ 26018 w 1169048"/>
                <a:gd name="connsiteY44" fmla="*/ 488674 h 1169048"/>
                <a:gd name="connsiteX45" fmla="*/ 87148 w 1169048"/>
                <a:gd name="connsiteY45" fmla="*/ 417094 h 1169048"/>
                <a:gd name="connsiteX46" fmla="*/ 137371 w 1169048"/>
                <a:gd name="connsiteY46" fmla="*/ 326640 h 1169048"/>
                <a:gd name="connsiteX47" fmla="*/ 237034 w 1169048"/>
                <a:gd name="connsiteY47" fmla="*/ 355507 h 1169048"/>
                <a:gd name="connsiteX48" fmla="*/ 237034 w 1169048"/>
                <a:gd name="connsiteY48" fmla="*/ 355507 h 1169048"/>
                <a:gd name="connsiteX49" fmla="*/ 362887 w 1169048"/>
                <a:gd name="connsiteY49" fmla="*/ 330428 h 1169048"/>
                <a:gd name="connsiteX50" fmla="*/ 355441 w 1169048"/>
                <a:gd name="connsiteY50" fmla="*/ 236577 h 1169048"/>
                <a:gd name="connsiteX51" fmla="*/ 326966 w 1169048"/>
                <a:gd name="connsiteY51" fmla="*/ 137110 h 1169048"/>
                <a:gd name="connsiteX52" fmla="*/ 417812 w 1169048"/>
                <a:gd name="connsiteY52" fmla="*/ 87148 h 1169048"/>
                <a:gd name="connsiteX53" fmla="*/ 489457 w 1169048"/>
                <a:gd name="connsiteY53" fmla="*/ 26214 h 1169048"/>
                <a:gd name="connsiteX54" fmla="*/ 639278 w 1169048"/>
                <a:gd name="connsiteY54" fmla="*/ 267077 h 1169048"/>
                <a:gd name="connsiteX55" fmla="*/ 362821 w 1169048"/>
                <a:gd name="connsiteY55" fmla="*/ 330362 h 1169048"/>
                <a:gd name="connsiteX56" fmla="*/ 362821 w 1169048"/>
                <a:gd name="connsiteY56" fmla="*/ 330362 h 1169048"/>
                <a:gd name="connsiteX57" fmla="*/ 301561 w 1169048"/>
                <a:gd name="connsiteY57" fmla="*/ 650838 h 1169048"/>
                <a:gd name="connsiteX58" fmla="*/ 367458 w 1169048"/>
                <a:gd name="connsiteY58" fmla="*/ 367132 h 1169048"/>
                <a:gd name="connsiteX59" fmla="*/ 650773 w 1169048"/>
                <a:gd name="connsiteY59" fmla="*/ 302410 h 1169048"/>
                <a:gd name="connsiteX60" fmla="*/ 657108 w 1169048"/>
                <a:gd name="connsiteY60" fmla="*/ 325856 h 1169048"/>
                <a:gd name="connsiteX61" fmla="*/ 641760 w 1169048"/>
                <a:gd name="connsiteY61" fmla="*/ 641368 h 1169048"/>
                <a:gd name="connsiteX62" fmla="*/ 325007 w 1169048"/>
                <a:gd name="connsiteY62" fmla="*/ 657239 h 1169048"/>
                <a:gd name="connsiteX63" fmla="*/ 301495 w 1169048"/>
                <a:gd name="connsiteY63" fmla="*/ 650838 h 1169048"/>
                <a:gd name="connsiteX64" fmla="*/ 301495 w 1169048"/>
                <a:gd name="connsiteY64" fmla="*/ 65083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3421" y="946235"/>
                  </a:moveTo>
                  <a:cubicBezTo>
                    <a:pt x="36337" y="965632"/>
                    <a:pt x="156376" y="1045702"/>
                    <a:pt x="140245" y="1171032"/>
                  </a:cubicBezTo>
                  <a:lnTo>
                    <a:pt x="177994" y="1133283"/>
                  </a:lnTo>
                  <a:cubicBezTo>
                    <a:pt x="170810" y="1029767"/>
                    <a:pt x="88519" y="959297"/>
                    <a:pt x="42737" y="927752"/>
                  </a:cubicBezTo>
                  <a:cubicBezTo>
                    <a:pt x="138155" y="879684"/>
                    <a:pt x="214437" y="803272"/>
                    <a:pt x="269036" y="712295"/>
                  </a:cubicBezTo>
                  <a:cubicBezTo>
                    <a:pt x="274588" y="703086"/>
                    <a:pt x="279878" y="693682"/>
                    <a:pt x="284972" y="684212"/>
                  </a:cubicBezTo>
                  <a:cubicBezTo>
                    <a:pt x="295291" y="687347"/>
                    <a:pt x="305740" y="690220"/>
                    <a:pt x="316190" y="692833"/>
                  </a:cubicBezTo>
                  <a:cubicBezTo>
                    <a:pt x="418269" y="718369"/>
                    <a:pt x="524790" y="718238"/>
                    <a:pt x="625433" y="686106"/>
                  </a:cubicBezTo>
                  <a:lnTo>
                    <a:pt x="686955" y="624649"/>
                  </a:lnTo>
                  <a:cubicBezTo>
                    <a:pt x="718956" y="524594"/>
                    <a:pt x="718434" y="418269"/>
                    <a:pt x="692963" y="316843"/>
                  </a:cubicBezTo>
                  <a:cubicBezTo>
                    <a:pt x="690351" y="306459"/>
                    <a:pt x="687477" y="296075"/>
                    <a:pt x="684342" y="285756"/>
                  </a:cubicBezTo>
                  <a:cubicBezTo>
                    <a:pt x="693877" y="280661"/>
                    <a:pt x="703347" y="275371"/>
                    <a:pt x="712556" y="269820"/>
                  </a:cubicBezTo>
                  <a:cubicBezTo>
                    <a:pt x="804121" y="214960"/>
                    <a:pt x="880272" y="138155"/>
                    <a:pt x="928536" y="42345"/>
                  </a:cubicBezTo>
                  <a:cubicBezTo>
                    <a:pt x="960081" y="88128"/>
                    <a:pt x="1030615" y="170353"/>
                    <a:pt x="1134132" y="177537"/>
                  </a:cubicBezTo>
                  <a:lnTo>
                    <a:pt x="1171881" y="139788"/>
                  </a:lnTo>
                  <a:cubicBezTo>
                    <a:pt x="1046878" y="155854"/>
                    <a:pt x="966938" y="36663"/>
                    <a:pt x="947149" y="3355"/>
                  </a:cubicBezTo>
                  <a:lnTo>
                    <a:pt x="906135" y="3355"/>
                  </a:lnTo>
                  <a:cubicBezTo>
                    <a:pt x="862116" y="103084"/>
                    <a:pt x="786356" y="182566"/>
                    <a:pt x="693551" y="238145"/>
                  </a:cubicBezTo>
                  <a:cubicBezTo>
                    <a:pt x="686628" y="242324"/>
                    <a:pt x="679575" y="246308"/>
                    <a:pt x="672456" y="250227"/>
                  </a:cubicBezTo>
                  <a:cubicBezTo>
                    <a:pt x="639082" y="158858"/>
                    <a:pt x="585790" y="73563"/>
                    <a:pt x="518651" y="3355"/>
                  </a:cubicBezTo>
                  <a:lnTo>
                    <a:pt x="460133" y="3355"/>
                  </a:lnTo>
                  <a:lnTo>
                    <a:pt x="460264" y="3486"/>
                  </a:lnTo>
                  <a:cubicBezTo>
                    <a:pt x="441063" y="23014"/>
                    <a:pt x="419772" y="40843"/>
                    <a:pt x="396913" y="56779"/>
                  </a:cubicBezTo>
                  <a:cubicBezTo>
                    <a:pt x="369156" y="76045"/>
                    <a:pt x="339310" y="92373"/>
                    <a:pt x="308026" y="105173"/>
                  </a:cubicBezTo>
                  <a:lnTo>
                    <a:pt x="278833" y="117060"/>
                  </a:lnTo>
                  <a:lnTo>
                    <a:pt x="290980" y="145992"/>
                  </a:lnTo>
                  <a:cubicBezTo>
                    <a:pt x="303912" y="176949"/>
                    <a:pt x="313447" y="209604"/>
                    <a:pt x="319325" y="242847"/>
                  </a:cubicBezTo>
                  <a:cubicBezTo>
                    <a:pt x="324158" y="270342"/>
                    <a:pt x="326509" y="298295"/>
                    <a:pt x="326182" y="326182"/>
                  </a:cubicBezTo>
                  <a:cubicBezTo>
                    <a:pt x="298818" y="326378"/>
                    <a:pt x="271126" y="324027"/>
                    <a:pt x="243631" y="319064"/>
                  </a:cubicBezTo>
                  <a:cubicBezTo>
                    <a:pt x="210518" y="313120"/>
                    <a:pt x="177864" y="303520"/>
                    <a:pt x="146515" y="290393"/>
                  </a:cubicBezTo>
                  <a:lnTo>
                    <a:pt x="117452" y="278180"/>
                  </a:lnTo>
                  <a:lnTo>
                    <a:pt x="105500" y="307373"/>
                  </a:lnTo>
                  <a:cubicBezTo>
                    <a:pt x="92765" y="338461"/>
                    <a:pt x="76437" y="368242"/>
                    <a:pt x="57040" y="395868"/>
                  </a:cubicBezTo>
                  <a:cubicBezTo>
                    <a:pt x="41170" y="418465"/>
                    <a:pt x="23209" y="439691"/>
                    <a:pt x="3421" y="459154"/>
                  </a:cubicBezTo>
                  <a:lnTo>
                    <a:pt x="3421" y="517802"/>
                  </a:lnTo>
                  <a:cubicBezTo>
                    <a:pt x="74608" y="585985"/>
                    <a:pt x="159250" y="639082"/>
                    <a:pt x="249443" y="672195"/>
                  </a:cubicBezTo>
                  <a:cubicBezTo>
                    <a:pt x="245525" y="679313"/>
                    <a:pt x="241541" y="686302"/>
                    <a:pt x="237361" y="693224"/>
                  </a:cubicBezTo>
                  <a:cubicBezTo>
                    <a:pt x="181913" y="785703"/>
                    <a:pt x="102888" y="861920"/>
                    <a:pt x="3421" y="905482"/>
                  </a:cubicBezTo>
                  <a:lnTo>
                    <a:pt x="3355" y="905482"/>
                  </a:lnTo>
                  <a:lnTo>
                    <a:pt x="3355" y="946104"/>
                  </a:lnTo>
                  <a:lnTo>
                    <a:pt x="3355" y="946104"/>
                  </a:lnTo>
                  <a:close/>
                  <a:moveTo>
                    <a:pt x="237034" y="355441"/>
                  </a:moveTo>
                  <a:cubicBezTo>
                    <a:pt x="268057" y="360993"/>
                    <a:pt x="299471" y="363540"/>
                    <a:pt x="330754" y="363017"/>
                  </a:cubicBezTo>
                  <a:cubicBezTo>
                    <a:pt x="329056" y="457847"/>
                    <a:pt x="306916" y="553526"/>
                    <a:pt x="266293" y="639344"/>
                  </a:cubicBezTo>
                  <a:cubicBezTo>
                    <a:pt x="178059" y="607668"/>
                    <a:pt x="95246" y="555747"/>
                    <a:pt x="26018" y="488674"/>
                  </a:cubicBezTo>
                  <a:cubicBezTo>
                    <a:pt x="48485" y="467056"/>
                    <a:pt x="68992" y="442957"/>
                    <a:pt x="87148" y="417094"/>
                  </a:cubicBezTo>
                  <a:cubicBezTo>
                    <a:pt x="107068" y="388684"/>
                    <a:pt x="123983" y="358250"/>
                    <a:pt x="137371" y="326640"/>
                  </a:cubicBezTo>
                  <a:cubicBezTo>
                    <a:pt x="169634" y="339767"/>
                    <a:pt x="203138" y="349433"/>
                    <a:pt x="237034" y="355507"/>
                  </a:cubicBezTo>
                  <a:lnTo>
                    <a:pt x="237034" y="355507"/>
                  </a:lnTo>
                  <a:close/>
                  <a:moveTo>
                    <a:pt x="362887" y="330428"/>
                  </a:moveTo>
                  <a:cubicBezTo>
                    <a:pt x="363474" y="299144"/>
                    <a:pt x="360927" y="267665"/>
                    <a:pt x="355441" y="236577"/>
                  </a:cubicBezTo>
                  <a:cubicBezTo>
                    <a:pt x="349433" y="202485"/>
                    <a:pt x="339897" y="168981"/>
                    <a:pt x="326966" y="137110"/>
                  </a:cubicBezTo>
                  <a:cubicBezTo>
                    <a:pt x="359164" y="123526"/>
                    <a:pt x="389664" y="106676"/>
                    <a:pt x="417812" y="87148"/>
                  </a:cubicBezTo>
                  <a:cubicBezTo>
                    <a:pt x="443740" y="69122"/>
                    <a:pt x="467774" y="48680"/>
                    <a:pt x="489457" y="26214"/>
                  </a:cubicBezTo>
                  <a:cubicBezTo>
                    <a:pt x="555355" y="94463"/>
                    <a:pt x="607342" y="177733"/>
                    <a:pt x="639278" y="267077"/>
                  </a:cubicBezTo>
                  <a:cubicBezTo>
                    <a:pt x="554441" y="307047"/>
                    <a:pt x="459153" y="328925"/>
                    <a:pt x="362821" y="330362"/>
                  </a:cubicBezTo>
                  <a:lnTo>
                    <a:pt x="362821" y="330362"/>
                  </a:lnTo>
                  <a:close/>
                  <a:moveTo>
                    <a:pt x="301561" y="650838"/>
                  </a:moveTo>
                  <a:cubicBezTo>
                    <a:pt x="342640" y="562539"/>
                    <a:pt x="365238" y="464444"/>
                    <a:pt x="367458" y="367132"/>
                  </a:cubicBezTo>
                  <a:cubicBezTo>
                    <a:pt x="466076" y="365042"/>
                    <a:pt x="563519" y="342771"/>
                    <a:pt x="650773" y="302410"/>
                  </a:cubicBezTo>
                  <a:cubicBezTo>
                    <a:pt x="653059" y="310182"/>
                    <a:pt x="655149" y="318019"/>
                    <a:pt x="657108" y="325856"/>
                  </a:cubicBezTo>
                  <a:cubicBezTo>
                    <a:pt x="683297" y="430417"/>
                    <a:pt x="681338" y="540203"/>
                    <a:pt x="641760" y="641368"/>
                  </a:cubicBezTo>
                  <a:cubicBezTo>
                    <a:pt x="540007" y="680946"/>
                    <a:pt x="430091" y="683558"/>
                    <a:pt x="325007" y="657239"/>
                  </a:cubicBezTo>
                  <a:cubicBezTo>
                    <a:pt x="317170" y="655279"/>
                    <a:pt x="309332" y="653124"/>
                    <a:pt x="301495" y="650838"/>
                  </a:cubicBezTo>
                  <a:lnTo>
                    <a:pt x="301495" y="65083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6A73E9DE-08AA-4B8D-8F47-94D8C108A998}"/>
                </a:ext>
              </a:extLst>
            </p:cNvPr>
            <p:cNvSpPr/>
            <p:nvPr/>
          </p:nvSpPr>
          <p:spPr>
            <a:xfrm>
              <a:off x="1438623" y="1636313"/>
              <a:ext cx="1169048" cy="1169048"/>
            </a:xfrm>
            <a:custGeom>
              <a:avLst/>
              <a:gdLst>
                <a:gd name="connsiteX0" fmla="*/ 1171685 w 1169048"/>
                <a:gd name="connsiteY0" fmla="*/ 947411 h 1169048"/>
                <a:gd name="connsiteX1" fmla="*/ 1034991 w 1169048"/>
                <a:gd name="connsiteY1" fmla="*/ 1172142 h 1169048"/>
                <a:gd name="connsiteX2" fmla="*/ 997242 w 1169048"/>
                <a:gd name="connsiteY2" fmla="*/ 1134393 h 1169048"/>
                <a:gd name="connsiteX3" fmla="*/ 1132499 w 1169048"/>
                <a:gd name="connsiteY3" fmla="*/ 928863 h 1169048"/>
                <a:gd name="connsiteX4" fmla="*/ 906200 w 1169048"/>
                <a:gd name="connsiteY4" fmla="*/ 713405 h 1169048"/>
                <a:gd name="connsiteX5" fmla="*/ 890264 w 1169048"/>
                <a:gd name="connsiteY5" fmla="*/ 685322 h 1169048"/>
                <a:gd name="connsiteX6" fmla="*/ 859046 w 1169048"/>
                <a:gd name="connsiteY6" fmla="*/ 693943 h 1169048"/>
                <a:gd name="connsiteX7" fmla="*/ 549804 w 1169048"/>
                <a:gd name="connsiteY7" fmla="*/ 687216 h 1169048"/>
                <a:gd name="connsiteX8" fmla="*/ 488282 w 1169048"/>
                <a:gd name="connsiteY8" fmla="*/ 625759 h 1169048"/>
                <a:gd name="connsiteX9" fmla="*/ 482273 w 1169048"/>
                <a:gd name="connsiteY9" fmla="*/ 317953 h 1169048"/>
                <a:gd name="connsiteX10" fmla="*/ 490894 w 1169048"/>
                <a:gd name="connsiteY10" fmla="*/ 286866 h 1169048"/>
                <a:gd name="connsiteX11" fmla="*/ 462680 w 1169048"/>
                <a:gd name="connsiteY11" fmla="*/ 270930 h 1169048"/>
                <a:gd name="connsiteX12" fmla="*/ 246700 w 1169048"/>
                <a:gd name="connsiteY12" fmla="*/ 43456 h 1169048"/>
                <a:gd name="connsiteX13" fmla="*/ 41105 w 1169048"/>
                <a:gd name="connsiteY13" fmla="*/ 178647 h 1169048"/>
                <a:gd name="connsiteX14" fmla="*/ 3355 w 1169048"/>
                <a:gd name="connsiteY14" fmla="*/ 140898 h 1169048"/>
                <a:gd name="connsiteX15" fmla="*/ 228348 w 1169048"/>
                <a:gd name="connsiteY15" fmla="*/ 4008 h 1169048"/>
                <a:gd name="connsiteX16" fmla="*/ 227956 w 1169048"/>
                <a:gd name="connsiteY16" fmla="*/ 3355 h 1169048"/>
                <a:gd name="connsiteX17" fmla="*/ 269167 w 1169048"/>
                <a:gd name="connsiteY17" fmla="*/ 3355 h 1169048"/>
                <a:gd name="connsiteX18" fmla="*/ 268840 w 1169048"/>
                <a:gd name="connsiteY18" fmla="*/ 4008 h 1169048"/>
                <a:gd name="connsiteX19" fmla="*/ 481620 w 1169048"/>
                <a:gd name="connsiteY19" fmla="*/ 239255 h 1169048"/>
                <a:gd name="connsiteX20" fmla="*/ 502715 w 1169048"/>
                <a:gd name="connsiteY20" fmla="*/ 251337 h 1169048"/>
                <a:gd name="connsiteX21" fmla="*/ 656781 w 1169048"/>
                <a:gd name="connsiteY21" fmla="*/ 4204 h 1169048"/>
                <a:gd name="connsiteX22" fmla="*/ 655998 w 1169048"/>
                <a:gd name="connsiteY22" fmla="*/ 3355 h 1169048"/>
                <a:gd name="connsiteX23" fmla="*/ 716148 w 1169048"/>
                <a:gd name="connsiteY23" fmla="*/ 3355 h 1169048"/>
                <a:gd name="connsiteX24" fmla="*/ 714973 w 1169048"/>
                <a:gd name="connsiteY24" fmla="*/ 4596 h 1169048"/>
                <a:gd name="connsiteX25" fmla="*/ 778323 w 1169048"/>
                <a:gd name="connsiteY25" fmla="*/ 57889 h 1169048"/>
                <a:gd name="connsiteX26" fmla="*/ 867210 w 1169048"/>
                <a:gd name="connsiteY26" fmla="*/ 106284 h 1169048"/>
                <a:gd name="connsiteX27" fmla="*/ 896404 w 1169048"/>
                <a:gd name="connsiteY27" fmla="*/ 118170 h 1169048"/>
                <a:gd name="connsiteX28" fmla="*/ 884256 w 1169048"/>
                <a:gd name="connsiteY28" fmla="*/ 147103 h 1169048"/>
                <a:gd name="connsiteX29" fmla="*/ 855911 w 1169048"/>
                <a:gd name="connsiteY29" fmla="*/ 243957 h 1169048"/>
                <a:gd name="connsiteX30" fmla="*/ 849054 w 1169048"/>
                <a:gd name="connsiteY30" fmla="*/ 327293 h 1169048"/>
                <a:gd name="connsiteX31" fmla="*/ 931606 w 1169048"/>
                <a:gd name="connsiteY31" fmla="*/ 320174 h 1169048"/>
                <a:gd name="connsiteX32" fmla="*/ 1028722 w 1169048"/>
                <a:gd name="connsiteY32" fmla="*/ 291503 h 1169048"/>
                <a:gd name="connsiteX33" fmla="*/ 1057784 w 1169048"/>
                <a:gd name="connsiteY33" fmla="*/ 279290 h 1169048"/>
                <a:gd name="connsiteX34" fmla="*/ 1069736 w 1169048"/>
                <a:gd name="connsiteY34" fmla="*/ 308418 h 1169048"/>
                <a:gd name="connsiteX35" fmla="*/ 1118196 w 1169048"/>
                <a:gd name="connsiteY35" fmla="*/ 396913 h 1169048"/>
                <a:gd name="connsiteX36" fmla="*/ 1171750 w 1169048"/>
                <a:gd name="connsiteY36" fmla="*/ 460068 h 1169048"/>
                <a:gd name="connsiteX37" fmla="*/ 1171750 w 1169048"/>
                <a:gd name="connsiteY37" fmla="*/ 518912 h 1169048"/>
                <a:gd name="connsiteX38" fmla="*/ 925793 w 1169048"/>
                <a:gd name="connsiteY38" fmla="*/ 673239 h 1169048"/>
                <a:gd name="connsiteX39" fmla="*/ 937875 w 1169048"/>
                <a:gd name="connsiteY39" fmla="*/ 694269 h 1169048"/>
                <a:gd name="connsiteX40" fmla="*/ 1171750 w 1169048"/>
                <a:gd name="connsiteY40" fmla="*/ 906527 h 1169048"/>
                <a:gd name="connsiteX41" fmla="*/ 1171750 w 1169048"/>
                <a:gd name="connsiteY41" fmla="*/ 947215 h 1169048"/>
                <a:gd name="connsiteX42" fmla="*/ 1171750 w 1169048"/>
                <a:gd name="connsiteY42" fmla="*/ 947215 h 1169048"/>
                <a:gd name="connsiteX43" fmla="*/ 1149153 w 1169048"/>
                <a:gd name="connsiteY43" fmla="*/ 489784 h 1169048"/>
                <a:gd name="connsiteX44" fmla="*/ 1088023 w 1169048"/>
                <a:gd name="connsiteY44" fmla="*/ 418139 h 1169048"/>
                <a:gd name="connsiteX45" fmla="*/ 1037800 w 1169048"/>
                <a:gd name="connsiteY45" fmla="*/ 327685 h 1169048"/>
                <a:gd name="connsiteX46" fmla="*/ 938137 w 1169048"/>
                <a:gd name="connsiteY46" fmla="*/ 356552 h 1169048"/>
                <a:gd name="connsiteX47" fmla="*/ 844417 w 1169048"/>
                <a:gd name="connsiteY47" fmla="*/ 364127 h 1169048"/>
                <a:gd name="connsiteX48" fmla="*/ 908878 w 1169048"/>
                <a:gd name="connsiteY48" fmla="*/ 640454 h 1169048"/>
                <a:gd name="connsiteX49" fmla="*/ 1149153 w 1169048"/>
                <a:gd name="connsiteY49" fmla="*/ 489784 h 1169048"/>
                <a:gd name="connsiteX50" fmla="*/ 1149153 w 1169048"/>
                <a:gd name="connsiteY50" fmla="*/ 489784 h 1169048"/>
                <a:gd name="connsiteX51" fmla="*/ 812284 w 1169048"/>
                <a:gd name="connsiteY51" fmla="*/ 331538 h 1169048"/>
                <a:gd name="connsiteX52" fmla="*/ 819730 w 1169048"/>
                <a:gd name="connsiteY52" fmla="*/ 237687 h 1169048"/>
                <a:gd name="connsiteX53" fmla="*/ 848205 w 1169048"/>
                <a:gd name="connsiteY53" fmla="*/ 138220 h 1169048"/>
                <a:gd name="connsiteX54" fmla="*/ 757359 w 1169048"/>
                <a:gd name="connsiteY54" fmla="*/ 88258 h 1169048"/>
                <a:gd name="connsiteX55" fmla="*/ 685714 w 1169048"/>
                <a:gd name="connsiteY55" fmla="*/ 27324 h 1169048"/>
                <a:gd name="connsiteX56" fmla="*/ 535893 w 1169048"/>
                <a:gd name="connsiteY56" fmla="*/ 268187 h 1169048"/>
                <a:gd name="connsiteX57" fmla="*/ 812350 w 1169048"/>
                <a:gd name="connsiteY57" fmla="*/ 331472 h 1169048"/>
                <a:gd name="connsiteX58" fmla="*/ 812350 w 1169048"/>
                <a:gd name="connsiteY58" fmla="*/ 331472 h 1169048"/>
                <a:gd name="connsiteX59" fmla="*/ 873611 w 1169048"/>
                <a:gd name="connsiteY59" fmla="*/ 651948 h 1169048"/>
                <a:gd name="connsiteX60" fmla="*/ 807713 w 1169048"/>
                <a:gd name="connsiteY60" fmla="*/ 368242 h 1169048"/>
                <a:gd name="connsiteX61" fmla="*/ 524398 w 1169048"/>
                <a:gd name="connsiteY61" fmla="*/ 303520 h 1169048"/>
                <a:gd name="connsiteX62" fmla="*/ 518063 w 1169048"/>
                <a:gd name="connsiteY62" fmla="*/ 326966 h 1169048"/>
                <a:gd name="connsiteX63" fmla="*/ 533411 w 1169048"/>
                <a:gd name="connsiteY63" fmla="*/ 642478 h 1169048"/>
                <a:gd name="connsiteX64" fmla="*/ 850164 w 1169048"/>
                <a:gd name="connsiteY64" fmla="*/ 658349 h 1169048"/>
                <a:gd name="connsiteX65" fmla="*/ 873676 w 1169048"/>
                <a:gd name="connsiteY65" fmla="*/ 651948 h 1169048"/>
                <a:gd name="connsiteX66" fmla="*/ 873676 w 1169048"/>
                <a:gd name="connsiteY66" fmla="*/ 65194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1171685" y="947411"/>
                  </a:moveTo>
                  <a:cubicBezTo>
                    <a:pt x="1138638" y="966938"/>
                    <a:pt x="1018860" y="1046943"/>
                    <a:pt x="1034991" y="1172142"/>
                  </a:cubicBezTo>
                  <a:lnTo>
                    <a:pt x="997242" y="1134393"/>
                  </a:lnTo>
                  <a:cubicBezTo>
                    <a:pt x="1004426" y="1030877"/>
                    <a:pt x="1086717" y="960407"/>
                    <a:pt x="1132499" y="928863"/>
                  </a:cubicBezTo>
                  <a:cubicBezTo>
                    <a:pt x="1037081" y="880794"/>
                    <a:pt x="960799" y="804382"/>
                    <a:pt x="906200" y="713405"/>
                  </a:cubicBezTo>
                  <a:cubicBezTo>
                    <a:pt x="900649" y="704196"/>
                    <a:pt x="895359" y="694792"/>
                    <a:pt x="890264" y="685322"/>
                  </a:cubicBezTo>
                  <a:cubicBezTo>
                    <a:pt x="879946" y="688457"/>
                    <a:pt x="869496" y="691330"/>
                    <a:pt x="859046" y="693943"/>
                  </a:cubicBezTo>
                  <a:cubicBezTo>
                    <a:pt x="756967" y="719479"/>
                    <a:pt x="650446" y="719348"/>
                    <a:pt x="549804" y="687216"/>
                  </a:cubicBezTo>
                  <a:lnTo>
                    <a:pt x="488282" y="625759"/>
                  </a:lnTo>
                  <a:cubicBezTo>
                    <a:pt x="456280" y="525704"/>
                    <a:pt x="456802" y="419445"/>
                    <a:pt x="482273" y="317953"/>
                  </a:cubicBezTo>
                  <a:cubicBezTo>
                    <a:pt x="484886" y="307569"/>
                    <a:pt x="487759" y="297185"/>
                    <a:pt x="490894" y="286866"/>
                  </a:cubicBezTo>
                  <a:cubicBezTo>
                    <a:pt x="481359" y="281772"/>
                    <a:pt x="471889" y="276482"/>
                    <a:pt x="462680" y="270930"/>
                  </a:cubicBezTo>
                  <a:cubicBezTo>
                    <a:pt x="371116" y="216070"/>
                    <a:pt x="294964" y="139265"/>
                    <a:pt x="246700" y="43456"/>
                  </a:cubicBezTo>
                  <a:cubicBezTo>
                    <a:pt x="215156" y="89238"/>
                    <a:pt x="144621" y="171463"/>
                    <a:pt x="41105" y="178647"/>
                  </a:cubicBezTo>
                  <a:lnTo>
                    <a:pt x="3355" y="140898"/>
                  </a:lnTo>
                  <a:cubicBezTo>
                    <a:pt x="128946" y="157030"/>
                    <a:pt x="209016" y="36729"/>
                    <a:pt x="228348" y="4008"/>
                  </a:cubicBezTo>
                  <a:lnTo>
                    <a:pt x="227956" y="3355"/>
                  </a:lnTo>
                  <a:lnTo>
                    <a:pt x="269167" y="3355"/>
                  </a:lnTo>
                  <a:lnTo>
                    <a:pt x="268840" y="4008"/>
                  </a:lnTo>
                  <a:cubicBezTo>
                    <a:pt x="312794" y="103933"/>
                    <a:pt x="388684" y="183545"/>
                    <a:pt x="481620" y="239255"/>
                  </a:cubicBezTo>
                  <a:cubicBezTo>
                    <a:pt x="488543" y="243435"/>
                    <a:pt x="495596" y="247419"/>
                    <a:pt x="502715" y="251337"/>
                  </a:cubicBezTo>
                  <a:cubicBezTo>
                    <a:pt x="536154" y="159838"/>
                    <a:pt x="589512" y="74478"/>
                    <a:pt x="656781" y="4204"/>
                  </a:cubicBezTo>
                  <a:lnTo>
                    <a:pt x="655998" y="3355"/>
                  </a:lnTo>
                  <a:lnTo>
                    <a:pt x="716148" y="3355"/>
                  </a:lnTo>
                  <a:lnTo>
                    <a:pt x="714973" y="4596"/>
                  </a:lnTo>
                  <a:cubicBezTo>
                    <a:pt x="734174" y="24124"/>
                    <a:pt x="755465" y="41953"/>
                    <a:pt x="778323" y="57889"/>
                  </a:cubicBezTo>
                  <a:cubicBezTo>
                    <a:pt x="806080" y="77156"/>
                    <a:pt x="835927" y="93483"/>
                    <a:pt x="867210" y="106284"/>
                  </a:cubicBezTo>
                  <a:lnTo>
                    <a:pt x="896404" y="118170"/>
                  </a:lnTo>
                  <a:lnTo>
                    <a:pt x="884256" y="147103"/>
                  </a:lnTo>
                  <a:cubicBezTo>
                    <a:pt x="871325" y="178059"/>
                    <a:pt x="861789" y="210714"/>
                    <a:pt x="855911" y="243957"/>
                  </a:cubicBezTo>
                  <a:cubicBezTo>
                    <a:pt x="851079" y="271453"/>
                    <a:pt x="848727" y="299405"/>
                    <a:pt x="849054" y="327293"/>
                  </a:cubicBezTo>
                  <a:cubicBezTo>
                    <a:pt x="876419" y="327489"/>
                    <a:pt x="904110" y="325137"/>
                    <a:pt x="931606" y="320174"/>
                  </a:cubicBezTo>
                  <a:cubicBezTo>
                    <a:pt x="964718" y="314231"/>
                    <a:pt x="997373" y="304630"/>
                    <a:pt x="1028722" y="291503"/>
                  </a:cubicBezTo>
                  <a:lnTo>
                    <a:pt x="1057784" y="279290"/>
                  </a:lnTo>
                  <a:lnTo>
                    <a:pt x="1069736" y="308418"/>
                  </a:lnTo>
                  <a:cubicBezTo>
                    <a:pt x="1082472" y="339506"/>
                    <a:pt x="1098799" y="369287"/>
                    <a:pt x="1118196" y="396913"/>
                  </a:cubicBezTo>
                  <a:cubicBezTo>
                    <a:pt x="1134001" y="419445"/>
                    <a:pt x="1151962" y="440671"/>
                    <a:pt x="1171750" y="460068"/>
                  </a:cubicBezTo>
                  <a:lnTo>
                    <a:pt x="1171750" y="518912"/>
                  </a:lnTo>
                  <a:cubicBezTo>
                    <a:pt x="1100628" y="587096"/>
                    <a:pt x="1015986" y="640127"/>
                    <a:pt x="925793" y="673239"/>
                  </a:cubicBezTo>
                  <a:cubicBezTo>
                    <a:pt x="929712" y="680358"/>
                    <a:pt x="933696" y="687346"/>
                    <a:pt x="937875" y="694269"/>
                  </a:cubicBezTo>
                  <a:cubicBezTo>
                    <a:pt x="993324" y="786748"/>
                    <a:pt x="1072283" y="862965"/>
                    <a:pt x="1171750" y="906527"/>
                  </a:cubicBezTo>
                  <a:lnTo>
                    <a:pt x="1171750" y="947215"/>
                  </a:lnTo>
                  <a:lnTo>
                    <a:pt x="1171750" y="947215"/>
                  </a:lnTo>
                  <a:close/>
                  <a:moveTo>
                    <a:pt x="1149153" y="489784"/>
                  </a:moveTo>
                  <a:cubicBezTo>
                    <a:pt x="1126687" y="468166"/>
                    <a:pt x="1106179" y="444067"/>
                    <a:pt x="1088023" y="418139"/>
                  </a:cubicBezTo>
                  <a:cubicBezTo>
                    <a:pt x="1068104" y="389729"/>
                    <a:pt x="1051188" y="359295"/>
                    <a:pt x="1037800" y="327685"/>
                  </a:cubicBezTo>
                  <a:cubicBezTo>
                    <a:pt x="1005536" y="340812"/>
                    <a:pt x="972032" y="350478"/>
                    <a:pt x="938137" y="356552"/>
                  </a:cubicBezTo>
                  <a:cubicBezTo>
                    <a:pt x="907115" y="362103"/>
                    <a:pt x="875635" y="364650"/>
                    <a:pt x="844417" y="364127"/>
                  </a:cubicBezTo>
                  <a:cubicBezTo>
                    <a:pt x="846115" y="458958"/>
                    <a:pt x="868255" y="554702"/>
                    <a:pt x="908878" y="640454"/>
                  </a:cubicBezTo>
                  <a:cubicBezTo>
                    <a:pt x="997112" y="608779"/>
                    <a:pt x="1079925" y="556857"/>
                    <a:pt x="1149153" y="489784"/>
                  </a:cubicBezTo>
                  <a:lnTo>
                    <a:pt x="1149153" y="489784"/>
                  </a:lnTo>
                  <a:close/>
                  <a:moveTo>
                    <a:pt x="812284" y="331538"/>
                  </a:moveTo>
                  <a:cubicBezTo>
                    <a:pt x="811697" y="300254"/>
                    <a:pt x="814244" y="268775"/>
                    <a:pt x="819730" y="237687"/>
                  </a:cubicBezTo>
                  <a:cubicBezTo>
                    <a:pt x="825738" y="203596"/>
                    <a:pt x="835274" y="170092"/>
                    <a:pt x="848205" y="138220"/>
                  </a:cubicBezTo>
                  <a:cubicBezTo>
                    <a:pt x="816007" y="124636"/>
                    <a:pt x="785507" y="107786"/>
                    <a:pt x="757359" y="88258"/>
                  </a:cubicBezTo>
                  <a:cubicBezTo>
                    <a:pt x="731431" y="70233"/>
                    <a:pt x="707397" y="49791"/>
                    <a:pt x="685714" y="27324"/>
                  </a:cubicBezTo>
                  <a:cubicBezTo>
                    <a:pt x="619816" y="95573"/>
                    <a:pt x="567829" y="178843"/>
                    <a:pt x="535893" y="268187"/>
                  </a:cubicBezTo>
                  <a:cubicBezTo>
                    <a:pt x="620730" y="308157"/>
                    <a:pt x="715952" y="330036"/>
                    <a:pt x="812350" y="331472"/>
                  </a:cubicBezTo>
                  <a:lnTo>
                    <a:pt x="812350" y="331472"/>
                  </a:lnTo>
                  <a:close/>
                  <a:moveTo>
                    <a:pt x="873611" y="651948"/>
                  </a:moveTo>
                  <a:cubicBezTo>
                    <a:pt x="832530" y="563649"/>
                    <a:pt x="809933" y="465554"/>
                    <a:pt x="807713" y="368242"/>
                  </a:cubicBezTo>
                  <a:cubicBezTo>
                    <a:pt x="709095" y="366152"/>
                    <a:pt x="611652" y="343881"/>
                    <a:pt x="524398" y="303520"/>
                  </a:cubicBezTo>
                  <a:cubicBezTo>
                    <a:pt x="522112" y="311292"/>
                    <a:pt x="520022" y="319129"/>
                    <a:pt x="518063" y="326966"/>
                  </a:cubicBezTo>
                  <a:cubicBezTo>
                    <a:pt x="491874" y="431527"/>
                    <a:pt x="493833" y="541313"/>
                    <a:pt x="533411" y="642478"/>
                  </a:cubicBezTo>
                  <a:cubicBezTo>
                    <a:pt x="635164" y="682056"/>
                    <a:pt x="745080" y="684669"/>
                    <a:pt x="850164" y="658349"/>
                  </a:cubicBezTo>
                  <a:cubicBezTo>
                    <a:pt x="858001" y="656390"/>
                    <a:pt x="865839" y="654234"/>
                    <a:pt x="873676" y="651948"/>
                  </a:cubicBezTo>
                  <a:lnTo>
                    <a:pt x="873676" y="65194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C1FE717-B432-4EAC-99DE-FC16602E7DBF}"/>
                </a:ext>
              </a:extLst>
            </p:cNvPr>
            <p:cNvSpPr/>
            <p:nvPr/>
          </p:nvSpPr>
          <p:spPr>
            <a:xfrm>
              <a:off x="1301733" y="1773921"/>
              <a:ext cx="1169048" cy="1169048"/>
            </a:xfrm>
            <a:custGeom>
              <a:avLst/>
              <a:gdLst>
                <a:gd name="connsiteX0" fmla="*/ 3421 w 1169048"/>
                <a:gd name="connsiteY0" fmla="*/ 228152 h 1169048"/>
                <a:gd name="connsiteX1" fmla="*/ 140245 w 1169048"/>
                <a:gd name="connsiteY1" fmla="*/ 3355 h 1169048"/>
                <a:gd name="connsiteX2" fmla="*/ 177994 w 1169048"/>
                <a:gd name="connsiteY2" fmla="*/ 41104 h 1169048"/>
                <a:gd name="connsiteX3" fmla="*/ 42737 w 1169048"/>
                <a:gd name="connsiteY3" fmla="*/ 246635 h 1169048"/>
                <a:gd name="connsiteX4" fmla="*/ 269036 w 1169048"/>
                <a:gd name="connsiteY4" fmla="*/ 462092 h 1169048"/>
                <a:gd name="connsiteX5" fmla="*/ 284972 w 1169048"/>
                <a:gd name="connsiteY5" fmla="*/ 490176 h 1169048"/>
                <a:gd name="connsiteX6" fmla="*/ 316190 w 1169048"/>
                <a:gd name="connsiteY6" fmla="*/ 481555 h 1169048"/>
                <a:gd name="connsiteX7" fmla="*/ 625433 w 1169048"/>
                <a:gd name="connsiteY7" fmla="*/ 488282 h 1169048"/>
                <a:gd name="connsiteX8" fmla="*/ 686955 w 1169048"/>
                <a:gd name="connsiteY8" fmla="*/ 549738 h 1169048"/>
                <a:gd name="connsiteX9" fmla="*/ 692963 w 1169048"/>
                <a:gd name="connsiteY9" fmla="*/ 857544 h 1169048"/>
                <a:gd name="connsiteX10" fmla="*/ 684342 w 1169048"/>
                <a:gd name="connsiteY10" fmla="*/ 888632 h 1169048"/>
                <a:gd name="connsiteX11" fmla="*/ 712556 w 1169048"/>
                <a:gd name="connsiteY11" fmla="*/ 904567 h 1169048"/>
                <a:gd name="connsiteX12" fmla="*/ 928536 w 1169048"/>
                <a:gd name="connsiteY12" fmla="*/ 1132042 h 1169048"/>
                <a:gd name="connsiteX13" fmla="*/ 1134132 w 1169048"/>
                <a:gd name="connsiteY13" fmla="*/ 996850 h 1169048"/>
                <a:gd name="connsiteX14" fmla="*/ 1171881 w 1169048"/>
                <a:gd name="connsiteY14" fmla="*/ 1034599 h 1169048"/>
                <a:gd name="connsiteX15" fmla="*/ 947149 w 1169048"/>
                <a:gd name="connsiteY15" fmla="*/ 1171032 h 1169048"/>
                <a:gd name="connsiteX16" fmla="*/ 906135 w 1169048"/>
                <a:gd name="connsiteY16" fmla="*/ 1171032 h 1169048"/>
                <a:gd name="connsiteX17" fmla="*/ 693551 w 1169048"/>
                <a:gd name="connsiteY17" fmla="*/ 936243 h 1169048"/>
                <a:gd name="connsiteX18" fmla="*/ 672456 w 1169048"/>
                <a:gd name="connsiteY18" fmla="*/ 924160 h 1169048"/>
                <a:gd name="connsiteX19" fmla="*/ 518651 w 1169048"/>
                <a:gd name="connsiteY19" fmla="*/ 1171032 h 1169048"/>
                <a:gd name="connsiteX20" fmla="*/ 460133 w 1169048"/>
                <a:gd name="connsiteY20" fmla="*/ 1171032 h 1169048"/>
                <a:gd name="connsiteX21" fmla="*/ 460264 w 1169048"/>
                <a:gd name="connsiteY21" fmla="*/ 1170901 h 1169048"/>
                <a:gd name="connsiteX22" fmla="*/ 396913 w 1169048"/>
                <a:gd name="connsiteY22" fmla="*/ 1117608 h 1169048"/>
                <a:gd name="connsiteX23" fmla="*/ 308026 w 1169048"/>
                <a:gd name="connsiteY23" fmla="*/ 1069214 h 1169048"/>
                <a:gd name="connsiteX24" fmla="*/ 278833 w 1169048"/>
                <a:gd name="connsiteY24" fmla="*/ 1057327 h 1169048"/>
                <a:gd name="connsiteX25" fmla="*/ 290980 w 1169048"/>
                <a:gd name="connsiteY25" fmla="*/ 1028395 h 1169048"/>
                <a:gd name="connsiteX26" fmla="*/ 319325 w 1169048"/>
                <a:gd name="connsiteY26" fmla="*/ 931540 h 1169048"/>
                <a:gd name="connsiteX27" fmla="*/ 326182 w 1169048"/>
                <a:gd name="connsiteY27" fmla="*/ 848205 h 1169048"/>
                <a:gd name="connsiteX28" fmla="*/ 243631 w 1169048"/>
                <a:gd name="connsiteY28" fmla="*/ 855324 h 1169048"/>
                <a:gd name="connsiteX29" fmla="*/ 146515 w 1169048"/>
                <a:gd name="connsiteY29" fmla="*/ 883995 h 1169048"/>
                <a:gd name="connsiteX30" fmla="*/ 117452 w 1169048"/>
                <a:gd name="connsiteY30" fmla="*/ 896208 h 1169048"/>
                <a:gd name="connsiteX31" fmla="*/ 105500 w 1169048"/>
                <a:gd name="connsiteY31" fmla="*/ 867014 h 1169048"/>
                <a:gd name="connsiteX32" fmla="*/ 57040 w 1169048"/>
                <a:gd name="connsiteY32" fmla="*/ 778519 h 1169048"/>
                <a:gd name="connsiteX33" fmla="*/ 3421 w 1169048"/>
                <a:gd name="connsiteY33" fmla="*/ 715234 h 1169048"/>
                <a:gd name="connsiteX34" fmla="*/ 3421 w 1169048"/>
                <a:gd name="connsiteY34" fmla="*/ 656585 h 1169048"/>
                <a:gd name="connsiteX35" fmla="*/ 249443 w 1169048"/>
                <a:gd name="connsiteY35" fmla="*/ 502193 h 1169048"/>
                <a:gd name="connsiteX36" fmla="*/ 237361 w 1169048"/>
                <a:gd name="connsiteY36" fmla="*/ 481163 h 1169048"/>
                <a:gd name="connsiteX37" fmla="*/ 3421 w 1169048"/>
                <a:gd name="connsiteY37" fmla="*/ 268906 h 1169048"/>
                <a:gd name="connsiteX38" fmla="*/ 3355 w 1169048"/>
                <a:gd name="connsiteY38" fmla="*/ 268906 h 1169048"/>
                <a:gd name="connsiteX39" fmla="*/ 3355 w 1169048"/>
                <a:gd name="connsiteY39" fmla="*/ 228283 h 1169048"/>
                <a:gd name="connsiteX40" fmla="*/ 3355 w 1169048"/>
                <a:gd name="connsiteY40" fmla="*/ 228283 h 1169048"/>
                <a:gd name="connsiteX41" fmla="*/ 237034 w 1169048"/>
                <a:gd name="connsiteY41" fmla="*/ 818946 h 1169048"/>
                <a:gd name="connsiteX42" fmla="*/ 330754 w 1169048"/>
                <a:gd name="connsiteY42" fmla="*/ 811370 h 1169048"/>
                <a:gd name="connsiteX43" fmla="*/ 266293 w 1169048"/>
                <a:gd name="connsiteY43" fmla="*/ 535044 h 1169048"/>
                <a:gd name="connsiteX44" fmla="*/ 26018 w 1169048"/>
                <a:gd name="connsiteY44" fmla="*/ 685714 h 1169048"/>
                <a:gd name="connsiteX45" fmla="*/ 87148 w 1169048"/>
                <a:gd name="connsiteY45" fmla="*/ 757359 h 1169048"/>
                <a:gd name="connsiteX46" fmla="*/ 137371 w 1169048"/>
                <a:gd name="connsiteY46" fmla="*/ 847813 h 1169048"/>
                <a:gd name="connsiteX47" fmla="*/ 237034 w 1169048"/>
                <a:gd name="connsiteY47" fmla="*/ 818946 h 1169048"/>
                <a:gd name="connsiteX48" fmla="*/ 237034 w 1169048"/>
                <a:gd name="connsiteY48" fmla="*/ 818946 h 1169048"/>
                <a:gd name="connsiteX49" fmla="*/ 362887 w 1169048"/>
                <a:gd name="connsiteY49" fmla="*/ 843960 h 1169048"/>
                <a:gd name="connsiteX50" fmla="*/ 355441 w 1169048"/>
                <a:gd name="connsiteY50" fmla="*/ 937810 h 1169048"/>
                <a:gd name="connsiteX51" fmla="*/ 326966 w 1169048"/>
                <a:gd name="connsiteY51" fmla="*/ 1037277 h 1169048"/>
                <a:gd name="connsiteX52" fmla="*/ 417812 w 1169048"/>
                <a:gd name="connsiteY52" fmla="*/ 1087239 h 1169048"/>
                <a:gd name="connsiteX53" fmla="*/ 489457 w 1169048"/>
                <a:gd name="connsiteY53" fmla="*/ 1148174 h 1169048"/>
                <a:gd name="connsiteX54" fmla="*/ 639278 w 1169048"/>
                <a:gd name="connsiteY54" fmla="*/ 907310 h 1169048"/>
                <a:gd name="connsiteX55" fmla="*/ 362821 w 1169048"/>
                <a:gd name="connsiteY55" fmla="*/ 844025 h 1169048"/>
                <a:gd name="connsiteX56" fmla="*/ 362821 w 1169048"/>
                <a:gd name="connsiteY56" fmla="*/ 844025 h 1169048"/>
                <a:gd name="connsiteX57" fmla="*/ 301561 w 1169048"/>
                <a:gd name="connsiteY57" fmla="*/ 523549 h 1169048"/>
                <a:gd name="connsiteX58" fmla="*/ 367458 w 1169048"/>
                <a:gd name="connsiteY58" fmla="*/ 807255 h 1169048"/>
                <a:gd name="connsiteX59" fmla="*/ 650773 w 1169048"/>
                <a:gd name="connsiteY59" fmla="*/ 871978 h 1169048"/>
                <a:gd name="connsiteX60" fmla="*/ 657108 w 1169048"/>
                <a:gd name="connsiteY60" fmla="*/ 848531 h 1169048"/>
                <a:gd name="connsiteX61" fmla="*/ 641760 w 1169048"/>
                <a:gd name="connsiteY61" fmla="*/ 533019 h 1169048"/>
                <a:gd name="connsiteX62" fmla="*/ 325007 w 1169048"/>
                <a:gd name="connsiteY62" fmla="*/ 517149 h 1169048"/>
                <a:gd name="connsiteX63" fmla="*/ 301495 w 1169048"/>
                <a:gd name="connsiteY63" fmla="*/ 523549 h 1169048"/>
                <a:gd name="connsiteX64" fmla="*/ 301495 w 1169048"/>
                <a:gd name="connsiteY64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3421" y="228152"/>
                  </a:moveTo>
                  <a:cubicBezTo>
                    <a:pt x="36337" y="208755"/>
                    <a:pt x="156376" y="128685"/>
                    <a:pt x="140245" y="3355"/>
                  </a:cubicBezTo>
                  <a:lnTo>
                    <a:pt x="177994" y="41104"/>
                  </a:lnTo>
                  <a:cubicBezTo>
                    <a:pt x="170810" y="144621"/>
                    <a:pt x="88519" y="215090"/>
                    <a:pt x="42737" y="246635"/>
                  </a:cubicBezTo>
                  <a:cubicBezTo>
                    <a:pt x="138155" y="294703"/>
                    <a:pt x="214437" y="371116"/>
                    <a:pt x="269036" y="462092"/>
                  </a:cubicBezTo>
                  <a:cubicBezTo>
                    <a:pt x="274588" y="471301"/>
                    <a:pt x="279878" y="480706"/>
                    <a:pt x="284972" y="490176"/>
                  </a:cubicBezTo>
                  <a:cubicBezTo>
                    <a:pt x="295291" y="487041"/>
                    <a:pt x="305740" y="484167"/>
                    <a:pt x="316190" y="481555"/>
                  </a:cubicBezTo>
                  <a:cubicBezTo>
                    <a:pt x="418269" y="456019"/>
                    <a:pt x="524790" y="456149"/>
                    <a:pt x="625433" y="488282"/>
                  </a:cubicBezTo>
                  <a:lnTo>
                    <a:pt x="686955" y="549738"/>
                  </a:lnTo>
                  <a:cubicBezTo>
                    <a:pt x="718956" y="649793"/>
                    <a:pt x="718434" y="756118"/>
                    <a:pt x="692963" y="857544"/>
                  </a:cubicBezTo>
                  <a:cubicBezTo>
                    <a:pt x="690351" y="867928"/>
                    <a:pt x="687477" y="878313"/>
                    <a:pt x="684342" y="888632"/>
                  </a:cubicBezTo>
                  <a:cubicBezTo>
                    <a:pt x="693877" y="893726"/>
                    <a:pt x="703347" y="899016"/>
                    <a:pt x="712556" y="904567"/>
                  </a:cubicBezTo>
                  <a:cubicBezTo>
                    <a:pt x="804121" y="959428"/>
                    <a:pt x="880272" y="1036232"/>
                    <a:pt x="928536" y="1132042"/>
                  </a:cubicBezTo>
                  <a:cubicBezTo>
                    <a:pt x="960081" y="1086260"/>
                    <a:pt x="1030615" y="1004034"/>
                    <a:pt x="1134132" y="996850"/>
                  </a:cubicBezTo>
                  <a:lnTo>
                    <a:pt x="1171881" y="1034599"/>
                  </a:lnTo>
                  <a:cubicBezTo>
                    <a:pt x="1046878" y="1018533"/>
                    <a:pt x="966938" y="1137724"/>
                    <a:pt x="947149" y="1171032"/>
                  </a:cubicBezTo>
                  <a:lnTo>
                    <a:pt x="906135" y="1171032"/>
                  </a:lnTo>
                  <a:cubicBezTo>
                    <a:pt x="862116" y="1071304"/>
                    <a:pt x="786356" y="991821"/>
                    <a:pt x="693551" y="936243"/>
                  </a:cubicBezTo>
                  <a:cubicBezTo>
                    <a:pt x="686628" y="932063"/>
                    <a:pt x="679575" y="928079"/>
                    <a:pt x="672456" y="924160"/>
                  </a:cubicBezTo>
                  <a:cubicBezTo>
                    <a:pt x="639082" y="1015529"/>
                    <a:pt x="585790" y="1100824"/>
                    <a:pt x="518651" y="1171032"/>
                  </a:cubicBezTo>
                  <a:lnTo>
                    <a:pt x="460133" y="1171032"/>
                  </a:lnTo>
                  <a:lnTo>
                    <a:pt x="460264" y="1170901"/>
                  </a:lnTo>
                  <a:cubicBezTo>
                    <a:pt x="441063" y="1151374"/>
                    <a:pt x="419772" y="1133544"/>
                    <a:pt x="396913" y="1117608"/>
                  </a:cubicBezTo>
                  <a:cubicBezTo>
                    <a:pt x="369156" y="1098342"/>
                    <a:pt x="339310" y="1082015"/>
                    <a:pt x="308026" y="1069214"/>
                  </a:cubicBezTo>
                  <a:lnTo>
                    <a:pt x="278833" y="1057327"/>
                  </a:lnTo>
                  <a:lnTo>
                    <a:pt x="290980" y="1028395"/>
                  </a:lnTo>
                  <a:cubicBezTo>
                    <a:pt x="303912" y="997438"/>
                    <a:pt x="313447" y="964783"/>
                    <a:pt x="319325" y="931540"/>
                  </a:cubicBezTo>
                  <a:cubicBezTo>
                    <a:pt x="324158" y="904045"/>
                    <a:pt x="326509" y="876092"/>
                    <a:pt x="326182" y="848205"/>
                  </a:cubicBezTo>
                  <a:cubicBezTo>
                    <a:pt x="298818" y="848009"/>
                    <a:pt x="271126" y="850360"/>
                    <a:pt x="243631" y="855324"/>
                  </a:cubicBezTo>
                  <a:cubicBezTo>
                    <a:pt x="210518" y="861267"/>
                    <a:pt x="177864" y="870867"/>
                    <a:pt x="146515" y="883995"/>
                  </a:cubicBezTo>
                  <a:lnTo>
                    <a:pt x="117452" y="896208"/>
                  </a:lnTo>
                  <a:lnTo>
                    <a:pt x="105500" y="867014"/>
                  </a:lnTo>
                  <a:cubicBezTo>
                    <a:pt x="92765" y="835927"/>
                    <a:pt x="76437" y="806145"/>
                    <a:pt x="57040" y="778519"/>
                  </a:cubicBezTo>
                  <a:cubicBezTo>
                    <a:pt x="41170" y="755922"/>
                    <a:pt x="23209" y="734696"/>
                    <a:pt x="3421" y="715234"/>
                  </a:cubicBezTo>
                  <a:lnTo>
                    <a:pt x="3421" y="656585"/>
                  </a:lnTo>
                  <a:cubicBezTo>
                    <a:pt x="74608" y="588402"/>
                    <a:pt x="159250" y="535305"/>
                    <a:pt x="249443" y="502193"/>
                  </a:cubicBezTo>
                  <a:cubicBezTo>
                    <a:pt x="245525" y="495074"/>
                    <a:pt x="241541" y="488086"/>
                    <a:pt x="237361" y="481163"/>
                  </a:cubicBezTo>
                  <a:cubicBezTo>
                    <a:pt x="181913" y="388684"/>
                    <a:pt x="102888" y="312467"/>
                    <a:pt x="3421" y="268906"/>
                  </a:cubicBezTo>
                  <a:lnTo>
                    <a:pt x="3355" y="268906"/>
                  </a:lnTo>
                  <a:lnTo>
                    <a:pt x="3355" y="228283"/>
                  </a:lnTo>
                  <a:lnTo>
                    <a:pt x="3355" y="228283"/>
                  </a:lnTo>
                  <a:close/>
                  <a:moveTo>
                    <a:pt x="237034" y="818946"/>
                  </a:moveTo>
                  <a:cubicBezTo>
                    <a:pt x="268057" y="813395"/>
                    <a:pt x="299471" y="810848"/>
                    <a:pt x="330754" y="811370"/>
                  </a:cubicBezTo>
                  <a:cubicBezTo>
                    <a:pt x="329056" y="716540"/>
                    <a:pt x="306916" y="620861"/>
                    <a:pt x="266293" y="535044"/>
                  </a:cubicBezTo>
                  <a:cubicBezTo>
                    <a:pt x="178059" y="566719"/>
                    <a:pt x="95246" y="618640"/>
                    <a:pt x="26018" y="685714"/>
                  </a:cubicBezTo>
                  <a:cubicBezTo>
                    <a:pt x="48485" y="707331"/>
                    <a:pt x="68992" y="731431"/>
                    <a:pt x="87148" y="757359"/>
                  </a:cubicBezTo>
                  <a:cubicBezTo>
                    <a:pt x="107068" y="785769"/>
                    <a:pt x="123983" y="816203"/>
                    <a:pt x="137371" y="847813"/>
                  </a:cubicBezTo>
                  <a:cubicBezTo>
                    <a:pt x="169634" y="834686"/>
                    <a:pt x="203138" y="825020"/>
                    <a:pt x="237034" y="818946"/>
                  </a:cubicBezTo>
                  <a:lnTo>
                    <a:pt x="237034" y="818946"/>
                  </a:lnTo>
                  <a:close/>
                  <a:moveTo>
                    <a:pt x="362887" y="843960"/>
                  </a:moveTo>
                  <a:cubicBezTo>
                    <a:pt x="363474" y="875243"/>
                    <a:pt x="360927" y="906723"/>
                    <a:pt x="355441" y="937810"/>
                  </a:cubicBezTo>
                  <a:cubicBezTo>
                    <a:pt x="349433" y="971902"/>
                    <a:pt x="339897" y="1005406"/>
                    <a:pt x="326966" y="1037277"/>
                  </a:cubicBezTo>
                  <a:cubicBezTo>
                    <a:pt x="359164" y="1050862"/>
                    <a:pt x="389664" y="1067712"/>
                    <a:pt x="417812" y="1087239"/>
                  </a:cubicBezTo>
                  <a:cubicBezTo>
                    <a:pt x="443740" y="1105265"/>
                    <a:pt x="467774" y="1125707"/>
                    <a:pt x="489457" y="1148174"/>
                  </a:cubicBezTo>
                  <a:cubicBezTo>
                    <a:pt x="555355" y="1079925"/>
                    <a:pt x="607342" y="996654"/>
                    <a:pt x="639278" y="907310"/>
                  </a:cubicBezTo>
                  <a:cubicBezTo>
                    <a:pt x="554441" y="867341"/>
                    <a:pt x="459153" y="845462"/>
                    <a:pt x="362821" y="844025"/>
                  </a:cubicBezTo>
                  <a:lnTo>
                    <a:pt x="362821" y="844025"/>
                  </a:lnTo>
                  <a:close/>
                  <a:moveTo>
                    <a:pt x="301561" y="523549"/>
                  </a:moveTo>
                  <a:cubicBezTo>
                    <a:pt x="342640" y="611848"/>
                    <a:pt x="365238" y="709944"/>
                    <a:pt x="367458" y="807255"/>
                  </a:cubicBezTo>
                  <a:cubicBezTo>
                    <a:pt x="466076" y="809345"/>
                    <a:pt x="563519" y="831616"/>
                    <a:pt x="650773" y="871978"/>
                  </a:cubicBezTo>
                  <a:cubicBezTo>
                    <a:pt x="653059" y="864206"/>
                    <a:pt x="655149" y="856369"/>
                    <a:pt x="657108" y="848531"/>
                  </a:cubicBezTo>
                  <a:cubicBezTo>
                    <a:pt x="683297" y="743970"/>
                    <a:pt x="681338" y="634184"/>
                    <a:pt x="641760" y="533019"/>
                  </a:cubicBezTo>
                  <a:cubicBezTo>
                    <a:pt x="540007" y="493441"/>
                    <a:pt x="430091" y="490829"/>
                    <a:pt x="325007" y="517149"/>
                  </a:cubicBezTo>
                  <a:cubicBezTo>
                    <a:pt x="317170" y="519108"/>
                    <a:pt x="309332" y="521263"/>
                    <a:pt x="301495" y="523549"/>
                  </a:cubicBezTo>
                  <a:lnTo>
                    <a:pt x="301495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D936D958-C518-49B6-B2A3-9DA0E3627FDD}"/>
                </a:ext>
              </a:extLst>
            </p:cNvPr>
            <p:cNvSpPr/>
            <p:nvPr/>
          </p:nvSpPr>
          <p:spPr>
            <a:xfrm>
              <a:off x="-3421" y="5688339"/>
              <a:ext cx="1169048" cy="1169048"/>
            </a:xfrm>
            <a:custGeom>
              <a:avLst/>
              <a:gdLst>
                <a:gd name="connsiteX0" fmla="*/ 3421 w 1169048"/>
                <a:gd name="connsiteY0" fmla="*/ 228087 h 1169048"/>
                <a:gd name="connsiteX1" fmla="*/ 140114 w 1169048"/>
                <a:gd name="connsiteY1" fmla="*/ 3355 h 1169048"/>
                <a:gd name="connsiteX2" fmla="*/ 177863 w 1169048"/>
                <a:gd name="connsiteY2" fmla="*/ 41105 h 1169048"/>
                <a:gd name="connsiteX3" fmla="*/ 42607 w 1169048"/>
                <a:gd name="connsiteY3" fmla="*/ 246635 h 1169048"/>
                <a:gd name="connsiteX4" fmla="*/ 268906 w 1169048"/>
                <a:gd name="connsiteY4" fmla="*/ 462092 h 1169048"/>
                <a:gd name="connsiteX5" fmla="*/ 284841 w 1169048"/>
                <a:gd name="connsiteY5" fmla="*/ 490176 h 1169048"/>
                <a:gd name="connsiteX6" fmla="*/ 316059 w 1169048"/>
                <a:gd name="connsiteY6" fmla="*/ 481555 h 1169048"/>
                <a:gd name="connsiteX7" fmla="*/ 625302 w 1169048"/>
                <a:gd name="connsiteY7" fmla="*/ 488282 h 1169048"/>
                <a:gd name="connsiteX8" fmla="*/ 686824 w 1169048"/>
                <a:gd name="connsiteY8" fmla="*/ 549739 h 1169048"/>
                <a:gd name="connsiteX9" fmla="*/ 692832 w 1169048"/>
                <a:gd name="connsiteY9" fmla="*/ 857544 h 1169048"/>
                <a:gd name="connsiteX10" fmla="*/ 684212 w 1169048"/>
                <a:gd name="connsiteY10" fmla="*/ 888632 h 1169048"/>
                <a:gd name="connsiteX11" fmla="*/ 712425 w 1169048"/>
                <a:gd name="connsiteY11" fmla="*/ 904567 h 1169048"/>
                <a:gd name="connsiteX12" fmla="*/ 928405 w 1169048"/>
                <a:gd name="connsiteY12" fmla="*/ 1132042 h 1169048"/>
                <a:gd name="connsiteX13" fmla="*/ 1134001 w 1169048"/>
                <a:gd name="connsiteY13" fmla="*/ 996850 h 1169048"/>
                <a:gd name="connsiteX14" fmla="*/ 1171750 w 1169048"/>
                <a:gd name="connsiteY14" fmla="*/ 1034600 h 1169048"/>
                <a:gd name="connsiteX15" fmla="*/ 946758 w 1169048"/>
                <a:gd name="connsiteY15" fmla="*/ 1171489 h 1169048"/>
                <a:gd name="connsiteX16" fmla="*/ 947149 w 1169048"/>
                <a:gd name="connsiteY16" fmla="*/ 1172142 h 1169048"/>
                <a:gd name="connsiteX17" fmla="*/ 905939 w 1169048"/>
                <a:gd name="connsiteY17" fmla="*/ 1172142 h 1169048"/>
                <a:gd name="connsiteX18" fmla="*/ 906265 w 1169048"/>
                <a:gd name="connsiteY18" fmla="*/ 1171489 h 1169048"/>
                <a:gd name="connsiteX19" fmla="*/ 693486 w 1169048"/>
                <a:gd name="connsiteY19" fmla="*/ 936243 h 1169048"/>
                <a:gd name="connsiteX20" fmla="*/ 672390 w 1169048"/>
                <a:gd name="connsiteY20" fmla="*/ 924160 h 1169048"/>
                <a:gd name="connsiteX21" fmla="*/ 518324 w 1169048"/>
                <a:gd name="connsiteY21" fmla="*/ 1171293 h 1169048"/>
                <a:gd name="connsiteX22" fmla="*/ 519108 w 1169048"/>
                <a:gd name="connsiteY22" fmla="*/ 1172142 h 1169048"/>
                <a:gd name="connsiteX23" fmla="*/ 458958 w 1169048"/>
                <a:gd name="connsiteY23" fmla="*/ 1172142 h 1169048"/>
                <a:gd name="connsiteX24" fmla="*/ 460133 w 1169048"/>
                <a:gd name="connsiteY24" fmla="*/ 1170901 h 1169048"/>
                <a:gd name="connsiteX25" fmla="*/ 396782 w 1169048"/>
                <a:gd name="connsiteY25" fmla="*/ 1117609 h 1169048"/>
                <a:gd name="connsiteX26" fmla="*/ 307896 w 1169048"/>
                <a:gd name="connsiteY26" fmla="*/ 1069214 h 1169048"/>
                <a:gd name="connsiteX27" fmla="*/ 278702 w 1169048"/>
                <a:gd name="connsiteY27" fmla="*/ 1057327 h 1169048"/>
                <a:gd name="connsiteX28" fmla="*/ 290850 w 1169048"/>
                <a:gd name="connsiteY28" fmla="*/ 1028395 h 1169048"/>
                <a:gd name="connsiteX29" fmla="*/ 319194 w 1169048"/>
                <a:gd name="connsiteY29" fmla="*/ 931540 h 1169048"/>
                <a:gd name="connsiteX30" fmla="*/ 326052 w 1169048"/>
                <a:gd name="connsiteY30" fmla="*/ 848205 h 1169048"/>
                <a:gd name="connsiteX31" fmla="*/ 243500 w 1169048"/>
                <a:gd name="connsiteY31" fmla="*/ 855324 h 1169048"/>
                <a:gd name="connsiteX32" fmla="*/ 146384 w 1169048"/>
                <a:gd name="connsiteY32" fmla="*/ 883995 h 1169048"/>
                <a:gd name="connsiteX33" fmla="*/ 117321 w 1169048"/>
                <a:gd name="connsiteY33" fmla="*/ 896208 h 1169048"/>
                <a:gd name="connsiteX34" fmla="*/ 105369 w 1169048"/>
                <a:gd name="connsiteY34" fmla="*/ 867079 h 1169048"/>
                <a:gd name="connsiteX35" fmla="*/ 56909 w 1169048"/>
                <a:gd name="connsiteY35" fmla="*/ 778585 h 1169048"/>
                <a:gd name="connsiteX36" fmla="*/ 3355 w 1169048"/>
                <a:gd name="connsiteY36" fmla="*/ 715430 h 1169048"/>
                <a:gd name="connsiteX37" fmla="*/ 3355 w 1169048"/>
                <a:gd name="connsiteY37" fmla="*/ 656586 h 1169048"/>
                <a:gd name="connsiteX38" fmla="*/ 249313 w 1169048"/>
                <a:gd name="connsiteY38" fmla="*/ 502258 h 1169048"/>
                <a:gd name="connsiteX39" fmla="*/ 237230 w 1169048"/>
                <a:gd name="connsiteY39" fmla="*/ 481229 h 1169048"/>
                <a:gd name="connsiteX40" fmla="*/ 3355 w 1169048"/>
                <a:gd name="connsiteY40" fmla="*/ 268971 h 1169048"/>
                <a:gd name="connsiteX41" fmla="*/ 3355 w 1169048"/>
                <a:gd name="connsiteY41" fmla="*/ 228283 h 1169048"/>
                <a:gd name="connsiteX42" fmla="*/ 3421 w 1169048"/>
                <a:gd name="connsiteY42" fmla="*/ 228283 h 1169048"/>
                <a:gd name="connsiteX43" fmla="*/ 25953 w 1169048"/>
                <a:gd name="connsiteY43" fmla="*/ 685714 h 1169048"/>
                <a:gd name="connsiteX44" fmla="*/ 87083 w 1169048"/>
                <a:gd name="connsiteY44" fmla="*/ 757359 h 1169048"/>
                <a:gd name="connsiteX45" fmla="*/ 137306 w 1169048"/>
                <a:gd name="connsiteY45" fmla="*/ 847813 h 1169048"/>
                <a:gd name="connsiteX46" fmla="*/ 236969 w 1169048"/>
                <a:gd name="connsiteY46" fmla="*/ 818946 h 1169048"/>
                <a:gd name="connsiteX47" fmla="*/ 330689 w 1169048"/>
                <a:gd name="connsiteY47" fmla="*/ 811370 h 1169048"/>
                <a:gd name="connsiteX48" fmla="*/ 266228 w 1169048"/>
                <a:gd name="connsiteY48" fmla="*/ 535044 h 1169048"/>
                <a:gd name="connsiteX49" fmla="*/ 25953 w 1169048"/>
                <a:gd name="connsiteY49" fmla="*/ 685714 h 1169048"/>
                <a:gd name="connsiteX50" fmla="*/ 25953 w 1169048"/>
                <a:gd name="connsiteY50" fmla="*/ 685714 h 1169048"/>
                <a:gd name="connsiteX51" fmla="*/ 362821 w 1169048"/>
                <a:gd name="connsiteY51" fmla="*/ 843960 h 1169048"/>
                <a:gd name="connsiteX52" fmla="*/ 355376 w 1169048"/>
                <a:gd name="connsiteY52" fmla="*/ 937810 h 1169048"/>
                <a:gd name="connsiteX53" fmla="*/ 326901 w 1169048"/>
                <a:gd name="connsiteY53" fmla="*/ 1037277 h 1169048"/>
                <a:gd name="connsiteX54" fmla="*/ 417747 w 1169048"/>
                <a:gd name="connsiteY54" fmla="*/ 1087239 h 1169048"/>
                <a:gd name="connsiteX55" fmla="*/ 489392 w 1169048"/>
                <a:gd name="connsiteY55" fmla="*/ 1148174 h 1169048"/>
                <a:gd name="connsiteX56" fmla="*/ 639213 w 1169048"/>
                <a:gd name="connsiteY56" fmla="*/ 907311 h 1169048"/>
                <a:gd name="connsiteX57" fmla="*/ 362756 w 1169048"/>
                <a:gd name="connsiteY57" fmla="*/ 844025 h 1169048"/>
                <a:gd name="connsiteX58" fmla="*/ 362756 w 1169048"/>
                <a:gd name="connsiteY58" fmla="*/ 844025 h 1169048"/>
                <a:gd name="connsiteX59" fmla="*/ 301495 w 1169048"/>
                <a:gd name="connsiteY59" fmla="*/ 523549 h 1169048"/>
                <a:gd name="connsiteX60" fmla="*/ 367393 w 1169048"/>
                <a:gd name="connsiteY60" fmla="*/ 807256 h 1169048"/>
                <a:gd name="connsiteX61" fmla="*/ 650708 w 1169048"/>
                <a:gd name="connsiteY61" fmla="*/ 871978 h 1169048"/>
                <a:gd name="connsiteX62" fmla="*/ 657043 w 1169048"/>
                <a:gd name="connsiteY62" fmla="*/ 848532 h 1169048"/>
                <a:gd name="connsiteX63" fmla="*/ 641695 w 1169048"/>
                <a:gd name="connsiteY63" fmla="*/ 533019 h 1169048"/>
                <a:gd name="connsiteX64" fmla="*/ 324942 w 1169048"/>
                <a:gd name="connsiteY64" fmla="*/ 517149 h 1169048"/>
                <a:gd name="connsiteX65" fmla="*/ 301430 w 1169048"/>
                <a:gd name="connsiteY65" fmla="*/ 523549 h 1169048"/>
                <a:gd name="connsiteX66" fmla="*/ 301430 w 1169048"/>
                <a:gd name="connsiteY66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3421" y="228087"/>
                  </a:moveTo>
                  <a:cubicBezTo>
                    <a:pt x="36467" y="208559"/>
                    <a:pt x="156246" y="128555"/>
                    <a:pt x="140114" y="3355"/>
                  </a:cubicBezTo>
                  <a:lnTo>
                    <a:pt x="177863" y="41105"/>
                  </a:lnTo>
                  <a:cubicBezTo>
                    <a:pt x="170679" y="144621"/>
                    <a:pt x="88389" y="215090"/>
                    <a:pt x="42607" y="246635"/>
                  </a:cubicBezTo>
                  <a:cubicBezTo>
                    <a:pt x="138024" y="294703"/>
                    <a:pt x="214306" y="371116"/>
                    <a:pt x="268906" y="462092"/>
                  </a:cubicBezTo>
                  <a:cubicBezTo>
                    <a:pt x="274457" y="471301"/>
                    <a:pt x="279747" y="480706"/>
                    <a:pt x="284841" y="490176"/>
                  </a:cubicBezTo>
                  <a:cubicBezTo>
                    <a:pt x="295160" y="487041"/>
                    <a:pt x="305610" y="484167"/>
                    <a:pt x="316059" y="481555"/>
                  </a:cubicBezTo>
                  <a:cubicBezTo>
                    <a:pt x="418139" y="456019"/>
                    <a:pt x="524659" y="456149"/>
                    <a:pt x="625302" y="488282"/>
                  </a:cubicBezTo>
                  <a:lnTo>
                    <a:pt x="686824" y="549739"/>
                  </a:lnTo>
                  <a:cubicBezTo>
                    <a:pt x="718826" y="649793"/>
                    <a:pt x="718303" y="756053"/>
                    <a:pt x="692832" y="857544"/>
                  </a:cubicBezTo>
                  <a:cubicBezTo>
                    <a:pt x="690220" y="867928"/>
                    <a:pt x="687346" y="878313"/>
                    <a:pt x="684212" y="888632"/>
                  </a:cubicBezTo>
                  <a:cubicBezTo>
                    <a:pt x="693747" y="893726"/>
                    <a:pt x="703217" y="899016"/>
                    <a:pt x="712425" y="904567"/>
                  </a:cubicBezTo>
                  <a:cubicBezTo>
                    <a:pt x="803990" y="959428"/>
                    <a:pt x="880141" y="1036232"/>
                    <a:pt x="928405" y="1132042"/>
                  </a:cubicBezTo>
                  <a:cubicBezTo>
                    <a:pt x="959950" y="1086260"/>
                    <a:pt x="1030485" y="1004035"/>
                    <a:pt x="1134001" y="996850"/>
                  </a:cubicBezTo>
                  <a:lnTo>
                    <a:pt x="1171750" y="1034600"/>
                  </a:lnTo>
                  <a:cubicBezTo>
                    <a:pt x="1046159" y="1018468"/>
                    <a:pt x="966089" y="1138769"/>
                    <a:pt x="946758" y="1171489"/>
                  </a:cubicBezTo>
                  <a:lnTo>
                    <a:pt x="947149" y="1172142"/>
                  </a:lnTo>
                  <a:lnTo>
                    <a:pt x="905939" y="1172142"/>
                  </a:lnTo>
                  <a:lnTo>
                    <a:pt x="906265" y="1171489"/>
                  </a:lnTo>
                  <a:cubicBezTo>
                    <a:pt x="862312" y="1071565"/>
                    <a:pt x="786422" y="991952"/>
                    <a:pt x="693486" y="936243"/>
                  </a:cubicBezTo>
                  <a:cubicBezTo>
                    <a:pt x="686563" y="932063"/>
                    <a:pt x="679509" y="928079"/>
                    <a:pt x="672390" y="924160"/>
                  </a:cubicBezTo>
                  <a:cubicBezTo>
                    <a:pt x="638952" y="1015660"/>
                    <a:pt x="585594" y="1101020"/>
                    <a:pt x="518324" y="1171293"/>
                  </a:cubicBezTo>
                  <a:lnTo>
                    <a:pt x="519108" y="1172142"/>
                  </a:lnTo>
                  <a:lnTo>
                    <a:pt x="458958" y="1172142"/>
                  </a:lnTo>
                  <a:lnTo>
                    <a:pt x="460133" y="1170901"/>
                  </a:lnTo>
                  <a:cubicBezTo>
                    <a:pt x="440932" y="1151374"/>
                    <a:pt x="419641" y="1133544"/>
                    <a:pt x="396782" y="1117609"/>
                  </a:cubicBezTo>
                  <a:cubicBezTo>
                    <a:pt x="369026" y="1098342"/>
                    <a:pt x="339179" y="1082015"/>
                    <a:pt x="307896" y="1069214"/>
                  </a:cubicBezTo>
                  <a:lnTo>
                    <a:pt x="278702" y="1057327"/>
                  </a:lnTo>
                  <a:lnTo>
                    <a:pt x="290850" y="1028395"/>
                  </a:lnTo>
                  <a:cubicBezTo>
                    <a:pt x="303781" y="997438"/>
                    <a:pt x="313316" y="964783"/>
                    <a:pt x="319194" y="931540"/>
                  </a:cubicBezTo>
                  <a:cubicBezTo>
                    <a:pt x="324027" y="904045"/>
                    <a:pt x="326378" y="876092"/>
                    <a:pt x="326052" y="848205"/>
                  </a:cubicBezTo>
                  <a:cubicBezTo>
                    <a:pt x="298687" y="848009"/>
                    <a:pt x="270995" y="850360"/>
                    <a:pt x="243500" y="855324"/>
                  </a:cubicBezTo>
                  <a:cubicBezTo>
                    <a:pt x="210388" y="861267"/>
                    <a:pt x="177733" y="870868"/>
                    <a:pt x="146384" y="883995"/>
                  </a:cubicBezTo>
                  <a:lnTo>
                    <a:pt x="117321" y="896208"/>
                  </a:lnTo>
                  <a:lnTo>
                    <a:pt x="105369" y="867079"/>
                  </a:lnTo>
                  <a:cubicBezTo>
                    <a:pt x="92634" y="835992"/>
                    <a:pt x="76307" y="806210"/>
                    <a:pt x="56909" y="778585"/>
                  </a:cubicBezTo>
                  <a:cubicBezTo>
                    <a:pt x="41104" y="756053"/>
                    <a:pt x="23144" y="734827"/>
                    <a:pt x="3355" y="715430"/>
                  </a:cubicBezTo>
                  <a:lnTo>
                    <a:pt x="3355" y="656586"/>
                  </a:lnTo>
                  <a:cubicBezTo>
                    <a:pt x="74478" y="588402"/>
                    <a:pt x="159120" y="535370"/>
                    <a:pt x="249313" y="502258"/>
                  </a:cubicBezTo>
                  <a:cubicBezTo>
                    <a:pt x="245394" y="495139"/>
                    <a:pt x="241410" y="488151"/>
                    <a:pt x="237230" y="481229"/>
                  </a:cubicBezTo>
                  <a:cubicBezTo>
                    <a:pt x="181782" y="388749"/>
                    <a:pt x="102822" y="312533"/>
                    <a:pt x="3355" y="268971"/>
                  </a:cubicBezTo>
                  <a:lnTo>
                    <a:pt x="3355" y="228283"/>
                  </a:lnTo>
                  <a:lnTo>
                    <a:pt x="3421" y="228283"/>
                  </a:lnTo>
                  <a:close/>
                  <a:moveTo>
                    <a:pt x="25953" y="685714"/>
                  </a:moveTo>
                  <a:cubicBezTo>
                    <a:pt x="48419" y="707332"/>
                    <a:pt x="68926" y="731431"/>
                    <a:pt x="87083" y="757359"/>
                  </a:cubicBezTo>
                  <a:cubicBezTo>
                    <a:pt x="107002" y="785768"/>
                    <a:pt x="123917" y="816203"/>
                    <a:pt x="137306" y="847813"/>
                  </a:cubicBezTo>
                  <a:cubicBezTo>
                    <a:pt x="169569" y="834686"/>
                    <a:pt x="203073" y="825020"/>
                    <a:pt x="236969" y="818946"/>
                  </a:cubicBezTo>
                  <a:cubicBezTo>
                    <a:pt x="267991" y="813395"/>
                    <a:pt x="299471" y="810848"/>
                    <a:pt x="330689" y="811370"/>
                  </a:cubicBezTo>
                  <a:cubicBezTo>
                    <a:pt x="328991" y="716540"/>
                    <a:pt x="306851" y="620796"/>
                    <a:pt x="266228" y="535044"/>
                  </a:cubicBezTo>
                  <a:cubicBezTo>
                    <a:pt x="177994" y="566719"/>
                    <a:pt x="95181" y="618641"/>
                    <a:pt x="25953" y="685714"/>
                  </a:cubicBezTo>
                  <a:lnTo>
                    <a:pt x="25953" y="685714"/>
                  </a:lnTo>
                  <a:close/>
                  <a:moveTo>
                    <a:pt x="362821" y="843960"/>
                  </a:moveTo>
                  <a:cubicBezTo>
                    <a:pt x="363409" y="875243"/>
                    <a:pt x="360862" y="906723"/>
                    <a:pt x="355376" y="937810"/>
                  </a:cubicBezTo>
                  <a:cubicBezTo>
                    <a:pt x="349367" y="971902"/>
                    <a:pt x="339832" y="1005406"/>
                    <a:pt x="326901" y="1037277"/>
                  </a:cubicBezTo>
                  <a:cubicBezTo>
                    <a:pt x="359099" y="1050862"/>
                    <a:pt x="389598" y="1067712"/>
                    <a:pt x="417747" y="1087239"/>
                  </a:cubicBezTo>
                  <a:cubicBezTo>
                    <a:pt x="443675" y="1105265"/>
                    <a:pt x="467709" y="1125707"/>
                    <a:pt x="489392" y="1148174"/>
                  </a:cubicBezTo>
                  <a:cubicBezTo>
                    <a:pt x="555290" y="1079925"/>
                    <a:pt x="607276" y="996655"/>
                    <a:pt x="639213" y="907311"/>
                  </a:cubicBezTo>
                  <a:cubicBezTo>
                    <a:pt x="554375" y="867341"/>
                    <a:pt x="459153" y="845462"/>
                    <a:pt x="362756" y="844025"/>
                  </a:cubicBezTo>
                  <a:lnTo>
                    <a:pt x="362756" y="844025"/>
                  </a:lnTo>
                  <a:close/>
                  <a:moveTo>
                    <a:pt x="301495" y="523549"/>
                  </a:moveTo>
                  <a:cubicBezTo>
                    <a:pt x="342575" y="611848"/>
                    <a:pt x="365172" y="709944"/>
                    <a:pt x="367393" y="807256"/>
                  </a:cubicBezTo>
                  <a:cubicBezTo>
                    <a:pt x="466011" y="809346"/>
                    <a:pt x="563453" y="831616"/>
                    <a:pt x="650708" y="871978"/>
                  </a:cubicBezTo>
                  <a:cubicBezTo>
                    <a:pt x="652993" y="864206"/>
                    <a:pt x="655083" y="856369"/>
                    <a:pt x="657043" y="848532"/>
                  </a:cubicBezTo>
                  <a:cubicBezTo>
                    <a:pt x="683232" y="743970"/>
                    <a:pt x="681273" y="634184"/>
                    <a:pt x="641695" y="533019"/>
                  </a:cubicBezTo>
                  <a:cubicBezTo>
                    <a:pt x="539942" y="493441"/>
                    <a:pt x="430025" y="490829"/>
                    <a:pt x="324942" y="517149"/>
                  </a:cubicBezTo>
                  <a:cubicBezTo>
                    <a:pt x="317104" y="519108"/>
                    <a:pt x="309267" y="521263"/>
                    <a:pt x="301430" y="523549"/>
                  </a:cubicBezTo>
                  <a:lnTo>
                    <a:pt x="301430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B2E3865-6487-4DD3-92C5-28C4F57DA5BF}"/>
                </a:ext>
              </a:extLst>
            </p:cNvPr>
            <p:cNvSpPr/>
            <p:nvPr/>
          </p:nvSpPr>
          <p:spPr>
            <a:xfrm>
              <a:off x="133338" y="5551841"/>
              <a:ext cx="1169048" cy="1169048"/>
            </a:xfrm>
            <a:custGeom>
              <a:avLst/>
              <a:gdLst>
                <a:gd name="connsiteX0" fmla="*/ 1171816 w 1169048"/>
                <a:gd name="connsiteY0" fmla="*/ 946235 h 1169048"/>
                <a:gd name="connsiteX1" fmla="*/ 1034991 w 1169048"/>
                <a:gd name="connsiteY1" fmla="*/ 1171032 h 1169048"/>
                <a:gd name="connsiteX2" fmla="*/ 997242 w 1169048"/>
                <a:gd name="connsiteY2" fmla="*/ 1133283 h 1169048"/>
                <a:gd name="connsiteX3" fmla="*/ 1132499 w 1169048"/>
                <a:gd name="connsiteY3" fmla="*/ 927752 h 1169048"/>
                <a:gd name="connsiteX4" fmla="*/ 906200 w 1169048"/>
                <a:gd name="connsiteY4" fmla="*/ 712295 h 1169048"/>
                <a:gd name="connsiteX5" fmla="*/ 890264 w 1169048"/>
                <a:gd name="connsiteY5" fmla="*/ 684212 h 1169048"/>
                <a:gd name="connsiteX6" fmla="*/ 859046 w 1169048"/>
                <a:gd name="connsiteY6" fmla="*/ 692833 h 1169048"/>
                <a:gd name="connsiteX7" fmla="*/ 549804 w 1169048"/>
                <a:gd name="connsiteY7" fmla="*/ 686105 h 1169048"/>
                <a:gd name="connsiteX8" fmla="*/ 488282 w 1169048"/>
                <a:gd name="connsiteY8" fmla="*/ 624649 h 1169048"/>
                <a:gd name="connsiteX9" fmla="*/ 482273 w 1169048"/>
                <a:gd name="connsiteY9" fmla="*/ 316843 h 1169048"/>
                <a:gd name="connsiteX10" fmla="*/ 490894 w 1169048"/>
                <a:gd name="connsiteY10" fmla="*/ 285755 h 1169048"/>
                <a:gd name="connsiteX11" fmla="*/ 462680 w 1169048"/>
                <a:gd name="connsiteY11" fmla="*/ 269820 h 1169048"/>
                <a:gd name="connsiteX12" fmla="*/ 246700 w 1169048"/>
                <a:gd name="connsiteY12" fmla="*/ 42345 h 1169048"/>
                <a:gd name="connsiteX13" fmla="*/ 41104 w 1169048"/>
                <a:gd name="connsiteY13" fmla="*/ 177537 h 1169048"/>
                <a:gd name="connsiteX14" fmla="*/ 3355 w 1169048"/>
                <a:gd name="connsiteY14" fmla="*/ 139787 h 1169048"/>
                <a:gd name="connsiteX15" fmla="*/ 228087 w 1169048"/>
                <a:gd name="connsiteY15" fmla="*/ 3355 h 1169048"/>
                <a:gd name="connsiteX16" fmla="*/ 269101 w 1169048"/>
                <a:gd name="connsiteY16" fmla="*/ 3355 h 1169048"/>
                <a:gd name="connsiteX17" fmla="*/ 481685 w 1169048"/>
                <a:gd name="connsiteY17" fmla="*/ 238144 h 1169048"/>
                <a:gd name="connsiteX18" fmla="*/ 502781 w 1169048"/>
                <a:gd name="connsiteY18" fmla="*/ 250227 h 1169048"/>
                <a:gd name="connsiteX19" fmla="*/ 656585 w 1169048"/>
                <a:gd name="connsiteY19" fmla="*/ 3355 h 1169048"/>
                <a:gd name="connsiteX20" fmla="*/ 715103 w 1169048"/>
                <a:gd name="connsiteY20" fmla="*/ 3355 h 1169048"/>
                <a:gd name="connsiteX21" fmla="*/ 714973 w 1169048"/>
                <a:gd name="connsiteY21" fmla="*/ 3486 h 1169048"/>
                <a:gd name="connsiteX22" fmla="*/ 778323 w 1169048"/>
                <a:gd name="connsiteY22" fmla="*/ 56779 h 1169048"/>
                <a:gd name="connsiteX23" fmla="*/ 867210 w 1169048"/>
                <a:gd name="connsiteY23" fmla="*/ 105173 h 1169048"/>
                <a:gd name="connsiteX24" fmla="*/ 896404 w 1169048"/>
                <a:gd name="connsiteY24" fmla="*/ 117060 h 1169048"/>
                <a:gd name="connsiteX25" fmla="*/ 884256 w 1169048"/>
                <a:gd name="connsiteY25" fmla="*/ 145992 h 1169048"/>
                <a:gd name="connsiteX26" fmla="*/ 855911 w 1169048"/>
                <a:gd name="connsiteY26" fmla="*/ 242847 h 1169048"/>
                <a:gd name="connsiteX27" fmla="*/ 849054 w 1169048"/>
                <a:gd name="connsiteY27" fmla="*/ 326182 h 1169048"/>
                <a:gd name="connsiteX28" fmla="*/ 931606 w 1169048"/>
                <a:gd name="connsiteY28" fmla="*/ 319063 h 1169048"/>
                <a:gd name="connsiteX29" fmla="*/ 1028721 w 1169048"/>
                <a:gd name="connsiteY29" fmla="*/ 290392 h 1169048"/>
                <a:gd name="connsiteX30" fmla="*/ 1057785 w 1169048"/>
                <a:gd name="connsiteY30" fmla="*/ 278179 h 1169048"/>
                <a:gd name="connsiteX31" fmla="*/ 1069736 w 1169048"/>
                <a:gd name="connsiteY31" fmla="*/ 307373 h 1169048"/>
                <a:gd name="connsiteX32" fmla="*/ 1118196 w 1169048"/>
                <a:gd name="connsiteY32" fmla="*/ 395868 h 1169048"/>
                <a:gd name="connsiteX33" fmla="*/ 1171816 w 1169048"/>
                <a:gd name="connsiteY33" fmla="*/ 459153 h 1169048"/>
                <a:gd name="connsiteX34" fmla="*/ 1171816 w 1169048"/>
                <a:gd name="connsiteY34" fmla="*/ 517802 h 1169048"/>
                <a:gd name="connsiteX35" fmla="*/ 925793 w 1169048"/>
                <a:gd name="connsiteY35" fmla="*/ 672194 h 1169048"/>
                <a:gd name="connsiteX36" fmla="*/ 937875 w 1169048"/>
                <a:gd name="connsiteY36" fmla="*/ 693224 h 1169048"/>
                <a:gd name="connsiteX37" fmla="*/ 1171816 w 1169048"/>
                <a:gd name="connsiteY37" fmla="*/ 905482 h 1169048"/>
                <a:gd name="connsiteX38" fmla="*/ 1171881 w 1169048"/>
                <a:gd name="connsiteY38" fmla="*/ 905482 h 1169048"/>
                <a:gd name="connsiteX39" fmla="*/ 1171881 w 1169048"/>
                <a:gd name="connsiteY39" fmla="*/ 946104 h 1169048"/>
                <a:gd name="connsiteX40" fmla="*/ 1171881 w 1169048"/>
                <a:gd name="connsiteY40" fmla="*/ 946104 h 1169048"/>
                <a:gd name="connsiteX41" fmla="*/ 938202 w 1169048"/>
                <a:gd name="connsiteY41" fmla="*/ 355441 h 1169048"/>
                <a:gd name="connsiteX42" fmla="*/ 844482 w 1169048"/>
                <a:gd name="connsiteY42" fmla="*/ 363017 h 1169048"/>
                <a:gd name="connsiteX43" fmla="*/ 908943 w 1169048"/>
                <a:gd name="connsiteY43" fmla="*/ 639344 h 1169048"/>
                <a:gd name="connsiteX44" fmla="*/ 1149218 w 1169048"/>
                <a:gd name="connsiteY44" fmla="*/ 488674 h 1169048"/>
                <a:gd name="connsiteX45" fmla="*/ 1088088 w 1169048"/>
                <a:gd name="connsiteY45" fmla="*/ 417094 h 1169048"/>
                <a:gd name="connsiteX46" fmla="*/ 1037865 w 1169048"/>
                <a:gd name="connsiteY46" fmla="*/ 326640 h 1169048"/>
                <a:gd name="connsiteX47" fmla="*/ 938202 w 1169048"/>
                <a:gd name="connsiteY47" fmla="*/ 355506 h 1169048"/>
                <a:gd name="connsiteX48" fmla="*/ 938202 w 1169048"/>
                <a:gd name="connsiteY48" fmla="*/ 355506 h 1169048"/>
                <a:gd name="connsiteX49" fmla="*/ 812350 w 1169048"/>
                <a:gd name="connsiteY49" fmla="*/ 330427 h 1169048"/>
                <a:gd name="connsiteX50" fmla="*/ 819795 w 1169048"/>
                <a:gd name="connsiteY50" fmla="*/ 236577 h 1169048"/>
                <a:gd name="connsiteX51" fmla="*/ 848270 w 1169048"/>
                <a:gd name="connsiteY51" fmla="*/ 137110 h 1169048"/>
                <a:gd name="connsiteX52" fmla="*/ 757424 w 1169048"/>
                <a:gd name="connsiteY52" fmla="*/ 87148 h 1169048"/>
                <a:gd name="connsiteX53" fmla="*/ 685779 w 1169048"/>
                <a:gd name="connsiteY53" fmla="*/ 26214 h 1169048"/>
                <a:gd name="connsiteX54" fmla="*/ 535958 w 1169048"/>
                <a:gd name="connsiteY54" fmla="*/ 267077 h 1169048"/>
                <a:gd name="connsiteX55" fmla="*/ 812415 w 1169048"/>
                <a:gd name="connsiteY55" fmla="*/ 330362 h 1169048"/>
                <a:gd name="connsiteX56" fmla="*/ 812415 w 1169048"/>
                <a:gd name="connsiteY56" fmla="*/ 330362 h 1169048"/>
                <a:gd name="connsiteX57" fmla="*/ 873676 w 1169048"/>
                <a:gd name="connsiteY57" fmla="*/ 650838 h 1169048"/>
                <a:gd name="connsiteX58" fmla="*/ 807778 w 1169048"/>
                <a:gd name="connsiteY58" fmla="*/ 367131 h 1169048"/>
                <a:gd name="connsiteX59" fmla="*/ 524463 w 1169048"/>
                <a:gd name="connsiteY59" fmla="*/ 302409 h 1169048"/>
                <a:gd name="connsiteX60" fmla="*/ 518128 w 1169048"/>
                <a:gd name="connsiteY60" fmla="*/ 325856 h 1169048"/>
                <a:gd name="connsiteX61" fmla="*/ 533476 w 1169048"/>
                <a:gd name="connsiteY61" fmla="*/ 641368 h 1169048"/>
                <a:gd name="connsiteX62" fmla="*/ 850229 w 1169048"/>
                <a:gd name="connsiteY62" fmla="*/ 657239 h 1169048"/>
                <a:gd name="connsiteX63" fmla="*/ 873741 w 1169048"/>
                <a:gd name="connsiteY63" fmla="*/ 650838 h 1169048"/>
                <a:gd name="connsiteX64" fmla="*/ 873741 w 1169048"/>
                <a:gd name="connsiteY64" fmla="*/ 65083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1171816" y="946235"/>
                  </a:moveTo>
                  <a:cubicBezTo>
                    <a:pt x="1138899" y="965632"/>
                    <a:pt x="1018860" y="1045702"/>
                    <a:pt x="1034991" y="1171032"/>
                  </a:cubicBezTo>
                  <a:lnTo>
                    <a:pt x="997242" y="1133283"/>
                  </a:lnTo>
                  <a:cubicBezTo>
                    <a:pt x="1004426" y="1029766"/>
                    <a:pt x="1086717" y="959297"/>
                    <a:pt x="1132499" y="927752"/>
                  </a:cubicBezTo>
                  <a:cubicBezTo>
                    <a:pt x="1037081" y="879684"/>
                    <a:pt x="960799" y="803271"/>
                    <a:pt x="906200" y="712295"/>
                  </a:cubicBezTo>
                  <a:cubicBezTo>
                    <a:pt x="900649" y="703086"/>
                    <a:pt x="895359" y="693681"/>
                    <a:pt x="890264" y="684212"/>
                  </a:cubicBezTo>
                  <a:cubicBezTo>
                    <a:pt x="879945" y="687346"/>
                    <a:pt x="869496" y="690220"/>
                    <a:pt x="859046" y="692833"/>
                  </a:cubicBezTo>
                  <a:cubicBezTo>
                    <a:pt x="756967" y="718369"/>
                    <a:pt x="650446" y="718238"/>
                    <a:pt x="549804" y="686105"/>
                  </a:cubicBezTo>
                  <a:lnTo>
                    <a:pt x="488282" y="624649"/>
                  </a:lnTo>
                  <a:cubicBezTo>
                    <a:pt x="456280" y="524594"/>
                    <a:pt x="456802" y="418269"/>
                    <a:pt x="482273" y="316843"/>
                  </a:cubicBezTo>
                  <a:cubicBezTo>
                    <a:pt x="484886" y="306459"/>
                    <a:pt x="487759" y="296075"/>
                    <a:pt x="490894" y="285755"/>
                  </a:cubicBezTo>
                  <a:cubicBezTo>
                    <a:pt x="481359" y="280661"/>
                    <a:pt x="471889" y="275371"/>
                    <a:pt x="462680" y="269820"/>
                  </a:cubicBezTo>
                  <a:cubicBezTo>
                    <a:pt x="371116" y="214959"/>
                    <a:pt x="294964" y="138155"/>
                    <a:pt x="246700" y="42345"/>
                  </a:cubicBezTo>
                  <a:cubicBezTo>
                    <a:pt x="215155" y="88127"/>
                    <a:pt x="144621" y="170353"/>
                    <a:pt x="41104" y="177537"/>
                  </a:cubicBezTo>
                  <a:lnTo>
                    <a:pt x="3355" y="139787"/>
                  </a:lnTo>
                  <a:cubicBezTo>
                    <a:pt x="128359" y="155854"/>
                    <a:pt x="208298" y="36663"/>
                    <a:pt x="228087" y="3355"/>
                  </a:cubicBezTo>
                  <a:lnTo>
                    <a:pt x="269101" y="3355"/>
                  </a:lnTo>
                  <a:cubicBezTo>
                    <a:pt x="313120" y="103083"/>
                    <a:pt x="388880" y="182566"/>
                    <a:pt x="481685" y="238144"/>
                  </a:cubicBezTo>
                  <a:cubicBezTo>
                    <a:pt x="488608" y="242324"/>
                    <a:pt x="495662" y="246308"/>
                    <a:pt x="502781" y="250227"/>
                  </a:cubicBezTo>
                  <a:cubicBezTo>
                    <a:pt x="536154" y="158858"/>
                    <a:pt x="589447" y="73563"/>
                    <a:pt x="656585" y="3355"/>
                  </a:cubicBezTo>
                  <a:lnTo>
                    <a:pt x="715103" y="3355"/>
                  </a:lnTo>
                  <a:lnTo>
                    <a:pt x="714973" y="3486"/>
                  </a:lnTo>
                  <a:cubicBezTo>
                    <a:pt x="734174" y="23014"/>
                    <a:pt x="755465" y="40843"/>
                    <a:pt x="778323" y="56779"/>
                  </a:cubicBezTo>
                  <a:cubicBezTo>
                    <a:pt x="806080" y="76045"/>
                    <a:pt x="835927" y="92373"/>
                    <a:pt x="867210" y="105173"/>
                  </a:cubicBezTo>
                  <a:lnTo>
                    <a:pt x="896404" y="117060"/>
                  </a:lnTo>
                  <a:lnTo>
                    <a:pt x="884256" y="145992"/>
                  </a:lnTo>
                  <a:cubicBezTo>
                    <a:pt x="871325" y="176949"/>
                    <a:pt x="861789" y="209604"/>
                    <a:pt x="855911" y="242847"/>
                  </a:cubicBezTo>
                  <a:cubicBezTo>
                    <a:pt x="851078" y="270342"/>
                    <a:pt x="848727" y="298295"/>
                    <a:pt x="849054" y="326182"/>
                  </a:cubicBezTo>
                  <a:cubicBezTo>
                    <a:pt x="876419" y="326378"/>
                    <a:pt x="904110" y="324027"/>
                    <a:pt x="931606" y="319063"/>
                  </a:cubicBezTo>
                  <a:cubicBezTo>
                    <a:pt x="964718" y="313120"/>
                    <a:pt x="997373" y="303520"/>
                    <a:pt x="1028721" y="290392"/>
                  </a:cubicBezTo>
                  <a:lnTo>
                    <a:pt x="1057785" y="278179"/>
                  </a:lnTo>
                  <a:lnTo>
                    <a:pt x="1069736" y="307373"/>
                  </a:lnTo>
                  <a:cubicBezTo>
                    <a:pt x="1082472" y="338461"/>
                    <a:pt x="1098799" y="368242"/>
                    <a:pt x="1118196" y="395868"/>
                  </a:cubicBezTo>
                  <a:cubicBezTo>
                    <a:pt x="1134067" y="418465"/>
                    <a:pt x="1152027" y="439691"/>
                    <a:pt x="1171816" y="459153"/>
                  </a:cubicBezTo>
                  <a:lnTo>
                    <a:pt x="1171816" y="517802"/>
                  </a:lnTo>
                  <a:cubicBezTo>
                    <a:pt x="1100628" y="585985"/>
                    <a:pt x="1015986" y="639082"/>
                    <a:pt x="925793" y="672194"/>
                  </a:cubicBezTo>
                  <a:cubicBezTo>
                    <a:pt x="929712" y="679313"/>
                    <a:pt x="933696" y="686302"/>
                    <a:pt x="937875" y="693224"/>
                  </a:cubicBezTo>
                  <a:cubicBezTo>
                    <a:pt x="993324" y="785703"/>
                    <a:pt x="1072349" y="861920"/>
                    <a:pt x="1171816" y="905482"/>
                  </a:cubicBezTo>
                  <a:lnTo>
                    <a:pt x="1171881" y="905482"/>
                  </a:lnTo>
                  <a:lnTo>
                    <a:pt x="1171881" y="946104"/>
                  </a:lnTo>
                  <a:lnTo>
                    <a:pt x="1171881" y="946104"/>
                  </a:lnTo>
                  <a:close/>
                  <a:moveTo>
                    <a:pt x="938202" y="355441"/>
                  </a:moveTo>
                  <a:cubicBezTo>
                    <a:pt x="907180" y="360993"/>
                    <a:pt x="875700" y="363539"/>
                    <a:pt x="844482" y="363017"/>
                  </a:cubicBezTo>
                  <a:cubicBezTo>
                    <a:pt x="846180" y="457847"/>
                    <a:pt x="868320" y="553526"/>
                    <a:pt x="908943" y="639344"/>
                  </a:cubicBezTo>
                  <a:cubicBezTo>
                    <a:pt x="997177" y="607668"/>
                    <a:pt x="1079990" y="555747"/>
                    <a:pt x="1149218" y="488674"/>
                  </a:cubicBezTo>
                  <a:cubicBezTo>
                    <a:pt x="1126752" y="467056"/>
                    <a:pt x="1106245" y="442957"/>
                    <a:pt x="1088088" y="417094"/>
                  </a:cubicBezTo>
                  <a:cubicBezTo>
                    <a:pt x="1068169" y="388684"/>
                    <a:pt x="1051254" y="358249"/>
                    <a:pt x="1037865" y="326640"/>
                  </a:cubicBezTo>
                  <a:cubicBezTo>
                    <a:pt x="1005602" y="339767"/>
                    <a:pt x="972098" y="349433"/>
                    <a:pt x="938202" y="355506"/>
                  </a:cubicBezTo>
                  <a:lnTo>
                    <a:pt x="938202" y="355506"/>
                  </a:lnTo>
                  <a:close/>
                  <a:moveTo>
                    <a:pt x="812350" y="330427"/>
                  </a:moveTo>
                  <a:cubicBezTo>
                    <a:pt x="811762" y="299144"/>
                    <a:pt x="814309" y="267664"/>
                    <a:pt x="819795" y="236577"/>
                  </a:cubicBezTo>
                  <a:cubicBezTo>
                    <a:pt x="825804" y="202485"/>
                    <a:pt x="835339" y="168981"/>
                    <a:pt x="848270" y="137110"/>
                  </a:cubicBezTo>
                  <a:cubicBezTo>
                    <a:pt x="816072" y="123525"/>
                    <a:pt x="785573" y="106676"/>
                    <a:pt x="757424" y="87148"/>
                  </a:cubicBezTo>
                  <a:cubicBezTo>
                    <a:pt x="731496" y="69122"/>
                    <a:pt x="707462" y="48680"/>
                    <a:pt x="685779" y="26214"/>
                  </a:cubicBezTo>
                  <a:cubicBezTo>
                    <a:pt x="619881" y="94462"/>
                    <a:pt x="567895" y="177733"/>
                    <a:pt x="535958" y="267077"/>
                  </a:cubicBezTo>
                  <a:cubicBezTo>
                    <a:pt x="620796" y="307047"/>
                    <a:pt x="716083" y="328925"/>
                    <a:pt x="812415" y="330362"/>
                  </a:cubicBezTo>
                  <a:lnTo>
                    <a:pt x="812415" y="330362"/>
                  </a:lnTo>
                  <a:close/>
                  <a:moveTo>
                    <a:pt x="873676" y="650838"/>
                  </a:moveTo>
                  <a:cubicBezTo>
                    <a:pt x="832596" y="562539"/>
                    <a:pt x="809999" y="464443"/>
                    <a:pt x="807778" y="367131"/>
                  </a:cubicBezTo>
                  <a:cubicBezTo>
                    <a:pt x="709160" y="365042"/>
                    <a:pt x="611718" y="342771"/>
                    <a:pt x="524463" y="302409"/>
                  </a:cubicBezTo>
                  <a:cubicBezTo>
                    <a:pt x="522178" y="310181"/>
                    <a:pt x="520088" y="318019"/>
                    <a:pt x="518128" y="325856"/>
                  </a:cubicBezTo>
                  <a:cubicBezTo>
                    <a:pt x="491939" y="430417"/>
                    <a:pt x="493898" y="540203"/>
                    <a:pt x="533476" y="641368"/>
                  </a:cubicBezTo>
                  <a:cubicBezTo>
                    <a:pt x="635229" y="680946"/>
                    <a:pt x="745146" y="683558"/>
                    <a:pt x="850229" y="657239"/>
                  </a:cubicBezTo>
                  <a:cubicBezTo>
                    <a:pt x="858067" y="655279"/>
                    <a:pt x="865904" y="653124"/>
                    <a:pt x="873741" y="650838"/>
                  </a:cubicBezTo>
                  <a:lnTo>
                    <a:pt x="873741" y="65083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6B6234A-5C0C-4337-BACA-A99DF6F19443}"/>
                </a:ext>
              </a:extLst>
            </p:cNvPr>
            <p:cNvSpPr/>
            <p:nvPr/>
          </p:nvSpPr>
          <p:spPr>
            <a:xfrm>
              <a:off x="-3421" y="4246622"/>
              <a:ext cx="1169048" cy="1169048"/>
            </a:xfrm>
            <a:custGeom>
              <a:avLst/>
              <a:gdLst>
                <a:gd name="connsiteX0" fmla="*/ 3421 w 1169048"/>
                <a:gd name="connsiteY0" fmla="*/ 947410 h 1169048"/>
                <a:gd name="connsiteX1" fmla="*/ 140114 w 1169048"/>
                <a:gd name="connsiteY1" fmla="*/ 1172142 h 1169048"/>
                <a:gd name="connsiteX2" fmla="*/ 177863 w 1169048"/>
                <a:gd name="connsiteY2" fmla="*/ 1134393 h 1169048"/>
                <a:gd name="connsiteX3" fmla="*/ 42607 w 1169048"/>
                <a:gd name="connsiteY3" fmla="*/ 928863 h 1169048"/>
                <a:gd name="connsiteX4" fmla="*/ 268906 w 1169048"/>
                <a:gd name="connsiteY4" fmla="*/ 713405 h 1169048"/>
                <a:gd name="connsiteX5" fmla="*/ 284841 w 1169048"/>
                <a:gd name="connsiteY5" fmla="*/ 685322 h 1169048"/>
                <a:gd name="connsiteX6" fmla="*/ 316059 w 1169048"/>
                <a:gd name="connsiteY6" fmla="*/ 693943 h 1169048"/>
                <a:gd name="connsiteX7" fmla="*/ 625302 w 1169048"/>
                <a:gd name="connsiteY7" fmla="*/ 687216 h 1169048"/>
                <a:gd name="connsiteX8" fmla="*/ 686824 w 1169048"/>
                <a:gd name="connsiteY8" fmla="*/ 625759 h 1169048"/>
                <a:gd name="connsiteX9" fmla="*/ 692832 w 1169048"/>
                <a:gd name="connsiteY9" fmla="*/ 317953 h 1169048"/>
                <a:gd name="connsiteX10" fmla="*/ 684212 w 1169048"/>
                <a:gd name="connsiteY10" fmla="*/ 286866 h 1169048"/>
                <a:gd name="connsiteX11" fmla="*/ 712425 w 1169048"/>
                <a:gd name="connsiteY11" fmla="*/ 270930 h 1169048"/>
                <a:gd name="connsiteX12" fmla="*/ 928405 w 1169048"/>
                <a:gd name="connsiteY12" fmla="*/ 43456 h 1169048"/>
                <a:gd name="connsiteX13" fmla="*/ 1134001 w 1169048"/>
                <a:gd name="connsiteY13" fmla="*/ 178647 h 1169048"/>
                <a:gd name="connsiteX14" fmla="*/ 1171750 w 1169048"/>
                <a:gd name="connsiteY14" fmla="*/ 140898 h 1169048"/>
                <a:gd name="connsiteX15" fmla="*/ 946758 w 1169048"/>
                <a:gd name="connsiteY15" fmla="*/ 4008 h 1169048"/>
                <a:gd name="connsiteX16" fmla="*/ 947149 w 1169048"/>
                <a:gd name="connsiteY16" fmla="*/ 3355 h 1169048"/>
                <a:gd name="connsiteX17" fmla="*/ 905939 w 1169048"/>
                <a:gd name="connsiteY17" fmla="*/ 3355 h 1169048"/>
                <a:gd name="connsiteX18" fmla="*/ 906265 w 1169048"/>
                <a:gd name="connsiteY18" fmla="*/ 4008 h 1169048"/>
                <a:gd name="connsiteX19" fmla="*/ 693486 w 1169048"/>
                <a:gd name="connsiteY19" fmla="*/ 239255 h 1169048"/>
                <a:gd name="connsiteX20" fmla="*/ 672390 w 1169048"/>
                <a:gd name="connsiteY20" fmla="*/ 251337 h 1169048"/>
                <a:gd name="connsiteX21" fmla="*/ 518324 w 1169048"/>
                <a:gd name="connsiteY21" fmla="*/ 4204 h 1169048"/>
                <a:gd name="connsiteX22" fmla="*/ 519108 w 1169048"/>
                <a:gd name="connsiteY22" fmla="*/ 3355 h 1169048"/>
                <a:gd name="connsiteX23" fmla="*/ 458958 w 1169048"/>
                <a:gd name="connsiteY23" fmla="*/ 3355 h 1169048"/>
                <a:gd name="connsiteX24" fmla="*/ 460133 w 1169048"/>
                <a:gd name="connsiteY24" fmla="*/ 4596 h 1169048"/>
                <a:gd name="connsiteX25" fmla="*/ 396782 w 1169048"/>
                <a:gd name="connsiteY25" fmla="*/ 57889 h 1169048"/>
                <a:gd name="connsiteX26" fmla="*/ 307896 w 1169048"/>
                <a:gd name="connsiteY26" fmla="*/ 106284 h 1169048"/>
                <a:gd name="connsiteX27" fmla="*/ 278702 w 1169048"/>
                <a:gd name="connsiteY27" fmla="*/ 118170 h 1169048"/>
                <a:gd name="connsiteX28" fmla="*/ 290850 w 1169048"/>
                <a:gd name="connsiteY28" fmla="*/ 147102 h 1169048"/>
                <a:gd name="connsiteX29" fmla="*/ 319194 w 1169048"/>
                <a:gd name="connsiteY29" fmla="*/ 243957 h 1169048"/>
                <a:gd name="connsiteX30" fmla="*/ 326052 w 1169048"/>
                <a:gd name="connsiteY30" fmla="*/ 327293 h 1169048"/>
                <a:gd name="connsiteX31" fmla="*/ 243500 w 1169048"/>
                <a:gd name="connsiteY31" fmla="*/ 320174 h 1169048"/>
                <a:gd name="connsiteX32" fmla="*/ 146384 w 1169048"/>
                <a:gd name="connsiteY32" fmla="*/ 291503 h 1169048"/>
                <a:gd name="connsiteX33" fmla="*/ 117321 w 1169048"/>
                <a:gd name="connsiteY33" fmla="*/ 279290 h 1169048"/>
                <a:gd name="connsiteX34" fmla="*/ 105369 w 1169048"/>
                <a:gd name="connsiteY34" fmla="*/ 308418 h 1169048"/>
                <a:gd name="connsiteX35" fmla="*/ 56909 w 1169048"/>
                <a:gd name="connsiteY35" fmla="*/ 396913 h 1169048"/>
                <a:gd name="connsiteX36" fmla="*/ 3355 w 1169048"/>
                <a:gd name="connsiteY36" fmla="*/ 460068 h 1169048"/>
                <a:gd name="connsiteX37" fmla="*/ 3355 w 1169048"/>
                <a:gd name="connsiteY37" fmla="*/ 518912 h 1169048"/>
                <a:gd name="connsiteX38" fmla="*/ 249313 w 1169048"/>
                <a:gd name="connsiteY38" fmla="*/ 673239 h 1169048"/>
                <a:gd name="connsiteX39" fmla="*/ 237230 w 1169048"/>
                <a:gd name="connsiteY39" fmla="*/ 694269 h 1169048"/>
                <a:gd name="connsiteX40" fmla="*/ 3355 w 1169048"/>
                <a:gd name="connsiteY40" fmla="*/ 906527 h 1169048"/>
                <a:gd name="connsiteX41" fmla="*/ 3355 w 1169048"/>
                <a:gd name="connsiteY41" fmla="*/ 947215 h 1169048"/>
                <a:gd name="connsiteX42" fmla="*/ 3421 w 1169048"/>
                <a:gd name="connsiteY42" fmla="*/ 947215 h 1169048"/>
                <a:gd name="connsiteX43" fmla="*/ 25953 w 1169048"/>
                <a:gd name="connsiteY43" fmla="*/ 489784 h 1169048"/>
                <a:gd name="connsiteX44" fmla="*/ 87083 w 1169048"/>
                <a:gd name="connsiteY44" fmla="*/ 418139 h 1169048"/>
                <a:gd name="connsiteX45" fmla="*/ 137306 w 1169048"/>
                <a:gd name="connsiteY45" fmla="*/ 327684 h 1169048"/>
                <a:gd name="connsiteX46" fmla="*/ 236969 w 1169048"/>
                <a:gd name="connsiteY46" fmla="*/ 356551 h 1169048"/>
                <a:gd name="connsiteX47" fmla="*/ 330689 w 1169048"/>
                <a:gd name="connsiteY47" fmla="*/ 364127 h 1169048"/>
                <a:gd name="connsiteX48" fmla="*/ 266228 w 1169048"/>
                <a:gd name="connsiteY48" fmla="*/ 640454 h 1169048"/>
                <a:gd name="connsiteX49" fmla="*/ 25953 w 1169048"/>
                <a:gd name="connsiteY49" fmla="*/ 489784 h 1169048"/>
                <a:gd name="connsiteX50" fmla="*/ 25953 w 1169048"/>
                <a:gd name="connsiteY50" fmla="*/ 489784 h 1169048"/>
                <a:gd name="connsiteX51" fmla="*/ 362821 w 1169048"/>
                <a:gd name="connsiteY51" fmla="*/ 331538 h 1169048"/>
                <a:gd name="connsiteX52" fmla="*/ 355376 w 1169048"/>
                <a:gd name="connsiteY52" fmla="*/ 237687 h 1169048"/>
                <a:gd name="connsiteX53" fmla="*/ 326901 w 1169048"/>
                <a:gd name="connsiteY53" fmla="*/ 138220 h 1169048"/>
                <a:gd name="connsiteX54" fmla="*/ 417747 w 1169048"/>
                <a:gd name="connsiteY54" fmla="*/ 88258 h 1169048"/>
                <a:gd name="connsiteX55" fmla="*/ 489392 w 1169048"/>
                <a:gd name="connsiteY55" fmla="*/ 27324 h 1169048"/>
                <a:gd name="connsiteX56" fmla="*/ 639213 w 1169048"/>
                <a:gd name="connsiteY56" fmla="*/ 268187 h 1169048"/>
                <a:gd name="connsiteX57" fmla="*/ 362756 w 1169048"/>
                <a:gd name="connsiteY57" fmla="*/ 331472 h 1169048"/>
                <a:gd name="connsiteX58" fmla="*/ 362756 w 1169048"/>
                <a:gd name="connsiteY58" fmla="*/ 331472 h 1169048"/>
                <a:gd name="connsiteX59" fmla="*/ 301495 w 1169048"/>
                <a:gd name="connsiteY59" fmla="*/ 651948 h 1169048"/>
                <a:gd name="connsiteX60" fmla="*/ 367393 w 1169048"/>
                <a:gd name="connsiteY60" fmla="*/ 368242 h 1169048"/>
                <a:gd name="connsiteX61" fmla="*/ 650708 w 1169048"/>
                <a:gd name="connsiteY61" fmla="*/ 303520 h 1169048"/>
                <a:gd name="connsiteX62" fmla="*/ 657043 w 1169048"/>
                <a:gd name="connsiteY62" fmla="*/ 326966 h 1169048"/>
                <a:gd name="connsiteX63" fmla="*/ 641695 w 1169048"/>
                <a:gd name="connsiteY63" fmla="*/ 642478 h 1169048"/>
                <a:gd name="connsiteX64" fmla="*/ 324942 w 1169048"/>
                <a:gd name="connsiteY64" fmla="*/ 658349 h 1169048"/>
                <a:gd name="connsiteX65" fmla="*/ 301430 w 1169048"/>
                <a:gd name="connsiteY65" fmla="*/ 651948 h 1169048"/>
                <a:gd name="connsiteX66" fmla="*/ 301430 w 1169048"/>
                <a:gd name="connsiteY66" fmla="*/ 65194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3421" y="947410"/>
                  </a:moveTo>
                  <a:cubicBezTo>
                    <a:pt x="36467" y="966938"/>
                    <a:pt x="156246" y="1046943"/>
                    <a:pt x="140114" y="1172142"/>
                  </a:cubicBezTo>
                  <a:lnTo>
                    <a:pt x="177863" y="1134393"/>
                  </a:lnTo>
                  <a:cubicBezTo>
                    <a:pt x="170679" y="1030877"/>
                    <a:pt x="88389" y="960407"/>
                    <a:pt x="42607" y="928863"/>
                  </a:cubicBezTo>
                  <a:cubicBezTo>
                    <a:pt x="138024" y="880795"/>
                    <a:pt x="214306" y="804382"/>
                    <a:pt x="268906" y="713405"/>
                  </a:cubicBezTo>
                  <a:cubicBezTo>
                    <a:pt x="274457" y="704196"/>
                    <a:pt x="279747" y="694792"/>
                    <a:pt x="284841" y="685322"/>
                  </a:cubicBezTo>
                  <a:cubicBezTo>
                    <a:pt x="295160" y="688457"/>
                    <a:pt x="305610" y="691330"/>
                    <a:pt x="316059" y="693943"/>
                  </a:cubicBezTo>
                  <a:cubicBezTo>
                    <a:pt x="418139" y="719479"/>
                    <a:pt x="524659" y="719348"/>
                    <a:pt x="625302" y="687216"/>
                  </a:cubicBezTo>
                  <a:lnTo>
                    <a:pt x="686824" y="625759"/>
                  </a:lnTo>
                  <a:cubicBezTo>
                    <a:pt x="718826" y="525704"/>
                    <a:pt x="718303" y="419445"/>
                    <a:pt x="692832" y="317953"/>
                  </a:cubicBezTo>
                  <a:cubicBezTo>
                    <a:pt x="690220" y="307569"/>
                    <a:pt x="687346" y="297185"/>
                    <a:pt x="684212" y="286866"/>
                  </a:cubicBezTo>
                  <a:cubicBezTo>
                    <a:pt x="693747" y="281771"/>
                    <a:pt x="703217" y="276481"/>
                    <a:pt x="712425" y="270930"/>
                  </a:cubicBezTo>
                  <a:cubicBezTo>
                    <a:pt x="803990" y="216070"/>
                    <a:pt x="880141" y="139265"/>
                    <a:pt x="928405" y="43456"/>
                  </a:cubicBezTo>
                  <a:cubicBezTo>
                    <a:pt x="959950" y="89238"/>
                    <a:pt x="1030485" y="171463"/>
                    <a:pt x="1134001" y="178647"/>
                  </a:cubicBezTo>
                  <a:lnTo>
                    <a:pt x="1171750" y="140898"/>
                  </a:lnTo>
                  <a:cubicBezTo>
                    <a:pt x="1046159" y="157030"/>
                    <a:pt x="966089" y="36729"/>
                    <a:pt x="946758" y="4008"/>
                  </a:cubicBezTo>
                  <a:lnTo>
                    <a:pt x="947149" y="3355"/>
                  </a:lnTo>
                  <a:lnTo>
                    <a:pt x="905939" y="3355"/>
                  </a:lnTo>
                  <a:lnTo>
                    <a:pt x="906265" y="4008"/>
                  </a:lnTo>
                  <a:cubicBezTo>
                    <a:pt x="862312" y="103933"/>
                    <a:pt x="786422" y="183545"/>
                    <a:pt x="693486" y="239255"/>
                  </a:cubicBezTo>
                  <a:cubicBezTo>
                    <a:pt x="686563" y="243435"/>
                    <a:pt x="679509" y="247419"/>
                    <a:pt x="672390" y="251337"/>
                  </a:cubicBezTo>
                  <a:cubicBezTo>
                    <a:pt x="638952" y="159838"/>
                    <a:pt x="585594" y="74478"/>
                    <a:pt x="518324" y="4204"/>
                  </a:cubicBezTo>
                  <a:lnTo>
                    <a:pt x="519108" y="3355"/>
                  </a:lnTo>
                  <a:lnTo>
                    <a:pt x="458958" y="3355"/>
                  </a:lnTo>
                  <a:lnTo>
                    <a:pt x="460133" y="4596"/>
                  </a:lnTo>
                  <a:cubicBezTo>
                    <a:pt x="440932" y="24124"/>
                    <a:pt x="419641" y="41953"/>
                    <a:pt x="396782" y="57889"/>
                  </a:cubicBezTo>
                  <a:cubicBezTo>
                    <a:pt x="369026" y="77155"/>
                    <a:pt x="339179" y="93483"/>
                    <a:pt x="307896" y="106284"/>
                  </a:cubicBezTo>
                  <a:lnTo>
                    <a:pt x="278702" y="118170"/>
                  </a:lnTo>
                  <a:lnTo>
                    <a:pt x="290850" y="147102"/>
                  </a:lnTo>
                  <a:cubicBezTo>
                    <a:pt x="303781" y="178059"/>
                    <a:pt x="313316" y="210714"/>
                    <a:pt x="319194" y="243957"/>
                  </a:cubicBezTo>
                  <a:cubicBezTo>
                    <a:pt x="324027" y="271453"/>
                    <a:pt x="326378" y="299405"/>
                    <a:pt x="326052" y="327293"/>
                  </a:cubicBezTo>
                  <a:cubicBezTo>
                    <a:pt x="298687" y="327488"/>
                    <a:pt x="270995" y="325137"/>
                    <a:pt x="243500" y="320174"/>
                  </a:cubicBezTo>
                  <a:cubicBezTo>
                    <a:pt x="210388" y="314231"/>
                    <a:pt x="177733" y="304630"/>
                    <a:pt x="146384" y="291503"/>
                  </a:cubicBezTo>
                  <a:lnTo>
                    <a:pt x="117321" y="279290"/>
                  </a:lnTo>
                  <a:lnTo>
                    <a:pt x="105369" y="308418"/>
                  </a:lnTo>
                  <a:cubicBezTo>
                    <a:pt x="92634" y="339506"/>
                    <a:pt x="76307" y="369287"/>
                    <a:pt x="56909" y="396913"/>
                  </a:cubicBezTo>
                  <a:cubicBezTo>
                    <a:pt x="41104" y="419445"/>
                    <a:pt x="23144" y="440671"/>
                    <a:pt x="3355" y="460068"/>
                  </a:cubicBezTo>
                  <a:lnTo>
                    <a:pt x="3355" y="518912"/>
                  </a:lnTo>
                  <a:cubicBezTo>
                    <a:pt x="74478" y="587095"/>
                    <a:pt x="159120" y="640127"/>
                    <a:pt x="249313" y="673239"/>
                  </a:cubicBezTo>
                  <a:cubicBezTo>
                    <a:pt x="245394" y="680358"/>
                    <a:pt x="241410" y="687346"/>
                    <a:pt x="237230" y="694269"/>
                  </a:cubicBezTo>
                  <a:cubicBezTo>
                    <a:pt x="181782" y="786748"/>
                    <a:pt x="102822" y="862965"/>
                    <a:pt x="3355" y="906527"/>
                  </a:cubicBezTo>
                  <a:lnTo>
                    <a:pt x="3355" y="947215"/>
                  </a:lnTo>
                  <a:lnTo>
                    <a:pt x="3421" y="947215"/>
                  </a:lnTo>
                  <a:close/>
                  <a:moveTo>
                    <a:pt x="25953" y="489784"/>
                  </a:moveTo>
                  <a:cubicBezTo>
                    <a:pt x="48419" y="468166"/>
                    <a:pt x="68926" y="444067"/>
                    <a:pt x="87083" y="418139"/>
                  </a:cubicBezTo>
                  <a:cubicBezTo>
                    <a:pt x="107002" y="389729"/>
                    <a:pt x="123917" y="359295"/>
                    <a:pt x="137306" y="327684"/>
                  </a:cubicBezTo>
                  <a:cubicBezTo>
                    <a:pt x="169569" y="340812"/>
                    <a:pt x="203073" y="350478"/>
                    <a:pt x="236969" y="356551"/>
                  </a:cubicBezTo>
                  <a:cubicBezTo>
                    <a:pt x="267991" y="362103"/>
                    <a:pt x="299471" y="364650"/>
                    <a:pt x="330689" y="364127"/>
                  </a:cubicBezTo>
                  <a:cubicBezTo>
                    <a:pt x="328991" y="458957"/>
                    <a:pt x="306851" y="554702"/>
                    <a:pt x="266228" y="640454"/>
                  </a:cubicBezTo>
                  <a:cubicBezTo>
                    <a:pt x="177994" y="608778"/>
                    <a:pt x="95181" y="556857"/>
                    <a:pt x="25953" y="489784"/>
                  </a:cubicBezTo>
                  <a:lnTo>
                    <a:pt x="25953" y="489784"/>
                  </a:lnTo>
                  <a:close/>
                  <a:moveTo>
                    <a:pt x="362821" y="331538"/>
                  </a:moveTo>
                  <a:cubicBezTo>
                    <a:pt x="363409" y="300254"/>
                    <a:pt x="360862" y="268775"/>
                    <a:pt x="355376" y="237687"/>
                  </a:cubicBezTo>
                  <a:cubicBezTo>
                    <a:pt x="349367" y="203595"/>
                    <a:pt x="339832" y="170092"/>
                    <a:pt x="326901" y="138220"/>
                  </a:cubicBezTo>
                  <a:cubicBezTo>
                    <a:pt x="359099" y="124636"/>
                    <a:pt x="389598" y="107786"/>
                    <a:pt x="417747" y="88258"/>
                  </a:cubicBezTo>
                  <a:cubicBezTo>
                    <a:pt x="443675" y="70233"/>
                    <a:pt x="467709" y="49791"/>
                    <a:pt x="489392" y="27324"/>
                  </a:cubicBezTo>
                  <a:cubicBezTo>
                    <a:pt x="555290" y="95573"/>
                    <a:pt x="607276" y="178843"/>
                    <a:pt x="639213" y="268187"/>
                  </a:cubicBezTo>
                  <a:cubicBezTo>
                    <a:pt x="554375" y="308157"/>
                    <a:pt x="459153" y="330036"/>
                    <a:pt x="362756" y="331472"/>
                  </a:cubicBezTo>
                  <a:lnTo>
                    <a:pt x="362756" y="331472"/>
                  </a:lnTo>
                  <a:close/>
                  <a:moveTo>
                    <a:pt x="301495" y="651948"/>
                  </a:moveTo>
                  <a:cubicBezTo>
                    <a:pt x="342575" y="563649"/>
                    <a:pt x="365172" y="465554"/>
                    <a:pt x="367393" y="368242"/>
                  </a:cubicBezTo>
                  <a:cubicBezTo>
                    <a:pt x="466011" y="366152"/>
                    <a:pt x="563453" y="343881"/>
                    <a:pt x="650708" y="303520"/>
                  </a:cubicBezTo>
                  <a:cubicBezTo>
                    <a:pt x="652993" y="311292"/>
                    <a:pt x="655083" y="319129"/>
                    <a:pt x="657043" y="326966"/>
                  </a:cubicBezTo>
                  <a:cubicBezTo>
                    <a:pt x="683232" y="431527"/>
                    <a:pt x="681273" y="541313"/>
                    <a:pt x="641695" y="642478"/>
                  </a:cubicBezTo>
                  <a:cubicBezTo>
                    <a:pt x="539942" y="682056"/>
                    <a:pt x="430025" y="684669"/>
                    <a:pt x="324942" y="658349"/>
                  </a:cubicBezTo>
                  <a:cubicBezTo>
                    <a:pt x="317104" y="656389"/>
                    <a:pt x="309267" y="654234"/>
                    <a:pt x="301430" y="651948"/>
                  </a:cubicBezTo>
                  <a:lnTo>
                    <a:pt x="301430" y="65194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F1455E7D-EF13-48BE-817A-86F459FCCDE3}"/>
                </a:ext>
              </a:extLst>
            </p:cNvPr>
            <p:cNvSpPr/>
            <p:nvPr/>
          </p:nvSpPr>
          <p:spPr>
            <a:xfrm>
              <a:off x="133338" y="4384229"/>
              <a:ext cx="1169048" cy="1169048"/>
            </a:xfrm>
            <a:custGeom>
              <a:avLst/>
              <a:gdLst>
                <a:gd name="connsiteX0" fmla="*/ 1171816 w 1169048"/>
                <a:gd name="connsiteY0" fmla="*/ 228152 h 1169048"/>
                <a:gd name="connsiteX1" fmla="*/ 1034991 w 1169048"/>
                <a:gd name="connsiteY1" fmla="*/ 3355 h 1169048"/>
                <a:gd name="connsiteX2" fmla="*/ 997242 w 1169048"/>
                <a:gd name="connsiteY2" fmla="*/ 41104 h 1169048"/>
                <a:gd name="connsiteX3" fmla="*/ 1132499 w 1169048"/>
                <a:gd name="connsiteY3" fmla="*/ 246635 h 1169048"/>
                <a:gd name="connsiteX4" fmla="*/ 906200 w 1169048"/>
                <a:gd name="connsiteY4" fmla="*/ 462093 h 1169048"/>
                <a:gd name="connsiteX5" fmla="*/ 890264 w 1169048"/>
                <a:gd name="connsiteY5" fmla="*/ 490176 h 1169048"/>
                <a:gd name="connsiteX6" fmla="*/ 859046 w 1169048"/>
                <a:gd name="connsiteY6" fmla="*/ 481555 h 1169048"/>
                <a:gd name="connsiteX7" fmla="*/ 549804 w 1169048"/>
                <a:gd name="connsiteY7" fmla="*/ 488282 h 1169048"/>
                <a:gd name="connsiteX8" fmla="*/ 488282 w 1169048"/>
                <a:gd name="connsiteY8" fmla="*/ 549738 h 1169048"/>
                <a:gd name="connsiteX9" fmla="*/ 482273 w 1169048"/>
                <a:gd name="connsiteY9" fmla="*/ 857544 h 1169048"/>
                <a:gd name="connsiteX10" fmla="*/ 490894 w 1169048"/>
                <a:gd name="connsiteY10" fmla="*/ 888632 h 1169048"/>
                <a:gd name="connsiteX11" fmla="*/ 462680 w 1169048"/>
                <a:gd name="connsiteY11" fmla="*/ 904567 h 1169048"/>
                <a:gd name="connsiteX12" fmla="*/ 246700 w 1169048"/>
                <a:gd name="connsiteY12" fmla="*/ 1132042 h 1169048"/>
                <a:gd name="connsiteX13" fmla="*/ 41104 w 1169048"/>
                <a:gd name="connsiteY13" fmla="*/ 996850 h 1169048"/>
                <a:gd name="connsiteX14" fmla="*/ 3355 w 1169048"/>
                <a:gd name="connsiteY14" fmla="*/ 1034600 h 1169048"/>
                <a:gd name="connsiteX15" fmla="*/ 228087 w 1169048"/>
                <a:gd name="connsiteY15" fmla="*/ 1171032 h 1169048"/>
                <a:gd name="connsiteX16" fmla="*/ 269101 w 1169048"/>
                <a:gd name="connsiteY16" fmla="*/ 1171032 h 1169048"/>
                <a:gd name="connsiteX17" fmla="*/ 481685 w 1169048"/>
                <a:gd name="connsiteY17" fmla="*/ 936243 h 1169048"/>
                <a:gd name="connsiteX18" fmla="*/ 502781 w 1169048"/>
                <a:gd name="connsiteY18" fmla="*/ 924160 h 1169048"/>
                <a:gd name="connsiteX19" fmla="*/ 656585 w 1169048"/>
                <a:gd name="connsiteY19" fmla="*/ 1171032 h 1169048"/>
                <a:gd name="connsiteX20" fmla="*/ 715103 w 1169048"/>
                <a:gd name="connsiteY20" fmla="*/ 1171032 h 1169048"/>
                <a:gd name="connsiteX21" fmla="*/ 714973 w 1169048"/>
                <a:gd name="connsiteY21" fmla="*/ 1170901 h 1169048"/>
                <a:gd name="connsiteX22" fmla="*/ 778323 w 1169048"/>
                <a:gd name="connsiteY22" fmla="*/ 1117608 h 1169048"/>
                <a:gd name="connsiteX23" fmla="*/ 867210 w 1169048"/>
                <a:gd name="connsiteY23" fmla="*/ 1069214 h 1169048"/>
                <a:gd name="connsiteX24" fmla="*/ 896404 w 1169048"/>
                <a:gd name="connsiteY24" fmla="*/ 1057327 h 1169048"/>
                <a:gd name="connsiteX25" fmla="*/ 884256 w 1169048"/>
                <a:gd name="connsiteY25" fmla="*/ 1028395 h 1169048"/>
                <a:gd name="connsiteX26" fmla="*/ 855911 w 1169048"/>
                <a:gd name="connsiteY26" fmla="*/ 931540 h 1169048"/>
                <a:gd name="connsiteX27" fmla="*/ 849054 w 1169048"/>
                <a:gd name="connsiteY27" fmla="*/ 848205 h 1169048"/>
                <a:gd name="connsiteX28" fmla="*/ 931606 w 1169048"/>
                <a:gd name="connsiteY28" fmla="*/ 855324 h 1169048"/>
                <a:gd name="connsiteX29" fmla="*/ 1028721 w 1169048"/>
                <a:gd name="connsiteY29" fmla="*/ 883995 h 1169048"/>
                <a:gd name="connsiteX30" fmla="*/ 1057785 w 1169048"/>
                <a:gd name="connsiteY30" fmla="*/ 896208 h 1169048"/>
                <a:gd name="connsiteX31" fmla="*/ 1069736 w 1169048"/>
                <a:gd name="connsiteY31" fmla="*/ 867014 h 1169048"/>
                <a:gd name="connsiteX32" fmla="*/ 1118196 w 1169048"/>
                <a:gd name="connsiteY32" fmla="*/ 778519 h 1169048"/>
                <a:gd name="connsiteX33" fmla="*/ 1171816 w 1169048"/>
                <a:gd name="connsiteY33" fmla="*/ 715234 h 1169048"/>
                <a:gd name="connsiteX34" fmla="*/ 1171816 w 1169048"/>
                <a:gd name="connsiteY34" fmla="*/ 656586 h 1169048"/>
                <a:gd name="connsiteX35" fmla="*/ 925793 w 1169048"/>
                <a:gd name="connsiteY35" fmla="*/ 502193 h 1169048"/>
                <a:gd name="connsiteX36" fmla="*/ 937875 w 1169048"/>
                <a:gd name="connsiteY36" fmla="*/ 481163 h 1169048"/>
                <a:gd name="connsiteX37" fmla="*/ 1171816 w 1169048"/>
                <a:gd name="connsiteY37" fmla="*/ 268906 h 1169048"/>
                <a:gd name="connsiteX38" fmla="*/ 1171881 w 1169048"/>
                <a:gd name="connsiteY38" fmla="*/ 268906 h 1169048"/>
                <a:gd name="connsiteX39" fmla="*/ 1171881 w 1169048"/>
                <a:gd name="connsiteY39" fmla="*/ 228283 h 1169048"/>
                <a:gd name="connsiteX40" fmla="*/ 1171881 w 1169048"/>
                <a:gd name="connsiteY40" fmla="*/ 228283 h 1169048"/>
                <a:gd name="connsiteX41" fmla="*/ 938202 w 1169048"/>
                <a:gd name="connsiteY41" fmla="*/ 818946 h 1169048"/>
                <a:gd name="connsiteX42" fmla="*/ 844482 w 1169048"/>
                <a:gd name="connsiteY42" fmla="*/ 811370 h 1169048"/>
                <a:gd name="connsiteX43" fmla="*/ 908943 w 1169048"/>
                <a:gd name="connsiteY43" fmla="*/ 535044 h 1169048"/>
                <a:gd name="connsiteX44" fmla="*/ 1149218 w 1169048"/>
                <a:gd name="connsiteY44" fmla="*/ 685714 h 1169048"/>
                <a:gd name="connsiteX45" fmla="*/ 1088088 w 1169048"/>
                <a:gd name="connsiteY45" fmla="*/ 757293 h 1169048"/>
                <a:gd name="connsiteX46" fmla="*/ 1037865 w 1169048"/>
                <a:gd name="connsiteY46" fmla="*/ 847748 h 1169048"/>
                <a:gd name="connsiteX47" fmla="*/ 938202 w 1169048"/>
                <a:gd name="connsiteY47" fmla="*/ 818881 h 1169048"/>
                <a:gd name="connsiteX48" fmla="*/ 938202 w 1169048"/>
                <a:gd name="connsiteY48" fmla="*/ 818881 h 1169048"/>
                <a:gd name="connsiteX49" fmla="*/ 812350 w 1169048"/>
                <a:gd name="connsiteY49" fmla="*/ 843960 h 1169048"/>
                <a:gd name="connsiteX50" fmla="*/ 819795 w 1169048"/>
                <a:gd name="connsiteY50" fmla="*/ 937810 h 1169048"/>
                <a:gd name="connsiteX51" fmla="*/ 848270 w 1169048"/>
                <a:gd name="connsiteY51" fmla="*/ 1037277 h 1169048"/>
                <a:gd name="connsiteX52" fmla="*/ 757424 w 1169048"/>
                <a:gd name="connsiteY52" fmla="*/ 1087239 h 1169048"/>
                <a:gd name="connsiteX53" fmla="*/ 685779 w 1169048"/>
                <a:gd name="connsiteY53" fmla="*/ 1148174 h 1169048"/>
                <a:gd name="connsiteX54" fmla="*/ 535958 w 1169048"/>
                <a:gd name="connsiteY54" fmla="*/ 907311 h 1169048"/>
                <a:gd name="connsiteX55" fmla="*/ 812415 w 1169048"/>
                <a:gd name="connsiteY55" fmla="*/ 844025 h 1169048"/>
                <a:gd name="connsiteX56" fmla="*/ 812415 w 1169048"/>
                <a:gd name="connsiteY56" fmla="*/ 844025 h 1169048"/>
                <a:gd name="connsiteX57" fmla="*/ 873676 w 1169048"/>
                <a:gd name="connsiteY57" fmla="*/ 523549 h 1169048"/>
                <a:gd name="connsiteX58" fmla="*/ 807778 w 1169048"/>
                <a:gd name="connsiteY58" fmla="*/ 807256 h 1169048"/>
                <a:gd name="connsiteX59" fmla="*/ 524463 w 1169048"/>
                <a:gd name="connsiteY59" fmla="*/ 871978 h 1169048"/>
                <a:gd name="connsiteX60" fmla="*/ 518128 w 1169048"/>
                <a:gd name="connsiteY60" fmla="*/ 848532 h 1169048"/>
                <a:gd name="connsiteX61" fmla="*/ 533476 w 1169048"/>
                <a:gd name="connsiteY61" fmla="*/ 533019 h 1169048"/>
                <a:gd name="connsiteX62" fmla="*/ 850229 w 1169048"/>
                <a:gd name="connsiteY62" fmla="*/ 517149 h 1169048"/>
                <a:gd name="connsiteX63" fmla="*/ 873741 w 1169048"/>
                <a:gd name="connsiteY63" fmla="*/ 523549 h 1169048"/>
                <a:gd name="connsiteX64" fmla="*/ 873741 w 1169048"/>
                <a:gd name="connsiteY64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1171816" y="228152"/>
                  </a:moveTo>
                  <a:cubicBezTo>
                    <a:pt x="1138899" y="208755"/>
                    <a:pt x="1018860" y="128685"/>
                    <a:pt x="1034991" y="3355"/>
                  </a:cubicBezTo>
                  <a:lnTo>
                    <a:pt x="997242" y="41104"/>
                  </a:lnTo>
                  <a:cubicBezTo>
                    <a:pt x="1004426" y="144621"/>
                    <a:pt x="1086717" y="215090"/>
                    <a:pt x="1132499" y="246635"/>
                  </a:cubicBezTo>
                  <a:cubicBezTo>
                    <a:pt x="1037081" y="294703"/>
                    <a:pt x="960799" y="371116"/>
                    <a:pt x="906200" y="462093"/>
                  </a:cubicBezTo>
                  <a:cubicBezTo>
                    <a:pt x="900649" y="471301"/>
                    <a:pt x="895359" y="480706"/>
                    <a:pt x="890264" y="490176"/>
                  </a:cubicBezTo>
                  <a:cubicBezTo>
                    <a:pt x="879945" y="487041"/>
                    <a:pt x="869496" y="484167"/>
                    <a:pt x="859046" y="481555"/>
                  </a:cubicBezTo>
                  <a:cubicBezTo>
                    <a:pt x="756967" y="456019"/>
                    <a:pt x="650446" y="456149"/>
                    <a:pt x="549804" y="488282"/>
                  </a:cubicBezTo>
                  <a:lnTo>
                    <a:pt x="488282" y="549738"/>
                  </a:lnTo>
                  <a:cubicBezTo>
                    <a:pt x="456280" y="649793"/>
                    <a:pt x="456802" y="756118"/>
                    <a:pt x="482273" y="857544"/>
                  </a:cubicBezTo>
                  <a:cubicBezTo>
                    <a:pt x="484886" y="867928"/>
                    <a:pt x="487759" y="878313"/>
                    <a:pt x="490894" y="888632"/>
                  </a:cubicBezTo>
                  <a:cubicBezTo>
                    <a:pt x="481359" y="893726"/>
                    <a:pt x="471889" y="899016"/>
                    <a:pt x="462680" y="904567"/>
                  </a:cubicBezTo>
                  <a:cubicBezTo>
                    <a:pt x="371116" y="959428"/>
                    <a:pt x="294964" y="1036232"/>
                    <a:pt x="246700" y="1132042"/>
                  </a:cubicBezTo>
                  <a:cubicBezTo>
                    <a:pt x="215155" y="1086260"/>
                    <a:pt x="144621" y="1004035"/>
                    <a:pt x="41104" y="996850"/>
                  </a:cubicBezTo>
                  <a:lnTo>
                    <a:pt x="3355" y="1034600"/>
                  </a:lnTo>
                  <a:cubicBezTo>
                    <a:pt x="128359" y="1018533"/>
                    <a:pt x="208298" y="1137724"/>
                    <a:pt x="228087" y="1171032"/>
                  </a:cubicBezTo>
                  <a:lnTo>
                    <a:pt x="269101" y="1171032"/>
                  </a:lnTo>
                  <a:cubicBezTo>
                    <a:pt x="313120" y="1071304"/>
                    <a:pt x="388880" y="991822"/>
                    <a:pt x="481685" y="936243"/>
                  </a:cubicBezTo>
                  <a:cubicBezTo>
                    <a:pt x="488608" y="932063"/>
                    <a:pt x="495662" y="928079"/>
                    <a:pt x="502781" y="924160"/>
                  </a:cubicBezTo>
                  <a:cubicBezTo>
                    <a:pt x="536154" y="1015529"/>
                    <a:pt x="589447" y="1100824"/>
                    <a:pt x="656585" y="1171032"/>
                  </a:cubicBezTo>
                  <a:lnTo>
                    <a:pt x="715103" y="1171032"/>
                  </a:lnTo>
                  <a:lnTo>
                    <a:pt x="714973" y="1170901"/>
                  </a:lnTo>
                  <a:cubicBezTo>
                    <a:pt x="734174" y="1151374"/>
                    <a:pt x="755465" y="1133544"/>
                    <a:pt x="778323" y="1117608"/>
                  </a:cubicBezTo>
                  <a:cubicBezTo>
                    <a:pt x="806080" y="1098342"/>
                    <a:pt x="835927" y="1082015"/>
                    <a:pt x="867210" y="1069214"/>
                  </a:cubicBezTo>
                  <a:lnTo>
                    <a:pt x="896404" y="1057327"/>
                  </a:lnTo>
                  <a:lnTo>
                    <a:pt x="884256" y="1028395"/>
                  </a:lnTo>
                  <a:cubicBezTo>
                    <a:pt x="871325" y="997438"/>
                    <a:pt x="861789" y="964783"/>
                    <a:pt x="855911" y="931540"/>
                  </a:cubicBezTo>
                  <a:cubicBezTo>
                    <a:pt x="851078" y="904045"/>
                    <a:pt x="848727" y="876092"/>
                    <a:pt x="849054" y="848205"/>
                  </a:cubicBezTo>
                  <a:cubicBezTo>
                    <a:pt x="876419" y="848009"/>
                    <a:pt x="904110" y="850360"/>
                    <a:pt x="931606" y="855324"/>
                  </a:cubicBezTo>
                  <a:cubicBezTo>
                    <a:pt x="964718" y="861267"/>
                    <a:pt x="997373" y="870868"/>
                    <a:pt x="1028721" y="883995"/>
                  </a:cubicBezTo>
                  <a:lnTo>
                    <a:pt x="1057785" y="896208"/>
                  </a:lnTo>
                  <a:lnTo>
                    <a:pt x="1069736" y="867014"/>
                  </a:lnTo>
                  <a:cubicBezTo>
                    <a:pt x="1082472" y="835926"/>
                    <a:pt x="1098799" y="806145"/>
                    <a:pt x="1118196" y="778519"/>
                  </a:cubicBezTo>
                  <a:cubicBezTo>
                    <a:pt x="1134067" y="755922"/>
                    <a:pt x="1152027" y="734696"/>
                    <a:pt x="1171816" y="715234"/>
                  </a:cubicBezTo>
                  <a:lnTo>
                    <a:pt x="1171816" y="656586"/>
                  </a:lnTo>
                  <a:cubicBezTo>
                    <a:pt x="1100628" y="588402"/>
                    <a:pt x="1015986" y="535305"/>
                    <a:pt x="925793" y="502193"/>
                  </a:cubicBezTo>
                  <a:cubicBezTo>
                    <a:pt x="929712" y="495074"/>
                    <a:pt x="933696" y="488086"/>
                    <a:pt x="937875" y="481163"/>
                  </a:cubicBezTo>
                  <a:cubicBezTo>
                    <a:pt x="993324" y="388684"/>
                    <a:pt x="1072349" y="312467"/>
                    <a:pt x="1171816" y="268906"/>
                  </a:cubicBezTo>
                  <a:lnTo>
                    <a:pt x="1171881" y="268906"/>
                  </a:lnTo>
                  <a:lnTo>
                    <a:pt x="1171881" y="228283"/>
                  </a:lnTo>
                  <a:lnTo>
                    <a:pt x="1171881" y="228283"/>
                  </a:lnTo>
                  <a:close/>
                  <a:moveTo>
                    <a:pt x="938202" y="818946"/>
                  </a:moveTo>
                  <a:cubicBezTo>
                    <a:pt x="907180" y="813395"/>
                    <a:pt x="875700" y="810848"/>
                    <a:pt x="844482" y="811370"/>
                  </a:cubicBezTo>
                  <a:cubicBezTo>
                    <a:pt x="846180" y="716540"/>
                    <a:pt x="868320" y="620861"/>
                    <a:pt x="908943" y="535044"/>
                  </a:cubicBezTo>
                  <a:cubicBezTo>
                    <a:pt x="997177" y="566719"/>
                    <a:pt x="1079990" y="618641"/>
                    <a:pt x="1149218" y="685714"/>
                  </a:cubicBezTo>
                  <a:cubicBezTo>
                    <a:pt x="1126752" y="707332"/>
                    <a:pt x="1106245" y="731431"/>
                    <a:pt x="1088088" y="757293"/>
                  </a:cubicBezTo>
                  <a:cubicBezTo>
                    <a:pt x="1068169" y="785703"/>
                    <a:pt x="1051254" y="816138"/>
                    <a:pt x="1037865" y="847748"/>
                  </a:cubicBezTo>
                  <a:cubicBezTo>
                    <a:pt x="1005602" y="834621"/>
                    <a:pt x="972098" y="824954"/>
                    <a:pt x="938202" y="818881"/>
                  </a:cubicBezTo>
                  <a:lnTo>
                    <a:pt x="938202" y="818881"/>
                  </a:lnTo>
                  <a:close/>
                  <a:moveTo>
                    <a:pt x="812350" y="843960"/>
                  </a:moveTo>
                  <a:cubicBezTo>
                    <a:pt x="811762" y="875243"/>
                    <a:pt x="814309" y="906723"/>
                    <a:pt x="819795" y="937810"/>
                  </a:cubicBezTo>
                  <a:cubicBezTo>
                    <a:pt x="825804" y="971902"/>
                    <a:pt x="835339" y="1005406"/>
                    <a:pt x="848270" y="1037277"/>
                  </a:cubicBezTo>
                  <a:cubicBezTo>
                    <a:pt x="816072" y="1050862"/>
                    <a:pt x="785573" y="1067712"/>
                    <a:pt x="757424" y="1087239"/>
                  </a:cubicBezTo>
                  <a:cubicBezTo>
                    <a:pt x="731496" y="1105265"/>
                    <a:pt x="707462" y="1125707"/>
                    <a:pt x="685779" y="1148174"/>
                  </a:cubicBezTo>
                  <a:cubicBezTo>
                    <a:pt x="619881" y="1079925"/>
                    <a:pt x="567895" y="996655"/>
                    <a:pt x="535958" y="907311"/>
                  </a:cubicBezTo>
                  <a:cubicBezTo>
                    <a:pt x="620796" y="867341"/>
                    <a:pt x="716083" y="845462"/>
                    <a:pt x="812415" y="844025"/>
                  </a:cubicBezTo>
                  <a:lnTo>
                    <a:pt x="812415" y="844025"/>
                  </a:lnTo>
                  <a:close/>
                  <a:moveTo>
                    <a:pt x="873676" y="523549"/>
                  </a:moveTo>
                  <a:cubicBezTo>
                    <a:pt x="832596" y="611848"/>
                    <a:pt x="809999" y="709944"/>
                    <a:pt x="807778" y="807256"/>
                  </a:cubicBezTo>
                  <a:cubicBezTo>
                    <a:pt x="709160" y="809346"/>
                    <a:pt x="611718" y="831616"/>
                    <a:pt x="524463" y="871978"/>
                  </a:cubicBezTo>
                  <a:cubicBezTo>
                    <a:pt x="522178" y="864206"/>
                    <a:pt x="520088" y="856368"/>
                    <a:pt x="518128" y="848532"/>
                  </a:cubicBezTo>
                  <a:cubicBezTo>
                    <a:pt x="491939" y="743970"/>
                    <a:pt x="493898" y="634184"/>
                    <a:pt x="533476" y="533019"/>
                  </a:cubicBezTo>
                  <a:cubicBezTo>
                    <a:pt x="635229" y="493441"/>
                    <a:pt x="745146" y="490829"/>
                    <a:pt x="850229" y="517149"/>
                  </a:cubicBezTo>
                  <a:cubicBezTo>
                    <a:pt x="858067" y="519108"/>
                    <a:pt x="865904" y="521263"/>
                    <a:pt x="873741" y="523549"/>
                  </a:cubicBezTo>
                  <a:lnTo>
                    <a:pt x="873741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1AED58F-FED7-436E-9FA7-E72E435DC326}"/>
                </a:ext>
              </a:extLst>
            </p:cNvPr>
            <p:cNvSpPr/>
            <p:nvPr/>
          </p:nvSpPr>
          <p:spPr>
            <a:xfrm>
              <a:off x="1438623" y="5688339"/>
              <a:ext cx="1169048" cy="1169048"/>
            </a:xfrm>
            <a:custGeom>
              <a:avLst/>
              <a:gdLst>
                <a:gd name="connsiteX0" fmla="*/ 1171685 w 1169048"/>
                <a:gd name="connsiteY0" fmla="*/ 228087 h 1169048"/>
                <a:gd name="connsiteX1" fmla="*/ 1034991 w 1169048"/>
                <a:gd name="connsiteY1" fmla="*/ 3355 h 1169048"/>
                <a:gd name="connsiteX2" fmla="*/ 997242 w 1169048"/>
                <a:gd name="connsiteY2" fmla="*/ 41105 h 1169048"/>
                <a:gd name="connsiteX3" fmla="*/ 1132499 w 1169048"/>
                <a:gd name="connsiteY3" fmla="*/ 246635 h 1169048"/>
                <a:gd name="connsiteX4" fmla="*/ 906200 w 1169048"/>
                <a:gd name="connsiteY4" fmla="*/ 462092 h 1169048"/>
                <a:gd name="connsiteX5" fmla="*/ 890264 w 1169048"/>
                <a:gd name="connsiteY5" fmla="*/ 490176 h 1169048"/>
                <a:gd name="connsiteX6" fmla="*/ 859046 w 1169048"/>
                <a:gd name="connsiteY6" fmla="*/ 481555 h 1169048"/>
                <a:gd name="connsiteX7" fmla="*/ 549804 w 1169048"/>
                <a:gd name="connsiteY7" fmla="*/ 488282 h 1169048"/>
                <a:gd name="connsiteX8" fmla="*/ 488282 w 1169048"/>
                <a:gd name="connsiteY8" fmla="*/ 549739 h 1169048"/>
                <a:gd name="connsiteX9" fmla="*/ 482273 w 1169048"/>
                <a:gd name="connsiteY9" fmla="*/ 857544 h 1169048"/>
                <a:gd name="connsiteX10" fmla="*/ 490894 w 1169048"/>
                <a:gd name="connsiteY10" fmla="*/ 888632 h 1169048"/>
                <a:gd name="connsiteX11" fmla="*/ 462680 w 1169048"/>
                <a:gd name="connsiteY11" fmla="*/ 904567 h 1169048"/>
                <a:gd name="connsiteX12" fmla="*/ 246700 w 1169048"/>
                <a:gd name="connsiteY12" fmla="*/ 1132042 h 1169048"/>
                <a:gd name="connsiteX13" fmla="*/ 41105 w 1169048"/>
                <a:gd name="connsiteY13" fmla="*/ 996850 h 1169048"/>
                <a:gd name="connsiteX14" fmla="*/ 3355 w 1169048"/>
                <a:gd name="connsiteY14" fmla="*/ 1034600 h 1169048"/>
                <a:gd name="connsiteX15" fmla="*/ 228348 w 1169048"/>
                <a:gd name="connsiteY15" fmla="*/ 1171489 h 1169048"/>
                <a:gd name="connsiteX16" fmla="*/ 227956 w 1169048"/>
                <a:gd name="connsiteY16" fmla="*/ 1172142 h 1169048"/>
                <a:gd name="connsiteX17" fmla="*/ 269167 w 1169048"/>
                <a:gd name="connsiteY17" fmla="*/ 1172142 h 1169048"/>
                <a:gd name="connsiteX18" fmla="*/ 268840 w 1169048"/>
                <a:gd name="connsiteY18" fmla="*/ 1171489 h 1169048"/>
                <a:gd name="connsiteX19" fmla="*/ 481620 w 1169048"/>
                <a:gd name="connsiteY19" fmla="*/ 936243 h 1169048"/>
                <a:gd name="connsiteX20" fmla="*/ 502715 w 1169048"/>
                <a:gd name="connsiteY20" fmla="*/ 924160 h 1169048"/>
                <a:gd name="connsiteX21" fmla="*/ 656781 w 1169048"/>
                <a:gd name="connsiteY21" fmla="*/ 1171293 h 1169048"/>
                <a:gd name="connsiteX22" fmla="*/ 655998 w 1169048"/>
                <a:gd name="connsiteY22" fmla="*/ 1172142 h 1169048"/>
                <a:gd name="connsiteX23" fmla="*/ 716148 w 1169048"/>
                <a:gd name="connsiteY23" fmla="*/ 1172142 h 1169048"/>
                <a:gd name="connsiteX24" fmla="*/ 714973 w 1169048"/>
                <a:gd name="connsiteY24" fmla="*/ 1170901 h 1169048"/>
                <a:gd name="connsiteX25" fmla="*/ 778323 w 1169048"/>
                <a:gd name="connsiteY25" fmla="*/ 1117609 h 1169048"/>
                <a:gd name="connsiteX26" fmla="*/ 867210 w 1169048"/>
                <a:gd name="connsiteY26" fmla="*/ 1069214 h 1169048"/>
                <a:gd name="connsiteX27" fmla="*/ 896404 w 1169048"/>
                <a:gd name="connsiteY27" fmla="*/ 1057327 h 1169048"/>
                <a:gd name="connsiteX28" fmla="*/ 884256 w 1169048"/>
                <a:gd name="connsiteY28" fmla="*/ 1028395 h 1169048"/>
                <a:gd name="connsiteX29" fmla="*/ 855911 w 1169048"/>
                <a:gd name="connsiteY29" fmla="*/ 931540 h 1169048"/>
                <a:gd name="connsiteX30" fmla="*/ 849054 w 1169048"/>
                <a:gd name="connsiteY30" fmla="*/ 848205 h 1169048"/>
                <a:gd name="connsiteX31" fmla="*/ 931606 w 1169048"/>
                <a:gd name="connsiteY31" fmla="*/ 855324 h 1169048"/>
                <a:gd name="connsiteX32" fmla="*/ 1028722 w 1169048"/>
                <a:gd name="connsiteY32" fmla="*/ 883995 h 1169048"/>
                <a:gd name="connsiteX33" fmla="*/ 1057784 w 1169048"/>
                <a:gd name="connsiteY33" fmla="*/ 896208 h 1169048"/>
                <a:gd name="connsiteX34" fmla="*/ 1069736 w 1169048"/>
                <a:gd name="connsiteY34" fmla="*/ 867079 h 1169048"/>
                <a:gd name="connsiteX35" fmla="*/ 1118196 w 1169048"/>
                <a:gd name="connsiteY35" fmla="*/ 778585 h 1169048"/>
                <a:gd name="connsiteX36" fmla="*/ 1171750 w 1169048"/>
                <a:gd name="connsiteY36" fmla="*/ 715430 h 1169048"/>
                <a:gd name="connsiteX37" fmla="*/ 1171750 w 1169048"/>
                <a:gd name="connsiteY37" fmla="*/ 656586 h 1169048"/>
                <a:gd name="connsiteX38" fmla="*/ 925793 w 1169048"/>
                <a:gd name="connsiteY38" fmla="*/ 502258 h 1169048"/>
                <a:gd name="connsiteX39" fmla="*/ 937875 w 1169048"/>
                <a:gd name="connsiteY39" fmla="*/ 481229 h 1169048"/>
                <a:gd name="connsiteX40" fmla="*/ 1171750 w 1169048"/>
                <a:gd name="connsiteY40" fmla="*/ 268971 h 1169048"/>
                <a:gd name="connsiteX41" fmla="*/ 1171750 w 1169048"/>
                <a:gd name="connsiteY41" fmla="*/ 228283 h 1169048"/>
                <a:gd name="connsiteX42" fmla="*/ 1171750 w 1169048"/>
                <a:gd name="connsiteY42" fmla="*/ 228283 h 1169048"/>
                <a:gd name="connsiteX43" fmla="*/ 1149153 w 1169048"/>
                <a:gd name="connsiteY43" fmla="*/ 685714 h 1169048"/>
                <a:gd name="connsiteX44" fmla="*/ 1088023 w 1169048"/>
                <a:gd name="connsiteY44" fmla="*/ 757359 h 1169048"/>
                <a:gd name="connsiteX45" fmla="*/ 1037800 w 1169048"/>
                <a:gd name="connsiteY45" fmla="*/ 847813 h 1169048"/>
                <a:gd name="connsiteX46" fmla="*/ 938137 w 1169048"/>
                <a:gd name="connsiteY46" fmla="*/ 818946 h 1169048"/>
                <a:gd name="connsiteX47" fmla="*/ 844417 w 1169048"/>
                <a:gd name="connsiteY47" fmla="*/ 811370 h 1169048"/>
                <a:gd name="connsiteX48" fmla="*/ 908878 w 1169048"/>
                <a:gd name="connsiteY48" fmla="*/ 535044 h 1169048"/>
                <a:gd name="connsiteX49" fmla="*/ 1149153 w 1169048"/>
                <a:gd name="connsiteY49" fmla="*/ 685714 h 1169048"/>
                <a:gd name="connsiteX50" fmla="*/ 1149153 w 1169048"/>
                <a:gd name="connsiteY50" fmla="*/ 685714 h 1169048"/>
                <a:gd name="connsiteX51" fmla="*/ 812284 w 1169048"/>
                <a:gd name="connsiteY51" fmla="*/ 843960 h 1169048"/>
                <a:gd name="connsiteX52" fmla="*/ 819730 w 1169048"/>
                <a:gd name="connsiteY52" fmla="*/ 937810 h 1169048"/>
                <a:gd name="connsiteX53" fmla="*/ 848205 w 1169048"/>
                <a:gd name="connsiteY53" fmla="*/ 1037277 h 1169048"/>
                <a:gd name="connsiteX54" fmla="*/ 757359 w 1169048"/>
                <a:gd name="connsiteY54" fmla="*/ 1087239 h 1169048"/>
                <a:gd name="connsiteX55" fmla="*/ 685714 w 1169048"/>
                <a:gd name="connsiteY55" fmla="*/ 1148174 h 1169048"/>
                <a:gd name="connsiteX56" fmla="*/ 535893 w 1169048"/>
                <a:gd name="connsiteY56" fmla="*/ 907311 h 1169048"/>
                <a:gd name="connsiteX57" fmla="*/ 812350 w 1169048"/>
                <a:gd name="connsiteY57" fmla="*/ 844025 h 1169048"/>
                <a:gd name="connsiteX58" fmla="*/ 812350 w 1169048"/>
                <a:gd name="connsiteY58" fmla="*/ 844025 h 1169048"/>
                <a:gd name="connsiteX59" fmla="*/ 873611 w 1169048"/>
                <a:gd name="connsiteY59" fmla="*/ 523549 h 1169048"/>
                <a:gd name="connsiteX60" fmla="*/ 807713 w 1169048"/>
                <a:gd name="connsiteY60" fmla="*/ 807256 h 1169048"/>
                <a:gd name="connsiteX61" fmla="*/ 524398 w 1169048"/>
                <a:gd name="connsiteY61" fmla="*/ 871978 h 1169048"/>
                <a:gd name="connsiteX62" fmla="*/ 518063 w 1169048"/>
                <a:gd name="connsiteY62" fmla="*/ 848532 h 1169048"/>
                <a:gd name="connsiteX63" fmla="*/ 533411 w 1169048"/>
                <a:gd name="connsiteY63" fmla="*/ 533019 h 1169048"/>
                <a:gd name="connsiteX64" fmla="*/ 850164 w 1169048"/>
                <a:gd name="connsiteY64" fmla="*/ 517149 h 1169048"/>
                <a:gd name="connsiteX65" fmla="*/ 873676 w 1169048"/>
                <a:gd name="connsiteY65" fmla="*/ 523549 h 1169048"/>
                <a:gd name="connsiteX66" fmla="*/ 873676 w 1169048"/>
                <a:gd name="connsiteY66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1171685" y="228087"/>
                  </a:moveTo>
                  <a:cubicBezTo>
                    <a:pt x="1138638" y="208559"/>
                    <a:pt x="1018860" y="128555"/>
                    <a:pt x="1034991" y="3355"/>
                  </a:cubicBezTo>
                  <a:lnTo>
                    <a:pt x="997242" y="41105"/>
                  </a:lnTo>
                  <a:cubicBezTo>
                    <a:pt x="1004426" y="144621"/>
                    <a:pt x="1086717" y="215090"/>
                    <a:pt x="1132499" y="246635"/>
                  </a:cubicBezTo>
                  <a:cubicBezTo>
                    <a:pt x="1037081" y="294703"/>
                    <a:pt x="960799" y="371116"/>
                    <a:pt x="906200" y="462092"/>
                  </a:cubicBezTo>
                  <a:cubicBezTo>
                    <a:pt x="900649" y="471301"/>
                    <a:pt x="895359" y="480706"/>
                    <a:pt x="890264" y="490176"/>
                  </a:cubicBezTo>
                  <a:cubicBezTo>
                    <a:pt x="879946" y="487041"/>
                    <a:pt x="869496" y="484167"/>
                    <a:pt x="859046" y="481555"/>
                  </a:cubicBezTo>
                  <a:cubicBezTo>
                    <a:pt x="756967" y="456019"/>
                    <a:pt x="650446" y="456149"/>
                    <a:pt x="549804" y="488282"/>
                  </a:cubicBezTo>
                  <a:lnTo>
                    <a:pt x="488282" y="549739"/>
                  </a:lnTo>
                  <a:cubicBezTo>
                    <a:pt x="456280" y="649793"/>
                    <a:pt x="456802" y="756053"/>
                    <a:pt x="482273" y="857544"/>
                  </a:cubicBezTo>
                  <a:cubicBezTo>
                    <a:pt x="484886" y="867928"/>
                    <a:pt x="487759" y="878313"/>
                    <a:pt x="490894" y="888632"/>
                  </a:cubicBezTo>
                  <a:cubicBezTo>
                    <a:pt x="481359" y="893726"/>
                    <a:pt x="471889" y="899016"/>
                    <a:pt x="462680" y="904567"/>
                  </a:cubicBezTo>
                  <a:cubicBezTo>
                    <a:pt x="371116" y="959428"/>
                    <a:pt x="294964" y="1036232"/>
                    <a:pt x="246700" y="1132042"/>
                  </a:cubicBezTo>
                  <a:cubicBezTo>
                    <a:pt x="215156" y="1086260"/>
                    <a:pt x="144621" y="1004035"/>
                    <a:pt x="41105" y="996850"/>
                  </a:cubicBezTo>
                  <a:lnTo>
                    <a:pt x="3355" y="1034600"/>
                  </a:lnTo>
                  <a:cubicBezTo>
                    <a:pt x="128946" y="1018468"/>
                    <a:pt x="209016" y="1138769"/>
                    <a:pt x="228348" y="1171489"/>
                  </a:cubicBezTo>
                  <a:lnTo>
                    <a:pt x="227956" y="1172142"/>
                  </a:lnTo>
                  <a:lnTo>
                    <a:pt x="269167" y="1172142"/>
                  </a:lnTo>
                  <a:lnTo>
                    <a:pt x="268840" y="1171489"/>
                  </a:lnTo>
                  <a:cubicBezTo>
                    <a:pt x="312794" y="1071565"/>
                    <a:pt x="388684" y="991952"/>
                    <a:pt x="481620" y="936243"/>
                  </a:cubicBezTo>
                  <a:cubicBezTo>
                    <a:pt x="488543" y="932063"/>
                    <a:pt x="495596" y="928079"/>
                    <a:pt x="502715" y="924160"/>
                  </a:cubicBezTo>
                  <a:cubicBezTo>
                    <a:pt x="536154" y="1015660"/>
                    <a:pt x="589512" y="1101020"/>
                    <a:pt x="656781" y="1171293"/>
                  </a:cubicBezTo>
                  <a:lnTo>
                    <a:pt x="655998" y="1172142"/>
                  </a:lnTo>
                  <a:lnTo>
                    <a:pt x="716148" y="1172142"/>
                  </a:lnTo>
                  <a:lnTo>
                    <a:pt x="714973" y="1170901"/>
                  </a:lnTo>
                  <a:cubicBezTo>
                    <a:pt x="734174" y="1151374"/>
                    <a:pt x="755465" y="1133544"/>
                    <a:pt x="778323" y="1117609"/>
                  </a:cubicBezTo>
                  <a:cubicBezTo>
                    <a:pt x="806080" y="1098342"/>
                    <a:pt x="835927" y="1082015"/>
                    <a:pt x="867210" y="1069214"/>
                  </a:cubicBezTo>
                  <a:lnTo>
                    <a:pt x="896404" y="1057327"/>
                  </a:lnTo>
                  <a:lnTo>
                    <a:pt x="884256" y="1028395"/>
                  </a:lnTo>
                  <a:cubicBezTo>
                    <a:pt x="871325" y="997438"/>
                    <a:pt x="861789" y="964783"/>
                    <a:pt x="855911" y="931540"/>
                  </a:cubicBezTo>
                  <a:cubicBezTo>
                    <a:pt x="851079" y="904045"/>
                    <a:pt x="848727" y="876092"/>
                    <a:pt x="849054" y="848205"/>
                  </a:cubicBezTo>
                  <a:cubicBezTo>
                    <a:pt x="876419" y="848009"/>
                    <a:pt x="904110" y="850360"/>
                    <a:pt x="931606" y="855324"/>
                  </a:cubicBezTo>
                  <a:cubicBezTo>
                    <a:pt x="964718" y="861267"/>
                    <a:pt x="997373" y="870868"/>
                    <a:pt x="1028722" y="883995"/>
                  </a:cubicBezTo>
                  <a:lnTo>
                    <a:pt x="1057784" y="896208"/>
                  </a:lnTo>
                  <a:lnTo>
                    <a:pt x="1069736" y="867079"/>
                  </a:lnTo>
                  <a:cubicBezTo>
                    <a:pt x="1082472" y="835992"/>
                    <a:pt x="1098799" y="806210"/>
                    <a:pt x="1118196" y="778585"/>
                  </a:cubicBezTo>
                  <a:cubicBezTo>
                    <a:pt x="1134001" y="756053"/>
                    <a:pt x="1151962" y="734827"/>
                    <a:pt x="1171750" y="715430"/>
                  </a:cubicBezTo>
                  <a:lnTo>
                    <a:pt x="1171750" y="656586"/>
                  </a:lnTo>
                  <a:cubicBezTo>
                    <a:pt x="1100628" y="588402"/>
                    <a:pt x="1015986" y="535370"/>
                    <a:pt x="925793" y="502258"/>
                  </a:cubicBezTo>
                  <a:cubicBezTo>
                    <a:pt x="929712" y="495139"/>
                    <a:pt x="933696" y="488151"/>
                    <a:pt x="937875" y="481229"/>
                  </a:cubicBezTo>
                  <a:cubicBezTo>
                    <a:pt x="993324" y="388749"/>
                    <a:pt x="1072283" y="312533"/>
                    <a:pt x="1171750" y="268971"/>
                  </a:cubicBezTo>
                  <a:lnTo>
                    <a:pt x="1171750" y="228283"/>
                  </a:lnTo>
                  <a:lnTo>
                    <a:pt x="1171750" y="228283"/>
                  </a:lnTo>
                  <a:close/>
                  <a:moveTo>
                    <a:pt x="1149153" y="685714"/>
                  </a:moveTo>
                  <a:cubicBezTo>
                    <a:pt x="1126687" y="707332"/>
                    <a:pt x="1106179" y="731431"/>
                    <a:pt x="1088023" y="757359"/>
                  </a:cubicBezTo>
                  <a:cubicBezTo>
                    <a:pt x="1068104" y="785768"/>
                    <a:pt x="1051188" y="816203"/>
                    <a:pt x="1037800" y="847813"/>
                  </a:cubicBezTo>
                  <a:cubicBezTo>
                    <a:pt x="1005536" y="834686"/>
                    <a:pt x="972032" y="825020"/>
                    <a:pt x="938137" y="818946"/>
                  </a:cubicBezTo>
                  <a:cubicBezTo>
                    <a:pt x="907115" y="813395"/>
                    <a:pt x="875635" y="810848"/>
                    <a:pt x="844417" y="811370"/>
                  </a:cubicBezTo>
                  <a:cubicBezTo>
                    <a:pt x="846115" y="716540"/>
                    <a:pt x="868255" y="620796"/>
                    <a:pt x="908878" y="535044"/>
                  </a:cubicBezTo>
                  <a:cubicBezTo>
                    <a:pt x="997112" y="566719"/>
                    <a:pt x="1079925" y="618641"/>
                    <a:pt x="1149153" y="685714"/>
                  </a:cubicBezTo>
                  <a:lnTo>
                    <a:pt x="1149153" y="685714"/>
                  </a:lnTo>
                  <a:close/>
                  <a:moveTo>
                    <a:pt x="812284" y="843960"/>
                  </a:moveTo>
                  <a:cubicBezTo>
                    <a:pt x="811697" y="875243"/>
                    <a:pt x="814244" y="906723"/>
                    <a:pt x="819730" y="937810"/>
                  </a:cubicBezTo>
                  <a:cubicBezTo>
                    <a:pt x="825738" y="971902"/>
                    <a:pt x="835274" y="1005406"/>
                    <a:pt x="848205" y="1037277"/>
                  </a:cubicBezTo>
                  <a:cubicBezTo>
                    <a:pt x="816007" y="1050862"/>
                    <a:pt x="785507" y="1067712"/>
                    <a:pt x="757359" y="1087239"/>
                  </a:cubicBezTo>
                  <a:cubicBezTo>
                    <a:pt x="731431" y="1105265"/>
                    <a:pt x="707397" y="1125707"/>
                    <a:pt x="685714" y="1148174"/>
                  </a:cubicBezTo>
                  <a:cubicBezTo>
                    <a:pt x="619816" y="1079925"/>
                    <a:pt x="567829" y="996655"/>
                    <a:pt x="535893" y="907311"/>
                  </a:cubicBezTo>
                  <a:cubicBezTo>
                    <a:pt x="620730" y="867341"/>
                    <a:pt x="715952" y="845462"/>
                    <a:pt x="812350" y="844025"/>
                  </a:cubicBezTo>
                  <a:lnTo>
                    <a:pt x="812350" y="844025"/>
                  </a:lnTo>
                  <a:close/>
                  <a:moveTo>
                    <a:pt x="873611" y="523549"/>
                  </a:moveTo>
                  <a:cubicBezTo>
                    <a:pt x="832530" y="611848"/>
                    <a:pt x="809933" y="709944"/>
                    <a:pt x="807713" y="807256"/>
                  </a:cubicBezTo>
                  <a:cubicBezTo>
                    <a:pt x="709095" y="809346"/>
                    <a:pt x="611652" y="831616"/>
                    <a:pt x="524398" y="871978"/>
                  </a:cubicBezTo>
                  <a:cubicBezTo>
                    <a:pt x="522112" y="864206"/>
                    <a:pt x="520022" y="856369"/>
                    <a:pt x="518063" y="848532"/>
                  </a:cubicBezTo>
                  <a:cubicBezTo>
                    <a:pt x="491874" y="743970"/>
                    <a:pt x="493833" y="634184"/>
                    <a:pt x="533411" y="533019"/>
                  </a:cubicBezTo>
                  <a:cubicBezTo>
                    <a:pt x="635164" y="493441"/>
                    <a:pt x="745080" y="490829"/>
                    <a:pt x="850164" y="517149"/>
                  </a:cubicBezTo>
                  <a:cubicBezTo>
                    <a:pt x="858001" y="519108"/>
                    <a:pt x="865839" y="521263"/>
                    <a:pt x="873676" y="523549"/>
                  </a:cubicBezTo>
                  <a:lnTo>
                    <a:pt x="873676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2F906D4-7DB6-4543-AAFD-82A45E333972}"/>
                </a:ext>
              </a:extLst>
            </p:cNvPr>
            <p:cNvSpPr/>
            <p:nvPr/>
          </p:nvSpPr>
          <p:spPr>
            <a:xfrm>
              <a:off x="1301733" y="5551841"/>
              <a:ext cx="1169048" cy="1169048"/>
            </a:xfrm>
            <a:custGeom>
              <a:avLst/>
              <a:gdLst>
                <a:gd name="connsiteX0" fmla="*/ 3421 w 1169048"/>
                <a:gd name="connsiteY0" fmla="*/ 946235 h 1169048"/>
                <a:gd name="connsiteX1" fmla="*/ 140245 w 1169048"/>
                <a:gd name="connsiteY1" fmla="*/ 1171032 h 1169048"/>
                <a:gd name="connsiteX2" fmla="*/ 177994 w 1169048"/>
                <a:gd name="connsiteY2" fmla="*/ 1133283 h 1169048"/>
                <a:gd name="connsiteX3" fmla="*/ 42737 w 1169048"/>
                <a:gd name="connsiteY3" fmla="*/ 927752 h 1169048"/>
                <a:gd name="connsiteX4" fmla="*/ 269036 w 1169048"/>
                <a:gd name="connsiteY4" fmla="*/ 712295 h 1169048"/>
                <a:gd name="connsiteX5" fmla="*/ 284972 w 1169048"/>
                <a:gd name="connsiteY5" fmla="*/ 684212 h 1169048"/>
                <a:gd name="connsiteX6" fmla="*/ 316190 w 1169048"/>
                <a:gd name="connsiteY6" fmla="*/ 692833 h 1169048"/>
                <a:gd name="connsiteX7" fmla="*/ 625433 w 1169048"/>
                <a:gd name="connsiteY7" fmla="*/ 686105 h 1169048"/>
                <a:gd name="connsiteX8" fmla="*/ 686955 w 1169048"/>
                <a:gd name="connsiteY8" fmla="*/ 624649 h 1169048"/>
                <a:gd name="connsiteX9" fmla="*/ 692963 w 1169048"/>
                <a:gd name="connsiteY9" fmla="*/ 316843 h 1169048"/>
                <a:gd name="connsiteX10" fmla="*/ 684342 w 1169048"/>
                <a:gd name="connsiteY10" fmla="*/ 285755 h 1169048"/>
                <a:gd name="connsiteX11" fmla="*/ 712556 w 1169048"/>
                <a:gd name="connsiteY11" fmla="*/ 269820 h 1169048"/>
                <a:gd name="connsiteX12" fmla="*/ 928536 w 1169048"/>
                <a:gd name="connsiteY12" fmla="*/ 42345 h 1169048"/>
                <a:gd name="connsiteX13" fmla="*/ 1134132 w 1169048"/>
                <a:gd name="connsiteY13" fmla="*/ 177537 h 1169048"/>
                <a:gd name="connsiteX14" fmla="*/ 1171881 w 1169048"/>
                <a:gd name="connsiteY14" fmla="*/ 139787 h 1169048"/>
                <a:gd name="connsiteX15" fmla="*/ 947149 w 1169048"/>
                <a:gd name="connsiteY15" fmla="*/ 3355 h 1169048"/>
                <a:gd name="connsiteX16" fmla="*/ 906135 w 1169048"/>
                <a:gd name="connsiteY16" fmla="*/ 3355 h 1169048"/>
                <a:gd name="connsiteX17" fmla="*/ 693551 w 1169048"/>
                <a:gd name="connsiteY17" fmla="*/ 238144 h 1169048"/>
                <a:gd name="connsiteX18" fmla="*/ 672456 w 1169048"/>
                <a:gd name="connsiteY18" fmla="*/ 250227 h 1169048"/>
                <a:gd name="connsiteX19" fmla="*/ 518651 w 1169048"/>
                <a:gd name="connsiteY19" fmla="*/ 3355 h 1169048"/>
                <a:gd name="connsiteX20" fmla="*/ 460133 w 1169048"/>
                <a:gd name="connsiteY20" fmla="*/ 3355 h 1169048"/>
                <a:gd name="connsiteX21" fmla="*/ 460264 w 1169048"/>
                <a:gd name="connsiteY21" fmla="*/ 3486 h 1169048"/>
                <a:gd name="connsiteX22" fmla="*/ 396913 w 1169048"/>
                <a:gd name="connsiteY22" fmla="*/ 56779 h 1169048"/>
                <a:gd name="connsiteX23" fmla="*/ 308026 w 1169048"/>
                <a:gd name="connsiteY23" fmla="*/ 105173 h 1169048"/>
                <a:gd name="connsiteX24" fmla="*/ 278833 w 1169048"/>
                <a:gd name="connsiteY24" fmla="*/ 117060 h 1169048"/>
                <a:gd name="connsiteX25" fmla="*/ 290980 w 1169048"/>
                <a:gd name="connsiteY25" fmla="*/ 145992 h 1169048"/>
                <a:gd name="connsiteX26" fmla="*/ 319325 w 1169048"/>
                <a:gd name="connsiteY26" fmla="*/ 242847 h 1169048"/>
                <a:gd name="connsiteX27" fmla="*/ 326182 w 1169048"/>
                <a:gd name="connsiteY27" fmla="*/ 326182 h 1169048"/>
                <a:gd name="connsiteX28" fmla="*/ 243631 w 1169048"/>
                <a:gd name="connsiteY28" fmla="*/ 319063 h 1169048"/>
                <a:gd name="connsiteX29" fmla="*/ 146515 w 1169048"/>
                <a:gd name="connsiteY29" fmla="*/ 290392 h 1169048"/>
                <a:gd name="connsiteX30" fmla="*/ 117452 w 1169048"/>
                <a:gd name="connsiteY30" fmla="*/ 278179 h 1169048"/>
                <a:gd name="connsiteX31" fmla="*/ 105500 w 1169048"/>
                <a:gd name="connsiteY31" fmla="*/ 307373 h 1169048"/>
                <a:gd name="connsiteX32" fmla="*/ 57040 w 1169048"/>
                <a:gd name="connsiteY32" fmla="*/ 395868 h 1169048"/>
                <a:gd name="connsiteX33" fmla="*/ 3421 w 1169048"/>
                <a:gd name="connsiteY33" fmla="*/ 459153 h 1169048"/>
                <a:gd name="connsiteX34" fmla="*/ 3421 w 1169048"/>
                <a:gd name="connsiteY34" fmla="*/ 517802 h 1169048"/>
                <a:gd name="connsiteX35" fmla="*/ 249443 w 1169048"/>
                <a:gd name="connsiteY35" fmla="*/ 672194 h 1169048"/>
                <a:gd name="connsiteX36" fmla="*/ 237361 w 1169048"/>
                <a:gd name="connsiteY36" fmla="*/ 693224 h 1169048"/>
                <a:gd name="connsiteX37" fmla="*/ 3421 w 1169048"/>
                <a:gd name="connsiteY37" fmla="*/ 905482 h 1169048"/>
                <a:gd name="connsiteX38" fmla="*/ 3355 w 1169048"/>
                <a:gd name="connsiteY38" fmla="*/ 905482 h 1169048"/>
                <a:gd name="connsiteX39" fmla="*/ 3355 w 1169048"/>
                <a:gd name="connsiteY39" fmla="*/ 946104 h 1169048"/>
                <a:gd name="connsiteX40" fmla="*/ 3355 w 1169048"/>
                <a:gd name="connsiteY40" fmla="*/ 946104 h 1169048"/>
                <a:gd name="connsiteX41" fmla="*/ 237034 w 1169048"/>
                <a:gd name="connsiteY41" fmla="*/ 355441 h 1169048"/>
                <a:gd name="connsiteX42" fmla="*/ 330754 w 1169048"/>
                <a:gd name="connsiteY42" fmla="*/ 363017 h 1169048"/>
                <a:gd name="connsiteX43" fmla="*/ 266293 w 1169048"/>
                <a:gd name="connsiteY43" fmla="*/ 639344 h 1169048"/>
                <a:gd name="connsiteX44" fmla="*/ 26018 w 1169048"/>
                <a:gd name="connsiteY44" fmla="*/ 488674 h 1169048"/>
                <a:gd name="connsiteX45" fmla="*/ 87148 w 1169048"/>
                <a:gd name="connsiteY45" fmla="*/ 417094 h 1169048"/>
                <a:gd name="connsiteX46" fmla="*/ 137371 w 1169048"/>
                <a:gd name="connsiteY46" fmla="*/ 326640 h 1169048"/>
                <a:gd name="connsiteX47" fmla="*/ 237034 w 1169048"/>
                <a:gd name="connsiteY47" fmla="*/ 355506 h 1169048"/>
                <a:gd name="connsiteX48" fmla="*/ 237034 w 1169048"/>
                <a:gd name="connsiteY48" fmla="*/ 355506 h 1169048"/>
                <a:gd name="connsiteX49" fmla="*/ 362887 w 1169048"/>
                <a:gd name="connsiteY49" fmla="*/ 330427 h 1169048"/>
                <a:gd name="connsiteX50" fmla="*/ 355441 w 1169048"/>
                <a:gd name="connsiteY50" fmla="*/ 236577 h 1169048"/>
                <a:gd name="connsiteX51" fmla="*/ 326966 w 1169048"/>
                <a:gd name="connsiteY51" fmla="*/ 137110 h 1169048"/>
                <a:gd name="connsiteX52" fmla="*/ 417812 w 1169048"/>
                <a:gd name="connsiteY52" fmla="*/ 87148 h 1169048"/>
                <a:gd name="connsiteX53" fmla="*/ 489457 w 1169048"/>
                <a:gd name="connsiteY53" fmla="*/ 26214 h 1169048"/>
                <a:gd name="connsiteX54" fmla="*/ 639278 w 1169048"/>
                <a:gd name="connsiteY54" fmla="*/ 267077 h 1169048"/>
                <a:gd name="connsiteX55" fmla="*/ 362821 w 1169048"/>
                <a:gd name="connsiteY55" fmla="*/ 330362 h 1169048"/>
                <a:gd name="connsiteX56" fmla="*/ 362821 w 1169048"/>
                <a:gd name="connsiteY56" fmla="*/ 330362 h 1169048"/>
                <a:gd name="connsiteX57" fmla="*/ 301561 w 1169048"/>
                <a:gd name="connsiteY57" fmla="*/ 650838 h 1169048"/>
                <a:gd name="connsiteX58" fmla="*/ 367458 w 1169048"/>
                <a:gd name="connsiteY58" fmla="*/ 367131 h 1169048"/>
                <a:gd name="connsiteX59" fmla="*/ 650773 w 1169048"/>
                <a:gd name="connsiteY59" fmla="*/ 302409 h 1169048"/>
                <a:gd name="connsiteX60" fmla="*/ 657108 w 1169048"/>
                <a:gd name="connsiteY60" fmla="*/ 325856 h 1169048"/>
                <a:gd name="connsiteX61" fmla="*/ 641760 w 1169048"/>
                <a:gd name="connsiteY61" fmla="*/ 641368 h 1169048"/>
                <a:gd name="connsiteX62" fmla="*/ 325007 w 1169048"/>
                <a:gd name="connsiteY62" fmla="*/ 657239 h 1169048"/>
                <a:gd name="connsiteX63" fmla="*/ 301495 w 1169048"/>
                <a:gd name="connsiteY63" fmla="*/ 650838 h 1169048"/>
                <a:gd name="connsiteX64" fmla="*/ 301495 w 1169048"/>
                <a:gd name="connsiteY64" fmla="*/ 65083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3421" y="946235"/>
                  </a:moveTo>
                  <a:cubicBezTo>
                    <a:pt x="36337" y="965632"/>
                    <a:pt x="156376" y="1045702"/>
                    <a:pt x="140245" y="1171032"/>
                  </a:cubicBezTo>
                  <a:lnTo>
                    <a:pt x="177994" y="1133283"/>
                  </a:lnTo>
                  <a:cubicBezTo>
                    <a:pt x="170810" y="1029766"/>
                    <a:pt x="88519" y="959297"/>
                    <a:pt x="42737" y="927752"/>
                  </a:cubicBezTo>
                  <a:cubicBezTo>
                    <a:pt x="138155" y="879684"/>
                    <a:pt x="214437" y="803271"/>
                    <a:pt x="269036" y="712295"/>
                  </a:cubicBezTo>
                  <a:cubicBezTo>
                    <a:pt x="274588" y="703086"/>
                    <a:pt x="279878" y="693681"/>
                    <a:pt x="284972" y="684212"/>
                  </a:cubicBezTo>
                  <a:cubicBezTo>
                    <a:pt x="295291" y="687346"/>
                    <a:pt x="305740" y="690220"/>
                    <a:pt x="316190" y="692833"/>
                  </a:cubicBezTo>
                  <a:cubicBezTo>
                    <a:pt x="418269" y="718369"/>
                    <a:pt x="524790" y="718238"/>
                    <a:pt x="625433" y="686105"/>
                  </a:cubicBezTo>
                  <a:lnTo>
                    <a:pt x="686955" y="624649"/>
                  </a:lnTo>
                  <a:cubicBezTo>
                    <a:pt x="718956" y="524594"/>
                    <a:pt x="718434" y="418269"/>
                    <a:pt x="692963" y="316843"/>
                  </a:cubicBezTo>
                  <a:cubicBezTo>
                    <a:pt x="690351" y="306459"/>
                    <a:pt x="687477" y="296075"/>
                    <a:pt x="684342" y="285755"/>
                  </a:cubicBezTo>
                  <a:cubicBezTo>
                    <a:pt x="693877" y="280661"/>
                    <a:pt x="703347" y="275371"/>
                    <a:pt x="712556" y="269820"/>
                  </a:cubicBezTo>
                  <a:cubicBezTo>
                    <a:pt x="804121" y="214959"/>
                    <a:pt x="880272" y="138155"/>
                    <a:pt x="928536" y="42345"/>
                  </a:cubicBezTo>
                  <a:cubicBezTo>
                    <a:pt x="960081" y="88127"/>
                    <a:pt x="1030615" y="170353"/>
                    <a:pt x="1134132" y="177537"/>
                  </a:cubicBezTo>
                  <a:lnTo>
                    <a:pt x="1171881" y="139787"/>
                  </a:lnTo>
                  <a:cubicBezTo>
                    <a:pt x="1046878" y="155854"/>
                    <a:pt x="966938" y="36663"/>
                    <a:pt x="947149" y="3355"/>
                  </a:cubicBezTo>
                  <a:lnTo>
                    <a:pt x="906135" y="3355"/>
                  </a:lnTo>
                  <a:cubicBezTo>
                    <a:pt x="862116" y="103083"/>
                    <a:pt x="786356" y="182566"/>
                    <a:pt x="693551" y="238144"/>
                  </a:cubicBezTo>
                  <a:cubicBezTo>
                    <a:pt x="686628" y="242324"/>
                    <a:pt x="679575" y="246308"/>
                    <a:pt x="672456" y="250227"/>
                  </a:cubicBezTo>
                  <a:cubicBezTo>
                    <a:pt x="639082" y="158858"/>
                    <a:pt x="585790" y="73563"/>
                    <a:pt x="518651" y="3355"/>
                  </a:cubicBezTo>
                  <a:lnTo>
                    <a:pt x="460133" y="3355"/>
                  </a:lnTo>
                  <a:lnTo>
                    <a:pt x="460264" y="3486"/>
                  </a:lnTo>
                  <a:cubicBezTo>
                    <a:pt x="441063" y="23014"/>
                    <a:pt x="419772" y="40843"/>
                    <a:pt x="396913" y="56779"/>
                  </a:cubicBezTo>
                  <a:cubicBezTo>
                    <a:pt x="369156" y="76045"/>
                    <a:pt x="339310" y="92373"/>
                    <a:pt x="308026" y="105173"/>
                  </a:cubicBezTo>
                  <a:lnTo>
                    <a:pt x="278833" y="117060"/>
                  </a:lnTo>
                  <a:lnTo>
                    <a:pt x="290980" y="145992"/>
                  </a:lnTo>
                  <a:cubicBezTo>
                    <a:pt x="303912" y="176949"/>
                    <a:pt x="313447" y="209604"/>
                    <a:pt x="319325" y="242847"/>
                  </a:cubicBezTo>
                  <a:cubicBezTo>
                    <a:pt x="324158" y="270342"/>
                    <a:pt x="326509" y="298295"/>
                    <a:pt x="326182" y="326182"/>
                  </a:cubicBezTo>
                  <a:cubicBezTo>
                    <a:pt x="298818" y="326378"/>
                    <a:pt x="271126" y="324027"/>
                    <a:pt x="243631" y="319063"/>
                  </a:cubicBezTo>
                  <a:cubicBezTo>
                    <a:pt x="210518" y="313120"/>
                    <a:pt x="177864" y="303520"/>
                    <a:pt x="146515" y="290392"/>
                  </a:cubicBezTo>
                  <a:lnTo>
                    <a:pt x="117452" y="278179"/>
                  </a:lnTo>
                  <a:lnTo>
                    <a:pt x="105500" y="307373"/>
                  </a:lnTo>
                  <a:cubicBezTo>
                    <a:pt x="92765" y="338461"/>
                    <a:pt x="76437" y="368242"/>
                    <a:pt x="57040" y="395868"/>
                  </a:cubicBezTo>
                  <a:cubicBezTo>
                    <a:pt x="41170" y="418465"/>
                    <a:pt x="23209" y="439691"/>
                    <a:pt x="3421" y="459153"/>
                  </a:cubicBezTo>
                  <a:lnTo>
                    <a:pt x="3421" y="517802"/>
                  </a:lnTo>
                  <a:cubicBezTo>
                    <a:pt x="74608" y="585985"/>
                    <a:pt x="159250" y="639082"/>
                    <a:pt x="249443" y="672194"/>
                  </a:cubicBezTo>
                  <a:cubicBezTo>
                    <a:pt x="245525" y="679313"/>
                    <a:pt x="241541" y="686302"/>
                    <a:pt x="237361" y="693224"/>
                  </a:cubicBezTo>
                  <a:cubicBezTo>
                    <a:pt x="181913" y="785703"/>
                    <a:pt x="102888" y="861920"/>
                    <a:pt x="3421" y="905482"/>
                  </a:cubicBezTo>
                  <a:lnTo>
                    <a:pt x="3355" y="905482"/>
                  </a:lnTo>
                  <a:lnTo>
                    <a:pt x="3355" y="946104"/>
                  </a:lnTo>
                  <a:lnTo>
                    <a:pt x="3355" y="946104"/>
                  </a:lnTo>
                  <a:close/>
                  <a:moveTo>
                    <a:pt x="237034" y="355441"/>
                  </a:moveTo>
                  <a:cubicBezTo>
                    <a:pt x="268057" y="360993"/>
                    <a:pt x="299471" y="363539"/>
                    <a:pt x="330754" y="363017"/>
                  </a:cubicBezTo>
                  <a:cubicBezTo>
                    <a:pt x="329056" y="457847"/>
                    <a:pt x="306916" y="553526"/>
                    <a:pt x="266293" y="639344"/>
                  </a:cubicBezTo>
                  <a:cubicBezTo>
                    <a:pt x="178059" y="607668"/>
                    <a:pt x="95246" y="555747"/>
                    <a:pt x="26018" y="488674"/>
                  </a:cubicBezTo>
                  <a:cubicBezTo>
                    <a:pt x="48485" y="467056"/>
                    <a:pt x="68992" y="442957"/>
                    <a:pt x="87148" y="417094"/>
                  </a:cubicBezTo>
                  <a:cubicBezTo>
                    <a:pt x="107068" y="388684"/>
                    <a:pt x="123983" y="358249"/>
                    <a:pt x="137371" y="326640"/>
                  </a:cubicBezTo>
                  <a:cubicBezTo>
                    <a:pt x="169634" y="339767"/>
                    <a:pt x="203138" y="349433"/>
                    <a:pt x="237034" y="355506"/>
                  </a:cubicBezTo>
                  <a:lnTo>
                    <a:pt x="237034" y="355506"/>
                  </a:lnTo>
                  <a:close/>
                  <a:moveTo>
                    <a:pt x="362887" y="330427"/>
                  </a:moveTo>
                  <a:cubicBezTo>
                    <a:pt x="363474" y="299144"/>
                    <a:pt x="360927" y="267664"/>
                    <a:pt x="355441" y="236577"/>
                  </a:cubicBezTo>
                  <a:cubicBezTo>
                    <a:pt x="349433" y="202485"/>
                    <a:pt x="339897" y="168981"/>
                    <a:pt x="326966" y="137110"/>
                  </a:cubicBezTo>
                  <a:cubicBezTo>
                    <a:pt x="359164" y="123525"/>
                    <a:pt x="389664" y="106676"/>
                    <a:pt x="417812" y="87148"/>
                  </a:cubicBezTo>
                  <a:cubicBezTo>
                    <a:pt x="443740" y="69122"/>
                    <a:pt x="467774" y="48680"/>
                    <a:pt x="489457" y="26214"/>
                  </a:cubicBezTo>
                  <a:cubicBezTo>
                    <a:pt x="555355" y="94462"/>
                    <a:pt x="607342" y="177733"/>
                    <a:pt x="639278" y="267077"/>
                  </a:cubicBezTo>
                  <a:cubicBezTo>
                    <a:pt x="554441" y="307047"/>
                    <a:pt x="459153" y="328925"/>
                    <a:pt x="362821" y="330362"/>
                  </a:cubicBezTo>
                  <a:lnTo>
                    <a:pt x="362821" y="330362"/>
                  </a:lnTo>
                  <a:close/>
                  <a:moveTo>
                    <a:pt x="301561" y="650838"/>
                  </a:moveTo>
                  <a:cubicBezTo>
                    <a:pt x="342640" y="562539"/>
                    <a:pt x="365238" y="464443"/>
                    <a:pt x="367458" y="367131"/>
                  </a:cubicBezTo>
                  <a:cubicBezTo>
                    <a:pt x="466076" y="365042"/>
                    <a:pt x="563519" y="342771"/>
                    <a:pt x="650773" y="302409"/>
                  </a:cubicBezTo>
                  <a:cubicBezTo>
                    <a:pt x="653059" y="310181"/>
                    <a:pt x="655149" y="318019"/>
                    <a:pt x="657108" y="325856"/>
                  </a:cubicBezTo>
                  <a:cubicBezTo>
                    <a:pt x="683297" y="430417"/>
                    <a:pt x="681338" y="540203"/>
                    <a:pt x="641760" y="641368"/>
                  </a:cubicBezTo>
                  <a:cubicBezTo>
                    <a:pt x="540007" y="680946"/>
                    <a:pt x="430091" y="683558"/>
                    <a:pt x="325007" y="657239"/>
                  </a:cubicBezTo>
                  <a:cubicBezTo>
                    <a:pt x="317170" y="655279"/>
                    <a:pt x="309332" y="653124"/>
                    <a:pt x="301495" y="650838"/>
                  </a:cubicBezTo>
                  <a:lnTo>
                    <a:pt x="301495" y="65083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0FC0B843-62AC-4BAE-AB97-E32ED2FD5330}"/>
                </a:ext>
              </a:extLst>
            </p:cNvPr>
            <p:cNvSpPr/>
            <p:nvPr/>
          </p:nvSpPr>
          <p:spPr>
            <a:xfrm>
              <a:off x="1438623" y="4246622"/>
              <a:ext cx="1169048" cy="1169048"/>
            </a:xfrm>
            <a:custGeom>
              <a:avLst/>
              <a:gdLst>
                <a:gd name="connsiteX0" fmla="*/ 1171685 w 1169048"/>
                <a:gd name="connsiteY0" fmla="*/ 947410 h 1169048"/>
                <a:gd name="connsiteX1" fmla="*/ 1034991 w 1169048"/>
                <a:gd name="connsiteY1" fmla="*/ 1172142 h 1169048"/>
                <a:gd name="connsiteX2" fmla="*/ 997242 w 1169048"/>
                <a:gd name="connsiteY2" fmla="*/ 1134393 h 1169048"/>
                <a:gd name="connsiteX3" fmla="*/ 1132499 w 1169048"/>
                <a:gd name="connsiteY3" fmla="*/ 928863 h 1169048"/>
                <a:gd name="connsiteX4" fmla="*/ 906200 w 1169048"/>
                <a:gd name="connsiteY4" fmla="*/ 713405 h 1169048"/>
                <a:gd name="connsiteX5" fmla="*/ 890264 w 1169048"/>
                <a:gd name="connsiteY5" fmla="*/ 685322 h 1169048"/>
                <a:gd name="connsiteX6" fmla="*/ 859046 w 1169048"/>
                <a:gd name="connsiteY6" fmla="*/ 693943 h 1169048"/>
                <a:gd name="connsiteX7" fmla="*/ 549804 w 1169048"/>
                <a:gd name="connsiteY7" fmla="*/ 687216 h 1169048"/>
                <a:gd name="connsiteX8" fmla="*/ 488282 w 1169048"/>
                <a:gd name="connsiteY8" fmla="*/ 625759 h 1169048"/>
                <a:gd name="connsiteX9" fmla="*/ 482273 w 1169048"/>
                <a:gd name="connsiteY9" fmla="*/ 317953 h 1169048"/>
                <a:gd name="connsiteX10" fmla="*/ 490894 w 1169048"/>
                <a:gd name="connsiteY10" fmla="*/ 286866 h 1169048"/>
                <a:gd name="connsiteX11" fmla="*/ 462680 w 1169048"/>
                <a:gd name="connsiteY11" fmla="*/ 270930 h 1169048"/>
                <a:gd name="connsiteX12" fmla="*/ 246700 w 1169048"/>
                <a:gd name="connsiteY12" fmla="*/ 43456 h 1169048"/>
                <a:gd name="connsiteX13" fmla="*/ 41105 w 1169048"/>
                <a:gd name="connsiteY13" fmla="*/ 178647 h 1169048"/>
                <a:gd name="connsiteX14" fmla="*/ 3355 w 1169048"/>
                <a:gd name="connsiteY14" fmla="*/ 140898 h 1169048"/>
                <a:gd name="connsiteX15" fmla="*/ 228348 w 1169048"/>
                <a:gd name="connsiteY15" fmla="*/ 4008 h 1169048"/>
                <a:gd name="connsiteX16" fmla="*/ 227956 w 1169048"/>
                <a:gd name="connsiteY16" fmla="*/ 3355 h 1169048"/>
                <a:gd name="connsiteX17" fmla="*/ 269167 w 1169048"/>
                <a:gd name="connsiteY17" fmla="*/ 3355 h 1169048"/>
                <a:gd name="connsiteX18" fmla="*/ 268840 w 1169048"/>
                <a:gd name="connsiteY18" fmla="*/ 4008 h 1169048"/>
                <a:gd name="connsiteX19" fmla="*/ 481620 w 1169048"/>
                <a:gd name="connsiteY19" fmla="*/ 239255 h 1169048"/>
                <a:gd name="connsiteX20" fmla="*/ 502715 w 1169048"/>
                <a:gd name="connsiteY20" fmla="*/ 251337 h 1169048"/>
                <a:gd name="connsiteX21" fmla="*/ 656781 w 1169048"/>
                <a:gd name="connsiteY21" fmla="*/ 4204 h 1169048"/>
                <a:gd name="connsiteX22" fmla="*/ 655998 w 1169048"/>
                <a:gd name="connsiteY22" fmla="*/ 3355 h 1169048"/>
                <a:gd name="connsiteX23" fmla="*/ 716148 w 1169048"/>
                <a:gd name="connsiteY23" fmla="*/ 3355 h 1169048"/>
                <a:gd name="connsiteX24" fmla="*/ 714973 w 1169048"/>
                <a:gd name="connsiteY24" fmla="*/ 4596 h 1169048"/>
                <a:gd name="connsiteX25" fmla="*/ 778323 w 1169048"/>
                <a:gd name="connsiteY25" fmla="*/ 57889 h 1169048"/>
                <a:gd name="connsiteX26" fmla="*/ 867210 w 1169048"/>
                <a:gd name="connsiteY26" fmla="*/ 106284 h 1169048"/>
                <a:gd name="connsiteX27" fmla="*/ 896404 w 1169048"/>
                <a:gd name="connsiteY27" fmla="*/ 118170 h 1169048"/>
                <a:gd name="connsiteX28" fmla="*/ 884256 w 1169048"/>
                <a:gd name="connsiteY28" fmla="*/ 147102 h 1169048"/>
                <a:gd name="connsiteX29" fmla="*/ 855911 w 1169048"/>
                <a:gd name="connsiteY29" fmla="*/ 243957 h 1169048"/>
                <a:gd name="connsiteX30" fmla="*/ 849054 w 1169048"/>
                <a:gd name="connsiteY30" fmla="*/ 327293 h 1169048"/>
                <a:gd name="connsiteX31" fmla="*/ 931606 w 1169048"/>
                <a:gd name="connsiteY31" fmla="*/ 320174 h 1169048"/>
                <a:gd name="connsiteX32" fmla="*/ 1028722 w 1169048"/>
                <a:gd name="connsiteY32" fmla="*/ 291503 h 1169048"/>
                <a:gd name="connsiteX33" fmla="*/ 1057784 w 1169048"/>
                <a:gd name="connsiteY33" fmla="*/ 279290 h 1169048"/>
                <a:gd name="connsiteX34" fmla="*/ 1069736 w 1169048"/>
                <a:gd name="connsiteY34" fmla="*/ 308418 h 1169048"/>
                <a:gd name="connsiteX35" fmla="*/ 1118196 w 1169048"/>
                <a:gd name="connsiteY35" fmla="*/ 396913 h 1169048"/>
                <a:gd name="connsiteX36" fmla="*/ 1171750 w 1169048"/>
                <a:gd name="connsiteY36" fmla="*/ 460068 h 1169048"/>
                <a:gd name="connsiteX37" fmla="*/ 1171750 w 1169048"/>
                <a:gd name="connsiteY37" fmla="*/ 518912 h 1169048"/>
                <a:gd name="connsiteX38" fmla="*/ 925793 w 1169048"/>
                <a:gd name="connsiteY38" fmla="*/ 673239 h 1169048"/>
                <a:gd name="connsiteX39" fmla="*/ 937875 w 1169048"/>
                <a:gd name="connsiteY39" fmla="*/ 694269 h 1169048"/>
                <a:gd name="connsiteX40" fmla="*/ 1171750 w 1169048"/>
                <a:gd name="connsiteY40" fmla="*/ 906527 h 1169048"/>
                <a:gd name="connsiteX41" fmla="*/ 1171750 w 1169048"/>
                <a:gd name="connsiteY41" fmla="*/ 947215 h 1169048"/>
                <a:gd name="connsiteX42" fmla="*/ 1171750 w 1169048"/>
                <a:gd name="connsiteY42" fmla="*/ 947215 h 1169048"/>
                <a:gd name="connsiteX43" fmla="*/ 1149153 w 1169048"/>
                <a:gd name="connsiteY43" fmla="*/ 489784 h 1169048"/>
                <a:gd name="connsiteX44" fmla="*/ 1088023 w 1169048"/>
                <a:gd name="connsiteY44" fmla="*/ 418139 h 1169048"/>
                <a:gd name="connsiteX45" fmla="*/ 1037800 w 1169048"/>
                <a:gd name="connsiteY45" fmla="*/ 327684 h 1169048"/>
                <a:gd name="connsiteX46" fmla="*/ 938137 w 1169048"/>
                <a:gd name="connsiteY46" fmla="*/ 356551 h 1169048"/>
                <a:gd name="connsiteX47" fmla="*/ 844417 w 1169048"/>
                <a:gd name="connsiteY47" fmla="*/ 364127 h 1169048"/>
                <a:gd name="connsiteX48" fmla="*/ 908878 w 1169048"/>
                <a:gd name="connsiteY48" fmla="*/ 640454 h 1169048"/>
                <a:gd name="connsiteX49" fmla="*/ 1149153 w 1169048"/>
                <a:gd name="connsiteY49" fmla="*/ 489784 h 1169048"/>
                <a:gd name="connsiteX50" fmla="*/ 1149153 w 1169048"/>
                <a:gd name="connsiteY50" fmla="*/ 489784 h 1169048"/>
                <a:gd name="connsiteX51" fmla="*/ 812284 w 1169048"/>
                <a:gd name="connsiteY51" fmla="*/ 331538 h 1169048"/>
                <a:gd name="connsiteX52" fmla="*/ 819730 w 1169048"/>
                <a:gd name="connsiteY52" fmla="*/ 237687 h 1169048"/>
                <a:gd name="connsiteX53" fmla="*/ 848205 w 1169048"/>
                <a:gd name="connsiteY53" fmla="*/ 138220 h 1169048"/>
                <a:gd name="connsiteX54" fmla="*/ 757359 w 1169048"/>
                <a:gd name="connsiteY54" fmla="*/ 88258 h 1169048"/>
                <a:gd name="connsiteX55" fmla="*/ 685714 w 1169048"/>
                <a:gd name="connsiteY55" fmla="*/ 27324 h 1169048"/>
                <a:gd name="connsiteX56" fmla="*/ 535893 w 1169048"/>
                <a:gd name="connsiteY56" fmla="*/ 268187 h 1169048"/>
                <a:gd name="connsiteX57" fmla="*/ 812350 w 1169048"/>
                <a:gd name="connsiteY57" fmla="*/ 331472 h 1169048"/>
                <a:gd name="connsiteX58" fmla="*/ 812350 w 1169048"/>
                <a:gd name="connsiteY58" fmla="*/ 331472 h 1169048"/>
                <a:gd name="connsiteX59" fmla="*/ 873611 w 1169048"/>
                <a:gd name="connsiteY59" fmla="*/ 651948 h 1169048"/>
                <a:gd name="connsiteX60" fmla="*/ 807713 w 1169048"/>
                <a:gd name="connsiteY60" fmla="*/ 368242 h 1169048"/>
                <a:gd name="connsiteX61" fmla="*/ 524398 w 1169048"/>
                <a:gd name="connsiteY61" fmla="*/ 303520 h 1169048"/>
                <a:gd name="connsiteX62" fmla="*/ 518063 w 1169048"/>
                <a:gd name="connsiteY62" fmla="*/ 326966 h 1169048"/>
                <a:gd name="connsiteX63" fmla="*/ 533411 w 1169048"/>
                <a:gd name="connsiteY63" fmla="*/ 642478 h 1169048"/>
                <a:gd name="connsiteX64" fmla="*/ 850164 w 1169048"/>
                <a:gd name="connsiteY64" fmla="*/ 658349 h 1169048"/>
                <a:gd name="connsiteX65" fmla="*/ 873676 w 1169048"/>
                <a:gd name="connsiteY65" fmla="*/ 651948 h 1169048"/>
                <a:gd name="connsiteX66" fmla="*/ 873676 w 1169048"/>
                <a:gd name="connsiteY66" fmla="*/ 65194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1171685" y="947410"/>
                  </a:moveTo>
                  <a:cubicBezTo>
                    <a:pt x="1138638" y="966938"/>
                    <a:pt x="1018860" y="1046943"/>
                    <a:pt x="1034991" y="1172142"/>
                  </a:cubicBezTo>
                  <a:lnTo>
                    <a:pt x="997242" y="1134393"/>
                  </a:lnTo>
                  <a:cubicBezTo>
                    <a:pt x="1004426" y="1030877"/>
                    <a:pt x="1086717" y="960407"/>
                    <a:pt x="1132499" y="928863"/>
                  </a:cubicBezTo>
                  <a:cubicBezTo>
                    <a:pt x="1037081" y="880795"/>
                    <a:pt x="960799" y="804382"/>
                    <a:pt x="906200" y="713405"/>
                  </a:cubicBezTo>
                  <a:cubicBezTo>
                    <a:pt x="900649" y="704196"/>
                    <a:pt x="895359" y="694792"/>
                    <a:pt x="890264" y="685322"/>
                  </a:cubicBezTo>
                  <a:cubicBezTo>
                    <a:pt x="879946" y="688457"/>
                    <a:pt x="869496" y="691330"/>
                    <a:pt x="859046" y="693943"/>
                  </a:cubicBezTo>
                  <a:cubicBezTo>
                    <a:pt x="756967" y="719479"/>
                    <a:pt x="650446" y="719348"/>
                    <a:pt x="549804" y="687216"/>
                  </a:cubicBezTo>
                  <a:lnTo>
                    <a:pt x="488282" y="625759"/>
                  </a:lnTo>
                  <a:cubicBezTo>
                    <a:pt x="456280" y="525704"/>
                    <a:pt x="456802" y="419445"/>
                    <a:pt x="482273" y="317953"/>
                  </a:cubicBezTo>
                  <a:cubicBezTo>
                    <a:pt x="484886" y="307569"/>
                    <a:pt x="487759" y="297185"/>
                    <a:pt x="490894" y="286866"/>
                  </a:cubicBezTo>
                  <a:cubicBezTo>
                    <a:pt x="481359" y="281771"/>
                    <a:pt x="471889" y="276481"/>
                    <a:pt x="462680" y="270930"/>
                  </a:cubicBezTo>
                  <a:cubicBezTo>
                    <a:pt x="371116" y="216070"/>
                    <a:pt x="294964" y="139265"/>
                    <a:pt x="246700" y="43456"/>
                  </a:cubicBezTo>
                  <a:cubicBezTo>
                    <a:pt x="215156" y="89238"/>
                    <a:pt x="144621" y="171463"/>
                    <a:pt x="41105" y="178647"/>
                  </a:cubicBezTo>
                  <a:lnTo>
                    <a:pt x="3355" y="140898"/>
                  </a:lnTo>
                  <a:cubicBezTo>
                    <a:pt x="128946" y="157030"/>
                    <a:pt x="209016" y="36729"/>
                    <a:pt x="228348" y="4008"/>
                  </a:cubicBezTo>
                  <a:lnTo>
                    <a:pt x="227956" y="3355"/>
                  </a:lnTo>
                  <a:lnTo>
                    <a:pt x="269167" y="3355"/>
                  </a:lnTo>
                  <a:lnTo>
                    <a:pt x="268840" y="4008"/>
                  </a:lnTo>
                  <a:cubicBezTo>
                    <a:pt x="312794" y="103933"/>
                    <a:pt x="388684" y="183545"/>
                    <a:pt x="481620" y="239255"/>
                  </a:cubicBezTo>
                  <a:cubicBezTo>
                    <a:pt x="488543" y="243435"/>
                    <a:pt x="495596" y="247419"/>
                    <a:pt x="502715" y="251337"/>
                  </a:cubicBezTo>
                  <a:cubicBezTo>
                    <a:pt x="536154" y="159838"/>
                    <a:pt x="589512" y="74478"/>
                    <a:pt x="656781" y="4204"/>
                  </a:cubicBezTo>
                  <a:lnTo>
                    <a:pt x="655998" y="3355"/>
                  </a:lnTo>
                  <a:lnTo>
                    <a:pt x="716148" y="3355"/>
                  </a:lnTo>
                  <a:lnTo>
                    <a:pt x="714973" y="4596"/>
                  </a:lnTo>
                  <a:cubicBezTo>
                    <a:pt x="734174" y="24124"/>
                    <a:pt x="755465" y="41953"/>
                    <a:pt x="778323" y="57889"/>
                  </a:cubicBezTo>
                  <a:cubicBezTo>
                    <a:pt x="806080" y="77155"/>
                    <a:pt x="835927" y="93483"/>
                    <a:pt x="867210" y="106284"/>
                  </a:cubicBezTo>
                  <a:lnTo>
                    <a:pt x="896404" y="118170"/>
                  </a:lnTo>
                  <a:lnTo>
                    <a:pt x="884256" y="147102"/>
                  </a:lnTo>
                  <a:cubicBezTo>
                    <a:pt x="871325" y="178059"/>
                    <a:pt x="861789" y="210714"/>
                    <a:pt x="855911" y="243957"/>
                  </a:cubicBezTo>
                  <a:cubicBezTo>
                    <a:pt x="851079" y="271453"/>
                    <a:pt x="848727" y="299405"/>
                    <a:pt x="849054" y="327293"/>
                  </a:cubicBezTo>
                  <a:cubicBezTo>
                    <a:pt x="876419" y="327488"/>
                    <a:pt x="904110" y="325137"/>
                    <a:pt x="931606" y="320174"/>
                  </a:cubicBezTo>
                  <a:cubicBezTo>
                    <a:pt x="964718" y="314231"/>
                    <a:pt x="997373" y="304630"/>
                    <a:pt x="1028722" y="291503"/>
                  </a:cubicBezTo>
                  <a:lnTo>
                    <a:pt x="1057784" y="279290"/>
                  </a:lnTo>
                  <a:lnTo>
                    <a:pt x="1069736" y="308418"/>
                  </a:lnTo>
                  <a:cubicBezTo>
                    <a:pt x="1082472" y="339506"/>
                    <a:pt x="1098799" y="369287"/>
                    <a:pt x="1118196" y="396913"/>
                  </a:cubicBezTo>
                  <a:cubicBezTo>
                    <a:pt x="1134001" y="419445"/>
                    <a:pt x="1151962" y="440671"/>
                    <a:pt x="1171750" y="460068"/>
                  </a:cubicBezTo>
                  <a:lnTo>
                    <a:pt x="1171750" y="518912"/>
                  </a:lnTo>
                  <a:cubicBezTo>
                    <a:pt x="1100628" y="587095"/>
                    <a:pt x="1015986" y="640127"/>
                    <a:pt x="925793" y="673239"/>
                  </a:cubicBezTo>
                  <a:cubicBezTo>
                    <a:pt x="929712" y="680358"/>
                    <a:pt x="933696" y="687346"/>
                    <a:pt x="937875" y="694269"/>
                  </a:cubicBezTo>
                  <a:cubicBezTo>
                    <a:pt x="993324" y="786748"/>
                    <a:pt x="1072283" y="862965"/>
                    <a:pt x="1171750" y="906527"/>
                  </a:cubicBezTo>
                  <a:lnTo>
                    <a:pt x="1171750" y="947215"/>
                  </a:lnTo>
                  <a:lnTo>
                    <a:pt x="1171750" y="947215"/>
                  </a:lnTo>
                  <a:close/>
                  <a:moveTo>
                    <a:pt x="1149153" y="489784"/>
                  </a:moveTo>
                  <a:cubicBezTo>
                    <a:pt x="1126687" y="468166"/>
                    <a:pt x="1106179" y="444067"/>
                    <a:pt x="1088023" y="418139"/>
                  </a:cubicBezTo>
                  <a:cubicBezTo>
                    <a:pt x="1068104" y="389729"/>
                    <a:pt x="1051188" y="359295"/>
                    <a:pt x="1037800" y="327684"/>
                  </a:cubicBezTo>
                  <a:cubicBezTo>
                    <a:pt x="1005536" y="340812"/>
                    <a:pt x="972032" y="350478"/>
                    <a:pt x="938137" y="356551"/>
                  </a:cubicBezTo>
                  <a:cubicBezTo>
                    <a:pt x="907115" y="362103"/>
                    <a:pt x="875635" y="364650"/>
                    <a:pt x="844417" y="364127"/>
                  </a:cubicBezTo>
                  <a:cubicBezTo>
                    <a:pt x="846115" y="458957"/>
                    <a:pt x="868255" y="554702"/>
                    <a:pt x="908878" y="640454"/>
                  </a:cubicBezTo>
                  <a:cubicBezTo>
                    <a:pt x="997112" y="608778"/>
                    <a:pt x="1079925" y="556857"/>
                    <a:pt x="1149153" y="489784"/>
                  </a:cubicBezTo>
                  <a:lnTo>
                    <a:pt x="1149153" y="489784"/>
                  </a:lnTo>
                  <a:close/>
                  <a:moveTo>
                    <a:pt x="812284" y="331538"/>
                  </a:moveTo>
                  <a:cubicBezTo>
                    <a:pt x="811697" y="300254"/>
                    <a:pt x="814244" y="268775"/>
                    <a:pt x="819730" y="237687"/>
                  </a:cubicBezTo>
                  <a:cubicBezTo>
                    <a:pt x="825738" y="203595"/>
                    <a:pt x="835274" y="170092"/>
                    <a:pt x="848205" y="138220"/>
                  </a:cubicBezTo>
                  <a:cubicBezTo>
                    <a:pt x="816007" y="124636"/>
                    <a:pt x="785507" y="107786"/>
                    <a:pt x="757359" y="88258"/>
                  </a:cubicBezTo>
                  <a:cubicBezTo>
                    <a:pt x="731431" y="70233"/>
                    <a:pt x="707397" y="49791"/>
                    <a:pt x="685714" y="27324"/>
                  </a:cubicBezTo>
                  <a:cubicBezTo>
                    <a:pt x="619816" y="95573"/>
                    <a:pt x="567829" y="178843"/>
                    <a:pt x="535893" y="268187"/>
                  </a:cubicBezTo>
                  <a:cubicBezTo>
                    <a:pt x="620730" y="308157"/>
                    <a:pt x="715952" y="330036"/>
                    <a:pt x="812350" y="331472"/>
                  </a:cubicBezTo>
                  <a:lnTo>
                    <a:pt x="812350" y="331472"/>
                  </a:lnTo>
                  <a:close/>
                  <a:moveTo>
                    <a:pt x="873611" y="651948"/>
                  </a:moveTo>
                  <a:cubicBezTo>
                    <a:pt x="832530" y="563649"/>
                    <a:pt x="809933" y="465554"/>
                    <a:pt x="807713" y="368242"/>
                  </a:cubicBezTo>
                  <a:cubicBezTo>
                    <a:pt x="709095" y="366152"/>
                    <a:pt x="611652" y="343881"/>
                    <a:pt x="524398" y="303520"/>
                  </a:cubicBezTo>
                  <a:cubicBezTo>
                    <a:pt x="522112" y="311292"/>
                    <a:pt x="520022" y="319129"/>
                    <a:pt x="518063" y="326966"/>
                  </a:cubicBezTo>
                  <a:cubicBezTo>
                    <a:pt x="491874" y="431527"/>
                    <a:pt x="493833" y="541313"/>
                    <a:pt x="533411" y="642478"/>
                  </a:cubicBezTo>
                  <a:cubicBezTo>
                    <a:pt x="635164" y="682056"/>
                    <a:pt x="745080" y="684669"/>
                    <a:pt x="850164" y="658349"/>
                  </a:cubicBezTo>
                  <a:cubicBezTo>
                    <a:pt x="858001" y="656389"/>
                    <a:pt x="865839" y="654234"/>
                    <a:pt x="873676" y="651948"/>
                  </a:cubicBezTo>
                  <a:lnTo>
                    <a:pt x="873676" y="65194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DE8A2684-A524-4658-AD77-1221B374091B}"/>
                </a:ext>
              </a:extLst>
            </p:cNvPr>
            <p:cNvSpPr/>
            <p:nvPr/>
          </p:nvSpPr>
          <p:spPr>
            <a:xfrm>
              <a:off x="1301733" y="4384229"/>
              <a:ext cx="1169048" cy="1169048"/>
            </a:xfrm>
            <a:custGeom>
              <a:avLst/>
              <a:gdLst>
                <a:gd name="connsiteX0" fmla="*/ 3421 w 1169048"/>
                <a:gd name="connsiteY0" fmla="*/ 228152 h 1169048"/>
                <a:gd name="connsiteX1" fmla="*/ 140245 w 1169048"/>
                <a:gd name="connsiteY1" fmla="*/ 3355 h 1169048"/>
                <a:gd name="connsiteX2" fmla="*/ 177994 w 1169048"/>
                <a:gd name="connsiteY2" fmla="*/ 41104 h 1169048"/>
                <a:gd name="connsiteX3" fmla="*/ 42737 w 1169048"/>
                <a:gd name="connsiteY3" fmla="*/ 246635 h 1169048"/>
                <a:gd name="connsiteX4" fmla="*/ 269036 w 1169048"/>
                <a:gd name="connsiteY4" fmla="*/ 462093 h 1169048"/>
                <a:gd name="connsiteX5" fmla="*/ 284972 w 1169048"/>
                <a:gd name="connsiteY5" fmla="*/ 490176 h 1169048"/>
                <a:gd name="connsiteX6" fmla="*/ 316190 w 1169048"/>
                <a:gd name="connsiteY6" fmla="*/ 481555 h 1169048"/>
                <a:gd name="connsiteX7" fmla="*/ 625433 w 1169048"/>
                <a:gd name="connsiteY7" fmla="*/ 488282 h 1169048"/>
                <a:gd name="connsiteX8" fmla="*/ 686955 w 1169048"/>
                <a:gd name="connsiteY8" fmla="*/ 549738 h 1169048"/>
                <a:gd name="connsiteX9" fmla="*/ 692963 w 1169048"/>
                <a:gd name="connsiteY9" fmla="*/ 857544 h 1169048"/>
                <a:gd name="connsiteX10" fmla="*/ 684342 w 1169048"/>
                <a:gd name="connsiteY10" fmla="*/ 888632 h 1169048"/>
                <a:gd name="connsiteX11" fmla="*/ 712556 w 1169048"/>
                <a:gd name="connsiteY11" fmla="*/ 904567 h 1169048"/>
                <a:gd name="connsiteX12" fmla="*/ 928536 w 1169048"/>
                <a:gd name="connsiteY12" fmla="*/ 1132042 h 1169048"/>
                <a:gd name="connsiteX13" fmla="*/ 1134132 w 1169048"/>
                <a:gd name="connsiteY13" fmla="*/ 996850 h 1169048"/>
                <a:gd name="connsiteX14" fmla="*/ 1171881 w 1169048"/>
                <a:gd name="connsiteY14" fmla="*/ 1034600 h 1169048"/>
                <a:gd name="connsiteX15" fmla="*/ 947149 w 1169048"/>
                <a:gd name="connsiteY15" fmla="*/ 1171032 h 1169048"/>
                <a:gd name="connsiteX16" fmla="*/ 906135 w 1169048"/>
                <a:gd name="connsiteY16" fmla="*/ 1171032 h 1169048"/>
                <a:gd name="connsiteX17" fmla="*/ 693551 w 1169048"/>
                <a:gd name="connsiteY17" fmla="*/ 936243 h 1169048"/>
                <a:gd name="connsiteX18" fmla="*/ 672456 w 1169048"/>
                <a:gd name="connsiteY18" fmla="*/ 924160 h 1169048"/>
                <a:gd name="connsiteX19" fmla="*/ 518651 w 1169048"/>
                <a:gd name="connsiteY19" fmla="*/ 1171032 h 1169048"/>
                <a:gd name="connsiteX20" fmla="*/ 460133 w 1169048"/>
                <a:gd name="connsiteY20" fmla="*/ 1171032 h 1169048"/>
                <a:gd name="connsiteX21" fmla="*/ 460264 w 1169048"/>
                <a:gd name="connsiteY21" fmla="*/ 1170901 h 1169048"/>
                <a:gd name="connsiteX22" fmla="*/ 396913 w 1169048"/>
                <a:gd name="connsiteY22" fmla="*/ 1117608 h 1169048"/>
                <a:gd name="connsiteX23" fmla="*/ 308026 w 1169048"/>
                <a:gd name="connsiteY23" fmla="*/ 1069214 h 1169048"/>
                <a:gd name="connsiteX24" fmla="*/ 278833 w 1169048"/>
                <a:gd name="connsiteY24" fmla="*/ 1057327 h 1169048"/>
                <a:gd name="connsiteX25" fmla="*/ 290980 w 1169048"/>
                <a:gd name="connsiteY25" fmla="*/ 1028395 h 1169048"/>
                <a:gd name="connsiteX26" fmla="*/ 319325 w 1169048"/>
                <a:gd name="connsiteY26" fmla="*/ 931540 h 1169048"/>
                <a:gd name="connsiteX27" fmla="*/ 326182 w 1169048"/>
                <a:gd name="connsiteY27" fmla="*/ 848205 h 1169048"/>
                <a:gd name="connsiteX28" fmla="*/ 243631 w 1169048"/>
                <a:gd name="connsiteY28" fmla="*/ 855324 h 1169048"/>
                <a:gd name="connsiteX29" fmla="*/ 146515 w 1169048"/>
                <a:gd name="connsiteY29" fmla="*/ 883995 h 1169048"/>
                <a:gd name="connsiteX30" fmla="*/ 117452 w 1169048"/>
                <a:gd name="connsiteY30" fmla="*/ 896208 h 1169048"/>
                <a:gd name="connsiteX31" fmla="*/ 105500 w 1169048"/>
                <a:gd name="connsiteY31" fmla="*/ 867014 h 1169048"/>
                <a:gd name="connsiteX32" fmla="*/ 57040 w 1169048"/>
                <a:gd name="connsiteY32" fmla="*/ 778519 h 1169048"/>
                <a:gd name="connsiteX33" fmla="*/ 3421 w 1169048"/>
                <a:gd name="connsiteY33" fmla="*/ 715234 h 1169048"/>
                <a:gd name="connsiteX34" fmla="*/ 3421 w 1169048"/>
                <a:gd name="connsiteY34" fmla="*/ 656586 h 1169048"/>
                <a:gd name="connsiteX35" fmla="*/ 249443 w 1169048"/>
                <a:gd name="connsiteY35" fmla="*/ 502193 h 1169048"/>
                <a:gd name="connsiteX36" fmla="*/ 237361 w 1169048"/>
                <a:gd name="connsiteY36" fmla="*/ 481163 h 1169048"/>
                <a:gd name="connsiteX37" fmla="*/ 3421 w 1169048"/>
                <a:gd name="connsiteY37" fmla="*/ 268906 h 1169048"/>
                <a:gd name="connsiteX38" fmla="*/ 3355 w 1169048"/>
                <a:gd name="connsiteY38" fmla="*/ 268906 h 1169048"/>
                <a:gd name="connsiteX39" fmla="*/ 3355 w 1169048"/>
                <a:gd name="connsiteY39" fmla="*/ 228283 h 1169048"/>
                <a:gd name="connsiteX40" fmla="*/ 3355 w 1169048"/>
                <a:gd name="connsiteY40" fmla="*/ 228283 h 1169048"/>
                <a:gd name="connsiteX41" fmla="*/ 237034 w 1169048"/>
                <a:gd name="connsiteY41" fmla="*/ 818946 h 1169048"/>
                <a:gd name="connsiteX42" fmla="*/ 330754 w 1169048"/>
                <a:gd name="connsiteY42" fmla="*/ 811370 h 1169048"/>
                <a:gd name="connsiteX43" fmla="*/ 266293 w 1169048"/>
                <a:gd name="connsiteY43" fmla="*/ 535044 h 1169048"/>
                <a:gd name="connsiteX44" fmla="*/ 26018 w 1169048"/>
                <a:gd name="connsiteY44" fmla="*/ 685714 h 1169048"/>
                <a:gd name="connsiteX45" fmla="*/ 87148 w 1169048"/>
                <a:gd name="connsiteY45" fmla="*/ 757293 h 1169048"/>
                <a:gd name="connsiteX46" fmla="*/ 137371 w 1169048"/>
                <a:gd name="connsiteY46" fmla="*/ 847748 h 1169048"/>
                <a:gd name="connsiteX47" fmla="*/ 237034 w 1169048"/>
                <a:gd name="connsiteY47" fmla="*/ 818881 h 1169048"/>
                <a:gd name="connsiteX48" fmla="*/ 237034 w 1169048"/>
                <a:gd name="connsiteY48" fmla="*/ 818881 h 1169048"/>
                <a:gd name="connsiteX49" fmla="*/ 362887 w 1169048"/>
                <a:gd name="connsiteY49" fmla="*/ 843960 h 1169048"/>
                <a:gd name="connsiteX50" fmla="*/ 355441 w 1169048"/>
                <a:gd name="connsiteY50" fmla="*/ 937810 h 1169048"/>
                <a:gd name="connsiteX51" fmla="*/ 326966 w 1169048"/>
                <a:gd name="connsiteY51" fmla="*/ 1037277 h 1169048"/>
                <a:gd name="connsiteX52" fmla="*/ 417812 w 1169048"/>
                <a:gd name="connsiteY52" fmla="*/ 1087239 h 1169048"/>
                <a:gd name="connsiteX53" fmla="*/ 489457 w 1169048"/>
                <a:gd name="connsiteY53" fmla="*/ 1148174 h 1169048"/>
                <a:gd name="connsiteX54" fmla="*/ 639278 w 1169048"/>
                <a:gd name="connsiteY54" fmla="*/ 907311 h 1169048"/>
                <a:gd name="connsiteX55" fmla="*/ 362821 w 1169048"/>
                <a:gd name="connsiteY55" fmla="*/ 844025 h 1169048"/>
                <a:gd name="connsiteX56" fmla="*/ 362821 w 1169048"/>
                <a:gd name="connsiteY56" fmla="*/ 844025 h 1169048"/>
                <a:gd name="connsiteX57" fmla="*/ 301561 w 1169048"/>
                <a:gd name="connsiteY57" fmla="*/ 523549 h 1169048"/>
                <a:gd name="connsiteX58" fmla="*/ 367458 w 1169048"/>
                <a:gd name="connsiteY58" fmla="*/ 807256 h 1169048"/>
                <a:gd name="connsiteX59" fmla="*/ 650773 w 1169048"/>
                <a:gd name="connsiteY59" fmla="*/ 871978 h 1169048"/>
                <a:gd name="connsiteX60" fmla="*/ 657108 w 1169048"/>
                <a:gd name="connsiteY60" fmla="*/ 848532 h 1169048"/>
                <a:gd name="connsiteX61" fmla="*/ 641760 w 1169048"/>
                <a:gd name="connsiteY61" fmla="*/ 533019 h 1169048"/>
                <a:gd name="connsiteX62" fmla="*/ 325007 w 1169048"/>
                <a:gd name="connsiteY62" fmla="*/ 517149 h 1169048"/>
                <a:gd name="connsiteX63" fmla="*/ 301495 w 1169048"/>
                <a:gd name="connsiteY63" fmla="*/ 523549 h 1169048"/>
                <a:gd name="connsiteX64" fmla="*/ 301495 w 1169048"/>
                <a:gd name="connsiteY64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3421" y="228152"/>
                  </a:moveTo>
                  <a:cubicBezTo>
                    <a:pt x="36337" y="208755"/>
                    <a:pt x="156376" y="128685"/>
                    <a:pt x="140245" y="3355"/>
                  </a:cubicBezTo>
                  <a:lnTo>
                    <a:pt x="177994" y="41104"/>
                  </a:lnTo>
                  <a:cubicBezTo>
                    <a:pt x="170810" y="144621"/>
                    <a:pt x="88519" y="215090"/>
                    <a:pt x="42737" y="246635"/>
                  </a:cubicBezTo>
                  <a:cubicBezTo>
                    <a:pt x="138155" y="294703"/>
                    <a:pt x="214437" y="371116"/>
                    <a:pt x="269036" y="462093"/>
                  </a:cubicBezTo>
                  <a:cubicBezTo>
                    <a:pt x="274588" y="471301"/>
                    <a:pt x="279878" y="480706"/>
                    <a:pt x="284972" y="490176"/>
                  </a:cubicBezTo>
                  <a:cubicBezTo>
                    <a:pt x="295291" y="487041"/>
                    <a:pt x="305740" y="484167"/>
                    <a:pt x="316190" y="481555"/>
                  </a:cubicBezTo>
                  <a:cubicBezTo>
                    <a:pt x="418269" y="456019"/>
                    <a:pt x="524790" y="456149"/>
                    <a:pt x="625433" y="488282"/>
                  </a:cubicBezTo>
                  <a:lnTo>
                    <a:pt x="686955" y="549738"/>
                  </a:lnTo>
                  <a:cubicBezTo>
                    <a:pt x="718956" y="649793"/>
                    <a:pt x="718434" y="756118"/>
                    <a:pt x="692963" y="857544"/>
                  </a:cubicBezTo>
                  <a:cubicBezTo>
                    <a:pt x="690351" y="867928"/>
                    <a:pt x="687477" y="878313"/>
                    <a:pt x="684342" y="888632"/>
                  </a:cubicBezTo>
                  <a:cubicBezTo>
                    <a:pt x="693877" y="893726"/>
                    <a:pt x="703347" y="899016"/>
                    <a:pt x="712556" y="904567"/>
                  </a:cubicBezTo>
                  <a:cubicBezTo>
                    <a:pt x="804121" y="959428"/>
                    <a:pt x="880272" y="1036232"/>
                    <a:pt x="928536" y="1132042"/>
                  </a:cubicBezTo>
                  <a:cubicBezTo>
                    <a:pt x="960081" y="1086260"/>
                    <a:pt x="1030615" y="1004035"/>
                    <a:pt x="1134132" y="996850"/>
                  </a:cubicBezTo>
                  <a:lnTo>
                    <a:pt x="1171881" y="1034600"/>
                  </a:lnTo>
                  <a:cubicBezTo>
                    <a:pt x="1046878" y="1018533"/>
                    <a:pt x="966938" y="1137724"/>
                    <a:pt x="947149" y="1171032"/>
                  </a:cubicBezTo>
                  <a:lnTo>
                    <a:pt x="906135" y="1171032"/>
                  </a:lnTo>
                  <a:cubicBezTo>
                    <a:pt x="862116" y="1071304"/>
                    <a:pt x="786356" y="991822"/>
                    <a:pt x="693551" y="936243"/>
                  </a:cubicBezTo>
                  <a:cubicBezTo>
                    <a:pt x="686628" y="932063"/>
                    <a:pt x="679575" y="928079"/>
                    <a:pt x="672456" y="924160"/>
                  </a:cubicBezTo>
                  <a:cubicBezTo>
                    <a:pt x="639082" y="1015529"/>
                    <a:pt x="585790" y="1100824"/>
                    <a:pt x="518651" y="1171032"/>
                  </a:cubicBezTo>
                  <a:lnTo>
                    <a:pt x="460133" y="1171032"/>
                  </a:lnTo>
                  <a:lnTo>
                    <a:pt x="460264" y="1170901"/>
                  </a:lnTo>
                  <a:cubicBezTo>
                    <a:pt x="441063" y="1151374"/>
                    <a:pt x="419772" y="1133544"/>
                    <a:pt x="396913" y="1117608"/>
                  </a:cubicBezTo>
                  <a:cubicBezTo>
                    <a:pt x="369156" y="1098342"/>
                    <a:pt x="339310" y="1082015"/>
                    <a:pt x="308026" y="1069214"/>
                  </a:cubicBezTo>
                  <a:lnTo>
                    <a:pt x="278833" y="1057327"/>
                  </a:lnTo>
                  <a:lnTo>
                    <a:pt x="290980" y="1028395"/>
                  </a:lnTo>
                  <a:cubicBezTo>
                    <a:pt x="303912" y="997438"/>
                    <a:pt x="313447" y="964783"/>
                    <a:pt x="319325" y="931540"/>
                  </a:cubicBezTo>
                  <a:cubicBezTo>
                    <a:pt x="324158" y="904045"/>
                    <a:pt x="326509" y="876092"/>
                    <a:pt x="326182" y="848205"/>
                  </a:cubicBezTo>
                  <a:cubicBezTo>
                    <a:pt x="298818" y="848009"/>
                    <a:pt x="271126" y="850360"/>
                    <a:pt x="243631" y="855324"/>
                  </a:cubicBezTo>
                  <a:cubicBezTo>
                    <a:pt x="210518" y="861267"/>
                    <a:pt x="177864" y="870868"/>
                    <a:pt x="146515" y="883995"/>
                  </a:cubicBezTo>
                  <a:lnTo>
                    <a:pt x="117452" y="896208"/>
                  </a:lnTo>
                  <a:lnTo>
                    <a:pt x="105500" y="867014"/>
                  </a:lnTo>
                  <a:cubicBezTo>
                    <a:pt x="92765" y="835926"/>
                    <a:pt x="76437" y="806145"/>
                    <a:pt x="57040" y="778519"/>
                  </a:cubicBezTo>
                  <a:cubicBezTo>
                    <a:pt x="41170" y="755922"/>
                    <a:pt x="23209" y="734696"/>
                    <a:pt x="3421" y="715234"/>
                  </a:cubicBezTo>
                  <a:lnTo>
                    <a:pt x="3421" y="656586"/>
                  </a:lnTo>
                  <a:cubicBezTo>
                    <a:pt x="74608" y="588402"/>
                    <a:pt x="159250" y="535305"/>
                    <a:pt x="249443" y="502193"/>
                  </a:cubicBezTo>
                  <a:cubicBezTo>
                    <a:pt x="245525" y="495074"/>
                    <a:pt x="241541" y="488086"/>
                    <a:pt x="237361" y="481163"/>
                  </a:cubicBezTo>
                  <a:cubicBezTo>
                    <a:pt x="181913" y="388684"/>
                    <a:pt x="102888" y="312467"/>
                    <a:pt x="3421" y="268906"/>
                  </a:cubicBezTo>
                  <a:lnTo>
                    <a:pt x="3355" y="268906"/>
                  </a:lnTo>
                  <a:lnTo>
                    <a:pt x="3355" y="228283"/>
                  </a:lnTo>
                  <a:lnTo>
                    <a:pt x="3355" y="228283"/>
                  </a:lnTo>
                  <a:close/>
                  <a:moveTo>
                    <a:pt x="237034" y="818946"/>
                  </a:moveTo>
                  <a:cubicBezTo>
                    <a:pt x="268057" y="813395"/>
                    <a:pt x="299471" y="810848"/>
                    <a:pt x="330754" y="811370"/>
                  </a:cubicBezTo>
                  <a:cubicBezTo>
                    <a:pt x="329056" y="716540"/>
                    <a:pt x="306916" y="620861"/>
                    <a:pt x="266293" y="535044"/>
                  </a:cubicBezTo>
                  <a:cubicBezTo>
                    <a:pt x="178059" y="566719"/>
                    <a:pt x="95246" y="618641"/>
                    <a:pt x="26018" y="685714"/>
                  </a:cubicBezTo>
                  <a:cubicBezTo>
                    <a:pt x="48485" y="707332"/>
                    <a:pt x="68992" y="731431"/>
                    <a:pt x="87148" y="757293"/>
                  </a:cubicBezTo>
                  <a:cubicBezTo>
                    <a:pt x="107068" y="785703"/>
                    <a:pt x="123983" y="816138"/>
                    <a:pt x="137371" y="847748"/>
                  </a:cubicBezTo>
                  <a:cubicBezTo>
                    <a:pt x="169634" y="834621"/>
                    <a:pt x="203138" y="824954"/>
                    <a:pt x="237034" y="818881"/>
                  </a:cubicBezTo>
                  <a:lnTo>
                    <a:pt x="237034" y="818881"/>
                  </a:lnTo>
                  <a:close/>
                  <a:moveTo>
                    <a:pt x="362887" y="843960"/>
                  </a:moveTo>
                  <a:cubicBezTo>
                    <a:pt x="363474" y="875243"/>
                    <a:pt x="360927" y="906723"/>
                    <a:pt x="355441" y="937810"/>
                  </a:cubicBezTo>
                  <a:cubicBezTo>
                    <a:pt x="349433" y="971902"/>
                    <a:pt x="339897" y="1005406"/>
                    <a:pt x="326966" y="1037277"/>
                  </a:cubicBezTo>
                  <a:cubicBezTo>
                    <a:pt x="359164" y="1050862"/>
                    <a:pt x="389664" y="1067712"/>
                    <a:pt x="417812" y="1087239"/>
                  </a:cubicBezTo>
                  <a:cubicBezTo>
                    <a:pt x="443740" y="1105265"/>
                    <a:pt x="467774" y="1125707"/>
                    <a:pt x="489457" y="1148174"/>
                  </a:cubicBezTo>
                  <a:cubicBezTo>
                    <a:pt x="555355" y="1079925"/>
                    <a:pt x="607342" y="996655"/>
                    <a:pt x="639278" y="907311"/>
                  </a:cubicBezTo>
                  <a:cubicBezTo>
                    <a:pt x="554441" y="867341"/>
                    <a:pt x="459153" y="845462"/>
                    <a:pt x="362821" y="844025"/>
                  </a:cubicBezTo>
                  <a:lnTo>
                    <a:pt x="362821" y="844025"/>
                  </a:lnTo>
                  <a:close/>
                  <a:moveTo>
                    <a:pt x="301561" y="523549"/>
                  </a:moveTo>
                  <a:cubicBezTo>
                    <a:pt x="342640" y="611848"/>
                    <a:pt x="365238" y="709944"/>
                    <a:pt x="367458" y="807256"/>
                  </a:cubicBezTo>
                  <a:cubicBezTo>
                    <a:pt x="466076" y="809346"/>
                    <a:pt x="563519" y="831616"/>
                    <a:pt x="650773" y="871978"/>
                  </a:cubicBezTo>
                  <a:cubicBezTo>
                    <a:pt x="653059" y="864206"/>
                    <a:pt x="655149" y="856368"/>
                    <a:pt x="657108" y="848532"/>
                  </a:cubicBezTo>
                  <a:cubicBezTo>
                    <a:pt x="683297" y="743970"/>
                    <a:pt x="681338" y="634184"/>
                    <a:pt x="641760" y="533019"/>
                  </a:cubicBezTo>
                  <a:cubicBezTo>
                    <a:pt x="540007" y="493441"/>
                    <a:pt x="430091" y="490829"/>
                    <a:pt x="325007" y="517149"/>
                  </a:cubicBezTo>
                  <a:cubicBezTo>
                    <a:pt x="317170" y="519108"/>
                    <a:pt x="309332" y="521263"/>
                    <a:pt x="301495" y="523549"/>
                  </a:cubicBezTo>
                  <a:lnTo>
                    <a:pt x="301495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EC515246-A758-4647-BB2A-15BE3FCE5FE4}"/>
                </a:ext>
              </a:extLst>
            </p:cNvPr>
            <p:cNvSpPr/>
            <p:nvPr/>
          </p:nvSpPr>
          <p:spPr>
            <a:xfrm>
              <a:off x="2606888" y="3078031"/>
              <a:ext cx="1169048" cy="1169048"/>
            </a:xfrm>
            <a:custGeom>
              <a:avLst/>
              <a:gdLst>
                <a:gd name="connsiteX0" fmla="*/ 3420 w 1169048"/>
                <a:gd name="connsiteY0" fmla="*/ 228087 h 1169048"/>
                <a:gd name="connsiteX1" fmla="*/ 140114 w 1169048"/>
                <a:gd name="connsiteY1" fmla="*/ 3355 h 1169048"/>
                <a:gd name="connsiteX2" fmla="*/ 177864 w 1169048"/>
                <a:gd name="connsiteY2" fmla="*/ 41104 h 1169048"/>
                <a:gd name="connsiteX3" fmla="*/ 42606 w 1169048"/>
                <a:gd name="connsiteY3" fmla="*/ 246635 h 1169048"/>
                <a:gd name="connsiteX4" fmla="*/ 268905 w 1169048"/>
                <a:gd name="connsiteY4" fmla="*/ 462092 h 1169048"/>
                <a:gd name="connsiteX5" fmla="*/ 284841 w 1169048"/>
                <a:gd name="connsiteY5" fmla="*/ 490176 h 1169048"/>
                <a:gd name="connsiteX6" fmla="*/ 316059 w 1169048"/>
                <a:gd name="connsiteY6" fmla="*/ 481555 h 1169048"/>
                <a:gd name="connsiteX7" fmla="*/ 625302 w 1169048"/>
                <a:gd name="connsiteY7" fmla="*/ 488282 h 1169048"/>
                <a:gd name="connsiteX8" fmla="*/ 686824 w 1169048"/>
                <a:gd name="connsiteY8" fmla="*/ 549738 h 1169048"/>
                <a:gd name="connsiteX9" fmla="*/ 692832 w 1169048"/>
                <a:gd name="connsiteY9" fmla="*/ 857544 h 1169048"/>
                <a:gd name="connsiteX10" fmla="*/ 684212 w 1169048"/>
                <a:gd name="connsiteY10" fmla="*/ 888632 h 1169048"/>
                <a:gd name="connsiteX11" fmla="*/ 712425 w 1169048"/>
                <a:gd name="connsiteY11" fmla="*/ 904567 h 1169048"/>
                <a:gd name="connsiteX12" fmla="*/ 928405 w 1169048"/>
                <a:gd name="connsiteY12" fmla="*/ 1132042 h 1169048"/>
                <a:gd name="connsiteX13" fmla="*/ 1134001 w 1169048"/>
                <a:gd name="connsiteY13" fmla="*/ 996850 h 1169048"/>
                <a:gd name="connsiteX14" fmla="*/ 1171750 w 1169048"/>
                <a:gd name="connsiteY14" fmla="*/ 1034599 h 1169048"/>
                <a:gd name="connsiteX15" fmla="*/ 946757 w 1169048"/>
                <a:gd name="connsiteY15" fmla="*/ 1171489 h 1169048"/>
                <a:gd name="connsiteX16" fmla="*/ 947149 w 1169048"/>
                <a:gd name="connsiteY16" fmla="*/ 1172142 h 1169048"/>
                <a:gd name="connsiteX17" fmla="*/ 905939 w 1169048"/>
                <a:gd name="connsiteY17" fmla="*/ 1172142 h 1169048"/>
                <a:gd name="connsiteX18" fmla="*/ 906265 w 1169048"/>
                <a:gd name="connsiteY18" fmla="*/ 1171489 h 1169048"/>
                <a:gd name="connsiteX19" fmla="*/ 693485 w 1169048"/>
                <a:gd name="connsiteY19" fmla="*/ 936243 h 1169048"/>
                <a:gd name="connsiteX20" fmla="*/ 672390 w 1169048"/>
                <a:gd name="connsiteY20" fmla="*/ 924160 h 1169048"/>
                <a:gd name="connsiteX21" fmla="*/ 518324 w 1169048"/>
                <a:gd name="connsiteY21" fmla="*/ 1171293 h 1169048"/>
                <a:gd name="connsiteX22" fmla="*/ 519108 w 1169048"/>
                <a:gd name="connsiteY22" fmla="*/ 1172142 h 1169048"/>
                <a:gd name="connsiteX23" fmla="*/ 458957 w 1169048"/>
                <a:gd name="connsiteY23" fmla="*/ 1172142 h 1169048"/>
                <a:gd name="connsiteX24" fmla="*/ 460133 w 1169048"/>
                <a:gd name="connsiteY24" fmla="*/ 1170901 h 1169048"/>
                <a:gd name="connsiteX25" fmla="*/ 396782 w 1169048"/>
                <a:gd name="connsiteY25" fmla="*/ 1117608 h 1169048"/>
                <a:gd name="connsiteX26" fmla="*/ 307895 w 1169048"/>
                <a:gd name="connsiteY26" fmla="*/ 1069214 h 1169048"/>
                <a:gd name="connsiteX27" fmla="*/ 278702 w 1169048"/>
                <a:gd name="connsiteY27" fmla="*/ 1057327 h 1169048"/>
                <a:gd name="connsiteX28" fmla="*/ 290850 w 1169048"/>
                <a:gd name="connsiteY28" fmla="*/ 1028395 h 1169048"/>
                <a:gd name="connsiteX29" fmla="*/ 319194 w 1169048"/>
                <a:gd name="connsiteY29" fmla="*/ 931540 h 1169048"/>
                <a:gd name="connsiteX30" fmla="*/ 326052 w 1169048"/>
                <a:gd name="connsiteY30" fmla="*/ 848205 h 1169048"/>
                <a:gd name="connsiteX31" fmla="*/ 243500 w 1169048"/>
                <a:gd name="connsiteY31" fmla="*/ 855324 h 1169048"/>
                <a:gd name="connsiteX32" fmla="*/ 146384 w 1169048"/>
                <a:gd name="connsiteY32" fmla="*/ 883995 h 1169048"/>
                <a:gd name="connsiteX33" fmla="*/ 117321 w 1169048"/>
                <a:gd name="connsiteY33" fmla="*/ 896208 h 1169048"/>
                <a:gd name="connsiteX34" fmla="*/ 105369 w 1169048"/>
                <a:gd name="connsiteY34" fmla="*/ 867079 h 1169048"/>
                <a:gd name="connsiteX35" fmla="*/ 56909 w 1169048"/>
                <a:gd name="connsiteY35" fmla="*/ 778584 h 1169048"/>
                <a:gd name="connsiteX36" fmla="*/ 3355 w 1169048"/>
                <a:gd name="connsiteY36" fmla="*/ 715430 h 1169048"/>
                <a:gd name="connsiteX37" fmla="*/ 3355 w 1169048"/>
                <a:gd name="connsiteY37" fmla="*/ 656585 h 1169048"/>
                <a:gd name="connsiteX38" fmla="*/ 249312 w 1169048"/>
                <a:gd name="connsiteY38" fmla="*/ 502258 h 1169048"/>
                <a:gd name="connsiteX39" fmla="*/ 237230 w 1169048"/>
                <a:gd name="connsiteY39" fmla="*/ 481228 h 1169048"/>
                <a:gd name="connsiteX40" fmla="*/ 3355 w 1169048"/>
                <a:gd name="connsiteY40" fmla="*/ 268971 h 1169048"/>
                <a:gd name="connsiteX41" fmla="*/ 3355 w 1169048"/>
                <a:gd name="connsiteY41" fmla="*/ 228283 h 1169048"/>
                <a:gd name="connsiteX42" fmla="*/ 3355 w 1169048"/>
                <a:gd name="connsiteY42" fmla="*/ 228283 h 1169048"/>
                <a:gd name="connsiteX43" fmla="*/ 25952 w 1169048"/>
                <a:gd name="connsiteY43" fmla="*/ 685714 h 1169048"/>
                <a:gd name="connsiteX44" fmla="*/ 87083 w 1169048"/>
                <a:gd name="connsiteY44" fmla="*/ 757359 h 1169048"/>
                <a:gd name="connsiteX45" fmla="*/ 137306 w 1169048"/>
                <a:gd name="connsiteY45" fmla="*/ 847813 h 1169048"/>
                <a:gd name="connsiteX46" fmla="*/ 236969 w 1169048"/>
                <a:gd name="connsiteY46" fmla="*/ 818946 h 1169048"/>
                <a:gd name="connsiteX47" fmla="*/ 330689 w 1169048"/>
                <a:gd name="connsiteY47" fmla="*/ 811370 h 1169048"/>
                <a:gd name="connsiteX48" fmla="*/ 266228 w 1169048"/>
                <a:gd name="connsiteY48" fmla="*/ 535044 h 1169048"/>
                <a:gd name="connsiteX49" fmla="*/ 25952 w 1169048"/>
                <a:gd name="connsiteY49" fmla="*/ 685714 h 1169048"/>
                <a:gd name="connsiteX50" fmla="*/ 25952 w 1169048"/>
                <a:gd name="connsiteY50" fmla="*/ 685714 h 1169048"/>
                <a:gd name="connsiteX51" fmla="*/ 362821 w 1169048"/>
                <a:gd name="connsiteY51" fmla="*/ 843960 h 1169048"/>
                <a:gd name="connsiteX52" fmla="*/ 355376 w 1169048"/>
                <a:gd name="connsiteY52" fmla="*/ 937810 h 1169048"/>
                <a:gd name="connsiteX53" fmla="*/ 326901 w 1169048"/>
                <a:gd name="connsiteY53" fmla="*/ 1037277 h 1169048"/>
                <a:gd name="connsiteX54" fmla="*/ 417747 w 1169048"/>
                <a:gd name="connsiteY54" fmla="*/ 1087239 h 1169048"/>
                <a:gd name="connsiteX55" fmla="*/ 489392 w 1169048"/>
                <a:gd name="connsiteY55" fmla="*/ 1148173 h 1169048"/>
                <a:gd name="connsiteX56" fmla="*/ 639213 w 1169048"/>
                <a:gd name="connsiteY56" fmla="*/ 907310 h 1169048"/>
                <a:gd name="connsiteX57" fmla="*/ 362756 w 1169048"/>
                <a:gd name="connsiteY57" fmla="*/ 844025 h 1169048"/>
                <a:gd name="connsiteX58" fmla="*/ 362756 w 1169048"/>
                <a:gd name="connsiteY58" fmla="*/ 844025 h 1169048"/>
                <a:gd name="connsiteX59" fmla="*/ 301495 w 1169048"/>
                <a:gd name="connsiteY59" fmla="*/ 523549 h 1169048"/>
                <a:gd name="connsiteX60" fmla="*/ 367393 w 1169048"/>
                <a:gd name="connsiteY60" fmla="*/ 807255 h 1169048"/>
                <a:gd name="connsiteX61" fmla="*/ 650708 w 1169048"/>
                <a:gd name="connsiteY61" fmla="*/ 871978 h 1169048"/>
                <a:gd name="connsiteX62" fmla="*/ 657043 w 1169048"/>
                <a:gd name="connsiteY62" fmla="*/ 848531 h 1169048"/>
                <a:gd name="connsiteX63" fmla="*/ 641695 w 1169048"/>
                <a:gd name="connsiteY63" fmla="*/ 533019 h 1169048"/>
                <a:gd name="connsiteX64" fmla="*/ 324941 w 1169048"/>
                <a:gd name="connsiteY64" fmla="*/ 517149 h 1169048"/>
                <a:gd name="connsiteX65" fmla="*/ 301430 w 1169048"/>
                <a:gd name="connsiteY65" fmla="*/ 523549 h 1169048"/>
                <a:gd name="connsiteX66" fmla="*/ 301430 w 1169048"/>
                <a:gd name="connsiteY66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3420" y="228087"/>
                  </a:moveTo>
                  <a:cubicBezTo>
                    <a:pt x="36467" y="208559"/>
                    <a:pt x="156246" y="128554"/>
                    <a:pt x="140114" y="3355"/>
                  </a:cubicBezTo>
                  <a:lnTo>
                    <a:pt x="177864" y="41104"/>
                  </a:lnTo>
                  <a:cubicBezTo>
                    <a:pt x="170679" y="144621"/>
                    <a:pt x="88389" y="215090"/>
                    <a:pt x="42606" y="246635"/>
                  </a:cubicBezTo>
                  <a:cubicBezTo>
                    <a:pt x="138024" y="294703"/>
                    <a:pt x="214306" y="371116"/>
                    <a:pt x="268905" y="462092"/>
                  </a:cubicBezTo>
                  <a:cubicBezTo>
                    <a:pt x="274457" y="471301"/>
                    <a:pt x="279747" y="480706"/>
                    <a:pt x="284841" y="490176"/>
                  </a:cubicBezTo>
                  <a:cubicBezTo>
                    <a:pt x="295160" y="487041"/>
                    <a:pt x="305610" y="484167"/>
                    <a:pt x="316059" y="481555"/>
                  </a:cubicBezTo>
                  <a:cubicBezTo>
                    <a:pt x="418139" y="456018"/>
                    <a:pt x="524659" y="456149"/>
                    <a:pt x="625302" y="488282"/>
                  </a:cubicBezTo>
                  <a:lnTo>
                    <a:pt x="686824" y="549738"/>
                  </a:lnTo>
                  <a:cubicBezTo>
                    <a:pt x="718826" y="649793"/>
                    <a:pt x="718303" y="756052"/>
                    <a:pt x="692832" y="857544"/>
                  </a:cubicBezTo>
                  <a:cubicBezTo>
                    <a:pt x="690220" y="867928"/>
                    <a:pt x="687346" y="878313"/>
                    <a:pt x="684212" y="888632"/>
                  </a:cubicBezTo>
                  <a:cubicBezTo>
                    <a:pt x="693747" y="893726"/>
                    <a:pt x="703217" y="899016"/>
                    <a:pt x="712425" y="904567"/>
                  </a:cubicBezTo>
                  <a:cubicBezTo>
                    <a:pt x="803990" y="959428"/>
                    <a:pt x="880141" y="1036232"/>
                    <a:pt x="928405" y="1132042"/>
                  </a:cubicBezTo>
                  <a:cubicBezTo>
                    <a:pt x="959950" y="1086260"/>
                    <a:pt x="1030485" y="1004034"/>
                    <a:pt x="1134001" y="996850"/>
                  </a:cubicBezTo>
                  <a:lnTo>
                    <a:pt x="1171750" y="1034599"/>
                  </a:lnTo>
                  <a:cubicBezTo>
                    <a:pt x="1046159" y="1018468"/>
                    <a:pt x="966089" y="1138769"/>
                    <a:pt x="946757" y="1171489"/>
                  </a:cubicBezTo>
                  <a:lnTo>
                    <a:pt x="947149" y="1172142"/>
                  </a:lnTo>
                  <a:lnTo>
                    <a:pt x="905939" y="1172142"/>
                  </a:lnTo>
                  <a:lnTo>
                    <a:pt x="906265" y="1171489"/>
                  </a:lnTo>
                  <a:cubicBezTo>
                    <a:pt x="862312" y="1071565"/>
                    <a:pt x="786422" y="991952"/>
                    <a:pt x="693485" y="936243"/>
                  </a:cubicBezTo>
                  <a:cubicBezTo>
                    <a:pt x="686563" y="932063"/>
                    <a:pt x="679509" y="928079"/>
                    <a:pt x="672390" y="924160"/>
                  </a:cubicBezTo>
                  <a:cubicBezTo>
                    <a:pt x="638952" y="1015659"/>
                    <a:pt x="585593" y="1101020"/>
                    <a:pt x="518324" y="1171293"/>
                  </a:cubicBezTo>
                  <a:lnTo>
                    <a:pt x="519108" y="1172142"/>
                  </a:lnTo>
                  <a:lnTo>
                    <a:pt x="458957" y="1172142"/>
                  </a:lnTo>
                  <a:lnTo>
                    <a:pt x="460133" y="1170901"/>
                  </a:lnTo>
                  <a:cubicBezTo>
                    <a:pt x="440932" y="1151374"/>
                    <a:pt x="419641" y="1133544"/>
                    <a:pt x="396782" y="1117608"/>
                  </a:cubicBezTo>
                  <a:cubicBezTo>
                    <a:pt x="369026" y="1098342"/>
                    <a:pt x="339179" y="1082014"/>
                    <a:pt x="307895" y="1069214"/>
                  </a:cubicBezTo>
                  <a:lnTo>
                    <a:pt x="278702" y="1057327"/>
                  </a:lnTo>
                  <a:lnTo>
                    <a:pt x="290850" y="1028395"/>
                  </a:lnTo>
                  <a:cubicBezTo>
                    <a:pt x="303781" y="997438"/>
                    <a:pt x="313316" y="964783"/>
                    <a:pt x="319194" y="931540"/>
                  </a:cubicBezTo>
                  <a:cubicBezTo>
                    <a:pt x="324027" y="904045"/>
                    <a:pt x="326378" y="876092"/>
                    <a:pt x="326052" y="848205"/>
                  </a:cubicBezTo>
                  <a:cubicBezTo>
                    <a:pt x="298687" y="848009"/>
                    <a:pt x="270995" y="850360"/>
                    <a:pt x="243500" y="855324"/>
                  </a:cubicBezTo>
                  <a:cubicBezTo>
                    <a:pt x="210388" y="861267"/>
                    <a:pt x="177733" y="870867"/>
                    <a:pt x="146384" y="883995"/>
                  </a:cubicBezTo>
                  <a:lnTo>
                    <a:pt x="117321" y="896208"/>
                  </a:lnTo>
                  <a:lnTo>
                    <a:pt x="105369" y="867079"/>
                  </a:lnTo>
                  <a:cubicBezTo>
                    <a:pt x="92634" y="835992"/>
                    <a:pt x="76306" y="806211"/>
                    <a:pt x="56909" y="778584"/>
                  </a:cubicBezTo>
                  <a:cubicBezTo>
                    <a:pt x="41104" y="756052"/>
                    <a:pt x="23144" y="734827"/>
                    <a:pt x="3355" y="715430"/>
                  </a:cubicBezTo>
                  <a:lnTo>
                    <a:pt x="3355" y="656585"/>
                  </a:lnTo>
                  <a:cubicBezTo>
                    <a:pt x="74478" y="588402"/>
                    <a:pt x="159119" y="535370"/>
                    <a:pt x="249312" y="502258"/>
                  </a:cubicBezTo>
                  <a:cubicBezTo>
                    <a:pt x="245394" y="495139"/>
                    <a:pt x="241410" y="488151"/>
                    <a:pt x="237230" y="481228"/>
                  </a:cubicBezTo>
                  <a:cubicBezTo>
                    <a:pt x="181782" y="388749"/>
                    <a:pt x="102822" y="312532"/>
                    <a:pt x="3355" y="268971"/>
                  </a:cubicBezTo>
                  <a:lnTo>
                    <a:pt x="3355" y="228283"/>
                  </a:lnTo>
                  <a:lnTo>
                    <a:pt x="3355" y="228283"/>
                  </a:lnTo>
                  <a:close/>
                  <a:moveTo>
                    <a:pt x="25952" y="685714"/>
                  </a:moveTo>
                  <a:cubicBezTo>
                    <a:pt x="48419" y="707331"/>
                    <a:pt x="68926" y="731431"/>
                    <a:pt x="87083" y="757359"/>
                  </a:cubicBezTo>
                  <a:cubicBezTo>
                    <a:pt x="107002" y="785769"/>
                    <a:pt x="123917" y="816203"/>
                    <a:pt x="137306" y="847813"/>
                  </a:cubicBezTo>
                  <a:cubicBezTo>
                    <a:pt x="169569" y="834686"/>
                    <a:pt x="203073" y="825020"/>
                    <a:pt x="236969" y="818946"/>
                  </a:cubicBezTo>
                  <a:cubicBezTo>
                    <a:pt x="267991" y="813395"/>
                    <a:pt x="299471" y="810848"/>
                    <a:pt x="330689" y="811370"/>
                  </a:cubicBezTo>
                  <a:cubicBezTo>
                    <a:pt x="328991" y="716540"/>
                    <a:pt x="306851" y="620796"/>
                    <a:pt x="266228" y="535044"/>
                  </a:cubicBezTo>
                  <a:cubicBezTo>
                    <a:pt x="177994" y="566719"/>
                    <a:pt x="95181" y="618640"/>
                    <a:pt x="25952" y="685714"/>
                  </a:cubicBezTo>
                  <a:lnTo>
                    <a:pt x="25952" y="685714"/>
                  </a:lnTo>
                  <a:close/>
                  <a:moveTo>
                    <a:pt x="362821" y="843960"/>
                  </a:moveTo>
                  <a:cubicBezTo>
                    <a:pt x="363409" y="875243"/>
                    <a:pt x="360862" y="906723"/>
                    <a:pt x="355376" y="937810"/>
                  </a:cubicBezTo>
                  <a:cubicBezTo>
                    <a:pt x="349367" y="971902"/>
                    <a:pt x="339832" y="1005406"/>
                    <a:pt x="326901" y="1037277"/>
                  </a:cubicBezTo>
                  <a:cubicBezTo>
                    <a:pt x="359099" y="1050862"/>
                    <a:pt x="389598" y="1067712"/>
                    <a:pt x="417747" y="1087239"/>
                  </a:cubicBezTo>
                  <a:cubicBezTo>
                    <a:pt x="443675" y="1105265"/>
                    <a:pt x="467709" y="1125707"/>
                    <a:pt x="489392" y="1148173"/>
                  </a:cubicBezTo>
                  <a:cubicBezTo>
                    <a:pt x="555224" y="1079924"/>
                    <a:pt x="607276" y="996654"/>
                    <a:pt x="639213" y="907310"/>
                  </a:cubicBezTo>
                  <a:cubicBezTo>
                    <a:pt x="554375" y="867341"/>
                    <a:pt x="459153" y="845462"/>
                    <a:pt x="362756" y="844025"/>
                  </a:cubicBezTo>
                  <a:lnTo>
                    <a:pt x="362756" y="844025"/>
                  </a:lnTo>
                  <a:close/>
                  <a:moveTo>
                    <a:pt x="301495" y="523549"/>
                  </a:moveTo>
                  <a:cubicBezTo>
                    <a:pt x="342575" y="611848"/>
                    <a:pt x="365172" y="709944"/>
                    <a:pt x="367393" y="807255"/>
                  </a:cubicBezTo>
                  <a:cubicBezTo>
                    <a:pt x="466011" y="809345"/>
                    <a:pt x="563453" y="831616"/>
                    <a:pt x="650708" y="871978"/>
                  </a:cubicBezTo>
                  <a:cubicBezTo>
                    <a:pt x="652993" y="864206"/>
                    <a:pt x="655083" y="856369"/>
                    <a:pt x="657043" y="848531"/>
                  </a:cubicBezTo>
                  <a:cubicBezTo>
                    <a:pt x="683232" y="743970"/>
                    <a:pt x="681273" y="634184"/>
                    <a:pt x="641695" y="533019"/>
                  </a:cubicBezTo>
                  <a:cubicBezTo>
                    <a:pt x="539942" y="493441"/>
                    <a:pt x="430025" y="490829"/>
                    <a:pt x="324941" y="517149"/>
                  </a:cubicBezTo>
                  <a:cubicBezTo>
                    <a:pt x="317104" y="519108"/>
                    <a:pt x="309267" y="521263"/>
                    <a:pt x="301430" y="523549"/>
                  </a:cubicBezTo>
                  <a:lnTo>
                    <a:pt x="301430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96E53583-CCE7-4C63-9288-DEEAA78EE49D}"/>
                </a:ext>
              </a:extLst>
            </p:cNvPr>
            <p:cNvSpPr/>
            <p:nvPr/>
          </p:nvSpPr>
          <p:spPr>
            <a:xfrm>
              <a:off x="2743712" y="2941533"/>
              <a:ext cx="1169048" cy="1169048"/>
            </a:xfrm>
            <a:custGeom>
              <a:avLst/>
              <a:gdLst>
                <a:gd name="connsiteX0" fmla="*/ 1171816 w 1169048"/>
                <a:gd name="connsiteY0" fmla="*/ 946235 h 1169048"/>
                <a:gd name="connsiteX1" fmla="*/ 1034991 w 1169048"/>
                <a:gd name="connsiteY1" fmla="*/ 1171032 h 1169048"/>
                <a:gd name="connsiteX2" fmla="*/ 997242 w 1169048"/>
                <a:gd name="connsiteY2" fmla="*/ 1133283 h 1169048"/>
                <a:gd name="connsiteX3" fmla="*/ 1132499 w 1169048"/>
                <a:gd name="connsiteY3" fmla="*/ 927752 h 1169048"/>
                <a:gd name="connsiteX4" fmla="*/ 906200 w 1169048"/>
                <a:gd name="connsiteY4" fmla="*/ 712295 h 1169048"/>
                <a:gd name="connsiteX5" fmla="*/ 890264 w 1169048"/>
                <a:gd name="connsiteY5" fmla="*/ 684212 h 1169048"/>
                <a:gd name="connsiteX6" fmla="*/ 859046 w 1169048"/>
                <a:gd name="connsiteY6" fmla="*/ 692833 h 1169048"/>
                <a:gd name="connsiteX7" fmla="*/ 549804 w 1169048"/>
                <a:gd name="connsiteY7" fmla="*/ 686106 h 1169048"/>
                <a:gd name="connsiteX8" fmla="*/ 488282 w 1169048"/>
                <a:gd name="connsiteY8" fmla="*/ 624649 h 1169048"/>
                <a:gd name="connsiteX9" fmla="*/ 482273 w 1169048"/>
                <a:gd name="connsiteY9" fmla="*/ 316843 h 1169048"/>
                <a:gd name="connsiteX10" fmla="*/ 490894 w 1169048"/>
                <a:gd name="connsiteY10" fmla="*/ 285756 h 1169048"/>
                <a:gd name="connsiteX11" fmla="*/ 462680 w 1169048"/>
                <a:gd name="connsiteY11" fmla="*/ 269820 h 1169048"/>
                <a:gd name="connsiteX12" fmla="*/ 246700 w 1169048"/>
                <a:gd name="connsiteY12" fmla="*/ 42345 h 1169048"/>
                <a:gd name="connsiteX13" fmla="*/ 41104 w 1169048"/>
                <a:gd name="connsiteY13" fmla="*/ 177537 h 1169048"/>
                <a:gd name="connsiteX14" fmla="*/ 3355 w 1169048"/>
                <a:gd name="connsiteY14" fmla="*/ 139788 h 1169048"/>
                <a:gd name="connsiteX15" fmla="*/ 228087 w 1169048"/>
                <a:gd name="connsiteY15" fmla="*/ 3355 h 1169048"/>
                <a:gd name="connsiteX16" fmla="*/ 269102 w 1169048"/>
                <a:gd name="connsiteY16" fmla="*/ 3355 h 1169048"/>
                <a:gd name="connsiteX17" fmla="*/ 481685 w 1169048"/>
                <a:gd name="connsiteY17" fmla="*/ 238145 h 1169048"/>
                <a:gd name="connsiteX18" fmla="*/ 502781 w 1169048"/>
                <a:gd name="connsiteY18" fmla="*/ 250227 h 1169048"/>
                <a:gd name="connsiteX19" fmla="*/ 656586 w 1169048"/>
                <a:gd name="connsiteY19" fmla="*/ 3355 h 1169048"/>
                <a:gd name="connsiteX20" fmla="*/ 715103 w 1169048"/>
                <a:gd name="connsiteY20" fmla="*/ 3355 h 1169048"/>
                <a:gd name="connsiteX21" fmla="*/ 714973 w 1169048"/>
                <a:gd name="connsiteY21" fmla="*/ 3486 h 1169048"/>
                <a:gd name="connsiteX22" fmla="*/ 778323 w 1169048"/>
                <a:gd name="connsiteY22" fmla="*/ 56779 h 1169048"/>
                <a:gd name="connsiteX23" fmla="*/ 867210 w 1169048"/>
                <a:gd name="connsiteY23" fmla="*/ 105173 h 1169048"/>
                <a:gd name="connsiteX24" fmla="*/ 896404 w 1169048"/>
                <a:gd name="connsiteY24" fmla="*/ 117060 h 1169048"/>
                <a:gd name="connsiteX25" fmla="*/ 884256 w 1169048"/>
                <a:gd name="connsiteY25" fmla="*/ 145992 h 1169048"/>
                <a:gd name="connsiteX26" fmla="*/ 855911 w 1169048"/>
                <a:gd name="connsiteY26" fmla="*/ 242847 h 1169048"/>
                <a:gd name="connsiteX27" fmla="*/ 849054 w 1169048"/>
                <a:gd name="connsiteY27" fmla="*/ 326182 h 1169048"/>
                <a:gd name="connsiteX28" fmla="*/ 931606 w 1169048"/>
                <a:gd name="connsiteY28" fmla="*/ 319064 h 1169048"/>
                <a:gd name="connsiteX29" fmla="*/ 1028722 w 1169048"/>
                <a:gd name="connsiteY29" fmla="*/ 290393 h 1169048"/>
                <a:gd name="connsiteX30" fmla="*/ 1057785 w 1169048"/>
                <a:gd name="connsiteY30" fmla="*/ 278180 h 1169048"/>
                <a:gd name="connsiteX31" fmla="*/ 1069736 w 1169048"/>
                <a:gd name="connsiteY31" fmla="*/ 307373 h 1169048"/>
                <a:gd name="connsiteX32" fmla="*/ 1118196 w 1169048"/>
                <a:gd name="connsiteY32" fmla="*/ 395868 h 1169048"/>
                <a:gd name="connsiteX33" fmla="*/ 1171816 w 1169048"/>
                <a:gd name="connsiteY33" fmla="*/ 459154 h 1169048"/>
                <a:gd name="connsiteX34" fmla="*/ 1171816 w 1169048"/>
                <a:gd name="connsiteY34" fmla="*/ 517802 h 1169048"/>
                <a:gd name="connsiteX35" fmla="*/ 925793 w 1169048"/>
                <a:gd name="connsiteY35" fmla="*/ 672195 h 1169048"/>
                <a:gd name="connsiteX36" fmla="*/ 937876 w 1169048"/>
                <a:gd name="connsiteY36" fmla="*/ 693224 h 1169048"/>
                <a:gd name="connsiteX37" fmla="*/ 1171816 w 1169048"/>
                <a:gd name="connsiteY37" fmla="*/ 905482 h 1169048"/>
                <a:gd name="connsiteX38" fmla="*/ 1171881 w 1169048"/>
                <a:gd name="connsiteY38" fmla="*/ 905482 h 1169048"/>
                <a:gd name="connsiteX39" fmla="*/ 1171881 w 1169048"/>
                <a:gd name="connsiteY39" fmla="*/ 946104 h 1169048"/>
                <a:gd name="connsiteX40" fmla="*/ 1171881 w 1169048"/>
                <a:gd name="connsiteY40" fmla="*/ 946104 h 1169048"/>
                <a:gd name="connsiteX41" fmla="*/ 938202 w 1169048"/>
                <a:gd name="connsiteY41" fmla="*/ 355441 h 1169048"/>
                <a:gd name="connsiteX42" fmla="*/ 844482 w 1169048"/>
                <a:gd name="connsiteY42" fmla="*/ 363017 h 1169048"/>
                <a:gd name="connsiteX43" fmla="*/ 908943 w 1169048"/>
                <a:gd name="connsiteY43" fmla="*/ 639344 h 1169048"/>
                <a:gd name="connsiteX44" fmla="*/ 1149219 w 1169048"/>
                <a:gd name="connsiteY44" fmla="*/ 488674 h 1169048"/>
                <a:gd name="connsiteX45" fmla="*/ 1088088 w 1169048"/>
                <a:gd name="connsiteY45" fmla="*/ 417094 h 1169048"/>
                <a:gd name="connsiteX46" fmla="*/ 1037865 w 1169048"/>
                <a:gd name="connsiteY46" fmla="*/ 326640 h 1169048"/>
                <a:gd name="connsiteX47" fmla="*/ 938202 w 1169048"/>
                <a:gd name="connsiteY47" fmla="*/ 355507 h 1169048"/>
                <a:gd name="connsiteX48" fmla="*/ 938202 w 1169048"/>
                <a:gd name="connsiteY48" fmla="*/ 355507 h 1169048"/>
                <a:gd name="connsiteX49" fmla="*/ 812350 w 1169048"/>
                <a:gd name="connsiteY49" fmla="*/ 330428 h 1169048"/>
                <a:gd name="connsiteX50" fmla="*/ 819795 w 1169048"/>
                <a:gd name="connsiteY50" fmla="*/ 236577 h 1169048"/>
                <a:gd name="connsiteX51" fmla="*/ 848270 w 1169048"/>
                <a:gd name="connsiteY51" fmla="*/ 137110 h 1169048"/>
                <a:gd name="connsiteX52" fmla="*/ 757424 w 1169048"/>
                <a:gd name="connsiteY52" fmla="*/ 87148 h 1169048"/>
                <a:gd name="connsiteX53" fmla="*/ 685779 w 1169048"/>
                <a:gd name="connsiteY53" fmla="*/ 26214 h 1169048"/>
                <a:gd name="connsiteX54" fmla="*/ 535958 w 1169048"/>
                <a:gd name="connsiteY54" fmla="*/ 267077 h 1169048"/>
                <a:gd name="connsiteX55" fmla="*/ 812415 w 1169048"/>
                <a:gd name="connsiteY55" fmla="*/ 330362 h 1169048"/>
                <a:gd name="connsiteX56" fmla="*/ 812415 w 1169048"/>
                <a:gd name="connsiteY56" fmla="*/ 330362 h 1169048"/>
                <a:gd name="connsiteX57" fmla="*/ 873676 w 1169048"/>
                <a:gd name="connsiteY57" fmla="*/ 650838 h 1169048"/>
                <a:gd name="connsiteX58" fmla="*/ 807778 w 1169048"/>
                <a:gd name="connsiteY58" fmla="*/ 367132 h 1169048"/>
                <a:gd name="connsiteX59" fmla="*/ 524463 w 1169048"/>
                <a:gd name="connsiteY59" fmla="*/ 302410 h 1169048"/>
                <a:gd name="connsiteX60" fmla="*/ 518128 w 1169048"/>
                <a:gd name="connsiteY60" fmla="*/ 325856 h 1169048"/>
                <a:gd name="connsiteX61" fmla="*/ 533476 w 1169048"/>
                <a:gd name="connsiteY61" fmla="*/ 641368 h 1169048"/>
                <a:gd name="connsiteX62" fmla="*/ 850229 w 1169048"/>
                <a:gd name="connsiteY62" fmla="*/ 657239 h 1169048"/>
                <a:gd name="connsiteX63" fmla="*/ 873741 w 1169048"/>
                <a:gd name="connsiteY63" fmla="*/ 650838 h 1169048"/>
                <a:gd name="connsiteX64" fmla="*/ 873741 w 1169048"/>
                <a:gd name="connsiteY64" fmla="*/ 65083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1171816" y="946235"/>
                  </a:moveTo>
                  <a:cubicBezTo>
                    <a:pt x="1138899" y="965632"/>
                    <a:pt x="1018860" y="1045702"/>
                    <a:pt x="1034991" y="1171032"/>
                  </a:cubicBezTo>
                  <a:lnTo>
                    <a:pt x="997242" y="1133283"/>
                  </a:lnTo>
                  <a:cubicBezTo>
                    <a:pt x="1004426" y="1029767"/>
                    <a:pt x="1086717" y="959297"/>
                    <a:pt x="1132499" y="927752"/>
                  </a:cubicBezTo>
                  <a:cubicBezTo>
                    <a:pt x="1037081" y="879684"/>
                    <a:pt x="960799" y="803272"/>
                    <a:pt x="906200" y="712295"/>
                  </a:cubicBezTo>
                  <a:cubicBezTo>
                    <a:pt x="900649" y="703086"/>
                    <a:pt x="895359" y="693682"/>
                    <a:pt x="890264" y="684212"/>
                  </a:cubicBezTo>
                  <a:cubicBezTo>
                    <a:pt x="879946" y="687347"/>
                    <a:pt x="869496" y="690220"/>
                    <a:pt x="859046" y="692833"/>
                  </a:cubicBezTo>
                  <a:cubicBezTo>
                    <a:pt x="756967" y="718369"/>
                    <a:pt x="650446" y="718238"/>
                    <a:pt x="549804" y="686106"/>
                  </a:cubicBezTo>
                  <a:lnTo>
                    <a:pt x="488282" y="624649"/>
                  </a:lnTo>
                  <a:cubicBezTo>
                    <a:pt x="456280" y="524594"/>
                    <a:pt x="456802" y="418269"/>
                    <a:pt x="482273" y="316843"/>
                  </a:cubicBezTo>
                  <a:cubicBezTo>
                    <a:pt x="484886" y="306459"/>
                    <a:pt x="487759" y="296075"/>
                    <a:pt x="490894" y="285756"/>
                  </a:cubicBezTo>
                  <a:cubicBezTo>
                    <a:pt x="481359" y="280661"/>
                    <a:pt x="471889" y="275371"/>
                    <a:pt x="462680" y="269820"/>
                  </a:cubicBezTo>
                  <a:cubicBezTo>
                    <a:pt x="371116" y="214960"/>
                    <a:pt x="294964" y="138155"/>
                    <a:pt x="246700" y="42345"/>
                  </a:cubicBezTo>
                  <a:cubicBezTo>
                    <a:pt x="215155" y="88128"/>
                    <a:pt x="144621" y="170353"/>
                    <a:pt x="41104" y="177537"/>
                  </a:cubicBezTo>
                  <a:lnTo>
                    <a:pt x="3355" y="139788"/>
                  </a:lnTo>
                  <a:cubicBezTo>
                    <a:pt x="128359" y="155854"/>
                    <a:pt x="208298" y="36663"/>
                    <a:pt x="228087" y="3355"/>
                  </a:cubicBezTo>
                  <a:lnTo>
                    <a:pt x="269102" y="3355"/>
                  </a:lnTo>
                  <a:cubicBezTo>
                    <a:pt x="313120" y="103084"/>
                    <a:pt x="388880" y="182566"/>
                    <a:pt x="481685" y="238145"/>
                  </a:cubicBezTo>
                  <a:cubicBezTo>
                    <a:pt x="488608" y="242324"/>
                    <a:pt x="495662" y="246308"/>
                    <a:pt x="502781" y="250227"/>
                  </a:cubicBezTo>
                  <a:cubicBezTo>
                    <a:pt x="536154" y="158858"/>
                    <a:pt x="589447" y="73563"/>
                    <a:pt x="656586" y="3355"/>
                  </a:cubicBezTo>
                  <a:lnTo>
                    <a:pt x="715103" y="3355"/>
                  </a:lnTo>
                  <a:lnTo>
                    <a:pt x="714973" y="3486"/>
                  </a:lnTo>
                  <a:cubicBezTo>
                    <a:pt x="734174" y="23014"/>
                    <a:pt x="755465" y="40843"/>
                    <a:pt x="778323" y="56779"/>
                  </a:cubicBezTo>
                  <a:cubicBezTo>
                    <a:pt x="806080" y="76045"/>
                    <a:pt x="835926" y="92373"/>
                    <a:pt x="867210" y="105173"/>
                  </a:cubicBezTo>
                  <a:lnTo>
                    <a:pt x="896404" y="117060"/>
                  </a:lnTo>
                  <a:lnTo>
                    <a:pt x="884256" y="145992"/>
                  </a:lnTo>
                  <a:cubicBezTo>
                    <a:pt x="871325" y="176949"/>
                    <a:pt x="861789" y="209604"/>
                    <a:pt x="855911" y="242847"/>
                  </a:cubicBezTo>
                  <a:cubicBezTo>
                    <a:pt x="851078" y="270342"/>
                    <a:pt x="848727" y="298295"/>
                    <a:pt x="849054" y="326182"/>
                  </a:cubicBezTo>
                  <a:cubicBezTo>
                    <a:pt x="876419" y="326378"/>
                    <a:pt x="904110" y="324027"/>
                    <a:pt x="931606" y="319064"/>
                  </a:cubicBezTo>
                  <a:cubicBezTo>
                    <a:pt x="964718" y="313120"/>
                    <a:pt x="997373" y="303520"/>
                    <a:pt x="1028722" y="290393"/>
                  </a:cubicBezTo>
                  <a:lnTo>
                    <a:pt x="1057785" y="278180"/>
                  </a:lnTo>
                  <a:lnTo>
                    <a:pt x="1069736" y="307373"/>
                  </a:lnTo>
                  <a:cubicBezTo>
                    <a:pt x="1082472" y="338461"/>
                    <a:pt x="1098799" y="368242"/>
                    <a:pt x="1118196" y="395868"/>
                  </a:cubicBezTo>
                  <a:cubicBezTo>
                    <a:pt x="1134067" y="418465"/>
                    <a:pt x="1152027" y="439691"/>
                    <a:pt x="1171816" y="459154"/>
                  </a:cubicBezTo>
                  <a:lnTo>
                    <a:pt x="1171816" y="517802"/>
                  </a:lnTo>
                  <a:cubicBezTo>
                    <a:pt x="1100628" y="585985"/>
                    <a:pt x="1015986" y="639082"/>
                    <a:pt x="925793" y="672195"/>
                  </a:cubicBezTo>
                  <a:cubicBezTo>
                    <a:pt x="929712" y="679313"/>
                    <a:pt x="933696" y="686302"/>
                    <a:pt x="937876" y="693224"/>
                  </a:cubicBezTo>
                  <a:cubicBezTo>
                    <a:pt x="993324" y="785703"/>
                    <a:pt x="1072349" y="861920"/>
                    <a:pt x="1171816" y="905482"/>
                  </a:cubicBezTo>
                  <a:lnTo>
                    <a:pt x="1171881" y="905482"/>
                  </a:lnTo>
                  <a:lnTo>
                    <a:pt x="1171881" y="946104"/>
                  </a:lnTo>
                  <a:lnTo>
                    <a:pt x="1171881" y="946104"/>
                  </a:lnTo>
                  <a:close/>
                  <a:moveTo>
                    <a:pt x="938202" y="355441"/>
                  </a:moveTo>
                  <a:cubicBezTo>
                    <a:pt x="907180" y="360993"/>
                    <a:pt x="875766" y="363540"/>
                    <a:pt x="844482" y="363017"/>
                  </a:cubicBezTo>
                  <a:cubicBezTo>
                    <a:pt x="846180" y="457847"/>
                    <a:pt x="868320" y="553526"/>
                    <a:pt x="908943" y="639344"/>
                  </a:cubicBezTo>
                  <a:cubicBezTo>
                    <a:pt x="997177" y="607668"/>
                    <a:pt x="1079990" y="555747"/>
                    <a:pt x="1149219" y="488674"/>
                  </a:cubicBezTo>
                  <a:cubicBezTo>
                    <a:pt x="1126752" y="467056"/>
                    <a:pt x="1106244" y="442957"/>
                    <a:pt x="1088088" y="417094"/>
                  </a:cubicBezTo>
                  <a:cubicBezTo>
                    <a:pt x="1068169" y="388684"/>
                    <a:pt x="1051254" y="358250"/>
                    <a:pt x="1037865" y="326640"/>
                  </a:cubicBezTo>
                  <a:cubicBezTo>
                    <a:pt x="1005602" y="339767"/>
                    <a:pt x="972098" y="349433"/>
                    <a:pt x="938202" y="355507"/>
                  </a:cubicBezTo>
                  <a:lnTo>
                    <a:pt x="938202" y="355507"/>
                  </a:lnTo>
                  <a:close/>
                  <a:moveTo>
                    <a:pt x="812350" y="330428"/>
                  </a:moveTo>
                  <a:cubicBezTo>
                    <a:pt x="811762" y="299144"/>
                    <a:pt x="814309" y="267665"/>
                    <a:pt x="819795" y="236577"/>
                  </a:cubicBezTo>
                  <a:cubicBezTo>
                    <a:pt x="825803" y="202485"/>
                    <a:pt x="835339" y="168981"/>
                    <a:pt x="848270" y="137110"/>
                  </a:cubicBezTo>
                  <a:cubicBezTo>
                    <a:pt x="816072" y="123526"/>
                    <a:pt x="785573" y="106676"/>
                    <a:pt x="757424" y="87148"/>
                  </a:cubicBezTo>
                  <a:cubicBezTo>
                    <a:pt x="731496" y="69122"/>
                    <a:pt x="707462" y="48680"/>
                    <a:pt x="685779" y="26214"/>
                  </a:cubicBezTo>
                  <a:cubicBezTo>
                    <a:pt x="619881" y="94463"/>
                    <a:pt x="567895" y="177733"/>
                    <a:pt x="535958" y="267077"/>
                  </a:cubicBezTo>
                  <a:cubicBezTo>
                    <a:pt x="620795" y="307047"/>
                    <a:pt x="716017" y="328925"/>
                    <a:pt x="812415" y="330362"/>
                  </a:cubicBezTo>
                  <a:lnTo>
                    <a:pt x="812415" y="330362"/>
                  </a:lnTo>
                  <a:close/>
                  <a:moveTo>
                    <a:pt x="873676" y="650838"/>
                  </a:moveTo>
                  <a:cubicBezTo>
                    <a:pt x="832596" y="562539"/>
                    <a:pt x="809999" y="464444"/>
                    <a:pt x="807778" y="367132"/>
                  </a:cubicBezTo>
                  <a:cubicBezTo>
                    <a:pt x="709160" y="365042"/>
                    <a:pt x="611718" y="342771"/>
                    <a:pt x="524463" y="302410"/>
                  </a:cubicBezTo>
                  <a:cubicBezTo>
                    <a:pt x="522178" y="310182"/>
                    <a:pt x="520088" y="318019"/>
                    <a:pt x="518128" y="325856"/>
                  </a:cubicBezTo>
                  <a:cubicBezTo>
                    <a:pt x="491939" y="430417"/>
                    <a:pt x="493898" y="540203"/>
                    <a:pt x="533476" y="641368"/>
                  </a:cubicBezTo>
                  <a:cubicBezTo>
                    <a:pt x="635229" y="680946"/>
                    <a:pt x="745146" y="683558"/>
                    <a:pt x="850229" y="657239"/>
                  </a:cubicBezTo>
                  <a:cubicBezTo>
                    <a:pt x="858067" y="655279"/>
                    <a:pt x="865904" y="653124"/>
                    <a:pt x="873741" y="650838"/>
                  </a:cubicBezTo>
                  <a:lnTo>
                    <a:pt x="873741" y="65083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9CC9CC6-CD97-470F-8B46-5ED6C2AE699C}"/>
                </a:ext>
              </a:extLst>
            </p:cNvPr>
            <p:cNvSpPr/>
            <p:nvPr/>
          </p:nvSpPr>
          <p:spPr>
            <a:xfrm>
              <a:off x="2606888" y="1636313"/>
              <a:ext cx="1169048" cy="1169048"/>
            </a:xfrm>
            <a:custGeom>
              <a:avLst/>
              <a:gdLst>
                <a:gd name="connsiteX0" fmla="*/ 3420 w 1169048"/>
                <a:gd name="connsiteY0" fmla="*/ 947411 h 1169048"/>
                <a:gd name="connsiteX1" fmla="*/ 140114 w 1169048"/>
                <a:gd name="connsiteY1" fmla="*/ 1172142 h 1169048"/>
                <a:gd name="connsiteX2" fmla="*/ 177864 w 1169048"/>
                <a:gd name="connsiteY2" fmla="*/ 1134393 h 1169048"/>
                <a:gd name="connsiteX3" fmla="*/ 42606 w 1169048"/>
                <a:gd name="connsiteY3" fmla="*/ 928863 h 1169048"/>
                <a:gd name="connsiteX4" fmla="*/ 268905 w 1169048"/>
                <a:gd name="connsiteY4" fmla="*/ 713405 h 1169048"/>
                <a:gd name="connsiteX5" fmla="*/ 284841 w 1169048"/>
                <a:gd name="connsiteY5" fmla="*/ 685322 h 1169048"/>
                <a:gd name="connsiteX6" fmla="*/ 316059 w 1169048"/>
                <a:gd name="connsiteY6" fmla="*/ 693943 h 1169048"/>
                <a:gd name="connsiteX7" fmla="*/ 625302 w 1169048"/>
                <a:gd name="connsiteY7" fmla="*/ 687216 h 1169048"/>
                <a:gd name="connsiteX8" fmla="*/ 686824 w 1169048"/>
                <a:gd name="connsiteY8" fmla="*/ 625759 h 1169048"/>
                <a:gd name="connsiteX9" fmla="*/ 692832 w 1169048"/>
                <a:gd name="connsiteY9" fmla="*/ 317953 h 1169048"/>
                <a:gd name="connsiteX10" fmla="*/ 684212 w 1169048"/>
                <a:gd name="connsiteY10" fmla="*/ 286866 h 1169048"/>
                <a:gd name="connsiteX11" fmla="*/ 712425 w 1169048"/>
                <a:gd name="connsiteY11" fmla="*/ 270930 h 1169048"/>
                <a:gd name="connsiteX12" fmla="*/ 928405 w 1169048"/>
                <a:gd name="connsiteY12" fmla="*/ 43456 h 1169048"/>
                <a:gd name="connsiteX13" fmla="*/ 1134001 w 1169048"/>
                <a:gd name="connsiteY13" fmla="*/ 178647 h 1169048"/>
                <a:gd name="connsiteX14" fmla="*/ 1171750 w 1169048"/>
                <a:gd name="connsiteY14" fmla="*/ 140898 h 1169048"/>
                <a:gd name="connsiteX15" fmla="*/ 946757 w 1169048"/>
                <a:gd name="connsiteY15" fmla="*/ 4008 h 1169048"/>
                <a:gd name="connsiteX16" fmla="*/ 947149 w 1169048"/>
                <a:gd name="connsiteY16" fmla="*/ 3355 h 1169048"/>
                <a:gd name="connsiteX17" fmla="*/ 905939 w 1169048"/>
                <a:gd name="connsiteY17" fmla="*/ 3355 h 1169048"/>
                <a:gd name="connsiteX18" fmla="*/ 906265 w 1169048"/>
                <a:gd name="connsiteY18" fmla="*/ 4008 h 1169048"/>
                <a:gd name="connsiteX19" fmla="*/ 693485 w 1169048"/>
                <a:gd name="connsiteY19" fmla="*/ 239255 h 1169048"/>
                <a:gd name="connsiteX20" fmla="*/ 672390 w 1169048"/>
                <a:gd name="connsiteY20" fmla="*/ 251337 h 1169048"/>
                <a:gd name="connsiteX21" fmla="*/ 518324 w 1169048"/>
                <a:gd name="connsiteY21" fmla="*/ 4204 h 1169048"/>
                <a:gd name="connsiteX22" fmla="*/ 519108 w 1169048"/>
                <a:gd name="connsiteY22" fmla="*/ 3355 h 1169048"/>
                <a:gd name="connsiteX23" fmla="*/ 458957 w 1169048"/>
                <a:gd name="connsiteY23" fmla="*/ 3355 h 1169048"/>
                <a:gd name="connsiteX24" fmla="*/ 460133 w 1169048"/>
                <a:gd name="connsiteY24" fmla="*/ 4596 h 1169048"/>
                <a:gd name="connsiteX25" fmla="*/ 396782 w 1169048"/>
                <a:gd name="connsiteY25" fmla="*/ 57889 h 1169048"/>
                <a:gd name="connsiteX26" fmla="*/ 307895 w 1169048"/>
                <a:gd name="connsiteY26" fmla="*/ 106284 h 1169048"/>
                <a:gd name="connsiteX27" fmla="*/ 278702 w 1169048"/>
                <a:gd name="connsiteY27" fmla="*/ 118170 h 1169048"/>
                <a:gd name="connsiteX28" fmla="*/ 290850 w 1169048"/>
                <a:gd name="connsiteY28" fmla="*/ 147103 h 1169048"/>
                <a:gd name="connsiteX29" fmla="*/ 319194 w 1169048"/>
                <a:gd name="connsiteY29" fmla="*/ 243957 h 1169048"/>
                <a:gd name="connsiteX30" fmla="*/ 326052 w 1169048"/>
                <a:gd name="connsiteY30" fmla="*/ 327293 h 1169048"/>
                <a:gd name="connsiteX31" fmla="*/ 243500 w 1169048"/>
                <a:gd name="connsiteY31" fmla="*/ 320174 h 1169048"/>
                <a:gd name="connsiteX32" fmla="*/ 146384 w 1169048"/>
                <a:gd name="connsiteY32" fmla="*/ 291503 h 1169048"/>
                <a:gd name="connsiteX33" fmla="*/ 117321 w 1169048"/>
                <a:gd name="connsiteY33" fmla="*/ 279290 h 1169048"/>
                <a:gd name="connsiteX34" fmla="*/ 105369 w 1169048"/>
                <a:gd name="connsiteY34" fmla="*/ 308418 h 1169048"/>
                <a:gd name="connsiteX35" fmla="*/ 56909 w 1169048"/>
                <a:gd name="connsiteY35" fmla="*/ 396913 h 1169048"/>
                <a:gd name="connsiteX36" fmla="*/ 3355 w 1169048"/>
                <a:gd name="connsiteY36" fmla="*/ 460068 h 1169048"/>
                <a:gd name="connsiteX37" fmla="*/ 3355 w 1169048"/>
                <a:gd name="connsiteY37" fmla="*/ 518912 h 1169048"/>
                <a:gd name="connsiteX38" fmla="*/ 249312 w 1169048"/>
                <a:gd name="connsiteY38" fmla="*/ 673239 h 1169048"/>
                <a:gd name="connsiteX39" fmla="*/ 237230 w 1169048"/>
                <a:gd name="connsiteY39" fmla="*/ 694269 h 1169048"/>
                <a:gd name="connsiteX40" fmla="*/ 3355 w 1169048"/>
                <a:gd name="connsiteY40" fmla="*/ 906527 h 1169048"/>
                <a:gd name="connsiteX41" fmla="*/ 3355 w 1169048"/>
                <a:gd name="connsiteY41" fmla="*/ 947215 h 1169048"/>
                <a:gd name="connsiteX42" fmla="*/ 3355 w 1169048"/>
                <a:gd name="connsiteY42" fmla="*/ 947215 h 1169048"/>
                <a:gd name="connsiteX43" fmla="*/ 25952 w 1169048"/>
                <a:gd name="connsiteY43" fmla="*/ 489784 h 1169048"/>
                <a:gd name="connsiteX44" fmla="*/ 87083 w 1169048"/>
                <a:gd name="connsiteY44" fmla="*/ 418139 h 1169048"/>
                <a:gd name="connsiteX45" fmla="*/ 137306 w 1169048"/>
                <a:gd name="connsiteY45" fmla="*/ 327685 h 1169048"/>
                <a:gd name="connsiteX46" fmla="*/ 236969 w 1169048"/>
                <a:gd name="connsiteY46" fmla="*/ 356552 h 1169048"/>
                <a:gd name="connsiteX47" fmla="*/ 330689 w 1169048"/>
                <a:gd name="connsiteY47" fmla="*/ 364127 h 1169048"/>
                <a:gd name="connsiteX48" fmla="*/ 266228 w 1169048"/>
                <a:gd name="connsiteY48" fmla="*/ 640454 h 1169048"/>
                <a:gd name="connsiteX49" fmla="*/ 25952 w 1169048"/>
                <a:gd name="connsiteY49" fmla="*/ 489784 h 1169048"/>
                <a:gd name="connsiteX50" fmla="*/ 25952 w 1169048"/>
                <a:gd name="connsiteY50" fmla="*/ 489784 h 1169048"/>
                <a:gd name="connsiteX51" fmla="*/ 362821 w 1169048"/>
                <a:gd name="connsiteY51" fmla="*/ 331538 h 1169048"/>
                <a:gd name="connsiteX52" fmla="*/ 355376 w 1169048"/>
                <a:gd name="connsiteY52" fmla="*/ 237687 h 1169048"/>
                <a:gd name="connsiteX53" fmla="*/ 326901 w 1169048"/>
                <a:gd name="connsiteY53" fmla="*/ 138220 h 1169048"/>
                <a:gd name="connsiteX54" fmla="*/ 417747 w 1169048"/>
                <a:gd name="connsiteY54" fmla="*/ 88258 h 1169048"/>
                <a:gd name="connsiteX55" fmla="*/ 489392 w 1169048"/>
                <a:gd name="connsiteY55" fmla="*/ 27324 h 1169048"/>
                <a:gd name="connsiteX56" fmla="*/ 639213 w 1169048"/>
                <a:gd name="connsiteY56" fmla="*/ 268187 h 1169048"/>
                <a:gd name="connsiteX57" fmla="*/ 362756 w 1169048"/>
                <a:gd name="connsiteY57" fmla="*/ 331472 h 1169048"/>
                <a:gd name="connsiteX58" fmla="*/ 362756 w 1169048"/>
                <a:gd name="connsiteY58" fmla="*/ 331472 h 1169048"/>
                <a:gd name="connsiteX59" fmla="*/ 301495 w 1169048"/>
                <a:gd name="connsiteY59" fmla="*/ 651948 h 1169048"/>
                <a:gd name="connsiteX60" fmla="*/ 367393 w 1169048"/>
                <a:gd name="connsiteY60" fmla="*/ 368242 h 1169048"/>
                <a:gd name="connsiteX61" fmla="*/ 650708 w 1169048"/>
                <a:gd name="connsiteY61" fmla="*/ 303520 h 1169048"/>
                <a:gd name="connsiteX62" fmla="*/ 657043 w 1169048"/>
                <a:gd name="connsiteY62" fmla="*/ 326966 h 1169048"/>
                <a:gd name="connsiteX63" fmla="*/ 641695 w 1169048"/>
                <a:gd name="connsiteY63" fmla="*/ 642478 h 1169048"/>
                <a:gd name="connsiteX64" fmla="*/ 324941 w 1169048"/>
                <a:gd name="connsiteY64" fmla="*/ 658349 h 1169048"/>
                <a:gd name="connsiteX65" fmla="*/ 301430 w 1169048"/>
                <a:gd name="connsiteY65" fmla="*/ 651948 h 1169048"/>
                <a:gd name="connsiteX66" fmla="*/ 301430 w 1169048"/>
                <a:gd name="connsiteY66" fmla="*/ 65194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3420" y="947411"/>
                  </a:moveTo>
                  <a:cubicBezTo>
                    <a:pt x="36467" y="966938"/>
                    <a:pt x="156246" y="1046943"/>
                    <a:pt x="140114" y="1172142"/>
                  </a:cubicBezTo>
                  <a:lnTo>
                    <a:pt x="177864" y="1134393"/>
                  </a:lnTo>
                  <a:cubicBezTo>
                    <a:pt x="170679" y="1030877"/>
                    <a:pt x="88389" y="960407"/>
                    <a:pt x="42606" y="928863"/>
                  </a:cubicBezTo>
                  <a:cubicBezTo>
                    <a:pt x="138024" y="880794"/>
                    <a:pt x="214306" y="804382"/>
                    <a:pt x="268905" y="713405"/>
                  </a:cubicBezTo>
                  <a:cubicBezTo>
                    <a:pt x="274457" y="704196"/>
                    <a:pt x="279747" y="694792"/>
                    <a:pt x="284841" y="685322"/>
                  </a:cubicBezTo>
                  <a:cubicBezTo>
                    <a:pt x="295160" y="688457"/>
                    <a:pt x="305610" y="691330"/>
                    <a:pt x="316059" y="693943"/>
                  </a:cubicBezTo>
                  <a:cubicBezTo>
                    <a:pt x="418139" y="719479"/>
                    <a:pt x="524659" y="719348"/>
                    <a:pt x="625302" y="687216"/>
                  </a:cubicBezTo>
                  <a:lnTo>
                    <a:pt x="686824" y="625759"/>
                  </a:lnTo>
                  <a:cubicBezTo>
                    <a:pt x="718826" y="525704"/>
                    <a:pt x="718303" y="419445"/>
                    <a:pt x="692832" y="317953"/>
                  </a:cubicBezTo>
                  <a:cubicBezTo>
                    <a:pt x="690220" y="307569"/>
                    <a:pt x="687346" y="297185"/>
                    <a:pt x="684212" y="286866"/>
                  </a:cubicBezTo>
                  <a:cubicBezTo>
                    <a:pt x="693747" y="281772"/>
                    <a:pt x="703217" y="276482"/>
                    <a:pt x="712425" y="270930"/>
                  </a:cubicBezTo>
                  <a:cubicBezTo>
                    <a:pt x="803990" y="216070"/>
                    <a:pt x="880141" y="139265"/>
                    <a:pt x="928405" y="43456"/>
                  </a:cubicBezTo>
                  <a:cubicBezTo>
                    <a:pt x="959950" y="89238"/>
                    <a:pt x="1030485" y="171463"/>
                    <a:pt x="1134001" y="178647"/>
                  </a:cubicBezTo>
                  <a:lnTo>
                    <a:pt x="1171750" y="140898"/>
                  </a:lnTo>
                  <a:cubicBezTo>
                    <a:pt x="1046159" y="157030"/>
                    <a:pt x="966089" y="36729"/>
                    <a:pt x="946757" y="4008"/>
                  </a:cubicBezTo>
                  <a:lnTo>
                    <a:pt x="947149" y="3355"/>
                  </a:lnTo>
                  <a:lnTo>
                    <a:pt x="905939" y="3355"/>
                  </a:lnTo>
                  <a:lnTo>
                    <a:pt x="906265" y="4008"/>
                  </a:lnTo>
                  <a:cubicBezTo>
                    <a:pt x="862312" y="103933"/>
                    <a:pt x="786422" y="183545"/>
                    <a:pt x="693485" y="239255"/>
                  </a:cubicBezTo>
                  <a:cubicBezTo>
                    <a:pt x="686563" y="243435"/>
                    <a:pt x="679509" y="247419"/>
                    <a:pt x="672390" y="251337"/>
                  </a:cubicBezTo>
                  <a:cubicBezTo>
                    <a:pt x="638952" y="159838"/>
                    <a:pt x="585593" y="74478"/>
                    <a:pt x="518324" y="4204"/>
                  </a:cubicBezTo>
                  <a:lnTo>
                    <a:pt x="519108" y="3355"/>
                  </a:lnTo>
                  <a:lnTo>
                    <a:pt x="458957" y="3355"/>
                  </a:lnTo>
                  <a:lnTo>
                    <a:pt x="460133" y="4596"/>
                  </a:lnTo>
                  <a:cubicBezTo>
                    <a:pt x="440932" y="24124"/>
                    <a:pt x="419641" y="41953"/>
                    <a:pt x="396782" y="57889"/>
                  </a:cubicBezTo>
                  <a:cubicBezTo>
                    <a:pt x="369026" y="77156"/>
                    <a:pt x="339179" y="93483"/>
                    <a:pt x="307895" y="106284"/>
                  </a:cubicBezTo>
                  <a:lnTo>
                    <a:pt x="278702" y="118170"/>
                  </a:lnTo>
                  <a:lnTo>
                    <a:pt x="290850" y="147103"/>
                  </a:lnTo>
                  <a:cubicBezTo>
                    <a:pt x="303781" y="178059"/>
                    <a:pt x="313316" y="210714"/>
                    <a:pt x="319194" y="243957"/>
                  </a:cubicBezTo>
                  <a:cubicBezTo>
                    <a:pt x="324027" y="271453"/>
                    <a:pt x="326378" y="299405"/>
                    <a:pt x="326052" y="327293"/>
                  </a:cubicBezTo>
                  <a:cubicBezTo>
                    <a:pt x="298687" y="327489"/>
                    <a:pt x="270995" y="325137"/>
                    <a:pt x="243500" y="320174"/>
                  </a:cubicBezTo>
                  <a:cubicBezTo>
                    <a:pt x="210388" y="314231"/>
                    <a:pt x="177733" y="304630"/>
                    <a:pt x="146384" y="291503"/>
                  </a:cubicBezTo>
                  <a:lnTo>
                    <a:pt x="117321" y="279290"/>
                  </a:lnTo>
                  <a:lnTo>
                    <a:pt x="105369" y="308418"/>
                  </a:lnTo>
                  <a:cubicBezTo>
                    <a:pt x="92634" y="339506"/>
                    <a:pt x="76306" y="369287"/>
                    <a:pt x="56909" y="396913"/>
                  </a:cubicBezTo>
                  <a:cubicBezTo>
                    <a:pt x="41104" y="419445"/>
                    <a:pt x="23144" y="440671"/>
                    <a:pt x="3355" y="460068"/>
                  </a:cubicBezTo>
                  <a:lnTo>
                    <a:pt x="3355" y="518912"/>
                  </a:lnTo>
                  <a:cubicBezTo>
                    <a:pt x="74478" y="587096"/>
                    <a:pt x="159119" y="640127"/>
                    <a:pt x="249312" y="673239"/>
                  </a:cubicBezTo>
                  <a:cubicBezTo>
                    <a:pt x="245394" y="680358"/>
                    <a:pt x="241410" y="687346"/>
                    <a:pt x="237230" y="694269"/>
                  </a:cubicBezTo>
                  <a:cubicBezTo>
                    <a:pt x="181782" y="786748"/>
                    <a:pt x="102822" y="862965"/>
                    <a:pt x="3355" y="906527"/>
                  </a:cubicBezTo>
                  <a:lnTo>
                    <a:pt x="3355" y="947215"/>
                  </a:lnTo>
                  <a:lnTo>
                    <a:pt x="3355" y="947215"/>
                  </a:lnTo>
                  <a:close/>
                  <a:moveTo>
                    <a:pt x="25952" y="489784"/>
                  </a:moveTo>
                  <a:cubicBezTo>
                    <a:pt x="48419" y="468166"/>
                    <a:pt x="68926" y="444067"/>
                    <a:pt x="87083" y="418139"/>
                  </a:cubicBezTo>
                  <a:cubicBezTo>
                    <a:pt x="107002" y="389729"/>
                    <a:pt x="123917" y="359295"/>
                    <a:pt x="137306" y="327685"/>
                  </a:cubicBezTo>
                  <a:cubicBezTo>
                    <a:pt x="169569" y="340812"/>
                    <a:pt x="203073" y="350478"/>
                    <a:pt x="236969" y="356552"/>
                  </a:cubicBezTo>
                  <a:cubicBezTo>
                    <a:pt x="267991" y="362103"/>
                    <a:pt x="299471" y="364650"/>
                    <a:pt x="330689" y="364127"/>
                  </a:cubicBezTo>
                  <a:cubicBezTo>
                    <a:pt x="328991" y="458958"/>
                    <a:pt x="306851" y="554702"/>
                    <a:pt x="266228" y="640454"/>
                  </a:cubicBezTo>
                  <a:cubicBezTo>
                    <a:pt x="177994" y="608779"/>
                    <a:pt x="95181" y="556857"/>
                    <a:pt x="25952" y="489784"/>
                  </a:cubicBezTo>
                  <a:lnTo>
                    <a:pt x="25952" y="489784"/>
                  </a:lnTo>
                  <a:close/>
                  <a:moveTo>
                    <a:pt x="362821" y="331538"/>
                  </a:moveTo>
                  <a:cubicBezTo>
                    <a:pt x="363409" y="300254"/>
                    <a:pt x="360862" y="268775"/>
                    <a:pt x="355376" y="237687"/>
                  </a:cubicBezTo>
                  <a:cubicBezTo>
                    <a:pt x="349367" y="203596"/>
                    <a:pt x="339832" y="170092"/>
                    <a:pt x="326901" y="138220"/>
                  </a:cubicBezTo>
                  <a:cubicBezTo>
                    <a:pt x="359099" y="124636"/>
                    <a:pt x="389598" y="107786"/>
                    <a:pt x="417747" y="88258"/>
                  </a:cubicBezTo>
                  <a:cubicBezTo>
                    <a:pt x="443675" y="70233"/>
                    <a:pt x="467709" y="49791"/>
                    <a:pt x="489392" y="27324"/>
                  </a:cubicBezTo>
                  <a:cubicBezTo>
                    <a:pt x="555224" y="95573"/>
                    <a:pt x="607276" y="178843"/>
                    <a:pt x="639213" y="268187"/>
                  </a:cubicBezTo>
                  <a:cubicBezTo>
                    <a:pt x="554375" y="308157"/>
                    <a:pt x="459153" y="330036"/>
                    <a:pt x="362756" y="331472"/>
                  </a:cubicBezTo>
                  <a:lnTo>
                    <a:pt x="362756" y="331472"/>
                  </a:lnTo>
                  <a:close/>
                  <a:moveTo>
                    <a:pt x="301495" y="651948"/>
                  </a:moveTo>
                  <a:cubicBezTo>
                    <a:pt x="342575" y="563649"/>
                    <a:pt x="365172" y="465554"/>
                    <a:pt x="367393" y="368242"/>
                  </a:cubicBezTo>
                  <a:cubicBezTo>
                    <a:pt x="466011" y="366152"/>
                    <a:pt x="563453" y="343881"/>
                    <a:pt x="650708" y="303520"/>
                  </a:cubicBezTo>
                  <a:cubicBezTo>
                    <a:pt x="652993" y="311292"/>
                    <a:pt x="655083" y="319129"/>
                    <a:pt x="657043" y="326966"/>
                  </a:cubicBezTo>
                  <a:cubicBezTo>
                    <a:pt x="683232" y="431527"/>
                    <a:pt x="681273" y="541313"/>
                    <a:pt x="641695" y="642478"/>
                  </a:cubicBezTo>
                  <a:cubicBezTo>
                    <a:pt x="539942" y="682056"/>
                    <a:pt x="430025" y="684669"/>
                    <a:pt x="324941" y="658349"/>
                  </a:cubicBezTo>
                  <a:cubicBezTo>
                    <a:pt x="317104" y="656390"/>
                    <a:pt x="309267" y="654234"/>
                    <a:pt x="301430" y="651948"/>
                  </a:cubicBezTo>
                  <a:lnTo>
                    <a:pt x="301430" y="65194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163965C-AF2E-4D1D-B9E5-DF9F03E72133}"/>
                </a:ext>
              </a:extLst>
            </p:cNvPr>
            <p:cNvSpPr/>
            <p:nvPr/>
          </p:nvSpPr>
          <p:spPr>
            <a:xfrm>
              <a:off x="2743712" y="1773921"/>
              <a:ext cx="1169048" cy="1169048"/>
            </a:xfrm>
            <a:custGeom>
              <a:avLst/>
              <a:gdLst>
                <a:gd name="connsiteX0" fmla="*/ 1171816 w 1169048"/>
                <a:gd name="connsiteY0" fmla="*/ 228152 h 1169048"/>
                <a:gd name="connsiteX1" fmla="*/ 1034991 w 1169048"/>
                <a:gd name="connsiteY1" fmla="*/ 3355 h 1169048"/>
                <a:gd name="connsiteX2" fmla="*/ 997242 w 1169048"/>
                <a:gd name="connsiteY2" fmla="*/ 41104 h 1169048"/>
                <a:gd name="connsiteX3" fmla="*/ 1132499 w 1169048"/>
                <a:gd name="connsiteY3" fmla="*/ 246635 h 1169048"/>
                <a:gd name="connsiteX4" fmla="*/ 906200 w 1169048"/>
                <a:gd name="connsiteY4" fmla="*/ 462092 h 1169048"/>
                <a:gd name="connsiteX5" fmla="*/ 890264 w 1169048"/>
                <a:gd name="connsiteY5" fmla="*/ 490176 h 1169048"/>
                <a:gd name="connsiteX6" fmla="*/ 859046 w 1169048"/>
                <a:gd name="connsiteY6" fmla="*/ 481555 h 1169048"/>
                <a:gd name="connsiteX7" fmla="*/ 549804 w 1169048"/>
                <a:gd name="connsiteY7" fmla="*/ 488282 h 1169048"/>
                <a:gd name="connsiteX8" fmla="*/ 488282 w 1169048"/>
                <a:gd name="connsiteY8" fmla="*/ 549738 h 1169048"/>
                <a:gd name="connsiteX9" fmla="*/ 482273 w 1169048"/>
                <a:gd name="connsiteY9" fmla="*/ 857544 h 1169048"/>
                <a:gd name="connsiteX10" fmla="*/ 490894 w 1169048"/>
                <a:gd name="connsiteY10" fmla="*/ 888632 h 1169048"/>
                <a:gd name="connsiteX11" fmla="*/ 462680 w 1169048"/>
                <a:gd name="connsiteY11" fmla="*/ 904567 h 1169048"/>
                <a:gd name="connsiteX12" fmla="*/ 246700 w 1169048"/>
                <a:gd name="connsiteY12" fmla="*/ 1132042 h 1169048"/>
                <a:gd name="connsiteX13" fmla="*/ 41104 w 1169048"/>
                <a:gd name="connsiteY13" fmla="*/ 996850 h 1169048"/>
                <a:gd name="connsiteX14" fmla="*/ 3355 w 1169048"/>
                <a:gd name="connsiteY14" fmla="*/ 1034599 h 1169048"/>
                <a:gd name="connsiteX15" fmla="*/ 228087 w 1169048"/>
                <a:gd name="connsiteY15" fmla="*/ 1171032 h 1169048"/>
                <a:gd name="connsiteX16" fmla="*/ 269102 w 1169048"/>
                <a:gd name="connsiteY16" fmla="*/ 1171032 h 1169048"/>
                <a:gd name="connsiteX17" fmla="*/ 481685 w 1169048"/>
                <a:gd name="connsiteY17" fmla="*/ 936243 h 1169048"/>
                <a:gd name="connsiteX18" fmla="*/ 502781 w 1169048"/>
                <a:gd name="connsiteY18" fmla="*/ 924160 h 1169048"/>
                <a:gd name="connsiteX19" fmla="*/ 656586 w 1169048"/>
                <a:gd name="connsiteY19" fmla="*/ 1171032 h 1169048"/>
                <a:gd name="connsiteX20" fmla="*/ 715103 w 1169048"/>
                <a:gd name="connsiteY20" fmla="*/ 1171032 h 1169048"/>
                <a:gd name="connsiteX21" fmla="*/ 714973 w 1169048"/>
                <a:gd name="connsiteY21" fmla="*/ 1170901 h 1169048"/>
                <a:gd name="connsiteX22" fmla="*/ 778323 w 1169048"/>
                <a:gd name="connsiteY22" fmla="*/ 1117608 h 1169048"/>
                <a:gd name="connsiteX23" fmla="*/ 867210 w 1169048"/>
                <a:gd name="connsiteY23" fmla="*/ 1069214 h 1169048"/>
                <a:gd name="connsiteX24" fmla="*/ 896404 w 1169048"/>
                <a:gd name="connsiteY24" fmla="*/ 1057327 h 1169048"/>
                <a:gd name="connsiteX25" fmla="*/ 884256 w 1169048"/>
                <a:gd name="connsiteY25" fmla="*/ 1028395 h 1169048"/>
                <a:gd name="connsiteX26" fmla="*/ 855911 w 1169048"/>
                <a:gd name="connsiteY26" fmla="*/ 931540 h 1169048"/>
                <a:gd name="connsiteX27" fmla="*/ 849054 w 1169048"/>
                <a:gd name="connsiteY27" fmla="*/ 848205 h 1169048"/>
                <a:gd name="connsiteX28" fmla="*/ 931606 w 1169048"/>
                <a:gd name="connsiteY28" fmla="*/ 855324 h 1169048"/>
                <a:gd name="connsiteX29" fmla="*/ 1028722 w 1169048"/>
                <a:gd name="connsiteY29" fmla="*/ 883995 h 1169048"/>
                <a:gd name="connsiteX30" fmla="*/ 1057785 w 1169048"/>
                <a:gd name="connsiteY30" fmla="*/ 896208 h 1169048"/>
                <a:gd name="connsiteX31" fmla="*/ 1069736 w 1169048"/>
                <a:gd name="connsiteY31" fmla="*/ 867014 h 1169048"/>
                <a:gd name="connsiteX32" fmla="*/ 1118196 w 1169048"/>
                <a:gd name="connsiteY32" fmla="*/ 778519 h 1169048"/>
                <a:gd name="connsiteX33" fmla="*/ 1171816 w 1169048"/>
                <a:gd name="connsiteY33" fmla="*/ 715234 h 1169048"/>
                <a:gd name="connsiteX34" fmla="*/ 1171816 w 1169048"/>
                <a:gd name="connsiteY34" fmla="*/ 656585 h 1169048"/>
                <a:gd name="connsiteX35" fmla="*/ 925793 w 1169048"/>
                <a:gd name="connsiteY35" fmla="*/ 502193 h 1169048"/>
                <a:gd name="connsiteX36" fmla="*/ 937876 w 1169048"/>
                <a:gd name="connsiteY36" fmla="*/ 481163 h 1169048"/>
                <a:gd name="connsiteX37" fmla="*/ 1171816 w 1169048"/>
                <a:gd name="connsiteY37" fmla="*/ 268906 h 1169048"/>
                <a:gd name="connsiteX38" fmla="*/ 1171881 w 1169048"/>
                <a:gd name="connsiteY38" fmla="*/ 268906 h 1169048"/>
                <a:gd name="connsiteX39" fmla="*/ 1171881 w 1169048"/>
                <a:gd name="connsiteY39" fmla="*/ 228283 h 1169048"/>
                <a:gd name="connsiteX40" fmla="*/ 1171881 w 1169048"/>
                <a:gd name="connsiteY40" fmla="*/ 228283 h 1169048"/>
                <a:gd name="connsiteX41" fmla="*/ 938202 w 1169048"/>
                <a:gd name="connsiteY41" fmla="*/ 818946 h 1169048"/>
                <a:gd name="connsiteX42" fmla="*/ 844482 w 1169048"/>
                <a:gd name="connsiteY42" fmla="*/ 811370 h 1169048"/>
                <a:gd name="connsiteX43" fmla="*/ 908943 w 1169048"/>
                <a:gd name="connsiteY43" fmla="*/ 535044 h 1169048"/>
                <a:gd name="connsiteX44" fmla="*/ 1149219 w 1169048"/>
                <a:gd name="connsiteY44" fmla="*/ 685714 h 1169048"/>
                <a:gd name="connsiteX45" fmla="*/ 1088088 w 1169048"/>
                <a:gd name="connsiteY45" fmla="*/ 757359 h 1169048"/>
                <a:gd name="connsiteX46" fmla="*/ 1037865 w 1169048"/>
                <a:gd name="connsiteY46" fmla="*/ 847813 h 1169048"/>
                <a:gd name="connsiteX47" fmla="*/ 938202 w 1169048"/>
                <a:gd name="connsiteY47" fmla="*/ 818946 h 1169048"/>
                <a:gd name="connsiteX48" fmla="*/ 938202 w 1169048"/>
                <a:gd name="connsiteY48" fmla="*/ 818946 h 1169048"/>
                <a:gd name="connsiteX49" fmla="*/ 812350 w 1169048"/>
                <a:gd name="connsiteY49" fmla="*/ 843960 h 1169048"/>
                <a:gd name="connsiteX50" fmla="*/ 819795 w 1169048"/>
                <a:gd name="connsiteY50" fmla="*/ 937810 h 1169048"/>
                <a:gd name="connsiteX51" fmla="*/ 848270 w 1169048"/>
                <a:gd name="connsiteY51" fmla="*/ 1037277 h 1169048"/>
                <a:gd name="connsiteX52" fmla="*/ 757424 w 1169048"/>
                <a:gd name="connsiteY52" fmla="*/ 1087239 h 1169048"/>
                <a:gd name="connsiteX53" fmla="*/ 685779 w 1169048"/>
                <a:gd name="connsiteY53" fmla="*/ 1148174 h 1169048"/>
                <a:gd name="connsiteX54" fmla="*/ 535958 w 1169048"/>
                <a:gd name="connsiteY54" fmla="*/ 907310 h 1169048"/>
                <a:gd name="connsiteX55" fmla="*/ 812415 w 1169048"/>
                <a:gd name="connsiteY55" fmla="*/ 844025 h 1169048"/>
                <a:gd name="connsiteX56" fmla="*/ 812415 w 1169048"/>
                <a:gd name="connsiteY56" fmla="*/ 844025 h 1169048"/>
                <a:gd name="connsiteX57" fmla="*/ 873676 w 1169048"/>
                <a:gd name="connsiteY57" fmla="*/ 523549 h 1169048"/>
                <a:gd name="connsiteX58" fmla="*/ 807778 w 1169048"/>
                <a:gd name="connsiteY58" fmla="*/ 807255 h 1169048"/>
                <a:gd name="connsiteX59" fmla="*/ 524463 w 1169048"/>
                <a:gd name="connsiteY59" fmla="*/ 871978 h 1169048"/>
                <a:gd name="connsiteX60" fmla="*/ 518128 w 1169048"/>
                <a:gd name="connsiteY60" fmla="*/ 848531 h 1169048"/>
                <a:gd name="connsiteX61" fmla="*/ 533476 w 1169048"/>
                <a:gd name="connsiteY61" fmla="*/ 533019 h 1169048"/>
                <a:gd name="connsiteX62" fmla="*/ 850229 w 1169048"/>
                <a:gd name="connsiteY62" fmla="*/ 517149 h 1169048"/>
                <a:gd name="connsiteX63" fmla="*/ 873741 w 1169048"/>
                <a:gd name="connsiteY63" fmla="*/ 523549 h 1169048"/>
                <a:gd name="connsiteX64" fmla="*/ 873741 w 1169048"/>
                <a:gd name="connsiteY64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1171816" y="228152"/>
                  </a:moveTo>
                  <a:cubicBezTo>
                    <a:pt x="1138899" y="208755"/>
                    <a:pt x="1018860" y="128685"/>
                    <a:pt x="1034991" y="3355"/>
                  </a:cubicBezTo>
                  <a:lnTo>
                    <a:pt x="997242" y="41104"/>
                  </a:lnTo>
                  <a:cubicBezTo>
                    <a:pt x="1004426" y="144621"/>
                    <a:pt x="1086717" y="215090"/>
                    <a:pt x="1132499" y="246635"/>
                  </a:cubicBezTo>
                  <a:cubicBezTo>
                    <a:pt x="1037081" y="294703"/>
                    <a:pt x="960799" y="371116"/>
                    <a:pt x="906200" y="462092"/>
                  </a:cubicBezTo>
                  <a:cubicBezTo>
                    <a:pt x="900649" y="471301"/>
                    <a:pt x="895359" y="480706"/>
                    <a:pt x="890264" y="490176"/>
                  </a:cubicBezTo>
                  <a:cubicBezTo>
                    <a:pt x="879946" y="487041"/>
                    <a:pt x="869496" y="484167"/>
                    <a:pt x="859046" y="481555"/>
                  </a:cubicBezTo>
                  <a:cubicBezTo>
                    <a:pt x="756967" y="456019"/>
                    <a:pt x="650446" y="456149"/>
                    <a:pt x="549804" y="488282"/>
                  </a:cubicBezTo>
                  <a:lnTo>
                    <a:pt x="488282" y="549738"/>
                  </a:lnTo>
                  <a:cubicBezTo>
                    <a:pt x="456280" y="649793"/>
                    <a:pt x="456802" y="756118"/>
                    <a:pt x="482273" y="857544"/>
                  </a:cubicBezTo>
                  <a:cubicBezTo>
                    <a:pt x="484886" y="867928"/>
                    <a:pt x="487759" y="878313"/>
                    <a:pt x="490894" y="888632"/>
                  </a:cubicBezTo>
                  <a:cubicBezTo>
                    <a:pt x="481359" y="893726"/>
                    <a:pt x="471889" y="899016"/>
                    <a:pt x="462680" y="904567"/>
                  </a:cubicBezTo>
                  <a:cubicBezTo>
                    <a:pt x="371116" y="959428"/>
                    <a:pt x="294964" y="1036232"/>
                    <a:pt x="246700" y="1132042"/>
                  </a:cubicBezTo>
                  <a:cubicBezTo>
                    <a:pt x="215155" y="1086260"/>
                    <a:pt x="144621" y="1004034"/>
                    <a:pt x="41104" y="996850"/>
                  </a:cubicBezTo>
                  <a:lnTo>
                    <a:pt x="3355" y="1034599"/>
                  </a:lnTo>
                  <a:cubicBezTo>
                    <a:pt x="128359" y="1018533"/>
                    <a:pt x="208298" y="1137724"/>
                    <a:pt x="228087" y="1171032"/>
                  </a:cubicBezTo>
                  <a:lnTo>
                    <a:pt x="269102" y="1171032"/>
                  </a:lnTo>
                  <a:cubicBezTo>
                    <a:pt x="313120" y="1071304"/>
                    <a:pt x="388880" y="991821"/>
                    <a:pt x="481685" y="936243"/>
                  </a:cubicBezTo>
                  <a:cubicBezTo>
                    <a:pt x="488608" y="932063"/>
                    <a:pt x="495662" y="928079"/>
                    <a:pt x="502781" y="924160"/>
                  </a:cubicBezTo>
                  <a:cubicBezTo>
                    <a:pt x="536154" y="1015529"/>
                    <a:pt x="589447" y="1100824"/>
                    <a:pt x="656586" y="1171032"/>
                  </a:cubicBezTo>
                  <a:lnTo>
                    <a:pt x="715103" y="1171032"/>
                  </a:lnTo>
                  <a:lnTo>
                    <a:pt x="714973" y="1170901"/>
                  </a:lnTo>
                  <a:cubicBezTo>
                    <a:pt x="734174" y="1151374"/>
                    <a:pt x="755465" y="1133544"/>
                    <a:pt x="778323" y="1117608"/>
                  </a:cubicBezTo>
                  <a:cubicBezTo>
                    <a:pt x="806080" y="1098342"/>
                    <a:pt x="835926" y="1082015"/>
                    <a:pt x="867210" y="1069214"/>
                  </a:cubicBezTo>
                  <a:lnTo>
                    <a:pt x="896404" y="1057327"/>
                  </a:lnTo>
                  <a:lnTo>
                    <a:pt x="884256" y="1028395"/>
                  </a:lnTo>
                  <a:cubicBezTo>
                    <a:pt x="871325" y="997438"/>
                    <a:pt x="861789" y="964783"/>
                    <a:pt x="855911" y="931540"/>
                  </a:cubicBezTo>
                  <a:cubicBezTo>
                    <a:pt x="851078" y="904045"/>
                    <a:pt x="848727" y="876092"/>
                    <a:pt x="849054" y="848205"/>
                  </a:cubicBezTo>
                  <a:cubicBezTo>
                    <a:pt x="876419" y="848009"/>
                    <a:pt x="904110" y="850360"/>
                    <a:pt x="931606" y="855324"/>
                  </a:cubicBezTo>
                  <a:cubicBezTo>
                    <a:pt x="964718" y="861267"/>
                    <a:pt x="997373" y="870867"/>
                    <a:pt x="1028722" y="883995"/>
                  </a:cubicBezTo>
                  <a:lnTo>
                    <a:pt x="1057785" y="896208"/>
                  </a:lnTo>
                  <a:lnTo>
                    <a:pt x="1069736" y="867014"/>
                  </a:lnTo>
                  <a:cubicBezTo>
                    <a:pt x="1082472" y="835927"/>
                    <a:pt x="1098799" y="806145"/>
                    <a:pt x="1118196" y="778519"/>
                  </a:cubicBezTo>
                  <a:cubicBezTo>
                    <a:pt x="1134067" y="755922"/>
                    <a:pt x="1152027" y="734696"/>
                    <a:pt x="1171816" y="715234"/>
                  </a:cubicBezTo>
                  <a:lnTo>
                    <a:pt x="1171816" y="656585"/>
                  </a:lnTo>
                  <a:cubicBezTo>
                    <a:pt x="1100628" y="588402"/>
                    <a:pt x="1015986" y="535305"/>
                    <a:pt x="925793" y="502193"/>
                  </a:cubicBezTo>
                  <a:cubicBezTo>
                    <a:pt x="929712" y="495074"/>
                    <a:pt x="933696" y="488086"/>
                    <a:pt x="937876" y="481163"/>
                  </a:cubicBezTo>
                  <a:cubicBezTo>
                    <a:pt x="993324" y="388684"/>
                    <a:pt x="1072349" y="312467"/>
                    <a:pt x="1171816" y="268906"/>
                  </a:cubicBezTo>
                  <a:lnTo>
                    <a:pt x="1171881" y="268906"/>
                  </a:lnTo>
                  <a:lnTo>
                    <a:pt x="1171881" y="228283"/>
                  </a:lnTo>
                  <a:lnTo>
                    <a:pt x="1171881" y="228283"/>
                  </a:lnTo>
                  <a:close/>
                  <a:moveTo>
                    <a:pt x="938202" y="818946"/>
                  </a:moveTo>
                  <a:cubicBezTo>
                    <a:pt x="907180" y="813395"/>
                    <a:pt x="875766" y="810848"/>
                    <a:pt x="844482" y="811370"/>
                  </a:cubicBezTo>
                  <a:cubicBezTo>
                    <a:pt x="846180" y="716540"/>
                    <a:pt x="868320" y="620861"/>
                    <a:pt x="908943" y="535044"/>
                  </a:cubicBezTo>
                  <a:cubicBezTo>
                    <a:pt x="997177" y="566719"/>
                    <a:pt x="1079990" y="618640"/>
                    <a:pt x="1149219" y="685714"/>
                  </a:cubicBezTo>
                  <a:cubicBezTo>
                    <a:pt x="1126752" y="707331"/>
                    <a:pt x="1106244" y="731431"/>
                    <a:pt x="1088088" y="757359"/>
                  </a:cubicBezTo>
                  <a:cubicBezTo>
                    <a:pt x="1068169" y="785769"/>
                    <a:pt x="1051254" y="816203"/>
                    <a:pt x="1037865" y="847813"/>
                  </a:cubicBezTo>
                  <a:cubicBezTo>
                    <a:pt x="1005602" y="834686"/>
                    <a:pt x="972098" y="825020"/>
                    <a:pt x="938202" y="818946"/>
                  </a:cubicBezTo>
                  <a:lnTo>
                    <a:pt x="938202" y="818946"/>
                  </a:lnTo>
                  <a:close/>
                  <a:moveTo>
                    <a:pt x="812350" y="843960"/>
                  </a:moveTo>
                  <a:cubicBezTo>
                    <a:pt x="811762" y="875243"/>
                    <a:pt x="814309" y="906723"/>
                    <a:pt x="819795" y="937810"/>
                  </a:cubicBezTo>
                  <a:cubicBezTo>
                    <a:pt x="825803" y="971902"/>
                    <a:pt x="835339" y="1005406"/>
                    <a:pt x="848270" y="1037277"/>
                  </a:cubicBezTo>
                  <a:cubicBezTo>
                    <a:pt x="816072" y="1050862"/>
                    <a:pt x="785573" y="1067712"/>
                    <a:pt x="757424" y="1087239"/>
                  </a:cubicBezTo>
                  <a:cubicBezTo>
                    <a:pt x="731496" y="1105265"/>
                    <a:pt x="707462" y="1125707"/>
                    <a:pt x="685779" y="1148174"/>
                  </a:cubicBezTo>
                  <a:cubicBezTo>
                    <a:pt x="619881" y="1079925"/>
                    <a:pt x="567895" y="996654"/>
                    <a:pt x="535958" y="907310"/>
                  </a:cubicBezTo>
                  <a:cubicBezTo>
                    <a:pt x="620795" y="867341"/>
                    <a:pt x="716017" y="845462"/>
                    <a:pt x="812415" y="844025"/>
                  </a:cubicBezTo>
                  <a:lnTo>
                    <a:pt x="812415" y="844025"/>
                  </a:lnTo>
                  <a:close/>
                  <a:moveTo>
                    <a:pt x="873676" y="523549"/>
                  </a:moveTo>
                  <a:cubicBezTo>
                    <a:pt x="832596" y="611848"/>
                    <a:pt x="809999" y="709944"/>
                    <a:pt x="807778" y="807255"/>
                  </a:cubicBezTo>
                  <a:cubicBezTo>
                    <a:pt x="709160" y="809345"/>
                    <a:pt x="611718" y="831616"/>
                    <a:pt x="524463" y="871978"/>
                  </a:cubicBezTo>
                  <a:cubicBezTo>
                    <a:pt x="522178" y="864206"/>
                    <a:pt x="520088" y="856369"/>
                    <a:pt x="518128" y="848531"/>
                  </a:cubicBezTo>
                  <a:cubicBezTo>
                    <a:pt x="491939" y="743970"/>
                    <a:pt x="493898" y="634184"/>
                    <a:pt x="533476" y="533019"/>
                  </a:cubicBezTo>
                  <a:cubicBezTo>
                    <a:pt x="635229" y="493441"/>
                    <a:pt x="745146" y="490829"/>
                    <a:pt x="850229" y="517149"/>
                  </a:cubicBezTo>
                  <a:cubicBezTo>
                    <a:pt x="858067" y="519108"/>
                    <a:pt x="865904" y="521263"/>
                    <a:pt x="873741" y="523549"/>
                  </a:cubicBezTo>
                  <a:lnTo>
                    <a:pt x="873741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7C7599FF-AF88-4879-A714-C904B352E529}"/>
                </a:ext>
              </a:extLst>
            </p:cNvPr>
            <p:cNvSpPr/>
            <p:nvPr/>
          </p:nvSpPr>
          <p:spPr>
            <a:xfrm>
              <a:off x="2606888" y="5688339"/>
              <a:ext cx="1169048" cy="1169048"/>
            </a:xfrm>
            <a:custGeom>
              <a:avLst/>
              <a:gdLst>
                <a:gd name="connsiteX0" fmla="*/ 3420 w 1169048"/>
                <a:gd name="connsiteY0" fmla="*/ 228087 h 1169048"/>
                <a:gd name="connsiteX1" fmla="*/ 140114 w 1169048"/>
                <a:gd name="connsiteY1" fmla="*/ 3355 h 1169048"/>
                <a:gd name="connsiteX2" fmla="*/ 177864 w 1169048"/>
                <a:gd name="connsiteY2" fmla="*/ 41105 h 1169048"/>
                <a:gd name="connsiteX3" fmla="*/ 42606 w 1169048"/>
                <a:gd name="connsiteY3" fmla="*/ 246635 h 1169048"/>
                <a:gd name="connsiteX4" fmla="*/ 268905 w 1169048"/>
                <a:gd name="connsiteY4" fmla="*/ 462092 h 1169048"/>
                <a:gd name="connsiteX5" fmla="*/ 284841 w 1169048"/>
                <a:gd name="connsiteY5" fmla="*/ 490176 h 1169048"/>
                <a:gd name="connsiteX6" fmla="*/ 316059 w 1169048"/>
                <a:gd name="connsiteY6" fmla="*/ 481555 h 1169048"/>
                <a:gd name="connsiteX7" fmla="*/ 625302 w 1169048"/>
                <a:gd name="connsiteY7" fmla="*/ 488282 h 1169048"/>
                <a:gd name="connsiteX8" fmla="*/ 686824 w 1169048"/>
                <a:gd name="connsiteY8" fmla="*/ 549739 h 1169048"/>
                <a:gd name="connsiteX9" fmla="*/ 692832 w 1169048"/>
                <a:gd name="connsiteY9" fmla="*/ 857544 h 1169048"/>
                <a:gd name="connsiteX10" fmla="*/ 684212 w 1169048"/>
                <a:gd name="connsiteY10" fmla="*/ 888632 h 1169048"/>
                <a:gd name="connsiteX11" fmla="*/ 712425 w 1169048"/>
                <a:gd name="connsiteY11" fmla="*/ 904567 h 1169048"/>
                <a:gd name="connsiteX12" fmla="*/ 928405 w 1169048"/>
                <a:gd name="connsiteY12" fmla="*/ 1132042 h 1169048"/>
                <a:gd name="connsiteX13" fmla="*/ 1134001 w 1169048"/>
                <a:gd name="connsiteY13" fmla="*/ 996850 h 1169048"/>
                <a:gd name="connsiteX14" fmla="*/ 1171750 w 1169048"/>
                <a:gd name="connsiteY14" fmla="*/ 1034600 h 1169048"/>
                <a:gd name="connsiteX15" fmla="*/ 946757 w 1169048"/>
                <a:gd name="connsiteY15" fmla="*/ 1171489 h 1169048"/>
                <a:gd name="connsiteX16" fmla="*/ 947149 w 1169048"/>
                <a:gd name="connsiteY16" fmla="*/ 1172142 h 1169048"/>
                <a:gd name="connsiteX17" fmla="*/ 905939 w 1169048"/>
                <a:gd name="connsiteY17" fmla="*/ 1172142 h 1169048"/>
                <a:gd name="connsiteX18" fmla="*/ 906265 w 1169048"/>
                <a:gd name="connsiteY18" fmla="*/ 1171489 h 1169048"/>
                <a:gd name="connsiteX19" fmla="*/ 693485 w 1169048"/>
                <a:gd name="connsiteY19" fmla="*/ 936243 h 1169048"/>
                <a:gd name="connsiteX20" fmla="*/ 672390 w 1169048"/>
                <a:gd name="connsiteY20" fmla="*/ 924160 h 1169048"/>
                <a:gd name="connsiteX21" fmla="*/ 518324 w 1169048"/>
                <a:gd name="connsiteY21" fmla="*/ 1171293 h 1169048"/>
                <a:gd name="connsiteX22" fmla="*/ 519108 w 1169048"/>
                <a:gd name="connsiteY22" fmla="*/ 1172142 h 1169048"/>
                <a:gd name="connsiteX23" fmla="*/ 458957 w 1169048"/>
                <a:gd name="connsiteY23" fmla="*/ 1172142 h 1169048"/>
                <a:gd name="connsiteX24" fmla="*/ 460133 w 1169048"/>
                <a:gd name="connsiteY24" fmla="*/ 1170901 h 1169048"/>
                <a:gd name="connsiteX25" fmla="*/ 396782 w 1169048"/>
                <a:gd name="connsiteY25" fmla="*/ 1117609 h 1169048"/>
                <a:gd name="connsiteX26" fmla="*/ 307895 w 1169048"/>
                <a:gd name="connsiteY26" fmla="*/ 1069214 h 1169048"/>
                <a:gd name="connsiteX27" fmla="*/ 278702 w 1169048"/>
                <a:gd name="connsiteY27" fmla="*/ 1057327 h 1169048"/>
                <a:gd name="connsiteX28" fmla="*/ 290850 w 1169048"/>
                <a:gd name="connsiteY28" fmla="*/ 1028395 h 1169048"/>
                <a:gd name="connsiteX29" fmla="*/ 319194 w 1169048"/>
                <a:gd name="connsiteY29" fmla="*/ 931540 h 1169048"/>
                <a:gd name="connsiteX30" fmla="*/ 326052 w 1169048"/>
                <a:gd name="connsiteY30" fmla="*/ 848205 h 1169048"/>
                <a:gd name="connsiteX31" fmla="*/ 243500 w 1169048"/>
                <a:gd name="connsiteY31" fmla="*/ 855324 h 1169048"/>
                <a:gd name="connsiteX32" fmla="*/ 146384 w 1169048"/>
                <a:gd name="connsiteY32" fmla="*/ 883995 h 1169048"/>
                <a:gd name="connsiteX33" fmla="*/ 117321 w 1169048"/>
                <a:gd name="connsiteY33" fmla="*/ 896208 h 1169048"/>
                <a:gd name="connsiteX34" fmla="*/ 105369 w 1169048"/>
                <a:gd name="connsiteY34" fmla="*/ 867079 h 1169048"/>
                <a:gd name="connsiteX35" fmla="*/ 56909 w 1169048"/>
                <a:gd name="connsiteY35" fmla="*/ 778585 h 1169048"/>
                <a:gd name="connsiteX36" fmla="*/ 3355 w 1169048"/>
                <a:gd name="connsiteY36" fmla="*/ 715430 h 1169048"/>
                <a:gd name="connsiteX37" fmla="*/ 3355 w 1169048"/>
                <a:gd name="connsiteY37" fmla="*/ 656586 h 1169048"/>
                <a:gd name="connsiteX38" fmla="*/ 249312 w 1169048"/>
                <a:gd name="connsiteY38" fmla="*/ 502258 h 1169048"/>
                <a:gd name="connsiteX39" fmla="*/ 237230 w 1169048"/>
                <a:gd name="connsiteY39" fmla="*/ 481229 h 1169048"/>
                <a:gd name="connsiteX40" fmla="*/ 3355 w 1169048"/>
                <a:gd name="connsiteY40" fmla="*/ 268971 h 1169048"/>
                <a:gd name="connsiteX41" fmla="*/ 3355 w 1169048"/>
                <a:gd name="connsiteY41" fmla="*/ 228283 h 1169048"/>
                <a:gd name="connsiteX42" fmla="*/ 3355 w 1169048"/>
                <a:gd name="connsiteY42" fmla="*/ 228283 h 1169048"/>
                <a:gd name="connsiteX43" fmla="*/ 25952 w 1169048"/>
                <a:gd name="connsiteY43" fmla="*/ 685714 h 1169048"/>
                <a:gd name="connsiteX44" fmla="*/ 87083 w 1169048"/>
                <a:gd name="connsiteY44" fmla="*/ 757359 h 1169048"/>
                <a:gd name="connsiteX45" fmla="*/ 137306 w 1169048"/>
                <a:gd name="connsiteY45" fmla="*/ 847813 h 1169048"/>
                <a:gd name="connsiteX46" fmla="*/ 236969 w 1169048"/>
                <a:gd name="connsiteY46" fmla="*/ 818946 h 1169048"/>
                <a:gd name="connsiteX47" fmla="*/ 330689 w 1169048"/>
                <a:gd name="connsiteY47" fmla="*/ 811370 h 1169048"/>
                <a:gd name="connsiteX48" fmla="*/ 266228 w 1169048"/>
                <a:gd name="connsiteY48" fmla="*/ 535044 h 1169048"/>
                <a:gd name="connsiteX49" fmla="*/ 25952 w 1169048"/>
                <a:gd name="connsiteY49" fmla="*/ 685714 h 1169048"/>
                <a:gd name="connsiteX50" fmla="*/ 25952 w 1169048"/>
                <a:gd name="connsiteY50" fmla="*/ 685714 h 1169048"/>
                <a:gd name="connsiteX51" fmla="*/ 362821 w 1169048"/>
                <a:gd name="connsiteY51" fmla="*/ 843960 h 1169048"/>
                <a:gd name="connsiteX52" fmla="*/ 355376 w 1169048"/>
                <a:gd name="connsiteY52" fmla="*/ 937810 h 1169048"/>
                <a:gd name="connsiteX53" fmla="*/ 326901 w 1169048"/>
                <a:gd name="connsiteY53" fmla="*/ 1037277 h 1169048"/>
                <a:gd name="connsiteX54" fmla="*/ 417747 w 1169048"/>
                <a:gd name="connsiteY54" fmla="*/ 1087239 h 1169048"/>
                <a:gd name="connsiteX55" fmla="*/ 489392 w 1169048"/>
                <a:gd name="connsiteY55" fmla="*/ 1148174 h 1169048"/>
                <a:gd name="connsiteX56" fmla="*/ 639213 w 1169048"/>
                <a:gd name="connsiteY56" fmla="*/ 907311 h 1169048"/>
                <a:gd name="connsiteX57" fmla="*/ 362756 w 1169048"/>
                <a:gd name="connsiteY57" fmla="*/ 844025 h 1169048"/>
                <a:gd name="connsiteX58" fmla="*/ 362756 w 1169048"/>
                <a:gd name="connsiteY58" fmla="*/ 844025 h 1169048"/>
                <a:gd name="connsiteX59" fmla="*/ 301495 w 1169048"/>
                <a:gd name="connsiteY59" fmla="*/ 523549 h 1169048"/>
                <a:gd name="connsiteX60" fmla="*/ 367393 w 1169048"/>
                <a:gd name="connsiteY60" fmla="*/ 807256 h 1169048"/>
                <a:gd name="connsiteX61" fmla="*/ 650708 w 1169048"/>
                <a:gd name="connsiteY61" fmla="*/ 871978 h 1169048"/>
                <a:gd name="connsiteX62" fmla="*/ 657043 w 1169048"/>
                <a:gd name="connsiteY62" fmla="*/ 848532 h 1169048"/>
                <a:gd name="connsiteX63" fmla="*/ 641695 w 1169048"/>
                <a:gd name="connsiteY63" fmla="*/ 533019 h 1169048"/>
                <a:gd name="connsiteX64" fmla="*/ 324941 w 1169048"/>
                <a:gd name="connsiteY64" fmla="*/ 517149 h 1169048"/>
                <a:gd name="connsiteX65" fmla="*/ 301430 w 1169048"/>
                <a:gd name="connsiteY65" fmla="*/ 523549 h 1169048"/>
                <a:gd name="connsiteX66" fmla="*/ 301430 w 1169048"/>
                <a:gd name="connsiteY66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3420" y="228087"/>
                  </a:moveTo>
                  <a:cubicBezTo>
                    <a:pt x="36467" y="208559"/>
                    <a:pt x="156246" y="128555"/>
                    <a:pt x="140114" y="3355"/>
                  </a:cubicBezTo>
                  <a:lnTo>
                    <a:pt x="177864" y="41105"/>
                  </a:lnTo>
                  <a:cubicBezTo>
                    <a:pt x="170679" y="144621"/>
                    <a:pt x="88389" y="215090"/>
                    <a:pt x="42606" y="246635"/>
                  </a:cubicBezTo>
                  <a:cubicBezTo>
                    <a:pt x="138024" y="294703"/>
                    <a:pt x="214306" y="371116"/>
                    <a:pt x="268905" y="462092"/>
                  </a:cubicBezTo>
                  <a:cubicBezTo>
                    <a:pt x="274457" y="471301"/>
                    <a:pt x="279747" y="480706"/>
                    <a:pt x="284841" y="490176"/>
                  </a:cubicBezTo>
                  <a:cubicBezTo>
                    <a:pt x="295160" y="487041"/>
                    <a:pt x="305610" y="484167"/>
                    <a:pt x="316059" y="481555"/>
                  </a:cubicBezTo>
                  <a:cubicBezTo>
                    <a:pt x="418139" y="456019"/>
                    <a:pt x="524659" y="456149"/>
                    <a:pt x="625302" y="488282"/>
                  </a:cubicBezTo>
                  <a:lnTo>
                    <a:pt x="686824" y="549739"/>
                  </a:lnTo>
                  <a:cubicBezTo>
                    <a:pt x="718826" y="649793"/>
                    <a:pt x="718303" y="756053"/>
                    <a:pt x="692832" y="857544"/>
                  </a:cubicBezTo>
                  <a:cubicBezTo>
                    <a:pt x="690220" y="867928"/>
                    <a:pt x="687346" y="878313"/>
                    <a:pt x="684212" y="888632"/>
                  </a:cubicBezTo>
                  <a:cubicBezTo>
                    <a:pt x="693747" y="893726"/>
                    <a:pt x="703217" y="899016"/>
                    <a:pt x="712425" y="904567"/>
                  </a:cubicBezTo>
                  <a:cubicBezTo>
                    <a:pt x="803990" y="959428"/>
                    <a:pt x="880141" y="1036232"/>
                    <a:pt x="928405" y="1132042"/>
                  </a:cubicBezTo>
                  <a:cubicBezTo>
                    <a:pt x="959950" y="1086260"/>
                    <a:pt x="1030485" y="1004035"/>
                    <a:pt x="1134001" y="996850"/>
                  </a:cubicBezTo>
                  <a:lnTo>
                    <a:pt x="1171750" y="1034600"/>
                  </a:lnTo>
                  <a:cubicBezTo>
                    <a:pt x="1046159" y="1018468"/>
                    <a:pt x="966089" y="1138769"/>
                    <a:pt x="946757" y="1171489"/>
                  </a:cubicBezTo>
                  <a:lnTo>
                    <a:pt x="947149" y="1172142"/>
                  </a:lnTo>
                  <a:lnTo>
                    <a:pt x="905939" y="1172142"/>
                  </a:lnTo>
                  <a:lnTo>
                    <a:pt x="906265" y="1171489"/>
                  </a:lnTo>
                  <a:cubicBezTo>
                    <a:pt x="862312" y="1071565"/>
                    <a:pt x="786422" y="991952"/>
                    <a:pt x="693485" y="936243"/>
                  </a:cubicBezTo>
                  <a:cubicBezTo>
                    <a:pt x="686563" y="932063"/>
                    <a:pt x="679509" y="928079"/>
                    <a:pt x="672390" y="924160"/>
                  </a:cubicBezTo>
                  <a:cubicBezTo>
                    <a:pt x="638952" y="1015660"/>
                    <a:pt x="585593" y="1101020"/>
                    <a:pt x="518324" y="1171293"/>
                  </a:cubicBezTo>
                  <a:lnTo>
                    <a:pt x="519108" y="1172142"/>
                  </a:lnTo>
                  <a:lnTo>
                    <a:pt x="458957" y="1172142"/>
                  </a:lnTo>
                  <a:lnTo>
                    <a:pt x="460133" y="1170901"/>
                  </a:lnTo>
                  <a:cubicBezTo>
                    <a:pt x="440932" y="1151374"/>
                    <a:pt x="419641" y="1133544"/>
                    <a:pt x="396782" y="1117609"/>
                  </a:cubicBezTo>
                  <a:cubicBezTo>
                    <a:pt x="369026" y="1098342"/>
                    <a:pt x="339179" y="1082015"/>
                    <a:pt x="307895" y="1069214"/>
                  </a:cubicBezTo>
                  <a:lnTo>
                    <a:pt x="278702" y="1057327"/>
                  </a:lnTo>
                  <a:lnTo>
                    <a:pt x="290850" y="1028395"/>
                  </a:lnTo>
                  <a:cubicBezTo>
                    <a:pt x="303781" y="997438"/>
                    <a:pt x="313316" y="964783"/>
                    <a:pt x="319194" y="931540"/>
                  </a:cubicBezTo>
                  <a:cubicBezTo>
                    <a:pt x="324027" y="904045"/>
                    <a:pt x="326378" y="876092"/>
                    <a:pt x="326052" y="848205"/>
                  </a:cubicBezTo>
                  <a:cubicBezTo>
                    <a:pt x="298687" y="848009"/>
                    <a:pt x="270995" y="850360"/>
                    <a:pt x="243500" y="855324"/>
                  </a:cubicBezTo>
                  <a:cubicBezTo>
                    <a:pt x="210388" y="861267"/>
                    <a:pt x="177733" y="870868"/>
                    <a:pt x="146384" y="883995"/>
                  </a:cubicBezTo>
                  <a:lnTo>
                    <a:pt x="117321" y="896208"/>
                  </a:lnTo>
                  <a:lnTo>
                    <a:pt x="105369" y="867079"/>
                  </a:lnTo>
                  <a:cubicBezTo>
                    <a:pt x="92634" y="835992"/>
                    <a:pt x="76306" y="806210"/>
                    <a:pt x="56909" y="778585"/>
                  </a:cubicBezTo>
                  <a:cubicBezTo>
                    <a:pt x="41104" y="756053"/>
                    <a:pt x="23144" y="734827"/>
                    <a:pt x="3355" y="715430"/>
                  </a:cubicBezTo>
                  <a:lnTo>
                    <a:pt x="3355" y="656586"/>
                  </a:lnTo>
                  <a:cubicBezTo>
                    <a:pt x="74478" y="588402"/>
                    <a:pt x="159119" y="535370"/>
                    <a:pt x="249312" y="502258"/>
                  </a:cubicBezTo>
                  <a:cubicBezTo>
                    <a:pt x="245394" y="495139"/>
                    <a:pt x="241410" y="488151"/>
                    <a:pt x="237230" y="481229"/>
                  </a:cubicBezTo>
                  <a:cubicBezTo>
                    <a:pt x="181782" y="388749"/>
                    <a:pt x="102822" y="312533"/>
                    <a:pt x="3355" y="268971"/>
                  </a:cubicBezTo>
                  <a:lnTo>
                    <a:pt x="3355" y="228283"/>
                  </a:lnTo>
                  <a:lnTo>
                    <a:pt x="3355" y="228283"/>
                  </a:lnTo>
                  <a:close/>
                  <a:moveTo>
                    <a:pt x="25952" y="685714"/>
                  </a:moveTo>
                  <a:cubicBezTo>
                    <a:pt x="48419" y="707332"/>
                    <a:pt x="68926" y="731431"/>
                    <a:pt x="87083" y="757359"/>
                  </a:cubicBezTo>
                  <a:cubicBezTo>
                    <a:pt x="107002" y="785768"/>
                    <a:pt x="123917" y="816203"/>
                    <a:pt x="137306" y="847813"/>
                  </a:cubicBezTo>
                  <a:cubicBezTo>
                    <a:pt x="169569" y="834686"/>
                    <a:pt x="203073" y="825020"/>
                    <a:pt x="236969" y="818946"/>
                  </a:cubicBezTo>
                  <a:cubicBezTo>
                    <a:pt x="267991" y="813395"/>
                    <a:pt x="299471" y="810848"/>
                    <a:pt x="330689" y="811370"/>
                  </a:cubicBezTo>
                  <a:cubicBezTo>
                    <a:pt x="328991" y="716540"/>
                    <a:pt x="306851" y="620796"/>
                    <a:pt x="266228" y="535044"/>
                  </a:cubicBezTo>
                  <a:cubicBezTo>
                    <a:pt x="177994" y="566719"/>
                    <a:pt x="95181" y="618641"/>
                    <a:pt x="25952" y="685714"/>
                  </a:cubicBezTo>
                  <a:lnTo>
                    <a:pt x="25952" y="685714"/>
                  </a:lnTo>
                  <a:close/>
                  <a:moveTo>
                    <a:pt x="362821" y="843960"/>
                  </a:moveTo>
                  <a:cubicBezTo>
                    <a:pt x="363409" y="875243"/>
                    <a:pt x="360862" y="906723"/>
                    <a:pt x="355376" y="937810"/>
                  </a:cubicBezTo>
                  <a:cubicBezTo>
                    <a:pt x="349367" y="971902"/>
                    <a:pt x="339832" y="1005406"/>
                    <a:pt x="326901" y="1037277"/>
                  </a:cubicBezTo>
                  <a:cubicBezTo>
                    <a:pt x="359099" y="1050862"/>
                    <a:pt x="389598" y="1067712"/>
                    <a:pt x="417747" y="1087239"/>
                  </a:cubicBezTo>
                  <a:cubicBezTo>
                    <a:pt x="443675" y="1105265"/>
                    <a:pt x="467709" y="1125707"/>
                    <a:pt x="489392" y="1148174"/>
                  </a:cubicBezTo>
                  <a:cubicBezTo>
                    <a:pt x="555224" y="1079925"/>
                    <a:pt x="607276" y="996655"/>
                    <a:pt x="639213" y="907311"/>
                  </a:cubicBezTo>
                  <a:cubicBezTo>
                    <a:pt x="554375" y="867341"/>
                    <a:pt x="459153" y="845462"/>
                    <a:pt x="362756" y="844025"/>
                  </a:cubicBezTo>
                  <a:lnTo>
                    <a:pt x="362756" y="844025"/>
                  </a:lnTo>
                  <a:close/>
                  <a:moveTo>
                    <a:pt x="301495" y="523549"/>
                  </a:moveTo>
                  <a:cubicBezTo>
                    <a:pt x="342575" y="611848"/>
                    <a:pt x="365172" y="709944"/>
                    <a:pt x="367393" y="807256"/>
                  </a:cubicBezTo>
                  <a:cubicBezTo>
                    <a:pt x="466011" y="809346"/>
                    <a:pt x="563453" y="831616"/>
                    <a:pt x="650708" y="871978"/>
                  </a:cubicBezTo>
                  <a:cubicBezTo>
                    <a:pt x="652993" y="864206"/>
                    <a:pt x="655083" y="856369"/>
                    <a:pt x="657043" y="848532"/>
                  </a:cubicBezTo>
                  <a:cubicBezTo>
                    <a:pt x="683232" y="743970"/>
                    <a:pt x="681273" y="634184"/>
                    <a:pt x="641695" y="533019"/>
                  </a:cubicBezTo>
                  <a:cubicBezTo>
                    <a:pt x="539942" y="493441"/>
                    <a:pt x="430025" y="490829"/>
                    <a:pt x="324941" y="517149"/>
                  </a:cubicBezTo>
                  <a:cubicBezTo>
                    <a:pt x="317104" y="519108"/>
                    <a:pt x="309267" y="521263"/>
                    <a:pt x="301430" y="523549"/>
                  </a:cubicBezTo>
                  <a:lnTo>
                    <a:pt x="301430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759B429A-031C-4C56-9811-850DCC6A78BB}"/>
                </a:ext>
              </a:extLst>
            </p:cNvPr>
            <p:cNvSpPr/>
            <p:nvPr/>
          </p:nvSpPr>
          <p:spPr>
            <a:xfrm>
              <a:off x="2743712" y="5551841"/>
              <a:ext cx="1169048" cy="1169048"/>
            </a:xfrm>
            <a:custGeom>
              <a:avLst/>
              <a:gdLst>
                <a:gd name="connsiteX0" fmla="*/ 1171816 w 1169048"/>
                <a:gd name="connsiteY0" fmla="*/ 946235 h 1169048"/>
                <a:gd name="connsiteX1" fmla="*/ 1034991 w 1169048"/>
                <a:gd name="connsiteY1" fmla="*/ 1171032 h 1169048"/>
                <a:gd name="connsiteX2" fmla="*/ 997242 w 1169048"/>
                <a:gd name="connsiteY2" fmla="*/ 1133283 h 1169048"/>
                <a:gd name="connsiteX3" fmla="*/ 1132499 w 1169048"/>
                <a:gd name="connsiteY3" fmla="*/ 927752 h 1169048"/>
                <a:gd name="connsiteX4" fmla="*/ 906200 w 1169048"/>
                <a:gd name="connsiteY4" fmla="*/ 712295 h 1169048"/>
                <a:gd name="connsiteX5" fmla="*/ 890264 w 1169048"/>
                <a:gd name="connsiteY5" fmla="*/ 684212 h 1169048"/>
                <a:gd name="connsiteX6" fmla="*/ 859046 w 1169048"/>
                <a:gd name="connsiteY6" fmla="*/ 692833 h 1169048"/>
                <a:gd name="connsiteX7" fmla="*/ 549804 w 1169048"/>
                <a:gd name="connsiteY7" fmla="*/ 686105 h 1169048"/>
                <a:gd name="connsiteX8" fmla="*/ 488282 w 1169048"/>
                <a:gd name="connsiteY8" fmla="*/ 624649 h 1169048"/>
                <a:gd name="connsiteX9" fmla="*/ 482273 w 1169048"/>
                <a:gd name="connsiteY9" fmla="*/ 316843 h 1169048"/>
                <a:gd name="connsiteX10" fmla="*/ 490894 w 1169048"/>
                <a:gd name="connsiteY10" fmla="*/ 285755 h 1169048"/>
                <a:gd name="connsiteX11" fmla="*/ 462680 w 1169048"/>
                <a:gd name="connsiteY11" fmla="*/ 269820 h 1169048"/>
                <a:gd name="connsiteX12" fmla="*/ 246700 w 1169048"/>
                <a:gd name="connsiteY12" fmla="*/ 42345 h 1169048"/>
                <a:gd name="connsiteX13" fmla="*/ 41104 w 1169048"/>
                <a:gd name="connsiteY13" fmla="*/ 177537 h 1169048"/>
                <a:gd name="connsiteX14" fmla="*/ 3355 w 1169048"/>
                <a:gd name="connsiteY14" fmla="*/ 139787 h 1169048"/>
                <a:gd name="connsiteX15" fmla="*/ 228087 w 1169048"/>
                <a:gd name="connsiteY15" fmla="*/ 3355 h 1169048"/>
                <a:gd name="connsiteX16" fmla="*/ 269102 w 1169048"/>
                <a:gd name="connsiteY16" fmla="*/ 3355 h 1169048"/>
                <a:gd name="connsiteX17" fmla="*/ 481685 w 1169048"/>
                <a:gd name="connsiteY17" fmla="*/ 238144 h 1169048"/>
                <a:gd name="connsiteX18" fmla="*/ 502781 w 1169048"/>
                <a:gd name="connsiteY18" fmla="*/ 250227 h 1169048"/>
                <a:gd name="connsiteX19" fmla="*/ 656586 w 1169048"/>
                <a:gd name="connsiteY19" fmla="*/ 3355 h 1169048"/>
                <a:gd name="connsiteX20" fmla="*/ 715103 w 1169048"/>
                <a:gd name="connsiteY20" fmla="*/ 3355 h 1169048"/>
                <a:gd name="connsiteX21" fmla="*/ 714973 w 1169048"/>
                <a:gd name="connsiteY21" fmla="*/ 3486 h 1169048"/>
                <a:gd name="connsiteX22" fmla="*/ 778323 w 1169048"/>
                <a:gd name="connsiteY22" fmla="*/ 56779 h 1169048"/>
                <a:gd name="connsiteX23" fmla="*/ 867210 w 1169048"/>
                <a:gd name="connsiteY23" fmla="*/ 105173 h 1169048"/>
                <a:gd name="connsiteX24" fmla="*/ 896404 w 1169048"/>
                <a:gd name="connsiteY24" fmla="*/ 117060 h 1169048"/>
                <a:gd name="connsiteX25" fmla="*/ 884256 w 1169048"/>
                <a:gd name="connsiteY25" fmla="*/ 145992 h 1169048"/>
                <a:gd name="connsiteX26" fmla="*/ 855911 w 1169048"/>
                <a:gd name="connsiteY26" fmla="*/ 242847 h 1169048"/>
                <a:gd name="connsiteX27" fmla="*/ 849054 w 1169048"/>
                <a:gd name="connsiteY27" fmla="*/ 326182 h 1169048"/>
                <a:gd name="connsiteX28" fmla="*/ 931606 w 1169048"/>
                <a:gd name="connsiteY28" fmla="*/ 319063 h 1169048"/>
                <a:gd name="connsiteX29" fmla="*/ 1028722 w 1169048"/>
                <a:gd name="connsiteY29" fmla="*/ 290392 h 1169048"/>
                <a:gd name="connsiteX30" fmla="*/ 1057785 w 1169048"/>
                <a:gd name="connsiteY30" fmla="*/ 278179 h 1169048"/>
                <a:gd name="connsiteX31" fmla="*/ 1069736 w 1169048"/>
                <a:gd name="connsiteY31" fmla="*/ 307373 h 1169048"/>
                <a:gd name="connsiteX32" fmla="*/ 1118196 w 1169048"/>
                <a:gd name="connsiteY32" fmla="*/ 395868 h 1169048"/>
                <a:gd name="connsiteX33" fmla="*/ 1171816 w 1169048"/>
                <a:gd name="connsiteY33" fmla="*/ 459153 h 1169048"/>
                <a:gd name="connsiteX34" fmla="*/ 1171816 w 1169048"/>
                <a:gd name="connsiteY34" fmla="*/ 517802 h 1169048"/>
                <a:gd name="connsiteX35" fmla="*/ 925793 w 1169048"/>
                <a:gd name="connsiteY35" fmla="*/ 672194 h 1169048"/>
                <a:gd name="connsiteX36" fmla="*/ 937876 w 1169048"/>
                <a:gd name="connsiteY36" fmla="*/ 693224 h 1169048"/>
                <a:gd name="connsiteX37" fmla="*/ 1171816 w 1169048"/>
                <a:gd name="connsiteY37" fmla="*/ 905482 h 1169048"/>
                <a:gd name="connsiteX38" fmla="*/ 1171881 w 1169048"/>
                <a:gd name="connsiteY38" fmla="*/ 905482 h 1169048"/>
                <a:gd name="connsiteX39" fmla="*/ 1171881 w 1169048"/>
                <a:gd name="connsiteY39" fmla="*/ 946104 h 1169048"/>
                <a:gd name="connsiteX40" fmla="*/ 1171881 w 1169048"/>
                <a:gd name="connsiteY40" fmla="*/ 946104 h 1169048"/>
                <a:gd name="connsiteX41" fmla="*/ 938202 w 1169048"/>
                <a:gd name="connsiteY41" fmla="*/ 355441 h 1169048"/>
                <a:gd name="connsiteX42" fmla="*/ 844482 w 1169048"/>
                <a:gd name="connsiteY42" fmla="*/ 363017 h 1169048"/>
                <a:gd name="connsiteX43" fmla="*/ 908943 w 1169048"/>
                <a:gd name="connsiteY43" fmla="*/ 639344 h 1169048"/>
                <a:gd name="connsiteX44" fmla="*/ 1149219 w 1169048"/>
                <a:gd name="connsiteY44" fmla="*/ 488674 h 1169048"/>
                <a:gd name="connsiteX45" fmla="*/ 1088088 w 1169048"/>
                <a:gd name="connsiteY45" fmla="*/ 417094 h 1169048"/>
                <a:gd name="connsiteX46" fmla="*/ 1037865 w 1169048"/>
                <a:gd name="connsiteY46" fmla="*/ 326640 h 1169048"/>
                <a:gd name="connsiteX47" fmla="*/ 938202 w 1169048"/>
                <a:gd name="connsiteY47" fmla="*/ 355506 h 1169048"/>
                <a:gd name="connsiteX48" fmla="*/ 938202 w 1169048"/>
                <a:gd name="connsiteY48" fmla="*/ 355506 h 1169048"/>
                <a:gd name="connsiteX49" fmla="*/ 812350 w 1169048"/>
                <a:gd name="connsiteY49" fmla="*/ 330427 h 1169048"/>
                <a:gd name="connsiteX50" fmla="*/ 819795 w 1169048"/>
                <a:gd name="connsiteY50" fmla="*/ 236577 h 1169048"/>
                <a:gd name="connsiteX51" fmla="*/ 848270 w 1169048"/>
                <a:gd name="connsiteY51" fmla="*/ 137110 h 1169048"/>
                <a:gd name="connsiteX52" fmla="*/ 757424 w 1169048"/>
                <a:gd name="connsiteY52" fmla="*/ 87148 h 1169048"/>
                <a:gd name="connsiteX53" fmla="*/ 685779 w 1169048"/>
                <a:gd name="connsiteY53" fmla="*/ 26214 h 1169048"/>
                <a:gd name="connsiteX54" fmla="*/ 535958 w 1169048"/>
                <a:gd name="connsiteY54" fmla="*/ 267077 h 1169048"/>
                <a:gd name="connsiteX55" fmla="*/ 812415 w 1169048"/>
                <a:gd name="connsiteY55" fmla="*/ 330362 h 1169048"/>
                <a:gd name="connsiteX56" fmla="*/ 812415 w 1169048"/>
                <a:gd name="connsiteY56" fmla="*/ 330362 h 1169048"/>
                <a:gd name="connsiteX57" fmla="*/ 873676 w 1169048"/>
                <a:gd name="connsiteY57" fmla="*/ 650838 h 1169048"/>
                <a:gd name="connsiteX58" fmla="*/ 807778 w 1169048"/>
                <a:gd name="connsiteY58" fmla="*/ 367131 h 1169048"/>
                <a:gd name="connsiteX59" fmla="*/ 524463 w 1169048"/>
                <a:gd name="connsiteY59" fmla="*/ 302409 h 1169048"/>
                <a:gd name="connsiteX60" fmla="*/ 518128 w 1169048"/>
                <a:gd name="connsiteY60" fmla="*/ 325856 h 1169048"/>
                <a:gd name="connsiteX61" fmla="*/ 533476 w 1169048"/>
                <a:gd name="connsiteY61" fmla="*/ 641368 h 1169048"/>
                <a:gd name="connsiteX62" fmla="*/ 850229 w 1169048"/>
                <a:gd name="connsiteY62" fmla="*/ 657239 h 1169048"/>
                <a:gd name="connsiteX63" fmla="*/ 873741 w 1169048"/>
                <a:gd name="connsiteY63" fmla="*/ 650838 h 1169048"/>
                <a:gd name="connsiteX64" fmla="*/ 873741 w 1169048"/>
                <a:gd name="connsiteY64" fmla="*/ 65083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1171816" y="946235"/>
                  </a:moveTo>
                  <a:cubicBezTo>
                    <a:pt x="1138899" y="965632"/>
                    <a:pt x="1018860" y="1045702"/>
                    <a:pt x="1034991" y="1171032"/>
                  </a:cubicBezTo>
                  <a:lnTo>
                    <a:pt x="997242" y="1133283"/>
                  </a:lnTo>
                  <a:cubicBezTo>
                    <a:pt x="1004426" y="1029766"/>
                    <a:pt x="1086717" y="959297"/>
                    <a:pt x="1132499" y="927752"/>
                  </a:cubicBezTo>
                  <a:cubicBezTo>
                    <a:pt x="1037081" y="879684"/>
                    <a:pt x="960799" y="803271"/>
                    <a:pt x="906200" y="712295"/>
                  </a:cubicBezTo>
                  <a:cubicBezTo>
                    <a:pt x="900649" y="703086"/>
                    <a:pt x="895359" y="693681"/>
                    <a:pt x="890264" y="684212"/>
                  </a:cubicBezTo>
                  <a:cubicBezTo>
                    <a:pt x="879946" y="687346"/>
                    <a:pt x="869496" y="690220"/>
                    <a:pt x="859046" y="692833"/>
                  </a:cubicBezTo>
                  <a:cubicBezTo>
                    <a:pt x="756967" y="718369"/>
                    <a:pt x="650446" y="718238"/>
                    <a:pt x="549804" y="686105"/>
                  </a:cubicBezTo>
                  <a:lnTo>
                    <a:pt x="488282" y="624649"/>
                  </a:lnTo>
                  <a:cubicBezTo>
                    <a:pt x="456280" y="524594"/>
                    <a:pt x="456802" y="418269"/>
                    <a:pt x="482273" y="316843"/>
                  </a:cubicBezTo>
                  <a:cubicBezTo>
                    <a:pt x="484886" y="306459"/>
                    <a:pt x="487759" y="296075"/>
                    <a:pt x="490894" y="285755"/>
                  </a:cubicBezTo>
                  <a:cubicBezTo>
                    <a:pt x="481359" y="280661"/>
                    <a:pt x="471889" y="275371"/>
                    <a:pt x="462680" y="269820"/>
                  </a:cubicBezTo>
                  <a:cubicBezTo>
                    <a:pt x="371116" y="214959"/>
                    <a:pt x="294964" y="138155"/>
                    <a:pt x="246700" y="42345"/>
                  </a:cubicBezTo>
                  <a:cubicBezTo>
                    <a:pt x="215155" y="88127"/>
                    <a:pt x="144621" y="170353"/>
                    <a:pt x="41104" y="177537"/>
                  </a:cubicBezTo>
                  <a:lnTo>
                    <a:pt x="3355" y="139787"/>
                  </a:lnTo>
                  <a:cubicBezTo>
                    <a:pt x="128359" y="155854"/>
                    <a:pt x="208298" y="36663"/>
                    <a:pt x="228087" y="3355"/>
                  </a:cubicBezTo>
                  <a:lnTo>
                    <a:pt x="269102" y="3355"/>
                  </a:lnTo>
                  <a:cubicBezTo>
                    <a:pt x="313120" y="103083"/>
                    <a:pt x="388880" y="182566"/>
                    <a:pt x="481685" y="238144"/>
                  </a:cubicBezTo>
                  <a:cubicBezTo>
                    <a:pt x="488608" y="242324"/>
                    <a:pt x="495662" y="246308"/>
                    <a:pt x="502781" y="250227"/>
                  </a:cubicBezTo>
                  <a:cubicBezTo>
                    <a:pt x="536154" y="158858"/>
                    <a:pt x="589447" y="73563"/>
                    <a:pt x="656586" y="3355"/>
                  </a:cubicBezTo>
                  <a:lnTo>
                    <a:pt x="715103" y="3355"/>
                  </a:lnTo>
                  <a:lnTo>
                    <a:pt x="714973" y="3486"/>
                  </a:lnTo>
                  <a:cubicBezTo>
                    <a:pt x="734174" y="23014"/>
                    <a:pt x="755465" y="40843"/>
                    <a:pt x="778323" y="56779"/>
                  </a:cubicBezTo>
                  <a:cubicBezTo>
                    <a:pt x="806080" y="76045"/>
                    <a:pt x="835926" y="92373"/>
                    <a:pt x="867210" y="105173"/>
                  </a:cubicBezTo>
                  <a:lnTo>
                    <a:pt x="896404" y="117060"/>
                  </a:lnTo>
                  <a:lnTo>
                    <a:pt x="884256" y="145992"/>
                  </a:lnTo>
                  <a:cubicBezTo>
                    <a:pt x="871325" y="176949"/>
                    <a:pt x="861789" y="209604"/>
                    <a:pt x="855911" y="242847"/>
                  </a:cubicBezTo>
                  <a:cubicBezTo>
                    <a:pt x="851078" y="270342"/>
                    <a:pt x="848727" y="298295"/>
                    <a:pt x="849054" y="326182"/>
                  </a:cubicBezTo>
                  <a:cubicBezTo>
                    <a:pt x="876419" y="326378"/>
                    <a:pt x="904110" y="324027"/>
                    <a:pt x="931606" y="319063"/>
                  </a:cubicBezTo>
                  <a:cubicBezTo>
                    <a:pt x="964718" y="313120"/>
                    <a:pt x="997373" y="303520"/>
                    <a:pt x="1028722" y="290392"/>
                  </a:cubicBezTo>
                  <a:lnTo>
                    <a:pt x="1057785" y="278179"/>
                  </a:lnTo>
                  <a:lnTo>
                    <a:pt x="1069736" y="307373"/>
                  </a:lnTo>
                  <a:cubicBezTo>
                    <a:pt x="1082472" y="338461"/>
                    <a:pt x="1098799" y="368242"/>
                    <a:pt x="1118196" y="395868"/>
                  </a:cubicBezTo>
                  <a:cubicBezTo>
                    <a:pt x="1134067" y="418465"/>
                    <a:pt x="1152027" y="439691"/>
                    <a:pt x="1171816" y="459153"/>
                  </a:cubicBezTo>
                  <a:lnTo>
                    <a:pt x="1171816" y="517802"/>
                  </a:lnTo>
                  <a:cubicBezTo>
                    <a:pt x="1100628" y="585985"/>
                    <a:pt x="1015986" y="639082"/>
                    <a:pt x="925793" y="672194"/>
                  </a:cubicBezTo>
                  <a:cubicBezTo>
                    <a:pt x="929712" y="679313"/>
                    <a:pt x="933696" y="686302"/>
                    <a:pt x="937876" y="693224"/>
                  </a:cubicBezTo>
                  <a:cubicBezTo>
                    <a:pt x="993324" y="785703"/>
                    <a:pt x="1072349" y="861920"/>
                    <a:pt x="1171816" y="905482"/>
                  </a:cubicBezTo>
                  <a:lnTo>
                    <a:pt x="1171881" y="905482"/>
                  </a:lnTo>
                  <a:lnTo>
                    <a:pt x="1171881" y="946104"/>
                  </a:lnTo>
                  <a:lnTo>
                    <a:pt x="1171881" y="946104"/>
                  </a:lnTo>
                  <a:close/>
                  <a:moveTo>
                    <a:pt x="938202" y="355441"/>
                  </a:moveTo>
                  <a:cubicBezTo>
                    <a:pt x="907180" y="360993"/>
                    <a:pt x="875766" y="363539"/>
                    <a:pt x="844482" y="363017"/>
                  </a:cubicBezTo>
                  <a:cubicBezTo>
                    <a:pt x="846180" y="457847"/>
                    <a:pt x="868320" y="553526"/>
                    <a:pt x="908943" y="639344"/>
                  </a:cubicBezTo>
                  <a:cubicBezTo>
                    <a:pt x="997177" y="607668"/>
                    <a:pt x="1079990" y="555747"/>
                    <a:pt x="1149219" y="488674"/>
                  </a:cubicBezTo>
                  <a:cubicBezTo>
                    <a:pt x="1126752" y="467056"/>
                    <a:pt x="1106244" y="442957"/>
                    <a:pt x="1088088" y="417094"/>
                  </a:cubicBezTo>
                  <a:cubicBezTo>
                    <a:pt x="1068169" y="388684"/>
                    <a:pt x="1051254" y="358249"/>
                    <a:pt x="1037865" y="326640"/>
                  </a:cubicBezTo>
                  <a:cubicBezTo>
                    <a:pt x="1005602" y="339767"/>
                    <a:pt x="972098" y="349433"/>
                    <a:pt x="938202" y="355506"/>
                  </a:cubicBezTo>
                  <a:lnTo>
                    <a:pt x="938202" y="355506"/>
                  </a:lnTo>
                  <a:close/>
                  <a:moveTo>
                    <a:pt x="812350" y="330427"/>
                  </a:moveTo>
                  <a:cubicBezTo>
                    <a:pt x="811762" y="299144"/>
                    <a:pt x="814309" y="267664"/>
                    <a:pt x="819795" y="236577"/>
                  </a:cubicBezTo>
                  <a:cubicBezTo>
                    <a:pt x="825803" y="202485"/>
                    <a:pt x="835339" y="168981"/>
                    <a:pt x="848270" y="137110"/>
                  </a:cubicBezTo>
                  <a:cubicBezTo>
                    <a:pt x="816072" y="123525"/>
                    <a:pt x="785573" y="106676"/>
                    <a:pt x="757424" y="87148"/>
                  </a:cubicBezTo>
                  <a:cubicBezTo>
                    <a:pt x="731496" y="69122"/>
                    <a:pt x="707462" y="48680"/>
                    <a:pt x="685779" y="26214"/>
                  </a:cubicBezTo>
                  <a:cubicBezTo>
                    <a:pt x="619881" y="94462"/>
                    <a:pt x="567895" y="177733"/>
                    <a:pt x="535958" y="267077"/>
                  </a:cubicBezTo>
                  <a:cubicBezTo>
                    <a:pt x="620795" y="307047"/>
                    <a:pt x="716017" y="328925"/>
                    <a:pt x="812415" y="330362"/>
                  </a:cubicBezTo>
                  <a:lnTo>
                    <a:pt x="812415" y="330362"/>
                  </a:lnTo>
                  <a:close/>
                  <a:moveTo>
                    <a:pt x="873676" y="650838"/>
                  </a:moveTo>
                  <a:cubicBezTo>
                    <a:pt x="832596" y="562539"/>
                    <a:pt x="809999" y="464443"/>
                    <a:pt x="807778" y="367131"/>
                  </a:cubicBezTo>
                  <a:cubicBezTo>
                    <a:pt x="709160" y="365042"/>
                    <a:pt x="611718" y="342771"/>
                    <a:pt x="524463" y="302409"/>
                  </a:cubicBezTo>
                  <a:cubicBezTo>
                    <a:pt x="522178" y="310181"/>
                    <a:pt x="520088" y="318019"/>
                    <a:pt x="518128" y="325856"/>
                  </a:cubicBezTo>
                  <a:cubicBezTo>
                    <a:pt x="491939" y="430417"/>
                    <a:pt x="493898" y="540203"/>
                    <a:pt x="533476" y="641368"/>
                  </a:cubicBezTo>
                  <a:cubicBezTo>
                    <a:pt x="635229" y="680946"/>
                    <a:pt x="745146" y="683558"/>
                    <a:pt x="850229" y="657239"/>
                  </a:cubicBezTo>
                  <a:cubicBezTo>
                    <a:pt x="858067" y="655279"/>
                    <a:pt x="865904" y="653124"/>
                    <a:pt x="873741" y="650838"/>
                  </a:cubicBezTo>
                  <a:lnTo>
                    <a:pt x="873741" y="65083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3AECC09-F10B-4FCD-ADE9-A3D6B0D4D9CF}"/>
                </a:ext>
              </a:extLst>
            </p:cNvPr>
            <p:cNvSpPr/>
            <p:nvPr/>
          </p:nvSpPr>
          <p:spPr>
            <a:xfrm>
              <a:off x="2606888" y="4246622"/>
              <a:ext cx="1169048" cy="1169048"/>
            </a:xfrm>
            <a:custGeom>
              <a:avLst/>
              <a:gdLst>
                <a:gd name="connsiteX0" fmla="*/ 3420 w 1169048"/>
                <a:gd name="connsiteY0" fmla="*/ 947410 h 1169048"/>
                <a:gd name="connsiteX1" fmla="*/ 140114 w 1169048"/>
                <a:gd name="connsiteY1" fmla="*/ 1172142 h 1169048"/>
                <a:gd name="connsiteX2" fmla="*/ 177864 w 1169048"/>
                <a:gd name="connsiteY2" fmla="*/ 1134393 h 1169048"/>
                <a:gd name="connsiteX3" fmla="*/ 42606 w 1169048"/>
                <a:gd name="connsiteY3" fmla="*/ 928863 h 1169048"/>
                <a:gd name="connsiteX4" fmla="*/ 268905 w 1169048"/>
                <a:gd name="connsiteY4" fmla="*/ 713405 h 1169048"/>
                <a:gd name="connsiteX5" fmla="*/ 284841 w 1169048"/>
                <a:gd name="connsiteY5" fmla="*/ 685322 h 1169048"/>
                <a:gd name="connsiteX6" fmla="*/ 316059 w 1169048"/>
                <a:gd name="connsiteY6" fmla="*/ 693943 h 1169048"/>
                <a:gd name="connsiteX7" fmla="*/ 625302 w 1169048"/>
                <a:gd name="connsiteY7" fmla="*/ 687216 h 1169048"/>
                <a:gd name="connsiteX8" fmla="*/ 686824 w 1169048"/>
                <a:gd name="connsiteY8" fmla="*/ 625759 h 1169048"/>
                <a:gd name="connsiteX9" fmla="*/ 692832 w 1169048"/>
                <a:gd name="connsiteY9" fmla="*/ 317953 h 1169048"/>
                <a:gd name="connsiteX10" fmla="*/ 684212 w 1169048"/>
                <a:gd name="connsiteY10" fmla="*/ 286866 h 1169048"/>
                <a:gd name="connsiteX11" fmla="*/ 712425 w 1169048"/>
                <a:gd name="connsiteY11" fmla="*/ 270930 h 1169048"/>
                <a:gd name="connsiteX12" fmla="*/ 928405 w 1169048"/>
                <a:gd name="connsiteY12" fmla="*/ 43456 h 1169048"/>
                <a:gd name="connsiteX13" fmla="*/ 1134001 w 1169048"/>
                <a:gd name="connsiteY13" fmla="*/ 178647 h 1169048"/>
                <a:gd name="connsiteX14" fmla="*/ 1171750 w 1169048"/>
                <a:gd name="connsiteY14" fmla="*/ 140898 h 1169048"/>
                <a:gd name="connsiteX15" fmla="*/ 946757 w 1169048"/>
                <a:gd name="connsiteY15" fmla="*/ 4008 h 1169048"/>
                <a:gd name="connsiteX16" fmla="*/ 947149 w 1169048"/>
                <a:gd name="connsiteY16" fmla="*/ 3355 h 1169048"/>
                <a:gd name="connsiteX17" fmla="*/ 905939 w 1169048"/>
                <a:gd name="connsiteY17" fmla="*/ 3355 h 1169048"/>
                <a:gd name="connsiteX18" fmla="*/ 906265 w 1169048"/>
                <a:gd name="connsiteY18" fmla="*/ 4008 h 1169048"/>
                <a:gd name="connsiteX19" fmla="*/ 693485 w 1169048"/>
                <a:gd name="connsiteY19" fmla="*/ 239255 h 1169048"/>
                <a:gd name="connsiteX20" fmla="*/ 672390 w 1169048"/>
                <a:gd name="connsiteY20" fmla="*/ 251337 h 1169048"/>
                <a:gd name="connsiteX21" fmla="*/ 518324 w 1169048"/>
                <a:gd name="connsiteY21" fmla="*/ 4204 h 1169048"/>
                <a:gd name="connsiteX22" fmla="*/ 519108 w 1169048"/>
                <a:gd name="connsiteY22" fmla="*/ 3355 h 1169048"/>
                <a:gd name="connsiteX23" fmla="*/ 458957 w 1169048"/>
                <a:gd name="connsiteY23" fmla="*/ 3355 h 1169048"/>
                <a:gd name="connsiteX24" fmla="*/ 460133 w 1169048"/>
                <a:gd name="connsiteY24" fmla="*/ 4596 h 1169048"/>
                <a:gd name="connsiteX25" fmla="*/ 396782 w 1169048"/>
                <a:gd name="connsiteY25" fmla="*/ 57889 h 1169048"/>
                <a:gd name="connsiteX26" fmla="*/ 307895 w 1169048"/>
                <a:gd name="connsiteY26" fmla="*/ 106284 h 1169048"/>
                <a:gd name="connsiteX27" fmla="*/ 278702 w 1169048"/>
                <a:gd name="connsiteY27" fmla="*/ 118170 h 1169048"/>
                <a:gd name="connsiteX28" fmla="*/ 290850 w 1169048"/>
                <a:gd name="connsiteY28" fmla="*/ 147102 h 1169048"/>
                <a:gd name="connsiteX29" fmla="*/ 319194 w 1169048"/>
                <a:gd name="connsiteY29" fmla="*/ 243957 h 1169048"/>
                <a:gd name="connsiteX30" fmla="*/ 326052 w 1169048"/>
                <a:gd name="connsiteY30" fmla="*/ 327293 h 1169048"/>
                <a:gd name="connsiteX31" fmla="*/ 243500 w 1169048"/>
                <a:gd name="connsiteY31" fmla="*/ 320174 h 1169048"/>
                <a:gd name="connsiteX32" fmla="*/ 146384 w 1169048"/>
                <a:gd name="connsiteY32" fmla="*/ 291503 h 1169048"/>
                <a:gd name="connsiteX33" fmla="*/ 117321 w 1169048"/>
                <a:gd name="connsiteY33" fmla="*/ 279290 h 1169048"/>
                <a:gd name="connsiteX34" fmla="*/ 105369 w 1169048"/>
                <a:gd name="connsiteY34" fmla="*/ 308418 h 1169048"/>
                <a:gd name="connsiteX35" fmla="*/ 56909 w 1169048"/>
                <a:gd name="connsiteY35" fmla="*/ 396913 h 1169048"/>
                <a:gd name="connsiteX36" fmla="*/ 3355 w 1169048"/>
                <a:gd name="connsiteY36" fmla="*/ 460068 h 1169048"/>
                <a:gd name="connsiteX37" fmla="*/ 3355 w 1169048"/>
                <a:gd name="connsiteY37" fmla="*/ 518912 h 1169048"/>
                <a:gd name="connsiteX38" fmla="*/ 249312 w 1169048"/>
                <a:gd name="connsiteY38" fmla="*/ 673239 h 1169048"/>
                <a:gd name="connsiteX39" fmla="*/ 237230 w 1169048"/>
                <a:gd name="connsiteY39" fmla="*/ 694269 h 1169048"/>
                <a:gd name="connsiteX40" fmla="*/ 3355 w 1169048"/>
                <a:gd name="connsiteY40" fmla="*/ 906527 h 1169048"/>
                <a:gd name="connsiteX41" fmla="*/ 3355 w 1169048"/>
                <a:gd name="connsiteY41" fmla="*/ 947215 h 1169048"/>
                <a:gd name="connsiteX42" fmla="*/ 3355 w 1169048"/>
                <a:gd name="connsiteY42" fmla="*/ 947215 h 1169048"/>
                <a:gd name="connsiteX43" fmla="*/ 25952 w 1169048"/>
                <a:gd name="connsiteY43" fmla="*/ 489784 h 1169048"/>
                <a:gd name="connsiteX44" fmla="*/ 87083 w 1169048"/>
                <a:gd name="connsiteY44" fmla="*/ 418139 h 1169048"/>
                <a:gd name="connsiteX45" fmla="*/ 137306 w 1169048"/>
                <a:gd name="connsiteY45" fmla="*/ 327684 h 1169048"/>
                <a:gd name="connsiteX46" fmla="*/ 236969 w 1169048"/>
                <a:gd name="connsiteY46" fmla="*/ 356551 h 1169048"/>
                <a:gd name="connsiteX47" fmla="*/ 330689 w 1169048"/>
                <a:gd name="connsiteY47" fmla="*/ 364127 h 1169048"/>
                <a:gd name="connsiteX48" fmla="*/ 266228 w 1169048"/>
                <a:gd name="connsiteY48" fmla="*/ 640454 h 1169048"/>
                <a:gd name="connsiteX49" fmla="*/ 25952 w 1169048"/>
                <a:gd name="connsiteY49" fmla="*/ 489784 h 1169048"/>
                <a:gd name="connsiteX50" fmla="*/ 25952 w 1169048"/>
                <a:gd name="connsiteY50" fmla="*/ 489784 h 1169048"/>
                <a:gd name="connsiteX51" fmla="*/ 362821 w 1169048"/>
                <a:gd name="connsiteY51" fmla="*/ 331538 h 1169048"/>
                <a:gd name="connsiteX52" fmla="*/ 355376 w 1169048"/>
                <a:gd name="connsiteY52" fmla="*/ 237687 h 1169048"/>
                <a:gd name="connsiteX53" fmla="*/ 326901 w 1169048"/>
                <a:gd name="connsiteY53" fmla="*/ 138220 h 1169048"/>
                <a:gd name="connsiteX54" fmla="*/ 417747 w 1169048"/>
                <a:gd name="connsiteY54" fmla="*/ 88258 h 1169048"/>
                <a:gd name="connsiteX55" fmla="*/ 489392 w 1169048"/>
                <a:gd name="connsiteY55" fmla="*/ 27324 h 1169048"/>
                <a:gd name="connsiteX56" fmla="*/ 639213 w 1169048"/>
                <a:gd name="connsiteY56" fmla="*/ 268187 h 1169048"/>
                <a:gd name="connsiteX57" fmla="*/ 362756 w 1169048"/>
                <a:gd name="connsiteY57" fmla="*/ 331472 h 1169048"/>
                <a:gd name="connsiteX58" fmla="*/ 362756 w 1169048"/>
                <a:gd name="connsiteY58" fmla="*/ 331472 h 1169048"/>
                <a:gd name="connsiteX59" fmla="*/ 301495 w 1169048"/>
                <a:gd name="connsiteY59" fmla="*/ 651948 h 1169048"/>
                <a:gd name="connsiteX60" fmla="*/ 367393 w 1169048"/>
                <a:gd name="connsiteY60" fmla="*/ 368242 h 1169048"/>
                <a:gd name="connsiteX61" fmla="*/ 650708 w 1169048"/>
                <a:gd name="connsiteY61" fmla="*/ 303520 h 1169048"/>
                <a:gd name="connsiteX62" fmla="*/ 657043 w 1169048"/>
                <a:gd name="connsiteY62" fmla="*/ 326966 h 1169048"/>
                <a:gd name="connsiteX63" fmla="*/ 641695 w 1169048"/>
                <a:gd name="connsiteY63" fmla="*/ 642478 h 1169048"/>
                <a:gd name="connsiteX64" fmla="*/ 324941 w 1169048"/>
                <a:gd name="connsiteY64" fmla="*/ 658349 h 1169048"/>
                <a:gd name="connsiteX65" fmla="*/ 301430 w 1169048"/>
                <a:gd name="connsiteY65" fmla="*/ 651948 h 1169048"/>
                <a:gd name="connsiteX66" fmla="*/ 301430 w 1169048"/>
                <a:gd name="connsiteY66" fmla="*/ 65194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3420" y="947410"/>
                  </a:moveTo>
                  <a:cubicBezTo>
                    <a:pt x="36467" y="966938"/>
                    <a:pt x="156246" y="1046943"/>
                    <a:pt x="140114" y="1172142"/>
                  </a:cubicBezTo>
                  <a:lnTo>
                    <a:pt x="177864" y="1134393"/>
                  </a:lnTo>
                  <a:cubicBezTo>
                    <a:pt x="170679" y="1030877"/>
                    <a:pt x="88389" y="960407"/>
                    <a:pt x="42606" y="928863"/>
                  </a:cubicBezTo>
                  <a:cubicBezTo>
                    <a:pt x="138024" y="880795"/>
                    <a:pt x="214306" y="804382"/>
                    <a:pt x="268905" y="713405"/>
                  </a:cubicBezTo>
                  <a:cubicBezTo>
                    <a:pt x="274457" y="704196"/>
                    <a:pt x="279747" y="694792"/>
                    <a:pt x="284841" y="685322"/>
                  </a:cubicBezTo>
                  <a:cubicBezTo>
                    <a:pt x="295160" y="688457"/>
                    <a:pt x="305610" y="691330"/>
                    <a:pt x="316059" y="693943"/>
                  </a:cubicBezTo>
                  <a:cubicBezTo>
                    <a:pt x="418139" y="719479"/>
                    <a:pt x="524659" y="719348"/>
                    <a:pt x="625302" y="687216"/>
                  </a:cubicBezTo>
                  <a:lnTo>
                    <a:pt x="686824" y="625759"/>
                  </a:lnTo>
                  <a:cubicBezTo>
                    <a:pt x="718826" y="525704"/>
                    <a:pt x="718303" y="419445"/>
                    <a:pt x="692832" y="317953"/>
                  </a:cubicBezTo>
                  <a:cubicBezTo>
                    <a:pt x="690220" y="307569"/>
                    <a:pt x="687346" y="297185"/>
                    <a:pt x="684212" y="286866"/>
                  </a:cubicBezTo>
                  <a:cubicBezTo>
                    <a:pt x="693747" y="281771"/>
                    <a:pt x="703217" y="276481"/>
                    <a:pt x="712425" y="270930"/>
                  </a:cubicBezTo>
                  <a:cubicBezTo>
                    <a:pt x="803990" y="216070"/>
                    <a:pt x="880141" y="139265"/>
                    <a:pt x="928405" y="43456"/>
                  </a:cubicBezTo>
                  <a:cubicBezTo>
                    <a:pt x="959950" y="89238"/>
                    <a:pt x="1030485" y="171463"/>
                    <a:pt x="1134001" y="178647"/>
                  </a:cubicBezTo>
                  <a:lnTo>
                    <a:pt x="1171750" y="140898"/>
                  </a:lnTo>
                  <a:cubicBezTo>
                    <a:pt x="1046159" y="157030"/>
                    <a:pt x="966089" y="36729"/>
                    <a:pt x="946757" y="4008"/>
                  </a:cubicBezTo>
                  <a:lnTo>
                    <a:pt x="947149" y="3355"/>
                  </a:lnTo>
                  <a:lnTo>
                    <a:pt x="905939" y="3355"/>
                  </a:lnTo>
                  <a:lnTo>
                    <a:pt x="906265" y="4008"/>
                  </a:lnTo>
                  <a:cubicBezTo>
                    <a:pt x="862312" y="103933"/>
                    <a:pt x="786422" y="183545"/>
                    <a:pt x="693485" y="239255"/>
                  </a:cubicBezTo>
                  <a:cubicBezTo>
                    <a:pt x="686563" y="243435"/>
                    <a:pt x="679509" y="247419"/>
                    <a:pt x="672390" y="251337"/>
                  </a:cubicBezTo>
                  <a:cubicBezTo>
                    <a:pt x="638952" y="159838"/>
                    <a:pt x="585593" y="74478"/>
                    <a:pt x="518324" y="4204"/>
                  </a:cubicBezTo>
                  <a:lnTo>
                    <a:pt x="519108" y="3355"/>
                  </a:lnTo>
                  <a:lnTo>
                    <a:pt x="458957" y="3355"/>
                  </a:lnTo>
                  <a:lnTo>
                    <a:pt x="460133" y="4596"/>
                  </a:lnTo>
                  <a:cubicBezTo>
                    <a:pt x="440932" y="24124"/>
                    <a:pt x="419641" y="41953"/>
                    <a:pt x="396782" y="57889"/>
                  </a:cubicBezTo>
                  <a:cubicBezTo>
                    <a:pt x="369026" y="77155"/>
                    <a:pt x="339179" y="93483"/>
                    <a:pt x="307895" y="106284"/>
                  </a:cubicBezTo>
                  <a:lnTo>
                    <a:pt x="278702" y="118170"/>
                  </a:lnTo>
                  <a:lnTo>
                    <a:pt x="290850" y="147102"/>
                  </a:lnTo>
                  <a:cubicBezTo>
                    <a:pt x="303781" y="178059"/>
                    <a:pt x="313316" y="210714"/>
                    <a:pt x="319194" y="243957"/>
                  </a:cubicBezTo>
                  <a:cubicBezTo>
                    <a:pt x="324027" y="271453"/>
                    <a:pt x="326378" y="299405"/>
                    <a:pt x="326052" y="327293"/>
                  </a:cubicBezTo>
                  <a:cubicBezTo>
                    <a:pt x="298687" y="327488"/>
                    <a:pt x="270995" y="325137"/>
                    <a:pt x="243500" y="320174"/>
                  </a:cubicBezTo>
                  <a:cubicBezTo>
                    <a:pt x="210388" y="314231"/>
                    <a:pt x="177733" y="304630"/>
                    <a:pt x="146384" y="291503"/>
                  </a:cubicBezTo>
                  <a:lnTo>
                    <a:pt x="117321" y="279290"/>
                  </a:lnTo>
                  <a:lnTo>
                    <a:pt x="105369" y="308418"/>
                  </a:lnTo>
                  <a:cubicBezTo>
                    <a:pt x="92634" y="339506"/>
                    <a:pt x="76306" y="369287"/>
                    <a:pt x="56909" y="396913"/>
                  </a:cubicBezTo>
                  <a:cubicBezTo>
                    <a:pt x="41104" y="419445"/>
                    <a:pt x="23144" y="440671"/>
                    <a:pt x="3355" y="460068"/>
                  </a:cubicBezTo>
                  <a:lnTo>
                    <a:pt x="3355" y="518912"/>
                  </a:lnTo>
                  <a:cubicBezTo>
                    <a:pt x="74478" y="587095"/>
                    <a:pt x="159119" y="640127"/>
                    <a:pt x="249312" y="673239"/>
                  </a:cubicBezTo>
                  <a:cubicBezTo>
                    <a:pt x="245394" y="680358"/>
                    <a:pt x="241410" y="687346"/>
                    <a:pt x="237230" y="694269"/>
                  </a:cubicBezTo>
                  <a:cubicBezTo>
                    <a:pt x="181782" y="786748"/>
                    <a:pt x="102822" y="862965"/>
                    <a:pt x="3355" y="906527"/>
                  </a:cubicBezTo>
                  <a:lnTo>
                    <a:pt x="3355" y="947215"/>
                  </a:lnTo>
                  <a:lnTo>
                    <a:pt x="3355" y="947215"/>
                  </a:lnTo>
                  <a:close/>
                  <a:moveTo>
                    <a:pt x="25952" y="489784"/>
                  </a:moveTo>
                  <a:cubicBezTo>
                    <a:pt x="48419" y="468166"/>
                    <a:pt x="68926" y="444067"/>
                    <a:pt x="87083" y="418139"/>
                  </a:cubicBezTo>
                  <a:cubicBezTo>
                    <a:pt x="107002" y="389729"/>
                    <a:pt x="123917" y="359295"/>
                    <a:pt x="137306" y="327684"/>
                  </a:cubicBezTo>
                  <a:cubicBezTo>
                    <a:pt x="169569" y="340812"/>
                    <a:pt x="203073" y="350478"/>
                    <a:pt x="236969" y="356551"/>
                  </a:cubicBezTo>
                  <a:cubicBezTo>
                    <a:pt x="267991" y="362103"/>
                    <a:pt x="299471" y="364650"/>
                    <a:pt x="330689" y="364127"/>
                  </a:cubicBezTo>
                  <a:cubicBezTo>
                    <a:pt x="328991" y="458957"/>
                    <a:pt x="306851" y="554702"/>
                    <a:pt x="266228" y="640454"/>
                  </a:cubicBezTo>
                  <a:cubicBezTo>
                    <a:pt x="177994" y="608778"/>
                    <a:pt x="95181" y="556857"/>
                    <a:pt x="25952" y="489784"/>
                  </a:cubicBezTo>
                  <a:lnTo>
                    <a:pt x="25952" y="489784"/>
                  </a:lnTo>
                  <a:close/>
                  <a:moveTo>
                    <a:pt x="362821" y="331538"/>
                  </a:moveTo>
                  <a:cubicBezTo>
                    <a:pt x="363409" y="300254"/>
                    <a:pt x="360862" y="268775"/>
                    <a:pt x="355376" y="237687"/>
                  </a:cubicBezTo>
                  <a:cubicBezTo>
                    <a:pt x="349367" y="203595"/>
                    <a:pt x="339832" y="170092"/>
                    <a:pt x="326901" y="138220"/>
                  </a:cubicBezTo>
                  <a:cubicBezTo>
                    <a:pt x="359099" y="124636"/>
                    <a:pt x="389598" y="107786"/>
                    <a:pt x="417747" y="88258"/>
                  </a:cubicBezTo>
                  <a:cubicBezTo>
                    <a:pt x="443675" y="70233"/>
                    <a:pt x="467709" y="49791"/>
                    <a:pt x="489392" y="27324"/>
                  </a:cubicBezTo>
                  <a:cubicBezTo>
                    <a:pt x="555224" y="95573"/>
                    <a:pt x="607276" y="178843"/>
                    <a:pt x="639213" y="268187"/>
                  </a:cubicBezTo>
                  <a:cubicBezTo>
                    <a:pt x="554375" y="308157"/>
                    <a:pt x="459153" y="330036"/>
                    <a:pt x="362756" y="331472"/>
                  </a:cubicBezTo>
                  <a:lnTo>
                    <a:pt x="362756" y="331472"/>
                  </a:lnTo>
                  <a:close/>
                  <a:moveTo>
                    <a:pt x="301495" y="651948"/>
                  </a:moveTo>
                  <a:cubicBezTo>
                    <a:pt x="342575" y="563649"/>
                    <a:pt x="365172" y="465554"/>
                    <a:pt x="367393" y="368242"/>
                  </a:cubicBezTo>
                  <a:cubicBezTo>
                    <a:pt x="466011" y="366152"/>
                    <a:pt x="563453" y="343881"/>
                    <a:pt x="650708" y="303520"/>
                  </a:cubicBezTo>
                  <a:cubicBezTo>
                    <a:pt x="652993" y="311292"/>
                    <a:pt x="655083" y="319129"/>
                    <a:pt x="657043" y="326966"/>
                  </a:cubicBezTo>
                  <a:cubicBezTo>
                    <a:pt x="683232" y="431527"/>
                    <a:pt x="681273" y="541313"/>
                    <a:pt x="641695" y="642478"/>
                  </a:cubicBezTo>
                  <a:cubicBezTo>
                    <a:pt x="539942" y="682056"/>
                    <a:pt x="430025" y="684669"/>
                    <a:pt x="324941" y="658349"/>
                  </a:cubicBezTo>
                  <a:cubicBezTo>
                    <a:pt x="317104" y="656389"/>
                    <a:pt x="309267" y="654234"/>
                    <a:pt x="301430" y="651948"/>
                  </a:cubicBezTo>
                  <a:lnTo>
                    <a:pt x="301430" y="65194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EE2B0DE-C38D-4D8B-876C-ACFE741BB98D}"/>
                </a:ext>
              </a:extLst>
            </p:cNvPr>
            <p:cNvSpPr/>
            <p:nvPr/>
          </p:nvSpPr>
          <p:spPr>
            <a:xfrm>
              <a:off x="2743712" y="4384229"/>
              <a:ext cx="1169048" cy="1169048"/>
            </a:xfrm>
            <a:custGeom>
              <a:avLst/>
              <a:gdLst>
                <a:gd name="connsiteX0" fmla="*/ 1171816 w 1169048"/>
                <a:gd name="connsiteY0" fmla="*/ 228152 h 1169048"/>
                <a:gd name="connsiteX1" fmla="*/ 1034991 w 1169048"/>
                <a:gd name="connsiteY1" fmla="*/ 3355 h 1169048"/>
                <a:gd name="connsiteX2" fmla="*/ 997242 w 1169048"/>
                <a:gd name="connsiteY2" fmla="*/ 41104 h 1169048"/>
                <a:gd name="connsiteX3" fmla="*/ 1132499 w 1169048"/>
                <a:gd name="connsiteY3" fmla="*/ 246635 h 1169048"/>
                <a:gd name="connsiteX4" fmla="*/ 906200 w 1169048"/>
                <a:gd name="connsiteY4" fmla="*/ 462093 h 1169048"/>
                <a:gd name="connsiteX5" fmla="*/ 890264 w 1169048"/>
                <a:gd name="connsiteY5" fmla="*/ 490176 h 1169048"/>
                <a:gd name="connsiteX6" fmla="*/ 859046 w 1169048"/>
                <a:gd name="connsiteY6" fmla="*/ 481555 h 1169048"/>
                <a:gd name="connsiteX7" fmla="*/ 549804 w 1169048"/>
                <a:gd name="connsiteY7" fmla="*/ 488282 h 1169048"/>
                <a:gd name="connsiteX8" fmla="*/ 488282 w 1169048"/>
                <a:gd name="connsiteY8" fmla="*/ 549738 h 1169048"/>
                <a:gd name="connsiteX9" fmla="*/ 482273 w 1169048"/>
                <a:gd name="connsiteY9" fmla="*/ 857544 h 1169048"/>
                <a:gd name="connsiteX10" fmla="*/ 490894 w 1169048"/>
                <a:gd name="connsiteY10" fmla="*/ 888632 h 1169048"/>
                <a:gd name="connsiteX11" fmla="*/ 462680 w 1169048"/>
                <a:gd name="connsiteY11" fmla="*/ 904567 h 1169048"/>
                <a:gd name="connsiteX12" fmla="*/ 246700 w 1169048"/>
                <a:gd name="connsiteY12" fmla="*/ 1132042 h 1169048"/>
                <a:gd name="connsiteX13" fmla="*/ 41104 w 1169048"/>
                <a:gd name="connsiteY13" fmla="*/ 996850 h 1169048"/>
                <a:gd name="connsiteX14" fmla="*/ 3355 w 1169048"/>
                <a:gd name="connsiteY14" fmla="*/ 1034600 h 1169048"/>
                <a:gd name="connsiteX15" fmla="*/ 228087 w 1169048"/>
                <a:gd name="connsiteY15" fmla="*/ 1171032 h 1169048"/>
                <a:gd name="connsiteX16" fmla="*/ 269102 w 1169048"/>
                <a:gd name="connsiteY16" fmla="*/ 1171032 h 1169048"/>
                <a:gd name="connsiteX17" fmla="*/ 481685 w 1169048"/>
                <a:gd name="connsiteY17" fmla="*/ 936243 h 1169048"/>
                <a:gd name="connsiteX18" fmla="*/ 502781 w 1169048"/>
                <a:gd name="connsiteY18" fmla="*/ 924160 h 1169048"/>
                <a:gd name="connsiteX19" fmla="*/ 656586 w 1169048"/>
                <a:gd name="connsiteY19" fmla="*/ 1171032 h 1169048"/>
                <a:gd name="connsiteX20" fmla="*/ 715103 w 1169048"/>
                <a:gd name="connsiteY20" fmla="*/ 1171032 h 1169048"/>
                <a:gd name="connsiteX21" fmla="*/ 714973 w 1169048"/>
                <a:gd name="connsiteY21" fmla="*/ 1170901 h 1169048"/>
                <a:gd name="connsiteX22" fmla="*/ 778323 w 1169048"/>
                <a:gd name="connsiteY22" fmla="*/ 1117608 h 1169048"/>
                <a:gd name="connsiteX23" fmla="*/ 867210 w 1169048"/>
                <a:gd name="connsiteY23" fmla="*/ 1069214 h 1169048"/>
                <a:gd name="connsiteX24" fmla="*/ 896404 w 1169048"/>
                <a:gd name="connsiteY24" fmla="*/ 1057327 h 1169048"/>
                <a:gd name="connsiteX25" fmla="*/ 884256 w 1169048"/>
                <a:gd name="connsiteY25" fmla="*/ 1028395 h 1169048"/>
                <a:gd name="connsiteX26" fmla="*/ 855911 w 1169048"/>
                <a:gd name="connsiteY26" fmla="*/ 931540 h 1169048"/>
                <a:gd name="connsiteX27" fmla="*/ 849054 w 1169048"/>
                <a:gd name="connsiteY27" fmla="*/ 848205 h 1169048"/>
                <a:gd name="connsiteX28" fmla="*/ 931606 w 1169048"/>
                <a:gd name="connsiteY28" fmla="*/ 855324 h 1169048"/>
                <a:gd name="connsiteX29" fmla="*/ 1028722 w 1169048"/>
                <a:gd name="connsiteY29" fmla="*/ 883995 h 1169048"/>
                <a:gd name="connsiteX30" fmla="*/ 1057785 w 1169048"/>
                <a:gd name="connsiteY30" fmla="*/ 896208 h 1169048"/>
                <a:gd name="connsiteX31" fmla="*/ 1069736 w 1169048"/>
                <a:gd name="connsiteY31" fmla="*/ 867014 h 1169048"/>
                <a:gd name="connsiteX32" fmla="*/ 1118196 w 1169048"/>
                <a:gd name="connsiteY32" fmla="*/ 778519 h 1169048"/>
                <a:gd name="connsiteX33" fmla="*/ 1171816 w 1169048"/>
                <a:gd name="connsiteY33" fmla="*/ 715234 h 1169048"/>
                <a:gd name="connsiteX34" fmla="*/ 1171816 w 1169048"/>
                <a:gd name="connsiteY34" fmla="*/ 656586 h 1169048"/>
                <a:gd name="connsiteX35" fmla="*/ 925793 w 1169048"/>
                <a:gd name="connsiteY35" fmla="*/ 502193 h 1169048"/>
                <a:gd name="connsiteX36" fmla="*/ 937876 w 1169048"/>
                <a:gd name="connsiteY36" fmla="*/ 481163 h 1169048"/>
                <a:gd name="connsiteX37" fmla="*/ 1171816 w 1169048"/>
                <a:gd name="connsiteY37" fmla="*/ 268906 h 1169048"/>
                <a:gd name="connsiteX38" fmla="*/ 1171881 w 1169048"/>
                <a:gd name="connsiteY38" fmla="*/ 268906 h 1169048"/>
                <a:gd name="connsiteX39" fmla="*/ 1171881 w 1169048"/>
                <a:gd name="connsiteY39" fmla="*/ 228283 h 1169048"/>
                <a:gd name="connsiteX40" fmla="*/ 1171881 w 1169048"/>
                <a:gd name="connsiteY40" fmla="*/ 228283 h 1169048"/>
                <a:gd name="connsiteX41" fmla="*/ 938202 w 1169048"/>
                <a:gd name="connsiteY41" fmla="*/ 818946 h 1169048"/>
                <a:gd name="connsiteX42" fmla="*/ 844482 w 1169048"/>
                <a:gd name="connsiteY42" fmla="*/ 811370 h 1169048"/>
                <a:gd name="connsiteX43" fmla="*/ 908943 w 1169048"/>
                <a:gd name="connsiteY43" fmla="*/ 535044 h 1169048"/>
                <a:gd name="connsiteX44" fmla="*/ 1149219 w 1169048"/>
                <a:gd name="connsiteY44" fmla="*/ 685714 h 1169048"/>
                <a:gd name="connsiteX45" fmla="*/ 1088088 w 1169048"/>
                <a:gd name="connsiteY45" fmla="*/ 757293 h 1169048"/>
                <a:gd name="connsiteX46" fmla="*/ 1037865 w 1169048"/>
                <a:gd name="connsiteY46" fmla="*/ 847748 h 1169048"/>
                <a:gd name="connsiteX47" fmla="*/ 938202 w 1169048"/>
                <a:gd name="connsiteY47" fmla="*/ 818881 h 1169048"/>
                <a:gd name="connsiteX48" fmla="*/ 938202 w 1169048"/>
                <a:gd name="connsiteY48" fmla="*/ 818881 h 1169048"/>
                <a:gd name="connsiteX49" fmla="*/ 812350 w 1169048"/>
                <a:gd name="connsiteY49" fmla="*/ 843960 h 1169048"/>
                <a:gd name="connsiteX50" fmla="*/ 819795 w 1169048"/>
                <a:gd name="connsiteY50" fmla="*/ 937810 h 1169048"/>
                <a:gd name="connsiteX51" fmla="*/ 848270 w 1169048"/>
                <a:gd name="connsiteY51" fmla="*/ 1037277 h 1169048"/>
                <a:gd name="connsiteX52" fmla="*/ 757424 w 1169048"/>
                <a:gd name="connsiteY52" fmla="*/ 1087239 h 1169048"/>
                <a:gd name="connsiteX53" fmla="*/ 685779 w 1169048"/>
                <a:gd name="connsiteY53" fmla="*/ 1148174 h 1169048"/>
                <a:gd name="connsiteX54" fmla="*/ 535958 w 1169048"/>
                <a:gd name="connsiteY54" fmla="*/ 907311 h 1169048"/>
                <a:gd name="connsiteX55" fmla="*/ 812415 w 1169048"/>
                <a:gd name="connsiteY55" fmla="*/ 844025 h 1169048"/>
                <a:gd name="connsiteX56" fmla="*/ 812415 w 1169048"/>
                <a:gd name="connsiteY56" fmla="*/ 844025 h 1169048"/>
                <a:gd name="connsiteX57" fmla="*/ 873676 w 1169048"/>
                <a:gd name="connsiteY57" fmla="*/ 523549 h 1169048"/>
                <a:gd name="connsiteX58" fmla="*/ 807778 w 1169048"/>
                <a:gd name="connsiteY58" fmla="*/ 807256 h 1169048"/>
                <a:gd name="connsiteX59" fmla="*/ 524463 w 1169048"/>
                <a:gd name="connsiteY59" fmla="*/ 871978 h 1169048"/>
                <a:gd name="connsiteX60" fmla="*/ 518128 w 1169048"/>
                <a:gd name="connsiteY60" fmla="*/ 848532 h 1169048"/>
                <a:gd name="connsiteX61" fmla="*/ 533476 w 1169048"/>
                <a:gd name="connsiteY61" fmla="*/ 533019 h 1169048"/>
                <a:gd name="connsiteX62" fmla="*/ 850229 w 1169048"/>
                <a:gd name="connsiteY62" fmla="*/ 517149 h 1169048"/>
                <a:gd name="connsiteX63" fmla="*/ 873741 w 1169048"/>
                <a:gd name="connsiteY63" fmla="*/ 523549 h 1169048"/>
                <a:gd name="connsiteX64" fmla="*/ 873741 w 1169048"/>
                <a:gd name="connsiteY64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1171816" y="228152"/>
                  </a:moveTo>
                  <a:cubicBezTo>
                    <a:pt x="1138899" y="208755"/>
                    <a:pt x="1018860" y="128685"/>
                    <a:pt x="1034991" y="3355"/>
                  </a:cubicBezTo>
                  <a:lnTo>
                    <a:pt x="997242" y="41104"/>
                  </a:lnTo>
                  <a:cubicBezTo>
                    <a:pt x="1004426" y="144621"/>
                    <a:pt x="1086717" y="215090"/>
                    <a:pt x="1132499" y="246635"/>
                  </a:cubicBezTo>
                  <a:cubicBezTo>
                    <a:pt x="1037081" y="294703"/>
                    <a:pt x="960799" y="371116"/>
                    <a:pt x="906200" y="462093"/>
                  </a:cubicBezTo>
                  <a:cubicBezTo>
                    <a:pt x="900649" y="471301"/>
                    <a:pt x="895359" y="480706"/>
                    <a:pt x="890264" y="490176"/>
                  </a:cubicBezTo>
                  <a:cubicBezTo>
                    <a:pt x="879946" y="487041"/>
                    <a:pt x="869496" y="484167"/>
                    <a:pt x="859046" y="481555"/>
                  </a:cubicBezTo>
                  <a:cubicBezTo>
                    <a:pt x="756967" y="456019"/>
                    <a:pt x="650446" y="456149"/>
                    <a:pt x="549804" y="488282"/>
                  </a:cubicBezTo>
                  <a:lnTo>
                    <a:pt x="488282" y="549738"/>
                  </a:lnTo>
                  <a:cubicBezTo>
                    <a:pt x="456280" y="649793"/>
                    <a:pt x="456802" y="756118"/>
                    <a:pt x="482273" y="857544"/>
                  </a:cubicBezTo>
                  <a:cubicBezTo>
                    <a:pt x="484886" y="867928"/>
                    <a:pt x="487759" y="878313"/>
                    <a:pt x="490894" y="888632"/>
                  </a:cubicBezTo>
                  <a:cubicBezTo>
                    <a:pt x="481359" y="893726"/>
                    <a:pt x="471889" y="899016"/>
                    <a:pt x="462680" y="904567"/>
                  </a:cubicBezTo>
                  <a:cubicBezTo>
                    <a:pt x="371116" y="959428"/>
                    <a:pt x="294964" y="1036232"/>
                    <a:pt x="246700" y="1132042"/>
                  </a:cubicBezTo>
                  <a:cubicBezTo>
                    <a:pt x="215155" y="1086260"/>
                    <a:pt x="144621" y="1004035"/>
                    <a:pt x="41104" y="996850"/>
                  </a:cubicBezTo>
                  <a:lnTo>
                    <a:pt x="3355" y="1034600"/>
                  </a:lnTo>
                  <a:cubicBezTo>
                    <a:pt x="128359" y="1018533"/>
                    <a:pt x="208298" y="1137724"/>
                    <a:pt x="228087" y="1171032"/>
                  </a:cubicBezTo>
                  <a:lnTo>
                    <a:pt x="269102" y="1171032"/>
                  </a:lnTo>
                  <a:cubicBezTo>
                    <a:pt x="313120" y="1071304"/>
                    <a:pt x="388880" y="991822"/>
                    <a:pt x="481685" y="936243"/>
                  </a:cubicBezTo>
                  <a:cubicBezTo>
                    <a:pt x="488608" y="932063"/>
                    <a:pt x="495662" y="928079"/>
                    <a:pt x="502781" y="924160"/>
                  </a:cubicBezTo>
                  <a:cubicBezTo>
                    <a:pt x="536154" y="1015529"/>
                    <a:pt x="589447" y="1100824"/>
                    <a:pt x="656586" y="1171032"/>
                  </a:cubicBezTo>
                  <a:lnTo>
                    <a:pt x="715103" y="1171032"/>
                  </a:lnTo>
                  <a:lnTo>
                    <a:pt x="714973" y="1170901"/>
                  </a:lnTo>
                  <a:cubicBezTo>
                    <a:pt x="734174" y="1151374"/>
                    <a:pt x="755465" y="1133544"/>
                    <a:pt x="778323" y="1117608"/>
                  </a:cubicBezTo>
                  <a:cubicBezTo>
                    <a:pt x="806080" y="1098342"/>
                    <a:pt x="835926" y="1082015"/>
                    <a:pt x="867210" y="1069214"/>
                  </a:cubicBezTo>
                  <a:lnTo>
                    <a:pt x="896404" y="1057327"/>
                  </a:lnTo>
                  <a:lnTo>
                    <a:pt x="884256" y="1028395"/>
                  </a:lnTo>
                  <a:cubicBezTo>
                    <a:pt x="871325" y="997438"/>
                    <a:pt x="861789" y="964783"/>
                    <a:pt x="855911" y="931540"/>
                  </a:cubicBezTo>
                  <a:cubicBezTo>
                    <a:pt x="851078" y="904045"/>
                    <a:pt x="848727" y="876092"/>
                    <a:pt x="849054" y="848205"/>
                  </a:cubicBezTo>
                  <a:cubicBezTo>
                    <a:pt x="876419" y="848009"/>
                    <a:pt x="904110" y="850360"/>
                    <a:pt x="931606" y="855324"/>
                  </a:cubicBezTo>
                  <a:cubicBezTo>
                    <a:pt x="964718" y="861267"/>
                    <a:pt x="997373" y="870868"/>
                    <a:pt x="1028722" y="883995"/>
                  </a:cubicBezTo>
                  <a:lnTo>
                    <a:pt x="1057785" y="896208"/>
                  </a:lnTo>
                  <a:lnTo>
                    <a:pt x="1069736" y="867014"/>
                  </a:lnTo>
                  <a:cubicBezTo>
                    <a:pt x="1082472" y="835926"/>
                    <a:pt x="1098799" y="806145"/>
                    <a:pt x="1118196" y="778519"/>
                  </a:cubicBezTo>
                  <a:cubicBezTo>
                    <a:pt x="1134067" y="755922"/>
                    <a:pt x="1152027" y="734696"/>
                    <a:pt x="1171816" y="715234"/>
                  </a:cubicBezTo>
                  <a:lnTo>
                    <a:pt x="1171816" y="656586"/>
                  </a:lnTo>
                  <a:cubicBezTo>
                    <a:pt x="1100628" y="588402"/>
                    <a:pt x="1015986" y="535305"/>
                    <a:pt x="925793" y="502193"/>
                  </a:cubicBezTo>
                  <a:cubicBezTo>
                    <a:pt x="929712" y="495074"/>
                    <a:pt x="933696" y="488086"/>
                    <a:pt x="937876" y="481163"/>
                  </a:cubicBezTo>
                  <a:cubicBezTo>
                    <a:pt x="993324" y="388684"/>
                    <a:pt x="1072349" y="312467"/>
                    <a:pt x="1171816" y="268906"/>
                  </a:cubicBezTo>
                  <a:lnTo>
                    <a:pt x="1171881" y="268906"/>
                  </a:lnTo>
                  <a:lnTo>
                    <a:pt x="1171881" y="228283"/>
                  </a:lnTo>
                  <a:lnTo>
                    <a:pt x="1171881" y="228283"/>
                  </a:lnTo>
                  <a:close/>
                  <a:moveTo>
                    <a:pt x="938202" y="818946"/>
                  </a:moveTo>
                  <a:cubicBezTo>
                    <a:pt x="907180" y="813395"/>
                    <a:pt x="875766" y="810848"/>
                    <a:pt x="844482" y="811370"/>
                  </a:cubicBezTo>
                  <a:cubicBezTo>
                    <a:pt x="846180" y="716540"/>
                    <a:pt x="868320" y="620861"/>
                    <a:pt x="908943" y="535044"/>
                  </a:cubicBezTo>
                  <a:cubicBezTo>
                    <a:pt x="997177" y="566719"/>
                    <a:pt x="1079990" y="618641"/>
                    <a:pt x="1149219" y="685714"/>
                  </a:cubicBezTo>
                  <a:cubicBezTo>
                    <a:pt x="1126752" y="707332"/>
                    <a:pt x="1106244" y="731431"/>
                    <a:pt x="1088088" y="757293"/>
                  </a:cubicBezTo>
                  <a:cubicBezTo>
                    <a:pt x="1068169" y="785703"/>
                    <a:pt x="1051254" y="816138"/>
                    <a:pt x="1037865" y="847748"/>
                  </a:cubicBezTo>
                  <a:cubicBezTo>
                    <a:pt x="1005602" y="834621"/>
                    <a:pt x="972098" y="824954"/>
                    <a:pt x="938202" y="818881"/>
                  </a:cubicBezTo>
                  <a:lnTo>
                    <a:pt x="938202" y="818881"/>
                  </a:lnTo>
                  <a:close/>
                  <a:moveTo>
                    <a:pt x="812350" y="843960"/>
                  </a:moveTo>
                  <a:cubicBezTo>
                    <a:pt x="811762" y="875243"/>
                    <a:pt x="814309" y="906723"/>
                    <a:pt x="819795" y="937810"/>
                  </a:cubicBezTo>
                  <a:cubicBezTo>
                    <a:pt x="825803" y="971902"/>
                    <a:pt x="835339" y="1005406"/>
                    <a:pt x="848270" y="1037277"/>
                  </a:cubicBezTo>
                  <a:cubicBezTo>
                    <a:pt x="816072" y="1050862"/>
                    <a:pt x="785573" y="1067712"/>
                    <a:pt x="757424" y="1087239"/>
                  </a:cubicBezTo>
                  <a:cubicBezTo>
                    <a:pt x="731496" y="1105265"/>
                    <a:pt x="707462" y="1125707"/>
                    <a:pt x="685779" y="1148174"/>
                  </a:cubicBezTo>
                  <a:cubicBezTo>
                    <a:pt x="619881" y="1079925"/>
                    <a:pt x="567895" y="996655"/>
                    <a:pt x="535958" y="907311"/>
                  </a:cubicBezTo>
                  <a:cubicBezTo>
                    <a:pt x="620795" y="867341"/>
                    <a:pt x="716017" y="845462"/>
                    <a:pt x="812415" y="844025"/>
                  </a:cubicBezTo>
                  <a:lnTo>
                    <a:pt x="812415" y="844025"/>
                  </a:lnTo>
                  <a:close/>
                  <a:moveTo>
                    <a:pt x="873676" y="523549"/>
                  </a:moveTo>
                  <a:cubicBezTo>
                    <a:pt x="832596" y="611848"/>
                    <a:pt x="809999" y="709944"/>
                    <a:pt x="807778" y="807256"/>
                  </a:cubicBezTo>
                  <a:cubicBezTo>
                    <a:pt x="709160" y="809346"/>
                    <a:pt x="611718" y="831616"/>
                    <a:pt x="524463" y="871978"/>
                  </a:cubicBezTo>
                  <a:cubicBezTo>
                    <a:pt x="522178" y="864206"/>
                    <a:pt x="520088" y="856368"/>
                    <a:pt x="518128" y="848532"/>
                  </a:cubicBezTo>
                  <a:cubicBezTo>
                    <a:pt x="491939" y="743970"/>
                    <a:pt x="493898" y="634184"/>
                    <a:pt x="533476" y="533019"/>
                  </a:cubicBezTo>
                  <a:cubicBezTo>
                    <a:pt x="635229" y="493441"/>
                    <a:pt x="745146" y="490829"/>
                    <a:pt x="850229" y="517149"/>
                  </a:cubicBezTo>
                  <a:cubicBezTo>
                    <a:pt x="858067" y="519108"/>
                    <a:pt x="865904" y="521263"/>
                    <a:pt x="873741" y="523549"/>
                  </a:cubicBezTo>
                  <a:lnTo>
                    <a:pt x="873741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9" name="Rectangle 38">
            <a:extLst>
              <a:ext uri="{FF2B5EF4-FFF2-40B4-BE49-F238E27FC236}">
                <a16:creationId xmlns:a16="http://schemas.microsoft.com/office/drawing/2014/main" id="{AB2E796A-C058-497F-A7E9-4C567C867A0D}"/>
              </a:ext>
            </a:extLst>
          </p:cNvPr>
          <p:cNvSpPr/>
          <p:nvPr userDrawn="1"/>
        </p:nvSpPr>
        <p:spPr>
          <a:xfrm>
            <a:off x="11259879" y="6273800"/>
            <a:ext cx="765544" cy="447089"/>
          </a:xfrm>
          <a:prstGeom prst="rect">
            <a:avLst/>
          </a:prstGeom>
          <a:solidFill>
            <a:srgbClr val="2112A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6" name="Picture 35">
            <a:extLst>
              <a:ext uri="{FF2B5EF4-FFF2-40B4-BE49-F238E27FC236}">
                <a16:creationId xmlns:a16="http://schemas.microsoft.com/office/drawing/2014/main" id="{7F51C054-C77A-4C98-BE6B-50280BEB5FD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63548" y="438150"/>
            <a:ext cx="4895850" cy="5835650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F7CCA645-294D-21A9-ED3A-ACF585115843}"/>
              </a:ext>
            </a:extLst>
          </p:cNvPr>
          <p:cNvSpPr txBox="1"/>
          <p:nvPr userDrawn="1"/>
        </p:nvSpPr>
        <p:spPr>
          <a:xfrm>
            <a:off x="5274867" y="6506701"/>
            <a:ext cx="1631352" cy="20524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700" kern="1200" noProof="0" dirty="0">
              <a:solidFill>
                <a:schemeClr val="bg1"/>
              </a:solidFill>
              <a:latin typeface="+mn-lt"/>
              <a:ea typeface="+mn-ea"/>
              <a:cs typeface="+mn-cs"/>
            </a:endParaRPr>
          </a:p>
        </p:txBody>
      </p:sp>
      <p:grpSp>
        <p:nvGrpSpPr>
          <p:cNvPr id="6" name="LOGO_4F">
            <a:extLst>
              <a:ext uri="{FF2B5EF4-FFF2-40B4-BE49-F238E27FC236}">
                <a16:creationId xmlns:a16="http://schemas.microsoft.com/office/drawing/2014/main" id="{E24F8845-68CE-E3EA-09EC-8223A2ACD516}"/>
              </a:ext>
            </a:extLst>
          </p:cNvPr>
          <p:cNvGrpSpPr/>
          <p:nvPr userDrawn="1"/>
        </p:nvGrpSpPr>
        <p:grpSpPr>
          <a:xfrm>
            <a:off x="11749088" y="73817"/>
            <a:ext cx="429526" cy="1820570"/>
            <a:chOff x="11749088" y="73817"/>
            <a:chExt cx="429526" cy="1820570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49E9D72B-5A11-D8C0-F756-616B70060A06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/>
            <a:srcRect t="804" b="804"/>
            <a:stretch/>
          </p:blipFill>
          <p:spPr>
            <a:xfrm>
              <a:off x="11749088" y="1002369"/>
              <a:ext cx="429526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5D1451FF-24DF-D41C-94D0-95CE4E26D6B2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376" t="4959" r="8599" b="3778"/>
            <a:stretch/>
          </p:blipFill>
          <p:spPr>
            <a:xfrm>
              <a:off x="11769794" y="73817"/>
              <a:ext cx="388113" cy="43182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57BE27BE-35E0-B886-8EA6-3A9166FCE06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799411" y="539453"/>
              <a:ext cx="328877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DAEEE916-624A-864A-5EA2-A993B484DACA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486" t="16259" r="24461" b="15945"/>
            <a:stretch/>
          </p:blipFill>
          <p:spPr>
            <a:xfrm>
              <a:off x="11857705" y="1465284"/>
              <a:ext cx="212287" cy="429103"/>
            </a:xfrm>
            <a:prstGeom prst="rect">
              <a:avLst/>
            </a:prstGeom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154980875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BB45DFE0-9E29-41CD-8814-BFEA920809FA}"/>
              </a:ext>
            </a:extLst>
          </p:cNvPr>
          <p:cNvSpPr/>
          <p:nvPr userDrawn="1"/>
        </p:nvSpPr>
        <p:spPr>
          <a:xfrm>
            <a:off x="-1" y="0"/>
            <a:ext cx="3489045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463"/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79C7B2DE-AA35-475F-8B24-76836C26E1C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84798" y="438150"/>
            <a:ext cx="7964290" cy="43497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1F64730-15DC-4F79-B361-A2DF6B553501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794630" y="221942"/>
            <a:ext cx="7964290" cy="153888"/>
          </a:xfrm>
        </p:spPr>
        <p:txBody>
          <a:bodyPr wrap="square">
            <a:spAutoFit/>
          </a:bodyPr>
          <a:lstStyle>
            <a:lvl1pPr>
              <a:defRPr sz="1000" b="0">
                <a:solidFill>
                  <a:srgbClr val="898D93"/>
                </a:solidFill>
              </a:defRPr>
            </a:lvl1pPr>
          </a:lstStyle>
          <a:p>
            <a:pPr lvl="0"/>
            <a:r>
              <a:rPr lang="en-US"/>
              <a:t>Super title here</a:t>
            </a:r>
          </a:p>
        </p:txBody>
      </p:sp>
      <p:grpSp>
        <p:nvGrpSpPr>
          <p:cNvPr id="6" name="Graphic 169">
            <a:extLst>
              <a:ext uri="{FF2B5EF4-FFF2-40B4-BE49-F238E27FC236}">
                <a16:creationId xmlns:a16="http://schemas.microsoft.com/office/drawing/2014/main" id="{9EEE69B6-C43D-4F84-B584-10B5CEB264F4}"/>
              </a:ext>
            </a:extLst>
          </p:cNvPr>
          <p:cNvGrpSpPr/>
          <p:nvPr userDrawn="1"/>
        </p:nvGrpSpPr>
        <p:grpSpPr>
          <a:xfrm>
            <a:off x="8351" y="1639734"/>
            <a:ext cx="3918597" cy="5218265"/>
            <a:chOff x="0" y="1639734"/>
            <a:chExt cx="3918597" cy="5218265"/>
          </a:xfrm>
          <a:gradFill>
            <a:gsLst>
              <a:gs pos="28000">
                <a:schemeClr val="bg1">
                  <a:alpha val="0"/>
                </a:schemeClr>
              </a:gs>
              <a:gs pos="100000">
                <a:schemeClr val="bg1">
                  <a:lumMod val="85000"/>
                </a:schemeClr>
              </a:gs>
            </a:gsLst>
            <a:lin ang="9000000" scaled="0"/>
          </a:gradFill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D1BB6AA-036A-430F-B8FB-844D38B02EC8}"/>
                </a:ext>
              </a:extLst>
            </p:cNvPr>
            <p:cNvSpPr/>
            <p:nvPr/>
          </p:nvSpPr>
          <p:spPr>
            <a:xfrm>
              <a:off x="-3421" y="3078031"/>
              <a:ext cx="1169048" cy="1169048"/>
            </a:xfrm>
            <a:custGeom>
              <a:avLst/>
              <a:gdLst>
                <a:gd name="connsiteX0" fmla="*/ 3421 w 1169048"/>
                <a:gd name="connsiteY0" fmla="*/ 228087 h 1169048"/>
                <a:gd name="connsiteX1" fmla="*/ 140114 w 1169048"/>
                <a:gd name="connsiteY1" fmla="*/ 3355 h 1169048"/>
                <a:gd name="connsiteX2" fmla="*/ 177863 w 1169048"/>
                <a:gd name="connsiteY2" fmla="*/ 41104 h 1169048"/>
                <a:gd name="connsiteX3" fmla="*/ 42607 w 1169048"/>
                <a:gd name="connsiteY3" fmla="*/ 246635 h 1169048"/>
                <a:gd name="connsiteX4" fmla="*/ 268906 w 1169048"/>
                <a:gd name="connsiteY4" fmla="*/ 462092 h 1169048"/>
                <a:gd name="connsiteX5" fmla="*/ 284841 w 1169048"/>
                <a:gd name="connsiteY5" fmla="*/ 490176 h 1169048"/>
                <a:gd name="connsiteX6" fmla="*/ 316059 w 1169048"/>
                <a:gd name="connsiteY6" fmla="*/ 481555 h 1169048"/>
                <a:gd name="connsiteX7" fmla="*/ 625302 w 1169048"/>
                <a:gd name="connsiteY7" fmla="*/ 488282 h 1169048"/>
                <a:gd name="connsiteX8" fmla="*/ 686824 w 1169048"/>
                <a:gd name="connsiteY8" fmla="*/ 549738 h 1169048"/>
                <a:gd name="connsiteX9" fmla="*/ 692832 w 1169048"/>
                <a:gd name="connsiteY9" fmla="*/ 857544 h 1169048"/>
                <a:gd name="connsiteX10" fmla="*/ 684212 w 1169048"/>
                <a:gd name="connsiteY10" fmla="*/ 888632 h 1169048"/>
                <a:gd name="connsiteX11" fmla="*/ 712425 w 1169048"/>
                <a:gd name="connsiteY11" fmla="*/ 904567 h 1169048"/>
                <a:gd name="connsiteX12" fmla="*/ 928405 w 1169048"/>
                <a:gd name="connsiteY12" fmla="*/ 1132042 h 1169048"/>
                <a:gd name="connsiteX13" fmla="*/ 1134001 w 1169048"/>
                <a:gd name="connsiteY13" fmla="*/ 996850 h 1169048"/>
                <a:gd name="connsiteX14" fmla="*/ 1171750 w 1169048"/>
                <a:gd name="connsiteY14" fmla="*/ 1034599 h 1169048"/>
                <a:gd name="connsiteX15" fmla="*/ 946758 w 1169048"/>
                <a:gd name="connsiteY15" fmla="*/ 1171489 h 1169048"/>
                <a:gd name="connsiteX16" fmla="*/ 947149 w 1169048"/>
                <a:gd name="connsiteY16" fmla="*/ 1172142 h 1169048"/>
                <a:gd name="connsiteX17" fmla="*/ 905939 w 1169048"/>
                <a:gd name="connsiteY17" fmla="*/ 1172142 h 1169048"/>
                <a:gd name="connsiteX18" fmla="*/ 906265 w 1169048"/>
                <a:gd name="connsiteY18" fmla="*/ 1171489 h 1169048"/>
                <a:gd name="connsiteX19" fmla="*/ 693486 w 1169048"/>
                <a:gd name="connsiteY19" fmla="*/ 936243 h 1169048"/>
                <a:gd name="connsiteX20" fmla="*/ 672390 w 1169048"/>
                <a:gd name="connsiteY20" fmla="*/ 924160 h 1169048"/>
                <a:gd name="connsiteX21" fmla="*/ 518324 w 1169048"/>
                <a:gd name="connsiteY21" fmla="*/ 1171293 h 1169048"/>
                <a:gd name="connsiteX22" fmla="*/ 519108 w 1169048"/>
                <a:gd name="connsiteY22" fmla="*/ 1172142 h 1169048"/>
                <a:gd name="connsiteX23" fmla="*/ 458958 w 1169048"/>
                <a:gd name="connsiteY23" fmla="*/ 1172142 h 1169048"/>
                <a:gd name="connsiteX24" fmla="*/ 460133 w 1169048"/>
                <a:gd name="connsiteY24" fmla="*/ 1170901 h 1169048"/>
                <a:gd name="connsiteX25" fmla="*/ 396782 w 1169048"/>
                <a:gd name="connsiteY25" fmla="*/ 1117608 h 1169048"/>
                <a:gd name="connsiteX26" fmla="*/ 307896 w 1169048"/>
                <a:gd name="connsiteY26" fmla="*/ 1069214 h 1169048"/>
                <a:gd name="connsiteX27" fmla="*/ 278702 w 1169048"/>
                <a:gd name="connsiteY27" fmla="*/ 1057327 h 1169048"/>
                <a:gd name="connsiteX28" fmla="*/ 290850 w 1169048"/>
                <a:gd name="connsiteY28" fmla="*/ 1028395 h 1169048"/>
                <a:gd name="connsiteX29" fmla="*/ 319194 w 1169048"/>
                <a:gd name="connsiteY29" fmla="*/ 931540 h 1169048"/>
                <a:gd name="connsiteX30" fmla="*/ 326052 w 1169048"/>
                <a:gd name="connsiteY30" fmla="*/ 848205 h 1169048"/>
                <a:gd name="connsiteX31" fmla="*/ 243500 w 1169048"/>
                <a:gd name="connsiteY31" fmla="*/ 855324 h 1169048"/>
                <a:gd name="connsiteX32" fmla="*/ 146384 w 1169048"/>
                <a:gd name="connsiteY32" fmla="*/ 883995 h 1169048"/>
                <a:gd name="connsiteX33" fmla="*/ 117321 w 1169048"/>
                <a:gd name="connsiteY33" fmla="*/ 896208 h 1169048"/>
                <a:gd name="connsiteX34" fmla="*/ 105369 w 1169048"/>
                <a:gd name="connsiteY34" fmla="*/ 867079 h 1169048"/>
                <a:gd name="connsiteX35" fmla="*/ 56909 w 1169048"/>
                <a:gd name="connsiteY35" fmla="*/ 778584 h 1169048"/>
                <a:gd name="connsiteX36" fmla="*/ 3355 w 1169048"/>
                <a:gd name="connsiteY36" fmla="*/ 715430 h 1169048"/>
                <a:gd name="connsiteX37" fmla="*/ 3355 w 1169048"/>
                <a:gd name="connsiteY37" fmla="*/ 656585 h 1169048"/>
                <a:gd name="connsiteX38" fmla="*/ 249313 w 1169048"/>
                <a:gd name="connsiteY38" fmla="*/ 502258 h 1169048"/>
                <a:gd name="connsiteX39" fmla="*/ 237230 w 1169048"/>
                <a:gd name="connsiteY39" fmla="*/ 481228 h 1169048"/>
                <a:gd name="connsiteX40" fmla="*/ 3355 w 1169048"/>
                <a:gd name="connsiteY40" fmla="*/ 268971 h 1169048"/>
                <a:gd name="connsiteX41" fmla="*/ 3355 w 1169048"/>
                <a:gd name="connsiteY41" fmla="*/ 228283 h 1169048"/>
                <a:gd name="connsiteX42" fmla="*/ 3421 w 1169048"/>
                <a:gd name="connsiteY42" fmla="*/ 228283 h 1169048"/>
                <a:gd name="connsiteX43" fmla="*/ 25953 w 1169048"/>
                <a:gd name="connsiteY43" fmla="*/ 685714 h 1169048"/>
                <a:gd name="connsiteX44" fmla="*/ 87083 w 1169048"/>
                <a:gd name="connsiteY44" fmla="*/ 757359 h 1169048"/>
                <a:gd name="connsiteX45" fmla="*/ 137306 w 1169048"/>
                <a:gd name="connsiteY45" fmla="*/ 847813 h 1169048"/>
                <a:gd name="connsiteX46" fmla="*/ 236969 w 1169048"/>
                <a:gd name="connsiteY46" fmla="*/ 818946 h 1169048"/>
                <a:gd name="connsiteX47" fmla="*/ 330689 w 1169048"/>
                <a:gd name="connsiteY47" fmla="*/ 811370 h 1169048"/>
                <a:gd name="connsiteX48" fmla="*/ 266228 w 1169048"/>
                <a:gd name="connsiteY48" fmla="*/ 535044 h 1169048"/>
                <a:gd name="connsiteX49" fmla="*/ 25953 w 1169048"/>
                <a:gd name="connsiteY49" fmla="*/ 685714 h 1169048"/>
                <a:gd name="connsiteX50" fmla="*/ 25953 w 1169048"/>
                <a:gd name="connsiteY50" fmla="*/ 685714 h 1169048"/>
                <a:gd name="connsiteX51" fmla="*/ 362821 w 1169048"/>
                <a:gd name="connsiteY51" fmla="*/ 843960 h 1169048"/>
                <a:gd name="connsiteX52" fmla="*/ 355376 w 1169048"/>
                <a:gd name="connsiteY52" fmla="*/ 937810 h 1169048"/>
                <a:gd name="connsiteX53" fmla="*/ 326901 w 1169048"/>
                <a:gd name="connsiteY53" fmla="*/ 1037277 h 1169048"/>
                <a:gd name="connsiteX54" fmla="*/ 417747 w 1169048"/>
                <a:gd name="connsiteY54" fmla="*/ 1087239 h 1169048"/>
                <a:gd name="connsiteX55" fmla="*/ 489392 w 1169048"/>
                <a:gd name="connsiteY55" fmla="*/ 1148173 h 1169048"/>
                <a:gd name="connsiteX56" fmla="*/ 639213 w 1169048"/>
                <a:gd name="connsiteY56" fmla="*/ 907310 h 1169048"/>
                <a:gd name="connsiteX57" fmla="*/ 362756 w 1169048"/>
                <a:gd name="connsiteY57" fmla="*/ 844025 h 1169048"/>
                <a:gd name="connsiteX58" fmla="*/ 362756 w 1169048"/>
                <a:gd name="connsiteY58" fmla="*/ 844025 h 1169048"/>
                <a:gd name="connsiteX59" fmla="*/ 301495 w 1169048"/>
                <a:gd name="connsiteY59" fmla="*/ 523549 h 1169048"/>
                <a:gd name="connsiteX60" fmla="*/ 367393 w 1169048"/>
                <a:gd name="connsiteY60" fmla="*/ 807255 h 1169048"/>
                <a:gd name="connsiteX61" fmla="*/ 650708 w 1169048"/>
                <a:gd name="connsiteY61" fmla="*/ 871978 h 1169048"/>
                <a:gd name="connsiteX62" fmla="*/ 657043 w 1169048"/>
                <a:gd name="connsiteY62" fmla="*/ 848531 h 1169048"/>
                <a:gd name="connsiteX63" fmla="*/ 641695 w 1169048"/>
                <a:gd name="connsiteY63" fmla="*/ 533019 h 1169048"/>
                <a:gd name="connsiteX64" fmla="*/ 324942 w 1169048"/>
                <a:gd name="connsiteY64" fmla="*/ 517149 h 1169048"/>
                <a:gd name="connsiteX65" fmla="*/ 301430 w 1169048"/>
                <a:gd name="connsiteY65" fmla="*/ 523549 h 1169048"/>
                <a:gd name="connsiteX66" fmla="*/ 301430 w 1169048"/>
                <a:gd name="connsiteY66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3421" y="228087"/>
                  </a:moveTo>
                  <a:cubicBezTo>
                    <a:pt x="36467" y="208559"/>
                    <a:pt x="156246" y="128554"/>
                    <a:pt x="140114" y="3355"/>
                  </a:cubicBezTo>
                  <a:lnTo>
                    <a:pt x="177863" y="41104"/>
                  </a:lnTo>
                  <a:cubicBezTo>
                    <a:pt x="170679" y="144621"/>
                    <a:pt x="88389" y="215090"/>
                    <a:pt x="42607" y="246635"/>
                  </a:cubicBezTo>
                  <a:cubicBezTo>
                    <a:pt x="138024" y="294703"/>
                    <a:pt x="214306" y="371116"/>
                    <a:pt x="268906" y="462092"/>
                  </a:cubicBezTo>
                  <a:cubicBezTo>
                    <a:pt x="274457" y="471301"/>
                    <a:pt x="279747" y="480706"/>
                    <a:pt x="284841" y="490176"/>
                  </a:cubicBezTo>
                  <a:cubicBezTo>
                    <a:pt x="295160" y="487041"/>
                    <a:pt x="305610" y="484167"/>
                    <a:pt x="316059" y="481555"/>
                  </a:cubicBezTo>
                  <a:cubicBezTo>
                    <a:pt x="418139" y="456018"/>
                    <a:pt x="524659" y="456149"/>
                    <a:pt x="625302" y="488282"/>
                  </a:cubicBezTo>
                  <a:lnTo>
                    <a:pt x="686824" y="549738"/>
                  </a:lnTo>
                  <a:cubicBezTo>
                    <a:pt x="718826" y="649793"/>
                    <a:pt x="718303" y="756052"/>
                    <a:pt x="692832" y="857544"/>
                  </a:cubicBezTo>
                  <a:cubicBezTo>
                    <a:pt x="690220" y="867928"/>
                    <a:pt x="687346" y="878313"/>
                    <a:pt x="684212" y="888632"/>
                  </a:cubicBezTo>
                  <a:cubicBezTo>
                    <a:pt x="693747" y="893726"/>
                    <a:pt x="703217" y="899016"/>
                    <a:pt x="712425" y="904567"/>
                  </a:cubicBezTo>
                  <a:cubicBezTo>
                    <a:pt x="803990" y="959428"/>
                    <a:pt x="880141" y="1036232"/>
                    <a:pt x="928405" y="1132042"/>
                  </a:cubicBezTo>
                  <a:cubicBezTo>
                    <a:pt x="959950" y="1086260"/>
                    <a:pt x="1030485" y="1004034"/>
                    <a:pt x="1134001" y="996850"/>
                  </a:cubicBezTo>
                  <a:lnTo>
                    <a:pt x="1171750" y="1034599"/>
                  </a:lnTo>
                  <a:cubicBezTo>
                    <a:pt x="1046159" y="1018468"/>
                    <a:pt x="966089" y="1138769"/>
                    <a:pt x="946758" y="1171489"/>
                  </a:cubicBezTo>
                  <a:lnTo>
                    <a:pt x="947149" y="1172142"/>
                  </a:lnTo>
                  <a:lnTo>
                    <a:pt x="905939" y="1172142"/>
                  </a:lnTo>
                  <a:lnTo>
                    <a:pt x="906265" y="1171489"/>
                  </a:lnTo>
                  <a:cubicBezTo>
                    <a:pt x="862312" y="1071565"/>
                    <a:pt x="786422" y="991952"/>
                    <a:pt x="693486" y="936243"/>
                  </a:cubicBezTo>
                  <a:cubicBezTo>
                    <a:pt x="686563" y="932063"/>
                    <a:pt x="679509" y="928079"/>
                    <a:pt x="672390" y="924160"/>
                  </a:cubicBezTo>
                  <a:cubicBezTo>
                    <a:pt x="638952" y="1015659"/>
                    <a:pt x="585594" y="1101020"/>
                    <a:pt x="518324" y="1171293"/>
                  </a:cubicBezTo>
                  <a:lnTo>
                    <a:pt x="519108" y="1172142"/>
                  </a:lnTo>
                  <a:lnTo>
                    <a:pt x="458958" y="1172142"/>
                  </a:lnTo>
                  <a:lnTo>
                    <a:pt x="460133" y="1170901"/>
                  </a:lnTo>
                  <a:cubicBezTo>
                    <a:pt x="440932" y="1151374"/>
                    <a:pt x="419641" y="1133544"/>
                    <a:pt x="396782" y="1117608"/>
                  </a:cubicBezTo>
                  <a:cubicBezTo>
                    <a:pt x="369026" y="1098342"/>
                    <a:pt x="339179" y="1082014"/>
                    <a:pt x="307896" y="1069214"/>
                  </a:cubicBezTo>
                  <a:lnTo>
                    <a:pt x="278702" y="1057327"/>
                  </a:lnTo>
                  <a:lnTo>
                    <a:pt x="290850" y="1028395"/>
                  </a:lnTo>
                  <a:cubicBezTo>
                    <a:pt x="303781" y="997438"/>
                    <a:pt x="313316" y="964783"/>
                    <a:pt x="319194" y="931540"/>
                  </a:cubicBezTo>
                  <a:cubicBezTo>
                    <a:pt x="324027" y="904045"/>
                    <a:pt x="326378" y="876092"/>
                    <a:pt x="326052" y="848205"/>
                  </a:cubicBezTo>
                  <a:cubicBezTo>
                    <a:pt x="298687" y="848009"/>
                    <a:pt x="270995" y="850360"/>
                    <a:pt x="243500" y="855324"/>
                  </a:cubicBezTo>
                  <a:cubicBezTo>
                    <a:pt x="210388" y="861267"/>
                    <a:pt x="177733" y="870867"/>
                    <a:pt x="146384" y="883995"/>
                  </a:cubicBezTo>
                  <a:lnTo>
                    <a:pt x="117321" y="896208"/>
                  </a:lnTo>
                  <a:lnTo>
                    <a:pt x="105369" y="867079"/>
                  </a:lnTo>
                  <a:cubicBezTo>
                    <a:pt x="92634" y="835992"/>
                    <a:pt x="76307" y="806211"/>
                    <a:pt x="56909" y="778584"/>
                  </a:cubicBezTo>
                  <a:cubicBezTo>
                    <a:pt x="41104" y="756052"/>
                    <a:pt x="23144" y="734827"/>
                    <a:pt x="3355" y="715430"/>
                  </a:cubicBezTo>
                  <a:lnTo>
                    <a:pt x="3355" y="656585"/>
                  </a:lnTo>
                  <a:cubicBezTo>
                    <a:pt x="74478" y="588402"/>
                    <a:pt x="159120" y="535370"/>
                    <a:pt x="249313" y="502258"/>
                  </a:cubicBezTo>
                  <a:cubicBezTo>
                    <a:pt x="245394" y="495139"/>
                    <a:pt x="241410" y="488151"/>
                    <a:pt x="237230" y="481228"/>
                  </a:cubicBezTo>
                  <a:cubicBezTo>
                    <a:pt x="181782" y="388749"/>
                    <a:pt x="102822" y="312532"/>
                    <a:pt x="3355" y="268971"/>
                  </a:cubicBezTo>
                  <a:lnTo>
                    <a:pt x="3355" y="228283"/>
                  </a:lnTo>
                  <a:lnTo>
                    <a:pt x="3421" y="228283"/>
                  </a:lnTo>
                  <a:close/>
                  <a:moveTo>
                    <a:pt x="25953" y="685714"/>
                  </a:moveTo>
                  <a:cubicBezTo>
                    <a:pt x="48419" y="707331"/>
                    <a:pt x="68926" y="731431"/>
                    <a:pt x="87083" y="757359"/>
                  </a:cubicBezTo>
                  <a:cubicBezTo>
                    <a:pt x="107002" y="785769"/>
                    <a:pt x="123917" y="816203"/>
                    <a:pt x="137306" y="847813"/>
                  </a:cubicBezTo>
                  <a:cubicBezTo>
                    <a:pt x="169569" y="834686"/>
                    <a:pt x="203073" y="825020"/>
                    <a:pt x="236969" y="818946"/>
                  </a:cubicBezTo>
                  <a:cubicBezTo>
                    <a:pt x="267991" y="813395"/>
                    <a:pt x="299471" y="810848"/>
                    <a:pt x="330689" y="811370"/>
                  </a:cubicBezTo>
                  <a:cubicBezTo>
                    <a:pt x="328991" y="716540"/>
                    <a:pt x="306851" y="620796"/>
                    <a:pt x="266228" y="535044"/>
                  </a:cubicBezTo>
                  <a:cubicBezTo>
                    <a:pt x="177994" y="566719"/>
                    <a:pt x="95181" y="618640"/>
                    <a:pt x="25953" y="685714"/>
                  </a:cubicBezTo>
                  <a:lnTo>
                    <a:pt x="25953" y="685714"/>
                  </a:lnTo>
                  <a:close/>
                  <a:moveTo>
                    <a:pt x="362821" y="843960"/>
                  </a:moveTo>
                  <a:cubicBezTo>
                    <a:pt x="363409" y="875243"/>
                    <a:pt x="360862" y="906723"/>
                    <a:pt x="355376" y="937810"/>
                  </a:cubicBezTo>
                  <a:cubicBezTo>
                    <a:pt x="349367" y="971902"/>
                    <a:pt x="339832" y="1005406"/>
                    <a:pt x="326901" y="1037277"/>
                  </a:cubicBezTo>
                  <a:cubicBezTo>
                    <a:pt x="359099" y="1050862"/>
                    <a:pt x="389598" y="1067712"/>
                    <a:pt x="417747" y="1087239"/>
                  </a:cubicBezTo>
                  <a:cubicBezTo>
                    <a:pt x="443675" y="1105265"/>
                    <a:pt x="467709" y="1125707"/>
                    <a:pt x="489392" y="1148173"/>
                  </a:cubicBezTo>
                  <a:cubicBezTo>
                    <a:pt x="555290" y="1079924"/>
                    <a:pt x="607276" y="996654"/>
                    <a:pt x="639213" y="907310"/>
                  </a:cubicBezTo>
                  <a:cubicBezTo>
                    <a:pt x="554375" y="867341"/>
                    <a:pt x="459153" y="845462"/>
                    <a:pt x="362756" y="844025"/>
                  </a:cubicBezTo>
                  <a:lnTo>
                    <a:pt x="362756" y="844025"/>
                  </a:lnTo>
                  <a:close/>
                  <a:moveTo>
                    <a:pt x="301495" y="523549"/>
                  </a:moveTo>
                  <a:cubicBezTo>
                    <a:pt x="342575" y="611848"/>
                    <a:pt x="365172" y="709944"/>
                    <a:pt x="367393" y="807255"/>
                  </a:cubicBezTo>
                  <a:cubicBezTo>
                    <a:pt x="466011" y="809345"/>
                    <a:pt x="563453" y="831616"/>
                    <a:pt x="650708" y="871978"/>
                  </a:cubicBezTo>
                  <a:cubicBezTo>
                    <a:pt x="652993" y="864206"/>
                    <a:pt x="655083" y="856369"/>
                    <a:pt x="657043" y="848531"/>
                  </a:cubicBezTo>
                  <a:cubicBezTo>
                    <a:pt x="683232" y="743970"/>
                    <a:pt x="681273" y="634184"/>
                    <a:pt x="641695" y="533019"/>
                  </a:cubicBezTo>
                  <a:cubicBezTo>
                    <a:pt x="539942" y="493441"/>
                    <a:pt x="430025" y="490829"/>
                    <a:pt x="324942" y="517149"/>
                  </a:cubicBezTo>
                  <a:cubicBezTo>
                    <a:pt x="317104" y="519108"/>
                    <a:pt x="309267" y="521263"/>
                    <a:pt x="301430" y="523549"/>
                  </a:cubicBezTo>
                  <a:lnTo>
                    <a:pt x="301430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45427424-5AA3-447E-9316-45247C447F6B}"/>
                </a:ext>
              </a:extLst>
            </p:cNvPr>
            <p:cNvSpPr/>
            <p:nvPr/>
          </p:nvSpPr>
          <p:spPr>
            <a:xfrm>
              <a:off x="133338" y="2941533"/>
              <a:ext cx="1169048" cy="1169048"/>
            </a:xfrm>
            <a:custGeom>
              <a:avLst/>
              <a:gdLst>
                <a:gd name="connsiteX0" fmla="*/ 1171816 w 1169048"/>
                <a:gd name="connsiteY0" fmla="*/ 946235 h 1169048"/>
                <a:gd name="connsiteX1" fmla="*/ 1034991 w 1169048"/>
                <a:gd name="connsiteY1" fmla="*/ 1171032 h 1169048"/>
                <a:gd name="connsiteX2" fmla="*/ 997242 w 1169048"/>
                <a:gd name="connsiteY2" fmla="*/ 1133283 h 1169048"/>
                <a:gd name="connsiteX3" fmla="*/ 1132499 w 1169048"/>
                <a:gd name="connsiteY3" fmla="*/ 927752 h 1169048"/>
                <a:gd name="connsiteX4" fmla="*/ 906200 w 1169048"/>
                <a:gd name="connsiteY4" fmla="*/ 712295 h 1169048"/>
                <a:gd name="connsiteX5" fmla="*/ 890264 w 1169048"/>
                <a:gd name="connsiteY5" fmla="*/ 684212 h 1169048"/>
                <a:gd name="connsiteX6" fmla="*/ 859046 w 1169048"/>
                <a:gd name="connsiteY6" fmla="*/ 692833 h 1169048"/>
                <a:gd name="connsiteX7" fmla="*/ 549804 w 1169048"/>
                <a:gd name="connsiteY7" fmla="*/ 686106 h 1169048"/>
                <a:gd name="connsiteX8" fmla="*/ 488282 w 1169048"/>
                <a:gd name="connsiteY8" fmla="*/ 624649 h 1169048"/>
                <a:gd name="connsiteX9" fmla="*/ 482273 w 1169048"/>
                <a:gd name="connsiteY9" fmla="*/ 316843 h 1169048"/>
                <a:gd name="connsiteX10" fmla="*/ 490894 w 1169048"/>
                <a:gd name="connsiteY10" fmla="*/ 285756 h 1169048"/>
                <a:gd name="connsiteX11" fmla="*/ 462680 w 1169048"/>
                <a:gd name="connsiteY11" fmla="*/ 269820 h 1169048"/>
                <a:gd name="connsiteX12" fmla="*/ 246700 w 1169048"/>
                <a:gd name="connsiteY12" fmla="*/ 42345 h 1169048"/>
                <a:gd name="connsiteX13" fmla="*/ 41104 w 1169048"/>
                <a:gd name="connsiteY13" fmla="*/ 177537 h 1169048"/>
                <a:gd name="connsiteX14" fmla="*/ 3355 w 1169048"/>
                <a:gd name="connsiteY14" fmla="*/ 139788 h 1169048"/>
                <a:gd name="connsiteX15" fmla="*/ 228087 w 1169048"/>
                <a:gd name="connsiteY15" fmla="*/ 3355 h 1169048"/>
                <a:gd name="connsiteX16" fmla="*/ 269101 w 1169048"/>
                <a:gd name="connsiteY16" fmla="*/ 3355 h 1169048"/>
                <a:gd name="connsiteX17" fmla="*/ 481685 w 1169048"/>
                <a:gd name="connsiteY17" fmla="*/ 238145 h 1169048"/>
                <a:gd name="connsiteX18" fmla="*/ 502781 w 1169048"/>
                <a:gd name="connsiteY18" fmla="*/ 250227 h 1169048"/>
                <a:gd name="connsiteX19" fmla="*/ 656585 w 1169048"/>
                <a:gd name="connsiteY19" fmla="*/ 3355 h 1169048"/>
                <a:gd name="connsiteX20" fmla="*/ 715103 w 1169048"/>
                <a:gd name="connsiteY20" fmla="*/ 3355 h 1169048"/>
                <a:gd name="connsiteX21" fmla="*/ 714973 w 1169048"/>
                <a:gd name="connsiteY21" fmla="*/ 3486 h 1169048"/>
                <a:gd name="connsiteX22" fmla="*/ 778323 w 1169048"/>
                <a:gd name="connsiteY22" fmla="*/ 56779 h 1169048"/>
                <a:gd name="connsiteX23" fmla="*/ 867210 w 1169048"/>
                <a:gd name="connsiteY23" fmla="*/ 105173 h 1169048"/>
                <a:gd name="connsiteX24" fmla="*/ 896404 w 1169048"/>
                <a:gd name="connsiteY24" fmla="*/ 117060 h 1169048"/>
                <a:gd name="connsiteX25" fmla="*/ 884256 w 1169048"/>
                <a:gd name="connsiteY25" fmla="*/ 145992 h 1169048"/>
                <a:gd name="connsiteX26" fmla="*/ 855911 w 1169048"/>
                <a:gd name="connsiteY26" fmla="*/ 242847 h 1169048"/>
                <a:gd name="connsiteX27" fmla="*/ 849054 w 1169048"/>
                <a:gd name="connsiteY27" fmla="*/ 326182 h 1169048"/>
                <a:gd name="connsiteX28" fmla="*/ 931606 w 1169048"/>
                <a:gd name="connsiteY28" fmla="*/ 319064 h 1169048"/>
                <a:gd name="connsiteX29" fmla="*/ 1028721 w 1169048"/>
                <a:gd name="connsiteY29" fmla="*/ 290393 h 1169048"/>
                <a:gd name="connsiteX30" fmla="*/ 1057785 w 1169048"/>
                <a:gd name="connsiteY30" fmla="*/ 278180 h 1169048"/>
                <a:gd name="connsiteX31" fmla="*/ 1069736 w 1169048"/>
                <a:gd name="connsiteY31" fmla="*/ 307373 h 1169048"/>
                <a:gd name="connsiteX32" fmla="*/ 1118196 w 1169048"/>
                <a:gd name="connsiteY32" fmla="*/ 395868 h 1169048"/>
                <a:gd name="connsiteX33" fmla="*/ 1171816 w 1169048"/>
                <a:gd name="connsiteY33" fmla="*/ 459154 h 1169048"/>
                <a:gd name="connsiteX34" fmla="*/ 1171816 w 1169048"/>
                <a:gd name="connsiteY34" fmla="*/ 517802 h 1169048"/>
                <a:gd name="connsiteX35" fmla="*/ 925793 w 1169048"/>
                <a:gd name="connsiteY35" fmla="*/ 672195 h 1169048"/>
                <a:gd name="connsiteX36" fmla="*/ 937875 w 1169048"/>
                <a:gd name="connsiteY36" fmla="*/ 693224 h 1169048"/>
                <a:gd name="connsiteX37" fmla="*/ 1171816 w 1169048"/>
                <a:gd name="connsiteY37" fmla="*/ 905482 h 1169048"/>
                <a:gd name="connsiteX38" fmla="*/ 1171881 w 1169048"/>
                <a:gd name="connsiteY38" fmla="*/ 905482 h 1169048"/>
                <a:gd name="connsiteX39" fmla="*/ 1171881 w 1169048"/>
                <a:gd name="connsiteY39" fmla="*/ 946104 h 1169048"/>
                <a:gd name="connsiteX40" fmla="*/ 1171881 w 1169048"/>
                <a:gd name="connsiteY40" fmla="*/ 946104 h 1169048"/>
                <a:gd name="connsiteX41" fmla="*/ 938202 w 1169048"/>
                <a:gd name="connsiteY41" fmla="*/ 355441 h 1169048"/>
                <a:gd name="connsiteX42" fmla="*/ 844482 w 1169048"/>
                <a:gd name="connsiteY42" fmla="*/ 363017 h 1169048"/>
                <a:gd name="connsiteX43" fmla="*/ 908943 w 1169048"/>
                <a:gd name="connsiteY43" fmla="*/ 639344 h 1169048"/>
                <a:gd name="connsiteX44" fmla="*/ 1149218 w 1169048"/>
                <a:gd name="connsiteY44" fmla="*/ 488674 h 1169048"/>
                <a:gd name="connsiteX45" fmla="*/ 1088088 w 1169048"/>
                <a:gd name="connsiteY45" fmla="*/ 417094 h 1169048"/>
                <a:gd name="connsiteX46" fmla="*/ 1037865 w 1169048"/>
                <a:gd name="connsiteY46" fmla="*/ 326640 h 1169048"/>
                <a:gd name="connsiteX47" fmla="*/ 938202 w 1169048"/>
                <a:gd name="connsiteY47" fmla="*/ 355507 h 1169048"/>
                <a:gd name="connsiteX48" fmla="*/ 938202 w 1169048"/>
                <a:gd name="connsiteY48" fmla="*/ 355507 h 1169048"/>
                <a:gd name="connsiteX49" fmla="*/ 812350 w 1169048"/>
                <a:gd name="connsiteY49" fmla="*/ 330428 h 1169048"/>
                <a:gd name="connsiteX50" fmla="*/ 819795 w 1169048"/>
                <a:gd name="connsiteY50" fmla="*/ 236577 h 1169048"/>
                <a:gd name="connsiteX51" fmla="*/ 848270 w 1169048"/>
                <a:gd name="connsiteY51" fmla="*/ 137110 h 1169048"/>
                <a:gd name="connsiteX52" fmla="*/ 757424 w 1169048"/>
                <a:gd name="connsiteY52" fmla="*/ 87148 h 1169048"/>
                <a:gd name="connsiteX53" fmla="*/ 685779 w 1169048"/>
                <a:gd name="connsiteY53" fmla="*/ 26214 h 1169048"/>
                <a:gd name="connsiteX54" fmla="*/ 535958 w 1169048"/>
                <a:gd name="connsiteY54" fmla="*/ 267077 h 1169048"/>
                <a:gd name="connsiteX55" fmla="*/ 812415 w 1169048"/>
                <a:gd name="connsiteY55" fmla="*/ 330362 h 1169048"/>
                <a:gd name="connsiteX56" fmla="*/ 812415 w 1169048"/>
                <a:gd name="connsiteY56" fmla="*/ 330362 h 1169048"/>
                <a:gd name="connsiteX57" fmla="*/ 873676 w 1169048"/>
                <a:gd name="connsiteY57" fmla="*/ 650838 h 1169048"/>
                <a:gd name="connsiteX58" fmla="*/ 807778 w 1169048"/>
                <a:gd name="connsiteY58" fmla="*/ 367132 h 1169048"/>
                <a:gd name="connsiteX59" fmla="*/ 524463 w 1169048"/>
                <a:gd name="connsiteY59" fmla="*/ 302410 h 1169048"/>
                <a:gd name="connsiteX60" fmla="*/ 518128 w 1169048"/>
                <a:gd name="connsiteY60" fmla="*/ 325856 h 1169048"/>
                <a:gd name="connsiteX61" fmla="*/ 533476 w 1169048"/>
                <a:gd name="connsiteY61" fmla="*/ 641368 h 1169048"/>
                <a:gd name="connsiteX62" fmla="*/ 850229 w 1169048"/>
                <a:gd name="connsiteY62" fmla="*/ 657239 h 1169048"/>
                <a:gd name="connsiteX63" fmla="*/ 873741 w 1169048"/>
                <a:gd name="connsiteY63" fmla="*/ 650838 h 1169048"/>
                <a:gd name="connsiteX64" fmla="*/ 873741 w 1169048"/>
                <a:gd name="connsiteY64" fmla="*/ 65083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1171816" y="946235"/>
                  </a:moveTo>
                  <a:cubicBezTo>
                    <a:pt x="1138899" y="965632"/>
                    <a:pt x="1018860" y="1045702"/>
                    <a:pt x="1034991" y="1171032"/>
                  </a:cubicBezTo>
                  <a:lnTo>
                    <a:pt x="997242" y="1133283"/>
                  </a:lnTo>
                  <a:cubicBezTo>
                    <a:pt x="1004426" y="1029767"/>
                    <a:pt x="1086717" y="959297"/>
                    <a:pt x="1132499" y="927752"/>
                  </a:cubicBezTo>
                  <a:cubicBezTo>
                    <a:pt x="1037081" y="879684"/>
                    <a:pt x="960799" y="803272"/>
                    <a:pt x="906200" y="712295"/>
                  </a:cubicBezTo>
                  <a:cubicBezTo>
                    <a:pt x="900649" y="703086"/>
                    <a:pt x="895359" y="693682"/>
                    <a:pt x="890264" y="684212"/>
                  </a:cubicBezTo>
                  <a:cubicBezTo>
                    <a:pt x="879945" y="687347"/>
                    <a:pt x="869496" y="690220"/>
                    <a:pt x="859046" y="692833"/>
                  </a:cubicBezTo>
                  <a:cubicBezTo>
                    <a:pt x="756967" y="718369"/>
                    <a:pt x="650446" y="718238"/>
                    <a:pt x="549804" y="686106"/>
                  </a:cubicBezTo>
                  <a:lnTo>
                    <a:pt x="488282" y="624649"/>
                  </a:lnTo>
                  <a:cubicBezTo>
                    <a:pt x="456280" y="524594"/>
                    <a:pt x="456802" y="418269"/>
                    <a:pt x="482273" y="316843"/>
                  </a:cubicBezTo>
                  <a:cubicBezTo>
                    <a:pt x="484886" y="306459"/>
                    <a:pt x="487759" y="296075"/>
                    <a:pt x="490894" y="285756"/>
                  </a:cubicBezTo>
                  <a:cubicBezTo>
                    <a:pt x="481359" y="280661"/>
                    <a:pt x="471889" y="275371"/>
                    <a:pt x="462680" y="269820"/>
                  </a:cubicBezTo>
                  <a:cubicBezTo>
                    <a:pt x="371116" y="214960"/>
                    <a:pt x="294964" y="138155"/>
                    <a:pt x="246700" y="42345"/>
                  </a:cubicBezTo>
                  <a:cubicBezTo>
                    <a:pt x="215155" y="88128"/>
                    <a:pt x="144621" y="170353"/>
                    <a:pt x="41104" y="177537"/>
                  </a:cubicBezTo>
                  <a:lnTo>
                    <a:pt x="3355" y="139788"/>
                  </a:lnTo>
                  <a:cubicBezTo>
                    <a:pt x="128359" y="155854"/>
                    <a:pt x="208298" y="36663"/>
                    <a:pt x="228087" y="3355"/>
                  </a:cubicBezTo>
                  <a:lnTo>
                    <a:pt x="269101" y="3355"/>
                  </a:lnTo>
                  <a:cubicBezTo>
                    <a:pt x="313120" y="103084"/>
                    <a:pt x="388880" y="182566"/>
                    <a:pt x="481685" y="238145"/>
                  </a:cubicBezTo>
                  <a:cubicBezTo>
                    <a:pt x="488608" y="242324"/>
                    <a:pt x="495662" y="246308"/>
                    <a:pt x="502781" y="250227"/>
                  </a:cubicBezTo>
                  <a:cubicBezTo>
                    <a:pt x="536154" y="158858"/>
                    <a:pt x="589447" y="73563"/>
                    <a:pt x="656585" y="3355"/>
                  </a:cubicBezTo>
                  <a:lnTo>
                    <a:pt x="715103" y="3355"/>
                  </a:lnTo>
                  <a:lnTo>
                    <a:pt x="714973" y="3486"/>
                  </a:lnTo>
                  <a:cubicBezTo>
                    <a:pt x="734174" y="23014"/>
                    <a:pt x="755465" y="40843"/>
                    <a:pt x="778323" y="56779"/>
                  </a:cubicBezTo>
                  <a:cubicBezTo>
                    <a:pt x="806080" y="76045"/>
                    <a:pt x="835927" y="92373"/>
                    <a:pt x="867210" y="105173"/>
                  </a:cubicBezTo>
                  <a:lnTo>
                    <a:pt x="896404" y="117060"/>
                  </a:lnTo>
                  <a:lnTo>
                    <a:pt x="884256" y="145992"/>
                  </a:lnTo>
                  <a:cubicBezTo>
                    <a:pt x="871325" y="176949"/>
                    <a:pt x="861789" y="209604"/>
                    <a:pt x="855911" y="242847"/>
                  </a:cubicBezTo>
                  <a:cubicBezTo>
                    <a:pt x="851078" y="270342"/>
                    <a:pt x="848727" y="298295"/>
                    <a:pt x="849054" y="326182"/>
                  </a:cubicBezTo>
                  <a:cubicBezTo>
                    <a:pt x="876419" y="326378"/>
                    <a:pt x="904110" y="324027"/>
                    <a:pt x="931606" y="319064"/>
                  </a:cubicBezTo>
                  <a:cubicBezTo>
                    <a:pt x="964718" y="313120"/>
                    <a:pt x="997373" y="303520"/>
                    <a:pt x="1028721" y="290393"/>
                  </a:cubicBezTo>
                  <a:lnTo>
                    <a:pt x="1057785" y="278180"/>
                  </a:lnTo>
                  <a:lnTo>
                    <a:pt x="1069736" y="307373"/>
                  </a:lnTo>
                  <a:cubicBezTo>
                    <a:pt x="1082472" y="338461"/>
                    <a:pt x="1098799" y="368242"/>
                    <a:pt x="1118196" y="395868"/>
                  </a:cubicBezTo>
                  <a:cubicBezTo>
                    <a:pt x="1134067" y="418465"/>
                    <a:pt x="1152027" y="439691"/>
                    <a:pt x="1171816" y="459154"/>
                  </a:cubicBezTo>
                  <a:lnTo>
                    <a:pt x="1171816" y="517802"/>
                  </a:lnTo>
                  <a:cubicBezTo>
                    <a:pt x="1100628" y="585985"/>
                    <a:pt x="1015986" y="639082"/>
                    <a:pt x="925793" y="672195"/>
                  </a:cubicBezTo>
                  <a:cubicBezTo>
                    <a:pt x="929712" y="679313"/>
                    <a:pt x="933696" y="686302"/>
                    <a:pt x="937875" y="693224"/>
                  </a:cubicBezTo>
                  <a:cubicBezTo>
                    <a:pt x="993324" y="785703"/>
                    <a:pt x="1072349" y="861920"/>
                    <a:pt x="1171816" y="905482"/>
                  </a:cubicBezTo>
                  <a:lnTo>
                    <a:pt x="1171881" y="905482"/>
                  </a:lnTo>
                  <a:lnTo>
                    <a:pt x="1171881" y="946104"/>
                  </a:lnTo>
                  <a:lnTo>
                    <a:pt x="1171881" y="946104"/>
                  </a:lnTo>
                  <a:close/>
                  <a:moveTo>
                    <a:pt x="938202" y="355441"/>
                  </a:moveTo>
                  <a:cubicBezTo>
                    <a:pt x="907180" y="360993"/>
                    <a:pt x="875700" y="363540"/>
                    <a:pt x="844482" y="363017"/>
                  </a:cubicBezTo>
                  <a:cubicBezTo>
                    <a:pt x="846180" y="457847"/>
                    <a:pt x="868320" y="553526"/>
                    <a:pt x="908943" y="639344"/>
                  </a:cubicBezTo>
                  <a:cubicBezTo>
                    <a:pt x="997177" y="607668"/>
                    <a:pt x="1079990" y="555747"/>
                    <a:pt x="1149218" y="488674"/>
                  </a:cubicBezTo>
                  <a:cubicBezTo>
                    <a:pt x="1126752" y="467056"/>
                    <a:pt x="1106245" y="442957"/>
                    <a:pt x="1088088" y="417094"/>
                  </a:cubicBezTo>
                  <a:cubicBezTo>
                    <a:pt x="1068169" y="388684"/>
                    <a:pt x="1051254" y="358250"/>
                    <a:pt x="1037865" y="326640"/>
                  </a:cubicBezTo>
                  <a:cubicBezTo>
                    <a:pt x="1005602" y="339767"/>
                    <a:pt x="972098" y="349433"/>
                    <a:pt x="938202" y="355507"/>
                  </a:cubicBezTo>
                  <a:lnTo>
                    <a:pt x="938202" y="355507"/>
                  </a:lnTo>
                  <a:close/>
                  <a:moveTo>
                    <a:pt x="812350" y="330428"/>
                  </a:moveTo>
                  <a:cubicBezTo>
                    <a:pt x="811762" y="299144"/>
                    <a:pt x="814309" y="267665"/>
                    <a:pt x="819795" y="236577"/>
                  </a:cubicBezTo>
                  <a:cubicBezTo>
                    <a:pt x="825804" y="202485"/>
                    <a:pt x="835339" y="168981"/>
                    <a:pt x="848270" y="137110"/>
                  </a:cubicBezTo>
                  <a:cubicBezTo>
                    <a:pt x="816072" y="123526"/>
                    <a:pt x="785573" y="106676"/>
                    <a:pt x="757424" y="87148"/>
                  </a:cubicBezTo>
                  <a:cubicBezTo>
                    <a:pt x="731496" y="69122"/>
                    <a:pt x="707462" y="48680"/>
                    <a:pt x="685779" y="26214"/>
                  </a:cubicBezTo>
                  <a:cubicBezTo>
                    <a:pt x="619881" y="94463"/>
                    <a:pt x="567895" y="177733"/>
                    <a:pt x="535958" y="267077"/>
                  </a:cubicBezTo>
                  <a:cubicBezTo>
                    <a:pt x="620796" y="307047"/>
                    <a:pt x="716083" y="328925"/>
                    <a:pt x="812415" y="330362"/>
                  </a:cubicBezTo>
                  <a:lnTo>
                    <a:pt x="812415" y="330362"/>
                  </a:lnTo>
                  <a:close/>
                  <a:moveTo>
                    <a:pt x="873676" y="650838"/>
                  </a:moveTo>
                  <a:cubicBezTo>
                    <a:pt x="832596" y="562539"/>
                    <a:pt x="809999" y="464444"/>
                    <a:pt x="807778" y="367132"/>
                  </a:cubicBezTo>
                  <a:cubicBezTo>
                    <a:pt x="709160" y="365042"/>
                    <a:pt x="611718" y="342771"/>
                    <a:pt x="524463" y="302410"/>
                  </a:cubicBezTo>
                  <a:cubicBezTo>
                    <a:pt x="522178" y="310182"/>
                    <a:pt x="520088" y="318019"/>
                    <a:pt x="518128" y="325856"/>
                  </a:cubicBezTo>
                  <a:cubicBezTo>
                    <a:pt x="491939" y="430417"/>
                    <a:pt x="493898" y="540203"/>
                    <a:pt x="533476" y="641368"/>
                  </a:cubicBezTo>
                  <a:cubicBezTo>
                    <a:pt x="635229" y="680946"/>
                    <a:pt x="745146" y="683558"/>
                    <a:pt x="850229" y="657239"/>
                  </a:cubicBezTo>
                  <a:cubicBezTo>
                    <a:pt x="858067" y="655279"/>
                    <a:pt x="865904" y="653124"/>
                    <a:pt x="873741" y="650838"/>
                  </a:cubicBezTo>
                  <a:lnTo>
                    <a:pt x="873741" y="65083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973A88C2-D9B2-402D-A11D-EB5CB5C2C524}"/>
                </a:ext>
              </a:extLst>
            </p:cNvPr>
            <p:cNvSpPr/>
            <p:nvPr/>
          </p:nvSpPr>
          <p:spPr>
            <a:xfrm>
              <a:off x="-3421" y="1636313"/>
              <a:ext cx="1169048" cy="1169048"/>
            </a:xfrm>
            <a:custGeom>
              <a:avLst/>
              <a:gdLst>
                <a:gd name="connsiteX0" fmla="*/ 3421 w 1169048"/>
                <a:gd name="connsiteY0" fmla="*/ 947411 h 1169048"/>
                <a:gd name="connsiteX1" fmla="*/ 140114 w 1169048"/>
                <a:gd name="connsiteY1" fmla="*/ 1172142 h 1169048"/>
                <a:gd name="connsiteX2" fmla="*/ 177863 w 1169048"/>
                <a:gd name="connsiteY2" fmla="*/ 1134393 h 1169048"/>
                <a:gd name="connsiteX3" fmla="*/ 42607 w 1169048"/>
                <a:gd name="connsiteY3" fmla="*/ 928863 h 1169048"/>
                <a:gd name="connsiteX4" fmla="*/ 268906 w 1169048"/>
                <a:gd name="connsiteY4" fmla="*/ 713405 h 1169048"/>
                <a:gd name="connsiteX5" fmla="*/ 284841 w 1169048"/>
                <a:gd name="connsiteY5" fmla="*/ 685322 h 1169048"/>
                <a:gd name="connsiteX6" fmla="*/ 316059 w 1169048"/>
                <a:gd name="connsiteY6" fmla="*/ 693943 h 1169048"/>
                <a:gd name="connsiteX7" fmla="*/ 625302 w 1169048"/>
                <a:gd name="connsiteY7" fmla="*/ 687216 h 1169048"/>
                <a:gd name="connsiteX8" fmla="*/ 686824 w 1169048"/>
                <a:gd name="connsiteY8" fmla="*/ 625759 h 1169048"/>
                <a:gd name="connsiteX9" fmla="*/ 692832 w 1169048"/>
                <a:gd name="connsiteY9" fmla="*/ 317953 h 1169048"/>
                <a:gd name="connsiteX10" fmla="*/ 684212 w 1169048"/>
                <a:gd name="connsiteY10" fmla="*/ 286866 h 1169048"/>
                <a:gd name="connsiteX11" fmla="*/ 712425 w 1169048"/>
                <a:gd name="connsiteY11" fmla="*/ 270930 h 1169048"/>
                <a:gd name="connsiteX12" fmla="*/ 928405 w 1169048"/>
                <a:gd name="connsiteY12" fmla="*/ 43456 h 1169048"/>
                <a:gd name="connsiteX13" fmla="*/ 1134001 w 1169048"/>
                <a:gd name="connsiteY13" fmla="*/ 178647 h 1169048"/>
                <a:gd name="connsiteX14" fmla="*/ 1171750 w 1169048"/>
                <a:gd name="connsiteY14" fmla="*/ 140898 h 1169048"/>
                <a:gd name="connsiteX15" fmla="*/ 946758 w 1169048"/>
                <a:gd name="connsiteY15" fmla="*/ 4008 h 1169048"/>
                <a:gd name="connsiteX16" fmla="*/ 947149 w 1169048"/>
                <a:gd name="connsiteY16" fmla="*/ 3355 h 1169048"/>
                <a:gd name="connsiteX17" fmla="*/ 905939 w 1169048"/>
                <a:gd name="connsiteY17" fmla="*/ 3355 h 1169048"/>
                <a:gd name="connsiteX18" fmla="*/ 906265 w 1169048"/>
                <a:gd name="connsiteY18" fmla="*/ 4008 h 1169048"/>
                <a:gd name="connsiteX19" fmla="*/ 693486 w 1169048"/>
                <a:gd name="connsiteY19" fmla="*/ 239255 h 1169048"/>
                <a:gd name="connsiteX20" fmla="*/ 672390 w 1169048"/>
                <a:gd name="connsiteY20" fmla="*/ 251337 h 1169048"/>
                <a:gd name="connsiteX21" fmla="*/ 518324 w 1169048"/>
                <a:gd name="connsiteY21" fmla="*/ 4204 h 1169048"/>
                <a:gd name="connsiteX22" fmla="*/ 519108 w 1169048"/>
                <a:gd name="connsiteY22" fmla="*/ 3355 h 1169048"/>
                <a:gd name="connsiteX23" fmla="*/ 458958 w 1169048"/>
                <a:gd name="connsiteY23" fmla="*/ 3355 h 1169048"/>
                <a:gd name="connsiteX24" fmla="*/ 460133 w 1169048"/>
                <a:gd name="connsiteY24" fmla="*/ 4596 h 1169048"/>
                <a:gd name="connsiteX25" fmla="*/ 396782 w 1169048"/>
                <a:gd name="connsiteY25" fmla="*/ 57889 h 1169048"/>
                <a:gd name="connsiteX26" fmla="*/ 307896 w 1169048"/>
                <a:gd name="connsiteY26" fmla="*/ 106284 h 1169048"/>
                <a:gd name="connsiteX27" fmla="*/ 278702 w 1169048"/>
                <a:gd name="connsiteY27" fmla="*/ 118170 h 1169048"/>
                <a:gd name="connsiteX28" fmla="*/ 290850 w 1169048"/>
                <a:gd name="connsiteY28" fmla="*/ 147103 h 1169048"/>
                <a:gd name="connsiteX29" fmla="*/ 319194 w 1169048"/>
                <a:gd name="connsiteY29" fmla="*/ 243957 h 1169048"/>
                <a:gd name="connsiteX30" fmla="*/ 326052 w 1169048"/>
                <a:gd name="connsiteY30" fmla="*/ 327293 h 1169048"/>
                <a:gd name="connsiteX31" fmla="*/ 243500 w 1169048"/>
                <a:gd name="connsiteY31" fmla="*/ 320174 h 1169048"/>
                <a:gd name="connsiteX32" fmla="*/ 146384 w 1169048"/>
                <a:gd name="connsiteY32" fmla="*/ 291503 h 1169048"/>
                <a:gd name="connsiteX33" fmla="*/ 117321 w 1169048"/>
                <a:gd name="connsiteY33" fmla="*/ 279290 h 1169048"/>
                <a:gd name="connsiteX34" fmla="*/ 105369 w 1169048"/>
                <a:gd name="connsiteY34" fmla="*/ 308418 h 1169048"/>
                <a:gd name="connsiteX35" fmla="*/ 56909 w 1169048"/>
                <a:gd name="connsiteY35" fmla="*/ 396913 h 1169048"/>
                <a:gd name="connsiteX36" fmla="*/ 3355 w 1169048"/>
                <a:gd name="connsiteY36" fmla="*/ 460068 h 1169048"/>
                <a:gd name="connsiteX37" fmla="*/ 3355 w 1169048"/>
                <a:gd name="connsiteY37" fmla="*/ 518912 h 1169048"/>
                <a:gd name="connsiteX38" fmla="*/ 249313 w 1169048"/>
                <a:gd name="connsiteY38" fmla="*/ 673239 h 1169048"/>
                <a:gd name="connsiteX39" fmla="*/ 237230 w 1169048"/>
                <a:gd name="connsiteY39" fmla="*/ 694269 h 1169048"/>
                <a:gd name="connsiteX40" fmla="*/ 3355 w 1169048"/>
                <a:gd name="connsiteY40" fmla="*/ 906527 h 1169048"/>
                <a:gd name="connsiteX41" fmla="*/ 3355 w 1169048"/>
                <a:gd name="connsiteY41" fmla="*/ 947215 h 1169048"/>
                <a:gd name="connsiteX42" fmla="*/ 3421 w 1169048"/>
                <a:gd name="connsiteY42" fmla="*/ 947215 h 1169048"/>
                <a:gd name="connsiteX43" fmla="*/ 25953 w 1169048"/>
                <a:gd name="connsiteY43" fmla="*/ 489719 h 1169048"/>
                <a:gd name="connsiteX44" fmla="*/ 87083 w 1169048"/>
                <a:gd name="connsiteY44" fmla="*/ 418074 h 1169048"/>
                <a:gd name="connsiteX45" fmla="*/ 137306 w 1169048"/>
                <a:gd name="connsiteY45" fmla="*/ 327619 h 1169048"/>
                <a:gd name="connsiteX46" fmla="*/ 236969 w 1169048"/>
                <a:gd name="connsiteY46" fmla="*/ 356486 h 1169048"/>
                <a:gd name="connsiteX47" fmla="*/ 330689 w 1169048"/>
                <a:gd name="connsiteY47" fmla="*/ 364062 h 1169048"/>
                <a:gd name="connsiteX48" fmla="*/ 266228 w 1169048"/>
                <a:gd name="connsiteY48" fmla="*/ 640389 h 1169048"/>
                <a:gd name="connsiteX49" fmla="*/ 25953 w 1169048"/>
                <a:gd name="connsiteY49" fmla="*/ 489719 h 1169048"/>
                <a:gd name="connsiteX50" fmla="*/ 25953 w 1169048"/>
                <a:gd name="connsiteY50" fmla="*/ 489719 h 1169048"/>
                <a:gd name="connsiteX51" fmla="*/ 362821 w 1169048"/>
                <a:gd name="connsiteY51" fmla="*/ 331472 h 1169048"/>
                <a:gd name="connsiteX52" fmla="*/ 355376 w 1169048"/>
                <a:gd name="connsiteY52" fmla="*/ 237622 h 1169048"/>
                <a:gd name="connsiteX53" fmla="*/ 326901 w 1169048"/>
                <a:gd name="connsiteY53" fmla="*/ 138155 h 1169048"/>
                <a:gd name="connsiteX54" fmla="*/ 417747 w 1169048"/>
                <a:gd name="connsiteY54" fmla="*/ 88193 h 1169048"/>
                <a:gd name="connsiteX55" fmla="*/ 489392 w 1169048"/>
                <a:gd name="connsiteY55" fmla="*/ 27259 h 1169048"/>
                <a:gd name="connsiteX56" fmla="*/ 639213 w 1169048"/>
                <a:gd name="connsiteY56" fmla="*/ 268122 h 1169048"/>
                <a:gd name="connsiteX57" fmla="*/ 362756 w 1169048"/>
                <a:gd name="connsiteY57" fmla="*/ 331407 h 1169048"/>
                <a:gd name="connsiteX58" fmla="*/ 362756 w 1169048"/>
                <a:gd name="connsiteY58" fmla="*/ 331407 h 1169048"/>
                <a:gd name="connsiteX59" fmla="*/ 301495 w 1169048"/>
                <a:gd name="connsiteY59" fmla="*/ 651883 h 1169048"/>
                <a:gd name="connsiteX60" fmla="*/ 367393 w 1169048"/>
                <a:gd name="connsiteY60" fmla="*/ 368177 h 1169048"/>
                <a:gd name="connsiteX61" fmla="*/ 650708 w 1169048"/>
                <a:gd name="connsiteY61" fmla="*/ 303455 h 1169048"/>
                <a:gd name="connsiteX62" fmla="*/ 657043 w 1169048"/>
                <a:gd name="connsiteY62" fmla="*/ 326901 h 1169048"/>
                <a:gd name="connsiteX63" fmla="*/ 641695 w 1169048"/>
                <a:gd name="connsiteY63" fmla="*/ 642413 h 1169048"/>
                <a:gd name="connsiteX64" fmla="*/ 324942 w 1169048"/>
                <a:gd name="connsiteY64" fmla="*/ 658283 h 1169048"/>
                <a:gd name="connsiteX65" fmla="*/ 301430 w 1169048"/>
                <a:gd name="connsiteY65" fmla="*/ 651883 h 1169048"/>
                <a:gd name="connsiteX66" fmla="*/ 301430 w 1169048"/>
                <a:gd name="connsiteY66" fmla="*/ 651883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3421" y="947411"/>
                  </a:moveTo>
                  <a:cubicBezTo>
                    <a:pt x="36467" y="966938"/>
                    <a:pt x="156246" y="1046943"/>
                    <a:pt x="140114" y="1172142"/>
                  </a:cubicBezTo>
                  <a:lnTo>
                    <a:pt x="177863" y="1134393"/>
                  </a:lnTo>
                  <a:cubicBezTo>
                    <a:pt x="170679" y="1030877"/>
                    <a:pt x="88389" y="960407"/>
                    <a:pt x="42607" y="928863"/>
                  </a:cubicBezTo>
                  <a:cubicBezTo>
                    <a:pt x="138024" y="880794"/>
                    <a:pt x="214306" y="804382"/>
                    <a:pt x="268906" y="713405"/>
                  </a:cubicBezTo>
                  <a:cubicBezTo>
                    <a:pt x="274457" y="704196"/>
                    <a:pt x="279747" y="694792"/>
                    <a:pt x="284841" y="685322"/>
                  </a:cubicBezTo>
                  <a:cubicBezTo>
                    <a:pt x="295160" y="688457"/>
                    <a:pt x="305610" y="691330"/>
                    <a:pt x="316059" y="693943"/>
                  </a:cubicBezTo>
                  <a:cubicBezTo>
                    <a:pt x="418139" y="719479"/>
                    <a:pt x="524659" y="719348"/>
                    <a:pt x="625302" y="687216"/>
                  </a:cubicBezTo>
                  <a:lnTo>
                    <a:pt x="686824" y="625759"/>
                  </a:lnTo>
                  <a:cubicBezTo>
                    <a:pt x="718826" y="525704"/>
                    <a:pt x="718303" y="419445"/>
                    <a:pt x="692832" y="317953"/>
                  </a:cubicBezTo>
                  <a:cubicBezTo>
                    <a:pt x="690220" y="307569"/>
                    <a:pt x="687346" y="297185"/>
                    <a:pt x="684212" y="286866"/>
                  </a:cubicBezTo>
                  <a:cubicBezTo>
                    <a:pt x="693747" y="281772"/>
                    <a:pt x="703217" y="276482"/>
                    <a:pt x="712425" y="270930"/>
                  </a:cubicBezTo>
                  <a:cubicBezTo>
                    <a:pt x="803990" y="216070"/>
                    <a:pt x="880141" y="139265"/>
                    <a:pt x="928405" y="43456"/>
                  </a:cubicBezTo>
                  <a:cubicBezTo>
                    <a:pt x="959950" y="89238"/>
                    <a:pt x="1030485" y="171463"/>
                    <a:pt x="1134001" y="178647"/>
                  </a:cubicBezTo>
                  <a:lnTo>
                    <a:pt x="1171750" y="140898"/>
                  </a:lnTo>
                  <a:cubicBezTo>
                    <a:pt x="1046159" y="157030"/>
                    <a:pt x="966089" y="36729"/>
                    <a:pt x="946758" y="4008"/>
                  </a:cubicBezTo>
                  <a:lnTo>
                    <a:pt x="947149" y="3355"/>
                  </a:lnTo>
                  <a:lnTo>
                    <a:pt x="905939" y="3355"/>
                  </a:lnTo>
                  <a:lnTo>
                    <a:pt x="906265" y="4008"/>
                  </a:lnTo>
                  <a:cubicBezTo>
                    <a:pt x="862312" y="103933"/>
                    <a:pt x="786422" y="183545"/>
                    <a:pt x="693486" y="239255"/>
                  </a:cubicBezTo>
                  <a:cubicBezTo>
                    <a:pt x="686563" y="243435"/>
                    <a:pt x="679509" y="247419"/>
                    <a:pt x="672390" y="251337"/>
                  </a:cubicBezTo>
                  <a:cubicBezTo>
                    <a:pt x="638952" y="159838"/>
                    <a:pt x="585594" y="74478"/>
                    <a:pt x="518324" y="4204"/>
                  </a:cubicBezTo>
                  <a:lnTo>
                    <a:pt x="519108" y="3355"/>
                  </a:lnTo>
                  <a:lnTo>
                    <a:pt x="458958" y="3355"/>
                  </a:lnTo>
                  <a:lnTo>
                    <a:pt x="460133" y="4596"/>
                  </a:lnTo>
                  <a:cubicBezTo>
                    <a:pt x="440932" y="24124"/>
                    <a:pt x="419641" y="41953"/>
                    <a:pt x="396782" y="57889"/>
                  </a:cubicBezTo>
                  <a:cubicBezTo>
                    <a:pt x="369026" y="77156"/>
                    <a:pt x="339179" y="93483"/>
                    <a:pt x="307896" y="106284"/>
                  </a:cubicBezTo>
                  <a:lnTo>
                    <a:pt x="278702" y="118170"/>
                  </a:lnTo>
                  <a:lnTo>
                    <a:pt x="290850" y="147103"/>
                  </a:lnTo>
                  <a:cubicBezTo>
                    <a:pt x="303781" y="178059"/>
                    <a:pt x="313316" y="210714"/>
                    <a:pt x="319194" y="243957"/>
                  </a:cubicBezTo>
                  <a:cubicBezTo>
                    <a:pt x="324027" y="271453"/>
                    <a:pt x="326378" y="299405"/>
                    <a:pt x="326052" y="327293"/>
                  </a:cubicBezTo>
                  <a:cubicBezTo>
                    <a:pt x="298687" y="327489"/>
                    <a:pt x="270995" y="325137"/>
                    <a:pt x="243500" y="320174"/>
                  </a:cubicBezTo>
                  <a:cubicBezTo>
                    <a:pt x="210388" y="314231"/>
                    <a:pt x="177733" y="304630"/>
                    <a:pt x="146384" y="291503"/>
                  </a:cubicBezTo>
                  <a:lnTo>
                    <a:pt x="117321" y="279290"/>
                  </a:lnTo>
                  <a:lnTo>
                    <a:pt x="105369" y="308418"/>
                  </a:lnTo>
                  <a:cubicBezTo>
                    <a:pt x="92634" y="339506"/>
                    <a:pt x="76307" y="369287"/>
                    <a:pt x="56909" y="396913"/>
                  </a:cubicBezTo>
                  <a:cubicBezTo>
                    <a:pt x="41104" y="419445"/>
                    <a:pt x="23144" y="440671"/>
                    <a:pt x="3355" y="460068"/>
                  </a:cubicBezTo>
                  <a:lnTo>
                    <a:pt x="3355" y="518912"/>
                  </a:lnTo>
                  <a:cubicBezTo>
                    <a:pt x="74478" y="587096"/>
                    <a:pt x="159120" y="640127"/>
                    <a:pt x="249313" y="673239"/>
                  </a:cubicBezTo>
                  <a:cubicBezTo>
                    <a:pt x="245394" y="680358"/>
                    <a:pt x="241410" y="687346"/>
                    <a:pt x="237230" y="694269"/>
                  </a:cubicBezTo>
                  <a:cubicBezTo>
                    <a:pt x="181782" y="786748"/>
                    <a:pt x="102822" y="862965"/>
                    <a:pt x="3355" y="906527"/>
                  </a:cubicBezTo>
                  <a:lnTo>
                    <a:pt x="3355" y="947215"/>
                  </a:lnTo>
                  <a:lnTo>
                    <a:pt x="3421" y="947215"/>
                  </a:lnTo>
                  <a:close/>
                  <a:moveTo>
                    <a:pt x="25953" y="489719"/>
                  </a:moveTo>
                  <a:cubicBezTo>
                    <a:pt x="48419" y="468101"/>
                    <a:pt x="68926" y="444002"/>
                    <a:pt x="87083" y="418074"/>
                  </a:cubicBezTo>
                  <a:cubicBezTo>
                    <a:pt x="107002" y="389664"/>
                    <a:pt x="123917" y="359229"/>
                    <a:pt x="137306" y="327619"/>
                  </a:cubicBezTo>
                  <a:cubicBezTo>
                    <a:pt x="169569" y="340747"/>
                    <a:pt x="203073" y="350412"/>
                    <a:pt x="236969" y="356486"/>
                  </a:cubicBezTo>
                  <a:cubicBezTo>
                    <a:pt x="267991" y="362038"/>
                    <a:pt x="299471" y="364585"/>
                    <a:pt x="330689" y="364062"/>
                  </a:cubicBezTo>
                  <a:cubicBezTo>
                    <a:pt x="328991" y="458892"/>
                    <a:pt x="306851" y="554637"/>
                    <a:pt x="266228" y="640389"/>
                  </a:cubicBezTo>
                  <a:cubicBezTo>
                    <a:pt x="177994" y="608713"/>
                    <a:pt x="95181" y="556792"/>
                    <a:pt x="25953" y="489719"/>
                  </a:cubicBezTo>
                  <a:lnTo>
                    <a:pt x="25953" y="489719"/>
                  </a:lnTo>
                  <a:close/>
                  <a:moveTo>
                    <a:pt x="362821" y="331472"/>
                  </a:moveTo>
                  <a:cubicBezTo>
                    <a:pt x="363409" y="300189"/>
                    <a:pt x="360862" y="268710"/>
                    <a:pt x="355376" y="237622"/>
                  </a:cubicBezTo>
                  <a:cubicBezTo>
                    <a:pt x="349367" y="203530"/>
                    <a:pt x="339832" y="170026"/>
                    <a:pt x="326901" y="138155"/>
                  </a:cubicBezTo>
                  <a:cubicBezTo>
                    <a:pt x="359099" y="124571"/>
                    <a:pt x="389598" y="107721"/>
                    <a:pt x="417747" y="88193"/>
                  </a:cubicBezTo>
                  <a:cubicBezTo>
                    <a:pt x="443675" y="70167"/>
                    <a:pt x="467709" y="49725"/>
                    <a:pt x="489392" y="27259"/>
                  </a:cubicBezTo>
                  <a:cubicBezTo>
                    <a:pt x="555290" y="95508"/>
                    <a:pt x="607276" y="178778"/>
                    <a:pt x="639213" y="268122"/>
                  </a:cubicBezTo>
                  <a:cubicBezTo>
                    <a:pt x="554375" y="308092"/>
                    <a:pt x="459153" y="329970"/>
                    <a:pt x="362756" y="331407"/>
                  </a:cubicBezTo>
                  <a:lnTo>
                    <a:pt x="362756" y="331407"/>
                  </a:lnTo>
                  <a:close/>
                  <a:moveTo>
                    <a:pt x="301495" y="651883"/>
                  </a:moveTo>
                  <a:cubicBezTo>
                    <a:pt x="342575" y="563584"/>
                    <a:pt x="365172" y="465489"/>
                    <a:pt x="367393" y="368177"/>
                  </a:cubicBezTo>
                  <a:cubicBezTo>
                    <a:pt x="466011" y="366087"/>
                    <a:pt x="563453" y="343816"/>
                    <a:pt x="650708" y="303455"/>
                  </a:cubicBezTo>
                  <a:cubicBezTo>
                    <a:pt x="652993" y="311226"/>
                    <a:pt x="655083" y="319064"/>
                    <a:pt x="657043" y="326901"/>
                  </a:cubicBezTo>
                  <a:cubicBezTo>
                    <a:pt x="683232" y="431462"/>
                    <a:pt x="681273" y="541248"/>
                    <a:pt x="641695" y="642413"/>
                  </a:cubicBezTo>
                  <a:cubicBezTo>
                    <a:pt x="539942" y="681991"/>
                    <a:pt x="430025" y="684603"/>
                    <a:pt x="324942" y="658283"/>
                  </a:cubicBezTo>
                  <a:cubicBezTo>
                    <a:pt x="317104" y="656324"/>
                    <a:pt x="309267" y="654169"/>
                    <a:pt x="301430" y="651883"/>
                  </a:cubicBezTo>
                  <a:lnTo>
                    <a:pt x="301430" y="651883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D3378AE4-79FB-475B-8AA3-28C53CD53F03}"/>
                </a:ext>
              </a:extLst>
            </p:cNvPr>
            <p:cNvSpPr/>
            <p:nvPr/>
          </p:nvSpPr>
          <p:spPr>
            <a:xfrm>
              <a:off x="133338" y="1773921"/>
              <a:ext cx="1169048" cy="1169048"/>
            </a:xfrm>
            <a:custGeom>
              <a:avLst/>
              <a:gdLst>
                <a:gd name="connsiteX0" fmla="*/ 1171816 w 1169048"/>
                <a:gd name="connsiteY0" fmla="*/ 228152 h 1169048"/>
                <a:gd name="connsiteX1" fmla="*/ 1034991 w 1169048"/>
                <a:gd name="connsiteY1" fmla="*/ 3355 h 1169048"/>
                <a:gd name="connsiteX2" fmla="*/ 997242 w 1169048"/>
                <a:gd name="connsiteY2" fmla="*/ 41104 h 1169048"/>
                <a:gd name="connsiteX3" fmla="*/ 1132499 w 1169048"/>
                <a:gd name="connsiteY3" fmla="*/ 246635 h 1169048"/>
                <a:gd name="connsiteX4" fmla="*/ 906200 w 1169048"/>
                <a:gd name="connsiteY4" fmla="*/ 462092 h 1169048"/>
                <a:gd name="connsiteX5" fmla="*/ 890264 w 1169048"/>
                <a:gd name="connsiteY5" fmla="*/ 490176 h 1169048"/>
                <a:gd name="connsiteX6" fmla="*/ 859046 w 1169048"/>
                <a:gd name="connsiteY6" fmla="*/ 481555 h 1169048"/>
                <a:gd name="connsiteX7" fmla="*/ 549804 w 1169048"/>
                <a:gd name="connsiteY7" fmla="*/ 488282 h 1169048"/>
                <a:gd name="connsiteX8" fmla="*/ 488282 w 1169048"/>
                <a:gd name="connsiteY8" fmla="*/ 549738 h 1169048"/>
                <a:gd name="connsiteX9" fmla="*/ 482273 w 1169048"/>
                <a:gd name="connsiteY9" fmla="*/ 857544 h 1169048"/>
                <a:gd name="connsiteX10" fmla="*/ 490894 w 1169048"/>
                <a:gd name="connsiteY10" fmla="*/ 888632 h 1169048"/>
                <a:gd name="connsiteX11" fmla="*/ 462680 w 1169048"/>
                <a:gd name="connsiteY11" fmla="*/ 904567 h 1169048"/>
                <a:gd name="connsiteX12" fmla="*/ 246700 w 1169048"/>
                <a:gd name="connsiteY12" fmla="*/ 1132042 h 1169048"/>
                <a:gd name="connsiteX13" fmla="*/ 41104 w 1169048"/>
                <a:gd name="connsiteY13" fmla="*/ 996850 h 1169048"/>
                <a:gd name="connsiteX14" fmla="*/ 3355 w 1169048"/>
                <a:gd name="connsiteY14" fmla="*/ 1034599 h 1169048"/>
                <a:gd name="connsiteX15" fmla="*/ 228087 w 1169048"/>
                <a:gd name="connsiteY15" fmla="*/ 1171032 h 1169048"/>
                <a:gd name="connsiteX16" fmla="*/ 269101 w 1169048"/>
                <a:gd name="connsiteY16" fmla="*/ 1171032 h 1169048"/>
                <a:gd name="connsiteX17" fmla="*/ 481685 w 1169048"/>
                <a:gd name="connsiteY17" fmla="*/ 936243 h 1169048"/>
                <a:gd name="connsiteX18" fmla="*/ 502781 w 1169048"/>
                <a:gd name="connsiteY18" fmla="*/ 924160 h 1169048"/>
                <a:gd name="connsiteX19" fmla="*/ 656585 w 1169048"/>
                <a:gd name="connsiteY19" fmla="*/ 1171032 h 1169048"/>
                <a:gd name="connsiteX20" fmla="*/ 715103 w 1169048"/>
                <a:gd name="connsiteY20" fmla="*/ 1171032 h 1169048"/>
                <a:gd name="connsiteX21" fmla="*/ 714973 w 1169048"/>
                <a:gd name="connsiteY21" fmla="*/ 1170901 h 1169048"/>
                <a:gd name="connsiteX22" fmla="*/ 778323 w 1169048"/>
                <a:gd name="connsiteY22" fmla="*/ 1117608 h 1169048"/>
                <a:gd name="connsiteX23" fmla="*/ 867210 w 1169048"/>
                <a:gd name="connsiteY23" fmla="*/ 1069214 h 1169048"/>
                <a:gd name="connsiteX24" fmla="*/ 896404 w 1169048"/>
                <a:gd name="connsiteY24" fmla="*/ 1057327 h 1169048"/>
                <a:gd name="connsiteX25" fmla="*/ 884256 w 1169048"/>
                <a:gd name="connsiteY25" fmla="*/ 1028395 h 1169048"/>
                <a:gd name="connsiteX26" fmla="*/ 855911 w 1169048"/>
                <a:gd name="connsiteY26" fmla="*/ 931540 h 1169048"/>
                <a:gd name="connsiteX27" fmla="*/ 849054 w 1169048"/>
                <a:gd name="connsiteY27" fmla="*/ 848205 h 1169048"/>
                <a:gd name="connsiteX28" fmla="*/ 931606 w 1169048"/>
                <a:gd name="connsiteY28" fmla="*/ 855324 h 1169048"/>
                <a:gd name="connsiteX29" fmla="*/ 1028721 w 1169048"/>
                <a:gd name="connsiteY29" fmla="*/ 883995 h 1169048"/>
                <a:gd name="connsiteX30" fmla="*/ 1057785 w 1169048"/>
                <a:gd name="connsiteY30" fmla="*/ 896208 h 1169048"/>
                <a:gd name="connsiteX31" fmla="*/ 1069736 w 1169048"/>
                <a:gd name="connsiteY31" fmla="*/ 867014 h 1169048"/>
                <a:gd name="connsiteX32" fmla="*/ 1118196 w 1169048"/>
                <a:gd name="connsiteY32" fmla="*/ 778519 h 1169048"/>
                <a:gd name="connsiteX33" fmla="*/ 1171816 w 1169048"/>
                <a:gd name="connsiteY33" fmla="*/ 715234 h 1169048"/>
                <a:gd name="connsiteX34" fmla="*/ 1171816 w 1169048"/>
                <a:gd name="connsiteY34" fmla="*/ 656585 h 1169048"/>
                <a:gd name="connsiteX35" fmla="*/ 925793 w 1169048"/>
                <a:gd name="connsiteY35" fmla="*/ 502193 h 1169048"/>
                <a:gd name="connsiteX36" fmla="*/ 937875 w 1169048"/>
                <a:gd name="connsiteY36" fmla="*/ 481163 h 1169048"/>
                <a:gd name="connsiteX37" fmla="*/ 1171816 w 1169048"/>
                <a:gd name="connsiteY37" fmla="*/ 268906 h 1169048"/>
                <a:gd name="connsiteX38" fmla="*/ 1171881 w 1169048"/>
                <a:gd name="connsiteY38" fmla="*/ 268906 h 1169048"/>
                <a:gd name="connsiteX39" fmla="*/ 1171881 w 1169048"/>
                <a:gd name="connsiteY39" fmla="*/ 228283 h 1169048"/>
                <a:gd name="connsiteX40" fmla="*/ 1171881 w 1169048"/>
                <a:gd name="connsiteY40" fmla="*/ 228283 h 1169048"/>
                <a:gd name="connsiteX41" fmla="*/ 938202 w 1169048"/>
                <a:gd name="connsiteY41" fmla="*/ 818946 h 1169048"/>
                <a:gd name="connsiteX42" fmla="*/ 844482 w 1169048"/>
                <a:gd name="connsiteY42" fmla="*/ 811370 h 1169048"/>
                <a:gd name="connsiteX43" fmla="*/ 908943 w 1169048"/>
                <a:gd name="connsiteY43" fmla="*/ 535044 h 1169048"/>
                <a:gd name="connsiteX44" fmla="*/ 1149218 w 1169048"/>
                <a:gd name="connsiteY44" fmla="*/ 685714 h 1169048"/>
                <a:gd name="connsiteX45" fmla="*/ 1088088 w 1169048"/>
                <a:gd name="connsiteY45" fmla="*/ 757359 h 1169048"/>
                <a:gd name="connsiteX46" fmla="*/ 1037865 w 1169048"/>
                <a:gd name="connsiteY46" fmla="*/ 847813 h 1169048"/>
                <a:gd name="connsiteX47" fmla="*/ 938202 w 1169048"/>
                <a:gd name="connsiteY47" fmla="*/ 818946 h 1169048"/>
                <a:gd name="connsiteX48" fmla="*/ 938202 w 1169048"/>
                <a:gd name="connsiteY48" fmla="*/ 818946 h 1169048"/>
                <a:gd name="connsiteX49" fmla="*/ 812350 w 1169048"/>
                <a:gd name="connsiteY49" fmla="*/ 843960 h 1169048"/>
                <a:gd name="connsiteX50" fmla="*/ 819795 w 1169048"/>
                <a:gd name="connsiteY50" fmla="*/ 937810 h 1169048"/>
                <a:gd name="connsiteX51" fmla="*/ 848270 w 1169048"/>
                <a:gd name="connsiteY51" fmla="*/ 1037277 h 1169048"/>
                <a:gd name="connsiteX52" fmla="*/ 757424 w 1169048"/>
                <a:gd name="connsiteY52" fmla="*/ 1087239 h 1169048"/>
                <a:gd name="connsiteX53" fmla="*/ 685779 w 1169048"/>
                <a:gd name="connsiteY53" fmla="*/ 1148174 h 1169048"/>
                <a:gd name="connsiteX54" fmla="*/ 535958 w 1169048"/>
                <a:gd name="connsiteY54" fmla="*/ 907310 h 1169048"/>
                <a:gd name="connsiteX55" fmla="*/ 812415 w 1169048"/>
                <a:gd name="connsiteY55" fmla="*/ 844025 h 1169048"/>
                <a:gd name="connsiteX56" fmla="*/ 812415 w 1169048"/>
                <a:gd name="connsiteY56" fmla="*/ 844025 h 1169048"/>
                <a:gd name="connsiteX57" fmla="*/ 873676 w 1169048"/>
                <a:gd name="connsiteY57" fmla="*/ 523549 h 1169048"/>
                <a:gd name="connsiteX58" fmla="*/ 807778 w 1169048"/>
                <a:gd name="connsiteY58" fmla="*/ 807255 h 1169048"/>
                <a:gd name="connsiteX59" fmla="*/ 524463 w 1169048"/>
                <a:gd name="connsiteY59" fmla="*/ 871978 h 1169048"/>
                <a:gd name="connsiteX60" fmla="*/ 518128 w 1169048"/>
                <a:gd name="connsiteY60" fmla="*/ 848531 h 1169048"/>
                <a:gd name="connsiteX61" fmla="*/ 533476 w 1169048"/>
                <a:gd name="connsiteY61" fmla="*/ 533019 h 1169048"/>
                <a:gd name="connsiteX62" fmla="*/ 850229 w 1169048"/>
                <a:gd name="connsiteY62" fmla="*/ 517149 h 1169048"/>
                <a:gd name="connsiteX63" fmla="*/ 873741 w 1169048"/>
                <a:gd name="connsiteY63" fmla="*/ 523549 h 1169048"/>
                <a:gd name="connsiteX64" fmla="*/ 873741 w 1169048"/>
                <a:gd name="connsiteY64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1171816" y="228152"/>
                  </a:moveTo>
                  <a:cubicBezTo>
                    <a:pt x="1138899" y="208755"/>
                    <a:pt x="1018860" y="128685"/>
                    <a:pt x="1034991" y="3355"/>
                  </a:cubicBezTo>
                  <a:lnTo>
                    <a:pt x="997242" y="41104"/>
                  </a:lnTo>
                  <a:cubicBezTo>
                    <a:pt x="1004426" y="144621"/>
                    <a:pt x="1086717" y="215090"/>
                    <a:pt x="1132499" y="246635"/>
                  </a:cubicBezTo>
                  <a:cubicBezTo>
                    <a:pt x="1037081" y="294703"/>
                    <a:pt x="960799" y="371116"/>
                    <a:pt x="906200" y="462092"/>
                  </a:cubicBezTo>
                  <a:cubicBezTo>
                    <a:pt x="900649" y="471301"/>
                    <a:pt x="895359" y="480706"/>
                    <a:pt x="890264" y="490176"/>
                  </a:cubicBezTo>
                  <a:cubicBezTo>
                    <a:pt x="879945" y="487041"/>
                    <a:pt x="869496" y="484167"/>
                    <a:pt x="859046" y="481555"/>
                  </a:cubicBezTo>
                  <a:cubicBezTo>
                    <a:pt x="756967" y="456019"/>
                    <a:pt x="650446" y="456149"/>
                    <a:pt x="549804" y="488282"/>
                  </a:cubicBezTo>
                  <a:lnTo>
                    <a:pt x="488282" y="549738"/>
                  </a:lnTo>
                  <a:cubicBezTo>
                    <a:pt x="456280" y="649793"/>
                    <a:pt x="456802" y="756118"/>
                    <a:pt x="482273" y="857544"/>
                  </a:cubicBezTo>
                  <a:cubicBezTo>
                    <a:pt x="484886" y="867928"/>
                    <a:pt x="487759" y="878313"/>
                    <a:pt x="490894" y="888632"/>
                  </a:cubicBezTo>
                  <a:cubicBezTo>
                    <a:pt x="481359" y="893726"/>
                    <a:pt x="471889" y="899016"/>
                    <a:pt x="462680" y="904567"/>
                  </a:cubicBezTo>
                  <a:cubicBezTo>
                    <a:pt x="371116" y="959428"/>
                    <a:pt x="294964" y="1036232"/>
                    <a:pt x="246700" y="1132042"/>
                  </a:cubicBezTo>
                  <a:cubicBezTo>
                    <a:pt x="215155" y="1086260"/>
                    <a:pt x="144621" y="1004034"/>
                    <a:pt x="41104" y="996850"/>
                  </a:cubicBezTo>
                  <a:lnTo>
                    <a:pt x="3355" y="1034599"/>
                  </a:lnTo>
                  <a:cubicBezTo>
                    <a:pt x="128359" y="1018533"/>
                    <a:pt x="208298" y="1137724"/>
                    <a:pt x="228087" y="1171032"/>
                  </a:cubicBezTo>
                  <a:lnTo>
                    <a:pt x="269101" y="1171032"/>
                  </a:lnTo>
                  <a:cubicBezTo>
                    <a:pt x="313120" y="1071304"/>
                    <a:pt x="388880" y="991821"/>
                    <a:pt x="481685" y="936243"/>
                  </a:cubicBezTo>
                  <a:cubicBezTo>
                    <a:pt x="488608" y="932063"/>
                    <a:pt x="495662" y="928079"/>
                    <a:pt x="502781" y="924160"/>
                  </a:cubicBezTo>
                  <a:cubicBezTo>
                    <a:pt x="536154" y="1015529"/>
                    <a:pt x="589447" y="1100824"/>
                    <a:pt x="656585" y="1171032"/>
                  </a:cubicBezTo>
                  <a:lnTo>
                    <a:pt x="715103" y="1171032"/>
                  </a:lnTo>
                  <a:lnTo>
                    <a:pt x="714973" y="1170901"/>
                  </a:lnTo>
                  <a:cubicBezTo>
                    <a:pt x="734174" y="1151374"/>
                    <a:pt x="755465" y="1133544"/>
                    <a:pt x="778323" y="1117608"/>
                  </a:cubicBezTo>
                  <a:cubicBezTo>
                    <a:pt x="806080" y="1098342"/>
                    <a:pt x="835927" y="1082015"/>
                    <a:pt x="867210" y="1069214"/>
                  </a:cubicBezTo>
                  <a:lnTo>
                    <a:pt x="896404" y="1057327"/>
                  </a:lnTo>
                  <a:lnTo>
                    <a:pt x="884256" y="1028395"/>
                  </a:lnTo>
                  <a:cubicBezTo>
                    <a:pt x="871325" y="997438"/>
                    <a:pt x="861789" y="964783"/>
                    <a:pt x="855911" y="931540"/>
                  </a:cubicBezTo>
                  <a:cubicBezTo>
                    <a:pt x="851078" y="904045"/>
                    <a:pt x="848727" y="876092"/>
                    <a:pt x="849054" y="848205"/>
                  </a:cubicBezTo>
                  <a:cubicBezTo>
                    <a:pt x="876419" y="848009"/>
                    <a:pt x="904110" y="850360"/>
                    <a:pt x="931606" y="855324"/>
                  </a:cubicBezTo>
                  <a:cubicBezTo>
                    <a:pt x="964718" y="861267"/>
                    <a:pt x="997373" y="870867"/>
                    <a:pt x="1028721" y="883995"/>
                  </a:cubicBezTo>
                  <a:lnTo>
                    <a:pt x="1057785" y="896208"/>
                  </a:lnTo>
                  <a:lnTo>
                    <a:pt x="1069736" y="867014"/>
                  </a:lnTo>
                  <a:cubicBezTo>
                    <a:pt x="1082472" y="835927"/>
                    <a:pt x="1098799" y="806145"/>
                    <a:pt x="1118196" y="778519"/>
                  </a:cubicBezTo>
                  <a:cubicBezTo>
                    <a:pt x="1134067" y="755922"/>
                    <a:pt x="1152027" y="734696"/>
                    <a:pt x="1171816" y="715234"/>
                  </a:cubicBezTo>
                  <a:lnTo>
                    <a:pt x="1171816" y="656585"/>
                  </a:lnTo>
                  <a:cubicBezTo>
                    <a:pt x="1100628" y="588402"/>
                    <a:pt x="1015986" y="535305"/>
                    <a:pt x="925793" y="502193"/>
                  </a:cubicBezTo>
                  <a:cubicBezTo>
                    <a:pt x="929712" y="495074"/>
                    <a:pt x="933696" y="488086"/>
                    <a:pt x="937875" y="481163"/>
                  </a:cubicBezTo>
                  <a:cubicBezTo>
                    <a:pt x="993324" y="388684"/>
                    <a:pt x="1072349" y="312467"/>
                    <a:pt x="1171816" y="268906"/>
                  </a:cubicBezTo>
                  <a:lnTo>
                    <a:pt x="1171881" y="268906"/>
                  </a:lnTo>
                  <a:lnTo>
                    <a:pt x="1171881" y="228283"/>
                  </a:lnTo>
                  <a:lnTo>
                    <a:pt x="1171881" y="228283"/>
                  </a:lnTo>
                  <a:close/>
                  <a:moveTo>
                    <a:pt x="938202" y="818946"/>
                  </a:moveTo>
                  <a:cubicBezTo>
                    <a:pt x="907180" y="813395"/>
                    <a:pt x="875700" y="810848"/>
                    <a:pt x="844482" y="811370"/>
                  </a:cubicBezTo>
                  <a:cubicBezTo>
                    <a:pt x="846180" y="716540"/>
                    <a:pt x="868320" y="620861"/>
                    <a:pt x="908943" y="535044"/>
                  </a:cubicBezTo>
                  <a:cubicBezTo>
                    <a:pt x="997177" y="566719"/>
                    <a:pt x="1079990" y="618640"/>
                    <a:pt x="1149218" y="685714"/>
                  </a:cubicBezTo>
                  <a:cubicBezTo>
                    <a:pt x="1126752" y="707331"/>
                    <a:pt x="1106245" y="731431"/>
                    <a:pt x="1088088" y="757359"/>
                  </a:cubicBezTo>
                  <a:cubicBezTo>
                    <a:pt x="1068169" y="785769"/>
                    <a:pt x="1051254" y="816203"/>
                    <a:pt x="1037865" y="847813"/>
                  </a:cubicBezTo>
                  <a:cubicBezTo>
                    <a:pt x="1005602" y="834686"/>
                    <a:pt x="972098" y="825020"/>
                    <a:pt x="938202" y="818946"/>
                  </a:cubicBezTo>
                  <a:lnTo>
                    <a:pt x="938202" y="818946"/>
                  </a:lnTo>
                  <a:close/>
                  <a:moveTo>
                    <a:pt x="812350" y="843960"/>
                  </a:moveTo>
                  <a:cubicBezTo>
                    <a:pt x="811762" y="875243"/>
                    <a:pt x="814309" y="906723"/>
                    <a:pt x="819795" y="937810"/>
                  </a:cubicBezTo>
                  <a:cubicBezTo>
                    <a:pt x="825804" y="971902"/>
                    <a:pt x="835339" y="1005406"/>
                    <a:pt x="848270" y="1037277"/>
                  </a:cubicBezTo>
                  <a:cubicBezTo>
                    <a:pt x="816072" y="1050862"/>
                    <a:pt x="785573" y="1067712"/>
                    <a:pt x="757424" y="1087239"/>
                  </a:cubicBezTo>
                  <a:cubicBezTo>
                    <a:pt x="731496" y="1105265"/>
                    <a:pt x="707462" y="1125707"/>
                    <a:pt x="685779" y="1148174"/>
                  </a:cubicBezTo>
                  <a:cubicBezTo>
                    <a:pt x="619881" y="1079925"/>
                    <a:pt x="567895" y="996654"/>
                    <a:pt x="535958" y="907310"/>
                  </a:cubicBezTo>
                  <a:cubicBezTo>
                    <a:pt x="620796" y="867341"/>
                    <a:pt x="716083" y="845462"/>
                    <a:pt x="812415" y="844025"/>
                  </a:cubicBezTo>
                  <a:lnTo>
                    <a:pt x="812415" y="844025"/>
                  </a:lnTo>
                  <a:close/>
                  <a:moveTo>
                    <a:pt x="873676" y="523549"/>
                  </a:moveTo>
                  <a:cubicBezTo>
                    <a:pt x="832596" y="611848"/>
                    <a:pt x="809999" y="709944"/>
                    <a:pt x="807778" y="807255"/>
                  </a:cubicBezTo>
                  <a:cubicBezTo>
                    <a:pt x="709160" y="809345"/>
                    <a:pt x="611718" y="831616"/>
                    <a:pt x="524463" y="871978"/>
                  </a:cubicBezTo>
                  <a:cubicBezTo>
                    <a:pt x="522178" y="864206"/>
                    <a:pt x="520088" y="856369"/>
                    <a:pt x="518128" y="848531"/>
                  </a:cubicBezTo>
                  <a:cubicBezTo>
                    <a:pt x="491939" y="743970"/>
                    <a:pt x="493898" y="634184"/>
                    <a:pt x="533476" y="533019"/>
                  </a:cubicBezTo>
                  <a:cubicBezTo>
                    <a:pt x="635229" y="493441"/>
                    <a:pt x="745146" y="490829"/>
                    <a:pt x="850229" y="517149"/>
                  </a:cubicBezTo>
                  <a:cubicBezTo>
                    <a:pt x="858067" y="519108"/>
                    <a:pt x="865904" y="521263"/>
                    <a:pt x="873741" y="523549"/>
                  </a:cubicBezTo>
                  <a:lnTo>
                    <a:pt x="873741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E6C77E00-EB39-499B-84D3-D4BE88DF5889}"/>
                </a:ext>
              </a:extLst>
            </p:cNvPr>
            <p:cNvSpPr/>
            <p:nvPr/>
          </p:nvSpPr>
          <p:spPr>
            <a:xfrm>
              <a:off x="1438623" y="3078031"/>
              <a:ext cx="1169048" cy="1169048"/>
            </a:xfrm>
            <a:custGeom>
              <a:avLst/>
              <a:gdLst>
                <a:gd name="connsiteX0" fmla="*/ 1171685 w 1169048"/>
                <a:gd name="connsiteY0" fmla="*/ 228087 h 1169048"/>
                <a:gd name="connsiteX1" fmla="*/ 1034991 w 1169048"/>
                <a:gd name="connsiteY1" fmla="*/ 3355 h 1169048"/>
                <a:gd name="connsiteX2" fmla="*/ 997242 w 1169048"/>
                <a:gd name="connsiteY2" fmla="*/ 41104 h 1169048"/>
                <a:gd name="connsiteX3" fmla="*/ 1132499 w 1169048"/>
                <a:gd name="connsiteY3" fmla="*/ 246635 h 1169048"/>
                <a:gd name="connsiteX4" fmla="*/ 906200 w 1169048"/>
                <a:gd name="connsiteY4" fmla="*/ 462092 h 1169048"/>
                <a:gd name="connsiteX5" fmla="*/ 890264 w 1169048"/>
                <a:gd name="connsiteY5" fmla="*/ 490176 h 1169048"/>
                <a:gd name="connsiteX6" fmla="*/ 859046 w 1169048"/>
                <a:gd name="connsiteY6" fmla="*/ 481555 h 1169048"/>
                <a:gd name="connsiteX7" fmla="*/ 549804 w 1169048"/>
                <a:gd name="connsiteY7" fmla="*/ 488282 h 1169048"/>
                <a:gd name="connsiteX8" fmla="*/ 488282 w 1169048"/>
                <a:gd name="connsiteY8" fmla="*/ 549738 h 1169048"/>
                <a:gd name="connsiteX9" fmla="*/ 482273 w 1169048"/>
                <a:gd name="connsiteY9" fmla="*/ 857544 h 1169048"/>
                <a:gd name="connsiteX10" fmla="*/ 490894 w 1169048"/>
                <a:gd name="connsiteY10" fmla="*/ 888632 h 1169048"/>
                <a:gd name="connsiteX11" fmla="*/ 462680 w 1169048"/>
                <a:gd name="connsiteY11" fmla="*/ 904567 h 1169048"/>
                <a:gd name="connsiteX12" fmla="*/ 246700 w 1169048"/>
                <a:gd name="connsiteY12" fmla="*/ 1132042 h 1169048"/>
                <a:gd name="connsiteX13" fmla="*/ 41105 w 1169048"/>
                <a:gd name="connsiteY13" fmla="*/ 996850 h 1169048"/>
                <a:gd name="connsiteX14" fmla="*/ 3355 w 1169048"/>
                <a:gd name="connsiteY14" fmla="*/ 1034599 h 1169048"/>
                <a:gd name="connsiteX15" fmla="*/ 228348 w 1169048"/>
                <a:gd name="connsiteY15" fmla="*/ 1171489 h 1169048"/>
                <a:gd name="connsiteX16" fmla="*/ 227956 w 1169048"/>
                <a:gd name="connsiteY16" fmla="*/ 1172142 h 1169048"/>
                <a:gd name="connsiteX17" fmla="*/ 269167 w 1169048"/>
                <a:gd name="connsiteY17" fmla="*/ 1172142 h 1169048"/>
                <a:gd name="connsiteX18" fmla="*/ 268840 w 1169048"/>
                <a:gd name="connsiteY18" fmla="*/ 1171489 h 1169048"/>
                <a:gd name="connsiteX19" fmla="*/ 481620 w 1169048"/>
                <a:gd name="connsiteY19" fmla="*/ 936243 h 1169048"/>
                <a:gd name="connsiteX20" fmla="*/ 502715 w 1169048"/>
                <a:gd name="connsiteY20" fmla="*/ 924160 h 1169048"/>
                <a:gd name="connsiteX21" fmla="*/ 656781 w 1169048"/>
                <a:gd name="connsiteY21" fmla="*/ 1171293 h 1169048"/>
                <a:gd name="connsiteX22" fmla="*/ 655998 w 1169048"/>
                <a:gd name="connsiteY22" fmla="*/ 1172142 h 1169048"/>
                <a:gd name="connsiteX23" fmla="*/ 716148 w 1169048"/>
                <a:gd name="connsiteY23" fmla="*/ 1172142 h 1169048"/>
                <a:gd name="connsiteX24" fmla="*/ 714973 w 1169048"/>
                <a:gd name="connsiteY24" fmla="*/ 1170901 h 1169048"/>
                <a:gd name="connsiteX25" fmla="*/ 778323 w 1169048"/>
                <a:gd name="connsiteY25" fmla="*/ 1117608 h 1169048"/>
                <a:gd name="connsiteX26" fmla="*/ 867210 w 1169048"/>
                <a:gd name="connsiteY26" fmla="*/ 1069214 h 1169048"/>
                <a:gd name="connsiteX27" fmla="*/ 896404 w 1169048"/>
                <a:gd name="connsiteY27" fmla="*/ 1057327 h 1169048"/>
                <a:gd name="connsiteX28" fmla="*/ 884256 w 1169048"/>
                <a:gd name="connsiteY28" fmla="*/ 1028395 h 1169048"/>
                <a:gd name="connsiteX29" fmla="*/ 855911 w 1169048"/>
                <a:gd name="connsiteY29" fmla="*/ 931540 h 1169048"/>
                <a:gd name="connsiteX30" fmla="*/ 849054 w 1169048"/>
                <a:gd name="connsiteY30" fmla="*/ 848205 h 1169048"/>
                <a:gd name="connsiteX31" fmla="*/ 931606 w 1169048"/>
                <a:gd name="connsiteY31" fmla="*/ 855324 h 1169048"/>
                <a:gd name="connsiteX32" fmla="*/ 1028722 w 1169048"/>
                <a:gd name="connsiteY32" fmla="*/ 883995 h 1169048"/>
                <a:gd name="connsiteX33" fmla="*/ 1057784 w 1169048"/>
                <a:gd name="connsiteY33" fmla="*/ 896208 h 1169048"/>
                <a:gd name="connsiteX34" fmla="*/ 1069736 w 1169048"/>
                <a:gd name="connsiteY34" fmla="*/ 867079 h 1169048"/>
                <a:gd name="connsiteX35" fmla="*/ 1118196 w 1169048"/>
                <a:gd name="connsiteY35" fmla="*/ 778584 h 1169048"/>
                <a:gd name="connsiteX36" fmla="*/ 1171750 w 1169048"/>
                <a:gd name="connsiteY36" fmla="*/ 715430 h 1169048"/>
                <a:gd name="connsiteX37" fmla="*/ 1171750 w 1169048"/>
                <a:gd name="connsiteY37" fmla="*/ 656585 h 1169048"/>
                <a:gd name="connsiteX38" fmla="*/ 925793 w 1169048"/>
                <a:gd name="connsiteY38" fmla="*/ 502258 h 1169048"/>
                <a:gd name="connsiteX39" fmla="*/ 937875 w 1169048"/>
                <a:gd name="connsiteY39" fmla="*/ 481228 h 1169048"/>
                <a:gd name="connsiteX40" fmla="*/ 1171750 w 1169048"/>
                <a:gd name="connsiteY40" fmla="*/ 268971 h 1169048"/>
                <a:gd name="connsiteX41" fmla="*/ 1171750 w 1169048"/>
                <a:gd name="connsiteY41" fmla="*/ 228283 h 1169048"/>
                <a:gd name="connsiteX42" fmla="*/ 1171750 w 1169048"/>
                <a:gd name="connsiteY42" fmla="*/ 228283 h 1169048"/>
                <a:gd name="connsiteX43" fmla="*/ 1149153 w 1169048"/>
                <a:gd name="connsiteY43" fmla="*/ 685714 h 1169048"/>
                <a:gd name="connsiteX44" fmla="*/ 1088023 w 1169048"/>
                <a:gd name="connsiteY44" fmla="*/ 757359 h 1169048"/>
                <a:gd name="connsiteX45" fmla="*/ 1037800 w 1169048"/>
                <a:gd name="connsiteY45" fmla="*/ 847813 h 1169048"/>
                <a:gd name="connsiteX46" fmla="*/ 938137 w 1169048"/>
                <a:gd name="connsiteY46" fmla="*/ 818946 h 1169048"/>
                <a:gd name="connsiteX47" fmla="*/ 844417 w 1169048"/>
                <a:gd name="connsiteY47" fmla="*/ 811370 h 1169048"/>
                <a:gd name="connsiteX48" fmla="*/ 908878 w 1169048"/>
                <a:gd name="connsiteY48" fmla="*/ 535044 h 1169048"/>
                <a:gd name="connsiteX49" fmla="*/ 1149153 w 1169048"/>
                <a:gd name="connsiteY49" fmla="*/ 685714 h 1169048"/>
                <a:gd name="connsiteX50" fmla="*/ 1149153 w 1169048"/>
                <a:gd name="connsiteY50" fmla="*/ 685714 h 1169048"/>
                <a:gd name="connsiteX51" fmla="*/ 812284 w 1169048"/>
                <a:gd name="connsiteY51" fmla="*/ 843960 h 1169048"/>
                <a:gd name="connsiteX52" fmla="*/ 819730 w 1169048"/>
                <a:gd name="connsiteY52" fmla="*/ 937810 h 1169048"/>
                <a:gd name="connsiteX53" fmla="*/ 848205 w 1169048"/>
                <a:gd name="connsiteY53" fmla="*/ 1037277 h 1169048"/>
                <a:gd name="connsiteX54" fmla="*/ 757359 w 1169048"/>
                <a:gd name="connsiteY54" fmla="*/ 1087239 h 1169048"/>
                <a:gd name="connsiteX55" fmla="*/ 685714 w 1169048"/>
                <a:gd name="connsiteY55" fmla="*/ 1148173 h 1169048"/>
                <a:gd name="connsiteX56" fmla="*/ 535893 w 1169048"/>
                <a:gd name="connsiteY56" fmla="*/ 907310 h 1169048"/>
                <a:gd name="connsiteX57" fmla="*/ 812350 w 1169048"/>
                <a:gd name="connsiteY57" fmla="*/ 844025 h 1169048"/>
                <a:gd name="connsiteX58" fmla="*/ 812350 w 1169048"/>
                <a:gd name="connsiteY58" fmla="*/ 844025 h 1169048"/>
                <a:gd name="connsiteX59" fmla="*/ 873611 w 1169048"/>
                <a:gd name="connsiteY59" fmla="*/ 523549 h 1169048"/>
                <a:gd name="connsiteX60" fmla="*/ 807713 w 1169048"/>
                <a:gd name="connsiteY60" fmla="*/ 807255 h 1169048"/>
                <a:gd name="connsiteX61" fmla="*/ 524398 w 1169048"/>
                <a:gd name="connsiteY61" fmla="*/ 871978 h 1169048"/>
                <a:gd name="connsiteX62" fmla="*/ 518063 w 1169048"/>
                <a:gd name="connsiteY62" fmla="*/ 848531 h 1169048"/>
                <a:gd name="connsiteX63" fmla="*/ 533411 w 1169048"/>
                <a:gd name="connsiteY63" fmla="*/ 533019 h 1169048"/>
                <a:gd name="connsiteX64" fmla="*/ 850164 w 1169048"/>
                <a:gd name="connsiteY64" fmla="*/ 517149 h 1169048"/>
                <a:gd name="connsiteX65" fmla="*/ 873676 w 1169048"/>
                <a:gd name="connsiteY65" fmla="*/ 523549 h 1169048"/>
                <a:gd name="connsiteX66" fmla="*/ 873676 w 1169048"/>
                <a:gd name="connsiteY66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1171685" y="228087"/>
                  </a:moveTo>
                  <a:cubicBezTo>
                    <a:pt x="1138638" y="208559"/>
                    <a:pt x="1018860" y="128554"/>
                    <a:pt x="1034991" y="3355"/>
                  </a:cubicBezTo>
                  <a:lnTo>
                    <a:pt x="997242" y="41104"/>
                  </a:lnTo>
                  <a:cubicBezTo>
                    <a:pt x="1004426" y="144621"/>
                    <a:pt x="1086717" y="215090"/>
                    <a:pt x="1132499" y="246635"/>
                  </a:cubicBezTo>
                  <a:cubicBezTo>
                    <a:pt x="1037081" y="294703"/>
                    <a:pt x="960799" y="371116"/>
                    <a:pt x="906200" y="462092"/>
                  </a:cubicBezTo>
                  <a:cubicBezTo>
                    <a:pt x="900649" y="471301"/>
                    <a:pt x="895359" y="480706"/>
                    <a:pt x="890264" y="490176"/>
                  </a:cubicBezTo>
                  <a:cubicBezTo>
                    <a:pt x="879946" y="487041"/>
                    <a:pt x="869496" y="484167"/>
                    <a:pt x="859046" y="481555"/>
                  </a:cubicBezTo>
                  <a:cubicBezTo>
                    <a:pt x="756967" y="456018"/>
                    <a:pt x="650446" y="456149"/>
                    <a:pt x="549804" y="488282"/>
                  </a:cubicBezTo>
                  <a:lnTo>
                    <a:pt x="488282" y="549738"/>
                  </a:lnTo>
                  <a:cubicBezTo>
                    <a:pt x="456280" y="649793"/>
                    <a:pt x="456802" y="756052"/>
                    <a:pt x="482273" y="857544"/>
                  </a:cubicBezTo>
                  <a:cubicBezTo>
                    <a:pt x="484886" y="867928"/>
                    <a:pt x="487759" y="878313"/>
                    <a:pt x="490894" y="888632"/>
                  </a:cubicBezTo>
                  <a:cubicBezTo>
                    <a:pt x="481359" y="893726"/>
                    <a:pt x="471889" y="899016"/>
                    <a:pt x="462680" y="904567"/>
                  </a:cubicBezTo>
                  <a:cubicBezTo>
                    <a:pt x="371116" y="959428"/>
                    <a:pt x="294964" y="1036232"/>
                    <a:pt x="246700" y="1132042"/>
                  </a:cubicBezTo>
                  <a:cubicBezTo>
                    <a:pt x="215156" y="1086260"/>
                    <a:pt x="144621" y="1004034"/>
                    <a:pt x="41105" y="996850"/>
                  </a:cubicBezTo>
                  <a:lnTo>
                    <a:pt x="3355" y="1034599"/>
                  </a:lnTo>
                  <a:cubicBezTo>
                    <a:pt x="128946" y="1018468"/>
                    <a:pt x="209016" y="1138769"/>
                    <a:pt x="228348" y="1171489"/>
                  </a:cubicBezTo>
                  <a:lnTo>
                    <a:pt x="227956" y="1172142"/>
                  </a:lnTo>
                  <a:lnTo>
                    <a:pt x="269167" y="1172142"/>
                  </a:lnTo>
                  <a:lnTo>
                    <a:pt x="268840" y="1171489"/>
                  </a:lnTo>
                  <a:cubicBezTo>
                    <a:pt x="312794" y="1071565"/>
                    <a:pt x="388684" y="991952"/>
                    <a:pt x="481620" y="936243"/>
                  </a:cubicBezTo>
                  <a:cubicBezTo>
                    <a:pt x="488543" y="932063"/>
                    <a:pt x="495596" y="928079"/>
                    <a:pt x="502715" y="924160"/>
                  </a:cubicBezTo>
                  <a:cubicBezTo>
                    <a:pt x="536154" y="1015659"/>
                    <a:pt x="589512" y="1101020"/>
                    <a:pt x="656781" y="1171293"/>
                  </a:cubicBezTo>
                  <a:lnTo>
                    <a:pt x="655998" y="1172142"/>
                  </a:lnTo>
                  <a:lnTo>
                    <a:pt x="716148" y="1172142"/>
                  </a:lnTo>
                  <a:lnTo>
                    <a:pt x="714973" y="1170901"/>
                  </a:lnTo>
                  <a:cubicBezTo>
                    <a:pt x="734174" y="1151374"/>
                    <a:pt x="755465" y="1133544"/>
                    <a:pt x="778323" y="1117608"/>
                  </a:cubicBezTo>
                  <a:cubicBezTo>
                    <a:pt x="806080" y="1098342"/>
                    <a:pt x="835927" y="1082014"/>
                    <a:pt x="867210" y="1069214"/>
                  </a:cubicBezTo>
                  <a:lnTo>
                    <a:pt x="896404" y="1057327"/>
                  </a:lnTo>
                  <a:lnTo>
                    <a:pt x="884256" y="1028395"/>
                  </a:lnTo>
                  <a:cubicBezTo>
                    <a:pt x="871325" y="997438"/>
                    <a:pt x="861789" y="964783"/>
                    <a:pt x="855911" y="931540"/>
                  </a:cubicBezTo>
                  <a:cubicBezTo>
                    <a:pt x="851079" y="904045"/>
                    <a:pt x="848727" y="876092"/>
                    <a:pt x="849054" y="848205"/>
                  </a:cubicBezTo>
                  <a:cubicBezTo>
                    <a:pt x="876419" y="848009"/>
                    <a:pt x="904110" y="850360"/>
                    <a:pt x="931606" y="855324"/>
                  </a:cubicBezTo>
                  <a:cubicBezTo>
                    <a:pt x="964718" y="861267"/>
                    <a:pt x="997373" y="870867"/>
                    <a:pt x="1028722" y="883995"/>
                  </a:cubicBezTo>
                  <a:lnTo>
                    <a:pt x="1057784" y="896208"/>
                  </a:lnTo>
                  <a:lnTo>
                    <a:pt x="1069736" y="867079"/>
                  </a:lnTo>
                  <a:cubicBezTo>
                    <a:pt x="1082472" y="835992"/>
                    <a:pt x="1098799" y="806211"/>
                    <a:pt x="1118196" y="778584"/>
                  </a:cubicBezTo>
                  <a:cubicBezTo>
                    <a:pt x="1134001" y="756052"/>
                    <a:pt x="1151962" y="734827"/>
                    <a:pt x="1171750" y="715430"/>
                  </a:cubicBezTo>
                  <a:lnTo>
                    <a:pt x="1171750" y="656585"/>
                  </a:lnTo>
                  <a:cubicBezTo>
                    <a:pt x="1100628" y="588402"/>
                    <a:pt x="1015986" y="535370"/>
                    <a:pt x="925793" y="502258"/>
                  </a:cubicBezTo>
                  <a:cubicBezTo>
                    <a:pt x="929712" y="495139"/>
                    <a:pt x="933696" y="488151"/>
                    <a:pt x="937875" y="481228"/>
                  </a:cubicBezTo>
                  <a:cubicBezTo>
                    <a:pt x="993324" y="388749"/>
                    <a:pt x="1072283" y="312532"/>
                    <a:pt x="1171750" y="268971"/>
                  </a:cubicBezTo>
                  <a:lnTo>
                    <a:pt x="1171750" y="228283"/>
                  </a:lnTo>
                  <a:lnTo>
                    <a:pt x="1171750" y="228283"/>
                  </a:lnTo>
                  <a:close/>
                  <a:moveTo>
                    <a:pt x="1149153" y="685714"/>
                  </a:moveTo>
                  <a:cubicBezTo>
                    <a:pt x="1126687" y="707331"/>
                    <a:pt x="1106179" y="731431"/>
                    <a:pt x="1088023" y="757359"/>
                  </a:cubicBezTo>
                  <a:cubicBezTo>
                    <a:pt x="1068104" y="785769"/>
                    <a:pt x="1051188" y="816203"/>
                    <a:pt x="1037800" y="847813"/>
                  </a:cubicBezTo>
                  <a:cubicBezTo>
                    <a:pt x="1005536" y="834686"/>
                    <a:pt x="972032" y="825020"/>
                    <a:pt x="938137" y="818946"/>
                  </a:cubicBezTo>
                  <a:cubicBezTo>
                    <a:pt x="907115" y="813395"/>
                    <a:pt x="875635" y="810848"/>
                    <a:pt x="844417" y="811370"/>
                  </a:cubicBezTo>
                  <a:cubicBezTo>
                    <a:pt x="846115" y="716540"/>
                    <a:pt x="868255" y="620796"/>
                    <a:pt x="908878" y="535044"/>
                  </a:cubicBezTo>
                  <a:cubicBezTo>
                    <a:pt x="997112" y="566719"/>
                    <a:pt x="1079925" y="618640"/>
                    <a:pt x="1149153" y="685714"/>
                  </a:cubicBezTo>
                  <a:lnTo>
                    <a:pt x="1149153" y="685714"/>
                  </a:lnTo>
                  <a:close/>
                  <a:moveTo>
                    <a:pt x="812284" y="843960"/>
                  </a:moveTo>
                  <a:cubicBezTo>
                    <a:pt x="811697" y="875243"/>
                    <a:pt x="814244" y="906723"/>
                    <a:pt x="819730" y="937810"/>
                  </a:cubicBezTo>
                  <a:cubicBezTo>
                    <a:pt x="825738" y="971902"/>
                    <a:pt x="835274" y="1005406"/>
                    <a:pt x="848205" y="1037277"/>
                  </a:cubicBezTo>
                  <a:cubicBezTo>
                    <a:pt x="816007" y="1050862"/>
                    <a:pt x="785507" y="1067712"/>
                    <a:pt x="757359" y="1087239"/>
                  </a:cubicBezTo>
                  <a:cubicBezTo>
                    <a:pt x="731431" y="1105265"/>
                    <a:pt x="707397" y="1125707"/>
                    <a:pt x="685714" y="1148173"/>
                  </a:cubicBezTo>
                  <a:cubicBezTo>
                    <a:pt x="619816" y="1079924"/>
                    <a:pt x="567829" y="996654"/>
                    <a:pt x="535893" y="907310"/>
                  </a:cubicBezTo>
                  <a:cubicBezTo>
                    <a:pt x="620730" y="867341"/>
                    <a:pt x="715952" y="845462"/>
                    <a:pt x="812350" y="844025"/>
                  </a:cubicBezTo>
                  <a:lnTo>
                    <a:pt x="812350" y="844025"/>
                  </a:lnTo>
                  <a:close/>
                  <a:moveTo>
                    <a:pt x="873611" y="523549"/>
                  </a:moveTo>
                  <a:cubicBezTo>
                    <a:pt x="832530" y="611848"/>
                    <a:pt x="809933" y="709944"/>
                    <a:pt x="807713" y="807255"/>
                  </a:cubicBezTo>
                  <a:cubicBezTo>
                    <a:pt x="709095" y="809345"/>
                    <a:pt x="611652" y="831616"/>
                    <a:pt x="524398" y="871978"/>
                  </a:cubicBezTo>
                  <a:cubicBezTo>
                    <a:pt x="522112" y="864206"/>
                    <a:pt x="520022" y="856369"/>
                    <a:pt x="518063" y="848531"/>
                  </a:cubicBezTo>
                  <a:cubicBezTo>
                    <a:pt x="491874" y="743970"/>
                    <a:pt x="493833" y="634184"/>
                    <a:pt x="533411" y="533019"/>
                  </a:cubicBezTo>
                  <a:cubicBezTo>
                    <a:pt x="635164" y="493441"/>
                    <a:pt x="745080" y="490829"/>
                    <a:pt x="850164" y="517149"/>
                  </a:cubicBezTo>
                  <a:cubicBezTo>
                    <a:pt x="858001" y="519108"/>
                    <a:pt x="865839" y="521263"/>
                    <a:pt x="873676" y="523549"/>
                  </a:cubicBezTo>
                  <a:lnTo>
                    <a:pt x="873676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DDBEBA0B-5417-4605-8DD6-EC22A04DADB7}"/>
                </a:ext>
              </a:extLst>
            </p:cNvPr>
            <p:cNvSpPr/>
            <p:nvPr/>
          </p:nvSpPr>
          <p:spPr>
            <a:xfrm>
              <a:off x="1301733" y="2941533"/>
              <a:ext cx="1169048" cy="1169048"/>
            </a:xfrm>
            <a:custGeom>
              <a:avLst/>
              <a:gdLst>
                <a:gd name="connsiteX0" fmla="*/ 3421 w 1169048"/>
                <a:gd name="connsiteY0" fmla="*/ 946235 h 1169048"/>
                <a:gd name="connsiteX1" fmla="*/ 140245 w 1169048"/>
                <a:gd name="connsiteY1" fmla="*/ 1171032 h 1169048"/>
                <a:gd name="connsiteX2" fmla="*/ 177994 w 1169048"/>
                <a:gd name="connsiteY2" fmla="*/ 1133283 h 1169048"/>
                <a:gd name="connsiteX3" fmla="*/ 42737 w 1169048"/>
                <a:gd name="connsiteY3" fmla="*/ 927752 h 1169048"/>
                <a:gd name="connsiteX4" fmla="*/ 269036 w 1169048"/>
                <a:gd name="connsiteY4" fmla="*/ 712295 h 1169048"/>
                <a:gd name="connsiteX5" fmla="*/ 284972 w 1169048"/>
                <a:gd name="connsiteY5" fmla="*/ 684212 h 1169048"/>
                <a:gd name="connsiteX6" fmla="*/ 316190 w 1169048"/>
                <a:gd name="connsiteY6" fmla="*/ 692833 h 1169048"/>
                <a:gd name="connsiteX7" fmla="*/ 625433 w 1169048"/>
                <a:gd name="connsiteY7" fmla="*/ 686106 h 1169048"/>
                <a:gd name="connsiteX8" fmla="*/ 686955 w 1169048"/>
                <a:gd name="connsiteY8" fmla="*/ 624649 h 1169048"/>
                <a:gd name="connsiteX9" fmla="*/ 692963 w 1169048"/>
                <a:gd name="connsiteY9" fmla="*/ 316843 h 1169048"/>
                <a:gd name="connsiteX10" fmla="*/ 684342 w 1169048"/>
                <a:gd name="connsiteY10" fmla="*/ 285756 h 1169048"/>
                <a:gd name="connsiteX11" fmla="*/ 712556 w 1169048"/>
                <a:gd name="connsiteY11" fmla="*/ 269820 h 1169048"/>
                <a:gd name="connsiteX12" fmla="*/ 928536 w 1169048"/>
                <a:gd name="connsiteY12" fmla="*/ 42345 h 1169048"/>
                <a:gd name="connsiteX13" fmla="*/ 1134132 w 1169048"/>
                <a:gd name="connsiteY13" fmla="*/ 177537 h 1169048"/>
                <a:gd name="connsiteX14" fmla="*/ 1171881 w 1169048"/>
                <a:gd name="connsiteY14" fmla="*/ 139788 h 1169048"/>
                <a:gd name="connsiteX15" fmla="*/ 947149 w 1169048"/>
                <a:gd name="connsiteY15" fmla="*/ 3355 h 1169048"/>
                <a:gd name="connsiteX16" fmla="*/ 906135 w 1169048"/>
                <a:gd name="connsiteY16" fmla="*/ 3355 h 1169048"/>
                <a:gd name="connsiteX17" fmla="*/ 693551 w 1169048"/>
                <a:gd name="connsiteY17" fmla="*/ 238145 h 1169048"/>
                <a:gd name="connsiteX18" fmla="*/ 672456 w 1169048"/>
                <a:gd name="connsiteY18" fmla="*/ 250227 h 1169048"/>
                <a:gd name="connsiteX19" fmla="*/ 518651 w 1169048"/>
                <a:gd name="connsiteY19" fmla="*/ 3355 h 1169048"/>
                <a:gd name="connsiteX20" fmla="*/ 460133 w 1169048"/>
                <a:gd name="connsiteY20" fmla="*/ 3355 h 1169048"/>
                <a:gd name="connsiteX21" fmla="*/ 460264 w 1169048"/>
                <a:gd name="connsiteY21" fmla="*/ 3486 h 1169048"/>
                <a:gd name="connsiteX22" fmla="*/ 396913 w 1169048"/>
                <a:gd name="connsiteY22" fmla="*/ 56779 h 1169048"/>
                <a:gd name="connsiteX23" fmla="*/ 308026 w 1169048"/>
                <a:gd name="connsiteY23" fmla="*/ 105173 h 1169048"/>
                <a:gd name="connsiteX24" fmla="*/ 278833 w 1169048"/>
                <a:gd name="connsiteY24" fmla="*/ 117060 h 1169048"/>
                <a:gd name="connsiteX25" fmla="*/ 290980 w 1169048"/>
                <a:gd name="connsiteY25" fmla="*/ 145992 h 1169048"/>
                <a:gd name="connsiteX26" fmla="*/ 319325 w 1169048"/>
                <a:gd name="connsiteY26" fmla="*/ 242847 h 1169048"/>
                <a:gd name="connsiteX27" fmla="*/ 326182 w 1169048"/>
                <a:gd name="connsiteY27" fmla="*/ 326182 h 1169048"/>
                <a:gd name="connsiteX28" fmla="*/ 243631 w 1169048"/>
                <a:gd name="connsiteY28" fmla="*/ 319064 h 1169048"/>
                <a:gd name="connsiteX29" fmla="*/ 146515 w 1169048"/>
                <a:gd name="connsiteY29" fmla="*/ 290393 h 1169048"/>
                <a:gd name="connsiteX30" fmla="*/ 117452 w 1169048"/>
                <a:gd name="connsiteY30" fmla="*/ 278180 h 1169048"/>
                <a:gd name="connsiteX31" fmla="*/ 105500 w 1169048"/>
                <a:gd name="connsiteY31" fmla="*/ 307373 h 1169048"/>
                <a:gd name="connsiteX32" fmla="*/ 57040 w 1169048"/>
                <a:gd name="connsiteY32" fmla="*/ 395868 h 1169048"/>
                <a:gd name="connsiteX33" fmla="*/ 3421 w 1169048"/>
                <a:gd name="connsiteY33" fmla="*/ 459154 h 1169048"/>
                <a:gd name="connsiteX34" fmla="*/ 3421 w 1169048"/>
                <a:gd name="connsiteY34" fmla="*/ 517802 h 1169048"/>
                <a:gd name="connsiteX35" fmla="*/ 249443 w 1169048"/>
                <a:gd name="connsiteY35" fmla="*/ 672195 h 1169048"/>
                <a:gd name="connsiteX36" fmla="*/ 237361 w 1169048"/>
                <a:gd name="connsiteY36" fmla="*/ 693224 h 1169048"/>
                <a:gd name="connsiteX37" fmla="*/ 3421 w 1169048"/>
                <a:gd name="connsiteY37" fmla="*/ 905482 h 1169048"/>
                <a:gd name="connsiteX38" fmla="*/ 3355 w 1169048"/>
                <a:gd name="connsiteY38" fmla="*/ 905482 h 1169048"/>
                <a:gd name="connsiteX39" fmla="*/ 3355 w 1169048"/>
                <a:gd name="connsiteY39" fmla="*/ 946104 h 1169048"/>
                <a:gd name="connsiteX40" fmla="*/ 3355 w 1169048"/>
                <a:gd name="connsiteY40" fmla="*/ 946104 h 1169048"/>
                <a:gd name="connsiteX41" fmla="*/ 237034 w 1169048"/>
                <a:gd name="connsiteY41" fmla="*/ 355441 h 1169048"/>
                <a:gd name="connsiteX42" fmla="*/ 330754 w 1169048"/>
                <a:gd name="connsiteY42" fmla="*/ 363017 h 1169048"/>
                <a:gd name="connsiteX43" fmla="*/ 266293 w 1169048"/>
                <a:gd name="connsiteY43" fmla="*/ 639344 h 1169048"/>
                <a:gd name="connsiteX44" fmla="*/ 26018 w 1169048"/>
                <a:gd name="connsiteY44" fmla="*/ 488674 h 1169048"/>
                <a:gd name="connsiteX45" fmla="*/ 87148 w 1169048"/>
                <a:gd name="connsiteY45" fmla="*/ 417094 h 1169048"/>
                <a:gd name="connsiteX46" fmla="*/ 137371 w 1169048"/>
                <a:gd name="connsiteY46" fmla="*/ 326640 h 1169048"/>
                <a:gd name="connsiteX47" fmla="*/ 237034 w 1169048"/>
                <a:gd name="connsiteY47" fmla="*/ 355507 h 1169048"/>
                <a:gd name="connsiteX48" fmla="*/ 237034 w 1169048"/>
                <a:gd name="connsiteY48" fmla="*/ 355507 h 1169048"/>
                <a:gd name="connsiteX49" fmla="*/ 362887 w 1169048"/>
                <a:gd name="connsiteY49" fmla="*/ 330428 h 1169048"/>
                <a:gd name="connsiteX50" fmla="*/ 355441 w 1169048"/>
                <a:gd name="connsiteY50" fmla="*/ 236577 h 1169048"/>
                <a:gd name="connsiteX51" fmla="*/ 326966 w 1169048"/>
                <a:gd name="connsiteY51" fmla="*/ 137110 h 1169048"/>
                <a:gd name="connsiteX52" fmla="*/ 417812 w 1169048"/>
                <a:gd name="connsiteY52" fmla="*/ 87148 h 1169048"/>
                <a:gd name="connsiteX53" fmla="*/ 489457 w 1169048"/>
                <a:gd name="connsiteY53" fmla="*/ 26214 h 1169048"/>
                <a:gd name="connsiteX54" fmla="*/ 639278 w 1169048"/>
                <a:gd name="connsiteY54" fmla="*/ 267077 h 1169048"/>
                <a:gd name="connsiteX55" fmla="*/ 362821 w 1169048"/>
                <a:gd name="connsiteY55" fmla="*/ 330362 h 1169048"/>
                <a:gd name="connsiteX56" fmla="*/ 362821 w 1169048"/>
                <a:gd name="connsiteY56" fmla="*/ 330362 h 1169048"/>
                <a:gd name="connsiteX57" fmla="*/ 301561 w 1169048"/>
                <a:gd name="connsiteY57" fmla="*/ 650838 h 1169048"/>
                <a:gd name="connsiteX58" fmla="*/ 367458 w 1169048"/>
                <a:gd name="connsiteY58" fmla="*/ 367132 h 1169048"/>
                <a:gd name="connsiteX59" fmla="*/ 650773 w 1169048"/>
                <a:gd name="connsiteY59" fmla="*/ 302410 h 1169048"/>
                <a:gd name="connsiteX60" fmla="*/ 657108 w 1169048"/>
                <a:gd name="connsiteY60" fmla="*/ 325856 h 1169048"/>
                <a:gd name="connsiteX61" fmla="*/ 641760 w 1169048"/>
                <a:gd name="connsiteY61" fmla="*/ 641368 h 1169048"/>
                <a:gd name="connsiteX62" fmla="*/ 325007 w 1169048"/>
                <a:gd name="connsiteY62" fmla="*/ 657239 h 1169048"/>
                <a:gd name="connsiteX63" fmla="*/ 301495 w 1169048"/>
                <a:gd name="connsiteY63" fmla="*/ 650838 h 1169048"/>
                <a:gd name="connsiteX64" fmla="*/ 301495 w 1169048"/>
                <a:gd name="connsiteY64" fmla="*/ 65083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3421" y="946235"/>
                  </a:moveTo>
                  <a:cubicBezTo>
                    <a:pt x="36337" y="965632"/>
                    <a:pt x="156376" y="1045702"/>
                    <a:pt x="140245" y="1171032"/>
                  </a:cubicBezTo>
                  <a:lnTo>
                    <a:pt x="177994" y="1133283"/>
                  </a:lnTo>
                  <a:cubicBezTo>
                    <a:pt x="170810" y="1029767"/>
                    <a:pt x="88519" y="959297"/>
                    <a:pt x="42737" y="927752"/>
                  </a:cubicBezTo>
                  <a:cubicBezTo>
                    <a:pt x="138155" y="879684"/>
                    <a:pt x="214437" y="803272"/>
                    <a:pt x="269036" y="712295"/>
                  </a:cubicBezTo>
                  <a:cubicBezTo>
                    <a:pt x="274588" y="703086"/>
                    <a:pt x="279878" y="693682"/>
                    <a:pt x="284972" y="684212"/>
                  </a:cubicBezTo>
                  <a:cubicBezTo>
                    <a:pt x="295291" y="687347"/>
                    <a:pt x="305740" y="690220"/>
                    <a:pt x="316190" y="692833"/>
                  </a:cubicBezTo>
                  <a:cubicBezTo>
                    <a:pt x="418269" y="718369"/>
                    <a:pt x="524790" y="718238"/>
                    <a:pt x="625433" y="686106"/>
                  </a:cubicBezTo>
                  <a:lnTo>
                    <a:pt x="686955" y="624649"/>
                  </a:lnTo>
                  <a:cubicBezTo>
                    <a:pt x="718956" y="524594"/>
                    <a:pt x="718434" y="418269"/>
                    <a:pt x="692963" y="316843"/>
                  </a:cubicBezTo>
                  <a:cubicBezTo>
                    <a:pt x="690351" y="306459"/>
                    <a:pt x="687477" y="296075"/>
                    <a:pt x="684342" y="285756"/>
                  </a:cubicBezTo>
                  <a:cubicBezTo>
                    <a:pt x="693877" y="280661"/>
                    <a:pt x="703347" y="275371"/>
                    <a:pt x="712556" y="269820"/>
                  </a:cubicBezTo>
                  <a:cubicBezTo>
                    <a:pt x="804121" y="214960"/>
                    <a:pt x="880272" y="138155"/>
                    <a:pt x="928536" y="42345"/>
                  </a:cubicBezTo>
                  <a:cubicBezTo>
                    <a:pt x="960081" y="88128"/>
                    <a:pt x="1030615" y="170353"/>
                    <a:pt x="1134132" y="177537"/>
                  </a:cubicBezTo>
                  <a:lnTo>
                    <a:pt x="1171881" y="139788"/>
                  </a:lnTo>
                  <a:cubicBezTo>
                    <a:pt x="1046878" y="155854"/>
                    <a:pt x="966938" y="36663"/>
                    <a:pt x="947149" y="3355"/>
                  </a:cubicBezTo>
                  <a:lnTo>
                    <a:pt x="906135" y="3355"/>
                  </a:lnTo>
                  <a:cubicBezTo>
                    <a:pt x="862116" y="103084"/>
                    <a:pt x="786356" y="182566"/>
                    <a:pt x="693551" y="238145"/>
                  </a:cubicBezTo>
                  <a:cubicBezTo>
                    <a:pt x="686628" y="242324"/>
                    <a:pt x="679575" y="246308"/>
                    <a:pt x="672456" y="250227"/>
                  </a:cubicBezTo>
                  <a:cubicBezTo>
                    <a:pt x="639082" y="158858"/>
                    <a:pt x="585790" y="73563"/>
                    <a:pt x="518651" y="3355"/>
                  </a:cubicBezTo>
                  <a:lnTo>
                    <a:pt x="460133" y="3355"/>
                  </a:lnTo>
                  <a:lnTo>
                    <a:pt x="460264" y="3486"/>
                  </a:lnTo>
                  <a:cubicBezTo>
                    <a:pt x="441063" y="23014"/>
                    <a:pt x="419772" y="40843"/>
                    <a:pt x="396913" y="56779"/>
                  </a:cubicBezTo>
                  <a:cubicBezTo>
                    <a:pt x="369156" y="76045"/>
                    <a:pt x="339310" y="92373"/>
                    <a:pt x="308026" y="105173"/>
                  </a:cubicBezTo>
                  <a:lnTo>
                    <a:pt x="278833" y="117060"/>
                  </a:lnTo>
                  <a:lnTo>
                    <a:pt x="290980" y="145992"/>
                  </a:lnTo>
                  <a:cubicBezTo>
                    <a:pt x="303912" y="176949"/>
                    <a:pt x="313447" y="209604"/>
                    <a:pt x="319325" y="242847"/>
                  </a:cubicBezTo>
                  <a:cubicBezTo>
                    <a:pt x="324158" y="270342"/>
                    <a:pt x="326509" y="298295"/>
                    <a:pt x="326182" y="326182"/>
                  </a:cubicBezTo>
                  <a:cubicBezTo>
                    <a:pt x="298818" y="326378"/>
                    <a:pt x="271126" y="324027"/>
                    <a:pt x="243631" y="319064"/>
                  </a:cubicBezTo>
                  <a:cubicBezTo>
                    <a:pt x="210518" y="313120"/>
                    <a:pt x="177864" y="303520"/>
                    <a:pt x="146515" y="290393"/>
                  </a:cubicBezTo>
                  <a:lnTo>
                    <a:pt x="117452" y="278180"/>
                  </a:lnTo>
                  <a:lnTo>
                    <a:pt x="105500" y="307373"/>
                  </a:lnTo>
                  <a:cubicBezTo>
                    <a:pt x="92765" y="338461"/>
                    <a:pt x="76437" y="368242"/>
                    <a:pt x="57040" y="395868"/>
                  </a:cubicBezTo>
                  <a:cubicBezTo>
                    <a:pt x="41170" y="418465"/>
                    <a:pt x="23209" y="439691"/>
                    <a:pt x="3421" y="459154"/>
                  </a:cubicBezTo>
                  <a:lnTo>
                    <a:pt x="3421" y="517802"/>
                  </a:lnTo>
                  <a:cubicBezTo>
                    <a:pt x="74608" y="585985"/>
                    <a:pt x="159250" y="639082"/>
                    <a:pt x="249443" y="672195"/>
                  </a:cubicBezTo>
                  <a:cubicBezTo>
                    <a:pt x="245525" y="679313"/>
                    <a:pt x="241541" y="686302"/>
                    <a:pt x="237361" y="693224"/>
                  </a:cubicBezTo>
                  <a:cubicBezTo>
                    <a:pt x="181913" y="785703"/>
                    <a:pt x="102888" y="861920"/>
                    <a:pt x="3421" y="905482"/>
                  </a:cubicBezTo>
                  <a:lnTo>
                    <a:pt x="3355" y="905482"/>
                  </a:lnTo>
                  <a:lnTo>
                    <a:pt x="3355" y="946104"/>
                  </a:lnTo>
                  <a:lnTo>
                    <a:pt x="3355" y="946104"/>
                  </a:lnTo>
                  <a:close/>
                  <a:moveTo>
                    <a:pt x="237034" y="355441"/>
                  </a:moveTo>
                  <a:cubicBezTo>
                    <a:pt x="268057" y="360993"/>
                    <a:pt x="299471" y="363540"/>
                    <a:pt x="330754" y="363017"/>
                  </a:cubicBezTo>
                  <a:cubicBezTo>
                    <a:pt x="329056" y="457847"/>
                    <a:pt x="306916" y="553526"/>
                    <a:pt x="266293" y="639344"/>
                  </a:cubicBezTo>
                  <a:cubicBezTo>
                    <a:pt x="178059" y="607668"/>
                    <a:pt x="95246" y="555747"/>
                    <a:pt x="26018" y="488674"/>
                  </a:cubicBezTo>
                  <a:cubicBezTo>
                    <a:pt x="48485" y="467056"/>
                    <a:pt x="68992" y="442957"/>
                    <a:pt x="87148" y="417094"/>
                  </a:cubicBezTo>
                  <a:cubicBezTo>
                    <a:pt x="107068" y="388684"/>
                    <a:pt x="123983" y="358250"/>
                    <a:pt x="137371" y="326640"/>
                  </a:cubicBezTo>
                  <a:cubicBezTo>
                    <a:pt x="169634" y="339767"/>
                    <a:pt x="203138" y="349433"/>
                    <a:pt x="237034" y="355507"/>
                  </a:cubicBezTo>
                  <a:lnTo>
                    <a:pt x="237034" y="355507"/>
                  </a:lnTo>
                  <a:close/>
                  <a:moveTo>
                    <a:pt x="362887" y="330428"/>
                  </a:moveTo>
                  <a:cubicBezTo>
                    <a:pt x="363474" y="299144"/>
                    <a:pt x="360927" y="267665"/>
                    <a:pt x="355441" y="236577"/>
                  </a:cubicBezTo>
                  <a:cubicBezTo>
                    <a:pt x="349433" y="202485"/>
                    <a:pt x="339897" y="168981"/>
                    <a:pt x="326966" y="137110"/>
                  </a:cubicBezTo>
                  <a:cubicBezTo>
                    <a:pt x="359164" y="123526"/>
                    <a:pt x="389664" y="106676"/>
                    <a:pt x="417812" y="87148"/>
                  </a:cubicBezTo>
                  <a:cubicBezTo>
                    <a:pt x="443740" y="69122"/>
                    <a:pt x="467774" y="48680"/>
                    <a:pt x="489457" y="26214"/>
                  </a:cubicBezTo>
                  <a:cubicBezTo>
                    <a:pt x="555355" y="94463"/>
                    <a:pt x="607342" y="177733"/>
                    <a:pt x="639278" y="267077"/>
                  </a:cubicBezTo>
                  <a:cubicBezTo>
                    <a:pt x="554441" y="307047"/>
                    <a:pt x="459153" y="328925"/>
                    <a:pt x="362821" y="330362"/>
                  </a:cubicBezTo>
                  <a:lnTo>
                    <a:pt x="362821" y="330362"/>
                  </a:lnTo>
                  <a:close/>
                  <a:moveTo>
                    <a:pt x="301561" y="650838"/>
                  </a:moveTo>
                  <a:cubicBezTo>
                    <a:pt x="342640" y="562539"/>
                    <a:pt x="365238" y="464444"/>
                    <a:pt x="367458" y="367132"/>
                  </a:cubicBezTo>
                  <a:cubicBezTo>
                    <a:pt x="466076" y="365042"/>
                    <a:pt x="563519" y="342771"/>
                    <a:pt x="650773" y="302410"/>
                  </a:cubicBezTo>
                  <a:cubicBezTo>
                    <a:pt x="653059" y="310182"/>
                    <a:pt x="655149" y="318019"/>
                    <a:pt x="657108" y="325856"/>
                  </a:cubicBezTo>
                  <a:cubicBezTo>
                    <a:pt x="683297" y="430417"/>
                    <a:pt x="681338" y="540203"/>
                    <a:pt x="641760" y="641368"/>
                  </a:cubicBezTo>
                  <a:cubicBezTo>
                    <a:pt x="540007" y="680946"/>
                    <a:pt x="430091" y="683558"/>
                    <a:pt x="325007" y="657239"/>
                  </a:cubicBezTo>
                  <a:cubicBezTo>
                    <a:pt x="317170" y="655279"/>
                    <a:pt x="309332" y="653124"/>
                    <a:pt x="301495" y="650838"/>
                  </a:cubicBezTo>
                  <a:lnTo>
                    <a:pt x="301495" y="65083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D8C355CC-12BC-4970-963B-273A37F4AE72}"/>
                </a:ext>
              </a:extLst>
            </p:cNvPr>
            <p:cNvSpPr/>
            <p:nvPr/>
          </p:nvSpPr>
          <p:spPr>
            <a:xfrm>
              <a:off x="1438623" y="1636313"/>
              <a:ext cx="1169048" cy="1169048"/>
            </a:xfrm>
            <a:custGeom>
              <a:avLst/>
              <a:gdLst>
                <a:gd name="connsiteX0" fmla="*/ 1171685 w 1169048"/>
                <a:gd name="connsiteY0" fmla="*/ 947411 h 1169048"/>
                <a:gd name="connsiteX1" fmla="*/ 1034991 w 1169048"/>
                <a:gd name="connsiteY1" fmla="*/ 1172142 h 1169048"/>
                <a:gd name="connsiteX2" fmla="*/ 997242 w 1169048"/>
                <a:gd name="connsiteY2" fmla="*/ 1134393 h 1169048"/>
                <a:gd name="connsiteX3" fmla="*/ 1132499 w 1169048"/>
                <a:gd name="connsiteY3" fmla="*/ 928863 h 1169048"/>
                <a:gd name="connsiteX4" fmla="*/ 906200 w 1169048"/>
                <a:gd name="connsiteY4" fmla="*/ 713405 h 1169048"/>
                <a:gd name="connsiteX5" fmla="*/ 890264 w 1169048"/>
                <a:gd name="connsiteY5" fmla="*/ 685322 h 1169048"/>
                <a:gd name="connsiteX6" fmla="*/ 859046 w 1169048"/>
                <a:gd name="connsiteY6" fmla="*/ 693943 h 1169048"/>
                <a:gd name="connsiteX7" fmla="*/ 549804 w 1169048"/>
                <a:gd name="connsiteY7" fmla="*/ 687216 h 1169048"/>
                <a:gd name="connsiteX8" fmla="*/ 488282 w 1169048"/>
                <a:gd name="connsiteY8" fmla="*/ 625759 h 1169048"/>
                <a:gd name="connsiteX9" fmla="*/ 482273 w 1169048"/>
                <a:gd name="connsiteY9" fmla="*/ 317953 h 1169048"/>
                <a:gd name="connsiteX10" fmla="*/ 490894 w 1169048"/>
                <a:gd name="connsiteY10" fmla="*/ 286866 h 1169048"/>
                <a:gd name="connsiteX11" fmla="*/ 462680 w 1169048"/>
                <a:gd name="connsiteY11" fmla="*/ 270930 h 1169048"/>
                <a:gd name="connsiteX12" fmla="*/ 246700 w 1169048"/>
                <a:gd name="connsiteY12" fmla="*/ 43456 h 1169048"/>
                <a:gd name="connsiteX13" fmla="*/ 41105 w 1169048"/>
                <a:gd name="connsiteY13" fmla="*/ 178647 h 1169048"/>
                <a:gd name="connsiteX14" fmla="*/ 3355 w 1169048"/>
                <a:gd name="connsiteY14" fmla="*/ 140898 h 1169048"/>
                <a:gd name="connsiteX15" fmla="*/ 228348 w 1169048"/>
                <a:gd name="connsiteY15" fmla="*/ 4008 h 1169048"/>
                <a:gd name="connsiteX16" fmla="*/ 227956 w 1169048"/>
                <a:gd name="connsiteY16" fmla="*/ 3355 h 1169048"/>
                <a:gd name="connsiteX17" fmla="*/ 269167 w 1169048"/>
                <a:gd name="connsiteY17" fmla="*/ 3355 h 1169048"/>
                <a:gd name="connsiteX18" fmla="*/ 268840 w 1169048"/>
                <a:gd name="connsiteY18" fmla="*/ 4008 h 1169048"/>
                <a:gd name="connsiteX19" fmla="*/ 481620 w 1169048"/>
                <a:gd name="connsiteY19" fmla="*/ 239255 h 1169048"/>
                <a:gd name="connsiteX20" fmla="*/ 502715 w 1169048"/>
                <a:gd name="connsiteY20" fmla="*/ 251337 h 1169048"/>
                <a:gd name="connsiteX21" fmla="*/ 656781 w 1169048"/>
                <a:gd name="connsiteY21" fmla="*/ 4204 h 1169048"/>
                <a:gd name="connsiteX22" fmla="*/ 655998 w 1169048"/>
                <a:gd name="connsiteY22" fmla="*/ 3355 h 1169048"/>
                <a:gd name="connsiteX23" fmla="*/ 716148 w 1169048"/>
                <a:gd name="connsiteY23" fmla="*/ 3355 h 1169048"/>
                <a:gd name="connsiteX24" fmla="*/ 714973 w 1169048"/>
                <a:gd name="connsiteY24" fmla="*/ 4596 h 1169048"/>
                <a:gd name="connsiteX25" fmla="*/ 778323 w 1169048"/>
                <a:gd name="connsiteY25" fmla="*/ 57889 h 1169048"/>
                <a:gd name="connsiteX26" fmla="*/ 867210 w 1169048"/>
                <a:gd name="connsiteY26" fmla="*/ 106284 h 1169048"/>
                <a:gd name="connsiteX27" fmla="*/ 896404 w 1169048"/>
                <a:gd name="connsiteY27" fmla="*/ 118170 h 1169048"/>
                <a:gd name="connsiteX28" fmla="*/ 884256 w 1169048"/>
                <a:gd name="connsiteY28" fmla="*/ 147103 h 1169048"/>
                <a:gd name="connsiteX29" fmla="*/ 855911 w 1169048"/>
                <a:gd name="connsiteY29" fmla="*/ 243957 h 1169048"/>
                <a:gd name="connsiteX30" fmla="*/ 849054 w 1169048"/>
                <a:gd name="connsiteY30" fmla="*/ 327293 h 1169048"/>
                <a:gd name="connsiteX31" fmla="*/ 931606 w 1169048"/>
                <a:gd name="connsiteY31" fmla="*/ 320174 h 1169048"/>
                <a:gd name="connsiteX32" fmla="*/ 1028722 w 1169048"/>
                <a:gd name="connsiteY32" fmla="*/ 291503 h 1169048"/>
                <a:gd name="connsiteX33" fmla="*/ 1057784 w 1169048"/>
                <a:gd name="connsiteY33" fmla="*/ 279290 h 1169048"/>
                <a:gd name="connsiteX34" fmla="*/ 1069736 w 1169048"/>
                <a:gd name="connsiteY34" fmla="*/ 308418 h 1169048"/>
                <a:gd name="connsiteX35" fmla="*/ 1118196 w 1169048"/>
                <a:gd name="connsiteY35" fmla="*/ 396913 h 1169048"/>
                <a:gd name="connsiteX36" fmla="*/ 1171750 w 1169048"/>
                <a:gd name="connsiteY36" fmla="*/ 460068 h 1169048"/>
                <a:gd name="connsiteX37" fmla="*/ 1171750 w 1169048"/>
                <a:gd name="connsiteY37" fmla="*/ 518912 h 1169048"/>
                <a:gd name="connsiteX38" fmla="*/ 925793 w 1169048"/>
                <a:gd name="connsiteY38" fmla="*/ 673239 h 1169048"/>
                <a:gd name="connsiteX39" fmla="*/ 937875 w 1169048"/>
                <a:gd name="connsiteY39" fmla="*/ 694269 h 1169048"/>
                <a:gd name="connsiteX40" fmla="*/ 1171750 w 1169048"/>
                <a:gd name="connsiteY40" fmla="*/ 906527 h 1169048"/>
                <a:gd name="connsiteX41" fmla="*/ 1171750 w 1169048"/>
                <a:gd name="connsiteY41" fmla="*/ 947215 h 1169048"/>
                <a:gd name="connsiteX42" fmla="*/ 1171750 w 1169048"/>
                <a:gd name="connsiteY42" fmla="*/ 947215 h 1169048"/>
                <a:gd name="connsiteX43" fmla="*/ 1149153 w 1169048"/>
                <a:gd name="connsiteY43" fmla="*/ 489784 h 1169048"/>
                <a:gd name="connsiteX44" fmla="*/ 1088023 w 1169048"/>
                <a:gd name="connsiteY44" fmla="*/ 418139 h 1169048"/>
                <a:gd name="connsiteX45" fmla="*/ 1037800 w 1169048"/>
                <a:gd name="connsiteY45" fmla="*/ 327685 h 1169048"/>
                <a:gd name="connsiteX46" fmla="*/ 938137 w 1169048"/>
                <a:gd name="connsiteY46" fmla="*/ 356552 h 1169048"/>
                <a:gd name="connsiteX47" fmla="*/ 844417 w 1169048"/>
                <a:gd name="connsiteY47" fmla="*/ 364127 h 1169048"/>
                <a:gd name="connsiteX48" fmla="*/ 908878 w 1169048"/>
                <a:gd name="connsiteY48" fmla="*/ 640454 h 1169048"/>
                <a:gd name="connsiteX49" fmla="*/ 1149153 w 1169048"/>
                <a:gd name="connsiteY49" fmla="*/ 489784 h 1169048"/>
                <a:gd name="connsiteX50" fmla="*/ 1149153 w 1169048"/>
                <a:gd name="connsiteY50" fmla="*/ 489784 h 1169048"/>
                <a:gd name="connsiteX51" fmla="*/ 812284 w 1169048"/>
                <a:gd name="connsiteY51" fmla="*/ 331538 h 1169048"/>
                <a:gd name="connsiteX52" fmla="*/ 819730 w 1169048"/>
                <a:gd name="connsiteY52" fmla="*/ 237687 h 1169048"/>
                <a:gd name="connsiteX53" fmla="*/ 848205 w 1169048"/>
                <a:gd name="connsiteY53" fmla="*/ 138220 h 1169048"/>
                <a:gd name="connsiteX54" fmla="*/ 757359 w 1169048"/>
                <a:gd name="connsiteY54" fmla="*/ 88258 h 1169048"/>
                <a:gd name="connsiteX55" fmla="*/ 685714 w 1169048"/>
                <a:gd name="connsiteY55" fmla="*/ 27324 h 1169048"/>
                <a:gd name="connsiteX56" fmla="*/ 535893 w 1169048"/>
                <a:gd name="connsiteY56" fmla="*/ 268187 h 1169048"/>
                <a:gd name="connsiteX57" fmla="*/ 812350 w 1169048"/>
                <a:gd name="connsiteY57" fmla="*/ 331472 h 1169048"/>
                <a:gd name="connsiteX58" fmla="*/ 812350 w 1169048"/>
                <a:gd name="connsiteY58" fmla="*/ 331472 h 1169048"/>
                <a:gd name="connsiteX59" fmla="*/ 873611 w 1169048"/>
                <a:gd name="connsiteY59" fmla="*/ 651948 h 1169048"/>
                <a:gd name="connsiteX60" fmla="*/ 807713 w 1169048"/>
                <a:gd name="connsiteY60" fmla="*/ 368242 h 1169048"/>
                <a:gd name="connsiteX61" fmla="*/ 524398 w 1169048"/>
                <a:gd name="connsiteY61" fmla="*/ 303520 h 1169048"/>
                <a:gd name="connsiteX62" fmla="*/ 518063 w 1169048"/>
                <a:gd name="connsiteY62" fmla="*/ 326966 h 1169048"/>
                <a:gd name="connsiteX63" fmla="*/ 533411 w 1169048"/>
                <a:gd name="connsiteY63" fmla="*/ 642478 h 1169048"/>
                <a:gd name="connsiteX64" fmla="*/ 850164 w 1169048"/>
                <a:gd name="connsiteY64" fmla="*/ 658349 h 1169048"/>
                <a:gd name="connsiteX65" fmla="*/ 873676 w 1169048"/>
                <a:gd name="connsiteY65" fmla="*/ 651948 h 1169048"/>
                <a:gd name="connsiteX66" fmla="*/ 873676 w 1169048"/>
                <a:gd name="connsiteY66" fmla="*/ 65194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1171685" y="947411"/>
                  </a:moveTo>
                  <a:cubicBezTo>
                    <a:pt x="1138638" y="966938"/>
                    <a:pt x="1018860" y="1046943"/>
                    <a:pt x="1034991" y="1172142"/>
                  </a:cubicBezTo>
                  <a:lnTo>
                    <a:pt x="997242" y="1134393"/>
                  </a:lnTo>
                  <a:cubicBezTo>
                    <a:pt x="1004426" y="1030877"/>
                    <a:pt x="1086717" y="960407"/>
                    <a:pt x="1132499" y="928863"/>
                  </a:cubicBezTo>
                  <a:cubicBezTo>
                    <a:pt x="1037081" y="880794"/>
                    <a:pt x="960799" y="804382"/>
                    <a:pt x="906200" y="713405"/>
                  </a:cubicBezTo>
                  <a:cubicBezTo>
                    <a:pt x="900649" y="704196"/>
                    <a:pt x="895359" y="694792"/>
                    <a:pt x="890264" y="685322"/>
                  </a:cubicBezTo>
                  <a:cubicBezTo>
                    <a:pt x="879946" y="688457"/>
                    <a:pt x="869496" y="691330"/>
                    <a:pt x="859046" y="693943"/>
                  </a:cubicBezTo>
                  <a:cubicBezTo>
                    <a:pt x="756967" y="719479"/>
                    <a:pt x="650446" y="719348"/>
                    <a:pt x="549804" y="687216"/>
                  </a:cubicBezTo>
                  <a:lnTo>
                    <a:pt x="488282" y="625759"/>
                  </a:lnTo>
                  <a:cubicBezTo>
                    <a:pt x="456280" y="525704"/>
                    <a:pt x="456802" y="419445"/>
                    <a:pt x="482273" y="317953"/>
                  </a:cubicBezTo>
                  <a:cubicBezTo>
                    <a:pt x="484886" y="307569"/>
                    <a:pt x="487759" y="297185"/>
                    <a:pt x="490894" y="286866"/>
                  </a:cubicBezTo>
                  <a:cubicBezTo>
                    <a:pt x="481359" y="281772"/>
                    <a:pt x="471889" y="276482"/>
                    <a:pt x="462680" y="270930"/>
                  </a:cubicBezTo>
                  <a:cubicBezTo>
                    <a:pt x="371116" y="216070"/>
                    <a:pt x="294964" y="139265"/>
                    <a:pt x="246700" y="43456"/>
                  </a:cubicBezTo>
                  <a:cubicBezTo>
                    <a:pt x="215156" y="89238"/>
                    <a:pt x="144621" y="171463"/>
                    <a:pt x="41105" y="178647"/>
                  </a:cubicBezTo>
                  <a:lnTo>
                    <a:pt x="3355" y="140898"/>
                  </a:lnTo>
                  <a:cubicBezTo>
                    <a:pt x="128946" y="157030"/>
                    <a:pt x="209016" y="36729"/>
                    <a:pt x="228348" y="4008"/>
                  </a:cubicBezTo>
                  <a:lnTo>
                    <a:pt x="227956" y="3355"/>
                  </a:lnTo>
                  <a:lnTo>
                    <a:pt x="269167" y="3355"/>
                  </a:lnTo>
                  <a:lnTo>
                    <a:pt x="268840" y="4008"/>
                  </a:lnTo>
                  <a:cubicBezTo>
                    <a:pt x="312794" y="103933"/>
                    <a:pt x="388684" y="183545"/>
                    <a:pt x="481620" y="239255"/>
                  </a:cubicBezTo>
                  <a:cubicBezTo>
                    <a:pt x="488543" y="243435"/>
                    <a:pt x="495596" y="247419"/>
                    <a:pt x="502715" y="251337"/>
                  </a:cubicBezTo>
                  <a:cubicBezTo>
                    <a:pt x="536154" y="159838"/>
                    <a:pt x="589512" y="74478"/>
                    <a:pt x="656781" y="4204"/>
                  </a:cubicBezTo>
                  <a:lnTo>
                    <a:pt x="655998" y="3355"/>
                  </a:lnTo>
                  <a:lnTo>
                    <a:pt x="716148" y="3355"/>
                  </a:lnTo>
                  <a:lnTo>
                    <a:pt x="714973" y="4596"/>
                  </a:lnTo>
                  <a:cubicBezTo>
                    <a:pt x="734174" y="24124"/>
                    <a:pt x="755465" y="41953"/>
                    <a:pt x="778323" y="57889"/>
                  </a:cubicBezTo>
                  <a:cubicBezTo>
                    <a:pt x="806080" y="77156"/>
                    <a:pt x="835927" y="93483"/>
                    <a:pt x="867210" y="106284"/>
                  </a:cubicBezTo>
                  <a:lnTo>
                    <a:pt x="896404" y="118170"/>
                  </a:lnTo>
                  <a:lnTo>
                    <a:pt x="884256" y="147103"/>
                  </a:lnTo>
                  <a:cubicBezTo>
                    <a:pt x="871325" y="178059"/>
                    <a:pt x="861789" y="210714"/>
                    <a:pt x="855911" y="243957"/>
                  </a:cubicBezTo>
                  <a:cubicBezTo>
                    <a:pt x="851079" y="271453"/>
                    <a:pt x="848727" y="299405"/>
                    <a:pt x="849054" y="327293"/>
                  </a:cubicBezTo>
                  <a:cubicBezTo>
                    <a:pt x="876419" y="327489"/>
                    <a:pt x="904110" y="325137"/>
                    <a:pt x="931606" y="320174"/>
                  </a:cubicBezTo>
                  <a:cubicBezTo>
                    <a:pt x="964718" y="314231"/>
                    <a:pt x="997373" y="304630"/>
                    <a:pt x="1028722" y="291503"/>
                  </a:cubicBezTo>
                  <a:lnTo>
                    <a:pt x="1057784" y="279290"/>
                  </a:lnTo>
                  <a:lnTo>
                    <a:pt x="1069736" y="308418"/>
                  </a:lnTo>
                  <a:cubicBezTo>
                    <a:pt x="1082472" y="339506"/>
                    <a:pt x="1098799" y="369287"/>
                    <a:pt x="1118196" y="396913"/>
                  </a:cubicBezTo>
                  <a:cubicBezTo>
                    <a:pt x="1134001" y="419445"/>
                    <a:pt x="1151962" y="440671"/>
                    <a:pt x="1171750" y="460068"/>
                  </a:cubicBezTo>
                  <a:lnTo>
                    <a:pt x="1171750" y="518912"/>
                  </a:lnTo>
                  <a:cubicBezTo>
                    <a:pt x="1100628" y="587096"/>
                    <a:pt x="1015986" y="640127"/>
                    <a:pt x="925793" y="673239"/>
                  </a:cubicBezTo>
                  <a:cubicBezTo>
                    <a:pt x="929712" y="680358"/>
                    <a:pt x="933696" y="687346"/>
                    <a:pt x="937875" y="694269"/>
                  </a:cubicBezTo>
                  <a:cubicBezTo>
                    <a:pt x="993324" y="786748"/>
                    <a:pt x="1072283" y="862965"/>
                    <a:pt x="1171750" y="906527"/>
                  </a:cubicBezTo>
                  <a:lnTo>
                    <a:pt x="1171750" y="947215"/>
                  </a:lnTo>
                  <a:lnTo>
                    <a:pt x="1171750" y="947215"/>
                  </a:lnTo>
                  <a:close/>
                  <a:moveTo>
                    <a:pt x="1149153" y="489784"/>
                  </a:moveTo>
                  <a:cubicBezTo>
                    <a:pt x="1126687" y="468166"/>
                    <a:pt x="1106179" y="444067"/>
                    <a:pt x="1088023" y="418139"/>
                  </a:cubicBezTo>
                  <a:cubicBezTo>
                    <a:pt x="1068104" y="389729"/>
                    <a:pt x="1051188" y="359295"/>
                    <a:pt x="1037800" y="327685"/>
                  </a:cubicBezTo>
                  <a:cubicBezTo>
                    <a:pt x="1005536" y="340812"/>
                    <a:pt x="972032" y="350478"/>
                    <a:pt x="938137" y="356552"/>
                  </a:cubicBezTo>
                  <a:cubicBezTo>
                    <a:pt x="907115" y="362103"/>
                    <a:pt x="875635" y="364650"/>
                    <a:pt x="844417" y="364127"/>
                  </a:cubicBezTo>
                  <a:cubicBezTo>
                    <a:pt x="846115" y="458958"/>
                    <a:pt x="868255" y="554702"/>
                    <a:pt x="908878" y="640454"/>
                  </a:cubicBezTo>
                  <a:cubicBezTo>
                    <a:pt x="997112" y="608779"/>
                    <a:pt x="1079925" y="556857"/>
                    <a:pt x="1149153" y="489784"/>
                  </a:cubicBezTo>
                  <a:lnTo>
                    <a:pt x="1149153" y="489784"/>
                  </a:lnTo>
                  <a:close/>
                  <a:moveTo>
                    <a:pt x="812284" y="331538"/>
                  </a:moveTo>
                  <a:cubicBezTo>
                    <a:pt x="811697" y="300254"/>
                    <a:pt x="814244" y="268775"/>
                    <a:pt x="819730" y="237687"/>
                  </a:cubicBezTo>
                  <a:cubicBezTo>
                    <a:pt x="825738" y="203596"/>
                    <a:pt x="835274" y="170092"/>
                    <a:pt x="848205" y="138220"/>
                  </a:cubicBezTo>
                  <a:cubicBezTo>
                    <a:pt x="816007" y="124636"/>
                    <a:pt x="785507" y="107786"/>
                    <a:pt x="757359" y="88258"/>
                  </a:cubicBezTo>
                  <a:cubicBezTo>
                    <a:pt x="731431" y="70233"/>
                    <a:pt x="707397" y="49791"/>
                    <a:pt x="685714" y="27324"/>
                  </a:cubicBezTo>
                  <a:cubicBezTo>
                    <a:pt x="619816" y="95573"/>
                    <a:pt x="567829" y="178843"/>
                    <a:pt x="535893" y="268187"/>
                  </a:cubicBezTo>
                  <a:cubicBezTo>
                    <a:pt x="620730" y="308157"/>
                    <a:pt x="715952" y="330036"/>
                    <a:pt x="812350" y="331472"/>
                  </a:cubicBezTo>
                  <a:lnTo>
                    <a:pt x="812350" y="331472"/>
                  </a:lnTo>
                  <a:close/>
                  <a:moveTo>
                    <a:pt x="873611" y="651948"/>
                  </a:moveTo>
                  <a:cubicBezTo>
                    <a:pt x="832530" y="563649"/>
                    <a:pt x="809933" y="465554"/>
                    <a:pt x="807713" y="368242"/>
                  </a:cubicBezTo>
                  <a:cubicBezTo>
                    <a:pt x="709095" y="366152"/>
                    <a:pt x="611652" y="343881"/>
                    <a:pt x="524398" y="303520"/>
                  </a:cubicBezTo>
                  <a:cubicBezTo>
                    <a:pt x="522112" y="311292"/>
                    <a:pt x="520022" y="319129"/>
                    <a:pt x="518063" y="326966"/>
                  </a:cubicBezTo>
                  <a:cubicBezTo>
                    <a:pt x="491874" y="431527"/>
                    <a:pt x="493833" y="541313"/>
                    <a:pt x="533411" y="642478"/>
                  </a:cubicBezTo>
                  <a:cubicBezTo>
                    <a:pt x="635164" y="682056"/>
                    <a:pt x="745080" y="684669"/>
                    <a:pt x="850164" y="658349"/>
                  </a:cubicBezTo>
                  <a:cubicBezTo>
                    <a:pt x="858001" y="656390"/>
                    <a:pt x="865839" y="654234"/>
                    <a:pt x="873676" y="651948"/>
                  </a:cubicBezTo>
                  <a:lnTo>
                    <a:pt x="873676" y="65194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81BB2F1-BE4F-4A2F-A117-0D32AE9C492E}"/>
                </a:ext>
              </a:extLst>
            </p:cNvPr>
            <p:cNvSpPr/>
            <p:nvPr/>
          </p:nvSpPr>
          <p:spPr>
            <a:xfrm>
              <a:off x="1301733" y="1773921"/>
              <a:ext cx="1169048" cy="1169048"/>
            </a:xfrm>
            <a:custGeom>
              <a:avLst/>
              <a:gdLst>
                <a:gd name="connsiteX0" fmla="*/ 3421 w 1169048"/>
                <a:gd name="connsiteY0" fmla="*/ 228152 h 1169048"/>
                <a:gd name="connsiteX1" fmla="*/ 140245 w 1169048"/>
                <a:gd name="connsiteY1" fmla="*/ 3355 h 1169048"/>
                <a:gd name="connsiteX2" fmla="*/ 177994 w 1169048"/>
                <a:gd name="connsiteY2" fmla="*/ 41104 h 1169048"/>
                <a:gd name="connsiteX3" fmla="*/ 42737 w 1169048"/>
                <a:gd name="connsiteY3" fmla="*/ 246635 h 1169048"/>
                <a:gd name="connsiteX4" fmla="*/ 269036 w 1169048"/>
                <a:gd name="connsiteY4" fmla="*/ 462092 h 1169048"/>
                <a:gd name="connsiteX5" fmla="*/ 284972 w 1169048"/>
                <a:gd name="connsiteY5" fmla="*/ 490176 h 1169048"/>
                <a:gd name="connsiteX6" fmla="*/ 316190 w 1169048"/>
                <a:gd name="connsiteY6" fmla="*/ 481555 h 1169048"/>
                <a:gd name="connsiteX7" fmla="*/ 625433 w 1169048"/>
                <a:gd name="connsiteY7" fmla="*/ 488282 h 1169048"/>
                <a:gd name="connsiteX8" fmla="*/ 686955 w 1169048"/>
                <a:gd name="connsiteY8" fmla="*/ 549738 h 1169048"/>
                <a:gd name="connsiteX9" fmla="*/ 692963 w 1169048"/>
                <a:gd name="connsiteY9" fmla="*/ 857544 h 1169048"/>
                <a:gd name="connsiteX10" fmla="*/ 684342 w 1169048"/>
                <a:gd name="connsiteY10" fmla="*/ 888632 h 1169048"/>
                <a:gd name="connsiteX11" fmla="*/ 712556 w 1169048"/>
                <a:gd name="connsiteY11" fmla="*/ 904567 h 1169048"/>
                <a:gd name="connsiteX12" fmla="*/ 928536 w 1169048"/>
                <a:gd name="connsiteY12" fmla="*/ 1132042 h 1169048"/>
                <a:gd name="connsiteX13" fmla="*/ 1134132 w 1169048"/>
                <a:gd name="connsiteY13" fmla="*/ 996850 h 1169048"/>
                <a:gd name="connsiteX14" fmla="*/ 1171881 w 1169048"/>
                <a:gd name="connsiteY14" fmla="*/ 1034599 h 1169048"/>
                <a:gd name="connsiteX15" fmla="*/ 947149 w 1169048"/>
                <a:gd name="connsiteY15" fmla="*/ 1171032 h 1169048"/>
                <a:gd name="connsiteX16" fmla="*/ 906135 w 1169048"/>
                <a:gd name="connsiteY16" fmla="*/ 1171032 h 1169048"/>
                <a:gd name="connsiteX17" fmla="*/ 693551 w 1169048"/>
                <a:gd name="connsiteY17" fmla="*/ 936243 h 1169048"/>
                <a:gd name="connsiteX18" fmla="*/ 672456 w 1169048"/>
                <a:gd name="connsiteY18" fmla="*/ 924160 h 1169048"/>
                <a:gd name="connsiteX19" fmla="*/ 518651 w 1169048"/>
                <a:gd name="connsiteY19" fmla="*/ 1171032 h 1169048"/>
                <a:gd name="connsiteX20" fmla="*/ 460133 w 1169048"/>
                <a:gd name="connsiteY20" fmla="*/ 1171032 h 1169048"/>
                <a:gd name="connsiteX21" fmla="*/ 460264 w 1169048"/>
                <a:gd name="connsiteY21" fmla="*/ 1170901 h 1169048"/>
                <a:gd name="connsiteX22" fmla="*/ 396913 w 1169048"/>
                <a:gd name="connsiteY22" fmla="*/ 1117608 h 1169048"/>
                <a:gd name="connsiteX23" fmla="*/ 308026 w 1169048"/>
                <a:gd name="connsiteY23" fmla="*/ 1069214 h 1169048"/>
                <a:gd name="connsiteX24" fmla="*/ 278833 w 1169048"/>
                <a:gd name="connsiteY24" fmla="*/ 1057327 h 1169048"/>
                <a:gd name="connsiteX25" fmla="*/ 290980 w 1169048"/>
                <a:gd name="connsiteY25" fmla="*/ 1028395 h 1169048"/>
                <a:gd name="connsiteX26" fmla="*/ 319325 w 1169048"/>
                <a:gd name="connsiteY26" fmla="*/ 931540 h 1169048"/>
                <a:gd name="connsiteX27" fmla="*/ 326182 w 1169048"/>
                <a:gd name="connsiteY27" fmla="*/ 848205 h 1169048"/>
                <a:gd name="connsiteX28" fmla="*/ 243631 w 1169048"/>
                <a:gd name="connsiteY28" fmla="*/ 855324 h 1169048"/>
                <a:gd name="connsiteX29" fmla="*/ 146515 w 1169048"/>
                <a:gd name="connsiteY29" fmla="*/ 883995 h 1169048"/>
                <a:gd name="connsiteX30" fmla="*/ 117452 w 1169048"/>
                <a:gd name="connsiteY30" fmla="*/ 896208 h 1169048"/>
                <a:gd name="connsiteX31" fmla="*/ 105500 w 1169048"/>
                <a:gd name="connsiteY31" fmla="*/ 867014 h 1169048"/>
                <a:gd name="connsiteX32" fmla="*/ 57040 w 1169048"/>
                <a:gd name="connsiteY32" fmla="*/ 778519 h 1169048"/>
                <a:gd name="connsiteX33" fmla="*/ 3421 w 1169048"/>
                <a:gd name="connsiteY33" fmla="*/ 715234 h 1169048"/>
                <a:gd name="connsiteX34" fmla="*/ 3421 w 1169048"/>
                <a:gd name="connsiteY34" fmla="*/ 656585 h 1169048"/>
                <a:gd name="connsiteX35" fmla="*/ 249443 w 1169048"/>
                <a:gd name="connsiteY35" fmla="*/ 502193 h 1169048"/>
                <a:gd name="connsiteX36" fmla="*/ 237361 w 1169048"/>
                <a:gd name="connsiteY36" fmla="*/ 481163 h 1169048"/>
                <a:gd name="connsiteX37" fmla="*/ 3421 w 1169048"/>
                <a:gd name="connsiteY37" fmla="*/ 268906 h 1169048"/>
                <a:gd name="connsiteX38" fmla="*/ 3355 w 1169048"/>
                <a:gd name="connsiteY38" fmla="*/ 268906 h 1169048"/>
                <a:gd name="connsiteX39" fmla="*/ 3355 w 1169048"/>
                <a:gd name="connsiteY39" fmla="*/ 228283 h 1169048"/>
                <a:gd name="connsiteX40" fmla="*/ 3355 w 1169048"/>
                <a:gd name="connsiteY40" fmla="*/ 228283 h 1169048"/>
                <a:gd name="connsiteX41" fmla="*/ 237034 w 1169048"/>
                <a:gd name="connsiteY41" fmla="*/ 818946 h 1169048"/>
                <a:gd name="connsiteX42" fmla="*/ 330754 w 1169048"/>
                <a:gd name="connsiteY42" fmla="*/ 811370 h 1169048"/>
                <a:gd name="connsiteX43" fmla="*/ 266293 w 1169048"/>
                <a:gd name="connsiteY43" fmla="*/ 535044 h 1169048"/>
                <a:gd name="connsiteX44" fmla="*/ 26018 w 1169048"/>
                <a:gd name="connsiteY44" fmla="*/ 685714 h 1169048"/>
                <a:gd name="connsiteX45" fmla="*/ 87148 w 1169048"/>
                <a:gd name="connsiteY45" fmla="*/ 757359 h 1169048"/>
                <a:gd name="connsiteX46" fmla="*/ 137371 w 1169048"/>
                <a:gd name="connsiteY46" fmla="*/ 847813 h 1169048"/>
                <a:gd name="connsiteX47" fmla="*/ 237034 w 1169048"/>
                <a:gd name="connsiteY47" fmla="*/ 818946 h 1169048"/>
                <a:gd name="connsiteX48" fmla="*/ 237034 w 1169048"/>
                <a:gd name="connsiteY48" fmla="*/ 818946 h 1169048"/>
                <a:gd name="connsiteX49" fmla="*/ 362887 w 1169048"/>
                <a:gd name="connsiteY49" fmla="*/ 843960 h 1169048"/>
                <a:gd name="connsiteX50" fmla="*/ 355441 w 1169048"/>
                <a:gd name="connsiteY50" fmla="*/ 937810 h 1169048"/>
                <a:gd name="connsiteX51" fmla="*/ 326966 w 1169048"/>
                <a:gd name="connsiteY51" fmla="*/ 1037277 h 1169048"/>
                <a:gd name="connsiteX52" fmla="*/ 417812 w 1169048"/>
                <a:gd name="connsiteY52" fmla="*/ 1087239 h 1169048"/>
                <a:gd name="connsiteX53" fmla="*/ 489457 w 1169048"/>
                <a:gd name="connsiteY53" fmla="*/ 1148174 h 1169048"/>
                <a:gd name="connsiteX54" fmla="*/ 639278 w 1169048"/>
                <a:gd name="connsiteY54" fmla="*/ 907310 h 1169048"/>
                <a:gd name="connsiteX55" fmla="*/ 362821 w 1169048"/>
                <a:gd name="connsiteY55" fmla="*/ 844025 h 1169048"/>
                <a:gd name="connsiteX56" fmla="*/ 362821 w 1169048"/>
                <a:gd name="connsiteY56" fmla="*/ 844025 h 1169048"/>
                <a:gd name="connsiteX57" fmla="*/ 301561 w 1169048"/>
                <a:gd name="connsiteY57" fmla="*/ 523549 h 1169048"/>
                <a:gd name="connsiteX58" fmla="*/ 367458 w 1169048"/>
                <a:gd name="connsiteY58" fmla="*/ 807255 h 1169048"/>
                <a:gd name="connsiteX59" fmla="*/ 650773 w 1169048"/>
                <a:gd name="connsiteY59" fmla="*/ 871978 h 1169048"/>
                <a:gd name="connsiteX60" fmla="*/ 657108 w 1169048"/>
                <a:gd name="connsiteY60" fmla="*/ 848531 h 1169048"/>
                <a:gd name="connsiteX61" fmla="*/ 641760 w 1169048"/>
                <a:gd name="connsiteY61" fmla="*/ 533019 h 1169048"/>
                <a:gd name="connsiteX62" fmla="*/ 325007 w 1169048"/>
                <a:gd name="connsiteY62" fmla="*/ 517149 h 1169048"/>
                <a:gd name="connsiteX63" fmla="*/ 301495 w 1169048"/>
                <a:gd name="connsiteY63" fmla="*/ 523549 h 1169048"/>
                <a:gd name="connsiteX64" fmla="*/ 301495 w 1169048"/>
                <a:gd name="connsiteY64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3421" y="228152"/>
                  </a:moveTo>
                  <a:cubicBezTo>
                    <a:pt x="36337" y="208755"/>
                    <a:pt x="156376" y="128685"/>
                    <a:pt x="140245" y="3355"/>
                  </a:cubicBezTo>
                  <a:lnTo>
                    <a:pt x="177994" y="41104"/>
                  </a:lnTo>
                  <a:cubicBezTo>
                    <a:pt x="170810" y="144621"/>
                    <a:pt x="88519" y="215090"/>
                    <a:pt x="42737" y="246635"/>
                  </a:cubicBezTo>
                  <a:cubicBezTo>
                    <a:pt x="138155" y="294703"/>
                    <a:pt x="214437" y="371116"/>
                    <a:pt x="269036" y="462092"/>
                  </a:cubicBezTo>
                  <a:cubicBezTo>
                    <a:pt x="274588" y="471301"/>
                    <a:pt x="279878" y="480706"/>
                    <a:pt x="284972" y="490176"/>
                  </a:cubicBezTo>
                  <a:cubicBezTo>
                    <a:pt x="295291" y="487041"/>
                    <a:pt x="305740" y="484167"/>
                    <a:pt x="316190" y="481555"/>
                  </a:cubicBezTo>
                  <a:cubicBezTo>
                    <a:pt x="418269" y="456019"/>
                    <a:pt x="524790" y="456149"/>
                    <a:pt x="625433" y="488282"/>
                  </a:cubicBezTo>
                  <a:lnTo>
                    <a:pt x="686955" y="549738"/>
                  </a:lnTo>
                  <a:cubicBezTo>
                    <a:pt x="718956" y="649793"/>
                    <a:pt x="718434" y="756118"/>
                    <a:pt x="692963" y="857544"/>
                  </a:cubicBezTo>
                  <a:cubicBezTo>
                    <a:pt x="690351" y="867928"/>
                    <a:pt x="687477" y="878313"/>
                    <a:pt x="684342" y="888632"/>
                  </a:cubicBezTo>
                  <a:cubicBezTo>
                    <a:pt x="693877" y="893726"/>
                    <a:pt x="703347" y="899016"/>
                    <a:pt x="712556" y="904567"/>
                  </a:cubicBezTo>
                  <a:cubicBezTo>
                    <a:pt x="804121" y="959428"/>
                    <a:pt x="880272" y="1036232"/>
                    <a:pt x="928536" y="1132042"/>
                  </a:cubicBezTo>
                  <a:cubicBezTo>
                    <a:pt x="960081" y="1086260"/>
                    <a:pt x="1030615" y="1004034"/>
                    <a:pt x="1134132" y="996850"/>
                  </a:cubicBezTo>
                  <a:lnTo>
                    <a:pt x="1171881" y="1034599"/>
                  </a:lnTo>
                  <a:cubicBezTo>
                    <a:pt x="1046878" y="1018533"/>
                    <a:pt x="966938" y="1137724"/>
                    <a:pt x="947149" y="1171032"/>
                  </a:cubicBezTo>
                  <a:lnTo>
                    <a:pt x="906135" y="1171032"/>
                  </a:lnTo>
                  <a:cubicBezTo>
                    <a:pt x="862116" y="1071304"/>
                    <a:pt x="786356" y="991821"/>
                    <a:pt x="693551" y="936243"/>
                  </a:cubicBezTo>
                  <a:cubicBezTo>
                    <a:pt x="686628" y="932063"/>
                    <a:pt x="679575" y="928079"/>
                    <a:pt x="672456" y="924160"/>
                  </a:cubicBezTo>
                  <a:cubicBezTo>
                    <a:pt x="639082" y="1015529"/>
                    <a:pt x="585790" y="1100824"/>
                    <a:pt x="518651" y="1171032"/>
                  </a:cubicBezTo>
                  <a:lnTo>
                    <a:pt x="460133" y="1171032"/>
                  </a:lnTo>
                  <a:lnTo>
                    <a:pt x="460264" y="1170901"/>
                  </a:lnTo>
                  <a:cubicBezTo>
                    <a:pt x="441063" y="1151374"/>
                    <a:pt x="419772" y="1133544"/>
                    <a:pt x="396913" y="1117608"/>
                  </a:cubicBezTo>
                  <a:cubicBezTo>
                    <a:pt x="369156" y="1098342"/>
                    <a:pt x="339310" y="1082015"/>
                    <a:pt x="308026" y="1069214"/>
                  </a:cubicBezTo>
                  <a:lnTo>
                    <a:pt x="278833" y="1057327"/>
                  </a:lnTo>
                  <a:lnTo>
                    <a:pt x="290980" y="1028395"/>
                  </a:lnTo>
                  <a:cubicBezTo>
                    <a:pt x="303912" y="997438"/>
                    <a:pt x="313447" y="964783"/>
                    <a:pt x="319325" y="931540"/>
                  </a:cubicBezTo>
                  <a:cubicBezTo>
                    <a:pt x="324158" y="904045"/>
                    <a:pt x="326509" y="876092"/>
                    <a:pt x="326182" y="848205"/>
                  </a:cubicBezTo>
                  <a:cubicBezTo>
                    <a:pt x="298818" y="848009"/>
                    <a:pt x="271126" y="850360"/>
                    <a:pt x="243631" y="855324"/>
                  </a:cubicBezTo>
                  <a:cubicBezTo>
                    <a:pt x="210518" y="861267"/>
                    <a:pt x="177864" y="870867"/>
                    <a:pt x="146515" y="883995"/>
                  </a:cubicBezTo>
                  <a:lnTo>
                    <a:pt x="117452" y="896208"/>
                  </a:lnTo>
                  <a:lnTo>
                    <a:pt x="105500" y="867014"/>
                  </a:lnTo>
                  <a:cubicBezTo>
                    <a:pt x="92765" y="835927"/>
                    <a:pt x="76437" y="806145"/>
                    <a:pt x="57040" y="778519"/>
                  </a:cubicBezTo>
                  <a:cubicBezTo>
                    <a:pt x="41170" y="755922"/>
                    <a:pt x="23209" y="734696"/>
                    <a:pt x="3421" y="715234"/>
                  </a:cubicBezTo>
                  <a:lnTo>
                    <a:pt x="3421" y="656585"/>
                  </a:lnTo>
                  <a:cubicBezTo>
                    <a:pt x="74608" y="588402"/>
                    <a:pt x="159250" y="535305"/>
                    <a:pt x="249443" y="502193"/>
                  </a:cubicBezTo>
                  <a:cubicBezTo>
                    <a:pt x="245525" y="495074"/>
                    <a:pt x="241541" y="488086"/>
                    <a:pt x="237361" y="481163"/>
                  </a:cubicBezTo>
                  <a:cubicBezTo>
                    <a:pt x="181913" y="388684"/>
                    <a:pt x="102888" y="312467"/>
                    <a:pt x="3421" y="268906"/>
                  </a:cubicBezTo>
                  <a:lnTo>
                    <a:pt x="3355" y="268906"/>
                  </a:lnTo>
                  <a:lnTo>
                    <a:pt x="3355" y="228283"/>
                  </a:lnTo>
                  <a:lnTo>
                    <a:pt x="3355" y="228283"/>
                  </a:lnTo>
                  <a:close/>
                  <a:moveTo>
                    <a:pt x="237034" y="818946"/>
                  </a:moveTo>
                  <a:cubicBezTo>
                    <a:pt x="268057" y="813395"/>
                    <a:pt x="299471" y="810848"/>
                    <a:pt x="330754" y="811370"/>
                  </a:cubicBezTo>
                  <a:cubicBezTo>
                    <a:pt x="329056" y="716540"/>
                    <a:pt x="306916" y="620861"/>
                    <a:pt x="266293" y="535044"/>
                  </a:cubicBezTo>
                  <a:cubicBezTo>
                    <a:pt x="178059" y="566719"/>
                    <a:pt x="95246" y="618640"/>
                    <a:pt x="26018" y="685714"/>
                  </a:cubicBezTo>
                  <a:cubicBezTo>
                    <a:pt x="48485" y="707331"/>
                    <a:pt x="68992" y="731431"/>
                    <a:pt x="87148" y="757359"/>
                  </a:cubicBezTo>
                  <a:cubicBezTo>
                    <a:pt x="107068" y="785769"/>
                    <a:pt x="123983" y="816203"/>
                    <a:pt x="137371" y="847813"/>
                  </a:cubicBezTo>
                  <a:cubicBezTo>
                    <a:pt x="169634" y="834686"/>
                    <a:pt x="203138" y="825020"/>
                    <a:pt x="237034" y="818946"/>
                  </a:cubicBezTo>
                  <a:lnTo>
                    <a:pt x="237034" y="818946"/>
                  </a:lnTo>
                  <a:close/>
                  <a:moveTo>
                    <a:pt x="362887" y="843960"/>
                  </a:moveTo>
                  <a:cubicBezTo>
                    <a:pt x="363474" y="875243"/>
                    <a:pt x="360927" y="906723"/>
                    <a:pt x="355441" y="937810"/>
                  </a:cubicBezTo>
                  <a:cubicBezTo>
                    <a:pt x="349433" y="971902"/>
                    <a:pt x="339897" y="1005406"/>
                    <a:pt x="326966" y="1037277"/>
                  </a:cubicBezTo>
                  <a:cubicBezTo>
                    <a:pt x="359164" y="1050862"/>
                    <a:pt x="389664" y="1067712"/>
                    <a:pt x="417812" y="1087239"/>
                  </a:cubicBezTo>
                  <a:cubicBezTo>
                    <a:pt x="443740" y="1105265"/>
                    <a:pt x="467774" y="1125707"/>
                    <a:pt x="489457" y="1148174"/>
                  </a:cubicBezTo>
                  <a:cubicBezTo>
                    <a:pt x="555355" y="1079925"/>
                    <a:pt x="607342" y="996654"/>
                    <a:pt x="639278" y="907310"/>
                  </a:cubicBezTo>
                  <a:cubicBezTo>
                    <a:pt x="554441" y="867341"/>
                    <a:pt x="459153" y="845462"/>
                    <a:pt x="362821" y="844025"/>
                  </a:cubicBezTo>
                  <a:lnTo>
                    <a:pt x="362821" y="844025"/>
                  </a:lnTo>
                  <a:close/>
                  <a:moveTo>
                    <a:pt x="301561" y="523549"/>
                  </a:moveTo>
                  <a:cubicBezTo>
                    <a:pt x="342640" y="611848"/>
                    <a:pt x="365238" y="709944"/>
                    <a:pt x="367458" y="807255"/>
                  </a:cubicBezTo>
                  <a:cubicBezTo>
                    <a:pt x="466076" y="809345"/>
                    <a:pt x="563519" y="831616"/>
                    <a:pt x="650773" y="871978"/>
                  </a:cubicBezTo>
                  <a:cubicBezTo>
                    <a:pt x="653059" y="864206"/>
                    <a:pt x="655149" y="856369"/>
                    <a:pt x="657108" y="848531"/>
                  </a:cubicBezTo>
                  <a:cubicBezTo>
                    <a:pt x="683297" y="743970"/>
                    <a:pt x="681338" y="634184"/>
                    <a:pt x="641760" y="533019"/>
                  </a:cubicBezTo>
                  <a:cubicBezTo>
                    <a:pt x="540007" y="493441"/>
                    <a:pt x="430091" y="490829"/>
                    <a:pt x="325007" y="517149"/>
                  </a:cubicBezTo>
                  <a:cubicBezTo>
                    <a:pt x="317170" y="519108"/>
                    <a:pt x="309332" y="521263"/>
                    <a:pt x="301495" y="523549"/>
                  </a:cubicBezTo>
                  <a:lnTo>
                    <a:pt x="301495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8BC4B50-EA3B-4E45-8E42-2FEEDB3C653E}"/>
                </a:ext>
              </a:extLst>
            </p:cNvPr>
            <p:cNvSpPr/>
            <p:nvPr/>
          </p:nvSpPr>
          <p:spPr>
            <a:xfrm>
              <a:off x="-3421" y="5688339"/>
              <a:ext cx="1169048" cy="1169048"/>
            </a:xfrm>
            <a:custGeom>
              <a:avLst/>
              <a:gdLst>
                <a:gd name="connsiteX0" fmla="*/ 3421 w 1169048"/>
                <a:gd name="connsiteY0" fmla="*/ 228087 h 1169048"/>
                <a:gd name="connsiteX1" fmla="*/ 140114 w 1169048"/>
                <a:gd name="connsiteY1" fmla="*/ 3355 h 1169048"/>
                <a:gd name="connsiteX2" fmla="*/ 177863 w 1169048"/>
                <a:gd name="connsiteY2" fmla="*/ 41105 h 1169048"/>
                <a:gd name="connsiteX3" fmla="*/ 42607 w 1169048"/>
                <a:gd name="connsiteY3" fmla="*/ 246635 h 1169048"/>
                <a:gd name="connsiteX4" fmla="*/ 268906 w 1169048"/>
                <a:gd name="connsiteY4" fmla="*/ 462092 h 1169048"/>
                <a:gd name="connsiteX5" fmla="*/ 284841 w 1169048"/>
                <a:gd name="connsiteY5" fmla="*/ 490176 h 1169048"/>
                <a:gd name="connsiteX6" fmla="*/ 316059 w 1169048"/>
                <a:gd name="connsiteY6" fmla="*/ 481555 h 1169048"/>
                <a:gd name="connsiteX7" fmla="*/ 625302 w 1169048"/>
                <a:gd name="connsiteY7" fmla="*/ 488282 h 1169048"/>
                <a:gd name="connsiteX8" fmla="*/ 686824 w 1169048"/>
                <a:gd name="connsiteY8" fmla="*/ 549739 h 1169048"/>
                <a:gd name="connsiteX9" fmla="*/ 692832 w 1169048"/>
                <a:gd name="connsiteY9" fmla="*/ 857544 h 1169048"/>
                <a:gd name="connsiteX10" fmla="*/ 684212 w 1169048"/>
                <a:gd name="connsiteY10" fmla="*/ 888632 h 1169048"/>
                <a:gd name="connsiteX11" fmla="*/ 712425 w 1169048"/>
                <a:gd name="connsiteY11" fmla="*/ 904567 h 1169048"/>
                <a:gd name="connsiteX12" fmla="*/ 928405 w 1169048"/>
                <a:gd name="connsiteY12" fmla="*/ 1132042 h 1169048"/>
                <a:gd name="connsiteX13" fmla="*/ 1134001 w 1169048"/>
                <a:gd name="connsiteY13" fmla="*/ 996850 h 1169048"/>
                <a:gd name="connsiteX14" fmla="*/ 1171750 w 1169048"/>
                <a:gd name="connsiteY14" fmla="*/ 1034600 h 1169048"/>
                <a:gd name="connsiteX15" fmla="*/ 946758 w 1169048"/>
                <a:gd name="connsiteY15" fmla="*/ 1171489 h 1169048"/>
                <a:gd name="connsiteX16" fmla="*/ 947149 w 1169048"/>
                <a:gd name="connsiteY16" fmla="*/ 1172142 h 1169048"/>
                <a:gd name="connsiteX17" fmla="*/ 905939 w 1169048"/>
                <a:gd name="connsiteY17" fmla="*/ 1172142 h 1169048"/>
                <a:gd name="connsiteX18" fmla="*/ 906265 w 1169048"/>
                <a:gd name="connsiteY18" fmla="*/ 1171489 h 1169048"/>
                <a:gd name="connsiteX19" fmla="*/ 693486 w 1169048"/>
                <a:gd name="connsiteY19" fmla="*/ 936243 h 1169048"/>
                <a:gd name="connsiteX20" fmla="*/ 672390 w 1169048"/>
                <a:gd name="connsiteY20" fmla="*/ 924160 h 1169048"/>
                <a:gd name="connsiteX21" fmla="*/ 518324 w 1169048"/>
                <a:gd name="connsiteY21" fmla="*/ 1171293 h 1169048"/>
                <a:gd name="connsiteX22" fmla="*/ 519108 w 1169048"/>
                <a:gd name="connsiteY22" fmla="*/ 1172142 h 1169048"/>
                <a:gd name="connsiteX23" fmla="*/ 458958 w 1169048"/>
                <a:gd name="connsiteY23" fmla="*/ 1172142 h 1169048"/>
                <a:gd name="connsiteX24" fmla="*/ 460133 w 1169048"/>
                <a:gd name="connsiteY24" fmla="*/ 1170901 h 1169048"/>
                <a:gd name="connsiteX25" fmla="*/ 396782 w 1169048"/>
                <a:gd name="connsiteY25" fmla="*/ 1117609 h 1169048"/>
                <a:gd name="connsiteX26" fmla="*/ 307896 w 1169048"/>
                <a:gd name="connsiteY26" fmla="*/ 1069214 h 1169048"/>
                <a:gd name="connsiteX27" fmla="*/ 278702 w 1169048"/>
                <a:gd name="connsiteY27" fmla="*/ 1057327 h 1169048"/>
                <a:gd name="connsiteX28" fmla="*/ 290850 w 1169048"/>
                <a:gd name="connsiteY28" fmla="*/ 1028395 h 1169048"/>
                <a:gd name="connsiteX29" fmla="*/ 319194 w 1169048"/>
                <a:gd name="connsiteY29" fmla="*/ 931540 h 1169048"/>
                <a:gd name="connsiteX30" fmla="*/ 326052 w 1169048"/>
                <a:gd name="connsiteY30" fmla="*/ 848205 h 1169048"/>
                <a:gd name="connsiteX31" fmla="*/ 243500 w 1169048"/>
                <a:gd name="connsiteY31" fmla="*/ 855324 h 1169048"/>
                <a:gd name="connsiteX32" fmla="*/ 146384 w 1169048"/>
                <a:gd name="connsiteY32" fmla="*/ 883995 h 1169048"/>
                <a:gd name="connsiteX33" fmla="*/ 117321 w 1169048"/>
                <a:gd name="connsiteY33" fmla="*/ 896208 h 1169048"/>
                <a:gd name="connsiteX34" fmla="*/ 105369 w 1169048"/>
                <a:gd name="connsiteY34" fmla="*/ 867079 h 1169048"/>
                <a:gd name="connsiteX35" fmla="*/ 56909 w 1169048"/>
                <a:gd name="connsiteY35" fmla="*/ 778585 h 1169048"/>
                <a:gd name="connsiteX36" fmla="*/ 3355 w 1169048"/>
                <a:gd name="connsiteY36" fmla="*/ 715430 h 1169048"/>
                <a:gd name="connsiteX37" fmla="*/ 3355 w 1169048"/>
                <a:gd name="connsiteY37" fmla="*/ 656586 h 1169048"/>
                <a:gd name="connsiteX38" fmla="*/ 249313 w 1169048"/>
                <a:gd name="connsiteY38" fmla="*/ 502258 h 1169048"/>
                <a:gd name="connsiteX39" fmla="*/ 237230 w 1169048"/>
                <a:gd name="connsiteY39" fmla="*/ 481229 h 1169048"/>
                <a:gd name="connsiteX40" fmla="*/ 3355 w 1169048"/>
                <a:gd name="connsiteY40" fmla="*/ 268971 h 1169048"/>
                <a:gd name="connsiteX41" fmla="*/ 3355 w 1169048"/>
                <a:gd name="connsiteY41" fmla="*/ 228283 h 1169048"/>
                <a:gd name="connsiteX42" fmla="*/ 3421 w 1169048"/>
                <a:gd name="connsiteY42" fmla="*/ 228283 h 1169048"/>
                <a:gd name="connsiteX43" fmla="*/ 25953 w 1169048"/>
                <a:gd name="connsiteY43" fmla="*/ 685714 h 1169048"/>
                <a:gd name="connsiteX44" fmla="*/ 87083 w 1169048"/>
                <a:gd name="connsiteY44" fmla="*/ 757359 h 1169048"/>
                <a:gd name="connsiteX45" fmla="*/ 137306 w 1169048"/>
                <a:gd name="connsiteY45" fmla="*/ 847813 h 1169048"/>
                <a:gd name="connsiteX46" fmla="*/ 236969 w 1169048"/>
                <a:gd name="connsiteY46" fmla="*/ 818946 h 1169048"/>
                <a:gd name="connsiteX47" fmla="*/ 330689 w 1169048"/>
                <a:gd name="connsiteY47" fmla="*/ 811370 h 1169048"/>
                <a:gd name="connsiteX48" fmla="*/ 266228 w 1169048"/>
                <a:gd name="connsiteY48" fmla="*/ 535044 h 1169048"/>
                <a:gd name="connsiteX49" fmla="*/ 25953 w 1169048"/>
                <a:gd name="connsiteY49" fmla="*/ 685714 h 1169048"/>
                <a:gd name="connsiteX50" fmla="*/ 25953 w 1169048"/>
                <a:gd name="connsiteY50" fmla="*/ 685714 h 1169048"/>
                <a:gd name="connsiteX51" fmla="*/ 362821 w 1169048"/>
                <a:gd name="connsiteY51" fmla="*/ 843960 h 1169048"/>
                <a:gd name="connsiteX52" fmla="*/ 355376 w 1169048"/>
                <a:gd name="connsiteY52" fmla="*/ 937810 h 1169048"/>
                <a:gd name="connsiteX53" fmla="*/ 326901 w 1169048"/>
                <a:gd name="connsiteY53" fmla="*/ 1037277 h 1169048"/>
                <a:gd name="connsiteX54" fmla="*/ 417747 w 1169048"/>
                <a:gd name="connsiteY54" fmla="*/ 1087239 h 1169048"/>
                <a:gd name="connsiteX55" fmla="*/ 489392 w 1169048"/>
                <a:gd name="connsiteY55" fmla="*/ 1148174 h 1169048"/>
                <a:gd name="connsiteX56" fmla="*/ 639213 w 1169048"/>
                <a:gd name="connsiteY56" fmla="*/ 907311 h 1169048"/>
                <a:gd name="connsiteX57" fmla="*/ 362756 w 1169048"/>
                <a:gd name="connsiteY57" fmla="*/ 844025 h 1169048"/>
                <a:gd name="connsiteX58" fmla="*/ 362756 w 1169048"/>
                <a:gd name="connsiteY58" fmla="*/ 844025 h 1169048"/>
                <a:gd name="connsiteX59" fmla="*/ 301495 w 1169048"/>
                <a:gd name="connsiteY59" fmla="*/ 523549 h 1169048"/>
                <a:gd name="connsiteX60" fmla="*/ 367393 w 1169048"/>
                <a:gd name="connsiteY60" fmla="*/ 807256 h 1169048"/>
                <a:gd name="connsiteX61" fmla="*/ 650708 w 1169048"/>
                <a:gd name="connsiteY61" fmla="*/ 871978 h 1169048"/>
                <a:gd name="connsiteX62" fmla="*/ 657043 w 1169048"/>
                <a:gd name="connsiteY62" fmla="*/ 848532 h 1169048"/>
                <a:gd name="connsiteX63" fmla="*/ 641695 w 1169048"/>
                <a:gd name="connsiteY63" fmla="*/ 533019 h 1169048"/>
                <a:gd name="connsiteX64" fmla="*/ 324942 w 1169048"/>
                <a:gd name="connsiteY64" fmla="*/ 517149 h 1169048"/>
                <a:gd name="connsiteX65" fmla="*/ 301430 w 1169048"/>
                <a:gd name="connsiteY65" fmla="*/ 523549 h 1169048"/>
                <a:gd name="connsiteX66" fmla="*/ 301430 w 1169048"/>
                <a:gd name="connsiteY66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3421" y="228087"/>
                  </a:moveTo>
                  <a:cubicBezTo>
                    <a:pt x="36467" y="208559"/>
                    <a:pt x="156246" y="128555"/>
                    <a:pt x="140114" y="3355"/>
                  </a:cubicBezTo>
                  <a:lnTo>
                    <a:pt x="177863" y="41105"/>
                  </a:lnTo>
                  <a:cubicBezTo>
                    <a:pt x="170679" y="144621"/>
                    <a:pt x="88389" y="215090"/>
                    <a:pt x="42607" y="246635"/>
                  </a:cubicBezTo>
                  <a:cubicBezTo>
                    <a:pt x="138024" y="294703"/>
                    <a:pt x="214306" y="371116"/>
                    <a:pt x="268906" y="462092"/>
                  </a:cubicBezTo>
                  <a:cubicBezTo>
                    <a:pt x="274457" y="471301"/>
                    <a:pt x="279747" y="480706"/>
                    <a:pt x="284841" y="490176"/>
                  </a:cubicBezTo>
                  <a:cubicBezTo>
                    <a:pt x="295160" y="487041"/>
                    <a:pt x="305610" y="484167"/>
                    <a:pt x="316059" y="481555"/>
                  </a:cubicBezTo>
                  <a:cubicBezTo>
                    <a:pt x="418139" y="456019"/>
                    <a:pt x="524659" y="456149"/>
                    <a:pt x="625302" y="488282"/>
                  </a:cubicBezTo>
                  <a:lnTo>
                    <a:pt x="686824" y="549739"/>
                  </a:lnTo>
                  <a:cubicBezTo>
                    <a:pt x="718826" y="649793"/>
                    <a:pt x="718303" y="756053"/>
                    <a:pt x="692832" y="857544"/>
                  </a:cubicBezTo>
                  <a:cubicBezTo>
                    <a:pt x="690220" y="867928"/>
                    <a:pt x="687346" y="878313"/>
                    <a:pt x="684212" y="888632"/>
                  </a:cubicBezTo>
                  <a:cubicBezTo>
                    <a:pt x="693747" y="893726"/>
                    <a:pt x="703217" y="899016"/>
                    <a:pt x="712425" y="904567"/>
                  </a:cubicBezTo>
                  <a:cubicBezTo>
                    <a:pt x="803990" y="959428"/>
                    <a:pt x="880141" y="1036232"/>
                    <a:pt x="928405" y="1132042"/>
                  </a:cubicBezTo>
                  <a:cubicBezTo>
                    <a:pt x="959950" y="1086260"/>
                    <a:pt x="1030485" y="1004035"/>
                    <a:pt x="1134001" y="996850"/>
                  </a:cubicBezTo>
                  <a:lnTo>
                    <a:pt x="1171750" y="1034600"/>
                  </a:lnTo>
                  <a:cubicBezTo>
                    <a:pt x="1046159" y="1018468"/>
                    <a:pt x="966089" y="1138769"/>
                    <a:pt x="946758" y="1171489"/>
                  </a:cubicBezTo>
                  <a:lnTo>
                    <a:pt x="947149" y="1172142"/>
                  </a:lnTo>
                  <a:lnTo>
                    <a:pt x="905939" y="1172142"/>
                  </a:lnTo>
                  <a:lnTo>
                    <a:pt x="906265" y="1171489"/>
                  </a:lnTo>
                  <a:cubicBezTo>
                    <a:pt x="862312" y="1071565"/>
                    <a:pt x="786422" y="991952"/>
                    <a:pt x="693486" y="936243"/>
                  </a:cubicBezTo>
                  <a:cubicBezTo>
                    <a:pt x="686563" y="932063"/>
                    <a:pt x="679509" y="928079"/>
                    <a:pt x="672390" y="924160"/>
                  </a:cubicBezTo>
                  <a:cubicBezTo>
                    <a:pt x="638952" y="1015660"/>
                    <a:pt x="585594" y="1101020"/>
                    <a:pt x="518324" y="1171293"/>
                  </a:cubicBezTo>
                  <a:lnTo>
                    <a:pt x="519108" y="1172142"/>
                  </a:lnTo>
                  <a:lnTo>
                    <a:pt x="458958" y="1172142"/>
                  </a:lnTo>
                  <a:lnTo>
                    <a:pt x="460133" y="1170901"/>
                  </a:lnTo>
                  <a:cubicBezTo>
                    <a:pt x="440932" y="1151374"/>
                    <a:pt x="419641" y="1133544"/>
                    <a:pt x="396782" y="1117609"/>
                  </a:cubicBezTo>
                  <a:cubicBezTo>
                    <a:pt x="369026" y="1098342"/>
                    <a:pt x="339179" y="1082015"/>
                    <a:pt x="307896" y="1069214"/>
                  </a:cubicBezTo>
                  <a:lnTo>
                    <a:pt x="278702" y="1057327"/>
                  </a:lnTo>
                  <a:lnTo>
                    <a:pt x="290850" y="1028395"/>
                  </a:lnTo>
                  <a:cubicBezTo>
                    <a:pt x="303781" y="997438"/>
                    <a:pt x="313316" y="964783"/>
                    <a:pt x="319194" y="931540"/>
                  </a:cubicBezTo>
                  <a:cubicBezTo>
                    <a:pt x="324027" y="904045"/>
                    <a:pt x="326378" y="876092"/>
                    <a:pt x="326052" y="848205"/>
                  </a:cubicBezTo>
                  <a:cubicBezTo>
                    <a:pt x="298687" y="848009"/>
                    <a:pt x="270995" y="850360"/>
                    <a:pt x="243500" y="855324"/>
                  </a:cubicBezTo>
                  <a:cubicBezTo>
                    <a:pt x="210388" y="861267"/>
                    <a:pt x="177733" y="870868"/>
                    <a:pt x="146384" y="883995"/>
                  </a:cubicBezTo>
                  <a:lnTo>
                    <a:pt x="117321" y="896208"/>
                  </a:lnTo>
                  <a:lnTo>
                    <a:pt x="105369" y="867079"/>
                  </a:lnTo>
                  <a:cubicBezTo>
                    <a:pt x="92634" y="835992"/>
                    <a:pt x="76307" y="806210"/>
                    <a:pt x="56909" y="778585"/>
                  </a:cubicBezTo>
                  <a:cubicBezTo>
                    <a:pt x="41104" y="756053"/>
                    <a:pt x="23144" y="734827"/>
                    <a:pt x="3355" y="715430"/>
                  </a:cubicBezTo>
                  <a:lnTo>
                    <a:pt x="3355" y="656586"/>
                  </a:lnTo>
                  <a:cubicBezTo>
                    <a:pt x="74478" y="588402"/>
                    <a:pt x="159120" y="535370"/>
                    <a:pt x="249313" y="502258"/>
                  </a:cubicBezTo>
                  <a:cubicBezTo>
                    <a:pt x="245394" y="495139"/>
                    <a:pt x="241410" y="488151"/>
                    <a:pt x="237230" y="481229"/>
                  </a:cubicBezTo>
                  <a:cubicBezTo>
                    <a:pt x="181782" y="388749"/>
                    <a:pt x="102822" y="312533"/>
                    <a:pt x="3355" y="268971"/>
                  </a:cubicBezTo>
                  <a:lnTo>
                    <a:pt x="3355" y="228283"/>
                  </a:lnTo>
                  <a:lnTo>
                    <a:pt x="3421" y="228283"/>
                  </a:lnTo>
                  <a:close/>
                  <a:moveTo>
                    <a:pt x="25953" y="685714"/>
                  </a:moveTo>
                  <a:cubicBezTo>
                    <a:pt x="48419" y="707332"/>
                    <a:pt x="68926" y="731431"/>
                    <a:pt x="87083" y="757359"/>
                  </a:cubicBezTo>
                  <a:cubicBezTo>
                    <a:pt x="107002" y="785768"/>
                    <a:pt x="123917" y="816203"/>
                    <a:pt x="137306" y="847813"/>
                  </a:cubicBezTo>
                  <a:cubicBezTo>
                    <a:pt x="169569" y="834686"/>
                    <a:pt x="203073" y="825020"/>
                    <a:pt x="236969" y="818946"/>
                  </a:cubicBezTo>
                  <a:cubicBezTo>
                    <a:pt x="267991" y="813395"/>
                    <a:pt x="299471" y="810848"/>
                    <a:pt x="330689" y="811370"/>
                  </a:cubicBezTo>
                  <a:cubicBezTo>
                    <a:pt x="328991" y="716540"/>
                    <a:pt x="306851" y="620796"/>
                    <a:pt x="266228" y="535044"/>
                  </a:cubicBezTo>
                  <a:cubicBezTo>
                    <a:pt x="177994" y="566719"/>
                    <a:pt x="95181" y="618641"/>
                    <a:pt x="25953" y="685714"/>
                  </a:cubicBezTo>
                  <a:lnTo>
                    <a:pt x="25953" y="685714"/>
                  </a:lnTo>
                  <a:close/>
                  <a:moveTo>
                    <a:pt x="362821" y="843960"/>
                  </a:moveTo>
                  <a:cubicBezTo>
                    <a:pt x="363409" y="875243"/>
                    <a:pt x="360862" y="906723"/>
                    <a:pt x="355376" y="937810"/>
                  </a:cubicBezTo>
                  <a:cubicBezTo>
                    <a:pt x="349367" y="971902"/>
                    <a:pt x="339832" y="1005406"/>
                    <a:pt x="326901" y="1037277"/>
                  </a:cubicBezTo>
                  <a:cubicBezTo>
                    <a:pt x="359099" y="1050862"/>
                    <a:pt x="389598" y="1067712"/>
                    <a:pt x="417747" y="1087239"/>
                  </a:cubicBezTo>
                  <a:cubicBezTo>
                    <a:pt x="443675" y="1105265"/>
                    <a:pt x="467709" y="1125707"/>
                    <a:pt x="489392" y="1148174"/>
                  </a:cubicBezTo>
                  <a:cubicBezTo>
                    <a:pt x="555290" y="1079925"/>
                    <a:pt x="607276" y="996655"/>
                    <a:pt x="639213" y="907311"/>
                  </a:cubicBezTo>
                  <a:cubicBezTo>
                    <a:pt x="554375" y="867341"/>
                    <a:pt x="459153" y="845462"/>
                    <a:pt x="362756" y="844025"/>
                  </a:cubicBezTo>
                  <a:lnTo>
                    <a:pt x="362756" y="844025"/>
                  </a:lnTo>
                  <a:close/>
                  <a:moveTo>
                    <a:pt x="301495" y="523549"/>
                  </a:moveTo>
                  <a:cubicBezTo>
                    <a:pt x="342575" y="611848"/>
                    <a:pt x="365172" y="709944"/>
                    <a:pt x="367393" y="807256"/>
                  </a:cubicBezTo>
                  <a:cubicBezTo>
                    <a:pt x="466011" y="809346"/>
                    <a:pt x="563453" y="831616"/>
                    <a:pt x="650708" y="871978"/>
                  </a:cubicBezTo>
                  <a:cubicBezTo>
                    <a:pt x="652993" y="864206"/>
                    <a:pt x="655083" y="856369"/>
                    <a:pt x="657043" y="848532"/>
                  </a:cubicBezTo>
                  <a:cubicBezTo>
                    <a:pt x="683232" y="743970"/>
                    <a:pt x="681273" y="634184"/>
                    <a:pt x="641695" y="533019"/>
                  </a:cubicBezTo>
                  <a:cubicBezTo>
                    <a:pt x="539942" y="493441"/>
                    <a:pt x="430025" y="490829"/>
                    <a:pt x="324942" y="517149"/>
                  </a:cubicBezTo>
                  <a:cubicBezTo>
                    <a:pt x="317104" y="519108"/>
                    <a:pt x="309267" y="521263"/>
                    <a:pt x="301430" y="523549"/>
                  </a:cubicBezTo>
                  <a:lnTo>
                    <a:pt x="301430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E7255F05-822B-4A77-96FB-3870FE37DA92}"/>
                </a:ext>
              </a:extLst>
            </p:cNvPr>
            <p:cNvSpPr/>
            <p:nvPr/>
          </p:nvSpPr>
          <p:spPr>
            <a:xfrm>
              <a:off x="133338" y="5551841"/>
              <a:ext cx="1169048" cy="1169048"/>
            </a:xfrm>
            <a:custGeom>
              <a:avLst/>
              <a:gdLst>
                <a:gd name="connsiteX0" fmla="*/ 1171816 w 1169048"/>
                <a:gd name="connsiteY0" fmla="*/ 946235 h 1169048"/>
                <a:gd name="connsiteX1" fmla="*/ 1034991 w 1169048"/>
                <a:gd name="connsiteY1" fmla="*/ 1171032 h 1169048"/>
                <a:gd name="connsiteX2" fmla="*/ 997242 w 1169048"/>
                <a:gd name="connsiteY2" fmla="*/ 1133283 h 1169048"/>
                <a:gd name="connsiteX3" fmla="*/ 1132499 w 1169048"/>
                <a:gd name="connsiteY3" fmla="*/ 927752 h 1169048"/>
                <a:gd name="connsiteX4" fmla="*/ 906200 w 1169048"/>
                <a:gd name="connsiteY4" fmla="*/ 712295 h 1169048"/>
                <a:gd name="connsiteX5" fmla="*/ 890264 w 1169048"/>
                <a:gd name="connsiteY5" fmla="*/ 684212 h 1169048"/>
                <a:gd name="connsiteX6" fmla="*/ 859046 w 1169048"/>
                <a:gd name="connsiteY6" fmla="*/ 692833 h 1169048"/>
                <a:gd name="connsiteX7" fmla="*/ 549804 w 1169048"/>
                <a:gd name="connsiteY7" fmla="*/ 686105 h 1169048"/>
                <a:gd name="connsiteX8" fmla="*/ 488282 w 1169048"/>
                <a:gd name="connsiteY8" fmla="*/ 624649 h 1169048"/>
                <a:gd name="connsiteX9" fmla="*/ 482273 w 1169048"/>
                <a:gd name="connsiteY9" fmla="*/ 316843 h 1169048"/>
                <a:gd name="connsiteX10" fmla="*/ 490894 w 1169048"/>
                <a:gd name="connsiteY10" fmla="*/ 285755 h 1169048"/>
                <a:gd name="connsiteX11" fmla="*/ 462680 w 1169048"/>
                <a:gd name="connsiteY11" fmla="*/ 269820 h 1169048"/>
                <a:gd name="connsiteX12" fmla="*/ 246700 w 1169048"/>
                <a:gd name="connsiteY12" fmla="*/ 42345 h 1169048"/>
                <a:gd name="connsiteX13" fmla="*/ 41104 w 1169048"/>
                <a:gd name="connsiteY13" fmla="*/ 177537 h 1169048"/>
                <a:gd name="connsiteX14" fmla="*/ 3355 w 1169048"/>
                <a:gd name="connsiteY14" fmla="*/ 139787 h 1169048"/>
                <a:gd name="connsiteX15" fmla="*/ 228087 w 1169048"/>
                <a:gd name="connsiteY15" fmla="*/ 3355 h 1169048"/>
                <a:gd name="connsiteX16" fmla="*/ 269101 w 1169048"/>
                <a:gd name="connsiteY16" fmla="*/ 3355 h 1169048"/>
                <a:gd name="connsiteX17" fmla="*/ 481685 w 1169048"/>
                <a:gd name="connsiteY17" fmla="*/ 238144 h 1169048"/>
                <a:gd name="connsiteX18" fmla="*/ 502781 w 1169048"/>
                <a:gd name="connsiteY18" fmla="*/ 250227 h 1169048"/>
                <a:gd name="connsiteX19" fmla="*/ 656585 w 1169048"/>
                <a:gd name="connsiteY19" fmla="*/ 3355 h 1169048"/>
                <a:gd name="connsiteX20" fmla="*/ 715103 w 1169048"/>
                <a:gd name="connsiteY20" fmla="*/ 3355 h 1169048"/>
                <a:gd name="connsiteX21" fmla="*/ 714973 w 1169048"/>
                <a:gd name="connsiteY21" fmla="*/ 3486 h 1169048"/>
                <a:gd name="connsiteX22" fmla="*/ 778323 w 1169048"/>
                <a:gd name="connsiteY22" fmla="*/ 56779 h 1169048"/>
                <a:gd name="connsiteX23" fmla="*/ 867210 w 1169048"/>
                <a:gd name="connsiteY23" fmla="*/ 105173 h 1169048"/>
                <a:gd name="connsiteX24" fmla="*/ 896404 w 1169048"/>
                <a:gd name="connsiteY24" fmla="*/ 117060 h 1169048"/>
                <a:gd name="connsiteX25" fmla="*/ 884256 w 1169048"/>
                <a:gd name="connsiteY25" fmla="*/ 145992 h 1169048"/>
                <a:gd name="connsiteX26" fmla="*/ 855911 w 1169048"/>
                <a:gd name="connsiteY26" fmla="*/ 242847 h 1169048"/>
                <a:gd name="connsiteX27" fmla="*/ 849054 w 1169048"/>
                <a:gd name="connsiteY27" fmla="*/ 326182 h 1169048"/>
                <a:gd name="connsiteX28" fmla="*/ 931606 w 1169048"/>
                <a:gd name="connsiteY28" fmla="*/ 319063 h 1169048"/>
                <a:gd name="connsiteX29" fmla="*/ 1028721 w 1169048"/>
                <a:gd name="connsiteY29" fmla="*/ 290392 h 1169048"/>
                <a:gd name="connsiteX30" fmla="*/ 1057785 w 1169048"/>
                <a:gd name="connsiteY30" fmla="*/ 278179 h 1169048"/>
                <a:gd name="connsiteX31" fmla="*/ 1069736 w 1169048"/>
                <a:gd name="connsiteY31" fmla="*/ 307373 h 1169048"/>
                <a:gd name="connsiteX32" fmla="*/ 1118196 w 1169048"/>
                <a:gd name="connsiteY32" fmla="*/ 395868 h 1169048"/>
                <a:gd name="connsiteX33" fmla="*/ 1171816 w 1169048"/>
                <a:gd name="connsiteY33" fmla="*/ 459153 h 1169048"/>
                <a:gd name="connsiteX34" fmla="*/ 1171816 w 1169048"/>
                <a:gd name="connsiteY34" fmla="*/ 517802 h 1169048"/>
                <a:gd name="connsiteX35" fmla="*/ 925793 w 1169048"/>
                <a:gd name="connsiteY35" fmla="*/ 672194 h 1169048"/>
                <a:gd name="connsiteX36" fmla="*/ 937875 w 1169048"/>
                <a:gd name="connsiteY36" fmla="*/ 693224 h 1169048"/>
                <a:gd name="connsiteX37" fmla="*/ 1171816 w 1169048"/>
                <a:gd name="connsiteY37" fmla="*/ 905482 h 1169048"/>
                <a:gd name="connsiteX38" fmla="*/ 1171881 w 1169048"/>
                <a:gd name="connsiteY38" fmla="*/ 905482 h 1169048"/>
                <a:gd name="connsiteX39" fmla="*/ 1171881 w 1169048"/>
                <a:gd name="connsiteY39" fmla="*/ 946104 h 1169048"/>
                <a:gd name="connsiteX40" fmla="*/ 1171881 w 1169048"/>
                <a:gd name="connsiteY40" fmla="*/ 946104 h 1169048"/>
                <a:gd name="connsiteX41" fmla="*/ 938202 w 1169048"/>
                <a:gd name="connsiteY41" fmla="*/ 355441 h 1169048"/>
                <a:gd name="connsiteX42" fmla="*/ 844482 w 1169048"/>
                <a:gd name="connsiteY42" fmla="*/ 363017 h 1169048"/>
                <a:gd name="connsiteX43" fmla="*/ 908943 w 1169048"/>
                <a:gd name="connsiteY43" fmla="*/ 639344 h 1169048"/>
                <a:gd name="connsiteX44" fmla="*/ 1149218 w 1169048"/>
                <a:gd name="connsiteY44" fmla="*/ 488674 h 1169048"/>
                <a:gd name="connsiteX45" fmla="*/ 1088088 w 1169048"/>
                <a:gd name="connsiteY45" fmla="*/ 417094 h 1169048"/>
                <a:gd name="connsiteX46" fmla="*/ 1037865 w 1169048"/>
                <a:gd name="connsiteY46" fmla="*/ 326640 h 1169048"/>
                <a:gd name="connsiteX47" fmla="*/ 938202 w 1169048"/>
                <a:gd name="connsiteY47" fmla="*/ 355506 h 1169048"/>
                <a:gd name="connsiteX48" fmla="*/ 938202 w 1169048"/>
                <a:gd name="connsiteY48" fmla="*/ 355506 h 1169048"/>
                <a:gd name="connsiteX49" fmla="*/ 812350 w 1169048"/>
                <a:gd name="connsiteY49" fmla="*/ 330427 h 1169048"/>
                <a:gd name="connsiteX50" fmla="*/ 819795 w 1169048"/>
                <a:gd name="connsiteY50" fmla="*/ 236577 h 1169048"/>
                <a:gd name="connsiteX51" fmla="*/ 848270 w 1169048"/>
                <a:gd name="connsiteY51" fmla="*/ 137110 h 1169048"/>
                <a:gd name="connsiteX52" fmla="*/ 757424 w 1169048"/>
                <a:gd name="connsiteY52" fmla="*/ 87148 h 1169048"/>
                <a:gd name="connsiteX53" fmla="*/ 685779 w 1169048"/>
                <a:gd name="connsiteY53" fmla="*/ 26214 h 1169048"/>
                <a:gd name="connsiteX54" fmla="*/ 535958 w 1169048"/>
                <a:gd name="connsiteY54" fmla="*/ 267077 h 1169048"/>
                <a:gd name="connsiteX55" fmla="*/ 812415 w 1169048"/>
                <a:gd name="connsiteY55" fmla="*/ 330362 h 1169048"/>
                <a:gd name="connsiteX56" fmla="*/ 812415 w 1169048"/>
                <a:gd name="connsiteY56" fmla="*/ 330362 h 1169048"/>
                <a:gd name="connsiteX57" fmla="*/ 873676 w 1169048"/>
                <a:gd name="connsiteY57" fmla="*/ 650838 h 1169048"/>
                <a:gd name="connsiteX58" fmla="*/ 807778 w 1169048"/>
                <a:gd name="connsiteY58" fmla="*/ 367131 h 1169048"/>
                <a:gd name="connsiteX59" fmla="*/ 524463 w 1169048"/>
                <a:gd name="connsiteY59" fmla="*/ 302409 h 1169048"/>
                <a:gd name="connsiteX60" fmla="*/ 518128 w 1169048"/>
                <a:gd name="connsiteY60" fmla="*/ 325856 h 1169048"/>
                <a:gd name="connsiteX61" fmla="*/ 533476 w 1169048"/>
                <a:gd name="connsiteY61" fmla="*/ 641368 h 1169048"/>
                <a:gd name="connsiteX62" fmla="*/ 850229 w 1169048"/>
                <a:gd name="connsiteY62" fmla="*/ 657239 h 1169048"/>
                <a:gd name="connsiteX63" fmla="*/ 873741 w 1169048"/>
                <a:gd name="connsiteY63" fmla="*/ 650838 h 1169048"/>
                <a:gd name="connsiteX64" fmla="*/ 873741 w 1169048"/>
                <a:gd name="connsiteY64" fmla="*/ 65083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1171816" y="946235"/>
                  </a:moveTo>
                  <a:cubicBezTo>
                    <a:pt x="1138899" y="965632"/>
                    <a:pt x="1018860" y="1045702"/>
                    <a:pt x="1034991" y="1171032"/>
                  </a:cubicBezTo>
                  <a:lnTo>
                    <a:pt x="997242" y="1133283"/>
                  </a:lnTo>
                  <a:cubicBezTo>
                    <a:pt x="1004426" y="1029766"/>
                    <a:pt x="1086717" y="959297"/>
                    <a:pt x="1132499" y="927752"/>
                  </a:cubicBezTo>
                  <a:cubicBezTo>
                    <a:pt x="1037081" y="879684"/>
                    <a:pt x="960799" y="803271"/>
                    <a:pt x="906200" y="712295"/>
                  </a:cubicBezTo>
                  <a:cubicBezTo>
                    <a:pt x="900649" y="703086"/>
                    <a:pt x="895359" y="693681"/>
                    <a:pt x="890264" y="684212"/>
                  </a:cubicBezTo>
                  <a:cubicBezTo>
                    <a:pt x="879945" y="687346"/>
                    <a:pt x="869496" y="690220"/>
                    <a:pt x="859046" y="692833"/>
                  </a:cubicBezTo>
                  <a:cubicBezTo>
                    <a:pt x="756967" y="718369"/>
                    <a:pt x="650446" y="718238"/>
                    <a:pt x="549804" y="686105"/>
                  </a:cubicBezTo>
                  <a:lnTo>
                    <a:pt x="488282" y="624649"/>
                  </a:lnTo>
                  <a:cubicBezTo>
                    <a:pt x="456280" y="524594"/>
                    <a:pt x="456802" y="418269"/>
                    <a:pt x="482273" y="316843"/>
                  </a:cubicBezTo>
                  <a:cubicBezTo>
                    <a:pt x="484886" y="306459"/>
                    <a:pt x="487759" y="296075"/>
                    <a:pt x="490894" y="285755"/>
                  </a:cubicBezTo>
                  <a:cubicBezTo>
                    <a:pt x="481359" y="280661"/>
                    <a:pt x="471889" y="275371"/>
                    <a:pt x="462680" y="269820"/>
                  </a:cubicBezTo>
                  <a:cubicBezTo>
                    <a:pt x="371116" y="214959"/>
                    <a:pt x="294964" y="138155"/>
                    <a:pt x="246700" y="42345"/>
                  </a:cubicBezTo>
                  <a:cubicBezTo>
                    <a:pt x="215155" y="88127"/>
                    <a:pt x="144621" y="170353"/>
                    <a:pt x="41104" y="177537"/>
                  </a:cubicBezTo>
                  <a:lnTo>
                    <a:pt x="3355" y="139787"/>
                  </a:lnTo>
                  <a:cubicBezTo>
                    <a:pt x="128359" y="155854"/>
                    <a:pt x="208298" y="36663"/>
                    <a:pt x="228087" y="3355"/>
                  </a:cubicBezTo>
                  <a:lnTo>
                    <a:pt x="269101" y="3355"/>
                  </a:lnTo>
                  <a:cubicBezTo>
                    <a:pt x="313120" y="103083"/>
                    <a:pt x="388880" y="182566"/>
                    <a:pt x="481685" y="238144"/>
                  </a:cubicBezTo>
                  <a:cubicBezTo>
                    <a:pt x="488608" y="242324"/>
                    <a:pt x="495662" y="246308"/>
                    <a:pt x="502781" y="250227"/>
                  </a:cubicBezTo>
                  <a:cubicBezTo>
                    <a:pt x="536154" y="158858"/>
                    <a:pt x="589447" y="73563"/>
                    <a:pt x="656585" y="3355"/>
                  </a:cubicBezTo>
                  <a:lnTo>
                    <a:pt x="715103" y="3355"/>
                  </a:lnTo>
                  <a:lnTo>
                    <a:pt x="714973" y="3486"/>
                  </a:lnTo>
                  <a:cubicBezTo>
                    <a:pt x="734174" y="23014"/>
                    <a:pt x="755465" y="40843"/>
                    <a:pt x="778323" y="56779"/>
                  </a:cubicBezTo>
                  <a:cubicBezTo>
                    <a:pt x="806080" y="76045"/>
                    <a:pt x="835927" y="92373"/>
                    <a:pt x="867210" y="105173"/>
                  </a:cubicBezTo>
                  <a:lnTo>
                    <a:pt x="896404" y="117060"/>
                  </a:lnTo>
                  <a:lnTo>
                    <a:pt x="884256" y="145992"/>
                  </a:lnTo>
                  <a:cubicBezTo>
                    <a:pt x="871325" y="176949"/>
                    <a:pt x="861789" y="209604"/>
                    <a:pt x="855911" y="242847"/>
                  </a:cubicBezTo>
                  <a:cubicBezTo>
                    <a:pt x="851078" y="270342"/>
                    <a:pt x="848727" y="298295"/>
                    <a:pt x="849054" y="326182"/>
                  </a:cubicBezTo>
                  <a:cubicBezTo>
                    <a:pt x="876419" y="326378"/>
                    <a:pt x="904110" y="324027"/>
                    <a:pt x="931606" y="319063"/>
                  </a:cubicBezTo>
                  <a:cubicBezTo>
                    <a:pt x="964718" y="313120"/>
                    <a:pt x="997373" y="303520"/>
                    <a:pt x="1028721" y="290392"/>
                  </a:cubicBezTo>
                  <a:lnTo>
                    <a:pt x="1057785" y="278179"/>
                  </a:lnTo>
                  <a:lnTo>
                    <a:pt x="1069736" y="307373"/>
                  </a:lnTo>
                  <a:cubicBezTo>
                    <a:pt x="1082472" y="338461"/>
                    <a:pt x="1098799" y="368242"/>
                    <a:pt x="1118196" y="395868"/>
                  </a:cubicBezTo>
                  <a:cubicBezTo>
                    <a:pt x="1134067" y="418465"/>
                    <a:pt x="1152027" y="439691"/>
                    <a:pt x="1171816" y="459153"/>
                  </a:cubicBezTo>
                  <a:lnTo>
                    <a:pt x="1171816" y="517802"/>
                  </a:lnTo>
                  <a:cubicBezTo>
                    <a:pt x="1100628" y="585985"/>
                    <a:pt x="1015986" y="639082"/>
                    <a:pt x="925793" y="672194"/>
                  </a:cubicBezTo>
                  <a:cubicBezTo>
                    <a:pt x="929712" y="679313"/>
                    <a:pt x="933696" y="686302"/>
                    <a:pt x="937875" y="693224"/>
                  </a:cubicBezTo>
                  <a:cubicBezTo>
                    <a:pt x="993324" y="785703"/>
                    <a:pt x="1072349" y="861920"/>
                    <a:pt x="1171816" y="905482"/>
                  </a:cubicBezTo>
                  <a:lnTo>
                    <a:pt x="1171881" y="905482"/>
                  </a:lnTo>
                  <a:lnTo>
                    <a:pt x="1171881" y="946104"/>
                  </a:lnTo>
                  <a:lnTo>
                    <a:pt x="1171881" y="946104"/>
                  </a:lnTo>
                  <a:close/>
                  <a:moveTo>
                    <a:pt x="938202" y="355441"/>
                  </a:moveTo>
                  <a:cubicBezTo>
                    <a:pt x="907180" y="360993"/>
                    <a:pt x="875700" y="363539"/>
                    <a:pt x="844482" y="363017"/>
                  </a:cubicBezTo>
                  <a:cubicBezTo>
                    <a:pt x="846180" y="457847"/>
                    <a:pt x="868320" y="553526"/>
                    <a:pt x="908943" y="639344"/>
                  </a:cubicBezTo>
                  <a:cubicBezTo>
                    <a:pt x="997177" y="607668"/>
                    <a:pt x="1079990" y="555747"/>
                    <a:pt x="1149218" y="488674"/>
                  </a:cubicBezTo>
                  <a:cubicBezTo>
                    <a:pt x="1126752" y="467056"/>
                    <a:pt x="1106245" y="442957"/>
                    <a:pt x="1088088" y="417094"/>
                  </a:cubicBezTo>
                  <a:cubicBezTo>
                    <a:pt x="1068169" y="388684"/>
                    <a:pt x="1051254" y="358249"/>
                    <a:pt x="1037865" y="326640"/>
                  </a:cubicBezTo>
                  <a:cubicBezTo>
                    <a:pt x="1005602" y="339767"/>
                    <a:pt x="972098" y="349433"/>
                    <a:pt x="938202" y="355506"/>
                  </a:cubicBezTo>
                  <a:lnTo>
                    <a:pt x="938202" y="355506"/>
                  </a:lnTo>
                  <a:close/>
                  <a:moveTo>
                    <a:pt x="812350" y="330427"/>
                  </a:moveTo>
                  <a:cubicBezTo>
                    <a:pt x="811762" y="299144"/>
                    <a:pt x="814309" y="267664"/>
                    <a:pt x="819795" y="236577"/>
                  </a:cubicBezTo>
                  <a:cubicBezTo>
                    <a:pt x="825804" y="202485"/>
                    <a:pt x="835339" y="168981"/>
                    <a:pt x="848270" y="137110"/>
                  </a:cubicBezTo>
                  <a:cubicBezTo>
                    <a:pt x="816072" y="123525"/>
                    <a:pt x="785573" y="106676"/>
                    <a:pt x="757424" y="87148"/>
                  </a:cubicBezTo>
                  <a:cubicBezTo>
                    <a:pt x="731496" y="69122"/>
                    <a:pt x="707462" y="48680"/>
                    <a:pt x="685779" y="26214"/>
                  </a:cubicBezTo>
                  <a:cubicBezTo>
                    <a:pt x="619881" y="94462"/>
                    <a:pt x="567895" y="177733"/>
                    <a:pt x="535958" y="267077"/>
                  </a:cubicBezTo>
                  <a:cubicBezTo>
                    <a:pt x="620796" y="307047"/>
                    <a:pt x="716083" y="328925"/>
                    <a:pt x="812415" y="330362"/>
                  </a:cubicBezTo>
                  <a:lnTo>
                    <a:pt x="812415" y="330362"/>
                  </a:lnTo>
                  <a:close/>
                  <a:moveTo>
                    <a:pt x="873676" y="650838"/>
                  </a:moveTo>
                  <a:cubicBezTo>
                    <a:pt x="832596" y="562539"/>
                    <a:pt x="809999" y="464443"/>
                    <a:pt x="807778" y="367131"/>
                  </a:cubicBezTo>
                  <a:cubicBezTo>
                    <a:pt x="709160" y="365042"/>
                    <a:pt x="611718" y="342771"/>
                    <a:pt x="524463" y="302409"/>
                  </a:cubicBezTo>
                  <a:cubicBezTo>
                    <a:pt x="522178" y="310181"/>
                    <a:pt x="520088" y="318019"/>
                    <a:pt x="518128" y="325856"/>
                  </a:cubicBezTo>
                  <a:cubicBezTo>
                    <a:pt x="491939" y="430417"/>
                    <a:pt x="493898" y="540203"/>
                    <a:pt x="533476" y="641368"/>
                  </a:cubicBezTo>
                  <a:cubicBezTo>
                    <a:pt x="635229" y="680946"/>
                    <a:pt x="745146" y="683558"/>
                    <a:pt x="850229" y="657239"/>
                  </a:cubicBezTo>
                  <a:cubicBezTo>
                    <a:pt x="858067" y="655279"/>
                    <a:pt x="865904" y="653124"/>
                    <a:pt x="873741" y="650838"/>
                  </a:cubicBezTo>
                  <a:lnTo>
                    <a:pt x="873741" y="65083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69920A06-35DB-4773-B624-CBEDE3509235}"/>
                </a:ext>
              </a:extLst>
            </p:cNvPr>
            <p:cNvSpPr/>
            <p:nvPr/>
          </p:nvSpPr>
          <p:spPr>
            <a:xfrm>
              <a:off x="-3421" y="4246622"/>
              <a:ext cx="1169048" cy="1169048"/>
            </a:xfrm>
            <a:custGeom>
              <a:avLst/>
              <a:gdLst>
                <a:gd name="connsiteX0" fmla="*/ 3421 w 1169048"/>
                <a:gd name="connsiteY0" fmla="*/ 947410 h 1169048"/>
                <a:gd name="connsiteX1" fmla="*/ 140114 w 1169048"/>
                <a:gd name="connsiteY1" fmla="*/ 1172142 h 1169048"/>
                <a:gd name="connsiteX2" fmla="*/ 177863 w 1169048"/>
                <a:gd name="connsiteY2" fmla="*/ 1134393 h 1169048"/>
                <a:gd name="connsiteX3" fmla="*/ 42607 w 1169048"/>
                <a:gd name="connsiteY3" fmla="*/ 928863 h 1169048"/>
                <a:gd name="connsiteX4" fmla="*/ 268906 w 1169048"/>
                <a:gd name="connsiteY4" fmla="*/ 713405 h 1169048"/>
                <a:gd name="connsiteX5" fmla="*/ 284841 w 1169048"/>
                <a:gd name="connsiteY5" fmla="*/ 685322 h 1169048"/>
                <a:gd name="connsiteX6" fmla="*/ 316059 w 1169048"/>
                <a:gd name="connsiteY6" fmla="*/ 693943 h 1169048"/>
                <a:gd name="connsiteX7" fmla="*/ 625302 w 1169048"/>
                <a:gd name="connsiteY7" fmla="*/ 687216 h 1169048"/>
                <a:gd name="connsiteX8" fmla="*/ 686824 w 1169048"/>
                <a:gd name="connsiteY8" fmla="*/ 625759 h 1169048"/>
                <a:gd name="connsiteX9" fmla="*/ 692832 w 1169048"/>
                <a:gd name="connsiteY9" fmla="*/ 317953 h 1169048"/>
                <a:gd name="connsiteX10" fmla="*/ 684212 w 1169048"/>
                <a:gd name="connsiteY10" fmla="*/ 286866 h 1169048"/>
                <a:gd name="connsiteX11" fmla="*/ 712425 w 1169048"/>
                <a:gd name="connsiteY11" fmla="*/ 270930 h 1169048"/>
                <a:gd name="connsiteX12" fmla="*/ 928405 w 1169048"/>
                <a:gd name="connsiteY12" fmla="*/ 43456 h 1169048"/>
                <a:gd name="connsiteX13" fmla="*/ 1134001 w 1169048"/>
                <a:gd name="connsiteY13" fmla="*/ 178647 h 1169048"/>
                <a:gd name="connsiteX14" fmla="*/ 1171750 w 1169048"/>
                <a:gd name="connsiteY14" fmla="*/ 140898 h 1169048"/>
                <a:gd name="connsiteX15" fmla="*/ 946758 w 1169048"/>
                <a:gd name="connsiteY15" fmla="*/ 4008 h 1169048"/>
                <a:gd name="connsiteX16" fmla="*/ 947149 w 1169048"/>
                <a:gd name="connsiteY16" fmla="*/ 3355 h 1169048"/>
                <a:gd name="connsiteX17" fmla="*/ 905939 w 1169048"/>
                <a:gd name="connsiteY17" fmla="*/ 3355 h 1169048"/>
                <a:gd name="connsiteX18" fmla="*/ 906265 w 1169048"/>
                <a:gd name="connsiteY18" fmla="*/ 4008 h 1169048"/>
                <a:gd name="connsiteX19" fmla="*/ 693486 w 1169048"/>
                <a:gd name="connsiteY19" fmla="*/ 239255 h 1169048"/>
                <a:gd name="connsiteX20" fmla="*/ 672390 w 1169048"/>
                <a:gd name="connsiteY20" fmla="*/ 251337 h 1169048"/>
                <a:gd name="connsiteX21" fmla="*/ 518324 w 1169048"/>
                <a:gd name="connsiteY21" fmla="*/ 4204 h 1169048"/>
                <a:gd name="connsiteX22" fmla="*/ 519108 w 1169048"/>
                <a:gd name="connsiteY22" fmla="*/ 3355 h 1169048"/>
                <a:gd name="connsiteX23" fmla="*/ 458958 w 1169048"/>
                <a:gd name="connsiteY23" fmla="*/ 3355 h 1169048"/>
                <a:gd name="connsiteX24" fmla="*/ 460133 w 1169048"/>
                <a:gd name="connsiteY24" fmla="*/ 4596 h 1169048"/>
                <a:gd name="connsiteX25" fmla="*/ 396782 w 1169048"/>
                <a:gd name="connsiteY25" fmla="*/ 57889 h 1169048"/>
                <a:gd name="connsiteX26" fmla="*/ 307896 w 1169048"/>
                <a:gd name="connsiteY26" fmla="*/ 106284 h 1169048"/>
                <a:gd name="connsiteX27" fmla="*/ 278702 w 1169048"/>
                <a:gd name="connsiteY27" fmla="*/ 118170 h 1169048"/>
                <a:gd name="connsiteX28" fmla="*/ 290850 w 1169048"/>
                <a:gd name="connsiteY28" fmla="*/ 147102 h 1169048"/>
                <a:gd name="connsiteX29" fmla="*/ 319194 w 1169048"/>
                <a:gd name="connsiteY29" fmla="*/ 243957 h 1169048"/>
                <a:gd name="connsiteX30" fmla="*/ 326052 w 1169048"/>
                <a:gd name="connsiteY30" fmla="*/ 327293 h 1169048"/>
                <a:gd name="connsiteX31" fmla="*/ 243500 w 1169048"/>
                <a:gd name="connsiteY31" fmla="*/ 320174 h 1169048"/>
                <a:gd name="connsiteX32" fmla="*/ 146384 w 1169048"/>
                <a:gd name="connsiteY32" fmla="*/ 291503 h 1169048"/>
                <a:gd name="connsiteX33" fmla="*/ 117321 w 1169048"/>
                <a:gd name="connsiteY33" fmla="*/ 279290 h 1169048"/>
                <a:gd name="connsiteX34" fmla="*/ 105369 w 1169048"/>
                <a:gd name="connsiteY34" fmla="*/ 308418 h 1169048"/>
                <a:gd name="connsiteX35" fmla="*/ 56909 w 1169048"/>
                <a:gd name="connsiteY35" fmla="*/ 396913 h 1169048"/>
                <a:gd name="connsiteX36" fmla="*/ 3355 w 1169048"/>
                <a:gd name="connsiteY36" fmla="*/ 460068 h 1169048"/>
                <a:gd name="connsiteX37" fmla="*/ 3355 w 1169048"/>
                <a:gd name="connsiteY37" fmla="*/ 518912 h 1169048"/>
                <a:gd name="connsiteX38" fmla="*/ 249313 w 1169048"/>
                <a:gd name="connsiteY38" fmla="*/ 673239 h 1169048"/>
                <a:gd name="connsiteX39" fmla="*/ 237230 w 1169048"/>
                <a:gd name="connsiteY39" fmla="*/ 694269 h 1169048"/>
                <a:gd name="connsiteX40" fmla="*/ 3355 w 1169048"/>
                <a:gd name="connsiteY40" fmla="*/ 906527 h 1169048"/>
                <a:gd name="connsiteX41" fmla="*/ 3355 w 1169048"/>
                <a:gd name="connsiteY41" fmla="*/ 947215 h 1169048"/>
                <a:gd name="connsiteX42" fmla="*/ 3421 w 1169048"/>
                <a:gd name="connsiteY42" fmla="*/ 947215 h 1169048"/>
                <a:gd name="connsiteX43" fmla="*/ 25953 w 1169048"/>
                <a:gd name="connsiteY43" fmla="*/ 489784 h 1169048"/>
                <a:gd name="connsiteX44" fmla="*/ 87083 w 1169048"/>
                <a:gd name="connsiteY44" fmla="*/ 418139 h 1169048"/>
                <a:gd name="connsiteX45" fmla="*/ 137306 w 1169048"/>
                <a:gd name="connsiteY45" fmla="*/ 327684 h 1169048"/>
                <a:gd name="connsiteX46" fmla="*/ 236969 w 1169048"/>
                <a:gd name="connsiteY46" fmla="*/ 356551 h 1169048"/>
                <a:gd name="connsiteX47" fmla="*/ 330689 w 1169048"/>
                <a:gd name="connsiteY47" fmla="*/ 364127 h 1169048"/>
                <a:gd name="connsiteX48" fmla="*/ 266228 w 1169048"/>
                <a:gd name="connsiteY48" fmla="*/ 640454 h 1169048"/>
                <a:gd name="connsiteX49" fmla="*/ 25953 w 1169048"/>
                <a:gd name="connsiteY49" fmla="*/ 489784 h 1169048"/>
                <a:gd name="connsiteX50" fmla="*/ 25953 w 1169048"/>
                <a:gd name="connsiteY50" fmla="*/ 489784 h 1169048"/>
                <a:gd name="connsiteX51" fmla="*/ 362821 w 1169048"/>
                <a:gd name="connsiteY51" fmla="*/ 331538 h 1169048"/>
                <a:gd name="connsiteX52" fmla="*/ 355376 w 1169048"/>
                <a:gd name="connsiteY52" fmla="*/ 237687 h 1169048"/>
                <a:gd name="connsiteX53" fmla="*/ 326901 w 1169048"/>
                <a:gd name="connsiteY53" fmla="*/ 138220 h 1169048"/>
                <a:gd name="connsiteX54" fmla="*/ 417747 w 1169048"/>
                <a:gd name="connsiteY54" fmla="*/ 88258 h 1169048"/>
                <a:gd name="connsiteX55" fmla="*/ 489392 w 1169048"/>
                <a:gd name="connsiteY55" fmla="*/ 27324 h 1169048"/>
                <a:gd name="connsiteX56" fmla="*/ 639213 w 1169048"/>
                <a:gd name="connsiteY56" fmla="*/ 268187 h 1169048"/>
                <a:gd name="connsiteX57" fmla="*/ 362756 w 1169048"/>
                <a:gd name="connsiteY57" fmla="*/ 331472 h 1169048"/>
                <a:gd name="connsiteX58" fmla="*/ 362756 w 1169048"/>
                <a:gd name="connsiteY58" fmla="*/ 331472 h 1169048"/>
                <a:gd name="connsiteX59" fmla="*/ 301495 w 1169048"/>
                <a:gd name="connsiteY59" fmla="*/ 651948 h 1169048"/>
                <a:gd name="connsiteX60" fmla="*/ 367393 w 1169048"/>
                <a:gd name="connsiteY60" fmla="*/ 368242 h 1169048"/>
                <a:gd name="connsiteX61" fmla="*/ 650708 w 1169048"/>
                <a:gd name="connsiteY61" fmla="*/ 303520 h 1169048"/>
                <a:gd name="connsiteX62" fmla="*/ 657043 w 1169048"/>
                <a:gd name="connsiteY62" fmla="*/ 326966 h 1169048"/>
                <a:gd name="connsiteX63" fmla="*/ 641695 w 1169048"/>
                <a:gd name="connsiteY63" fmla="*/ 642478 h 1169048"/>
                <a:gd name="connsiteX64" fmla="*/ 324942 w 1169048"/>
                <a:gd name="connsiteY64" fmla="*/ 658349 h 1169048"/>
                <a:gd name="connsiteX65" fmla="*/ 301430 w 1169048"/>
                <a:gd name="connsiteY65" fmla="*/ 651948 h 1169048"/>
                <a:gd name="connsiteX66" fmla="*/ 301430 w 1169048"/>
                <a:gd name="connsiteY66" fmla="*/ 65194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3421" y="947410"/>
                  </a:moveTo>
                  <a:cubicBezTo>
                    <a:pt x="36467" y="966938"/>
                    <a:pt x="156246" y="1046943"/>
                    <a:pt x="140114" y="1172142"/>
                  </a:cubicBezTo>
                  <a:lnTo>
                    <a:pt x="177863" y="1134393"/>
                  </a:lnTo>
                  <a:cubicBezTo>
                    <a:pt x="170679" y="1030877"/>
                    <a:pt x="88389" y="960407"/>
                    <a:pt x="42607" y="928863"/>
                  </a:cubicBezTo>
                  <a:cubicBezTo>
                    <a:pt x="138024" y="880795"/>
                    <a:pt x="214306" y="804382"/>
                    <a:pt x="268906" y="713405"/>
                  </a:cubicBezTo>
                  <a:cubicBezTo>
                    <a:pt x="274457" y="704196"/>
                    <a:pt x="279747" y="694792"/>
                    <a:pt x="284841" y="685322"/>
                  </a:cubicBezTo>
                  <a:cubicBezTo>
                    <a:pt x="295160" y="688457"/>
                    <a:pt x="305610" y="691330"/>
                    <a:pt x="316059" y="693943"/>
                  </a:cubicBezTo>
                  <a:cubicBezTo>
                    <a:pt x="418139" y="719479"/>
                    <a:pt x="524659" y="719348"/>
                    <a:pt x="625302" y="687216"/>
                  </a:cubicBezTo>
                  <a:lnTo>
                    <a:pt x="686824" y="625759"/>
                  </a:lnTo>
                  <a:cubicBezTo>
                    <a:pt x="718826" y="525704"/>
                    <a:pt x="718303" y="419445"/>
                    <a:pt x="692832" y="317953"/>
                  </a:cubicBezTo>
                  <a:cubicBezTo>
                    <a:pt x="690220" y="307569"/>
                    <a:pt x="687346" y="297185"/>
                    <a:pt x="684212" y="286866"/>
                  </a:cubicBezTo>
                  <a:cubicBezTo>
                    <a:pt x="693747" y="281771"/>
                    <a:pt x="703217" y="276481"/>
                    <a:pt x="712425" y="270930"/>
                  </a:cubicBezTo>
                  <a:cubicBezTo>
                    <a:pt x="803990" y="216070"/>
                    <a:pt x="880141" y="139265"/>
                    <a:pt x="928405" y="43456"/>
                  </a:cubicBezTo>
                  <a:cubicBezTo>
                    <a:pt x="959950" y="89238"/>
                    <a:pt x="1030485" y="171463"/>
                    <a:pt x="1134001" y="178647"/>
                  </a:cubicBezTo>
                  <a:lnTo>
                    <a:pt x="1171750" y="140898"/>
                  </a:lnTo>
                  <a:cubicBezTo>
                    <a:pt x="1046159" y="157030"/>
                    <a:pt x="966089" y="36729"/>
                    <a:pt x="946758" y="4008"/>
                  </a:cubicBezTo>
                  <a:lnTo>
                    <a:pt x="947149" y="3355"/>
                  </a:lnTo>
                  <a:lnTo>
                    <a:pt x="905939" y="3355"/>
                  </a:lnTo>
                  <a:lnTo>
                    <a:pt x="906265" y="4008"/>
                  </a:lnTo>
                  <a:cubicBezTo>
                    <a:pt x="862312" y="103933"/>
                    <a:pt x="786422" y="183545"/>
                    <a:pt x="693486" y="239255"/>
                  </a:cubicBezTo>
                  <a:cubicBezTo>
                    <a:pt x="686563" y="243435"/>
                    <a:pt x="679509" y="247419"/>
                    <a:pt x="672390" y="251337"/>
                  </a:cubicBezTo>
                  <a:cubicBezTo>
                    <a:pt x="638952" y="159838"/>
                    <a:pt x="585594" y="74478"/>
                    <a:pt x="518324" y="4204"/>
                  </a:cubicBezTo>
                  <a:lnTo>
                    <a:pt x="519108" y="3355"/>
                  </a:lnTo>
                  <a:lnTo>
                    <a:pt x="458958" y="3355"/>
                  </a:lnTo>
                  <a:lnTo>
                    <a:pt x="460133" y="4596"/>
                  </a:lnTo>
                  <a:cubicBezTo>
                    <a:pt x="440932" y="24124"/>
                    <a:pt x="419641" y="41953"/>
                    <a:pt x="396782" y="57889"/>
                  </a:cubicBezTo>
                  <a:cubicBezTo>
                    <a:pt x="369026" y="77155"/>
                    <a:pt x="339179" y="93483"/>
                    <a:pt x="307896" y="106284"/>
                  </a:cubicBezTo>
                  <a:lnTo>
                    <a:pt x="278702" y="118170"/>
                  </a:lnTo>
                  <a:lnTo>
                    <a:pt x="290850" y="147102"/>
                  </a:lnTo>
                  <a:cubicBezTo>
                    <a:pt x="303781" y="178059"/>
                    <a:pt x="313316" y="210714"/>
                    <a:pt x="319194" y="243957"/>
                  </a:cubicBezTo>
                  <a:cubicBezTo>
                    <a:pt x="324027" y="271453"/>
                    <a:pt x="326378" y="299405"/>
                    <a:pt x="326052" y="327293"/>
                  </a:cubicBezTo>
                  <a:cubicBezTo>
                    <a:pt x="298687" y="327488"/>
                    <a:pt x="270995" y="325137"/>
                    <a:pt x="243500" y="320174"/>
                  </a:cubicBezTo>
                  <a:cubicBezTo>
                    <a:pt x="210388" y="314231"/>
                    <a:pt x="177733" y="304630"/>
                    <a:pt x="146384" y="291503"/>
                  </a:cubicBezTo>
                  <a:lnTo>
                    <a:pt x="117321" y="279290"/>
                  </a:lnTo>
                  <a:lnTo>
                    <a:pt x="105369" y="308418"/>
                  </a:lnTo>
                  <a:cubicBezTo>
                    <a:pt x="92634" y="339506"/>
                    <a:pt x="76307" y="369287"/>
                    <a:pt x="56909" y="396913"/>
                  </a:cubicBezTo>
                  <a:cubicBezTo>
                    <a:pt x="41104" y="419445"/>
                    <a:pt x="23144" y="440671"/>
                    <a:pt x="3355" y="460068"/>
                  </a:cubicBezTo>
                  <a:lnTo>
                    <a:pt x="3355" y="518912"/>
                  </a:lnTo>
                  <a:cubicBezTo>
                    <a:pt x="74478" y="587095"/>
                    <a:pt x="159120" y="640127"/>
                    <a:pt x="249313" y="673239"/>
                  </a:cubicBezTo>
                  <a:cubicBezTo>
                    <a:pt x="245394" y="680358"/>
                    <a:pt x="241410" y="687346"/>
                    <a:pt x="237230" y="694269"/>
                  </a:cubicBezTo>
                  <a:cubicBezTo>
                    <a:pt x="181782" y="786748"/>
                    <a:pt x="102822" y="862965"/>
                    <a:pt x="3355" y="906527"/>
                  </a:cubicBezTo>
                  <a:lnTo>
                    <a:pt x="3355" y="947215"/>
                  </a:lnTo>
                  <a:lnTo>
                    <a:pt x="3421" y="947215"/>
                  </a:lnTo>
                  <a:close/>
                  <a:moveTo>
                    <a:pt x="25953" y="489784"/>
                  </a:moveTo>
                  <a:cubicBezTo>
                    <a:pt x="48419" y="468166"/>
                    <a:pt x="68926" y="444067"/>
                    <a:pt x="87083" y="418139"/>
                  </a:cubicBezTo>
                  <a:cubicBezTo>
                    <a:pt x="107002" y="389729"/>
                    <a:pt x="123917" y="359295"/>
                    <a:pt x="137306" y="327684"/>
                  </a:cubicBezTo>
                  <a:cubicBezTo>
                    <a:pt x="169569" y="340812"/>
                    <a:pt x="203073" y="350478"/>
                    <a:pt x="236969" y="356551"/>
                  </a:cubicBezTo>
                  <a:cubicBezTo>
                    <a:pt x="267991" y="362103"/>
                    <a:pt x="299471" y="364650"/>
                    <a:pt x="330689" y="364127"/>
                  </a:cubicBezTo>
                  <a:cubicBezTo>
                    <a:pt x="328991" y="458957"/>
                    <a:pt x="306851" y="554702"/>
                    <a:pt x="266228" y="640454"/>
                  </a:cubicBezTo>
                  <a:cubicBezTo>
                    <a:pt x="177994" y="608778"/>
                    <a:pt x="95181" y="556857"/>
                    <a:pt x="25953" y="489784"/>
                  </a:cubicBezTo>
                  <a:lnTo>
                    <a:pt x="25953" y="489784"/>
                  </a:lnTo>
                  <a:close/>
                  <a:moveTo>
                    <a:pt x="362821" y="331538"/>
                  </a:moveTo>
                  <a:cubicBezTo>
                    <a:pt x="363409" y="300254"/>
                    <a:pt x="360862" y="268775"/>
                    <a:pt x="355376" y="237687"/>
                  </a:cubicBezTo>
                  <a:cubicBezTo>
                    <a:pt x="349367" y="203595"/>
                    <a:pt x="339832" y="170092"/>
                    <a:pt x="326901" y="138220"/>
                  </a:cubicBezTo>
                  <a:cubicBezTo>
                    <a:pt x="359099" y="124636"/>
                    <a:pt x="389598" y="107786"/>
                    <a:pt x="417747" y="88258"/>
                  </a:cubicBezTo>
                  <a:cubicBezTo>
                    <a:pt x="443675" y="70233"/>
                    <a:pt x="467709" y="49791"/>
                    <a:pt x="489392" y="27324"/>
                  </a:cubicBezTo>
                  <a:cubicBezTo>
                    <a:pt x="555290" y="95573"/>
                    <a:pt x="607276" y="178843"/>
                    <a:pt x="639213" y="268187"/>
                  </a:cubicBezTo>
                  <a:cubicBezTo>
                    <a:pt x="554375" y="308157"/>
                    <a:pt x="459153" y="330036"/>
                    <a:pt x="362756" y="331472"/>
                  </a:cubicBezTo>
                  <a:lnTo>
                    <a:pt x="362756" y="331472"/>
                  </a:lnTo>
                  <a:close/>
                  <a:moveTo>
                    <a:pt x="301495" y="651948"/>
                  </a:moveTo>
                  <a:cubicBezTo>
                    <a:pt x="342575" y="563649"/>
                    <a:pt x="365172" y="465554"/>
                    <a:pt x="367393" y="368242"/>
                  </a:cubicBezTo>
                  <a:cubicBezTo>
                    <a:pt x="466011" y="366152"/>
                    <a:pt x="563453" y="343881"/>
                    <a:pt x="650708" y="303520"/>
                  </a:cubicBezTo>
                  <a:cubicBezTo>
                    <a:pt x="652993" y="311292"/>
                    <a:pt x="655083" y="319129"/>
                    <a:pt x="657043" y="326966"/>
                  </a:cubicBezTo>
                  <a:cubicBezTo>
                    <a:pt x="683232" y="431527"/>
                    <a:pt x="681273" y="541313"/>
                    <a:pt x="641695" y="642478"/>
                  </a:cubicBezTo>
                  <a:cubicBezTo>
                    <a:pt x="539942" y="682056"/>
                    <a:pt x="430025" y="684669"/>
                    <a:pt x="324942" y="658349"/>
                  </a:cubicBezTo>
                  <a:cubicBezTo>
                    <a:pt x="317104" y="656389"/>
                    <a:pt x="309267" y="654234"/>
                    <a:pt x="301430" y="651948"/>
                  </a:cubicBezTo>
                  <a:lnTo>
                    <a:pt x="301430" y="65194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F8C4E244-1407-4AC4-8F9C-FE9AB50CF9AD}"/>
                </a:ext>
              </a:extLst>
            </p:cNvPr>
            <p:cNvSpPr/>
            <p:nvPr/>
          </p:nvSpPr>
          <p:spPr>
            <a:xfrm>
              <a:off x="133338" y="4384229"/>
              <a:ext cx="1169048" cy="1169048"/>
            </a:xfrm>
            <a:custGeom>
              <a:avLst/>
              <a:gdLst>
                <a:gd name="connsiteX0" fmla="*/ 1171816 w 1169048"/>
                <a:gd name="connsiteY0" fmla="*/ 228152 h 1169048"/>
                <a:gd name="connsiteX1" fmla="*/ 1034991 w 1169048"/>
                <a:gd name="connsiteY1" fmla="*/ 3355 h 1169048"/>
                <a:gd name="connsiteX2" fmla="*/ 997242 w 1169048"/>
                <a:gd name="connsiteY2" fmla="*/ 41104 h 1169048"/>
                <a:gd name="connsiteX3" fmla="*/ 1132499 w 1169048"/>
                <a:gd name="connsiteY3" fmla="*/ 246635 h 1169048"/>
                <a:gd name="connsiteX4" fmla="*/ 906200 w 1169048"/>
                <a:gd name="connsiteY4" fmla="*/ 462093 h 1169048"/>
                <a:gd name="connsiteX5" fmla="*/ 890264 w 1169048"/>
                <a:gd name="connsiteY5" fmla="*/ 490176 h 1169048"/>
                <a:gd name="connsiteX6" fmla="*/ 859046 w 1169048"/>
                <a:gd name="connsiteY6" fmla="*/ 481555 h 1169048"/>
                <a:gd name="connsiteX7" fmla="*/ 549804 w 1169048"/>
                <a:gd name="connsiteY7" fmla="*/ 488282 h 1169048"/>
                <a:gd name="connsiteX8" fmla="*/ 488282 w 1169048"/>
                <a:gd name="connsiteY8" fmla="*/ 549738 h 1169048"/>
                <a:gd name="connsiteX9" fmla="*/ 482273 w 1169048"/>
                <a:gd name="connsiteY9" fmla="*/ 857544 h 1169048"/>
                <a:gd name="connsiteX10" fmla="*/ 490894 w 1169048"/>
                <a:gd name="connsiteY10" fmla="*/ 888632 h 1169048"/>
                <a:gd name="connsiteX11" fmla="*/ 462680 w 1169048"/>
                <a:gd name="connsiteY11" fmla="*/ 904567 h 1169048"/>
                <a:gd name="connsiteX12" fmla="*/ 246700 w 1169048"/>
                <a:gd name="connsiteY12" fmla="*/ 1132042 h 1169048"/>
                <a:gd name="connsiteX13" fmla="*/ 41104 w 1169048"/>
                <a:gd name="connsiteY13" fmla="*/ 996850 h 1169048"/>
                <a:gd name="connsiteX14" fmla="*/ 3355 w 1169048"/>
                <a:gd name="connsiteY14" fmla="*/ 1034600 h 1169048"/>
                <a:gd name="connsiteX15" fmla="*/ 228087 w 1169048"/>
                <a:gd name="connsiteY15" fmla="*/ 1171032 h 1169048"/>
                <a:gd name="connsiteX16" fmla="*/ 269101 w 1169048"/>
                <a:gd name="connsiteY16" fmla="*/ 1171032 h 1169048"/>
                <a:gd name="connsiteX17" fmla="*/ 481685 w 1169048"/>
                <a:gd name="connsiteY17" fmla="*/ 936243 h 1169048"/>
                <a:gd name="connsiteX18" fmla="*/ 502781 w 1169048"/>
                <a:gd name="connsiteY18" fmla="*/ 924160 h 1169048"/>
                <a:gd name="connsiteX19" fmla="*/ 656585 w 1169048"/>
                <a:gd name="connsiteY19" fmla="*/ 1171032 h 1169048"/>
                <a:gd name="connsiteX20" fmla="*/ 715103 w 1169048"/>
                <a:gd name="connsiteY20" fmla="*/ 1171032 h 1169048"/>
                <a:gd name="connsiteX21" fmla="*/ 714973 w 1169048"/>
                <a:gd name="connsiteY21" fmla="*/ 1170901 h 1169048"/>
                <a:gd name="connsiteX22" fmla="*/ 778323 w 1169048"/>
                <a:gd name="connsiteY22" fmla="*/ 1117608 h 1169048"/>
                <a:gd name="connsiteX23" fmla="*/ 867210 w 1169048"/>
                <a:gd name="connsiteY23" fmla="*/ 1069214 h 1169048"/>
                <a:gd name="connsiteX24" fmla="*/ 896404 w 1169048"/>
                <a:gd name="connsiteY24" fmla="*/ 1057327 h 1169048"/>
                <a:gd name="connsiteX25" fmla="*/ 884256 w 1169048"/>
                <a:gd name="connsiteY25" fmla="*/ 1028395 h 1169048"/>
                <a:gd name="connsiteX26" fmla="*/ 855911 w 1169048"/>
                <a:gd name="connsiteY26" fmla="*/ 931540 h 1169048"/>
                <a:gd name="connsiteX27" fmla="*/ 849054 w 1169048"/>
                <a:gd name="connsiteY27" fmla="*/ 848205 h 1169048"/>
                <a:gd name="connsiteX28" fmla="*/ 931606 w 1169048"/>
                <a:gd name="connsiteY28" fmla="*/ 855324 h 1169048"/>
                <a:gd name="connsiteX29" fmla="*/ 1028721 w 1169048"/>
                <a:gd name="connsiteY29" fmla="*/ 883995 h 1169048"/>
                <a:gd name="connsiteX30" fmla="*/ 1057785 w 1169048"/>
                <a:gd name="connsiteY30" fmla="*/ 896208 h 1169048"/>
                <a:gd name="connsiteX31" fmla="*/ 1069736 w 1169048"/>
                <a:gd name="connsiteY31" fmla="*/ 867014 h 1169048"/>
                <a:gd name="connsiteX32" fmla="*/ 1118196 w 1169048"/>
                <a:gd name="connsiteY32" fmla="*/ 778519 h 1169048"/>
                <a:gd name="connsiteX33" fmla="*/ 1171816 w 1169048"/>
                <a:gd name="connsiteY33" fmla="*/ 715234 h 1169048"/>
                <a:gd name="connsiteX34" fmla="*/ 1171816 w 1169048"/>
                <a:gd name="connsiteY34" fmla="*/ 656586 h 1169048"/>
                <a:gd name="connsiteX35" fmla="*/ 925793 w 1169048"/>
                <a:gd name="connsiteY35" fmla="*/ 502193 h 1169048"/>
                <a:gd name="connsiteX36" fmla="*/ 937875 w 1169048"/>
                <a:gd name="connsiteY36" fmla="*/ 481163 h 1169048"/>
                <a:gd name="connsiteX37" fmla="*/ 1171816 w 1169048"/>
                <a:gd name="connsiteY37" fmla="*/ 268906 h 1169048"/>
                <a:gd name="connsiteX38" fmla="*/ 1171881 w 1169048"/>
                <a:gd name="connsiteY38" fmla="*/ 268906 h 1169048"/>
                <a:gd name="connsiteX39" fmla="*/ 1171881 w 1169048"/>
                <a:gd name="connsiteY39" fmla="*/ 228283 h 1169048"/>
                <a:gd name="connsiteX40" fmla="*/ 1171881 w 1169048"/>
                <a:gd name="connsiteY40" fmla="*/ 228283 h 1169048"/>
                <a:gd name="connsiteX41" fmla="*/ 938202 w 1169048"/>
                <a:gd name="connsiteY41" fmla="*/ 818946 h 1169048"/>
                <a:gd name="connsiteX42" fmla="*/ 844482 w 1169048"/>
                <a:gd name="connsiteY42" fmla="*/ 811370 h 1169048"/>
                <a:gd name="connsiteX43" fmla="*/ 908943 w 1169048"/>
                <a:gd name="connsiteY43" fmla="*/ 535044 h 1169048"/>
                <a:gd name="connsiteX44" fmla="*/ 1149218 w 1169048"/>
                <a:gd name="connsiteY44" fmla="*/ 685714 h 1169048"/>
                <a:gd name="connsiteX45" fmla="*/ 1088088 w 1169048"/>
                <a:gd name="connsiteY45" fmla="*/ 757293 h 1169048"/>
                <a:gd name="connsiteX46" fmla="*/ 1037865 w 1169048"/>
                <a:gd name="connsiteY46" fmla="*/ 847748 h 1169048"/>
                <a:gd name="connsiteX47" fmla="*/ 938202 w 1169048"/>
                <a:gd name="connsiteY47" fmla="*/ 818881 h 1169048"/>
                <a:gd name="connsiteX48" fmla="*/ 938202 w 1169048"/>
                <a:gd name="connsiteY48" fmla="*/ 818881 h 1169048"/>
                <a:gd name="connsiteX49" fmla="*/ 812350 w 1169048"/>
                <a:gd name="connsiteY49" fmla="*/ 843960 h 1169048"/>
                <a:gd name="connsiteX50" fmla="*/ 819795 w 1169048"/>
                <a:gd name="connsiteY50" fmla="*/ 937810 h 1169048"/>
                <a:gd name="connsiteX51" fmla="*/ 848270 w 1169048"/>
                <a:gd name="connsiteY51" fmla="*/ 1037277 h 1169048"/>
                <a:gd name="connsiteX52" fmla="*/ 757424 w 1169048"/>
                <a:gd name="connsiteY52" fmla="*/ 1087239 h 1169048"/>
                <a:gd name="connsiteX53" fmla="*/ 685779 w 1169048"/>
                <a:gd name="connsiteY53" fmla="*/ 1148174 h 1169048"/>
                <a:gd name="connsiteX54" fmla="*/ 535958 w 1169048"/>
                <a:gd name="connsiteY54" fmla="*/ 907311 h 1169048"/>
                <a:gd name="connsiteX55" fmla="*/ 812415 w 1169048"/>
                <a:gd name="connsiteY55" fmla="*/ 844025 h 1169048"/>
                <a:gd name="connsiteX56" fmla="*/ 812415 w 1169048"/>
                <a:gd name="connsiteY56" fmla="*/ 844025 h 1169048"/>
                <a:gd name="connsiteX57" fmla="*/ 873676 w 1169048"/>
                <a:gd name="connsiteY57" fmla="*/ 523549 h 1169048"/>
                <a:gd name="connsiteX58" fmla="*/ 807778 w 1169048"/>
                <a:gd name="connsiteY58" fmla="*/ 807256 h 1169048"/>
                <a:gd name="connsiteX59" fmla="*/ 524463 w 1169048"/>
                <a:gd name="connsiteY59" fmla="*/ 871978 h 1169048"/>
                <a:gd name="connsiteX60" fmla="*/ 518128 w 1169048"/>
                <a:gd name="connsiteY60" fmla="*/ 848532 h 1169048"/>
                <a:gd name="connsiteX61" fmla="*/ 533476 w 1169048"/>
                <a:gd name="connsiteY61" fmla="*/ 533019 h 1169048"/>
                <a:gd name="connsiteX62" fmla="*/ 850229 w 1169048"/>
                <a:gd name="connsiteY62" fmla="*/ 517149 h 1169048"/>
                <a:gd name="connsiteX63" fmla="*/ 873741 w 1169048"/>
                <a:gd name="connsiteY63" fmla="*/ 523549 h 1169048"/>
                <a:gd name="connsiteX64" fmla="*/ 873741 w 1169048"/>
                <a:gd name="connsiteY64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1171816" y="228152"/>
                  </a:moveTo>
                  <a:cubicBezTo>
                    <a:pt x="1138899" y="208755"/>
                    <a:pt x="1018860" y="128685"/>
                    <a:pt x="1034991" y="3355"/>
                  </a:cubicBezTo>
                  <a:lnTo>
                    <a:pt x="997242" y="41104"/>
                  </a:lnTo>
                  <a:cubicBezTo>
                    <a:pt x="1004426" y="144621"/>
                    <a:pt x="1086717" y="215090"/>
                    <a:pt x="1132499" y="246635"/>
                  </a:cubicBezTo>
                  <a:cubicBezTo>
                    <a:pt x="1037081" y="294703"/>
                    <a:pt x="960799" y="371116"/>
                    <a:pt x="906200" y="462093"/>
                  </a:cubicBezTo>
                  <a:cubicBezTo>
                    <a:pt x="900649" y="471301"/>
                    <a:pt x="895359" y="480706"/>
                    <a:pt x="890264" y="490176"/>
                  </a:cubicBezTo>
                  <a:cubicBezTo>
                    <a:pt x="879945" y="487041"/>
                    <a:pt x="869496" y="484167"/>
                    <a:pt x="859046" y="481555"/>
                  </a:cubicBezTo>
                  <a:cubicBezTo>
                    <a:pt x="756967" y="456019"/>
                    <a:pt x="650446" y="456149"/>
                    <a:pt x="549804" y="488282"/>
                  </a:cubicBezTo>
                  <a:lnTo>
                    <a:pt x="488282" y="549738"/>
                  </a:lnTo>
                  <a:cubicBezTo>
                    <a:pt x="456280" y="649793"/>
                    <a:pt x="456802" y="756118"/>
                    <a:pt x="482273" y="857544"/>
                  </a:cubicBezTo>
                  <a:cubicBezTo>
                    <a:pt x="484886" y="867928"/>
                    <a:pt x="487759" y="878313"/>
                    <a:pt x="490894" y="888632"/>
                  </a:cubicBezTo>
                  <a:cubicBezTo>
                    <a:pt x="481359" y="893726"/>
                    <a:pt x="471889" y="899016"/>
                    <a:pt x="462680" y="904567"/>
                  </a:cubicBezTo>
                  <a:cubicBezTo>
                    <a:pt x="371116" y="959428"/>
                    <a:pt x="294964" y="1036232"/>
                    <a:pt x="246700" y="1132042"/>
                  </a:cubicBezTo>
                  <a:cubicBezTo>
                    <a:pt x="215155" y="1086260"/>
                    <a:pt x="144621" y="1004035"/>
                    <a:pt x="41104" y="996850"/>
                  </a:cubicBezTo>
                  <a:lnTo>
                    <a:pt x="3355" y="1034600"/>
                  </a:lnTo>
                  <a:cubicBezTo>
                    <a:pt x="128359" y="1018533"/>
                    <a:pt x="208298" y="1137724"/>
                    <a:pt x="228087" y="1171032"/>
                  </a:cubicBezTo>
                  <a:lnTo>
                    <a:pt x="269101" y="1171032"/>
                  </a:lnTo>
                  <a:cubicBezTo>
                    <a:pt x="313120" y="1071304"/>
                    <a:pt x="388880" y="991822"/>
                    <a:pt x="481685" y="936243"/>
                  </a:cubicBezTo>
                  <a:cubicBezTo>
                    <a:pt x="488608" y="932063"/>
                    <a:pt x="495662" y="928079"/>
                    <a:pt x="502781" y="924160"/>
                  </a:cubicBezTo>
                  <a:cubicBezTo>
                    <a:pt x="536154" y="1015529"/>
                    <a:pt x="589447" y="1100824"/>
                    <a:pt x="656585" y="1171032"/>
                  </a:cubicBezTo>
                  <a:lnTo>
                    <a:pt x="715103" y="1171032"/>
                  </a:lnTo>
                  <a:lnTo>
                    <a:pt x="714973" y="1170901"/>
                  </a:lnTo>
                  <a:cubicBezTo>
                    <a:pt x="734174" y="1151374"/>
                    <a:pt x="755465" y="1133544"/>
                    <a:pt x="778323" y="1117608"/>
                  </a:cubicBezTo>
                  <a:cubicBezTo>
                    <a:pt x="806080" y="1098342"/>
                    <a:pt x="835927" y="1082015"/>
                    <a:pt x="867210" y="1069214"/>
                  </a:cubicBezTo>
                  <a:lnTo>
                    <a:pt x="896404" y="1057327"/>
                  </a:lnTo>
                  <a:lnTo>
                    <a:pt x="884256" y="1028395"/>
                  </a:lnTo>
                  <a:cubicBezTo>
                    <a:pt x="871325" y="997438"/>
                    <a:pt x="861789" y="964783"/>
                    <a:pt x="855911" y="931540"/>
                  </a:cubicBezTo>
                  <a:cubicBezTo>
                    <a:pt x="851078" y="904045"/>
                    <a:pt x="848727" y="876092"/>
                    <a:pt x="849054" y="848205"/>
                  </a:cubicBezTo>
                  <a:cubicBezTo>
                    <a:pt x="876419" y="848009"/>
                    <a:pt x="904110" y="850360"/>
                    <a:pt x="931606" y="855324"/>
                  </a:cubicBezTo>
                  <a:cubicBezTo>
                    <a:pt x="964718" y="861267"/>
                    <a:pt x="997373" y="870868"/>
                    <a:pt x="1028721" y="883995"/>
                  </a:cubicBezTo>
                  <a:lnTo>
                    <a:pt x="1057785" y="896208"/>
                  </a:lnTo>
                  <a:lnTo>
                    <a:pt x="1069736" y="867014"/>
                  </a:lnTo>
                  <a:cubicBezTo>
                    <a:pt x="1082472" y="835926"/>
                    <a:pt x="1098799" y="806145"/>
                    <a:pt x="1118196" y="778519"/>
                  </a:cubicBezTo>
                  <a:cubicBezTo>
                    <a:pt x="1134067" y="755922"/>
                    <a:pt x="1152027" y="734696"/>
                    <a:pt x="1171816" y="715234"/>
                  </a:cubicBezTo>
                  <a:lnTo>
                    <a:pt x="1171816" y="656586"/>
                  </a:lnTo>
                  <a:cubicBezTo>
                    <a:pt x="1100628" y="588402"/>
                    <a:pt x="1015986" y="535305"/>
                    <a:pt x="925793" y="502193"/>
                  </a:cubicBezTo>
                  <a:cubicBezTo>
                    <a:pt x="929712" y="495074"/>
                    <a:pt x="933696" y="488086"/>
                    <a:pt x="937875" y="481163"/>
                  </a:cubicBezTo>
                  <a:cubicBezTo>
                    <a:pt x="993324" y="388684"/>
                    <a:pt x="1072349" y="312467"/>
                    <a:pt x="1171816" y="268906"/>
                  </a:cubicBezTo>
                  <a:lnTo>
                    <a:pt x="1171881" y="268906"/>
                  </a:lnTo>
                  <a:lnTo>
                    <a:pt x="1171881" y="228283"/>
                  </a:lnTo>
                  <a:lnTo>
                    <a:pt x="1171881" y="228283"/>
                  </a:lnTo>
                  <a:close/>
                  <a:moveTo>
                    <a:pt x="938202" y="818946"/>
                  </a:moveTo>
                  <a:cubicBezTo>
                    <a:pt x="907180" y="813395"/>
                    <a:pt x="875700" y="810848"/>
                    <a:pt x="844482" y="811370"/>
                  </a:cubicBezTo>
                  <a:cubicBezTo>
                    <a:pt x="846180" y="716540"/>
                    <a:pt x="868320" y="620861"/>
                    <a:pt x="908943" y="535044"/>
                  </a:cubicBezTo>
                  <a:cubicBezTo>
                    <a:pt x="997177" y="566719"/>
                    <a:pt x="1079990" y="618641"/>
                    <a:pt x="1149218" y="685714"/>
                  </a:cubicBezTo>
                  <a:cubicBezTo>
                    <a:pt x="1126752" y="707332"/>
                    <a:pt x="1106245" y="731431"/>
                    <a:pt x="1088088" y="757293"/>
                  </a:cubicBezTo>
                  <a:cubicBezTo>
                    <a:pt x="1068169" y="785703"/>
                    <a:pt x="1051254" y="816138"/>
                    <a:pt x="1037865" y="847748"/>
                  </a:cubicBezTo>
                  <a:cubicBezTo>
                    <a:pt x="1005602" y="834621"/>
                    <a:pt x="972098" y="824954"/>
                    <a:pt x="938202" y="818881"/>
                  </a:cubicBezTo>
                  <a:lnTo>
                    <a:pt x="938202" y="818881"/>
                  </a:lnTo>
                  <a:close/>
                  <a:moveTo>
                    <a:pt x="812350" y="843960"/>
                  </a:moveTo>
                  <a:cubicBezTo>
                    <a:pt x="811762" y="875243"/>
                    <a:pt x="814309" y="906723"/>
                    <a:pt x="819795" y="937810"/>
                  </a:cubicBezTo>
                  <a:cubicBezTo>
                    <a:pt x="825804" y="971902"/>
                    <a:pt x="835339" y="1005406"/>
                    <a:pt x="848270" y="1037277"/>
                  </a:cubicBezTo>
                  <a:cubicBezTo>
                    <a:pt x="816072" y="1050862"/>
                    <a:pt x="785573" y="1067712"/>
                    <a:pt x="757424" y="1087239"/>
                  </a:cubicBezTo>
                  <a:cubicBezTo>
                    <a:pt x="731496" y="1105265"/>
                    <a:pt x="707462" y="1125707"/>
                    <a:pt x="685779" y="1148174"/>
                  </a:cubicBezTo>
                  <a:cubicBezTo>
                    <a:pt x="619881" y="1079925"/>
                    <a:pt x="567895" y="996655"/>
                    <a:pt x="535958" y="907311"/>
                  </a:cubicBezTo>
                  <a:cubicBezTo>
                    <a:pt x="620796" y="867341"/>
                    <a:pt x="716083" y="845462"/>
                    <a:pt x="812415" y="844025"/>
                  </a:cubicBezTo>
                  <a:lnTo>
                    <a:pt x="812415" y="844025"/>
                  </a:lnTo>
                  <a:close/>
                  <a:moveTo>
                    <a:pt x="873676" y="523549"/>
                  </a:moveTo>
                  <a:cubicBezTo>
                    <a:pt x="832596" y="611848"/>
                    <a:pt x="809999" y="709944"/>
                    <a:pt x="807778" y="807256"/>
                  </a:cubicBezTo>
                  <a:cubicBezTo>
                    <a:pt x="709160" y="809346"/>
                    <a:pt x="611718" y="831616"/>
                    <a:pt x="524463" y="871978"/>
                  </a:cubicBezTo>
                  <a:cubicBezTo>
                    <a:pt x="522178" y="864206"/>
                    <a:pt x="520088" y="856368"/>
                    <a:pt x="518128" y="848532"/>
                  </a:cubicBezTo>
                  <a:cubicBezTo>
                    <a:pt x="491939" y="743970"/>
                    <a:pt x="493898" y="634184"/>
                    <a:pt x="533476" y="533019"/>
                  </a:cubicBezTo>
                  <a:cubicBezTo>
                    <a:pt x="635229" y="493441"/>
                    <a:pt x="745146" y="490829"/>
                    <a:pt x="850229" y="517149"/>
                  </a:cubicBezTo>
                  <a:cubicBezTo>
                    <a:pt x="858067" y="519108"/>
                    <a:pt x="865904" y="521263"/>
                    <a:pt x="873741" y="523549"/>
                  </a:cubicBezTo>
                  <a:lnTo>
                    <a:pt x="873741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1B1721F-BD43-409A-87E6-058764FDA512}"/>
                </a:ext>
              </a:extLst>
            </p:cNvPr>
            <p:cNvSpPr/>
            <p:nvPr/>
          </p:nvSpPr>
          <p:spPr>
            <a:xfrm>
              <a:off x="1438623" y="5688339"/>
              <a:ext cx="1169048" cy="1169048"/>
            </a:xfrm>
            <a:custGeom>
              <a:avLst/>
              <a:gdLst>
                <a:gd name="connsiteX0" fmla="*/ 1171685 w 1169048"/>
                <a:gd name="connsiteY0" fmla="*/ 228087 h 1169048"/>
                <a:gd name="connsiteX1" fmla="*/ 1034991 w 1169048"/>
                <a:gd name="connsiteY1" fmla="*/ 3355 h 1169048"/>
                <a:gd name="connsiteX2" fmla="*/ 997242 w 1169048"/>
                <a:gd name="connsiteY2" fmla="*/ 41105 h 1169048"/>
                <a:gd name="connsiteX3" fmla="*/ 1132499 w 1169048"/>
                <a:gd name="connsiteY3" fmla="*/ 246635 h 1169048"/>
                <a:gd name="connsiteX4" fmla="*/ 906200 w 1169048"/>
                <a:gd name="connsiteY4" fmla="*/ 462092 h 1169048"/>
                <a:gd name="connsiteX5" fmla="*/ 890264 w 1169048"/>
                <a:gd name="connsiteY5" fmla="*/ 490176 h 1169048"/>
                <a:gd name="connsiteX6" fmla="*/ 859046 w 1169048"/>
                <a:gd name="connsiteY6" fmla="*/ 481555 h 1169048"/>
                <a:gd name="connsiteX7" fmla="*/ 549804 w 1169048"/>
                <a:gd name="connsiteY7" fmla="*/ 488282 h 1169048"/>
                <a:gd name="connsiteX8" fmla="*/ 488282 w 1169048"/>
                <a:gd name="connsiteY8" fmla="*/ 549739 h 1169048"/>
                <a:gd name="connsiteX9" fmla="*/ 482273 w 1169048"/>
                <a:gd name="connsiteY9" fmla="*/ 857544 h 1169048"/>
                <a:gd name="connsiteX10" fmla="*/ 490894 w 1169048"/>
                <a:gd name="connsiteY10" fmla="*/ 888632 h 1169048"/>
                <a:gd name="connsiteX11" fmla="*/ 462680 w 1169048"/>
                <a:gd name="connsiteY11" fmla="*/ 904567 h 1169048"/>
                <a:gd name="connsiteX12" fmla="*/ 246700 w 1169048"/>
                <a:gd name="connsiteY12" fmla="*/ 1132042 h 1169048"/>
                <a:gd name="connsiteX13" fmla="*/ 41105 w 1169048"/>
                <a:gd name="connsiteY13" fmla="*/ 996850 h 1169048"/>
                <a:gd name="connsiteX14" fmla="*/ 3355 w 1169048"/>
                <a:gd name="connsiteY14" fmla="*/ 1034600 h 1169048"/>
                <a:gd name="connsiteX15" fmla="*/ 228348 w 1169048"/>
                <a:gd name="connsiteY15" fmla="*/ 1171489 h 1169048"/>
                <a:gd name="connsiteX16" fmla="*/ 227956 w 1169048"/>
                <a:gd name="connsiteY16" fmla="*/ 1172142 h 1169048"/>
                <a:gd name="connsiteX17" fmla="*/ 269167 w 1169048"/>
                <a:gd name="connsiteY17" fmla="*/ 1172142 h 1169048"/>
                <a:gd name="connsiteX18" fmla="*/ 268840 w 1169048"/>
                <a:gd name="connsiteY18" fmla="*/ 1171489 h 1169048"/>
                <a:gd name="connsiteX19" fmla="*/ 481620 w 1169048"/>
                <a:gd name="connsiteY19" fmla="*/ 936243 h 1169048"/>
                <a:gd name="connsiteX20" fmla="*/ 502715 w 1169048"/>
                <a:gd name="connsiteY20" fmla="*/ 924160 h 1169048"/>
                <a:gd name="connsiteX21" fmla="*/ 656781 w 1169048"/>
                <a:gd name="connsiteY21" fmla="*/ 1171293 h 1169048"/>
                <a:gd name="connsiteX22" fmla="*/ 655998 w 1169048"/>
                <a:gd name="connsiteY22" fmla="*/ 1172142 h 1169048"/>
                <a:gd name="connsiteX23" fmla="*/ 716148 w 1169048"/>
                <a:gd name="connsiteY23" fmla="*/ 1172142 h 1169048"/>
                <a:gd name="connsiteX24" fmla="*/ 714973 w 1169048"/>
                <a:gd name="connsiteY24" fmla="*/ 1170901 h 1169048"/>
                <a:gd name="connsiteX25" fmla="*/ 778323 w 1169048"/>
                <a:gd name="connsiteY25" fmla="*/ 1117609 h 1169048"/>
                <a:gd name="connsiteX26" fmla="*/ 867210 w 1169048"/>
                <a:gd name="connsiteY26" fmla="*/ 1069214 h 1169048"/>
                <a:gd name="connsiteX27" fmla="*/ 896404 w 1169048"/>
                <a:gd name="connsiteY27" fmla="*/ 1057327 h 1169048"/>
                <a:gd name="connsiteX28" fmla="*/ 884256 w 1169048"/>
                <a:gd name="connsiteY28" fmla="*/ 1028395 h 1169048"/>
                <a:gd name="connsiteX29" fmla="*/ 855911 w 1169048"/>
                <a:gd name="connsiteY29" fmla="*/ 931540 h 1169048"/>
                <a:gd name="connsiteX30" fmla="*/ 849054 w 1169048"/>
                <a:gd name="connsiteY30" fmla="*/ 848205 h 1169048"/>
                <a:gd name="connsiteX31" fmla="*/ 931606 w 1169048"/>
                <a:gd name="connsiteY31" fmla="*/ 855324 h 1169048"/>
                <a:gd name="connsiteX32" fmla="*/ 1028722 w 1169048"/>
                <a:gd name="connsiteY32" fmla="*/ 883995 h 1169048"/>
                <a:gd name="connsiteX33" fmla="*/ 1057784 w 1169048"/>
                <a:gd name="connsiteY33" fmla="*/ 896208 h 1169048"/>
                <a:gd name="connsiteX34" fmla="*/ 1069736 w 1169048"/>
                <a:gd name="connsiteY34" fmla="*/ 867079 h 1169048"/>
                <a:gd name="connsiteX35" fmla="*/ 1118196 w 1169048"/>
                <a:gd name="connsiteY35" fmla="*/ 778585 h 1169048"/>
                <a:gd name="connsiteX36" fmla="*/ 1171750 w 1169048"/>
                <a:gd name="connsiteY36" fmla="*/ 715430 h 1169048"/>
                <a:gd name="connsiteX37" fmla="*/ 1171750 w 1169048"/>
                <a:gd name="connsiteY37" fmla="*/ 656586 h 1169048"/>
                <a:gd name="connsiteX38" fmla="*/ 925793 w 1169048"/>
                <a:gd name="connsiteY38" fmla="*/ 502258 h 1169048"/>
                <a:gd name="connsiteX39" fmla="*/ 937875 w 1169048"/>
                <a:gd name="connsiteY39" fmla="*/ 481229 h 1169048"/>
                <a:gd name="connsiteX40" fmla="*/ 1171750 w 1169048"/>
                <a:gd name="connsiteY40" fmla="*/ 268971 h 1169048"/>
                <a:gd name="connsiteX41" fmla="*/ 1171750 w 1169048"/>
                <a:gd name="connsiteY41" fmla="*/ 228283 h 1169048"/>
                <a:gd name="connsiteX42" fmla="*/ 1171750 w 1169048"/>
                <a:gd name="connsiteY42" fmla="*/ 228283 h 1169048"/>
                <a:gd name="connsiteX43" fmla="*/ 1149153 w 1169048"/>
                <a:gd name="connsiteY43" fmla="*/ 685714 h 1169048"/>
                <a:gd name="connsiteX44" fmla="*/ 1088023 w 1169048"/>
                <a:gd name="connsiteY44" fmla="*/ 757359 h 1169048"/>
                <a:gd name="connsiteX45" fmla="*/ 1037800 w 1169048"/>
                <a:gd name="connsiteY45" fmla="*/ 847813 h 1169048"/>
                <a:gd name="connsiteX46" fmla="*/ 938137 w 1169048"/>
                <a:gd name="connsiteY46" fmla="*/ 818946 h 1169048"/>
                <a:gd name="connsiteX47" fmla="*/ 844417 w 1169048"/>
                <a:gd name="connsiteY47" fmla="*/ 811370 h 1169048"/>
                <a:gd name="connsiteX48" fmla="*/ 908878 w 1169048"/>
                <a:gd name="connsiteY48" fmla="*/ 535044 h 1169048"/>
                <a:gd name="connsiteX49" fmla="*/ 1149153 w 1169048"/>
                <a:gd name="connsiteY49" fmla="*/ 685714 h 1169048"/>
                <a:gd name="connsiteX50" fmla="*/ 1149153 w 1169048"/>
                <a:gd name="connsiteY50" fmla="*/ 685714 h 1169048"/>
                <a:gd name="connsiteX51" fmla="*/ 812284 w 1169048"/>
                <a:gd name="connsiteY51" fmla="*/ 843960 h 1169048"/>
                <a:gd name="connsiteX52" fmla="*/ 819730 w 1169048"/>
                <a:gd name="connsiteY52" fmla="*/ 937810 h 1169048"/>
                <a:gd name="connsiteX53" fmla="*/ 848205 w 1169048"/>
                <a:gd name="connsiteY53" fmla="*/ 1037277 h 1169048"/>
                <a:gd name="connsiteX54" fmla="*/ 757359 w 1169048"/>
                <a:gd name="connsiteY54" fmla="*/ 1087239 h 1169048"/>
                <a:gd name="connsiteX55" fmla="*/ 685714 w 1169048"/>
                <a:gd name="connsiteY55" fmla="*/ 1148174 h 1169048"/>
                <a:gd name="connsiteX56" fmla="*/ 535893 w 1169048"/>
                <a:gd name="connsiteY56" fmla="*/ 907311 h 1169048"/>
                <a:gd name="connsiteX57" fmla="*/ 812350 w 1169048"/>
                <a:gd name="connsiteY57" fmla="*/ 844025 h 1169048"/>
                <a:gd name="connsiteX58" fmla="*/ 812350 w 1169048"/>
                <a:gd name="connsiteY58" fmla="*/ 844025 h 1169048"/>
                <a:gd name="connsiteX59" fmla="*/ 873611 w 1169048"/>
                <a:gd name="connsiteY59" fmla="*/ 523549 h 1169048"/>
                <a:gd name="connsiteX60" fmla="*/ 807713 w 1169048"/>
                <a:gd name="connsiteY60" fmla="*/ 807256 h 1169048"/>
                <a:gd name="connsiteX61" fmla="*/ 524398 w 1169048"/>
                <a:gd name="connsiteY61" fmla="*/ 871978 h 1169048"/>
                <a:gd name="connsiteX62" fmla="*/ 518063 w 1169048"/>
                <a:gd name="connsiteY62" fmla="*/ 848532 h 1169048"/>
                <a:gd name="connsiteX63" fmla="*/ 533411 w 1169048"/>
                <a:gd name="connsiteY63" fmla="*/ 533019 h 1169048"/>
                <a:gd name="connsiteX64" fmla="*/ 850164 w 1169048"/>
                <a:gd name="connsiteY64" fmla="*/ 517149 h 1169048"/>
                <a:gd name="connsiteX65" fmla="*/ 873676 w 1169048"/>
                <a:gd name="connsiteY65" fmla="*/ 523549 h 1169048"/>
                <a:gd name="connsiteX66" fmla="*/ 873676 w 1169048"/>
                <a:gd name="connsiteY66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1171685" y="228087"/>
                  </a:moveTo>
                  <a:cubicBezTo>
                    <a:pt x="1138638" y="208559"/>
                    <a:pt x="1018860" y="128555"/>
                    <a:pt x="1034991" y="3355"/>
                  </a:cubicBezTo>
                  <a:lnTo>
                    <a:pt x="997242" y="41105"/>
                  </a:lnTo>
                  <a:cubicBezTo>
                    <a:pt x="1004426" y="144621"/>
                    <a:pt x="1086717" y="215090"/>
                    <a:pt x="1132499" y="246635"/>
                  </a:cubicBezTo>
                  <a:cubicBezTo>
                    <a:pt x="1037081" y="294703"/>
                    <a:pt x="960799" y="371116"/>
                    <a:pt x="906200" y="462092"/>
                  </a:cubicBezTo>
                  <a:cubicBezTo>
                    <a:pt x="900649" y="471301"/>
                    <a:pt x="895359" y="480706"/>
                    <a:pt x="890264" y="490176"/>
                  </a:cubicBezTo>
                  <a:cubicBezTo>
                    <a:pt x="879946" y="487041"/>
                    <a:pt x="869496" y="484167"/>
                    <a:pt x="859046" y="481555"/>
                  </a:cubicBezTo>
                  <a:cubicBezTo>
                    <a:pt x="756967" y="456019"/>
                    <a:pt x="650446" y="456149"/>
                    <a:pt x="549804" y="488282"/>
                  </a:cubicBezTo>
                  <a:lnTo>
                    <a:pt x="488282" y="549739"/>
                  </a:lnTo>
                  <a:cubicBezTo>
                    <a:pt x="456280" y="649793"/>
                    <a:pt x="456802" y="756053"/>
                    <a:pt x="482273" y="857544"/>
                  </a:cubicBezTo>
                  <a:cubicBezTo>
                    <a:pt x="484886" y="867928"/>
                    <a:pt x="487759" y="878313"/>
                    <a:pt x="490894" y="888632"/>
                  </a:cubicBezTo>
                  <a:cubicBezTo>
                    <a:pt x="481359" y="893726"/>
                    <a:pt x="471889" y="899016"/>
                    <a:pt x="462680" y="904567"/>
                  </a:cubicBezTo>
                  <a:cubicBezTo>
                    <a:pt x="371116" y="959428"/>
                    <a:pt x="294964" y="1036232"/>
                    <a:pt x="246700" y="1132042"/>
                  </a:cubicBezTo>
                  <a:cubicBezTo>
                    <a:pt x="215156" y="1086260"/>
                    <a:pt x="144621" y="1004035"/>
                    <a:pt x="41105" y="996850"/>
                  </a:cubicBezTo>
                  <a:lnTo>
                    <a:pt x="3355" y="1034600"/>
                  </a:lnTo>
                  <a:cubicBezTo>
                    <a:pt x="128946" y="1018468"/>
                    <a:pt x="209016" y="1138769"/>
                    <a:pt x="228348" y="1171489"/>
                  </a:cubicBezTo>
                  <a:lnTo>
                    <a:pt x="227956" y="1172142"/>
                  </a:lnTo>
                  <a:lnTo>
                    <a:pt x="269167" y="1172142"/>
                  </a:lnTo>
                  <a:lnTo>
                    <a:pt x="268840" y="1171489"/>
                  </a:lnTo>
                  <a:cubicBezTo>
                    <a:pt x="312794" y="1071565"/>
                    <a:pt x="388684" y="991952"/>
                    <a:pt x="481620" y="936243"/>
                  </a:cubicBezTo>
                  <a:cubicBezTo>
                    <a:pt x="488543" y="932063"/>
                    <a:pt x="495596" y="928079"/>
                    <a:pt x="502715" y="924160"/>
                  </a:cubicBezTo>
                  <a:cubicBezTo>
                    <a:pt x="536154" y="1015660"/>
                    <a:pt x="589512" y="1101020"/>
                    <a:pt x="656781" y="1171293"/>
                  </a:cubicBezTo>
                  <a:lnTo>
                    <a:pt x="655998" y="1172142"/>
                  </a:lnTo>
                  <a:lnTo>
                    <a:pt x="716148" y="1172142"/>
                  </a:lnTo>
                  <a:lnTo>
                    <a:pt x="714973" y="1170901"/>
                  </a:lnTo>
                  <a:cubicBezTo>
                    <a:pt x="734174" y="1151374"/>
                    <a:pt x="755465" y="1133544"/>
                    <a:pt x="778323" y="1117609"/>
                  </a:cubicBezTo>
                  <a:cubicBezTo>
                    <a:pt x="806080" y="1098342"/>
                    <a:pt x="835927" y="1082015"/>
                    <a:pt x="867210" y="1069214"/>
                  </a:cubicBezTo>
                  <a:lnTo>
                    <a:pt x="896404" y="1057327"/>
                  </a:lnTo>
                  <a:lnTo>
                    <a:pt x="884256" y="1028395"/>
                  </a:lnTo>
                  <a:cubicBezTo>
                    <a:pt x="871325" y="997438"/>
                    <a:pt x="861789" y="964783"/>
                    <a:pt x="855911" y="931540"/>
                  </a:cubicBezTo>
                  <a:cubicBezTo>
                    <a:pt x="851079" y="904045"/>
                    <a:pt x="848727" y="876092"/>
                    <a:pt x="849054" y="848205"/>
                  </a:cubicBezTo>
                  <a:cubicBezTo>
                    <a:pt x="876419" y="848009"/>
                    <a:pt x="904110" y="850360"/>
                    <a:pt x="931606" y="855324"/>
                  </a:cubicBezTo>
                  <a:cubicBezTo>
                    <a:pt x="964718" y="861267"/>
                    <a:pt x="997373" y="870868"/>
                    <a:pt x="1028722" y="883995"/>
                  </a:cubicBezTo>
                  <a:lnTo>
                    <a:pt x="1057784" y="896208"/>
                  </a:lnTo>
                  <a:lnTo>
                    <a:pt x="1069736" y="867079"/>
                  </a:lnTo>
                  <a:cubicBezTo>
                    <a:pt x="1082472" y="835992"/>
                    <a:pt x="1098799" y="806210"/>
                    <a:pt x="1118196" y="778585"/>
                  </a:cubicBezTo>
                  <a:cubicBezTo>
                    <a:pt x="1134001" y="756053"/>
                    <a:pt x="1151962" y="734827"/>
                    <a:pt x="1171750" y="715430"/>
                  </a:cubicBezTo>
                  <a:lnTo>
                    <a:pt x="1171750" y="656586"/>
                  </a:lnTo>
                  <a:cubicBezTo>
                    <a:pt x="1100628" y="588402"/>
                    <a:pt x="1015986" y="535370"/>
                    <a:pt x="925793" y="502258"/>
                  </a:cubicBezTo>
                  <a:cubicBezTo>
                    <a:pt x="929712" y="495139"/>
                    <a:pt x="933696" y="488151"/>
                    <a:pt x="937875" y="481229"/>
                  </a:cubicBezTo>
                  <a:cubicBezTo>
                    <a:pt x="993324" y="388749"/>
                    <a:pt x="1072283" y="312533"/>
                    <a:pt x="1171750" y="268971"/>
                  </a:cubicBezTo>
                  <a:lnTo>
                    <a:pt x="1171750" y="228283"/>
                  </a:lnTo>
                  <a:lnTo>
                    <a:pt x="1171750" y="228283"/>
                  </a:lnTo>
                  <a:close/>
                  <a:moveTo>
                    <a:pt x="1149153" y="685714"/>
                  </a:moveTo>
                  <a:cubicBezTo>
                    <a:pt x="1126687" y="707332"/>
                    <a:pt x="1106179" y="731431"/>
                    <a:pt x="1088023" y="757359"/>
                  </a:cubicBezTo>
                  <a:cubicBezTo>
                    <a:pt x="1068104" y="785768"/>
                    <a:pt x="1051188" y="816203"/>
                    <a:pt x="1037800" y="847813"/>
                  </a:cubicBezTo>
                  <a:cubicBezTo>
                    <a:pt x="1005536" y="834686"/>
                    <a:pt x="972032" y="825020"/>
                    <a:pt x="938137" y="818946"/>
                  </a:cubicBezTo>
                  <a:cubicBezTo>
                    <a:pt x="907115" y="813395"/>
                    <a:pt x="875635" y="810848"/>
                    <a:pt x="844417" y="811370"/>
                  </a:cubicBezTo>
                  <a:cubicBezTo>
                    <a:pt x="846115" y="716540"/>
                    <a:pt x="868255" y="620796"/>
                    <a:pt x="908878" y="535044"/>
                  </a:cubicBezTo>
                  <a:cubicBezTo>
                    <a:pt x="997112" y="566719"/>
                    <a:pt x="1079925" y="618641"/>
                    <a:pt x="1149153" y="685714"/>
                  </a:cubicBezTo>
                  <a:lnTo>
                    <a:pt x="1149153" y="685714"/>
                  </a:lnTo>
                  <a:close/>
                  <a:moveTo>
                    <a:pt x="812284" y="843960"/>
                  </a:moveTo>
                  <a:cubicBezTo>
                    <a:pt x="811697" y="875243"/>
                    <a:pt x="814244" y="906723"/>
                    <a:pt x="819730" y="937810"/>
                  </a:cubicBezTo>
                  <a:cubicBezTo>
                    <a:pt x="825738" y="971902"/>
                    <a:pt x="835274" y="1005406"/>
                    <a:pt x="848205" y="1037277"/>
                  </a:cubicBezTo>
                  <a:cubicBezTo>
                    <a:pt x="816007" y="1050862"/>
                    <a:pt x="785507" y="1067712"/>
                    <a:pt x="757359" y="1087239"/>
                  </a:cubicBezTo>
                  <a:cubicBezTo>
                    <a:pt x="731431" y="1105265"/>
                    <a:pt x="707397" y="1125707"/>
                    <a:pt x="685714" y="1148174"/>
                  </a:cubicBezTo>
                  <a:cubicBezTo>
                    <a:pt x="619816" y="1079925"/>
                    <a:pt x="567829" y="996655"/>
                    <a:pt x="535893" y="907311"/>
                  </a:cubicBezTo>
                  <a:cubicBezTo>
                    <a:pt x="620730" y="867341"/>
                    <a:pt x="715952" y="845462"/>
                    <a:pt x="812350" y="844025"/>
                  </a:cubicBezTo>
                  <a:lnTo>
                    <a:pt x="812350" y="844025"/>
                  </a:lnTo>
                  <a:close/>
                  <a:moveTo>
                    <a:pt x="873611" y="523549"/>
                  </a:moveTo>
                  <a:cubicBezTo>
                    <a:pt x="832530" y="611848"/>
                    <a:pt x="809933" y="709944"/>
                    <a:pt x="807713" y="807256"/>
                  </a:cubicBezTo>
                  <a:cubicBezTo>
                    <a:pt x="709095" y="809346"/>
                    <a:pt x="611652" y="831616"/>
                    <a:pt x="524398" y="871978"/>
                  </a:cubicBezTo>
                  <a:cubicBezTo>
                    <a:pt x="522112" y="864206"/>
                    <a:pt x="520022" y="856369"/>
                    <a:pt x="518063" y="848532"/>
                  </a:cubicBezTo>
                  <a:cubicBezTo>
                    <a:pt x="491874" y="743970"/>
                    <a:pt x="493833" y="634184"/>
                    <a:pt x="533411" y="533019"/>
                  </a:cubicBezTo>
                  <a:cubicBezTo>
                    <a:pt x="635164" y="493441"/>
                    <a:pt x="745080" y="490829"/>
                    <a:pt x="850164" y="517149"/>
                  </a:cubicBezTo>
                  <a:cubicBezTo>
                    <a:pt x="858001" y="519108"/>
                    <a:pt x="865839" y="521263"/>
                    <a:pt x="873676" y="523549"/>
                  </a:cubicBezTo>
                  <a:lnTo>
                    <a:pt x="873676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6B8C18B-A504-4780-9F2D-C5C44E326E05}"/>
                </a:ext>
              </a:extLst>
            </p:cNvPr>
            <p:cNvSpPr/>
            <p:nvPr/>
          </p:nvSpPr>
          <p:spPr>
            <a:xfrm>
              <a:off x="1301733" y="5551841"/>
              <a:ext cx="1169048" cy="1169048"/>
            </a:xfrm>
            <a:custGeom>
              <a:avLst/>
              <a:gdLst>
                <a:gd name="connsiteX0" fmla="*/ 3421 w 1169048"/>
                <a:gd name="connsiteY0" fmla="*/ 946235 h 1169048"/>
                <a:gd name="connsiteX1" fmla="*/ 140245 w 1169048"/>
                <a:gd name="connsiteY1" fmla="*/ 1171032 h 1169048"/>
                <a:gd name="connsiteX2" fmla="*/ 177994 w 1169048"/>
                <a:gd name="connsiteY2" fmla="*/ 1133283 h 1169048"/>
                <a:gd name="connsiteX3" fmla="*/ 42737 w 1169048"/>
                <a:gd name="connsiteY3" fmla="*/ 927752 h 1169048"/>
                <a:gd name="connsiteX4" fmla="*/ 269036 w 1169048"/>
                <a:gd name="connsiteY4" fmla="*/ 712295 h 1169048"/>
                <a:gd name="connsiteX5" fmla="*/ 284972 w 1169048"/>
                <a:gd name="connsiteY5" fmla="*/ 684212 h 1169048"/>
                <a:gd name="connsiteX6" fmla="*/ 316190 w 1169048"/>
                <a:gd name="connsiteY6" fmla="*/ 692833 h 1169048"/>
                <a:gd name="connsiteX7" fmla="*/ 625433 w 1169048"/>
                <a:gd name="connsiteY7" fmla="*/ 686105 h 1169048"/>
                <a:gd name="connsiteX8" fmla="*/ 686955 w 1169048"/>
                <a:gd name="connsiteY8" fmla="*/ 624649 h 1169048"/>
                <a:gd name="connsiteX9" fmla="*/ 692963 w 1169048"/>
                <a:gd name="connsiteY9" fmla="*/ 316843 h 1169048"/>
                <a:gd name="connsiteX10" fmla="*/ 684342 w 1169048"/>
                <a:gd name="connsiteY10" fmla="*/ 285755 h 1169048"/>
                <a:gd name="connsiteX11" fmla="*/ 712556 w 1169048"/>
                <a:gd name="connsiteY11" fmla="*/ 269820 h 1169048"/>
                <a:gd name="connsiteX12" fmla="*/ 928536 w 1169048"/>
                <a:gd name="connsiteY12" fmla="*/ 42345 h 1169048"/>
                <a:gd name="connsiteX13" fmla="*/ 1134132 w 1169048"/>
                <a:gd name="connsiteY13" fmla="*/ 177537 h 1169048"/>
                <a:gd name="connsiteX14" fmla="*/ 1171881 w 1169048"/>
                <a:gd name="connsiteY14" fmla="*/ 139787 h 1169048"/>
                <a:gd name="connsiteX15" fmla="*/ 947149 w 1169048"/>
                <a:gd name="connsiteY15" fmla="*/ 3355 h 1169048"/>
                <a:gd name="connsiteX16" fmla="*/ 906135 w 1169048"/>
                <a:gd name="connsiteY16" fmla="*/ 3355 h 1169048"/>
                <a:gd name="connsiteX17" fmla="*/ 693551 w 1169048"/>
                <a:gd name="connsiteY17" fmla="*/ 238144 h 1169048"/>
                <a:gd name="connsiteX18" fmla="*/ 672456 w 1169048"/>
                <a:gd name="connsiteY18" fmla="*/ 250227 h 1169048"/>
                <a:gd name="connsiteX19" fmla="*/ 518651 w 1169048"/>
                <a:gd name="connsiteY19" fmla="*/ 3355 h 1169048"/>
                <a:gd name="connsiteX20" fmla="*/ 460133 w 1169048"/>
                <a:gd name="connsiteY20" fmla="*/ 3355 h 1169048"/>
                <a:gd name="connsiteX21" fmla="*/ 460264 w 1169048"/>
                <a:gd name="connsiteY21" fmla="*/ 3486 h 1169048"/>
                <a:gd name="connsiteX22" fmla="*/ 396913 w 1169048"/>
                <a:gd name="connsiteY22" fmla="*/ 56779 h 1169048"/>
                <a:gd name="connsiteX23" fmla="*/ 308026 w 1169048"/>
                <a:gd name="connsiteY23" fmla="*/ 105173 h 1169048"/>
                <a:gd name="connsiteX24" fmla="*/ 278833 w 1169048"/>
                <a:gd name="connsiteY24" fmla="*/ 117060 h 1169048"/>
                <a:gd name="connsiteX25" fmla="*/ 290980 w 1169048"/>
                <a:gd name="connsiteY25" fmla="*/ 145992 h 1169048"/>
                <a:gd name="connsiteX26" fmla="*/ 319325 w 1169048"/>
                <a:gd name="connsiteY26" fmla="*/ 242847 h 1169048"/>
                <a:gd name="connsiteX27" fmla="*/ 326182 w 1169048"/>
                <a:gd name="connsiteY27" fmla="*/ 326182 h 1169048"/>
                <a:gd name="connsiteX28" fmla="*/ 243631 w 1169048"/>
                <a:gd name="connsiteY28" fmla="*/ 319063 h 1169048"/>
                <a:gd name="connsiteX29" fmla="*/ 146515 w 1169048"/>
                <a:gd name="connsiteY29" fmla="*/ 290392 h 1169048"/>
                <a:gd name="connsiteX30" fmla="*/ 117452 w 1169048"/>
                <a:gd name="connsiteY30" fmla="*/ 278179 h 1169048"/>
                <a:gd name="connsiteX31" fmla="*/ 105500 w 1169048"/>
                <a:gd name="connsiteY31" fmla="*/ 307373 h 1169048"/>
                <a:gd name="connsiteX32" fmla="*/ 57040 w 1169048"/>
                <a:gd name="connsiteY32" fmla="*/ 395868 h 1169048"/>
                <a:gd name="connsiteX33" fmla="*/ 3421 w 1169048"/>
                <a:gd name="connsiteY33" fmla="*/ 459153 h 1169048"/>
                <a:gd name="connsiteX34" fmla="*/ 3421 w 1169048"/>
                <a:gd name="connsiteY34" fmla="*/ 517802 h 1169048"/>
                <a:gd name="connsiteX35" fmla="*/ 249443 w 1169048"/>
                <a:gd name="connsiteY35" fmla="*/ 672194 h 1169048"/>
                <a:gd name="connsiteX36" fmla="*/ 237361 w 1169048"/>
                <a:gd name="connsiteY36" fmla="*/ 693224 h 1169048"/>
                <a:gd name="connsiteX37" fmla="*/ 3421 w 1169048"/>
                <a:gd name="connsiteY37" fmla="*/ 905482 h 1169048"/>
                <a:gd name="connsiteX38" fmla="*/ 3355 w 1169048"/>
                <a:gd name="connsiteY38" fmla="*/ 905482 h 1169048"/>
                <a:gd name="connsiteX39" fmla="*/ 3355 w 1169048"/>
                <a:gd name="connsiteY39" fmla="*/ 946104 h 1169048"/>
                <a:gd name="connsiteX40" fmla="*/ 3355 w 1169048"/>
                <a:gd name="connsiteY40" fmla="*/ 946104 h 1169048"/>
                <a:gd name="connsiteX41" fmla="*/ 237034 w 1169048"/>
                <a:gd name="connsiteY41" fmla="*/ 355441 h 1169048"/>
                <a:gd name="connsiteX42" fmla="*/ 330754 w 1169048"/>
                <a:gd name="connsiteY42" fmla="*/ 363017 h 1169048"/>
                <a:gd name="connsiteX43" fmla="*/ 266293 w 1169048"/>
                <a:gd name="connsiteY43" fmla="*/ 639344 h 1169048"/>
                <a:gd name="connsiteX44" fmla="*/ 26018 w 1169048"/>
                <a:gd name="connsiteY44" fmla="*/ 488674 h 1169048"/>
                <a:gd name="connsiteX45" fmla="*/ 87148 w 1169048"/>
                <a:gd name="connsiteY45" fmla="*/ 417094 h 1169048"/>
                <a:gd name="connsiteX46" fmla="*/ 137371 w 1169048"/>
                <a:gd name="connsiteY46" fmla="*/ 326640 h 1169048"/>
                <a:gd name="connsiteX47" fmla="*/ 237034 w 1169048"/>
                <a:gd name="connsiteY47" fmla="*/ 355506 h 1169048"/>
                <a:gd name="connsiteX48" fmla="*/ 237034 w 1169048"/>
                <a:gd name="connsiteY48" fmla="*/ 355506 h 1169048"/>
                <a:gd name="connsiteX49" fmla="*/ 362887 w 1169048"/>
                <a:gd name="connsiteY49" fmla="*/ 330427 h 1169048"/>
                <a:gd name="connsiteX50" fmla="*/ 355441 w 1169048"/>
                <a:gd name="connsiteY50" fmla="*/ 236577 h 1169048"/>
                <a:gd name="connsiteX51" fmla="*/ 326966 w 1169048"/>
                <a:gd name="connsiteY51" fmla="*/ 137110 h 1169048"/>
                <a:gd name="connsiteX52" fmla="*/ 417812 w 1169048"/>
                <a:gd name="connsiteY52" fmla="*/ 87148 h 1169048"/>
                <a:gd name="connsiteX53" fmla="*/ 489457 w 1169048"/>
                <a:gd name="connsiteY53" fmla="*/ 26214 h 1169048"/>
                <a:gd name="connsiteX54" fmla="*/ 639278 w 1169048"/>
                <a:gd name="connsiteY54" fmla="*/ 267077 h 1169048"/>
                <a:gd name="connsiteX55" fmla="*/ 362821 w 1169048"/>
                <a:gd name="connsiteY55" fmla="*/ 330362 h 1169048"/>
                <a:gd name="connsiteX56" fmla="*/ 362821 w 1169048"/>
                <a:gd name="connsiteY56" fmla="*/ 330362 h 1169048"/>
                <a:gd name="connsiteX57" fmla="*/ 301561 w 1169048"/>
                <a:gd name="connsiteY57" fmla="*/ 650838 h 1169048"/>
                <a:gd name="connsiteX58" fmla="*/ 367458 w 1169048"/>
                <a:gd name="connsiteY58" fmla="*/ 367131 h 1169048"/>
                <a:gd name="connsiteX59" fmla="*/ 650773 w 1169048"/>
                <a:gd name="connsiteY59" fmla="*/ 302409 h 1169048"/>
                <a:gd name="connsiteX60" fmla="*/ 657108 w 1169048"/>
                <a:gd name="connsiteY60" fmla="*/ 325856 h 1169048"/>
                <a:gd name="connsiteX61" fmla="*/ 641760 w 1169048"/>
                <a:gd name="connsiteY61" fmla="*/ 641368 h 1169048"/>
                <a:gd name="connsiteX62" fmla="*/ 325007 w 1169048"/>
                <a:gd name="connsiteY62" fmla="*/ 657239 h 1169048"/>
                <a:gd name="connsiteX63" fmla="*/ 301495 w 1169048"/>
                <a:gd name="connsiteY63" fmla="*/ 650838 h 1169048"/>
                <a:gd name="connsiteX64" fmla="*/ 301495 w 1169048"/>
                <a:gd name="connsiteY64" fmla="*/ 65083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3421" y="946235"/>
                  </a:moveTo>
                  <a:cubicBezTo>
                    <a:pt x="36337" y="965632"/>
                    <a:pt x="156376" y="1045702"/>
                    <a:pt x="140245" y="1171032"/>
                  </a:cubicBezTo>
                  <a:lnTo>
                    <a:pt x="177994" y="1133283"/>
                  </a:lnTo>
                  <a:cubicBezTo>
                    <a:pt x="170810" y="1029766"/>
                    <a:pt x="88519" y="959297"/>
                    <a:pt x="42737" y="927752"/>
                  </a:cubicBezTo>
                  <a:cubicBezTo>
                    <a:pt x="138155" y="879684"/>
                    <a:pt x="214437" y="803271"/>
                    <a:pt x="269036" y="712295"/>
                  </a:cubicBezTo>
                  <a:cubicBezTo>
                    <a:pt x="274588" y="703086"/>
                    <a:pt x="279878" y="693681"/>
                    <a:pt x="284972" y="684212"/>
                  </a:cubicBezTo>
                  <a:cubicBezTo>
                    <a:pt x="295291" y="687346"/>
                    <a:pt x="305740" y="690220"/>
                    <a:pt x="316190" y="692833"/>
                  </a:cubicBezTo>
                  <a:cubicBezTo>
                    <a:pt x="418269" y="718369"/>
                    <a:pt x="524790" y="718238"/>
                    <a:pt x="625433" y="686105"/>
                  </a:cubicBezTo>
                  <a:lnTo>
                    <a:pt x="686955" y="624649"/>
                  </a:lnTo>
                  <a:cubicBezTo>
                    <a:pt x="718956" y="524594"/>
                    <a:pt x="718434" y="418269"/>
                    <a:pt x="692963" y="316843"/>
                  </a:cubicBezTo>
                  <a:cubicBezTo>
                    <a:pt x="690351" y="306459"/>
                    <a:pt x="687477" y="296075"/>
                    <a:pt x="684342" y="285755"/>
                  </a:cubicBezTo>
                  <a:cubicBezTo>
                    <a:pt x="693877" y="280661"/>
                    <a:pt x="703347" y="275371"/>
                    <a:pt x="712556" y="269820"/>
                  </a:cubicBezTo>
                  <a:cubicBezTo>
                    <a:pt x="804121" y="214959"/>
                    <a:pt x="880272" y="138155"/>
                    <a:pt x="928536" y="42345"/>
                  </a:cubicBezTo>
                  <a:cubicBezTo>
                    <a:pt x="960081" y="88127"/>
                    <a:pt x="1030615" y="170353"/>
                    <a:pt x="1134132" y="177537"/>
                  </a:cubicBezTo>
                  <a:lnTo>
                    <a:pt x="1171881" y="139787"/>
                  </a:lnTo>
                  <a:cubicBezTo>
                    <a:pt x="1046878" y="155854"/>
                    <a:pt x="966938" y="36663"/>
                    <a:pt x="947149" y="3355"/>
                  </a:cubicBezTo>
                  <a:lnTo>
                    <a:pt x="906135" y="3355"/>
                  </a:lnTo>
                  <a:cubicBezTo>
                    <a:pt x="862116" y="103083"/>
                    <a:pt x="786356" y="182566"/>
                    <a:pt x="693551" y="238144"/>
                  </a:cubicBezTo>
                  <a:cubicBezTo>
                    <a:pt x="686628" y="242324"/>
                    <a:pt x="679575" y="246308"/>
                    <a:pt x="672456" y="250227"/>
                  </a:cubicBezTo>
                  <a:cubicBezTo>
                    <a:pt x="639082" y="158858"/>
                    <a:pt x="585790" y="73563"/>
                    <a:pt x="518651" y="3355"/>
                  </a:cubicBezTo>
                  <a:lnTo>
                    <a:pt x="460133" y="3355"/>
                  </a:lnTo>
                  <a:lnTo>
                    <a:pt x="460264" y="3486"/>
                  </a:lnTo>
                  <a:cubicBezTo>
                    <a:pt x="441063" y="23014"/>
                    <a:pt x="419772" y="40843"/>
                    <a:pt x="396913" y="56779"/>
                  </a:cubicBezTo>
                  <a:cubicBezTo>
                    <a:pt x="369156" y="76045"/>
                    <a:pt x="339310" y="92373"/>
                    <a:pt x="308026" y="105173"/>
                  </a:cubicBezTo>
                  <a:lnTo>
                    <a:pt x="278833" y="117060"/>
                  </a:lnTo>
                  <a:lnTo>
                    <a:pt x="290980" y="145992"/>
                  </a:lnTo>
                  <a:cubicBezTo>
                    <a:pt x="303912" y="176949"/>
                    <a:pt x="313447" y="209604"/>
                    <a:pt x="319325" y="242847"/>
                  </a:cubicBezTo>
                  <a:cubicBezTo>
                    <a:pt x="324158" y="270342"/>
                    <a:pt x="326509" y="298295"/>
                    <a:pt x="326182" y="326182"/>
                  </a:cubicBezTo>
                  <a:cubicBezTo>
                    <a:pt x="298818" y="326378"/>
                    <a:pt x="271126" y="324027"/>
                    <a:pt x="243631" y="319063"/>
                  </a:cubicBezTo>
                  <a:cubicBezTo>
                    <a:pt x="210518" y="313120"/>
                    <a:pt x="177864" y="303520"/>
                    <a:pt x="146515" y="290392"/>
                  </a:cubicBezTo>
                  <a:lnTo>
                    <a:pt x="117452" y="278179"/>
                  </a:lnTo>
                  <a:lnTo>
                    <a:pt x="105500" y="307373"/>
                  </a:lnTo>
                  <a:cubicBezTo>
                    <a:pt x="92765" y="338461"/>
                    <a:pt x="76437" y="368242"/>
                    <a:pt x="57040" y="395868"/>
                  </a:cubicBezTo>
                  <a:cubicBezTo>
                    <a:pt x="41170" y="418465"/>
                    <a:pt x="23209" y="439691"/>
                    <a:pt x="3421" y="459153"/>
                  </a:cubicBezTo>
                  <a:lnTo>
                    <a:pt x="3421" y="517802"/>
                  </a:lnTo>
                  <a:cubicBezTo>
                    <a:pt x="74608" y="585985"/>
                    <a:pt x="159250" y="639082"/>
                    <a:pt x="249443" y="672194"/>
                  </a:cubicBezTo>
                  <a:cubicBezTo>
                    <a:pt x="245525" y="679313"/>
                    <a:pt x="241541" y="686302"/>
                    <a:pt x="237361" y="693224"/>
                  </a:cubicBezTo>
                  <a:cubicBezTo>
                    <a:pt x="181913" y="785703"/>
                    <a:pt x="102888" y="861920"/>
                    <a:pt x="3421" y="905482"/>
                  </a:cubicBezTo>
                  <a:lnTo>
                    <a:pt x="3355" y="905482"/>
                  </a:lnTo>
                  <a:lnTo>
                    <a:pt x="3355" y="946104"/>
                  </a:lnTo>
                  <a:lnTo>
                    <a:pt x="3355" y="946104"/>
                  </a:lnTo>
                  <a:close/>
                  <a:moveTo>
                    <a:pt x="237034" y="355441"/>
                  </a:moveTo>
                  <a:cubicBezTo>
                    <a:pt x="268057" y="360993"/>
                    <a:pt x="299471" y="363539"/>
                    <a:pt x="330754" y="363017"/>
                  </a:cubicBezTo>
                  <a:cubicBezTo>
                    <a:pt x="329056" y="457847"/>
                    <a:pt x="306916" y="553526"/>
                    <a:pt x="266293" y="639344"/>
                  </a:cubicBezTo>
                  <a:cubicBezTo>
                    <a:pt x="178059" y="607668"/>
                    <a:pt x="95246" y="555747"/>
                    <a:pt x="26018" y="488674"/>
                  </a:cubicBezTo>
                  <a:cubicBezTo>
                    <a:pt x="48485" y="467056"/>
                    <a:pt x="68992" y="442957"/>
                    <a:pt x="87148" y="417094"/>
                  </a:cubicBezTo>
                  <a:cubicBezTo>
                    <a:pt x="107068" y="388684"/>
                    <a:pt x="123983" y="358249"/>
                    <a:pt x="137371" y="326640"/>
                  </a:cubicBezTo>
                  <a:cubicBezTo>
                    <a:pt x="169634" y="339767"/>
                    <a:pt x="203138" y="349433"/>
                    <a:pt x="237034" y="355506"/>
                  </a:cubicBezTo>
                  <a:lnTo>
                    <a:pt x="237034" y="355506"/>
                  </a:lnTo>
                  <a:close/>
                  <a:moveTo>
                    <a:pt x="362887" y="330427"/>
                  </a:moveTo>
                  <a:cubicBezTo>
                    <a:pt x="363474" y="299144"/>
                    <a:pt x="360927" y="267664"/>
                    <a:pt x="355441" y="236577"/>
                  </a:cubicBezTo>
                  <a:cubicBezTo>
                    <a:pt x="349433" y="202485"/>
                    <a:pt x="339897" y="168981"/>
                    <a:pt x="326966" y="137110"/>
                  </a:cubicBezTo>
                  <a:cubicBezTo>
                    <a:pt x="359164" y="123525"/>
                    <a:pt x="389664" y="106676"/>
                    <a:pt x="417812" y="87148"/>
                  </a:cubicBezTo>
                  <a:cubicBezTo>
                    <a:pt x="443740" y="69122"/>
                    <a:pt x="467774" y="48680"/>
                    <a:pt x="489457" y="26214"/>
                  </a:cubicBezTo>
                  <a:cubicBezTo>
                    <a:pt x="555355" y="94462"/>
                    <a:pt x="607342" y="177733"/>
                    <a:pt x="639278" y="267077"/>
                  </a:cubicBezTo>
                  <a:cubicBezTo>
                    <a:pt x="554441" y="307047"/>
                    <a:pt x="459153" y="328925"/>
                    <a:pt x="362821" y="330362"/>
                  </a:cubicBezTo>
                  <a:lnTo>
                    <a:pt x="362821" y="330362"/>
                  </a:lnTo>
                  <a:close/>
                  <a:moveTo>
                    <a:pt x="301561" y="650838"/>
                  </a:moveTo>
                  <a:cubicBezTo>
                    <a:pt x="342640" y="562539"/>
                    <a:pt x="365238" y="464443"/>
                    <a:pt x="367458" y="367131"/>
                  </a:cubicBezTo>
                  <a:cubicBezTo>
                    <a:pt x="466076" y="365042"/>
                    <a:pt x="563519" y="342771"/>
                    <a:pt x="650773" y="302409"/>
                  </a:cubicBezTo>
                  <a:cubicBezTo>
                    <a:pt x="653059" y="310181"/>
                    <a:pt x="655149" y="318019"/>
                    <a:pt x="657108" y="325856"/>
                  </a:cubicBezTo>
                  <a:cubicBezTo>
                    <a:pt x="683297" y="430417"/>
                    <a:pt x="681338" y="540203"/>
                    <a:pt x="641760" y="641368"/>
                  </a:cubicBezTo>
                  <a:cubicBezTo>
                    <a:pt x="540007" y="680946"/>
                    <a:pt x="430091" y="683558"/>
                    <a:pt x="325007" y="657239"/>
                  </a:cubicBezTo>
                  <a:cubicBezTo>
                    <a:pt x="317170" y="655279"/>
                    <a:pt x="309332" y="653124"/>
                    <a:pt x="301495" y="650838"/>
                  </a:cubicBezTo>
                  <a:lnTo>
                    <a:pt x="301495" y="65083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AC8639B-1AF4-4D6A-BB40-2323952FF091}"/>
                </a:ext>
              </a:extLst>
            </p:cNvPr>
            <p:cNvSpPr/>
            <p:nvPr/>
          </p:nvSpPr>
          <p:spPr>
            <a:xfrm>
              <a:off x="1438623" y="4246622"/>
              <a:ext cx="1169048" cy="1169048"/>
            </a:xfrm>
            <a:custGeom>
              <a:avLst/>
              <a:gdLst>
                <a:gd name="connsiteX0" fmla="*/ 1171685 w 1169048"/>
                <a:gd name="connsiteY0" fmla="*/ 947410 h 1169048"/>
                <a:gd name="connsiteX1" fmla="*/ 1034991 w 1169048"/>
                <a:gd name="connsiteY1" fmla="*/ 1172142 h 1169048"/>
                <a:gd name="connsiteX2" fmla="*/ 997242 w 1169048"/>
                <a:gd name="connsiteY2" fmla="*/ 1134393 h 1169048"/>
                <a:gd name="connsiteX3" fmla="*/ 1132499 w 1169048"/>
                <a:gd name="connsiteY3" fmla="*/ 928863 h 1169048"/>
                <a:gd name="connsiteX4" fmla="*/ 906200 w 1169048"/>
                <a:gd name="connsiteY4" fmla="*/ 713405 h 1169048"/>
                <a:gd name="connsiteX5" fmla="*/ 890264 w 1169048"/>
                <a:gd name="connsiteY5" fmla="*/ 685322 h 1169048"/>
                <a:gd name="connsiteX6" fmla="*/ 859046 w 1169048"/>
                <a:gd name="connsiteY6" fmla="*/ 693943 h 1169048"/>
                <a:gd name="connsiteX7" fmla="*/ 549804 w 1169048"/>
                <a:gd name="connsiteY7" fmla="*/ 687216 h 1169048"/>
                <a:gd name="connsiteX8" fmla="*/ 488282 w 1169048"/>
                <a:gd name="connsiteY8" fmla="*/ 625759 h 1169048"/>
                <a:gd name="connsiteX9" fmla="*/ 482273 w 1169048"/>
                <a:gd name="connsiteY9" fmla="*/ 317953 h 1169048"/>
                <a:gd name="connsiteX10" fmla="*/ 490894 w 1169048"/>
                <a:gd name="connsiteY10" fmla="*/ 286866 h 1169048"/>
                <a:gd name="connsiteX11" fmla="*/ 462680 w 1169048"/>
                <a:gd name="connsiteY11" fmla="*/ 270930 h 1169048"/>
                <a:gd name="connsiteX12" fmla="*/ 246700 w 1169048"/>
                <a:gd name="connsiteY12" fmla="*/ 43456 h 1169048"/>
                <a:gd name="connsiteX13" fmla="*/ 41105 w 1169048"/>
                <a:gd name="connsiteY13" fmla="*/ 178647 h 1169048"/>
                <a:gd name="connsiteX14" fmla="*/ 3355 w 1169048"/>
                <a:gd name="connsiteY14" fmla="*/ 140898 h 1169048"/>
                <a:gd name="connsiteX15" fmla="*/ 228348 w 1169048"/>
                <a:gd name="connsiteY15" fmla="*/ 4008 h 1169048"/>
                <a:gd name="connsiteX16" fmla="*/ 227956 w 1169048"/>
                <a:gd name="connsiteY16" fmla="*/ 3355 h 1169048"/>
                <a:gd name="connsiteX17" fmla="*/ 269167 w 1169048"/>
                <a:gd name="connsiteY17" fmla="*/ 3355 h 1169048"/>
                <a:gd name="connsiteX18" fmla="*/ 268840 w 1169048"/>
                <a:gd name="connsiteY18" fmla="*/ 4008 h 1169048"/>
                <a:gd name="connsiteX19" fmla="*/ 481620 w 1169048"/>
                <a:gd name="connsiteY19" fmla="*/ 239255 h 1169048"/>
                <a:gd name="connsiteX20" fmla="*/ 502715 w 1169048"/>
                <a:gd name="connsiteY20" fmla="*/ 251337 h 1169048"/>
                <a:gd name="connsiteX21" fmla="*/ 656781 w 1169048"/>
                <a:gd name="connsiteY21" fmla="*/ 4204 h 1169048"/>
                <a:gd name="connsiteX22" fmla="*/ 655998 w 1169048"/>
                <a:gd name="connsiteY22" fmla="*/ 3355 h 1169048"/>
                <a:gd name="connsiteX23" fmla="*/ 716148 w 1169048"/>
                <a:gd name="connsiteY23" fmla="*/ 3355 h 1169048"/>
                <a:gd name="connsiteX24" fmla="*/ 714973 w 1169048"/>
                <a:gd name="connsiteY24" fmla="*/ 4596 h 1169048"/>
                <a:gd name="connsiteX25" fmla="*/ 778323 w 1169048"/>
                <a:gd name="connsiteY25" fmla="*/ 57889 h 1169048"/>
                <a:gd name="connsiteX26" fmla="*/ 867210 w 1169048"/>
                <a:gd name="connsiteY26" fmla="*/ 106284 h 1169048"/>
                <a:gd name="connsiteX27" fmla="*/ 896404 w 1169048"/>
                <a:gd name="connsiteY27" fmla="*/ 118170 h 1169048"/>
                <a:gd name="connsiteX28" fmla="*/ 884256 w 1169048"/>
                <a:gd name="connsiteY28" fmla="*/ 147102 h 1169048"/>
                <a:gd name="connsiteX29" fmla="*/ 855911 w 1169048"/>
                <a:gd name="connsiteY29" fmla="*/ 243957 h 1169048"/>
                <a:gd name="connsiteX30" fmla="*/ 849054 w 1169048"/>
                <a:gd name="connsiteY30" fmla="*/ 327293 h 1169048"/>
                <a:gd name="connsiteX31" fmla="*/ 931606 w 1169048"/>
                <a:gd name="connsiteY31" fmla="*/ 320174 h 1169048"/>
                <a:gd name="connsiteX32" fmla="*/ 1028722 w 1169048"/>
                <a:gd name="connsiteY32" fmla="*/ 291503 h 1169048"/>
                <a:gd name="connsiteX33" fmla="*/ 1057784 w 1169048"/>
                <a:gd name="connsiteY33" fmla="*/ 279290 h 1169048"/>
                <a:gd name="connsiteX34" fmla="*/ 1069736 w 1169048"/>
                <a:gd name="connsiteY34" fmla="*/ 308418 h 1169048"/>
                <a:gd name="connsiteX35" fmla="*/ 1118196 w 1169048"/>
                <a:gd name="connsiteY35" fmla="*/ 396913 h 1169048"/>
                <a:gd name="connsiteX36" fmla="*/ 1171750 w 1169048"/>
                <a:gd name="connsiteY36" fmla="*/ 460068 h 1169048"/>
                <a:gd name="connsiteX37" fmla="*/ 1171750 w 1169048"/>
                <a:gd name="connsiteY37" fmla="*/ 518912 h 1169048"/>
                <a:gd name="connsiteX38" fmla="*/ 925793 w 1169048"/>
                <a:gd name="connsiteY38" fmla="*/ 673239 h 1169048"/>
                <a:gd name="connsiteX39" fmla="*/ 937875 w 1169048"/>
                <a:gd name="connsiteY39" fmla="*/ 694269 h 1169048"/>
                <a:gd name="connsiteX40" fmla="*/ 1171750 w 1169048"/>
                <a:gd name="connsiteY40" fmla="*/ 906527 h 1169048"/>
                <a:gd name="connsiteX41" fmla="*/ 1171750 w 1169048"/>
                <a:gd name="connsiteY41" fmla="*/ 947215 h 1169048"/>
                <a:gd name="connsiteX42" fmla="*/ 1171750 w 1169048"/>
                <a:gd name="connsiteY42" fmla="*/ 947215 h 1169048"/>
                <a:gd name="connsiteX43" fmla="*/ 1149153 w 1169048"/>
                <a:gd name="connsiteY43" fmla="*/ 489784 h 1169048"/>
                <a:gd name="connsiteX44" fmla="*/ 1088023 w 1169048"/>
                <a:gd name="connsiteY44" fmla="*/ 418139 h 1169048"/>
                <a:gd name="connsiteX45" fmla="*/ 1037800 w 1169048"/>
                <a:gd name="connsiteY45" fmla="*/ 327684 h 1169048"/>
                <a:gd name="connsiteX46" fmla="*/ 938137 w 1169048"/>
                <a:gd name="connsiteY46" fmla="*/ 356551 h 1169048"/>
                <a:gd name="connsiteX47" fmla="*/ 844417 w 1169048"/>
                <a:gd name="connsiteY47" fmla="*/ 364127 h 1169048"/>
                <a:gd name="connsiteX48" fmla="*/ 908878 w 1169048"/>
                <a:gd name="connsiteY48" fmla="*/ 640454 h 1169048"/>
                <a:gd name="connsiteX49" fmla="*/ 1149153 w 1169048"/>
                <a:gd name="connsiteY49" fmla="*/ 489784 h 1169048"/>
                <a:gd name="connsiteX50" fmla="*/ 1149153 w 1169048"/>
                <a:gd name="connsiteY50" fmla="*/ 489784 h 1169048"/>
                <a:gd name="connsiteX51" fmla="*/ 812284 w 1169048"/>
                <a:gd name="connsiteY51" fmla="*/ 331538 h 1169048"/>
                <a:gd name="connsiteX52" fmla="*/ 819730 w 1169048"/>
                <a:gd name="connsiteY52" fmla="*/ 237687 h 1169048"/>
                <a:gd name="connsiteX53" fmla="*/ 848205 w 1169048"/>
                <a:gd name="connsiteY53" fmla="*/ 138220 h 1169048"/>
                <a:gd name="connsiteX54" fmla="*/ 757359 w 1169048"/>
                <a:gd name="connsiteY54" fmla="*/ 88258 h 1169048"/>
                <a:gd name="connsiteX55" fmla="*/ 685714 w 1169048"/>
                <a:gd name="connsiteY55" fmla="*/ 27324 h 1169048"/>
                <a:gd name="connsiteX56" fmla="*/ 535893 w 1169048"/>
                <a:gd name="connsiteY56" fmla="*/ 268187 h 1169048"/>
                <a:gd name="connsiteX57" fmla="*/ 812350 w 1169048"/>
                <a:gd name="connsiteY57" fmla="*/ 331472 h 1169048"/>
                <a:gd name="connsiteX58" fmla="*/ 812350 w 1169048"/>
                <a:gd name="connsiteY58" fmla="*/ 331472 h 1169048"/>
                <a:gd name="connsiteX59" fmla="*/ 873611 w 1169048"/>
                <a:gd name="connsiteY59" fmla="*/ 651948 h 1169048"/>
                <a:gd name="connsiteX60" fmla="*/ 807713 w 1169048"/>
                <a:gd name="connsiteY60" fmla="*/ 368242 h 1169048"/>
                <a:gd name="connsiteX61" fmla="*/ 524398 w 1169048"/>
                <a:gd name="connsiteY61" fmla="*/ 303520 h 1169048"/>
                <a:gd name="connsiteX62" fmla="*/ 518063 w 1169048"/>
                <a:gd name="connsiteY62" fmla="*/ 326966 h 1169048"/>
                <a:gd name="connsiteX63" fmla="*/ 533411 w 1169048"/>
                <a:gd name="connsiteY63" fmla="*/ 642478 h 1169048"/>
                <a:gd name="connsiteX64" fmla="*/ 850164 w 1169048"/>
                <a:gd name="connsiteY64" fmla="*/ 658349 h 1169048"/>
                <a:gd name="connsiteX65" fmla="*/ 873676 w 1169048"/>
                <a:gd name="connsiteY65" fmla="*/ 651948 h 1169048"/>
                <a:gd name="connsiteX66" fmla="*/ 873676 w 1169048"/>
                <a:gd name="connsiteY66" fmla="*/ 65194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1171685" y="947410"/>
                  </a:moveTo>
                  <a:cubicBezTo>
                    <a:pt x="1138638" y="966938"/>
                    <a:pt x="1018860" y="1046943"/>
                    <a:pt x="1034991" y="1172142"/>
                  </a:cubicBezTo>
                  <a:lnTo>
                    <a:pt x="997242" y="1134393"/>
                  </a:lnTo>
                  <a:cubicBezTo>
                    <a:pt x="1004426" y="1030877"/>
                    <a:pt x="1086717" y="960407"/>
                    <a:pt x="1132499" y="928863"/>
                  </a:cubicBezTo>
                  <a:cubicBezTo>
                    <a:pt x="1037081" y="880795"/>
                    <a:pt x="960799" y="804382"/>
                    <a:pt x="906200" y="713405"/>
                  </a:cubicBezTo>
                  <a:cubicBezTo>
                    <a:pt x="900649" y="704196"/>
                    <a:pt x="895359" y="694792"/>
                    <a:pt x="890264" y="685322"/>
                  </a:cubicBezTo>
                  <a:cubicBezTo>
                    <a:pt x="879946" y="688457"/>
                    <a:pt x="869496" y="691330"/>
                    <a:pt x="859046" y="693943"/>
                  </a:cubicBezTo>
                  <a:cubicBezTo>
                    <a:pt x="756967" y="719479"/>
                    <a:pt x="650446" y="719348"/>
                    <a:pt x="549804" y="687216"/>
                  </a:cubicBezTo>
                  <a:lnTo>
                    <a:pt x="488282" y="625759"/>
                  </a:lnTo>
                  <a:cubicBezTo>
                    <a:pt x="456280" y="525704"/>
                    <a:pt x="456802" y="419445"/>
                    <a:pt x="482273" y="317953"/>
                  </a:cubicBezTo>
                  <a:cubicBezTo>
                    <a:pt x="484886" y="307569"/>
                    <a:pt x="487759" y="297185"/>
                    <a:pt x="490894" y="286866"/>
                  </a:cubicBezTo>
                  <a:cubicBezTo>
                    <a:pt x="481359" y="281771"/>
                    <a:pt x="471889" y="276481"/>
                    <a:pt x="462680" y="270930"/>
                  </a:cubicBezTo>
                  <a:cubicBezTo>
                    <a:pt x="371116" y="216070"/>
                    <a:pt x="294964" y="139265"/>
                    <a:pt x="246700" y="43456"/>
                  </a:cubicBezTo>
                  <a:cubicBezTo>
                    <a:pt x="215156" y="89238"/>
                    <a:pt x="144621" y="171463"/>
                    <a:pt x="41105" y="178647"/>
                  </a:cubicBezTo>
                  <a:lnTo>
                    <a:pt x="3355" y="140898"/>
                  </a:lnTo>
                  <a:cubicBezTo>
                    <a:pt x="128946" y="157030"/>
                    <a:pt x="209016" y="36729"/>
                    <a:pt x="228348" y="4008"/>
                  </a:cubicBezTo>
                  <a:lnTo>
                    <a:pt x="227956" y="3355"/>
                  </a:lnTo>
                  <a:lnTo>
                    <a:pt x="269167" y="3355"/>
                  </a:lnTo>
                  <a:lnTo>
                    <a:pt x="268840" y="4008"/>
                  </a:lnTo>
                  <a:cubicBezTo>
                    <a:pt x="312794" y="103933"/>
                    <a:pt x="388684" y="183545"/>
                    <a:pt x="481620" y="239255"/>
                  </a:cubicBezTo>
                  <a:cubicBezTo>
                    <a:pt x="488543" y="243435"/>
                    <a:pt x="495596" y="247419"/>
                    <a:pt x="502715" y="251337"/>
                  </a:cubicBezTo>
                  <a:cubicBezTo>
                    <a:pt x="536154" y="159838"/>
                    <a:pt x="589512" y="74478"/>
                    <a:pt x="656781" y="4204"/>
                  </a:cubicBezTo>
                  <a:lnTo>
                    <a:pt x="655998" y="3355"/>
                  </a:lnTo>
                  <a:lnTo>
                    <a:pt x="716148" y="3355"/>
                  </a:lnTo>
                  <a:lnTo>
                    <a:pt x="714973" y="4596"/>
                  </a:lnTo>
                  <a:cubicBezTo>
                    <a:pt x="734174" y="24124"/>
                    <a:pt x="755465" y="41953"/>
                    <a:pt x="778323" y="57889"/>
                  </a:cubicBezTo>
                  <a:cubicBezTo>
                    <a:pt x="806080" y="77155"/>
                    <a:pt x="835927" y="93483"/>
                    <a:pt x="867210" y="106284"/>
                  </a:cubicBezTo>
                  <a:lnTo>
                    <a:pt x="896404" y="118170"/>
                  </a:lnTo>
                  <a:lnTo>
                    <a:pt x="884256" y="147102"/>
                  </a:lnTo>
                  <a:cubicBezTo>
                    <a:pt x="871325" y="178059"/>
                    <a:pt x="861789" y="210714"/>
                    <a:pt x="855911" y="243957"/>
                  </a:cubicBezTo>
                  <a:cubicBezTo>
                    <a:pt x="851079" y="271453"/>
                    <a:pt x="848727" y="299405"/>
                    <a:pt x="849054" y="327293"/>
                  </a:cubicBezTo>
                  <a:cubicBezTo>
                    <a:pt x="876419" y="327488"/>
                    <a:pt x="904110" y="325137"/>
                    <a:pt x="931606" y="320174"/>
                  </a:cubicBezTo>
                  <a:cubicBezTo>
                    <a:pt x="964718" y="314231"/>
                    <a:pt x="997373" y="304630"/>
                    <a:pt x="1028722" y="291503"/>
                  </a:cubicBezTo>
                  <a:lnTo>
                    <a:pt x="1057784" y="279290"/>
                  </a:lnTo>
                  <a:lnTo>
                    <a:pt x="1069736" y="308418"/>
                  </a:lnTo>
                  <a:cubicBezTo>
                    <a:pt x="1082472" y="339506"/>
                    <a:pt x="1098799" y="369287"/>
                    <a:pt x="1118196" y="396913"/>
                  </a:cubicBezTo>
                  <a:cubicBezTo>
                    <a:pt x="1134001" y="419445"/>
                    <a:pt x="1151962" y="440671"/>
                    <a:pt x="1171750" y="460068"/>
                  </a:cubicBezTo>
                  <a:lnTo>
                    <a:pt x="1171750" y="518912"/>
                  </a:lnTo>
                  <a:cubicBezTo>
                    <a:pt x="1100628" y="587095"/>
                    <a:pt x="1015986" y="640127"/>
                    <a:pt x="925793" y="673239"/>
                  </a:cubicBezTo>
                  <a:cubicBezTo>
                    <a:pt x="929712" y="680358"/>
                    <a:pt x="933696" y="687346"/>
                    <a:pt x="937875" y="694269"/>
                  </a:cubicBezTo>
                  <a:cubicBezTo>
                    <a:pt x="993324" y="786748"/>
                    <a:pt x="1072283" y="862965"/>
                    <a:pt x="1171750" y="906527"/>
                  </a:cubicBezTo>
                  <a:lnTo>
                    <a:pt x="1171750" y="947215"/>
                  </a:lnTo>
                  <a:lnTo>
                    <a:pt x="1171750" y="947215"/>
                  </a:lnTo>
                  <a:close/>
                  <a:moveTo>
                    <a:pt x="1149153" y="489784"/>
                  </a:moveTo>
                  <a:cubicBezTo>
                    <a:pt x="1126687" y="468166"/>
                    <a:pt x="1106179" y="444067"/>
                    <a:pt x="1088023" y="418139"/>
                  </a:cubicBezTo>
                  <a:cubicBezTo>
                    <a:pt x="1068104" y="389729"/>
                    <a:pt x="1051188" y="359295"/>
                    <a:pt x="1037800" y="327684"/>
                  </a:cubicBezTo>
                  <a:cubicBezTo>
                    <a:pt x="1005536" y="340812"/>
                    <a:pt x="972032" y="350478"/>
                    <a:pt x="938137" y="356551"/>
                  </a:cubicBezTo>
                  <a:cubicBezTo>
                    <a:pt x="907115" y="362103"/>
                    <a:pt x="875635" y="364650"/>
                    <a:pt x="844417" y="364127"/>
                  </a:cubicBezTo>
                  <a:cubicBezTo>
                    <a:pt x="846115" y="458957"/>
                    <a:pt x="868255" y="554702"/>
                    <a:pt x="908878" y="640454"/>
                  </a:cubicBezTo>
                  <a:cubicBezTo>
                    <a:pt x="997112" y="608778"/>
                    <a:pt x="1079925" y="556857"/>
                    <a:pt x="1149153" y="489784"/>
                  </a:cubicBezTo>
                  <a:lnTo>
                    <a:pt x="1149153" y="489784"/>
                  </a:lnTo>
                  <a:close/>
                  <a:moveTo>
                    <a:pt x="812284" y="331538"/>
                  </a:moveTo>
                  <a:cubicBezTo>
                    <a:pt x="811697" y="300254"/>
                    <a:pt x="814244" y="268775"/>
                    <a:pt x="819730" y="237687"/>
                  </a:cubicBezTo>
                  <a:cubicBezTo>
                    <a:pt x="825738" y="203595"/>
                    <a:pt x="835274" y="170092"/>
                    <a:pt x="848205" y="138220"/>
                  </a:cubicBezTo>
                  <a:cubicBezTo>
                    <a:pt x="816007" y="124636"/>
                    <a:pt x="785507" y="107786"/>
                    <a:pt x="757359" y="88258"/>
                  </a:cubicBezTo>
                  <a:cubicBezTo>
                    <a:pt x="731431" y="70233"/>
                    <a:pt x="707397" y="49791"/>
                    <a:pt x="685714" y="27324"/>
                  </a:cubicBezTo>
                  <a:cubicBezTo>
                    <a:pt x="619816" y="95573"/>
                    <a:pt x="567829" y="178843"/>
                    <a:pt x="535893" y="268187"/>
                  </a:cubicBezTo>
                  <a:cubicBezTo>
                    <a:pt x="620730" y="308157"/>
                    <a:pt x="715952" y="330036"/>
                    <a:pt x="812350" y="331472"/>
                  </a:cubicBezTo>
                  <a:lnTo>
                    <a:pt x="812350" y="331472"/>
                  </a:lnTo>
                  <a:close/>
                  <a:moveTo>
                    <a:pt x="873611" y="651948"/>
                  </a:moveTo>
                  <a:cubicBezTo>
                    <a:pt x="832530" y="563649"/>
                    <a:pt x="809933" y="465554"/>
                    <a:pt x="807713" y="368242"/>
                  </a:cubicBezTo>
                  <a:cubicBezTo>
                    <a:pt x="709095" y="366152"/>
                    <a:pt x="611652" y="343881"/>
                    <a:pt x="524398" y="303520"/>
                  </a:cubicBezTo>
                  <a:cubicBezTo>
                    <a:pt x="522112" y="311292"/>
                    <a:pt x="520022" y="319129"/>
                    <a:pt x="518063" y="326966"/>
                  </a:cubicBezTo>
                  <a:cubicBezTo>
                    <a:pt x="491874" y="431527"/>
                    <a:pt x="493833" y="541313"/>
                    <a:pt x="533411" y="642478"/>
                  </a:cubicBezTo>
                  <a:cubicBezTo>
                    <a:pt x="635164" y="682056"/>
                    <a:pt x="745080" y="684669"/>
                    <a:pt x="850164" y="658349"/>
                  </a:cubicBezTo>
                  <a:cubicBezTo>
                    <a:pt x="858001" y="656389"/>
                    <a:pt x="865839" y="654234"/>
                    <a:pt x="873676" y="651948"/>
                  </a:cubicBezTo>
                  <a:lnTo>
                    <a:pt x="873676" y="65194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C8E7C64-A4A0-4C93-B2AC-2854C0C8D4EF}"/>
                </a:ext>
              </a:extLst>
            </p:cNvPr>
            <p:cNvSpPr/>
            <p:nvPr/>
          </p:nvSpPr>
          <p:spPr>
            <a:xfrm>
              <a:off x="1301733" y="4384229"/>
              <a:ext cx="1169048" cy="1169048"/>
            </a:xfrm>
            <a:custGeom>
              <a:avLst/>
              <a:gdLst>
                <a:gd name="connsiteX0" fmla="*/ 3421 w 1169048"/>
                <a:gd name="connsiteY0" fmla="*/ 228152 h 1169048"/>
                <a:gd name="connsiteX1" fmla="*/ 140245 w 1169048"/>
                <a:gd name="connsiteY1" fmla="*/ 3355 h 1169048"/>
                <a:gd name="connsiteX2" fmla="*/ 177994 w 1169048"/>
                <a:gd name="connsiteY2" fmla="*/ 41104 h 1169048"/>
                <a:gd name="connsiteX3" fmla="*/ 42737 w 1169048"/>
                <a:gd name="connsiteY3" fmla="*/ 246635 h 1169048"/>
                <a:gd name="connsiteX4" fmla="*/ 269036 w 1169048"/>
                <a:gd name="connsiteY4" fmla="*/ 462093 h 1169048"/>
                <a:gd name="connsiteX5" fmla="*/ 284972 w 1169048"/>
                <a:gd name="connsiteY5" fmla="*/ 490176 h 1169048"/>
                <a:gd name="connsiteX6" fmla="*/ 316190 w 1169048"/>
                <a:gd name="connsiteY6" fmla="*/ 481555 h 1169048"/>
                <a:gd name="connsiteX7" fmla="*/ 625433 w 1169048"/>
                <a:gd name="connsiteY7" fmla="*/ 488282 h 1169048"/>
                <a:gd name="connsiteX8" fmla="*/ 686955 w 1169048"/>
                <a:gd name="connsiteY8" fmla="*/ 549738 h 1169048"/>
                <a:gd name="connsiteX9" fmla="*/ 692963 w 1169048"/>
                <a:gd name="connsiteY9" fmla="*/ 857544 h 1169048"/>
                <a:gd name="connsiteX10" fmla="*/ 684342 w 1169048"/>
                <a:gd name="connsiteY10" fmla="*/ 888632 h 1169048"/>
                <a:gd name="connsiteX11" fmla="*/ 712556 w 1169048"/>
                <a:gd name="connsiteY11" fmla="*/ 904567 h 1169048"/>
                <a:gd name="connsiteX12" fmla="*/ 928536 w 1169048"/>
                <a:gd name="connsiteY12" fmla="*/ 1132042 h 1169048"/>
                <a:gd name="connsiteX13" fmla="*/ 1134132 w 1169048"/>
                <a:gd name="connsiteY13" fmla="*/ 996850 h 1169048"/>
                <a:gd name="connsiteX14" fmla="*/ 1171881 w 1169048"/>
                <a:gd name="connsiteY14" fmla="*/ 1034600 h 1169048"/>
                <a:gd name="connsiteX15" fmla="*/ 947149 w 1169048"/>
                <a:gd name="connsiteY15" fmla="*/ 1171032 h 1169048"/>
                <a:gd name="connsiteX16" fmla="*/ 906135 w 1169048"/>
                <a:gd name="connsiteY16" fmla="*/ 1171032 h 1169048"/>
                <a:gd name="connsiteX17" fmla="*/ 693551 w 1169048"/>
                <a:gd name="connsiteY17" fmla="*/ 936243 h 1169048"/>
                <a:gd name="connsiteX18" fmla="*/ 672456 w 1169048"/>
                <a:gd name="connsiteY18" fmla="*/ 924160 h 1169048"/>
                <a:gd name="connsiteX19" fmla="*/ 518651 w 1169048"/>
                <a:gd name="connsiteY19" fmla="*/ 1171032 h 1169048"/>
                <a:gd name="connsiteX20" fmla="*/ 460133 w 1169048"/>
                <a:gd name="connsiteY20" fmla="*/ 1171032 h 1169048"/>
                <a:gd name="connsiteX21" fmla="*/ 460264 w 1169048"/>
                <a:gd name="connsiteY21" fmla="*/ 1170901 h 1169048"/>
                <a:gd name="connsiteX22" fmla="*/ 396913 w 1169048"/>
                <a:gd name="connsiteY22" fmla="*/ 1117608 h 1169048"/>
                <a:gd name="connsiteX23" fmla="*/ 308026 w 1169048"/>
                <a:gd name="connsiteY23" fmla="*/ 1069214 h 1169048"/>
                <a:gd name="connsiteX24" fmla="*/ 278833 w 1169048"/>
                <a:gd name="connsiteY24" fmla="*/ 1057327 h 1169048"/>
                <a:gd name="connsiteX25" fmla="*/ 290980 w 1169048"/>
                <a:gd name="connsiteY25" fmla="*/ 1028395 h 1169048"/>
                <a:gd name="connsiteX26" fmla="*/ 319325 w 1169048"/>
                <a:gd name="connsiteY26" fmla="*/ 931540 h 1169048"/>
                <a:gd name="connsiteX27" fmla="*/ 326182 w 1169048"/>
                <a:gd name="connsiteY27" fmla="*/ 848205 h 1169048"/>
                <a:gd name="connsiteX28" fmla="*/ 243631 w 1169048"/>
                <a:gd name="connsiteY28" fmla="*/ 855324 h 1169048"/>
                <a:gd name="connsiteX29" fmla="*/ 146515 w 1169048"/>
                <a:gd name="connsiteY29" fmla="*/ 883995 h 1169048"/>
                <a:gd name="connsiteX30" fmla="*/ 117452 w 1169048"/>
                <a:gd name="connsiteY30" fmla="*/ 896208 h 1169048"/>
                <a:gd name="connsiteX31" fmla="*/ 105500 w 1169048"/>
                <a:gd name="connsiteY31" fmla="*/ 867014 h 1169048"/>
                <a:gd name="connsiteX32" fmla="*/ 57040 w 1169048"/>
                <a:gd name="connsiteY32" fmla="*/ 778519 h 1169048"/>
                <a:gd name="connsiteX33" fmla="*/ 3421 w 1169048"/>
                <a:gd name="connsiteY33" fmla="*/ 715234 h 1169048"/>
                <a:gd name="connsiteX34" fmla="*/ 3421 w 1169048"/>
                <a:gd name="connsiteY34" fmla="*/ 656586 h 1169048"/>
                <a:gd name="connsiteX35" fmla="*/ 249443 w 1169048"/>
                <a:gd name="connsiteY35" fmla="*/ 502193 h 1169048"/>
                <a:gd name="connsiteX36" fmla="*/ 237361 w 1169048"/>
                <a:gd name="connsiteY36" fmla="*/ 481163 h 1169048"/>
                <a:gd name="connsiteX37" fmla="*/ 3421 w 1169048"/>
                <a:gd name="connsiteY37" fmla="*/ 268906 h 1169048"/>
                <a:gd name="connsiteX38" fmla="*/ 3355 w 1169048"/>
                <a:gd name="connsiteY38" fmla="*/ 268906 h 1169048"/>
                <a:gd name="connsiteX39" fmla="*/ 3355 w 1169048"/>
                <a:gd name="connsiteY39" fmla="*/ 228283 h 1169048"/>
                <a:gd name="connsiteX40" fmla="*/ 3355 w 1169048"/>
                <a:gd name="connsiteY40" fmla="*/ 228283 h 1169048"/>
                <a:gd name="connsiteX41" fmla="*/ 237034 w 1169048"/>
                <a:gd name="connsiteY41" fmla="*/ 818946 h 1169048"/>
                <a:gd name="connsiteX42" fmla="*/ 330754 w 1169048"/>
                <a:gd name="connsiteY42" fmla="*/ 811370 h 1169048"/>
                <a:gd name="connsiteX43" fmla="*/ 266293 w 1169048"/>
                <a:gd name="connsiteY43" fmla="*/ 535044 h 1169048"/>
                <a:gd name="connsiteX44" fmla="*/ 26018 w 1169048"/>
                <a:gd name="connsiteY44" fmla="*/ 685714 h 1169048"/>
                <a:gd name="connsiteX45" fmla="*/ 87148 w 1169048"/>
                <a:gd name="connsiteY45" fmla="*/ 757293 h 1169048"/>
                <a:gd name="connsiteX46" fmla="*/ 137371 w 1169048"/>
                <a:gd name="connsiteY46" fmla="*/ 847748 h 1169048"/>
                <a:gd name="connsiteX47" fmla="*/ 237034 w 1169048"/>
                <a:gd name="connsiteY47" fmla="*/ 818881 h 1169048"/>
                <a:gd name="connsiteX48" fmla="*/ 237034 w 1169048"/>
                <a:gd name="connsiteY48" fmla="*/ 818881 h 1169048"/>
                <a:gd name="connsiteX49" fmla="*/ 362887 w 1169048"/>
                <a:gd name="connsiteY49" fmla="*/ 843960 h 1169048"/>
                <a:gd name="connsiteX50" fmla="*/ 355441 w 1169048"/>
                <a:gd name="connsiteY50" fmla="*/ 937810 h 1169048"/>
                <a:gd name="connsiteX51" fmla="*/ 326966 w 1169048"/>
                <a:gd name="connsiteY51" fmla="*/ 1037277 h 1169048"/>
                <a:gd name="connsiteX52" fmla="*/ 417812 w 1169048"/>
                <a:gd name="connsiteY52" fmla="*/ 1087239 h 1169048"/>
                <a:gd name="connsiteX53" fmla="*/ 489457 w 1169048"/>
                <a:gd name="connsiteY53" fmla="*/ 1148174 h 1169048"/>
                <a:gd name="connsiteX54" fmla="*/ 639278 w 1169048"/>
                <a:gd name="connsiteY54" fmla="*/ 907311 h 1169048"/>
                <a:gd name="connsiteX55" fmla="*/ 362821 w 1169048"/>
                <a:gd name="connsiteY55" fmla="*/ 844025 h 1169048"/>
                <a:gd name="connsiteX56" fmla="*/ 362821 w 1169048"/>
                <a:gd name="connsiteY56" fmla="*/ 844025 h 1169048"/>
                <a:gd name="connsiteX57" fmla="*/ 301561 w 1169048"/>
                <a:gd name="connsiteY57" fmla="*/ 523549 h 1169048"/>
                <a:gd name="connsiteX58" fmla="*/ 367458 w 1169048"/>
                <a:gd name="connsiteY58" fmla="*/ 807256 h 1169048"/>
                <a:gd name="connsiteX59" fmla="*/ 650773 w 1169048"/>
                <a:gd name="connsiteY59" fmla="*/ 871978 h 1169048"/>
                <a:gd name="connsiteX60" fmla="*/ 657108 w 1169048"/>
                <a:gd name="connsiteY60" fmla="*/ 848532 h 1169048"/>
                <a:gd name="connsiteX61" fmla="*/ 641760 w 1169048"/>
                <a:gd name="connsiteY61" fmla="*/ 533019 h 1169048"/>
                <a:gd name="connsiteX62" fmla="*/ 325007 w 1169048"/>
                <a:gd name="connsiteY62" fmla="*/ 517149 h 1169048"/>
                <a:gd name="connsiteX63" fmla="*/ 301495 w 1169048"/>
                <a:gd name="connsiteY63" fmla="*/ 523549 h 1169048"/>
                <a:gd name="connsiteX64" fmla="*/ 301495 w 1169048"/>
                <a:gd name="connsiteY64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3421" y="228152"/>
                  </a:moveTo>
                  <a:cubicBezTo>
                    <a:pt x="36337" y="208755"/>
                    <a:pt x="156376" y="128685"/>
                    <a:pt x="140245" y="3355"/>
                  </a:cubicBezTo>
                  <a:lnTo>
                    <a:pt x="177994" y="41104"/>
                  </a:lnTo>
                  <a:cubicBezTo>
                    <a:pt x="170810" y="144621"/>
                    <a:pt x="88519" y="215090"/>
                    <a:pt x="42737" y="246635"/>
                  </a:cubicBezTo>
                  <a:cubicBezTo>
                    <a:pt x="138155" y="294703"/>
                    <a:pt x="214437" y="371116"/>
                    <a:pt x="269036" y="462093"/>
                  </a:cubicBezTo>
                  <a:cubicBezTo>
                    <a:pt x="274588" y="471301"/>
                    <a:pt x="279878" y="480706"/>
                    <a:pt x="284972" y="490176"/>
                  </a:cubicBezTo>
                  <a:cubicBezTo>
                    <a:pt x="295291" y="487041"/>
                    <a:pt x="305740" y="484167"/>
                    <a:pt x="316190" y="481555"/>
                  </a:cubicBezTo>
                  <a:cubicBezTo>
                    <a:pt x="418269" y="456019"/>
                    <a:pt x="524790" y="456149"/>
                    <a:pt x="625433" y="488282"/>
                  </a:cubicBezTo>
                  <a:lnTo>
                    <a:pt x="686955" y="549738"/>
                  </a:lnTo>
                  <a:cubicBezTo>
                    <a:pt x="718956" y="649793"/>
                    <a:pt x="718434" y="756118"/>
                    <a:pt x="692963" y="857544"/>
                  </a:cubicBezTo>
                  <a:cubicBezTo>
                    <a:pt x="690351" y="867928"/>
                    <a:pt x="687477" y="878313"/>
                    <a:pt x="684342" y="888632"/>
                  </a:cubicBezTo>
                  <a:cubicBezTo>
                    <a:pt x="693877" y="893726"/>
                    <a:pt x="703347" y="899016"/>
                    <a:pt x="712556" y="904567"/>
                  </a:cubicBezTo>
                  <a:cubicBezTo>
                    <a:pt x="804121" y="959428"/>
                    <a:pt x="880272" y="1036232"/>
                    <a:pt x="928536" y="1132042"/>
                  </a:cubicBezTo>
                  <a:cubicBezTo>
                    <a:pt x="960081" y="1086260"/>
                    <a:pt x="1030615" y="1004035"/>
                    <a:pt x="1134132" y="996850"/>
                  </a:cubicBezTo>
                  <a:lnTo>
                    <a:pt x="1171881" y="1034600"/>
                  </a:lnTo>
                  <a:cubicBezTo>
                    <a:pt x="1046878" y="1018533"/>
                    <a:pt x="966938" y="1137724"/>
                    <a:pt x="947149" y="1171032"/>
                  </a:cubicBezTo>
                  <a:lnTo>
                    <a:pt x="906135" y="1171032"/>
                  </a:lnTo>
                  <a:cubicBezTo>
                    <a:pt x="862116" y="1071304"/>
                    <a:pt x="786356" y="991822"/>
                    <a:pt x="693551" y="936243"/>
                  </a:cubicBezTo>
                  <a:cubicBezTo>
                    <a:pt x="686628" y="932063"/>
                    <a:pt x="679575" y="928079"/>
                    <a:pt x="672456" y="924160"/>
                  </a:cubicBezTo>
                  <a:cubicBezTo>
                    <a:pt x="639082" y="1015529"/>
                    <a:pt x="585790" y="1100824"/>
                    <a:pt x="518651" y="1171032"/>
                  </a:cubicBezTo>
                  <a:lnTo>
                    <a:pt x="460133" y="1171032"/>
                  </a:lnTo>
                  <a:lnTo>
                    <a:pt x="460264" y="1170901"/>
                  </a:lnTo>
                  <a:cubicBezTo>
                    <a:pt x="441063" y="1151374"/>
                    <a:pt x="419772" y="1133544"/>
                    <a:pt x="396913" y="1117608"/>
                  </a:cubicBezTo>
                  <a:cubicBezTo>
                    <a:pt x="369156" y="1098342"/>
                    <a:pt x="339310" y="1082015"/>
                    <a:pt x="308026" y="1069214"/>
                  </a:cubicBezTo>
                  <a:lnTo>
                    <a:pt x="278833" y="1057327"/>
                  </a:lnTo>
                  <a:lnTo>
                    <a:pt x="290980" y="1028395"/>
                  </a:lnTo>
                  <a:cubicBezTo>
                    <a:pt x="303912" y="997438"/>
                    <a:pt x="313447" y="964783"/>
                    <a:pt x="319325" y="931540"/>
                  </a:cubicBezTo>
                  <a:cubicBezTo>
                    <a:pt x="324158" y="904045"/>
                    <a:pt x="326509" y="876092"/>
                    <a:pt x="326182" y="848205"/>
                  </a:cubicBezTo>
                  <a:cubicBezTo>
                    <a:pt x="298818" y="848009"/>
                    <a:pt x="271126" y="850360"/>
                    <a:pt x="243631" y="855324"/>
                  </a:cubicBezTo>
                  <a:cubicBezTo>
                    <a:pt x="210518" y="861267"/>
                    <a:pt x="177864" y="870868"/>
                    <a:pt x="146515" y="883995"/>
                  </a:cubicBezTo>
                  <a:lnTo>
                    <a:pt x="117452" y="896208"/>
                  </a:lnTo>
                  <a:lnTo>
                    <a:pt x="105500" y="867014"/>
                  </a:lnTo>
                  <a:cubicBezTo>
                    <a:pt x="92765" y="835926"/>
                    <a:pt x="76437" y="806145"/>
                    <a:pt x="57040" y="778519"/>
                  </a:cubicBezTo>
                  <a:cubicBezTo>
                    <a:pt x="41170" y="755922"/>
                    <a:pt x="23209" y="734696"/>
                    <a:pt x="3421" y="715234"/>
                  </a:cubicBezTo>
                  <a:lnTo>
                    <a:pt x="3421" y="656586"/>
                  </a:lnTo>
                  <a:cubicBezTo>
                    <a:pt x="74608" y="588402"/>
                    <a:pt x="159250" y="535305"/>
                    <a:pt x="249443" y="502193"/>
                  </a:cubicBezTo>
                  <a:cubicBezTo>
                    <a:pt x="245525" y="495074"/>
                    <a:pt x="241541" y="488086"/>
                    <a:pt x="237361" y="481163"/>
                  </a:cubicBezTo>
                  <a:cubicBezTo>
                    <a:pt x="181913" y="388684"/>
                    <a:pt x="102888" y="312467"/>
                    <a:pt x="3421" y="268906"/>
                  </a:cubicBezTo>
                  <a:lnTo>
                    <a:pt x="3355" y="268906"/>
                  </a:lnTo>
                  <a:lnTo>
                    <a:pt x="3355" y="228283"/>
                  </a:lnTo>
                  <a:lnTo>
                    <a:pt x="3355" y="228283"/>
                  </a:lnTo>
                  <a:close/>
                  <a:moveTo>
                    <a:pt x="237034" y="818946"/>
                  </a:moveTo>
                  <a:cubicBezTo>
                    <a:pt x="268057" y="813395"/>
                    <a:pt x="299471" y="810848"/>
                    <a:pt x="330754" y="811370"/>
                  </a:cubicBezTo>
                  <a:cubicBezTo>
                    <a:pt x="329056" y="716540"/>
                    <a:pt x="306916" y="620861"/>
                    <a:pt x="266293" y="535044"/>
                  </a:cubicBezTo>
                  <a:cubicBezTo>
                    <a:pt x="178059" y="566719"/>
                    <a:pt x="95246" y="618641"/>
                    <a:pt x="26018" y="685714"/>
                  </a:cubicBezTo>
                  <a:cubicBezTo>
                    <a:pt x="48485" y="707332"/>
                    <a:pt x="68992" y="731431"/>
                    <a:pt x="87148" y="757293"/>
                  </a:cubicBezTo>
                  <a:cubicBezTo>
                    <a:pt x="107068" y="785703"/>
                    <a:pt x="123983" y="816138"/>
                    <a:pt x="137371" y="847748"/>
                  </a:cubicBezTo>
                  <a:cubicBezTo>
                    <a:pt x="169634" y="834621"/>
                    <a:pt x="203138" y="824954"/>
                    <a:pt x="237034" y="818881"/>
                  </a:cubicBezTo>
                  <a:lnTo>
                    <a:pt x="237034" y="818881"/>
                  </a:lnTo>
                  <a:close/>
                  <a:moveTo>
                    <a:pt x="362887" y="843960"/>
                  </a:moveTo>
                  <a:cubicBezTo>
                    <a:pt x="363474" y="875243"/>
                    <a:pt x="360927" y="906723"/>
                    <a:pt x="355441" y="937810"/>
                  </a:cubicBezTo>
                  <a:cubicBezTo>
                    <a:pt x="349433" y="971902"/>
                    <a:pt x="339897" y="1005406"/>
                    <a:pt x="326966" y="1037277"/>
                  </a:cubicBezTo>
                  <a:cubicBezTo>
                    <a:pt x="359164" y="1050862"/>
                    <a:pt x="389664" y="1067712"/>
                    <a:pt x="417812" y="1087239"/>
                  </a:cubicBezTo>
                  <a:cubicBezTo>
                    <a:pt x="443740" y="1105265"/>
                    <a:pt x="467774" y="1125707"/>
                    <a:pt x="489457" y="1148174"/>
                  </a:cubicBezTo>
                  <a:cubicBezTo>
                    <a:pt x="555355" y="1079925"/>
                    <a:pt x="607342" y="996655"/>
                    <a:pt x="639278" y="907311"/>
                  </a:cubicBezTo>
                  <a:cubicBezTo>
                    <a:pt x="554441" y="867341"/>
                    <a:pt x="459153" y="845462"/>
                    <a:pt x="362821" y="844025"/>
                  </a:cubicBezTo>
                  <a:lnTo>
                    <a:pt x="362821" y="844025"/>
                  </a:lnTo>
                  <a:close/>
                  <a:moveTo>
                    <a:pt x="301561" y="523549"/>
                  </a:moveTo>
                  <a:cubicBezTo>
                    <a:pt x="342640" y="611848"/>
                    <a:pt x="365238" y="709944"/>
                    <a:pt x="367458" y="807256"/>
                  </a:cubicBezTo>
                  <a:cubicBezTo>
                    <a:pt x="466076" y="809346"/>
                    <a:pt x="563519" y="831616"/>
                    <a:pt x="650773" y="871978"/>
                  </a:cubicBezTo>
                  <a:cubicBezTo>
                    <a:pt x="653059" y="864206"/>
                    <a:pt x="655149" y="856368"/>
                    <a:pt x="657108" y="848532"/>
                  </a:cubicBezTo>
                  <a:cubicBezTo>
                    <a:pt x="683297" y="743970"/>
                    <a:pt x="681338" y="634184"/>
                    <a:pt x="641760" y="533019"/>
                  </a:cubicBezTo>
                  <a:cubicBezTo>
                    <a:pt x="540007" y="493441"/>
                    <a:pt x="430091" y="490829"/>
                    <a:pt x="325007" y="517149"/>
                  </a:cubicBezTo>
                  <a:cubicBezTo>
                    <a:pt x="317170" y="519108"/>
                    <a:pt x="309332" y="521263"/>
                    <a:pt x="301495" y="523549"/>
                  </a:cubicBezTo>
                  <a:lnTo>
                    <a:pt x="301495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DA75CC45-BA7F-49B5-B199-7655E3E9FFD6}"/>
                </a:ext>
              </a:extLst>
            </p:cNvPr>
            <p:cNvSpPr/>
            <p:nvPr/>
          </p:nvSpPr>
          <p:spPr>
            <a:xfrm>
              <a:off x="2606888" y="3078031"/>
              <a:ext cx="1169048" cy="1169048"/>
            </a:xfrm>
            <a:custGeom>
              <a:avLst/>
              <a:gdLst>
                <a:gd name="connsiteX0" fmla="*/ 3420 w 1169048"/>
                <a:gd name="connsiteY0" fmla="*/ 228087 h 1169048"/>
                <a:gd name="connsiteX1" fmla="*/ 140114 w 1169048"/>
                <a:gd name="connsiteY1" fmla="*/ 3355 h 1169048"/>
                <a:gd name="connsiteX2" fmla="*/ 177864 w 1169048"/>
                <a:gd name="connsiteY2" fmla="*/ 41104 h 1169048"/>
                <a:gd name="connsiteX3" fmla="*/ 42606 w 1169048"/>
                <a:gd name="connsiteY3" fmla="*/ 246635 h 1169048"/>
                <a:gd name="connsiteX4" fmla="*/ 268905 w 1169048"/>
                <a:gd name="connsiteY4" fmla="*/ 462092 h 1169048"/>
                <a:gd name="connsiteX5" fmla="*/ 284841 w 1169048"/>
                <a:gd name="connsiteY5" fmla="*/ 490176 h 1169048"/>
                <a:gd name="connsiteX6" fmla="*/ 316059 w 1169048"/>
                <a:gd name="connsiteY6" fmla="*/ 481555 h 1169048"/>
                <a:gd name="connsiteX7" fmla="*/ 625302 w 1169048"/>
                <a:gd name="connsiteY7" fmla="*/ 488282 h 1169048"/>
                <a:gd name="connsiteX8" fmla="*/ 686824 w 1169048"/>
                <a:gd name="connsiteY8" fmla="*/ 549738 h 1169048"/>
                <a:gd name="connsiteX9" fmla="*/ 692832 w 1169048"/>
                <a:gd name="connsiteY9" fmla="*/ 857544 h 1169048"/>
                <a:gd name="connsiteX10" fmla="*/ 684212 w 1169048"/>
                <a:gd name="connsiteY10" fmla="*/ 888632 h 1169048"/>
                <a:gd name="connsiteX11" fmla="*/ 712425 w 1169048"/>
                <a:gd name="connsiteY11" fmla="*/ 904567 h 1169048"/>
                <a:gd name="connsiteX12" fmla="*/ 928405 w 1169048"/>
                <a:gd name="connsiteY12" fmla="*/ 1132042 h 1169048"/>
                <a:gd name="connsiteX13" fmla="*/ 1134001 w 1169048"/>
                <a:gd name="connsiteY13" fmla="*/ 996850 h 1169048"/>
                <a:gd name="connsiteX14" fmla="*/ 1171750 w 1169048"/>
                <a:gd name="connsiteY14" fmla="*/ 1034599 h 1169048"/>
                <a:gd name="connsiteX15" fmla="*/ 946757 w 1169048"/>
                <a:gd name="connsiteY15" fmla="*/ 1171489 h 1169048"/>
                <a:gd name="connsiteX16" fmla="*/ 947149 w 1169048"/>
                <a:gd name="connsiteY16" fmla="*/ 1172142 h 1169048"/>
                <a:gd name="connsiteX17" fmla="*/ 905939 w 1169048"/>
                <a:gd name="connsiteY17" fmla="*/ 1172142 h 1169048"/>
                <a:gd name="connsiteX18" fmla="*/ 906265 w 1169048"/>
                <a:gd name="connsiteY18" fmla="*/ 1171489 h 1169048"/>
                <a:gd name="connsiteX19" fmla="*/ 693485 w 1169048"/>
                <a:gd name="connsiteY19" fmla="*/ 936243 h 1169048"/>
                <a:gd name="connsiteX20" fmla="*/ 672390 w 1169048"/>
                <a:gd name="connsiteY20" fmla="*/ 924160 h 1169048"/>
                <a:gd name="connsiteX21" fmla="*/ 518324 w 1169048"/>
                <a:gd name="connsiteY21" fmla="*/ 1171293 h 1169048"/>
                <a:gd name="connsiteX22" fmla="*/ 519108 w 1169048"/>
                <a:gd name="connsiteY22" fmla="*/ 1172142 h 1169048"/>
                <a:gd name="connsiteX23" fmla="*/ 458957 w 1169048"/>
                <a:gd name="connsiteY23" fmla="*/ 1172142 h 1169048"/>
                <a:gd name="connsiteX24" fmla="*/ 460133 w 1169048"/>
                <a:gd name="connsiteY24" fmla="*/ 1170901 h 1169048"/>
                <a:gd name="connsiteX25" fmla="*/ 396782 w 1169048"/>
                <a:gd name="connsiteY25" fmla="*/ 1117608 h 1169048"/>
                <a:gd name="connsiteX26" fmla="*/ 307895 w 1169048"/>
                <a:gd name="connsiteY26" fmla="*/ 1069214 h 1169048"/>
                <a:gd name="connsiteX27" fmla="*/ 278702 w 1169048"/>
                <a:gd name="connsiteY27" fmla="*/ 1057327 h 1169048"/>
                <a:gd name="connsiteX28" fmla="*/ 290850 w 1169048"/>
                <a:gd name="connsiteY28" fmla="*/ 1028395 h 1169048"/>
                <a:gd name="connsiteX29" fmla="*/ 319194 w 1169048"/>
                <a:gd name="connsiteY29" fmla="*/ 931540 h 1169048"/>
                <a:gd name="connsiteX30" fmla="*/ 326052 w 1169048"/>
                <a:gd name="connsiteY30" fmla="*/ 848205 h 1169048"/>
                <a:gd name="connsiteX31" fmla="*/ 243500 w 1169048"/>
                <a:gd name="connsiteY31" fmla="*/ 855324 h 1169048"/>
                <a:gd name="connsiteX32" fmla="*/ 146384 w 1169048"/>
                <a:gd name="connsiteY32" fmla="*/ 883995 h 1169048"/>
                <a:gd name="connsiteX33" fmla="*/ 117321 w 1169048"/>
                <a:gd name="connsiteY33" fmla="*/ 896208 h 1169048"/>
                <a:gd name="connsiteX34" fmla="*/ 105369 w 1169048"/>
                <a:gd name="connsiteY34" fmla="*/ 867079 h 1169048"/>
                <a:gd name="connsiteX35" fmla="*/ 56909 w 1169048"/>
                <a:gd name="connsiteY35" fmla="*/ 778584 h 1169048"/>
                <a:gd name="connsiteX36" fmla="*/ 3355 w 1169048"/>
                <a:gd name="connsiteY36" fmla="*/ 715430 h 1169048"/>
                <a:gd name="connsiteX37" fmla="*/ 3355 w 1169048"/>
                <a:gd name="connsiteY37" fmla="*/ 656585 h 1169048"/>
                <a:gd name="connsiteX38" fmla="*/ 249312 w 1169048"/>
                <a:gd name="connsiteY38" fmla="*/ 502258 h 1169048"/>
                <a:gd name="connsiteX39" fmla="*/ 237230 w 1169048"/>
                <a:gd name="connsiteY39" fmla="*/ 481228 h 1169048"/>
                <a:gd name="connsiteX40" fmla="*/ 3355 w 1169048"/>
                <a:gd name="connsiteY40" fmla="*/ 268971 h 1169048"/>
                <a:gd name="connsiteX41" fmla="*/ 3355 w 1169048"/>
                <a:gd name="connsiteY41" fmla="*/ 228283 h 1169048"/>
                <a:gd name="connsiteX42" fmla="*/ 3355 w 1169048"/>
                <a:gd name="connsiteY42" fmla="*/ 228283 h 1169048"/>
                <a:gd name="connsiteX43" fmla="*/ 25952 w 1169048"/>
                <a:gd name="connsiteY43" fmla="*/ 685714 h 1169048"/>
                <a:gd name="connsiteX44" fmla="*/ 87083 w 1169048"/>
                <a:gd name="connsiteY44" fmla="*/ 757359 h 1169048"/>
                <a:gd name="connsiteX45" fmla="*/ 137306 w 1169048"/>
                <a:gd name="connsiteY45" fmla="*/ 847813 h 1169048"/>
                <a:gd name="connsiteX46" fmla="*/ 236969 w 1169048"/>
                <a:gd name="connsiteY46" fmla="*/ 818946 h 1169048"/>
                <a:gd name="connsiteX47" fmla="*/ 330689 w 1169048"/>
                <a:gd name="connsiteY47" fmla="*/ 811370 h 1169048"/>
                <a:gd name="connsiteX48" fmla="*/ 266228 w 1169048"/>
                <a:gd name="connsiteY48" fmla="*/ 535044 h 1169048"/>
                <a:gd name="connsiteX49" fmla="*/ 25952 w 1169048"/>
                <a:gd name="connsiteY49" fmla="*/ 685714 h 1169048"/>
                <a:gd name="connsiteX50" fmla="*/ 25952 w 1169048"/>
                <a:gd name="connsiteY50" fmla="*/ 685714 h 1169048"/>
                <a:gd name="connsiteX51" fmla="*/ 362821 w 1169048"/>
                <a:gd name="connsiteY51" fmla="*/ 843960 h 1169048"/>
                <a:gd name="connsiteX52" fmla="*/ 355376 w 1169048"/>
                <a:gd name="connsiteY52" fmla="*/ 937810 h 1169048"/>
                <a:gd name="connsiteX53" fmla="*/ 326901 w 1169048"/>
                <a:gd name="connsiteY53" fmla="*/ 1037277 h 1169048"/>
                <a:gd name="connsiteX54" fmla="*/ 417747 w 1169048"/>
                <a:gd name="connsiteY54" fmla="*/ 1087239 h 1169048"/>
                <a:gd name="connsiteX55" fmla="*/ 489392 w 1169048"/>
                <a:gd name="connsiteY55" fmla="*/ 1148173 h 1169048"/>
                <a:gd name="connsiteX56" fmla="*/ 639213 w 1169048"/>
                <a:gd name="connsiteY56" fmla="*/ 907310 h 1169048"/>
                <a:gd name="connsiteX57" fmla="*/ 362756 w 1169048"/>
                <a:gd name="connsiteY57" fmla="*/ 844025 h 1169048"/>
                <a:gd name="connsiteX58" fmla="*/ 362756 w 1169048"/>
                <a:gd name="connsiteY58" fmla="*/ 844025 h 1169048"/>
                <a:gd name="connsiteX59" fmla="*/ 301495 w 1169048"/>
                <a:gd name="connsiteY59" fmla="*/ 523549 h 1169048"/>
                <a:gd name="connsiteX60" fmla="*/ 367393 w 1169048"/>
                <a:gd name="connsiteY60" fmla="*/ 807255 h 1169048"/>
                <a:gd name="connsiteX61" fmla="*/ 650708 w 1169048"/>
                <a:gd name="connsiteY61" fmla="*/ 871978 h 1169048"/>
                <a:gd name="connsiteX62" fmla="*/ 657043 w 1169048"/>
                <a:gd name="connsiteY62" fmla="*/ 848531 h 1169048"/>
                <a:gd name="connsiteX63" fmla="*/ 641695 w 1169048"/>
                <a:gd name="connsiteY63" fmla="*/ 533019 h 1169048"/>
                <a:gd name="connsiteX64" fmla="*/ 324941 w 1169048"/>
                <a:gd name="connsiteY64" fmla="*/ 517149 h 1169048"/>
                <a:gd name="connsiteX65" fmla="*/ 301430 w 1169048"/>
                <a:gd name="connsiteY65" fmla="*/ 523549 h 1169048"/>
                <a:gd name="connsiteX66" fmla="*/ 301430 w 1169048"/>
                <a:gd name="connsiteY66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3420" y="228087"/>
                  </a:moveTo>
                  <a:cubicBezTo>
                    <a:pt x="36467" y="208559"/>
                    <a:pt x="156246" y="128554"/>
                    <a:pt x="140114" y="3355"/>
                  </a:cubicBezTo>
                  <a:lnTo>
                    <a:pt x="177864" y="41104"/>
                  </a:lnTo>
                  <a:cubicBezTo>
                    <a:pt x="170679" y="144621"/>
                    <a:pt x="88389" y="215090"/>
                    <a:pt x="42606" y="246635"/>
                  </a:cubicBezTo>
                  <a:cubicBezTo>
                    <a:pt x="138024" y="294703"/>
                    <a:pt x="214306" y="371116"/>
                    <a:pt x="268905" y="462092"/>
                  </a:cubicBezTo>
                  <a:cubicBezTo>
                    <a:pt x="274457" y="471301"/>
                    <a:pt x="279747" y="480706"/>
                    <a:pt x="284841" y="490176"/>
                  </a:cubicBezTo>
                  <a:cubicBezTo>
                    <a:pt x="295160" y="487041"/>
                    <a:pt x="305610" y="484167"/>
                    <a:pt x="316059" y="481555"/>
                  </a:cubicBezTo>
                  <a:cubicBezTo>
                    <a:pt x="418139" y="456018"/>
                    <a:pt x="524659" y="456149"/>
                    <a:pt x="625302" y="488282"/>
                  </a:cubicBezTo>
                  <a:lnTo>
                    <a:pt x="686824" y="549738"/>
                  </a:lnTo>
                  <a:cubicBezTo>
                    <a:pt x="718826" y="649793"/>
                    <a:pt x="718303" y="756052"/>
                    <a:pt x="692832" y="857544"/>
                  </a:cubicBezTo>
                  <a:cubicBezTo>
                    <a:pt x="690220" y="867928"/>
                    <a:pt x="687346" y="878313"/>
                    <a:pt x="684212" y="888632"/>
                  </a:cubicBezTo>
                  <a:cubicBezTo>
                    <a:pt x="693747" y="893726"/>
                    <a:pt x="703217" y="899016"/>
                    <a:pt x="712425" y="904567"/>
                  </a:cubicBezTo>
                  <a:cubicBezTo>
                    <a:pt x="803990" y="959428"/>
                    <a:pt x="880141" y="1036232"/>
                    <a:pt x="928405" y="1132042"/>
                  </a:cubicBezTo>
                  <a:cubicBezTo>
                    <a:pt x="959950" y="1086260"/>
                    <a:pt x="1030485" y="1004034"/>
                    <a:pt x="1134001" y="996850"/>
                  </a:cubicBezTo>
                  <a:lnTo>
                    <a:pt x="1171750" y="1034599"/>
                  </a:lnTo>
                  <a:cubicBezTo>
                    <a:pt x="1046159" y="1018468"/>
                    <a:pt x="966089" y="1138769"/>
                    <a:pt x="946757" y="1171489"/>
                  </a:cubicBezTo>
                  <a:lnTo>
                    <a:pt x="947149" y="1172142"/>
                  </a:lnTo>
                  <a:lnTo>
                    <a:pt x="905939" y="1172142"/>
                  </a:lnTo>
                  <a:lnTo>
                    <a:pt x="906265" y="1171489"/>
                  </a:lnTo>
                  <a:cubicBezTo>
                    <a:pt x="862312" y="1071565"/>
                    <a:pt x="786422" y="991952"/>
                    <a:pt x="693485" y="936243"/>
                  </a:cubicBezTo>
                  <a:cubicBezTo>
                    <a:pt x="686563" y="932063"/>
                    <a:pt x="679509" y="928079"/>
                    <a:pt x="672390" y="924160"/>
                  </a:cubicBezTo>
                  <a:cubicBezTo>
                    <a:pt x="638952" y="1015659"/>
                    <a:pt x="585593" y="1101020"/>
                    <a:pt x="518324" y="1171293"/>
                  </a:cubicBezTo>
                  <a:lnTo>
                    <a:pt x="519108" y="1172142"/>
                  </a:lnTo>
                  <a:lnTo>
                    <a:pt x="458957" y="1172142"/>
                  </a:lnTo>
                  <a:lnTo>
                    <a:pt x="460133" y="1170901"/>
                  </a:lnTo>
                  <a:cubicBezTo>
                    <a:pt x="440932" y="1151374"/>
                    <a:pt x="419641" y="1133544"/>
                    <a:pt x="396782" y="1117608"/>
                  </a:cubicBezTo>
                  <a:cubicBezTo>
                    <a:pt x="369026" y="1098342"/>
                    <a:pt x="339179" y="1082014"/>
                    <a:pt x="307895" y="1069214"/>
                  </a:cubicBezTo>
                  <a:lnTo>
                    <a:pt x="278702" y="1057327"/>
                  </a:lnTo>
                  <a:lnTo>
                    <a:pt x="290850" y="1028395"/>
                  </a:lnTo>
                  <a:cubicBezTo>
                    <a:pt x="303781" y="997438"/>
                    <a:pt x="313316" y="964783"/>
                    <a:pt x="319194" y="931540"/>
                  </a:cubicBezTo>
                  <a:cubicBezTo>
                    <a:pt x="324027" y="904045"/>
                    <a:pt x="326378" y="876092"/>
                    <a:pt x="326052" y="848205"/>
                  </a:cubicBezTo>
                  <a:cubicBezTo>
                    <a:pt x="298687" y="848009"/>
                    <a:pt x="270995" y="850360"/>
                    <a:pt x="243500" y="855324"/>
                  </a:cubicBezTo>
                  <a:cubicBezTo>
                    <a:pt x="210388" y="861267"/>
                    <a:pt x="177733" y="870867"/>
                    <a:pt x="146384" y="883995"/>
                  </a:cubicBezTo>
                  <a:lnTo>
                    <a:pt x="117321" y="896208"/>
                  </a:lnTo>
                  <a:lnTo>
                    <a:pt x="105369" y="867079"/>
                  </a:lnTo>
                  <a:cubicBezTo>
                    <a:pt x="92634" y="835992"/>
                    <a:pt x="76306" y="806211"/>
                    <a:pt x="56909" y="778584"/>
                  </a:cubicBezTo>
                  <a:cubicBezTo>
                    <a:pt x="41104" y="756052"/>
                    <a:pt x="23144" y="734827"/>
                    <a:pt x="3355" y="715430"/>
                  </a:cubicBezTo>
                  <a:lnTo>
                    <a:pt x="3355" y="656585"/>
                  </a:lnTo>
                  <a:cubicBezTo>
                    <a:pt x="74478" y="588402"/>
                    <a:pt x="159119" y="535370"/>
                    <a:pt x="249312" y="502258"/>
                  </a:cubicBezTo>
                  <a:cubicBezTo>
                    <a:pt x="245394" y="495139"/>
                    <a:pt x="241410" y="488151"/>
                    <a:pt x="237230" y="481228"/>
                  </a:cubicBezTo>
                  <a:cubicBezTo>
                    <a:pt x="181782" y="388749"/>
                    <a:pt x="102822" y="312532"/>
                    <a:pt x="3355" y="268971"/>
                  </a:cubicBezTo>
                  <a:lnTo>
                    <a:pt x="3355" y="228283"/>
                  </a:lnTo>
                  <a:lnTo>
                    <a:pt x="3355" y="228283"/>
                  </a:lnTo>
                  <a:close/>
                  <a:moveTo>
                    <a:pt x="25952" y="685714"/>
                  </a:moveTo>
                  <a:cubicBezTo>
                    <a:pt x="48419" y="707331"/>
                    <a:pt x="68926" y="731431"/>
                    <a:pt x="87083" y="757359"/>
                  </a:cubicBezTo>
                  <a:cubicBezTo>
                    <a:pt x="107002" y="785769"/>
                    <a:pt x="123917" y="816203"/>
                    <a:pt x="137306" y="847813"/>
                  </a:cubicBezTo>
                  <a:cubicBezTo>
                    <a:pt x="169569" y="834686"/>
                    <a:pt x="203073" y="825020"/>
                    <a:pt x="236969" y="818946"/>
                  </a:cubicBezTo>
                  <a:cubicBezTo>
                    <a:pt x="267991" y="813395"/>
                    <a:pt x="299471" y="810848"/>
                    <a:pt x="330689" y="811370"/>
                  </a:cubicBezTo>
                  <a:cubicBezTo>
                    <a:pt x="328991" y="716540"/>
                    <a:pt x="306851" y="620796"/>
                    <a:pt x="266228" y="535044"/>
                  </a:cubicBezTo>
                  <a:cubicBezTo>
                    <a:pt x="177994" y="566719"/>
                    <a:pt x="95181" y="618640"/>
                    <a:pt x="25952" y="685714"/>
                  </a:cubicBezTo>
                  <a:lnTo>
                    <a:pt x="25952" y="685714"/>
                  </a:lnTo>
                  <a:close/>
                  <a:moveTo>
                    <a:pt x="362821" y="843960"/>
                  </a:moveTo>
                  <a:cubicBezTo>
                    <a:pt x="363409" y="875243"/>
                    <a:pt x="360862" y="906723"/>
                    <a:pt x="355376" y="937810"/>
                  </a:cubicBezTo>
                  <a:cubicBezTo>
                    <a:pt x="349367" y="971902"/>
                    <a:pt x="339832" y="1005406"/>
                    <a:pt x="326901" y="1037277"/>
                  </a:cubicBezTo>
                  <a:cubicBezTo>
                    <a:pt x="359099" y="1050862"/>
                    <a:pt x="389598" y="1067712"/>
                    <a:pt x="417747" y="1087239"/>
                  </a:cubicBezTo>
                  <a:cubicBezTo>
                    <a:pt x="443675" y="1105265"/>
                    <a:pt x="467709" y="1125707"/>
                    <a:pt x="489392" y="1148173"/>
                  </a:cubicBezTo>
                  <a:cubicBezTo>
                    <a:pt x="555224" y="1079924"/>
                    <a:pt x="607276" y="996654"/>
                    <a:pt x="639213" y="907310"/>
                  </a:cubicBezTo>
                  <a:cubicBezTo>
                    <a:pt x="554375" y="867341"/>
                    <a:pt x="459153" y="845462"/>
                    <a:pt x="362756" y="844025"/>
                  </a:cubicBezTo>
                  <a:lnTo>
                    <a:pt x="362756" y="844025"/>
                  </a:lnTo>
                  <a:close/>
                  <a:moveTo>
                    <a:pt x="301495" y="523549"/>
                  </a:moveTo>
                  <a:cubicBezTo>
                    <a:pt x="342575" y="611848"/>
                    <a:pt x="365172" y="709944"/>
                    <a:pt x="367393" y="807255"/>
                  </a:cubicBezTo>
                  <a:cubicBezTo>
                    <a:pt x="466011" y="809345"/>
                    <a:pt x="563453" y="831616"/>
                    <a:pt x="650708" y="871978"/>
                  </a:cubicBezTo>
                  <a:cubicBezTo>
                    <a:pt x="652993" y="864206"/>
                    <a:pt x="655083" y="856369"/>
                    <a:pt x="657043" y="848531"/>
                  </a:cubicBezTo>
                  <a:cubicBezTo>
                    <a:pt x="683232" y="743970"/>
                    <a:pt x="681273" y="634184"/>
                    <a:pt x="641695" y="533019"/>
                  </a:cubicBezTo>
                  <a:cubicBezTo>
                    <a:pt x="539942" y="493441"/>
                    <a:pt x="430025" y="490829"/>
                    <a:pt x="324941" y="517149"/>
                  </a:cubicBezTo>
                  <a:cubicBezTo>
                    <a:pt x="317104" y="519108"/>
                    <a:pt x="309267" y="521263"/>
                    <a:pt x="301430" y="523549"/>
                  </a:cubicBezTo>
                  <a:lnTo>
                    <a:pt x="301430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D89BFB3-D90F-4CF8-B1B1-54AFB6722CE3}"/>
                </a:ext>
              </a:extLst>
            </p:cNvPr>
            <p:cNvSpPr/>
            <p:nvPr/>
          </p:nvSpPr>
          <p:spPr>
            <a:xfrm>
              <a:off x="2743712" y="2941533"/>
              <a:ext cx="1169048" cy="1169048"/>
            </a:xfrm>
            <a:custGeom>
              <a:avLst/>
              <a:gdLst>
                <a:gd name="connsiteX0" fmla="*/ 1171816 w 1169048"/>
                <a:gd name="connsiteY0" fmla="*/ 946235 h 1169048"/>
                <a:gd name="connsiteX1" fmla="*/ 1034991 w 1169048"/>
                <a:gd name="connsiteY1" fmla="*/ 1171032 h 1169048"/>
                <a:gd name="connsiteX2" fmla="*/ 997242 w 1169048"/>
                <a:gd name="connsiteY2" fmla="*/ 1133283 h 1169048"/>
                <a:gd name="connsiteX3" fmla="*/ 1132499 w 1169048"/>
                <a:gd name="connsiteY3" fmla="*/ 927752 h 1169048"/>
                <a:gd name="connsiteX4" fmla="*/ 906200 w 1169048"/>
                <a:gd name="connsiteY4" fmla="*/ 712295 h 1169048"/>
                <a:gd name="connsiteX5" fmla="*/ 890264 w 1169048"/>
                <a:gd name="connsiteY5" fmla="*/ 684212 h 1169048"/>
                <a:gd name="connsiteX6" fmla="*/ 859046 w 1169048"/>
                <a:gd name="connsiteY6" fmla="*/ 692833 h 1169048"/>
                <a:gd name="connsiteX7" fmla="*/ 549804 w 1169048"/>
                <a:gd name="connsiteY7" fmla="*/ 686106 h 1169048"/>
                <a:gd name="connsiteX8" fmla="*/ 488282 w 1169048"/>
                <a:gd name="connsiteY8" fmla="*/ 624649 h 1169048"/>
                <a:gd name="connsiteX9" fmla="*/ 482273 w 1169048"/>
                <a:gd name="connsiteY9" fmla="*/ 316843 h 1169048"/>
                <a:gd name="connsiteX10" fmla="*/ 490894 w 1169048"/>
                <a:gd name="connsiteY10" fmla="*/ 285756 h 1169048"/>
                <a:gd name="connsiteX11" fmla="*/ 462680 w 1169048"/>
                <a:gd name="connsiteY11" fmla="*/ 269820 h 1169048"/>
                <a:gd name="connsiteX12" fmla="*/ 246700 w 1169048"/>
                <a:gd name="connsiteY12" fmla="*/ 42345 h 1169048"/>
                <a:gd name="connsiteX13" fmla="*/ 41104 w 1169048"/>
                <a:gd name="connsiteY13" fmla="*/ 177537 h 1169048"/>
                <a:gd name="connsiteX14" fmla="*/ 3355 w 1169048"/>
                <a:gd name="connsiteY14" fmla="*/ 139788 h 1169048"/>
                <a:gd name="connsiteX15" fmla="*/ 228087 w 1169048"/>
                <a:gd name="connsiteY15" fmla="*/ 3355 h 1169048"/>
                <a:gd name="connsiteX16" fmla="*/ 269102 w 1169048"/>
                <a:gd name="connsiteY16" fmla="*/ 3355 h 1169048"/>
                <a:gd name="connsiteX17" fmla="*/ 481685 w 1169048"/>
                <a:gd name="connsiteY17" fmla="*/ 238145 h 1169048"/>
                <a:gd name="connsiteX18" fmla="*/ 502781 w 1169048"/>
                <a:gd name="connsiteY18" fmla="*/ 250227 h 1169048"/>
                <a:gd name="connsiteX19" fmla="*/ 656586 w 1169048"/>
                <a:gd name="connsiteY19" fmla="*/ 3355 h 1169048"/>
                <a:gd name="connsiteX20" fmla="*/ 715103 w 1169048"/>
                <a:gd name="connsiteY20" fmla="*/ 3355 h 1169048"/>
                <a:gd name="connsiteX21" fmla="*/ 714973 w 1169048"/>
                <a:gd name="connsiteY21" fmla="*/ 3486 h 1169048"/>
                <a:gd name="connsiteX22" fmla="*/ 778323 w 1169048"/>
                <a:gd name="connsiteY22" fmla="*/ 56779 h 1169048"/>
                <a:gd name="connsiteX23" fmla="*/ 867210 w 1169048"/>
                <a:gd name="connsiteY23" fmla="*/ 105173 h 1169048"/>
                <a:gd name="connsiteX24" fmla="*/ 896404 w 1169048"/>
                <a:gd name="connsiteY24" fmla="*/ 117060 h 1169048"/>
                <a:gd name="connsiteX25" fmla="*/ 884256 w 1169048"/>
                <a:gd name="connsiteY25" fmla="*/ 145992 h 1169048"/>
                <a:gd name="connsiteX26" fmla="*/ 855911 w 1169048"/>
                <a:gd name="connsiteY26" fmla="*/ 242847 h 1169048"/>
                <a:gd name="connsiteX27" fmla="*/ 849054 w 1169048"/>
                <a:gd name="connsiteY27" fmla="*/ 326182 h 1169048"/>
                <a:gd name="connsiteX28" fmla="*/ 931606 w 1169048"/>
                <a:gd name="connsiteY28" fmla="*/ 319064 h 1169048"/>
                <a:gd name="connsiteX29" fmla="*/ 1028722 w 1169048"/>
                <a:gd name="connsiteY29" fmla="*/ 290393 h 1169048"/>
                <a:gd name="connsiteX30" fmla="*/ 1057785 w 1169048"/>
                <a:gd name="connsiteY30" fmla="*/ 278180 h 1169048"/>
                <a:gd name="connsiteX31" fmla="*/ 1069736 w 1169048"/>
                <a:gd name="connsiteY31" fmla="*/ 307373 h 1169048"/>
                <a:gd name="connsiteX32" fmla="*/ 1118196 w 1169048"/>
                <a:gd name="connsiteY32" fmla="*/ 395868 h 1169048"/>
                <a:gd name="connsiteX33" fmla="*/ 1171816 w 1169048"/>
                <a:gd name="connsiteY33" fmla="*/ 459154 h 1169048"/>
                <a:gd name="connsiteX34" fmla="*/ 1171816 w 1169048"/>
                <a:gd name="connsiteY34" fmla="*/ 517802 h 1169048"/>
                <a:gd name="connsiteX35" fmla="*/ 925793 w 1169048"/>
                <a:gd name="connsiteY35" fmla="*/ 672195 h 1169048"/>
                <a:gd name="connsiteX36" fmla="*/ 937876 w 1169048"/>
                <a:gd name="connsiteY36" fmla="*/ 693224 h 1169048"/>
                <a:gd name="connsiteX37" fmla="*/ 1171816 w 1169048"/>
                <a:gd name="connsiteY37" fmla="*/ 905482 h 1169048"/>
                <a:gd name="connsiteX38" fmla="*/ 1171881 w 1169048"/>
                <a:gd name="connsiteY38" fmla="*/ 905482 h 1169048"/>
                <a:gd name="connsiteX39" fmla="*/ 1171881 w 1169048"/>
                <a:gd name="connsiteY39" fmla="*/ 946104 h 1169048"/>
                <a:gd name="connsiteX40" fmla="*/ 1171881 w 1169048"/>
                <a:gd name="connsiteY40" fmla="*/ 946104 h 1169048"/>
                <a:gd name="connsiteX41" fmla="*/ 938202 w 1169048"/>
                <a:gd name="connsiteY41" fmla="*/ 355441 h 1169048"/>
                <a:gd name="connsiteX42" fmla="*/ 844482 w 1169048"/>
                <a:gd name="connsiteY42" fmla="*/ 363017 h 1169048"/>
                <a:gd name="connsiteX43" fmla="*/ 908943 w 1169048"/>
                <a:gd name="connsiteY43" fmla="*/ 639344 h 1169048"/>
                <a:gd name="connsiteX44" fmla="*/ 1149219 w 1169048"/>
                <a:gd name="connsiteY44" fmla="*/ 488674 h 1169048"/>
                <a:gd name="connsiteX45" fmla="*/ 1088088 w 1169048"/>
                <a:gd name="connsiteY45" fmla="*/ 417094 h 1169048"/>
                <a:gd name="connsiteX46" fmla="*/ 1037865 w 1169048"/>
                <a:gd name="connsiteY46" fmla="*/ 326640 h 1169048"/>
                <a:gd name="connsiteX47" fmla="*/ 938202 w 1169048"/>
                <a:gd name="connsiteY47" fmla="*/ 355507 h 1169048"/>
                <a:gd name="connsiteX48" fmla="*/ 938202 w 1169048"/>
                <a:gd name="connsiteY48" fmla="*/ 355507 h 1169048"/>
                <a:gd name="connsiteX49" fmla="*/ 812350 w 1169048"/>
                <a:gd name="connsiteY49" fmla="*/ 330428 h 1169048"/>
                <a:gd name="connsiteX50" fmla="*/ 819795 w 1169048"/>
                <a:gd name="connsiteY50" fmla="*/ 236577 h 1169048"/>
                <a:gd name="connsiteX51" fmla="*/ 848270 w 1169048"/>
                <a:gd name="connsiteY51" fmla="*/ 137110 h 1169048"/>
                <a:gd name="connsiteX52" fmla="*/ 757424 w 1169048"/>
                <a:gd name="connsiteY52" fmla="*/ 87148 h 1169048"/>
                <a:gd name="connsiteX53" fmla="*/ 685779 w 1169048"/>
                <a:gd name="connsiteY53" fmla="*/ 26214 h 1169048"/>
                <a:gd name="connsiteX54" fmla="*/ 535958 w 1169048"/>
                <a:gd name="connsiteY54" fmla="*/ 267077 h 1169048"/>
                <a:gd name="connsiteX55" fmla="*/ 812415 w 1169048"/>
                <a:gd name="connsiteY55" fmla="*/ 330362 h 1169048"/>
                <a:gd name="connsiteX56" fmla="*/ 812415 w 1169048"/>
                <a:gd name="connsiteY56" fmla="*/ 330362 h 1169048"/>
                <a:gd name="connsiteX57" fmla="*/ 873676 w 1169048"/>
                <a:gd name="connsiteY57" fmla="*/ 650838 h 1169048"/>
                <a:gd name="connsiteX58" fmla="*/ 807778 w 1169048"/>
                <a:gd name="connsiteY58" fmla="*/ 367132 h 1169048"/>
                <a:gd name="connsiteX59" fmla="*/ 524463 w 1169048"/>
                <a:gd name="connsiteY59" fmla="*/ 302410 h 1169048"/>
                <a:gd name="connsiteX60" fmla="*/ 518128 w 1169048"/>
                <a:gd name="connsiteY60" fmla="*/ 325856 h 1169048"/>
                <a:gd name="connsiteX61" fmla="*/ 533476 w 1169048"/>
                <a:gd name="connsiteY61" fmla="*/ 641368 h 1169048"/>
                <a:gd name="connsiteX62" fmla="*/ 850229 w 1169048"/>
                <a:gd name="connsiteY62" fmla="*/ 657239 h 1169048"/>
                <a:gd name="connsiteX63" fmla="*/ 873741 w 1169048"/>
                <a:gd name="connsiteY63" fmla="*/ 650838 h 1169048"/>
                <a:gd name="connsiteX64" fmla="*/ 873741 w 1169048"/>
                <a:gd name="connsiteY64" fmla="*/ 65083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1171816" y="946235"/>
                  </a:moveTo>
                  <a:cubicBezTo>
                    <a:pt x="1138899" y="965632"/>
                    <a:pt x="1018860" y="1045702"/>
                    <a:pt x="1034991" y="1171032"/>
                  </a:cubicBezTo>
                  <a:lnTo>
                    <a:pt x="997242" y="1133283"/>
                  </a:lnTo>
                  <a:cubicBezTo>
                    <a:pt x="1004426" y="1029767"/>
                    <a:pt x="1086717" y="959297"/>
                    <a:pt x="1132499" y="927752"/>
                  </a:cubicBezTo>
                  <a:cubicBezTo>
                    <a:pt x="1037081" y="879684"/>
                    <a:pt x="960799" y="803272"/>
                    <a:pt x="906200" y="712295"/>
                  </a:cubicBezTo>
                  <a:cubicBezTo>
                    <a:pt x="900649" y="703086"/>
                    <a:pt x="895359" y="693682"/>
                    <a:pt x="890264" y="684212"/>
                  </a:cubicBezTo>
                  <a:cubicBezTo>
                    <a:pt x="879946" y="687347"/>
                    <a:pt x="869496" y="690220"/>
                    <a:pt x="859046" y="692833"/>
                  </a:cubicBezTo>
                  <a:cubicBezTo>
                    <a:pt x="756967" y="718369"/>
                    <a:pt x="650446" y="718238"/>
                    <a:pt x="549804" y="686106"/>
                  </a:cubicBezTo>
                  <a:lnTo>
                    <a:pt x="488282" y="624649"/>
                  </a:lnTo>
                  <a:cubicBezTo>
                    <a:pt x="456280" y="524594"/>
                    <a:pt x="456802" y="418269"/>
                    <a:pt x="482273" y="316843"/>
                  </a:cubicBezTo>
                  <a:cubicBezTo>
                    <a:pt x="484886" y="306459"/>
                    <a:pt x="487759" y="296075"/>
                    <a:pt x="490894" y="285756"/>
                  </a:cubicBezTo>
                  <a:cubicBezTo>
                    <a:pt x="481359" y="280661"/>
                    <a:pt x="471889" y="275371"/>
                    <a:pt x="462680" y="269820"/>
                  </a:cubicBezTo>
                  <a:cubicBezTo>
                    <a:pt x="371116" y="214960"/>
                    <a:pt x="294964" y="138155"/>
                    <a:pt x="246700" y="42345"/>
                  </a:cubicBezTo>
                  <a:cubicBezTo>
                    <a:pt x="215155" y="88128"/>
                    <a:pt x="144621" y="170353"/>
                    <a:pt x="41104" y="177537"/>
                  </a:cubicBezTo>
                  <a:lnTo>
                    <a:pt x="3355" y="139788"/>
                  </a:lnTo>
                  <a:cubicBezTo>
                    <a:pt x="128359" y="155854"/>
                    <a:pt x="208298" y="36663"/>
                    <a:pt x="228087" y="3355"/>
                  </a:cubicBezTo>
                  <a:lnTo>
                    <a:pt x="269102" y="3355"/>
                  </a:lnTo>
                  <a:cubicBezTo>
                    <a:pt x="313120" y="103084"/>
                    <a:pt x="388880" y="182566"/>
                    <a:pt x="481685" y="238145"/>
                  </a:cubicBezTo>
                  <a:cubicBezTo>
                    <a:pt x="488608" y="242324"/>
                    <a:pt x="495662" y="246308"/>
                    <a:pt x="502781" y="250227"/>
                  </a:cubicBezTo>
                  <a:cubicBezTo>
                    <a:pt x="536154" y="158858"/>
                    <a:pt x="589447" y="73563"/>
                    <a:pt x="656586" y="3355"/>
                  </a:cubicBezTo>
                  <a:lnTo>
                    <a:pt x="715103" y="3355"/>
                  </a:lnTo>
                  <a:lnTo>
                    <a:pt x="714973" y="3486"/>
                  </a:lnTo>
                  <a:cubicBezTo>
                    <a:pt x="734174" y="23014"/>
                    <a:pt x="755465" y="40843"/>
                    <a:pt x="778323" y="56779"/>
                  </a:cubicBezTo>
                  <a:cubicBezTo>
                    <a:pt x="806080" y="76045"/>
                    <a:pt x="835926" y="92373"/>
                    <a:pt x="867210" y="105173"/>
                  </a:cubicBezTo>
                  <a:lnTo>
                    <a:pt x="896404" y="117060"/>
                  </a:lnTo>
                  <a:lnTo>
                    <a:pt x="884256" y="145992"/>
                  </a:lnTo>
                  <a:cubicBezTo>
                    <a:pt x="871325" y="176949"/>
                    <a:pt x="861789" y="209604"/>
                    <a:pt x="855911" y="242847"/>
                  </a:cubicBezTo>
                  <a:cubicBezTo>
                    <a:pt x="851078" y="270342"/>
                    <a:pt x="848727" y="298295"/>
                    <a:pt x="849054" y="326182"/>
                  </a:cubicBezTo>
                  <a:cubicBezTo>
                    <a:pt x="876419" y="326378"/>
                    <a:pt x="904110" y="324027"/>
                    <a:pt x="931606" y="319064"/>
                  </a:cubicBezTo>
                  <a:cubicBezTo>
                    <a:pt x="964718" y="313120"/>
                    <a:pt x="997373" y="303520"/>
                    <a:pt x="1028722" y="290393"/>
                  </a:cubicBezTo>
                  <a:lnTo>
                    <a:pt x="1057785" y="278180"/>
                  </a:lnTo>
                  <a:lnTo>
                    <a:pt x="1069736" y="307373"/>
                  </a:lnTo>
                  <a:cubicBezTo>
                    <a:pt x="1082472" y="338461"/>
                    <a:pt x="1098799" y="368242"/>
                    <a:pt x="1118196" y="395868"/>
                  </a:cubicBezTo>
                  <a:cubicBezTo>
                    <a:pt x="1134067" y="418465"/>
                    <a:pt x="1152027" y="439691"/>
                    <a:pt x="1171816" y="459154"/>
                  </a:cubicBezTo>
                  <a:lnTo>
                    <a:pt x="1171816" y="517802"/>
                  </a:lnTo>
                  <a:cubicBezTo>
                    <a:pt x="1100628" y="585985"/>
                    <a:pt x="1015986" y="639082"/>
                    <a:pt x="925793" y="672195"/>
                  </a:cubicBezTo>
                  <a:cubicBezTo>
                    <a:pt x="929712" y="679313"/>
                    <a:pt x="933696" y="686302"/>
                    <a:pt x="937876" y="693224"/>
                  </a:cubicBezTo>
                  <a:cubicBezTo>
                    <a:pt x="993324" y="785703"/>
                    <a:pt x="1072349" y="861920"/>
                    <a:pt x="1171816" y="905482"/>
                  </a:cubicBezTo>
                  <a:lnTo>
                    <a:pt x="1171881" y="905482"/>
                  </a:lnTo>
                  <a:lnTo>
                    <a:pt x="1171881" y="946104"/>
                  </a:lnTo>
                  <a:lnTo>
                    <a:pt x="1171881" y="946104"/>
                  </a:lnTo>
                  <a:close/>
                  <a:moveTo>
                    <a:pt x="938202" y="355441"/>
                  </a:moveTo>
                  <a:cubicBezTo>
                    <a:pt x="907180" y="360993"/>
                    <a:pt x="875766" y="363540"/>
                    <a:pt x="844482" y="363017"/>
                  </a:cubicBezTo>
                  <a:cubicBezTo>
                    <a:pt x="846180" y="457847"/>
                    <a:pt x="868320" y="553526"/>
                    <a:pt x="908943" y="639344"/>
                  </a:cubicBezTo>
                  <a:cubicBezTo>
                    <a:pt x="997177" y="607668"/>
                    <a:pt x="1079990" y="555747"/>
                    <a:pt x="1149219" y="488674"/>
                  </a:cubicBezTo>
                  <a:cubicBezTo>
                    <a:pt x="1126752" y="467056"/>
                    <a:pt x="1106244" y="442957"/>
                    <a:pt x="1088088" y="417094"/>
                  </a:cubicBezTo>
                  <a:cubicBezTo>
                    <a:pt x="1068169" y="388684"/>
                    <a:pt x="1051254" y="358250"/>
                    <a:pt x="1037865" y="326640"/>
                  </a:cubicBezTo>
                  <a:cubicBezTo>
                    <a:pt x="1005602" y="339767"/>
                    <a:pt x="972098" y="349433"/>
                    <a:pt x="938202" y="355507"/>
                  </a:cubicBezTo>
                  <a:lnTo>
                    <a:pt x="938202" y="355507"/>
                  </a:lnTo>
                  <a:close/>
                  <a:moveTo>
                    <a:pt x="812350" y="330428"/>
                  </a:moveTo>
                  <a:cubicBezTo>
                    <a:pt x="811762" y="299144"/>
                    <a:pt x="814309" y="267665"/>
                    <a:pt x="819795" y="236577"/>
                  </a:cubicBezTo>
                  <a:cubicBezTo>
                    <a:pt x="825803" y="202485"/>
                    <a:pt x="835339" y="168981"/>
                    <a:pt x="848270" y="137110"/>
                  </a:cubicBezTo>
                  <a:cubicBezTo>
                    <a:pt x="816072" y="123526"/>
                    <a:pt x="785573" y="106676"/>
                    <a:pt x="757424" y="87148"/>
                  </a:cubicBezTo>
                  <a:cubicBezTo>
                    <a:pt x="731496" y="69122"/>
                    <a:pt x="707462" y="48680"/>
                    <a:pt x="685779" y="26214"/>
                  </a:cubicBezTo>
                  <a:cubicBezTo>
                    <a:pt x="619881" y="94463"/>
                    <a:pt x="567895" y="177733"/>
                    <a:pt x="535958" y="267077"/>
                  </a:cubicBezTo>
                  <a:cubicBezTo>
                    <a:pt x="620795" y="307047"/>
                    <a:pt x="716017" y="328925"/>
                    <a:pt x="812415" y="330362"/>
                  </a:cubicBezTo>
                  <a:lnTo>
                    <a:pt x="812415" y="330362"/>
                  </a:lnTo>
                  <a:close/>
                  <a:moveTo>
                    <a:pt x="873676" y="650838"/>
                  </a:moveTo>
                  <a:cubicBezTo>
                    <a:pt x="832596" y="562539"/>
                    <a:pt x="809999" y="464444"/>
                    <a:pt x="807778" y="367132"/>
                  </a:cubicBezTo>
                  <a:cubicBezTo>
                    <a:pt x="709160" y="365042"/>
                    <a:pt x="611718" y="342771"/>
                    <a:pt x="524463" y="302410"/>
                  </a:cubicBezTo>
                  <a:cubicBezTo>
                    <a:pt x="522178" y="310182"/>
                    <a:pt x="520088" y="318019"/>
                    <a:pt x="518128" y="325856"/>
                  </a:cubicBezTo>
                  <a:cubicBezTo>
                    <a:pt x="491939" y="430417"/>
                    <a:pt x="493898" y="540203"/>
                    <a:pt x="533476" y="641368"/>
                  </a:cubicBezTo>
                  <a:cubicBezTo>
                    <a:pt x="635229" y="680946"/>
                    <a:pt x="745146" y="683558"/>
                    <a:pt x="850229" y="657239"/>
                  </a:cubicBezTo>
                  <a:cubicBezTo>
                    <a:pt x="858067" y="655279"/>
                    <a:pt x="865904" y="653124"/>
                    <a:pt x="873741" y="650838"/>
                  </a:cubicBezTo>
                  <a:lnTo>
                    <a:pt x="873741" y="65083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D273901B-C0E0-4685-A57D-F1289D60A4C6}"/>
                </a:ext>
              </a:extLst>
            </p:cNvPr>
            <p:cNvSpPr/>
            <p:nvPr/>
          </p:nvSpPr>
          <p:spPr>
            <a:xfrm>
              <a:off x="2606888" y="1636313"/>
              <a:ext cx="1169048" cy="1169048"/>
            </a:xfrm>
            <a:custGeom>
              <a:avLst/>
              <a:gdLst>
                <a:gd name="connsiteX0" fmla="*/ 3420 w 1169048"/>
                <a:gd name="connsiteY0" fmla="*/ 947411 h 1169048"/>
                <a:gd name="connsiteX1" fmla="*/ 140114 w 1169048"/>
                <a:gd name="connsiteY1" fmla="*/ 1172142 h 1169048"/>
                <a:gd name="connsiteX2" fmla="*/ 177864 w 1169048"/>
                <a:gd name="connsiteY2" fmla="*/ 1134393 h 1169048"/>
                <a:gd name="connsiteX3" fmla="*/ 42606 w 1169048"/>
                <a:gd name="connsiteY3" fmla="*/ 928863 h 1169048"/>
                <a:gd name="connsiteX4" fmla="*/ 268905 w 1169048"/>
                <a:gd name="connsiteY4" fmla="*/ 713405 h 1169048"/>
                <a:gd name="connsiteX5" fmla="*/ 284841 w 1169048"/>
                <a:gd name="connsiteY5" fmla="*/ 685322 h 1169048"/>
                <a:gd name="connsiteX6" fmla="*/ 316059 w 1169048"/>
                <a:gd name="connsiteY6" fmla="*/ 693943 h 1169048"/>
                <a:gd name="connsiteX7" fmla="*/ 625302 w 1169048"/>
                <a:gd name="connsiteY7" fmla="*/ 687216 h 1169048"/>
                <a:gd name="connsiteX8" fmla="*/ 686824 w 1169048"/>
                <a:gd name="connsiteY8" fmla="*/ 625759 h 1169048"/>
                <a:gd name="connsiteX9" fmla="*/ 692832 w 1169048"/>
                <a:gd name="connsiteY9" fmla="*/ 317953 h 1169048"/>
                <a:gd name="connsiteX10" fmla="*/ 684212 w 1169048"/>
                <a:gd name="connsiteY10" fmla="*/ 286866 h 1169048"/>
                <a:gd name="connsiteX11" fmla="*/ 712425 w 1169048"/>
                <a:gd name="connsiteY11" fmla="*/ 270930 h 1169048"/>
                <a:gd name="connsiteX12" fmla="*/ 928405 w 1169048"/>
                <a:gd name="connsiteY12" fmla="*/ 43456 h 1169048"/>
                <a:gd name="connsiteX13" fmla="*/ 1134001 w 1169048"/>
                <a:gd name="connsiteY13" fmla="*/ 178647 h 1169048"/>
                <a:gd name="connsiteX14" fmla="*/ 1171750 w 1169048"/>
                <a:gd name="connsiteY14" fmla="*/ 140898 h 1169048"/>
                <a:gd name="connsiteX15" fmla="*/ 946757 w 1169048"/>
                <a:gd name="connsiteY15" fmla="*/ 4008 h 1169048"/>
                <a:gd name="connsiteX16" fmla="*/ 947149 w 1169048"/>
                <a:gd name="connsiteY16" fmla="*/ 3355 h 1169048"/>
                <a:gd name="connsiteX17" fmla="*/ 905939 w 1169048"/>
                <a:gd name="connsiteY17" fmla="*/ 3355 h 1169048"/>
                <a:gd name="connsiteX18" fmla="*/ 906265 w 1169048"/>
                <a:gd name="connsiteY18" fmla="*/ 4008 h 1169048"/>
                <a:gd name="connsiteX19" fmla="*/ 693485 w 1169048"/>
                <a:gd name="connsiteY19" fmla="*/ 239255 h 1169048"/>
                <a:gd name="connsiteX20" fmla="*/ 672390 w 1169048"/>
                <a:gd name="connsiteY20" fmla="*/ 251337 h 1169048"/>
                <a:gd name="connsiteX21" fmla="*/ 518324 w 1169048"/>
                <a:gd name="connsiteY21" fmla="*/ 4204 h 1169048"/>
                <a:gd name="connsiteX22" fmla="*/ 519108 w 1169048"/>
                <a:gd name="connsiteY22" fmla="*/ 3355 h 1169048"/>
                <a:gd name="connsiteX23" fmla="*/ 458957 w 1169048"/>
                <a:gd name="connsiteY23" fmla="*/ 3355 h 1169048"/>
                <a:gd name="connsiteX24" fmla="*/ 460133 w 1169048"/>
                <a:gd name="connsiteY24" fmla="*/ 4596 h 1169048"/>
                <a:gd name="connsiteX25" fmla="*/ 396782 w 1169048"/>
                <a:gd name="connsiteY25" fmla="*/ 57889 h 1169048"/>
                <a:gd name="connsiteX26" fmla="*/ 307895 w 1169048"/>
                <a:gd name="connsiteY26" fmla="*/ 106284 h 1169048"/>
                <a:gd name="connsiteX27" fmla="*/ 278702 w 1169048"/>
                <a:gd name="connsiteY27" fmla="*/ 118170 h 1169048"/>
                <a:gd name="connsiteX28" fmla="*/ 290850 w 1169048"/>
                <a:gd name="connsiteY28" fmla="*/ 147103 h 1169048"/>
                <a:gd name="connsiteX29" fmla="*/ 319194 w 1169048"/>
                <a:gd name="connsiteY29" fmla="*/ 243957 h 1169048"/>
                <a:gd name="connsiteX30" fmla="*/ 326052 w 1169048"/>
                <a:gd name="connsiteY30" fmla="*/ 327293 h 1169048"/>
                <a:gd name="connsiteX31" fmla="*/ 243500 w 1169048"/>
                <a:gd name="connsiteY31" fmla="*/ 320174 h 1169048"/>
                <a:gd name="connsiteX32" fmla="*/ 146384 w 1169048"/>
                <a:gd name="connsiteY32" fmla="*/ 291503 h 1169048"/>
                <a:gd name="connsiteX33" fmla="*/ 117321 w 1169048"/>
                <a:gd name="connsiteY33" fmla="*/ 279290 h 1169048"/>
                <a:gd name="connsiteX34" fmla="*/ 105369 w 1169048"/>
                <a:gd name="connsiteY34" fmla="*/ 308418 h 1169048"/>
                <a:gd name="connsiteX35" fmla="*/ 56909 w 1169048"/>
                <a:gd name="connsiteY35" fmla="*/ 396913 h 1169048"/>
                <a:gd name="connsiteX36" fmla="*/ 3355 w 1169048"/>
                <a:gd name="connsiteY36" fmla="*/ 460068 h 1169048"/>
                <a:gd name="connsiteX37" fmla="*/ 3355 w 1169048"/>
                <a:gd name="connsiteY37" fmla="*/ 518912 h 1169048"/>
                <a:gd name="connsiteX38" fmla="*/ 249312 w 1169048"/>
                <a:gd name="connsiteY38" fmla="*/ 673239 h 1169048"/>
                <a:gd name="connsiteX39" fmla="*/ 237230 w 1169048"/>
                <a:gd name="connsiteY39" fmla="*/ 694269 h 1169048"/>
                <a:gd name="connsiteX40" fmla="*/ 3355 w 1169048"/>
                <a:gd name="connsiteY40" fmla="*/ 906527 h 1169048"/>
                <a:gd name="connsiteX41" fmla="*/ 3355 w 1169048"/>
                <a:gd name="connsiteY41" fmla="*/ 947215 h 1169048"/>
                <a:gd name="connsiteX42" fmla="*/ 3355 w 1169048"/>
                <a:gd name="connsiteY42" fmla="*/ 947215 h 1169048"/>
                <a:gd name="connsiteX43" fmla="*/ 25952 w 1169048"/>
                <a:gd name="connsiteY43" fmla="*/ 489784 h 1169048"/>
                <a:gd name="connsiteX44" fmla="*/ 87083 w 1169048"/>
                <a:gd name="connsiteY44" fmla="*/ 418139 h 1169048"/>
                <a:gd name="connsiteX45" fmla="*/ 137306 w 1169048"/>
                <a:gd name="connsiteY45" fmla="*/ 327685 h 1169048"/>
                <a:gd name="connsiteX46" fmla="*/ 236969 w 1169048"/>
                <a:gd name="connsiteY46" fmla="*/ 356552 h 1169048"/>
                <a:gd name="connsiteX47" fmla="*/ 330689 w 1169048"/>
                <a:gd name="connsiteY47" fmla="*/ 364127 h 1169048"/>
                <a:gd name="connsiteX48" fmla="*/ 266228 w 1169048"/>
                <a:gd name="connsiteY48" fmla="*/ 640454 h 1169048"/>
                <a:gd name="connsiteX49" fmla="*/ 25952 w 1169048"/>
                <a:gd name="connsiteY49" fmla="*/ 489784 h 1169048"/>
                <a:gd name="connsiteX50" fmla="*/ 25952 w 1169048"/>
                <a:gd name="connsiteY50" fmla="*/ 489784 h 1169048"/>
                <a:gd name="connsiteX51" fmla="*/ 362821 w 1169048"/>
                <a:gd name="connsiteY51" fmla="*/ 331538 h 1169048"/>
                <a:gd name="connsiteX52" fmla="*/ 355376 w 1169048"/>
                <a:gd name="connsiteY52" fmla="*/ 237687 h 1169048"/>
                <a:gd name="connsiteX53" fmla="*/ 326901 w 1169048"/>
                <a:gd name="connsiteY53" fmla="*/ 138220 h 1169048"/>
                <a:gd name="connsiteX54" fmla="*/ 417747 w 1169048"/>
                <a:gd name="connsiteY54" fmla="*/ 88258 h 1169048"/>
                <a:gd name="connsiteX55" fmla="*/ 489392 w 1169048"/>
                <a:gd name="connsiteY55" fmla="*/ 27324 h 1169048"/>
                <a:gd name="connsiteX56" fmla="*/ 639213 w 1169048"/>
                <a:gd name="connsiteY56" fmla="*/ 268187 h 1169048"/>
                <a:gd name="connsiteX57" fmla="*/ 362756 w 1169048"/>
                <a:gd name="connsiteY57" fmla="*/ 331472 h 1169048"/>
                <a:gd name="connsiteX58" fmla="*/ 362756 w 1169048"/>
                <a:gd name="connsiteY58" fmla="*/ 331472 h 1169048"/>
                <a:gd name="connsiteX59" fmla="*/ 301495 w 1169048"/>
                <a:gd name="connsiteY59" fmla="*/ 651948 h 1169048"/>
                <a:gd name="connsiteX60" fmla="*/ 367393 w 1169048"/>
                <a:gd name="connsiteY60" fmla="*/ 368242 h 1169048"/>
                <a:gd name="connsiteX61" fmla="*/ 650708 w 1169048"/>
                <a:gd name="connsiteY61" fmla="*/ 303520 h 1169048"/>
                <a:gd name="connsiteX62" fmla="*/ 657043 w 1169048"/>
                <a:gd name="connsiteY62" fmla="*/ 326966 h 1169048"/>
                <a:gd name="connsiteX63" fmla="*/ 641695 w 1169048"/>
                <a:gd name="connsiteY63" fmla="*/ 642478 h 1169048"/>
                <a:gd name="connsiteX64" fmla="*/ 324941 w 1169048"/>
                <a:gd name="connsiteY64" fmla="*/ 658349 h 1169048"/>
                <a:gd name="connsiteX65" fmla="*/ 301430 w 1169048"/>
                <a:gd name="connsiteY65" fmla="*/ 651948 h 1169048"/>
                <a:gd name="connsiteX66" fmla="*/ 301430 w 1169048"/>
                <a:gd name="connsiteY66" fmla="*/ 65194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3420" y="947411"/>
                  </a:moveTo>
                  <a:cubicBezTo>
                    <a:pt x="36467" y="966938"/>
                    <a:pt x="156246" y="1046943"/>
                    <a:pt x="140114" y="1172142"/>
                  </a:cubicBezTo>
                  <a:lnTo>
                    <a:pt x="177864" y="1134393"/>
                  </a:lnTo>
                  <a:cubicBezTo>
                    <a:pt x="170679" y="1030877"/>
                    <a:pt x="88389" y="960407"/>
                    <a:pt x="42606" y="928863"/>
                  </a:cubicBezTo>
                  <a:cubicBezTo>
                    <a:pt x="138024" y="880794"/>
                    <a:pt x="214306" y="804382"/>
                    <a:pt x="268905" y="713405"/>
                  </a:cubicBezTo>
                  <a:cubicBezTo>
                    <a:pt x="274457" y="704196"/>
                    <a:pt x="279747" y="694792"/>
                    <a:pt x="284841" y="685322"/>
                  </a:cubicBezTo>
                  <a:cubicBezTo>
                    <a:pt x="295160" y="688457"/>
                    <a:pt x="305610" y="691330"/>
                    <a:pt x="316059" y="693943"/>
                  </a:cubicBezTo>
                  <a:cubicBezTo>
                    <a:pt x="418139" y="719479"/>
                    <a:pt x="524659" y="719348"/>
                    <a:pt x="625302" y="687216"/>
                  </a:cubicBezTo>
                  <a:lnTo>
                    <a:pt x="686824" y="625759"/>
                  </a:lnTo>
                  <a:cubicBezTo>
                    <a:pt x="718826" y="525704"/>
                    <a:pt x="718303" y="419445"/>
                    <a:pt x="692832" y="317953"/>
                  </a:cubicBezTo>
                  <a:cubicBezTo>
                    <a:pt x="690220" y="307569"/>
                    <a:pt x="687346" y="297185"/>
                    <a:pt x="684212" y="286866"/>
                  </a:cubicBezTo>
                  <a:cubicBezTo>
                    <a:pt x="693747" y="281772"/>
                    <a:pt x="703217" y="276482"/>
                    <a:pt x="712425" y="270930"/>
                  </a:cubicBezTo>
                  <a:cubicBezTo>
                    <a:pt x="803990" y="216070"/>
                    <a:pt x="880141" y="139265"/>
                    <a:pt x="928405" y="43456"/>
                  </a:cubicBezTo>
                  <a:cubicBezTo>
                    <a:pt x="959950" y="89238"/>
                    <a:pt x="1030485" y="171463"/>
                    <a:pt x="1134001" y="178647"/>
                  </a:cubicBezTo>
                  <a:lnTo>
                    <a:pt x="1171750" y="140898"/>
                  </a:lnTo>
                  <a:cubicBezTo>
                    <a:pt x="1046159" y="157030"/>
                    <a:pt x="966089" y="36729"/>
                    <a:pt x="946757" y="4008"/>
                  </a:cubicBezTo>
                  <a:lnTo>
                    <a:pt x="947149" y="3355"/>
                  </a:lnTo>
                  <a:lnTo>
                    <a:pt x="905939" y="3355"/>
                  </a:lnTo>
                  <a:lnTo>
                    <a:pt x="906265" y="4008"/>
                  </a:lnTo>
                  <a:cubicBezTo>
                    <a:pt x="862312" y="103933"/>
                    <a:pt x="786422" y="183545"/>
                    <a:pt x="693485" y="239255"/>
                  </a:cubicBezTo>
                  <a:cubicBezTo>
                    <a:pt x="686563" y="243435"/>
                    <a:pt x="679509" y="247419"/>
                    <a:pt x="672390" y="251337"/>
                  </a:cubicBezTo>
                  <a:cubicBezTo>
                    <a:pt x="638952" y="159838"/>
                    <a:pt x="585593" y="74478"/>
                    <a:pt x="518324" y="4204"/>
                  </a:cubicBezTo>
                  <a:lnTo>
                    <a:pt x="519108" y="3355"/>
                  </a:lnTo>
                  <a:lnTo>
                    <a:pt x="458957" y="3355"/>
                  </a:lnTo>
                  <a:lnTo>
                    <a:pt x="460133" y="4596"/>
                  </a:lnTo>
                  <a:cubicBezTo>
                    <a:pt x="440932" y="24124"/>
                    <a:pt x="419641" y="41953"/>
                    <a:pt x="396782" y="57889"/>
                  </a:cubicBezTo>
                  <a:cubicBezTo>
                    <a:pt x="369026" y="77156"/>
                    <a:pt x="339179" y="93483"/>
                    <a:pt x="307895" y="106284"/>
                  </a:cubicBezTo>
                  <a:lnTo>
                    <a:pt x="278702" y="118170"/>
                  </a:lnTo>
                  <a:lnTo>
                    <a:pt x="290850" y="147103"/>
                  </a:lnTo>
                  <a:cubicBezTo>
                    <a:pt x="303781" y="178059"/>
                    <a:pt x="313316" y="210714"/>
                    <a:pt x="319194" y="243957"/>
                  </a:cubicBezTo>
                  <a:cubicBezTo>
                    <a:pt x="324027" y="271453"/>
                    <a:pt x="326378" y="299405"/>
                    <a:pt x="326052" y="327293"/>
                  </a:cubicBezTo>
                  <a:cubicBezTo>
                    <a:pt x="298687" y="327489"/>
                    <a:pt x="270995" y="325137"/>
                    <a:pt x="243500" y="320174"/>
                  </a:cubicBezTo>
                  <a:cubicBezTo>
                    <a:pt x="210388" y="314231"/>
                    <a:pt x="177733" y="304630"/>
                    <a:pt x="146384" y="291503"/>
                  </a:cubicBezTo>
                  <a:lnTo>
                    <a:pt x="117321" y="279290"/>
                  </a:lnTo>
                  <a:lnTo>
                    <a:pt x="105369" y="308418"/>
                  </a:lnTo>
                  <a:cubicBezTo>
                    <a:pt x="92634" y="339506"/>
                    <a:pt x="76306" y="369287"/>
                    <a:pt x="56909" y="396913"/>
                  </a:cubicBezTo>
                  <a:cubicBezTo>
                    <a:pt x="41104" y="419445"/>
                    <a:pt x="23144" y="440671"/>
                    <a:pt x="3355" y="460068"/>
                  </a:cubicBezTo>
                  <a:lnTo>
                    <a:pt x="3355" y="518912"/>
                  </a:lnTo>
                  <a:cubicBezTo>
                    <a:pt x="74478" y="587096"/>
                    <a:pt x="159119" y="640127"/>
                    <a:pt x="249312" y="673239"/>
                  </a:cubicBezTo>
                  <a:cubicBezTo>
                    <a:pt x="245394" y="680358"/>
                    <a:pt x="241410" y="687346"/>
                    <a:pt x="237230" y="694269"/>
                  </a:cubicBezTo>
                  <a:cubicBezTo>
                    <a:pt x="181782" y="786748"/>
                    <a:pt x="102822" y="862965"/>
                    <a:pt x="3355" y="906527"/>
                  </a:cubicBezTo>
                  <a:lnTo>
                    <a:pt x="3355" y="947215"/>
                  </a:lnTo>
                  <a:lnTo>
                    <a:pt x="3355" y="947215"/>
                  </a:lnTo>
                  <a:close/>
                  <a:moveTo>
                    <a:pt x="25952" y="489784"/>
                  </a:moveTo>
                  <a:cubicBezTo>
                    <a:pt x="48419" y="468166"/>
                    <a:pt x="68926" y="444067"/>
                    <a:pt x="87083" y="418139"/>
                  </a:cubicBezTo>
                  <a:cubicBezTo>
                    <a:pt x="107002" y="389729"/>
                    <a:pt x="123917" y="359295"/>
                    <a:pt x="137306" y="327685"/>
                  </a:cubicBezTo>
                  <a:cubicBezTo>
                    <a:pt x="169569" y="340812"/>
                    <a:pt x="203073" y="350478"/>
                    <a:pt x="236969" y="356552"/>
                  </a:cubicBezTo>
                  <a:cubicBezTo>
                    <a:pt x="267991" y="362103"/>
                    <a:pt x="299471" y="364650"/>
                    <a:pt x="330689" y="364127"/>
                  </a:cubicBezTo>
                  <a:cubicBezTo>
                    <a:pt x="328991" y="458958"/>
                    <a:pt x="306851" y="554702"/>
                    <a:pt x="266228" y="640454"/>
                  </a:cubicBezTo>
                  <a:cubicBezTo>
                    <a:pt x="177994" y="608779"/>
                    <a:pt x="95181" y="556857"/>
                    <a:pt x="25952" y="489784"/>
                  </a:cubicBezTo>
                  <a:lnTo>
                    <a:pt x="25952" y="489784"/>
                  </a:lnTo>
                  <a:close/>
                  <a:moveTo>
                    <a:pt x="362821" y="331538"/>
                  </a:moveTo>
                  <a:cubicBezTo>
                    <a:pt x="363409" y="300254"/>
                    <a:pt x="360862" y="268775"/>
                    <a:pt x="355376" y="237687"/>
                  </a:cubicBezTo>
                  <a:cubicBezTo>
                    <a:pt x="349367" y="203596"/>
                    <a:pt x="339832" y="170092"/>
                    <a:pt x="326901" y="138220"/>
                  </a:cubicBezTo>
                  <a:cubicBezTo>
                    <a:pt x="359099" y="124636"/>
                    <a:pt x="389598" y="107786"/>
                    <a:pt x="417747" y="88258"/>
                  </a:cubicBezTo>
                  <a:cubicBezTo>
                    <a:pt x="443675" y="70233"/>
                    <a:pt x="467709" y="49791"/>
                    <a:pt x="489392" y="27324"/>
                  </a:cubicBezTo>
                  <a:cubicBezTo>
                    <a:pt x="555224" y="95573"/>
                    <a:pt x="607276" y="178843"/>
                    <a:pt x="639213" y="268187"/>
                  </a:cubicBezTo>
                  <a:cubicBezTo>
                    <a:pt x="554375" y="308157"/>
                    <a:pt x="459153" y="330036"/>
                    <a:pt x="362756" y="331472"/>
                  </a:cubicBezTo>
                  <a:lnTo>
                    <a:pt x="362756" y="331472"/>
                  </a:lnTo>
                  <a:close/>
                  <a:moveTo>
                    <a:pt x="301495" y="651948"/>
                  </a:moveTo>
                  <a:cubicBezTo>
                    <a:pt x="342575" y="563649"/>
                    <a:pt x="365172" y="465554"/>
                    <a:pt x="367393" y="368242"/>
                  </a:cubicBezTo>
                  <a:cubicBezTo>
                    <a:pt x="466011" y="366152"/>
                    <a:pt x="563453" y="343881"/>
                    <a:pt x="650708" y="303520"/>
                  </a:cubicBezTo>
                  <a:cubicBezTo>
                    <a:pt x="652993" y="311292"/>
                    <a:pt x="655083" y="319129"/>
                    <a:pt x="657043" y="326966"/>
                  </a:cubicBezTo>
                  <a:cubicBezTo>
                    <a:pt x="683232" y="431527"/>
                    <a:pt x="681273" y="541313"/>
                    <a:pt x="641695" y="642478"/>
                  </a:cubicBezTo>
                  <a:cubicBezTo>
                    <a:pt x="539942" y="682056"/>
                    <a:pt x="430025" y="684669"/>
                    <a:pt x="324941" y="658349"/>
                  </a:cubicBezTo>
                  <a:cubicBezTo>
                    <a:pt x="317104" y="656390"/>
                    <a:pt x="309267" y="654234"/>
                    <a:pt x="301430" y="651948"/>
                  </a:cubicBezTo>
                  <a:lnTo>
                    <a:pt x="301430" y="65194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3A9F9C2-5E3C-4242-93F1-82556A06223C}"/>
                </a:ext>
              </a:extLst>
            </p:cNvPr>
            <p:cNvSpPr/>
            <p:nvPr/>
          </p:nvSpPr>
          <p:spPr>
            <a:xfrm>
              <a:off x="2743712" y="1773921"/>
              <a:ext cx="1169048" cy="1169048"/>
            </a:xfrm>
            <a:custGeom>
              <a:avLst/>
              <a:gdLst>
                <a:gd name="connsiteX0" fmla="*/ 1171816 w 1169048"/>
                <a:gd name="connsiteY0" fmla="*/ 228152 h 1169048"/>
                <a:gd name="connsiteX1" fmla="*/ 1034991 w 1169048"/>
                <a:gd name="connsiteY1" fmla="*/ 3355 h 1169048"/>
                <a:gd name="connsiteX2" fmla="*/ 997242 w 1169048"/>
                <a:gd name="connsiteY2" fmla="*/ 41104 h 1169048"/>
                <a:gd name="connsiteX3" fmla="*/ 1132499 w 1169048"/>
                <a:gd name="connsiteY3" fmla="*/ 246635 h 1169048"/>
                <a:gd name="connsiteX4" fmla="*/ 906200 w 1169048"/>
                <a:gd name="connsiteY4" fmla="*/ 462092 h 1169048"/>
                <a:gd name="connsiteX5" fmla="*/ 890264 w 1169048"/>
                <a:gd name="connsiteY5" fmla="*/ 490176 h 1169048"/>
                <a:gd name="connsiteX6" fmla="*/ 859046 w 1169048"/>
                <a:gd name="connsiteY6" fmla="*/ 481555 h 1169048"/>
                <a:gd name="connsiteX7" fmla="*/ 549804 w 1169048"/>
                <a:gd name="connsiteY7" fmla="*/ 488282 h 1169048"/>
                <a:gd name="connsiteX8" fmla="*/ 488282 w 1169048"/>
                <a:gd name="connsiteY8" fmla="*/ 549738 h 1169048"/>
                <a:gd name="connsiteX9" fmla="*/ 482273 w 1169048"/>
                <a:gd name="connsiteY9" fmla="*/ 857544 h 1169048"/>
                <a:gd name="connsiteX10" fmla="*/ 490894 w 1169048"/>
                <a:gd name="connsiteY10" fmla="*/ 888632 h 1169048"/>
                <a:gd name="connsiteX11" fmla="*/ 462680 w 1169048"/>
                <a:gd name="connsiteY11" fmla="*/ 904567 h 1169048"/>
                <a:gd name="connsiteX12" fmla="*/ 246700 w 1169048"/>
                <a:gd name="connsiteY12" fmla="*/ 1132042 h 1169048"/>
                <a:gd name="connsiteX13" fmla="*/ 41104 w 1169048"/>
                <a:gd name="connsiteY13" fmla="*/ 996850 h 1169048"/>
                <a:gd name="connsiteX14" fmla="*/ 3355 w 1169048"/>
                <a:gd name="connsiteY14" fmla="*/ 1034599 h 1169048"/>
                <a:gd name="connsiteX15" fmla="*/ 228087 w 1169048"/>
                <a:gd name="connsiteY15" fmla="*/ 1171032 h 1169048"/>
                <a:gd name="connsiteX16" fmla="*/ 269102 w 1169048"/>
                <a:gd name="connsiteY16" fmla="*/ 1171032 h 1169048"/>
                <a:gd name="connsiteX17" fmla="*/ 481685 w 1169048"/>
                <a:gd name="connsiteY17" fmla="*/ 936243 h 1169048"/>
                <a:gd name="connsiteX18" fmla="*/ 502781 w 1169048"/>
                <a:gd name="connsiteY18" fmla="*/ 924160 h 1169048"/>
                <a:gd name="connsiteX19" fmla="*/ 656586 w 1169048"/>
                <a:gd name="connsiteY19" fmla="*/ 1171032 h 1169048"/>
                <a:gd name="connsiteX20" fmla="*/ 715103 w 1169048"/>
                <a:gd name="connsiteY20" fmla="*/ 1171032 h 1169048"/>
                <a:gd name="connsiteX21" fmla="*/ 714973 w 1169048"/>
                <a:gd name="connsiteY21" fmla="*/ 1170901 h 1169048"/>
                <a:gd name="connsiteX22" fmla="*/ 778323 w 1169048"/>
                <a:gd name="connsiteY22" fmla="*/ 1117608 h 1169048"/>
                <a:gd name="connsiteX23" fmla="*/ 867210 w 1169048"/>
                <a:gd name="connsiteY23" fmla="*/ 1069214 h 1169048"/>
                <a:gd name="connsiteX24" fmla="*/ 896404 w 1169048"/>
                <a:gd name="connsiteY24" fmla="*/ 1057327 h 1169048"/>
                <a:gd name="connsiteX25" fmla="*/ 884256 w 1169048"/>
                <a:gd name="connsiteY25" fmla="*/ 1028395 h 1169048"/>
                <a:gd name="connsiteX26" fmla="*/ 855911 w 1169048"/>
                <a:gd name="connsiteY26" fmla="*/ 931540 h 1169048"/>
                <a:gd name="connsiteX27" fmla="*/ 849054 w 1169048"/>
                <a:gd name="connsiteY27" fmla="*/ 848205 h 1169048"/>
                <a:gd name="connsiteX28" fmla="*/ 931606 w 1169048"/>
                <a:gd name="connsiteY28" fmla="*/ 855324 h 1169048"/>
                <a:gd name="connsiteX29" fmla="*/ 1028722 w 1169048"/>
                <a:gd name="connsiteY29" fmla="*/ 883995 h 1169048"/>
                <a:gd name="connsiteX30" fmla="*/ 1057785 w 1169048"/>
                <a:gd name="connsiteY30" fmla="*/ 896208 h 1169048"/>
                <a:gd name="connsiteX31" fmla="*/ 1069736 w 1169048"/>
                <a:gd name="connsiteY31" fmla="*/ 867014 h 1169048"/>
                <a:gd name="connsiteX32" fmla="*/ 1118196 w 1169048"/>
                <a:gd name="connsiteY32" fmla="*/ 778519 h 1169048"/>
                <a:gd name="connsiteX33" fmla="*/ 1171816 w 1169048"/>
                <a:gd name="connsiteY33" fmla="*/ 715234 h 1169048"/>
                <a:gd name="connsiteX34" fmla="*/ 1171816 w 1169048"/>
                <a:gd name="connsiteY34" fmla="*/ 656585 h 1169048"/>
                <a:gd name="connsiteX35" fmla="*/ 925793 w 1169048"/>
                <a:gd name="connsiteY35" fmla="*/ 502193 h 1169048"/>
                <a:gd name="connsiteX36" fmla="*/ 937876 w 1169048"/>
                <a:gd name="connsiteY36" fmla="*/ 481163 h 1169048"/>
                <a:gd name="connsiteX37" fmla="*/ 1171816 w 1169048"/>
                <a:gd name="connsiteY37" fmla="*/ 268906 h 1169048"/>
                <a:gd name="connsiteX38" fmla="*/ 1171881 w 1169048"/>
                <a:gd name="connsiteY38" fmla="*/ 268906 h 1169048"/>
                <a:gd name="connsiteX39" fmla="*/ 1171881 w 1169048"/>
                <a:gd name="connsiteY39" fmla="*/ 228283 h 1169048"/>
                <a:gd name="connsiteX40" fmla="*/ 1171881 w 1169048"/>
                <a:gd name="connsiteY40" fmla="*/ 228283 h 1169048"/>
                <a:gd name="connsiteX41" fmla="*/ 938202 w 1169048"/>
                <a:gd name="connsiteY41" fmla="*/ 818946 h 1169048"/>
                <a:gd name="connsiteX42" fmla="*/ 844482 w 1169048"/>
                <a:gd name="connsiteY42" fmla="*/ 811370 h 1169048"/>
                <a:gd name="connsiteX43" fmla="*/ 908943 w 1169048"/>
                <a:gd name="connsiteY43" fmla="*/ 535044 h 1169048"/>
                <a:gd name="connsiteX44" fmla="*/ 1149219 w 1169048"/>
                <a:gd name="connsiteY44" fmla="*/ 685714 h 1169048"/>
                <a:gd name="connsiteX45" fmla="*/ 1088088 w 1169048"/>
                <a:gd name="connsiteY45" fmla="*/ 757359 h 1169048"/>
                <a:gd name="connsiteX46" fmla="*/ 1037865 w 1169048"/>
                <a:gd name="connsiteY46" fmla="*/ 847813 h 1169048"/>
                <a:gd name="connsiteX47" fmla="*/ 938202 w 1169048"/>
                <a:gd name="connsiteY47" fmla="*/ 818946 h 1169048"/>
                <a:gd name="connsiteX48" fmla="*/ 938202 w 1169048"/>
                <a:gd name="connsiteY48" fmla="*/ 818946 h 1169048"/>
                <a:gd name="connsiteX49" fmla="*/ 812350 w 1169048"/>
                <a:gd name="connsiteY49" fmla="*/ 843960 h 1169048"/>
                <a:gd name="connsiteX50" fmla="*/ 819795 w 1169048"/>
                <a:gd name="connsiteY50" fmla="*/ 937810 h 1169048"/>
                <a:gd name="connsiteX51" fmla="*/ 848270 w 1169048"/>
                <a:gd name="connsiteY51" fmla="*/ 1037277 h 1169048"/>
                <a:gd name="connsiteX52" fmla="*/ 757424 w 1169048"/>
                <a:gd name="connsiteY52" fmla="*/ 1087239 h 1169048"/>
                <a:gd name="connsiteX53" fmla="*/ 685779 w 1169048"/>
                <a:gd name="connsiteY53" fmla="*/ 1148174 h 1169048"/>
                <a:gd name="connsiteX54" fmla="*/ 535958 w 1169048"/>
                <a:gd name="connsiteY54" fmla="*/ 907310 h 1169048"/>
                <a:gd name="connsiteX55" fmla="*/ 812415 w 1169048"/>
                <a:gd name="connsiteY55" fmla="*/ 844025 h 1169048"/>
                <a:gd name="connsiteX56" fmla="*/ 812415 w 1169048"/>
                <a:gd name="connsiteY56" fmla="*/ 844025 h 1169048"/>
                <a:gd name="connsiteX57" fmla="*/ 873676 w 1169048"/>
                <a:gd name="connsiteY57" fmla="*/ 523549 h 1169048"/>
                <a:gd name="connsiteX58" fmla="*/ 807778 w 1169048"/>
                <a:gd name="connsiteY58" fmla="*/ 807255 h 1169048"/>
                <a:gd name="connsiteX59" fmla="*/ 524463 w 1169048"/>
                <a:gd name="connsiteY59" fmla="*/ 871978 h 1169048"/>
                <a:gd name="connsiteX60" fmla="*/ 518128 w 1169048"/>
                <a:gd name="connsiteY60" fmla="*/ 848531 h 1169048"/>
                <a:gd name="connsiteX61" fmla="*/ 533476 w 1169048"/>
                <a:gd name="connsiteY61" fmla="*/ 533019 h 1169048"/>
                <a:gd name="connsiteX62" fmla="*/ 850229 w 1169048"/>
                <a:gd name="connsiteY62" fmla="*/ 517149 h 1169048"/>
                <a:gd name="connsiteX63" fmla="*/ 873741 w 1169048"/>
                <a:gd name="connsiteY63" fmla="*/ 523549 h 1169048"/>
                <a:gd name="connsiteX64" fmla="*/ 873741 w 1169048"/>
                <a:gd name="connsiteY64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1171816" y="228152"/>
                  </a:moveTo>
                  <a:cubicBezTo>
                    <a:pt x="1138899" y="208755"/>
                    <a:pt x="1018860" y="128685"/>
                    <a:pt x="1034991" y="3355"/>
                  </a:cubicBezTo>
                  <a:lnTo>
                    <a:pt x="997242" y="41104"/>
                  </a:lnTo>
                  <a:cubicBezTo>
                    <a:pt x="1004426" y="144621"/>
                    <a:pt x="1086717" y="215090"/>
                    <a:pt x="1132499" y="246635"/>
                  </a:cubicBezTo>
                  <a:cubicBezTo>
                    <a:pt x="1037081" y="294703"/>
                    <a:pt x="960799" y="371116"/>
                    <a:pt x="906200" y="462092"/>
                  </a:cubicBezTo>
                  <a:cubicBezTo>
                    <a:pt x="900649" y="471301"/>
                    <a:pt x="895359" y="480706"/>
                    <a:pt x="890264" y="490176"/>
                  </a:cubicBezTo>
                  <a:cubicBezTo>
                    <a:pt x="879946" y="487041"/>
                    <a:pt x="869496" y="484167"/>
                    <a:pt x="859046" y="481555"/>
                  </a:cubicBezTo>
                  <a:cubicBezTo>
                    <a:pt x="756967" y="456019"/>
                    <a:pt x="650446" y="456149"/>
                    <a:pt x="549804" y="488282"/>
                  </a:cubicBezTo>
                  <a:lnTo>
                    <a:pt x="488282" y="549738"/>
                  </a:lnTo>
                  <a:cubicBezTo>
                    <a:pt x="456280" y="649793"/>
                    <a:pt x="456802" y="756118"/>
                    <a:pt x="482273" y="857544"/>
                  </a:cubicBezTo>
                  <a:cubicBezTo>
                    <a:pt x="484886" y="867928"/>
                    <a:pt x="487759" y="878313"/>
                    <a:pt x="490894" y="888632"/>
                  </a:cubicBezTo>
                  <a:cubicBezTo>
                    <a:pt x="481359" y="893726"/>
                    <a:pt x="471889" y="899016"/>
                    <a:pt x="462680" y="904567"/>
                  </a:cubicBezTo>
                  <a:cubicBezTo>
                    <a:pt x="371116" y="959428"/>
                    <a:pt x="294964" y="1036232"/>
                    <a:pt x="246700" y="1132042"/>
                  </a:cubicBezTo>
                  <a:cubicBezTo>
                    <a:pt x="215155" y="1086260"/>
                    <a:pt x="144621" y="1004034"/>
                    <a:pt x="41104" y="996850"/>
                  </a:cubicBezTo>
                  <a:lnTo>
                    <a:pt x="3355" y="1034599"/>
                  </a:lnTo>
                  <a:cubicBezTo>
                    <a:pt x="128359" y="1018533"/>
                    <a:pt x="208298" y="1137724"/>
                    <a:pt x="228087" y="1171032"/>
                  </a:cubicBezTo>
                  <a:lnTo>
                    <a:pt x="269102" y="1171032"/>
                  </a:lnTo>
                  <a:cubicBezTo>
                    <a:pt x="313120" y="1071304"/>
                    <a:pt x="388880" y="991821"/>
                    <a:pt x="481685" y="936243"/>
                  </a:cubicBezTo>
                  <a:cubicBezTo>
                    <a:pt x="488608" y="932063"/>
                    <a:pt x="495662" y="928079"/>
                    <a:pt x="502781" y="924160"/>
                  </a:cubicBezTo>
                  <a:cubicBezTo>
                    <a:pt x="536154" y="1015529"/>
                    <a:pt x="589447" y="1100824"/>
                    <a:pt x="656586" y="1171032"/>
                  </a:cubicBezTo>
                  <a:lnTo>
                    <a:pt x="715103" y="1171032"/>
                  </a:lnTo>
                  <a:lnTo>
                    <a:pt x="714973" y="1170901"/>
                  </a:lnTo>
                  <a:cubicBezTo>
                    <a:pt x="734174" y="1151374"/>
                    <a:pt x="755465" y="1133544"/>
                    <a:pt x="778323" y="1117608"/>
                  </a:cubicBezTo>
                  <a:cubicBezTo>
                    <a:pt x="806080" y="1098342"/>
                    <a:pt x="835926" y="1082015"/>
                    <a:pt x="867210" y="1069214"/>
                  </a:cubicBezTo>
                  <a:lnTo>
                    <a:pt x="896404" y="1057327"/>
                  </a:lnTo>
                  <a:lnTo>
                    <a:pt x="884256" y="1028395"/>
                  </a:lnTo>
                  <a:cubicBezTo>
                    <a:pt x="871325" y="997438"/>
                    <a:pt x="861789" y="964783"/>
                    <a:pt x="855911" y="931540"/>
                  </a:cubicBezTo>
                  <a:cubicBezTo>
                    <a:pt x="851078" y="904045"/>
                    <a:pt x="848727" y="876092"/>
                    <a:pt x="849054" y="848205"/>
                  </a:cubicBezTo>
                  <a:cubicBezTo>
                    <a:pt x="876419" y="848009"/>
                    <a:pt x="904110" y="850360"/>
                    <a:pt x="931606" y="855324"/>
                  </a:cubicBezTo>
                  <a:cubicBezTo>
                    <a:pt x="964718" y="861267"/>
                    <a:pt x="997373" y="870867"/>
                    <a:pt x="1028722" y="883995"/>
                  </a:cubicBezTo>
                  <a:lnTo>
                    <a:pt x="1057785" y="896208"/>
                  </a:lnTo>
                  <a:lnTo>
                    <a:pt x="1069736" y="867014"/>
                  </a:lnTo>
                  <a:cubicBezTo>
                    <a:pt x="1082472" y="835927"/>
                    <a:pt x="1098799" y="806145"/>
                    <a:pt x="1118196" y="778519"/>
                  </a:cubicBezTo>
                  <a:cubicBezTo>
                    <a:pt x="1134067" y="755922"/>
                    <a:pt x="1152027" y="734696"/>
                    <a:pt x="1171816" y="715234"/>
                  </a:cubicBezTo>
                  <a:lnTo>
                    <a:pt x="1171816" y="656585"/>
                  </a:lnTo>
                  <a:cubicBezTo>
                    <a:pt x="1100628" y="588402"/>
                    <a:pt x="1015986" y="535305"/>
                    <a:pt x="925793" y="502193"/>
                  </a:cubicBezTo>
                  <a:cubicBezTo>
                    <a:pt x="929712" y="495074"/>
                    <a:pt x="933696" y="488086"/>
                    <a:pt x="937876" y="481163"/>
                  </a:cubicBezTo>
                  <a:cubicBezTo>
                    <a:pt x="993324" y="388684"/>
                    <a:pt x="1072349" y="312467"/>
                    <a:pt x="1171816" y="268906"/>
                  </a:cubicBezTo>
                  <a:lnTo>
                    <a:pt x="1171881" y="268906"/>
                  </a:lnTo>
                  <a:lnTo>
                    <a:pt x="1171881" y="228283"/>
                  </a:lnTo>
                  <a:lnTo>
                    <a:pt x="1171881" y="228283"/>
                  </a:lnTo>
                  <a:close/>
                  <a:moveTo>
                    <a:pt x="938202" y="818946"/>
                  </a:moveTo>
                  <a:cubicBezTo>
                    <a:pt x="907180" y="813395"/>
                    <a:pt x="875766" y="810848"/>
                    <a:pt x="844482" y="811370"/>
                  </a:cubicBezTo>
                  <a:cubicBezTo>
                    <a:pt x="846180" y="716540"/>
                    <a:pt x="868320" y="620861"/>
                    <a:pt x="908943" y="535044"/>
                  </a:cubicBezTo>
                  <a:cubicBezTo>
                    <a:pt x="997177" y="566719"/>
                    <a:pt x="1079990" y="618640"/>
                    <a:pt x="1149219" y="685714"/>
                  </a:cubicBezTo>
                  <a:cubicBezTo>
                    <a:pt x="1126752" y="707331"/>
                    <a:pt x="1106244" y="731431"/>
                    <a:pt x="1088088" y="757359"/>
                  </a:cubicBezTo>
                  <a:cubicBezTo>
                    <a:pt x="1068169" y="785769"/>
                    <a:pt x="1051254" y="816203"/>
                    <a:pt x="1037865" y="847813"/>
                  </a:cubicBezTo>
                  <a:cubicBezTo>
                    <a:pt x="1005602" y="834686"/>
                    <a:pt x="972098" y="825020"/>
                    <a:pt x="938202" y="818946"/>
                  </a:cubicBezTo>
                  <a:lnTo>
                    <a:pt x="938202" y="818946"/>
                  </a:lnTo>
                  <a:close/>
                  <a:moveTo>
                    <a:pt x="812350" y="843960"/>
                  </a:moveTo>
                  <a:cubicBezTo>
                    <a:pt x="811762" y="875243"/>
                    <a:pt x="814309" y="906723"/>
                    <a:pt x="819795" y="937810"/>
                  </a:cubicBezTo>
                  <a:cubicBezTo>
                    <a:pt x="825803" y="971902"/>
                    <a:pt x="835339" y="1005406"/>
                    <a:pt x="848270" y="1037277"/>
                  </a:cubicBezTo>
                  <a:cubicBezTo>
                    <a:pt x="816072" y="1050862"/>
                    <a:pt x="785573" y="1067712"/>
                    <a:pt x="757424" y="1087239"/>
                  </a:cubicBezTo>
                  <a:cubicBezTo>
                    <a:pt x="731496" y="1105265"/>
                    <a:pt x="707462" y="1125707"/>
                    <a:pt x="685779" y="1148174"/>
                  </a:cubicBezTo>
                  <a:cubicBezTo>
                    <a:pt x="619881" y="1079925"/>
                    <a:pt x="567895" y="996654"/>
                    <a:pt x="535958" y="907310"/>
                  </a:cubicBezTo>
                  <a:cubicBezTo>
                    <a:pt x="620795" y="867341"/>
                    <a:pt x="716017" y="845462"/>
                    <a:pt x="812415" y="844025"/>
                  </a:cubicBezTo>
                  <a:lnTo>
                    <a:pt x="812415" y="844025"/>
                  </a:lnTo>
                  <a:close/>
                  <a:moveTo>
                    <a:pt x="873676" y="523549"/>
                  </a:moveTo>
                  <a:cubicBezTo>
                    <a:pt x="832596" y="611848"/>
                    <a:pt x="809999" y="709944"/>
                    <a:pt x="807778" y="807255"/>
                  </a:cubicBezTo>
                  <a:cubicBezTo>
                    <a:pt x="709160" y="809345"/>
                    <a:pt x="611718" y="831616"/>
                    <a:pt x="524463" y="871978"/>
                  </a:cubicBezTo>
                  <a:cubicBezTo>
                    <a:pt x="522178" y="864206"/>
                    <a:pt x="520088" y="856369"/>
                    <a:pt x="518128" y="848531"/>
                  </a:cubicBezTo>
                  <a:cubicBezTo>
                    <a:pt x="491939" y="743970"/>
                    <a:pt x="493898" y="634184"/>
                    <a:pt x="533476" y="533019"/>
                  </a:cubicBezTo>
                  <a:cubicBezTo>
                    <a:pt x="635229" y="493441"/>
                    <a:pt x="745146" y="490829"/>
                    <a:pt x="850229" y="517149"/>
                  </a:cubicBezTo>
                  <a:cubicBezTo>
                    <a:pt x="858067" y="519108"/>
                    <a:pt x="865904" y="521263"/>
                    <a:pt x="873741" y="523549"/>
                  </a:cubicBezTo>
                  <a:lnTo>
                    <a:pt x="873741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B4ADB496-BCD4-48BD-8638-BF8054870BE0}"/>
                </a:ext>
              </a:extLst>
            </p:cNvPr>
            <p:cNvSpPr/>
            <p:nvPr/>
          </p:nvSpPr>
          <p:spPr>
            <a:xfrm>
              <a:off x="2606888" y="5688339"/>
              <a:ext cx="1169048" cy="1169048"/>
            </a:xfrm>
            <a:custGeom>
              <a:avLst/>
              <a:gdLst>
                <a:gd name="connsiteX0" fmla="*/ 3420 w 1169048"/>
                <a:gd name="connsiteY0" fmla="*/ 228087 h 1169048"/>
                <a:gd name="connsiteX1" fmla="*/ 140114 w 1169048"/>
                <a:gd name="connsiteY1" fmla="*/ 3355 h 1169048"/>
                <a:gd name="connsiteX2" fmla="*/ 177864 w 1169048"/>
                <a:gd name="connsiteY2" fmla="*/ 41105 h 1169048"/>
                <a:gd name="connsiteX3" fmla="*/ 42606 w 1169048"/>
                <a:gd name="connsiteY3" fmla="*/ 246635 h 1169048"/>
                <a:gd name="connsiteX4" fmla="*/ 268905 w 1169048"/>
                <a:gd name="connsiteY4" fmla="*/ 462092 h 1169048"/>
                <a:gd name="connsiteX5" fmla="*/ 284841 w 1169048"/>
                <a:gd name="connsiteY5" fmla="*/ 490176 h 1169048"/>
                <a:gd name="connsiteX6" fmla="*/ 316059 w 1169048"/>
                <a:gd name="connsiteY6" fmla="*/ 481555 h 1169048"/>
                <a:gd name="connsiteX7" fmla="*/ 625302 w 1169048"/>
                <a:gd name="connsiteY7" fmla="*/ 488282 h 1169048"/>
                <a:gd name="connsiteX8" fmla="*/ 686824 w 1169048"/>
                <a:gd name="connsiteY8" fmla="*/ 549739 h 1169048"/>
                <a:gd name="connsiteX9" fmla="*/ 692832 w 1169048"/>
                <a:gd name="connsiteY9" fmla="*/ 857544 h 1169048"/>
                <a:gd name="connsiteX10" fmla="*/ 684212 w 1169048"/>
                <a:gd name="connsiteY10" fmla="*/ 888632 h 1169048"/>
                <a:gd name="connsiteX11" fmla="*/ 712425 w 1169048"/>
                <a:gd name="connsiteY11" fmla="*/ 904567 h 1169048"/>
                <a:gd name="connsiteX12" fmla="*/ 928405 w 1169048"/>
                <a:gd name="connsiteY12" fmla="*/ 1132042 h 1169048"/>
                <a:gd name="connsiteX13" fmla="*/ 1134001 w 1169048"/>
                <a:gd name="connsiteY13" fmla="*/ 996850 h 1169048"/>
                <a:gd name="connsiteX14" fmla="*/ 1171750 w 1169048"/>
                <a:gd name="connsiteY14" fmla="*/ 1034600 h 1169048"/>
                <a:gd name="connsiteX15" fmla="*/ 946757 w 1169048"/>
                <a:gd name="connsiteY15" fmla="*/ 1171489 h 1169048"/>
                <a:gd name="connsiteX16" fmla="*/ 947149 w 1169048"/>
                <a:gd name="connsiteY16" fmla="*/ 1172142 h 1169048"/>
                <a:gd name="connsiteX17" fmla="*/ 905939 w 1169048"/>
                <a:gd name="connsiteY17" fmla="*/ 1172142 h 1169048"/>
                <a:gd name="connsiteX18" fmla="*/ 906265 w 1169048"/>
                <a:gd name="connsiteY18" fmla="*/ 1171489 h 1169048"/>
                <a:gd name="connsiteX19" fmla="*/ 693485 w 1169048"/>
                <a:gd name="connsiteY19" fmla="*/ 936243 h 1169048"/>
                <a:gd name="connsiteX20" fmla="*/ 672390 w 1169048"/>
                <a:gd name="connsiteY20" fmla="*/ 924160 h 1169048"/>
                <a:gd name="connsiteX21" fmla="*/ 518324 w 1169048"/>
                <a:gd name="connsiteY21" fmla="*/ 1171293 h 1169048"/>
                <a:gd name="connsiteX22" fmla="*/ 519108 w 1169048"/>
                <a:gd name="connsiteY22" fmla="*/ 1172142 h 1169048"/>
                <a:gd name="connsiteX23" fmla="*/ 458957 w 1169048"/>
                <a:gd name="connsiteY23" fmla="*/ 1172142 h 1169048"/>
                <a:gd name="connsiteX24" fmla="*/ 460133 w 1169048"/>
                <a:gd name="connsiteY24" fmla="*/ 1170901 h 1169048"/>
                <a:gd name="connsiteX25" fmla="*/ 396782 w 1169048"/>
                <a:gd name="connsiteY25" fmla="*/ 1117609 h 1169048"/>
                <a:gd name="connsiteX26" fmla="*/ 307895 w 1169048"/>
                <a:gd name="connsiteY26" fmla="*/ 1069214 h 1169048"/>
                <a:gd name="connsiteX27" fmla="*/ 278702 w 1169048"/>
                <a:gd name="connsiteY27" fmla="*/ 1057327 h 1169048"/>
                <a:gd name="connsiteX28" fmla="*/ 290850 w 1169048"/>
                <a:gd name="connsiteY28" fmla="*/ 1028395 h 1169048"/>
                <a:gd name="connsiteX29" fmla="*/ 319194 w 1169048"/>
                <a:gd name="connsiteY29" fmla="*/ 931540 h 1169048"/>
                <a:gd name="connsiteX30" fmla="*/ 326052 w 1169048"/>
                <a:gd name="connsiteY30" fmla="*/ 848205 h 1169048"/>
                <a:gd name="connsiteX31" fmla="*/ 243500 w 1169048"/>
                <a:gd name="connsiteY31" fmla="*/ 855324 h 1169048"/>
                <a:gd name="connsiteX32" fmla="*/ 146384 w 1169048"/>
                <a:gd name="connsiteY32" fmla="*/ 883995 h 1169048"/>
                <a:gd name="connsiteX33" fmla="*/ 117321 w 1169048"/>
                <a:gd name="connsiteY33" fmla="*/ 896208 h 1169048"/>
                <a:gd name="connsiteX34" fmla="*/ 105369 w 1169048"/>
                <a:gd name="connsiteY34" fmla="*/ 867079 h 1169048"/>
                <a:gd name="connsiteX35" fmla="*/ 56909 w 1169048"/>
                <a:gd name="connsiteY35" fmla="*/ 778585 h 1169048"/>
                <a:gd name="connsiteX36" fmla="*/ 3355 w 1169048"/>
                <a:gd name="connsiteY36" fmla="*/ 715430 h 1169048"/>
                <a:gd name="connsiteX37" fmla="*/ 3355 w 1169048"/>
                <a:gd name="connsiteY37" fmla="*/ 656586 h 1169048"/>
                <a:gd name="connsiteX38" fmla="*/ 249312 w 1169048"/>
                <a:gd name="connsiteY38" fmla="*/ 502258 h 1169048"/>
                <a:gd name="connsiteX39" fmla="*/ 237230 w 1169048"/>
                <a:gd name="connsiteY39" fmla="*/ 481229 h 1169048"/>
                <a:gd name="connsiteX40" fmla="*/ 3355 w 1169048"/>
                <a:gd name="connsiteY40" fmla="*/ 268971 h 1169048"/>
                <a:gd name="connsiteX41" fmla="*/ 3355 w 1169048"/>
                <a:gd name="connsiteY41" fmla="*/ 228283 h 1169048"/>
                <a:gd name="connsiteX42" fmla="*/ 3355 w 1169048"/>
                <a:gd name="connsiteY42" fmla="*/ 228283 h 1169048"/>
                <a:gd name="connsiteX43" fmla="*/ 25952 w 1169048"/>
                <a:gd name="connsiteY43" fmla="*/ 685714 h 1169048"/>
                <a:gd name="connsiteX44" fmla="*/ 87083 w 1169048"/>
                <a:gd name="connsiteY44" fmla="*/ 757359 h 1169048"/>
                <a:gd name="connsiteX45" fmla="*/ 137306 w 1169048"/>
                <a:gd name="connsiteY45" fmla="*/ 847813 h 1169048"/>
                <a:gd name="connsiteX46" fmla="*/ 236969 w 1169048"/>
                <a:gd name="connsiteY46" fmla="*/ 818946 h 1169048"/>
                <a:gd name="connsiteX47" fmla="*/ 330689 w 1169048"/>
                <a:gd name="connsiteY47" fmla="*/ 811370 h 1169048"/>
                <a:gd name="connsiteX48" fmla="*/ 266228 w 1169048"/>
                <a:gd name="connsiteY48" fmla="*/ 535044 h 1169048"/>
                <a:gd name="connsiteX49" fmla="*/ 25952 w 1169048"/>
                <a:gd name="connsiteY49" fmla="*/ 685714 h 1169048"/>
                <a:gd name="connsiteX50" fmla="*/ 25952 w 1169048"/>
                <a:gd name="connsiteY50" fmla="*/ 685714 h 1169048"/>
                <a:gd name="connsiteX51" fmla="*/ 362821 w 1169048"/>
                <a:gd name="connsiteY51" fmla="*/ 843960 h 1169048"/>
                <a:gd name="connsiteX52" fmla="*/ 355376 w 1169048"/>
                <a:gd name="connsiteY52" fmla="*/ 937810 h 1169048"/>
                <a:gd name="connsiteX53" fmla="*/ 326901 w 1169048"/>
                <a:gd name="connsiteY53" fmla="*/ 1037277 h 1169048"/>
                <a:gd name="connsiteX54" fmla="*/ 417747 w 1169048"/>
                <a:gd name="connsiteY54" fmla="*/ 1087239 h 1169048"/>
                <a:gd name="connsiteX55" fmla="*/ 489392 w 1169048"/>
                <a:gd name="connsiteY55" fmla="*/ 1148174 h 1169048"/>
                <a:gd name="connsiteX56" fmla="*/ 639213 w 1169048"/>
                <a:gd name="connsiteY56" fmla="*/ 907311 h 1169048"/>
                <a:gd name="connsiteX57" fmla="*/ 362756 w 1169048"/>
                <a:gd name="connsiteY57" fmla="*/ 844025 h 1169048"/>
                <a:gd name="connsiteX58" fmla="*/ 362756 w 1169048"/>
                <a:gd name="connsiteY58" fmla="*/ 844025 h 1169048"/>
                <a:gd name="connsiteX59" fmla="*/ 301495 w 1169048"/>
                <a:gd name="connsiteY59" fmla="*/ 523549 h 1169048"/>
                <a:gd name="connsiteX60" fmla="*/ 367393 w 1169048"/>
                <a:gd name="connsiteY60" fmla="*/ 807256 h 1169048"/>
                <a:gd name="connsiteX61" fmla="*/ 650708 w 1169048"/>
                <a:gd name="connsiteY61" fmla="*/ 871978 h 1169048"/>
                <a:gd name="connsiteX62" fmla="*/ 657043 w 1169048"/>
                <a:gd name="connsiteY62" fmla="*/ 848532 h 1169048"/>
                <a:gd name="connsiteX63" fmla="*/ 641695 w 1169048"/>
                <a:gd name="connsiteY63" fmla="*/ 533019 h 1169048"/>
                <a:gd name="connsiteX64" fmla="*/ 324941 w 1169048"/>
                <a:gd name="connsiteY64" fmla="*/ 517149 h 1169048"/>
                <a:gd name="connsiteX65" fmla="*/ 301430 w 1169048"/>
                <a:gd name="connsiteY65" fmla="*/ 523549 h 1169048"/>
                <a:gd name="connsiteX66" fmla="*/ 301430 w 1169048"/>
                <a:gd name="connsiteY66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3420" y="228087"/>
                  </a:moveTo>
                  <a:cubicBezTo>
                    <a:pt x="36467" y="208559"/>
                    <a:pt x="156246" y="128555"/>
                    <a:pt x="140114" y="3355"/>
                  </a:cubicBezTo>
                  <a:lnTo>
                    <a:pt x="177864" y="41105"/>
                  </a:lnTo>
                  <a:cubicBezTo>
                    <a:pt x="170679" y="144621"/>
                    <a:pt x="88389" y="215090"/>
                    <a:pt x="42606" y="246635"/>
                  </a:cubicBezTo>
                  <a:cubicBezTo>
                    <a:pt x="138024" y="294703"/>
                    <a:pt x="214306" y="371116"/>
                    <a:pt x="268905" y="462092"/>
                  </a:cubicBezTo>
                  <a:cubicBezTo>
                    <a:pt x="274457" y="471301"/>
                    <a:pt x="279747" y="480706"/>
                    <a:pt x="284841" y="490176"/>
                  </a:cubicBezTo>
                  <a:cubicBezTo>
                    <a:pt x="295160" y="487041"/>
                    <a:pt x="305610" y="484167"/>
                    <a:pt x="316059" y="481555"/>
                  </a:cubicBezTo>
                  <a:cubicBezTo>
                    <a:pt x="418139" y="456019"/>
                    <a:pt x="524659" y="456149"/>
                    <a:pt x="625302" y="488282"/>
                  </a:cubicBezTo>
                  <a:lnTo>
                    <a:pt x="686824" y="549739"/>
                  </a:lnTo>
                  <a:cubicBezTo>
                    <a:pt x="718826" y="649793"/>
                    <a:pt x="718303" y="756053"/>
                    <a:pt x="692832" y="857544"/>
                  </a:cubicBezTo>
                  <a:cubicBezTo>
                    <a:pt x="690220" y="867928"/>
                    <a:pt x="687346" y="878313"/>
                    <a:pt x="684212" y="888632"/>
                  </a:cubicBezTo>
                  <a:cubicBezTo>
                    <a:pt x="693747" y="893726"/>
                    <a:pt x="703217" y="899016"/>
                    <a:pt x="712425" y="904567"/>
                  </a:cubicBezTo>
                  <a:cubicBezTo>
                    <a:pt x="803990" y="959428"/>
                    <a:pt x="880141" y="1036232"/>
                    <a:pt x="928405" y="1132042"/>
                  </a:cubicBezTo>
                  <a:cubicBezTo>
                    <a:pt x="959950" y="1086260"/>
                    <a:pt x="1030485" y="1004035"/>
                    <a:pt x="1134001" y="996850"/>
                  </a:cubicBezTo>
                  <a:lnTo>
                    <a:pt x="1171750" y="1034600"/>
                  </a:lnTo>
                  <a:cubicBezTo>
                    <a:pt x="1046159" y="1018468"/>
                    <a:pt x="966089" y="1138769"/>
                    <a:pt x="946757" y="1171489"/>
                  </a:cubicBezTo>
                  <a:lnTo>
                    <a:pt x="947149" y="1172142"/>
                  </a:lnTo>
                  <a:lnTo>
                    <a:pt x="905939" y="1172142"/>
                  </a:lnTo>
                  <a:lnTo>
                    <a:pt x="906265" y="1171489"/>
                  </a:lnTo>
                  <a:cubicBezTo>
                    <a:pt x="862312" y="1071565"/>
                    <a:pt x="786422" y="991952"/>
                    <a:pt x="693485" y="936243"/>
                  </a:cubicBezTo>
                  <a:cubicBezTo>
                    <a:pt x="686563" y="932063"/>
                    <a:pt x="679509" y="928079"/>
                    <a:pt x="672390" y="924160"/>
                  </a:cubicBezTo>
                  <a:cubicBezTo>
                    <a:pt x="638952" y="1015660"/>
                    <a:pt x="585593" y="1101020"/>
                    <a:pt x="518324" y="1171293"/>
                  </a:cubicBezTo>
                  <a:lnTo>
                    <a:pt x="519108" y="1172142"/>
                  </a:lnTo>
                  <a:lnTo>
                    <a:pt x="458957" y="1172142"/>
                  </a:lnTo>
                  <a:lnTo>
                    <a:pt x="460133" y="1170901"/>
                  </a:lnTo>
                  <a:cubicBezTo>
                    <a:pt x="440932" y="1151374"/>
                    <a:pt x="419641" y="1133544"/>
                    <a:pt x="396782" y="1117609"/>
                  </a:cubicBezTo>
                  <a:cubicBezTo>
                    <a:pt x="369026" y="1098342"/>
                    <a:pt x="339179" y="1082015"/>
                    <a:pt x="307895" y="1069214"/>
                  </a:cubicBezTo>
                  <a:lnTo>
                    <a:pt x="278702" y="1057327"/>
                  </a:lnTo>
                  <a:lnTo>
                    <a:pt x="290850" y="1028395"/>
                  </a:lnTo>
                  <a:cubicBezTo>
                    <a:pt x="303781" y="997438"/>
                    <a:pt x="313316" y="964783"/>
                    <a:pt x="319194" y="931540"/>
                  </a:cubicBezTo>
                  <a:cubicBezTo>
                    <a:pt x="324027" y="904045"/>
                    <a:pt x="326378" y="876092"/>
                    <a:pt x="326052" y="848205"/>
                  </a:cubicBezTo>
                  <a:cubicBezTo>
                    <a:pt x="298687" y="848009"/>
                    <a:pt x="270995" y="850360"/>
                    <a:pt x="243500" y="855324"/>
                  </a:cubicBezTo>
                  <a:cubicBezTo>
                    <a:pt x="210388" y="861267"/>
                    <a:pt x="177733" y="870868"/>
                    <a:pt x="146384" y="883995"/>
                  </a:cubicBezTo>
                  <a:lnTo>
                    <a:pt x="117321" y="896208"/>
                  </a:lnTo>
                  <a:lnTo>
                    <a:pt x="105369" y="867079"/>
                  </a:lnTo>
                  <a:cubicBezTo>
                    <a:pt x="92634" y="835992"/>
                    <a:pt x="76306" y="806210"/>
                    <a:pt x="56909" y="778585"/>
                  </a:cubicBezTo>
                  <a:cubicBezTo>
                    <a:pt x="41104" y="756053"/>
                    <a:pt x="23144" y="734827"/>
                    <a:pt x="3355" y="715430"/>
                  </a:cubicBezTo>
                  <a:lnTo>
                    <a:pt x="3355" y="656586"/>
                  </a:lnTo>
                  <a:cubicBezTo>
                    <a:pt x="74478" y="588402"/>
                    <a:pt x="159119" y="535370"/>
                    <a:pt x="249312" y="502258"/>
                  </a:cubicBezTo>
                  <a:cubicBezTo>
                    <a:pt x="245394" y="495139"/>
                    <a:pt x="241410" y="488151"/>
                    <a:pt x="237230" y="481229"/>
                  </a:cubicBezTo>
                  <a:cubicBezTo>
                    <a:pt x="181782" y="388749"/>
                    <a:pt x="102822" y="312533"/>
                    <a:pt x="3355" y="268971"/>
                  </a:cubicBezTo>
                  <a:lnTo>
                    <a:pt x="3355" y="228283"/>
                  </a:lnTo>
                  <a:lnTo>
                    <a:pt x="3355" y="228283"/>
                  </a:lnTo>
                  <a:close/>
                  <a:moveTo>
                    <a:pt x="25952" y="685714"/>
                  </a:moveTo>
                  <a:cubicBezTo>
                    <a:pt x="48419" y="707332"/>
                    <a:pt x="68926" y="731431"/>
                    <a:pt x="87083" y="757359"/>
                  </a:cubicBezTo>
                  <a:cubicBezTo>
                    <a:pt x="107002" y="785768"/>
                    <a:pt x="123917" y="816203"/>
                    <a:pt x="137306" y="847813"/>
                  </a:cubicBezTo>
                  <a:cubicBezTo>
                    <a:pt x="169569" y="834686"/>
                    <a:pt x="203073" y="825020"/>
                    <a:pt x="236969" y="818946"/>
                  </a:cubicBezTo>
                  <a:cubicBezTo>
                    <a:pt x="267991" y="813395"/>
                    <a:pt x="299471" y="810848"/>
                    <a:pt x="330689" y="811370"/>
                  </a:cubicBezTo>
                  <a:cubicBezTo>
                    <a:pt x="328991" y="716540"/>
                    <a:pt x="306851" y="620796"/>
                    <a:pt x="266228" y="535044"/>
                  </a:cubicBezTo>
                  <a:cubicBezTo>
                    <a:pt x="177994" y="566719"/>
                    <a:pt x="95181" y="618641"/>
                    <a:pt x="25952" y="685714"/>
                  </a:cubicBezTo>
                  <a:lnTo>
                    <a:pt x="25952" y="685714"/>
                  </a:lnTo>
                  <a:close/>
                  <a:moveTo>
                    <a:pt x="362821" y="843960"/>
                  </a:moveTo>
                  <a:cubicBezTo>
                    <a:pt x="363409" y="875243"/>
                    <a:pt x="360862" y="906723"/>
                    <a:pt x="355376" y="937810"/>
                  </a:cubicBezTo>
                  <a:cubicBezTo>
                    <a:pt x="349367" y="971902"/>
                    <a:pt x="339832" y="1005406"/>
                    <a:pt x="326901" y="1037277"/>
                  </a:cubicBezTo>
                  <a:cubicBezTo>
                    <a:pt x="359099" y="1050862"/>
                    <a:pt x="389598" y="1067712"/>
                    <a:pt x="417747" y="1087239"/>
                  </a:cubicBezTo>
                  <a:cubicBezTo>
                    <a:pt x="443675" y="1105265"/>
                    <a:pt x="467709" y="1125707"/>
                    <a:pt x="489392" y="1148174"/>
                  </a:cubicBezTo>
                  <a:cubicBezTo>
                    <a:pt x="555224" y="1079925"/>
                    <a:pt x="607276" y="996655"/>
                    <a:pt x="639213" y="907311"/>
                  </a:cubicBezTo>
                  <a:cubicBezTo>
                    <a:pt x="554375" y="867341"/>
                    <a:pt x="459153" y="845462"/>
                    <a:pt x="362756" y="844025"/>
                  </a:cubicBezTo>
                  <a:lnTo>
                    <a:pt x="362756" y="844025"/>
                  </a:lnTo>
                  <a:close/>
                  <a:moveTo>
                    <a:pt x="301495" y="523549"/>
                  </a:moveTo>
                  <a:cubicBezTo>
                    <a:pt x="342575" y="611848"/>
                    <a:pt x="365172" y="709944"/>
                    <a:pt x="367393" y="807256"/>
                  </a:cubicBezTo>
                  <a:cubicBezTo>
                    <a:pt x="466011" y="809346"/>
                    <a:pt x="563453" y="831616"/>
                    <a:pt x="650708" y="871978"/>
                  </a:cubicBezTo>
                  <a:cubicBezTo>
                    <a:pt x="652993" y="864206"/>
                    <a:pt x="655083" y="856369"/>
                    <a:pt x="657043" y="848532"/>
                  </a:cubicBezTo>
                  <a:cubicBezTo>
                    <a:pt x="683232" y="743970"/>
                    <a:pt x="681273" y="634184"/>
                    <a:pt x="641695" y="533019"/>
                  </a:cubicBezTo>
                  <a:cubicBezTo>
                    <a:pt x="539942" y="493441"/>
                    <a:pt x="430025" y="490829"/>
                    <a:pt x="324941" y="517149"/>
                  </a:cubicBezTo>
                  <a:cubicBezTo>
                    <a:pt x="317104" y="519108"/>
                    <a:pt x="309267" y="521263"/>
                    <a:pt x="301430" y="523549"/>
                  </a:cubicBezTo>
                  <a:lnTo>
                    <a:pt x="301430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A28A7203-EB10-46D3-8595-0B665BEC0B42}"/>
                </a:ext>
              </a:extLst>
            </p:cNvPr>
            <p:cNvSpPr/>
            <p:nvPr/>
          </p:nvSpPr>
          <p:spPr>
            <a:xfrm>
              <a:off x="2743712" y="5551841"/>
              <a:ext cx="1169048" cy="1169048"/>
            </a:xfrm>
            <a:custGeom>
              <a:avLst/>
              <a:gdLst>
                <a:gd name="connsiteX0" fmla="*/ 1171816 w 1169048"/>
                <a:gd name="connsiteY0" fmla="*/ 946235 h 1169048"/>
                <a:gd name="connsiteX1" fmla="*/ 1034991 w 1169048"/>
                <a:gd name="connsiteY1" fmla="*/ 1171032 h 1169048"/>
                <a:gd name="connsiteX2" fmla="*/ 997242 w 1169048"/>
                <a:gd name="connsiteY2" fmla="*/ 1133283 h 1169048"/>
                <a:gd name="connsiteX3" fmla="*/ 1132499 w 1169048"/>
                <a:gd name="connsiteY3" fmla="*/ 927752 h 1169048"/>
                <a:gd name="connsiteX4" fmla="*/ 906200 w 1169048"/>
                <a:gd name="connsiteY4" fmla="*/ 712295 h 1169048"/>
                <a:gd name="connsiteX5" fmla="*/ 890264 w 1169048"/>
                <a:gd name="connsiteY5" fmla="*/ 684212 h 1169048"/>
                <a:gd name="connsiteX6" fmla="*/ 859046 w 1169048"/>
                <a:gd name="connsiteY6" fmla="*/ 692833 h 1169048"/>
                <a:gd name="connsiteX7" fmla="*/ 549804 w 1169048"/>
                <a:gd name="connsiteY7" fmla="*/ 686105 h 1169048"/>
                <a:gd name="connsiteX8" fmla="*/ 488282 w 1169048"/>
                <a:gd name="connsiteY8" fmla="*/ 624649 h 1169048"/>
                <a:gd name="connsiteX9" fmla="*/ 482273 w 1169048"/>
                <a:gd name="connsiteY9" fmla="*/ 316843 h 1169048"/>
                <a:gd name="connsiteX10" fmla="*/ 490894 w 1169048"/>
                <a:gd name="connsiteY10" fmla="*/ 285755 h 1169048"/>
                <a:gd name="connsiteX11" fmla="*/ 462680 w 1169048"/>
                <a:gd name="connsiteY11" fmla="*/ 269820 h 1169048"/>
                <a:gd name="connsiteX12" fmla="*/ 246700 w 1169048"/>
                <a:gd name="connsiteY12" fmla="*/ 42345 h 1169048"/>
                <a:gd name="connsiteX13" fmla="*/ 41104 w 1169048"/>
                <a:gd name="connsiteY13" fmla="*/ 177537 h 1169048"/>
                <a:gd name="connsiteX14" fmla="*/ 3355 w 1169048"/>
                <a:gd name="connsiteY14" fmla="*/ 139787 h 1169048"/>
                <a:gd name="connsiteX15" fmla="*/ 228087 w 1169048"/>
                <a:gd name="connsiteY15" fmla="*/ 3355 h 1169048"/>
                <a:gd name="connsiteX16" fmla="*/ 269102 w 1169048"/>
                <a:gd name="connsiteY16" fmla="*/ 3355 h 1169048"/>
                <a:gd name="connsiteX17" fmla="*/ 481685 w 1169048"/>
                <a:gd name="connsiteY17" fmla="*/ 238144 h 1169048"/>
                <a:gd name="connsiteX18" fmla="*/ 502781 w 1169048"/>
                <a:gd name="connsiteY18" fmla="*/ 250227 h 1169048"/>
                <a:gd name="connsiteX19" fmla="*/ 656586 w 1169048"/>
                <a:gd name="connsiteY19" fmla="*/ 3355 h 1169048"/>
                <a:gd name="connsiteX20" fmla="*/ 715103 w 1169048"/>
                <a:gd name="connsiteY20" fmla="*/ 3355 h 1169048"/>
                <a:gd name="connsiteX21" fmla="*/ 714973 w 1169048"/>
                <a:gd name="connsiteY21" fmla="*/ 3486 h 1169048"/>
                <a:gd name="connsiteX22" fmla="*/ 778323 w 1169048"/>
                <a:gd name="connsiteY22" fmla="*/ 56779 h 1169048"/>
                <a:gd name="connsiteX23" fmla="*/ 867210 w 1169048"/>
                <a:gd name="connsiteY23" fmla="*/ 105173 h 1169048"/>
                <a:gd name="connsiteX24" fmla="*/ 896404 w 1169048"/>
                <a:gd name="connsiteY24" fmla="*/ 117060 h 1169048"/>
                <a:gd name="connsiteX25" fmla="*/ 884256 w 1169048"/>
                <a:gd name="connsiteY25" fmla="*/ 145992 h 1169048"/>
                <a:gd name="connsiteX26" fmla="*/ 855911 w 1169048"/>
                <a:gd name="connsiteY26" fmla="*/ 242847 h 1169048"/>
                <a:gd name="connsiteX27" fmla="*/ 849054 w 1169048"/>
                <a:gd name="connsiteY27" fmla="*/ 326182 h 1169048"/>
                <a:gd name="connsiteX28" fmla="*/ 931606 w 1169048"/>
                <a:gd name="connsiteY28" fmla="*/ 319063 h 1169048"/>
                <a:gd name="connsiteX29" fmla="*/ 1028722 w 1169048"/>
                <a:gd name="connsiteY29" fmla="*/ 290392 h 1169048"/>
                <a:gd name="connsiteX30" fmla="*/ 1057785 w 1169048"/>
                <a:gd name="connsiteY30" fmla="*/ 278179 h 1169048"/>
                <a:gd name="connsiteX31" fmla="*/ 1069736 w 1169048"/>
                <a:gd name="connsiteY31" fmla="*/ 307373 h 1169048"/>
                <a:gd name="connsiteX32" fmla="*/ 1118196 w 1169048"/>
                <a:gd name="connsiteY32" fmla="*/ 395868 h 1169048"/>
                <a:gd name="connsiteX33" fmla="*/ 1171816 w 1169048"/>
                <a:gd name="connsiteY33" fmla="*/ 459153 h 1169048"/>
                <a:gd name="connsiteX34" fmla="*/ 1171816 w 1169048"/>
                <a:gd name="connsiteY34" fmla="*/ 517802 h 1169048"/>
                <a:gd name="connsiteX35" fmla="*/ 925793 w 1169048"/>
                <a:gd name="connsiteY35" fmla="*/ 672194 h 1169048"/>
                <a:gd name="connsiteX36" fmla="*/ 937876 w 1169048"/>
                <a:gd name="connsiteY36" fmla="*/ 693224 h 1169048"/>
                <a:gd name="connsiteX37" fmla="*/ 1171816 w 1169048"/>
                <a:gd name="connsiteY37" fmla="*/ 905482 h 1169048"/>
                <a:gd name="connsiteX38" fmla="*/ 1171881 w 1169048"/>
                <a:gd name="connsiteY38" fmla="*/ 905482 h 1169048"/>
                <a:gd name="connsiteX39" fmla="*/ 1171881 w 1169048"/>
                <a:gd name="connsiteY39" fmla="*/ 946104 h 1169048"/>
                <a:gd name="connsiteX40" fmla="*/ 1171881 w 1169048"/>
                <a:gd name="connsiteY40" fmla="*/ 946104 h 1169048"/>
                <a:gd name="connsiteX41" fmla="*/ 938202 w 1169048"/>
                <a:gd name="connsiteY41" fmla="*/ 355441 h 1169048"/>
                <a:gd name="connsiteX42" fmla="*/ 844482 w 1169048"/>
                <a:gd name="connsiteY42" fmla="*/ 363017 h 1169048"/>
                <a:gd name="connsiteX43" fmla="*/ 908943 w 1169048"/>
                <a:gd name="connsiteY43" fmla="*/ 639344 h 1169048"/>
                <a:gd name="connsiteX44" fmla="*/ 1149219 w 1169048"/>
                <a:gd name="connsiteY44" fmla="*/ 488674 h 1169048"/>
                <a:gd name="connsiteX45" fmla="*/ 1088088 w 1169048"/>
                <a:gd name="connsiteY45" fmla="*/ 417094 h 1169048"/>
                <a:gd name="connsiteX46" fmla="*/ 1037865 w 1169048"/>
                <a:gd name="connsiteY46" fmla="*/ 326640 h 1169048"/>
                <a:gd name="connsiteX47" fmla="*/ 938202 w 1169048"/>
                <a:gd name="connsiteY47" fmla="*/ 355506 h 1169048"/>
                <a:gd name="connsiteX48" fmla="*/ 938202 w 1169048"/>
                <a:gd name="connsiteY48" fmla="*/ 355506 h 1169048"/>
                <a:gd name="connsiteX49" fmla="*/ 812350 w 1169048"/>
                <a:gd name="connsiteY49" fmla="*/ 330427 h 1169048"/>
                <a:gd name="connsiteX50" fmla="*/ 819795 w 1169048"/>
                <a:gd name="connsiteY50" fmla="*/ 236577 h 1169048"/>
                <a:gd name="connsiteX51" fmla="*/ 848270 w 1169048"/>
                <a:gd name="connsiteY51" fmla="*/ 137110 h 1169048"/>
                <a:gd name="connsiteX52" fmla="*/ 757424 w 1169048"/>
                <a:gd name="connsiteY52" fmla="*/ 87148 h 1169048"/>
                <a:gd name="connsiteX53" fmla="*/ 685779 w 1169048"/>
                <a:gd name="connsiteY53" fmla="*/ 26214 h 1169048"/>
                <a:gd name="connsiteX54" fmla="*/ 535958 w 1169048"/>
                <a:gd name="connsiteY54" fmla="*/ 267077 h 1169048"/>
                <a:gd name="connsiteX55" fmla="*/ 812415 w 1169048"/>
                <a:gd name="connsiteY55" fmla="*/ 330362 h 1169048"/>
                <a:gd name="connsiteX56" fmla="*/ 812415 w 1169048"/>
                <a:gd name="connsiteY56" fmla="*/ 330362 h 1169048"/>
                <a:gd name="connsiteX57" fmla="*/ 873676 w 1169048"/>
                <a:gd name="connsiteY57" fmla="*/ 650838 h 1169048"/>
                <a:gd name="connsiteX58" fmla="*/ 807778 w 1169048"/>
                <a:gd name="connsiteY58" fmla="*/ 367131 h 1169048"/>
                <a:gd name="connsiteX59" fmla="*/ 524463 w 1169048"/>
                <a:gd name="connsiteY59" fmla="*/ 302409 h 1169048"/>
                <a:gd name="connsiteX60" fmla="*/ 518128 w 1169048"/>
                <a:gd name="connsiteY60" fmla="*/ 325856 h 1169048"/>
                <a:gd name="connsiteX61" fmla="*/ 533476 w 1169048"/>
                <a:gd name="connsiteY61" fmla="*/ 641368 h 1169048"/>
                <a:gd name="connsiteX62" fmla="*/ 850229 w 1169048"/>
                <a:gd name="connsiteY62" fmla="*/ 657239 h 1169048"/>
                <a:gd name="connsiteX63" fmla="*/ 873741 w 1169048"/>
                <a:gd name="connsiteY63" fmla="*/ 650838 h 1169048"/>
                <a:gd name="connsiteX64" fmla="*/ 873741 w 1169048"/>
                <a:gd name="connsiteY64" fmla="*/ 65083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1171816" y="946235"/>
                  </a:moveTo>
                  <a:cubicBezTo>
                    <a:pt x="1138899" y="965632"/>
                    <a:pt x="1018860" y="1045702"/>
                    <a:pt x="1034991" y="1171032"/>
                  </a:cubicBezTo>
                  <a:lnTo>
                    <a:pt x="997242" y="1133283"/>
                  </a:lnTo>
                  <a:cubicBezTo>
                    <a:pt x="1004426" y="1029766"/>
                    <a:pt x="1086717" y="959297"/>
                    <a:pt x="1132499" y="927752"/>
                  </a:cubicBezTo>
                  <a:cubicBezTo>
                    <a:pt x="1037081" y="879684"/>
                    <a:pt x="960799" y="803271"/>
                    <a:pt x="906200" y="712295"/>
                  </a:cubicBezTo>
                  <a:cubicBezTo>
                    <a:pt x="900649" y="703086"/>
                    <a:pt x="895359" y="693681"/>
                    <a:pt x="890264" y="684212"/>
                  </a:cubicBezTo>
                  <a:cubicBezTo>
                    <a:pt x="879946" y="687346"/>
                    <a:pt x="869496" y="690220"/>
                    <a:pt x="859046" y="692833"/>
                  </a:cubicBezTo>
                  <a:cubicBezTo>
                    <a:pt x="756967" y="718369"/>
                    <a:pt x="650446" y="718238"/>
                    <a:pt x="549804" y="686105"/>
                  </a:cubicBezTo>
                  <a:lnTo>
                    <a:pt x="488282" y="624649"/>
                  </a:lnTo>
                  <a:cubicBezTo>
                    <a:pt x="456280" y="524594"/>
                    <a:pt x="456802" y="418269"/>
                    <a:pt x="482273" y="316843"/>
                  </a:cubicBezTo>
                  <a:cubicBezTo>
                    <a:pt x="484886" y="306459"/>
                    <a:pt x="487759" y="296075"/>
                    <a:pt x="490894" y="285755"/>
                  </a:cubicBezTo>
                  <a:cubicBezTo>
                    <a:pt x="481359" y="280661"/>
                    <a:pt x="471889" y="275371"/>
                    <a:pt x="462680" y="269820"/>
                  </a:cubicBezTo>
                  <a:cubicBezTo>
                    <a:pt x="371116" y="214959"/>
                    <a:pt x="294964" y="138155"/>
                    <a:pt x="246700" y="42345"/>
                  </a:cubicBezTo>
                  <a:cubicBezTo>
                    <a:pt x="215155" y="88127"/>
                    <a:pt x="144621" y="170353"/>
                    <a:pt x="41104" y="177537"/>
                  </a:cubicBezTo>
                  <a:lnTo>
                    <a:pt x="3355" y="139787"/>
                  </a:lnTo>
                  <a:cubicBezTo>
                    <a:pt x="128359" y="155854"/>
                    <a:pt x="208298" y="36663"/>
                    <a:pt x="228087" y="3355"/>
                  </a:cubicBezTo>
                  <a:lnTo>
                    <a:pt x="269102" y="3355"/>
                  </a:lnTo>
                  <a:cubicBezTo>
                    <a:pt x="313120" y="103083"/>
                    <a:pt x="388880" y="182566"/>
                    <a:pt x="481685" y="238144"/>
                  </a:cubicBezTo>
                  <a:cubicBezTo>
                    <a:pt x="488608" y="242324"/>
                    <a:pt x="495662" y="246308"/>
                    <a:pt x="502781" y="250227"/>
                  </a:cubicBezTo>
                  <a:cubicBezTo>
                    <a:pt x="536154" y="158858"/>
                    <a:pt x="589447" y="73563"/>
                    <a:pt x="656586" y="3355"/>
                  </a:cubicBezTo>
                  <a:lnTo>
                    <a:pt x="715103" y="3355"/>
                  </a:lnTo>
                  <a:lnTo>
                    <a:pt x="714973" y="3486"/>
                  </a:lnTo>
                  <a:cubicBezTo>
                    <a:pt x="734174" y="23014"/>
                    <a:pt x="755465" y="40843"/>
                    <a:pt x="778323" y="56779"/>
                  </a:cubicBezTo>
                  <a:cubicBezTo>
                    <a:pt x="806080" y="76045"/>
                    <a:pt x="835926" y="92373"/>
                    <a:pt x="867210" y="105173"/>
                  </a:cubicBezTo>
                  <a:lnTo>
                    <a:pt x="896404" y="117060"/>
                  </a:lnTo>
                  <a:lnTo>
                    <a:pt x="884256" y="145992"/>
                  </a:lnTo>
                  <a:cubicBezTo>
                    <a:pt x="871325" y="176949"/>
                    <a:pt x="861789" y="209604"/>
                    <a:pt x="855911" y="242847"/>
                  </a:cubicBezTo>
                  <a:cubicBezTo>
                    <a:pt x="851078" y="270342"/>
                    <a:pt x="848727" y="298295"/>
                    <a:pt x="849054" y="326182"/>
                  </a:cubicBezTo>
                  <a:cubicBezTo>
                    <a:pt x="876419" y="326378"/>
                    <a:pt x="904110" y="324027"/>
                    <a:pt x="931606" y="319063"/>
                  </a:cubicBezTo>
                  <a:cubicBezTo>
                    <a:pt x="964718" y="313120"/>
                    <a:pt x="997373" y="303520"/>
                    <a:pt x="1028722" y="290392"/>
                  </a:cubicBezTo>
                  <a:lnTo>
                    <a:pt x="1057785" y="278179"/>
                  </a:lnTo>
                  <a:lnTo>
                    <a:pt x="1069736" y="307373"/>
                  </a:lnTo>
                  <a:cubicBezTo>
                    <a:pt x="1082472" y="338461"/>
                    <a:pt x="1098799" y="368242"/>
                    <a:pt x="1118196" y="395868"/>
                  </a:cubicBezTo>
                  <a:cubicBezTo>
                    <a:pt x="1134067" y="418465"/>
                    <a:pt x="1152027" y="439691"/>
                    <a:pt x="1171816" y="459153"/>
                  </a:cubicBezTo>
                  <a:lnTo>
                    <a:pt x="1171816" y="517802"/>
                  </a:lnTo>
                  <a:cubicBezTo>
                    <a:pt x="1100628" y="585985"/>
                    <a:pt x="1015986" y="639082"/>
                    <a:pt x="925793" y="672194"/>
                  </a:cubicBezTo>
                  <a:cubicBezTo>
                    <a:pt x="929712" y="679313"/>
                    <a:pt x="933696" y="686302"/>
                    <a:pt x="937876" y="693224"/>
                  </a:cubicBezTo>
                  <a:cubicBezTo>
                    <a:pt x="993324" y="785703"/>
                    <a:pt x="1072349" y="861920"/>
                    <a:pt x="1171816" y="905482"/>
                  </a:cubicBezTo>
                  <a:lnTo>
                    <a:pt x="1171881" y="905482"/>
                  </a:lnTo>
                  <a:lnTo>
                    <a:pt x="1171881" y="946104"/>
                  </a:lnTo>
                  <a:lnTo>
                    <a:pt x="1171881" y="946104"/>
                  </a:lnTo>
                  <a:close/>
                  <a:moveTo>
                    <a:pt x="938202" y="355441"/>
                  </a:moveTo>
                  <a:cubicBezTo>
                    <a:pt x="907180" y="360993"/>
                    <a:pt x="875766" y="363539"/>
                    <a:pt x="844482" y="363017"/>
                  </a:cubicBezTo>
                  <a:cubicBezTo>
                    <a:pt x="846180" y="457847"/>
                    <a:pt x="868320" y="553526"/>
                    <a:pt x="908943" y="639344"/>
                  </a:cubicBezTo>
                  <a:cubicBezTo>
                    <a:pt x="997177" y="607668"/>
                    <a:pt x="1079990" y="555747"/>
                    <a:pt x="1149219" y="488674"/>
                  </a:cubicBezTo>
                  <a:cubicBezTo>
                    <a:pt x="1126752" y="467056"/>
                    <a:pt x="1106244" y="442957"/>
                    <a:pt x="1088088" y="417094"/>
                  </a:cubicBezTo>
                  <a:cubicBezTo>
                    <a:pt x="1068169" y="388684"/>
                    <a:pt x="1051254" y="358249"/>
                    <a:pt x="1037865" y="326640"/>
                  </a:cubicBezTo>
                  <a:cubicBezTo>
                    <a:pt x="1005602" y="339767"/>
                    <a:pt x="972098" y="349433"/>
                    <a:pt x="938202" y="355506"/>
                  </a:cubicBezTo>
                  <a:lnTo>
                    <a:pt x="938202" y="355506"/>
                  </a:lnTo>
                  <a:close/>
                  <a:moveTo>
                    <a:pt x="812350" y="330427"/>
                  </a:moveTo>
                  <a:cubicBezTo>
                    <a:pt x="811762" y="299144"/>
                    <a:pt x="814309" y="267664"/>
                    <a:pt x="819795" y="236577"/>
                  </a:cubicBezTo>
                  <a:cubicBezTo>
                    <a:pt x="825803" y="202485"/>
                    <a:pt x="835339" y="168981"/>
                    <a:pt x="848270" y="137110"/>
                  </a:cubicBezTo>
                  <a:cubicBezTo>
                    <a:pt x="816072" y="123525"/>
                    <a:pt x="785573" y="106676"/>
                    <a:pt x="757424" y="87148"/>
                  </a:cubicBezTo>
                  <a:cubicBezTo>
                    <a:pt x="731496" y="69122"/>
                    <a:pt x="707462" y="48680"/>
                    <a:pt x="685779" y="26214"/>
                  </a:cubicBezTo>
                  <a:cubicBezTo>
                    <a:pt x="619881" y="94462"/>
                    <a:pt x="567895" y="177733"/>
                    <a:pt x="535958" y="267077"/>
                  </a:cubicBezTo>
                  <a:cubicBezTo>
                    <a:pt x="620795" y="307047"/>
                    <a:pt x="716017" y="328925"/>
                    <a:pt x="812415" y="330362"/>
                  </a:cubicBezTo>
                  <a:lnTo>
                    <a:pt x="812415" y="330362"/>
                  </a:lnTo>
                  <a:close/>
                  <a:moveTo>
                    <a:pt x="873676" y="650838"/>
                  </a:moveTo>
                  <a:cubicBezTo>
                    <a:pt x="832596" y="562539"/>
                    <a:pt x="809999" y="464443"/>
                    <a:pt x="807778" y="367131"/>
                  </a:cubicBezTo>
                  <a:cubicBezTo>
                    <a:pt x="709160" y="365042"/>
                    <a:pt x="611718" y="342771"/>
                    <a:pt x="524463" y="302409"/>
                  </a:cubicBezTo>
                  <a:cubicBezTo>
                    <a:pt x="522178" y="310181"/>
                    <a:pt x="520088" y="318019"/>
                    <a:pt x="518128" y="325856"/>
                  </a:cubicBezTo>
                  <a:cubicBezTo>
                    <a:pt x="491939" y="430417"/>
                    <a:pt x="493898" y="540203"/>
                    <a:pt x="533476" y="641368"/>
                  </a:cubicBezTo>
                  <a:cubicBezTo>
                    <a:pt x="635229" y="680946"/>
                    <a:pt x="745146" y="683558"/>
                    <a:pt x="850229" y="657239"/>
                  </a:cubicBezTo>
                  <a:cubicBezTo>
                    <a:pt x="858067" y="655279"/>
                    <a:pt x="865904" y="653124"/>
                    <a:pt x="873741" y="650838"/>
                  </a:cubicBezTo>
                  <a:lnTo>
                    <a:pt x="873741" y="65083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92D94A98-3A7B-4A6B-BF56-6CAC55BB7ABA}"/>
                </a:ext>
              </a:extLst>
            </p:cNvPr>
            <p:cNvSpPr/>
            <p:nvPr/>
          </p:nvSpPr>
          <p:spPr>
            <a:xfrm>
              <a:off x="2606888" y="4246622"/>
              <a:ext cx="1169048" cy="1169048"/>
            </a:xfrm>
            <a:custGeom>
              <a:avLst/>
              <a:gdLst>
                <a:gd name="connsiteX0" fmla="*/ 3420 w 1169048"/>
                <a:gd name="connsiteY0" fmla="*/ 947410 h 1169048"/>
                <a:gd name="connsiteX1" fmla="*/ 140114 w 1169048"/>
                <a:gd name="connsiteY1" fmla="*/ 1172142 h 1169048"/>
                <a:gd name="connsiteX2" fmla="*/ 177864 w 1169048"/>
                <a:gd name="connsiteY2" fmla="*/ 1134393 h 1169048"/>
                <a:gd name="connsiteX3" fmla="*/ 42606 w 1169048"/>
                <a:gd name="connsiteY3" fmla="*/ 928863 h 1169048"/>
                <a:gd name="connsiteX4" fmla="*/ 268905 w 1169048"/>
                <a:gd name="connsiteY4" fmla="*/ 713405 h 1169048"/>
                <a:gd name="connsiteX5" fmla="*/ 284841 w 1169048"/>
                <a:gd name="connsiteY5" fmla="*/ 685322 h 1169048"/>
                <a:gd name="connsiteX6" fmla="*/ 316059 w 1169048"/>
                <a:gd name="connsiteY6" fmla="*/ 693943 h 1169048"/>
                <a:gd name="connsiteX7" fmla="*/ 625302 w 1169048"/>
                <a:gd name="connsiteY7" fmla="*/ 687216 h 1169048"/>
                <a:gd name="connsiteX8" fmla="*/ 686824 w 1169048"/>
                <a:gd name="connsiteY8" fmla="*/ 625759 h 1169048"/>
                <a:gd name="connsiteX9" fmla="*/ 692832 w 1169048"/>
                <a:gd name="connsiteY9" fmla="*/ 317953 h 1169048"/>
                <a:gd name="connsiteX10" fmla="*/ 684212 w 1169048"/>
                <a:gd name="connsiteY10" fmla="*/ 286866 h 1169048"/>
                <a:gd name="connsiteX11" fmla="*/ 712425 w 1169048"/>
                <a:gd name="connsiteY11" fmla="*/ 270930 h 1169048"/>
                <a:gd name="connsiteX12" fmla="*/ 928405 w 1169048"/>
                <a:gd name="connsiteY12" fmla="*/ 43456 h 1169048"/>
                <a:gd name="connsiteX13" fmla="*/ 1134001 w 1169048"/>
                <a:gd name="connsiteY13" fmla="*/ 178647 h 1169048"/>
                <a:gd name="connsiteX14" fmla="*/ 1171750 w 1169048"/>
                <a:gd name="connsiteY14" fmla="*/ 140898 h 1169048"/>
                <a:gd name="connsiteX15" fmla="*/ 946757 w 1169048"/>
                <a:gd name="connsiteY15" fmla="*/ 4008 h 1169048"/>
                <a:gd name="connsiteX16" fmla="*/ 947149 w 1169048"/>
                <a:gd name="connsiteY16" fmla="*/ 3355 h 1169048"/>
                <a:gd name="connsiteX17" fmla="*/ 905939 w 1169048"/>
                <a:gd name="connsiteY17" fmla="*/ 3355 h 1169048"/>
                <a:gd name="connsiteX18" fmla="*/ 906265 w 1169048"/>
                <a:gd name="connsiteY18" fmla="*/ 4008 h 1169048"/>
                <a:gd name="connsiteX19" fmla="*/ 693485 w 1169048"/>
                <a:gd name="connsiteY19" fmla="*/ 239255 h 1169048"/>
                <a:gd name="connsiteX20" fmla="*/ 672390 w 1169048"/>
                <a:gd name="connsiteY20" fmla="*/ 251337 h 1169048"/>
                <a:gd name="connsiteX21" fmla="*/ 518324 w 1169048"/>
                <a:gd name="connsiteY21" fmla="*/ 4204 h 1169048"/>
                <a:gd name="connsiteX22" fmla="*/ 519108 w 1169048"/>
                <a:gd name="connsiteY22" fmla="*/ 3355 h 1169048"/>
                <a:gd name="connsiteX23" fmla="*/ 458957 w 1169048"/>
                <a:gd name="connsiteY23" fmla="*/ 3355 h 1169048"/>
                <a:gd name="connsiteX24" fmla="*/ 460133 w 1169048"/>
                <a:gd name="connsiteY24" fmla="*/ 4596 h 1169048"/>
                <a:gd name="connsiteX25" fmla="*/ 396782 w 1169048"/>
                <a:gd name="connsiteY25" fmla="*/ 57889 h 1169048"/>
                <a:gd name="connsiteX26" fmla="*/ 307895 w 1169048"/>
                <a:gd name="connsiteY26" fmla="*/ 106284 h 1169048"/>
                <a:gd name="connsiteX27" fmla="*/ 278702 w 1169048"/>
                <a:gd name="connsiteY27" fmla="*/ 118170 h 1169048"/>
                <a:gd name="connsiteX28" fmla="*/ 290850 w 1169048"/>
                <a:gd name="connsiteY28" fmla="*/ 147102 h 1169048"/>
                <a:gd name="connsiteX29" fmla="*/ 319194 w 1169048"/>
                <a:gd name="connsiteY29" fmla="*/ 243957 h 1169048"/>
                <a:gd name="connsiteX30" fmla="*/ 326052 w 1169048"/>
                <a:gd name="connsiteY30" fmla="*/ 327293 h 1169048"/>
                <a:gd name="connsiteX31" fmla="*/ 243500 w 1169048"/>
                <a:gd name="connsiteY31" fmla="*/ 320174 h 1169048"/>
                <a:gd name="connsiteX32" fmla="*/ 146384 w 1169048"/>
                <a:gd name="connsiteY32" fmla="*/ 291503 h 1169048"/>
                <a:gd name="connsiteX33" fmla="*/ 117321 w 1169048"/>
                <a:gd name="connsiteY33" fmla="*/ 279290 h 1169048"/>
                <a:gd name="connsiteX34" fmla="*/ 105369 w 1169048"/>
                <a:gd name="connsiteY34" fmla="*/ 308418 h 1169048"/>
                <a:gd name="connsiteX35" fmla="*/ 56909 w 1169048"/>
                <a:gd name="connsiteY35" fmla="*/ 396913 h 1169048"/>
                <a:gd name="connsiteX36" fmla="*/ 3355 w 1169048"/>
                <a:gd name="connsiteY36" fmla="*/ 460068 h 1169048"/>
                <a:gd name="connsiteX37" fmla="*/ 3355 w 1169048"/>
                <a:gd name="connsiteY37" fmla="*/ 518912 h 1169048"/>
                <a:gd name="connsiteX38" fmla="*/ 249312 w 1169048"/>
                <a:gd name="connsiteY38" fmla="*/ 673239 h 1169048"/>
                <a:gd name="connsiteX39" fmla="*/ 237230 w 1169048"/>
                <a:gd name="connsiteY39" fmla="*/ 694269 h 1169048"/>
                <a:gd name="connsiteX40" fmla="*/ 3355 w 1169048"/>
                <a:gd name="connsiteY40" fmla="*/ 906527 h 1169048"/>
                <a:gd name="connsiteX41" fmla="*/ 3355 w 1169048"/>
                <a:gd name="connsiteY41" fmla="*/ 947215 h 1169048"/>
                <a:gd name="connsiteX42" fmla="*/ 3355 w 1169048"/>
                <a:gd name="connsiteY42" fmla="*/ 947215 h 1169048"/>
                <a:gd name="connsiteX43" fmla="*/ 25952 w 1169048"/>
                <a:gd name="connsiteY43" fmla="*/ 489784 h 1169048"/>
                <a:gd name="connsiteX44" fmla="*/ 87083 w 1169048"/>
                <a:gd name="connsiteY44" fmla="*/ 418139 h 1169048"/>
                <a:gd name="connsiteX45" fmla="*/ 137306 w 1169048"/>
                <a:gd name="connsiteY45" fmla="*/ 327684 h 1169048"/>
                <a:gd name="connsiteX46" fmla="*/ 236969 w 1169048"/>
                <a:gd name="connsiteY46" fmla="*/ 356551 h 1169048"/>
                <a:gd name="connsiteX47" fmla="*/ 330689 w 1169048"/>
                <a:gd name="connsiteY47" fmla="*/ 364127 h 1169048"/>
                <a:gd name="connsiteX48" fmla="*/ 266228 w 1169048"/>
                <a:gd name="connsiteY48" fmla="*/ 640454 h 1169048"/>
                <a:gd name="connsiteX49" fmla="*/ 25952 w 1169048"/>
                <a:gd name="connsiteY49" fmla="*/ 489784 h 1169048"/>
                <a:gd name="connsiteX50" fmla="*/ 25952 w 1169048"/>
                <a:gd name="connsiteY50" fmla="*/ 489784 h 1169048"/>
                <a:gd name="connsiteX51" fmla="*/ 362821 w 1169048"/>
                <a:gd name="connsiteY51" fmla="*/ 331538 h 1169048"/>
                <a:gd name="connsiteX52" fmla="*/ 355376 w 1169048"/>
                <a:gd name="connsiteY52" fmla="*/ 237687 h 1169048"/>
                <a:gd name="connsiteX53" fmla="*/ 326901 w 1169048"/>
                <a:gd name="connsiteY53" fmla="*/ 138220 h 1169048"/>
                <a:gd name="connsiteX54" fmla="*/ 417747 w 1169048"/>
                <a:gd name="connsiteY54" fmla="*/ 88258 h 1169048"/>
                <a:gd name="connsiteX55" fmla="*/ 489392 w 1169048"/>
                <a:gd name="connsiteY55" fmla="*/ 27324 h 1169048"/>
                <a:gd name="connsiteX56" fmla="*/ 639213 w 1169048"/>
                <a:gd name="connsiteY56" fmla="*/ 268187 h 1169048"/>
                <a:gd name="connsiteX57" fmla="*/ 362756 w 1169048"/>
                <a:gd name="connsiteY57" fmla="*/ 331472 h 1169048"/>
                <a:gd name="connsiteX58" fmla="*/ 362756 w 1169048"/>
                <a:gd name="connsiteY58" fmla="*/ 331472 h 1169048"/>
                <a:gd name="connsiteX59" fmla="*/ 301495 w 1169048"/>
                <a:gd name="connsiteY59" fmla="*/ 651948 h 1169048"/>
                <a:gd name="connsiteX60" fmla="*/ 367393 w 1169048"/>
                <a:gd name="connsiteY60" fmla="*/ 368242 h 1169048"/>
                <a:gd name="connsiteX61" fmla="*/ 650708 w 1169048"/>
                <a:gd name="connsiteY61" fmla="*/ 303520 h 1169048"/>
                <a:gd name="connsiteX62" fmla="*/ 657043 w 1169048"/>
                <a:gd name="connsiteY62" fmla="*/ 326966 h 1169048"/>
                <a:gd name="connsiteX63" fmla="*/ 641695 w 1169048"/>
                <a:gd name="connsiteY63" fmla="*/ 642478 h 1169048"/>
                <a:gd name="connsiteX64" fmla="*/ 324941 w 1169048"/>
                <a:gd name="connsiteY64" fmla="*/ 658349 h 1169048"/>
                <a:gd name="connsiteX65" fmla="*/ 301430 w 1169048"/>
                <a:gd name="connsiteY65" fmla="*/ 651948 h 1169048"/>
                <a:gd name="connsiteX66" fmla="*/ 301430 w 1169048"/>
                <a:gd name="connsiteY66" fmla="*/ 65194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3420" y="947410"/>
                  </a:moveTo>
                  <a:cubicBezTo>
                    <a:pt x="36467" y="966938"/>
                    <a:pt x="156246" y="1046943"/>
                    <a:pt x="140114" y="1172142"/>
                  </a:cubicBezTo>
                  <a:lnTo>
                    <a:pt x="177864" y="1134393"/>
                  </a:lnTo>
                  <a:cubicBezTo>
                    <a:pt x="170679" y="1030877"/>
                    <a:pt x="88389" y="960407"/>
                    <a:pt x="42606" y="928863"/>
                  </a:cubicBezTo>
                  <a:cubicBezTo>
                    <a:pt x="138024" y="880795"/>
                    <a:pt x="214306" y="804382"/>
                    <a:pt x="268905" y="713405"/>
                  </a:cubicBezTo>
                  <a:cubicBezTo>
                    <a:pt x="274457" y="704196"/>
                    <a:pt x="279747" y="694792"/>
                    <a:pt x="284841" y="685322"/>
                  </a:cubicBezTo>
                  <a:cubicBezTo>
                    <a:pt x="295160" y="688457"/>
                    <a:pt x="305610" y="691330"/>
                    <a:pt x="316059" y="693943"/>
                  </a:cubicBezTo>
                  <a:cubicBezTo>
                    <a:pt x="418139" y="719479"/>
                    <a:pt x="524659" y="719348"/>
                    <a:pt x="625302" y="687216"/>
                  </a:cubicBezTo>
                  <a:lnTo>
                    <a:pt x="686824" y="625759"/>
                  </a:lnTo>
                  <a:cubicBezTo>
                    <a:pt x="718826" y="525704"/>
                    <a:pt x="718303" y="419445"/>
                    <a:pt x="692832" y="317953"/>
                  </a:cubicBezTo>
                  <a:cubicBezTo>
                    <a:pt x="690220" y="307569"/>
                    <a:pt x="687346" y="297185"/>
                    <a:pt x="684212" y="286866"/>
                  </a:cubicBezTo>
                  <a:cubicBezTo>
                    <a:pt x="693747" y="281771"/>
                    <a:pt x="703217" y="276481"/>
                    <a:pt x="712425" y="270930"/>
                  </a:cubicBezTo>
                  <a:cubicBezTo>
                    <a:pt x="803990" y="216070"/>
                    <a:pt x="880141" y="139265"/>
                    <a:pt x="928405" y="43456"/>
                  </a:cubicBezTo>
                  <a:cubicBezTo>
                    <a:pt x="959950" y="89238"/>
                    <a:pt x="1030485" y="171463"/>
                    <a:pt x="1134001" y="178647"/>
                  </a:cubicBezTo>
                  <a:lnTo>
                    <a:pt x="1171750" y="140898"/>
                  </a:lnTo>
                  <a:cubicBezTo>
                    <a:pt x="1046159" y="157030"/>
                    <a:pt x="966089" y="36729"/>
                    <a:pt x="946757" y="4008"/>
                  </a:cubicBezTo>
                  <a:lnTo>
                    <a:pt x="947149" y="3355"/>
                  </a:lnTo>
                  <a:lnTo>
                    <a:pt x="905939" y="3355"/>
                  </a:lnTo>
                  <a:lnTo>
                    <a:pt x="906265" y="4008"/>
                  </a:lnTo>
                  <a:cubicBezTo>
                    <a:pt x="862312" y="103933"/>
                    <a:pt x="786422" y="183545"/>
                    <a:pt x="693485" y="239255"/>
                  </a:cubicBezTo>
                  <a:cubicBezTo>
                    <a:pt x="686563" y="243435"/>
                    <a:pt x="679509" y="247419"/>
                    <a:pt x="672390" y="251337"/>
                  </a:cubicBezTo>
                  <a:cubicBezTo>
                    <a:pt x="638952" y="159838"/>
                    <a:pt x="585593" y="74478"/>
                    <a:pt x="518324" y="4204"/>
                  </a:cubicBezTo>
                  <a:lnTo>
                    <a:pt x="519108" y="3355"/>
                  </a:lnTo>
                  <a:lnTo>
                    <a:pt x="458957" y="3355"/>
                  </a:lnTo>
                  <a:lnTo>
                    <a:pt x="460133" y="4596"/>
                  </a:lnTo>
                  <a:cubicBezTo>
                    <a:pt x="440932" y="24124"/>
                    <a:pt x="419641" y="41953"/>
                    <a:pt x="396782" y="57889"/>
                  </a:cubicBezTo>
                  <a:cubicBezTo>
                    <a:pt x="369026" y="77155"/>
                    <a:pt x="339179" y="93483"/>
                    <a:pt x="307895" y="106284"/>
                  </a:cubicBezTo>
                  <a:lnTo>
                    <a:pt x="278702" y="118170"/>
                  </a:lnTo>
                  <a:lnTo>
                    <a:pt x="290850" y="147102"/>
                  </a:lnTo>
                  <a:cubicBezTo>
                    <a:pt x="303781" y="178059"/>
                    <a:pt x="313316" y="210714"/>
                    <a:pt x="319194" y="243957"/>
                  </a:cubicBezTo>
                  <a:cubicBezTo>
                    <a:pt x="324027" y="271453"/>
                    <a:pt x="326378" y="299405"/>
                    <a:pt x="326052" y="327293"/>
                  </a:cubicBezTo>
                  <a:cubicBezTo>
                    <a:pt x="298687" y="327488"/>
                    <a:pt x="270995" y="325137"/>
                    <a:pt x="243500" y="320174"/>
                  </a:cubicBezTo>
                  <a:cubicBezTo>
                    <a:pt x="210388" y="314231"/>
                    <a:pt x="177733" y="304630"/>
                    <a:pt x="146384" y="291503"/>
                  </a:cubicBezTo>
                  <a:lnTo>
                    <a:pt x="117321" y="279290"/>
                  </a:lnTo>
                  <a:lnTo>
                    <a:pt x="105369" y="308418"/>
                  </a:lnTo>
                  <a:cubicBezTo>
                    <a:pt x="92634" y="339506"/>
                    <a:pt x="76306" y="369287"/>
                    <a:pt x="56909" y="396913"/>
                  </a:cubicBezTo>
                  <a:cubicBezTo>
                    <a:pt x="41104" y="419445"/>
                    <a:pt x="23144" y="440671"/>
                    <a:pt x="3355" y="460068"/>
                  </a:cubicBezTo>
                  <a:lnTo>
                    <a:pt x="3355" y="518912"/>
                  </a:lnTo>
                  <a:cubicBezTo>
                    <a:pt x="74478" y="587095"/>
                    <a:pt x="159119" y="640127"/>
                    <a:pt x="249312" y="673239"/>
                  </a:cubicBezTo>
                  <a:cubicBezTo>
                    <a:pt x="245394" y="680358"/>
                    <a:pt x="241410" y="687346"/>
                    <a:pt x="237230" y="694269"/>
                  </a:cubicBezTo>
                  <a:cubicBezTo>
                    <a:pt x="181782" y="786748"/>
                    <a:pt x="102822" y="862965"/>
                    <a:pt x="3355" y="906527"/>
                  </a:cubicBezTo>
                  <a:lnTo>
                    <a:pt x="3355" y="947215"/>
                  </a:lnTo>
                  <a:lnTo>
                    <a:pt x="3355" y="947215"/>
                  </a:lnTo>
                  <a:close/>
                  <a:moveTo>
                    <a:pt x="25952" y="489784"/>
                  </a:moveTo>
                  <a:cubicBezTo>
                    <a:pt x="48419" y="468166"/>
                    <a:pt x="68926" y="444067"/>
                    <a:pt x="87083" y="418139"/>
                  </a:cubicBezTo>
                  <a:cubicBezTo>
                    <a:pt x="107002" y="389729"/>
                    <a:pt x="123917" y="359295"/>
                    <a:pt x="137306" y="327684"/>
                  </a:cubicBezTo>
                  <a:cubicBezTo>
                    <a:pt x="169569" y="340812"/>
                    <a:pt x="203073" y="350478"/>
                    <a:pt x="236969" y="356551"/>
                  </a:cubicBezTo>
                  <a:cubicBezTo>
                    <a:pt x="267991" y="362103"/>
                    <a:pt x="299471" y="364650"/>
                    <a:pt x="330689" y="364127"/>
                  </a:cubicBezTo>
                  <a:cubicBezTo>
                    <a:pt x="328991" y="458957"/>
                    <a:pt x="306851" y="554702"/>
                    <a:pt x="266228" y="640454"/>
                  </a:cubicBezTo>
                  <a:cubicBezTo>
                    <a:pt x="177994" y="608778"/>
                    <a:pt x="95181" y="556857"/>
                    <a:pt x="25952" y="489784"/>
                  </a:cubicBezTo>
                  <a:lnTo>
                    <a:pt x="25952" y="489784"/>
                  </a:lnTo>
                  <a:close/>
                  <a:moveTo>
                    <a:pt x="362821" y="331538"/>
                  </a:moveTo>
                  <a:cubicBezTo>
                    <a:pt x="363409" y="300254"/>
                    <a:pt x="360862" y="268775"/>
                    <a:pt x="355376" y="237687"/>
                  </a:cubicBezTo>
                  <a:cubicBezTo>
                    <a:pt x="349367" y="203595"/>
                    <a:pt x="339832" y="170092"/>
                    <a:pt x="326901" y="138220"/>
                  </a:cubicBezTo>
                  <a:cubicBezTo>
                    <a:pt x="359099" y="124636"/>
                    <a:pt x="389598" y="107786"/>
                    <a:pt x="417747" y="88258"/>
                  </a:cubicBezTo>
                  <a:cubicBezTo>
                    <a:pt x="443675" y="70233"/>
                    <a:pt x="467709" y="49791"/>
                    <a:pt x="489392" y="27324"/>
                  </a:cubicBezTo>
                  <a:cubicBezTo>
                    <a:pt x="555224" y="95573"/>
                    <a:pt x="607276" y="178843"/>
                    <a:pt x="639213" y="268187"/>
                  </a:cubicBezTo>
                  <a:cubicBezTo>
                    <a:pt x="554375" y="308157"/>
                    <a:pt x="459153" y="330036"/>
                    <a:pt x="362756" y="331472"/>
                  </a:cubicBezTo>
                  <a:lnTo>
                    <a:pt x="362756" y="331472"/>
                  </a:lnTo>
                  <a:close/>
                  <a:moveTo>
                    <a:pt x="301495" y="651948"/>
                  </a:moveTo>
                  <a:cubicBezTo>
                    <a:pt x="342575" y="563649"/>
                    <a:pt x="365172" y="465554"/>
                    <a:pt x="367393" y="368242"/>
                  </a:cubicBezTo>
                  <a:cubicBezTo>
                    <a:pt x="466011" y="366152"/>
                    <a:pt x="563453" y="343881"/>
                    <a:pt x="650708" y="303520"/>
                  </a:cubicBezTo>
                  <a:cubicBezTo>
                    <a:pt x="652993" y="311292"/>
                    <a:pt x="655083" y="319129"/>
                    <a:pt x="657043" y="326966"/>
                  </a:cubicBezTo>
                  <a:cubicBezTo>
                    <a:pt x="683232" y="431527"/>
                    <a:pt x="681273" y="541313"/>
                    <a:pt x="641695" y="642478"/>
                  </a:cubicBezTo>
                  <a:cubicBezTo>
                    <a:pt x="539942" y="682056"/>
                    <a:pt x="430025" y="684669"/>
                    <a:pt x="324941" y="658349"/>
                  </a:cubicBezTo>
                  <a:cubicBezTo>
                    <a:pt x="317104" y="656389"/>
                    <a:pt x="309267" y="654234"/>
                    <a:pt x="301430" y="651948"/>
                  </a:cubicBezTo>
                  <a:lnTo>
                    <a:pt x="301430" y="65194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2AE6838E-E0B9-47AA-B765-C1FBEFE4C2E8}"/>
                </a:ext>
              </a:extLst>
            </p:cNvPr>
            <p:cNvSpPr/>
            <p:nvPr/>
          </p:nvSpPr>
          <p:spPr>
            <a:xfrm>
              <a:off x="2743712" y="4384229"/>
              <a:ext cx="1169048" cy="1169048"/>
            </a:xfrm>
            <a:custGeom>
              <a:avLst/>
              <a:gdLst>
                <a:gd name="connsiteX0" fmla="*/ 1171816 w 1169048"/>
                <a:gd name="connsiteY0" fmla="*/ 228152 h 1169048"/>
                <a:gd name="connsiteX1" fmla="*/ 1034991 w 1169048"/>
                <a:gd name="connsiteY1" fmla="*/ 3355 h 1169048"/>
                <a:gd name="connsiteX2" fmla="*/ 997242 w 1169048"/>
                <a:gd name="connsiteY2" fmla="*/ 41104 h 1169048"/>
                <a:gd name="connsiteX3" fmla="*/ 1132499 w 1169048"/>
                <a:gd name="connsiteY3" fmla="*/ 246635 h 1169048"/>
                <a:gd name="connsiteX4" fmla="*/ 906200 w 1169048"/>
                <a:gd name="connsiteY4" fmla="*/ 462093 h 1169048"/>
                <a:gd name="connsiteX5" fmla="*/ 890264 w 1169048"/>
                <a:gd name="connsiteY5" fmla="*/ 490176 h 1169048"/>
                <a:gd name="connsiteX6" fmla="*/ 859046 w 1169048"/>
                <a:gd name="connsiteY6" fmla="*/ 481555 h 1169048"/>
                <a:gd name="connsiteX7" fmla="*/ 549804 w 1169048"/>
                <a:gd name="connsiteY7" fmla="*/ 488282 h 1169048"/>
                <a:gd name="connsiteX8" fmla="*/ 488282 w 1169048"/>
                <a:gd name="connsiteY8" fmla="*/ 549738 h 1169048"/>
                <a:gd name="connsiteX9" fmla="*/ 482273 w 1169048"/>
                <a:gd name="connsiteY9" fmla="*/ 857544 h 1169048"/>
                <a:gd name="connsiteX10" fmla="*/ 490894 w 1169048"/>
                <a:gd name="connsiteY10" fmla="*/ 888632 h 1169048"/>
                <a:gd name="connsiteX11" fmla="*/ 462680 w 1169048"/>
                <a:gd name="connsiteY11" fmla="*/ 904567 h 1169048"/>
                <a:gd name="connsiteX12" fmla="*/ 246700 w 1169048"/>
                <a:gd name="connsiteY12" fmla="*/ 1132042 h 1169048"/>
                <a:gd name="connsiteX13" fmla="*/ 41104 w 1169048"/>
                <a:gd name="connsiteY13" fmla="*/ 996850 h 1169048"/>
                <a:gd name="connsiteX14" fmla="*/ 3355 w 1169048"/>
                <a:gd name="connsiteY14" fmla="*/ 1034600 h 1169048"/>
                <a:gd name="connsiteX15" fmla="*/ 228087 w 1169048"/>
                <a:gd name="connsiteY15" fmla="*/ 1171032 h 1169048"/>
                <a:gd name="connsiteX16" fmla="*/ 269102 w 1169048"/>
                <a:gd name="connsiteY16" fmla="*/ 1171032 h 1169048"/>
                <a:gd name="connsiteX17" fmla="*/ 481685 w 1169048"/>
                <a:gd name="connsiteY17" fmla="*/ 936243 h 1169048"/>
                <a:gd name="connsiteX18" fmla="*/ 502781 w 1169048"/>
                <a:gd name="connsiteY18" fmla="*/ 924160 h 1169048"/>
                <a:gd name="connsiteX19" fmla="*/ 656586 w 1169048"/>
                <a:gd name="connsiteY19" fmla="*/ 1171032 h 1169048"/>
                <a:gd name="connsiteX20" fmla="*/ 715103 w 1169048"/>
                <a:gd name="connsiteY20" fmla="*/ 1171032 h 1169048"/>
                <a:gd name="connsiteX21" fmla="*/ 714973 w 1169048"/>
                <a:gd name="connsiteY21" fmla="*/ 1170901 h 1169048"/>
                <a:gd name="connsiteX22" fmla="*/ 778323 w 1169048"/>
                <a:gd name="connsiteY22" fmla="*/ 1117608 h 1169048"/>
                <a:gd name="connsiteX23" fmla="*/ 867210 w 1169048"/>
                <a:gd name="connsiteY23" fmla="*/ 1069214 h 1169048"/>
                <a:gd name="connsiteX24" fmla="*/ 896404 w 1169048"/>
                <a:gd name="connsiteY24" fmla="*/ 1057327 h 1169048"/>
                <a:gd name="connsiteX25" fmla="*/ 884256 w 1169048"/>
                <a:gd name="connsiteY25" fmla="*/ 1028395 h 1169048"/>
                <a:gd name="connsiteX26" fmla="*/ 855911 w 1169048"/>
                <a:gd name="connsiteY26" fmla="*/ 931540 h 1169048"/>
                <a:gd name="connsiteX27" fmla="*/ 849054 w 1169048"/>
                <a:gd name="connsiteY27" fmla="*/ 848205 h 1169048"/>
                <a:gd name="connsiteX28" fmla="*/ 931606 w 1169048"/>
                <a:gd name="connsiteY28" fmla="*/ 855324 h 1169048"/>
                <a:gd name="connsiteX29" fmla="*/ 1028722 w 1169048"/>
                <a:gd name="connsiteY29" fmla="*/ 883995 h 1169048"/>
                <a:gd name="connsiteX30" fmla="*/ 1057785 w 1169048"/>
                <a:gd name="connsiteY30" fmla="*/ 896208 h 1169048"/>
                <a:gd name="connsiteX31" fmla="*/ 1069736 w 1169048"/>
                <a:gd name="connsiteY31" fmla="*/ 867014 h 1169048"/>
                <a:gd name="connsiteX32" fmla="*/ 1118196 w 1169048"/>
                <a:gd name="connsiteY32" fmla="*/ 778519 h 1169048"/>
                <a:gd name="connsiteX33" fmla="*/ 1171816 w 1169048"/>
                <a:gd name="connsiteY33" fmla="*/ 715234 h 1169048"/>
                <a:gd name="connsiteX34" fmla="*/ 1171816 w 1169048"/>
                <a:gd name="connsiteY34" fmla="*/ 656586 h 1169048"/>
                <a:gd name="connsiteX35" fmla="*/ 925793 w 1169048"/>
                <a:gd name="connsiteY35" fmla="*/ 502193 h 1169048"/>
                <a:gd name="connsiteX36" fmla="*/ 937876 w 1169048"/>
                <a:gd name="connsiteY36" fmla="*/ 481163 h 1169048"/>
                <a:gd name="connsiteX37" fmla="*/ 1171816 w 1169048"/>
                <a:gd name="connsiteY37" fmla="*/ 268906 h 1169048"/>
                <a:gd name="connsiteX38" fmla="*/ 1171881 w 1169048"/>
                <a:gd name="connsiteY38" fmla="*/ 268906 h 1169048"/>
                <a:gd name="connsiteX39" fmla="*/ 1171881 w 1169048"/>
                <a:gd name="connsiteY39" fmla="*/ 228283 h 1169048"/>
                <a:gd name="connsiteX40" fmla="*/ 1171881 w 1169048"/>
                <a:gd name="connsiteY40" fmla="*/ 228283 h 1169048"/>
                <a:gd name="connsiteX41" fmla="*/ 938202 w 1169048"/>
                <a:gd name="connsiteY41" fmla="*/ 818946 h 1169048"/>
                <a:gd name="connsiteX42" fmla="*/ 844482 w 1169048"/>
                <a:gd name="connsiteY42" fmla="*/ 811370 h 1169048"/>
                <a:gd name="connsiteX43" fmla="*/ 908943 w 1169048"/>
                <a:gd name="connsiteY43" fmla="*/ 535044 h 1169048"/>
                <a:gd name="connsiteX44" fmla="*/ 1149219 w 1169048"/>
                <a:gd name="connsiteY44" fmla="*/ 685714 h 1169048"/>
                <a:gd name="connsiteX45" fmla="*/ 1088088 w 1169048"/>
                <a:gd name="connsiteY45" fmla="*/ 757293 h 1169048"/>
                <a:gd name="connsiteX46" fmla="*/ 1037865 w 1169048"/>
                <a:gd name="connsiteY46" fmla="*/ 847748 h 1169048"/>
                <a:gd name="connsiteX47" fmla="*/ 938202 w 1169048"/>
                <a:gd name="connsiteY47" fmla="*/ 818881 h 1169048"/>
                <a:gd name="connsiteX48" fmla="*/ 938202 w 1169048"/>
                <a:gd name="connsiteY48" fmla="*/ 818881 h 1169048"/>
                <a:gd name="connsiteX49" fmla="*/ 812350 w 1169048"/>
                <a:gd name="connsiteY49" fmla="*/ 843960 h 1169048"/>
                <a:gd name="connsiteX50" fmla="*/ 819795 w 1169048"/>
                <a:gd name="connsiteY50" fmla="*/ 937810 h 1169048"/>
                <a:gd name="connsiteX51" fmla="*/ 848270 w 1169048"/>
                <a:gd name="connsiteY51" fmla="*/ 1037277 h 1169048"/>
                <a:gd name="connsiteX52" fmla="*/ 757424 w 1169048"/>
                <a:gd name="connsiteY52" fmla="*/ 1087239 h 1169048"/>
                <a:gd name="connsiteX53" fmla="*/ 685779 w 1169048"/>
                <a:gd name="connsiteY53" fmla="*/ 1148174 h 1169048"/>
                <a:gd name="connsiteX54" fmla="*/ 535958 w 1169048"/>
                <a:gd name="connsiteY54" fmla="*/ 907311 h 1169048"/>
                <a:gd name="connsiteX55" fmla="*/ 812415 w 1169048"/>
                <a:gd name="connsiteY55" fmla="*/ 844025 h 1169048"/>
                <a:gd name="connsiteX56" fmla="*/ 812415 w 1169048"/>
                <a:gd name="connsiteY56" fmla="*/ 844025 h 1169048"/>
                <a:gd name="connsiteX57" fmla="*/ 873676 w 1169048"/>
                <a:gd name="connsiteY57" fmla="*/ 523549 h 1169048"/>
                <a:gd name="connsiteX58" fmla="*/ 807778 w 1169048"/>
                <a:gd name="connsiteY58" fmla="*/ 807256 h 1169048"/>
                <a:gd name="connsiteX59" fmla="*/ 524463 w 1169048"/>
                <a:gd name="connsiteY59" fmla="*/ 871978 h 1169048"/>
                <a:gd name="connsiteX60" fmla="*/ 518128 w 1169048"/>
                <a:gd name="connsiteY60" fmla="*/ 848532 h 1169048"/>
                <a:gd name="connsiteX61" fmla="*/ 533476 w 1169048"/>
                <a:gd name="connsiteY61" fmla="*/ 533019 h 1169048"/>
                <a:gd name="connsiteX62" fmla="*/ 850229 w 1169048"/>
                <a:gd name="connsiteY62" fmla="*/ 517149 h 1169048"/>
                <a:gd name="connsiteX63" fmla="*/ 873741 w 1169048"/>
                <a:gd name="connsiteY63" fmla="*/ 523549 h 1169048"/>
                <a:gd name="connsiteX64" fmla="*/ 873741 w 1169048"/>
                <a:gd name="connsiteY64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1171816" y="228152"/>
                  </a:moveTo>
                  <a:cubicBezTo>
                    <a:pt x="1138899" y="208755"/>
                    <a:pt x="1018860" y="128685"/>
                    <a:pt x="1034991" y="3355"/>
                  </a:cubicBezTo>
                  <a:lnTo>
                    <a:pt x="997242" y="41104"/>
                  </a:lnTo>
                  <a:cubicBezTo>
                    <a:pt x="1004426" y="144621"/>
                    <a:pt x="1086717" y="215090"/>
                    <a:pt x="1132499" y="246635"/>
                  </a:cubicBezTo>
                  <a:cubicBezTo>
                    <a:pt x="1037081" y="294703"/>
                    <a:pt x="960799" y="371116"/>
                    <a:pt x="906200" y="462093"/>
                  </a:cubicBezTo>
                  <a:cubicBezTo>
                    <a:pt x="900649" y="471301"/>
                    <a:pt x="895359" y="480706"/>
                    <a:pt x="890264" y="490176"/>
                  </a:cubicBezTo>
                  <a:cubicBezTo>
                    <a:pt x="879946" y="487041"/>
                    <a:pt x="869496" y="484167"/>
                    <a:pt x="859046" y="481555"/>
                  </a:cubicBezTo>
                  <a:cubicBezTo>
                    <a:pt x="756967" y="456019"/>
                    <a:pt x="650446" y="456149"/>
                    <a:pt x="549804" y="488282"/>
                  </a:cubicBezTo>
                  <a:lnTo>
                    <a:pt x="488282" y="549738"/>
                  </a:lnTo>
                  <a:cubicBezTo>
                    <a:pt x="456280" y="649793"/>
                    <a:pt x="456802" y="756118"/>
                    <a:pt x="482273" y="857544"/>
                  </a:cubicBezTo>
                  <a:cubicBezTo>
                    <a:pt x="484886" y="867928"/>
                    <a:pt x="487759" y="878313"/>
                    <a:pt x="490894" y="888632"/>
                  </a:cubicBezTo>
                  <a:cubicBezTo>
                    <a:pt x="481359" y="893726"/>
                    <a:pt x="471889" y="899016"/>
                    <a:pt x="462680" y="904567"/>
                  </a:cubicBezTo>
                  <a:cubicBezTo>
                    <a:pt x="371116" y="959428"/>
                    <a:pt x="294964" y="1036232"/>
                    <a:pt x="246700" y="1132042"/>
                  </a:cubicBezTo>
                  <a:cubicBezTo>
                    <a:pt x="215155" y="1086260"/>
                    <a:pt x="144621" y="1004035"/>
                    <a:pt x="41104" y="996850"/>
                  </a:cubicBezTo>
                  <a:lnTo>
                    <a:pt x="3355" y="1034600"/>
                  </a:lnTo>
                  <a:cubicBezTo>
                    <a:pt x="128359" y="1018533"/>
                    <a:pt x="208298" y="1137724"/>
                    <a:pt x="228087" y="1171032"/>
                  </a:cubicBezTo>
                  <a:lnTo>
                    <a:pt x="269102" y="1171032"/>
                  </a:lnTo>
                  <a:cubicBezTo>
                    <a:pt x="313120" y="1071304"/>
                    <a:pt x="388880" y="991822"/>
                    <a:pt x="481685" y="936243"/>
                  </a:cubicBezTo>
                  <a:cubicBezTo>
                    <a:pt x="488608" y="932063"/>
                    <a:pt x="495662" y="928079"/>
                    <a:pt x="502781" y="924160"/>
                  </a:cubicBezTo>
                  <a:cubicBezTo>
                    <a:pt x="536154" y="1015529"/>
                    <a:pt x="589447" y="1100824"/>
                    <a:pt x="656586" y="1171032"/>
                  </a:cubicBezTo>
                  <a:lnTo>
                    <a:pt x="715103" y="1171032"/>
                  </a:lnTo>
                  <a:lnTo>
                    <a:pt x="714973" y="1170901"/>
                  </a:lnTo>
                  <a:cubicBezTo>
                    <a:pt x="734174" y="1151374"/>
                    <a:pt x="755465" y="1133544"/>
                    <a:pt x="778323" y="1117608"/>
                  </a:cubicBezTo>
                  <a:cubicBezTo>
                    <a:pt x="806080" y="1098342"/>
                    <a:pt x="835926" y="1082015"/>
                    <a:pt x="867210" y="1069214"/>
                  </a:cubicBezTo>
                  <a:lnTo>
                    <a:pt x="896404" y="1057327"/>
                  </a:lnTo>
                  <a:lnTo>
                    <a:pt x="884256" y="1028395"/>
                  </a:lnTo>
                  <a:cubicBezTo>
                    <a:pt x="871325" y="997438"/>
                    <a:pt x="861789" y="964783"/>
                    <a:pt x="855911" y="931540"/>
                  </a:cubicBezTo>
                  <a:cubicBezTo>
                    <a:pt x="851078" y="904045"/>
                    <a:pt x="848727" y="876092"/>
                    <a:pt x="849054" y="848205"/>
                  </a:cubicBezTo>
                  <a:cubicBezTo>
                    <a:pt x="876419" y="848009"/>
                    <a:pt x="904110" y="850360"/>
                    <a:pt x="931606" y="855324"/>
                  </a:cubicBezTo>
                  <a:cubicBezTo>
                    <a:pt x="964718" y="861267"/>
                    <a:pt x="997373" y="870868"/>
                    <a:pt x="1028722" y="883995"/>
                  </a:cubicBezTo>
                  <a:lnTo>
                    <a:pt x="1057785" y="896208"/>
                  </a:lnTo>
                  <a:lnTo>
                    <a:pt x="1069736" y="867014"/>
                  </a:lnTo>
                  <a:cubicBezTo>
                    <a:pt x="1082472" y="835926"/>
                    <a:pt x="1098799" y="806145"/>
                    <a:pt x="1118196" y="778519"/>
                  </a:cubicBezTo>
                  <a:cubicBezTo>
                    <a:pt x="1134067" y="755922"/>
                    <a:pt x="1152027" y="734696"/>
                    <a:pt x="1171816" y="715234"/>
                  </a:cubicBezTo>
                  <a:lnTo>
                    <a:pt x="1171816" y="656586"/>
                  </a:lnTo>
                  <a:cubicBezTo>
                    <a:pt x="1100628" y="588402"/>
                    <a:pt x="1015986" y="535305"/>
                    <a:pt x="925793" y="502193"/>
                  </a:cubicBezTo>
                  <a:cubicBezTo>
                    <a:pt x="929712" y="495074"/>
                    <a:pt x="933696" y="488086"/>
                    <a:pt x="937876" y="481163"/>
                  </a:cubicBezTo>
                  <a:cubicBezTo>
                    <a:pt x="993324" y="388684"/>
                    <a:pt x="1072349" y="312467"/>
                    <a:pt x="1171816" y="268906"/>
                  </a:cubicBezTo>
                  <a:lnTo>
                    <a:pt x="1171881" y="268906"/>
                  </a:lnTo>
                  <a:lnTo>
                    <a:pt x="1171881" y="228283"/>
                  </a:lnTo>
                  <a:lnTo>
                    <a:pt x="1171881" y="228283"/>
                  </a:lnTo>
                  <a:close/>
                  <a:moveTo>
                    <a:pt x="938202" y="818946"/>
                  </a:moveTo>
                  <a:cubicBezTo>
                    <a:pt x="907180" y="813395"/>
                    <a:pt x="875766" y="810848"/>
                    <a:pt x="844482" y="811370"/>
                  </a:cubicBezTo>
                  <a:cubicBezTo>
                    <a:pt x="846180" y="716540"/>
                    <a:pt x="868320" y="620861"/>
                    <a:pt x="908943" y="535044"/>
                  </a:cubicBezTo>
                  <a:cubicBezTo>
                    <a:pt x="997177" y="566719"/>
                    <a:pt x="1079990" y="618641"/>
                    <a:pt x="1149219" y="685714"/>
                  </a:cubicBezTo>
                  <a:cubicBezTo>
                    <a:pt x="1126752" y="707332"/>
                    <a:pt x="1106244" y="731431"/>
                    <a:pt x="1088088" y="757293"/>
                  </a:cubicBezTo>
                  <a:cubicBezTo>
                    <a:pt x="1068169" y="785703"/>
                    <a:pt x="1051254" y="816138"/>
                    <a:pt x="1037865" y="847748"/>
                  </a:cubicBezTo>
                  <a:cubicBezTo>
                    <a:pt x="1005602" y="834621"/>
                    <a:pt x="972098" y="824954"/>
                    <a:pt x="938202" y="818881"/>
                  </a:cubicBezTo>
                  <a:lnTo>
                    <a:pt x="938202" y="818881"/>
                  </a:lnTo>
                  <a:close/>
                  <a:moveTo>
                    <a:pt x="812350" y="843960"/>
                  </a:moveTo>
                  <a:cubicBezTo>
                    <a:pt x="811762" y="875243"/>
                    <a:pt x="814309" y="906723"/>
                    <a:pt x="819795" y="937810"/>
                  </a:cubicBezTo>
                  <a:cubicBezTo>
                    <a:pt x="825803" y="971902"/>
                    <a:pt x="835339" y="1005406"/>
                    <a:pt x="848270" y="1037277"/>
                  </a:cubicBezTo>
                  <a:cubicBezTo>
                    <a:pt x="816072" y="1050862"/>
                    <a:pt x="785573" y="1067712"/>
                    <a:pt x="757424" y="1087239"/>
                  </a:cubicBezTo>
                  <a:cubicBezTo>
                    <a:pt x="731496" y="1105265"/>
                    <a:pt x="707462" y="1125707"/>
                    <a:pt x="685779" y="1148174"/>
                  </a:cubicBezTo>
                  <a:cubicBezTo>
                    <a:pt x="619881" y="1079925"/>
                    <a:pt x="567895" y="996655"/>
                    <a:pt x="535958" y="907311"/>
                  </a:cubicBezTo>
                  <a:cubicBezTo>
                    <a:pt x="620795" y="867341"/>
                    <a:pt x="716017" y="845462"/>
                    <a:pt x="812415" y="844025"/>
                  </a:cubicBezTo>
                  <a:lnTo>
                    <a:pt x="812415" y="844025"/>
                  </a:lnTo>
                  <a:close/>
                  <a:moveTo>
                    <a:pt x="873676" y="523549"/>
                  </a:moveTo>
                  <a:cubicBezTo>
                    <a:pt x="832596" y="611848"/>
                    <a:pt x="809999" y="709944"/>
                    <a:pt x="807778" y="807256"/>
                  </a:cubicBezTo>
                  <a:cubicBezTo>
                    <a:pt x="709160" y="809346"/>
                    <a:pt x="611718" y="831616"/>
                    <a:pt x="524463" y="871978"/>
                  </a:cubicBezTo>
                  <a:cubicBezTo>
                    <a:pt x="522178" y="864206"/>
                    <a:pt x="520088" y="856368"/>
                    <a:pt x="518128" y="848532"/>
                  </a:cubicBezTo>
                  <a:cubicBezTo>
                    <a:pt x="491939" y="743970"/>
                    <a:pt x="493898" y="634184"/>
                    <a:pt x="533476" y="533019"/>
                  </a:cubicBezTo>
                  <a:cubicBezTo>
                    <a:pt x="635229" y="493441"/>
                    <a:pt x="745146" y="490829"/>
                    <a:pt x="850229" y="517149"/>
                  </a:cubicBezTo>
                  <a:cubicBezTo>
                    <a:pt x="858067" y="519108"/>
                    <a:pt x="865904" y="521263"/>
                    <a:pt x="873741" y="523549"/>
                  </a:cubicBezTo>
                  <a:lnTo>
                    <a:pt x="873741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1" name="TextBox 30">
            <a:extLst>
              <a:ext uri="{FF2B5EF4-FFF2-40B4-BE49-F238E27FC236}">
                <a16:creationId xmlns:a16="http://schemas.microsoft.com/office/drawing/2014/main" id="{3EE603EF-E467-EFB2-5386-161524EACA4E}"/>
              </a:ext>
            </a:extLst>
          </p:cNvPr>
          <p:cNvSpPr txBox="1"/>
          <p:nvPr userDrawn="1"/>
        </p:nvSpPr>
        <p:spPr>
          <a:xfrm>
            <a:off x="5274867" y="6506701"/>
            <a:ext cx="1631352" cy="20524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700" kern="1200" noProof="0" dirty="0">
              <a:solidFill>
                <a:schemeClr val="bg1">
                  <a:lumMod val="65000"/>
                </a:schemeClr>
              </a:solidFill>
              <a:latin typeface="+mn-lt"/>
              <a:ea typeface="+mn-ea"/>
              <a:cs typeface="+mn-cs"/>
            </a:endParaRPr>
          </a:p>
        </p:txBody>
      </p:sp>
      <p:grpSp>
        <p:nvGrpSpPr>
          <p:cNvPr id="32" name="LOGO_4F">
            <a:extLst>
              <a:ext uri="{FF2B5EF4-FFF2-40B4-BE49-F238E27FC236}">
                <a16:creationId xmlns:a16="http://schemas.microsoft.com/office/drawing/2014/main" id="{E7977DC4-4CCF-6A8A-FABB-51D6AFB2A3AB}"/>
              </a:ext>
            </a:extLst>
          </p:cNvPr>
          <p:cNvGrpSpPr/>
          <p:nvPr userDrawn="1"/>
        </p:nvGrpSpPr>
        <p:grpSpPr>
          <a:xfrm>
            <a:off x="11749088" y="73817"/>
            <a:ext cx="429526" cy="1820570"/>
            <a:chOff x="11749088" y="73817"/>
            <a:chExt cx="429526" cy="1820570"/>
          </a:xfrm>
        </p:grpSpPr>
        <p:pic>
          <p:nvPicPr>
            <p:cNvPr id="33" name="Picture 32">
              <a:extLst>
                <a:ext uri="{FF2B5EF4-FFF2-40B4-BE49-F238E27FC236}">
                  <a16:creationId xmlns:a16="http://schemas.microsoft.com/office/drawing/2014/main" id="{A92A4C2A-2A38-8534-5101-AFD3F2B936C7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/>
            <a:srcRect t="804" b="804"/>
            <a:stretch/>
          </p:blipFill>
          <p:spPr>
            <a:xfrm>
              <a:off x="11749088" y="1002369"/>
              <a:ext cx="429526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0DF0B066-CA06-B328-8E29-77331B6C1512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376" t="4959" r="8599" b="3778"/>
            <a:stretch/>
          </p:blipFill>
          <p:spPr>
            <a:xfrm>
              <a:off x="11769794" y="73817"/>
              <a:ext cx="388113" cy="43182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35" name="Picture 34">
              <a:extLst>
                <a:ext uri="{FF2B5EF4-FFF2-40B4-BE49-F238E27FC236}">
                  <a16:creationId xmlns:a16="http://schemas.microsoft.com/office/drawing/2014/main" id="{AA019FB6-2D0B-C6A2-975D-38E70723392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799411" y="539453"/>
              <a:ext cx="328877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36" name="Picture 35">
              <a:extLst>
                <a:ext uri="{FF2B5EF4-FFF2-40B4-BE49-F238E27FC236}">
                  <a16:creationId xmlns:a16="http://schemas.microsoft.com/office/drawing/2014/main" id="{F827D36B-8D3B-A070-0315-24212F997561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486" t="16259" r="24461" b="15945"/>
            <a:stretch/>
          </p:blipFill>
          <p:spPr>
            <a:xfrm>
              <a:off x="11857705" y="1465284"/>
              <a:ext cx="212287" cy="429103"/>
            </a:xfrm>
            <a:prstGeom prst="rect">
              <a:avLst/>
            </a:prstGeom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230701681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Picture 30">
            <a:extLst>
              <a:ext uri="{FF2B5EF4-FFF2-40B4-BE49-F238E27FC236}">
                <a16:creationId xmlns:a16="http://schemas.microsoft.com/office/drawing/2014/main" id="{7DFA1987-E12E-425B-B1C9-78022A7DA32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0"/>
            <a:ext cx="3489045" cy="6858000"/>
          </a:xfrm>
          <a:prstGeom prst="rect">
            <a:avLst/>
          </a:prstGeom>
        </p:spPr>
      </p:pic>
      <p:sp>
        <p:nvSpPr>
          <p:cNvPr id="3" name="Title 1">
            <a:extLst>
              <a:ext uri="{FF2B5EF4-FFF2-40B4-BE49-F238E27FC236}">
                <a16:creationId xmlns:a16="http://schemas.microsoft.com/office/drawing/2014/main" id="{79C7B2DE-AA35-475F-8B24-76836C26E1C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84798" y="438150"/>
            <a:ext cx="7964290" cy="43497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1F64730-15DC-4F79-B361-A2DF6B553501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794630" y="221942"/>
            <a:ext cx="7964290" cy="153888"/>
          </a:xfrm>
        </p:spPr>
        <p:txBody>
          <a:bodyPr wrap="square">
            <a:spAutoFit/>
          </a:bodyPr>
          <a:lstStyle>
            <a:lvl1pPr>
              <a:defRPr sz="1000" b="0">
                <a:solidFill>
                  <a:srgbClr val="898D93"/>
                </a:solidFill>
              </a:defRPr>
            </a:lvl1pPr>
          </a:lstStyle>
          <a:p>
            <a:pPr lvl="0"/>
            <a:r>
              <a:rPr lang="en-US"/>
              <a:t>Super title here</a:t>
            </a:r>
          </a:p>
        </p:txBody>
      </p:sp>
      <p:grpSp>
        <p:nvGrpSpPr>
          <p:cNvPr id="6" name="Graphic 169">
            <a:extLst>
              <a:ext uri="{FF2B5EF4-FFF2-40B4-BE49-F238E27FC236}">
                <a16:creationId xmlns:a16="http://schemas.microsoft.com/office/drawing/2014/main" id="{9EEE69B6-C43D-4F84-B584-10B5CEB264F4}"/>
              </a:ext>
            </a:extLst>
          </p:cNvPr>
          <p:cNvGrpSpPr/>
          <p:nvPr userDrawn="1"/>
        </p:nvGrpSpPr>
        <p:grpSpPr>
          <a:xfrm>
            <a:off x="8352" y="3759200"/>
            <a:ext cx="2327008" cy="3098799"/>
            <a:chOff x="0" y="1639734"/>
            <a:chExt cx="3918597" cy="5218265"/>
          </a:xfrm>
          <a:gradFill>
            <a:gsLst>
              <a:gs pos="28000">
                <a:schemeClr val="bg1">
                  <a:alpha val="0"/>
                </a:schemeClr>
              </a:gs>
              <a:gs pos="100000">
                <a:schemeClr val="bg1">
                  <a:lumMod val="85000"/>
                </a:schemeClr>
              </a:gs>
            </a:gsLst>
            <a:lin ang="9000000" scaled="0"/>
          </a:gradFill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D1BB6AA-036A-430F-B8FB-844D38B02EC8}"/>
                </a:ext>
              </a:extLst>
            </p:cNvPr>
            <p:cNvSpPr/>
            <p:nvPr/>
          </p:nvSpPr>
          <p:spPr>
            <a:xfrm>
              <a:off x="-3421" y="3078031"/>
              <a:ext cx="1169048" cy="1169048"/>
            </a:xfrm>
            <a:custGeom>
              <a:avLst/>
              <a:gdLst>
                <a:gd name="connsiteX0" fmla="*/ 3421 w 1169048"/>
                <a:gd name="connsiteY0" fmla="*/ 228087 h 1169048"/>
                <a:gd name="connsiteX1" fmla="*/ 140114 w 1169048"/>
                <a:gd name="connsiteY1" fmla="*/ 3355 h 1169048"/>
                <a:gd name="connsiteX2" fmla="*/ 177863 w 1169048"/>
                <a:gd name="connsiteY2" fmla="*/ 41104 h 1169048"/>
                <a:gd name="connsiteX3" fmla="*/ 42607 w 1169048"/>
                <a:gd name="connsiteY3" fmla="*/ 246635 h 1169048"/>
                <a:gd name="connsiteX4" fmla="*/ 268906 w 1169048"/>
                <a:gd name="connsiteY4" fmla="*/ 462092 h 1169048"/>
                <a:gd name="connsiteX5" fmla="*/ 284841 w 1169048"/>
                <a:gd name="connsiteY5" fmla="*/ 490176 h 1169048"/>
                <a:gd name="connsiteX6" fmla="*/ 316059 w 1169048"/>
                <a:gd name="connsiteY6" fmla="*/ 481555 h 1169048"/>
                <a:gd name="connsiteX7" fmla="*/ 625302 w 1169048"/>
                <a:gd name="connsiteY7" fmla="*/ 488282 h 1169048"/>
                <a:gd name="connsiteX8" fmla="*/ 686824 w 1169048"/>
                <a:gd name="connsiteY8" fmla="*/ 549738 h 1169048"/>
                <a:gd name="connsiteX9" fmla="*/ 692832 w 1169048"/>
                <a:gd name="connsiteY9" fmla="*/ 857544 h 1169048"/>
                <a:gd name="connsiteX10" fmla="*/ 684212 w 1169048"/>
                <a:gd name="connsiteY10" fmla="*/ 888632 h 1169048"/>
                <a:gd name="connsiteX11" fmla="*/ 712425 w 1169048"/>
                <a:gd name="connsiteY11" fmla="*/ 904567 h 1169048"/>
                <a:gd name="connsiteX12" fmla="*/ 928405 w 1169048"/>
                <a:gd name="connsiteY12" fmla="*/ 1132042 h 1169048"/>
                <a:gd name="connsiteX13" fmla="*/ 1134001 w 1169048"/>
                <a:gd name="connsiteY13" fmla="*/ 996850 h 1169048"/>
                <a:gd name="connsiteX14" fmla="*/ 1171750 w 1169048"/>
                <a:gd name="connsiteY14" fmla="*/ 1034599 h 1169048"/>
                <a:gd name="connsiteX15" fmla="*/ 946758 w 1169048"/>
                <a:gd name="connsiteY15" fmla="*/ 1171489 h 1169048"/>
                <a:gd name="connsiteX16" fmla="*/ 947149 w 1169048"/>
                <a:gd name="connsiteY16" fmla="*/ 1172142 h 1169048"/>
                <a:gd name="connsiteX17" fmla="*/ 905939 w 1169048"/>
                <a:gd name="connsiteY17" fmla="*/ 1172142 h 1169048"/>
                <a:gd name="connsiteX18" fmla="*/ 906265 w 1169048"/>
                <a:gd name="connsiteY18" fmla="*/ 1171489 h 1169048"/>
                <a:gd name="connsiteX19" fmla="*/ 693486 w 1169048"/>
                <a:gd name="connsiteY19" fmla="*/ 936243 h 1169048"/>
                <a:gd name="connsiteX20" fmla="*/ 672390 w 1169048"/>
                <a:gd name="connsiteY20" fmla="*/ 924160 h 1169048"/>
                <a:gd name="connsiteX21" fmla="*/ 518324 w 1169048"/>
                <a:gd name="connsiteY21" fmla="*/ 1171293 h 1169048"/>
                <a:gd name="connsiteX22" fmla="*/ 519108 w 1169048"/>
                <a:gd name="connsiteY22" fmla="*/ 1172142 h 1169048"/>
                <a:gd name="connsiteX23" fmla="*/ 458958 w 1169048"/>
                <a:gd name="connsiteY23" fmla="*/ 1172142 h 1169048"/>
                <a:gd name="connsiteX24" fmla="*/ 460133 w 1169048"/>
                <a:gd name="connsiteY24" fmla="*/ 1170901 h 1169048"/>
                <a:gd name="connsiteX25" fmla="*/ 396782 w 1169048"/>
                <a:gd name="connsiteY25" fmla="*/ 1117608 h 1169048"/>
                <a:gd name="connsiteX26" fmla="*/ 307896 w 1169048"/>
                <a:gd name="connsiteY26" fmla="*/ 1069214 h 1169048"/>
                <a:gd name="connsiteX27" fmla="*/ 278702 w 1169048"/>
                <a:gd name="connsiteY27" fmla="*/ 1057327 h 1169048"/>
                <a:gd name="connsiteX28" fmla="*/ 290850 w 1169048"/>
                <a:gd name="connsiteY28" fmla="*/ 1028395 h 1169048"/>
                <a:gd name="connsiteX29" fmla="*/ 319194 w 1169048"/>
                <a:gd name="connsiteY29" fmla="*/ 931540 h 1169048"/>
                <a:gd name="connsiteX30" fmla="*/ 326052 w 1169048"/>
                <a:gd name="connsiteY30" fmla="*/ 848205 h 1169048"/>
                <a:gd name="connsiteX31" fmla="*/ 243500 w 1169048"/>
                <a:gd name="connsiteY31" fmla="*/ 855324 h 1169048"/>
                <a:gd name="connsiteX32" fmla="*/ 146384 w 1169048"/>
                <a:gd name="connsiteY32" fmla="*/ 883995 h 1169048"/>
                <a:gd name="connsiteX33" fmla="*/ 117321 w 1169048"/>
                <a:gd name="connsiteY33" fmla="*/ 896208 h 1169048"/>
                <a:gd name="connsiteX34" fmla="*/ 105369 w 1169048"/>
                <a:gd name="connsiteY34" fmla="*/ 867079 h 1169048"/>
                <a:gd name="connsiteX35" fmla="*/ 56909 w 1169048"/>
                <a:gd name="connsiteY35" fmla="*/ 778584 h 1169048"/>
                <a:gd name="connsiteX36" fmla="*/ 3355 w 1169048"/>
                <a:gd name="connsiteY36" fmla="*/ 715430 h 1169048"/>
                <a:gd name="connsiteX37" fmla="*/ 3355 w 1169048"/>
                <a:gd name="connsiteY37" fmla="*/ 656585 h 1169048"/>
                <a:gd name="connsiteX38" fmla="*/ 249313 w 1169048"/>
                <a:gd name="connsiteY38" fmla="*/ 502258 h 1169048"/>
                <a:gd name="connsiteX39" fmla="*/ 237230 w 1169048"/>
                <a:gd name="connsiteY39" fmla="*/ 481228 h 1169048"/>
                <a:gd name="connsiteX40" fmla="*/ 3355 w 1169048"/>
                <a:gd name="connsiteY40" fmla="*/ 268971 h 1169048"/>
                <a:gd name="connsiteX41" fmla="*/ 3355 w 1169048"/>
                <a:gd name="connsiteY41" fmla="*/ 228283 h 1169048"/>
                <a:gd name="connsiteX42" fmla="*/ 3421 w 1169048"/>
                <a:gd name="connsiteY42" fmla="*/ 228283 h 1169048"/>
                <a:gd name="connsiteX43" fmla="*/ 25953 w 1169048"/>
                <a:gd name="connsiteY43" fmla="*/ 685714 h 1169048"/>
                <a:gd name="connsiteX44" fmla="*/ 87083 w 1169048"/>
                <a:gd name="connsiteY44" fmla="*/ 757359 h 1169048"/>
                <a:gd name="connsiteX45" fmla="*/ 137306 w 1169048"/>
                <a:gd name="connsiteY45" fmla="*/ 847813 h 1169048"/>
                <a:gd name="connsiteX46" fmla="*/ 236969 w 1169048"/>
                <a:gd name="connsiteY46" fmla="*/ 818946 h 1169048"/>
                <a:gd name="connsiteX47" fmla="*/ 330689 w 1169048"/>
                <a:gd name="connsiteY47" fmla="*/ 811370 h 1169048"/>
                <a:gd name="connsiteX48" fmla="*/ 266228 w 1169048"/>
                <a:gd name="connsiteY48" fmla="*/ 535044 h 1169048"/>
                <a:gd name="connsiteX49" fmla="*/ 25953 w 1169048"/>
                <a:gd name="connsiteY49" fmla="*/ 685714 h 1169048"/>
                <a:gd name="connsiteX50" fmla="*/ 25953 w 1169048"/>
                <a:gd name="connsiteY50" fmla="*/ 685714 h 1169048"/>
                <a:gd name="connsiteX51" fmla="*/ 362821 w 1169048"/>
                <a:gd name="connsiteY51" fmla="*/ 843960 h 1169048"/>
                <a:gd name="connsiteX52" fmla="*/ 355376 w 1169048"/>
                <a:gd name="connsiteY52" fmla="*/ 937810 h 1169048"/>
                <a:gd name="connsiteX53" fmla="*/ 326901 w 1169048"/>
                <a:gd name="connsiteY53" fmla="*/ 1037277 h 1169048"/>
                <a:gd name="connsiteX54" fmla="*/ 417747 w 1169048"/>
                <a:gd name="connsiteY54" fmla="*/ 1087239 h 1169048"/>
                <a:gd name="connsiteX55" fmla="*/ 489392 w 1169048"/>
                <a:gd name="connsiteY55" fmla="*/ 1148173 h 1169048"/>
                <a:gd name="connsiteX56" fmla="*/ 639213 w 1169048"/>
                <a:gd name="connsiteY56" fmla="*/ 907310 h 1169048"/>
                <a:gd name="connsiteX57" fmla="*/ 362756 w 1169048"/>
                <a:gd name="connsiteY57" fmla="*/ 844025 h 1169048"/>
                <a:gd name="connsiteX58" fmla="*/ 362756 w 1169048"/>
                <a:gd name="connsiteY58" fmla="*/ 844025 h 1169048"/>
                <a:gd name="connsiteX59" fmla="*/ 301495 w 1169048"/>
                <a:gd name="connsiteY59" fmla="*/ 523549 h 1169048"/>
                <a:gd name="connsiteX60" fmla="*/ 367393 w 1169048"/>
                <a:gd name="connsiteY60" fmla="*/ 807255 h 1169048"/>
                <a:gd name="connsiteX61" fmla="*/ 650708 w 1169048"/>
                <a:gd name="connsiteY61" fmla="*/ 871978 h 1169048"/>
                <a:gd name="connsiteX62" fmla="*/ 657043 w 1169048"/>
                <a:gd name="connsiteY62" fmla="*/ 848531 h 1169048"/>
                <a:gd name="connsiteX63" fmla="*/ 641695 w 1169048"/>
                <a:gd name="connsiteY63" fmla="*/ 533019 h 1169048"/>
                <a:gd name="connsiteX64" fmla="*/ 324942 w 1169048"/>
                <a:gd name="connsiteY64" fmla="*/ 517149 h 1169048"/>
                <a:gd name="connsiteX65" fmla="*/ 301430 w 1169048"/>
                <a:gd name="connsiteY65" fmla="*/ 523549 h 1169048"/>
                <a:gd name="connsiteX66" fmla="*/ 301430 w 1169048"/>
                <a:gd name="connsiteY66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3421" y="228087"/>
                  </a:moveTo>
                  <a:cubicBezTo>
                    <a:pt x="36467" y="208559"/>
                    <a:pt x="156246" y="128554"/>
                    <a:pt x="140114" y="3355"/>
                  </a:cubicBezTo>
                  <a:lnTo>
                    <a:pt x="177863" y="41104"/>
                  </a:lnTo>
                  <a:cubicBezTo>
                    <a:pt x="170679" y="144621"/>
                    <a:pt x="88389" y="215090"/>
                    <a:pt x="42607" y="246635"/>
                  </a:cubicBezTo>
                  <a:cubicBezTo>
                    <a:pt x="138024" y="294703"/>
                    <a:pt x="214306" y="371116"/>
                    <a:pt x="268906" y="462092"/>
                  </a:cubicBezTo>
                  <a:cubicBezTo>
                    <a:pt x="274457" y="471301"/>
                    <a:pt x="279747" y="480706"/>
                    <a:pt x="284841" y="490176"/>
                  </a:cubicBezTo>
                  <a:cubicBezTo>
                    <a:pt x="295160" y="487041"/>
                    <a:pt x="305610" y="484167"/>
                    <a:pt x="316059" y="481555"/>
                  </a:cubicBezTo>
                  <a:cubicBezTo>
                    <a:pt x="418139" y="456018"/>
                    <a:pt x="524659" y="456149"/>
                    <a:pt x="625302" y="488282"/>
                  </a:cubicBezTo>
                  <a:lnTo>
                    <a:pt x="686824" y="549738"/>
                  </a:lnTo>
                  <a:cubicBezTo>
                    <a:pt x="718826" y="649793"/>
                    <a:pt x="718303" y="756052"/>
                    <a:pt x="692832" y="857544"/>
                  </a:cubicBezTo>
                  <a:cubicBezTo>
                    <a:pt x="690220" y="867928"/>
                    <a:pt x="687346" y="878313"/>
                    <a:pt x="684212" y="888632"/>
                  </a:cubicBezTo>
                  <a:cubicBezTo>
                    <a:pt x="693747" y="893726"/>
                    <a:pt x="703217" y="899016"/>
                    <a:pt x="712425" y="904567"/>
                  </a:cubicBezTo>
                  <a:cubicBezTo>
                    <a:pt x="803990" y="959428"/>
                    <a:pt x="880141" y="1036232"/>
                    <a:pt x="928405" y="1132042"/>
                  </a:cubicBezTo>
                  <a:cubicBezTo>
                    <a:pt x="959950" y="1086260"/>
                    <a:pt x="1030485" y="1004034"/>
                    <a:pt x="1134001" y="996850"/>
                  </a:cubicBezTo>
                  <a:lnTo>
                    <a:pt x="1171750" y="1034599"/>
                  </a:lnTo>
                  <a:cubicBezTo>
                    <a:pt x="1046159" y="1018468"/>
                    <a:pt x="966089" y="1138769"/>
                    <a:pt x="946758" y="1171489"/>
                  </a:cubicBezTo>
                  <a:lnTo>
                    <a:pt x="947149" y="1172142"/>
                  </a:lnTo>
                  <a:lnTo>
                    <a:pt x="905939" y="1172142"/>
                  </a:lnTo>
                  <a:lnTo>
                    <a:pt x="906265" y="1171489"/>
                  </a:lnTo>
                  <a:cubicBezTo>
                    <a:pt x="862312" y="1071565"/>
                    <a:pt x="786422" y="991952"/>
                    <a:pt x="693486" y="936243"/>
                  </a:cubicBezTo>
                  <a:cubicBezTo>
                    <a:pt x="686563" y="932063"/>
                    <a:pt x="679509" y="928079"/>
                    <a:pt x="672390" y="924160"/>
                  </a:cubicBezTo>
                  <a:cubicBezTo>
                    <a:pt x="638952" y="1015659"/>
                    <a:pt x="585594" y="1101020"/>
                    <a:pt x="518324" y="1171293"/>
                  </a:cubicBezTo>
                  <a:lnTo>
                    <a:pt x="519108" y="1172142"/>
                  </a:lnTo>
                  <a:lnTo>
                    <a:pt x="458958" y="1172142"/>
                  </a:lnTo>
                  <a:lnTo>
                    <a:pt x="460133" y="1170901"/>
                  </a:lnTo>
                  <a:cubicBezTo>
                    <a:pt x="440932" y="1151374"/>
                    <a:pt x="419641" y="1133544"/>
                    <a:pt x="396782" y="1117608"/>
                  </a:cubicBezTo>
                  <a:cubicBezTo>
                    <a:pt x="369026" y="1098342"/>
                    <a:pt x="339179" y="1082014"/>
                    <a:pt x="307896" y="1069214"/>
                  </a:cubicBezTo>
                  <a:lnTo>
                    <a:pt x="278702" y="1057327"/>
                  </a:lnTo>
                  <a:lnTo>
                    <a:pt x="290850" y="1028395"/>
                  </a:lnTo>
                  <a:cubicBezTo>
                    <a:pt x="303781" y="997438"/>
                    <a:pt x="313316" y="964783"/>
                    <a:pt x="319194" y="931540"/>
                  </a:cubicBezTo>
                  <a:cubicBezTo>
                    <a:pt x="324027" y="904045"/>
                    <a:pt x="326378" y="876092"/>
                    <a:pt x="326052" y="848205"/>
                  </a:cubicBezTo>
                  <a:cubicBezTo>
                    <a:pt x="298687" y="848009"/>
                    <a:pt x="270995" y="850360"/>
                    <a:pt x="243500" y="855324"/>
                  </a:cubicBezTo>
                  <a:cubicBezTo>
                    <a:pt x="210388" y="861267"/>
                    <a:pt x="177733" y="870867"/>
                    <a:pt x="146384" y="883995"/>
                  </a:cubicBezTo>
                  <a:lnTo>
                    <a:pt x="117321" y="896208"/>
                  </a:lnTo>
                  <a:lnTo>
                    <a:pt x="105369" y="867079"/>
                  </a:lnTo>
                  <a:cubicBezTo>
                    <a:pt x="92634" y="835992"/>
                    <a:pt x="76307" y="806211"/>
                    <a:pt x="56909" y="778584"/>
                  </a:cubicBezTo>
                  <a:cubicBezTo>
                    <a:pt x="41104" y="756052"/>
                    <a:pt x="23144" y="734827"/>
                    <a:pt x="3355" y="715430"/>
                  </a:cubicBezTo>
                  <a:lnTo>
                    <a:pt x="3355" y="656585"/>
                  </a:lnTo>
                  <a:cubicBezTo>
                    <a:pt x="74478" y="588402"/>
                    <a:pt x="159120" y="535370"/>
                    <a:pt x="249313" y="502258"/>
                  </a:cubicBezTo>
                  <a:cubicBezTo>
                    <a:pt x="245394" y="495139"/>
                    <a:pt x="241410" y="488151"/>
                    <a:pt x="237230" y="481228"/>
                  </a:cubicBezTo>
                  <a:cubicBezTo>
                    <a:pt x="181782" y="388749"/>
                    <a:pt x="102822" y="312532"/>
                    <a:pt x="3355" y="268971"/>
                  </a:cubicBezTo>
                  <a:lnTo>
                    <a:pt x="3355" y="228283"/>
                  </a:lnTo>
                  <a:lnTo>
                    <a:pt x="3421" y="228283"/>
                  </a:lnTo>
                  <a:close/>
                  <a:moveTo>
                    <a:pt x="25953" y="685714"/>
                  </a:moveTo>
                  <a:cubicBezTo>
                    <a:pt x="48419" y="707331"/>
                    <a:pt x="68926" y="731431"/>
                    <a:pt x="87083" y="757359"/>
                  </a:cubicBezTo>
                  <a:cubicBezTo>
                    <a:pt x="107002" y="785769"/>
                    <a:pt x="123917" y="816203"/>
                    <a:pt x="137306" y="847813"/>
                  </a:cubicBezTo>
                  <a:cubicBezTo>
                    <a:pt x="169569" y="834686"/>
                    <a:pt x="203073" y="825020"/>
                    <a:pt x="236969" y="818946"/>
                  </a:cubicBezTo>
                  <a:cubicBezTo>
                    <a:pt x="267991" y="813395"/>
                    <a:pt x="299471" y="810848"/>
                    <a:pt x="330689" y="811370"/>
                  </a:cubicBezTo>
                  <a:cubicBezTo>
                    <a:pt x="328991" y="716540"/>
                    <a:pt x="306851" y="620796"/>
                    <a:pt x="266228" y="535044"/>
                  </a:cubicBezTo>
                  <a:cubicBezTo>
                    <a:pt x="177994" y="566719"/>
                    <a:pt x="95181" y="618640"/>
                    <a:pt x="25953" y="685714"/>
                  </a:cubicBezTo>
                  <a:lnTo>
                    <a:pt x="25953" y="685714"/>
                  </a:lnTo>
                  <a:close/>
                  <a:moveTo>
                    <a:pt x="362821" y="843960"/>
                  </a:moveTo>
                  <a:cubicBezTo>
                    <a:pt x="363409" y="875243"/>
                    <a:pt x="360862" y="906723"/>
                    <a:pt x="355376" y="937810"/>
                  </a:cubicBezTo>
                  <a:cubicBezTo>
                    <a:pt x="349367" y="971902"/>
                    <a:pt x="339832" y="1005406"/>
                    <a:pt x="326901" y="1037277"/>
                  </a:cubicBezTo>
                  <a:cubicBezTo>
                    <a:pt x="359099" y="1050862"/>
                    <a:pt x="389598" y="1067712"/>
                    <a:pt x="417747" y="1087239"/>
                  </a:cubicBezTo>
                  <a:cubicBezTo>
                    <a:pt x="443675" y="1105265"/>
                    <a:pt x="467709" y="1125707"/>
                    <a:pt x="489392" y="1148173"/>
                  </a:cubicBezTo>
                  <a:cubicBezTo>
                    <a:pt x="555290" y="1079924"/>
                    <a:pt x="607276" y="996654"/>
                    <a:pt x="639213" y="907310"/>
                  </a:cubicBezTo>
                  <a:cubicBezTo>
                    <a:pt x="554375" y="867341"/>
                    <a:pt x="459153" y="845462"/>
                    <a:pt x="362756" y="844025"/>
                  </a:cubicBezTo>
                  <a:lnTo>
                    <a:pt x="362756" y="844025"/>
                  </a:lnTo>
                  <a:close/>
                  <a:moveTo>
                    <a:pt x="301495" y="523549"/>
                  </a:moveTo>
                  <a:cubicBezTo>
                    <a:pt x="342575" y="611848"/>
                    <a:pt x="365172" y="709944"/>
                    <a:pt x="367393" y="807255"/>
                  </a:cubicBezTo>
                  <a:cubicBezTo>
                    <a:pt x="466011" y="809345"/>
                    <a:pt x="563453" y="831616"/>
                    <a:pt x="650708" y="871978"/>
                  </a:cubicBezTo>
                  <a:cubicBezTo>
                    <a:pt x="652993" y="864206"/>
                    <a:pt x="655083" y="856369"/>
                    <a:pt x="657043" y="848531"/>
                  </a:cubicBezTo>
                  <a:cubicBezTo>
                    <a:pt x="683232" y="743970"/>
                    <a:pt x="681273" y="634184"/>
                    <a:pt x="641695" y="533019"/>
                  </a:cubicBezTo>
                  <a:cubicBezTo>
                    <a:pt x="539942" y="493441"/>
                    <a:pt x="430025" y="490829"/>
                    <a:pt x="324942" y="517149"/>
                  </a:cubicBezTo>
                  <a:cubicBezTo>
                    <a:pt x="317104" y="519108"/>
                    <a:pt x="309267" y="521263"/>
                    <a:pt x="301430" y="523549"/>
                  </a:cubicBezTo>
                  <a:lnTo>
                    <a:pt x="301430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45427424-5AA3-447E-9316-45247C447F6B}"/>
                </a:ext>
              </a:extLst>
            </p:cNvPr>
            <p:cNvSpPr/>
            <p:nvPr/>
          </p:nvSpPr>
          <p:spPr>
            <a:xfrm>
              <a:off x="133338" y="2941533"/>
              <a:ext cx="1169048" cy="1169048"/>
            </a:xfrm>
            <a:custGeom>
              <a:avLst/>
              <a:gdLst>
                <a:gd name="connsiteX0" fmla="*/ 1171816 w 1169048"/>
                <a:gd name="connsiteY0" fmla="*/ 946235 h 1169048"/>
                <a:gd name="connsiteX1" fmla="*/ 1034991 w 1169048"/>
                <a:gd name="connsiteY1" fmla="*/ 1171032 h 1169048"/>
                <a:gd name="connsiteX2" fmla="*/ 997242 w 1169048"/>
                <a:gd name="connsiteY2" fmla="*/ 1133283 h 1169048"/>
                <a:gd name="connsiteX3" fmla="*/ 1132499 w 1169048"/>
                <a:gd name="connsiteY3" fmla="*/ 927752 h 1169048"/>
                <a:gd name="connsiteX4" fmla="*/ 906200 w 1169048"/>
                <a:gd name="connsiteY4" fmla="*/ 712295 h 1169048"/>
                <a:gd name="connsiteX5" fmla="*/ 890264 w 1169048"/>
                <a:gd name="connsiteY5" fmla="*/ 684212 h 1169048"/>
                <a:gd name="connsiteX6" fmla="*/ 859046 w 1169048"/>
                <a:gd name="connsiteY6" fmla="*/ 692833 h 1169048"/>
                <a:gd name="connsiteX7" fmla="*/ 549804 w 1169048"/>
                <a:gd name="connsiteY7" fmla="*/ 686106 h 1169048"/>
                <a:gd name="connsiteX8" fmla="*/ 488282 w 1169048"/>
                <a:gd name="connsiteY8" fmla="*/ 624649 h 1169048"/>
                <a:gd name="connsiteX9" fmla="*/ 482273 w 1169048"/>
                <a:gd name="connsiteY9" fmla="*/ 316843 h 1169048"/>
                <a:gd name="connsiteX10" fmla="*/ 490894 w 1169048"/>
                <a:gd name="connsiteY10" fmla="*/ 285756 h 1169048"/>
                <a:gd name="connsiteX11" fmla="*/ 462680 w 1169048"/>
                <a:gd name="connsiteY11" fmla="*/ 269820 h 1169048"/>
                <a:gd name="connsiteX12" fmla="*/ 246700 w 1169048"/>
                <a:gd name="connsiteY12" fmla="*/ 42345 h 1169048"/>
                <a:gd name="connsiteX13" fmla="*/ 41104 w 1169048"/>
                <a:gd name="connsiteY13" fmla="*/ 177537 h 1169048"/>
                <a:gd name="connsiteX14" fmla="*/ 3355 w 1169048"/>
                <a:gd name="connsiteY14" fmla="*/ 139788 h 1169048"/>
                <a:gd name="connsiteX15" fmla="*/ 228087 w 1169048"/>
                <a:gd name="connsiteY15" fmla="*/ 3355 h 1169048"/>
                <a:gd name="connsiteX16" fmla="*/ 269101 w 1169048"/>
                <a:gd name="connsiteY16" fmla="*/ 3355 h 1169048"/>
                <a:gd name="connsiteX17" fmla="*/ 481685 w 1169048"/>
                <a:gd name="connsiteY17" fmla="*/ 238145 h 1169048"/>
                <a:gd name="connsiteX18" fmla="*/ 502781 w 1169048"/>
                <a:gd name="connsiteY18" fmla="*/ 250227 h 1169048"/>
                <a:gd name="connsiteX19" fmla="*/ 656585 w 1169048"/>
                <a:gd name="connsiteY19" fmla="*/ 3355 h 1169048"/>
                <a:gd name="connsiteX20" fmla="*/ 715103 w 1169048"/>
                <a:gd name="connsiteY20" fmla="*/ 3355 h 1169048"/>
                <a:gd name="connsiteX21" fmla="*/ 714973 w 1169048"/>
                <a:gd name="connsiteY21" fmla="*/ 3486 h 1169048"/>
                <a:gd name="connsiteX22" fmla="*/ 778323 w 1169048"/>
                <a:gd name="connsiteY22" fmla="*/ 56779 h 1169048"/>
                <a:gd name="connsiteX23" fmla="*/ 867210 w 1169048"/>
                <a:gd name="connsiteY23" fmla="*/ 105173 h 1169048"/>
                <a:gd name="connsiteX24" fmla="*/ 896404 w 1169048"/>
                <a:gd name="connsiteY24" fmla="*/ 117060 h 1169048"/>
                <a:gd name="connsiteX25" fmla="*/ 884256 w 1169048"/>
                <a:gd name="connsiteY25" fmla="*/ 145992 h 1169048"/>
                <a:gd name="connsiteX26" fmla="*/ 855911 w 1169048"/>
                <a:gd name="connsiteY26" fmla="*/ 242847 h 1169048"/>
                <a:gd name="connsiteX27" fmla="*/ 849054 w 1169048"/>
                <a:gd name="connsiteY27" fmla="*/ 326182 h 1169048"/>
                <a:gd name="connsiteX28" fmla="*/ 931606 w 1169048"/>
                <a:gd name="connsiteY28" fmla="*/ 319064 h 1169048"/>
                <a:gd name="connsiteX29" fmla="*/ 1028721 w 1169048"/>
                <a:gd name="connsiteY29" fmla="*/ 290393 h 1169048"/>
                <a:gd name="connsiteX30" fmla="*/ 1057785 w 1169048"/>
                <a:gd name="connsiteY30" fmla="*/ 278180 h 1169048"/>
                <a:gd name="connsiteX31" fmla="*/ 1069736 w 1169048"/>
                <a:gd name="connsiteY31" fmla="*/ 307373 h 1169048"/>
                <a:gd name="connsiteX32" fmla="*/ 1118196 w 1169048"/>
                <a:gd name="connsiteY32" fmla="*/ 395868 h 1169048"/>
                <a:gd name="connsiteX33" fmla="*/ 1171816 w 1169048"/>
                <a:gd name="connsiteY33" fmla="*/ 459154 h 1169048"/>
                <a:gd name="connsiteX34" fmla="*/ 1171816 w 1169048"/>
                <a:gd name="connsiteY34" fmla="*/ 517802 h 1169048"/>
                <a:gd name="connsiteX35" fmla="*/ 925793 w 1169048"/>
                <a:gd name="connsiteY35" fmla="*/ 672195 h 1169048"/>
                <a:gd name="connsiteX36" fmla="*/ 937875 w 1169048"/>
                <a:gd name="connsiteY36" fmla="*/ 693224 h 1169048"/>
                <a:gd name="connsiteX37" fmla="*/ 1171816 w 1169048"/>
                <a:gd name="connsiteY37" fmla="*/ 905482 h 1169048"/>
                <a:gd name="connsiteX38" fmla="*/ 1171881 w 1169048"/>
                <a:gd name="connsiteY38" fmla="*/ 905482 h 1169048"/>
                <a:gd name="connsiteX39" fmla="*/ 1171881 w 1169048"/>
                <a:gd name="connsiteY39" fmla="*/ 946104 h 1169048"/>
                <a:gd name="connsiteX40" fmla="*/ 1171881 w 1169048"/>
                <a:gd name="connsiteY40" fmla="*/ 946104 h 1169048"/>
                <a:gd name="connsiteX41" fmla="*/ 938202 w 1169048"/>
                <a:gd name="connsiteY41" fmla="*/ 355441 h 1169048"/>
                <a:gd name="connsiteX42" fmla="*/ 844482 w 1169048"/>
                <a:gd name="connsiteY42" fmla="*/ 363017 h 1169048"/>
                <a:gd name="connsiteX43" fmla="*/ 908943 w 1169048"/>
                <a:gd name="connsiteY43" fmla="*/ 639344 h 1169048"/>
                <a:gd name="connsiteX44" fmla="*/ 1149218 w 1169048"/>
                <a:gd name="connsiteY44" fmla="*/ 488674 h 1169048"/>
                <a:gd name="connsiteX45" fmla="*/ 1088088 w 1169048"/>
                <a:gd name="connsiteY45" fmla="*/ 417094 h 1169048"/>
                <a:gd name="connsiteX46" fmla="*/ 1037865 w 1169048"/>
                <a:gd name="connsiteY46" fmla="*/ 326640 h 1169048"/>
                <a:gd name="connsiteX47" fmla="*/ 938202 w 1169048"/>
                <a:gd name="connsiteY47" fmla="*/ 355507 h 1169048"/>
                <a:gd name="connsiteX48" fmla="*/ 938202 w 1169048"/>
                <a:gd name="connsiteY48" fmla="*/ 355507 h 1169048"/>
                <a:gd name="connsiteX49" fmla="*/ 812350 w 1169048"/>
                <a:gd name="connsiteY49" fmla="*/ 330428 h 1169048"/>
                <a:gd name="connsiteX50" fmla="*/ 819795 w 1169048"/>
                <a:gd name="connsiteY50" fmla="*/ 236577 h 1169048"/>
                <a:gd name="connsiteX51" fmla="*/ 848270 w 1169048"/>
                <a:gd name="connsiteY51" fmla="*/ 137110 h 1169048"/>
                <a:gd name="connsiteX52" fmla="*/ 757424 w 1169048"/>
                <a:gd name="connsiteY52" fmla="*/ 87148 h 1169048"/>
                <a:gd name="connsiteX53" fmla="*/ 685779 w 1169048"/>
                <a:gd name="connsiteY53" fmla="*/ 26214 h 1169048"/>
                <a:gd name="connsiteX54" fmla="*/ 535958 w 1169048"/>
                <a:gd name="connsiteY54" fmla="*/ 267077 h 1169048"/>
                <a:gd name="connsiteX55" fmla="*/ 812415 w 1169048"/>
                <a:gd name="connsiteY55" fmla="*/ 330362 h 1169048"/>
                <a:gd name="connsiteX56" fmla="*/ 812415 w 1169048"/>
                <a:gd name="connsiteY56" fmla="*/ 330362 h 1169048"/>
                <a:gd name="connsiteX57" fmla="*/ 873676 w 1169048"/>
                <a:gd name="connsiteY57" fmla="*/ 650838 h 1169048"/>
                <a:gd name="connsiteX58" fmla="*/ 807778 w 1169048"/>
                <a:gd name="connsiteY58" fmla="*/ 367132 h 1169048"/>
                <a:gd name="connsiteX59" fmla="*/ 524463 w 1169048"/>
                <a:gd name="connsiteY59" fmla="*/ 302410 h 1169048"/>
                <a:gd name="connsiteX60" fmla="*/ 518128 w 1169048"/>
                <a:gd name="connsiteY60" fmla="*/ 325856 h 1169048"/>
                <a:gd name="connsiteX61" fmla="*/ 533476 w 1169048"/>
                <a:gd name="connsiteY61" fmla="*/ 641368 h 1169048"/>
                <a:gd name="connsiteX62" fmla="*/ 850229 w 1169048"/>
                <a:gd name="connsiteY62" fmla="*/ 657239 h 1169048"/>
                <a:gd name="connsiteX63" fmla="*/ 873741 w 1169048"/>
                <a:gd name="connsiteY63" fmla="*/ 650838 h 1169048"/>
                <a:gd name="connsiteX64" fmla="*/ 873741 w 1169048"/>
                <a:gd name="connsiteY64" fmla="*/ 65083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1171816" y="946235"/>
                  </a:moveTo>
                  <a:cubicBezTo>
                    <a:pt x="1138899" y="965632"/>
                    <a:pt x="1018860" y="1045702"/>
                    <a:pt x="1034991" y="1171032"/>
                  </a:cubicBezTo>
                  <a:lnTo>
                    <a:pt x="997242" y="1133283"/>
                  </a:lnTo>
                  <a:cubicBezTo>
                    <a:pt x="1004426" y="1029767"/>
                    <a:pt x="1086717" y="959297"/>
                    <a:pt x="1132499" y="927752"/>
                  </a:cubicBezTo>
                  <a:cubicBezTo>
                    <a:pt x="1037081" y="879684"/>
                    <a:pt x="960799" y="803272"/>
                    <a:pt x="906200" y="712295"/>
                  </a:cubicBezTo>
                  <a:cubicBezTo>
                    <a:pt x="900649" y="703086"/>
                    <a:pt x="895359" y="693682"/>
                    <a:pt x="890264" y="684212"/>
                  </a:cubicBezTo>
                  <a:cubicBezTo>
                    <a:pt x="879945" y="687347"/>
                    <a:pt x="869496" y="690220"/>
                    <a:pt x="859046" y="692833"/>
                  </a:cubicBezTo>
                  <a:cubicBezTo>
                    <a:pt x="756967" y="718369"/>
                    <a:pt x="650446" y="718238"/>
                    <a:pt x="549804" y="686106"/>
                  </a:cubicBezTo>
                  <a:lnTo>
                    <a:pt x="488282" y="624649"/>
                  </a:lnTo>
                  <a:cubicBezTo>
                    <a:pt x="456280" y="524594"/>
                    <a:pt x="456802" y="418269"/>
                    <a:pt x="482273" y="316843"/>
                  </a:cubicBezTo>
                  <a:cubicBezTo>
                    <a:pt x="484886" y="306459"/>
                    <a:pt x="487759" y="296075"/>
                    <a:pt x="490894" y="285756"/>
                  </a:cubicBezTo>
                  <a:cubicBezTo>
                    <a:pt x="481359" y="280661"/>
                    <a:pt x="471889" y="275371"/>
                    <a:pt x="462680" y="269820"/>
                  </a:cubicBezTo>
                  <a:cubicBezTo>
                    <a:pt x="371116" y="214960"/>
                    <a:pt x="294964" y="138155"/>
                    <a:pt x="246700" y="42345"/>
                  </a:cubicBezTo>
                  <a:cubicBezTo>
                    <a:pt x="215155" y="88128"/>
                    <a:pt x="144621" y="170353"/>
                    <a:pt x="41104" y="177537"/>
                  </a:cubicBezTo>
                  <a:lnTo>
                    <a:pt x="3355" y="139788"/>
                  </a:lnTo>
                  <a:cubicBezTo>
                    <a:pt x="128359" y="155854"/>
                    <a:pt x="208298" y="36663"/>
                    <a:pt x="228087" y="3355"/>
                  </a:cubicBezTo>
                  <a:lnTo>
                    <a:pt x="269101" y="3355"/>
                  </a:lnTo>
                  <a:cubicBezTo>
                    <a:pt x="313120" y="103084"/>
                    <a:pt x="388880" y="182566"/>
                    <a:pt x="481685" y="238145"/>
                  </a:cubicBezTo>
                  <a:cubicBezTo>
                    <a:pt x="488608" y="242324"/>
                    <a:pt x="495662" y="246308"/>
                    <a:pt x="502781" y="250227"/>
                  </a:cubicBezTo>
                  <a:cubicBezTo>
                    <a:pt x="536154" y="158858"/>
                    <a:pt x="589447" y="73563"/>
                    <a:pt x="656585" y="3355"/>
                  </a:cubicBezTo>
                  <a:lnTo>
                    <a:pt x="715103" y="3355"/>
                  </a:lnTo>
                  <a:lnTo>
                    <a:pt x="714973" y="3486"/>
                  </a:lnTo>
                  <a:cubicBezTo>
                    <a:pt x="734174" y="23014"/>
                    <a:pt x="755465" y="40843"/>
                    <a:pt x="778323" y="56779"/>
                  </a:cubicBezTo>
                  <a:cubicBezTo>
                    <a:pt x="806080" y="76045"/>
                    <a:pt x="835927" y="92373"/>
                    <a:pt x="867210" y="105173"/>
                  </a:cubicBezTo>
                  <a:lnTo>
                    <a:pt x="896404" y="117060"/>
                  </a:lnTo>
                  <a:lnTo>
                    <a:pt x="884256" y="145992"/>
                  </a:lnTo>
                  <a:cubicBezTo>
                    <a:pt x="871325" y="176949"/>
                    <a:pt x="861789" y="209604"/>
                    <a:pt x="855911" y="242847"/>
                  </a:cubicBezTo>
                  <a:cubicBezTo>
                    <a:pt x="851078" y="270342"/>
                    <a:pt x="848727" y="298295"/>
                    <a:pt x="849054" y="326182"/>
                  </a:cubicBezTo>
                  <a:cubicBezTo>
                    <a:pt x="876419" y="326378"/>
                    <a:pt x="904110" y="324027"/>
                    <a:pt x="931606" y="319064"/>
                  </a:cubicBezTo>
                  <a:cubicBezTo>
                    <a:pt x="964718" y="313120"/>
                    <a:pt x="997373" y="303520"/>
                    <a:pt x="1028721" y="290393"/>
                  </a:cubicBezTo>
                  <a:lnTo>
                    <a:pt x="1057785" y="278180"/>
                  </a:lnTo>
                  <a:lnTo>
                    <a:pt x="1069736" y="307373"/>
                  </a:lnTo>
                  <a:cubicBezTo>
                    <a:pt x="1082472" y="338461"/>
                    <a:pt x="1098799" y="368242"/>
                    <a:pt x="1118196" y="395868"/>
                  </a:cubicBezTo>
                  <a:cubicBezTo>
                    <a:pt x="1134067" y="418465"/>
                    <a:pt x="1152027" y="439691"/>
                    <a:pt x="1171816" y="459154"/>
                  </a:cubicBezTo>
                  <a:lnTo>
                    <a:pt x="1171816" y="517802"/>
                  </a:lnTo>
                  <a:cubicBezTo>
                    <a:pt x="1100628" y="585985"/>
                    <a:pt x="1015986" y="639082"/>
                    <a:pt x="925793" y="672195"/>
                  </a:cubicBezTo>
                  <a:cubicBezTo>
                    <a:pt x="929712" y="679313"/>
                    <a:pt x="933696" y="686302"/>
                    <a:pt x="937875" y="693224"/>
                  </a:cubicBezTo>
                  <a:cubicBezTo>
                    <a:pt x="993324" y="785703"/>
                    <a:pt x="1072349" y="861920"/>
                    <a:pt x="1171816" y="905482"/>
                  </a:cubicBezTo>
                  <a:lnTo>
                    <a:pt x="1171881" y="905482"/>
                  </a:lnTo>
                  <a:lnTo>
                    <a:pt x="1171881" y="946104"/>
                  </a:lnTo>
                  <a:lnTo>
                    <a:pt x="1171881" y="946104"/>
                  </a:lnTo>
                  <a:close/>
                  <a:moveTo>
                    <a:pt x="938202" y="355441"/>
                  </a:moveTo>
                  <a:cubicBezTo>
                    <a:pt x="907180" y="360993"/>
                    <a:pt x="875700" y="363540"/>
                    <a:pt x="844482" y="363017"/>
                  </a:cubicBezTo>
                  <a:cubicBezTo>
                    <a:pt x="846180" y="457847"/>
                    <a:pt x="868320" y="553526"/>
                    <a:pt x="908943" y="639344"/>
                  </a:cubicBezTo>
                  <a:cubicBezTo>
                    <a:pt x="997177" y="607668"/>
                    <a:pt x="1079990" y="555747"/>
                    <a:pt x="1149218" y="488674"/>
                  </a:cubicBezTo>
                  <a:cubicBezTo>
                    <a:pt x="1126752" y="467056"/>
                    <a:pt x="1106245" y="442957"/>
                    <a:pt x="1088088" y="417094"/>
                  </a:cubicBezTo>
                  <a:cubicBezTo>
                    <a:pt x="1068169" y="388684"/>
                    <a:pt x="1051254" y="358250"/>
                    <a:pt x="1037865" y="326640"/>
                  </a:cubicBezTo>
                  <a:cubicBezTo>
                    <a:pt x="1005602" y="339767"/>
                    <a:pt x="972098" y="349433"/>
                    <a:pt x="938202" y="355507"/>
                  </a:cubicBezTo>
                  <a:lnTo>
                    <a:pt x="938202" y="355507"/>
                  </a:lnTo>
                  <a:close/>
                  <a:moveTo>
                    <a:pt x="812350" y="330428"/>
                  </a:moveTo>
                  <a:cubicBezTo>
                    <a:pt x="811762" y="299144"/>
                    <a:pt x="814309" y="267665"/>
                    <a:pt x="819795" y="236577"/>
                  </a:cubicBezTo>
                  <a:cubicBezTo>
                    <a:pt x="825804" y="202485"/>
                    <a:pt x="835339" y="168981"/>
                    <a:pt x="848270" y="137110"/>
                  </a:cubicBezTo>
                  <a:cubicBezTo>
                    <a:pt x="816072" y="123526"/>
                    <a:pt x="785573" y="106676"/>
                    <a:pt x="757424" y="87148"/>
                  </a:cubicBezTo>
                  <a:cubicBezTo>
                    <a:pt x="731496" y="69122"/>
                    <a:pt x="707462" y="48680"/>
                    <a:pt x="685779" y="26214"/>
                  </a:cubicBezTo>
                  <a:cubicBezTo>
                    <a:pt x="619881" y="94463"/>
                    <a:pt x="567895" y="177733"/>
                    <a:pt x="535958" y="267077"/>
                  </a:cubicBezTo>
                  <a:cubicBezTo>
                    <a:pt x="620796" y="307047"/>
                    <a:pt x="716083" y="328925"/>
                    <a:pt x="812415" y="330362"/>
                  </a:cubicBezTo>
                  <a:lnTo>
                    <a:pt x="812415" y="330362"/>
                  </a:lnTo>
                  <a:close/>
                  <a:moveTo>
                    <a:pt x="873676" y="650838"/>
                  </a:moveTo>
                  <a:cubicBezTo>
                    <a:pt x="832596" y="562539"/>
                    <a:pt x="809999" y="464444"/>
                    <a:pt x="807778" y="367132"/>
                  </a:cubicBezTo>
                  <a:cubicBezTo>
                    <a:pt x="709160" y="365042"/>
                    <a:pt x="611718" y="342771"/>
                    <a:pt x="524463" y="302410"/>
                  </a:cubicBezTo>
                  <a:cubicBezTo>
                    <a:pt x="522178" y="310182"/>
                    <a:pt x="520088" y="318019"/>
                    <a:pt x="518128" y="325856"/>
                  </a:cubicBezTo>
                  <a:cubicBezTo>
                    <a:pt x="491939" y="430417"/>
                    <a:pt x="493898" y="540203"/>
                    <a:pt x="533476" y="641368"/>
                  </a:cubicBezTo>
                  <a:cubicBezTo>
                    <a:pt x="635229" y="680946"/>
                    <a:pt x="745146" y="683558"/>
                    <a:pt x="850229" y="657239"/>
                  </a:cubicBezTo>
                  <a:cubicBezTo>
                    <a:pt x="858067" y="655279"/>
                    <a:pt x="865904" y="653124"/>
                    <a:pt x="873741" y="650838"/>
                  </a:cubicBezTo>
                  <a:lnTo>
                    <a:pt x="873741" y="65083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973A88C2-D9B2-402D-A11D-EB5CB5C2C524}"/>
                </a:ext>
              </a:extLst>
            </p:cNvPr>
            <p:cNvSpPr/>
            <p:nvPr/>
          </p:nvSpPr>
          <p:spPr>
            <a:xfrm>
              <a:off x="-3421" y="1636313"/>
              <a:ext cx="1169048" cy="1169048"/>
            </a:xfrm>
            <a:custGeom>
              <a:avLst/>
              <a:gdLst>
                <a:gd name="connsiteX0" fmla="*/ 3421 w 1169048"/>
                <a:gd name="connsiteY0" fmla="*/ 947411 h 1169048"/>
                <a:gd name="connsiteX1" fmla="*/ 140114 w 1169048"/>
                <a:gd name="connsiteY1" fmla="*/ 1172142 h 1169048"/>
                <a:gd name="connsiteX2" fmla="*/ 177863 w 1169048"/>
                <a:gd name="connsiteY2" fmla="*/ 1134393 h 1169048"/>
                <a:gd name="connsiteX3" fmla="*/ 42607 w 1169048"/>
                <a:gd name="connsiteY3" fmla="*/ 928863 h 1169048"/>
                <a:gd name="connsiteX4" fmla="*/ 268906 w 1169048"/>
                <a:gd name="connsiteY4" fmla="*/ 713405 h 1169048"/>
                <a:gd name="connsiteX5" fmla="*/ 284841 w 1169048"/>
                <a:gd name="connsiteY5" fmla="*/ 685322 h 1169048"/>
                <a:gd name="connsiteX6" fmla="*/ 316059 w 1169048"/>
                <a:gd name="connsiteY6" fmla="*/ 693943 h 1169048"/>
                <a:gd name="connsiteX7" fmla="*/ 625302 w 1169048"/>
                <a:gd name="connsiteY7" fmla="*/ 687216 h 1169048"/>
                <a:gd name="connsiteX8" fmla="*/ 686824 w 1169048"/>
                <a:gd name="connsiteY8" fmla="*/ 625759 h 1169048"/>
                <a:gd name="connsiteX9" fmla="*/ 692832 w 1169048"/>
                <a:gd name="connsiteY9" fmla="*/ 317953 h 1169048"/>
                <a:gd name="connsiteX10" fmla="*/ 684212 w 1169048"/>
                <a:gd name="connsiteY10" fmla="*/ 286866 h 1169048"/>
                <a:gd name="connsiteX11" fmla="*/ 712425 w 1169048"/>
                <a:gd name="connsiteY11" fmla="*/ 270930 h 1169048"/>
                <a:gd name="connsiteX12" fmla="*/ 928405 w 1169048"/>
                <a:gd name="connsiteY12" fmla="*/ 43456 h 1169048"/>
                <a:gd name="connsiteX13" fmla="*/ 1134001 w 1169048"/>
                <a:gd name="connsiteY13" fmla="*/ 178647 h 1169048"/>
                <a:gd name="connsiteX14" fmla="*/ 1171750 w 1169048"/>
                <a:gd name="connsiteY14" fmla="*/ 140898 h 1169048"/>
                <a:gd name="connsiteX15" fmla="*/ 946758 w 1169048"/>
                <a:gd name="connsiteY15" fmla="*/ 4008 h 1169048"/>
                <a:gd name="connsiteX16" fmla="*/ 947149 w 1169048"/>
                <a:gd name="connsiteY16" fmla="*/ 3355 h 1169048"/>
                <a:gd name="connsiteX17" fmla="*/ 905939 w 1169048"/>
                <a:gd name="connsiteY17" fmla="*/ 3355 h 1169048"/>
                <a:gd name="connsiteX18" fmla="*/ 906265 w 1169048"/>
                <a:gd name="connsiteY18" fmla="*/ 4008 h 1169048"/>
                <a:gd name="connsiteX19" fmla="*/ 693486 w 1169048"/>
                <a:gd name="connsiteY19" fmla="*/ 239255 h 1169048"/>
                <a:gd name="connsiteX20" fmla="*/ 672390 w 1169048"/>
                <a:gd name="connsiteY20" fmla="*/ 251337 h 1169048"/>
                <a:gd name="connsiteX21" fmla="*/ 518324 w 1169048"/>
                <a:gd name="connsiteY21" fmla="*/ 4204 h 1169048"/>
                <a:gd name="connsiteX22" fmla="*/ 519108 w 1169048"/>
                <a:gd name="connsiteY22" fmla="*/ 3355 h 1169048"/>
                <a:gd name="connsiteX23" fmla="*/ 458958 w 1169048"/>
                <a:gd name="connsiteY23" fmla="*/ 3355 h 1169048"/>
                <a:gd name="connsiteX24" fmla="*/ 460133 w 1169048"/>
                <a:gd name="connsiteY24" fmla="*/ 4596 h 1169048"/>
                <a:gd name="connsiteX25" fmla="*/ 396782 w 1169048"/>
                <a:gd name="connsiteY25" fmla="*/ 57889 h 1169048"/>
                <a:gd name="connsiteX26" fmla="*/ 307896 w 1169048"/>
                <a:gd name="connsiteY26" fmla="*/ 106284 h 1169048"/>
                <a:gd name="connsiteX27" fmla="*/ 278702 w 1169048"/>
                <a:gd name="connsiteY27" fmla="*/ 118170 h 1169048"/>
                <a:gd name="connsiteX28" fmla="*/ 290850 w 1169048"/>
                <a:gd name="connsiteY28" fmla="*/ 147103 h 1169048"/>
                <a:gd name="connsiteX29" fmla="*/ 319194 w 1169048"/>
                <a:gd name="connsiteY29" fmla="*/ 243957 h 1169048"/>
                <a:gd name="connsiteX30" fmla="*/ 326052 w 1169048"/>
                <a:gd name="connsiteY30" fmla="*/ 327293 h 1169048"/>
                <a:gd name="connsiteX31" fmla="*/ 243500 w 1169048"/>
                <a:gd name="connsiteY31" fmla="*/ 320174 h 1169048"/>
                <a:gd name="connsiteX32" fmla="*/ 146384 w 1169048"/>
                <a:gd name="connsiteY32" fmla="*/ 291503 h 1169048"/>
                <a:gd name="connsiteX33" fmla="*/ 117321 w 1169048"/>
                <a:gd name="connsiteY33" fmla="*/ 279290 h 1169048"/>
                <a:gd name="connsiteX34" fmla="*/ 105369 w 1169048"/>
                <a:gd name="connsiteY34" fmla="*/ 308418 h 1169048"/>
                <a:gd name="connsiteX35" fmla="*/ 56909 w 1169048"/>
                <a:gd name="connsiteY35" fmla="*/ 396913 h 1169048"/>
                <a:gd name="connsiteX36" fmla="*/ 3355 w 1169048"/>
                <a:gd name="connsiteY36" fmla="*/ 460068 h 1169048"/>
                <a:gd name="connsiteX37" fmla="*/ 3355 w 1169048"/>
                <a:gd name="connsiteY37" fmla="*/ 518912 h 1169048"/>
                <a:gd name="connsiteX38" fmla="*/ 249313 w 1169048"/>
                <a:gd name="connsiteY38" fmla="*/ 673239 h 1169048"/>
                <a:gd name="connsiteX39" fmla="*/ 237230 w 1169048"/>
                <a:gd name="connsiteY39" fmla="*/ 694269 h 1169048"/>
                <a:gd name="connsiteX40" fmla="*/ 3355 w 1169048"/>
                <a:gd name="connsiteY40" fmla="*/ 906527 h 1169048"/>
                <a:gd name="connsiteX41" fmla="*/ 3355 w 1169048"/>
                <a:gd name="connsiteY41" fmla="*/ 947215 h 1169048"/>
                <a:gd name="connsiteX42" fmla="*/ 3421 w 1169048"/>
                <a:gd name="connsiteY42" fmla="*/ 947215 h 1169048"/>
                <a:gd name="connsiteX43" fmla="*/ 25953 w 1169048"/>
                <a:gd name="connsiteY43" fmla="*/ 489719 h 1169048"/>
                <a:gd name="connsiteX44" fmla="*/ 87083 w 1169048"/>
                <a:gd name="connsiteY44" fmla="*/ 418074 h 1169048"/>
                <a:gd name="connsiteX45" fmla="*/ 137306 w 1169048"/>
                <a:gd name="connsiteY45" fmla="*/ 327619 h 1169048"/>
                <a:gd name="connsiteX46" fmla="*/ 236969 w 1169048"/>
                <a:gd name="connsiteY46" fmla="*/ 356486 h 1169048"/>
                <a:gd name="connsiteX47" fmla="*/ 330689 w 1169048"/>
                <a:gd name="connsiteY47" fmla="*/ 364062 h 1169048"/>
                <a:gd name="connsiteX48" fmla="*/ 266228 w 1169048"/>
                <a:gd name="connsiteY48" fmla="*/ 640389 h 1169048"/>
                <a:gd name="connsiteX49" fmla="*/ 25953 w 1169048"/>
                <a:gd name="connsiteY49" fmla="*/ 489719 h 1169048"/>
                <a:gd name="connsiteX50" fmla="*/ 25953 w 1169048"/>
                <a:gd name="connsiteY50" fmla="*/ 489719 h 1169048"/>
                <a:gd name="connsiteX51" fmla="*/ 362821 w 1169048"/>
                <a:gd name="connsiteY51" fmla="*/ 331472 h 1169048"/>
                <a:gd name="connsiteX52" fmla="*/ 355376 w 1169048"/>
                <a:gd name="connsiteY52" fmla="*/ 237622 h 1169048"/>
                <a:gd name="connsiteX53" fmla="*/ 326901 w 1169048"/>
                <a:gd name="connsiteY53" fmla="*/ 138155 h 1169048"/>
                <a:gd name="connsiteX54" fmla="*/ 417747 w 1169048"/>
                <a:gd name="connsiteY54" fmla="*/ 88193 h 1169048"/>
                <a:gd name="connsiteX55" fmla="*/ 489392 w 1169048"/>
                <a:gd name="connsiteY55" fmla="*/ 27259 h 1169048"/>
                <a:gd name="connsiteX56" fmla="*/ 639213 w 1169048"/>
                <a:gd name="connsiteY56" fmla="*/ 268122 h 1169048"/>
                <a:gd name="connsiteX57" fmla="*/ 362756 w 1169048"/>
                <a:gd name="connsiteY57" fmla="*/ 331407 h 1169048"/>
                <a:gd name="connsiteX58" fmla="*/ 362756 w 1169048"/>
                <a:gd name="connsiteY58" fmla="*/ 331407 h 1169048"/>
                <a:gd name="connsiteX59" fmla="*/ 301495 w 1169048"/>
                <a:gd name="connsiteY59" fmla="*/ 651883 h 1169048"/>
                <a:gd name="connsiteX60" fmla="*/ 367393 w 1169048"/>
                <a:gd name="connsiteY60" fmla="*/ 368177 h 1169048"/>
                <a:gd name="connsiteX61" fmla="*/ 650708 w 1169048"/>
                <a:gd name="connsiteY61" fmla="*/ 303455 h 1169048"/>
                <a:gd name="connsiteX62" fmla="*/ 657043 w 1169048"/>
                <a:gd name="connsiteY62" fmla="*/ 326901 h 1169048"/>
                <a:gd name="connsiteX63" fmla="*/ 641695 w 1169048"/>
                <a:gd name="connsiteY63" fmla="*/ 642413 h 1169048"/>
                <a:gd name="connsiteX64" fmla="*/ 324942 w 1169048"/>
                <a:gd name="connsiteY64" fmla="*/ 658283 h 1169048"/>
                <a:gd name="connsiteX65" fmla="*/ 301430 w 1169048"/>
                <a:gd name="connsiteY65" fmla="*/ 651883 h 1169048"/>
                <a:gd name="connsiteX66" fmla="*/ 301430 w 1169048"/>
                <a:gd name="connsiteY66" fmla="*/ 651883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3421" y="947411"/>
                  </a:moveTo>
                  <a:cubicBezTo>
                    <a:pt x="36467" y="966938"/>
                    <a:pt x="156246" y="1046943"/>
                    <a:pt x="140114" y="1172142"/>
                  </a:cubicBezTo>
                  <a:lnTo>
                    <a:pt x="177863" y="1134393"/>
                  </a:lnTo>
                  <a:cubicBezTo>
                    <a:pt x="170679" y="1030877"/>
                    <a:pt x="88389" y="960407"/>
                    <a:pt x="42607" y="928863"/>
                  </a:cubicBezTo>
                  <a:cubicBezTo>
                    <a:pt x="138024" y="880794"/>
                    <a:pt x="214306" y="804382"/>
                    <a:pt x="268906" y="713405"/>
                  </a:cubicBezTo>
                  <a:cubicBezTo>
                    <a:pt x="274457" y="704196"/>
                    <a:pt x="279747" y="694792"/>
                    <a:pt x="284841" y="685322"/>
                  </a:cubicBezTo>
                  <a:cubicBezTo>
                    <a:pt x="295160" y="688457"/>
                    <a:pt x="305610" y="691330"/>
                    <a:pt x="316059" y="693943"/>
                  </a:cubicBezTo>
                  <a:cubicBezTo>
                    <a:pt x="418139" y="719479"/>
                    <a:pt x="524659" y="719348"/>
                    <a:pt x="625302" y="687216"/>
                  </a:cubicBezTo>
                  <a:lnTo>
                    <a:pt x="686824" y="625759"/>
                  </a:lnTo>
                  <a:cubicBezTo>
                    <a:pt x="718826" y="525704"/>
                    <a:pt x="718303" y="419445"/>
                    <a:pt x="692832" y="317953"/>
                  </a:cubicBezTo>
                  <a:cubicBezTo>
                    <a:pt x="690220" y="307569"/>
                    <a:pt x="687346" y="297185"/>
                    <a:pt x="684212" y="286866"/>
                  </a:cubicBezTo>
                  <a:cubicBezTo>
                    <a:pt x="693747" y="281772"/>
                    <a:pt x="703217" y="276482"/>
                    <a:pt x="712425" y="270930"/>
                  </a:cubicBezTo>
                  <a:cubicBezTo>
                    <a:pt x="803990" y="216070"/>
                    <a:pt x="880141" y="139265"/>
                    <a:pt x="928405" y="43456"/>
                  </a:cubicBezTo>
                  <a:cubicBezTo>
                    <a:pt x="959950" y="89238"/>
                    <a:pt x="1030485" y="171463"/>
                    <a:pt x="1134001" y="178647"/>
                  </a:cubicBezTo>
                  <a:lnTo>
                    <a:pt x="1171750" y="140898"/>
                  </a:lnTo>
                  <a:cubicBezTo>
                    <a:pt x="1046159" y="157030"/>
                    <a:pt x="966089" y="36729"/>
                    <a:pt x="946758" y="4008"/>
                  </a:cubicBezTo>
                  <a:lnTo>
                    <a:pt x="947149" y="3355"/>
                  </a:lnTo>
                  <a:lnTo>
                    <a:pt x="905939" y="3355"/>
                  </a:lnTo>
                  <a:lnTo>
                    <a:pt x="906265" y="4008"/>
                  </a:lnTo>
                  <a:cubicBezTo>
                    <a:pt x="862312" y="103933"/>
                    <a:pt x="786422" y="183545"/>
                    <a:pt x="693486" y="239255"/>
                  </a:cubicBezTo>
                  <a:cubicBezTo>
                    <a:pt x="686563" y="243435"/>
                    <a:pt x="679509" y="247419"/>
                    <a:pt x="672390" y="251337"/>
                  </a:cubicBezTo>
                  <a:cubicBezTo>
                    <a:pt x="638952" y="159838"/>
                    <a:pt x="585594" y="74478"/>
                    <a:pt x="518324" y="4204"/>
                  </a:cubicBezTo>
                  <a:lnTo>
                    <a:pt x="519108" y="3355"/>
                  </a:lnTo>
                  <a:lnTo>
                    <a:pt x="458958" y="3355"/>
                  </a:lnTo>
                  <a:lnTo>
                    <a:pt x="460133" y="4596"/>
                  </a:lnTo>
                  <a:cubicBezTo>
                    <a:pt x="440932" y="24124"/>
                    <a:pt x="419641" y="41953"/>
                    <a:pt x="396782" y="57889"/>
                  </a:cubicBezTo>
                  <a:cubicBezTo>
                    <a:pt x="369026" y="77156"/>
                    <a:pt x="339179" y="93483"/>
                    <a:pt x="307896" y="106284"/>
                  </a:cubicBezTo>
                  <a:lnTo>
                    <a:pt x="278702" y="118170"/>
                  </a:lnTo>
                  <a:lnTo>
                    <a:pt x="290850" y="147103"/>
                  </a:lnTo>
                  <a:cubicBezTo>
                    <a:pt x="303781" y="178059"/>
                    <a:pt x="313316" y="210714"/>
                    <a:pt x="319194" y="243957"/>
                  </a:cubicBezTo>
                  <a:cubicBezTo>
                    <a:pt x="324027" y="271453"/>
                    <a:pt x="326378" y="299405"/>
                    <a:pt x="326052" y="327293"/>
                  </a:cubicBezTo>
                  <a:cubicBezTo>
                    <a:pt x="298687" y="327489"/>
                    <a:pt x="270995" y="325137"/>
                    <a:pt x="243500" y="320174"/>
                  </a:cubicBezTo>
                  <a:cubicBezTo>
                    <a:pt x="210388" y="314231"/>
                    <a:pt x="177733" y="304630"/>
                    <a:pt x="146384" y="291503"/>
                  </a:cubicBezTo>
                  <a:lnTo>
                    <a:pt x="117321" y="279290"/>
                  </a:lnTo>
                  <a:lnTo>
                    <a:pt x="105369" y="308418"/>
                  </a:lnTo>
                  <a:cubicBezTo>
                    <a:pt x="92634" y="339506"/>
                    <a:pt x="76307" y="369287"/>
                    <a:pt x="56909" y="396913"/>
                  </a:cubicBezTo>
                  <a:cubicBezTo>
                    <a:pt x="41104" y="419445"/>
                    <a:pt x="23144" y="440671"/>
                    <a:pt x="3355" y="460068"/>
                  </a:cubicBezTo>
                  <a:lnTo>
                    <a:pt x="3355" y="518912"/>
                  </a:lnTo>
                  <a:cubicBezTo>
                    <a:pt x="74478" y="587096"/>
                    <a:pt x="159120" y="640127"/>
                    <a:pt x="249313" y="673239"/>
                  </a:cubicBezTo>
                  <a:cubicBezTo>
                    <a:pt x="245394" y="680358"/>
                    <a:pt x="241410" y="687346"/>
                    <a:pt x="237230" y="694269"/>
                  </a:cubicBezTo>
                  <a:cubicBezTo>
                    <a:pt x="181782" y="786748"/>
                    <a:pt x="102822" y="862965"/>
                    <a:pt x="3355" y="906527"/>
                  </a:cubicBezTo>
                  <a:lnTo>
                    <a:pt x="3355" y="947215"/>
                  </a:lnTo>
                  <a:lnTo>
                    <a:pt x="3421" y="947215"/>
                  </a:lnTo>
                  <a:close/>
                  <a:moveTo>
                    <a:pt x="25953" y="489719"/>
                  </a:moveTo>
                  <a:cubicBezTo>
                    <a:pt x="48419" y="468101"/>
                    <a:pt x="68926" y="444002"/>
                    <a:pt x="87083" y="418074"/>
                  </a:cubicBezTo>
                  <a:cubicBezTo>
                    <a:pt x="107002" y="389664"/>
                    <a:pt x="123917" y="359229"/>
                    <a:pt x="137306" y="327619"/>
                  </a:cubicBezTo>
                  <a:cubicBezTo>
                    <a:pt x="169569" y="340747"/>
                    <a:pt x="203073" y="350412"/>
                    <a:pt x="236969" y="356486"/>
                  </a:cubicBezTo>
                  <a:cubicBezTo>
                    <a:pt x="267991" y="362038"/>
                    <a:pt x="299471" y="364585"/>
                    <a:pt x="330689" y="364062"/>
                  </a:cubicBezTo>
                  <a:cubicBezTo>
                    <a:pt x="328991" y="458892"/>
                    <a:pt x="306851" y="554637"/>
                    <a:pt x="266228" y="640389"/>
                  </a:cubicBezTo>
                  <a:cubicBezTo>
                    <a:pt x="177994" y="608713"/>
                    <a:pt x="95181" y="556792"/>
                    <a:pt x="25953" y="489719"/>
                  </a:cubicBezTo>
                  <a:lnTo>
                    <a:pt x="25953" y="489719"/>
                  </a:lnTo>
                  <a:close/>
                  <a:moveTo>
                    <a:pt x="362821" y="331472"/>
                  </a:moveTo>
                  <a:cubicBezTo>
                    <a:pt x="363409" y="300189"/>
                    <a:pt x="360862" y="268710"/>
                    <a:pt x="355376" y="237622"/>
                  </a:cubicBezTo>
                  <a:cubicBezTo>
                    <a:pt x="349367" y="203530"/>
                    <a:pt x="339832" y="170026"/>
                    <a:pt x="326901" y="138155"/>
                  </a:cubicBezTo>
                  <a:cubicBezTo>
                    <a:pt x="359099" y="124571"/>
                    <a:pt x="389598" y="107721"/>
                    <a:pt x="417747" y="88193"/>
                  </a:cubicBezTo>
                  <a:cubicBezTo>
                    <a:pt x="443675" y="70167"/>
                    <a:pt x="467709" y="49725"/>
                    <a:pt x="489392" y="27259"/>
                  </a:cubicBezTo>
                  <a:cubicBezTo>
                    <a:pt x="555290" y="95508"/>
                    <a:pt x="607276" y="178778"/>
                    <a:pt x="639213" y="268122"/>
                  </a:cubicBezTo>
                  <a:cubicBezTo>
                    <a:pt x="554375" y="308092"/>
                    <a:pt x="459153" y="329970"/>
                    <a:pt x="362756" y="331407"/>
                  </a:cubicBezTo>
                  <a:lnTo>
                    <a:pt x="362756" y="331407"/>
                  </a:lnTo>
                  <a:close/>
                  <a:moveTo>
                    <a:pt x="301495" y="651883"/>
                  </a:moveTo>
                  <a:cubicBezTo>
                    <a:pt x="342575" y="563584"/>
                    <a:pt x="365172" y="465489"/>
                    <a:pt x="367393" y="368177"/>
                  </a:cubicBezTo>
                  <a:cubicBezTo>
                    <a:pt x="466011" y="366087"/>
                    <a:pt x="563453" y="343816"/>
                    <a:pt x="650708" y="303455"/>
                  </a:cubicBezTo>
                  <a:cubicBezTo>
                    <a:pt x="652993" y="311226"/>
                    <a:pt x="655083" y="319064"/>
                    <a:pt x="657043" y="326901"/>
                  </a:cubicBezTo>
                  <a:cubicBezTo>
                    <a:pt x="683232" y="431462"/>
                    <a:pt x="681273" y="541248"/>
                    <a:pt x="641695" y="642413"/>
                  </a:cubicBezTo>
                  <a:cubicBezTo>
                    <a:pt x="539942" y="681991"/>
                    <a:pt x="430025" y="684603"/>
                    <a:pt x="324942" y="658283"/>
                  </a:cubicBezTo>
                  <a:cubicBezTo>
                    <a:pt x="317104" y="656324"/>
                    <a:pt x="309267" y="654169"/>
                    <a:pt x="301430" y="651883"/>
                  </a:cubicBezTo>
                  <a:lnTo>
                    <a:pt x="301430" y="651883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D3378AE4-79FB-475B-8AA3-28C53CD53F03}"/>
                </a:ext>
              </a:extLst>
            </p:cNvPr>
            <p:cNvSpPr/>
            <p:nvPr/>
          </p:nvSpPr>
          <p:spPr>
            <a:xfrm>
              <a:off x="133338" y="1773921"/>
              <a:ext cx="1169048" cy="1169048"/>
            </a:xfrm>
            <a:custGeom>
              <a:avLst/>
              <a:gdLst>
                <a:gd name="connsiteX0" fmla="*/ 1171816 w 1169048"/>
                <a:gd name="connsiteY0" fmla="*/ 228152 h 1169048"/>
                <a:gd name="connsiteX1" fmla="*/ 1034991 w 1169048"/>
                <a:gd name="connsiteY1" fmla="*/ 3355 h 1169048"/>
                <a:gd name="connsiteX2" fmla="*/ 997242 w 1169048"/>
                <a:gd name="connsiteY2" fmla="*/ 41104 h 1169048"/>
                <a:gd name="connsiteX3" fmla="*/ 1132499 w 1169048"/>
                <a:gd name="connsiteY3" fmla="*/ 246635 h 1169048"/>
                <a:gd name="connsiteX4" fmla="*/ 906200 w 1169048"/>
                <a:gd name="connsiteY4" fmla="*/ 462092 h 1169048"/>
                <a:gd name="connsiteX5" fmla="*/ 890264 w 1169048"/>
                <a:gd name="connsiteY5" fmla="*/ 490176 h 1169048"/>
                <a:gd name="connsiteX6" fmla="*/ 859046 w 1169048"/>
                <a:gd name="connsiteY6" fmla="*/ 481555 h 1169048"/>
                <a:gd name="connsiteX7" fmla="*/ 549804 w 1169048"/>
                <a:gd name="connsiteY7" fmla="*/ 488282 h 1169048"/>
                <a:gd name="connsiteX8" fmla="*/ 488282 w 1169048"/>
                <a:gd name="connsiteY8" fmla="*/ 549738 h 1169048"/>
                <a:gd name="connsiteX9" fmla="*/ 482273 w 1169048"/>
                <a:gd name="connsiteY9" fmla="*/ 857544 h 1169048"/>
                <a:gd name="connsiteX10" fmla="*/ 490894 w 1169048"/>
                <a:gd name="connsiteY10" fmla="*/ 888632 h 1169048"/>
                <a:gd name="connsiteX11" fmla="*/ 462680 w 1169048"/>
                <a:gd name="connsiteY11" fmla="*/ 904567 h 1169048"/>
                <a:gd name="connsiteX12" fmla="*/ 246700 w 1169048"/>
                <a:gd name="connsiteY12" fmla="*/ 1132042 h 1169048"/>
                <a:gd name="connsiteX13" fmla="*/ 41104 w 1169048"/>
                <a:gd name="connsiteY13" fmla="*/ 996850 h 1169048"/>
                <a:gd name="connsiteX14" fmla="*/ 3355 w 1169048"/>
                <a:gd name="connsiteY14" fmla="*/ 1034599 h 1169048"/>
                <a:gd name="connsiteX15" fmla="*/ 228087 w 1169048"/>
                <a:gd name="connsiteY15" fmla="*/ 1171032 h 1169048"/>
                <a:gd name="connsiteX16" fmla="*/ 269101 w 1169048"/>
                <a:gd name="connsiteY16" fmla="*/ 1171032 h 1169048"/>
                <a:gd name="connsiteX17" fmla="*/ 481685 w 1169048"/>
                <a:gd name="connsiteY17" fmla="*/ 936243 h 1169048"/>
                <a:gd name="connsiteX18" fmla="*/ 502781 w 1169048"/>
                <a:gd name="connsiteY18" fmla="*/ 924160 h 1169048"/>
                <a:gd name="connsiteX19" fmla="*/ 656585 w 1169048"/>
                <a:gd name="connsiteY19" fmla="*/ 1171032 h 1169048"/>
                <a:gd name="connsiteX20" fmla="*/ 715103 w 1169048"/>
                <a:gd name="connsiteY20" fmla="*/ 1171032 h 1169048"/>
                <a:gd name="connsiteX21" fmla="*/ 714973 w 1169048"/>
                <a:gd name="connsiteY21" fmla="*/ 1170901 h 1169048"/>
                <a:gd name="connsiteX22" fmla="*/ 778323 w 1169048"/>
                <a:gd name="connsiteY22" fmla="*/ 1117608 h 1169048"/>
                <a:gd name="connsiteX23" fmla="*/ 867210 w 1169048"/>
                <a:gd name="connsiteY23" fmla="*/ 1069214 h 1169048"/>
                <a:gd name="connsiteX24" fmla="*/ 896404 w 1169048"/>
                <a:gd name="connsiteY24" fmla="*/ 1057327 h 1169048"/>
                <a:gd name="connsiteX25" fmla="*/ 884256 w 1169048"/>
                <a:gd name="connsiteY25" fmla="*/ 1028395 h 1169048"/>
                <a:gd name="connsiteX26" fmla="*/ 855911 w 1169048"/>
                <a:gd name="connsiteY26" fmla="*/ 931540 h 1169048"/>
                <a:gd name="connsiteX27" fmla="*/ 849054 w 1169048"/>
                <a:gd name="connsiteY27" fmla="*/ 848205 h 1169048"/>
                <a:gd name="connsiteX28" fmla="*/ 931606 w 1169048"/>
                <a:gd name="connsiteY28" fmla="*/ 855324 h 1169048"/>
                <a:gd name="connsiteX29" fmla="*/ 1028721 w 1169048"/>
                <a:gd name="connsiteY29" fmla="*/ 883995 h 1169048"/>
                <a:gd name="connsiteX30" fmla="*/ 1057785 w 1169048"/>
                <a:gd name="connsiteY30" fmla="*/ 896208 h 1169048"/>
                <a:gd name="connsiteX31" fmla="*/ 1069736 w 1169048"/>
                <a:gd name="connsiteY31" fmla="*/ 867014 h 1169048"/>
                <a:gd name="connsiteX32" fmla="*/ 1118196 w 1169048"/>
                <a:gd name="connsiteY32" fmla="*/ 778519 h 1169048"/>
                <a:gd name="connsiteX33" fmla="*/ 1171816 w 1169048"/>
                <a:gd name="connsiteY33" fmla="*/ 715234 h 1169048"/>
                <a:gd name="connsiteX34" fmla="*/ 1171816 w 1169048"/>
                <a:gd name="connsiteY34" fmla="*/ 656585 h 1169048"/>
                <a:gd name="connsiteX35" fmla="*/ 925793 w 1169048"/>
                <a:gd name="connsiteY35" fmla="*/ 502193 h 1169048"/>
                <a:gd name="connsiteX36" fmla="*/ 937875 w 1169048"/>
                <a:gd name="connsiteY36" fmla="*/ 481163 h 1169048"/>
                <a:gd name="connsiteX37" fmla="*/ 1171816 w 1169048"/>
                <a:gd name="connsiteY37" fmla="*/ 268906 h 1169048"/>
                <a:gd name="connsiteX38" fmla="*/ 1171881 w 1169048"/>
                <a:gd name="connsiteY38" fmla="*/ 268906 h 1169048"/>
                <a:gd name="connsiteX39" fmla="*/ 1171881 w 1169048"/>
                <a:gd name="connsiteY39" fmla="*/ 228283 h 1169048"/>
                <a:gd name="connsiteX40" fmla="*/ 1171881 w 1169048"/>
                <a:gd name="connsiteY40" fmla="*/ 228283 h 1169048"/>
                <a:gd name="connsiteX41" fmla="*/ 938202 w 1169048"/>
                <a:gd name="connsiteY41" fmla="*/ 818946 h 1169048"/>
                <a:gd name="connsiteX42" fmla="*/ 844482 w 1169048"/>
                <a:gd name="connsiteY42" fmla="*/ 811370 h 1169048"/>
                <a:gd name="connsiteX43" fmla="*/ 908943 w 1169048"/>
                <a:gd name="connsiteY43" fmla="*/ 535044 h 1169048"/>
                <a:gd name="connsiteX44" fmla="*/ 1149218 w 1169048"/>
                <a:gd name="connsiteY44" fmla="*/ 685714 h 1169048"/>
                <a:gd name="connsiteX45" fmla="*/ 1088088 w 1169048"/>
                <a:gd name="connsiteY45" fmla="*/ 757359 h 1169048"/>
                <a:gd name="connsiteX46" fmla="*/ 1037865 w 1169048"/>
                <a:gd name="connsiteY46" fmla="*/ 847813 h 1169048"/>
                <a:gd name="connsiteX47" fmla="*/ 938202 w 1169048"/>
                <a:gd name="connsiteY47" fmla="*/ 818946 h 1169048"/>
                <a:gd name="connsiteX48" fmla="*/ 938202 w 1169048"/>
                <a:gd name="connsiteY48" fmla="*/ 818946 h 1169048"/>
                <a:gd name="connsiteX49" fmla="*/ 812350 w 1169048"/>
                <a:gd name="connsiteY49" fmla="*/ 843960 h 1169048"/>
                <a:gd name="connsiteX50" fmla="*/ 819795 w 1169048"/>
                <a:gd name="connsiteY50" fmla="*/ 937810 h 1169048"/>
                <a:gd name="connsiteX51" fmla="*/ 848270 w 1169048"/>
                <a:gd name="connsiteY51" fmla="*/ 1037277 h 1169048"/>
                <a:gd name="connsiteX52" fmla="*/ 757424 w 1169048"/>
                <a:gd name="connsiteY52" fmla="*/ 1087239 h 1169048"/>
                <a:gd name="connsiteX53" fmla="*/ 685779 w 1169048"/>
                <a:gd name="connsiteY53" fmla="*/ 1148174 h 1169048"/>
                <a:gd name="connsiteX54" fmla="*/ 535958 w 1169048"/>
                <a:gd name="connsiteY54" fmla="*/ 907310 h 1169048"/>
                <a:gd name="connsiteX55" fmla="*/ 812415 w 1169048"/>
                <a:gd name="connsiteY55" fmla="*/ 844025 h 1169048"/>
                <a:gd name="connsiteX56" fmla="*/ 812415 w 1169048"/>
                <a:gd name="connsiteY56" fmla="*/ 844025 h 1169048"/>
                <a:gd name="connsiteX57" fmla="*/ 873676 w 1169048"/>
                <a:gd name="connsiteY57" fmla="*/ 523549 h 1169048"/>
                <a:gd name="connsiteX58" fmla="*/ 807778 w 1169048"/>
                <a:gd name="connsiteY58" fmla="*/ 807255 h 1169048"/>
                <a:gd name="connsiteX59" fmla="*/ 524463 w 1169048"/>
                <a:gd name="connsiteY59" fmla="*/ 871978 h 1169048"/>
                <a:gd name="connsiteX60" fmla="*/ 518128 w 1169048"/>
                <a:gd name="connsiteY60" fmla="*/ 848531 h 1169048"/>
                <a:gd name="connsiteX61" fmla="*/ 533476 w 1169048"/>
                <a:gd name="connsiteY61" fmla="*/ 533019 h 1169048"/>
                <a:gd name="connsiteX62" fmla="*/ 850229 w 1169048"/>
                <a:gd name="connsiteY62" fmla="*/ 517149 h 1169048"/>
                <a:gd name="connsiteX63" fmla="*/ 873741 w 1169048"/>
                <a:gd name="connsiteY63" fmla="*/ 523549 h 1169048"/>
                <a:gd name="connsiteX64" fmla="*/ 873741 w 1169048"/>
                <a:gd name="connsiteY64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1171816" y="228152"/>
                  </a:moveTo>
                  <a:cubicBezTo>
                    <a:pt x="1138899" y="208755"/>
                    <a:pt x="1018860" y="128685"/>
                    <a:pt x="1034991" y="3355"/>
                  </a:cubicBezTo>
                  <a:lnTo>
                    <a:pt x="997242" y="41104"/>
                  </a:lnTo>
                  <a:cubicBezTo>
                    <a:pt x="1004426" y="144621"/>
                    <a:pt x="1086717" y="215090"/>
                    <a:pt x="1132499" y="246635"/>
                  </a:cubicBezTo>
                  <a:cubicBezTo>
                    <a:pt x="1037081" y="294703"/>
                    <a:pt x="960799" y="371116"/>
                    <a:pt x="906200" y="462092"/>
                  </a:cubicBezTo>
                  <a:cubicBezTo>
                    <a:pt x="900649" y="471301"/>
                    <a:pt x="895359" y="480706"/>
                    <a:pt x="890264" y="490176"/>
                  </a:cubicBezTo>
                  <a:cubicBezTo>
                    <a:pt x="879945" y="487041"/>
                    <a:pt x="869496" y="484167"/>
                    <a:pt x="859046" y="481555"/>
                  </a:cubicBezTo>
                  <a:cubicBezTo>
                    <a:pt x="756967" y="456019"/>
                    <a:pt x="650446" y="456149"/>
                    <a:pt x="549804" y="488282"/>
                  </a:cubicBezTo>
                  <a:lnTo>
                    <a:pt x="488282" y="549738"/>
                  </a:lnTo>
                  <a:cubicBezTo>
                    <a:pt x="456280" y="649793"/>
                    <a:pt x="456802" y="756118"/>
                    <a:pt x="482273" y="857544"/>
                  </a:cubicBezTo>
                  <a:cubicBezTo>
                    <a:pt x="484886" y="867928"/>
                    <a:pt x="487759" y="878313"/>
                    <a:pt x="490894" y="888632"/>
                  </a:cubicBezTo>
                  <a:cubicBezTo>
                    <a:pt x="481359" y="893726"/>
                    <a:pt x="471889" y="899016"/>
                    <a:pt x="462680" y="904567"/>
                  </a:cubicBezTo>
                  <a:cubicBezTo>
                    <a:pt x="371116" y="959428"/>
                    <a:pt x="294964" y="1036232"/>
                    <a:pt x="246700" y="1132042"/>
                  </a:cubicBezTo>
                  <a:cubicBezTo>
                    <a:pt x="215155" y="1086260"/>
                    <a:pt x="144621" y="1004034"/>
                    <a:pt x="41104" y="996850"/>
                  </a:cubicBezTo>
                  <a:lnTo>
                    <a:pt x="3355" y="1034599"/>
                  </a:lnTo>
                  <a:cubicBezTo>
                    <a:pt x="128359" y="1018533"/>
                    <a:pt x="208298" y="1137724"/>
                    <a:pt x="228087" y="1171032"/>
                  </a:cubicBezTo>
                  <a:lnTo>
                    <a:pt x="269101" y="1171032"/>
                  </a:lnTo>
                  <a:cubicBezTo>
                    <a:pt x="313120" y="1071304"/>
                    <a:pt x="388880" y="991821"/>
                    <a:pt x="481685" y="936243"/>
                  </a:cubicBezTo>
                  <a:cubicBezTo>
                    <a:pt x="488608" y="932063"/>
                    <a:pt x="495662" y="928079"/>
                    <a:pt x="502781" y="924160"/>
                  </a:cubicBezTo>
                  <a:cubicBezTo>
                    <a:pt x="536154" y="1015529"/>
                    <a:pt x="589447" y="1100824"/>
                    <a:pt x="656585" y="1171032"/>
                  </a:cubicBezTo>
                  <a:lnTo>
                    <a:pt x="715103" y="1171032"/>
                  </a:lnTo>
                  <a:lnTo>
                    <a:pt x="714973" y="1170901"/>
                  </a:lnTo>
                  <a:cubicBezTo>
                    <a:pt x="734174" y="1151374"/>
                    <a:pt x="755465" y="1133544"/>
                    <a:pt x="778323" y="1117608"/>
                  </a:cubicBezTo>
                  <a:cubicBezTo>
                    <a:pt x="806080" y="1098342"/>
                    <a:pt x="835927" y="1082015"/>
                    <a:pt x="867210" y="1069214"/>
                  </a:cubicBezTo>
                  <a:lnTo>
                    <a:pt x="896404" y="1057327"/>
                  </a:lnTo>
                  <a:lnTo>
                    <a:pt x="884256" y="1028395"/>
                  </a:lnTo>
                  <a:cubicBezTo>
                    <a:pt x="871325" y="997438"/>
                    <a:pt x="861789" y="964783"/>
                    <a:pt x="855911" y="931540"/>
                  </a:cubicBezTo>
                  <a:cubicBezTo>
                    <a:pt x="851078" y="904045"/>
                    <a:pt x="848727" y="876092"/>
                    <a:pt x="849054" y="848205"/>
                  </a:cubicBezTo>
                  <a:cubicBezTo>
                    <a:pt x="876419" y="848009"/>
                    <a:pt x="904110" y="850360"/>
                    <a:pt x="931606" y="855324"/>
                  </a:cubicBezTo>
                  <a:cubicBezTo>
                    <a:pt x="964718" y="861267"/>
                    <a:pt x="997373" y="870867"/>
                    <a:pt x="1028721" y="883995"/>
                  </a:cubicBezTo>
                  <a:lnTo>
                    <a:pt x="1057785" y="896208"/>
                  </a:lnTo>
                  <a:lnTo>
                    <a:pt x="1069736" y="867014"/>
                  </a:lnTo>
                  <a:cubicBezTo>
                    <a:pt x="1082472" y="835927"/>
                    <a:pt x="1098799" y="806145"/>
                    <a:pt x="1118196" y="778519"/>
                  </a:cubicBezTo>
                  <a:cubicBezTo>
                    <a:pt x="1134067" y="755922"/>
                    <a:pt x="1152027" y="734696"/>
                    <a:pt x="1171816" y="715234"/>
                  </a:cubicBezTo>
                  <a:lnTo>
                    <a:pt x="1171816" y="656585"/>
                  </a:lnTo>
                  <a:cubicBezTo>
                    <a:pt x="1100628" y="588402"/>
                    <a:pt x="1015986" y="535305"/>
                    <a:pt x="925793" y="502193"/>
                  </a:cubicBezTo>
                  <a:cubicBezTo>
                    <a:pt x="929712" y="495074"/>
                    <a:pt x="933696" y="488086"/>
                    <a:pt x="937875" y="481163"/>
                  </a:cubicBezTo>
                  <a:cubicBezTo>
                    <a:pt x="993324" y="388684"/>
                    <a:pt x="1072349" y="312467"/>
                    <a:pt x="1171816" y="268906"/>
                  </a:cubicBezTo>
                  <a:lnTo>
                    <a:pt x="1171881" y="268906"/>
                  </a:lnTo>
                  <a:lnTo>
                    <a:pt x="1171881" y="228283"/>
                  </a:lnTo>
                  <a:lnTo>
                    <a:pt x="1171881" y="228283"/>
                  </a:lnTo>
                  <a:close/>
                  <a:moveTo>
                    <a:pt x="938202" y="818946"/>
                  </a:moveTo>
                  <a:cubicBezTo>
                    <a:pt x="907180" y="813395"/>
                    <a:pt x="875700" y="810848"/>
                    <a:pt x="844482" y="811370"/>
                  </a:cubicBezTo>
                  <a:cubicBezTo>
                    <a:pt x="846180" y="716540"/>
                    <a:pt x="868320" y="620861"/>
                    <a:pt x="908943" y="535044"/>
                  </a:cubicBezTo>
                  <a:cubicBezTo>
                    <a:pt x="997177" y="566719"/>
                    <a:pt x="1079990" y="618640"/>
                    <a:pt x="1149218" y="685714"/>
                  </a:cubicBezTo>
                  <a:cubicBezTo>
                    <a:pt x="1126752" y="707331"/>
                    <a:pt x="1106245" y="731431"/>
                    <a:pt x="1088088" y="757359"/>
                  </a:cubicBezTo>
                  <a:cubicBezTo>
                    <a:pt x="1068169" y="785769"/>
                    <a:pt x="1051254" y="816203"/>
                    <a:pt x="1037865" y="847813"/>
                  </a:cubicBezTo>
                  <a:cubicBezTo>
                    <a:pt x="1005602" y="834686"/>
                    <a:pt x="972098" y="825020"/>
                    <a:pt x="938202" y="818946"/>
                  </a:cubicBezTo>
                  <a:lnTo>
                    <a:pt x="938202" y="818946"/>
                  </a:lnTo>
                  <a:close/>
                  <a:moveTo>
                    <a:pt x="812350" y="843960"/>
                  </a:moveTo>
                  <a:cubicBezTo>
                    <a:pt x="811762" y="875243"/>
                    <a:pt x="814309" y="906723"/>
                    <a:pt x="819795" y="937810"/>
                  </a:cubicBezTo>
                  <a:cubicBezTo>
                    <a:pt x="825804" y="971902"/>
                    <a:pt x="835339" y="1005406"/>
                    <a:pt x="848270" y="1037277"/>
                  </a:cubicBezTo>
                  <a:cubicBezTo>
                    <a:pt x="816072" y="1050862"/>
                    <a:pt x="785573" y="1067712"/>
                    <a:pt x="757424" y="1087239"/>
                  </a:cubicBezTo>
                  <a:cubicBezTo>
                    <a:pt x="731496" y="1105265"/>
                    <a:pt x="707462" y="1125707"/>
                    <a:pt x="685779" y="1148174"/>
                  </a:cubicBezTo>
                  <a:cubicBezTo>
                    <a:pt x="619881" y="1079925"/>
                    <a:pt x="567895" y="996654"/>
                    <a:pt x="535958" y="907310"/>
                  </a:cubicBezTo>
                  <a:cubicBezTo>
                    <a:pt x="620796" y="867341"/>
                    <a:pt x="716083" y="845462"/>
                    <a:pt x="812415" y="844025"/>
                  </a:cubicBezTo>
                  <a:lnTo>
                    <a:pt x="812415" y="844025"/>
                  </a:lnTo>
                  <a:close/>
                  <a:moveTo>
                    <a:pt x="873676" y="523549"/>
                  </a:moveTo>
                  <a:cubicBezTo>
                    <a:pt x="832596" y="611848"/>
                    <a:pt x="809999" y="709944"/>
                    <a:pt x="807778" y="807255"/>
                  </a:cubicBezTo>
                  <a:cubicBezTo>
                    <a:pt x="709160" y="809345"/>
                    <a:pt x="611718" y="831616"/>
                    <a:pt x="524463" y="871978"/>
                  </a:cubicBezTo>
                  <a:cubicBezTo>
                    <a:pt x="522178" y="864206"/>
                    <a:pt x="520088" y="856369"/>
                    <a:pt x="518128" y="848531"/>
                  </a:cubicBezTo>
                  <a:cubicBezTo>
                    <a:pt x="491939" y="743970"/>
                    <a:pt x="493898" y="634184"/>
                    <a:pt x="533476" y="533019"/>
                  </a:cubicBezTo>
                  <a:cubicBezTo>
                    <a:pt x="635229" y="493441"/>
                    <a:pt x="745146" y="490829"/>
                    <a:pt x="850229" y="517149"/>
                  </a:cubicBezTo>
                  <a:cubicBezTo>
                    <a:pt x="858067" y="519108"/>
                    <a:pt x="865904" y="521263"/>
                    <a:pt x="873741" y="523549"/>
                  </a:cubicBezTo>
                  <a:lnTo>
                    <a:pt x="873741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E6C77E00-EB39-499B-84D3-D4BE88DF5889}"/>
                </a:ext>
              </a:extLst>
            </p:cNvPr>
            <p:cNvSpPr/>
            <p:nvPr/>
          </p:nvSpPr>
          <p:spPr>
            <a:xfrm>
              <a:off x="1438623" y="3078031"/>
              <a:ext cx="1169048" cy="1169048"/>
            </a:xfrm>
            <a:custGeom>
              <a:avLst/>
              <a:gdLst>
                <a:gd name="connsiteX0" fmla="*/ 1171685 w 1169048"/>
                <a:gd name="connsiteY0" fmla="*/ 228087 h 1169048"/>
                <a:gd name="connsiteX1" fmla="*/ 1034991 w 1169048"/>
                <a:gd name="connsiteY1" fmla="*/ 3355 h 1169048"/>
                <a:gd name="connsiteX2" fmla="*/ 997242 w 1169048"/>
                <a:gd name="connsiteY2" fmla="*/ 41104 h 1169048"/>
                <a:gd name="connsiteX3" fmla="*/ 1132499 w 1169048"/>
                <a:gd name="connsiteY3" fmla="*/ 246635 h 1169048"/>
                <a:gd name="connsiteX4" fmla="*/ 906200 w 1169048"/>
                <a:gd name="connsiteY4" fmla="*/ 462092 h 1169048"/>
                <a:gd name="connsiteX5" fmla="*/ 890264 w 1169048"/>
                <a:gd name="connsiteY5" fmla="*/ 490176 h 1169048"/>
                <a:gd name="connsiteX6" fmla="*/ 859046 w 1169048"/>
                <a:gd name="connsiteY6" fmla="*/ 481555 h 1169048"/>
                <a:gd name="connsiteX7" fmla="*/ 549804 w 1169048"/>
                <a:gd name="connsiteY7" fmla="*/ 488282 h 1169048"/>
                <a:gd name="connsiteX8" fmla="*/ 488282 w 1169048"/>
                <a:gd name="connsiteY8" fmla="*/ 549738 h 1169048"/>
                <a:gd name="connsiteX9" fmla="*/ 482273 w 1169048"/>
                <a:gd name="connsiteY9" fmla="*/ 857544 h 1169048"/>
                <a:gd name="connsiteX10" fmla="*/ 490894 w 1169048"/>
                <a:gd name="connsiteY10" fmla="*/ 888632 h 1169048"/>
                <a:gd name="connsiteX11" fmla="*/ 462680 w 1169048"/>
                <a:gd name="connsiteY11" fmla="*/ 904567 h 1169048"/>
                <a:gd name="connsiteX12" fmla="*/ 246700 w 1169048"/>
                <a:gd name="connsiteY12" fmla="*/ 1132042 h 1169048"/>
                <a:gd name="connsiteX13" fmla="*/ 41105 w 1169048"/>
                <a:gd name="connsiteY13" fmla="*/ 996850 h 1169048"/>
                <a:gd name="connsiteX14" fmla="*/ 3355 w 1169048"/>
                <a:gd name="connsiteY14" fmla="*/ 1034599 h 1169048"/>
                <a:gd name="connsiteX15" fmla="*/ 228348 w 1169048"/>
                <a:gd name="connsiteY15" fmla="*/ 1171489 h 1169048"/>
                <a:gd name="connsiteX16" fmla="*/ 227956 w 1169048"/>
                <a:gd name="connsiteY16" fmla="*/ 1172142 h 1169048"/>
                <a:gd name="connsiteX17" fmla="*/ 269167 w 1169048"/>
                <a:gd name="connsiteY17" fmla="*/ 1172142 h 1169048"/>
                <a:gd name="connsiteX18" fmla="*/ 268840 w 1169048"/>
                <a:gd name="connsiteY18" fmla="*/ 1171489 h 1169048"/>
                <a:gd name="connsiteX19" fmla="*/ 481620 w 1169048"/>
                <a:gd name="connsiteY19" fmla="*/ 936243 h 1169048"/>
                <a:gd name="connsiteX20" fmla="*/ 502715 w 1169048"/>
                <a:gd name="connsiteY20" fmla="*/ 924160 h 1169048"/>
                <a:gd name="connsiteX21" fmla="*/ 656781 w 1169048"/>
                <a:gd name="connsiteY21" fmla="*/ 1171293 h 1169048"/>
                <a:gd name="connsiteX22" fmla="*/ 655998 w 1169048"/>
                <a:gd name="connsiteY22" fmla="*/ 1172142 h 1169048"/>
                <a:gd name="connsiteX23" fmla="*/ 716148 w 1169048"/>
                <a:gd name="connsiteY23" fmla="*/ 1172142 h 1169048"/>
                <a:gd name="connsiteX24" fmla="*/ 714973 w 1169048"/>
                <a:gd name="connsiteY24" fmla="*/ 1170901 h 1169048"/>
                <a:gd name="connsiteX25" fmla="*/ 778323 w 1169048"/>
                <a:gd name="connsiteY25" fmla="*/ 1117608 h 1169048"/>
                <a:gd name="connsiteX26" fmla="*/ 867210 w 1169048"/>
                <a:gd name="connsiteY26" fmla="*/ 1069214 h 1169048"/>
                <a:gd name="connsiteX27" fmla="*/ 896404 w 1169048"/>
                <a:gd name="connsiteY27" fmla="*/ 1057327 h 1169048"/>
                <a:gd name="connsiteX28" fmla="*/ 884256 w 1169048"/>
                <a:gd name="connsiteY28" fmla="*/ 1028395 h 1169048"/>
                <a:gd name="connsiteX29" fmla="*/ 855911 w 1169048"/>
                <a:gd name="connsiteY29" fmla="*/ 931540 h 1169048"/>
                <a:gd name="connsiteX30" fmla="*/ 849054 w 1169048"/>
                <a:gd name="connsiteY30" fmla="*/ 848205 h 1169048"/>
                <a:gd name="connsiteX31" fmla="*/ 931606 w 1169048"/>
                <a:gd name="connsiteY31" fmla="*/ 855324 h 1169048"/>
                <a:gd name="connsiteX32" fmla="*/ 1028722 w 1169048"/>
                <a:gd name="connsiteY32" fmla="*/ 883995 h 1169048"/>
                <a:gd name="connsiteX33" fmla="*/ 1057784 w 1169048"/>
                <a:gd name="connsiteY33" fmla="*/ 896208 h 1169048"/>
                <a:gd name="connsiteX34" fmla="*/ 1069736 w 1169048"/>
                <a:gd name="connsiteY34" fmla="*/ 867079 h 1169048"/>
                <a:gd name="connsiteX35" fmla="*/ 1118196 w 1169048"/>
                <a:gd name="connsiteY35" fmla="*/ 778584 h 1169048"/>
                <a:gd name="connsiteX36" fmla="*/ 1171750 w 1169048"/>
                <a:gd name="connsiteY36" fmla="*/ 715430 h 1169048"/>
                <a:gd name="connsiteX37" fmla="*/ 1171750 w 1169048"/>
                <a:gd name="connsiteY37" fmla="*/ 656585 h 1169048"/>
                <a:gd name="connsiteX38" fmla="*/ 925793 w 1169048"/>
                <a:gd name="connsiteY38" fmla="*/ 502258 h 1169048"/>
                <a:gd name="connsiteX39" fmla="*/ 937875 w 1169048"/>
                <a:gd name="connsiteY39" fmla="*/ 481228 h 1169048"/>
                <a:gd name="connsiteX40" fmla="*/ 1171750 w 1169048"/>
                <a:gd name="connsiteY40" fmla="*/ 268971 h 1169048"/>
                <a:gd name="connsiteX41" fmla="*/ 1171750 w 1169048"/>
                <a:gd name="connsiteY41" fmla="*/ 228283 h 1169048"/>
                <a:gd name="connsiteX42" fmla="*/ 1171750 w 1169048"/>
                <a:gd name="connsiteY42" fmla="*/ 228283 h 1169048"/>
                <a:gd name="connsiteX43" fmla="*/ 1149153 w 1169048"/>
                <a:gd name="connsiteY43" fmla="*/ 685714 h 1169048"/>
                <a:gd name="connsiteX44" fmla="*/ 1088023 w 1169048"/>
                <a:gd name="connsiteY44" fmla="*/ 757359 h 1169048"/>
                <a:gd name="connsiteX45" fmla="*/ 1037800 w 1169048"/>
                <a:gd name="connsiteY45" fmla="*/ 847813 h 1169048"/>
                <a:gd name="connsiteX46" fmla="*/ 938137 w 1169048"/>
                <a:gd name="connsiteY46" fmla="*/ 818946 h 1169048"/>
                <a:gd name="connsiteX47" fmla="*/ 844417 w 1169048"/>
                <a:gd name="connsiteY47" fmla="*/ 811370 h 1169048"/>
                <a:gd name="connsiteX48" fmla="*/ 908878 w 1169048"/>
                <a:gd name="connsiteY48" fmla="*/ 535044 h 1169048"/>
                <a:gd name="connsiteX49" fmla="*/ 1149153 w 1169048"/>
                <a:gd name="connsiteY49" fmla="*/ 685714 h 1169048"/>
                <a:gd name="connsiteX50" fmla="*/ 1149153 w 1169048"/>
                <a:gd name="connsiteY50" fmla="*/ 685714 h 1169048"/>
                <a:gd name="connsiteX51" fmla="*/ 812284 w 1169048"/>
                <a:gd name="connsiteY51" fmla="*/ 843960 h 1169048"/>
                <a:gd name="connsiteX52" fmla="*/ 819730 w 1169048"/>
                <a:gd name="connsiteY52" fmla="*/ 937810 h 1169048"/>
                <a:gd name="connsiteX53" fmla="*/ 848205 w 1169048"/>
                <a:gd name="connsiteY53" fmla="*/ 1037277 h 1169048"/>
                <a:gd name="connsiteX54" fmla="*/ 757359 w 1169048"/>
                <a:gd name="connsiteY54" fmla="*/ 1087239 h 1169048"/>
                <a:gd name="connsiteX55" fmla="*/ 685714 w 1169048"/>
                <a:gd name="connsiteY55" fmla="*/ 1148173 h 1169048"/>
                <a:gd name="connsiteX56" fmla="*/ 535893 w 1169048"/>
                <a:gd name="connsiteY56" fmla="*/ 907310 h 1169048"/>
                <a:gd name="connsiteX57" fmla="*/ 812350 w 1169048"/>
                <a:gd name="connsiteY57" fmla="*/ 844025 h 1169048"/>
                <a:gd name="connsiteX58" fmla="*/ 812350 w 1169048"/>
                <a:gd name="connsiteY58" fmla="*/ 844025 h 1169048"/>
                <a:gd name="connsiteX59" fmla="*/ 873611 w 1169048"/>
                <a:gd name="connsiteY59" fmla="*/ 523549 h 1169048"/>
                <a:gd name="connsiteX60" fmla="*/ 807713 w 1169048"/>
                <a:gd name="connsiteY60" fmla="*/ 807255 h 1169048"/>
                <a:gd name="connsiteX61" fmla="*/ 524398 w 1169048"/>
                <a:gd name="connsiteY61" fmla="*/ 871978 h 1169048"/>
                <a:gd name="connsiteX62" fmla="*/ 518063 w 1169048"/>
                <a:gd name="connsiteY62" fmla="*/ 848531 h 1169048"/>
                <a:gd name="connsiteX63" fmla="*/ 533411 w 1169048"/>
                <a:gd name="connsiteY63" fmla="*/ 533019 h 1169048"/>
                <a:gd name="connsiteX64" fmla="*/ 850164 w 1169048"/>
                <a:gd name="connsiteY64" fmla="*/ 517149 h 1169048"/>
                <a:gd name="connsiteX65" fmla="*/ 873676 w 1169048"/>
                <a:gd name="connsiteY65" fmla="*/ 523549 h 1169048"/>
                <a:gd name="connsiteX66" fmla="*/ 873676 w 1169048"/>
                <a:gd name="connsiteY66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1171685" y="228087"/>
                  </a:moveTo>
                  <a:cubicBezTo>
                    <a:pt x="1138638" y="208559"/>
                    <a:pt x="1018860" y="128554"/>
                    <a:pt x="1034991" y="3355"/>
                  </a:cubicBezTo>
                  <a:lnTo>
                    <a:pt x="997242" y="41104"/>
                  </a:lnTo>
                  <a:cubicBezTo>
                    <a:pt x="1004426" y="144621"/>
                    <a:pt x="1086717" y="215090"/>
                    <a:pt x="1132499" y="246635"/>
                  </a:cubicBezTo>
                  <a:cubicBezTo>
                    <a:pt x="1037081" y="294703"/>
                    <a:pt x="960799" y="371116"/>
                    <a:pt x="906200" y="462092"/>
                  </a:cubicBezTo>
                  <a:cubicBezTo>
                    <a:pt x="900649" y="471301"/>
                    <a:pt x="895359" y="480706"/>
                    <a:pt x="890264" y="490176"/>
                  </a:cubicBezTo>
                  <a:cubicBezTo>
                    <a:pt x="879946" y="487041"/>
                    <a:pt x="869496" y="484167"/>
                    <a:pt x="859046" y="481555"/>
                  </a:cubicBezTo>
                  <a:cubicBezTo>
                    <a:pt x="756967" y="456018"/>
                    <a:pt x="650446" y="456149"/>
                    <a:pt x="549804" y="488282"/>
                  </a:cubicBezTo>
                  <a:lnTo>
                    <a:pt x="488282" y="549738"/>
                  </a:lnTo>
                  <a:cubicBezTo>
                    <a:pt x="456280" y="649793"/>
                    <a:pt x="456802" y="756052"/>
                    <a:pt x="482273" y="857544"/>
                  </a:cubicBezTo>
                  <a:cubicBezTo>
                    <a:pt x="484886" y="867928"/>
                    <a:pt x="487759" y="878313"/>
                    <a:pt x="490894" y="888632"/>
                  </a:cubicBezTo>
                  <a:cubicBezTo>
                    <a:pt x="481359" y="893726"/>
                    <a:pt x="471889" y="899016"/>
                    <a:pt x="462680" y="904567"/>
                  </a:cubicBezTo>
                  <a:cubicBezTo>
                    <a:pt x="371116" y="959428"/>
                    <a:pt x="294964" y="1036232"/>
                    <a:pt x="246700" y="1132042"/>
                  </a:cubicBezTo>
                  <a:cubicBezTo>
                    <a:pt x="215156" y="1086260"/>
                    <a:pt x="144621" y="1004034"/>
                    <a:pt x="41105" y="996850"/>
                  </a:cubicBezTo>
                  <a:lnTo>
                    <a:pt x="3355" y="1034599"/>
                  </a:lnTo>
                  <a:cubicBezTo>
                    <a:pt x="128946" y="1018468"/>
                    <a:pt x="209016" y="1138769"/>
                    <a:pt x="228348" y="1171489"/>
                  </a:cubicBezTo>
                  <a:lnTo>
                    <a:pt x="227956" y="1172142"/>
                  </a:lnTo>
                  <a:lnTo>
                    <a:pt x="269167" y="1172142"/>
                  </a:lnTo>
                  <a:lnTo>
                    <a:pt x="268840" y="1171489"/>
                  </a:lnTo>
                  <a:cubicBezTo>
                    <a:pt x="312794" y="1071565"/>
                    <a:pt x="388684" y="991952"/>
                    <a:pt x="481620" y="936243"/>
                  </a:cubicBezTo>
                  <a:cubicBezTo>
                    <a:pt x="488543" y="932063"/>
                    <a:pt x="495596" y="928079"/>
                    <a:pt x="502715" y="924160"/>
                  </a:cubicBezTo>
                  <a:cubicBezTo>
                    <a:pt x="536154" y="1015659"/>
                    <a:pt x="589512" y="1101020"/>
                    <a:pt x="656781" y="1171293"/>
                  </a:cubicBezTo>
                  <a:lnTo>
                    <a:pt x="655998" y="1172142"/>
                  </a:lnTo>
                  <a:lnTo>
                    <a:pt x="716148" y="1172142"/>
                  </a:lnTo>
                  <a:lnTo>
                    <a:pt x="714973" y="1170901"/>
                  </a:lnTo>
                  <a:cubicBezTo>
                    <a:pt x="734174" y="1151374"/>
                    <a:pt x="755465" y="1133544"/>
                    <a:pt x="778323" y="1117608"/>
                  </a:cubicBezTo>
                  <a:cubicBezTo>
                    <a:pt x="806080" y="1098342"/>
                    <a:pt x="835927" y="1082014"/>
                    <a:pt x="867210" y="1069214"/>
                  </a:cubicBezTo>
                  <a:lnTo>
                    <a:pt x="896404" y="1057327"/>
                  </a:lnTo>
                  <a:lnTo>
                    <a:pt x="884256" y="1028395"/>
                  </a:lnTo>
                  <a:cubicBezTo>
                    <a:pt x="871325" y="997438"/>
                    <a:pt x="861789" y="964783"/>
                    <a:pt x="855911" y="931540"/>
                  </a:cubicBezTo>
                  <a:cubicBezTo>
                    <a:pt x="851079" y="904045"/>
                    <a:pt x="848727" y="876092"/>
                    <a:pt x="849054" y="848205"/>
                  </a:cubicBezTo>
                  <a:cubicBezTo>
                    <a:pt x="876419" y="848009"/>
                    <a:pt x="904110" y="850360"/>
                    <a:pt x="931606" y="855324"/>
                  </a:cubicBezTo>
                  <a:cubicBezTo>
                    <a:pt x="964718" y="861267"/>
                    <a:pt x="997373" y="870867"/>
                    <a:pt x="1028722" y="883995"/>
                  </a:cubicBezTo>
                  <a:lnTo>
                    <a:pt x="1057784" y="896208"/>
                  </a:lnTo>
                  <a:lnTo>
                    <a:pt x="1069736" y="867079"/>
                  </a:lnTo>
                  <a:cubicBezTo>
                    <a:pt x="1082472" y="835992"/>
                    <a:pt x="1098799" y="806211"/>
                    <a:pt x="1118196" y="778584"/>
                  </a:cubicBezTo>
                  <a:cubicBezTo>
                    <a:pt x="1134001" y="756052"/>
                    <a:pt x="1151962" y="734827"/>
                    <a:pt x="1171750" y="715430"/>
                  </a:cubicBezTo>
                  <a:lnTo>
                    <a:pt x="1171750" y="656585"/>
                  </a:lnTo>
                  <a:cubicBezTo>
                    <a:pt x="1100628" y="588402"/>
                    <a:pt x="1015986" y="535370"/>
                    <a:pt x="925793" y="502258"/>
                  </a:cubicBezTo>
                  <a:cubicBezTo>
                    <a:pt x="929712" y="495139"/>
                    <a:pt x="933696" y="488151"/>
                    <a:pt x="937875" y="481228"/>
                  </a:cubicBezTo>
                  <a:cubicBezTo>
                    <a:pt x="993324" y="388749"/>
                    <a:pt x="1072283" y="312532"/>
                    <a:pt x="1171750" y="268971"/>
                  </a:cubicBezTo>
                  <a:lnTo>
                    <a:pt x="1171750" y="228283"/>
                  </a:lnTo>
                  <a:lnTo>
                    <a:pt x="1171750" y="228283"/>
                  </a:lnTo>
                  <a:close/>
                  <a:moveTo>
                    <a:pt x="1149153" y="685714"/>
                  </a:moveTo>
                  <a:cubicBezTo>
                    <a:pt x="1126687" y="707331"/>
                    <a:pt x="1106179" y="731431"/>
                    <a:pt x="1088023" y="757359"/>
                  </a:cubicBezTo>
                  <a:cubicBezTo>
                    <a:pt x="1068104" y="785769"/>
                    <a:pt x="1051188" y="816203"/>
                    <a:pt x="1037800" y="847813"/>
                  </a:cubicBezTo>
                  <a:cubicBezTo>
                    <a:pt x="1005536" y="834686"/>
                    <a:pt x="972032" y="825020"/>
                    <a:pt x="938137" y="818946"/>
                  </a:cubicBezTo>
                  <a:cubicBezTo>
                    <a:pt x="907115" y="813395"/>
                    <a:pt x="875635" y="810848"/>
                    <a:pt x="844417" y="811370"/>
                  </a:cubicBezTo>
                  <a:cubicBezTo>
                    <a:pt x="846115" y="716540"/>
                    <a:pt x="868255" y="620796"/>
                    <a:pt x="908878" y="535044"/>
                  </a:cubicBezTo>
                  <a:cubicBezTo>
                    <a:pt x="997112" y="566719"/>
                    <a:pt x="1079925" y="618640"/>
                    <a:pt x="1149153" y="685714"/>
                  </a:cubicBezTo>
                  <a:lnTo>
                    <a:pt x="1149153" y="685714"/>
                  </a:lnTo>
                  <a:close/>
                  <a:moveTo>
                    <a:pt x="812284" y="843960"/>
                  </a:moveTo>
                  <a:cubicBezTo>
                    <a:pt x="811697" y="875243"/>
                    <a:pt x="814244" y="906723"/>
                    <a:pt x="819730" y="937810"/>
                  </a:cubicBezTo>
                  <a:cubicBezTo>
                    <a:pt x="825738" y="971902"/>
                    <a:pt x="835274" y="1005406"/>
                    <a:pt x="848205" y="1037277"/>
                  </a:cubicBezTo>
                  <a:cubicBezTo>
                    <a:pt x="816007" y="1050862"/>
                    <a:pt x="785507" y="1067712"/>
                    <a:pt x="757359" y="1087239"/>
                  </a:cubicBezTo>
                  <a:cubicBezTo>
                    <a:pt x="731431" y="1105265"/>
                    <a:pt x="707397" y="1125707"/>
                    <a:pt x="685714" y="1148173"/>
                  </a:cubicBezTo>
                  <a:cubicBezTo>
                    <a:pt x="619816" y="1079924"/>
                    <a:pt x="567829" y="996654"/>
                    <a:pt x="535893" y="907310"/>
                  </a:cubicBezTo>
                  <a:cubicBezTo>
                    <a:pt x="620730" y="867341"/>
                    <a:pt x="715952" y="845462"/>
                    <a:pt x="812350" y="844025"/>
                  </a:cubicBezTo>
                  <a:lnTo>
                    <a:pt x="812350" y="844025"/>
                  </a:lnTo>
                  <a:close/>
                  <a:moveTo>
                    <a:pt x="873611" y="523549"/>
                  </a:moveTo>
                  <a:cubicBezTo>
                    <a:pt x="832530" y="611848"/>
                    <a:pt x="809933" y="709944"/>
                    <a:pt x="807713" y="807255"/>
                  </a:cubicBezTo>
                  <a:cubicBezTo>
                    <a:pt x="709095" y="809345"/>
                    <a:pt x="611652" y="831616"/>
                    <a:pt x="524398" y="871978"/>
                  </a:cubicBezTo>
                  <a:cubicBezTo>
                    <a:pt x="522112" y="864206"/>
                    <a:pt x="520022" y="856369"/>
                    <a:pt x="518063" y="848531"/>
                  </a:cubicBezTo>
                  <a:cubicBezTo>
                    <a:pt x="491874" y="743970"/>
                    <a:pt x="493833" y="634184"/>
                    <a:pt x="533411" y="533019"/>
                  </a:cubicBezTo>
                  <a:cubicBezTo>
                    <a:pt x="635164" y="493441"/>
                    <a:pt x="745080" y="490829"/>
                    <a:pt x="850164" y="517149"/>
                  </a:cubicBezTo>
                  <a:cubicBezTo>
                    <a:pt x="858001" y="519108"/>
                    <a:pt x="865839" y="521263"/>
                    <a:pt x="873676" y="523549"/>
                  </a:cubicBezTo>
                  <a:lnTo>
                    <a:pt x="873676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DDBEBA0B-5417-4605-8DD6-EC22A04DADB7}"/>
                </a:ext>
              </a:extLst>
            </p:cNvPr>
            <p:cNvSpPr/>
            <p:nvPr/>
          </p:nvSpPr>
          <p:spPr>
            <a:xfrm>
              <a:off x="1301733" y="2941533"/>
              <a:ext cx="1169048" cy="1169048"/>
            </a:xfrm>
            <a:custGeom>
              <a:avLst/>
              <a:gdLst>
                <a:gd name="connsiteX0" fmla="*/ 3421 w 1169048"/>
                <a:gd name="connsiteY0" fmla="*/ 946235 h 1169048"/>
                <a:gd name="connsiteX1" fmla="*/ 140245 w 1169048"/>
                <a:gd name="connsiteY1" fmla="*/ 1171032 h 1169048"/>
                <a:gd name="connsiteX2" fmla="*/ 177994 w 1169048"/>
                <a:gd name="connsiteY2" fmla="*/ 1133283 h 1169048"/>
                <a:gd name="connsiteX3" fmla="*/ 42737 w 1169048"/>
                <a:gd name="connsiteY3" fmla="*/ 927752 h 1169048"/>
                <a:gd name="connsiteX4" fmla="*/ 269036 w 1169048"/>
                <a:gd name="connsiteY4" fmla="*/ 712295 h 1169048"/>
                <a:gd name="connsiteX5" fmla="*/ 284972 w 1169048"/>
                <a:gd name="connsiteY5" fmla="*/ 684212 h 1169048"/>
                <a:gd name="connsiteX6" fmla="*/ 316190 w 1169048"/>
                <a:gd name="connsiteY6" fmla="*/ 692833 h 1169048"/>
                <a:gd name="connsiteX7" fmla="*/ 625433 w 1169048"/>
                <a:gd name="connsiteY7" fmla="*/ 686106 h 1169048"/>
                <a:gd name="connsiteX8" fmla="*/ 686955 w 1169048"/>
                <a:gd name="connsiteY8" fmla="*/ 624649 h 1169048"/>
                <a:gd name="connsiteX9" fmla="*/ 692963 w 1169048"/>
                <a:gd name="connsiteY9" fmla="*/ 316843 h 1169048"/>
                <a:gd name="connsiteX10" fmla="*/ 684342 w 1169048"/>
                <a:gd name="connsiteY10" fmla="*/ 285756 h 1169048"/>
                <a:gd name="connsiteX11" fmla="*/ 712556 w 1169048"/>
                <a:gd name="connsiteY11" fmla="*/ 269820 h 1169048"/>
                <a:gd name="connsiteX12" fmla="*/ 928536 w 1169048"/>
                <a:gd name="connsiteY12" fmla="*/ 42345 h 1169048"/>
                <a:gd name="connsiteX13" fmla="*/ 1134132 w 1169048"/>
                <a:gd name="connsiteY13" fmla="*/ 177537 h 1169048"/>
                <a:gd name="connsiteX14" fmla="*/ 1171881 w 1169048"/>
                <a:gd name="connsiteY14" fmla="*/ 139788 h 1169048"/>
                <a:gd name="connsiteX15" fmla="*/ 947149 w 1169048"/>
                <a:gd name="connsiteY15" fmla="*/ 3355 h 1169048"/>
                <a:gd name="connsiteX16" fmla="*/ 906135 w 1169048"/>
                <a:gd name="connsiteY16" fmla="*/ 3355 h 1169048"/>
                <a:gd name="connsiteX17" fmla="*/ 693551 w 1169048"/>
                <a:gd name="connsiteY17" fmla="*/ 238145 h 1169048"/>
                <a:gd name="connsiteX18" fmla="*/ 672456 w 1169048"/>
                <a:gd name="connsiteY18" fmla="*/ 250227 h 1169048"/>
                <a:gd name="connsiteX19" fmla="*/ 518651 w 1169048"/>
                <a:gd name="connsiteY19" fmla="*/ 3355 h 1169048"/>
                <a:gd name="connsiteX20" fmla="*/ 460133 w 1169048"/>
                <a:gd name="connsiteY20" fmla="*/ 3355 h 1169048"/>
                <a:gd name="connsiteX21" fmla="*/ 460264 w 1169048"/>
                <a:gd name="connsiteY21" fmla="*/ 3486 h 1169048"/>
                <a:gd name="connsiteX22" fmla="*/ 396913 w 1169048"/>
                <a:gd name="connsiteY22" fmla="*/ 56779 h 1169048"/>
                <a:gd name="connsiteX23" fmla="*/ 308026 w 1169048"/>
                <a:gd name="connsiteY23" fmla="*/ 105173 h 1169048"/>
                <a:gd name="connsiteX24" fmla="*/ 278833 w 1169048"/>
                <a:gd name="connsiteY24" fmla="*/ 117060 h 1169048"/>
                <a:gd name="connsiteX25" fmla="*/ 290980 w 1169048"/>
                <a:gd name="connsiteY25" fmla="*/ 145992 h 1169048"/>
                <a:gd name="connsiteX26" fmla="*/ 319325 w 1169048"/>
                <a:gd name="connsiteY26" fmla="*/ 242847 h 1169048"/>
                <a:gd name="connsiteX27" fmla="*/ 326182 w 1169048"/>
                <a:gd name="connsiteY27" fmla="*/ 326182 h 1169048"/>
                <a:gd name="connsiteX28" fmla="*/ 243631 w 1169048"/>
                <a:gd name="connsiteY28" fmla="*/ 319064 h 1169048"/>
                <a:gd name="connsiteX29" fmla="*/ 146515 w 1169048"/>
                <a:gd name="connsiteY29" fmla="*/ 290393 h 1169048"/>
                <a:gd name="connsiteX30" fmla="*/ 117452 w 1169048"/>
                <a:gd name="connsiteY30" fmla="*/ 278180 h 1169048"/>
                <a:gd name="connsiteX31" fmla="*/ 105500 w 1169048"/>
                <a:gd name="connsiteY31" fmla="*/ 307373 h 1169048"/>
                <a:gd name="connsiteX32" fmla="*/ 57040 w 1169048"/>
                <a:gd name="connsiteY32" fmla="*/ 395868 h 1169048"/>
                <a:gd name="connsiteX33" fmla="*/ 3421 w 1169048"/>
                <a:gd name="connsiteY33" fmla="*/ 459154 h 1169048"/>
                <a:gd name="connsiteX34" fmla="*/ 3421 w 1169048"/>
                <a:gd name="connsiteY34" fmla="*/ 517802 h 1169048"/>
                <a:gd name="connsiteX35" fmla="*/ 249443 w 1169048"/>
                <a:gd name="connsiteY35" fmla="*/ 672195 h 1169048"/>
                <a:gd name="connsiteX36" fmla="*/ 237361 w 1169048"/>
                <a:gd name="connsiteY36" fmla="*/ 693224 h 1169048"/>
                <a:gd name="connsiteX37" fmla="*/ 3421 w 1169048"/>
                <a:gd name="connsiteY37" fmla="*/ 905482 h 1169048"/>
                <a:gd name="connsiteX38" fmla="*/ 3355 w 1169048"/>
                <a:gd name="connsiteY38" fmla="*/ 905482 h 1169048"/>
                <a:gd name="connsiteX39" fmla="*/ 3355 w 1169048"/>
                <a:gd name="connsiteY39" fmla="*/ 946104 h 1169048"/>
                <a:gd name="connsiteX40" fmla="*/ 3355 w 1169048"/>
                <a:gd name="connsiteY40" fmla="*/ 946104 h 1169048"/>
                <a:gd name="connsiteX41" fmla="*/ 237034 w 1169048"/>
                <a:gd name="connsiteY41" fmla="*/ 355441 h 1169048"/>
                <a:gd name="connsiteX42" fmla="*/ 330754 w 1169048"/>
                <a:gd name="connsiteY42" fmla="*/ 363017 h 1169048"/>
                <a:gd name="connsiteX43" fmla="*/ 266293 w 1169048"/>
                <a:gd name="connsiteY43" fmla="*/ 639344 h 1169048"/>
                <a:gd name="connsiteX44" fmla="*/ 26018 w 1169048"/>
                <a:gd name="connsiteY44" fmla="*/ 488674 h 1169048"/>
                <a:gd name="connsiteX45" fmla="*/ 87148 w 1169048"/>
                <a:gd name="connsiteY45" fmla="*/ 417094 h 1169048"/>
                <a:gd name="connsiteX46" fmla="*/ 137371 w 1169048"/>
                <a:gd name="connsiteY46" fmla="*/ 326640 h 1169048"/>
                <a:gd name="connsiteX47" fmla="*/ 237034 w 1169048"/>
                <a:gd name="connsiteY47" fmla="*/ 355507 h 1169048"/>
                <a:gd name="connsiteX48" fmla="*/ 237034 w 1169048"/>
                <a:gd name="connsiteY48" fmla="*/ 355507 h 1169048"/>
                <a:gd name="connsiteX49" fmla="*/ 362887 w 1169048"/>
                <a:gd name="connsiteY49" fmla="*/ 330428 h 1169048"/>
                <a:gd name="connsiteX50" fmla="*/ 355441 w 1169048"/>
                <a:gd name="connsiteY50" fmla="*/ 236577 h 1169048"/>
                <a:gd name="connsiteX51" fmla="*/ 326966 w 1169048"/>
                <a:gd name="connsiteY51" fmla="*/ 137110 h 1169048"/>
                <a:gd name="connsiteX52" fmla="*/ 417812 w 1169048"/>
                <a:gd name="connsiteY52" fmla="*/ 87148 h 1169048"/>
                <a:gd name="connsiteX53" fmla="*/ 489457 w 1169048"/>
                <a:gd name="connsiteY53" fmla="*/ 26214 h 1169048"/>
                <a:gd name="connsiteX54" fmla="*/ 639278 w 1169048"/>
                <a:gd name="connsiteY54" fmla="*/ 267077 h 1169048"/>
                <a:gd name="connsiteX55" fmla="*/ 362821 w 1169048"/>
                <a:gd name="connsiteY55" fmla="*/ 330362 h 1169048"/>
                <a:gd name="connsiteX56" fmla="*/ 362821 w 1169048"/>
                <a:gd name="connsiteY56" fmla="*/ 330362 h 1169048"/>
                <a:gd name="connsiteX57" fmla="*/ 301561 w 1169048"/>
                <a:gd name="connsiteY57" fmla="*/ 650838 h 1169048"/>
                <a:gd name="connsiteX58" fmla="*/ 367458 w 1169048"/>
                <a:gd name="connsiteY58" fmla="*/ 367132 h 1169048"/>
                <a:gd name="connsiteX59" fmla="*/ 650773 w 1169048"/>
                <a:gd name="connsiteY59" fmla="*/ 302410 h 1169048"/>
                <a:gd name="connsiteX60" fmla="*/ 657108 w 1169048"/>
                <a:gd name="connsiteY60" fmla="*/ 325856 h 1169048"/>
                <a:gd name="connsiteX61" fmla="*/ 641760 w 1169048"/>
                <a:gd name="connsiteY61" fmla="*/ 641368 h 1169048"/>
                <a:gd name="connsiteX62" fmla="*/ 325007 w 1169048"/>
                <a:gd name="connsiteY62" fmla="*/ 657239 h 1169048"/>
                <a:gd name="connsiteX63" fmla="*/ 301495 w 1169048"/>
                <a:gd name="connsiteY63" fmla="*/ 650838 h 1169048"/>
                <a:gd name="connsiteX64" fmla="*/ 301495 w 1169048"/>
                <a:gd name="connsiteY64" fmla="*/ 65083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3421" y="946235"/>
                  </a:moveTo>
                  <a:cubicBezTo>
                    <a:pt x="36337" y="965632"/>
                    <a:pt x="156376" y="1045702"/>
                    <a:pt x="140245" y="1171032"/>
                  </a:cubicBezTo>
                  <a:lnTo>
                    <a:pt x="177994" y="1133283"/>
                  </a:lnTo>
                  <a:cubicBezTo>
                    <a:pt x="170810" y="1029767"/>
                    <a:pt x="88519" y="959297"/>
                    <a:pt x="42737" y="927752"/>
                  </a:cubicBezTo>
                  <a:cubicBezTo>
                    <a:pt x="138155" y="879684"/>
                    <a:pt x="214437" y="803272"/>
                    <a:pt x="269036" y="712295"/>
                  </a:cubicBezTo>
                  <a:cubicBezTo>
                    <a:pt x="274588" y="703086"/>
                    <a:pt x="279878" y="693682"/>
                    <a:pt x="284972" y="684212"/>
                  </a:cubicBezTo>
                  <a:cubicBezTo>
                    <a:pt x="295291" y="687347"/>
                    <a:pt x="305740" y="690220"/>
                    <a:pt x="316190" y="692833"/>
                  </a:cubicBezTo>
                  <a:cubicBezTo>
                    <a:pt x="418269" y="718369"/>
                    <a:pt x="524790" y="718238"/>
                    <a:pt x="625433" y="686106"/>
                  </a:cubicBezTo>
                  <a:lnTo>
                    <a:pt x="686955" y="624649"/>
                  </a:lnTo>
                  <a:cubicBezTo>
                    <a:pt x="718956" y="524594"/>
                    <a:pt x="718434" y="418269"/>
                    <a:pt x="692963" y="316843"/>
                  </a:cubicBezTo>
                  <a:cubicBezTo>
                    <a:pt x="690351" y="306459"/>
                    <a:pt x="687477" y="296075"/>
                    <a:pt x="684342" y="285756"/>
                  </a:cubicBezTo>
                  <a:cubicBezTo>
                    <a:pt x="693877" y="280661"/>
                    <a:pt x="703347" y="275371"/>
                    <a:pt x="712556" y="269820"/>
                  </a:cubicBezTo>
                  <a:cubicBezTo>
                    <a:pt x="804121" y="214960"/>
                    <a:pt x="880272" y="138155"/>
                    <a:pt x="928536" y="42345"/>
                  </a:cubicBezTo>
                  <a:cubicBezTo>
                    <a:pt x="960081" y="88128"/>
                    <a:pt x="1030615" y="170353"/>
                    <a:pt x="1134132" y="177537"/>
                  </a:cubicBezTo>
                  <a:lnTo>
                    <a:pt x="1171881" y="139788"/>
                  </a:lnTo>
                  <a:cubicBezTo>
                    <a:pt x="1046878" y="155854"/>
                    <a:pt x="966938" y="36663"/>
                    <a:pt x="947149" y="3355"/>
                  </a:cubicBezTo>
                  <a:lnTo>
                    <a:pt x="906135" y="3355"/>
                  </a:lnTo>
                  <a:cubicBezTo>
                    <a:pt x="862116" y="103084"/>
                    <a:pt x="786356" y="182566"/>
                    <a:pt x="693551" y="238145"/>
                  </a:cubicBezTo>
                  <a:cubicBezTo>
                    <a:pt x="686628" y="242324"/>
                    <a:pt x="679575" y="246308"/>
                    <a:pt x="672456" y="250227"/>
                  </a:cubicBezTo>
                  <a:cubicBezTo>
                    <a:pt x="639082" y="158858"/>
                    <a:pt x="585790" y="73563"/>
                    <a:pt x="518651" y="3355"/>
                  </a:cubicBezTo>
                  <a:lnTo>
                    <a:pt x="460133" y="3355"/>
                  </a:lnTo>
                  <a:lnTo>
                    <a:pt x="460264" y="3486"/>
                  </a:lnTo>
                  <a:cubicBezTo>
                    <a:pt x="441063" y="23014"/>
                    <a:pt x="419772" y="40843"/>
                    <a:pt x="396913" y="56779"/>
                  </a:cubicBezTo>
                  <a:cubicBezTo>
                    <a:pt x="369156" y="76045"/>
                    <a:pt x="339310" y="92373"/>
                    <a:pt x="308026" y="105173"/>
                  </a:cubicBezTo>
                  <a:lnTo>
                    <a:pt x="278833" y="117060"/>
                  </a:lnTo>
                  <a:lnTo>
                    <a:pt x="290980" y="145992"/>
                  </a:lnTo>
                  <a:cubicBezTo>
                    <a:pt x="303912" y="176949"/>
                    <a:pt x="313447" y="209604"/>
                    <a:pt x="319325" y="242847"/>
                  </a:cubicBezTo>
                  <a:cubicBezTo>
                    <a:pt x="324158" y="270342"/>
                    <a:pt x="326509" y="298295"/>
                    <a:pt x="326182" y="326182"/>
                  </a:cubicBezTo>
                  <a:cubicBezTo>
                    <a:pt x="298818" y="326378"/>
                    <a:pt x="271126" y="324027"/>
                    <a:pt x="243631" y="319064"/>
                  </a:cubicBezTo>
                  <a:cubicBezTo>
                    <a:pt x="210518" y="313120"/>
                    <a:pt x="177864" y="303520"/>
                    <a:pt x="146515" y="290393"/>
                  </a:cubicBezTo>
                  <a:lnTo>
                    <a:pt x="117452" y="278180"/>
                  </a:lnTo>
                  <a:lnTo>
                    <a:pt x="105500" y="307373"/>
                  </a:lnTo>
                  <a:cubicBezTo>
                    <a:pt x="92765" y="338461"/>
                    <a:pt x="76437" y="368242"/>
                    <a:pt x="57040" y="395868"/>
                  </a:cubicBezTo>
                  <a:cubicBezTo>
                    <a:pt x="41170" y="418465"/>
                    <a:pt x="23209" y="439691"/>
                    <a:pt x="3421" y="459154"/>
                  </a:cubicBezTo>
                  <a:lnTo>
                    <a:pt x="3421" y="517802"/>
                  </a:lnTo>
                  <a:cubicBezTo>
                    <a:pt x="74608" y="585985"/>
                    <a:pt x="159250" y="639082"/>
                    <a:pt x="249443" y="672195"/>
                  </a:cubicBezTo>
                  <a:cubicBezTo>
                    <a:pt x="245525" y="679313"/>
                    <a:pt x="241541" y="686302"/>
                    <a:pt x="237361" y="693224"/>
                  </a:cubicBezTo>
                  <a:cubicBezTo>
                    <a:pt x="181913" y="785703"/>
                    <a:pt x="102888" y="861920"/>
                    <a:pt x="3421" y="905482"/>
                  </a:cubicBezTo>
                  <a:lnTo>
                    <a:pt x="3355" y="905482"/>
                  </a:lnTo>
                  <a:lnTo>
                    <a:pt x="3355" y="946104"/>
                  </a:lnTo>
                  <a:lnTo>
                    <a:pt x="3355" y="946104"/>
                  </a:lnTo>
                  <a:close/>
                  <a:moveTo>
                    <a:pt x="237034" y="355441"/>
                  </a:moveTo>
                  <a:cubicBezTo>
                    <a:pt x="268057" y="360993"/>
                    <a:pt x="299471" y="363540"/>
                    <a:pt x="330754" y="363017"/>
                  </a:cubicBezTo>
                  <a:cubicBezTo>
                    <a:pt x="329056" y="457847"/>
                    <a:pt x="306916" y="553526"/>
                    <a:pt x="266293" y="639344"/>
                  </a:cubicBezTo>
                  <a:cubicBezTo>
                    <a:pt x="178059" y="607668"/>
                    <a:pt x="95246" y="555747"/>
                    <a:pt x="26018" y="488674"/>
                  </a:cubicBezTo>
                  <a:cubicBezTo>
                    <a:pt x="48485" y="467056"/>
                    <a:pt x="68992" y="442957"/>
                    <a:pt x="87148" y="417094"/>
                  </a:cubicBezTo>
                  <a:cubicBezTo>
                    <a:pt x="107068" y="388684"/>
                    <a:pt x="123983" y="358250"/>
                    <a:pt x="137371" y="326640"/>
                  </a:cubicBezTo>
                  <a:cubicBezTo>
                    <a:pt x="169634" y="339767"/>
                    <a:pt x="203138" y="349433"/>
                    <a:pt x="237034" y="355507"/>
                  </a:cubicBezTo>
                  <a:lnTo>
                    <a:pt x="237034" y="355507"/>
                  </a:lnTo>
                  <a:close/>
                  <a:moveTo>
                    <a:pt x="362887" y="330428"/>
                  </a:moveTo>
                  <a:cubicBezTo>
                    <a:pt x="363474" y="299144"/>
                    <a:pt x="360927" y="267665"/>
                    <a:pt x="355441" y="236577"/>
                  </a:cubicBezTo>
                  <a:cubicBezTo>
                    <a:pt x="349433" y="202485"/>
                    <a:pt x="339897" y="168981"/>
                    <a:pt x="326966" y="137110"/>
                  </a:cubicBezTo>
                  <a:cubicBezTo>
                    <a:pt x="359164" y="123526"/>
                    <a:pt x="389664" y="106676"/>
                    <a:pt x="417812" y="87148"/>
                  </a:cubicBezTo>
                  <a:cubicBezTo>
                    <a:pt x="443740" y="69122"/>
                    <a:pt x="467774" y="48680"/>
                    <a:pt x="489457" y="26214"/>
                  </a:cubicBezTo>
                  <a:cubicBezTo>
                    <a:pt x="555355" y="94463"/>
                    <a:pt x="607342" y="177733"/>
                    <a:pt x="639278" y="267077"/>
                  </a:cubicBezTo>
                  <a:cubicBezTo>
                    <a:pt x="554441" y="307047"/>
                    <a:pt x="459153" y="328925"/>
                    <a:pt x="362821" y="330362"/>
                  </a:cubicBezTo>
                  <a:lnTo>
                    <a:pt x="362821" y="330362"/>
                  </a:lnTo>
                  <a:close/>
                  <a:moveTo>
                    <a:pt x="301561" y="650838"/>
                  </a:moveTo>
                  <a:cubicBezTo>
                    <a:pt x="342640" y="562539"/>
                    <a:pt x="365238" y="464444"/>
                    <a:pt x="367458" y="367132"/>
                  </a:cubicBezTo>
                  <a:cubicBezTo>
                    <a:pt x="466076" y="365042"/>
                    <a:pt x="563519" y="342771"/>
                    <a:pt x="650773" y="302410"/>
                  </a:cubicBezTo>
                  <a:cubicBezTo>
                    <a:pt x="653059" y="310182"/>
                    <a:pt x="655149" y="318019"/>
                    <a:pt x="657108" y="325856"/>
                  </a:cubicBezTo>
                  <a:cubicBezTo>
                    <a:pt x="683297" y="430417"/>
                    <a:pt x="681338" y="540203"/>
                    <a:pt x="641760" y="641368"/>
                  </a:cubicBezTo>
                  <a:cubicBezTo>
                    <a:pt x="540007" y="680946"/>
                    <a:pt x="430091" y="683558"/>
                    <a:pt x="325007" y="657239"/>
                  </a:cubicBezTo>
                  <a:cubicBezTo>
                    <a:pt x="317170" y="655279"/>
                    <a:pt x="309332" y="653124"/>
                    <a:pt x="301495" y="650838"/>
                  </a:cubicBezTo>
                  <a:lnTo>
                    <a:pt x="301495" y="65083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D8C355CC-12BC-4970-963B-273A37F4AE72}"/>
                </a:ext>
              </a:extLst>
            </p:cNvPr>
            <p:cNvSpPr/>
            <p:nvPr/>
          </p:nvSpPr>
          <p:spPr>
            <a:xfrm>
              <a:off x="1438623" y="1636313"/>
              <a:ext cx="1169048" cy="1169048"/>
            </a:xfrm>
            <a:custGeom>
              <a:avLst/>
              <a:gdLst>
                <a:gd name="connsiteX0" fmla="*/ 1171685 w 1169048"/>
                <a:gd name="connsiteY0" fmla="*/ 947411 h 1169048"/>
                <a:gd name="connsiteX1" fmla="*/ 1034991 w 1169048"/>
                <a:gd name="connsiteY1" fmla="*/ 1172142 h 1169048"/>
                <a:gd name="connsiteX2" fmla="*/ 997242 w 1169048"/>
                <a:gd name="connsiteY2" fmla="*/ 1134393 h 1169048"/>
                <a:gd name="connsiteX3" fmla="*/ 1132499 w 1169048"/>
                <a:gd name="connsiteY3" fmla="*/ 928863 h 1169048"/>
                <a:gd name="connsiteX4" fmla="*/ 906200 w 1169048"/>
                <a:gd name="connsiteY4" fmla="*/ 713405 h 1169048"/>
                <a:gd name="connsiteX5" fmla="*/ 890264 w 1169048"/>
                <a:gd name="connsiteY5" fmla="*/ 685322 h 1169048"/>
                <a:gd name="connsiteX6" fmla="*/ 859046 w 1169048"/>
                <a:gd name="connsiteY6" fmla="*/ 693943 h 1169048"/>
                <a:gd name="connsiteX7" fmla="*/ 549804 w 1169048"/>
                <a:gd name="connsiteY7" fmla="*/ 687216 h 1169048"/>
                <a:gd name="connsiteX8" fmla="*/ 488282 w 1169048"/>
                <a:gd name="connsiteY8" fmla="*/ 625759 h 1169048"/>
                <a:gd name="connsiteX9" fmla="*/ 482273 w 1169048"/>
                <a:gd name="connsiteY9" fmla="*/ 317953 h 1169048"/>
                <a:gd name="connsiteX10" fmla="*/ 490894 w 1169048"/>
                <a:gd name="connsiteY10" fmla="*/ 286866 h 1169048"/>
                <a:gd name="connsiteX11" fmla="*/ 462680 w 1169048"/>
                <a:gd name="connsiteY11" fmla="*/ 270930 h 1169048"/>
                <a:gd name="connsiteX12" fmla="*/ 246700 w 1169048"/>
                <a:gd name="connsiteY12" fmla="*/ 43456 h 1169048"/>
                <a:gd name="connsiteX13" fmla="*/ 41105 w 1169048"/>
                <a:gd name="connsiteY13" fmla="*/ 178647 h 1169048"/>
                <a:gd name="connsiteX14" fmla="*/ 3355 w 1169048"/>
                <a:gd name="connsiteY14" fmla="*/ 140898 h 1169048"/>
                <a:gd name="connsiteX15" fmla="*/ 228348 w 1169048"/>
                <a:gd name="connsiteY15" fmla="*/ 4008 h 1169048"/>
                <a:gd name="connsiteX16" fmla="*/ 227956 w 1169048"/>
                <a:gd name="connsiteY16" fmla="*/ 3355 h 1169048"/>
                <a:gd name="connsiteX17" fmla="*/ 269167 w 1169048"/>
                <a:gd name="connsiteY17" fmla="*/ 3355 h 1169048"/>
                <a:gd name="connsiteX18" fmla="*/ 268840 w 1169048"/>
                <a:gd name="connsiteY18" fmla="*/ 4008 h 1169048"/>
                <a:gd name="connsiteX19" fmla="*/ 481620 w 1169048"/>
                <a:gd name="connsiteY19" fmla="*/ 239255 h 1169048"/>
                <a:gd name="connsiteX20" fmla="*/ 502715 w 1169048"/>
                <a:gd name="connsiteY20" fmla="*/ 251337 h 1169048"/>
                <a:gd name="connsiteX21" fmla="*/ 656781 w 1169048"/>
                <a:gd name="connsiteY21" fmla="*/ 4204 h 1169048"/>
                <a:gd name="connsiteX22" fmla="*/ 655998 w 1169048"/>
                <a:gd name="connsiteY22" fmla="*/ 3355 h 1169048"/>
                <a:gd name="connsiteX23" fmla="*/ 716148 w 1169048"/>
                <a:gd name="connsiteY23" fmla="*/ 3355 h 1169048"/>
                <a:gd name="connsiteX24" fmla="*/ 714973 w 1169048"/>
                <a:gd name="connsiteY24" fmla="*/ 4596 h 1169048"/>
                <a:gd name="connsiteX25" fmla="*/ 778323 w 1169048"/>
                <a:gd name="connsiteY25" fmla="*/ 57889 h 1169048"/>
                <a:gd name="connsiteX26" fmla="*/ 867210 w 1169048"/>
                <a:gd name="connsiteY26" fmla="*/ 106284 h 1169048"/>
                <a:gd name="connsiteX27" fmla="*/ 896404 w 1169048"/>
                <a:gd name="connsiteY27" fmla="*/ 118170 h 1169048"/>
                <a:gd name="connsiteX28" fmla="*/ 884256 w 1169048"/>
                <a:gd name="connsiteY28" fmla="*/ 147103 h 1169048"/>
                <a:gd name="connsiteX29" fmla="*/ 855911 w 1169048"/>
                <a:gd name="connsiteY29" fmla="*/ 243957 h 1169048"/>
                <a:gd name="connsiteX30" fmla="*/ 849054 w 1169048"/>
                <a:gd name="connsiteY30" fmla="*/ 327293 h 1169048"/>
                <a:gd name="connsiteX31" fmla="*/ 931606 w 1169048"/>
                <a:gd name="connsiteY31" fmla="*/ 320174 h 1169048"/>
                <a:gd name="connsiteX32" fmla="*/ 1028722 w 1169048"/>
                <a:gd name="connsiteY32" fmla="*/ 291503 h 1169048"/>
                <a:gd name="connsiteX33" fmla="*/ 1057784 w 1169048"/>
                <a:gd name="connsiteY33" fmla="*/ 279290 h 1169048"/>
                <a:gd name="connsiteX34" fmla="*/ 1069736 w 1169048"/>
                <a:gd name="connsiteY34" fmla="*/ 308418 h 1169048"/>
                <a:gd name="connsiteX35" fmla="*/ 1118196 w 1169048"/>
                <a:gd name="connsiteY35" fmla="*/ 396913 h 1169048"/>
                <a:gd name="connsiteX36" fmla="*/ 1171750 w 1169048"/>
                <a:gd name="connsiteY36" fmla="*/ 460068 h 1169048"/>
                <a:gd name="connsiteX37" fmla="*/ 1171750 w 1169048"/>
                <a:gd name="connsiteY37" fmla="*/ 518912 h 1169048"/>
                <a:gd name="connsiteX38" fmla="*/ 925793 w 1169048"/>
                <a:gd name="connsiteY38" fmla="*/ 673239 h 1169048"/>
                <a:gd name="connsiteX39" fmla="*/ 937875 w 1169048"/>
                <a:gd name="connsiteY39" fmla="*/ 694269 h 1169048"/>
                <a:gd name="connsiteX40" fmla="*/ 1171750 w 1169048"/>
                <a:gd name="connsiteY40" fmla="*/ 906527 h 1169048"/>
                <a:gd name="connsiteX41" fmla="*/ 1171750 w 1169048"/>
                <a:gd name="connsiteY41" fmla="*/ 947215 h 1169048"/>
                <a:gd name="connsiteX42" fmla="*/ 1171750 w 1169048"/>
                <a:gd name="connsiteY42" fmla="*/ 947215 h 1169048"/>
                <a:gd name="connsiteX43" fmla="*/ 1149153 w 1169048"/>
                <a:gd name="connsiteY43" fmla="*/ 489784 h 1169048"/>
                <a:gd name="connsiteX44" fmla="*/ 1088023 w 1169048"/>
                <a:gd name="connsiteY44" fmla="*/ 418139 h 1169048"/>
                <a:gd name="connsiteX45" fmla="*/ 1037800 w 1169048"/>
                <a:gd name="connsiteY45" fmla="*/ 327685 h 1169048"/>
                <a:gd name="connsiteX46" fmla="*/ 938137 w 1169048"/>
                <a:gd name="connsiteY46" fmla="*/ 356552 h 1169048"/>
                <a:gd name="connsiteX47" fmla="*/ 844417 w 1169048"/>
                <a:gd name="connsiteY47" fmla="*/ 364127 h 1169048"/>
                <a:gd name="connsiteX48" fmla="*/ 908878 w 1169048"/>
                <a:gd name="connsiteY48" fmla="*/ 640454 h 1169048"/>
                <a:gd name="connsiteX49" fmla="*/ 1149153 w 1169048"/>
                <a:gd name="connsiteY49" fmla="*/ 489784 h 1169048"/>
                <a:gd name="connsiteX50" fmla="*/ 1149153 w 1169048"/>
                <a:gd name="connsiteY50" fmla="*/ 489784 h 1169048"/>
                <a:gd name="connsiteX51" fmla="*/ 812284 w 1169048"/>
                <a:gd name="connsiteY51" fmla="*/ 331538 h 1169048"/>
                <a:gd name="connsiteX52" fmla="*/ 819730 w 1169048"/>
                <a:gd name="connsiteY52" fmla="*/ 237687 h 1169048"/>
                <a:gd name="connsiteX53" fmla="*/ 848205 w 1169048"/>
                <a:gd name="connsiteY53" fmla="*/ 138220 h 1169048"/>
                <a:gd name="connsiteX54" fmla="*/ 757359 w 1169048"/>
                <a:gd name="connsiteY54" fmla="*/ 88258 h 1169048"/>
                <a:gd name="connsiteX55" fmla="*/ 685714 w 1169048"/>
                <a:gd name="connsiteY55" fmla="*/ 27324 h 1169048"/>
                <a:gd name="connsiteX56" fmla="*/ 535893 w 1169048"/>
                <a:gd name="connsiteY56" fmla="*/ 268187 h 1169048"/>
                <a:gd name="connsiteX57" fmla="*/ 812350 w 1169048"/>
                <a:gd name="connsiteY57" fmla="*/ 331472 h 1169048"/>
                <a:gd name="connsiteX58" fmla="*/ 812350 w 1169048"/>
                <a:gd name="connsiteY58" fmla="*/ 331472 h 1169048"/>
                <a:gd name="connsiteX59" fmla="*/ 873611 w 1169048"/>
                <a:gd name="connsiteY59" fmla="*/ 651948 h 1169048"/>
                <a:gd name="connsiteX60" fmla="*/ 807713 w 1169048"/>
                <a:gd name="connsiteY60" fmla="*/ 368242 h 1169048"/>
                <a:gd name="connsiteX61" fmla="*/ 524398 w 1169048"/>
                <a:gd name="connsiteY61" fmla="*/ 303520 h 1169048"/>
                <a:gd name="connsiteX62" fmla="*/ 518063 w 1169048"/>
                <a:gd name="connsiteY62" fmla="*/ 326966 h 1169048"/>
                <a:gd name="connsiteX63" fmla="*/ 533411 w 1169048"/>
                <a:gd name="connsiteY63" fmla="*/ 642478 h 1169048"/>
                <a:gd name="connsiteX64" fmla="*/ 850164 w 1169048"/>
                <a:gd name="connsiteY64" fmla="*/ 658349 h 1169048"/>
                <a:gd name="connsiteX65" fmla="*/ 873676 w 1169048"/>
                <a:gd name="connsiteY65" fmla="*/ 651948 h 1169048"/>
                <a:gd name="connsiteX66" fmla="*/ 873676 w 1169048"/>
                <a:gd name="connsiteY66" fmla="*/ 65194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1171685" y="947411"/>
                  </a:moveTo>
                  <a:cubicBezTo>
                    <a:pt x="1138638" y="966938"/>
                    <a:pt x="1018860" y="1046943"/>
                    <a:pt x="1034991" y="1172142"/>
                  </a:cubicBezTo>
                  <a:lnTo>
                    <a:pt x="997242" y="1134393"/>
                  </a:lnTo>
                  <a:cubicBezTo>
                    <a:pt x="1004426" y="1030877"/>
                    <a:pt x="1086717" y="960407"/>
                    <a:pt x="1132499" y="928863"/>
                  </a:cubicBezTo>
                  <a:cubicBezTo>
                    <a:pt x="1037081" y="880794"/>
                    <a:pt x="960799" y="804382"/>
                    <a:pt x="906200" y="713405"/>
                  </a:cubicBezTo>
                  <a:cubicBezTo>
                    <a:pt x="900649" y="704196"/>
                    <a:pt x="895359" y="694792"/>
                    <a:pt x="890264" y="685322"/>
                  </a:cubicBezTo>
                  <a:cubicBezTo>
                    <a:pt x="879946" y="688457"/>
                    <a:pt x="869496" y="691330"/>
                    <a:pt x="859046" y="693943"/>
                  </a:cubicBezTo>
                  <a:cubicBezTo>
                    <a:pt x="756967" y="719479"/>
                    <a:pt x="650446" y="719348"/>
                    <a:pt x="549804" y="687216"/>
                  </a:cubicBezTo>
                  <a:lnTo>
                    <a:pt x="488282" y="625759"/>
                  </a:lnTo>
                  <a:cubicBezTo>
                    <a:pt x="456280" y="525704"/>
                    <a:pt x="456802" y="419445"/>
                    <a:pt x="482273" y="317953"/>
                  </a:cubicBezTo>
                  <a:cubicBezTo>
                    <a:pt x="484886" y="307569"/>
                    <a:pt x="487759" y="297185"/>
                    <a:pt x="490894" y="286866"/>
                  </a:cubicBezTo>
                  <a:cubicBezTo>
                    <a:pt x="481359" y="281772"/>
                    <a:pt x="471889" y="276482"/>
                    <a:pt x="462680" y="270930"/>
                  </a:cubicBezTo>
                  <a:cubicBezTo>
                    <a:pt x="371116" y="216070"/>
                    <a:pt x="294964" y="139265"/>
                    <a:pt x="246700" y="43456"/>
                  </a:cubicBezTo>
                  <a:cubicBezTo>
                    <a:pt x="215156" y="89238"/>
                    <a:pt x="144621" y="171463"/>
                    <a:pt x="41105" y="178647"/>
                  </a:cubicBezTo>
                  <a:lnTo>
                    <a:pt x="3355" y="140898"/>
                  </a:lnTo>
                  <a:cubicBezTo>
                    <a:pt x="128946" y="157030"/>
                    <a:pt x="209016" y="36729"/>
                    <a:pt x="228348" y="4008"/>
                  </a:cubicBezTo>
                  <a:lnTo>
                    <a:pt x="227956" y="3355"/>
                  </a:lnTo>
                  <a:lnTo>
                    <a:pt x="269167" y="3355"/>
                  </a:lnTo>
                  <a:lnTo>
                    <a:pt x="268840" y="4008"/>
                  </a:lnTo>
                  <a:cubicBezTo>
                    <a:pt x="312794" y="103933"/>
                    <a:pt x="388684" y="183545"/>
                    <a:pt x="481620" y="239255"/>
                  </a:cubicBezTo>
                  <a:cubicBezTo>
                    <a:pt x="488543" y="243435"/>
                    <a:pt x="495596" y="247419"/>
                    <a:pt x="502715" y="251337"/>
                  </a:cubicBezTo>
                  <a:cubicBezTo>
                    <a:pt x="536154" y="159838"/>
                    <a:pt x="589512" y="74478"/>
                    <a:pt x="656781" y="4204"/>
                  </a:cubicBezTo>
                  <a:lnTo>
                    <a:pt x="655998" y="3355"/>
                  </a:lnTo>
                  <a:lnTo>
                    <a:pt x="716148" y="3355"/>
                  </a:lnTo>
                  <a:lnTo>
                    <a:pt x="714973" y="4596"/>
                  </a:lnTo>
                  <a:cubicBezTo>
                    <a:pt x="734174" y="24124"/>
                    <a:pt x="755465" y="41953"/>
                    <a:pt x="778323" y="57889"/>
                  </a:cubicBezTo>
                  <a:cubicBezTo>
                    <a:pt x="806080" y="77156"/>
                    <a:pt x="835927" y="93483"/>
                    <a:pt x="867210" y="106284"/>
                  </a:cubicBezTo>
                  <a:lnTo>
                    <a:pt x="896404" y="118170"/>
                  </a:lnTo>
                  <a:lnTo>
                    <a:pt x="884256" y="147103"/>
                  </a:lnTo>
                  <a:cubicBezTo>
                    <a:pt x="871325" y="178059"/>
                    <a:pt x="861789" y="210714"/>
                    <a:pt x="855911" y="243957"/>
                  </a:cubicBezTo>
                  <a:cubicBezTo>
                    <a:pt x="851079" y="271453"/>
                    <a:pt x="848727" y="299405"/>
                    <a:pt x="849054" y="327293"/>
                  </a:cubicBezTo>
                  <a:cubicBezTo>
                    <a:pt x="876419" y="327489"/>
                    <a:pt x="904110" y="325137"/>
                    <a:pt x="931606" y="320174"/>
                  </a:cubicBezTo>
                  <a:cubicBezTo>
                    <a:pt x="964718" y="314231"/>
                    <a:pt x="997373" y="304630"/>
                    <a:pt x="1028722" y="291503"/>
                  </a:cubicBezTo>
                  <a:lnTo>
                    <a:pt x="1057784" y="279290"/>
                  </a:lnTo>
                  <a:lnTo>
                    <a:pt x="1069736" y="308418"/>
                  </a:lnTo>
                  <a:cubicBezTo>
                    <a:pt x="1082472" y="339506"/>
                    <a:pt x="1098799" y="369287"/>
                    <a:pt x="1118196" y="396913"/>
                  </a:cubicBezTo>
                  <a:cubicBezTo>
                    <a:pt x="1134001" y="419445"/>
                    <a:pt x="1151962" y="440671"/>
                    <a:pt x="1171750" y="460068"/>
                  </a:cubicBezTo>
                  <a:lnTo>
                    <a:pt x="1171750" y="518912"/>
                  </a:lnTo>
                  <a:cubicBezTo>
                    <a:pt x="1100628" y="587096"/>
                    <a:pt x="1015986" y="640127"/>
                    <a:pt x="925793" y="673239"/>
                  </a:cubicBezTo>
                  <a:cubicBezTo>
                    <a:pt x="929712" y="680358"/>
                    <a:pt x="933696" y="687346"/>
                    <a:pt x="937875" y="694269"/>
                  </a:cubicBezTo>
                  <a:cubicBezTo>
                    <a:pt x="993324" y="786748"/>
                    <a:pt x="1072283" y="862965"/>
                    <a:pt x="1171750" y="906527"/>
                  </a:cubicBezTo>
                  <a:lnTo>
                    <a:pt x="1171750" y="947215"/>
                  </a:lnTo>
                  <a:lnTo>
                    <a:pt x="1171750" y="947215"/>
                  </a:lnTo>
                  <a:close/>
                  <a:moveTo>
                    <a:pt x="1149153" y="489784"/>
                  </a:moveTo>
                  <a:cubicBezTo>
                    <a:pt x="1126687" y="468166"/>
                    <a:pt x="1106179" y="444067"/>
                    <a:pt x="1088023" y="418139"/>
                  </a:cubicBezTo>
                  <a:cubicBezTo>
                    <a:pt x="1068104" y="389729"/>
                    <a:pt x="1051188" y="359295"/>
                    <a:pt x="1037800" y="327685"/>
                  </a:cubicBezTo>
                  <a:cubicBezTo>
                    <a:pt x="1005536" y="340812"/>
                    <a:pt x="972032" y="350478"/>
                    <a:pt x="938137" y="356552"/>
                  </a:cubicBezTo>
                  <a:cubicBezTo>
                    <a:pt x="907115" y="362103"/>
                    <a:pt x="875635" y="364650"/>
                    <a:pt x="844417" y="364127"/>
                  </a:cubicBezTo>
                  <a:cubicBezTo>
                    <a:pt x="846115" y="458958"/>
                    <a:pt x="868255" y="554702"/>
                    <a:pt x="908878" y="640454"/>
                  </a:cubicBezTo>
                  <a:cubicBezTo>
                    <a:pt x="997112" y="608779"/>
                    <a:pt x="1079925" y="556857"/>
                    <a:pt x="1149153" y="489784"/>
                  </a:cubicBezTo>
                  <a:lnTo>
                    <a:pt x="1149153" y="489784"/>
                  </a:lnTo>
                  <a:close/>
                  <a:moveTo>
                    <a:pt x="812284" y="331538"/>
                  </a:moveTo>
                  <a:cubicBezTo>
                    <a:pt x="811697" y="300254"/>
                    <a:pt x="814244" y="268775"/>
                    <a:pt x="819730" y="237687"/>
                  </a:cubicBezTo>
                  <a:cubicBezTo>
                    <a:pt x="825738" y="203596"/>
                    <a:pt x="835274" y="170092"/>
                    <a:pt x="848205" y="138220"/>
                  </a:cubicBezTo>
                  <a:cubicBezTo>
                    <a:pt x="816007" y="124636"/>
                    <a:pt x="785507" y="107786"/>
                    <a:pt x="757359" y="88258"/>
                  </a:cubicBezTo>
                  <a:cubicBezTo>
                    <a:pt x="731431" y="70233"/>
                    <a:pt x="707397" y="49791"/>
                    <a:pt x="685714" y="27324"/>
                  </a:cubicBezTo>
                  <a:cubicBezTo>
                    <a:pt x="619816" y="95573"/>
                    <a:pt x="567829" y="178843"/>
                    <a:pt x="535893" y="268187"/>
                  </a:cubicBezTo>
                  <a:cubicBezTo>
                    <a:pt x="620730" y="308157"/>
                    <a:pt x="715952" y="330036"/>
                    <a:pt x="812350" y="331472"/>
                  </a:cubicBezTo>
                  <a:lnTo>
                    <a:pt x="812350" y="331472"/>
                  </a:lnTo>
                  <a:close/>
                  <a:moveTo>
                    <a:pt x="873611" y="651948"/>
                  </a:moveTo>
                  <a:cubicBezTo>
                    <a:pt x="832530" y="563649"/>
                    <a:pt x="809933" y="465554"/>
                    <a:pt x="807713" y="368242"/>
                  </a:cubicBezTo>
                  <a:cubicBezTo>
                    <a:pt x="709095" y="366152"/>
                    <a:pt x="611652" y="343881"/>
                    <a:pt x="524398" y="303520"/>
                  </a:cubicBezTo>
                  <a:cubicBezTo>
                    <a:pt x="522112" y="311292"/>
                    <a:pt x="520022" y="319129"/>
                    <a:pt x="518063" y="326966"/>
                  </a:cubicBezTo>
                  <a:cubicBezTo>
                    <a:pt x="491874" y="431527"/>
                    <a:pt x="493833" y="541313"/>
                    <a:pt x="533411" y="642478"/>
                  </a:cubicBezTo>
                  <a:cubicBezTo>
                    <a:pt x="635164" y="682056"/>
                    <a:pt x="745080" y="684669"/>
                    <a:pt x="850164" y="658349"/>
                  </a:cubicBezTo>
                  <a:cubicBezTo>
                    <a:pt x="858001" y="656390"/>
                    <a:pt x="865839" y="654234"/>
                    <a:pt x="873676" y="651948"/>
                  </a:cubicBezTo>
                  <a:lnTo>
                    <a:pt x="873676" y="65194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81BB2F1-BE4F-4A2F-A117-0D32AE9C492E}"/>
                </a:ext>
              </a:extLst>
            </p:cNvPr>
            <p:cNvSpPr/>
            <p:nvPr/>
          </p:nvSpPr>
          <p:spPr>
            <a:xfrm>
              <a:off x="1301733" y="1773921"/>
              <a:ext cx="1169048" cy="1169048"/>
            </a:xfrm>
            <a:custGeom>
              <a:avLst/>
              <a:gdLst>
                <a:gd name="connsiteX0" fmla="*/ 3421 w 1169048"/>
                <a:gd name="connsiteY0" fmla="*/ 228152 h 1169048"/>
                <a:gd name="connsiteX1" fmla="*/ 140245 w 1169048"/>
                <a:gd name="connsiteY1" fmla="*/ 3355 h 1169048"/>
                <a:gd name="connsiteX2" fmla="*/ 177994 w 1169048"/>
                <a:gd name="connsiteY2" fmla="*/ 41104 h 1169048"/>
                <a:gd name="connsiteX3" fmla="*/ 42737 w 1169048"/>
                <a:gd name="connsiteY3" fmla="*/ 246635 h 1169048"/>
                <a:gd name="connsiteX4" fmla="*/ 269036 w 1169048"/>
                <a:gd name="connsiteY4" fmla="*/ 462092 h 1169048"/>
                <a:gd name="connsiteX5" fmla="*/ 284972 w 1169048"/>
                <a:gd name="connsiteY5" fmla="*/ 490176 h 1169048"/>
                <a:gd name="connsiteX6" fmla="*/ 316190 w 1169048"/>
                <a:gd name="connsiteY6" fmla="*/ 481555 h 1169048"/>
                <a:gd name="connsiteX7" fmla="*/ 625433 w 1169048"/>
                <a:gd name="connsiteY7" fmla="*/ 488282 h 1169048"/>
                <a:gd name="connsiteX8" fmla="*/ 686955 w 1169048"/>
                <a:gd name="connsiteY8" fmla="*/ 549738 h 1169048"/>
                <a:gd name="connsiteX9" fmla="*/ 692963 w 1169048"/>
                <a:gd name="connsiteY9" fmla="*/ 857544 h 1169048"/>
                <a:gd name="connsiteX10" fmla="*/ 684342 w 1169048"/>
                <a:gd name="connsiteY10" fmla="*/ 888632 h 1169048"/>
                <a:gd name="connsiteX11" fmla="*/ 712556 w 1169048"/>
                <a:gd name="connsiteY11" fmla="*/ 904567 h 1169048"/>
                <a:gd name="connsiteX12" fmla="*/ 928536 w 1169048"/>
                <a:gd name="connsiteY12" fmla="*/ 1132042 h 1169048"/>
                <a:gd name="connsiteX13" fmla="*/ 1134132 w 1169048"/>
                <a:gd name="connsiteY13" fmla="*/ 996850 h 1169048"/>
                <a:gd name="connsiteX14" fmla="*/ 1171881 w 1169048"/>
                <a:gd name="connsiteY14" fmla="*/ 1034599 h 1169048"/>
                <a:gd name="connsiteX15" fmla="*/ 947149 w 1169048"/>
                <a:gd name="connsiteY15" fmla="*/ 1171032 h 1169048"/>
                <a:gd name="connsiteX16" fmla="*/ 906135 w 1169048"/>
                <a:gd name="connsiteY16" fmla="*/ 1171032 h 1169048"/>
                <a:gd name="connsiteX17" fmla="*/ 693551 w 1169048"/>
                <a:gd name="connsiteY17" fmla="*/ 936243 h 1169048"/>
                <a:gd name="connsiteX18" fmla="*/ 672456 w 1169048"/>
                <a:gd name="connsiteY18" fmla="*/ 924160 h 1169048"/>
                <a:gd name="connsiteX19" fmla="*/ 518651 w 1169048"/>
                <a:gd name="connsiteY19" fmla="*/ 1171032 h 1169048"/>
                <a:gd name="connsiteX20" fmla="*/ 460133 w 1169048"/>
                <a:gd name="connsiteY20" fmla="*/ 1171032 h 1169048"/>
                <a:gd name="connsiteX21" fmla="*/ 460264 w 1169048"/>
                <a:gd name="connsiteY21" fmla="*/ 1170901 h 1169048"/>
                <a:gd name="connsiteX22" fmla="*/ 396913 w 1169048"/>
                <a:gd name="connsiteY22" fmla="*/ 1117608 h 1169048"/>
                <a:gd name="connsiteX23" fmla="*/ 308026 w 1169048"/>
                <a:gd name="connsiteY23" fmla="*/ 1069214 h 1169048"/>
                <a:gd name="connsiteX24" fmla="*/ 278833 w 1169048"/>
                <a:gd name="connsiteY24" fmla="*/ 1057327 h 1169048"/>
                <a:gd name="connsiteX25" fmla="*/ 290980 w 1169048"/>
                <a:gd name="connsiteY25" fmla="*/ 1028395 h 1169048"/>
                <a:gd name="connsiteX26" fmla="*/ 319325 w 1169048"/>
                <a:gd name="connsiteY26" fmla="*/ 931540 h 1169048"/>
                <a:gd name="connsiteX27" fmla="*/ 326182 w 1169048"/>
                <a:gd name="connsiteY27" fmla="*/ 848205 h 1169048"/>
                <a:gd name="connsiteX28" fmla="*/ 243631 w 1169048"/>
                <a:gd name="connsiteY28" fmla="*/ 855324 h 1169048"/>
                <a:gd name="connsiteX29" fmla="*/ 146515 w 1169048"/>
                <a:gd name="connsiteY29" fmla="*/ 883995 h 1169048"/>
                <a:gd name="connsiteX30" fmla="*/ 117452 w 1169048"/>
                <a:gd name="connsiteY30" fmla="*/ 896208 h 1169048"/>
                <a:gd name="connsiteX31" fmla="*/ 105500 w 1169048"/>
                <a:gd name="connsiteY31" fmla="*/ 867014 h 1169048"/>
                <a:gd name="connsiteX32" fmla="*/ 57040 w 1169048"/>
                <a:gd name="connsiteY32" fmla="*/ 778519 h 1169048"/>
                <a:gd name="connsiteX33" fmla="*/ 3421 w 1169048"/>
                <a:gd name="connsiteY33" fmla="*/ 715234 h 1169048"/>
                <a:gd name="connsiteX34" fmla="*/ 3421 w 1169048"/>
                <a:gd name="connsiteY34" fmla="*/ 656585 h 1169048"/>
                <a:gd name="connsiteX35" fmla="*/ 249443 w 1169048"/>
                <a:gd name="connsiteY35" fmla="*/ 502193 h 1169048"/>
                <a:gd name="connsiteX36" fmla="*/ 237361 w 1169048"/>
                <a:gd name="connsiteY36" fmla="*/ 481163 h 1169048"/>
                <a:gd name="connsiteX37" fmla="*/ 3421 w 1169048"/>
                <a:gd name="connsiteY37" fmla="*/ 268906 h 1169048"/>
                <a:gd name="connsiteX38" fmla="*/ 3355 w 1169048"/>
                <a:gd name="connsiteY38" fmla="*/ 268906 h 1169048"/>
                <a:gd name="connsiteX39" fmla="*/ 3355 w 1169048"/>
                <a:gd name="connsiteY39" fmla="*/ 228283 h 1169048"/>
                <a:gd name="connsiteX40" fmla="*/ 3355 w 1169048"/>
                <a:gd name="connsiteY40" fmla="*/ 228283 h 1169048"/>
                <a:gd name="connsiteX41" fmla="*/ 237034 w 1169048"/>
                <a:gd name="connsiteY41" fmla="*/ 818946 h 1169048"/>
                <a:gd name="connsiteX42" fmla="*/ 330754 w 1169048"/>
                <a:gd name="connsiteY42" fmla="*/ 811370 h 1169048"/>
                <a:gd name="connsiteX43" fmla="*/ 266293 w 1169048"/>
                <a:gd name="connsiteY43" fmla="*/ 535044 h 1169048"/>
                <a:gd name="connsiteX44" fmla="*/ 26018 w 1169048"/>
                <a:gd name="connsiteY44" fmla="*/ 685714 h 1169048"/>
                <a:gd name="connsiteX45" fmla="*/ 87148 w 1169048"/>
                <a:gd name="connsiteY45" fmla="*/ 757359 h 1169048"/>
                <a:gd name="connsiteX46" fmla="*/ 137371 w 1169048"/>
                <a:gd name="connsiteY46" fmla="*/ 847813 h 1169048"/>
                <a:gd name="connsiteX47" fmla="*/ 237034 w 1169048"/>
                <a:gd name="connsiteY47" fmla="*/ 818946 h 1169048"/>
                <a:gd name="connsiteX48" fmla="*/ 237034 w 1169048"/>
                <a:gd name="connsiteY48" fmla="*/ 818946 h 1169048"/>
                <a:gd name="connsiteX49" fmla="*/ 362887 w 1169048"/>
                <a:gd name="connsiteY49" fmla="*/ 843960 h 1169048"/>
                <a:gd name="connsiteX50" fmla="*/ 355441 w 1169048"/>
                <a:gd name="connsiteY50" fmla="*/ 937810 h 1169048"/>
                <a:gd name="connsiteX51" fmla="*/ 326966 w 1169048"/>
                <a:gd name="connsiteY51" fmla="*/ 1037277 h 1169048"/>
                <a:gd name="connsiteX52" fmla="*/ 417812 w 1169048"/>
                <a:gd name="connsiteY52" fmla="*/ 1087239 h 1169048"/>
                <a:gd name="connsiteX53" fmla="*/ 489457 w 1169048"/>
                <a:gd name="connsiteY53" fmla="*/ 1148174 h 1169048"/>
                <a:gd name="connsiteX54" fmla="*/ 639278 w 1169048"/>
                <a:gd name="connsiteY54" fmla="*/ 907310 h 1169048"/>
                <a:gd name="connsiteX55" fmla="*/ 362821 w 1169048"/>
                <a:gd name="connsiteY55" fmla="*/ 844025 h 1169048"/>
                <a:gd name="connsiteX56" fmla="*/ 362821 w 1169048"/>
                <a:gd name="connsiteY56" fmla="*/ 844025 h 1169048"/>
                <a:gd name="connsiteX57" fmla="*/ 301561 w 1169048"/>
                <a:gd name="connsiteY57" fmla="*/ 523549 h 1169048"/>
                <a:gd name="connsiteX58" fmla="*/ 367458 w 1169048"/>
                <a:gd name="connsiteY58" fmla="*/ 807255 h 1169048"/>
                <a:gd name="connsiteX59" fmla="*/ 650773 w 1169048"/>
                <a:gd name="connsiteY59" fmla="*/ 871978 h 1169048"/>
                <a:gd name="connsiteX60" fmla="*/ 657108 w 1169048"/>
                <a:gd name="connsiteY60" fmla="*/ 848531 h 1169048"/>
                <a:gd name="connsiteX61" fmla="*/ 641760 w 1169048"/>
                <a:gd name="connsiteY61" fmla="*/ 533019 h 1169048"/>
                <a:gd name="connsiteX62" fmla="*/ 325007 w 1169048"/>
                <a:gd name="connsiteY62" fmla="*/ 517149 h 1169048"/>
                <a:gd name="connsiteX63" fmla="*/ 301495 w 1169048"/>
                <a:gd name="connsiteY63" fmla="*/ 523549 h 1169048"/>
                <a:gd name="connsiteX64" fmla="*/ 301495 w 1169048"/>
                <a:gd name="connsiteY64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3421" y="228152"/>
                  </a:moveTo>
                  <a:cubicBezTo>
                    <a:pt x="36337" y="208755"/>
                    <a:pt x="156376" y="128685"/>
                    <a:pt x="140245" y="3355"/>
                  </a:cubicBezTo>
                  <a:lnTo>
                    <a:pt x="177994" y="41104"/>
                  </a:lnTo>
                  <a:cubicBezTo>
                    <a:pt x="170810" y="144621"/>
                    <a:pt x="88519" y="215090"/>
                    <a:pt x="42737" y="246635"/>
                  </a:cubicBezTo>
                  <a:cubicBezTo>
                    <a:pt x="138155" y="294703"/>
                    <a:pt x="214437" y="371116"/>
                    <a:pt x="269036" y="462092"/>
                  </a:cubicBezTo>
                  <a:cubicBezTo>
                    <a:pt x="274588" y="471301"/>
                    <a:pt x="279878" y="480706"/>
                    <a:pt x="284972" y="490176"/>
                  </a:cubicBezTo>
                  <a:cubicBezTo>
                    <a:pt x="295291" y="487041"/>
                    <a:pt x="305740" y="484167"/>
                    <a:pt x="316190" y="481555"/>
                  </a:cubicBezTo>
                  <a:cubicBezTo>
                    <a:pt x="418269" y="456019"/>
                    <a:pt x="524790" y="456149"/>
                    <a:pt x="625433" y="488282"/>
                  </a:cubicBezTo>
                  <a:lnTo>
                    <a:pt x="686955" y="549738"/>
                  </a:lnTo>
                  <a:cubicBezTo>
                    <a:pt x="718956" y="649793"/>
                    <a:pt x="718434" y="756118"/>
                    <a:pt x="692963" y="857544"/>
                  </a:cubicBezTo>
                  <a:cubicBezTo>
                    <a:pt x="690351" y="867928"/>
                    <a:pt x="687477" y="878313"/>
                    <a:pt x="684342" y="888632"/>
                  </a:cubicBezTo>
                  <a:cubicBezTo>
                    <a:pt x="693877" y="893726"/>
                    <a:pt x="703347" y="899016"/>
                    <a:pt x="712556" y="904567"/>
                  </a:cubicBezTo>
                  <a:cubicBezTo>
                    <a:pt x="804121" y="959428"/>
                    <a:pt x="880272" y="1036232"/>
                    <a:pt x="928536" y="1132042"/>
                  </a:cubicBezTo>
                  <a:cubicBezTo>
                    <a:pt x="960081" y="1086260"/>
                    <a:pt x="1030615" y="1004034"/>
                    <a:pt x="1134132" y="996850"/>
                  </a:cubicBezTo>
                  <a:lnTo>
                    <a:pt x="1171881" y="1034599"/>
                  </a:lnTo>
                  <a:cubicBezTo>
                    <a:pt x="1046878" y="1018533"/>
                    <a:pt x="966938" y="1137724"/>
                    <a:pt x="947149" y="1171032"/>
                  </a:cubicBezTo>
                  <a:lnTo>
                    <a:pt x="906135" y="1171032"/>
                  </a:lnTo>
                  <a:cubicBezTo>
                    <a:pt x="862116" y="1071304"/>
                    <a:pt x="786356" y="991821"/>
                    <a:pt x="693551" y="936243"/>
                  </a:cubicBezTo>
                  <a:cubicBezTo>
                    <a:pt x="686628" y="932063"/>
                    <a:pt x="679575" y="928079"/>
                    <a:pt x="672456" y="924160"/>
                  </a:cubicBezTo>
                  <a:cubicBezTo>
                    <a:pt x="639082" y="1015529"/>
                    <a:pt x="585790" y="1100824"/>
                    <a:pt x="518651" y="1171032"/>
                  </a:cubicBezTo>
                  <a:lnTo>
                    <a:pt x="460133" y="1171032"/>
                  </a:lnTo>
                  <a:lnTo>
                    <a:pt x="460264" y="1170901"/>
                  </a:lnTo>
                  <a:cubicBezTo>
                    <a:pt x="441063" y="1151374"/>
                    <a:pt x="419772" y="1133544"/>
                    <a:pt x="396913" y="1117608"/>
                  </a:cubicBezTo>
                  <a:cubicBezTo>
                    <a:pt x="369156" y="1098342"/>
                    <a:pt x="339310" y="1082015"/>
                    <a:pt x="308026" y="1069214"/>
                  </a:cubicBezTo>
                  <a:lnTo>
                    <a:pt x="278833" y="1057327"/>
                  </a:lnTo>
                  <a:lnTo>
                    <a:pt x="290980" y="1028395"/>
                  </a:lnTo>
                  <a:cubicBezTo>
                    <a:pt x="303912" y="997438"/>
                    <a:pt x="313447" y="964783"/>
                    <a:pt x="319325" y="931540"/>
                  </a:cubicBezTo>
                  <a:cubicBezTo>
                    <a:pt x="324158" y="904045"/>
                    <a:pt x="326509" y="876092"/>
                    <a:pt x="326182" y="848205"/>
                  </a:cubicBezTo>
                  <a:cubicBezTo>
                    <a:pt x="298818" y="848009"/>
                    <a:pt x="271126" y="850360"/>
                    <a:pt x="243631" y="855324"/>
                  </a:cubicBezTo>
                  <a:cubicBezTo>
                    <a:pt x="210518" y="861267"/>
                    <a:pt x="177864" y="870867"/>
                    <a:pt x="146515" y="883995"/>
                  </a:cubicBezTo>
                  <a:lnTo>
                    <a:pt x="117452" y="896208"/>
                  </a:lnTo>
                  <a:lnTo>
                    <a:pt x="105500" y="867014"/>
                  </a:lnTo>
                  <a:cubicBezTo>
                    <a:pt x="92765" y="835927"/>
                    <a:pt x="76437" y="806145"/>
                    <a:pt x="57040" y="778519"/>
                  </a:cubicBezTo>
                  <a:cubicBezTo>
                    <a:pt x="41170" y="755922"/>
                    <a:pt x="23209" y="734696"/>
                    <a:pt x="3421" y="715234"/>
                  </a:cubicBezTo>
                  <a:lnTo>
                    <a:pt x="3421" y="656585"/>
                  </a:lnTo>
                  <a:cubicBezTo>
                    <a:pt x="74608" y="588402"/>
                    <a:pt x="159250" y="535305"/>
                    <a:pt x="249443" y="502193"/>
                  </a:cubicBezTo>
                  <a:cubicBezTo>
                    <a:pt x="245525" y="495074"/>
                    <a:pt x="241541" y="488086"/>
                    <a:pt x="237361" y="481163"/>
                  </a:cubicBezTo>
                  <a:cubicBezTo>
                    <a:pt x="181913" y="388684"/>
                    <a:pt x="102888" y="312467"/>
                    <a:pt x="3421" y="268906"/>
                  </a:cubicBezTo>
                  <a:lnTo>
                    <a:pt x="3355" y="268906"/>
                  </a:lnTo>
                  <a:lnTo>
                    <a:pt x="3355" y="228283"/>
                  </a:lnTo>
                  <a:lnTo>
                    <a:pt x="3355" y="228283"/>
                  </a:lnTo>
                  <a:close/>
                  <a:moveTo>
                    <a:pt x="237034" y="818946"/>
                  </a:moveTo>
                  <a:cubicBezTo>
                    <a:pt x="268057" y="813395"/>
                    <a:pt x="299471" y="810848"/>
                    <a:pt x="330754" y="811370"/>
                  </a:cubicBezTo>
                  <a:cubicBezTo>
                    <a:pt x="329056" y="716540"/>
                    <a:pt x="306916" y="620861"/>
                    <a:pt x="266293" y="535044"/>
                  </a:cubicBezTo>
                  <a:cubicBezTo>
                    <a:pt x="178059" y="566719"/>
                    <a:pt x="95246" y="618640"/>
                    <a:pt x="26018" y="685714"/>
                  </a:cubicBezTo>
                  <a:cubicBezTo>
                    <a:pt x="48485" y="707331"/>
                    <a:pt x="68992" y="731431"/>
                    <a:pt x="87148" y="757359"/>
                  </a:cubicBezTo>
                  <a:cubicBezTo>
                    <a:pt x="107068" y="785769"/>
                    <a:pt x="123983" y="816203"/>
                    <a:pt x="137371" y="847813"/>
                  </a:cubicBezTo>
                  <a:cubicBezTo>
                    <a:pt x="169634" y="834686"/>
                    <a:pt x="203138" y="825020"/>
                    <a:pt x="237034" y="818946"/>
                  </a:cubicBezTo>
                  <a:lnTo>
                    <a:pt x="237034" y="818946"/>
                  </a:lnTo>
                  <a:close/>
                  <a:moveTo>
                    <a:pt x="362887" y="843960"/>
                  </a:moveTo>
                  <a:cubicBezTo>
                    <a:pt x="363474" y="875243"/>
                    <a:pt x="360927" y="906723"/>
                    <a:pt x="355441" y="937810"/>
                  </a:cubicBezTo>
                  <a:cubicBezTo>
                    <a:pt x="349433" y="971902"/>
                    <a:pt x="339897" y="1005406"/>
                    <a:pt x="326966" y="1037277"/>
                  </a:cubicBezTo>
                  <a:cubicBezTo>
                    <a:pt x="359164" y="1050862"/>
                    <a:pt x="389664" y="1067712"/>
                    <a:pt x="417812" y="1087239"/>
                  </a:cubicBezTo>
                  <a:cubicBezTo>
                    <a:pt x="443740" y="1105265"/>
                    <a:pt x="467774" y="1125707"/>
                    <a:pt x="489457" y="1148174"/>
                  </a:cubicBezTo>
                  <a:cubicBezTo>
                    <a:pt x="555355" y="1079925"/>
                    <a:pt x="607342" y="996654"/>
                    <a:pt x="639278" y="907310"/>
                  </a:cubicBezTo>
                  <a:cubicBezTo>
                    <a:pt x="554441" y="867341"/>
                    <a:pt x="459153" y="845462"/>
                    <a:pt x="362821" y="844025"/>
                  </a:cubicBezTo>
                  <a:lnTo>
                    <a:pt x="362821" y="844025"/>
                  </a:lnTo>
                  <a:close/>
                  <a:moveTo>
                    <a:pt x="301561" y="523549"/>
                  </a:moveTo>
                  <a:cubicBezTo>
                    <a:pt x="342640" y="611848"/>
                    <a:pt x="365238" y="709944"/>
                    <a:pt x="367458" y="807255"/>
                  </a:cubicBezTo>
                  <a:cubicBezTo>
                    <a:pt x="466076" y="809345"/>
                    <a:pt x="563519" y="831616"/>
                    <a:pt x="650773" y="871978"/>
                  </a:cubicBezTo>
                  <a:cubicBezTo>
                    <a:pt x="653059" y="864206"/>
                    <a:pt x="655149" y="856369"/>
                    <a:pt x="657108" y="848531"/>
                  </a:cubicBezTo>
                  <a:cubicBezTo>
                    <a:pt x="683297" y="743970"/>
                    <a:pt x="681338" y="634184"/>
                    <a:pt x="641760" y="533019"/>
                  </a:cubicBezTo>
                  <a:cubicBezTo>
                    <a:pt x="540007" y="493441"/>
                    <a:pt x="430091" y="490829"/>
                    <a:pt x="325007" y="517149"/>
                  </a:cubicBezTo>
                  <a:cubicBezTo>
                    <a:pt x="317170" y="519108"/>
                    <a:pt x="309332" y="521263"/>
                    <a:pt x="301495" y="523549"/>
                  </a:cubicBezTo>
                  <a:lnTo>
                    <a:pt x="301495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8BC4B50-EA3B-4E45-8E42-2FEEDB3C653E}"/>
                </a:ext>
              </a:extLst>
            </p:cNvPr>
            <p:cNvSpPr/>
            <p:nvPr/>
          </p:nvSpPr>
          <p:spPr>
            <a:xfrm>
              <a:off x="-3421" y="5688339"/>
              <a:ext cx="1169048" cy="1169048"/>
            </a:xfrm>
            <a:custGeom>
              <a:avLst/>
              <a:gdLst>
                <a:gd name="connsiteX0" fmla="*/ 3421 w 1169048"/>
                <a:gd name="connsiteY0" fmla="*/ 228087 h 1169048"/>
                <a:gd name="connsiteX1" fmla="*/ 140114 w 1169048"/>
                <a:gd name="connsiteY1" fmla="*/ 3355 h 1169048"/>
                <a:gd name="connsiteX2" fmla="*/ 177863 w 1169048"/>
                <a:gd name="connsiteY2" fmla="*/ 41105 h 1169048"/>
                <a:gd name="connsiteX3" fmla="*/ 42607 w 1169048"/>
                <a:gd name="connsiteY3" fmla="*/ 246635 h 1169048"/>
                <a:gd name="connsiteX4" fmla="*/ 268906 w 1169048"/>
                <a:gd name="connsiteY4" fmla="*/ 462092 h 1169048"/>
                <a:gd name="connsiteX5" fmla="*/ 284841 w 1169048"/>
                <a:gd name="connsiteY5" fmla="*/ 490176 h 1169048"/>
                <a:gd name="connsiteX6" fmla="*/ 316059 w 1169048"/>
                <a:gd name="connsiteY6" fmla="*/ 481555 h 1169048"/>
                <a:gd name="connsiteX7" fmla="*/ 625302 w 1169048"/>
                <a:gd name="connsiteY7" fmla="*/ 488282 h 1169048"/>
                <a:gd name="connsiteX8" fmla="*/ 686824 w 1169048"/>
                <a:gd name="connsiteY8" fmla="*/ 549739 h 1169048"/>
                <a:gd name="connsiteX9" fmla="*/ 692832 w 1169048"/>
                <a:gd name="connsiteY9" fmla="*/ 857544 h 1169048"/>
                <a:gd name="connsiteX10" fmla="*/ 684212 w 1169048"/>
                <a:gd name="connsiteY10" fmla="*/ 888632 h 1169048"/>
                <a:gd name="connsiteX11" fmla="*/ 712425 w 1169048"/>
                <a:gd name="connsiteY11" fmla="*/ 904567 h 1169048"/>
                <a:gd name="connsiteX12" fmla="*/ 928405 w 1169048"/>
                <a:gd name="connsiteY12" fmla="*/ 1132042 h 1169048"/>
                <a:gd name="connsiteX13" fmla="*/ 1134001 w 1169048"/>
                <a:gd name="connsiteY13" fmla="*/ 996850 h 1169048"/>
                <a:gd name="connsiteX14" fmla="*/ 1171750 w 1169048"/>
                <a:gd name="connsiteY14" fmla="*/ 1034600 h 1169048"/>
                <a:gd name="connsiteX15" fmla="*/ 946758 w 1169048"/>
                <a:gd name="connsiteY15" fmla="*/ 1171489 h 1169048"/>
                <a:gd name="connsiteX16" fmla="*/ 947149 w 1169048"/>
                <a:gd name="connsiteY16" fmla="*/ 1172142 h 1169048"/>
                <a:gd name="connsiteX17" fmla="*/ 905939 w 1169048"/>
                <a:gd name="connsiteY17" fmla="*/ 1172142 h 1169048"/>
                <a:gd name="connsiteX18" fmla="*/ 906265 w 1169048"/>
                <a:gd name="connsiteY18" fmla="*/ 1171489 h 1169048"/>
                <a:gd name="connsiteX19" fmla="*/ 693486 w 1169048"/>
                <a:gd name="connsiteY19" fmla="*/ 936243 h 1169048"/>
                <a:gd name="connsiteX20" fmla="*/ 672390 w 1169048"/>
                <a:gd name="connsiteY20" fmla="*/ 924160 h 1169048"/>
                <a:gd name="connsiteX21" fmla="*/ 518324 w 1169048"/>
                <a:gd name="connsiteY21" fmla="*/ 1171293 h 1169048"/>
                <a:gd name="connsiteX22" fmla="*/ 519108 w 1169048"/>
                <a:gd name="connsiteY22" fmla="*/ 1172142 h 1169048"/>
                <a:gd name="connsiteX23" fmla="*/ 458958 w 1169048"/>
                <a:gd name="connsiteY23" fmla="*/ 1172142 h 1169048"/>
                <a:gd name="connsiteX24" fmla="*/ 460133 w 1169048"/>
                <a:gd name="connsiteY24" fmla="*/ 1170901 h 1169048"/>
                <a:gd name="connsiteX25" fmla="*/ 396782 w 1169048"/>
                <a:gd name="connsiteY25" fmla="*/ 1117609 h 1169048"/>
                <a:gd name="connsiteX26" fmla="*/ 307896 w 1169048"/>
                <a:gd name="connsiteY26" fmla="*/ 1069214 h 1169048"/>
                <a:gd name="connsiteX27" fmla="*/ 278702 w 1169048"/>
                <a:gd name="connsiteY27" fmla="*/ 1057327 h 1169048"/>
                <a:gd name="connsiteX28" fmla="*/ 290850 w 1169048"/>
                <a:gd name="connsiteY28" fmla="*/ 1028395 h 1169048"/>
                <a:gd name="connsiteX29" fmla="*/ 319194 w 1169048"/>
                <a:gd name="connsiteY29" fmla="*/ 931540 h 1169048"/>
                <a:gd name="connsiteX30" fmla="*/ 326052 w 1169048"/>
                <a:gd name="connsiteY30" fmla="*/ 848205 h 1169048"/>
                <a:gd name="connsiteX31" fmla="*/ 243500 w 1169048"/>
                <a:gd name="connsiteY31" fmla="*/ 855324 h 1169048"/>
                <a:gd name="connsiteX32" fmla="*/ 146384 w 1169048"/>
                <a:gd name="connsiteY32" fmla="*/ 883995 h 1169048"/>
                <a:gd name="connsiteX33" fmla="*/ 117321 w 1169048"/>
                <a:gd name="connsiteY33" fmla="*/ 896208 h 1169048"/>
                <a:gd name="connsiteX34" fmla="*/ 105369 w 1169048"/>
                <a:gd name="connsiteY34" fmla="*/ 867079 h 1169048"/>
                <a:gd name="connsiteX35" fmla="*/ 56909 w 1169048"/>
                <a:gd name="connsiteY35" fmla="*/ 778585 h 1169048"/>
                <a:gd name="connsiteX36" fmla="*/ 3355 w 1169048"/>
                <a:gd name="connsiteY36" fmla="*/ 715430 h 1169048"/>
                <a:gd name="connsiteX37" fmla="*/ 3355 w 1169048"/>
                <a:gd name="connsiteY37" fmla="*/ 656586 h 1169048"/>
                <a:gd name="connsiteX38" fmla="*/ 249313 w 1169048"/>
                <a:gd name="connsiteY38" fmla="*/ 502258 h 1169048"/>
                <a:gd name="connsiteX39" fmla="*/ 237230 w 1169048"/>
                <a:gd name="connsiteY39" fmla="*/ 481229 h 1169048"/>
                <a:gd name="connsiteX40" fmla="*/ 3355 w 1169048"/>
                <a:gd name="connsiteY40" fmla="*/ 268971 h 1169048"/>
                <a:gd name="connsiteX41" fmla="*/ 3355 w 1169048"/>
                <a:gd name="connsiteY41" fmla="*/ 228283 h 1169048"/>
                <a:gd name="connsiteX42" fmla="*/ 3421 w 1169048"/>
                <a:gd name="connsiteY42" fmla="*/ 228283 h 1169048"/>
                <a:gd name="connsiteX43" fmla="*/ 25953 w 1169048"/>
                <a:gd name="connsiteY43" fmla="*/ 685714 h 1169048"/>
                <a:gd name="connsiteX44" fmla="*/ 87083 w 1169048"/>
                <a:gd name="connsiteY44" fmla="*/ 757359 h 1169048"/>
                <a:gd name="connsiteX45" fmla="*/ 137306 w 1169048"/>
                <a:gd name="connsiteY45" fmla="*/ 847813 h 1169048"/>
                <a:gd name="connsiteX46" fmla="*/ 236969 w 1169048"/>
                <a:gd name="connsiteY46" fmla="*/ 818946 h 1169048"/>
                <a:gd name="connsiteX47" fmla="*/ 330689 w 1169048"/>
                <a:gd name="connsiteY47" fmla="*/ 811370 h 1169048"/>
                <a:gd name="connsiteX48" fmla="*/ 266228 w 1169048"/>
                <a:gd name="connsiteY48" fmla="*/ 535044 h 1169048"/>
                <a:gd name="connsiteX49" fmla="*/ 25953 w 1169048"/>
                <a:gd name="connsiteY49" fmla="*/ 685714 h 1169048"/>
                <a:gd name="connsiteX50" fmla="*/ 25953 w 1169048"/>
                <a:gd name="connsiteY50" fmla="*/ 685714 h 1169048"/>
                <a:gd name="connsiteX51" fmla="*/ 362821 w 1169048"/>
                <a:gd name="connsiteY51" fmla="*/ 843960 h 1169048"/>
                <a:gd name="connsiteX52" fmla="*/ 355376 w 1169048"/>
                <a:gd name="connsiteY52" fmla="*/ 937810 h 1169048"/>
                <a:gd name="connsiteX53" fmla="*/ 326901 w 1169048"/>
                <a:gd name="connsiteY53" fmla="*/ 1037277 h 1169048"/>
                <a:gd name="connsiteX54" fmla="*/ 417747 w 1169048"/>
                <a:gd name="connsiteY54" fmla="*/ 1087239 h 1169048"/>
                <a:gd name="connsiteX55" fmla="*/ 489392 w 1169048"/>
                <a:gd name="connsiteY55" fmla="*/ 1148174 h 1169048"/>
                <a:gd name="connsiteX56" fmla="*/ 639213 w 1169048"/>
                <a:gd name="connsiteY56" fmla="*/ 907311 h 1169048"/>
                <a:gd name="connsiteX57" fmla="*/ 362756 w 1169048"/>
                <a:gd name="connsiteY57" fmla="*/ 844025 h 1169048"/>
                <a:gd name="connsiteX58" fmla="*/ 362756 w 1169048"/>
                <a:gd name="connsiteY58" fmla="*/ 844025 h 1169048"/>
                <a:gd name="connsiteX59" fmla="*/ 301495 w 1169048"/>
                <a:gd name="connsiteY59" fmla="*/ 523549 h 1169048"/>
                <a:gd name="connsiteX60" fmla="*/ 367393 w 1169048"/>
                <a:gd name="connsiteY60" fmla="*/ 807256 h 1169048"/>
                <a:gd name="connsiteX61" fmla="*/ 650708 w 1169048"/>
                <a:gd name="connsiteY61" fmla="*/ 871978 h 1169048"/>
                <a:gd name="connsiteX62" fmla="*/ 657043 w 1169048"/>
                <a:gd name="connsiteY62" fmla="*/ 848532 h 1169048"/>
                <a:gd name="connsiteX63" fmla="*/ 641695 w 1169048"/>
                <a:gd name="connsiteY63" fmla="*/ 533019 h 1169048"/>
                <a:gd name="connsiteX64" fmla="*/ 324942 w 1169048"/>
                <a:gd name="connsiteY64" fmla="*/ 517149 h 1169048"/>
                <a:gd name="connsiteX65" fmla="*/ 301430 w 1169048"/>
                <a:gd name="connsiteY65" fmla="*/ 523549 h 1169048"/>
                <a:gd name="connsiteX66" fmla="*/ 301430 w 1169048"/>
                <a:gd name="connsiteY66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3421" y="228087"/>
                  </a:moveTo>
                  <a:cubicBezTo>
                    <a:pt x="36467" y="208559"/>
                    <a:pt x="156246" y="128555"/>
                    <a:pt x="140114" y="3355"/>
                  </a:cubicBezTo>
                  <a:lnTo>
                    <a:pt x="177863" y="41105"/>
                  </a:lnTo>
                  <a:cubicBezTo>
                    <a:pt x="170679" y="144621"/>
                    <a:pt x="88389" y="215090"/>
                    <a:pt x="42607" y="246635"/>
                  </a:cubicBezTo>
                  <a:cubicBezTo>
                    <a:pt x="138024" y="294703"/>
                    <a:pt x="214306" y="371116"/>
                    <a:pt x="268906" y="462092"/>
                  </a:cubicBezTo>
                  <a:cubicBezTo>
                    <a:pt x="274457" y="471301"/>
                    <a:pt x="279747" y="480706"/>
                    <a:pt x="284841" y="490176"/>
                  </a:cubicBezTo>
                  <a:cubicBezTo>
                    <a:pt x="295160" y="487041"/>
                    <a:pt x="305610" y="484167"/>
                    <a:pt x="316059" y="481555"/>
                  </a:cubicBezTo>
                  <a:cubicBezTo>
                    <a:pt x="418139" y="456019"/>
                    <a:pt x="524659" y="456149"/>
                    <a:pt x="625302" y="488282"/>
                  </a:cubicBezTo>
                  <a:lnTo>
                    <a:pt x="686824" y="549739"/>
                  </a:lnTo>
                  <a:cubicBezTo>
                    <a:pt x="718826" y="649793"/>
                    <a:pt x="718303" y="756053"/>
                    <a:pt x="692832" y="857544"/>
                  </a:cubicBezTo>
                  <a:cubicBezTo>
                    <a:pt x="690220" y="867928"/>
                    <a:pt x="687346" y="878313"/>
                    <a:pt x="684212" y="888632"/>
                  </a:cubicBezTo>
                  <a:cubicBezTo>
                    <a:pt x="693747" y="893726"/>
                    <a:pt x="703217" y="899016"/>
                    <a:pt x="712425" y="904567"/>
                  </a:cubicBezTo>
                  <a:cubicBezTo>
                    <a:pt x="803990" y="959428"/>
                    <a:pt x="880141" y="1036232"/>
                    <a:pt x="928405" y="1132042"/>
                  </a:cubicBezTo>
                  <a:cubicBezTo>
                    <a:pt x="959950" y="1086260"/>
                    <a:pt x="1030485" y="1004035"/>
                    <a:pt x="1134001" y="996850"/>
                  </a:cubicBezTo>
                  <a:lnTo>
                    <a:pt x="1171750" y="1034600"/>
                  </a:lnTo>
                  <a:cubicBezTo>
                    <a:pt x="1046159" y="1018468"/>
                    <a:pt x="966089" y="1138769"/>
                    <a:pt x="946758" y="1171489"/>
                  </a:cubicBezTo>
                  <a:lnTo>
                    <a:pt x="947149" y="1172142"/>
                  </a:lnTo>
                  <a:lnTo>
                    <a:pt x="905939" y="1172142"/>
                  </a:lnTo>
                  <a:lnTo>
                    <a:pt x="906265" y="1171489"/>
                  </a:lnTo>
                  <a:cubicBezTo>
                    <a:pt x="862312" y="1071565"/>
                    <a:pt x="786422" y="991952"/>
                    <a:pt x="693486" y="936243"/>
                  </a:cubicBezTo>
                  <a:cubicBezTo>
                    <a:pt x="686563" y="932063"/>
                    <a:pt x="679509" y="928079"/>
                    <a:pt x="672390" y="924160"/>
                  </a:cubicBezTo>
                  <a:cubicBezTo>
                    <a:pt x="638952" y="1015660"/>
                    <a:pt x="585594" y="1101020"/>
                    <a:pt x="518324" y="1171293"/>
                  </a:cubicBezTo>
                  <a:lnTo>
                    <a:pt x="519108" y="1172142"/>
                  </a:lnTo>
                  <a:lnTo>
                    <a:pt x="458958" y="1172142"/>
                  </a:lnTo>
                  <a:lnTo>
                    <a:pt x="460133" y="1170901"/>
                  </a:lnTo>
                  <a:cubicBezTo>
                    <a:pt x="440932" y="1151374"/>
                    <a:pt x="419641" y="1133544"/>
                    <a:pt x="396782" y="1117609"/>
                  </a:cubicBezTo>
                  <a:cubicBezTo>
                    <a:pt x="369026" y="1098342"/>
                    <a:pt x="339179" y="1082015"/>
                    <a:pt x="307896" y="1069214"/>
                  </a:cubicBezTo>
                  <a:lnTo>
                    <a:pt x="278702" y="1057327"/>
                  </a:lnTo>
                  <a:lnTo>
                    <a:pt x="290850" y="1028395"/>
                  </a:lnTo>
                  <a:cubicBezTo>
                    <a:pt x="303781" y="997438"/>
                    <a:pt x="313316" y="964783"/>
                    <a:pt x="319194" y="931540"/>
                  </a:cubicBezTo>
                  <a:cubicBezTo>
                    <a:pt x="324027" y="904045"/>
                    <a:pt x="326378" y="876092"/>
                    <a:pt x="326052" y="848205"/>
                  </a:cubicBezTo>
                  <a:cubicBezTo>
                    <a:pt x="298687" y="848009"/>
                    <a:pt x="270995" y="850360"/>
                    <a:pt x="243500" y="855324"/>
                  </a:cubicBezTo>
                  <a:cubicBezTo>
                    <a:pt x="210388" y="861267"/>
                    <a:pt x="177733" y="870868"/>
                    <a:pt x="146384" y="883995"/>
                  </a:cubicBezTo>
                  <a:lnTo>
                    <a:pt x="117321" y="896208"/>
                  </a:lnTo>
                  <a:lnTo>
                    <a:pt x="105369" y="867079"/>
                  </a:lnTo>
                  <a:cubicBezTo>
                    <a:pt x="92634" y="835992"/>
                    <a:pt x="76307" y="806210"/>
                    <a:pt x="56909" y="778585"/>
                  </a:cubicBezTo>
                  <a:cubicBezTo>
                    <a:pt x="41104" y="756053"/>
                    <a:pt x="23144" y="734827"/>
                    <a:pt x="3355" y="715430"/>
                  </a:cubicBezTo>
                  <a:lnTo>
                    <a:pt x="3355" y="656586"/>
                  </a:lnTo>
                  <a:cubicBezTo>
                    <a:pt x="74478" y="588402"/>
                    <a:pt x="159120" y="535370"/>
                    <a:pt x="249313" y="502258"/>
                  </a:cubicBezTo>
                  <a:cubicBezTo>
                    <a:pt x="245394" y="495139"/>
                    <a:pt x="241410" y="488151"/>
                    <a:pt x="237230" y="481229"/>
                  </a:cubicBezTo>
                  <a:cubicBezTo>
                    <a:pt x="181782" y="388749"/>
                    <a:pt x="102822" y="312533"/>
                    <a:pt x="3355" y="268971"/>
                  </a:cubicBezTo>
                  <a:lnTo>
                    <a:pt x="3355" y="228283"/>
                  </a:lnTo>
                  <a:lnTo>
                    <a:pt x="3421" y="228283"/>
                  </a:lnTo>
                  <a:close/>
                  <a:moveTo>
                    <a:pt x="25953" y="685714"/>
                  </a:moveTo>
                  <a:cubicBezTo>
                    <a:pt x="48419" y="707332"/>
                    <a:pt x="68926" y="731431"/>
                    <a:pt x="87083" y="757359"/>
                  </a:cubicBezTo>
                  <a:cubicBezTo>
                    <a:pt x="107002" y="785768"/>
                    <a:pt x="123917" y="816203"/>
                    <a:pt x="137306" y="847813"/>
                  </a:cubicBezTo>
                  <a:cubicBezTo>
                    <a:pt x="169569" y="834686"/>
                    <a:pt x="203073" y="825020"/>
                    <a:pt x="236969" y="818946"/>
                  </a:cubicBezTo>
                  <a:cubicBezTo>
                    <a:pt x="267991" y="813395"/>
                    <a:pt x="299471" y="810848"/>
                    <a:pt x="330689" y="811370"/>
                  </a:cubicBezTo>
                  <a:cubicBezTo>
                    <a:pt x="328991" y="716540"/>
                    <a:pt x="306851" y="620796"/>
                    <a:pt x="266228" y="535044"/>
                  </a:cubicBezTo>
                  <a:cubicBezTo>
                    <a:pt x="177994" y="566719"/>
                    <a:pt x="95181" y="618641"/>
                    <a:pt x="25953" y="685714"/>
                  </a:cubicBezTo>
                  <a:lnTo>
                    <a:pt x="25953" y="685714"/>
                  </a:lnTo>
                  <a:close/>
                  <a:moveTo>
                    <a:pt x="362821" y="843960"/>
                  </a:moveTo>
                  <a:cubicBezTo>
                    <a:pt x="363409" y="875243"/>
                    <a:pt x="360862" y="906723"/>
                    <a:pt x="355376" y="937810"/>
                  </a:cubicBezTo>
                  <a:cubicBezTo>
                    <a:pt x="349367" y="971902"/>
                    <a:pt x="339832" y="1005406"/>
                    <a:pt x="326901" y="1037277"/>
                  </a:cubicBezTo>
                  <a:cubicBezTo>
                    <a:pt x="359099" y="1050862"/>
                    <a:pt x="389598" y="1067712"/>
                    <a:pt x="417747" y="1087239"/>
                  </a:cubicBezTo>
                  <a:cubicBezTo>
                    <a:pt x="443675" y="1105265"/>
                    <a:pt x="467709" y="1125707"/>
                    <a:pt x="489392" y="1148174"/>
                  </a:cubicBezTo>
                  <a:cubicBezTo>
                    <a:pt x="555290" y="1079925"/>
                    <a:pt x="607276" y="996655"/>
                    <a:pt x="639213" y="907311"/>
                  </a:cubicBezTo>
                  <a:cubicBezTo>
                    <a:pt x="554375" y="867341"/>
                    <a:pt x="459153" y="845462"/>
                    <a:pt x="362756" y="844025"/>
                  </a:cubicBezTo>
                  <a:lnTo>
                    <a:pt x="362756" y="844025"/>
                  </a:lnTo>
                  <a:close/>
                  <a:moveTo>
                    <a:pt x="301495" y="523549"/>
                  </a:moveTo>
                  <a:cubicBezTo>
                    <a:pt x="342575" y="611848"/>
                    <a:pt x="365172" y="709944"/>
                    <a:pt x="367393" y="807256"/>
                  </a:cubicBezTo>
                  <a:cubicBezTo>
                    <a:pt x="466011" y="809346"/>
                    <a:pt x="563453" y="831616"/>
                    <a:pt x="650708" y="871978"/>
                  </a:cubicBezTo>
                  <a:cubicBezTo>
                    <a:pt x="652993" y="864206"/>
                    <a:pt x="655083" y="856369"/>
                    <a:pt x="657043" y="848532"/>
                  </a:cubicBezTo>
                  <a:cubicBezTo>
                    <a:pt x="683232" y="743970"/>
                    <a:pt x="681273" y="634184"/>
                    <a:pt x="641695" y="533019"/>
                  </a:cubicBezTo>
                  <a:cubicBezTo>
                    <a:pt x="539942" y="493441"/>
                    <a:pt x="430025" y="490829"/>
                    <a:pt x="324942" y="517149"/>
                  </a:cubicBezTo>
                  <a:cubicBezTo>
                    <a:pt x="317104" y="519108"/>
                    <a:pt x="309267" y="521263"/>
                    <a:pt x="301430" y="523549"/>
                  </a:cubicBezTo>
                  <a:lnTo>
                    <a:pt x="301430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E7255F05-822B-4A77-96FB-3870FE37DA92}"/>
                </a:ext>
              </a:extLst>
            </p:cNvPr>
            <p:cNvSpPr/>
            <p:nvPr/>
          </p:nvSpPr>
          <p:spPr>
            <a:xfrm>
              <a:off x="133338" y="5551841"/>
              <a:ext cx="1169048" cy="1169048"/>
            </a:xfrm>
            <a:custGeom>
              <a:avLst/>
              <a:gdLst>
                <a:gd name="connsiteX0" fmla="*/ 1171816 w 1169048"/>
                <a:gd name="connsiteY0" fmla="*/ 946235 h 1169048"/>
                <a:gd name="connsiteX1" fmla="*/ 1034991 w 1169048"/>
                <a:gd name="connsiteY1" fmla="*/ 1171032 h 1169048"/>
                <a:gd name="connsiteX2" fmla="*/ 997242 w 1169048"/>
                <a:gd name="connsiteY2" fmla="*/ 1133283 h 1169048"/>
                <a:gd name="connsiteX3" fmla="*/ 1132499 w 1169048"/>
                <a:gd name="connsiteY3" fmla="*/ 927752 h 1169048"/>
                <a:gd name="connsiteX4" fmla="*/ 906200 w 1169048"/>
                <a:gd name="connsiteY4" fmla="*/ 712295 h 1169048"/>
                <a:gd name="connsiteX5" fmla="*/ 890264 w 1169048"/>
                <a:gd name="connsiteY5" fmla="*/ 684212 h 1169048"/>
                <a:gd name="connsiteX6" fmla="*/ 859046 w 1169048"/>
                <a:gd name="connsiteY6" fmla="*/ 692833 h 1169048"/>
                <a:gd name="connsiteX7" fmla="*/ 549804 w 1169048"/>
                <a:gd name="connsiteY7" fmla="*/ 686105 h 1169048"/>
                <a:gd name="connsiteX8" fmla="*/ 488282 w 1169048"/>
                <a:gd name="connsiteY8" fmla="*/ 624649 h 1169048"/>
                <a:gd name="connsiteX9" fmla="*/ 482273 w 1169048"/>
                <a:gd name="connsiteY9" fmla="*/ 316843 h 1169048"/>
                <a:gd name="connsiteX10" fmla="*/ 490894 w 1169048"/>
                <a:gd name="connsiteY10" fmla="*/ 285755 h 1169048"/>
                <a:gd name="connsiteX11" fmla="*/ 462680 w 1169048"/>
                <a:gd name="connsiteY11" fmla="*/ 269820 h 1169048"/>
                <a:gd name="connsiteX12" fmla="*/ 246700 w 1169048"/>
                <a:gd name="connsiteY12" fmla="*/ 42345 h 1169048"/>
                <a:gd name="connsiteX13" fmla="*/ 41104 w 1169048"/>
                <a:gd name="connsiteY13" fmla="*/ 177537 h 1169048"/>
                <a:gd name="connsiteX14" fmla="*/ 3355 w 1169048"/>
                <a:gd name="connsiteY14" fmla="*/ 139787 h 1169048"/>
                <a:gd name="connsiteX15" fmla="*/ 228087 w 1169048"/>
                <a:gd name="connsiteY15" fmla="*/ 3355 h 1169048"/>
                <a:gd name="connsiteX16" fmla="*/ 269101 w 1169048"/>
                <a:gd name="connsiteY16" fmla="*/ 3355 h 1169048"/>
                <a:gd name="connsiteX17" fmla="*/ 481685 w 1169048"/>
                <a:gd name="connsiteY17" fmla="*/ 238144 h 1169048"/>
                <a:gd name="connsiteX18" fmla="*/ 502781 w 1169048"/>
                <a:gd name="connsiteY18" fmla="*/ 250227 h 1169048"/>
                <a:gd name="connsiteX19" fmla="*/ 656585 w 1169048"/>
                <a:gd name="connsiteY19" fmla="*/ 3355 h 1169048"/>
                <a:gd name="connsiteX20" fmla="*/ 715103 w 1169048"/>
                <a:gd name="connsiteY20" fmla="*/ 3355 h 1169048"/>
                <a:gd name="connsiteX21" fmla="*/ 714973 w 1169048"/>
                <a:gd name="connsiteY21" fmla="*/ 3486 h 1169048"/>
                <a:gd name="connsiteX22" fmla="*/ 778323 w 1169048"/>
                <a:gd name="connsiteY22" fmla="*/ 56779 h 1169048"/>
                <a:gd name="connsiteX23" fmla="*/ 867210 w 1169048"/>
                <a:gd name="connsiteY23" fmla="*/ 105173 h 1169048"/>
                <a:gd name="connsiteX24" fmla="*/ 896404 w 1169048"/>
                <a:gd name="connsiteY24" fmla="*/ 117060 h 1169048"/>
                <a:gd name="connsiteX25" fmla="*/ 884256 w 1169048"/>
                <a:gd name="connsiteY25" fmla="*/ 145992 h 1169048"/>
                <a:gd name="connsiteX26" fmla="*/ 855911 w 1169048"/>
                <a:gd name="connsiteY26" fmla="*/ 242847 h 1169048"/>
                <a:gd name="connsiteX27" fmla="*/ 849054 w 1169048"/>
                <a:gd name="connsiteY27" fmla="*/ 326182 h 1169048"/>
                <a:gd name="connsiteX28" fmla="*/ 931606 w 1169048"/>
                <a:gd name="connsiteY28" fmla="*/ 319063 h 1169048"/>
                <a:gd name="connsiteX29" fmla="*/ 1028721 w 1169048"/>
                <a:gd name="connsiteY29" fmla="*/ 290392 h 1169048"/>
                <a:gd name="connsiteX30" fmla="*/ 1057785 w 1169048"/>
                <a:gd name="connsiteY30" fmla="*/ 278179 h 1169048"/>
                <a:gd name="connsiteX31" fmla="*/ 1069736 w 1169048"/>
                <a:gd name="connsiteY31" fmla="*/ 307373 h 1169048"/>
                <a:gd name="connsiteX32" fmla="*/ 1118196 w 1169048"/>
                <a:gd name="connsiteY32" fmla="*/ 395868 h 1169048"/>
                <a:gd name="connsiteX33" fmla="*/ 1171816 w 1169048"/>
                <a:gd name="connsiteY33" fmla="*/ 459153 h 1169048"/>
                <a:gd name="connsiteX34" fmla="*/ 1171816 w 1169048"/>
                <a:gd name="connsiteY34" fmla="*/ 517802 h 1169048"/>
                <a:gd name="connsiteX35" fmla="*/ 925793 w 1169048"/>
                <a:gd name="connsiteY35" fmla="*/ 672194 h 1169048"/>
                <a:gd name="connsiteX36" fmla="*/ 937875 w 1169048"/>
                <a:gd name="connsiteY36" fmla="*/ 693224 h 1169048"/>
                <a:gd name="connsiteX37" fmla="*/ 1171816 w 1169048"/>
                <a:gd name="connsiteY37" fmla="*/ 905482 h 1169048"/>
                <a:gd name="connsiteX38" fmla="*/ 1171881 w 1169048"/>
                <a:gd name="connsiteY38" fmla="*/ 905482 h 1169048"/>
                <a:gd name="connsiteX39" fmla="*/ 1171881 w 1169048"/>
                <a:gd name="connsiteY39" fmla="*/ 946104 h 1169048"/>
                <a:gd name="connsiteX40" fmla="*/ 1171881 w 1169048"/>
                <a:gd name="connsiteY40" fmla="*/ 946104 h 1169048"/>
                <a:gd name="connsiteX41" fmla="*/ 938202 w 1169048"/>
                <a:gd name="connsiteY41" fmla="*/ 355441 h 1169048"/>
                <a:gd name="connsiteX42" fmla="*/ 844482 w 1169048"/>
                <a:gd name="connsiteY42" fmla="*/ 363017 h 1169048"/>
                <a:gd name="connsiteX43" fmla="*/ 908943 w 1169048"/>
                <a:gd name="connsiteY43" fmla="*/ 639344 h 1169048"/>
                <a:gd name="connsiteX44" fmla="*/ 1149218 w 1169048"/>
                <a:gd name="connsiteY44" fmla="*/ 488674 h 1169048"/>
                <a:gd name="connsiteX45" fmla="*/ 1088088 w 1169048"/>
                <a:gd name="connsiteY45" fmla="*/ 417094 h 1169048"/>
                <a:gd name="connsiteX46" fmla="*/ 1037865 w 1169048"/>
                <a:gd name="connsiteY46" fmla="*/ 326640 h 1169048"/>
                <a:gd name="connsiteX47" fmla="*/ 938202 w 1169048"/>
                <a:gd name="connsiteY47" fmla="*/ 355506 h 1169048"/>
                <a:gd name="connsiteX48" fmla="*/ 938202 w 1169048"/>
                <a:gd name="connsiteY48" fmla="*/ 355506 h 1169048"/>
                <a:gd name="connsiteX49" fmla="*/ 812350 w 1169048"/>
                <a:gd name="connsiteY49" fmla="*/ 330427 h 1169048"/>
                <a:gd name="connsiteX50" fmla="*/ 819795 w 1169048"/>
                <a:gd name="connsiteY50" fmla="*/ 236577 h 1169048"/>
                <a:gd name="connsiteX51" fmla="*/ 848270 w 1169048"/>
                <a:gd name="connsiteY51" fmla="*/ 137110 h 1169048"/>
                <a:gd name="connsiteX52" fmla="*/ 757424 w 1169048"/>
                <a:gd name="connsiteY52" fmla="*/ 87148 h 1169048"/>
                <a:gd name="connsiteX53" fmla="*/ 685779 w 1169048"/>
                <a:gd name="connsiteY53" fmla="*/ 26214 h 1169048"/>
                <a:gd name="connsiteX54" fmla="*/ 535958 w 1169048"/>
                <a:gd name="connsiteY54" fmla="*/ 267077 h 1169048"/>
                <a:gd name="connsiteX55" fmla="*/ 812415 w 1169048"/>
                <a:gd name="connsiteY55" fmla="*/ 330362 h 1169048"/>
                <a:gd name="connsiteX56" fmla="*/ 812415 w 1169048"/>
                <a:gd name="connsiteY56" fmla="*/ 330362 h 1169048"/>
                <a:gd name="connsiteX57" fmla="*/ 873676 w 1169048"/>
                <a:gd name="connsiteY57" fmla="*/ 650838 h 1169048"/>
                <a:gd name="connsiteX58" fmla="*/ 807778 w 1169048"/>
                <a:gd name="connsiteY58" fmla="*/ 367131 h 1169048"/>
                <a:gd name="connsiteX59" fmla="*/ 524463 w 1169048"/>
                <a:gd name="connsiteY59" fmla="*/ 302409 h 1169048"/>
                <a:gd name="connsiteX60" fmla="*/ 518128 w 1169048"/>
                <a:gd name="connsiteY60" fmla="*/ 325856 h 1169048"/>
                <a:gd name="connsiteX61" fmla="*/ 533476 w 1169048"/>
                <a:gd name="connsiteY61" fmla="*/ 641368 h 1169048"/>
                <a:gd name="connsiteX62" fmla="*/ 850229 w 1169048"/>
                <a:gd name="connsiteY62" fmla="*/ 657239 h 1169048"/>
                <a:gd name="connsiteX63" fmla="*/ 873741 w 1169048"/>
                <a:gd name="connsiteY63" fmla="*/ 650838 h 1169048"/>
                <a:gd name="connsiteX64" fmla="*/ 873741 w 1169048"/>
                <a:gd name="connsiteY64" fmla="*/ 65083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1171816" y="946235"/>
                  </a:moveTo>
                  <a:cubicBezTo>
                    <a:pt x="1138899" y="965632"/>
                    <a:pt x="1018860" y="1045702"/>
                    <a:pt x="1034991" y="1171032"/>
                  </a:cubicBezTo>
                  <a:lnTo>
                    <a:pt x="997242" y="1133283"/>
                  </a:lnTo>
                  <a:cubicBezTo>
                    <a:pt x="1004426" y="1029766"/>
                    <a:pt x="1086717" y="959297"/>
                    <a:pt x="1132499" y="927752"/>
                  </a:cubicBezTo>
                  <a:cubicBezTo>
                    <a:pt x="1037081" y="879684"/>
                    <a:pt x="960799" y="803271"/>
                    <a:pt x="906200" y="712295"/>
                  </a:cubicBezTo>
                  <a:cubicBezTo>
                    <a:pt x="900649" y="703086"/>
                    <a:pt x="895359" y="693681"/>
                    <a:pt x="890264" y="684212"/>
                  </a:cubicBezTo>
                  <a:cubicBezTo>
                    <a:pt x="879945" y="687346"/>
                    <a:pt x="869496" y="690220"/>
                    <a:pt x="859046" y="692833"/>
                  </a:cubicBezTo>
                  <a:cubicBezTo>
                    <a:pt x="756967" y="718369"/>
                    <a:pt x="650446" y="718238"/>
                    <a:pt x="549804" y="686105"/>
                  </a:cubicBezTo>
                  <a:lnTo>
                    <a:pt x="488282" y="624649"/>
                  </a:lnTo>
                  <a:cubicBezTo>
                    <a:pt x="456280" y="524594"/>
                    <a:pt x="456802" y="418269"/>
                    <a:pt x="482273" y="316843"/>
                  </a:cubicBezTo>
                  <a:cubicBezTo>
                    <a:pt x="484886" y="306459"/>
                    <a:pt x="487759" y="296075"/>
                    <a:pt x="490894" y="285755"/>
                  </a:cubicBezTo>
                  <a:cubicBezTo>
                    <a:pt x="481359" y="280661"/>
                    <a:pt x="471889" y="275371"/>
                    <a:pt x="462680" y="269820"/>
                  </a:cubicBezTo>
                  <a:cubicBezTo>
                    <a:pt x="371116" y="214959"/>
                    <a:pt x="294964" y="138155"/>
                    <a:pt x="246700" y="42345"/>
                  </a:cubicBezTo>
                  <a:cubicBezTo>
                    <a:pt x="215155" y="88127"/>
                    <a:pt x="144621" y="170353"/>
                    <a:pt x="41104" y="177537"/>
                  </a:cubicBezTo>
                  <a:lnTo>
                    <a:pt x="3355" y="139787"/>
                  </a:lnTo>
                  <a:cubicBezTo>
                    <a:pt x="128359" y="155854"/>
                    <a:pt x="208298" y="36663"/>
                    <a:pt x="228087" y="3355"/>
                  </a:cubicBezTo>
                  <a:lnTo>
                    <a:pt x="269101" y="3355"/>
                  </a:lnTo>
                  <a:cubicBezTo>
                    <a:pt x="313120" y="103083"/>
                    <a:pt x="388880" y="182566"/>
                    <a:pt x="481685" y="238144"/>
                  </a:cubicBezTo>
                  <a:cubicBezTo>
                    <a:pt x="488608" y="242324"/>
                    <a:pt x="495662" y="246308"/>
                    <a:pt x="502781" y="250227"/>
                  </a:cubicBezTo>
                  <a:cubicBezTo>
                    <a:pt x="536154" y="158858"/>
                    <a:pt x="589447" y="73563"/>
                    <a:pt x="656585" y="3355"/>
                  </a:cubicBezTo>
                  <a:lnTo>
                    <a:pt x="715103" y="3355"/>
                  </a:lnTo>
                  <a:lnTo>
                    <a:pt x="714973" y="3486"/>
                  </a:lnTo>
                  <a:cubicBezTo>
                    <a:pt x="734174" y="23014"/>
                    <a:pt x="755465" y="40843"/>
                    <a:pt x="778323" y="56779"/>
                  </a:cubicBezTo>
                  <a:cubicBezTo>
                    <a:pt x="806080" y="76045"/>
                    <a:pt x="835927" y="92373"/>
                    <a:pt x="867210" y="105173"/>
                  </a:cubicBezTo>
                  <a:lnTo>
                    <a:pt x="896404" y="117060"/>
                  </a:lnTo>
                  <a:lnTo>
                    <a:pt x="884256" y="145992"/>
                  </a:lnTo>
                  <a:cubicBezTo>
                    <a:pt x="871325" y="176949"/>
                    <a:pt x="861789" y="209604"/>
                    <a:pt x="855911" y="242847"/>
                  </a:cubicBezTo>
                  <a:cubicBezTo>
                    <a:pt x="851078" y="270342"/>
                    <a:pt x="848727" y="298295"/>
                    <a:pt x="849054" y="326182"/>
                  </a:cubicBezTo>
                  <a:cubicBezTo>
                    <a:pt x="876419" y="326378"/>
                    <a:pt x="904110" y="324027"/>
                    <a:pt x="931606" y="319063"/>
                  </a:cubicBezTo>
                  <a:cubicBezTo>
                    <a:pt x="964718" y="313120"/>
                    <a:pt x="997373" y="303520"/>
                    <a:pt x="1028721" y="290392"/>
                  </a:cubicBezTo>
                  <a:lnTo>
                    <a:pt x="1057785" y="278179"/>
                  </a:lnTo>
                  <a:lnTo>
                    <a:pt x="1069736" y="307373"/>
                  </a:lnTo>
                  <a:cubicBezTo>
                    <a:pt x="1082472" y="338461"/>
                    <a:pt x="1098799" y="368242"/>
                    <a:pt x="1118196" y="395868"/>
                  </a:cubicBezTo>
                  <a:cubicBezTo>
                    <a:pt x="1134067" y="418465"/>
                    <a:pt x="1152027" y="439691"/>
                    <a:pt x="1171816" y="459153"/>
                  </a:cubicBezTo>
                  <a:lnTo>
                    <a:pt x="1171816" y="517802"/>
                  </a:lnTo>
                  <a:cubicBezTo>
                    <a:pt x="1100628" y="585985"/>
                    <a:pt x="1015986" y="639082"/>
                    <a:pt x="925793" y="672194"/>
                  </a:cubicBezTo>
                  <a:cubicBezTo>
                    <a:pt x="929712" y="679313"/>
                    <a:pt x="933696" y="686302"/>
                    <a:pt x="937875" y="693224"/>
                  </a:cubicBezTo>
                  <a:cubicBezTo>
                    <a:pt x="993324" y="785703"/>
                    <a:pt x="1072349" y="861920"/>
                    <a:pt x="1171816" y="905482"/>
                  </a:cubicBezTo>
                  <a:lnTo>
                    <a:pt x="1171881" y="905482"/>
                  </a:lnTo>
                  <a:lnTo>
                    <a:pt x="1171881" y="946104"/>
                  </a:lnTo>
                  <a:lnTo>
                    <a:pt x="1171881" y="946104"/>
                  </a:lnTo>
                  <a:close/>
                  <a:moveTo>
                    <a:pt x="938202" y="355441"/>
                  </a:moveTo>
                  <a:cubicBezTo>
                    <a:pt x="907180" y="360993"/>
                    <a:pt x="875700" y="363539"/>
                    <a:pt x="844482" y="363017"/>
                  </a:cubicBezTo>
                  <a:cubicBezTo>
                    <a:pt x="846180" y="457847"/>
                    <a:pt x="868320" y="553526"/>
                    <a:pt x="908943" y="639344"/>
                  </a:cubicBezTo>
                  <a:cubicBezTo>
                    <a:pt x="997177" y="607668"/>
                    <a:pt x="1079990" y="555747"/>
                    <a:pt x="1149218" y="488674"/>
                  </a:cubicBezTo>
                  <a:cubicBezTo>
                    <a:pt x="1126752" y="467056"/>
                    <a:pt x="1106245" y="442957"/>
                    <a:pt x="1088088" y="417094"/>
                  </a:cubicBezTo>
                  <a:cubicBezTo>
                    <a:pt x="1068169" y="388684"/>
                    <a:pt x="1051254" y="358249"/>
                    <a:pt x="1037865" y="326640"/>
                  </a:cubicBezTo>
                  <a:cubicBezTo>
                    <a:pt x="1005602" y="339767"/>
                    <a:pt x="972098" y="349433"/>
                    <a:pt x="938202" y="355506"/>
                  </a:cubicBezTo>
                  <a:lnTo>
                    <a:pt x="938202" y="355506"/>
                  </a:lnTo>
                  <a:close/>
                  <a:moveTo>
                    <a:pt x="812350" y="330427"/>
                  </a:moveTo>
                  <a:cubicBezTo>
                    <a:pt x="811762" y="299144"/>
                    <a:pt x="814309" y="267664"/>
                    <a:pt x="819795" y="236577"/>
                  </a:cubicBezTo>
                  <a:cubicBezTo>
                    <a:pt x="825804" y="202485"/>
                    <a:pt x="835339" y="168981"/>
                    <a:pt x="848270" y="137110"/>
                  </a:cubicBezTo>
                  <a:cubicBezTo>
                    <a:pt x="816072" y="123525"/>
                    <a:pt x="785573" y="106676"/>
                    <a:pt x="757424" y="87148"/>
                  </a:cubicBezTo>
                  <a:cubicBezTo>
                    <a:pt x="731496" y="69122"/>
                    <a:pt x="707462" y="48680"/>
                    <a:pt x="685779" y="26214"/>
                  </a:cubicBezTo>
                  <a:cubicBezTo>
                    <a:pt x="619881" y="94462"/>
                    <a:pt x="567895" y="177733"/>
                    <a:pt x="535958" y="267077"/>
                  </a:cubicBezTo>
                  <a:cubicBezTo>
                    <a:pt x="620796" y="307047"/>
                    <a:pt x="716083" y="328925"/>
                    <a:pt x="812415" y="330362"/>
                  </a:cubicBezTo>
                  <a:lnTo>
                    <a:pt x="812415" y="330362"/>
                  </a:lnTo>
                  <a:close/>
                  <a:moveTo>
                    <a:pt x="873676" y="650838"/>
                  </a:moveTo>
                  <a:cubicBezTo>
                    <a:pt x="832596" y="562539"/>
                    <a:pt x="809999" y="464443"/>
                    <a:pt x="807778" y="367131"/>
                  </a:cubicBezTo>
                  <a:cubicBezTo>
                    <a:pt x="709160" y="365042"/>
                    <a:pt x="611718" y="342771"/>
                    <a:pt x="524463" y="302409"/>
                  </a:cubicBezTo>
                  <a:cubicBezTo>
                    <a:pt x="522178" y="310181"/>
                    <a:pt x="520088" y="318019"/>
                    <a:pt x="518128" y="325856"/>
                  </a:cubicBezTo>
                  <a:cubicBezTo>
                    <a:pt x="491939" y="430417"/>
                    <a:pt x="493898" y="540203"/>
                    <a:pt x="533476" y="641368"/>
                  </a:cubicBezTo>
                  <a:cubicBezTo>
                    <a:pt x="635229" y="680946"/>
                    <a:pt x="745146" y="683558"/>
                    <a:pt x="850229" y="657239"/>
                  </a:cubicBezTo>
                  <a:cubicBezTo>
                    <a:pt x="858067" y="655279"/>
                    <a:pt x="865904" y="653124"/>
                    <a:pt x="873741" y="650838"/>
                  </a:cubicBezTo>
                  <a:lnTo>
                    <a:pt x="873741" y="65083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69920A06-35DB-4773-B624-CBEDE3509235}"/>
                </a:ext>
              </a:extLst>
            </p:cNvPr>
            <p:cNvSpPr/>
            <p:nvPr/>
          </p:nvSpPr>
          <p:spPr>
            <a:xfrm>
              <a:off x="-3421" y="4246622"/>
              <a:ext cx="1169048" cy="1169048"/>
            </a:xfrm>
            <a:custGeom>
              <a:avLst/>
              <a:gdLst>
                <a:gd name="connsiteX0" fmla="*/ 3421 w 1169048"/>
                <a:gd name="connsiteY0" fmla="*/ 947410 h 1169048"/>
                <a:gd name="connsiteX1" fmla="*/ 140114 w 1169048"/>
                <a:gd name="connsiteY1" fmla="*/ 1172142 h 1169048"/>
                <a:gd name="connsiteX2" fmla="*/ 177863 w 1169048"/>
                <a:gd name="connsiteY2" fmla="*/ 1134393 h 1169048"/>
                <a:gd name="connsiteX3" fmla="*/ 42607 w 1169048"/>
                <a:gd name="connsiteY3" fmla="*/ 928863 h 1169048"/>
                <a:gd name="connsiteX4" fmla="*/ 268906 w 1169048"/>
                <a:gd name="connsiteY4" fmla="*/ 713405 h 1169048"/>
                <a:gd name="connsiteX5" fmla="*/ 284841 w 1169048"/>
                <a:gd name="connsiteY5" fmla="*/ 685322 h 1169048"/>
                <a:gd name="connsiteX6" fmla="*/ 316059 w 1169048"/>
                <a:gd name="connsiteY6" fmla="*/ 693943 h 1169048"/>
                <a:gd name="connsiteX7" fmla="*/ 625302 w 1169048"/>
                <a:gd name="connsiteY7" fmla="*/ 687216 h 1169048"/>
                <a:gd name="connsiteX8" fmla="*/ 686824 w 1169048"/>
                <a:gd name="connsiteY8" fmla="*/ 625759 h 1169048"/>
                <a:gd name="connsiteX9" fmla="*/ 692832 w 1169048"/>
                <a:gd name="connsiteY9" fmla="*/ 317953 h 1169048"/>
                <a:gd name="connsiteX10" fmla="*/ 684212 w 1169048"/>
                <a:gd name="connsiteY10" fmla="*/ 286866 h 1169048"/>
                <a:gd name="connsiteX11" fmla="*/ 712425 w 1169048"/>
                <a:gd name="connsiteY11" fmla="*/ 270930 h 1169048"/>
                <a:gd name="connsiteX12" fmla="*/ 928405 w 1169048"/>
                <a:gd name="connsiteY12" fmla="*/ 43456 h 1169048"/>
                <a:gd name="connsiteX13" fmla="*/ 1134001 w 1169048"/>
                <a:gd name="connsiteY13" fmla="*/ 178647 h 1169048"/>
                <a:gd name="connsiteX14" fmla="*/ 1171750 w 1169048"/>
                <a:gd name="connsiteY14" fmla="*/ 140898 h 1169048"/>
                <a:gd name="connsiteX15" fmla="*/ 946758 w 1169048"/>
                <a:gd name="connsiteY15" fmla="*/ 4008 h 1169048"/>
                <a:gd name="connsiteX16" fmla="*/ 947149 w 1169048"/>
                <a:gd name="connsiteY16" fmla="*/ 3355 h 1169048"/>
                <a:gd name="connsiteX17" fmla="*/ 905939 w 1169048"/>
                <a:gd name="connsiteY17" fmla="*/ 3355 h 1169048"/>
                <a:gd name="connsiteX18" fmla="*/ 906265 w 1169048"/>
                <a:gd name="connsiteY18" fmla="*/ 4008 h 1169048"/>
                <a:gd name="connsiteX19" fmla="*/ 693486 w 1169048"/>
                <a:gd name="connsiteY19" fmla="*/ 239255 h 1169048"/>
                <a:gd name="connsiteX20" fmla="*/ 672390 w 1169048"/>
                <a:gd name="connsiteY20" fmla="*/ 251337 h 1169048"/>
                <a:gd name="connsiteX21" fmla="*/ 518324 w 1169048"/>
                <a:gd name="connsiteY21" fmla="*/ 4204 h 1169048"/>
                <a:gd name="connsiteX22" fmla="*/ 519108 w 1169048"/>
                <a:gd name="connsiteY22" fmla="*/ 3355 h 1169048"/>
                <a:gd name="connsiteX23" fmla="*/ 458958 w 1169048"/>
                <a:gd name="connsiteY23" fmla="*/ 3355 h 1169048"/>
                <a:gd name="connsiteX24" fmla="*/ 460133 w 1169048"/>
                <a:gd name="connsiteY24" fmla="*/ 4596 h 1169048"/>
                <a:gd name="connsiteX25" fmla="*/ 396782 w 1169048"/>
                <a:gd name="connsiteY25" fmla="*/ 57889 h 1169048"/>
                <a:gd name="connsiteX26" fmla="*/ 307896 w 1169048"/>
                <a:gd name="connsiteY26" fmla="*/ 106284 h 1169048"/>
                <a:gd name="connsiteX27" fmla="*/ 278702 w 1169048"/>
                <a:gd name="connsiteY27" fmla="*/ 118170 h 1169048"/>
                <a:gd name="connsiteX28" fmla="*/ 290850 w 1169048"/>
                <a:gd name="connsiteY28" fmla="*/ 147102 h 1169048"/>
                <a:gd name="connsiteX29" fmla="*/ 319194 w 1169048"/>
                <a:gd name="connsiteY29" fmla="*/ 243957 h 1169048"/>
                <a:gd name="connsiteX30" fmla="*/ 326052 w 1169048"/>
                <a:gd name="connsiteY30" fmla="*/ 327293 h 1169048"/>
                <a:gd name="connsiteX31" fmla="*/ 243500 w 1169048"/>
                <a:gd name="connsiteY31" fmla="*/ 320174 h 1169048"/>
                <a:gd name="connsiteX32" fmla="*/ 146384 w 1169048"/>
                <a:gd name="connsiteY32" fmla="*/ 291503 h 1169048"/>
                <a:gd name="connsiteX33" fmla="*/ 117321 w 1169048"/>
                <a:gd name="connsiteY33" fmla="*/ 279290 h 1169048"/>
                <a:gd name="connsiteX34" fmla="*/ 105369 w 1169048"/>
                <a:gd name="connsiteY34" fmla="*/ 308418 h 1169048"/>
                <a:gd name="connsiteX35" fmla="*/ 56909 w 1169048"/>
                <a:gd name="connsiteY35" fmla="*/ 396913 h 1169048"/>
                <a:gd name="connsiteX36" fmla="*/ 3355 w 1169048"/>
                <a:gd name="connsiteY36" fmla="*/ 460068 h 1169048"/>
                <a:gd name="connsiteX37" fmla="*/ 3355 w 1169048"/>
                <a:gd name="connsiteY37" fmla="*/ 518912 h 1169048"/>
                <a:gd name="connsiteX38" fmla="*/ 249313 w 1169048"/>
                <a:gd name="connsiteY38" fmla="*/ 673239 h 1169048"/>
                <a:gd name="connsiteX39" fmla="*/ 237230 w 1169048"/>
                <a:gd name="connsiteY39" fmla="*/ 694269 h 1169048"/>
                <a:gd name="connsiteX40" fmla="*/ 3355 w 1169048"/>
                <a:gd name="connsiteY40" fmla="*/ 906527 h 1169048"/>
                <a:gd name="connsiteX41" fmla="*/ 3355 w 1169048"/>
                <a:gd name="connsiteY41" fmla="*/ 947215 h 1169048"/>
                <a:gd name="connsiteX42" fmla="*/ 3421 w 1169048"/>
                <a:gd name="connsiteY42" fmla="*/ 947215 h 1169048"/>
                <a:gd name="connsiteX43" fmla="*/ 25953 w 1169048"/>
                <a:gd name="connsiteY43" fmla="*/ 489784 h 1169048"/>
                <a:gd name="connsiteX44" fmla="*/ 87083 w 1169048"/>
                <a:gd name="connsiteY44" fmla="*/ 418139 h 1169048"/>
                <a:gd name="connsiteX45" fmla="*/ 137306 w 1169048"/>
                <a:gd name="connsiteY45" fmla="*/ 327684 h 1169048"/>
                <a:gd name="connsiteX46" fmla="*/ 236969 w 1169048"/>
                <a:gd name="connsiteY46" fmla="*/ 356551 h 1169048"/>
                <a:gd name="connsiteX47" fmla="*/ 330689 w 1169048"/>
                <a:gd name="connsiteY47" fmla="*/ 364127 h 1169048"/>
                <a:gd name="connsiteX48" fmla="*/ 266228 w 1169048"/>
                <a:gd name="connsiteY48" fmla="*/ 640454 h 1169048"/>
                <a:gd name="connsiteX49" fmla="*/ 25953 w 1169048"/>
                <a:gd name="connsiteY49" fmla="*/ 489784 h 1169048"/>
                <a:gd name="connsiteX50" fmla="*/ 25953 w 1169048"/>
                <a:gd name="connsiteY50" fmla="*/ 489784 h 1169048"/>
                <a:gd name="connsiteX51" fmla="*/ 362821 w 1169048"/>
                <a:gd name="connsiteY51" fmla="*/ 331538 h 1169048"/>
                <a:gd name="connsiteX52" fmla="*/ 355376 w 1169048"/>
                <a:gd name="connsiteY52" fmla="*/ 237687 h 1169048"/>
                <a:gd name="connsiteX53" fmla="*/ 326901 w 1169048"/>
                <a:gd name="connsiteY53" fmla="*/ 138220 h 1169048"/>
                <a:gd name="connsiteX54" fmla="*/ 417747 w 1169048"/>
                <a:gd name="connsiteY54" fmla="*/ 88258 h 1169048"/>
                <a:gd name="connsiteX55" fmla="*/ 489392 w 1169048"/>
                <a:gd name="connsiteY55" fmla="*/ 27324 h 1169048"/>
                <a:gd name="connsiteX56" fmla="*/ 639213 w 1169048"/>
                <a:gd name="connsiteY56" fmla="*/ 268187 h 1169048"/>
                <a:gd name="connsiteX57" fmla="*/ 362756 w 1169048"/>
                <a:gd name="connsiteY57" fmla="*/ 331472 h 1169048"/>
                <a:gd name="connsiteX58" fmla="*/ 362756 w 1169048"/>
                <a:gd name="connsiteY58" fmla="*/ 331472 h 1169048"/>
                <a:gd name="connsiteX59" fmla="*/ 301495 w 1169048"/>
                <a:gd name="connsiteY59" fmla="*/ 651948 h 1169048"/>
                <a:gd name="connsiteX60" fmla="*/ 367393 w 1169048"/>
                <a:gd name="connsiteY60" fmla="*/ 368242 h 1169048"/>
                <a:gd name="connsiteX61" fmla="*/ 650708 w 1169048"/>
                <a:gd name="connsiteY61" fmla="*/ 303520 h 1169048"/>
                <a:gd name="connsiteX62" fmla="*/ 657043 w 1169048"/>
                <a:gd name="connsiteY62" fmla="*/ 326966 h 1169048"/>
                <a:gd name="connsiteX63" fmla="*/ 641695 w 1169048"/>
                <a:gd name="connsiteY63" fmla="*/ 642478 h 1169048"/>
                <a:gd name="connsiteX64" fmla="*/ 324942 w 1169048"/>
                <a:gd name="connsiteY64" fmla="*/ 658349 h 1169048"/>
                <a:gd name="connsiteX65" fmla="*/ 301430 w 1169048"/>
                <a:gd name="connsiteY65" fmla="*/ 651948 h 1169048"/>
                <a:gd name="connsiteX66" fmla="*/ 301430 w 1169048"/>
                <a:gd name="connsiteY66" fmla="*/ 65194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3421" y="947410"/>
                  </a:moveTo>
                  <a:cubicBezTo>
                    <a:pt x="36467" y="966938"/>
                    <a:pt x="156246" y="1046943"/>
                    <a:pt x="140114" y="1172142"/>
                  </a:cubicBezTo>
                  <a:lnTo>
                    <a:pt x="177863" y="1134393"/>
                  </a:lnTo>
                  <a:cubicBezTo>
                    <a:pt x="170679" y="1030877"/>
                    <a:pt x="88389" y="960407"/>
                    <a:pt x="42607" y="928863"/>
                  </a:cubicBezTo>
                  <a:cubicBezTo>
                    <a:pt x="138024" y="880795"/>
                    <a:pt x="214306" y="804382"/>
                    <a:pt x="268906" y="713405"/>
                  </a:cubicBezTo>
                  <a:cubicBezTo>
                    <a:pt x="274457" y="704196"/>
                    <a:pt x="279747" y="694792"/>
                    <a:pt x="284841" y="685322"/>
                  </a:cubicBezTo>
                  <a:cubicBezTo>
                    <a:pt x="295160" y="688457"/>
                    <a:pt x="305610" y="691330"/>
                    <a:pt x="316059" y="693943"/>
                  </a:cubicBezTo>
                  <a:cubicBezTo>
                    <a:pt x="418139" y="719479"/>
                    <a:pt x="524659" y="719348"/>
                    <a:pt x="625302" y="687216"/>
                  </a:cubicBezTo>
                  <a:lnTo>
                    <a:pt x="686824" y="625759"/>
                  </a:lnTo>
                  <a:cubicBezTo>
                    <a:pt x="718826" y="525704"/>
                    <a:pt x="718303" y="419445"/>
                    <a:pt x="692832" y="317953"/>
                  </a:cubicBezTo>
                  <a:cubicBezTo>
                    <a:pt x="690220" y="307569"/>
                    <a:pt x="687346" y="297185"/>
                    <a:pt x="684212" y="286866"/>
                  </a:cubicBezTo>
                  <a:cubicBezTo>
                    <a:pt x="693747" y="281771"/>
                    <a:pt x="703217" y="276481"/>
                    <a:pt x="712425" y="270930"/>
                  </a:cubicBezTo>
                  <a:cubicBezTo>
                    <a:pt x="803990" y="216070"/>
                    <a:pt x="880141" y="139265"/>
                    <a:pt x="928405" y="43456"/>
                  </a:cubicBezTo>
                  <a:cubicBezTo>
                    <a:pt x="959950" y="89238"/>
                    <a:pt x="1030485" y="171463"/>
                    <a:pt x="1134001" y="178647"/>
                  </a:cubicBezTo>
                  <a:lnTo>
                    <a:pt x="1171750" y="140898"/>
                  </a:lnTo>
                  <a:cubicBezTo>
                    <a:pt x="1046159" y="157030"/>
                    <a:pt x="966089" y="36729"/>
                    <a:pt x="946758" y="4008"/>
                  </a:cubicBezTo>
                  <a:lnTo>
                    <a:pt x="947149" y="3355"/>
                  </a:lnTo>
                  <a:lnTo>
                    <a:pt x="905939" y="3355"/>
                  </a:lnTo>
                  <a:lnTo>
                    <a:pt x="906265" y="4008"/>
                  </a:lnTo>
                  <a:cubicBezTo>
                    <a:pt x="862312" y="103933"/>
                    <a:pt x="786422" y="183545"/>
                    <a:pt x="693486" y="239255"/>
                  </a:cubicBezTo>
                  <a:cubicBezTo>
                    <a:pt x="686563" y="243435"/>
                    <a:pt x="679509" y="247419"/>
                    <a:pt x="672390" y="251337"/>
                  </a:cubicBezTo>
                  <a:cubicBezTo>
                    <a:pt x="638952" y="159838"/>
                    <a:pt x="585594" y="74478"/>
                    <a:pt x="518324" y="4204"/>
                  </a:cubicBezTo>
                  <a:lnTo>
                    <a:pt x="519108" y="3355"/>
                  </a:lnTo>
                  <a:lnTo>
                    <a:pt x="458958" y="3355"/>
                  </a:lnTo>
                  <a:lnTo>
                    <a:pt x="460133" y="4596"/>
                  </a:lnTo>
                  <a:cubicBezTo>
                    <a:pt x="440932" y="24124"/>
                    <a:pt x="419641" y="41953"/>
                    <a:pt x="396782" y="57889"/>
                  </a:cubicBezTo>
                  <a:cubicBezTo>
                    <a:pt x="369026" y="77155"/>
                    <a:pt x="339179" y="93483"/>
                    <a:pt x="307896" y="106284"/>
                  </a:cubicBezTo>
                  <a:lnTo>
                    <a:pt x="278702" y="118170"/>
                  </a:lnTo>
                  <a:lnTo>
                    <a:pt x="290850" y="147102"/>
                  </a:lnTo>
                  <a:cubicBezTo>
                    <a:pt x="303781" y="178059"/>
                    <a:pt x="313316" y="210714"/>
                    <a:pt x="319194" y="243957"/>
                  </a:cubicBezTo>
                  <a:cubicBezTo>
                    <a:pt x="324027" y="271453"/>
                    <a:pt x="326378" y="299405"/>
                    <a:pt x="326052" y="327293"/>
                  </a:cubicBezTo>
                  <a:cubicBezTo>
                    <a:pt x="298687" y="327488"/>
                    <a:pt x="270995" y="325137"/>
                    <a:pt x="243500" y="320174"/>
                  </a:cubicBezTo>
                  <a:cubicBezTo>
                    <a:pt x="210388" y="314231"/>
                    <a:pt x="177733" y="304630"/>
                    <a:pt x="146384" y="291503"/>
                  </a:cubicBezTo>
                  <a:lnTo>
                    <a:pt x="117321" y="279290"/>
                  </a:lnTo>
                  <a:lnTo>
                    <a:pt x="105369" y="308418"/>
                  </a:lnTo>
                  <a:cubicBezTo>
                    <a:pt x="92634" y="339506"/>
                    <a:pt x="76307" y="369287"/>
                    <a:pt x="56909" y="396913"/>
                  </a:cubicBezTo>
                  <a:cubicBezTo>
                    <a:pt x="41104" y="419445"/>
                    <a:pt x="23144" y="440671"/>
                    <a:pt x="3355" y="460068"/>
                  </a:cubicBezTo>
                  <a:lnTo>
                    <a:pt x="3355" y="518912"/>
                  </a:lnTo>
                  <a:cubicBezTo>
                    <a:pt x="74478" y="587095"/>
                    <a:pt x="159120" y="640127"/>
                    <a:pt x="249313" y="673239"/>
                  </a:cubicBezTo>
                  <a:cubicBezTo>
                    <a:pt x="245394" y="680358"/>
                    <a:pt x="241410" y="687346"/>
                    <a:pt x="237230" y="694269"/>
                  </a:cubicBezTo>
                  <a:cubicBezTo>
                    <a:pt x="181782" y="786748"/>
                    <a:pt x="102822" y="862965"/>
                    <a:pt x="3355" y="906527"/>
                  </a:cubicBezTo>
                  <a:lnTo>
                    <a:pt x="3355" y="947215"/>
                  </a:lnTo>
                  <a:lnTo>
                    <a:pt x="3421" y="947215"/>
                  </a:lnTo>
                  <a:close/>
                  <a:moveTo>
                    <a:pt x="25953" y="489784"/>
                  </a:moveTo>
                  <a:cubicBezTo>
                    <a:pt x="48419" y="468166"/>
                    <a:pt x="68926" y="444067"/>
                    <a:pt x="87083" y="418139"/>
                  </a:cubicBezTo>
                  <a:cubicBezTo>
                    <a:pt x="107002" y="389729"/>
                    <a:pt x="123917" y="359295"/>
                    <a:pt x="137306" y="327684"/>
                  </a:cubicBezTo>
                  <a:cubicBezTo>
                    <a:pt x="169569" y="340812"/>
                    <a:pt x="203073" y="350478"/>
                    <a:pt x="236969" y="356551"/>
                  </a:cubicBezTo>
                  <a:cubicBezTo>
                    <a:pt x="267991" y="362103"/>
                    <a:pt x="299471" y="364650"/>
                    <a:pt x="330689" y="364127"/>
                  </a:cubicBezTo>
                  <a:cubicBezTo>
                    <a:pt x="328991" y="458957"/>
                    <a:pt x="306851" y="554702"/>
                    <a:pt x="266228" y="640454"/>
                  </a:cubicBezTo>
                  <a:cubicBezTo>
                    <a:pt x="177994" y="608778"/>
                    <a:pt x="95181" y="556857"/>
                    <a:pt x="25953" y="489784"/>
                  </a:cubicBezTo>
                  <a:lnTo>
                    <a:pt x="25953" y="489784"/>
                  </a:lnTo>
                  <a:close/>
                  <a:moveTo>
                    <a:pt x="362821" y="331538"/>
                  </a:moveTo>
                  <a:cubicBezTo>
                    <a:pt x="363409" y="300254"/>
                    <a:pt x="360862" y="268775"/>
                    <a:pt x="355376" y="237687"/>
                  </a:cubicBezTo>
                  <a:cubicBezTo>
                    <a:pt x="349367" y="203595"/>
                    <a:pt x="339832" y="170092"/>
                    <a:pt x="326901" y="138220"/>
                  </a:cubicBezTo>
                  <a:cubicBezTo>
                    <a:pt x="359099" y="124636"/>
                    <a:pt x="389598" y="107786"/>
                    <a:pt x="417747" y="88258"/>
                  </a:cubicBezTo>
                  <a:cubicBezTo>
                    <a:pt x="443675" y="70233"/>
                    <a:pt x="467709" y="49791"/>
                    <a:pt x="489392" y="27324"/>
                  </a:cubicBezTo>
                  <a:cubicBezTo>
                    <a:pt x="555290" y="95573"/>
                    <a:pt x="607276" y="178843"/>
                    <a:pt x="639213" y="268187"/>
                  </a:cubicBezTo>
                  <a:cubicBezTo>
                    <a:pt x="554375" y="308157"/>
                    <a:pt x="459153" y="330036"/>
                    <a:pt x="362756" y="331472"/>
                  </a:cubicBezTo>
                  <a:lnTo>
                    <a:pt x="362756" y="331472"/>
                  </a:lnTo>
                  <a:close/>
                  <a:moveTo>
                    <a:pt x="301495" y="651948"/>
                  </a:moveTo>
                  <a:cubicBezTo>
                    <a:pt x="342575" y="563649"/>
                    <a:pt x="365172" y="465554"/>
                    <a:pt x="367393" y="368242"/>
                  </a:cubicBezTo>
                  <a:cubicBezTo>
                    <a:pt x="466011" y="366152"/>
                    <a:pt x="563453" y="343881"/>
                    <a:pt x="650708" y="303520"/>
                  </a:cubicBezTo>
                  <a:cubicBezTo>
                    <a:pt x="652993" y="311292"/>
                    <a:pt x="655083" y="319129"/>
                    <a:pt x="657043" y="326966"/>
                  </a:cubicBezTo>
                  <a:cubicBezTo>
                    <a:pt x="683232" y="431527"/>
                    <a:pt x="681273" y="541313"/>
                    <a:pt x="641695" y="642478"/>
                  </a:cubicBezTo>
                  <a:cubicBezTo>
                    <a:pt x="539942" y="682056"/>
                    <a:pt x="430025" y="684669"/>
                    <a:pt x="324942" y="658349"/>
                  </a:cubicBezTo>
                  <a:cubicBezTo>
                    <a:pt x="317104" y="656389"/>
                    <a:pt x="309267" y="654234"/>
                    <a:pt x="301430" y="651948"/>
                  </a:cubicBezTo>
                  <a:lnTo>
                    <a:pt x="301430" y="65194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F8C4E244-1407-4AC4-8F9C-FE9AB50CF9AD}"/>
                </a:ext>
              </a:extLst>
            </p:cNvPr>
            <p:cNvSpPr/>
            <p:nvPr/>
          </p:nvSpPr>
          <p:spPr>
            <a:xfrm>
              <a:off x="133338" y="4384229"/>
              <a:ext cx="1169048" cy="1169048"/>
            </a:xfrm>
            <a:custGeom>
              <a:avLst/>
              <a:gdLst>
                <a:gd name="connsiteX0" fmla="*/ 1171816 w 1169048"/>
                <a:gd name="connsiteY0" fmla="*/ 228152 h 1169048"/>
                <a:gd name="connsiteX1" fmla="*/ 1034991 w 1169048"/>
                <a:gd name="connsiteY1" fmla="*/ 3355 h 1169048"/>
                <a:gd name="connsiteX2" fmla="*/ 997242 w 1169048"/>
                <a:gd name="connsiteY2" fmla="*/ 41104 h 1169048"/>
                <a:gd name="connsiteX3" fmla="*/ 1132499 w 1169048"/>
                <a:gd name="connsiteY3" fmla="*/ 246635 h 1169048"/>
                <a:gd name="connsiteX4" fmla="*/ 906200 w 1169048"/>
                <a:gd name="connsiteY4" fmla="*/ 462093 h 1169048"/>
                <a:gd name="connsiteX5" fmla="*/ 890264 w 1169048"/>
                <a:gd name="connsiteY5" fmla="*/ 490176 h 1169048"/>
                <a:gd name="connsiteX6" fmla="*/ 859046 w 1169048"/>
                <a:gd name="connsiteY6" fmla="*/ 481555 h 1169048"/>
                <a:gd name="connsiteX7" fmla="*/ 549804 w 1169048"/>
                <a:gd name="connsiteY7" fmla="*/ 488282 h 1169048"/>
                <a:gd name="connsiteX8" fmla="*/ 488282 w 1169048"/>
                <a:gd name="connsiteY8" fmla="*/ 549738 h 1169048"/>
                <a:gd name="connsiteX9" fmla="*/ 482273 w 1169048"/>
                <a:gd name="connsiteY9" fmla="*/ 857544 h 1169048"/>
                <a:gd name="connsiteX10" fmla="*/ 490894 w 1169048"/>
                <a:gd name="connsiteY10" fmla="*/ 888632 h 1169048"/>
                <a:gd name="connsiteX11" fmla="*/ 462680 w 1169048"/>
                <a:gd name="connsiteY11" fmla="*/ 904567 h 1169048"/>
                <a:gd name="connsiteX12" fmla="*/ 246700 w 1169048"/>
                <a:gd name="connsiteY12" fmla="*/ 1132042 h 1169048"/>
                <a:gd name="connsiteX13" fmla="*/ 41104 w 1169048"/>
                <a:gd name="connsiteY13" fmla="*/ 996850 h 1169048"/>
                <a:gd name="connsiteX14" fmla="*/ 3355 w 1169048"/>
                <a:gd name="connsiteY14" fmla="*/ 1034600 h 1169048"/>
                <a:gd name="connsiteX15" fmla="*/ 228087 w 1169048"/>
                <a:gd name="connsiteY15" fmla="*/ 1171032 h 1169048"/>
                <a:gd name="connsiteX16" fmla="*/ 269101 w 1169048"/>
                <a:gd name="connsiteY16" fmla="*/ 1171032 h 1169048"/>
                <a:gd name="connsiteX17" fmla="*/ 481685 w 1169048"/>
                <a:gd name="connsiteY17" fmla="*/ 936243 h 1169048"/>
                <a:gd name="connsiteX18" fmla="*/ 502781 w 1169048"/>
                <a:gd name="connsiteY18" fmla="*/ 924160 h 1169048"/>
                <a:gd name="connsiteX19" fmla="*/ 656585 w 1169048"/>
                <a:gd name="connsiteY19" fmla="*/ 1171032 h 1169048"/>
                <a:gd name="connsiteX20" fmla="*/ 715103 w 1169048"/>
                <a:gd name="connsiteY20" fmla="*/ 1171032 h 1169048"/>
                <a:gd name="connsiteX21" fmla="*/ 714973 w 1169048"/>
                <a:gd name="connsiteY21" fmla="*/ 1170901 h 1169048"/>
                <a:gd name="connsiteX22" fmla="*/ 778323 w 1169048"/>
                <a:gd name="connsiteY22" fmla="*/ 1117608 h 1169048"/>
                <a:gd name="connsiteX23" fmla="*/ 867210 w 1169048"/>
                <a:gd name="connsiteY23" fmla="*/ 1069214 h 1169048"/>
                <a:gd name="connsiteX24" fmla="*/ 896404 w 1169048"/>
                <a:gd name="connsiteY24" fmla="*/ 1057327 h 1169048"/>
                <a:gd name="connsiteX25" fmla="*/ 884256 w 1169048"/>
                <a:gd name="connsiteY25" fmla="*/ 1028395 h 1169048"/>
                <a:gd name="connsiteX26" fmla="*/ 855911 w 1169048"/>
                <a:gd name="connsiteY26" fmla="*/ 931540 h 1169048"/>
                <a:gd name="connsiteX27" fmla="*/ 849054 w 1169048"/>
                <a:gd name="connsiteY27" fmla="*/ 848205 h 1169048"/>
                <a:gd name="connsiteX28" fmla="*/ 931606 w 1169048"/>
                <a:gd name="connsiteY28" fmla="*/ 855324 h 1169048"/>
                <a:gd name="connsiteX29" fmla="*/ 1028721 w 1169048"/>
                <a:gd name="connsiteY29" fmla="*/ 883995 h 1169048"/>
                <a:gd name="connsiteX30" fmla="*/ 1057785 w 1169048"/>
                <a:gd name="connsiteY30" fmla="*/ 896208 h 1169048"/>
                <a:gd name="connsiteX31" fmla="*/ 1069736 w 1169048"/>
                <a:gd name="connsiteY31" fmla="*/ 867014 h 1169048"/>
                <a:gd name="connsiteX32" fmla="*/ 1118196 w 1169048"/>
                <a:gd name="connsiteY32" fmla="*/ 778519 h 1169048"/>
                <a:gd name="connsiteX33" fmla="*/ 1171816 w 1169048"/>
                <a:gd name="connsiteY33" fmla="*/ 715234 h 1169048"/>
                <a:gd name="connsiteX34" fmla="*/ 1171816 w 1169048"/>
                <a:gd name="connsiteY34" fmla="*/ 656586 h 1169048"/>
                <a:gd name="connsiteX35" fmla="*/ 925793 w 1169048"/>
                <a:gd name="connsiteY35" fmla="*/ 502193 h 1169048"/>
                <a:gd name="connsiteX36" fmla="*/ 937875 w 1169048"/>
                <a:gd name="connsiteY36" fmla="*/ 481163 h 1169048"/>
                <a:gd name="connsiteX37" fmla="*/ 1171816 w 1169048"/>
                <a:gd name="connsiteY37" fmla="*/ 268906 h 1169048"/>
                <a:gd name="connsiteX38" fmla="*/ 1171881 w 1169048"/>
                <a:gd name="connsiteY38" fmla="*/ 268906 h 1169048"/>
                <a:gd name="connsiteX39" fmla="*/ 1171881 w 1169048"/>
                <a:gd name="connsiteY39" fmla="*/ 228283 h 1169048"/>
                <a:gd name="connsiteX40" fmla="*/ 1171881 w 1169048"/>
                <a:gd name="connsiteY40" fmla="*/ 228283 h 1169048"/>
                <a:gd name="connsiteX41" fmla="*/ 938202 w 1169048"/>
                <a:gd name="connsiteY41" fmla="*/ 818946 h 1169048"/>
                <a:gd name="connsiteX42" fmla="*/ 844482 w 1169048"/>
                <a:gd name="connsiteY42" fmla="*/ 811370 h 1169048"/>
                <a:gd name="connsiteX43" fmla="*/ 908943 w 1169048"/>
                <a:gd name="connsiteY43" fmla="*/ 535044 h 1169048"/>
                <a:gd name="connsiteX44" fmla="*/ 1149218 w 1169048"/>
                <a:gd name="connsiteY44" fmla="*/ 685714 h 1169048"/>
                <a:gd name="connsiteX45" fmla="*/ 1088088 w 1169048"/>
                <a:gd name="connsiteY45" fmla="*/ 757293 h 1169048"/>
                <a:gd name="connsiteX46" fmla="*/ 1037865 w 1169048"/>
                <a:gd name="connsiteY46" fmla="*/ 847748 h 1169048"/>
                <a:gd name="connsiteX47" fmla="*/ 938202 w 1169048"/>
                <a:gd name="connsiteY47" fmla="*/ 818881 h 1169048"/>
                <a:gd name="connsiteX48" fmla="*/ 938202 w 1169048"/>
                <a:gd name="connsiteY48" fmla="*/ 818881 h 1169048"/>
                <a:gd name="connsiteX49" fmla="*/ 812350 w 1169048"/>
                <a:gd name="connsiteY49" fmla="*/ 843960 h 1169048"/>
                <a:gd name="connsiteX50" fmla="*/ 819795 w 1169048"/>
                <a:gd name="connsiteY50" fmla="*/ 937810 h 1169048"/>
                <a:gd name="connsiteX51" fmla="*/ 848270 w 1169048"/>
                <a:gd name="connsiteY51" fmla="*/ 1037277 h 1169048"/>
                <a:gd name="connsiteX52" fmla="*/ 757424 w 1169048"/>
                <a:gd name="connsiteY52" fmla="*/ 1087239 h 1169048"/>
                <a:gd name="connsiteX53" fmla="*/ 685779 w 1169048"/>
                <a:gd name="connsiteY53" fmla="*/ 1148174 h 1169048"/>
                <a:gd name="connsiteX54" fmla="*/ 535958 w 1169048"/>
                <a:gd name="connsiteY54" fmla="*/ 907311 h 1169048"/>
                <a:gd name="connsiteX55" fmla="*/ 812415 w 1169048"/>
                <a:gd name="connsiteY55" fmla="*/ 844025 h 1169048"/>
                <a:gd name="connsiteX56" fmla="*/ 812415 w 1169048"/>
                <a:gd name="connsiteY56" fmla="*/ 844025 h 1169048"/>
                <a:gd name="connsiteX57" fmla="*/ 873676 w 1169048"/>
                <a:gd name="connsiteY57" fmla="*/ 523549 h 1169048"/>
                <a:gd name="connsiteX58" fmla="*/ 807778 w 1169048"/>
                <a:gd name="connsiteY58" fmla="*/ 807256 h 1169048"/>
                <a:gd name="connsiteX59" fmla="*/ 524463 w 1169048"/>
                <a:gd name="connsiteY59" fmla="*/ 871978 h 1169048"/>
                <a:gd name="connsiteX60" fmla="*/ 518128 w 1169048"/>
                <a:gd name="connsiteY60" fmla="*/ 848532 h 1169048"/>
                <a:gd name="connsiteX61" fmla="*/ 533476 w 1169048"/>
                <a:gd name="connsiteY61" fmla="*/ 533019 h 1169048"/>
                <a:gd name="connsiteX62" fmla="*/ 850229 w 1169048"/>
                <a:gd name="connsiteY62" fmla="*/ 517149 h 1169048"/>
                <a:gd name="connsiteX63" fmla="*/ 873741 w 1169048"/>
                <a:gd name="connsiteY63" fmla="*/ 523549 h 1169048"/>
                <a:gd name="connsiteX64" fmla="*/ 873741 w 1169048"/>
                <a:gd name="connsiteY64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1171816" y="228152"/>
                  </a:moveTo>
                  <a:cubicBezTo>
                    <a:pt x="1138899" y="208755"/>
                    <a:pt x="1018860" y="128685"/>
                    <a:pt x="1034991" y="3355"/>
                  </a:cubicBezTo>
                  <a:lnTo>
                    <a:pt x="997242" y="41104"/>
                  </a:lnTo>
                  <a:cubicBezTo>
                    <a:pt x="1004426" y="144621"/>
                    <a:pt x="1086717" y="215090"/>
                    <a:pt x="1132499" y="246635"/>
                  </a:cubicBezTo>
                  <a:cubicBezTo>
                    <a:pt x="1037081" y="294703"/>
                    <a:pt x="960799" y="371116"/>
                    <a:pt x="906200" y="462093"/>
                  </a:cubicBezTo>
                  <a:cubicBezTo>
                    <a:pt x="900649" y="471301"/>
                    <a:pt x="895359" y="480706"/>
                    <a:pt x="890264" y="490176"/>
                  </a:cubicBezTo>
                  <a:cubicBezTo>
                    <a:pt x="879945" y="487041"/>
                    <a:pt x="869496" y="484167"/>
                    <a:pt x="859046" y="481555"/>
                  </a:cubicBezTo>
                  <a:cubicBezTo>
                    <a:pt x="756967" y="456019"/>
                    <a:pt x="650446" y="456149"/>
                    <a:pt x="549804" y="488282"/>
                  </a:cubicBezTo>
                  <a:lnTo>
                    <a:pt x="488282" y="549738"/>
                  </a:lnTo>
                  <a:cubicBezTo>
                    <a:pt x="456280" y="649793"/>
                    <a:pt x="456802" y="756118"/>
                    <a:pt x="482273" y="857544"/>
                  </a:cubicBezTo>
                  <a:cubicBezTo>
                    <a:pt x="484886" y="867928"/>
                    <a:pt x="487759" y="878313"/>
                    <a:pt x="490894" y="888632"/>
                  </a:cubicBezTo>
                  <a:cubicBezTo>
                    <a:pt x="481359" y="893726"/>
                    <a:pt x="471889" y="899016"/>
                    <a:pt x="462680" y="904567"/>
                  </a:cubicBezTo>
                  <a:cubicBezTo>
                    <a:pt x="371116" y="959428"/>
                    <a:pt x="294964" y="1036232"/>
                    <a:pt x="246700" y="1132042"/>
                  </a:cubicBezTo>
                  <a:cubicBezTo>
                    <a:pt x="215155" y="1086260"/>
                    <a:pt x="144621" y="1004035"/>
                    <a:pt x="41104" y="996850"/>
                  </a:cubicBezTo>
                  <a:lnTo>
                    <a:pt x="3355" y="1034600"/>
                  </a:lnTo>
                  <a:cubicBezTo>
                    <a:pt x="128359" y="1018533"/>
                    <a:pt x="208298" y="1137724"/>
                    <a:pt x="228087" y="1171032"/>
                  </a:cubicBezTo>
                  <a:lnTo>
                    <a:pt x="269101" y="1171032"/>
                  </a:lnTo>
                  <a:cubicBezTo>
                    <a:pt x="313120" y="1071304"/>
                    <a:pt x="388880" y="991822"/>
                    <a:pt x="481685" y="936243"/>
                  </a:cubicBezTo>
                  <a:cubicBezTo>
                    <a:pt x="488608" y="932063"/>
                    <a:pt x="495662" y="928079"/>
                    <a:pt x="502781" y="924160"/>
                  </a:cubicBezTo>
                  <a:cubicBezTo>
                    <a:pt x="536154" y="1015529"/>
                    <a:pt x="589447" y="1100824"/>
                    <a:pt x="656585" y="1171032"/>
                  </a:cubicBezTo>
                  <a:lnTo>
                    <a:pt x="715103" y="1171032"/>
                  </a:lnTo>
                  <a:lnTo>
                    <a:pt x="714973" y="1170901"/>
                  </a:lnTo>
                  <a:cubicBezTo>
                    <a:pt x="734174" y="1151374"/>
                    <a:pt x="755465" y="1133544"/>
                    <a:pt x="778323" y="1117608"/>
                  </a:cubicBezTo>
                  <a:cubicBezTo>
                    <a:pt x="806080" y="1098342"/>
                    <a:pt x="835927" y="1082015"/>
                    <a:pt x="867210" y="1069214"/>
                  </a:cubicBezTo>
                  <a:lnTo>
                    <a:pt x="896404" y="1057327"/>
                  </a:lnTo>
                  <a:lnTo>
                    <a:pt x="884256" y="1028395"/>
                  </a:lnTo>
                  <a:cubicBezTo>
                    <a:pt x="871325" y="997438"/>
                    <a:pt x="861789" y="964783"/>
                    <a:pt x="855911" y="931540"/>
                  </a:cubicBezTo>
                  <a:cubicBezTo>
                    <a:pt x="851078" y="904045"/>
                    <a:pt x="848727" y="876092"/>
                    <a:pt x="849054" y="848205"/>
                  </a:cubicBezTo>
                  <a:cubicBezTo>
                    <a:pt x="876419" y="848009"/>
                    <a:pt x="904110" y="850360"/>
                    <a:pt x="931606" y="855324"/>
                  </a:cubicBezTo>
                  <a:cubicBezTo>
                    <a:pt x="964718" y="861267"/>
                    <a:pt x="997373" y="870868"/>
                    <a:pt x="1028721" y="883995"/>
                  </a:cubicBezTo>
                  <a:lnTo>
                    <a:pt x="1057785" y="896208"/>
                  </a:lnTo>
                  <a:lnTo>
                    <a:pt x="1069736" y="867014"/>
                  </a:lnTo>
                  <a:cubicBezTo>
                    <a:pt x="1082472" y="835926"/>
                    <a:pt x="1098799" y="806145"/>
                    <a:pt x="1118196" y="778519"/>
                  </a:cubicBezTo>
                  <a:cubicBezTo>
                    <a:pt x="1134067" y="755922"/>
                    <a:pt x="1152027" y="734696"/>
                    <a:pt x="1171816" y="715234"/>
                  </a:cubicBezTo>
                  <a:lnTo>
                    <a:pt x="1171816" y="656586"/>
                  </a:lnTo>
                  <a:cubicBezTo>
                    <a:pt x="1100628" y="588402"/>
                    <a:pt x="1015986" y="535305"/>
                    <a:pt x="925793" y="502193"/>
                  </a:cubicBezTo>
                  <a:cubicBezTo>
                    <a:pt x="929712" y="495074"/>
                    <a:pt x="933696" y="488086"/>
                    <a:pt x="937875" y="481163"/>
                  </a:cubicBezTo>
                  <a:cubicBezTo>
                    <a:pt x="993324" y="388684"/>
                    <a:pt x="1072349" y="312467"/>
                    <a:pt x="1171816" y="268906"/>
                  </a:cubicBezTo>
                  <a:lnTo>
                    <a:pt x="1171881" y="268906"/>
                  </a:lnTo>
                  <a:lnTo>
                    <a:pt x="1171881" y="228283"/>
                  </a:lnTo>
                  <a:lnTo>
                    <a:pt x="1171881" y="228283"/>
                  </a:lnTo>
                  <a:close/>
                  <a:moveTo>
                    <a:pt x="938202" y="818946"/>
                  </a:moveTo>
                  <a:cubicBezTo>
                    <a:pt x="907180" y="813395"/>
                    <a:pt x="875700" y="810848"/>
                    <a:pt x="844482" y="811370"/>
                  </a:cubicBezTo>
                  <a:cubicBezTo>
                    <a:pt x="846180" y="716540"/>
                    <a:pt x="868320" y="620861"/>
                    <a:pt x="908943" y="535044"/>
                  </a:cubicBezTo>
                  <a:cubicBezTo>
                    <a:pt x="997177" y="566719"/>
                    <a:pt x="1079990" y="618641"/>
                    <a:pt x="1149218" y="685714"/>
                  </a:cubicBezTo>
                  <a:cubicBezTo>
                    <a:pt x="1126752" y="707332"/>
                    <a:pt x="1106245" y="731431"/>
                    <a:pt x="1088088" y="757293"/>
                  </a:cubicBezTo>
                  <a:cubicBezTo>
                    <a:pt x="1068169" y="785703"/>
                    <a:pt x="1051254" y="816138"/>
                    <a:pt x="1037865" y="847748"/>
                  </a:cubicBezTo>
                  <a:cubicBezTo>
                    <a:pt x="1005602" y="834621"/>
                    <a:pt x="972098" y="824954"/>
                    <a:pt x="938202" y="818881"/>
                  </a:cubicBezTo>
                  <a:lnTo>
                    <a:pt x="938202" y="818881"/>
                  </a:lnTo>
                  <a:close/>
                  <a:moveTo>
                    <a:pt x="812350" y="843960"/>
                  </a:moveTo>
                  <a:cubicBezTo>
                    <a:pt x="811762" y="875243"/>
                    <a:pt x="814309" y="906723"/>
                    <a:pt x="819795" y="937810"/>
                  </a:cubicBezTo>
                  <a:cubicBezTo>
                    <a:pt x="825804" y="971902"/>
                    <a:pt x="835339" y="1005406"/>
                    <a:pt x="848270" y="1037277"/>
                  </a:cubicBezTo>
                  <a:cubicBezTo>
                    <a:pt x="816072" y="1050862"/>
                    <a:pt x="785573" y="1067712"/>
                    <a:pt x="757424" y="1087239"/>
                  </a:cubicBezTo>
                  <a:cubicBezTo>
                    <a:pt x="731496" y="1105265"/>
                    <a:pt x="707462" y="1125707"/>
                    <a:pt x="685779" y="1148174"/>
                  </a:cubicBezTo>
                  <a:cubicBezTo>
                    <a:pt x="619881" y="1079925"/>
                    <a:pt x="567895" y="996655"/>
                    <a:pt x="535958" y="907311"/>
                  </a:cubicBezTo>
                  <a:cubicBezTo>
                    <a:pt x="620796" y="867341"/>
                    <a:pt x="716083" y="845462"/>
                    <a:pt x="812415" y="844025"/>
                  </a:cubicBezTo>
                  <a:lnTo>
                    <a:pt x="812415" y="844025"/>
                  </a:lnTo>
                  <a:close/>
                  <a:moveTo>
                    <a:pt x="873676" y="523549"/>
                  </a:moveTo>
                  <a:cubicBezTo>
                    <a:pt x="832596" y="611848"/>
                    <a:pt x="809999" y="709944"/>
                    <a:pt x="807778" y="807256"/>
                  </a:cubicBezTo>
                  <a:cubicBezTo>
                    <a:pt x="709160" y="809346"/>
                    <a:pt x="611718" y="831616"/>
                    <a:pt x="524463" y="871978"/>
                  </a:cubicBezTo>
                  <a:cubicBezTo>
                    <a:pt x="522178" y="864206"/>
                    <a:pt x="520088" y="856368"/>
                    <a:pt x="518128" y="848532"/>
                  </a:cubicBezTo>
                  <a:cubicBezTo>
                    <a:pt x="491939" y="743970"/>
                    <a:pt x="493898" y="634184"/>
                    <a:pt x="533476" y="533019"/>
                  </a:cubicBezTo>
                  <a:cubicBezTo>
                    <a:pt x="635229" y="493441"/>
                    <a:pt x="745146" y="490829"/>
                    <a:pt x="850229" y="517149"/>
                  </a:cubicBezTo>
                  <a:cubicBezTo>
                    <a:pt x="858067" y="519108"/>
                    <a:pt x="865904" y="521263"/>
                    <a:pt x="873741" y="523549"/>
                  </a:cubicBezTo>
                  <a:lnTo>
                    <a:pt x="873741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1B1721F-BD43-409A-87E6-058764FDA512}"/>
                </a:ext>
              </a:extLst>
            </p:cNvPr>
            <p:cNvSpPr/>
            <p:nvPr/>
          </p:nvSpPr>
          <p:spPr>
            <a:xfrm>
              <a:off x="1438623" y="5688339"/>
              <a:ext cx="1169048" cy="1169048"/>
            </a:xfrm>
            <a:custGeom>
              <a:avLst/>
              <a:gdLst>
                <a:gd name="connsiteX0" fmla="*/ 1171685 w 1169048"/>
                <a:gd name="connsiteY0" fmla="*/ 228087 h 1169048"/>
                <a:gd name="connsiteX1" fmla="*/ 1034991 w 1169048"/>
                <a:gd name="connsiteY1" fmla="*/ 3355 h 1169048"/>
                <a:gd name="connsiteX2" fmla="*/ 997242 w 1169048"/>
                <a:gd name="connsiteY2" fmla="*/ 41105 h 1169048"/>
                <a:gd name="connsiteX3" fmla="*/ 1132499 w 1169048"/>
                <a:gd name="connsiteY3" fmla="*/ 246635 h 1169048"/>
                <a:gd name="connsiteX4" fmla="*/ 906200 w 1169048"/>
                <a:gd name="connsiteY4" fmla="*/ 462092 h 1169048"/>
                <a:gd name="connsiteX5" fmla="*/ 890264 w 1169048"/>
                <a:gd name="connsiteY5" fmla="*/ 490176 h 1169048"/>
                <a:gd name="connsiteX6" fmla="*/ 859046 w 1169048"/>
                <a:gd name="connsiteY6" fmla="*/ 481555 h 1169048"/>
                <a:gd name="connsiteX7" fmla="*/ 549804 w 1169048"/>
                <a:gd name="connsiteY7" fmla="*/ 488282 h 1169048"/>
                <a:gd name="connsiteX8" fmla="*/ 488282 w 1169048"/>
                <a:gd name="connsiteY8" fmla="*/ 549739 h 1169048"/>
                <a:gd name="connsiteX9" fmla="*/ 482273 w 1169048"/>
                <a:gd name="connsiteY9" fmla="*/ 857544 h 1169048"/>
                <a:gd name="connsiteX10" fmla="*/ 490894 w 1169048"/>
                <a:gd name="connsiteY10" fmla="*/ 888632 h 1169048"/>
                <a:gd name="connsiteX11" fmla="*/ 462680 w 1169048"/>
                <a:gd name="connsiteY11" fmla="*/ 904567 h 1169048"/>
                <a:gd name="connsiteX12" fmla="*/ 246700 w 1169048"/>
                <a:gd name="connsiteY12" fmla="*/ 1132042 h 1169048"/>
                <a:gd name="connsiteX13" fmla="*/ 41105 w 1169048"/>
                <a:gd name="connsiteY13" fmla="*/ 996850 h 1169048"/>
                <a:gd name="connsiteX14" fmla="*/ 3355 w 1169048"/>
                <a:gd name="connsiteY14" fmla="*/ 1034600 h 1169048"/>
                <a:gd name="connsiteX15" fmla="*/ 228348 w 1169048"/>
                <a:gd name="connsiteY15" fmla="*/ 1171489 h 1169048"/>
                <a:gd name="connsiteX16" fmla="*/ 227956 w 1169048"/>
                <a:gd name="connsiteY16" fmla="*/ 1172142 h 1169048"/>
                <a:gd name="connsiteX17" fmla="*/ 269167 w 1169048"/>
                <a:gd name="connsiteY17" fmla="*/ 1172142 h 1169048"/>
                <a:gd name="connsiteX18" fmla="*/ 268840 w 1169048"/>
                <a:gd name="connsiteY18" fmla="*/ 1171489 h 1169048"/>
                <a:gd name="connsiteX19" fmla="*/ 481620 w 1169048"/>
                <a:gd name="connsiteY19" fmla="*/ 936243 h 1169048"/>
                <a:gd name="connsiteX20" fmla="*/ 502715 w 1169048"/>
                <a:gd name="connsiteY20" fmla="*/ 924160 h 1169048"/>
                <a:gd name="connsiteX21" fmla="*/ 656781 w 1169048"/>
                <a:gd name="connsiteY21" fmla="*/ 1171293 h 1169048"/>
                <a:gd name="connsiteX22" fmla="*/ 655998 w 1169048"/>
                <a:gd name="connsiteY22" fmla="*/ 1172142 h 1169048"/>
                <a:gd name="connsiteX23" fmla="*/ 716148 w 1169048"/>
                <a:gd name="connsiteY23" fmla="*/ 1172142 h 1169048"/>
                <a:gd name="connsiteX24" fmla="*/ 714973 w 1169048"/>
                <a:gd name="connsiteY24" fmla="*/ 1170901 h 1169048"/>
                <a:gd name="connsiteX25" fmla="*/ 778323 w 1169048"/>
                <a:gd name="connsiteY25" fmla="*/ 1117609 h 1169048"/>
                <a:gd name="connsiteX26" fmla="*/ 867210 w 1169048"/>
                <a:gd name="connsiteY26" fmla="*/ 1069214 h 1169048"/>
                <a:gd name="connsiteX27" fmla="*/ 896404 w 1169048"/>
                <a:gd name="connsiteY27" fmla="*/ 1057327 h 1169048"/>
                <a:gd name="connsiteX28" fmla="*/ 884256 w 1169048"/>
                <a:gd name="connsiteY28" fmla="*/ 1028395 h 1169048"/>
                <a:gd name="connsiteX29" fmla="*/ 855911 w 1169048"/>
                <a:gd name="connsiteY29" fmla="*/ 931540 h 1169048"/>
                <a:gd name="connsiteX30" fmla="*/ 849054 w 1169048"/>
                <a:gd name="connsiteY30" fmla="*/ 848205 h 1169048"/>
                <a:gd name="connsiteX31" fmla="*/ 931606 w 1169048"/>
                <a:gd name="connsiteY31" fmla="*/ 855324 h 1169048"/>
                <a:gd name="connsiteX32" fmla="*/ 1028722 w 1169048"/>
                <a:gd name="connsiteY32" fmla="*/ 883995 h 1169048"/>
                <a:gd name="connsiteX33" fmla="*/ 1057784 w 1169048"/>
                <a:gd name="connsiteY33" fmla="*/ 896208 h 1169048"/>
                <a:gd name="connsiteX34" fmla="*/ 1069736 w 1169048"/>
                <a:gd name="connsiteY34" fmla="*/ 867079 h 1169048"/>
                <a:gd name="connsiteX35" fmla="*/ 1118196 w 1169048"/>
                <a:gd name="connsiteY35" fmla="*/ 778585 h 1169048"/>
                <a:gd name="connsiteX36" fmla="*/ 1171750 w 1169048"/>
                <a:gd name="connsiteY36" fmla="*/ 715430 h 1169048"/>
                <a:gd name="connsiteX37" fmla="*/ 1171750 w 1169048"/>
                <a:gd name="connsiteY37" fmla="*/ 656586 h 1169048"/>
                <a:gd name="connsiteX38" fmla="*/ 925793 w 1169048"/>
                <a:gd name="connsiteY38" fmla="*/ 502258 h 1169048"/>
                <a:gd name="connsiteX39" fmla="*/ 937875 w 1169048"/>
                <a:gd name="connsiteY39" fmla="*/ 481229 h 1169048"/>
                <a:gd name="connsiteX40" fmla="*/ 1171750 w 1169048"/>
                <a:gd name="connsiteY40" fmla="*/ 268971 h 1169048"/>
                <a:gd name="connsiteX41" fmla="*/ 1171750 w 1169048"/>
                <a:gd name="connsiteY41" fmla="*/ 228283 h 1169048"/>
                <a:gd name="connsiteX42" fmla="*/ 1171750 w 1169048"/>
                <a:gd name="connsiteY42" fmla="*/ 228283 h 1169048"/>
                <a:gd name="connsiteX43" fmla="*/ 1149153 w 1169048"/>
                <a:gd name="connsiteY43" fmla="*/ 685714 h 1169048"/>
                <a:gd name="connsiteX44" fmla="*/ 1088023 w 1169048"/>
                <a:gd name="connsiteY44" fmla="*/ 757359 h 1169048"/>
                <a:gd name="connsiteX45" fmla="*/ 1037800 w 1169048"/>
                <a:gd name="connsiteY45" fmla="*/ 847813 h 1169048"/>
                <a:gd name="connsiteX46" fmla="*/ 938137 w 1169048"/>
                <a:gd name="connsiteY46" fmla="*/ 818946 h 1169048"/>
                <a:gd name="connsiteX47" fmla="*/ 844417 w 1169048"/>
                <a:gd name="connsiteY47" fmla="*/ 811370 h 1169048"/>
                <a:gd name="connsiteX48" fmla="*/ 908878 w 1169048"/>
                <a:gd name="connsiteY48" fmla="*/ 535044 h 1169048"/>
                <a:gd name="connsiteX49" fmla="*/ 1149153 w 1169048"/>
                <a:gd name="connsiteY49" fmla="*/ 685714 h 1169048"/>
                <a:gd name="connsiteX50" fmla="*/ 1149153 w 1169048"/>
                <a:gd name="connsiteY50" fmla="*/ 685714 h 1169048"/>
                <a:gd name="connsiteX51" fmla="*/ 812284 w 1169048"/>
                <a:gd name="connsiteY51" fmla="*/ 843960 h 1169048"/>
                <a:gd name="connsiteX52" fmla="*/ 819730 w 1169048"/>
                <a:gd name="connsiteY52" fmla="*/ 937810 h 1169048"/>
                <a:gd name="connsiteX53" fmla="*/ 848205 w 1169048"/>
                <a:gd name="connsiteY53" fmla="*/ 1037277 h 1169048"/>
                <a:gd name="connsiteX54" fmla="*/ 757359 w 1169048"/>
                <a:gd name="connsiteY54" fmla="*/ 1087239 h 1169048"/>
                <a:gd name="connsiteX55" fmla="*/ 685714 w 1169048"/>
                <a:gd name="connsiteY55" fmla="*/ 1148174 h 1169048"/>
                <a:gd name="connsiteX56" fmla="*/ 535893 w 1169048"/>
                <a:gd name="connsiteY56" fmla="*/ 907311 h 1169048"/>
                <a:gd name="connsiteX57" fmla="*/ 812350 w 1169048"/>
                <a:gd name="connsiteY57" fmla="*/ 844025 h 1169048"/>
                <a:gd name="connsiteX58" fmla="*/ 812350 w 1169048"/>
                <a:gd name="connsiteY58" fmla="*/ 844025 h 1169048"/>
                <a:gd name="connsiteX59" fmla="*/ 873611 w 1169048"/>
                <a:gd name="connsiteY59" fmla="*/ 523549 h 1169048"/>
                <a:gd name="connsiteX60" fmla="*/ 807713 w 1169048"/>
                <a:gd name="connsiteY60" fmla="*/ 807256 h 1169048"/>
                <a:gd name="connsiteX61" fmla="*/ 524398 w 1169048"/>
                <a:gd name="connsiteY61" fmla="*/ 871978 h 1169048"/>
                <a:gd name="connsiteX62" fmla="*/ 518063 w 1169048"/>
                <a:gd name="connsiteY62" fmla="*/ 848532 h 1169048"/>
                <a:gd name="connsiteX63" fmla="*/ 533411 w 1169048"/>
                <a:gd name="connsiteY63" fmla="*/ 533019 h 1169048"/>
                <a:gd name="connsiteX64" fmla="*/ 850164 w 1169048"/>
                <a:gd name="connsiteY64" fmla="*/ 517149 h 1169048"/>
                <a:gd name="connsiteX65" fmla="*/ 873676 w 1169048"/>
                <a:gd name="connsiteY65" fmla="*/ 523549 h 1169048"/>
                <a:gd name="connsiteX66" fmla="*/ 873676 w 1169048"/>
                <a:gd name="connsiteY66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1171685" y="228087"/>
                  </a:moveTo>
                  <a:cubicBezTo>
                    <a:pt x="1138638" y="208559"/>
                    <a:pt x="1018860" y="128555"/>
                    <a:pt x="1034991" y="3355"/>
                  </a:cubicBezTo>
                  <a:lnTo>
                    <a:pt x="997242" y="41105"/>
                  </a:lnTo>
                  <a:cubicBezTo>
                    <a:pt x="1004426" y="144621"/>
                    <a:pt x="1086717" y="215090"/>
                    <a:pt x="1132499" y="246635"/>
                  </a:cubicBezTo>
                  <a:cubicBezTo>
                    <a:pt x="1037081" y="294703"/>
                    <a:pt x="960799" y="371116"/>
                    <a:pt x="906200" y="462092"/>
                  </a:cubicBezTo>
                  <a:cubicBezTo>
                    <a:pt x="900649" y="471301"/>
                    <a:pt x="895359" y="480706"/>
                    <a:pt x="890264" y="490176"/>
                  </a:cubicBezTo>
                  <a:cubicBezTo>
                    <a:pt x="879946" y="487041"/>
                    <a:pt x="869496" y="484167"/>
                    <a:pt x="859046" y="481555"/>
                  </a:cubicBezTo>
                  <a:cubicBezTo>
                    <a:pt x="756967" y="456019"/>
                    <a:pt x="650446" y="456149"/>
                    <a:pt x="549804" y="488282"/>
                  </a:cubicBezTo>
                  <a:lnTo>
                    <a:pt x="488282" y="549739"/>
                  </a:lnTo>
                  <a:cubicBezTo>
                    <a:pt x="456280" y="649793"/>
                    <a:pt x="456802" y="756053"/>
                    <a:pt x="482273" y="857544"/>
                  </a:cubicBezTo>
                  <a:cubicBezTo>
                    <a:pt x="484886" y="867928"/>
                    <a:pt x="487759" y="878313"/>
                    <a:pt x="490894" y="888632"/>
                  </a:cubicBezTo>
                  <a:cubicBezTo>
                    <a:pt x="481359" y="893726"/>
                    <a:pt x="471889" y="899016"/>
                    <a:pt x="462680" y="904567"/>
                  </a:cubicBezTo>
                  <a:cubicBezTo>
                    <a:pt x="371116" y="959428"/>
                    <a:pt x="294964" y="1036232"/>
                    <a:pt x="246700" y="1132042"/>
                  </a:cubicBezTo>
                  <a:cubicBezTo>
                    <a:pt x="215156" y="1086260"/>
                    <a:pt x="144621" y="1004035"/>
                    <a:pt x="41105" y="996850"/>
                  </a:cubicBezTo>
                  <a:lnTo>
                    <a:pt x="3355" y="1034600"/>
                  </a:lnTo>
                  <a:cubicBezTo>
                    <a:pt x="128946" y="1018468"/>
                    <a:pt x="209016" y="1138769"/>
                    <a:pt x="228348" y="1171489"/>
                  </a:cubicBezTo>
                  <a:lnTo>
                    <a:pt x="227956" y="1172142"/>
                  </a:lnTo>
                  <a:lnTo>
                    <a:pt x="269167" y="1172142"/>
                  </a:lnTo>
                  <a:lnTo>
                    <a:pt x="268840" y="1171489"/>
                  </a:lnTo>
                  <a:cubicBezTo>
                    <a:pt x="312794" y="1071565"/>
                    <a:pt x="388684" y="991952"/>
                    <a:pt x="481620" y="936243"/>
                  </a:cubicBezTo>
                  <a:cubicBezTo>
                    <a:pt x="488543" y="932063"/>
                    <a:pt x="495596" y="928079"/>
                    <a:pt x="502715" y="924160"/>
                  </a:cubicBezTo>
                  <a:cubicBezTo>
                    <a:pt x="536154" y="1015660"/>
                    <a:pt x="589512" y="1101020"/>
                    <a:pt x="656781" y="1171293"/>
                  </a:cubicBezTo>
                  <a:lnTo>
                    <a:pt x="655998" y="1172142"/>
                  </a:lnTo>
                  <a:lnTo>
                    <a:pt x="716148" y="1172142"/>
                  </a:lnTo>
                  <a:lnTo>
                    <a:pt x="714973" y="1170901"/>
                  </a:lnTo>
                  <a:cubicBezTo>
                    <a:pt x="734174" y="1151374"/>
                    <a:pt x="755465" y="1133544"/>
                    <a:pt x="778323" y="1117609"/>
                  </a:cubicBezTo>
                  <a:cubicBezTo>
                    <a:pt x="806080" y="1098342"/>
                    <a:pt x="835927" y="1082015"/>
                    <a:pt x="867210" y="1069214"/>
                  </a:cubicBezTo>
                  <a:lnTo>
                    <a:pt x="896404" y="1057327"/>
                  </a:lnTo>
                  <a:lnTo>
                    <a:pt x="884256" y="1028395"/>
                  </a:lnTo>
                  <a:cubicBezTo>
                    <a:pt x="871325" y="997438"/>
                    <a:pt x="861789" y="964783"/>
                    <a:pt x="855911" y="931540"/>
                  </a:cubicBezTo>
                  <a:cubicBezTo>
                    <a:pt x="851079" y="904045"/>
                    <a:pt x="848727" y="876092"/>
                    <a:pt x="849054" y="848205"/>
                  </a:cubicBezTo>
                  <a:cubicBezTo>
                    <a:pt x="876419" y="848009"/>
                    <a:pt x="904110" y="850360"/>
                    <a:pt x="931606" y="855324"/>
                  </a:cubicBezTo>
                  <a:cubicBezTo>
                    <a:pt x="964718" y="861267"/>
                    <a:pt x="997373" y="870868"/>
                    <a:pt x="1028722" y="883995"/>
                  </a:cubicBezTo>
                  <a:lnTo>
                    <a:pt x="1057784" y="896208"/>
                  </a:lnTo>
                  <a:lnTo>
                    <a:pt x="1069736" y="867079"/>
                  </a:lnTo>
                  <a:cubicBezTo>
                    <a:pt x="1082472" y="835992"/>
                    <a:pt x="1098799" y="806210"/>
                    <a:pt x="1118196" y="778585"/>
                  </a:cubicBezTo>
                  <a:cubicBezTo>
                    <a:pt x="1134001" y="756053"/>
                    <a:pt x="1151962" y="734827"/>
                    <a:pt x="1171750" y="715430"/>
                  </a:cubicBezTo>
                  <a:lnTo>
                    <a:pt x="1171750" y="656586"/>
                  </a:lnTo>
                  <a:cubicBezTo>
                    <a:pt x="1100628" y="588402"/>
                    <a:pt x="1015986" y="535370"/>
                    <a:pt x="925793" y="502258"/>
                  </a:cubicBezTo>
                  <a:cubicBezTo>
                    <a:pt x="929712" y="495139"/>
                    <a:pt x="933696" y="488151"/>
                    <a:pt x="937875" y="481229"/>
                  </a:cubicBezTo>
                  <a:cubicBezTo>
                    <a:pt x="993324" y="388749"/>
                    <a:pt x="1072283" y="312533"/>
                    <a:pt x="1171750" y="268971"/>
                  </a:cubicBezTo>
                  <a:lnTo>
                    <a:pt x="1171750" y="228283"/>
                  </a:lnTo>
                  <a:lnTo>
                    <a:pt x="1171750" y="228283"/>
                  </a:lnTo>
                  <a:close/>
                  <a:moveTo>
                    <a:pt x="1149153" y="685714"/>
                  </a:moveTo>
                  <a:cubicBezTo>
                    <a:pt x="1126687" y="707332"/>
                    <a:pt x="1106179" y="731431"/>
                    <a:pt x="1088023" y="757359"/>
                  </a:cubicBezTo>
                  <a:cubicBezTo>
                    <a:pt x="1068104" y="785768"/>
                    <a:pt x="1051188" y="816203"/>
                    <a:pt x="1037800" y="847813"/>
                  </a:cubicBezTo>
                  <a:cubicBezTo>
                    <a:pt x="1005536" y="834686"/>
                    <a:pt x="972032" y="825020"/>
                    <a:pt x="938137" y="818946"/>
                  </a:cubicBezTo>
                  <a:cubicBezTo>
                    <a:pt x="907115" y="813395"/>
                    <a:pt x="875635" y="810848"/>
                    <a:pt x="844417" y="811370"/>
                  </a:cubicBezTo>
                  <a:cubicBezTo>
                    <a:pt x="846115" y="716540"/>
                    <a:pt x="868255" y="620796"/>
                    <a:pt x="908878" y="535044"/>
                  </a:cubicBezTo>
                  <a:cubicBezTo>
                    <a:pt x="997112" y="566719"/>
                    <a:pt x="1079925" y="618641"/>
                    <a:pt x="1149153" y="685714"/>
                  </a:cubicBezTo>
                  <a:lnTo>
                    <a:pt x="1149153" y="685714"/>
                  </a:lnTo>
                  <a:close/>
                  <a:moveTo>
                    <a:pt x="812284" y="843960"/>
                  </a:moveTo>
                  <a:cubicBezTo>
                    <a:pt x="811697" y="875243"/>
                    <a:pt x="814244" y="906723"/>
                    <a:pt x="819730" y="937810"/>
                  </a:cubicBezTo>
                  <a:cubicBezTo>
                    <a:pt x="825738" y="971902"/>
                    <a:pt x="835274" y="1005406"/>
                    <a:pt x="848205" y="1037277"/>
                  </a:cubicBezTo>
                  <a:cubicBezTo>
                    <a:pt x="816007" y="1050862"/>
                    <a:pt x="785507" y="1067712"/>
                    <a:pt x="757359" y="1087239"/>
                  </a:cubicBezTo>
                  <a:cubicBezTo>
                    <a:pt x="731431" y="1105265"/>
                    <a:pt x="707397" y="1125707"/>
                    <a:pt x="685714" y="1148174"/>
                  </a:cubicBezTo>
                  <a:cubicBezTo>
                    <a:pt x="619816" y="1079925"/>
                    <a:pt x="567829" y="996655"/>
                    <a:pt x="535893" y="907311"/>
                  </a:cubicBezTo>
                  <a:cubicBezTo>
                    <a:pt x="620730" y="867341"/>
                    <a:pt x="715952" y="845462"/>
                    <a:pt x="812350" y="844025"/>
                  </a:cubicBezTo>
                  <a:lnTo>
                    <a:pt x="812350" y="844025"/>
                  </a:lnTo>
                  <a:close/>
                  <a:moveTo>
                    <a:pt x="873611" y="523549"/>
                  </a:moveTo>
                  <a:cubicBezTo>
                    <a:pt x="832530" y="611848"/>
                    <a:pt x="809933" y="709944"/>
                    <a:pt x="807713" y="807256"/>
                  </a:cubicBezTo>
                  <a:cubicBezTo>
                    <a:pt x="709095" y="809346"/>
                    <a:pt x="611652" y="831616"/>
                    <a:pt x="524398" y="871978"/>
                  </a:cubicBezTo>
                  <a:cubicBezTo>
                    <a:pt x="522112" y="864206"/>
                    <a:pt x="520022" y="856369"/>
                    <a:pt x="518063" y="848532"/>
                  </a:cubicBezTo>
                  <a:cubicBezTo>
                    <a:pt x="491874" y="743970"/>
                    <a:pt x="493833" y="634184"/>
                    <a:pt x="533411" y="533019"/>
                  </a:cubicBezTo>
                  <a:cubicBezTo>
                    <a:pt x="635164" y="493441"/>
                    <a:pt x="745080" y="490829"/>
                    <a:pt x="850164" y="517149"/>
                  </a:cubicBezTo>
                  <a:cubicBezTo>
                    <a:pt x="858001" y="519108"/>
                    <a:pt x="865839" y="521263"/>
                    <a:pt x="873676" y="523549"/>
                  </a:cubicBezTo>
                  <a:lnTo>
                    <a:pt x="873676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6B8C18B-A504-4780-9F2D-C5C44E326E05}"/>
                </a:ext>
              </a:extLst>
            </p:cNvPr>
            <p:cNvSpPr/>
            <p:nvPr/>
          </p:nvSpPr>
          <p:spPr>
            <a:xfrm>
              <a:off x="1301733" y="5551841"/>
              <a:ext cx="1169048" cy="1169048"/>
            </a:xfrm>
            <a:custGeom>
              <a:avLst/>
              <a:gdLst>
                <a:gd name="connsiteX0" fmla="*/ 3421 w 1169048"/>
                <a:gd name="connsiteY0" fmla="*/ 946235 h 1169048"/>
                <a:gd name="connsiteX1" fmla="*/ 140245 w 1169048"/>
                <a:gd name="connsiteY1" fmla="*/ 1171032 h 1169048"/>
                <a:gd name="connsiteX2" fmla="*/ 177994 w 1169048"/>
                <a:gd name="connsiteY2" fmla="*/ 1133283 h 1169048"/>
                <a:gd name="connsiteX3" fmla="*/ 42737 w 1169048"/>
                <a:gd name="connsiteY3" fmla="*/ 927752 h 1169048"/>
                <a:gd name="connsiteX4" fmla="*/ 269036 w 1169048"/>
                <a:gd name="connsiteY4" fmla="*/ 712295 h 1169048"/>
                <a:gd name="connsiteX5" fmla="*/ 284972 w 1169048"/>
                <a:gd name="connsiteY5" fmla="*/ 684212 h 1169048"/>
                <a:gd name="connsiteX6" fmla="*/ 316190 w 1169048"/>
                <a:gd name="connsiteY6" fmla="*/ 692833 h 1169048"/>
                <a:gd name="connsiteX7" fmla="*/ 625433 w 1169048"/>
                <a:gd name="connsiteY7" fmla="*/ 686105 h 1169048"/>
                <a:gd name="connsiteX8" fmla="*/ 686955 w 1169048"/>
                <a:gd name="connsiteY8" fmla="*/ 624649 h 1169048"/>
                <a:gd name="connsiteX9" fmla="*/ 692963 w 1169048"/>
                <a:gd name="connsiteY9" fmla="*/ 316843 h 1169048"/>
                <a:gd name="connsiteX10" fmla="*/ 684342 w 1169048"/>
                <a:gd name="connsiteY10" fmla="*/ 285755 h 1169048"/>
                <a:gd name="connsiteX11" fmla="*/ 712556 w 1169048"/>
                <a:gd name="connsiteY11" fmla="*/ 269820 h 1169048"/>
                <a:gd name="connsiteX12" fmla="*/ 928536 w 1169048"/>
                <a:gd name="connsiteY12" fmla="*/ 42345 h 1169048"/>
                <a:gd name="connsiteX13" fmla="*/ 1134132 w 1169048"/>
                <a:gd name="connsiteY13" fmla="*/ 177537 h 1169048"/>
                <a:gd name="connsiteX14" fmla="*/ 1171881 w 1169048"/>
                <a:gd name="connsiteY14" fmla="*/ 139787 h 1169048"/>
                <a:gd name="connsiteX15" fmla="*/ 947149 w 1169048"/>
                <a:gd name="connsiteY15" fmla="*/ 3355 h 1169048"/>
                <a:gd name="connsiteX16" fmla="*/ 906135 w 1169048"/>
                <a:gd name="connsiteY16" fmla="*/ 3355 h 1169048"/>
                <a:gd name="connsiteX17" fmla="*/ 693551 w 1169048"/>
                <a:gd name="connsiteY17" fmla="*/ 238144 h 1169048"/>
                <a:gd name="connsiteX18" fmla="*/ 672456 w 1169048"/>
                <a:gd name="connsiteY18" fmla="*/ 250227 h 1169048"/>
                <a:gd name="connsiteX19" fmla="*/ 518651 w 1169048"/>
                <a:gd name="connsiteY19" fmla="*/ 3355 h 1169048"/>
                <a:gd name="connsiteX20" fmla="*/ 460133 w 1169048"/>
                <a:gd name="connsiteY20" fmla="*/ 3355 h 1169048"/>
                <a:gd name="connsiteX21" fmla="*/ 460264 w 1169048"/>
                <a:gd name="connsiteY21" fmla="*/ 3486 h 1169048"/>
                <a:gd name="connsiteX22" fmla="*/ 396913 w 1169048"/>
                <a:gd name="connsiteY22" fmla="*/ 56779 h 1169048"/>
                <a:gd name="connsiteX23" fmla="*/ 308026 w 1169048"/>
                <a:gd name="connsiteY23" fmla="*/ 105173 h 1169048"/>
                <a:gd name="connsiteX24" fmla="*/ 278833 w 1169048"/>
                <a:gd name="connsiteY24" fmla="*/ 117060 h 1169048"/>
                <a:gd name="connsiteX25" fmla="*/ 290980 w 1169048"/>
                <a:gd name="connsiteY25" fmla="*/ 145992 h 1169048"/>
                <a:gd name="connsiteX26" fmla="*/ 319325 w 1169048"/>
                <a:gd name="connsiteY26" fmla="*/ 242847 h 1169048"/>
                <a:gd name="connsiteX27" fmla="*/ 326182 w 1169048"/>
                <a:gd name="connsiteY27" fmla="*/ 326182 h 1169048"/>
                <a:gd name="connsiteX28" fmla="*/ 243631 w 1169048"/>
                <a:gd name="connsiteY28" fmla="*/ 319063 h 1169048"/>
                <a:gd name="connsiteX29" fmla="*/ 146515 w 1169048"/>
                <a:gd name="connsiteY29" fmla="*/ 290392 h 1169048"/>
                <a:gd name="connsiteX30" fmla="*/ 117452 w 1169048"/>
                <a:gd name="connsiteY30" fmla="*/ 278179 h 1169048"/>
                <a:gd name="connsiteX31" fmla="*/ 105500 w 1169048"/>
                <a:gd name="connsiteY31" fmla="*/ 307373 h 1169048"/>
                <a:gd name="connsiteX32" fmla="*/ 57040 w 1169048"/>
                <a:gd name="connsiteY32" fmla="*/ 395868 h 1169048"/>
                <a:gd name="connsiteX33" fmla="*/ 3421 w 1169048"/>
                <a:gd name="connsiteY33" fmla="*/ 459153 h 1169048"/>
                <a:gd name="connsiteX34" fmla="*/ 3421 w 1169048"/>
                <a:gd name="connsiteY34" fmla="*/ 517802 h 1169048"/>
                <a:gd name="connsiteX35" fmla="*/ 249443 w 1169048"/>
                <a:gd name="connsiteY35" fmla="*/ 672194 h 1169048"/>
                <a:gd name="connsiteX36" fmla="*/ 237361 w 1169048"/>
                <a:gd name="connsiteY36" fmla="*/ 693224 h 1169048"/>
                <a:gd name="connsiteX37" fmla="*/ 3421 w 1169048"/>
                <a:gd name="connsiteY37" fmla="*/ 905482 h 1169048"/>
                <a:gd name="connsiteX38" fmla="*/ 3355 w 1169048"/>
                <a:gd name="connsiteY38" fmla="*/ 905482 h 1169048"/>
                <a:gd name="connsiteX39" fmla="*/ 3355 w 1169048"/>
                <a:gd name="connsiteY39" fmla="*/ 946104 h 1169048"/>
                <a:gd name="connsiteX40" fmla="*/ 3355 w 1169048"/>
                <a:gd name="connsiteY40" fmla="*/ 946104 h 1169048"/>
                <a:gd name="connsiteX41" fmla="*/ 237034 w 1169048"/>
                <a:gd name="connsiteY41" fmla="*/ 355441 h 1169048"/>
                <a:gd name="connsiteX42" fmla="*/ 330754 w 1169048"/>
                <a:gd name="connsiteY42" fmla="*/ 363017 h 1169048"/>
                <a:gd name="connsiteX43" fmla="*/ 266293 w 1169048"/>
                <a:gd name="connsiteY43" fmla="*/ 639344 h 1169048"/>
                <a:gd name="connsiteX44" fmla="*/ 26018 w 1169048"/>
                <a:gd name="connsiteY44" fmla="*/ 488674 h 1169048"/>
                <a:gd name="connsiteX45" fmla="*/ 87148 w 1169048"/>
                <a:gd name="connsiteY45" fmla="*/ 417094 h 1169048"/>
                <a:gd name="connsiteX46" fmla="*/ 137371 w 1169048"/>
                <a:gd name="connsiteY46" fmla="*/ 326640 h 1169048"/>
                <a:gd name="connsiteX47" fmla="*/ 237034 w 1169048"/>
                <a:gd name="connsiteY47" fmla="*/ 355506 h 1169048"/>
                <a:gd name="connsiteX48" fmla="*/ 237034 w 1169048"/>
                <a:gd name="connsiteY48" fmla="*/ 355506 h 1169048"/>
                <a:gd name="connsiteX49" fmla="*/ 362887 w 1169048"/>
                <a:gd name="connsiteY49" fmla="*/ 330427 h 1169048"/>
                <a:gd name="connsiteX50" fmla="*/ 355441 w 1169048"/>
                <a:gd name="connsiteY50" fmla="*/ 236577 h 1169048"/>
                <a:gd name="connsiteX51" fmla="*/ 326966 w 1169048"/>
                <a:gd name="connsiteY51" fmla="*/ 137110 h 1169048"/>
                <a:gd name="connsiteX52" fmla="*/ 417812 w 1169048"/>
                <a:gd name="connsiteY52" fmla="*/ 87148 h 1169048"/>
                <a:gd name="connsiteX53" fmla="*/ 489457 w 1169048"/>
                <a:gd name="connsiteY53" fmla="*/ 26214 h 1169048"/>
                <a:gd name="connsiteX54" fmla="*/ 639278 w 1169048"/>
                <a:gd name="connsiteY54" fmla="*/ 267077 h 1169048"/>
                <a:gd name="connsiteX55" fmla="*/ 362821 w 1169048"/>
                <a:gd name="connsiteY55" fmla="*/ 330362 h 1169048"/>
                <a:gd name="connsiteX56" fmla="*/ 362821 w 1169048"/>
                <a:gd name="connsiteY56" fmla="*/ 330362 h 1169048"/>
                <a:gd name="connsiteX57" fmla="*/ 301561 w 1169048"/>
                <a:gd name="connsiteY57" fmla="*/ 650838 h 1169048"/>
                <a:gd name="connsiteX58" fmla="*/ 367458 w 1169048"/>
                <a:gd name="connsiteY58" fmla="*/ 367131 h 1169048"/>
                <a:gd name="connsiteX59" fmla="*/ 650773 w 1169048"/>
                <a:gd name="connsiteY59" fmla="*/ 302409 h 1169048"/>
                <a:gd name="connsiteX60" fmla="*/ 657108 w 1169048"/>
                <a:gd name="connsiteY60" fmla="*/ 325856 h 1169048"/>
                <a:gd name="connsiteX61" fmla="*/ 641760 w 1169048"/>
                <a:gd name="connsiteY61" fmla="*/ 641368 h 1169048"/>
                <a:gd name="connsiteX62" fmla="*/ 325007 w 1169048"/>
                <a:gd name="connsiteY62" fmla="*/ 657239 h 1169048"/>
                <a:gd name="connsiteX63" fmla="*/ 301495 w 1169048"/>
                <a:gd name="connsiteY63" fmla="*/ 650838 h 1169048"/>
                <a:gd name="connsiteX64" fmla="*/ 301495 w 1169048"/>
                <a:gd name="connsiteY64" fmla="*/ 65083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3421" y="946235"/>
                  </a:moveTo>
                  <a:cubicBezTo>
                    <a:pt x="36337" y="965632"/>
                    <a:pt x="156376" y="1045702"/>
                    <a:pt x="140245" y="1171032"/>
                  </a:cubicBezTo>
                  <a:lnTo>
                    <a:pt x="177994" y="1133283"/>
                  </a:lnTo>
                  <a:cubicBezTo>
                    <a:pt x="170810" y="1029766"/>
                    <a:pt x="88519" y="959297"/>
                    <a:pt x="42737" y="927752"/>
                  </a:cubicBezTo>
                  <a:cubicBezTo>
                    <a:pt x="138155" y="879684"/>
                    <a:pt x="214437" y="803271"/>
                    <a:pt x="269036" y="712295"/>
                  </a:cubicBezTo>
                  <a:cubicBezTo>
                    <a:pt x="274588" y="703086"/>
                    <a:pt x="279878" y="693681"/>
                    <a:pt x="284972" y="684212"/>
                  </a:cubicBezTo>
                  <a:cubicBezTo>
                    <a:pt x="295291" y="687346"/>
                    <a:pt x="305740" y="690220"/>
                    <a:pt x="316190" y="692833"/>
                  </a:cubicBezTo>
                  <a:cubicBezTo>
                    <a:pt x="418269" y="718369"/>
                    <a:pt x="524790" y="718238"/>
                    <a:pt x="625433" y="686105"/>
                  </a:cubicBezTo>
                  <a:lnTo>
                    <a:pt x="686955" y="624649"/>
                  </a:lnTo>
                  <a:cubicBezTo>
                    <a:pt x="718956" y="524594"/>
                    <a:pt x="718434" y="418269"/>
                    <a:pt x="692963" y="316843"/>
                  </a:cubicBezTo>
                  <a:cubicBezTo>
                    <a:pt x="690351" y="306459"/>
                    <a:pt x="687477" y="296075"/>
                    <a:pt x="684342" y="285755"/>
                  </a:cubicBezTo>
                  <a:cubicBezTo>
                    <a:pt x="693877" y="280661"/>
                    <a:pt x="703347" y="275371"/>
                    <a:pt x="712556" y="269820"/>
                  </a:cubicBezTo>
                  <a:cubicBezTo>
                    <a:pt x="804121" y="214959"/>
                    <a:pt x="880272" y="138155"/>
                    <a:pt x="928536" y="42345"/>
                  </a:cubicBezTo>
                  <a:cubicBezTo>
                    <a:pt x="960081" y="88127"/>
                    <a:pt x="1030615" y="170353"/>
                    <a:pt x="1134132" y="177537"/>
                  </a:cubicBezTo>
                  <a:lnTo>
                    <a:pt x="1171881" y="139787"/>
                  </a:lnTo>
                  <a:cubicBezTo>
                    <a:pt x="1046878" y="155854"/>
                    <a:pt x="966938" y="36663"/>
                    <a:pt x="947149" y="3355"/>
                  </a:cubicBezTo>
                  <a:lnTo>
                    <a:pt x="906135" y="3355"/>
                  </a:lnTo>
                  <a:cubicBezTo>
                    <a:pt x="862116" y="103083"/>
                    <a:pt x="786356" y="182566"/>
                    <a:pt x="693551" y="238144"/>
                  </a:cubicBezTo>
                  <a:cubicBezTo>
                    <a:pt x="686628" y="242324"/>
                    <a:pt x="679575" y="246308"/>
                    <a:pt x="672456" y="250227"/>
                  </a:cubicBezTo>
                  <a:cubicBezTo>
                    <a:pt x="639082" y="158858"/>
                    <a:pt x="585790" y="73563"/>
                    <a:pt x="518651" y="3355"/>
                  </a:cubicBezTo>
                  <a:lnTo>
                    <a:pt x="460133" y="3355"/>
                  </a:lnTo>
                  <a:lnTo>
                    <a:pt x="460264" y="3486"/>
                  </a:lnTo>
                  <a:cubicBezTo>
                    <a:pt x="441063" y="23014"/>
                    <a:pt x="419772" y="40843"/>
                    <a:pt x="396913" y="56779"/>
                  </a:cubicBezTo>
                  <a:cubicBezTo>
                    <a:pt x="369156" y="76045"/>
                    <a:pt x="339310" y="92373"/>
                    <a:pt x="308026" y="105173"/>
                  </a:cubicBezTo>
                  <a:lnTo>
                    <a:pt x="278833" y="117060"/>
                  </a:lnTo>
                  <a:lnTo>
                    <a:pt x="290980" y="145992"/>
                  </a:lnTo>
                  <a:cubicBezTo>
                    <a:pt x="303912" y="176949"/>
                    <a:pt x="313447" y="209604"/>
                    <a:pt x="319325" y="242847"/>
                  </a:cubicBezTo>
                  <a:cubicBezTo>
                    <a:pt x="324158" y="270342"/>
                    <a:pt x="326509" y="298295"/>
                    <a:pt x="326182" y="326182"/>
                  </a:cubicBezTo>
                  <a:cubicBezTo>
                    <a:pt x="298818" y="326378"/>
                    <a:pt x="271126" y="324027"/>
                    <a:pt x="243631" y="319063"/>
                  </a:cubicBezTo>
                  <a:cubicBezTo>
                    <a:pt x="210518" y="313120"/>
                    <a:pt x="177864" y="303520"/>
                    <a:pt x="146515" y="290392"/>
                  </a:cubicBezTo>
                  <a:lnTo>
                    <a:pt x="117452" y="278179"/>
                  </a:lnTo>
                  <a:lnTo>
                    <a:pt x="105500" y="307373"/>
                  </a:lnTo>
                  <a:cubicBezTo>
                    <a:pt x="92765" y="338461"/>
                    <a:pt x="76437" y="368242"/>
                    <a:pt x="57040" y="395868"/>
                  </a:cubicBezTo>
                  <a:cubicBezTo>
                    <a:pt x="41170" y="418465"/>
                    <a:pt x="23209" y="439691"/>
                    <a:pt x="3421" y="459153"/>
                  </a:cubicBezTo>
                  <a:lnTo>
                    <a:pt x="3421" y="517802"/>
                  </a:lnTo>
                  <a:cubicBezTo>
                    <a:pt x="74608" y="585985"/>
                    <a:pt x="159250" y="639082"/>
                    <a:pt x="249443" y="672194"/>
                  </a:cubicBezTo>
                  <a:cubicBezTo>
                    <a:pt x="245525" y="679313"/>
                    <a:pt x="241541" y="686302"/>
                    <a:pt x="237361" y="693224"/>
                  </a:cubicBezTo>
                  <a:cubicBezTo>
                    <a:pt x="181913" y="785703"/>
                    <a:pt x="102888" y="861920"/>
                    <a:pt x="3421" y="905482"/>
                  </a:cubicBezTo>
                  <a:lnTo>
                    <a:pt x="3355" y="905482"/>
                  </a:lnTo>
                  <a:lnTo>
                    <a:pt x="3355" y="946104"/>
                  </a:lnTo>
                  <a:lnTo>
                    <a:pt x="3355" y="946104"/>
                  </a:lnTo>
                  <a:close/>
                  <a:moveTo>
                    <a:pt x="237034" y="355441"/>
                  </a:moveTo>
                  <a:cubicBezTo>
                    <a:pt x="268057" y="360993"/>
                    <a:pt x="299471" y="363539"/>
                    <a:pt x="330754" y="363017"/>
                  </a:cubicBezTo>
                  <a:cubicBezTo>
                    <a:pt x="329056" y="457847"/>
                    <a:pt x="306916" y="553526"/>
                    <a:pt x="266293" y="639344"/>
                  </a:cubicBezTo>
                  <a:cubicBezTo>
                    <a:pt x="178059" y="607668"/>
                    <a:pt x="95246" y="555747"/>
                    <a:pt x="26018" y="488674"/>
                  </a:cubicBezTo>
                  <a:cubicBezTo>
                    <a:pt x="48485" y="467056"/>
                    <a:pt x="68992" y="442957"/>
                    <a:pt x="87148" y="417094"/>
                  </a:cubicBezTo>
                  <a:cubicBezTo>
                    <a:pt x="107068" y="388684"/>
                    <a:pt x="123983" y="358249"/>
                    <a:pt x="137371" y="326640"/>
                  </a:cubicBezTo>
                  <a:cubicBezTo>
                    <a:pt x="169634" y="339767"/>
                    <a:pt x="203138" y="349433"/>
                    <a:pt x="237034" y="355506"/>
                  </a:cubicBezTo>
                  <a:lnTo>
                    <a:pt x="237034" y="355506"/>
                  </a:lnTo>
                  <a:close/>
                  <a:moveTo>
                    <a:pt x="362887" y="330427"/>
                  </a:moveTo>
                  <a:cubicBezTo>
                    <a:pt x="363474" y="299144"/>
                    <a:pt x="360927" y="267664"/>
                    <a:pt x="355441" y="236577"/>
                  </a:cubicBezTo>
                  <a:cubicBezTo>
                    <a:pt x="349433" y="202485"/>
                    <a:pt x="339897" y="168981"/>
                    <a:pt x="326966" y="137110"/>
                  </a:cubicBezTo>
                  <a:cubicBezTo>
                    <a:pt x="359164" y="123525"/>
                    <a:pt x="389664" y="106676"/>
                    <a:pt x="417812" y="87148"/>
                  </a:cubicBezTo>
                  <a:cubicBezTo>
                    <a:pt x="443740" y="69122"/>
                    <a:pt x="467774" y="48680"/>
                    <a:pt x="489457" y="26214"/>
                  </a:cubicBezTo>
                  <a:cubicBezTo>
                    <a:pt x="555355" y="94462"/>
                    <a:pt x="607342" y="177733"/>
                    <a:pt x="639278" y="267077"/>
                  </a:cubicBezTo>
                  <a:cubicBezTo>
                    <a:pt x="554441" y="307047"/>
                    <a:pt x="459153" y="328925"/>
                    <a:pt x="362821" y="330362"/>
                  </a:cubicBezTo>
                  <a:lnTo>
                    <a:pt x="362821" y="330362"/>
                  </a:lnTo>
                  <a:close/>
                  <a:moveTo>
                    <a:pt x="301561" y="650838"/>
                  </a:moveTo>
                  <a:cubicBezTo>
                    <a:pt x="342640" y="562539"/>
                    <a:pt x="365238" y="464443"/>
                    <a:pt x="367458" y="367131"/>
                  </a:cubicBezTo>
                  <a:cubicBezTo>
                    <a:pt x="466076" y="365042"/>
                    <a:pt x="563519" y="342771"/>
                    <a:pt x="650773" y="302409"/>
                  </a:cubicBezTo>
                  <a:cubicBezTo>
                    <a:pt x="653059" y="310181"/>
                    <a:pt x="655149" y="318019"/>
                    <a:pt x="657108" y="325856"/>
                  </a:cubicBezTo>
                  <a:cubicBezTo>
                    <a:pt x="683297" y="430417"/>
                    <a:pt x="681338" y="540203"/>
                    <a:pt x="641760" y="641368"/>
                  </a:cubicBezTo>
                  <a:cubicBezTo>
                    <a:pt x="540007" y="680946"/>
                    <a:pt x="430091" y="683558"/>
                    <a:pt x="325007" y="657239"/>
                  </a:cubicBezTo>
                  <a:cubicBezTo>
                    <a:pt x="317170" y="655279"/>
                    <a:pt x="309332" y="653124"/>
                    <a:pt x="301495" y="650838"/>
                  </a:cubicBezTo>
                  <a:lnTo>
                    <a:pt x="301495" y="65083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AC8639B-1AF4-4D6A-BB40-2323952FF091}"/>
                </a:ext>
              </a:extLst>
            </p:cNvPr>
            <p:cNvSpPr/>
            <p:nvPr/>
          </p:nvSpPr>
          <p:spPr>
            <a:xfrm>
              <a:off x="1438623" y="4246622"/>
              <a:ext cx="1169048" cy="1169048"/>
            </a:xfrm>
            <a:custGeom>
              <a:avLst/>
              <a:gdLst>
                <a:gd name="connsiteX0" fmla="*/ 1171685 w 1169048"/>
                <a:gd name="connsiteY0" fmla="*/ 947410 h 1169048"/>
                <a:gd name="connsiteX1" fmla="*/ 1034991 w 1169048"/>
                <a:gd name="connsiteY1" fmla="*/ 1172142 h 1169048"/>
                <a:gd name="connsiteX2" fmla="*/ 997242 w 1169048"/>
                <a:gd name="connsiteY2" fmla="*/ 1134393 h 1169048"/>
                <a:gd name="connsiteX3" fmla="*/ 1132499 w 1169048"/>
                <a:gd name="connsiteY3" fmla="*/ 928863 h 1169048"/>
                <a:gd name="connsiteX4" fmla="*/ 906200 w 1169048"/>
                <a:gd name="connsiteY4" fmla="*/ 713405 h 1169048"/>
                <a:gd name="connsiteX5" fmla="*/ 890264 w 1169048"/>
                <a:gd name="connsiteY5" fmla="*/ 685322 h 1169048"/>
                <a:gd name="connsiteX6" fmla="*/ 859046 w 1169048"/>
                <a:gd name="connsiteY6" fmla="*/ 693943 h 1169048"/>
                <a:gd name="connsiteX7" fmla="*/ 549804 w 1169048"/>
                <a:gd name="connsiteY7" fmla="*/ 687216 h 1169048"/>
                <a:gd name="connsiteX8" fmla="*/ 488282 w 1169048"/>
                <a:gd name="connsiteY8" fmla="*/ 625759 h 1169048"/>
                <a:gd name="connsiteX9" fmla="*/ 482273 w 1169048"/>
                <a:gd name="connsiteY9" fmla="*/ 317953 h 1169048"/>
                <a:gd name="connsiteX10" fmla="*/ 490894 w 1169048"/>
                <a:gd name="connsiteY10" fmla="*/ 286866 h 1169048"/>
                <a:gd name="connsiteX11" fmla="*/ 462680 w 1169048"/>
                <a:gd name="connsiteY11" fmla="*/ 270930 h 1169048"/>
                <a:gd name="connsiteX12" fmla="*/ 246700 w 1169048"/>
                <a:gd name="connsiteY12" fmla="*/ 43456 h 1169048"/>
                <a:gd name="connsiteX13" fmla="*/ 41105 w 1169048"/>
                <a:gd name="connsiteY13" fmla="*/ 178647 h 1169048"/>
                <a:gd name="connsiteX14" fmla="*/ 3355 w 1169048"/>
                <a:gd name="connsiteY14" fmla="*/ 140898 h 1169048"/>
                <a:gd name="connsiteX15" fmla="*/ 228348 w 1169048"/>
                <a:gd name="connsiteY15" fmla="*/ 4008 h 1169048"/>
                <a:gd name="connsiteX16" fmla="*/ 227956 w 1169048"/>
                <a:gd name="connsiteY16" fmla="*/ 3355 h 1169048"/>
                <a:gd name="connsiteX17" fmla="*/ 269167 w 1169048"/>
                <a:gd name="connsiteY17" fmla="*/ 3355 h 1169048"/>
                <a:gd name="connsiteX18" fmla="*/ 268840 w 1169048"/>
                <a:gd name="connsiteY18" fmla="*/ 4008 h 1169048"/>
                <a:gd name="connsiteX19" fmla="*/ 481620 w 1169048"/>
                <a:gd name="connsiteY19" fmla="*/ 239255 h 1169048"/>
                <a:gd name="connsiteX20" fmla="*/ 502715 w 1169048"/>
                <a:gd name="connsiteY20" fmla="*/ 251337 h 1169048"/>
                <a:gd name="connsiteX21" fmla="*/ 656781 w 1169048"/>
                <a:gd name="connsiteY21" fmla="*/ 4204 h 1169048"/>
                <a:gd name="connsiteX22" fmla="*/ 655998 w 1169048"/>
                <a:gd name="connsiteY22" fmla="*/ 3355 h 1169048"/>
                <a:gd name="connsiteX23" fmla="*/ 716148 w 1169048"/>
                <a:gd name="connsiteY23" fmla="*/ 3355 h 1169048"/>
                <a:gd name="connsiteX24" fmla="*/ 714973 w 1169048"/>
                <a:gd name="connsiteY24" fmla="*/ 4596 h 1169048"/>
                <a:gd name="connsiteX25" fmla="*/ 778323 w 1169048"/>
                <a:gd name="connsiteY25" fmla="*/ 57889 h 1169048"/>
                <a:gd name="connsiteX26" fmla="*/ 867210 w 1169048"/>
                <a:gd name="connsiteY26" fmla="*/ 106284 h 1169048"/>
                <a:gd name="connsiteX27" fmla="*/ 896404 w 1169048"/>
                <a:gd name="connsiteY27" fmla="*/ 118170 h 1169048"/>
                <a:gd name="connsiteX28" fmla="*/ 884256 w 1169048"/>
                <a:gd name="connsiteY28" fmla="*/ 147102 h 1169048"/>
                <a:gd name="connsiteX29" fmla="*/ 855911 w 1169048"/>
                <a:gd name="connsiteY29" fmla="*/ 243957 h 1169048"/>
                <a:gd name="connsiteX30" fmla="*/ 849054 w 1169048"/>
                <a:gd name="connsiteY30" fmla="*/ 327293 h 1169048"/>
                <a:gd name="connsiteX31" fmla="*/ 931606 w 1169048"/>
                <a:gd name="connsiteY31" fmla="*/ 320174 h 1169048"/>
                <a:gd name="connsiteX32" fmla="*/ 1028722 w 1169048"/>
                <a:gd name="connsiteY32" fmla="*/ 291503 h 1169048"/>
                <a:gd name="connsiteX33" fmla="*/ 1057784 w 1169048"/>
                <a:gd name="connsiteY33" fmla="*/ 279290 h 1169048"/>
                <a:gd name="connsiteX34" fmla="*/ 1069736 w 1169048"/>
                <a:gd name="connsiteY34" fmla="*/ 308418 h 1169048"/>
                <a:gd name="connsiteX35" fmla="*/ 1118196 w 1169048"/>
                <a:gd name="connsiteY35" fmla="*/ 396913 h 1169048"/>
                <a:gd name="connsiteX36" fmla="*/ 1171750 w 1169048"/>
                <a:gd name="connsiteY36" fmla="*/ 460068 h 1169048"/>
                <a:gd name="connsiteX37" fmla="*/ 1171750 w 1169048"/>
                <a:gd name="connsiteY37" fmla="*/ 518912 h 1169048"/>
                <a:gd name="connsiteX38" fmla="*/ 925793 w 1169048"/>
                <a:gd name="connsiteY38" fmla="*/ 673239 h 1169048"/>
                <a:gd name="connsiteX39" fmla="*/ 937875 w 1169048"/>
                <a:gd name="connsiteY39" fmla="*/ 694269 h 1169048"/>
                <a:gd name="connsiteX40" fmla="*/ 1171750 w 1169048"/>
                <a:gd name="connsiteY40" fmla="*/ 906527 h 1169048"/>
                <a:gd name="connsiteX41" fmla="*/ 1171750 w 1169048"/>
                <a:gd name="connsiteY41" fmla="*/ 947215 h 1169048"/>
                <a:gd name="connsiteX42" fmla="*/ 1171750 w 1169048"/>
                <a:gd name="connsiteY42" fmla="*/ 947215 h 1169048"/>
                <a:gd name="connsiteX43" fmla="*/ 1149153 w 1169048"/>
                <a:gd name="connsiteY43" fmla="*/ 489784 h 1169048"/>
                <a:gd name="connsiteX44" fmla="*/ 1088023 w 1169048"/>
                <a:gd name="connsiteY44" fmla="*/ 418139 h 1169048"/>
                <a:gd name="connsiteX45" fmla="*/ 1037800 w 1169048"/>
                <a:gd name="connsiteY45" fmla="*/ 327684 h 1169048"/>
                <a:gd name="connsiteX46" fmla="*/ 938137 w 1169048"/>
                <a:gd name="connsiteY46" fmla="*/ 356551 h 1169048"/>
                <a:gd name="connsiteX47" fmla="*/ 844417 w 1169048"/>
                <a:gd name="connsiteY47" fmla="*/ 364127 h 1169048"/>
                <a:gd name="connsiteX48" fmla="*/ 908878 w 1169048"/>
                <a:gd name="connsiteY48" fmla="*/ 640454 h 1169048"/>
                <a:gd name="connsiteX49" fmla="*/ 1149153 w 1169048"/>
                <a:gd name="connsiteY49" fmla="*/ 489784 h 1169048"/>
                <a:gd name="connsiteX50" fmla="*/ 1149153 w 1169048"/>
                <a:gd name="connsiteY50" fmla="*/ 489784 h 1169048"/>
                <a:gd name="connsiteX51" fmla="*/ 812284 w 1169048"/>
                <a:gd name="connsiteY51" fmla="*/ 331538 h 1169048"/>
                <a:gd name="connsiteX52" fmla="*/ 819730 w 1169048"/>
                <a:gd name="connsiteY52" fmla="*/ 237687 h 1169048"/>
                <a:gd name="connsiteX53" fmla="*/ 848205 w 1169048"/>
                <a:gd name="connsiteY53" fmla="*/ 138220 h 1169048"/>
                <a:gd name="connsiteX54" fmla="*/ 757359 w 1169048"/>
                <a:gd name="connsiteY54" fmla="*/ 88258 h 1169048"/>
                <a:gd name="connsiteX55" fmla="*/ 685714 w 1169048"/>
                <a:gd name="connsiteY55" fmla="*/ 27324 h 1169048"/>
                <a:gd name="connsiteX56" fmla="*/ 535893 w 1169048"/>
                <a:gd name="connsiteY56" fmla="*/ 268187 h 1169048"/>
                <a:gd name="connsiteX57" fmla="*/ 812350 w 1169048"/>
                <a:gd name="connsiteY57" fmla="*/ 331472 h 1169048"/>
                <a:gd name="connsiteX58" fmla="*/ 812350 w 1169048"/>
                <a:gd name="connsiteY58" fmla="*/ 331472 h 1169048"/>
                <a:gd name="connsiteX59" fmla="*/ 873611 w 1169048"/>
                <a:gd name="connsiteY59" fmla="*/ 651948 h 1169048"/>
                <a:gd name="connsiteX60" fmla="*/ 807713 w 1169048"/>
                <a:gd name="connsiteY60" fmla="*/ 368242 h 1169048"/>
                <a:gd name="connsiteX61" fmla="*/ 524398 w 1169048"/>
                <a:gd name="connsiteY61" fmla="*/ 303520 h 1169048"/>
                <a:gd name="connsiteX62" fmla="*/ 518063 w 1169048"/>
                <a:gd name="connsiteY62" fmla="*/ 326966 h 1169048"/>
                <a:gd name="connsiteX63" fmla="*/ 533411 w 1169048"/>
                <a:gd name="connsiteY63" fmla="*/ 642478 h 1169048"/>
                <a:gd name="connsiteX64" fmla="*/ 850164 w 1169048"/>
                <a:gd name="connsiteY64" fmla="*/ 658349 h 1169048"/>
                <a:gd name="connsiteX65" fmla="*/ 873676 w 1169048"/>
                <a:gd name="connsiteY65" fmla="*/ 651948 h 1169048"/>
                <a:gd name="connsiteX66" fmla="*/ 873676 w 1169048"/>
                <a:gd name="connsiteY66" fmla="*/ 65194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1171685" y="947410"/>
                  </a:moveTo>
                  <a:cubicBezTo>
                    <a:pt x="1138638" y="966938"/>
                    <a:pt x="1018860" y="1046943"/>
                    <a:pt x="1034991" y="1172142"/>
                  </a:cubicBezTo>
                  <a:lnTo>
                    <a:pt x="997242" y="1134393"/>
                  </a:lnTo>
                  <a:cubicBezTo>
                    <a:pt x="1004426" y="1030877"/>
                    <a:pt x="1086717" y="960407"/>
                    <a:pt x="1132499" y="928863"/>
                  </a:cubicBezTo>
                  <a:cubicBezTo>
                    <a:pt x="1037081" y="880795"/>
                    <a:pt x="960799" y="804382"/>
                    <a:pt x="906200" y="713405"/>
                  </a:cubicBezTo>
                  <a:cubicBezTo>
                    <a:pt x="900649" y="704196"/>
                    <a:pt x="895359" y="694792"/>
                    <a:pt x="890264" y="685322"/>
                  </a:cubicBezTo>
                  <a:cubicBezTo>
                    <a:pt x="879946" y="688457"/>
                    <a:pt x="869496" y="691330"/>
                    <a:pt x="859046" y="693943"/>
                  </a:cubicBezTo>
                  <a:cubicBezTo>
                    <a:pt x="756967" y="719479"/>
                    <a:pt x="650446" y="719348"/>
                    <a:pt x="549804" y="687216"/>
                  </a:cubicBezTo>
                  <a:lnTo>
                    <a:pt x="488282" y="625759"/>
                  </a:lnTo>
                  <a:cubicBezTo>
                    <a:pt x="456280" y="525704"/>
                    <a:pt x="456802" y="419445"/>
                    <a:pt x="482273" y="317953"/>
                  </a:cubicBezTo>
                  <a:cubicBezTo>
                    <a:pt x="484886" y="307569"/>
                    <a:pt x="487759" y="297185"/>
                    <a:pt x="490894" y="286866"/>
                  </a:cubicBezTo>
                  <a:cubicBezTo>
                    <a:pt x="481359" y="281771"/>
                    <a:pt x="471889" y="276481"/>
                    <a:pt x="462680" y="270930"/>
                  </a:cubicBezTo>
                  <a:cubicBezTo>
                    <a:pt x="371116" y="216070"/>
                    <a:pt x="294964" y="139265"/>
                    <a:pt x="246700" y="43456"/>
                  </a:cubicBezTo>
                  <a:cubicBezTo>
                    <a:pt x="215156" y="89238"/>
                    <a:pt x="144621" y="171463"/>
                    <a:pt x="41105" y="178647"/>
                  </a:cubicBezTo>
                  <a:lnTo>
                    <a:pt x="3355" y="140898"/>
                  </a:lnTo>
                  <a:cubicBezTo>
                    <a:pt x="128946" y="157030"/>
                    <a:pt x="209016" y="36729"/>
                    <a:pt x="228348" y="4008"/>
                  </a:cubicBezTo>
                  <a:lnTo>
                    <a:pt x="227956" y="3355"/>
                  </a:lnTo>
                  <a:lnTo>
                    <a:pt x="269167" y="3355"/>
                  </a:lnTo>
                  <a:lnTo>
                    <a:pt x="268840" y="4008"/>
                  </a:lnTo>
                  <a:cubicBezTo>
                    <a:pt x="312794" y="103933"/>
                    <a:pt x="388684" y="183545"/>
                    <a:pt x="481620" y="239255"/>
                  </a:cubicBezTo>
                  <a:cubicBezTo>
                    <a:pt x="488543" y="243435"/>
                    <a:pt x="495596" y="247419"/>
                    <a:pt x="502715" y="251337"/>
                  </a:cubicBezTo>
                  <a:cubicBezTo>
                    <a:pt x="536154" y="159838"/>
                    <a:pt x="589512" y="74478"/>
                    <a:pt x="656781" y="4204"/>
                  </a:cubicBezTo>
                  <a:lnTo>
                    <a:pt x="655998" y="3355"/>
                  </a:lnTo>
                  <a:lnTo>
                    <a:pt x="716148" y="3355"/>
                  </a:lnTo>
                  <a:lnTo>
                    <a:pt x="714973" y="4596"/>
                  </a:lnTo>
                  <a:cubicBezTo>
                    <a:pt x="734174" y="24124"/>
                    <a:pt x="755465" y="41953"/>
                    <a:pt x="778323" y="57889"/>
                  </a:cubicBezTo>
                  <a:cubicBezTo>
                    <a:pt x="806080" y="77155"/>
                    <a:pt x="835927" y="93483"/>
                    <a:pt x="867210" y="106284"/>
                  </a:cubicBezTo>
                  <a:lnTo>
                    <a:pt x="896404" y="118170"/>
                  </a:lnTo>
                  <a:lnTo>
                    <a:pt x="884256" y="147102"/>
                  </a:lnTo>
                  <a:cubicBezTo>
                    <a:pt x="871325" y="178059"/>
                    <a:pt x="861789" y="210714"/>
                    <a:pt x="855911" y="243957"/>
                  </a:cubicBezTo>
                  <a:cubicBezTo>
                    <a:pt x="851079" y="271453"/>
                    <a:pt x="848727" y="299405"/>
                    <a:pt x="849054" y="327293"/>
                  </a:cubicBezTo>
                  <a:cubicBezTo>
                    <a:pt x="876419" y="327488"/>
                    <a:pt x="904110" y="325137"/>
                    <a:pt x="931606" y="320174"/>
                  </a:cubicBezTo>
                  <a:cubicBezTo>
                    <a:pt x="964718" y="314231"/>
                    <a:pt x="997373" y="304630"/>
                    <a:pt x="1028722" y="291503"/>
                  </a:cubicBezTo>
                  <a:lnTo>
                    <a:pt x="1057784" y="279290"/>
                  </a:lnTo>
                  <a:lnTo>
                    <a:pt x="1069736" y="308418"/>
                  </a:lnTo>
                  <a:cubicBezTo>
                    <a:pt x="1082472" y="339506"/>
                    <a:pt x="1098799" y="369287"/>
                    <a:pt x="1118196" y="396913"/>
                  </a:cubicBezTo>
                  <a:cubicBezTo>
                    <a:pt x="1134001" y="419445"/>
                    <a:pt x="1151962" y="440671"/>
                    <a:pt x="1171750" y="460068"/>
                  </a:cubicBezTo>
                  <a:lnTo>
                    <a:pt x="1171750" y="518912"/>
                  </a:lnTo>
                  <a:cubicBezTo>
                    <a:pt x="1100628" y="587095"/>
                    <a:pt x="1015986" y="640127"/>
                    <a:pt x="925793" y="673239"/>
                  </a:cubicBezTo>
                  <a:cubicBezTo>
                    <a:pt x="929712" y="680358"/>
                    <a:pt x="933696" y="687346"/>
                    <a:pt x="937875" y="694269"/>
                  </a:cubicBezTo>
                  <a:cubicBezTo>
                    <a:pt x="993324" y="786748"/>
                    <a:pt x="1072283" y="862965"/>
                    <a:pt x="1171750" y="906527"/>
                  </a:cubicBezTo>
                  <a:lnTo>
                    <a:pt x="1171750" y="947215"/>
                  </a:lnTo>
                  <a:lnTo>
                    <a:pt x="1171750" y="947215"/>
                  </a:lnTo>
                  <a:close/>
                  <a:moveTo>
                    <a:pt x="1149153" y="489784"/>
                  </a:moveTo>
                  <a:cubicBezTo>
                    <a:pt x="1126687" y="468166"/>
                    <a:pt x="1106179" y="444067"/>
                    <a:pt x="1088023" y="418139"/>
                  </a:cubicBezTo>
                  <a:cubicBezTo>
                    <a:pt x="1068104" y="389729"/>
                    <a:pt x="1051188" y="359295"/>
                    <a:pt x="1037800" y="327684"/>
                  </a:cubicBezTo>
                  <a:cubicBezTo>
                    <a:pt x="1005536" y="340812"/>
                    <a:pt x="972032" y="350478"/>
                    <a:pt x="938137" y="356551"/>
                  </a:cubicBezTo>
                  <a:cubicBezTo>
                    <a:pt x="907115" y="362103"/>
                    <a:pt x="875635" y="364650"/>
                    <a:pt x="844417" y="364127"/>
                  </a:cubicBezTo>
                  <a:cubicBezTo>
                    <a:pt x="846115" y="458957"/>
                    <a:pt x="868255" y="554702"/>
                    <a:pt x="908878" y="640454"/>
                  </a:cubicBezTo>
                  <a:cubicBezTo>
                    <a:pt x="997112" y="608778"/>
                    <a:pt x="1079925" y="556857"/>
                    <a:pt x="1149153" y="489784"/>
                  </a:cubicBezTo>
                  <a:lnTo>
                    <a:pt x="1149153" y="489784"/>
                  </a:lnTo>
                  <a:close/>
                  <a:moveTo>
                    <a:pt x="812284" y="331538"/>
                  </a:moveTo>
                  <a:cubicBezTo>
                    <a:pt x="811697" y="300254"/>
                    <a:pt x="814244" y="268775"/>
                    <a:pt x="819730" y="237687"/>
                  </a:cubicBezTo>
                  <a:cubicBezTo>
                    <a:pt x="825738" y="203595"/>
                    <a:pt x="835274" y="170092"/>
                    <a:pt x="848205" y="138220"/>
                  </a:cubicBezTo>
                  <a:cubicBezTo>
                    <a:pt x="816007" y="124636"/>
                    <a:pt x="785507" y="107786"/>
                    <a:pt x="757359" y="88258"/>
                  </a:cubicBezTo>
                  <a:cubicBezTo>
                    <a:pt x="731431" y="70233"/>
                    <a:pt x="707397" y="49791"/>
                    <a:pt x="685714" y="27324"/>
                  </a:cubicBezTo>
                  <a:cubicBezTo>
                    <a:pt x="619816" y="95573"/>
                    <a:pt x="567829" y="178843"/>
                    <a:pt x="535893" y="268187"/>
                  </a:cubicBezTo>
                  <a:cubicBezTo>
                    <a:pt x="620730" y="308157"/>
                    <a:pt x="715952" y="330036"/>
                    <a:pt x="812350" y="331472"/>
                  </a:cubicBezTo>
                  <a:lnTo>
                    <a:pt x="812350" y="331472"/>
                  </a:lnTo>
                  <a:close/>
                  <a:moveTo>
                    <a:pt x="873611" y="651948"/>
                  </a:moveTo>
                  <a:cubicBezTo>
                    <a:pt x="832530" y="563649"/>
                    <a:pt x="809933" y="465554"/>
                    <a:pt x="807713" y="368242"/>
                  </a:cubicBezTo>
                  <a:cubicBezTo>
                    <a:pt x="709095" y="366152"/>
                    <a:pt x="611652" y="343881"/>
                    <a:pt x="524398" y="303520"/>
                  </a:cubicBezTo>
                  <a:cubicBezTo>
                    <a:pt x="522112" y="311292"/>
                    <a:pt x="520022" y="319129"/>
                    <a:pt x="518063" y="326966"/>
                  </a:cubicBezTo>
                  <a:cubicBezTo>
                    <a:pt x="491874" y="431527"/>
                    <a:pt x="493833" y="541313"/>
                    <a:pt x="533411" y="642478"/>
                  </a:cubicBezTo>
                  <a:cubicBezTo>
                    <a:pt x="635164" y="682056"/>
                    <a:pt x="745080" y="684669"/>
                    <a:pt x="850164" y="658349"/>
                  </a:cubicBezTo>
                  <a:cubicBezTo>
                    <a:pt x="858001" y="656389"/>
                    <a:pt x="865839" y="654234"/>
                    <a:pt x="873676" y="651948"/>
                  </a:cubicBezTo>
                  <a:lnTo>
                    <a:pt x="873676" y="65194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C8E7C64-A4A0-4C93-B2AC-2854C0C8D4EF}"/>
                </a:ext>
              </a:extLst>
            </p:cNvPr>
            <p:cNvSpPr/>
            <p:nvPr/>
          </p:nvSpPr>
          <p:spPr>
            <a:xfrm>
              <a:off x="1301733" y="4384229"/>
              <a:ext cx="1169048" cy="1169048"/>
            </a:xfrm>
            <a:custGeom>
              <a:avLst/>
              <a:gdLst>
                <a:gd name="connsiteX0" fmla="*/ 3421 w 1169048"/>
                <a:gd name="connsiteY0" fmla="*/ 228152 h 1169048"/>
                <a:gd name="connsiteX1" fmla="*/ 140245 w 1169048"/>
                <a:gd name="connsiteY1" fmla="*/ 3355 h 1169048"/>
                <a:gd name="connsiteX2" fmla="*/ 177994 w 1169048"/>
                <a:gd name="connsiteY2" fmla="*/ 41104 h 1169048"/>
                <a:gd name="connsiteX3" fmla="*/ 42737 w 1169048"/>
                <a:gd name="connsiteY3" fmla="*/ 246635 h 1169048"/>
                <a:gd name="connsiteX4" fmla="*/ 269036 w 1169048"/>
                <a:gd name="connsiteY4" fmla="*/ 462093 h 1169048"/>
                <a:gd name="connsiteX5" fmla="*/ 284972 w 1169048"/>
                <a:gd name="connsiteY5" fmla="*/ 490176 h 1169048"/>
                <a:gd name="connsiteX6" fmla="*/ 316190 w 1169048"/>
                <a:gd name="connsiteY6" fmla="*/ 481555 h 1169048"/>
                <a:gd name="connsiteX7" fmla="*/ 625433 w 1169048"/>
                <a:gd name="connsiteY7" fmla="*/ 488282 h 1169048"/>
                <a:gd name="connsiteX8" fmla="*/ 686955 w 1169048"/>
                <a:gd name="connsiteY8" fmla="*/ 549738 h 1169048"/>
                <a:gd name="connsiteX9" fmla="*/ 692963 w 1169048"/>
                <a:gd name="connsiteY9" fmla="*/ 857544 h 1169048"/>
                <a:gd name="connsiteX10" fmla="*/ 684342 w 1169048"/>
                <a:gd name="connsiteY10" fmla="*/ 888632 h 1169048"/>
                <a:gd name="connsiteX11" fmla="*/ 712556 w 1169048"/>
                <a:gd name="connsiteY11" fmla="*/ 904567 h 1169048"/>
                <a:gd name="connsiteX12" fmla="*/ 928536 w 1169048"/>
                <a:gd name="connsiteY12" fmla="*/ 1132042 h 1169048"/>
                <a:gd name="connsiteX13" fmla="*/ 1134132 w 1169048"/>
                <a:gd name="connsiteY13" fmla="*/ 996850 h 1169048"/>
                <a:gd name="connsiteX14" fmla="*/ 1171881 w 1169048"/>
                <a:gd name="connsiteY14" fmla="*/ 1034600 h 1169048"/>
                <a:gd name="connsiteX15" fmla="*/ 947149 w 1169048"/>
                <a:gd name="connsiteY15" fmla="*/ 1171032 h 1169048"/>
                <a:gd name="connsiteX16" fmla="*/ 906135 w 1169048"/>
                <a:gd name="connsiteY16" fmla="*/ 1171032 h 1169048"/>
                <a:gd name="connsiteX17" fmla="*/ 693551 w 1169048"/>
                <a:gd name="connsiteY17" fmla="*/ 936243 h 1169048"/>
                <a:gd name="connsiteX18" fmla="*/ 672456 w 1169048"/>
                <a:gd name="connsiteY18" fmla="*/ 924160 h 1169048"/>
                <a:gd name="connsiteX19" fmla="*/ 518651 w 1169048"/>
                <a:gd name="connsiteY19" fmla="*/ 1171032 h 1169048"/>
                <a:gd name="connsiteX20" fmla="*/ 460133 w 1169048"/>
                <a:gd name="connsiteY20" fmla="*/ 1171032 h 1169048"/>
                <a:gd name="connsiteX21" fmla="*/ 460264 w 1169048"/>
                <a:gd name="connsiteY21" fmla="*/ 1170901 h 1169048"/>
                <a:gd name="connsiteX22" fmla="*/ 396913 w 1169048"/>
                <a:gd name="connsiteY22" fmla="*/ 1117608 h 1169048"/>
                <a:gd name="connsiteX23" fmla="*/ 308026 w 1169048"/>
                <a:gd name="connsiteY23" fmla="*/ 1069214 h 1169048"/>
                <a:gd name="connsiteX24" fmla="*/ 278833 w 1169048"/>
                <a:gd name="connsiteY24" fmla="*/ 1057327 h 1169048"/>
                <a:gd name="connsiteX25" fmla="*/ 290980 w 1169048"/>
                <a:gd name="connsiteY25" fmla="*/ 1028395 h 1169048"/>
                <a:gd name="connsiteX26" fmla="*/ 319325 w 1169048"/>
                <a:gd name="connsiteY26" fmla="*/ 931540 h 1169048"/>
                <a:gd name="connsiteX27" fmla="*/ 326182 w 1169048"/>
                <a:gd name="connsiteY27" fmla="*/ 848205 h 1169048"/>
                <a:gd name="connsiteX28" fmla="*/ 243631 w 1169048"/>
                <a:gd name="connsiteY28" fmla="*/ 855324 h 1169048"/>
                <a:gd name="connsiteX29" fmla="*/ 146515 w 1169048"/>
                <a:gd name="connsiteY29" fmla="*/ 883995 h 1169048"/>
                <a:gd name="connsiteX30" fmla="*/ 117452 w 1169048"/>
                <a:gd name="connsiteY30" fmla="*/ 896208 h 1169048"/>
                <a:gd name="connsiteX31" fmla="*/ 105500 w 1169048"/>
                <a:gd name="connsiteY31" fmla="*/ 867014 h 1169048"/>
                <a:gd name="connsiteX32" fmla="*/ 57040 w 1169048"/>
                <a:gd name="connsiteY32" fmla="*/ 778519 h 1169048"/>
                <a:gd name="connsiteX33" fmla="*/ 3421 w 1169048"/>
                <a:gd name="connsiteY33" fmla="*/ 715234 h 1169048"/>
                <a:gd name="connsiteX34" fmla="*/ 3421 w 1169048"/>
                <a:gd name="connsiteY34" fmla="*/ 656586 h 1169048"/>
                <a:gd name="connsiteX35" fmla="*/ 249443 w 1169048"/>
                <a:gd name="connsiteY35" fmla="*/ 502193 h 1169048"/>
                <a:gd name="connsiteX36" fmla="*/ 237361 w 1169048"/>
                <a:gd name="connsiteY36" fmla="*/ 481163 h 1169048"/>
                <a:gd name="connsiteX37" fmla="*/ 3421 w 1169048"/>
                <a:gd name="connsiteY37" fmla="*/ 268906 h 1169048"/>
                <a:gd name="connsiteX38" fmla="*/ 3355 w 1169048"/>
                <a:gd name="connsiteY38" fmla="*/ 268906 h 1169048"/>
                <a:gd name="connsiteX39" fmla="*/ 3355 w 1169048"/>
                <a:gd name="connsiteY39" fmla="*/ 228283 h 1169048"/>
                <a:gd name="connsiteX40" fmla="*/ 3355 w 1169048"/>
                <a:gd name="connsiteY40" fmla="*/ 228283 h 1169048"/>
                <a:gd name="connsiteX41" fmla="*/ 237034 w 1169048"/>
                <a:gd name="connsiteY41" fmla="*/ 818946 h 1169048"/>
                <a:gd name="connsiteX42" fmla="*/ 330754 w 1169048"/>
                <a:gd name="connsiteY42" fmla="*/ 811370 h 1169048"/>
                <a:gd name="connsiteX43" fmla="*/ 266293 w 1169048"/>
                <a:gd name="connsiteY43" fmla="*/ 535044 h 1169048"/>
                <a:gd name="connsiteX44" fmla="*/ 26018 w 1169048"/>
                <a:gd name="connsiteY44" fmla="*/ 685714 h 1169048"/>
                <a:gd name="connsiteX45" fmla="*/ 87148 w 1169048"/>
                <a:gd name="connsiteY45" fmla="*/ 757293 h 1169048"/>
                <a:gd name="connsiteX46" fmla="*/ 137371 w 1169048"/>
                <a:gd name="connsiteY46" fmla="*/ 847748 h 1169048"/>
                <a:gd name="connsiteX47" fmla="*/ 237034 w 1169048"/>
                <a:gd name="connsiteY47" fmla="*/ 818881 h 1169048"/>
                <a:gd name="connsiteX48" fmla="*/ 237034 w 1169048"/>
                <a:gd name="connsiteY48" fmla="*/ 818881 h 1169048"/>
                <a:gd name="connsiteX49" fmla="*/ 362887 w 1169048"/>
                <a:gd name="connsiteY49" fmla="*/ 843960 h 1169048"/>
                <a:gd name="connsiteX50" fmla="*/ 355441 w 1169048"/>
                <a:gd name="connsiteY50" fmla="*/ 937810 h 1169048"/>
                <a:gd name="connsiteX51" fmla="*/ 326966 w 1169048"/>
                <a:gd name="connsiteY51" fmla="*/ 1037277 h 1169048"/>
                <a:gd name="connsiteX52" fmla="*/ 417812 w 1169048"/>
                <a:gd name="connsiteY52" fmla="*/ 1087239 h 1169048"/>
                <a:gd name="connsiteX53" fmla="*/ 489457 w 1169048"/>
                <a:gd name="connsiteY53" fmla="*/ 1148174 h 1169048"/>
                <a:gd name="connsiteX54" fmla="*/ 639278 w 1169048"/>
                <a:gd name="connsiteY54" fmla="*/ 907311 h 1169048"/>
                <a:gd name="connsiteX55" fmla="*/ 362821 w 1169048"/>
                <a:gd name="connsiteY55" fmla="*/ 844025 h 1169048"/>
                <a:gd name="connsiteX56" fmla="*/ 362821 w 1169048"/>
                <a:gd name="connsiteY56" fmla="*/ 844025 h 1169048"/>
                <a:gd name="connsiteX57" fmla="*/ 301561 w 1169048"/>
                <a:gd name="connsiteY57" fmla="*/ 523549 h 1169048"/>
                <a:gd name="connsiteX58" fmla="*/ 367458 w 1169048"/>
                <a:gd name="connsiteY58" fmla="*/ 807256 h 1169048"/>
                <a:gd name="connsiteX59" fmla="*/ 650773 w 1169048"/>
                <a:gd name="connsiteY59" fmla="*/ 871978 h 1169048"/>
                <a:gd name="connsiteX60" fmla="*/ 657108 w 1169048"/>
                <a:gd name="connsiteY60" fmla="*/ 848532 h 1169048"/>
                <a:gd name="connsiteX61" fmla="*/ 641760 w 1169048"/>
                <a:gd name="connsiteY61" fmla="*/ 533019 h 1169048"/>
                <a:gd name="connsiteX62" fmla="*/ 325007 w 1169048"/>
                <a:gd name="connsiteY62" fmla="*/ 517149 h 1169048"/>
                <a:gd name="connsiteX63" fmla="*/ 301495 w 1169048"/>
                <a:gd name="connsiteY63" fmla="*/ 523549 h 1169048"/>
                <a:gd name="connsiteX64" fmla="*/ 301495 w 1169048"/>
                <a:gd name="connsiteY64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3421" y="228152"/>
                  </a:moveTo>
                  <a:cubicBezTo>
                    <a:pt x="36337" y="208755"/>
                    <a:pt x="156376" y="128685"/>
                    <a:pt x="140245" y="3355"/>
                  </a:cubicBezTo>
                  <a:lnTo>
                    <a:pt x="177994" y="41104"/>
                  </a:lnTo>
                  <a:cubicBezTo>
                    <a:pt x="170810" y="144621"/>
                    <a:pt x="88519" y="215090"/>
                    <a:pt x="42737" y="246635"/>
                  </a:cubicBezTo>
                  <a:cubicBezTo>
                    <a:pt x="138155" y="294703"/>
                    <a:pt x="214437" y="371116"/>
                    <a:pt x="269036" y="462093"/>
                  </a:cubicBezTo>
                  <a:cubicBezTo>
                    <a:pt x="274588" y="471301"/>
                    <a:pt x="279878" y="480706"/>
                    <a:pt x="284972" y="490176"/>
                  </a:cubicBezTo>
                  <a:cubicBezTo>
                    <a:pt x="295291" y="487041"/>
                    <a:pt x="305740" y="484167"/>
                    <a:pt x="316190" y="481555"/>
                  </a:cubicBezTo>
                  <a:cubicBezTo>
                    <a:pt x="418269" y="456019"/>
                    <a:pt x="524790" y="456149"/>
                    <a:pt x="625433" y="488282"/>
                  </a:cubicBezTo>
                  <a:lnTo>
                    <a:pt x="686955" y="549738"/>
                  </a:lnTo>
                  <a:cubicBezTo>
                    <a:pt x="718956" y="649793"/>
                    <a:pt x="718434" y="756118"/>
                    <a:pt x="692963" y="857544"/>
                  </a:cubicBezTo>
                  <a:cubicBezTo>
                    <a:pt x="690351" y="867928"/>
                    <a:pt x="687477" y="878313"/>
                    <a:pt x="684342" y="888632"/>
                  </a:cubicBezTo>
                  <a:cubicBezTo>
                    <a:pt x="693877" y="893726"/>
                    <a:pt x="703347" y="899016"/>
                    <a:pt x="712556" y="904567"/>
                  </a:cubicBezTo>
                  <a:cubicBezTo>
                    <a:pt x="804121" y="959428"/>
                    <a:pt x="880272" y="1036232"/>
                    <a:pt x="928536" y="1132042"/>
                  </a:cubicBezTo>
                  <a:cubicBezTo>
                    <a:pt x="960081" y="1086260"/>
                    <a:pt x="1030615" y="1004035"/>
                    <a:pt x="1134132" y="996850"/>
                  </a:cubicBezTo>
                  <a:lnTo>
                    <a:pt x="1171881" y="1034600"/>
                  </a:lnTo>
                  <a:cubicBezTo>
                    <a:pt x="1046878" y="1018533"/>
                    <a:pt x="966938" y="1137724"/>
                    <a:pt x="947149" y="1171032"/>
                  </a:cubicBezTo>
                  <a:lnTo>
                    <a:pt x="906135" y="1171032"/>
                  </a:lnTo>
                  <a:cubicBezTo>
                    <a:pt x="862116" y="1071304"/>
                    <a:pt x="786356" y="991822"/>
                    <a:pt x="693551" y="936243"/>
                  </a:cubicBezTo>
                  <a:cubicBezTo>
                    <a:pt x="686628" y="932063"/>
                    <a:pt x="679575" y="928079"/>
                    <a:pt x="672456" y="924160"/>
                  </a:cubicBezTo>
                  <a:cubicBezTo>
                    <a:pt x="639082" y="1015529"/>
                    <a:pt x="585790" y="1100824"/>
                    <a:pt x="518651" y="1171032"/>
                  </a:cubicBezTo>
                  <a:lnTo>
                    <a:pt x="460133" y="1171032"/>
                  </a:lnTo>
                  <a:lnTo>
                    <a:pt x="460264" y="1170901"/>
                  </a:lnTo>
                  <a:cubicBezTo>
                    <a:pt x="441063" y="1151374"/>
                    <a:pt x="419772" y="1133544"/>
                    <a:pt x="396913" y="1117608"/>
                  </a:cubicBezTo>
                  <a:cubicBezTo>
                    <a:pt x="369156" y="1098342"/>
                    <a:pt x="339310" y="1082015"/>
                    <a:pt x="308026" y="1069214"/>
                  </a:cubicBezTo>
                  <a:lnTo>
                    <a:pt x="278833" y="1057327"/>
                  </a:lnTo>
                  <a:lnTo>
                    <a:pt x="290980" y="1028395"/>
                  </a:lnTo>
                  <a:cubicBezTo>
                    <a:pt x="303912" y="997438"/>
                    <a:pt x="313447" y="964783"/>
                    <a:pt x="319325" y="931540"/>
                  </a:cubicBezTo>
                  <a:cubicBezTo>
                    <a:pt x="324158" y="904045"/>
                    <a:pt x="326509" y="876092"/>
                    <a:pt x="326182" y="848205"/>
                  </a:cubicBezTo>
                  <a:cubicBezTo>
                    <a:pt x="298818" y="848009"/>
                    <a:pt x="271126" y="850360"/>
                    <a:pt x="243631" y="855324"/>
                  </a:cubicBezTo>
                  <a:cubicBezTo>
                    <a:pt x="210518" y="861267"/>
                    <a:pt x="177864" y="870868"/>
                    <a:pt x="146515" y="883995"/>
                  </a:cubicBezTo>
                  <a:lnTo>
                    <a:pt x="117452" y="896208"/>
                  </a:lnTo>
                  <a:lnTo>
                    <a:pt x="105500" y="867014"/>
                  </a:lnTo>
                  <a:cubicBezTo>
                    <a:pt x="92765" y="835926"/>
                    <a:pt x="76437" y="806145"/>
                    <a:pt x="57040" y="778519"/>
                  </a:cubicBezTo>
                  <a:cubicBezTo>
                    <a:pt x="41170" y="755922"/>
                    <a:pt x="23209" y="734696"/>
                    <a:pt x="3421" y="715234"/>
                  </a:cubicBezTo>
                  <a:lnTo>
                    <a:pt x="3421" y="656586"/>
                  </a:lnTo>
                  <a:cubicBezTo>
                    <a:pt x="74608" y="588402"/>
                    <a:pt x="159250" y="535305"/>
                    <a:pt x="249443" y="502193"/>
                  </a:cubicBezTo>
                  <a:cubicBezTo>
                    <a:pt x="245525" y="495074"/>
                    <a:pt x="241541" y="488086"/>
                    <a:pt x="237361" y="481163"/>
                  </a:cubicBezTo>
                  <a:cubicBezTo>
                    <a:pt x="181913" y="388684"/>
                    <a:pt x="102888" y="312467"/>
                    <a:pt x="3421" y="268906"/>
                  </a:cubicBezTo>
                  <a:lnTo>
                    <a:pt x="3355" y="268906"/>
                  </a:lnTo>
                  <a:lnTo>
                    <a:pt x="3355" y="228283"/>
                  </a:lnTo>
                  <a:lnTo>
                    <a:pt x="3355" y="228283"/>
                  </a:lnTo>
                  <a:close/>
                  <a:moveTo>
                    <a:pt x="237034" y="818946"/>
                  </a:moveTo>
                  <a:cubicBezTo>
                    <a:pt x="268057" y="813395"/>
                    <a:pt x="299471" y="810848"/>
                    <a:pt x="330754" y="811370"/>
                  </a:cubicBezTo>
                  <a:cubicBezTo>
                    <a:pt x="329056" y="716540"/>
                    <a:pt x="306916" y="620861"/>
                    <a:pt x="266293" y="535044"/>
                  </a:cubicBezTo>
                  <a:cubicBezTo>
                    <a:pt x="178059" y="566719"/>
                    <a:pt x="95246" y="618641"/>
                    <a:pt x="26018" y="685714"/>
                  </a:cubicBezTo>
                  <a:cubicBezTo>
                    <a:pt x="48485" y="707332"/>
                    <a:pt x="68992" y="731431"/>
                    <a:pt x="87148" y="757293"/>
                  </a:cubicBezTo>
                  <a:cubicBezTo>
                    <a:pt x="107068" y="785703"/>
                    <a:pt x="123983" y="816138"/>
                    <a:pt x="137371" y="847748"/>
                  </a:cubicBezTo>
                  <a:cubicBezTo>
                    <a:pt x="169634" y="834621"/>
                    <a:pt x="203138" y="824954"/>
                    <a:pt x="237034" y="818881"/>
                  </a:cubicBezTo>
                  <a:lnTo>
                    <a:pt x="237034" y="818881"/>
                  </a:lnTo>
                  <a:close/>
                  <a:moveTo>
                    <a:pt x="362887" y="843960"/>
                  </a:moveTo>
                  <a:cubicBezTo>
                    <a:pt x="363474" y="875243"/>
                    <a:pt x="360927" y="906723"/>
                    <a:pt x="355441" y="937810"/>
                  </a:cubicBezTo>
                  <a:cubicBezTo>
                    <a:pt x="349433" y="971902"/>
                    <a:pt x="339897" y="1005406"/>
                    <a:pt x="326966" y="1037277"/>
                  </a:cubicBezTo>
                  <a:cubicBezTo>
                    <a:pt x="359164" y="1050862"/>
                    <a:pt x="389664" y="1067712"/>
                    <a:pt x="417812" y="1087239"/>
                  </a:cubicBezTo>
                  <a:cubicBezTo>
                    <a:pt x="443740" y="1105265"/>
                    <a:pt x="467774" y="1125707"/>
                    <a:pt x="489457" y="1148174"/>
                  </a:cubicBezTo>
                  <a:cubicBezTo>
                    <a:pt x="555355" y="1079925"/>
                    <a:pt x="607342" y="996655"/>
                    <a:pt x="639278" y="907311"/>
                  </a:cubicBezTo>
                  <a:cubicBezTo>
                    <a:pt x="554441" y="867341"/>
                    <a:pt x="459153" y="845462"/>
                    <a:pt x="362821" y="844025"/>
                  </a:cubicBezTo>
                  <a:lnTo>
                    <a:pt x="362821" y="844025"/>
                  </a:lnTo>
                  <a:close/>
                  <a:moveTo>
                    <a:pt x="301561" y="523549"/>
                  </a:moveTo>
                  <a:cubicBezTo>
                    <a:pt x="342640" y="611848"/>
                    <a:pt x="365238" y="709944"/>
                    <a:pt x="367458" y="807256"/>
                  </a:cubicBezTo>
                  <a:cubicBezTo>
                    <a:pt x="466076" y="809346"/>
                    <a:pt x="563519" y="831616"/>
                    <a:pt x="650773" y="871978"/>
                  </a:cubicBezTo>
                  <a:cubicBezTo>
                    <a:pt x="653059" y="864206"/>
                    <a:pt x="655149" y="856368"/>
                    <a:pt x="657108" y="848532"/>
                  </a:cubicBezTo>
                  <a:cubicBezTo>
                    <a:pt x="683297" y="743970"/>
                    <a:pt x="681338" y="634184"/>
                    <a:pt x="641760" y="533019"/>
                  </a:cubicBezTo>
                  <a:cubicBezTo>
                    <a:pt x="540007" y="493441"/>
                    <a:pt x="430091" y="490829"/>
                    <a:pt x="325007" y="517149"/>
                  </a:cubicBezTo>
                  <a:cubicBezTo>
                    <a:pt x="317170" y="519108"/>
                    <a:pt x="309332" y="521263"/>
                    <a:pt x="301495" y="523549"/>
                  </a:cubicBezTo>
                  <a:lnTo>
                    <a:pt x="301495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DA75CC45-BA7F-49B5-B199-7655E3E9FFD6}"/>
                </a:ext>
              </a:extLst>
            </p:cNvPr>
            <p:cNvSpPr/>
            <p:nvPr/>
          </p:nvSpPr>
          <p:spPr>
            <a:xfrm>
              <a:off x="2606888" y="3078031"/>
              <a:ext cx="1169048" cy="1169048"/>
            </a:xfrm>
            <a:custGeom>
              <a:avLst/>
              <a:gdLst>
                <a:gd name="connsiteX0" fmla="*/ 3420 w 1169048"/>
                <a:gd name="connsiteY0" fmla="*/ 228087 h 1169048"/>
                <a:gd name="connsiteX1" fmla="*/ 140114 w 1169048"/>
                <a:gd name="connsiteY1" fmla="*/ 3355 h 1169048"/>
                <a:gd name="connsiteX2" fmla="*/ 177864 w 1169048"/>
                <a:gd name="connsiteY2" fmla="*/ 41104 h 1169048"/>
                <a:gd name="connsiteX3" fmla="*/ 42606 w 1169048"/>
                <a:gd name="connsiteY3" fmla="*/ 246635 h 1169048"/>
                <a:gd name="connsiteX4" fmla="*/ 268905 w 1169048"/>
                <a:gd name="connsiteY4" fmla="*/ 462092 h 1169048"/>
                <a:gd name="connsiteX5" fmla="*/ 284841 w 1169048"/>
                <a:gd name="connsiteY5" fmla="*/ 490176 h 1169048"/>
                <a:gd name="connsiteX6" fmla="*/ 316059 w 1169048"/>
                <a:gd name="connsiteY6" fmla="*/ 481555 h 1169048"/>
                <a:gd name="connsiteX7" fmla="*/ 625302 w 1169048"/>
                <a:gd name="connsiteY7" fmla="*/ 488282 h 1169048"/>
                <a:gd name="connsiteX8" fmla="*/ 686824 w 1169048"/>
                <a:gd name="connsiteY8" fmla="*/ 549738 h 1169048"/>
                <a:gd name="connsiteX9" fmla="*/ 692832 w 1169048"/>
                <a:gd name="connsiteY9" fmla="*/ 857544 h 1169048"/>
                <a:gd name="connsiteX10" fmla="*/ 684212 w 1169048"/>
                <a:gd name="connsiteY10" fmla="*/ 888632 h 1169048"/>
                <a:gd name="connsiteX11" fmla="*/ 712425 w 1169048"/>
                <a:gd name="connsiteY11" fmla="*/ 904567 h 1169048"/>
                <a:gd name="connsiteX12" fmla="*/ 928405 w 1169048"/>
                <a:gd name="connsiteY12" fmla="*/ 1132042 h 1169048"/>
                <a:gd name="connsiteX13" fmla="*/ 1134001 w 1169048"/>
                <a:gd name="connsiteY13" fmla="*/ 996850 h 1169048"/>
                <a:gd name="connsiteX14" fmla="*/ 1171750 w 1169048"/>
                <a:gd name="connsiteY14" fmla="*/ 1034599 h 1169048"/>
                <a:gd name="connsiteX15" fmla="*/ 946757 w 1169048"/>
                <a:gd name="connsiteY15" fmla="*/ 1171489 h 1169048"/>
                <a:gd name="connsiteX16" fmla="*/ 947149 w 1169048"/>
                <a:gd name="connsiteY16" fmla="*/ 1172142 h 1169048"/>
                <a:gd name="connsiteX17" fmla="*/ 905939 w 1169048"/>
                <a:gd name="connsiteY17" fmla="*/ 1172142 h 1169048"/>
                <a:gd name="connsiteX18" fmla="*/ 906265 w 1169048"/>
                <a:gd name="connsiteY18" fmla="*/ 1171489 h 1169048"/>
                <a:gd name="connsiteX19" fmla="*/ 693485 w 1169048"/>
                <a:gd name="connsiteY19" fmla="*/ 936243 h 1169048"/>
                <a:gd name="connsiteX20" fmla="*/ 672390 w 1169048"/>
                <a:gd name="connsiteY20" fmla="*/ 924160 h 1169048"/>
                <a:gd name="connsiteX21" fmla="*/ 518324 w 1169048"/>
                <a:gd name="connsiteY21" fmla="*/ 1171293 h 1169048"/>
                <a:gd name="connsiteX22" fmla="*/ 519108 w 1169048"/>
                <a:gd name="connsiteY22" fmla="*/ 1172142 h 1169048"/>
                <a:gd name="connsiteX23" fmla="*/ 458957 w 1169048"/>
                <a:gd name="connsiteY23" fmla="*/ 1172142 h 1169048"/>
                <a:gd name="connsiteX24" fmla="*/ 460133 w 1169048"/>
                <a:gd name="connsiteY24" fmla="*/ 1170901 h 1169048"/>
                <a:gd name="connsiteX25" fmla="*/ 396782 w 1169048"/>
                <a:gd name="connsiteY25" fmla="*/ 1117608 h 1169048"/>
                <a:gd name="connsiteX26" fmla="*/ 307895 w 1169048"/>
                <a:gd name="connsiteY26" fmla="*/ 1069214 h 1169048"/>
                <a:gd name="connsiteX27" fmla="*/ 278702 w 1169048"/>
                <a:gd name="connsiteY27" fmla="*/ 1057327 h 1169048"/>
                <a:gd name="connsiteX28" fmla="*/ 290850 w 1169048"/>
                <a:gd name="connsiteY28" fmla="*/ 1028395 h 1169048"/>
                <a:gd name="connsiteX29" fmla="*/ 319194 w 1169048"/>
                <a:gd name="connsiteY29" fmla="*/ 931540 h 1169048"/>
                <a:gd name="connsiteX30" fmla="*/ 326052 w 1169048"/>
                <a:gd name="connsiteY30" fmla="*/ 848205 h 1169048"/>
                <a:gd name="connsiteX31" fmla="*/ 243500 w 1169048"/>
                <a:gd name="connsiteY31" fmla="*/ 855324 h 1169048"/>
                <a:gd name="connsiteX32" fmla="*/ 146384 w 1169048"/>
                <a:gd name="connsiteY32" fmla="*/ 883995 h 1169048"/>
                <a:gd name="connsiteX33" fmla="*/ 117321 w 1169048"/>
                <a:gd name="connsiteY33" fmla="*/ 896208 h 1169048"/>
                <a:gd name="connsiteX34" fmla="*/ 105369 w 1169048"/>
                <a:gd name="connsiteY34" fmla="*/ 867079 h 1169048"/>
                <a:gd name="connsiteX35" fmla="*/ 56909 w 1169048"/>
                <a:gd name="connsiteY35" fmla="*/ 778584 h 1169048"/>
                <a:gd name="connsiteX36" fmla="*/ 3355 w 1169048"/>
                <a:gd name="connsiteY36" fmla="*/ 715430 h 1169048"/>
                <a:gd name="connsiteX37" fmla="*/ 3355 w 1169048"/>
                <a:gd name="connsiteY37" fmla="*/ 656585 h 1169048"/>
                <a:gd name="connsiteX38" fmla="*/ 249312 w 1169048"/>
                <a:gd name="connsiteY38" fmla="*/ 502258 h 1169048"/>
                <a:gd name="connsiteX39" fmla="*/ 237230 w 1169048"/>
                <a:gd name="connsiteY39" fmla="*/ 481228 h 1169048"/>
                <a:gd name="connsiteX40" fmla="*/ 3355 w 1169048"/>
                <a:gd name="connsiteY40" fmla="*/ 268971 h 1169048"/>
                <a:gd name="connsiteX41" fmla="*/ 3355 w 1169048"/>
                <a:gd name="connsiteY41" fmla="*/ 228283 h 1169048"/>
                <a:gd name="connsiteX42" fmla="*/ 3355 w 1169048"/>
                <a:gd name="connsiteY42" fmla="*/ 228283 h 1169048"/>
                <a:gd name="connsiteX43" fmla="*/ 25952 w 1169048"/>
                <a:gd name="connsiteY43" fmla="*/ 685714 h 1169048"/>
                <a:gd name="connsiteX44" fmla="*/ 87083 w 1169048"/>
                <a:gd name="connsiteY44" fmla="*/ 757359 h 1169048"/>
                <a:gd name="connsiteX45" fmla="*/ 137306 w 1169048"/>
                <a:gd name="connsiteY45" fmla="*/ 847813 h 1169048"/>
                <a:gd name="connsiteX46" fmla="*/ 236969 w 1169048"/>
                <a:gd name="connsiteY46" fmla="*/ 818946 h 1169048"/>
                <a:gd name="connsiteX47" fmla="*/ 330689 w 1169048"/>
                <a:gd name="connsiteY47" fmla="*/ 811370 h 1169048"/>
                <a:gd name="connsiteX48" fmla="*/ 266228 w 1169048"/>
                <a:gd name="connsiteY48" fmla="*/ 535044 h 1169048"/>
                <a:gd name="connsiteX49" fmla="*/ 25952 w 1169048"/>
                <a:gd name="connsiteY49" fmla="*/ 685714 h 1169048"/>
                <a:gd name="connsiteX50" fmla="*/ 25952 w 1169048"/>
                <a:gd name="connsiteY50" fmla="*/ 685714 h 1169048"/>
                <a:gd name="connsiteX51" fmla="*/ 362821 w 1169048"/>
                <a:gd name="connsiteY51" fmla="*/ 843960 h 1169048"/>
                <a:gd name="connsiteX52" fmla="*/ 355376 w 1169048"/>
                <a:gd name="connsiteY52" fmla="*/ 937810 h 1169048"/>
                <a:gd name="connsiteX53" fmla="*/ 326901 w 1169048"/>
                <a:gd name="connsiteY53" fmla="*/ 1037277 h 1169048"/>
                <a:gd name="connsiteX54" fmla="*/ 417747 w 1169048"/>
                <a:gd name="connsiteY54" fmla="*/ 1087239 h 1169048"/>
                <a:gd name="connsiteX55" fmla="*/ 489392 w 1169048"/>
                <a:gd name="connsiteY55" fmla="*/ 1148173 h 1169048"/>
                <a:gd name="connsiteX56" fmla="*/ 639213 w 1169048"/>
                <a:gd name="connsiteY56" fmla="*/ 907310 h 1169048"/>
                <a:gd name="connsiteX57" fmla="*/ 362756 w 1169048"/>
                <a:gd name="connsiteY57" fmla="*/ 844025 h 1169048"/>
                <a:gd name="connsiteX58" fmla="*/ 362756 w 1169048"/>
                <a:gd name="connsiteY58" fmla="*/ 844025 h 1169048"/>
                <a:gd name="connsiteX59" fmla="*/ 301495 w 1169048"/>
                <a:gd name="connsiteY59" fmla="*/ 523549 h 1169048"/>
                <a:gd name="connsiteX60" fmla="*/ 367393 w 1169048"/>
                <a:gd name="connsiteY60" fmla="*/ 807255 h 1169048"/>
                <a:gd name="connsiteX61" fmla="*/ 650708 w 1169048"/>
                <a:gd name="connsiteY61" fmla="*/ 871978 h 1169048"/>
                <a:gd name="connsiteX62" fmla="*/ 657043 w 1169048"/>
                <a:gd name="connsiteY62" fmla="*/ 848531 h 1169048"/>
                <a:gd name="connsiteX63" fmla="*/ 641695 w 1169048"/>
                <a:gd name="connsiteY63" fmla="*/ 533019 h 1169048"/>
                <a:gd name="connsiteX64" fmla="*/ 324941 w 1169048"/>
                <a:gd name="connsiteY64" fmla="*/ 517149 h 1169048"/>
                <a:gd name="connsiteX65" fmla="*/ 301430 w 1169048"/>
                <a:gd name="connsiteY65" fmla="*/ 523549 h 1169048"/>
                <a:gd name="connsiteX66" fmla="*/ 301430 w 1169048"/>
                <a:gd name="connsiteY66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3420" y="228087"/>
                  </a:moveTo>
                  <a:cubicBezTo>
                    <a:pt x="36467" y="208559"/>
                    <a:pt x="156246" y="128554"/>
                    <a:pt x="140114" y="3355"/>
                  </a:cubicBezTo>
                  <a:lnTo>
                    <a:pt x="177864" y="41104"/>
                  </a:lnTo>
                  <a:cubicBezTo>
                    <a:pt x="170679" y="144621"/>
                    <a:pt x="88389" y="215090"/>
                    <a:pt x="42606" y="246635"/>
                  </a:cubicBezTo>
                  <a:cubicBezTo>
                    <a:pt x="138024" y="294703"/>
                    <a:pt x="214306" y="371116"/>
                    <a:pt x="268905" y="462092"/>
                  </a:cubicBezTo>
                  <a:cubicBezTo>
                    <a:pt x="274457" y="471301"/>
                    <a:pt x="279747" y="480706"/>
                    <a:pt x="284841" y="490176"/>
                  </a:cubicBezTo>
                  <a:cubicBezTo>
                    <a:pt x="295160" y="487041"/>
                    <a:pt x="305610" y="484167"/>
                    <a:pt x="316059" y="481555"/>
                  </a:cubicBezTo>
                  <a:cubicBezTo>
                    <a:pt x="418139" y="456018"/>
                    <a:pt x="524659" y="456149"/>
                    <a:pt x="625302" y="488282"/>
                  </a:cubicBezTo>
                  <a:lnTo>
                    <a:pt x="686824" y="549738"/>
                  </a:lnTo>
                  <a:cubicBezTo>
                    <a:pt x="718826" y="649793"/>
                    <a:pt x="718303" y="756052"/>
                    <a:pt x="692832" y="857544"/>
                  </a:cubicBezTo>
                  <a:cubicBezTo>
                    <a:pt x="690220" y="867928"/>
                    <a:pt x="687346" y="878313"/>
                    <a:pt x="684212" y="888632"/>
                  </a:cubicBezTo>
                  <a:cubicBezTo>
                    <a:pt x="693747" y="893726"/>
                    <a:pt x="703217" y="899016"/>
                    <a:pt x="712425" y="904567"/>
                  </a:cubicBezTo>
                  <a:cubicBezTo>
                    <a:pt x="803990" y="959428"/>
                    <a:pt x="880141" y="1036232"/>
                    <a:pt x="928405" y="1132042"/>
                  </a:cubicBezTo>
                  <a:cubicBezTo>
                    <a:pt x="959950" y="1086260"/>
                    <a:pt x="1030485" y="1004034"/>
                    <a:pt x="1134001" y="996850"/>
                  </a:cubicBezTo>
                  <a:lnTo>
                    <a:pt x="1171750" y="1034599"/>
                  </a:lnTo>
                  <a:cubicBezTo>
                    <a:pt x="1046159" y="1018468"/>
                    <a:pt x="966089" y="1138769"/>
                    <a:pt x="946757" y="1171489"/>
                  </a:cubicBezTo>
                  <a:lnTo>
                    <a:pt x="947149" y="1172142"/>
                  </a:lnTo>
                  <a:lnTo>
                    <a:pt x="905939" y="1172142"/>
                  </a:lnTo>
                  <a:lnTo>
                    <a:pt x="906265" y="1171489"/>
                  </a:lnTo>
                  <a:cubicBezTo>
                    <a:pt x="862312" y="1071565"/>
                    <a:pt x="786422" y="991952"/>
                    <a:pt x="693485" y="936243"/>
                  </a:cubicBezTo>
                  <a:cubicBezTo>
                    <a:pt x="686563" y="932063"/>
                    <a:pt x="679509" y="928079"/>
                    <a:pt x="672390" y="924160"/>
                  </a:cubicBezTo>
                  <a:cubicBezTo>
                    <a:pt x="638952" y="1015659"/>
                    <a:pt x="585593" y="1101020"/>
                    <a:pt x="518324" y="1171293"/>
                  </a:cubicBezTo>
                  <a:lnTo>
                    <a:pt x="519108" y="1172142"/>
                  </a:lnTo>
                  <a:lnTo>
                    <a:pt x="458957" y="1172142"/>
                  </a:lnTo>
                  <a:lnTo>
                    <a:pt x="460133" y="1170901"/>
                  </a:lnTo>
                  <a:cubicBezTo>
                    <a:pt x="440932" y="1151374"/>
                    <a:pt x="419641" y="1133544"/>
                    <a:pt x="396782" y="1117608"/>
                  </a:cubicBezTo>
                  <a:cubicBezTo>
                    <a:pt x="369026" y="1098342"/>
                    <a:pt x="339179" y="1082014"/>
                    <a:pt x="307895" y="1069214"/>
                  </a:cubicBezTo>
                  <a:lnTo>
                    <a:pt x="278702" y="1057327"/>
                  </a:lnTo>
                  <a:lnTo>
                    <a:pt x="290850" y="1028395"/>
                  </a:lnTo>
                  <a:cubicBezTo>
                    <a:pt x="303781" y="997438"/>
                    <a:pt x="313316" y="964783"/>
                    <a:pt x="319194" y="931540"/>
                  </a:cubicBezTo>
                  <a:cubicBezTo>
                    <a:pt x="324027" y="904045"/>
                    <a:pt x="326378" y="876092"/>
                    <a:pt x="326052" y="848205"/>
                  </a:cubicBezTo>
                  <a:cubicBezTo>
                    <a:pt x="298687" y="848009"/>
                    <a:pt x="270995" y="850360"/>
                    <a:pt x="243500" y="855324"/>
                  </a:cubicBezTo>
                  <a:cubicBezTo>
                    <a:pt x="210388" y="861267"/>
                    <a:pt x="177733" y="870867"/>
                    <a:pt x="146384" y="883995"/>
                  </a:cubicBezTo>
                  <a:lnTo>
                    <a:pt x="117321" y="896208"/>
                  </a:lnTo>
                  <a:lnTo>
                    <a:pt x="105369" y="867079"/>
                  </a:lnTo>
                  <a:cubicBezTo>
                    <a:pt x="92634" y="835992"/>
                    <a:pt x="76306" y="806211"/>
                    <a:pt x="56909" y="778584"/>
                  </a:cubicBezTo>
                  <a:cubicBezTo>
                    <a:pt x="41104" y="756052"/>
                    <a:pt x="23144" y="734827"/>
                    <a:pt x="3355" y="715430"/>
                  </a:cubicBezTo>
                  <a:lnTo>
                    <a:pt x="3355" y="656585"/>
                  </a:lnTo>
                  <a:cubicBezTo>
                    <a:pt x="74478" y="588402"/>
                    <a:pt x="159119" y="535370"/>
                    <a:pt x="249312" y="502258"/>
                  </a:cubicBezTo>
                  <a:cubicBezTo>
                    <a:pt x="245394" y="495139"/>
                    <a:pt x="241410" y="488151"/>
                    <a:pt x="237230" y="481228"/>
                  </a:cubicBezTo>
                  <a:cubicBezTo>
                    <a:pt x="181782" y="388749"/>
                    <a:pt x="102822" y="312532"/>
                    <a:pt x="3355" y="268971"/>
                  </a:cubicBezTo>
                  <a:lnTo>
                    <a:pt x="3355" y="228283"/>
                  </a:lnTo>
                  <a:lnTo>
                    <a:pt x="3355" y="228283"/>
                  </a:lnTo>
                  <a:close/>
                  <a:moveTo>
                    <a:pt x="25952" y="685714"/>
                  </a:moveTo>
                  <a:cubicBezTo>
                    <a:pt x="48419" y="707331"/>
                    <a:pt x="68926" y="731431"/>
                    <a:pt x="87083" y="757359"/>
                  </a:cubicBezTo>
                  <a:cubicBezTo>
                    <a:pt x="107002" y="785769"/>
                    <a:pt x="123917" y="816203"/>
                    <a:pt x="137306" y="847813"/>
                  </a:cubicBezTo>
                  <a:cubicBezTo>
                    <a:pt x="169569" y="834686"/>
                    <a:pt x="203073" y="825020"/>
                    <a:pt x="236969" y="818946"/>
                  </a:cubicBezTo>
                  <a:cubicBezTo>
                    <a:pt x="267991" y="813395"/>
                    <a:pt x="299471" y="810848"/>
                    <a:pt x="330689" y="811370"/>
                  </a:cubicBezTo>
                  <a:cubicBezTo>
                    <a:pt x="328991" y="716540"/>
                    <a:pt x="306851" y="620796"/>
                    <a:pt x="266228" y="535044"/>
                  </a:cubicBezTo>
                  <a:cubicBezTo>
                    <a:pt x="177994" y="566719"/>
                    <a:pt x="95181" y="618640"/>
                    <a:pt x="25952" y="685714"/>
                  </a:cubicBezTo>
                  <a:lnTo>
                    <a:pt x="25952" y="685714"/>
                  </a:lnTo>
                  <a:close/>
                  <a:moveTo>
                    <a:pt x="362821" y="843960"/>
                  </a:moveTo>
                  <a:cubicBezTo>
                    <a:pt x="363409" y="875243"/>
                    <a:pt x="360862" y="906723"/>
                    <a:pt x="355376" y="937810"/>
                  </a:cubicBezTo>
                  <a:cubicBezTo>
                    <a:pt x="349367" y="971902"/>
                    <a:pt x="339832" y="1005406"/>
                    <a:pt x="326901" y="1037277"/>
                  </a:cubicBezTo>
                  <a:cubicBezTo>
                    <a:pt x="359099" y="1050862"/>
                    <a:pt x="389598" y="1067712"/>
                    <a:pt x="417747" y="1087239"/>
                  </a:cubicBezTo>
                  <a:cubicBezTo>
                    <a:pt x="443675" y="1105265"/>
                    <a:pt x="467709" y="1125707"/>
                    <a:pt x="489392" y="1148173"/>
                  </a:cubicBezTo>
                  <a:cubicBezTo>
                    <a:pt x="555224" y="1079924"/>
                    <a:pt x="607276" y="996654"/>
                    <a:pt x="639213" y="907310"/>
                  </a:cubicBezTo>
                  <a:cubicBezTo>
                    <a:pt x="554375" y="867341"/>
                    <a:pt x="459153" y="845462"/>
                    <a:pt x="362756" y="844025"/>
                  </a:cubicBezTo>
                  <a:lnTo>
                    <a:pt x="362756" y="844025"/>
                  </a:lnTo>
                  <a:close/>
                  <a:moveTo>
                    <a:pt x="301495" y="523549"/>
                  </a:moveTo>
                  <a:cubicBezTo>
                    <a:pt x="342575" y="611848"/>
                    <a:pt x="365172" y="709944"/>
                    <a:pt x="367393" y="807255"/>
                  </a:cubicBezTo>
                  <a:cubicBezTo>
                    <a:pt x="466011" y="809345"/>
                    <a:pt x="563453" y="831616"/>
                    <a:pt x="650708" y="871978"/>
                  </a:cubicBezTo>
                  <a:cubicBezTo>
                    <a:pt x="652993" y="864206"/>
                    <a:pt x="655083" y="856369"/>
                    <a:pt x="657043" y="848531"/>
                  </a:cubicBezTo>
                  <a:cubicBezTo>
                    <a:pt x="683232" y="743970"/>
                    <a:pt x="681273" y="634184"/>
                    <a:pt x="641695" y="533019"/>
                  </a:cubicBezTo>
                  <a:cubicBezTo>
                    <a:pt x="539942" y="493441"/>
                    <a:pt x="430025" y="490829"/>
                    <a:pt x="324941" y="517149"/>
                  </a:cubicBezTo>
                  <a:cubicBezTo>
                    <a:pt x="317104" y="519108"/>
                    <a:pt x="309267" y="521263"/>
                    <a:pt x="301430" y="523549"/>
                  </a:cubicBezTo>
                  <a:lnTo>
                    <a:pt x="301430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D89BFB3-D90F-4CF8-B1B1-54AFB6722CE3}"/>
                </a:ext>
              </a:extLst>
            </p:cNvPr>
            <p:cNvSpPr/>
            <p:nvPr/>
          </p:nvSpPr>
          <p:spPr>
            <a:xfrm>
              <a:off x="2743712" y="2941533"/>
              <a:ext cx="1169048" cy="1169048"/>
            </a:xfrm>
            <a:custGeom>
              <a:avLst/>
              <a:gdLst>
                <a:gd name="connsiteX0" fmla="*/ 1171816 w 1169048"/>
                <a:gd name="connsiteY0" fmla="*/ 946235 h 1169048"/>
                <a:gd name="connsiteX1" fmla="*/ 1034991 w 1169048"/>
                <a:gd name="connsiteY1" fmla="*/ 1171032 h 1169048"/>
                <a:gd name="connsiteX2" fmla="*/ 997242 w 1169048"/>
                <a:gd name="connsiteY2" fmla="*/ 1133283 h 1169048"/>
                <a:gd name="connsiteX3" fmla="*/ 1132499 w 1169048"/>
                <a:gd name="connsiteY3" fmla="*/ 927752 h 1169048"/>
                <a:gd name="connsiteX4" fmla="*/ 906200 w 1169048"/>
                <a:gd name="connsiteY4" fmla="*/ 712295 h 1169048"/>
                <a:gd name="connsiteX5" fmla="*/ 890264 w 1169048"/>
                <a:gd name="connsiteY5" fmla="*/ 684212 h 1169048"/>
                <a:gd name="connsiteX6" fmla="*/ 859046 w 1169048"/>
                <a:gd name="connsiteY6" fmla="*/ 692833 h 1169048"/>
                <a:gd name="connsiteX7" fmla="*/ 549804 w 1169048"/>
                <a:gd name="connsiteY7" fmla="*/ 686106 h 1169048"/>
                <a:gd name="connsiteX8" fmla="*/ 488282 w 1169048"/>
                <a:gd name="connsiteY8" fmla="*/ 624649 h 1169048"/>
                <a:gd name="connsiteX9" fmla="*/ 482273 w 1169048"/>
                <a:gd name="connsiteY9" fmla="*/ 316843 h 1169048"/>
                <a:gd name="connsiteX10" fmla="*/ 490894 w 1169048"/>
                <a:gd name="connsiteY10" fmla="*/ 285756 h 1169048"/>
                <a:gd name="connsiteX11" fmla="*/ 462680 w 1169048"/>
                <a:gd name="connsiteY11" fmla="*/ 269820 h 1169048"/>
                <a:gd name="connsiteX12" fmla="*/ 246700 w 1169048"/>
                <a:gd name="connsiteY12" fmla="*/ 42345 h 1169048"/>
                <a:gd name="connsiteX13" fmla="*/ 41104 w 1169048"/>
                <a:gd name="connsiteY13" fmla="*/ 177537 h 1169048"/>
                <a:gd name="connsiteX14" fmla="*/ 3355 w 1169048"/>
                <a:gd name="connsiteY14" fmla="*/ 139788 h 1169048"/>
                <a:gd name="connsiteX15" fmla="*/ 228087 w 1169048"/>
                <a:gd name="connsiteY15" fmla="*/ 3355 h 1169048"/>
                <a:gd name="connsiteX16" fmla="*/ 269102 w 1169048"/>
                <a:gd name="connsiteY16" fmla="*/ 3355 h 1169048"/>
                <a:gd name="connsiteX17" fmla="*/ 481685 w 1169048"/>
                <a:gd name="connsiteY17" fmla="*/ 238145 h 1169048"/>
                <a:gd name="connsiteX18" fmla="*/ 502781 w 1169048"/>
                <a:gd name="connsiteY18" fmla="*/ 250227 h 1169048"/>
                <a:gd name="connsiteX19" fmla="*/ 656586 w 1169048"/>
                <a:gd name="connsiteY19" fmla="*/ 3355 h 1169048"/>
                <a:gd name="connsiteX20" fmla="*/ 715103 w 1169048"/>
                <a:gd name="connsiteY20" fmla="*/ 3355 h 1169048"/>
                <a:gd name="connsiteX21" fmla="*/ 714973 w 1169048"/>
                <a:gd name="connsiteY21" fmla="*/ 3486 h 1169048"/>
                <a:gd name="connsiteX22" fmla="*/ 778323 w 1169048"/>
                <a:gd name="connsiteY22" fmla="*/ 56779 h 1169048"/>
                <a:gd name="connsiteX23" fmla="*/ 867210 w 1169048"/>
                <a:gd name="connsiteY23" fmla="*/ 105173 h 1169048"/>
                <a:gd name="connsiteX24" fmla="*/ 896404 w 1169048"/>
                <a:gd name="connsiteY24" fmla="*/ 117060 h 1169048"/>
                <a:gd name="connsiteX25" fmla="*/ 884256 w 1169048"/>
                <a:gd name="connsiteY25" fmla="*/ 145992 h 1169048"/>
                <a:gd name="connsiteX26" fmla="*/ 855911 w 1169048"/>
                <a:gd name="connsiteY26" fmla="*/ 242847 h 1169048"/>
                <a:gd name="connsiteX27" fmla="*/ 849054 w 1169048"/>
                <a:gd name="connsiteY27" fmla="*/ 326182 h 1169048"/>
                <a:gd name="connsiteX28" fmla="*/ 931606 w 1169048"/>
                <a:gd name="connsiteY28" fmla="*/ 319064 h 1169048"/>
                <a:gd name="connsiteX29" fmla="*/ 1028722 w 1169048"/>
                <a:gd name="connsiteY29" fmla="*/ 290393 h 1169048"/>
                <a:gd name="connsiteX30" fmla="*/ 1057785 w 1169048"/>
                <a:gd name="connsiteY30" fmla="*/ 278180 h 1169048"/>
                <a:gd name="connsiteX31" fmla="*/ 1069736 w 1169048"/>
                <a:gd name="connsiteY31" fmla="*/ 307373 h 1169048"/>
                <a:gd name="connsiteX32" fmla="*/ 1118196 w 1169048"/>
                <a:gd name="connsiteY32" fmla="*/ 395868 h 1169048"/>
                <a:gd name="connsiteX33" fmla="*/ 1171816 w 1169048"/>
                <a:gd name="connsiteY33" fmla="*/ 459154 h 1169048"/>
                <a:gd name="connsiteX34" fmla="*/ 1171816 w 1169048"/>
                <a:gd name="connsiteY34" fmla="*/ 517802 h 1169048"/>
                <a:gd name="connsiteX35" fmla="*/ 925793 w 1169048"/>
                <a:gd name="connsiteY35" fmla="*/ 672195 h 1169048"/>
                <a:gd name="connsiteX36" fmla="*/ 937876 w 1169048"/>
                <a:gd name="connsiteY36" fmla="*/ 693224 h 1169048"/>
                <a:gd name="connsiteX37" fmla="*/ 1171816 w 1169048"/>
                <a:gd name="connsiteY37" fmla="*/ 905482 h 1169048"/>
                <a:gd name="connsiteX38" fmla="*/ 1171881 w 1169048"/>
                <a:gd name="connsiteY38" fmla="*/ 905482 h 1169048"/>
                <a:gd name="connsiteX39" fmla="*/ 1171881 w 1169048"/>
                <a:gd name="connsiteY39" fmla="*/ 946104 h 1169048"/>
                <a:gd name="connsiteX40" fmla="*/ 1171881 w 1169048"/>
                <a:gd name="connsiteY40" fmla="*/ 946104 h 1169048"/>
                <a:gd name="connsiteX41" fmla="*/ 938202 w 1169048"/>
                <a:gd name="connsiteY41" fmla="*/ 355441 h 1169048"/>
                <a:gd name="connsiteX42" fmla="*/ 844482 w 1169048"/>
                <a:gd name="connsiteY42" fmla="*/ 363017 h 1169048"/>
                <a:gd name="connsiteX43" fmla="*/ 908943 w 1169048"/>
                <a:gd name="connsiteY43" fmla="*/ 639344 h 1169048"/>
                <a:gd name="connsiteX44" fmla="*/ 1149219 w 1169048"/>
                <a:gd name="connsiteY44" fmla="*/ 488674 h 1169048"/>
                <a:gd name="connsiteX45" fmla="*/ 1088088 w 1169048"/>
                <a:gd name="connsiteY45" fmla="*/ 417094 h 1169048"/>
                <a:gd name="connsiteX46" fmla="*/ 1037865 w 1169048"/>
                <a:gd name="connsiteY46" fmla="*/ 326640 h 1169048"/>
                <a:gd name="connsiteX47" fmla="*/ 938202 w 1169048"/>
                <a:gd name="connsiteY47" fmla="*/ 355507 h 1169048"/>
                <a:gd name="connsiteX48" fmla="*/ 938202 w 1169048"/>
                <a:gd name="connsiteY48" fmla="*/ 355507 h 1169048"/>
                <a:gd name="connsiteX49" fmla="*/ 812350 w 1169048"/>
                <a:gd name="connsiteY49" fmla="*/ 330428 h 1169048"/>
                <a:gd name="connsiteX50" fmla="*/ 819795 w 1169048"/>
                <a:gd name="connsiteY50" fmla="*/ 236577 h 1169048"/>
                <a:gd name="connsiteX51" fmla="*/ 848270 w 1169048"/>
                <a:gd name="connsiteY51" fmla="*/ 137110 h 1169048"/>
                <a:gd name="connsiteX52" fmla="*/ 757424 w 1169048"/>
                <a:gd name="connsiteY52" fmla="*/ 87148 h 1169048"/>
                <a:gd name="connsiteX53" fmla="*/ 685779 w 1169048"/>
                <a:gd name="connsiteY53" fmla="*/ 26214 h 1169048"/>
                <a:gd name="connsiteX54" fmla="*/ 535958 w 1169048"/>
                <a:gd name="connsiteY54" fmla="*/ 267077 h 1169048"/>
                <a:gd name="connsiteX55" fmla="*/ 812415 w 1169048"/>
                <a:gd name="connsiteY55" fmla="*/ 330362 h 1169048"/>
                <a:gd name="connsiteX56" fmla="*/ 812415 w 1169048"/>
                <a:gd name="connsiteY56" fmla="*/ 330362 h 1169048"/>
                <a:gd name="connsiteX57" fmla="*/ 873676 w 1169048"/>
                <a:gd name="connsiteY57" fmla="*/ 650838 h 1169048"/>
                <a:gd name="connsiteX58" fmla="*/ 807778 w 1169048"/>
                <a:gd name="connsiteY58" fmla="*/ 367132 h 1169048"/>
                <a:gd name="connsiteX59" fmla="*/ 524463 w 1169048"/>
                <a:gd name="connsiteY59" fmla="*/ 302410 h 1169048"/>
                <a:gd name="connsiteX60" fmla="*/ 518128 w 1169048"/>
                <a:gd name="connsiteY60" fmla="*/ 325856 h 1169048"/>
                <a:gd name="connsiteX61" fmla="*/ 533476 w 1169048"/>
                <a:gd name="connsiteY61" fmla="*/ 641368 h 1169048"/>
                <a:gd name="connsiteX62" fmla="*/ 850229 w 1169048"/>
                <a:gd name="connsiteY62" fmla="*/ 657239 h 1169048"/>
                <a:gd name="connsiteX63" fmla="*/ 873741 w 1169048"/>
                <a:gd name="connsiteY63" fmla="*/ 650838 h 1169048"/>
                <a:gd name="connsiteX64" fmla="*/ 873741 w 1169048"/>
                <a:gd name="connsiteY64" fmla="*/ 65083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1171816" y="946235"/>
                  </a:moveTo>
                  <a:cubicBezTo>
                    <a:pt x="1138899" y="965632"/>
                    <a:pt x="1018860" y="1045702"/>
                    <a:pt x="1034991" y="1171032"/>
                  </a:cubicBezTo>
                  <a:lnTo>
                    <a:pt x="997242" y="1133283"/>
                  </a:lnTo>
                  <a:cubicBezTo>
                    <a:pt x="1004426" y="1029767"/>
                    <a:pt x="1086717" y="959297"/>
                    <a:pt x="1132499" y="927752"/>
                  </a:cubicBezTo>
                  <a:cubicBezTo>
                    <a:pt x="1037081" y="879684"/>
                    <a:pt x="960799" y="803272"/>
                    <a:pt x="906200" y="712295"/>
                  </a:cubicBezTo>
                  <a:cubicBezTo>
                    <a:pt x="900649" y="703086"/>
                    <a:pt x="895359" y="693682"/>
                    <a:pt x="890264" y="684212"/>
                  </a:cubicBezTo>
                  <a:cubicBezTo>
                    <a:pt x="879946" y="687347"/>
                    <a:pt x="869496" y="690220"/>
                    <a:pt x="859046" y="692833"/>
                  </a:cubicBezTo>
                  <a:cubicBezTo>
                    <a:pt x="756967" y="718369"/>
                    <a:pt x="650446" y="718238"/>
                    <a:pt x="549804" y="686106"/>
                  </a:cubicBezTo>
                  <a:lnTo>
                    <a:pt x="488282" y="624649"/>
                  </a:lnTo>
                  <a:cubicBezTo>
                    <a:pt x="456280" y="524594"/>
                    <a:pt x="456802" y="418269"/>
                    <a:pt x="482273" y="316843"/>
                  </a:cubicBezTo>
                  <a:cubicBezTo>
                    <a:pt x="484886" y="306459"/>
                    <a:pt x="487759" y="296075"/>
                    <a:pt x="490894" y="285756"/>
                  </a:cubicBezTo>
                  <a:cubicBezTo>
                    <a:pt x="481359" y="280661"/>
                    <a:pt x="471889" y="275371"/>
                    <a:pt x="462680" y="269820"/>
                  </a:cubicBezTo>
                  <a:cubicBezTo>
                    <a:pt x="371116" y="214960"/>
                    <a:pt x="294964" y="138155"/>
                    <a:pt x="246700" y="42345"/>
                  </a:cubicBezTo>
                  <a:cubicBezTo>
                    <a:pt x="215155" y="88128"/>
                    <a:pt x="144621" y="170353"/>
                    <a:pt x="41104" y="177537"/>
                  </a:cubicBezTo>
                  <a:lnTo>
                    <a:pt x="3355" y="139788"/>
                  </a:lnTo>
                  <a:cubicBezTo>
                    <a:pt x="128359" y="155854"/>
                    <a:pt x="208298" y="36663"/>
                    <a:pt x="228087" y="3355"/>
                  </a:cubicBezTo>
                  <a:lnTo>
                    <a:pt x="269102" y="3355"/>
                  </a:lnTo>
                  <a:cubicBezTo>
                    <a:pt x="313120" y="103084"/>
                    <a:pt x="388880" y="182566"/>
                    <a:pt x="481685" y="238145"/>
                  </a:cubicBezTo>
                  <a:cubicBezTo>
                    <a:pt x="488608" y="242324"/>
                    <a:pt x="495662" y="246308"/>
                    <a:pt x="502781" y="250227"/>
                  </a:cubicBezTo>
                  <a:cubicBezTo>
                    <a:pt x="536154" y="158858"/>
                    <a:pt x="589447" y="73563"/>
                    <a:pt x="656586" y="3355"/>
                  </a:cubicBezTo>
                  <a:lnTo>
                    <a:pt x="715103" y="3355"/>
                  </a:lnTo>
                  <a:lnTo>
                    <a:pt x="714973" y="3486"/>
                  </a:lnTo>
                  <a:cubicBezTo>
                    <a:pt x="734174" y="23014"/>
                    <a:pt x="755465" y="40843"/>
                    <a:pt x="778323" y="56779"/>
                  </a:cubicBezTo>
                  <a:cubicBezTo>
                    <a:pt x="806080" y="76045"/>
                    <a:pt x="835926" y="92373"/>
                    <a:pt x="867210" y="105173"/>
                  </a:cubicBezTo>
                  <a:lnTo>
                    <a:pt x="896404" y="117060"/>
                  </a:lnTo>
                  <a:lnTo>
                    <a:pt x="884256" y="145992"/>
                  </a:lnTo>
                  <a:cubicBezTo>
                    <a:pt x="871325" y="176949"/>
                    <a:pt x="861789" y="209604"/>
                    <a:pt x="855911" y="242847"/>
                  </a:cubicBezTo>
                  <a:cubicBezTo>
                    <a:pt x="851078" y="270342"/>
                    <a:pt x="848727" y="298295"/>
                    <a:pt x="849054" y="326182"/>
                  </a:cubicBezTo>
                  <a:cubicBezTo>
                    <a:pt x="876419" y="326378"/>
                    <a:pt x="904110" y="324027"/>
                    <a:pt x="931606" y="319064"/>
                  </a:cubicBezTo>
                  <a:cubicBezTo>
                    <a:pt x="964718" y="313120"/>
                    <a:pt x="997373" y="303520"/>
                    <a:pt x="1028722" y="290393"/>
                  </a:cubicBezTo>
                  <a:lnTo>
                    <a:pt x="1057785" y="278180"/>
                  </a:lnTo>
                  <a:lnTo>
                    <a:pt x="1069736" y="307373"/>
                  </a:lnTo>
                  <a:cubicBezTo>
                    <a:pt x="1082472" y="338461"/>
                    <a:pt x="1098799" y="368242"/>
                    <a:pt x="1118196" y="395868"/>
                  </a:cubicBezTo>
                  <a:cubicBezTo>
                    <a:pt x="1134067" y="418465"/>
                    <a:pt x="1152027" y="439691"/>
                    <a:pt x="1171816" y="459154"/>
                  </a:cubicBezTo>
                  <a:lnTo>
                    <a:pt x="1171816" y="517802"/>
                  </a:lnTo>
                  <a:cubicBezTo>
                    <a:pt x="1100628" y="585985"/>
                    <a:pt x="1015986" y="639082"/>
                    <a:pt x="925793" y="672195"/>
                  </a:cubicBezTo>
                  <a:cubicBezTo>
                    <a:pt x="929712" y="679313"/>
                    <a:pt x="933696" y="686302"/>
                    <a:pt x="937876" y="693224"/>
                  </a:cubicBezTo>
                  <a:cubicBezTo>
                    <a:pt x="993324" y="785703"/>
                    <a:pt x="1072349" y="861920"/>
                    <a:pt x="1171816" y="905482"/>
                  </a:cubicBezTo>
                  <a:lnTo>
                    <a:pt x="1171881" y="905482"/>
                  </a:lnTo>
                  <a:lnTo>
                    <a:pt x="1171881" y="946104"/>
                  </a:lnTo>
                  <a:lnTo>
                    <a:pt x="1171881" y="946104"/>
                  </a:lnTo>
                  <a:close/>
                  <a:moveTo>
                    <a:pt x="938202" y="355441"/>
                  </a:moveTo>
                  <a:cubicBezTo>
                    <a:pt x="907180" y="360993"/>
                    <a:pt x="875766" y="363540"/>
                    <a:pt x="844482" y="363017"/>
                  </a:cubicBezTo>
                  <a:cubicBezTo>
                    <a:pt x="846180" y="457847"/>
                    <a:pt x="868320" y="553526"/>
                    <a:pt x="908943" y="639344"/>
                  </a:cubicBezTo>
                  <a:cubicBezTo>
                    <a:pt x="997177" y="607668"/>
                    <a:pt x="1079990" y="555747"/>
                    <a:pt x="1149219" y="488674"/>
                  </a:cubicBezTo>
                  <a:cubicBezTo>
                    <a:pt x="1126752" y="467056"/>
                    <a:pt x="1106244" y="442957"/>
                    <a:pt x="1088088" y="417094"/>
                  </a:cubicBezTo>
                  <a:cubicBezTo>
                    <a:pt x="1068169" y="388684"/>
                    <a:pt x="1051254" y="358250"/>
                    <a:pt x="1037865" y="326640"/>
                  </a:cubicBezTo>
                  <a:cubicBezTo>
                    <a:pt x="1005602" y="339767"/>
                    <a:pt x="972098" y="349433"/>
                    <a:pt x="938202" y="355507"/>
                  </a:cubicBezTo>
                  <a:lnTo>
                    <a:pt x="938202" y="355507"/>
                  </a:lnTo>
                  <a:close/>
                  <a:moveTo>
                    <a:pt x="812350" y="330428"/>
                  </a:moveTo>
                  <a:cubicBezTo>
                    <a:pt x="811762" y="299144"/>
                    <a:pt x="814309" y="267665"/>
                    <a:pt x="819795" y="236577"/>
                  </a:cubicBezTo>
                  <a:cubicBezTo>
                    <a:pt x="825803" y="202485"/>
                    <a:pt x="835339" y="168981"/>
                    <a:pt x="848270" y="137110"/>
                  </a:cubicBezTo>
                  <a:cubicBezTo>
                    <a:pt x="816072" y="123526"/>
                    <a:pt x="785573" y="106676"/>
                    <a:pt x="757424" y="87148"/>
                  </a:cubicBezTo>
                  <a:cubicBezTo>
                    <a:pt x="731496" y="69122"/>
                    <a:pt x="707462" y="48680"/>
                    <a:pt x="685779" y="26214"/>
                  </a:cubicBezTo>
                  <a:cubicBezTo>
                    <a:pt x="619881" y="94463"/>
                    <a:pt x="567895" y="177733"/>
                    <a:pt x="535958" y="267077"/>
                  </a:cubicBezTo>
                  <a:cubicBezTo>
                    <a:pt x="620795" y="307047"/>
                    <a:pt x="716017" y="328925"/>
                    <a:pt x="812415" y="330362"/>
                  </a:cubicBezTo>
                  <a:lnTo>
                    <a:pt x="812415" y="330362"/>
                  </a:lnTo>
                  <a:close/>
                  <a:moveTo>
                    <a:pt x="873676" y="650838"/>
                  </a:moveTo>
                  <a:cubicBezTo>
                    <a:pt x="832596" y="562539"/>
                    <a:pt x="809999" y="464444"/>
                    <a:pt x="807778" y="367132"/>
                  </a:cubicBezTo>
                  <a:cubicBezTo>
                    <a:pt x="709160" y="365042"/>
                    <a:pt x="611718" y="342771"/>
                    <a:pt x="524463" y="302410"/>
                  </a:cubicBezTo>
                  <a:cubicBezTo>
                    <a:pt x="522178" y="310182"/>
                    <a:pt x="520088" y="318019"/>
                    <a:pt x="518128" y="325856"/>
                  </a:cubicBezTo>
                  <a:cubicBezTo>
                    <a:pt x="491939" y="430417"/>
                    <a:pt x="493898" y="540203"/>
                    <a:pt x="533476" y="641368"/>
                  </a:cubicBezTo>
                  <a:cubicBezTo>
                    <a:pt x="635229" y="680946"/>
                    <a:pt x="745146" y="683558"/>
                    <a:pt x="850229" y="657239"/>
                  </a:cubicBezTo>
                  <a:cubicBezTo>
                    <a:pt x="858067" y="655279"/>
                    <a:pt x="865904" y="653124"/>
                    <a:pt x="873741" y="650838"/>
                  </a:cubicBezTo>
                  <a:lnTo>
                    <a:pt x="873741" y="65083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D273901B-C0E0-4685-A57D-F1289D60A4C6}"/>
                </a:ext>
              </a:extLst>
            </p:cNvPr>
            <p:cNvSpPr/>
            <p:nvPr/>
          </p:nvSpPr>
          <p:spPr>
            <a:xfrm>
              <a:off x="2606888" y="1636313"/>
              <a:ext cx="1169048" cy="1169048"/>
            </a:xfrm>
            <a:custGeom>
              <a:avLst/>
              <a:gdLst>
                <a:gd name="connsiteX0" fmla="*/ 3420 w 1169048"/>
                <a:gd name="connsiteY0" fmla="*/ 947411 h 1169048"/>
                <a:gd name="connsiteX1" fmla="*/ 140114 w 1169048"/>
                <a:gd name="connsiteY1" fmla="*/ 1172142 h 1169048"/>
                <a:gd name="connsiteX2" fmla="*/ 177864 w 1169048"/>
                <a:gd name="connsiteY2" fmla="*/ 1134393 h 1169048"/>
                <a:gd name="connsiteX3" fmla="*/ 42606 w 1169048"/>
                <a:gd name="connsiteY3" fmla="*/ 928863 h 1169048"/>
                <a:gd name="connsiteX4" fmla="*/ 268905 w 1169048"/>
                <a:gd name="connsiteY4" fmla="*/ 713405 h 1169048"/>
                <a:gd name="connsiteX5" fmla="*/ 284841 w 1169048"/>
                <a:gd name="connsiteY5" fmla="*/ 685322 h 1169048"/>
                <a:gd name="connsiteX6" fmla="*/ 316059 w 1169048"/>
                <a:gd name="connsiteY6" fmla="*/ 693943 h 1169048"/>
                <a:gd name="connsiteX7" fmla="*/ 625302 w 1169048"/>
                <a:gd name="connsiteY7" fmla="*/ 687216 h 1169048"/>
                <a:gd name="connsiteX8" fmla="*/ 686824 w 1169048"/>
                <a:gd name="connsiteY8" fmla="*/ 625759 h 1169048"/>
                <a:gd name="connsiteX9" fmla="*/ 692832 w 1169048"/>
                <a:gd name="connsiteY9" fmla="*/ 317953 h 1169048"/>
                <a:gd name="connsiteX10" fmla="*/ 684212 w 1169048"/>
                <a:gd name="connsiteY10" fmla="*/ 286866 h 1169048"/>
                <a:gd name="connsiteX11" fmla="*/ 712425 w 1169048"/>
                <a:gd name="connsiteY11" fmla="*/ 270930 h 1169048"/>
                <a:gd name="connsiteX12" fmla="*/ 928405 w 1169048"/>
                <a:gd name="connsiteY12" fmla="*/ 43456 h 1169048"/>
                <a:gd name="connsiteX13" fmla="*/ 1134001 w 1169048"/>
                <a:gd name="connsiteY13" fmla="*/ 178647 h 1169048"/>
                <a:gd name="connsiteX14" fmla="*/ 1171750 w 1169048"/>
                <a:gd name="connsiteY14" fmla="*/ 140898 h 1169048"/>
                <a:gd name="connsiteX15" fmla="*/ 946757 w 1169048"/>
                <a:gd name="connsiteY15" fmla="*/ 4008 h 1169048"/>
                <a:gd name="connsiteX16" fmla="*/ 947149 w 1169048"/>
                <a:gd name="connsiteY16" fmla="*/ 3355 h 1169048"/>
                <a:gd name="connsiteX17" fmla="*/ 905939 w 1169048"/>
                <a:gd name="connsiteY17" fmla="*/ 3355 h 1169048"/>
                <a:gd name="connsiteX18" fmla="*/ 906265 w 1169048"/>
                <a:gd name="connsiteY18" fmla="*/ 4008 h 1169048"/>
                <a:gd name="connsiteX19" fmla="*/ 693485 w 1169048"/>
                <a:gd name="connsiteY19" fmla="*/ 239255 h 1169048"/>
                <a:gd name="connsiteX20" fmla="*/ 672390 w 1169048"/>
                <a:gd name="connsiteY20" fmla="*/ 251337 h 1169048"/>
                <a:gd name="connsiteX21" fmla="*/ 518324 w 1169048"/>
                <a:gd name="connsiteY21" fmla="*/ 4204 h 1169048"/>
                <a:gd name="connsiteX22" fmla="*/ 519108 w 1169048"/>
                <a:gd name="connsiteY22" fmla="*/ 3355 h 1169048"/>
                <a:gd name="connsiteX23" fmla="*/ 458957 w 1169048"/>
                <a:gd name="connsiteY23" fmla="*/ 3355 h 1169048"/>
                <a:gd name="connsiteX24" fmla="*/ 460133 w 1169048"/>
                <a:gd name="connsiteY24" fmla="*/ 4596 h 1169048"/>
                <a:gd name="connsiteX25" fmla="*/ 396782 w 1169048"/>
                <a:gd name="connsiteY25" fmla="*/ 57889 h 1169048"/>
                <a:gd name="connsiteX26" fmla="*/ 307895 w 1169048"/>
                <a:gd name="connsiteY26" fmla="*/ 106284 h 1169048"/>
                <a:gd name="connsiteX27" fmla="*/ 278702 w 1169048"/>
                <a:gd name="connsiteY27" fmla="*/ 118170 h 1169048"/>
                <a:gd name="connsiteX28" fmla="*/ 290850 w 1169048"/>
                <a:gd name="connsiteY28" fmla="*/ 147103 h 1169048"/>
                <a:gd name="connsiteX29" fmla="*/ 319194 w 1169048"/>
                <a:gd name="connsiteY29" fmla="*/ 243957 h 1169048"/>
                <a:gd name="connsiteX30" fmla="*/ 326052 w 1169048"/>
                <a:gd name="connsiteY30" fmla="*/ 327293 h 1169048"/>
                <a:gd name="connsiteX31" fmla="*/ 243500 w 1169048"/>
                <a:gd name="connsiteY31" fmla="*/ 320174 h 1169048"/>
                <a:gd name="connsiteX32" fmla="*/ 146384 w 1169048"/>
                <a:gd name="connsiteY32" fmla="*/ 291503 h 1169048"/>
                <a:gd name="connsiteX33" fmla="*/ 117321 w 1169048"/>
                <a:gd name="connsiteY33" fmla="*/ 279290 h 1169048"/>
                <a:gd name="connsiteX34" fmla="*/ 105369 w 1169048"/>
                <a:gd name="connsiteY34" fmla="*/ 308418 h 1169048"/>
                <a:gd name="connsiteX35" fmla="*/ 56909 w 1169048"/>
                <a:gd name="connsiteY35" fmla="*/ 396913 h 1169048"/>
                <a:gd name="connsiteX36" fmla="*/ 3355 w 1169048"/>
                <a:gd name="connsiteY36" fmla="*/ 460068 h 1169048"/>
                <a:gd name="connsiteX37" fmla="*/ 3355 w 1169048"/>
                <a:gd name="connsiteY37" fmla="*/ 518912 h 1169048"/>
                <a:gd name="connsiteX38" fmla="*/ 249312 w 1169048"/>
                <a:gd name="connsiteY38" fmla="*/ 673239 h 1169048"/>
                <a:gd name="connsiteX39" fmla="*/ 237230 w 1169048"/>
                <a:gd name="connsiteY39" fmla="*/ 694269 h 1169048"/>
                <a:gd name="connsiteX40" fmla="*/ 3355 w 1169048"/>
                <a:gd name="connsiteY40" fmla="*/ 906527 h 1169048"/>
                <a:gd name="connsiteX41" fmla="*/ 3355 w 1169048"/>
                <a:gd name="connsiteY41" fmla="*/ 947215 h 1169048"/>
                <a:gd name="connsiteX42" fmla="*/ 3355 w 1169048"/>
                <a:gd name="connsiteY42" fmla="*/ 947215 h 1169048"/>
                <a:gd name="connsiteX43" fmla="*/ 25952 w 1169048"/>
                <a:gd name="connsiteY43" fmla="*/ 489784 h 1169048"/>
                <a:gd name="connsiteX44" fmla="*/ 87083 w 1169048"/>
                <a:gd name="connsiteY44" fmla="*/ 418139 h 1169048"/>
                <a:gd name="connsiteX45" fmla="*/ 137306 w 1169048"/>
                <a:gd name="connsiteY45" fmla="*/ 327685 h 1169048"/>
                <a:gd name="connsiteX46" fmla="*/ 236969 w 1169048"/>
                <a:gd name="connsiteY46" fmla="*/ 356552 h 1169048"/>
                <a:gd name="connsiteX47" fmla="*/ 330689 w 1169048"/>
                <a:gd name="connsiteY47" fmla="*/ 364127 h 1169048"/>
                <a:gd name="connsiteX48" fmla="*/ 266228 w 1169048"/>
                <a:gd name="connsiteY48" fmla="*/ 640454 h 1169048"/>
                <a:gd name="connsiteX49" fmla="*/ 25952 w 1169048"/>
                <a:gd name="connsiteY49" fmla="*/ 489784 h 1169048"/>
                <a:gd name="connsiteX50" fmla="*/ 25952 w 1169048"/>
                <a:gd name="connsiteY50" fmla="*/ 489784 h 1169048"/>
                <a:gd name="connsiteX51" fmla="*/ 362821 w 1169048"/>
                <a:gd name="connsiteY51" fmla="*/ 331538 h 1169048"/>
                <a:gd name="connsiteX52" fmla="*/ 355376 w 1169048"/>
                <a:gd name="connsiteY52" fmla="*/ 237687 h 1169048"/>
                <a:gd name="connsiteX53" fmla="*/ 326901 w 1169048"/>
                <a:gd name="connsiteY53" fmla="*/ 138220 h 1169048"/>
                <a:gd name="connsiteX54" fmla="*/ 417747 w 1169048"/>
                <a:gd name="connsiteY54" fmla="*/ 88258 h 1169048"/>
                <a:gd name="connsiteX55" fmla="*/ 489392 w 1169048"/>
                <a:gd name="connsiteY55" fmla="*/ 27324 h 1169048"/>
                <a:gd name="connsiteX56" fmla="*/ 639213 w 1169048"/>
                <a:gd name="connsiteY56" fmla="*/ 268187 h 1169048"/>
                <a:gd name="connsiteX57" fmla="*/ 362756 w 1169048"/>
                <a:gd name="connsiteY57" fmla="*/ 331472 h 1169048"/>
                <a:gd name="connsiteX58" fmla="*/ 362756 w 1169048"/>
                <a:gd name="connsiteY58" fmla="*/ 331472 h 1169048"/>
                <a:gd name="connsiteX59" fmla="*/ 301495 w 1169048"/>
                <a:gd name="connsiteY59" fmla="*/ 651948 h 1169048"/>
                <a:gd name="connsiteX60" fmla="*/ 367393 w 1169048"/>
                <a:gd name="connsiteY60" fmla="*/ 368242 h 1169048"/>
                <a:gd name="connsiteX61" fmla="*/ 650708 w 1169048"/>
                <a:gd name="connsiteY61" fmla="*/ 303520 h 1169048"/>
                <a:gd name="connsiteX62" fmla="*/ 657043 w 1169048"/>
                <a:gd name="connsiteY62" fmla="*/ 326966 h 1169048"/>
                <a:gd name="connsiteX63" fmla="*/ 641695 w 1169048"/>
                <a:gd name="connsiteY63" fmla="*/ 642478 h 1169048"/>
                <a:gd name="connsiteX64" fmla="*/ 324941 w 1169048"/>
                <a:gd name="connsiteY64" fmla="*/ 658349 h 1169048"/>
                <a:gd name="connsiteX65" fmla="*/ 301430 w 1169048"/>
                <a:gd name="connsiteY65" fmla="*/ 651948 h 1169048"/>
                <a:gd name="connsiteX66" fmla="*/ 301430 w 1169048"/>
                <a:gd name="connsiteY66" fmla="*/ 65194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3420" y="947411"/>
                  </a:moveTo>
                  <a:cubicBezTo>
                    <a:pt x="36467" y="966938"/>
                    <a:pt x="156246" y="1046943"/>
                    <a:pt x="140114" y="1172142"/>
                  </a:cubicBezTo>
                  <a:lnTo>
                    <a:pt x="177864" y="1134393"/>
                  </a:lnTo>
                  <a:cubicBezTo>
                    <a:pt x="170679" y="1030877"/>
                    <a:pt x="88389" y="960407"/>
                    <a:pt x="42606" y="928863"/>
                  </a:cubicBezTo>
                  <a:cubicBezTo>
                    <a:pt x="138024" y="880794"/>
                    <a:pt x="214306" y="804382"/>
                    <a:pt x="268905" y="713405"/>
                  </a:cubicBezTo>
                  <a:cubicBezTo>
                    <a:pt x="274457" y="704196"/>
                    <a:pt x="279747" y="694792"/>
                    <a:pt x="284841" y="685322"/>
                  </a:cubicBezTo>
                  <a:cubicBezTo>
                    <a:pt x="295160" y="688457"/>
                    <a:pt x="305610" y="691330"/>
                    <a:pt x="316059" y="693943"/>
                  </a:cubicBezTo>
                  <a:cubicBezTo>
                    <a:pt x="418139" y="719479"/>
                    <a:pt x="524659" y="719348"/>
                    <a:pt x="625302" y="687216"/>
                  </a:cubicBezTo>
                  <a:lnTo>
                    <a:pt x="686824" y="625759"/>
                  </a:lnTo>
                  <a:cubicBezTo>
                    <a:pt x="718826" y="525704"/>
                    <a:pt x="718303" y="419445"/>
                    <a:pt x="692832" y="317953"/>
                  </a:cubicBezTo>
                  <a:cubicBezTo>
                    <a:pt x="690220" y="307569"/>
                    <a:pt x="687346" y="297185"/>
                    <a:pt x="684212" y="286866"/>
                  </a:cubicBezTo>
                  <a:cubicBezTo>
                    <a:pt x="693747" y="281772"/>
                    <a:pt x="703217" y="276482"/>
                    <a:pt x="712425" y="270930"/>
                  </a:cubicBezTo>
                  <a:cubicBezTo>
                    <a:pt x="803990" y="216070"/>
                    <a:pt x="880141" y="139265"/>
                    <a:pt x="928405" y="43456"/>
                  </a:cubicBezTo>
                  <a:cubicBezTo>
                    <a:pt x="959950" y="89238"/>
                    <a:pt x="1030485" y="171463"/>
                    <a:pt x="1134001" y="178647"/>
                  </a:cubicBezTo>
                  <a:lnTo>
                    <a:pt x="1171750" y="140898"/>
                  </a:lnTo>
                  <a:cubicBezTo>
                    <a:pt x="1046159" y="157030"/>
                    <a:pt x="966089" y="36729"/>
                    <a:pt x="946757" y="4008"/>
                  </a:cubicBezTo>
                  <a:lnTo>
                    <a:pt x="947149" y="3355"/>
                  </a:lnTo>
                  <a:lnTo>
                    <a:pt x="905939" y="3355"/>
                  </a:lnTo>
                  <a:lnTo>
                    <a:pt x="906265" y="4008"/>
                  </a:lnTo>
                  <a:cubicBezTo>
                    <a:pt x="862312" y="103933"/>
                    <a:pt x="786422" y="183545"/>
                    <a:pt x="693485" y="239255"/>
                  </a:cubicBezTo>
                  <a:cubicBezTo>
                    <a:pt x="686563" y="243435"/>
                    <a:pt x="679509" y="247419"/>
                    <a:pt x="672390" y="251337"/>
                  </a:cubicBezTo>
                  <a:cubicBezTo>
                    <a:pt x="638952" y="159838"/>
                    <a:pt x="585593" y="74478"/>
                    <a:pt x="518324" y="4204"/>
                  </a:cubicBezTo>
                  <a:lnTo>
                    <a:pt x="519108" y="3355"/>
                  </a:lnTo>
                  <a:lnTo>
                    <a:pt x="458957" y="3355"/>
                  </a:lnTo>
                  <a:lnTo>
                    <a:pt x="460133" y="4596"/>
                  </a:lnTo>
                  <a:cubicBezTo>
                    <a:pt x="440932" y="24124"/>
                    <a:pt x="419641" y="41953"/>
                    <a:pt x="396782" y="57889"/>
                  </a:cubicBezTo>
                  <a:cubicBezTo>
                    <a:pt x="369026" y="77156"/>
                    <a:pt x="339179" y="93483"/>
                    <a:pt x="307895" y="106284"/>
                  </a:cubicBezTo>
                  <a:lnTo>
                    <a:pt x="278702" y="118170"/>
                  </a:lnTo>
                  <a:lnTo>
                    <a:pt x="290850" y="147103"/>
                  </a:lnTo>
                  <a:cubicBezTo>
                    <a:pt x="303781" y="178059"/>
                    <a:pt x="313316" y="210714"/>
                    <a:pt x="319194" y="243957"/>
                  </a:cubicBezTo>
                  <a:cubicBezTo>
                    <a:pt x="324027" y="271453"/>
                    <a:pt x="326378" y="299405"/>
                    <a:pt x="326052" y="327293"/>
                  </a:cubicBezTo>
                  <a:cubicBezTo>
                    <a:pt x="298687" y="327489"/>
                    <a:pt x="270995" y="325137"/>
                    <a:pt x="243500" y="320174"/>
                  </a:cubicBezTo>
                  <a:cubicBezTo>
                    <a:pt x="210388" y="314231"/>
                    <a:pt x="177733" y="304630"/>
                    <a:pt x="146384" y="291503"/>
                  </a:cubicBezTo>
                  <a:lnTo>
                    <a:pt x="117321" y="279290"/>
                  </a:lnTo>
                  <a:lnTo>
                    <a:pt x="105369" y="308418"/>
                  </a:lnTo>
                  <a:cubicBezTo>
                    <a:pt x="92634" y="339506"/>
                    <a:pt x="76306" y="369287"/>
                    <a:pt x="56909" y="396913"/>
                  </a:cubicBezTo>
                  <a:cubicBezTo>
                    <a:pt x="41104" y="419445"/>
                    <a:pt x="23144" y="440671"/>
                    <a:pt x="3355" y="460068"/>
                  </a:cubicBezTo>
                  <a:lnTo>
                    <a:pt x="3355" y="518912"/>
                  </a:lnTo>
                  <a:cubicBezTo>
                    <a:pt x="74478" y="587096"/>
                    <a:pt x="159119" y="640127"/>
                    <a:pt x="249312" y="673239"/>
                  </a:cubicBezTo>
                  <a:cubicBezTo>
                    <a:pt x="245394" y="680358"/>
                    <a:pt x="241410" y="687346"/>
                    <a:pt x="237230" y="694269"/>
                  </a:cubicBezTo>
                  <a:cubicBezTo>
                    <a:pt x="181782" y="786748"/>
                    <a:pt x="102822" y="862965"/>
                    <a:pt x="3355" y="906527"/>
                  </a:cubicBezTo>
                  <a:lnTo>
                    <a:pt x="3355" y="947215"/>
                  </a:lnTo>
                  <a:lnTo>
                    <a:pt x="3355" y="947215"/>
                  </a:lnTo>
                  <a:close/>
                  <a:moveTo>
                    <a:pt x="25952" y="489784"/>
                  </a:moveTo>
                  <a:cubicBezTo>
                    <a:pt x="48419" y="468166"/>
                    <a:pt x="68926" y="444067"/>
                    <a:pt x="87083" y="418139"/>
                  </a:cubicBezTo>
                  <a:cubicBezTo>
                    <a:pt x="107002" y="389729"/>
                    <a:pt x="123917" y="359295"/>
                    <a:pt x="137306" y="327685"/>
                  </a:cubicBezTo>
                  <a:cubicBezTo>
                    <a:pt x="169569" y="340812"/>
                    <a:pt x="203073" y="350478"/>
                    <a:pt x="236969" y="356552"/>
                  </a:cubicBezTo>
                  <a:cubicBezTo>
                    <a:pt x="267991" y="362103"/>
                    <a:pt x="299471" y="364650"/>
                    <a:pt x="330689" y="364127"/>
                  </a:cubicBezTo>
                  <a:cubicBezTo>
                    <a:pt x="328991" y="458958"/>
                    <a:pt x="306851" y="554702"/>
                    <a:pt x="266228" y="640454"/>
                  </a:cubicBezTo>
                  <a:cubicBezTo>
                    <a:pt x="177994" y="608779"/>
                    <a:pt x="95181" y="556857"/>
                    <a:pt x="25952" y="489784"/>
                  </a:cubicBezTo>
                  <a:lnTo>
                    <a:pt x="25952" y="489784"/>
                  </a:lnTo>
                  <a:close/>
                  <a:moveTo>
                    <a:pt x="362821" y="331538"/>
                  </a:moveTo>
                  <a:cubicBezTo>
                    <a:pt x="363409" y="300254"/>
                    <a:pt x="360862" y="268775"/>
                    <a:pt x="355376" y="237687"/>
                  </a:cubicBezTo>
                  <a:cubicBezTo>
                    <a:pt x="349367" y="203596"/>
                    <a:pt x="339832" y="170092"/>
                    <a:pt x="326901" y="138220"/>
                  </a:cubicBezTo>
                  <a:cubicBezTo>
                    <a:pt x="359099" y="124636"/>
                    <a:pt x="389598" y="107786"/>
                    <a:pt x="417747" y="88258"/>
                  </a:cubicBezTo>
                  <a:cubicBezTo>
                    <a:pt x="443675" y="70233"/>
                    <a:pt x="467709" y="49791"/>
                    <a:pt x="489392" y="27324"/>
                  </a:cubicBezTo>
                  <a:cubicBezTo>
                    <a:pt x="555224" y="95573"/>
                    <a:pt x="607276" y="178843"/>
                    <a:pt x="639213" y="268187"/>
                  </a:cubicBezTo>
                  <a:cubicBezTo>
                    <a:pt x="554375" y="308157"/>
                    <a:pt x="459153" y="330036"/>
                    <a:pt x="362756" y="331472"/>
                  </a:cubicBezTo>
                  <a:lnTo>
                    <a:pt x="362756" y="331472"/>
                  </a:lnTo>
                  <a:close/>
                  <a:moveTo>
                    <a:pt x="301495" y="651948"/>
                  </a:moveTo>
                  <a:cubicBezTo>
                    <a:pt x="342575" y="563649"/>
                    <a:pt x="365172" y="465554"/>
                    <a:pt x="367393" y="368242"/>
                  </a:cubicBezTo>
                  <a:cubicBezTo>
                    <a:pt x="466011" y="366152"/>
                    <a:pt x="563453" y="343881"/>
                    <a:pt x="650708" y="303520"/>
                  </a:cubicBezTo>
                  <a:cubicBezTo>
                    <a:pt x="652993" y="311292"/>
                    <a:pt x="655083" y="319129"/>
                    <a:pt x="657043" y="326966"/>
                  </a:cubicBezTo>
                  <a:cubicBezTo>
                    <a:pt x="683232" y="431527"/>
                    <a:pt x="681273" y="541313"/>
                    <a:pt x="641695" y="642478"/>
                  </a:cubicBezTo>
                  <a:cubicBezTo>
                    <a:pt x="539942" y="682056"/>
                    <a:pt x="430025" y="684669"/>
                    <a:pt x="324941" y="658349"/>
                  </a:cubicBezTo>
                  <a:cubicBezTo>
                    <a:pt x="317104" y="656390"/>
                    <a:pt x="309267" y="654234"/>
                    <a:pt x="301430" y="651948"/>
                  </a:cubicBezTo>
                  <a:lnTo>
                    <a:pt x="301430" y="65194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3A9F9C2-5E3C-4242-93F1-82556A06223C}"/>
                </a:ext>
              </a:extLst>
            </p:cNvPr>
            <p:cNvSpPr/>
            <p:nvPr/>
          </p:nvSpPr>
          <p:spPr>
            <a:xfrm>
              <a:off x="2743712" y="1773921"/>
              <a:ext cx="1169048" cy="1169048"/>
            </a:xfrm>
            <a:custGeom>
              <a:avLst/>
              <a:gdLst>
                <a:gd name="connsiteX0" fmla="*/ 1171816 w 1169048"/>
                <a:gd name="connsiteY0" fmla="*/ 228152 h 1169048"/>
                <a:gd name="connsiteX1" fmla="*/ 1034991 w 1169048"/>
                <a:gd name="connsiteY1" fmla="*/ 3355 h 1169048"/>
                <a:gd name="connsiteX2" fmla="*/ 997242 w 1169048"/>
                <a:gd name="connsiteY2" fmla="*/ 41104 h 1169048"/>
                <a:gd name="connsiteX3" fmla="*/ 1132499 w 1169048"/>
                <a:gd name="connsiteY3" fmla="*/ 246635 h 1169048"/>
                <a:gd name="connsiteX4" fmla="*/ 906200 w 1169048"/>
                <a:gd name="connsiteY4" fmla="*/ 462092 h 1169048"/>
                <a:gd name="connsiteX5" fmla="*/ 890264 w 1169048"/>
                <a:gd name="connsiteY5" fmla="*/ 490176 h 1169048"/>
                <a:gd name="connsiteX6" fmla="*/ 859046 w 1169048"/>
                <a:gd name="connsiteY6" fmla="*/ 481555 h 1169048"/>
                <a:gd name="connsiteX7" fmla="*/ 549804 w 1169048"/>
                <a:gd name="connsiteY7" fmla="*/ 488282 h 1169048"/>
                <a:gd name="connsiteX8" fmla="*/ 488282 w 1169048"/>
                <a:gd name="connsiteY8" fmla="*/ 549738 h 1169048"/>
                <a:gd name="connsiteX9" fmla="*/ 482273 w 1169048"/>
                <a:gd name="connsiteY9" fmla="*/ 857544 h 1169048"/>
                <a:gd name="connsiteX10" fmla="*/ 490894 w 1169048"/>
                <a:gd name="connsiteY10" fmla="*/ 888632 h 1169048"/>
                <a:gd name="connsiteX11" fmla="*/ 462680 w 1169048"/>
                <a:gd name="connsiteY11" fmla="*/ 904567 h 1169048"/>
                <a:gd name="connsiteX12" fmla="*/ 246700 w 1169048"/>
                <a:gd name="connsiteY12" fmla="*/ 1132042 h 1169048"/>
                <a:gd name="connsiteX13" fmla="*/ 41104 w 1169048"/>
                <a:gd name="connsiteY13" fmla="*/ 996850 h 1169048"/>
                <a:gd name="connsiteX14" fmla="*/ 3355 w 1169048"/>
                <a:gd name="connsiteY14" fmla="*/ 1034599 h 1169048"/>
                <a:gd name="connsiteX15" fmla="*/ 228087 w 1169048"/>
                <a:gd name="connsiteY15" fmla="*/ 1171032 h 1169048"/>
                <a:gd name="connsiteX16" fmla="*/ 269102 w 1169048"/>
                <a:gd name="connsiteY16" fmla="*/ 1171032 h 1169048"/>
                <a:gd name="connsiteX17" fmla="*/ 481685 w 1169048"/>
                <a:gd name="connsiteY17" fmla="*/ 936243 h 1169048"/>
                <a:gd name="connsiteX18" fmla="*/ 502781 w 1169048"/>
                <a:gd name="connsiteY18" fmla="*/ 924160 h 1169048"/>
                <a:gd name="connsiteX19" fmla="*/ 656586 w 1169048"/>
                <a:gd name="connsiteY19" fmla="*/ 1171032 h 1169048"/>
                <a:gd name="connsiteX20" fmla="*/ 715103 w 1169048"/>
                <a:gd name="connsiteY20" fmla="*/ 1171032 h 1169048"/>
                <a:gd name="connsiteX21" fmla="*/ 714973 w 1169048"/>
                <a:gd name="connsiteY21" fmla="*/ 1170901 h 1169048"/>
                <a:gd name="connsiteX22" fmla="*/ 778323 w 1169048"/>
                <a:gd name="connsiteY22" fmla="*/ 1117608 h 1169048"/>
                <a:gd name="connsiteX23" fmla="*/ 867210 w 1169048"/>
                <a:gd name="connsiteY23" fmla="*/ 1069214 h 1169048"/>
                <a:gd name="connsiteX24" fmla="*/ 896404 w 1169048"/>
                <a:gd name="connsiteY24" fmla="*/ 1057327 h 1169048"/>
                <a:gd name="connsiteX25" fmla="*/ 884256 w 1169048"/>
                <a:gd name="connsiteY25" fmla="*/ 1028395 h 1169048"/>
                <a:gd name="connsiteX26" fmla="*/ 855911 w 1169048"/>
                <a:gd name="connsiteY26" fmla="*/ 931540 h 1169048"/>
                <a:gd name="connsiteX27" fmla="*/ 849054 w 1169048"/>
                <a:gd name="connsiteY27" fmla="*/ 848205 h 1169048"/>
                <a:gd name="connsiteX28" fmla="*/ 931606 w 1169048"/>
                <a:gd name="connsiteY28" fmla="*/ 855324 h 1169048"/>
                <a:gd name="connsiteX29" fmla="*/ 1028722 w 1169048"/>
                <a:gd name="connsiteY29" fmla="*/ 883995 h 1169048"/>
                <a:gd name="connsiteX30" fmla="*/ 1057785 w 1169048"/>
                <a:gd name="connsiteY30" fmla="*/ 896208 h 1169048"/>
                <a:gd name="connsiteX31" fmla="*/ 1069736 w 1169048"/>
                <a:gd name="connsiteY31" fmla="*/ 867014 h 1169048"/>
                <a:gd name="connsiteX32" fmla="*/ 1118196 w 1169048"/>
                <a:gd name="connsiteY32" fmla="*/ 778519 h 1169048"/>
                <a:gd name="connsiteX33" fmla="*/ 1171816 w 1169048"/>
                <a:gd name="connsiteY33" fmla="*/ 715234 h 1169048"/>
                <a:gd name="connsiteX34" fmla="*/ 1171816 w 1169048"/>
                <a:gd name="connsiteY34" fmla="*/ 656585 h 1169048"/>
                <a:gd name="connsiteX35" fmla="*/ 925793 w 1169048"/>
                <a:gd name="connsiteY35" fmla="*/ 502193 h 1169048"/>
                <a:gd name="connsiteX36" fmla="*/ 937876 w 1169048"/>
                <a:gd name="connsiteY36" fmla="*/ 481163 h 1169048"/>
                <a:gd name="connsiteX37" fmla="*/ 1171816 w 1169048"/>
                <a:gd name="connsiteY37" fmla="*/ 268906 h 1169048"/>
                <a:gd name="connsiteX38" fmla="*/ 1171881 w 1169048"/>
                <a:gd name="connsiteY38" fmla="*/ 268906 h 1169048"/>
                <a:gd name="connsiteX39" fmla="*/ 1171881 w 1169048"/>
                <a:gd name="connsiteY39" fmla="*/ 228283 h 1169048"/>
                <a:gd name="connsiteX40" fmla="*/ 1171881 w 1169048"/>
                <a:gd name="connsiteY40" fmla="*/ 228283 h 1169048"/>
                <a:gd name="connsiteX41" fmla="*/ 938202 w 1169048"/>
                <a:gd name="connsiteY41" fmla="*/ 818946 h 1169048"/>
                <a:gd name="connsiteX42" fmla="*/ 844482 w 1169048"/>
                <a:gd name="connsiteY42" fmla="*/ 811370 h 1169048"/>
                <a:gd name="connsiteX43" fmla="*/ 908943 w 1169048"/>
                <a:gd name="connsiteY43" fmla="*/ 535044 h 1169048"/>
                <a:gd name="connsiteX44" fmla="*/ 1149219 w 1169048"/>
                <a:gd name="connsiteY44" fmla="*/ 685714 h 1169048"/>
                <a:gd name="connsiteX45" fmla="*/ 1088088 w 1169048"/>
                <a:gd name="connsiteY45" fmla="*/ 757359 h 1169048"/>
                <a:gd name="connsiteX46" fmla="*/ 1037865 w 1169048"/>
                <a:gd name="connsiteY46" fmla="*/ 847813 h 1169048"/>
                <a:gd name="connsiteX47" fmla="*/ 938202 w 1169048"/>
                <a:gd name="connsiteY47" fmla="*/ 818946 h 1169048"/>
                <a:gd name="connsiteX48" fmla="*/ 938202 w 1169048"/>
                <a:gd name="connsiteY48" fmla="*/ 818946 h 1169048"/>
                <a:gd name="connsiteX49" fmla="*/ 812350 w 1169048"/>
                <a:gd name="connsiteY49" fmla="*/ 843960 h 1169048"/>
                <a:gd name="connsiteX50" fmla="*/ 819795 w 1169048"/>
                <a:gd name="connsiteY50" fmla="*/ 937810 h 1169048"/>
                <a:gd name="connsiteX51" fmla="*/ 848270 w 1169048"/>
                <a:gd name="connsiteY51" fmla="*/ 1037277 h 1169048"/>
                <a:gd name="connsiteX52" fmla="*/ 757424 w 1169048"/>
                <a:gd name="connsiteY52" fmla="*/ 1087239 h 1169048"/>
                <a:gd name="connsiteX53" fmla="*/ 685779 w 1169048"/>
                <a:gd name="connsiteY53" fmla="*/ 1148174 h 1169048"/>
                <a:gd name="connsiteX54" fmla="*/ 535958 w 1169048"/>
                <a:gd name="connsiteY54" fmla="*/ 907310 h 1169048"/>
                <a:gd name="connsiteX55" fmla="*/ 812415 w 1169048"/>
                <a:gd name="connsiteY55" fmla="*/ 844025 h 1169048"/>
                <a:gd name="connsiteX56" fmla="*/ 812415 w 1169048"/>
                <a:gd name="connsiteY56" fmla="*/ 844025 h 1169048"/>
                <a:gd name="connsiteX57" fmla="*/ 873676 w 1169048"/>
                <a:gd name="connsiteY57" fmla="*/ 523549 h 1169048"/>
                <a:gd name="connsiteX58" fmla="*/ 807778 w 1169048"/>
                <a:gd name="connsiteY58" fmla="*/ 807255 h 1169048"/>
                <a:gd name="connsiteX59" fmla="*/ 524463 w 1169048"/>
                <a:gd name="connsiteY59" fmla="*/ 871978 h 1169048"/>
                <a:gd name="connsiteX60" fmla="*/ 518128 w 1169048"/>
                <a:gd name="connsiteY60" fmla="*/ 848531 h 1169048"/>
                <a:gd name="connsiteX61" fmla="*/ 533476 w 1169048"/>
                <a:gd name="connsiteY61" fmla="*/ 533019 h 1169048"/>
                <a:gd name="connsiteX62" fmla="*/ 850229 w 1169048"/>
                <a:gd name="connsiteY62" fmla="*/ 517149 h 1169048"/>
                <a:gd name="connsiteX63" fmla="*/ 873741 w 1169048"/>
                <a:gd name="connsiteY63" fmla="*/ 523549 h 1169048"/>
                <a:gd name="connsiteX64" fmla="*/ 873741 w 1169048"/>
                <a:gd name="connsiteY64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1171816" y="228152"/>
                  </a:moveTo>
                  <a:cubicBezTo>
                    <a:pt x="1138899" y="208755"/>
                    <a:pt x="1018860" y="128685"/>
                    <a:pt x="1034991" y="3355"/>
                  </a:cubicBezTo>
                  <a:lnTo>
                    <a:pt x="997242" y="41104"/>
                  </a:lnTo>
                  <a:cubicBezTo>
                    <a:pt x="1004426" y="144621"/>
                    <a:pt x="1086717" y="215090"/>
                    <a:pt x="1132499" y="246635"/>
                  </a:cubicBezTo>
                  <a:cubicBezTo>
                    <a:pt x="1037081" y="294703"/>
                    <a:pt x="960799" y="371116"/>
                    <a:pt x="906200" y="462092"/>
                  </a:cubicBezTo>
                  <a:cubicBezTo>
                    <a:pt x="900649" y="471301"/>
                    <a:pt x="895359" y="480706"/>
                    <a:pt x="890264" y="490176"/>
                  </a:cubicBezTo>
                  <a:cubicBezTo>
                    <a:pt x="879946" y="487041"/>
                    <a:pt x="869496" y="484167"/>
                    <a:pt x="859046" y="481555"/>
                  </a:cubicBezTo>
                  <a:cubicBezTo>
                    <a:pt x="756967" y="456019"/>
                    <a:pt x="650446" y="456149"/>
                    <a:pt x="549804" y="488282"/>
                  </a:cubicBezTo>
                  <a:lnTo>
                    <a:pt x="488282" y="549738"/>
                  </a:lnTo>
                  <a:cubicBezTo>
                    <a:pt x="456280" y="649793"/>
                    <a:pt x="456802" y="756118"/>
                    <a:pt x="482273" y="857544"/>
                  </a:cubicBezTo>
                  <a:cubicBezTo>
                    <a:pt x="484886" y="867928"/>
                    <a:pt x="487759" y="878313"/>
                    <a:pt x="490894" y="888632"/>
                  </a:cubicBezTo>
                  <a:cubicBezTo>
                    <a:pt x="481359" y="893726"/>
                    <a:pt x="471889" y="899016"/>
                    <a:pt x="462680" y="904567"/>
                  </a:cubicBezTo>
                  <a:cubicBezTo>
                    <a:pt x="371116" y="959428"/>
                    <a:pt x="294964" y="1036232"/>
                    <a:pt x="246700" y="1132042"/>
                  </a:cubicBezTo>
                  <a:cubicBezTo>
                    <a:pt x="215155" y="1086260"/>
                    <a:pt x="144621" y="1004034"/>
                    <a:pt x="41104" y="996850"/>
                  </a:cubicBezTo>
                  <a:lnTo>
                    <a:pt x="3355" y="1034599"/>
                  </a:lnTo>
                  <a:cubicBezTo>
                    <a:pt x="128359" y="1018533"/>
                    <a:pt x="208298" y="1137724"/>
                    <a:pt x="228087" y="1171032"/>
                  </a:cubicBezTo>
                  <a:lnTo>
                    <a:pt x="269102" y="1171032"/>
                  </a:lnTo>
                  <a:cubicBezTo>
                    <a:pt x="313120" y="1071304"/>
                    <a:pt x="388880" y="991821"/>
                    <a:pt x="481685" y="936243"/>
                  </a:cubicBezTo>
                  <a:cubicBezTo>
                    <a:pt x="488608" y="932063"/>
                    <a:pt x="495662" y="928079"/>
                    <a:pt x="502781" y="924160"/>
                  </a:cubicBezTo>
                  <a:cubicBezTo>
                    <a:pt x="536154" y="1015529"/>
                    <a:pt x="589447" y="1100824"/>
                    <a:pt x="656586" y="1171032"/>
                  </a:cubicBezTo>
                  <a:lnTo>
                    <a:pt x="715103" y="1171032"/>
                  </a:lnTo>
                  <a:lnTo>
                    <a:pt x="714973" y="1170901"/>
                  </a:lnTo>
                  <a:cubicBezTo>
                    <a:pt x="734174" y="1151374"/>
                    <a:pt x="755465" y="1133544"/>
                    <a:pt x="778323" y="1117608"/>
                  </a:cubicBezTo>
                  <a:cubicBezTo>
                    <a:pt x="806080" y="1098342"/>
                    <a:pt x="835926" y="1082015"/>
                    <a:pt x="867210" y="1069214"/>
                  </a:cubicBezTo>
                  <a:lnTo>
                    <a:pt x="896404" y="1057327"/>
                  </a:lnTo>
                  <a:lnTo>
                    <a:pt x="884256" y="1028395"/>
                  </a:lnTo>
                  <a:cubicBezTo>
                    <a:pt x="871325" y="997438"/>
                    <a:pt x="861789" y="964783"/>
                    <a:pt x="855911" y="931540"/>
                  </a:cubicBezTo>
                  <a:cubicBezTo>
                    <a:pt x="851078" y="904045"/>
                    <a:pt x="848727" y="876092"/>
                    <a:pt x="849054" y="848205"/>
                  </a:cubicBezTo>
                  <a:cubicBezTo>
                    <a:pt x="876419" y="848009"/>
                    <a:pt x="904110" y="850360"/>
                    <a:pt x="931606" y="855324"/>
                  </a:cubicBezTo>
                  <a:cubicBezTo>
                    <a:pt x="964718" y="861267"/>
                    <a:pt x="997373" y="870867"/>
                    <a:pt x="1028722" y="883995"/>
                  </a:cubicBezTo>
                  <a:lnTo>
                    <a:pt x="1057785" y="896208"/>
                  </a:lnTo>
                  <a:lnTo>
                    <a:pt x="1069736" y="867014"/>
                  </a:lnTo>
                  <a:cubicBezTo>
                    <a:pt x="1082472" y="835927"/>
                    <a:pt x="1098799" y="806145"/>
                    <a:pt x="1118196" y="778519"/>
                  </a:cubicBezTo>
                  <a:cubicBezTo>
                    <a:pt x="1134067" y="755922"/>
                    <a:pt x="1152027" y="734696"/>
                    <a:pt x="1171816" y="715234"/>
                  </a:cubicBezTo>
                  <a:lnTo>
                    <a:pt x="1171816" y="656585"/>
                  </a:lnTo>
                  <a:cubicBezTo>
                    <a:pt x="1100628" y="588402"/>
                    <a:pt x="1015986" y="535305"/>
                    <a:pt x="925793" y="502193"/>
                  </a:cubicBezTo>
                  <a:cubicBezTo>
                    <a:pt x="929712" y="495074"/>
                    <a:pt x="933696" y="488086"/>
                    <a:pt x="937876" y="481163"/>
                  </a:cubicBezTo>
                  <a:cubicBezTo>
                    <a:pt x="993324" y="388684"/>
                    <a:pt x="1072349" y="312467"/>
                    <a:pt x="1171816" y="268906"/>
                  </a:cubicBezTo>
                  <a:lnTo>
                    <a:pt x="1171881" y="268906"/>
                  </a:lnTo>
                  <a:lnTo>
                    <a:pt x="1171881" y="228283"/>
                  </a:lnTo>
                  <a:lnTo>
                    <a:pt x="1171881" y="228283"/>
                  </a:lnTo>
                  <a:close/>
                  <a:moveTo>
                    <a:pt x="938202" y="818946"/>
                  </a:moveTo>
                  <a:cubicBezTo>
                    <a:pt x="907180" y="813395"/>
                    <a:pt x="875766" y="810848"/>
                    <a:pt x="844482" y="811370"/>
                  </a:cubicBezTo>
                  <a:cubicBezTo>
                    <a:pt x="846180" y="716540"/>
                    <a:pt x="868320" y="620861"/>
                    <a:pt x="908943" y="535044"/>
                  </a:cubicBezTo>
                  <a:cubicBezTo>
                    <a:pt x="997177" y="566719"/>
                    <a:pt x="1079990" y="618640"/>
                    <a:pt x="1149219" y="685714"/>
                  </a:cubicBezTo>
                  <a:cubicBezTo>
                    <a:pt x="1126752" y="707331"/>
                    <a:pt x="1106244" y="731431"/>
                    <a:pt x="1088088" y="757359"/>
                  </a:cubicBezTo>
                  <a:cubicBezTo>
                    <a:pt x="1068169" y="785769"/>
                    <a:pt x="1051254" y="816203"/>
                    <a:pt x="1037865" y="847813"/>
                  </a:cubicBezTo>
                  <a:cubicBezTo>
                    <a:pt x="1005602" y="834686"/>
                    <a:pt x="972098" y="825020"/>
                    <a:pt x="938202" y="818946"/>
                  </a:cubicBezTo>
                  <a:lnTo>
                    <a:pt x="938202" y="818946"/>
                  </a:lnTo>
                  <a:close/>
                  <a:moveTo>
                    <a:pt x="812350" y="843960"/>
                  </a:moveTo>
                  <a:cubicBezTo>
                    <a:pt x="811762" y="875243"/>
                    <a:pt x="814309" y="906723"/>
                    <a:pt x="819795" y="937810"/>
                  </a:cubicBezTo>
                  <a:cubicBezTo>
                    <a:pt x="825803" y="971902"/>
                    <a:pt x="835339" y="1005406"/>
                    <a:pt x="848270" y="1037277"/>
                  </a:cubicBezTo>
                  <a:cubicBezTo>
                    <a:pt x="816072" y="1050862"/>
                    <a:pt x="785573" y="1067712"/>
                    <a:pt x="757424" y="1087239"/>
                  </a:cubicBezTo>
                  <a:cubicBezTo>
                    <a:pt x="731496" y="1105265"/>
                    <a:pt x="707462" y="1125707"/>
                    <a:pt x="685779" y="1148174"/>
                  </a:cubicBezTo>
                  <a:cubicBezTo>
                    <a:pt x="619881" y="1079925"/>
                    <a:pt x="567895" y="996654"/>
                    <a:pt x="535958" y="907310"/>
                  </a:cubicBezTo>
                  <a:cubicBezTo>
                    <a:pt x="620795" y="867341"/>
                    <a:pt x="716017" y="845462"/>
                    <a:pt x="812415" y="844025"/>
                  </a:cubicBezTo>
                  <a:lnTo>
                    <a:pt x="812415" y="844025"/>
                  </a:lnTo>
                  <a:close/>
                  <a:moveTo>
                    <a:pt x="873676" y="523549"/>
                  </a:moveTo>
                  <a:cubicBezTo>
                    <a:pt x="832596" y="611848"/>
                    <a:pt x="809999" y="709944"/>
                    <a:pt x="807778" y="807255"/>
                  </a:cubicBezTo>
                  <a:cubicBezTo>
                    <a:pt x="709160" y="809345"/>
                    <a:pt x="611718" y="831616"/>
                    <a:pt x="524463" y="871978"/>
                  </a:cubicBezTo>
                  <a:cubicBezTo>
                    <a:pt x="522178" y="864206"/>
                    <a:pt x="520088" y="856369"/>
                    <a:pt x="518128" y="848531"/>
                  </a:cubicBezTo>
                  <a:cubicBezTo>
                    <a:pt x="491939" y="743970"/>
                    <a:pt x="493898" y="634184"/>
                    <a:pt x="533476" y="533019"/>
                  </a:cubicBezTo>
                  <a:cubicBezTo>
                    <a:pt x="635229" y="493441"/>
                    <a:pt x="745146" y="490829"/>
                    <a:pt x="850229" y="517149"/>
                  </a:cubicBezTo>
                  <a:cubicBezTo>
                    <a:pt x="858067" y="519108"/>
                    <a:pt x="865904" y="521263"/>
                    <a:pt x="873741" y="523549"/>
                  </a:cubicBezTo>
                  <a:lnTo>
                    <a:pt x="873741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B4ADB496-BCD4-48BD-8638-BF8054870BE0}"/>
                </a:ext>
              </a:extLst>
            </p:cNvPr>
            <p:cNvSpPr/>
            <p:nvPr/>
          </p:nvSpPr>
          <p:spPr>
            <a:xfrm>
              <a:off x="2606888" y="5688339"/>
              <a:ext cx="1169048" cy="1169048"/>
            </a:xfrm>
            <a:custGeom>
              <a:avLst/>
              <a:gdLst>
                <a:gd name="connsiteX0" fmla="*/ 3420 w 1169048"/>
                <a:gd name="connsiteY0" fmla="*/ 228087 h 1169048"/>
                <a:gd name="connsiteX1" fmla="*/ 140114 w 1169048"/>
                <a:gd name="connsiteY1" fmla="*/ 3355 h 1169048"/>
                <a:gd name="connsiteX2" fmla="*/ 177864 w 1169048"/>
                <a:gd name="connsiteY2" fmla="*/ 41105 h 1169048"/>
                <a:gd name="connsiteX3" fmla="*/ 42606 w 1169048"/>
                <a:gd name="connsiteY3" fmla="*/ 246635 h 1169048"/>
                <a:gd name="connsiteX4" fmla="*/ 268905 w 1169048"/>
                <a:gd name="connsiteY4" fmla="*/ 462092 h 1169048"/>
                <a:gd name="connsiteX5" fmla="*/ 284841 w 1169048"/>
                <a:gd name="connsiteY5" fmla="*/ 490176 h 1169048"/>
                <a:gd name="connsiteX6" fmla="*/ 316059 w 1169048"/>
                <a:gd name="connsiteY6" fmla="*/ 481555 h 1169048"/>
                <a:gd name="connsiteX7" fmla="*/ 625302 w 1169048"/>
                <a:gd name="connsiteY7" fmla="*/ 488282 h 1169048"/>
                <a:gd name="connsiteX8" fmla="*/ 686824 w 1169048"/>
                <a:gd name="connsiteY8" fmla="*/ 549739 h 1169048"/>
                <a:gd name="connsiteX9" fmla="*/ 692832 w 1169048"/>
                <a:gd name="connsiteY9" fmla="*/ 857544 h 1169048"/>
                <a:gd name="connsiteX10" fmla="*/ 684212 w 1169048"/>
                <a:gd name="connsiteY10" fmla="*/ 888632 h 1169048"/>
                <a:gd name="connsiteX11" fmla="*/ 712425 w 1169048"/>
                <a:gd name="connsiteY11" fmla="*/ 904567 h 1169048"/>
                <a:gd name="connsiteX12" fmla="*/ 928405 w 1169048"/>
                <a:gd name="connsiteY12" fmla="*/ 1132042 h 1169048"/>
                <a:gd name="connsiteX13" fmla="*/ 1134001 w 1169048"/>
                <a:gd name="connsiteY13" fmla="*/ 996850 h 1169048"/>
                <a:gd name="connsiteX14" fmla="*/ 1171750 w 1169048"/>
                <a:gd name="connsiteY14" fmla="*/ 1034600 h 1169048"/>
                <a:gd name="connsiteX15" fmla="*/ 946757 w 1169048"/>
                <a:gd name="connsiteY15" fmla="*/ 1171489 h 1169048"/>
                <a:gd name="connsiteX16" fmla="*/ 947149 w 1169048"/>
                <a:gd name="connsiteY16" fmla="*/ 1172142 h 1169048"/>
                <a:gd name="connsiteX17" fmla="*/ 905939 w 1169048"/>
                <a:gd name="connsiteY17" fmla="*/ 1172142 h 1169048"/>
                <a:gd name="connsiteX18" fmla="*/ 906265 w 1169048"/>
                <a:gd name="connsiteY18" fmla="*/ 1171489 h 1169048"/>
                <a:gd name="connsiteX19" fmla="*/ 693485 w 1169048"/>
                <a:gd name="connsiteY19" fmla="*/ 936243 h 1169048"/>
                <a:gd name="connsiteX20" fmla="*/ 672390 w 1169048"/>
                <a:gd name="connsiteY20" fmla="*/ 924160 h 1169048"/>
                <a:gd name="connsiteX21" fmla="*/ 518324 w 1169048"/>
                <a:gd name="connsiteY21" fmla="*/ 1171293 h 1169048"/>
                <a:gd name="connsiteX22" fmla="*/ 519108 w 1169048"/>
                <a:gd name="connsiteY22" fmla="*/ 1172142 h 1169048"/>
                <a:gd name="connsiteX23" fmla="*/ 458957 w 1169048"/>
                <a:gd name="connsiteY23" fmla="*/ 1172142 h 1169048"/>
                <a:gd name="connsiteX24" fmla="*/ 460133 w 1169048"/>
                <a:gd name="connsiteY24" fmla="*/ 1170901 h 1169048"/>
                <a:gd name="connsiteX25" fmla="*/ 396782 w 1169048"/>
                <a:gd name="connsiteY25" fmla="*/ 1117609 h 1169048"/>
                <a:gd name="connsiteX26" fmla="*/ 307895 w 1169048"/>
                <a:gd name="connsiteY26" fmla="*/ 1069214 h 1169048"/>
                <a:gd name="connsiteX27" fmla="*/ 278702 w 1169048"/>
                <a:gd name="connsiteY27" fmla="*/ 1057327 h 1169048"/>
                <a:gd name="connsiteX28" fmla="*/ 290850 w 1169048"/>
                <a:gd name="connsiteY28" fmla="*/ 1028395 h 1169048"/>
                <a:gd name="connsiteX29" fmla="*/ 319194 w 1169048"/>
                <a:gd name="connsiteY29" fmla="*/ 931540 h 1169048"/>
                <a:gd name="connsiteX30" fmla="*/ 326052 w 1169048"/>
                <a:gd name="connsiteY30" fmla="*/ 848205 h 1169048"/>
                <a:gd name="connsiteX31" fmla="*/ 243500 w 1169048"/>
                <a:gd name="connsiteY31" fmla="*/ 855324 h 1169048"/>
                <a:gd name="connsiteX32" fmla="*/ 146384 w 1169048"/>
                <a:gd name="connsiteY32" fmla="*/ 883995 h 1169048"/>
                <a:gd name="connsiteX33" fmla="*/ 117321 w 1169048"/>
                <a:gd name="connsiteY33" fmla="*/ 896208 h 1169048"/>
                <a:gd name="connsiteX34" fmla="*/ 105369 w 1169048"/>
                <a:gd name="connsiteY34" fmla="*/ 867079 h 1169048"/>
                <a:gd name="connsiteX35" fmla="*/ 56909 w 1169048"/>
                <a:gd name="connsiteY35" fmla="*/ 778585 h 1169048"/>
                <a:gd name="connsiteX36" fmla="*/ 3355 w 1169048"/>
                <a:gd name="connsiteY36" fmla="*/ 715430 h 1169048"/>
                <a:gd name="connsiteX37" fmla="*/ 3355 w 1169048"/>
                <a:gd name="connsiteY37" fmla="*/ 656586 h 1169048"/>
                <a:gd name="connsiteX38" fmla="*/ 249312 w 1169048"/>
                <a:gd name="connsiteY38" fmla="*/ 502258 h 1169048"/>
                <a:gd name="connsiteX39" fmla="*/ 237230 w 1169048"/>
                <a:gd name="connsiteY39" fmla="*/ 481229 h 1169048"/>
                <a:gd name="connsiteX40" fmla="*/ 3355 w 1169048"/>
                <a:gd name="connsiteY40" fmla="*/ 268971 h 1169048"/>
                <a:gd name="connsiteX41" fmla="*/ 3355 w 1169048"/>
                <a:gd name="connsiteY41" fmla="*/ 228283 h 1169048"/>
                <a:gd name="connsiteX42" fmla="*/ 3355 w 1169048"/>
                <a:gd name="connsiteY42" fmla="*/ 228283 h 1169048"/>
                <a:gd name="connsiteX43" fmla="*/ 25952 w 1169048"/>
                <a:gd name="connsiteY43" fmla="*/ 685714 h 1169048"/>
                <a:gd name="connsiteX44" fmla="*/ 87083 w 1169048"/>
                <a:gd name="connsiteY44" fmla="*/ 757359 h 1169048"/>
                <a:gd name="connsiteX45" fmla="*/ 137306 w 1169048"/>
                <a:gd name="connsiteY45" fmla="*/ 847813 h 1169048"/>
                <a:gd name="connsiteX46" fmla="*/ 236969 w 1169048"/>
                <a:gd name="connsiteY46" fmla="*/ 818946 h 1169048"/>
                <a:gd name="connsiteX47" fmla="*/ 330689 w 1169048"/>
                <a:gd name="connsiteY47" fmla="*/ 811370 h 1169048"/>
                <a:gd name="connsiteX48" fmla="*/ 266228 w 1169048"/>
                <a:gd name="connsiteY48" fmla="*/ 535044 h 1169048"/>
                <a:gd name="connsiteX49" fmla="*/ 25952 w 1169048"/>
                <a:gd name="connsiteY49" fmla="*/ 685714 h 1169048"/>
                <a:gd name="connsiteX50" fmla="*/ 25952 w 1169048"/>
                <a:gd name="connsiteY50" fmla="*/ 685714 h 1169048"/>
                <a:gd name="connsiteX51" fmla="*/ 362821 w 1169048"/>
                <a:gd name="connsiteY51" fmla="*/ 843960 h 1169048"/>
                <a:gd name="connsiteX52" fmla="*/ 355376 w 1169048"/>
                <a:gd name="connsiteY52" fmla="*/ 937810 h 1169048"/>
                <a:gd name="connsiteX53" fmla="*/ 326901 w 1169048"/>
                <a:gd name="connsiteY53" fmla="*/ 1037277 h 1169048"/>
                <a:gd name="connsiteX54" fmla="*/ 417747 w 1169048"/>
                <a:gd name="connsiteY54" fmla="*/ 1087239 h 1169048"/>
                <a:gd name="connsiteX55" fmla="*/ 489392 w 1169048"/>
                <a:gd name="connsiteY55" fmla="*/ 1148174 h 1169048"/>
                <a:gd name="connsiteX56" fmla="*/ 639213 w 1169048"/>
                <a:gd name="connsiteY56" fmla="*/ 907311 h 1169048"/>
                <a:gd name="connsiteX57" fmla="*/ 362756 w 1169048"/>
                <a:gd name="connsiteY57" fmla="*/ 844025 h 1169048"/>
                <a:gd name="connsiteX58" fmla="*/ 362756 w 1169048"/>
                <a:gd name="connsiteY58" fmla="*/ 844025 h 1169048"/>
                <a:gd name="connsiteX59" fmla="*/ 301495 w 1169048"/>
                <a:gd name="connsiteY59" fmla="*/ 523549 h 1169048"/>
                <a:gd name="connsiteX60" fmla="*/ 367393 w 1169048"/>
                <a:gd name="connsiteY60" fmla="*/ 807256 h 1169048"/>
                <a:gd name="connsiteX61" fmla="*/ 650708 w 1169048"/>
                <a:gd name="connsiteY61" fmla="*/ 871978 h 1169048"/>
                <a:gd name="connsiteX62" fmla="*/ 657043 w 1169048"/>
                <a:gd name="connsiteY62" fmla="*/ 848532 h 1169048"/>
                <a:gd name="connsiteX63" fmla="*/ 641695 w 1169048"/>
                <a:gd name="connsiteY63" fmla="*/ 533019 h 1169048"/>
                <a:gd name="connsiteX64" fmla="*/ 324941 w 1169048"/>
                <a:gd name="connsiteY64" fmla="*/ 517149 h 1169048"/>
                <a:gd name="connsiteX65" fmla="*/ 301430 w 1169048"/>
                <a:gd name="connsiteY65" fmla="*/ 523549 h 1169048"/>
                <a:gd name="connsiteX66" fmla="*/ 301430 w 1169048"/>
                <a:gd name="connsiteY66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3420" y="228087"/>
                  </a:moveTo>
                  <a:cubicBezTo>
                    <a:pt x="36467" y="208559"/>
                    <a:pt x="156246" y="128555"/>
                    <a:pt x="140114" y="3355"/>
                  </a:cubicBezTo>
                  <a:lnTo>
                    <a:pt x="177864" y="41105"/>
                  </a:lnTo>
                  <a:cubicBezTo>
                    <a:pt x="170679" y="144621"/>
                    <a:pt x="88389" y="215090"/>
                    <a:pt x="42606" y="246635"/>
                  </a:cubicBezTo>
                  <a:cubicBezTo>
                    <a:pt x="138024" y="294703"/>
                    <a:pt x="214306" y="371116"/>
                    <a:pt x="268905" y="462092"/>
                  </a:cubicBezTo>
                  <a:cubicBezTo>
                    <a:pt x="274457" y="471301"/>
                    <a:pt x="279747" y="480706"/>
                    <a:pt x="284841" y="490176"/>
                  </a:cubicBezTo>
                  <a:cubicBezTo>
                    <a:pt x="295160" y="487041"/>
                    <a:pt x="305610" y="484167"/>
                    <a:pt x="316059" y="481555"/>
                  </a:cubicBezTo>
                  <a:cubicBezTo>
                    <a:pt x="418139" y="456019"/>
                    <a:pt x="524659" y="456149"/>
                    <a:pt x="625302" y="488282"/>
                  </a:cubicBezTo>
                  <a:lnTo>
                    <a:pt x="686824" y="549739"/>
                  </a:lnTo>
                  <a:cubicBezTo>
                    <a:pt x="718826" y="649793"/>
                    <a:pt x="718303" y="756053"/>
                    <a:pt x="692832" y="857544"/>
                  </a:cubicBezTo>
                  <a:cubicBezTo>
                    <a:pt x="690220" y="867928"/>
                    <a:pt x="687346" y="878313"/>
                    <a:pt x="684212" y="888632"/>
                  </a:cubicBezTo>
                  <a:cubicBezTo>
                    <a:pt x="693747" y="893726"/>
                    <a:pt x="703217" y="899016"/>
                    <a:pt x="712425" y="904567"/>
                  </a:cubicBezTo>
                  <a:cubicBezTo>
                    <a:pt x="803990" y="959428"/>
                    <a:pt x="880141" y="1036232"/>
                    <a:pt x="928405" y="1132042"/>
                  </a:cubicBezTo>
                  <a:cubicBezTo>
                    <a:pt x="959950" y="1086260"/>
                    <a:pt x="1030485" y="1004035"/>
                    <a:pt x="1134001" y="996850"/>
                  </a:cubicBezTo>
                  <a:lnTo>
                    <a:pt x="1171750" y="1034600"/>
                  </a:lnTo>
                  <a:cubicBezTo>
                    <a:pt x="1046159" y="1018468"/>
                    <a:pt x="966089" y="1138769"/>
                    <a:pt x="946757" y="1171489"/>
                  </a:cubicBezTo>
                  <a:lnTo>
                    <a:pt x="947149" y="1172142"/>
                  </a:lnTo>
                  <a:lnTo>
                    <a:pt x="905939" y="1172142"/>
                  </a:lnTo>
                  <a:lnTo>
                    <a:pt x="906265" y="1171489"/>
                  </a:lnTo>
                  <a:cubicBezTo>
                    <a:pt x="862312" y="1071565"/>
                    <a:pt x="786422" y="991952"/>
                    <a:pt x="693485" y="936243"/>
                  </a:cubicBezTo>
                  <a:cubicBezTo>
                    <a:pt x="686563" y="932063"/>
                    <a:pt x="679509" y="928079"/>
                    <a:pt x="672390" y="924160"/>
                  </a:cubicBezTo>
                  <a:cubicBezTo>
                    <a:pt x="638952" y="1015660"/>
                    <a:pt x="585593" y="1101020"/>
                    <a:pt x="518324" y="1171293"/>
                  </a:cubicBezTo>
                  <a:lnTo>
                    <a:pt x="519108" y="1172142"/>
                  </a:lnTo>
                  <a:lnTo>
                    <a:pt x="458957" y="1172142"/>
                  </a:lnTo>
                  <a:lnTo>
                    <a:pt x="460133" y="1170901"/>
                  </a:lnTo>
                  <a:cubicBezTo>
                    <a:pt x="440932" y="1151374"/>
                    <a:pt x="419641" y="1133544"/>
                    <a:pt x="396782" y="1117609"/>
                  </a:cubicBezTo>
                  <a:cubicBezTo>
                    <a:pt x="369026" y="1098342"/>
                    <a:pt x="339179" y="1082015"/>
                    <a:pt x="307895" y="1069214"/>
                  </a:cubicBezTo>
                  <a:lnTo>
                    <a:pt x="278702" y="1057327"/>
                  </a:lnTo>
                  <a:lnTo>
                    <a:pt x="290850" y="1028395"/>
                  </a:lnTo>
                  <a:cubicBezTo>
                    <a:pt x="303781" y="997438"/>
                    <a:pt x="313316" y="964783"/>
                    <a:pt x="319194" y="931540"/>
                  </a:cubicBezTo>
                  <a:cubicBezTo>
                    <a:pt x="324027" y="904045"/>
                    <a:pt x="326378" y="876092"/>
                    <a:pt x="326052" y="848205"/>
                  </a:cubicBezTo>
                  <a:cubicBezTo>
                    <a:pt x="298687" y="848009"/>
                    <a:pt x="270995" y="850360"/>
                    <a:pt x="243500" y="855324"/>
                  </a:cubicBezTo>
                  <a:cubicBezTo>
                    <a:pt x="210388" y="861267"/>
                    <a:pt x="177733" y="870868"/>
                    <a:pt x="146384" y="883995"/>
                  </a:cubicBezTo>
                  <a:lnTo>
                    <a:pt x="117321" y="896208"/>
                  </a:lnTo>
                  <a:lnTo>
                    <a:pt x="105369" y="867079"/>
                  </a:lnTo>
                  <a:cubicBezTo>
                    <a:pt x="92634" y="835992"/>
                    <a:pt x="76306" y="806210"/>
                    <a:pt x="56909" y="778585"/>
                  </a:cubicBezTo>
                  <a:cubicBezTo>
                    <a:pt x="41104" y="756053"/>
                    <a:pt x="23144" y="734827"/>
                    <a:pt x="3355" y="715430"/>
                  </a:cubicBezTo>
                  <a:lnTo>
                    <a:pt x="3355" y="656586"/>
                  </a:lnTo>
                  <a:cubicBezTo>
                    <a:pt x="74478" y="588402"/>
                    <a:pt x="159119" y="535370"/>
                    <a:pt x="249312" y="502258"/>
                  </a:cubicBezTo>
                  <a:cubicBezTo>
                    <a:pt x="245394" y="495139"/>
                    <a:pt x="241410" y="488151"/>
                    <a:pt x="237230" y="481229"/>
                  </a:cubicBezTo>
                  <a:cubicBezTo>
                    <a:pt x="181782" y="388749"/>
                    <a:pt x="102822" y="312533"/>
                    <a:pt x="3355" y="268971"/>
                  </a:cubicBezTo>
                  <a:lnTo>
                    <a:pt x="3355" y="228283"/>
                  </a:lnTo>
                  <a:lnTo>
                    <a:pt x="3355" y="228283"/>
                  </a:lnTo>
                  <a:close/>
                  <a:moveTo>
                    <a:pt x="25952" y="685714"/>
                  </a:moveTo>
                  <a:cubicBezTo>
                    <a:pt x="48419" y="707332"/>
                    <a:pt x="68926" y="731431"/>
                    <a:pt x="87083" y="757359"/>
                  </a:cubicBezTo>
                  <a:cubicBezTo>
                    <a:pt x="107002" y="785768"/>
                    <a:pt x="123917" y="816203"/>
                    <a:pt x="137306" y="847813"/>
                  </a:cubicBezTo>
                  <a:cubicBezTo>
                    <a:pt x="169569" y="834686"/>
                    <a:pt x="203073" y="825020"/>
                    <a:pt x="236969" y="818946"/>
                  </a:cubicBezTo>
                  <a:cubicBezTo>
                    <a:pt x="267991" y="813395"/>
                    <a:pt x="299471" y="810848"/>
                    <a:pt x="330689" y="811370"/>
                  </a:cubicBezTo>
                  <a:cubicBezTo>
                    <a:pt x="328991" y="716540"/>
                    <a:pt x="306851" y="620796"/>
                    <a:pt x="266228" y="535044"/>
                  </a:cubicBezTo>
                  <a:cubicBezTo>
                    <a:pt x="177994" y="566719"/>
                    <a:pt x="95181" y="618641"/>
                    <a:pt x="25952" y="685714"/>
                  </a:cubicBezTo>
                  <a:lnTo>
                    <a:pt x="25952" y="685714"/>
                  </a:lnTo>
                  <a:close/>
                  <a:moveTo>
                    <a:pt x="362821" y="843960"/>
                  </a:moveTo>
                  <a:cubicBezTo>
                    <a:pt x="363409" y="875243"/>
                    <a:pt x="360862" y="906723"/>
                    <a:pt x="355376" y="937810"/>
                  </a:cubicBezTo>
                  <a:cubicBezTo>
                    <a:pt x="349367" y="971902"/>
                    <a:pt x="339832" y="1005406"/>
                    <a:pt x="326901" y="1037277"/>
                  </a:cubicBezTo>
                  <a:cubicBezTo>
                    <a:pt x="359099" y="1050862"/>
                    <a:pt x="389598" y="1067712"/>
                    <a:pt x="417747" y="1087239"/>
                  </a:cubicBezTo>
                  <a:cubicBezTo>
                    <a:pt x="443675" y="1105265"/>
                    <a:pt x="467709" y="1125707"/>
                    <a:pt x="489392" y="1148174"/>
                  </a:cubicBezTo>
                  <a:cubicBezTo>
                    <a:pt x="555224" y="1079925"/>
                    <a:pt x="607276" y="996655"/>
                    <a:pt x="639213" y="907311"/>
                  </a:cubicBezTo>
                  <a:cubicBezTo>
                    <a:pt x="554375" y="867341"/>
                    <a:pt x="459153" y="845462"/>
                    <a:pt x="362756" y="844025"/>
                  </a:cubicBezTo>
                  <a:lnTo>
                    <a:pt x="362756" y="844025"/>
                  </a:lnTo>
                  <a:close/>
                  <a:moveTo>
                    <a:pt x="301495" y="523549"/>
                  </a:moveTo>
                  <a:cubicBezTo>
                    <a:pt x="342575" y="611848"/>
                    <a:pt x="365172" y="709944"/>
                    <a:pt x="367393" y="807256"/>
                  </a:cubicBezTo>
                  <a:cubicBezTo>
                    <a:pt x="466011" y="809346"/>
                    <a:pt x="563453" y="831616"/>
                    <a:pt x="650708" y="871978"/>
                  </a:cubicBezTo>
                  <a:cubicBezTo>
                    <a:pt x="652993" y="864206"/>
                    <a:pt x="655083" y="856369"/>
                    <a:pt x="657043" y="848532"/>
                  </a:cubicBezTo>
                  <a:cubicBezTo>
                    <a:pt x="683232" y="743970"/>
                    <a:pt x="681273" y="634184"/>
                    <a:pt x="641695" y="533019"/>
                  </a:cubicBezTo>
                  <a:cubicBezTo>
                    <a:pt x="539942" y="493441"/>
                    <a:pt x="430025" y="490829"/>
                    <a:pt x="324941" y="517149"/>
                  </a:cubicBezTo>
                  <a:cubicBezTo>
                    <a:pt x="317104" y="519108"/>
                    <a:pt x="309267" y="521263"/>
                    <a:pt x="301430" y="523549"/>
                  </a:cubicBezTo>
                  <a:lnTo>
                    <a:pt x="301430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A28A7203-EB10-46D3-8595-0B665BEC0B42}"/>
                </a:ext>
              </a:extLst>
            </p:cNvPr>
            <p:cNvSpPr/>
            <p:nvPr/>
          </p:nvSpPr>
          <p:spPr>
            <a:xfrm>
              <a:off x="2743712" y="5551841"/>
              <a:ext cx="1169048" cy="1169048"/>
            </a:xfrm>
            <a:custGeom>
              <a:avLst/>
              <a:gdLst>
                <a:gd name="connsiteX0" fmla="*/ 1171816 w 1169048"/>
                <a:gd name="connsiteY0" fmla="*/ 946235 h 1169048"/>
                <a:gd name="connsiteX1" fmla="*/ 1034991 w 1169048"/>
                <a:gd name="connsiteY1" fmla="*/ 1171032 h 1169048"/>
                <a:gd name="connsiteX2" fmla="*/ 997242 w 1169048"/>
                <a:gd name="connsiteY2" fmla="*/ 1133283 h 1169048"/>
                <a:gd name="connsiteX3" fmla="*/ 1132499 w 1169048"/>
                <a:gd name="connsiteY3" fmla="*/ 927752 h 1169048"/>
                <a:gd name="connsiteX4" fmla="*/ 906200 w 1169048"/>
                <a:gd name="connsiteY4" fmla="*/ 712295 h 1169048"/>
                <a:gd name="connsiteX5" fmla="*/ 890264 w 1169048"/>
                <a:gd name="connsiteY5" fmla="*/ 684212 h 1169048"/>
                <a:gd name="connsiteX6" fmla="*/ 859046 w 1169048"/>
                <a:gd name="connsiteY6" fmla="*/ 692833 h 1169048"/>
                <a:gd name="connsiteX7" fmla="*/ 549804 w 1169048"/>
                <a:gd name="connsiteY7" fmla="*/ 686105 h 1169048"/>
                <a:gd name="connsiteX8" fmla="*/ 488282 w 1169048"/>
                <a:gd name="connsiteY8" fmla="*/ 624649 h 1169048"/>
                <a:gd name="connsiteX9" fmla="*/ 482273 w 1169048"/>
                <a:gd name="connsiteY9" fmla="*/ 316843 h 1169048"/>
                <a:gd name="connsiteX10" fmla="*/ 490894 w 1169048"/>
                <a:gd name="connsiteY10" fmla="*/ 285755 h 1169048"/>
                <a:gd name="connsiteX11" fmla="*/ 462680 w 1169048"/>
                <a:gd name="connsiteY11" fmla="*/ 269820 h 1169048"/>
                <a:gd name="connsiteX12" fmla="*/ 246700 w 1169048"/>
                <a:gd name="connsiteY12" fmla="*/ 42345 h 1169048"/>
                <a:gd name="connsiteX13" fmla="*/ 41104 w 1169048"/>
                <a:gd name="connsiteY13" fmla="*/ 177537 h 1169048"/>
                <a:gd name="connsiteX14" fmla="*/ 3355 w 1169048"/>
                <a:gd name="connsiteY14" fmla="*/ 139787 h 1169048"/>
                <a:gd name="connsiteX15" fmla="*/ 228087 w 1169048"/>
                <a:gd name="connsiteY15" fmla="*/ 3355 h 1169048"/>
                <a:gd name="connsiteX16" fmla="*/ 269102 w 1169048"/>
                <a:gd name="connsiteY16" fmla="*/ 3355 h 1169048"/>
                <a:gd name="connsiteX17" fmla="*/ 481685 w 1169048"/>
                <a:gd name="connsiteY17" fmla="*/ 238144 h 1169048"/>
                <a:gd name="connsiteX18" fmla="*/ 502781 w 1169048"/>
                <a:gd name="connsiteY18" fmla="*/ 250227 h 1169048"/>
                <a:gd name="connsiteX19" fmla="*/ 656586 w 1169048"/>
                <a:gd name="connsiteY19" fmla="*/ 3355 h 1169048"/>
                <a:gd name="connsiteX20" fmla="*/ 715103 w 1169048"/>
                <a:gd name="connsiteY20" fmla="*/ 3355 h 1169048"/>
                <a:gd name="connsiteX21" fmla="*/ 714973 w 1169048"/>
                <a:gd name="connsiteY21" fmla="*/ 3486 h 1169048"/>
                <a:gd name="connsiteX22" fmla="*/ 778323 w 1169048"/>
                <a:gd name="connsiteY22" fmla="*/ 56779 h 1169048"/>
                <a:gd name="connsiteX23" fmla="*/ 867210 w 1169048"/>
                <a:gd name="connsiteY23" fmla="*/ 105173 h 1169048"/>
                <a:gd name="connsiteX24" fmla="*/ 896404 w 1169048"/>
                <a:gd name="connsiteY24" fmla="*/ 117060 h 1169048"/>
                <a:gd name="connsiteX25" fmla="*/ 884256 w 1169048"/>
                <a:gd name="connsiteY25" fmla="*/ 145992 h 1169048"/>
                <a:gd name="connsiteX26" fmla="*/ 855911 w 1169048"/>
                <a:gd name="connsiteY26" fmla="*/ 242847 h 1169048"/>
                <a:gd name="connsiteX27" fmla="*/ 849054 w 1169048"/>
                <a:gd name="connsiteY27" fmla="*/ 326182 h 1169048"/>
                <a:gd name="connsiteX28" fmla="*/ 931606 w 1169048"/>
                <a:gd name="connsiteY28" fmla="*/ 319063 h 1169048"/>
                <a:gd name="connsiteX29" fmla="*/ 1028722 w 1169048"/>
                <a:gd name="connsiteY29" fmla="*/ 290392 h 1169048"/>
                <a:gd name="connsiteX30" fmla="*/ 1057785 w 1169048"/>
                <a:gd name="connsiteY30" fmla="*/ 278179 h 1169048"/>
                <a:gd name="connsiteX31" fmla="*/ 1069736 w 1169048"/>
                <a:gd name="connsiteY31" fmla="*/ 307373 h 1169048"/>
                <a:gd name="connsiteX32" fmla="*/ 1118196 w 1169048"/>
                <a:gd name="connsiteY32" fmla="*/ 395868 h 1169048"/>
                <a:gd name="connsiteX33" fmla="*/ 1171816 w 1169048"/>
                <a:gd name="connsiteY33" fmla="*/ 459153 h 1169048"/>
                <a:gd name="connsiteX34" fmla="*/ 1171816 w 1169048"/>
                <a:gd name="connsiteY34" fmla="*/ 517802 h 1169048"/>
                <a:gd name="connsiteX35" fmla="*/ 925793 w 1169048"/>
                <a:gd name="connsiteY35" fmla="*/ 672194 h 1169048"/>
                <a:gd name="connsiteX36" fmla="*/ 937876 w 1169048"/>
                <a:gd name="connsiteY36" fmla="*/ 693224 h 1169048"/>
                <a:gd name="connsiteX37" fmla="*/ 1171816 w 1169048"/>
                <a:gd name="connsiteY37" fmla="*/ 905482 h 1169048"/>
                <a:gd name="connsiteX38" fmla="*/ 1171881 w 1169048"/>
                <a:gd name="connsiteY38" fmla="*/ 905482 h 1169048"/>
                <a:gd name="connsiteX39" fmla="*/ 1171881 w 1169048"/>
                <a:gd name="connsiteY39" fmla="*/ 946104 h 1169048"/>
                <a:gd name="connsiteX40" fmla="*/ 1171881 w 1169048"/>
                <a:gd name="connsiteY40" fmla="*/ 946104 h 1169048"/>
                <a:gd name="connsiteX41" fmla="*/ 938202 w 1169048"/>
                <a:gd name="connsiteY41" fmla="*/ 355441 h 1169048"/>
                <a:gd name="connsiteX42" fmla="*/ 844482 w 1169048"/>
                <a:gd name="connsiteY42" fmla="*/ 363017 h 1169048"/>
                <a:gd name="connsiteX43" fmla="*/ 908943 w 1169048"/>
                <a:gd name="connsiteY43" fmla="*/ 639344 h 1169048"/>
                <a:gd name="connsiteX44" fmla="*/ 1149219 w 1169048"/>
                <a:gd name="connsiteY44" fmla="*/ 488674 h 1169048"/>
                <a:gd name="connsiteX45" fmla="*/ 1088088 w 1169048"/>
                <a:gd name="connsiteY45" fmla="*/ 417094 h 1169048"/>
                <a:gd name="connsiteX46" fmla="*/ 1037865 w 1169048"/>
                <a:gd name="connsiteY46" fmla="*/ 326640 h 1169048"/>
                <a:gd name="connsiteX47" fmla="*/ 938202 w 1169048"/>
                <a:gd name="connsiteY47" fmla="*/ 355506 h 1169048"/>
                <a:gd name="connsiteX48" fmla="*/ 938202 w 1169048"/>
                <a:gd name="connsiteY48" fmla="*/ 355506 h 1169048"/>
                <a:gd name="connsiteX49" fmla="*/ 812350 w 1169048"/>
                <a:gd name="connsiteY49" fmla="*/ 330427 h 1169048"/>
                <a:gd name="connsiteX50" fmla="*/ 819795 w 1169048"/>
                <a:gd name="connsiteY50" fmla="*/ 236577 h 1169048"/>
                <a:gd name="connsiteX51" fmla="*/ 848270 w 1169048"/>
                <a:gd name="connsiteY51" fmla="*/ 137110 h 1169048"/>
                <a:gd name="connsiteX52" fmla="*/ 757424 w 1169048"/>
                <a:gd name="connsiteY52" fmla="*/ 87148 h 1169048"/>
                <a:gd name="connsiteX53" fmla="*/ 685779 w 1169048"/>
                <a:gd name="connsiteY53" fmla="*/ 26214 h 1169048"/>
                <a:gd name="connsiteX54" fmla="*/ 535958 w 1169048"/>
                <a:gd name="connsiteY54" fmla="*/ 267077 h 1169048"/>
                <a:gd name="connsiteX55" fmla="*/ 812415 w 1169048"/>
                <a:gd name="connsiteY55" fmla="*/ 330362 h 1169048"/>
                <a:gd name="connsiteX56" fmla="*/ 812415 w 1169048"/>
                <a:gd name="connsiteY56" fmla="*/ 330362 h 1169048"/>
                <a:gd name="connsiteX57" fmla="*/ 873676 w 1169048"/>
                <a:gd name="connsiteY57" fmla="*/ 650838 h 1169048"/>
                <a:gd name="connsiteX58" fmla="*/ 807778 w 1169048"/>
                <a:gd name="connsiteY58" fmla="*/ 367131 h 1169048"/>
                <a:gd name="connsiteX59" fmla="*/ 524463 w 1169048"/>
                <a:gd name="connsiteY59" fmla="*/ 302409 h 1169048"/>
                <a:gd name="connsiteX60" fmla="*/ 518128 w 1169048"/>
                <a:gd name="connsiteY60" fmla="*/ 325856 h 1169048"/>
                <a:gd name="connsiteX61" fmla="*/ 533476 w 1169048"/>
                <a:gd name="connsiteY61" fmla="*/ 641368 h 1169048"/>
                <a:gd name="connsiteX62" fmla="*/ 850229 w 1169048"/>
                <a:gd name="connsiteY62" fmla="*/ 657239 h 1169048"/>
                <a:gd name="connsiteX63" fmla="*/ 873741 w 1169048"/>
                <a:gd name="connsiteY63" fmla="*/ 650838 h 1169048"/>
                <a:gd name="connsiteX64" fmla="*/ 873741 w 1169048"/>
                <a:gd name="connsiteY64" fmla="*/ 65083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1171816" y="946235"/>
                  </a:moveTo>
                  <a:cubicBezTo>
                    <a:pt x="1138899" y="965632"/>
                    <a:pt x="1018860" y="1045702"/>
                    <a:pt x="1034991" y="1171032"/>
                  </a:cubicBezTo>
                  <a:lnTo>
                    <a:pt x="997242" y="1133283"/>
                  </a:lnTo>
                  <a:cubicBezTo>
                    <a:pt x="1004426" y="1029766"/>
                    <a:pt x="1086717" y="959297"/>
                    <a:pt x="1132499" y="927752"/>
                  </a:cubicBezTo>
                  <a:cubicBezTo>
                    <a:pt x="1037081" y="879684"/>
                    <a:pt x="960799" y="803271"/>
                    <a:pt x="906200" y="712295"/>
                  </a:cubicBezTo>
                  <a:cubicBezTo>
                    <a:pt x="900649" y="703086"/>
                    <a:pt x="895359" y="693681"/>
                    <a:pt x="890264" y="684212"/>
                  </a:cubicBezTo>
                  <a:cubicBezTo>
                    <a:pt x="879946" y="687346"/>
                    <a:pt x="869496" y="690220"/>
                    <a:pt x="859046" y="692833"/>
                  </a:cubicBezTo>
                  <a:cubicBezTo>
                    <a:pt x="756967" y="718369"/>
                    <a:pt x="650446" y="718238"/>
                    <a:pt x="549804" y="686105"/>
                  </a:cubicBezTo>
                  <a:lnTo>
                    <a:pt x="488282" y="624649"/>
                  </a:lnTo>
                  <a:cubicBezTo>
                    <a:pt x="456280" y="524594"/>
                    <a:pt x="456802" y="418269"/>
                    <a:pt x="482273" y="316843"/>
                  </a:cubicBezTo>
                  <a:cubicBezTo>
                    <a:pt x="484886" y="306459"/>
                    <a:pt x="487759" y="296075"/>
                    <a:pt x="490894" y="285755"/>
                  </a:cubicBezTo>
                  <a:cubicBezTo>
                    <a:pt x="481359" y="280661"/>
                    <a:pt x="471889" y="275371"/>
                    <a:pt x="462680" y="269820"/>
                  </a:cubicBezTo>
                  <a:cubicBezTo>
                    <a:pt x="371116" y="214959"/>
                    <a:pt x="294964" y="138155"/>
                    <a:pt x="246700" y="42345"/>
                  </a:cubicBezTo>
                  <a:cubicBezTo>
                    <a:pt x="215155" y="88127"/>
                    <a:pt x="144621" y="170353"/>
                    <a:pt x="41104" y="177537"/>
                  </a:cubicBezTo>
                  <a:lnTo>
                    <a:pt x="3355" y="139787"/>
                  </a:lnTo>
                  <a:cubicBezTo>
                    <a:pt x="128359" y="155854"/>
                    <a:pt x="208298" y="36663"/>
                    <a:pt x="228087" y="3355"/>
                  </a:cubicBezTo>
                  <a:lnTo>
                    <a:pt x="269102" y="3355"/>
                  </a:lnTo>
                  <a:cubicBezTo>
                    <a:pt x="313120" y="103083"/>
                    <a:pt x="388880" y="182566"/>
                    <a:pt x="481685" y="238144"/>
                  </a:cubicBezTo>
                  <a:cubicBezTo>
                    <a:pt x="488608" y="242324"/>
                    <a:pt x="495662" y="246308"/>
                    <a:pt x="502781" y="250227"/>
                  </a:cubicBezTo>
                  <a:cubicBezTo>
                    <a:pt x="536154" y="158858"/>
                    <a:pt x="589447" y="73563"/>
                    <a:pt x="656586" y="3355"/>
                  </a:cubicBezTo>
                  <a:lnTo>
                    <a:pt x="715103" y="3355"/>
                  </a:lnTo>
                  <a:lnTo>
                    <a:pt x="714973" y="3486"/>
                  </a:lnTo>
                  <a:cubicBezTo>
                    <a:pt x="734174" y="23014"/>
                    <a:pt x="755465" y="40843"/>
                    <a:pt x="778323" y="56779"/>
                  </a:cubicBezTo>
                  <a:cubicBezTo>
                    <a:pt x="806080" y="76045"/>
                    <a:pt x="835926" y="92373"/>
                    <a:pt x="867210" y="105173"/>
                  </a:cubicBezTo>
                  <a:lnTo>
                    <a:pt x="896404" y="117060"/>
                  </a:lnTo>
                  <a:lnTo>
                    <a:pt x="884256" y="145992"/>
                  </a:lnTo>
                  <a:cubicBezTo>
                    <a:pt x="871325" y="176949"/>
                    <a:pt x="861789" y="209604"/>
                    <a:pt x="855911" y="242847"/>
                  </a:cubicBezTo>
                  <a:cubicBezTo>
                    <a:pt x="851078" y="270342"/>
                    <a:pt x="848727" y="298295"/>
                    <a:pt x="849054" y="326182"/>
                  </a:cubicBezTo>
                  <a:cubicBezTo>
                    <a:pt x="876419" y="326378"/>
                    <a:pt x="904110" y="324027"/>
                    <a:pt x="931606" y="319063"/>
                  </a:cubicBezTo>
                  <a:cubicBezTo>
                    <a:pt x="964718" y="313120"/>
                    <a:pt x="997373" y="303520"/>
                    <a:pt x="1028722" y="290392"/>
                  </a:cubicBezTo>
                  <a:lnTo>
                    <a:pt x="1057785" y="278179"/>
                  </a:lnTo>
                  <a:lnTo>
                    <a:pt x="1069736" y="307373"/>
                  </a:lnTo>
                  <a:cubicBezTo>
                    <a:pt x="1082472" y="338461"/>
                    <a:pt x="1098799" y="368242"/>
                    <a:pt x="1118196" y="395868"/>
                  </a:cubicBezTo>
                  <a:cubicBezTo>
                    <a:pt x="1134067" y="418465"/>
                    <a:pt x="1152027" y="439691"/>
                    <a:pt x="1171816" y="459153"/>
                  </a:cubicBezTo>
                  <a:lnTo>
                    <a:pt x="1171816" y="517802"/>
                  </a:lnTo>
                  <a:cubicBezTo>
                    <a:pt x="1100628" y="585985"/>
                    <a:pt x="1015986" y="639082"/>
                    <a:pt x="925793" y="672194"/>
                  </a:cubicBezTo>
                  <a:cubicBezTo>
                    <a:pt x="929712" y="679313"/>
                    <a:pt x="933696" y="686302"/>
                    <a:pt x="937876" y="693224"/>
                  </a:cubicBezTo>
                  <a:cubicBezTo>
                    <a:pt x="993324" y="785703"/>
                    <a:pt x="1072349" y="861920"/>
                    <a:pt x="1171816" y="905482"/>
                  </a:cubicBezTo>
                  <a:lnTo>
                    <a:pt x="1171881" y="905482"/>
                  </a:lnTo>
                  <a:lnTo>
                    <a:pt x="1171881" y="946104"/>
                  </a:lnTo>
                  <a:lnTo>
                    <a:pt x="1171881" y="946104"/>
                  </a:lnTo>
                  <a:close/>
                  <a:moveTo>
                    <a:pt x="938202" y="355441"/>
                  </a:moveTo>
                  <a:cubicBezTo>
                    <a:pt x="907180" y="360993"/>
                    <a:pt x="875766" y="363539"/>
                    <a:pt x="844482" y="363017"/>
                  </a:cubicBezTo>
                  <a:cubicBezTo>
                    <a:pt x="846180" y="457847"/>
                    <a:pt x="868320" y="553526"/>
                    <a:pt x="908943" y="639344"/>
                  </a:cubicBezTo>
                  <a:cubicBezTo>
                    <a:pt x="997177" y="607668"/>
                    <a:pt x="1079990" y="555747"/>
                    <a:pt x="1149219" y="488674"/>
                  </a:cubicBezTo>
                  <a:cubicBezTo>
                    <a:pt x="1126752" y="467056"/>
                    <a:pt x="1106244" y="442957"/>
                    <a:pt x="1088088" y="417094"/>
                  </a:cubicBezTo>
                  <a:cubicBezTo>
                    <a:pt x="1068169" y="388684"/>
                    <a:pt x="1051254" y="358249"/>
                    <a:pt x="1037865" y="326640"/>
                  </a:cubicBezTo>
                  <a:cubicBezTo>
                    <a:pt x="1005602" y="339767"/>
                    <a:pt x="972098" y="349433"/>
                    <a:pt x="938202" y="355506"/>
                  </a:cubicBezTo>
                  <a:lnTo>
                    <a:pt x="938202" y="355506"/>
                  </a:lnTo>
                  <a:close/>
                  <a:moveTo>
                    <a:pt x="812350" y="330427"/>
                  </a:moveTo>
                  <a:cubicBezTo>
                    <a:pt x="811762" y="299144"/>
                    <a:pt x="814309" y="267664"/>
                    <a:pt x="819795" y="236577"/>
                  </a:cubicBezTo>
                  <a:cubicBezTo>
                    <a:pt x="825803" y="202485"/>
                    <a:pt x="835339" y="168981"/>
                    <a:pt x="848270" y="137110"/>
                  </a:cubicBezTo>
                  <a:cubicBezTo>
                    <a:pt x="816072" y="123525"/>
                    <a:pt x="785573" y="106676"/>
                    <a:pt x="757424" y="87148"/>
                  </a:cubicBezTo>
                  <a:cubicBezTo>
                    <a:pt x="731496" y="69122"/>
                    <a:pt x="707462" y="48680"/>
                    <a:pt x="685779" y="26214"/>
                  </a:cubicBezTo>
                  <a:cubicBezTo>
                    <a:pt x="619881" y="94462"/>
                    <a:pt x="567895" y="177733"/>
                    <a:pt x="535958" y="267077"/>
                  </a:cubicBezTo>
                  <a:cubicBezTo>
                    <a:pt x="620795" y="307047"/>
                    <a:pt x="716017" y="328925"/>
                    <a:pt x="812415" y="330362"/>
                  </a:cubicBezTo>
                  <a:lnTo>
                    <a:pt x="812415" y="330362"/>
                  </a:lnTo>
                  <a:close/>
                  <a:moveTo>
                    <a:pt x="873676" y="650838"/>
                  </a:moveTo>
                  <a:cubicBezTo>
                    <a:pt x="832596" y="562539"/>
                    <a:pt x="809999" y="464443"/>
                    <a:pt x="807778" y="367131"/>
                  </a:cubicBezTo>
                  <a:cubicBezTo>
                    <a:pt x="709160" y="365042"/>
                    <a:pt x="611718" y="342771"/>
                    <a:pt x="524463" y="302409"/>
                  </a:cubicBezTo>
                  <a:cubicBezTo>
                    <a:pt x="522178" y="310181"/>
                    <a:pt x="520088" y="318019"/>
                    <a:pt x="518128" y="325856"/>
                  </a:cubicBezTo>
                  <a:cubicBezTo>
                    <a:pt x="491939" y="430417"/>
                    <a:pt x="493898" y="540203"/>
                    <a:pt x="533476" y="641368"/>
                  </a:cubicBezTo>
                  <a:cubicBezTo>
                    <a:pt x="635229" y="680946"/>
                    <a:pt x="745146" y="683558"/>
                    <a:pt x="850229" y="657239"/>
                  </a:cubicBezTo>
                  <a:cubicBezTo>
                    <a:pt x="858067" y="655279"/>
                    <a:pt x="865904" y="653124"/>
                    <a:pt x="873741" y="650838"/>
                  </a:cubicBezTo>
                  <a:lnTo>
                    <a:pt x="873741" y="65083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92D94A98-3A7B-4A6B-BF56-6CAC55BB7ABA}"/>
                </a:ext>
              </a:extLst>
            </p:cNvPr>
            <p:cNvSpPr/>
            <p:nvPr/>
          </p:nvSpPr>
          <p:spPr>
            <a:xfrm>
              <a:off x="2606888" y="4246622"/>
              <a:ext cx="1169048" cy="1169048"/>
            </a:xfrm>
            <a:custGeom>
              <a:avLst/>
              <a:gdLst>
                <a:gd name="connsiteX0" fmla="*/ 3420 w 1169048"/>
                <a:gd name="connsiteY0" fmla="*/ 947410 h 1169048"/>
                <a:gd name="connsiteX1" fmla="*/ 140114 w 1169048"/>
                <a:gd name="connsiteY1" fmla="*/ 1172142 h 1169048"/>
                <a:gd name="connsiteX2" fmla="*/ 177864 w 1169048"/>
                <a:gd name="connsiteY2" fmla="*/ 1134393 h 1169048"/>
                <a:gd name="connsiteX3" fmla="*/ 42606 w 1169048"/>
                <a:gd name="connsiteY3" fmla="*/ 928863 h 1169048"/>
                <a:gd name="connsiteX4" fmla="*/ 268905 w 1169048"/>
                <a:gd name="connsiteY4" fmla="*/ 713405 h 1169048"/>
                <a:gd name="connsiteX5" fmla="*/ 284841 w 1169048"/>
                <a:gd name="connsiteY5" fmla="*/ 685322 h 1169048"/>
                <a:gd name="connsiteX6" fmla="*/ 316059 w 1169048"/>
                <a:gd name="connsiteY6" fmla="*/ 693943 h 1169048"/>
                <a:gd name="connsiteX7" fmla="*/ 625302 w 1169048"/>
                <a:gd name="connsiteY7" fmla="*/ 687216 h 1169048"/>
                <a:gd name="connsiteX8" fmla="*/ 686824 w 1169048"/>
                <a:gd name="connsiteY8" fmla="*/ 625759 h 1169048"/>
                <a:gd name="connsiteX9" fmla="*/ 692832 w 1169048"/>
                <a:gd name="connsiteY9" fmla="*/ 317953 h 1169048"/>
                <a:gd name="connsiteX10" fmla="*/ 684212 w 1169048"/>
                <a:gd name="connsiteY10" fmla="*/ 286866 h 1169048"/>
                <a:gd name="connsiteX11" fmla="*/ 712425 w 1169048"/>
                <a:gd name="connsiteY11" fmla="*/ 270930 h 1169048"/>
                <a:gd name="connsiteX12" fmla="*/ 928405 w 1169048"/>
                <a:gd name="connsiteY12" fmla="*/ 43456 h 1169048"/>
                <a:gd name="connsiteX13" fmla="*/ 1134001 w 1169048"/>
                <a:gd name="connsiteY13" fmla="*/ 178647 h 1169048"/>
                <a:gd name="connsiteX14" fmla="*/ 1171750 w 1169048"/>
                <a:gd name="connsiteY14" fmla="*/ 140898 h 1169048"/>
                <a:gd name="connsiteX15" fmla="*/ 946757 w 1169048"/>
                <a:gd name="connsiteY15" fmla="*/ 4008 h 1169048"/>
                <a:gd name="connsiteX16" fmla="*/ 947149 w 1169048"/>
                <a:gd name="connsiteY16" fmla="*/ 3355 h 1169048"/>
                <a:gd name="connsiteX17" fmla="*/ 905939 w 1169048"/>
                <a:gd name="connsiteY17" fmla="*/ 3355 h 1169048"/>
                <a:gd name="connsiteX18" fmla="*/ 906265 w 1169048"/>
                <a:gd name="connsiteY18" fmla="*/ 4008 h 1169048"/>
                <a:gd name="connsiteX19" fmla="*/ 693485 w 1169048"/>
                <a:gd name="connsiteY19" fmla="*/ 239255 h 1169048"/>
                <a:gd name="connsiteX20" fmla="*/ 672390 w 1169048"/>
                <a:gd name="connsiteY20" fmla="*/ 251337 h 1169048"/>
                <a:gd name="connsiteX21" fmla="*/ 518324 w 1169048"/>
                <a:gd name="connsiteY21" fmla="*/ 4204 h 1169048"/>
                <a:gd name="connsiteX22" fmla="*/ 519108 w 1169048"/>
                <a:gd name="connsiteY22" fmla="*/ 3355 h 1169048"/>
                <a:gd name="connsiteX23" fmla="*/ 458957 w 1169048"/>
                <a:gd name="connsiteY23" fmla="*/ 3355 h 1169048"/>
                <a:gd name="connsiteX24" fmla="*/ 460133 w 1169048"/>
                <a:gd name="connsiteY24" fmla="*/ 4596 h 1169048"/>
                <a:gd name="connsiteX25" fmla="*/ 396782 w 1169048"/>
                <a:gd name="connsiteY25" fmla="*/ 57889 h 1169048"/>
                <a:gd name="connsiteX26" fmla="*/ 307895 w 1169048"/>
                <a:gd name="connsiteY26" fmla="*/ 106284 h 1169048"/>
                <a:gd name="connsiteX27" fmla="*/ 278702 w 1169048"/>
                <a:gd name="connsiteY27" fmla="*/ 118170 h 1169048"/>
                <a:gd name="connsiteX28" fmla="*/ 290850 w 1169048"/>
                <a:gd name="connsiteY28" fmla="*/ 147102 h 1169048"/>
                <a:gd name="connsiteX29" fmla="*/ 319194 w 1169048"/>
                <a:gd name="connsiteY29" fmla="*/ 243957 h 1169048"/>
                <a:gd name="connsiteX30" fmla="*/ 326052 w 1169048"/>
                <a:gd name="connsiteY30" fmla="*/ 327293 h 1169048"/>
                <a:gd name="connsiteX31" fmla="*/ 243500 w 1169048"/>
                <a:gd name="connsiteY31" fmla="*/ 320174 h 1169048"/>
                <a:gd name="connsiteX32" fmla="*/ 146384 w 1169048"/>
                <a:gd name="connsiteY32" fmla="*/ 291503 h 1169048"/>
                <a:gd name="connsiteX33" fmla="*/ 117321 w 1169048"/>
                <a:gd name="connsiteY33" fmla="*/ 279290 h 1169048"/>
                <a:gd name="connsiteX34" fmla="*/ 105369 w 1169048"/>
                <a:gd name="connsiteY34" fmla="*/ 308418 h 1169048"/>
                <a:gd name="connsiteX35" fmla="*/ 56909 w 1169048"/>
                <a:gd name="connsiteY35" fmla="*/ 396913 h 1169048"/>
                <a:gd name="connsiteX36" fmla="*/ 3355 w 1169048"/>
                <a:gd name="connsiteY36" fmla="*/ 460068 h 1169048"/>
                <a:gd name="connsiteX37" fmla="*/ 3355 w 1169048"/>
                <a:gd name="connsiteY37" fmla="*/ 518912 h 1169048"/>
                <a:gd name="connsiteX38" fmla="*/ 249312 w 1169048"/>
                <a:gd name="connsiteY38" fmla="*/ 673239 h 1169048"/>
                <a:gd name="connsiteX39" fmla="*/ 237230 w 1169048"/>
                <a:gd name="connsiteY39" fmla="*/ 694269 h 1169048"/>
                <a:gd name="connsiteX40" fmla="*/ 3355 w 1169048"/>
                <a:gd name="connsiteY40" fmla="*/ 906527 h 1169048"/>
                <a:gd name="connsiteX41" fmla="*/ 3355 w 1169048"/>
                <a:gd name="connsiteY41" fmla="*/ 947215 h 1169048"/>
                <a:gd name="connsiteX42" fmla="*/ 3355 w 1169048"/>
                <a:gd name="connsiteY42" fmla="*/ 947215 h 1169048"/>
                <a:gd name="connsiteX43" fmla="*/ 25952 w 1169048"/>
                <a:gd name="connsiteY43" fmla="*/ 489784 h 1169048"/>
                <a:gd name="connsiteX44" fmla="*/ 87083 w 1169048"/>
                <a:gd name="connsiteY44" fmla="*/ 418139 h 1169048"/>
                <a:gd name="connsiteX45" fmla="*/ 137306 w 1169048"/>
                <a:gd name="connsiteY45" fmla="*/ 327684 h 1169048"/>
                <a:gd name="connsiteX46" fmla="*/ 236969 w 1169048"/>
                <a:gd name="connsiteY46" fmla="*/ 356551 h 1169048"/>
                <a:gd name="connsiteX47" fmla="*/ 330689 w 1169048"/>
                <a:gd name="connsiteY47" fmla="*/ 364127 h 1169048"/>
                <a:gd name="connsiteX48" fmla="*/ 266228 w 1169048"/>
                <a:gd name="connsiteY48" fmla="*/ 640454 h 1169048"/>
                <a:gd name="connsiteX49" fmla="*/ 25952 w 1169048"/>
                <a:gd name="connsiteY49" fmla="*/ 489784 h 1169048"/>
                <a:gd name="connsiteX50" fmla="*/ 25952 w 1169048"/>
                <a:gd name="connsiteY50" fmla="*/ 489784 h 1169048"/>
                <a:gd name="connsiteX51" fmla="*/ 362821 w 1169048"/>
                <a:gd name="connsiteY51" fmla="*/ 331538 h 1169048"/>
                <a:gd name="connsiteX52" fmla="*/ 355376 w 1169048"/>
                <a:gd name="connsiteY52" fmla="*/ 237687 h 1169048"/>
                <a:gd name="connsiteX53" fmla="*/ 326901 w 1169048"/>
                <a:gd name="connsiteY53" fmla="*/ 138220 h 1169048"/>
                <a:gd name="connsiteX54" fmla="*/ 417747 w 1169048"/>
                <a:gd name="connsiteY54" fmla="*/ 88258 h 1169048"/>
                <a:gd name="connsiteX55" fmla="*/ 489392 w 1169048"/>
                <a:gd name="connsiteY55" fmla="*/ 27324 h 1169048"/>
                <a:gd name="connsiteX56" fmla="*/ 639213 w 1169048"/>
                <a:gd name="connsiteY56" fmla="*/ 268187 h 1169048"/>
                <a:gd name="connsiteX57" fmla="*/ 362756 w 1169048"/>
                <a:gd name="connsiteY57" fmla="*/ 331472 h 1169048"/>
                <a:gd name="connsiteX58" fmla="*/ 362756 w 1169048"/>
                <a:gd name="connsiteY58" fmla="*/ 331472 h 1169048"/>
                <a:gd name="connsiteX59" fmla="*/ 301495 w 1169048"/>
                <a:gd name="connsiteY59" fmla="*/ 651948 h 1169048"/>
                <a:gd name="connsiteX60" fmla="*/ 367393 w 1169048"/>
                <a:gd name="connsiteY60" fmla="*/ 368242 h 1169048"/>
                <a:gd name="connsiteX61" fmla="*/ 650708 w 1169048"/>
                <a:gd name="connsiteY61" fmla="*/ 303520 h 1169048"/>
                <a:gd name="connsiteX62" fmla="*/ 657043 w 1169048"/>
                <a:gd name="connsiteY62" fmla="*/ 326966 h 1169048"/>
                <a:gd name="connsiteX63" fmla="*/ 641695 w 1169048"/>
                <a:gd name="connsiteY63" fmla="*/ 642478 h 1169048"/>
                <a:gd name="connsiteX64" fmla="*/ 324941 w 1169048"/>
                <a:gd name="connsiteY64" fmla="*/ 658349 h 1169048"/>
                <a:gd name="connsiteX65" fmla="*/ 301430 w 1169048"/>
                <a:gd name="connsiteY65" fmla="*/ 651948 h 1169048"/>
                <a:gd name="connsiteX66" fmla="*/ 301430 w 1169048"/>
                <a:gd name="connsiteY66" fmla="*/ 651948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69048" h="1169048">
                  <a:moveTo>
                    <a:pt x="3420" y="947410"/>
                  </a:moveTo>
                  <a:cubicBezTo>
                    <a:pt x="36467" y="966938"/>
                    <a:pt x="156246" y="1046943"/>
                    <a:pt x="140114" y="1172142"/>
                  </a:cubicBezTo>
                  <a:lnTo>
                    <a:pt x="177864" y="1134393"/>
                  </a:lnTo>
                  <a:cubicBezTo>
                    <a:pt x="170679" y="1030877"/>
                    <a:pt x="88389" y="960407"/>
                    <a:pt x="42606" y="928863"/>
                  </a:cubicBezTo>
                  <a:cubicBezTo>
                    <a:pt x="138024" y="880795"/>
                    <a:pt x="214306" y="804382"/>
                    <a:pt x="268905" y="713405"/>
                  </a:cubicBezTo>
                  <a:cubicBezTo>
                    <a:pt x="274457" y="704196"/>
                    <a:pt x="279747" y="694792"/>
                    <a:pt x="284841" y="685322"/>
                  </a:cubicBezTo>
                  <a:cubicBezTo>
                    <a:pt x="295160" y="688457"/>
                    <a:pt x="305610" y="691330"/>
                    <a:pt x="316059" y="693943"/>
                  </a:cubicBezTo>
                  <a:cubicBezTo>
                    <a:pt x="418139" y="719479"/>
                    <a:pt x="524659" y="719348"/>
                    <a:pt x="625302" y="687216"/>
                  </a:cubicBezTo>
                  <a:lnTo>
                    <a:pt x="686824" y="625759"/>
                  </a:lnTo>
                  <a:cubicBezTo>
                    <a:pt x="718826" y="525704"/>
                    <a:pt x="718303" y="419445"/>
                    <a:pt x="692832" y="317953"/>
                  </a:cubicBezTo>
                  <a:cubicBezTo>
                    <a:pt x="690220" y="307569"/>
                    <a:pt x="687346" y="297185"/>
                    <a:pt x="684212" y="286866"/>
                  </a:cubicBezTo>
                  <a:cubicBezTo>
                    <a:pt x="693747" y="281771"/>
                    <a:pt x="703217" y="276481"/>
                    <a:pt x="712425" y="270930"/>
                  </a:cubicBezTo>
                  <a:cubicBezTo>
                    <a:pt x="803990" y="216070"/>
                    <a:pt x="880141" y="139265"/>
                    <a:pt x="928405" y="43456"/>
                  </a:cubicBezTo>
                  <a:cubicBezTo>
                    <a:pt x="959950" y="89238"/>
                    <a:pt x="1030485" y="171463"/>
                    <a:pt x="1134001" y="178647"/>
                  </a:cubicBezTo>
                  <a:lnTo>
                    <a:pt x="1171750" y="140898"/>
                  </a:lnTo>
                  <a:cubicBezTo>
                    <a:pt x="1046159" y="157030"/>
                    <a:pt x="966089" y="36729"/>
                    <a:pt x="946757" y="4008"/>
                  </a:cubicBezTo>
                  <a:lnTo>
                    <a:pt x="947149" y="3355"/>
                  </a:lnTo>
                  <a:lnTo>
                    <a:pt x="905939" y="3355"/>
                  </a:lnTo>
                  <a:lnTo>
                    <a:pt x="906265" y="4008"/>
                  </a:lnTo>
                  <a:cubicBezTo>
                    <a:pt x="862312" y="103933"/>
                    <a:pt x="786422" y="183545"/>
                    <a:pt x="693485" y="239255"/>
                  </a:cubicBezTo>
                  <a:cubicBezTo>
                    <a:pt x="686563" y="243435"/>
                    <a:pt x="679509" y="247419"/>
                    <a:pt x="672390" y="251337"/>
                  </a:cubicBezTo>
                  <a:cubicBezTo>
                    <a:pt x="638952" y="159838"/>
                    <a:pt x="585593" y="74478"/>
                    <a:pt x="518324" y="4204"/>
                  </a:cubicBezTo>
                  <a:lnTo>
                    <a:pt x="519108" y="3355"/>
                  </a:lnTo>
                  <a:lnTo>
                    <a:pt x="458957" y="3355"/>
                  </a:lnTo>
                  <a:lnTo>
                    <a:pt x="460133" y="4596"/>
                  </a:lnTo>
                  <a:cubicBezTo>
                    <a:pt x="440932" y="24124"/>
                    <a:pt x="419641" y="41953"/>
                    <a:pt x="396782" y="57889"/>
                  </a:cubicBezTo>
                  <a:cubicBezTo>
                    <a:pt x="369026" y="77155"/>
                    <a:pt x="339179" y="93483"/>
                    <a:pt x="307895" y="106284"/>
                  </a:cubicBezTo>
                  <a:lnTo>
                    <a:pt x="278702" y="118170"/>
                  </a:lnTo>
                  <a:lnTo>
                    <a:pt x="290850" y="147102"/>
                  </a:lnTo>
                  <a:cubicBezTo>
                    <a:pt x="303781" y="178059"/>
                    <a:pt x="313316" y="210714"/>
                    <a:pt x="319194" y="243957"/>
                  </a:cubicBezTo>
                  <a:cubicBezTo>
                    <a:pt x="324027" y="271453"/>
                    <a:pt x="326378" y="299405"/>
                    <a:pt x="326052" y="327293"/>
                  </a:cubicBezTo>
                  <a:cubicBezTo>
                    <a:pt x="298687" y="327488"/>
                    <a:pt x="270995" y="325137"/>
                    <a:pt x="243500" y="320174"/>
                  </a:cubicBezTo>
                  <a:cubicBezTo>
                    <a:pt x="210388" y="314231"/>
                    <a:pt x="177733" y="304630"/>
                    <a:pt x="146384" y="291503"/>
                  </a:cubicBezTo>
                  <a:lnTo>
                    <a:pt x="117321" y="279290"/>
                  </a:lnTo>
                  <a:lnTo>
                    <a:pt x="105369" y="308418"/>
                  </a:lnTo>
                  <a:cubicBezTo>
                    <a:pt x="92634" y="339506"/>
                    <a:pt x="76306" y="369287"/>
                    <a:pt x="56909" y="396913"/>
                  </a:cubicBezTo>
                  <a:cubicBezTo>
                    <a:pt x="41104" y="419445"/>
                    <a:pt x="23144" y="440671"/>
                    <a:pt x="3355" y="460068"/>
                  </a:cubicBezTo>
                  <a:lnTo>
                    <a:pt x="3355" y="518912"/>
                  </a:lnTo>
                  <a:cubicBezTo>
                    <a:pt x="74478" y="587095"/>
                    <a:pt x="159119" y="640127"/>
                    <a:pt x="249312" y="673239"/>
                  </a:cubicBezTo>
                  <a:cubicBezTo>
                    <a:pt x="245394" y="680358"/>
                    <a:pt x="241410" y="687346"/>
                    <a:pt x="237230" y="694269"/>
                  </a:cubicBezTo>
                  <a:cubicBezTo>
                    <a:pt x="181782" y="786748"/>
                    <a:pt x="102822" y="862965"/>
                    <a:pt x="3355" y="906527"/>
                  </a:cubicBezTo>
                  <a:lnTo>
                    <a:pt x="3355" y="947215"/>
                  </a:lnTo>
                  <a:lnTo>
                    <a:pt x="3355" y="947215"/>
                  </a:lnTo>
                  <a:close/>
                  <a:moveTo>
                    <a:pt x="25952" y="489784"/>
                  </a:moveTo>
                  <a:cubicBezTo>
                    <a:pt x="48419" y="468166"/>
                    <a:pt x="68926" y="444067"/>
                    <a:pt x="87083" y="418139"/>
                  </a:cubicBezTo>
                  <a:cubicBezTo>
                    <a:pt x="107002" y="389729"/>
                    <a:pt x="123917" y="359295"/>
                    <a:pt x="137306" y="327684"/>
                  </a:cubicBezTo>
                  <a:cubicBezTo>
                    <a:pt x="169569" y="340812"/>
                    <a:pt x="203073" y="350478"/>
                    <a:pt x="236969" y="356551"/>
                  </a:cubicBezTo>
                  <a:cubicBezTo>
                    <a:pt x="267991" y="362103"/>
                    <a:pt x="299471" y="364650"/>
                    <a:pt x="330689" y="364127"/>
                  </a:cubicBezTo>
                  <a:cubicBezTo>
                    <a:pt x="328991" y="458957"/>
                    <a:pt x="306851" y="554702"/>
                    <a:pt x="266228" y="640454"/>
                  </a:cubicBezTo>
                  <a:cubicBezTo>
                    <a:pt x="177994" y="608778"/>
                    <a:pt x="95181" y="556857"/>
                    <a:pt x="25952" y="489784"/>
                  </a:cubicBezTo>
                  <a:lnTo>
                    <a:pt x="25952" y="489784"/>
                  </a:lnTo>
                  <a:close/>
                  <a:moveTo>
                    <a:pt x="362821" y="331538"/>
                  </a:moveTo>
                  <a:cubicBezTo>
                    <a:pt x="363409" y="300254"/>
                    <a:pt x="360862" y="268775"/>
                    <a:pt x="355376" y="237687"/>
                  </a:cubicBezTo>
                  <a:cubicBezTo>
                    <a:pt x="349367" y="203595"/>
                    <a:pt x="339832" y="170092"/>
                    <a:pt x="326901" y="138220"/>
                  </a:cubicBezTo>
                  <a:cubicBezTo>
                    <a:pt x="359099" y="124636"/>
                    <a:pt x="389598" y="107786"/>
                    <a:pt x="417747" y="88258"/>
                  </a:cubicBezTo>
                  <a:cubicBezTo>
                    <a:pt x="443675" y="70233"/>
                    <a:pt x="467709" y="49791"/>
                    <a:pt x="489392" y="27324"/>
                  </a:cubicBezTo>
                  <a:cubicBezTo>
                    <a:pt x="555224" y="95573"/>
                    <a:pt x="607276" y="178843"/>
                    <a:pt x="639213" y="268187"/>
                  </a:cubicBezTo>
                  <a:cubicBezTo>
                    <a:pt x="554375" y="308157"/>
                    <a:pt x="459153" y="330036"/>
                    <a:pt x="362756" y="331472"/>
                  </a:cubicBezTo>
                  <a:lnTo>
                    <a:pt x="362756" y="331472"/>
                  </a:lnTo>
                  <a:close/>
                  <a:moveTo>
                    <a:pt x="301495" y="651948"/>
                  </a:moveTo>
                  <a:cubicBezTo>
                    <a:pt x="342575" y="563649"/>
                    <a:pt x="365172" y="465554"/>
                    <a:pt x="367393" y="368242"/>
                  </a:cubicBezTo>
                  <a:cubicBezTo>
                    <a:pt x="466011" y="366152"/>
                    <a:pt x="563453" y="343881"/>
                    <a:pt x="650708" y="303520"/>
                  </a:cubicBezTo>
                  <a:cubicBezTo>
                    <a:pt x="652993" y="311292"/>
                    <a:pt x="655083" y="319129"/>
                    <a:pt x="657043" y="326966"/>
                  </a:cubicBezTo>
                  <a:cubicBezTo>
                    <a:pt x="683232" y="431527"/>
                    <a:pt x="681273" y="541313"/>
                    <a:pt x="641695" y="642478"/>
                  </a:cubicBezTo>
                  <a:cubicBezTo>
                    <a:pt x="539942" y="682056"/>
                    <a:pt x="430025" y="684669"/>
                    <a:pt x="324941" y="658349"/>
                  </a:cubicBezTo>
                  <a:cubicBezTo>
                    <a:pt x="317104" y="656389"/>
                    <a:pt x="309267" y="654234"/>
                    <a:pt x="301430" y="651948"/>
                  </a:cubicBezTo>
                  <a:lnTo>
                    <a:pt x="301430" y="651948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2AE6838E-E0B9-47AA-B765-C1FBEFE4C2E8}"/>
                </a:ext>
              </a:extLst>
            </p:cNvPr>
            <p:cNvSpPr/>
            <p:nvPr/>
          </p:nvSpPr>
          <p:spPr>
            <a:xfrm>
              <a:off x="2743712" y="4384229"/>
              <a:ext cx="1169048" cy="1169048"/>
            </a:xfrm>
            <a:custGeom>
              <a:avLst/>
              <a:gdLst>
                <a:gd name="connsiteX0" fmla="*/ 1171816 w 1169048"/>
                <a:gd name="connsiteY0" fmla="*/ 228152 h 1169048"/>
                <a:gd name="connsiteX1" fmla="*/ 1034991 w 1169048"/>
                <a:gd name="connsiteY1" fmla="*/ 3355 h 1169048"/>
                <a:gd name="connsiteX2" fmla="*/ 997242 w 1169048"/>
                <a:gd name="connsiteY2" fmla="*/ 41104 h 1169048"/>
                <a:gd name="connsiteX3" fmla="*/ 1132499 w 1169048"/>
                <a:gd name="connsiteY3" fmla="*/ 246635 h 1169048"/>
                <a:gd name="connsiteX4" fmla="*/ 906200 w 1169048"/>
                <a:gd name="connsiteY4" fmla="*/ 462093 h 1169048"/>
                <a:gd name="connsiteX5" fmla="*/ 890264 w 1169048"/>
                <a:gd name="connsiteY5" fmla="*/ 490176 h 1169048"/>
                <a:gd name="connsiteX6" fmla="*/ 859046 w 1169048"/>
                <a:gd name="connsiteY6" fmla="*/ 481555 h 1169048"/>
                <a:gd name="connsiteX7" fmla="*/ 549804 w 1169048"/>
                <a:gd name="connsiteY7" fmla="*/ 488282 h 1169048"/>
                <a:gd name="connsiteX8" fmla="*/ 488282 w 1169048"/>
                <a:gd name="connsiteY8" fmla="*/ 549738 h 1169048"/>
                <a:gd name="connsiteX9" fmla="*/ 482273 w 1169048"/>
                <a:gd name="connsiteY9" fmla="*/ 857544 h 1169048"/>
                <a:gd name="connsiteX10" fmla="*/ 490894 w 1169048"/>
                <a:gd name="connsiteY10" fmla="*/ 888632 h 1169048"/>
                <a:gd name="connsiteX11" fmla="*/ 462680 w 1169048"/>
                <a:gd name="connsiteY11" fmla="*/ 904567 h 1169048"/>
                <a:gd name="connsiteX12" fmla="*/ 246700 w 1169048"/>
                <a:gd name="connsiteY12" fmla="*/ 1132042 h 1169048"/>
                <a:gd name="connsiteX13" fmla="*/ 41104 w 1169048"/>
                <a:gd name="connsiteY13" fmla="*/ 996850 h 1169048"/>
                <a:gd name="connsiteX14" fmla="*/ 3355 w 1169048"/>
                <a:gd name="connsiteY14" fmla="*/ 1034600 h 1169048"/>
                <a:gd name="connsiteX15" fmla="*/ 228087 w 1169048"/>
                <a:gd name="connsiteY15" fmla="*/ 1171032 h 1169048"/>
                <a:gd name="connsiteX16" fmla="*/ 269102 w 1169048"/>
                <a:gd name="connsiteY16" fmla="*/ 1171032 h 1169048"/>
                <a:gd name="connsiteX17" fmla="*/ 481685 w 1169048"/>
                <a:gd name="connsiteY17" fmla="*/ 936243 h 1169048"/>
                <a:gd name="connsiteX18" fmla="*/ 502781 w 1169048"/>
                <a:gd name="connsiteY18" fmla="*/ 924160 h 1169048"/>
                <a:gd name="connsiteX19" fmla="*/ 656586 w 1169048"/>
                <a:gd name="connsiteY19" fmla="*/ 1171032 h 1169048"/>
                <a:gd name="connsiteX20" fmla="*/ 715103 w 1169048"/>
                <a:gd name="connsiteY20" fmla="*/ 1171032 h 1169048"/>
                <a:gd name="connsiteX21" fmla="*/ 714973 w 1169048"/>
                <a:gd name="connsiteY21" fmla="*/ 1170901 h 1169048"/>
                <a:gd name="connsiteX22" fmla="*/ 778323 w 1169048"/>
                <a:gd name="connsiteY22" fmla="*/ 1117608 h 1169048"/>
                <a:gd name="connsiteX23" fmla="*/ 867210 w 1169048"/>
                <a:gd name="connsiteY23" fmla="*/ 1069214 h 1169048"/>
                <a:gd name="connsiteX24" fmla="*/ 896404 w 1169048"/>
                <a:gd name="connsiteY24" fmla="*/ 1057327 h 1169048"/>
                <a:gd name="connsiteX25" fmla="*/ 884256 w 1169048"/>
                <a:gd name="connsiteY25" fmla="*/ 1028395 h 1169048"/>
                <a:gd name="connsiteX26" fmla="*/ 855911 w 1169048"/>
                <a:gd name="connsiteY26" fmla="*/ 931540 h 1169048"/>
                <a:gd name="connsiteX27" fmla="*/ 849054 w 1169048"/>
                <a:gd name="connsiteY27" fmla="*/ 848205 h 1169048"/>
                <a:gd name="connsiteX28" fmla="*/ 931606 w 1169048"/>
                <a:gd name="connsiteY28" fmla="*/ 855324 h 1169048"/>
                <a:gd name="connsiteX29" fmla="*/ 1028722 w 1169048"/>
                <a:gd name="connsiteY29" fmla="*/ 883995 h 1169048"/>
                <a:gd name="connsiteX30" fmla="*/ 1057785 w 1169048"/>
                <a:gd name="connsiteY30" fmla="*/ 896208 h 1169048"/>
                <a:gd name="connsiteX31" fmla="*/ 1069736 w 1169048"/>
                <a:gd name="connsiteY31" fmla="*/ 867014 h 1169048"/>
                <a:gd name="connsiteX32" fmla="*/ 1118196 w 1169048"/>
                <a:gd name="connsiteY32" fmla="*/ 778519 h 1169048"/>
                <a:gd name="connsiteX33" fmla="*/ 1171816 w 1169048"/>
                <a:gd name="connsiteY33" fmla="*/ 715234 h 1169048"/>
                <a:gd name="connsiteX34" fmla="*/ 1171816 w 1169048"/>
                <a:gd name="connsiteY34" fmla="*/ 656586 h 1169048"/>
                <a:gd name="connsiteX35" fmla="*/ 925793 w 1169048"/>
                <a:gd name="connsiteY35" fmla="*/ 502193 h 1169048"/>
                <a:gd name="connsiteX36" fmla="*/ 937876 w 1169048"/>
                <a:gd name="connsiteY36" fmla="*/ 481163 h 1169048"/>
                <a:gd name="connsiteX37" fmla="*/ 1171816 w 1169048"/>
                <a:gd name="connsiteY37" fmla="*/ 268906 h 1169048"/>
                <a:gd name="connsiteX38" fmla="*/ 1171881 w 1169048"/>
                <a:gd name="connsiteY38" fmla="*/ 268906 h 1169048"/>
                <a:gd name="connsiteX39" fmla="*/ 1171881 w 1169048"/>
                <a:gd name="connsiteY39" fmla="*/ 228283 h 1169048"/>
                <a:gd name="connsiteX40" fmla="*/ 1171881 w 1169048"/>
                <a:gd name="connsiteY40" fmla="*/ 228283 h 1169048"/>
                <a:gd name="connsiteX41" fmla="*/ 938202 w 1169048"/>
                <a:gd name="connsiteY41" fmla="*/ 818946 h 1169048"/>
                <a:gd name="connsiteX42" fmla="*/ 844482 w 1169048"/>
                <a:gd name="connsiteY42" fmla="*/ 811370 h 1169048"/>
                <a:gd name="connsiteX43" fmla="*/ 908943 w 1169048"/>
                <a:gd name="connsiteY43" fmla="*/ 535044 h 1169048"/>
                <a:gd name="connsiteX44" fmla="*/ 1149219 w 1169048"/>
                <a:gd name="connsiteY44" fmla="*/ 685714 h 1169048"/>
                <a:gd name="connsiteX45" fmla="*/ 1088088 w 1169048"/>
                <a:gd name="connsiteY45" fmla="*/ 757293 h 1169048"/>
                <a:gd name="connsiteX46" fmla="*/ 1037865 w 1169048"/>
                <a:gd name="connsiteY46" fmla="*/ 847748 h 1169048"/>
                <a:gd name="connsiteX47" fmla="*/ 938202 w 1169048"/>
                <a:gd name="connsiteY47" fmla="*/ 818881 h 1169048"/>
                <a:gd name="connsiteX48" fmla="*/ 938202 w 1169048"/>
                <a:gd name="connsiteY48" fmla="*/ 818881 h 1169048"/>
                <a:gd name="connsiteX49" fmla="*/ 812350 w 1169048"/>
                <a:gd name="connsiteY49" fmla="*/ 843960 h 1169048"/>
                <a:gd name="connsiteX50" fmla="*/ 819795 w 1169048"/>
                <a:gd name="connsiteY50" fmla="*/ 937810 h 1169048"/>
                <a:gd name="connsiteX51" fmla="*/ 848270 w 1169048"/>
                <a:gd name="connsiteY51" fmla="*/ 1037277 h 1169048"/>
                <a:gd name="connsiteX52" fmla="*/ 757424 w 1169048"/>
                <a:gd name="connsiteY52" fmla="*/ 1087239 h 1169048"/>
                <a:gd name="connsiteX53" fmla="*/ 685779 w 1169048"/>
                <a:gd name="connsiteY53" fmla="*/ 1148174 h 1169048"/>
                <a:gd name="connsiteX54" fmla="*/ 535958 w 1169048"/>
                <a:gd name="connsiteY54" fmla="*/ 907311 h 1169048"/>
                <a:gd name="connsiteX55" fmla="*/ 812415 w 1169048"/>
                <a:gd name="connsiteY55" fmla="*/ 844025 h 1169048"/>
                <a:gd name="connsiteX56" fmla="*/ 812415 w 1169048"/>
                <a:gd name="connsiteY56" fmla="*/ 844025 h 1169048"/>
                <a:gd name="connsiteX57" fmla="*/ 873676 w 1169048"/>
                <a:gd name="connsiteY57" fmla="*/ 523549 h 1169048"/>
                <a:gd name="connsiteX58" fmla="*/ 807778 w 1169048"/>
                <a:gd name="connsiteY58" fmla="*/ 807256 h 1169048"/>
                <a:gd name="connsiteX59" fmla="*/ 524463 w 1169048"/>
                <a:gd name="connsiteY59" fmla="*/ 871978 h 1169048"/>
                <a:gd name="connsiteX60" fmla="*/ 518128 w 1169048"/>
                <a:gd name="connsiteY60" fmla="*/ 848532 h 1169048"/>
                <a:gd name="connsiteX61" fmla="*/ 533476 w 1169048"/>
                <a:gd name="connsiteY61" fmla="*/ 533019 h 1169048"/>
                <a:gd name="connsiteX62" fmla="*/ 850229 w 1169048"/>
                <a:gd name="connsiteY62" fmla="*/ 517149 h 1169048"/>
                <a:gd name="connsiteX63" fmla="*/ 873741 w 1169048"/>
                <a:gd name="connsiteY63" fmla="*/ 523549 h 1169048"/>
                <a:gd name="connsiteX64" fmla="*/ 873741 w 1169048"/>
                <a:gd name="connsiteY64" fmla="*/ 523549 h 1169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69048" h="1169048">
                  <a:moveTo>
                    <a:pt x="1171816" y="228152"/>
                  </a:moveTo>
                  <a:cubicBezTo>
                    <a:pt x="1138899" y="208755"/>
                    <a:pt x="1018860" y="128685"/>
                    <a:pt x="1034991" y="3355"/>
                  </a:cubicBezTo>
                  <a:lnTo>
                    <a:pt x="997242" y="41104"/>
                  </a:lnTo>
                  <a:cubicBezTo>
                    <a:pt x="1004426" y="144621"/>
                    <a:pt x="1086717" y="215090"/>
                    <a:pt x="1132499" y="246635"/>
                  </a:cubicBezTo>
                  <a:cubicBezTo>
                    <a:pt x="1037081" y="294703"/>
                    <a:pt x="960799" y="371116"/>
                    <a:pt x="906200" y="462093"/>
                  </a:cubicBezTo>
                  <a:cubicBezTo>
                    <a:pt x="900649" y="471301"/>
                    <a:pt x="895359" y="480706"/>
                    <a:pt x="890264" y="490176"/>
                  </a:cubicBezTo>
                  <a:cubicBezTo>
                    <a:pt x="879946" y="487041"/>
                    <a:pt x="869496" y="484167"/>
                    <a:pt x="859046" y="481555"/>
                  </a:cubicBezTo>
                  <a:cubicBezTo>
                    <a:pt x="756967" y="456019"/>
                    <a:pt x="650446" y="456149"/>
                    <a:pt x="549804" y="488282"/>
                  </a:cubicBezTo>
                  <a:lnTo>
                    <a:pt x="488282" y="549738"/>
                  </a:lnTo>
                  <a:cubicBezTo>
                    <a:pt x="456280" y="649793"/>
                    <a:pt x="456802" y="756118"/>
                    <a:pt x="482273" y="857544"/>
                  </a:cubicBezTo>
                  <a:cubicBezTo>
                    <a:pt x="484886" y="867928"/>
                    <a:pt x="487759" y="878313"/>
                    <a:pt x="490894" y="888632"/>
                  </a:cubicBezTo>
                  <a:cubicBezTo>
                    <a:pt x="481359" y="893726"/>
                    <a:pt x="471889" y="899016"/>
                    <a:pt x="462680" y="904567"/>
                  </a:cubicBezTo>
                  <a:cubicBezTo>
                    <a:pt x="371116" y="959428"/>
                    <a:pt x="294964" y="1036232"/>
                    <a:pt x="246700" y="1132042"/>
                  </a:cubicBezTo>
                  <a:cubicBezTo>
                    <a:pt x="215155" y="1086260"/>
                    <a:pt x="144621" y="1004035"/>
                    <a:pt x="41104" y="996850"/>
                  </a:cubicBezTo>
                  <a:lnTo>
                    <a:pt x="3355" y="1034600"/>
                  </a:lnTo>
                  <a:cubicBezTo>
                    <a:pt x="128359" y="1018533"/>
                    <a:pt x="208298" y="1137724"/>
                    <a:pt x="228087" y="1171032"/>
                  </a:cubicBezTo>
                  <a:lnTo>
                    <a:pt x="269102" y="1171032"/>
                  </a:lnTo>
                  <a:cubicBezTo>
                    <a:pt x="313120" y="1071304"/>
                    <a:pt x="388880" y="991822"/>
                    <a:pt x="481685" y="936243"/>
                  </a:cubicBezTo>
                  <a:cubicBezTo>
                    <a:pt x="488608" y="932063"/>
                    <a:pt x="495662" y="928079"/>
                    <a:pt x="502781" y="924160"/>
                  </a:cubicBezTo>
                  <a:cubicBezTo>
                    <a:pt x="536154" y="1015529"/>
                    <a:pt x="589447" y="1100824"/>
                    <a:pt x="656586" y="1171032"/>
                  </a:cubicBezTo>
                  <a:lnTo>
                    <a:pt x="715103" y="1171032"/>
                  </a:lnTo>
                  <a:lnTo>
                    <a:pt x="714973" y="1170901"/>
                  </a:lnTo>
                  <a:cubicBezTo>
                    <a:pt x="734174" y="1151374"/>
                    <a:pt x="755465" y="1133544"/>
                    <a:pt x="778323" y="1117608"/>
                  </a:cubicBezTo>
                  <a:cubicBezTo>
                    <a:pt x="806080" y="1098342"/>
                    <a:pt x="835926" y="1082015"/>
                    <a:pt x="867210" y="1069214"/>
                  </a:cubicBezTo>
                  <a:lnTo>
                    <a:pt x="896404" y="1057327"/>
                  </a:lnTo>
                  <a:lnTo>
                    <a:pt x="884256" y="1028395"/>
                  </a:lnTo>
                  <a:cubicBezTo>
                    <a:pt x="871325" y="997438"/>
                    <a:pt x="861789" y="964783"/>
                    <a:pt x="855911" y="931540"/>
                  </a:cubicBezTo>
                  <a:cubicBezTo>
                    <a:pt x="851078" y="904045"/>
                    <a:pt x="848727" y="876092"/>
                    <a:pt x="849054" y="848205"/>
                  </a:cubicBezTo>
                  <a:cubicBezTo>
                    <a:pt x="876419" y="848009"/>
                    <a:pt x="904110" y="850360"/>
                    <a:pt x="931606" y="855324"/>
                  </a:cubicBezTo>
                  <a:cubicBezTo>
                    <a:pt x="964718" y="861267"/>
                    <a:pt x="997373" y="870868"/>
                    <a:pt x="1028722" y="883995"/>
                  </a:cubicBezTo>
                  <a:lnTo>
                    <a:pt x="1057785" y="896208"/>
                  </a:lnTo>
                  <a:lnTo>
                    <a:pt x="1069736" y="867014"/>
                  </a:lnTo>
                  <a:cubicBezTo>
                    <a:pt x="1082472" y="835926"/>
                    <a:pt x="1098799" y="806145"/>
                    <a:pt x="1118196" y="778519"/>
                  </a:cubicBezTo>
                  <a:cubicBezTo>
                    <a:pt x="1134067" y="755922"/>
                    <a:pt x="1152027" y="734696"/>
                    <a:pt x="1171816" y="715234"/>
                  </a:cubicBezTo>
                  <a:lnTo>
                    <a:pt x="1171816" y="656586"/>
                  </a:lnTo>
                  <a:cubicBezTo>
                    <a:pt x="1100628" y="588402"/>
                    <a:pt x="1015986" y="535305"/>
                    <a:pt x="925793" y="502193"/>
                  </a:cubicBezTo>
                  <a:cubicBezTo>
                    <a:pt x="929712" y="495074"/>
                    <a:pt x="933696" y="488086"/>
                    <a:pt x="937876" y="481163"/>
                  </a:cubicBezTo>
                  <a:cubicBezTo>
                    <a:pt x="993324" y="388684"/>
                    <a:pt x="1072349" y="312467"/>
                    <a:pt x="1171816" y="268906"/>
                  </a:cubicBezTo>
                  <a:lnTo>
                    <a:pt x="1171881" y="268906"/>
                  </a:lnTo>
                  <a:lnTo>
                    <a:pt x="1171881" y="228283"/>
                  </a:lnTo>
                  <a:lnTo>
                    <a:pt x="1171881" y="228283"/>
                  </a:lnTo>
                  <a:close/>
                  <a:moveTo>
                    <a:pt x="938202" y="818946"/>
                  </a:moveTo>
                  <a:cubicBezTo>
                    <a:pt x="907180" y="813395"/>
                    <a:pt x="875766" y="810848"/>
                    <a:pt x="844482" y="811370"/>
                  </a:cubicBezTo>
                  <a:cubicBezTo>
                    <a:pt x="846180" y="716540"/>
                    <a:pt x="868320" y="620861"/>
                    <a:pt x="908943" y="535044"/>
                  </a:cubicBezTo>
                  <a:cubicBezTo>
                    <a:pt x="997177" y="566719"/>
                    <a:pt x="1079990" y="618641"/>
                    <a:pt x="1149219" y="685714"/>
                  </a:cubicBezTo>
                  <a:cubicBezTo>
                    <a:pt x="1126752" y="707332"/>
                    <a:pt x="1106244" y="731431"/>
                    <a:pt x="1088088" y="757293"/>
                  </a:cubicBezTo>
                  <a:cubicBezTo>
                    <a:pt x="1068169" y="785703"/>
                    <a:pt x="1051254" y="816138"/>
                    <a:pt x="1037865" y="847748"/>
                  </a:cubicBezTo>
                  <a:cubicBezTo>
                    <a:pt x="1005602" y="834621"/>
                    <a:pt x="972098" y="824954"/>
                    <a:pt x="938202" y="818881"/>
                  </a:cubicBezTo>
                  <a:lnTo>
                    <a:pt x="938202" y="818881"/>
                  </a:lnTo>
                  <a:close/>
                  <a:moveTo>
                    <a:pt x="812350" y="843960"/>
                  </a:moveTo>
                  <a:cubicBezTo>
                    <a:pt x="811762" y="875243"/>
                    <a:pt x="814309" y="906723"/>
                    <a:pt x="819795" y="937810"/>
                  </a:cubicBezTo>
                  <a:cubicBezTo>
                    <a:pt x="825803" y="971902"/>
                    <a:pt x="835339" y="1005406"/>
                    <a:pt x="848270" y="1037277"/>
                  </a:cubicBezTo>
                  <a:cubicBezTo>
                    <a:pt x="816072" y="1050862"/>
                    <a:pt x="785573" y="1067712"/>
                    <a:pt x="757424" y="1087239"/>
                  </a:cubicBezTo>
                  <a:cubicBezTo>
                    <a:pt x="731496" y="1105265"/>
                    <a:pt x="707462" y="1125707"/>
                    <a:pt x="685779" y="1148174"/>
                  </a:cubicBezTo>
                  <a:cubicBezTo>
                    <a:pt x="619881" y="1079925"/>
                    <a:pt x="567895" y="996655"/>
                    <a:pt x="535958" y="907311"/>
                  </a:cubicBezTo>
                  <a:cubicBezTo>
                    <a:pt x="620795" y="867341"/>
                    <a:pt x="716017" y="845462"/>
                    <a:pt x="812415" y="844025"/>
                  </a:cubicBezTo>
                  <a:lnTo>
                    <a:pt x="812415" y="844025"/>
                  </a:lnTo>
                  <a:close/>
                  <a:moveTo>
                    <a:pt x="873676" y="523549"/>
                  </a:moveTo>
                  <a:cubicBezTo>
                    <a:pt x="832596" y="611848"/>
                    <a:pt x="809999" y="709944"/>
                    <a:pt x="807778" y="807256"/>
                  </a:cubicBezTo>
                  <a:cubicBezTo>
                    <a:pt x="709160" y="809346"/>
                    <a:pt x="611718" y="831616"/>
                    <a:pt x="524463" y="871978"/>
                  </a:cubicBezTo>
                  <a:cubicBezTo>
                    <a:pt x="522178" y="864206"/>
                    <a:pt x="520088" y="856368"/>
                    <a:pt x="518128" y="848532"/>
                  </a:cubicBezTo>
                  <a:cubicBezTo>
                    <a:pt x="491939" y="743970"/>
                    <a:pt x="493898" y="634184"/>
                    <a:pt x="533476" y="533019"/>
                  </a:cubicBezTo>
                  <a:cubicBezTo>
                    <a:pt x="635229" y="493441"/>
                    <a:pt x="745146" y="490829"/>
                    <a:pt x="850229" y="517149"/>
                  </a:cubicBezTo>
                  <a:cubicBezTo>
                    <a:pt x="858067" y="519108"/>
                    <a:pt x="865904" y="521263"/>
                    <a:pt x="873741" y="523549"/>
                  </a:cubicBezTo>
                  <a:lnTo>
                    <a:pt x="873741" y="523549"/>
                  </a:lnTo>
                  <a:close/>
                </a:path>
              </a:pathLst>
            </a:custGeom>
            <a:grpFill/>
            <a:ln w="6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FF54D33E-18AB-BB0C-DEBF-E9EE4832B502}"/>
              </a:ext>
            </a:extLst>
          </p:cNvPr>
          <p:cNvSpPr txBox="1"/>
          <p:nvPr userDrawn="1"/>
        </p:nvSpPr>
        <p:spPr>
          <a:xfrm>
            <a:off x="5274867" y="6506701"/>
            <a:ext cx="1631352" cy="20524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700" kern="1200" noProof="0" dirty="0">
              <a:solidFill>
                <a:schemeClr val="bg1">
                  <a:lumMod val="65000"/>
                </a:schemeClr>
              </a:solidFill>
              <a:latin typeface="+mn-lt"/>
              <a:ea typeface="+mn-ea"/>
              <a:cs typeface="+mn-cs"/>
            </a:endParaRPr>
          </a:p>
        </p:txBody>
      </p:sp>
      <p:grpSp>
        <p:nvGrpSpPr>
          <p:cNvPr id="32" name="LOGO_4F">
            <a:extLst>
              <a:ext uri="{FF2B5EF4-FFF2-40B4-BE49-F238E27FC236}">
                <a16:creationId xmlns:a16="http://schemas.microsoft.com/office/drawing/2014/main" id="{6D9E9DF5-2640-7AE9-793A-5B8AE07BFDBC}"/>
              </a:ext>
            </a:extLst>
          </p:cNvPr>
          <p:cNvGrpSpPr/>
          <p:nvPr userDrawn="1"/>
        </p:nvGrpSpPr>
        <p:grpSpPr>
          <a:xfrm>
            <a:off x="11749088" y="73817"/>
            <a:ext cx="429526" cy="1820570"/>
            <a:chOff x="11749088" y="73817"/>
            <a:chExt cx="429526" cy="1820570"/>
          </a:xfrm>
        </p:grpSpPr>
        <p:pic>
          <p:nvPicPr>
            <p:cNvPr id="33" name="Picture 32">
              <a:extLst>
                <a:ext uri="{FF2B5EF4-FFF2-40B4-BE49-F238E27FC236}">
                  <a16:creationId xmlns:a16="http://schemas.microsoft.com/office/drawing/2014/main" id="{97779B81-173E-35F2-D891-7F67C5D51DF6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/>
            <a:srcRect t="804" b="804"/>
            <a:stretch/>
          </p:blipFill>
          <p:spPr>
            <a:xfrm>
              <a:off x="11749088" y="1002369"/>
              <a:ext cx="429526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A15F6A49-F06E-6F7E-45EB-6EC26267B277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376" t="4959" r="8599" b="3778"/>
            <a:stretch/>
          </p:blipFill>
          <p:spPr>
            <a:xfrm>
              <a:off x="11769794" y="73817"/>
              <a:ext cx="388113" cy="43182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35" name="Picture 34">
              <a:extLst>
                <a:ext uri="{FF2B5EF4-FFF2-40B4-BE49-F238E27FC236}">
                  <a16:creationId xmlns:a16="http://schemas.microsoft.com/office/drawing/2014/main" id="{BF8353B5-C5F3-0488-45EB-AD7E89AFB04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799411" y="539453"/>
              <a:ext cx="328877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36" name="Picture 35">
              <a:extLst>
                <a:ext uri="{FF2B5EF4-FFF2-40B4-BE49-F238E27FC236}">
                  <a16:creationId xmlns:a16="http://schemas.microsoft.com/office/drawing/2014/main" id="{E717DA45-44CD-061D-0D50-6A35D4047E78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486" t="16259" r="24461" b="15945"/>
            <a:stretch/>
          </p:blipFill>
          <p:spPr>
            <a:xfrm>
              <a:off x="11857705" y="1465284"/>
              <a:ext cx="212287" cy="429103"/>
            </a:xfrm>
            <a:prstGeom prst="rect">
              <a:avLst/>
            </a:prstGeom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376291615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>
            <a:extLst>
              <a:ext uri="{FF2B5EF4-FFF2-40B4-BE49-F238E27FC236}">
                <a16:creationId xmlns:a16="http://schemas.microsoft.com/office/drawing/2014/main" id="{79C7B2DE-AA35-475F-8B24-76836C26E1C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1999" y="438150"/>
            <a:ext cx="11317089" cy="43497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886D893-D2CA-FC74-39CA-B10AC3CF5E03}"/>
              </a:ext>
            </a:extLst>
          </p:cNvPr>
          <p:cNvSpPr txBox="1"/>
          <p:nvPr userDrawn="1"/>
        </p:nvSpPr>
        <p:spPr>
          <a:xfrm>
            <a:off x="5274867" y="6506701"/>
            <a:ext cx="1631352" cy="20524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700" kern="1200" noProof="0" dirty="0">
              <a:solidFill>
                <a:schemeClr val="bg1">
                  <a:lumMod val="65000"/>
                </a:schemeClr>
              </a:solidFill>
              <a:latin typeface="+mn-lt"/>
              <a:ea typeface="+mn-ea"/>
              <a:cs typeface="+mn-cs"/>
            </a:endParaRPr>
          </a:p>
        </p:txBody>
      </p:sp>
      <p:grpSp>
        <p:nvGrpSpPr>
          <p:cNvPr id="5" name="LOGO_4F">
            <a:extLst>
              <a:ext uri="{FF2B5EF4-FFF2-40B4-BE49-F238E27FC236}">
                <a16:creationId xmlns:a16="http://schemas.microsoft.com/office/drawing/2014/main" id="{600E0256-AF14-7B75-212F-A127A8B97E5B}"/>
              </a:ext>
            </a:extLst>
          </p:cNvPr>
          <p:cNvGrpSpPr/>
          <p:nvPr userDrawn="1"/>
        </p:nvGrpSpPr>
        <p:grpSpPr>
          <a:xfrm>
            <a:off x="11749088" y="73817"/>
            <a:ext cx="429526" cy="1820570"/>
            <a:chOff x="11749088" y="73817"/>
            <a:chExt cx="429526" cy="1820570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FA34A404-F9EF-AAC0-E54D-A776FD097768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/>
            <a:srcRect t="804" b="804"/>
            <a:stretch/>
          </p:blipFill>
          <p:spPr>
            <a:xfrm>
              <a:off x="11749088" y="1002369"/>
              <a:ext cx="429526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9CB3239A-B975-FE06-374F-EF6BA8F5409D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376" t="4959" r="8599" b="3778"/>
            <a:stretch/>
          </p:blipFill>
          <p:spPr>
            <a:xfrm>
              <a:off x="11769794" y="73817"/>
              <a:ext cx="388113" cy="43182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07B68870-4D7F-623F-839F-B739CD042D2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799411" y="539453"/>
              <a:ext cx="328877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2E111699-9607-9702-9DEE-1C543FB2D2CA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486" t="16259" r="24461" b="15945"/>
            <a:stretch/>
          </p:blipFill>
          <p:spPr>
            <a:xfrm>
              <a:off x="11857705" y="1465284"/>
              <a:ext cx="212287" cy="429103"/>
            </a:xfrm>
            <a:prstGeom prst="rect">
              <a:avLst/>
            </a:prstGeom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41938774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5423258C-5CDD-48F3-A917-08811068E68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-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4DB8E60E-D74E-4562-9AF2-351F704A18AF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oundRect">
            <a:avLst>
              <a:gd name="adj" fmla="val 0"/>
            </a:avLst>
          </a:prstGeom>
          <a:solidFill>
            <a:schemeClr val="bg1">
              <a:alpha val="64000"/>
            </a:schemeClr>
          </a:solidFill>
          <a:ln>
            <a:noFill/>
          </a:ln>
        </p:spPr>
        <p:txBody>
          <a:bodyPr lIns="91440" tIns="91440" rIns="91440" bIns="91440">
            <a:noAutofit/>
          </a:bodyPr>
          <a:lstStyle/>
          <a:p>
            <a:pPr>
              <a:spcAft>
                <a:spcPts val="300"/>
              </a:spcAft>
            </a:pPr>
            <a:endParaRPr lang="ru-RU" sz="900">
              <a:solidFill>
                <a:schemeClr val="tx2"/>
              </a:solidFill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79C7B2DE-AA35-475F-8B24-76836C26E1C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1999" y="438150"/>
            <a:ext cx="11317089" cy="43497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hape 8">
            <a:extLst>
              <a:ext uri="{FF2B5EF4-FFF2-40B4-BE49-F238E27FC236}">
                <a16:creationId xmlns:a16="http://schemas.microsoft.com/office/drawing/2014/main" id="{EC5C10F6-3471-4F40-BD00-4DEFCD511E52}"/>
              </a:ext>
            </a:extLst>
          </p:cNvPr>
          <p:cNvSpPr txBox="1">
            <a:spLocks/>
          </p:cNvSpPr>
          <p:nvPr userDrawn="1"/>
        </p:nvSpPr>
        <p:spPr>
          <a:xfrm>
            <a:off x="11352085" y="6420850"/>
            <a:ext cx="390050" cy="149412"/>
          </a:xfrm>
          <a:prstGeom prst="rect">
            <a:avLst/>
          </a:prstGeom>
        </p:spPr>
        <p:txBody>
          <a:bodyPr lIns="0" tIns="0" rIns="0" bIns="0" anchor="t" anchorCtr="0"/>
          <a:lstStyle>
            <a:defPPr>
              <a:defRPr lang="en-US"/>
            </a:defPPr>
            <a:lvl1pPr marL="0" algn="l" defTabSz="457200" rtl="0" eaLnBrk="1" latinLnBrk="0" hangingPunct="1">
              <a:defRPr sz="1000" kern="1200">
                <a:solidFill>
                  <a:srgbClr val="0061A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fld id="{86CB4B4D-7CA3-9044-876B-883B54F8677D}" type="slidenum">
              <a:rPr lang="en-US" sz="1100" smtClean="0">
                <a:solidFill>
                  <a:schemeClr val="tx2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</a:rPr>
              <a:pPr algn="r"/>
              <a:t>‹#›</a:t>
            </a:fld>
            <a:endParaRPr lang="en-US" sz="1100">
              <a:solidFill>
                <a:schemeClr val="tx2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331B7DD-D7CC-2AB5-8087-590BE080995F}"/>
              </a:ext>
            </a:extLst>
          </p:cNvPr>
          <p:cNvSpPr txBox="1"/>
          <p:nvPr userDrawn="1"/>
        </p:nvSpPr>
        <p:spPr>
          <a:xfrm>
            <a:off x="5274867" y="6506701"/>
            <a:ext cx="1631352" cy="20524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sz="700" kern="1200" noProof="0" dirty="0">
              <a:solidFill>
                <a:schemeClr val="bg1">
                  <a:lumMod val="65000"/>
                </a:schemeClr>
              </a:solidFill>
              <a:latin typeface="+mn-lt"/>
              <a:ea typeface="+mn-ea"/>
              <a:cs typeface="+mn-cs"/>
            </a:endParaRPr>
          </a:p>
        </p:txBody>
      </p:sp>
      <p:grpSp>
        <p:nvGrpSpPr>
          <p:cNvPr id="8" name="LOGO_4F">
            <a:extLst>
              <a:ext uri="{FF2B5EF4-FFF2-40B4-BE49-F238E27FC236}">
                <a16:creationId xmlns:a16="http://schemas.microsoft.com/office/drawing/2014/main" id="{38C60B9B-6B33-FD3D-1B43-567BCDA25EA3}"/>
              </a:ext>
            </a:extLst>
          </p:cNvPr>
          <p:cNvGrpSpPr/>
          <p:nvPr userDrawn="1"/>
        </p:nvGrpSpPr>
        <p:grpSpPr>
          <a:xfrm>
            <a:off x="11749088" y="73817"/>
            <a:ext cx="429526" cy="1820570"/>
            <a:chOff x="11749088" y="73817"/>
            <a:chExt cx="429526" cy="1820570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35B74FD2-6D6C-593B-FCA5-365FE561C7F4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4"/>
            <a:srcRect t="804" b="804"/>
            <a:stretch/>
          </p:blipFill>
          <p:spPr>
            <a:xfrm>
              <a:off x="11749088" y="1002369"/>
              <a:ext cx="429526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D83FABF6-BF8B-9F5F-C726-C74855C2BF06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376" t="4959" r="8599" b="3778"/>
            <a:stretch/>
          </p:blipFill>
          <p:spPr>
            <a:xfrm>
              <a:off x="11769794" y="73817"/>
              <a:ext cx="388113" cy="43182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42E23400-FD80-C076-FCFE-DDB2C66D02E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799411" y="539453"/>
              <a:ext cx="328877" cy="429103"/>
            </a:xfrm>
            <a:prstGeom prst="rect">
              <a:avLst/>
            </a:prstGeom>
            <a:ln>
              <a:noFill/>
            </a:ln>
          </p:spPr>
        </p:pic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C4B5E2B6-D706-3F02-BC4A-9E2588131E94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486" t="16259" r="24461" b="15945"/>
            <a:stretch/>
          </p:blipFill>
          <p:spPr>
            <a:xfrm>
              <a:off x="11857705" y="1465284"/>
              <a:ext cx="212287" cy="429103"/>
            </a:xfrm>
            <a:prstGeom prst="rect">
              <a:avLst/>
            </a:prstGeom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348662848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A74D263D-C605-4939-85EC-2A61D03C2B7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1999" y="438150"/>
            <a:ext cx="11310136" cy="434975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16" name="Shape 8">
            <a:extLst>
              <a:ext uri="{FF2B5EF4-FFF2-40B4-BE49-F238E27FC236}">
                <a16:creationId xmlns:a16="http://schemas.microsoft.com/office/drawing/2014/main" id="{ECE98A82-66C1-4E45-965C-840A48B2EF6E}"/>
              </a:ext>
            </a:extLst>
          </p:cNvPr>
          <p:cNvSpPr txBox="1">
            <a:spLocks/>
          </p:cNvSpPr>
          <p:nvPr userDrawn="1"/>
        </p:nvSpPr>
        <p:spPr>
          <a:xfrm>
            <a:off x="11352085" y="6420850"/>
            <a:ext cx="390050" cy="149412"/>
          </a:xfrm>
          <a:prstGeom prst="rect">
            <a:avLst/>
          </a:prstGeom>
        </p:spPr>
        <p:txBody>
          <a:bodyPr lIns="0" tIns="0" rIns="0" bIns="0" anchor="t" anchorCtr="0"/>
          <a:lstStyle>
            <a:defPPr>
              <a:defRPr lang="en-US"/>
            </a:defPPr>
            <a:lvl1pPr marL="0" algn="l" defTabSz="457200" rtl="0" eaLnBrk="1" latinLnBrk="0" hangingPunct="1">
              <a:defRPr sz="1000" kern="1200">
                <a:solidFill>
                  <a:srgbClr val="0061A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fld id="{86CB4B4D-7CA3-9044-876B-883B54F8677D}" type="slidenum">
              <a:rPr lang="en-US" sz="1100" smtClean="0">
                <a:solidFill>
                  <a:schemeClr val="tx2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</a:rPr>
              <a:pPr algn="r"/>
              <a:t>‹#›</a:t>
            </a:fld>
            <a:endParaRPr lang="en-US" sz="1100">
              <a:solidFill>
                <a:schemeClr val="tx2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</a:endParaRPr>
          </a:p>
        </p:txBody>
      </p:sp>
      <p:sp>
        <p:nvSpPr>
          <p:cNvPr id="21" name="Text Placeholder 2">
            <a:extLst>
              <a:ext uri="{FF2B5EF4-FFF2-40B4-BE49-F238E27FC236}">
                <a16:creationId xmlns:a16="http://schemas.microsoft.com/office/drawing/2014/main" id="{C06C1BA0-20CE-43B3-BC4E-53F0456BB75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46049" y="1296001"/>
            <a:ext cx="11318487" cy="49778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  <a:endParaRPr lang="ru-RU"/>
          </a:p>
          <a:p>
            <a:pPr lvl="4"/>
            <a:endParaRPr lang="ru-RU"/>
          </a:p>
          <a:p>
            <a:pPr lvl="4"/>
            <a:endParaRPr lang="en-US"/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F15EEECF-8944-4DD0-8A68-B269F42781F4}"/>
              </a:ext>
            </a:extLst>
          </p:cNvPr>
          <p:cNvGrpSpPr/>
          <p:nvPr/>
        </p:nvGrpSpPr>
        <p:grpSpPr>
          <a:xfrm>
            <a:off x="12428854" y="438150"/>
            <a:ext cx="1578422" cy="632808"/>
            <a:chOff x="3634369" y="318226"/>
            <a:chExt cx="1578422" cy="632808"/>
          </a:xfrm>
        </p:grpSpPr>
        <p:sp>
          <p:nvSpPr>
            <p:cNvPr id="76" name="Rectangle 75">
              <a:extLst>
                <a:ext uri="{FF2B5EF4-FFF2-40B4-BE49-F238E27FC236}">
                  <a16:creationId xmlns:a16="http://schemas.microsoft.com/office/drawing/2014/main" id="{B89E3CB2-0140-4585-B311-61EDF662845F}"/>
                </a:ext>
              </a:extLst>
            </p:cNvPr>
            <p:cNvSpPr/>
            <p:nvPr/>
          </p:nvSpPr>
          <p:spPr>
            <a:xfrm>
              <a:off x="3634371" y="318226"/>
              <a:ext cx="1305312" cy="212883"/>
            </a:xfrm>
            <a:prstGeom prst="rect">
              <a:avLst/>
            </a:prstGeom>
          </p:spPr>
          <p:txBody>
            <a:bodyPr vert="horz" lIns="0" tIns="0" rIns="0" bIns="0" rtlCol="0">
              <a:noAutofit/>
            </a:bodyPr>
            <a:lstStyle/>
            <a:p>
              <a:pPr>
                <a:spcBef>
                  <a:spcPts val="1000"/>
                </a:spcBef>
                <a:spcAft>
                  <a:spcPts val="300"/>
                </a:spcAft>
              </a:pPr>
              <a:r>
                <a:rPr lang="ru-RU" sz="800" b="1">
                  <a:solidFill>
                    <a:srgbClr val="6B6F77"/>
                  </a:solidFill>
                  <a:latin typeface="Arial" panose="020B0604020202020204" pitchFamily="34" charset="0"/>
                </a:rPr>
                <a:t>Основная палитра</a:t>
              </a:r>
              <a:endParaRPr lang="en-US" sz="800" b="1" err="1">
                <a:solidFill>
                  <a:srgbClr val="6B6F77"/>
                </a:solidFill>
                <a:latin typeface="Arial" panose="020B0604020202020204" pitchFamily="34" charset="0"/>
              </a:endParaRPr>
            </a:p>
          </p:txBody>
        </p:sp>
        <p:grpSp>
          <p:nvGrpSpPr>
            <p:cNvPr id="77" name="Group 76">
              <a:extLst>
                <a:ext uri="{FF2B5EF4-FFF2-40B4-BE49-F238E27FC236}">
                  <a16:creationId xmlns:a16="http://schemas.microsoft.com/office/drawing/2014/main" id="{A55EF4C1-D134-4023-AA33-B72016BAB269}"/>
                </a:ext>
              </a:extLst>
            </p:cNvPr>
            <p:cNvGrpSpPr/>
            <p:nvPr/>
          </p:nvGrpSpPr>
          <p:grpSpPr>
            <a:xfrm>
              <a:off x="3634369" y="468810"/>
              <a:ext cx="1578422" cy="482224"/>
              <a:chOff x="3634369" y="496518"/>
              <a:chExt cx="1868455" cy="570832"/>
            </a:xfrm>
          </p:grpSpPr>
          <p:sp>
            <p:nvSpPr>
              <p:cNvPr id="78" name="Oval 77">
                <a:extLst>
                  <a:ext uri="{FF2B5EF4-FFF2-40B4-BE49-F238E27FC236}">
                    <a16:creationId xmlns:a16="http://schemas.microsoft.com/office/drawing/2014/main" id="{681F78EF-5A66-48AB-A8BB-8E1BD6561A0C}"/>
                  </a:ext>
                </a:extLst>
              </p:cNvPr>
              <p:cNvSpPr/>
              <p:nvPr/>
            </p:nvSpPr>
            <p:spPr>
              <a:xfrm>
                <a:off x="3957661" y="496518"/>
                <a:ext cx="252000" cy="252000"/>
              </a:xfrm>
              <a:prstGeom prst="ellipse">
                <a:avLst/>
              </a:prstGeom>
              <a:solidFill>
                <a:srgbClr val="2112A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Oval 78">
                <a:extLst>
                  <a:ext uri="{FF2B5EF4-FFF2-40B4-BE49-F238E27FC236}">
                    <a16:creationId xmlns:a16="http://schemas.microsoft.com/office/drawing/2014/main" id="{8F2B72B9-973B-417B-8E1B-713276A02136}"/>
                  </a:ext>
                </a:extLst>
              </p:cNvPr>
              <p:cNvSpPr/>
              <p:nvPr/>
            </p:nvSpPr>
            <p:spPr>
              <a:xfrm>
                <a:off x="4280951" y="496518"/>
                <a:ext cx="252000" cy="252000"/>
              </a:xfrm>
              <a:prstGeom prst="ellipse">
                <a:avLst/>
              </a:prstGeom>
              <a:solidFill>
                <a:srgbClr val="3A07D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Oval 79">
                <a:extLst>
                  <a:ext uri="{FF2B5EF4-FFF2-40B4-BE49-F238E27FC236}">
                    <a16:creationId xmlns:a16="http://schemas.microsoft.com/office/drawing/2014/main" id="{137CFFBA-E827-4843-8B7F-26250F2E2C6E}"/>
                  </a:ext>
                </a:extLst>
              </p:cNvPr>
              <p:cNvSpPr/>
              <p:nvPr/>
            </p:nvSpPr>
            <p:spPr>
              <a:xfrm>
                <a:off x="4604243" y="496518"/>
                <a:ext cx="252000" cy="252000"/>
              </a:xfrm>
              <a:prstGeom prst="ellipse">
                <a:avLst/>
              </a:prstGeom>
              <a:solidFill>
                <a:srgbClr val="1BD7D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Oval 80">
                <a:extLst>
                  <a:ext uri="{FF2B5EF4-FFF2-40B4-BE49-F238E27FC236}">
                    <a16:creationId xmlns:a16="http://schemas.microsoft.com/office/drawing/2014/main" id="{8176509A-4369-442D-96CE-8D35979E5074}"/>
                  </a:ext>
                </a:extLst>
              </p:cNvPr>
              <p:cNvSpPr/>
              <p:nvPr/>
            </p:nvSpPr>
            <p:spPr>
              <a:xfrm>
                <a:off x="4927533" y="496518"/>
                <a:ext cx="252000" cy="252000"/>
              </a:xfrm>
              <a:prstGeom prst="ellipse">
                <a:avLst/>
              </a:prstGeom>
              <a:solidFill>
                <a:srgbClr val="B1C7F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Oval 81">
                <a:extLst>
                  <a:ext uri="{FF2B5EF4-FFF2-40B4-BE49-F238E27FC236}">
                    <a16:creationId xmlns:a16="http://schemas.microsoft.com/office/drawing/2014/main" id="{1D48014E-EC49-4416-B9EA-70C751C40E4F}"/>
                  </a:ext>
                </a:extLst>
              </p:cNvPr>
              <p:cNvSpPr/>
              <p:nvPr/>
            </p:nvSpPr>
            <p:spPr>
              <a:xfrm>
                <a:off x="5250824" y="496518"/>
                <a:ext cx="252000" cy="252000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Oval 82">
                <a:extLst>
                  <a:ext uri="{FF2B5EF4-FFF2-40B4-BE49-F238E27FC236}">
                    <a16:creationId xmlns:a16="http://schemas.microsoft.com/office/drawing/2014/main" id="{0B828926-A81B-4A69-ABCD-9944546C2FE3}"/>
                  </a:ext>
                </a:extLst>
              </p:cNvPr>
              <p:cNvSpPr/>
              <p:nvPr userDrawn="1"/>
            </p:nvSpPr>
            <p:spPr>
              <a:xfrm>
                <a:off x="3634369" y="496518"/>
                <a:ext cx="252000" cy="252000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Oval 83">
                <a:extLst>
                  <a:ext uri="{FF2B5EF4-FFF2-40B4-BE49-F238E27FC236}">
                    <a16:creationId xmlns:a16="http://schemas.microsoft.com/office/drawing/2014/main" id="{E98A4553-662B-4155-85CC-1C5D2375215A}"/>
                  </a:ext>
                </a:extLst>
              </p:cNvPr>
              <p:cNvSpPr/>
              <p:nvPr userDrawn="1"/>
            </p:nvSpPr>
            <p:spPr>
              <a:xfrm>
                <a:off x="4604243" y="815350"/>
                <a:ext cx="252000" cy="252000"/>
              </a:xfrm>
              <a:prstGeom prst="ellipse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889086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3" r:id="rId1"/>
    <p:sldLayoutId id="2147483684" r:id="rId2"/>
    <p:sldLayoutId id="2147483685" r:id="rId3"/>
    <p:sldLayoutId id="2147483686" r:id="rId4"/>
    <p:sldLayoutId id="2147483687" r:id="rId5"/>
    <p:sldLayoutId id="2147483688" r:id="rId6"/>
    <p:sldLayoutId id="2147483689" r:id="rId7"/>
    <p:sldLayoutId id="2147483690" r:id="rId8"/>
    <p:sldLayoutId id="2147483691" r:id="rId9"/>
    <p:sldLayoutId id="2147483692" r:id="rId10"/>
    <p:sldLayoutId id="2147483693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400" b="0" kern="1200">
          <a:solidFill>
            <a:schemeClr val="bg2">
              <a:lumMod val="25000"/>
            </a:schemeClr>
          </a:solidFill>
          <a:latin typeface="Arial" panose="020B0604020202020204" pitchFamily="34" charset="0"/>
          <a:ea typeface="+mj-ea"/>
          <a:cs typeface="Arial" panose="020B0604020202020204" pitchFamily="34" charset="0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Arial" panose="020B0604020202020204" pitchFamily="34" charset="0"/>
        <a:buNone/>
        <a:defRPr sz="1400" b="1" kern="120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1pPr>
      <a:lvl2pPr marL="0" indent="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Clr>
          <a:schemeClr val="tx1"/>
        </a:buClr>
        <a:buFont typeface="Arial" panose="020B0604020202020204" pitchFamily="34" charset="0"/>
        <a:buNone/>
        <a:defRPr sz="1000" kern="1200">
          <a:solidFill>
            <a:schemeClr val="tx2"/>
          </a:solidFill>
          <a:latin typeface="Arial" panose="020B0604020202020204" pitchFamily="34" charset="0"/>
          <a:ea typeface="+mn-ea"/>
          <a:cs typeface="+mn-cs"/>
        </a:defRPr>
      </a:lvl2pPr>
      <a:lvl3pPr marL="144000" indent="-14400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Clr>
          <a:schemeClr val="tx1"/>
        </a:buClr>
        <a:buFont typeface="Arial" panose="020B0604020202020204" pitchFamily="34" charset="0"/>
        <a:buChar char="•"/>
        <a:defRPr sz="1000" kern="1200">
          <a:solidFill>
            <a:schemeClr val="tx2"/>
          </a:solidFill>
          <a:latin typeface="Arial" panose="020B0604020202020204" pitchFamily="34" charset="0"/>
          <a:ea typeface="+mn-ea"/>
          <a:cs typeface="+mn-cs"/>
        </a:defRPr>
      </a:lvl3pPr>
      <a:lvl4pPr marL="288000" indent="-14400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Font typeface="Arial" panose="020B0604020202020204" pitchFamily="34" charset="0"/>
        <a:buChar char="•"/>
        <a:defRPr sz="1000" kern="1200">
          <a:solidFill>
            <a:schemeClr val="tx2"/>
          </a:solidFill>
          <a:latin typeface="Arial" panose="020B0604020202020204" pitchFamily="34" charset="0"/>
          <a:ea typeface="+mn-ea"/>
          <a:cs typeface="+mn-cs"/>
        </a:defRPr>
      </a:lvl4pPr>
      <a:lvl5pPr marL="719138" indent="-228600" algn="l" defTabSz="914400" rtl="0" eaLnBrk="1" latinLnBrk="0" hangingPunct="1">
        <a:lnSpc>
          <a:spcPct val="100000"/>
        </a:lnSpc>
        <a:spcBef>
          <a:spcPts val="300"/>
        </a:spcBef>
        <a:spcAft>
          <a:spcPts val="300"/>
        </a:spcAft>
        <a:buClr>
          <a:schemeClr val="tx1"/>
        </a:buClr>
        <a:buFont typeface="Arial" panose="020B0604020202020204" pitchFamily="34" charset="0"/>
        <a:buChar char="•"/>
        <a:defRPr sz="1000" kern="1200">
          <a:solidFill>
            <a:schemeClr val="tx2"/>
          </a:solidFill>
          <a:latin typeface="Arial" panose="020B0604020202020204" pitchFamily="34" charset="0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76">
          <p15:clr>
            <a:srgbClr val="F26B43"/>
          </p15:clr>
        </p15:guide>
        <p15:guide id="2" orient="horz" pos="4052">
          <p15:clr>
            <a:srgbClr val="F26B43"/>
          </p15:clr>
        </p15:guide>
        <p15:guide id="3" pos="276">
          <p15:clr>
            <a:srgbClr val="F26B43"/>
          </p15:clr>
        </p15:guide>
        <p15:guide id="4" pos="7401">
          <p15:clr>
            <a:srgbClr val="F26B43"/>
          </p15:clr>
        </p15:guide>
        <p15:guide id="5" orient="horz" pos="808">
          <p15:clr>
            <a:srgbClr val="F26B43"/>
          </p15:clr>
        </p15:guide>
        <p15:guide id="6" orient="horz" pos="550">
          <p15:clr>
            <a:srgbClr val="F26B43"/>
          </p15:clr>
        </p15:guide>
        <p15:guide id="7" orient="horz" pos="3952">
          <p15:clr>
            <a:srgbClr val="F26B43"/>
          </p15:clr>
        </p15:guide>
        <p15:guide id="8" pos="3795">
          <p15:clr>
            <a:srgbClr val="F26B43"/>
          </p15:clr>
        </p15:guide>
        <p15:guide id="9" pos="3885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8.xml"/><Relationship Id="rId4" Type="http://schemas.microsoft.com/office/2007/relationships/hdphoto" Target="../media/hdphoto2.wdp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8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1.xml"/><Relationship Id="rId4" Type="http://schemas.openxmlformats.org/officeDocument/2006/relationships/image" Target="../media/image17.emf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emf"/><Relationship Id="rId3" Type="http://schemas.openxmlformats.org/officeDocument/2006/relationships/notesSlide" Target="../notesSlides/notesSlide10.xml"/><Relationship Id="rId7" Type="http://schemas.microsoft.com/office/2007/relationships/hdphoto" Target="../media/hdphoto2.wdp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2.xml"/><Relationship Id="rId6" Type="http://schemas.openxmlformats.org/officeDocument/2006/relationships/image" Target="../media/image12.png"/><Relationship Id="rId5" Type="http://schemas.openxmlformats.org/officeDocument/2006/relationships/image" Target="../media/image17.emf"/><Relationship Id="rId4" Type="http://schemas.openxmlformats.org/officeDocument/2006/relationships/oleObject" Target="../embeddings/oleObject2.bin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8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8.xml"/><Relationship Id="rId4" Type="http://schemas.microsoft.com/office/2007/relationships/hdphoto" Target="../media/hdphoto2.wdp"/></Relationships>
</file>

<file path=ppt/slides/_rels/slide20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8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3.xml"/><Relationship Id="rId5" Type="http://schemas.openxmlformats.org/officeDocument/2006/relationships/image" Target="../media/image17.emf"/><Relationship Id="rId4" Type="http://schemas.openxmlformats.org/officeDocument/2006/relationships/oleObject" Target="../embeddings/oleObject2.bin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notesSlide" Target="../notesSlides/notesSlide13.xml"/><Relationship Id="rId7" Type="http://schemas.microsoft.com/office/2007/relationships/hdphoto" Target="../media/hdphoto2.wdp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4.xml"/><Relationship Id="rId6" Type="http://schemas.openxmlformats.org/officeDocument/2006/relationships/image" Target="../media/image12.png"/><Relationship Id="rId5" Type="http://schemas.openxmlformats.org/officeDocument/2006/relationships/image" Target="../media/image17.emf"/><Relationship Id="rId4" Type="http://schemas.openxmlformats.org/officeDocument/2006/relationships/oleObject" Target="../embeddings/oleObject2.bin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emf"/><Relationship Id="rId3" Type="http://schemas.openxmlformats.org/officeDocument/2006/relationships/notesSlide" Target="../notesSlides/notesSlide15.xml"/><Relationship Id="rId7" Type="http://schemas.microsoft.com/office/2007/relationships/hdphoto" Target="../media/hdphoto2.wdp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5.xml"/><Relationship Id="rId6" Type="http://schemas.openxmlformats.org/officeDocument/2006/relationships/image" Target="../media/image12.png"/><Relationship Id="rId5" Type="http://schemas.openxmlformats.org/officeDocument/2006/relationships/image" Target="../media/image17.emf"/><Relationship Id="rId4" Type="http://schemas.openxmlformats.org/officeDocument/2006/relationships/oleObject" Target="../embeddings/oleObject2.bin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8.xml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7.xml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6.xml"/><Relationship Id="rId5" Type="http://schemas.openxmlformats.org/officeDocument/2006/relationships/image" Target="../media/image17.emf"/><Relationship Id="rId4" Type="http://schemas.openxmlformats.org/officeDocument/2006/relationships/oleObject" Target="../embeddings/oleObject2.bin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.xml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7.xml"/><Relationship Id="rId5" Type="http://schemas.openxmlformats.org/officeDocument/2006/relationships/image" Target="../media/image17.emf"/><Relationship Id="rId4" Type="http://schemas.openxmlformats.org/officeDocument/2006/relationships/oleObject" Target="../embeddings/oleObject2.bin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8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8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8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8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8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2735D-F8F5-4185-A40F-8AC3836EC47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024563" y="2780434"/>
            <a:ext cx="5918231" cy="1521626"/>
          </a:xfrm>
        </p:spPr>
        <p:txBody>
          <a:bodyPr>
            <a:noAutofit/>
          </a:bodyPr>
          <a:lstStyle/>
          <a:p>
            <a:r>
              <a:rPr lang="ru-RU" sz="3600" dirty="0" err="1"/>
              <a:t>Коррупциявий</a:t>
            </a:r>
            <a:r>
              <a:rPr lang="ru-RU" sz="3600" dirty="0"/>
              <a:t> </a:t>
            </a:r>
            <a:r>
              <a:rPr lang="ru-RU" sz="3600" dirty="0" err="1"/>
              <a:t>хавф-хатарларни</a:t>
            </a:r>
            <a:r>
              <a:rPr lang="ru-RU" sz="3600" dirty="0"/>
              <a:t> </a:t>
            </a:r>
            <a:r>
              <a:rPr lang="ru-RU" sz="3600" dirty="0" err="1"/>
              <a:t>баҳолаш</a:t>
            </a:r>
            <a:r>
              <a:rPr lang="ru-RU" sz="3600" dirty="0"/>
              <a:t> </a:t>
            </a:r>
            <a:r>
              <a:rPr lang="ru-RU" sz="3600" dirty="0" err="1"/>
              <a:t>жараёни</a:t>
            </a:r>
            <a:r>
              <a:rPr lang="ru-RU" sz="3600" dirty="0"/>
              <a:t>: </a:t>
            </a:r>
            <a:r>
              <a:rPr lang="ru-RU" sz="3600" dirty="0" err="1"/>
              <a:t>услубиёт</a:t>
            </a:r>
            <a:r>
              <a:rPr lang="ru-RU" sz="3600" dirty="0"/>
              <a:t>, </a:t>
            </a:r>
            <a:r>
              <a:rPr lang="ru-RU" sz="3600" dirty="0" err="1"/>
              <a:t>асосий</a:t>
            </a:r>
            <a:r>
              <a:rPr lang="ru-RU" sz="3600" dirty="0"/>
              <a:t> </a:t>
            </a:r>
            <a:r>
              <a:rPr lang="ru-RU" sz="3600" dirty="0" err="1"/>
              <a:t>босқичлар</a:t>
            </a:r>
            <a:r>
              <a:rPr lang="ru-RU" sz="3600" dirty="0"/>
              <a:t> </a:t>
            </a:r>
            <a:r>
              <a:rPr lang="ru-RU" sz="3600" dirty="0" err="1"/>
              <a:t>ва</a:t>
            </a:r>
            <a:r>
              <a:rPr lang="ru-RU" sz="3600" dirty="0"/>
              <a:t> комплаенс </a:t>
            </a:r>
            <a:r>
              <a:rPr lang="ru-RU" sz="3600" dirty="0" err="1"/>
              <a:t>бўлинманинг</a:t>
            </a:r>
            <a:r>
              <a:rPr lang="ru-RU" sz="3600" dirty="0"/>
              <a:t> </a:t>
            </a:r>
            <a:r>
              <a:rPr lang="ru-RU" sz="3600" dirty="0" err="1"/>
              <a:t>вазифалари</a:t>
            </a:r>
            <a:r>
              <a:rPr lang="ru-RU" sz="3600" dirty="0"/>
              <a:t> шар</a:t>
            </a:r>
            <a:r>
              <a:rPr lang="uz-Cyrl-UZ" sz="3600" dirty="0"/>
              <a:t>ҳи</a:t>
            </a:r>
            <a:endParaRPr lang="en-US" sz="3600" dirty="0"/>
          </a:p>
        </p:txBody>
      </p:sp>
      <p:grpSp>
        <p:nvGrpSpPr>
          <p:cNvPr id="3" name="LOGO Title 4f">
            <a:extLst>
              <a:ext uri="{FF2B5EF4-FFF2-40B4-BE49-F238E27FC236}">
                <a16:creationId xmlns:a16="http://schemas.microsoft.com/office/drawing/2014/main" id="{776E6924-727F-D6CC-A9B8-EE549F8E40EA}"/>
              </a:ext>
            </a:extLst>
          </p:cNvPr>
          <p:cNvGrpSpPr/>
          <p:nvPr/>
        </p:nvGrpSpPr>
        <p:grpSpPr>
          <a:xfrm>
            <a:off x="6378273" y="512276"/>
            <a:ext cx="5435496" cy="1779245"/>
            <a:chOff x="611952" y="504678"/>
            <a:chExt cx="5435496" cy="1779245"/>
          </a:xfrm>
        </p:grpSpPr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78A13384-A4E1-0D7E-CB8A-B17AFE197231}"/>
                </a:ext>
              </a:extLst>
            </p:cNvPr>
            <p:cNvGrpSpPr/>
            <p:nvPr userDrawn="1"/>
          </p:nvGrpSpPr>
          <p:grpSpPr>
            <a:xfrm>
              <a:off x="3375570" y="504678"/>
              <a:ext cx="1537418" cy="1779245"/>
              <a:chOff x="443521" y="49468"/>
              <a:chExt cx="1537418" cy="1779245"/>
            </a:xfrm>
          </p:grpSpPr>
          <p:pic>
            <p:nvPicPr>
              <p:cNvPr id="27" name="Picture 26">
                <a:extLst>
                  <a:ext uri="{FF2B5EF4-FFF2-40B4-BE49-F238E27FC236}">
                    <a16:creationId xmlns:a16="http://schemas.microsoft.com/office/drawing/2014/main" id="{19B0FE3D-26A2-EB5F-F00A-96E060F2300C}"/>
                  </a:ext>
                </a:extLst>
              </p:cNvPr>
              <p:cNvPicPr>
                <a:picLocks noChangeAspect="1"/>
              </p:cNvPicPr>
              <p:nvPr userDrawn="1"/>
            </p:nvPicPr>
            <p:blipFill rotWithShape="1">
              <a:blip r:embed="rId2"/>
              <a:srcRect t="804" b="804"/>
              <a:stretch/>
            </p:blipFill>
            <p:spPr>
              <a:xfrm>
                <a:off x="601980" y="49468"/>
                <a:ext cx="1223074" cy="1221871"/>
              </a:xfrm>
              <a:prstGeom prst="rect">
                <a:avLst/>
              </a:prstGeom>
              <a:ln>
                <a:noFill/>
              </a:ln>
            </p:spPr>
          </p:pic>
          <p:sp>
            <p:nvSpPr>
              <p:cNvPr id="28" name="TextBox 2">
                <a:extLst>
                  <a:ext uri="{FF2B5EF4-FFF2-40B4-BE49-F238E27FC236}">
                    <a16:creationId xmlns:a16="http://schemas.microsoft.com/office/drawing/2014/main" id="{934FD3E9-9144-8634-5D83-C7E861EF1020}"/>
                  </a:ext>
                </a:extLst>
              </p:cNvPr>
              <p:cNvSpPr txBox="1"/>
              <p:nvPr userDrawn="1"/>
            </p:nvSpPr>
            <p:spPr>
              <a:xfrm>
                <a:off x="443521" y="1300730"/>
                <a:ext cx="1537418" cy="52798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54610" tIns="54610" rIns="54610" bIns="54610" rtlCol="0" anchor="ctr">
                <a:noAutofit/>
              </a:bodyPr>
              <a:lstStyle>
                <a:defPPr>
                  <a:defRPr lang="en-US"/>
                </a:defPPr>
                <a:lvl1pPr algn="ctr">
                  <a:spcAft>
                    <a:spcPts val="600"/>
                  </a:spcAft>
                  <a:defRPr sz="800" b="1">
                    <a:solidFill>
                      <a:schemeClr val="bg2">
                        <a:lumMod val="25000"/>
                      </a:schemeClr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lvl="0"/>
                <a:r>
                  <a:rPr lang="ru-RU" dirty="0" err="1">
                    <a:solidFill>
                      <a:schemeClr val="bg1"/>
                    </a:solidFill>
                  </a:rPr>
                  <a:t>Ўзбекистон</a:t>
                </a:r>
                <a:r>
                  <a:rPr lang="ru-RU" dirty="0">
                    <a:solidFill>
                      <a:schemeClr val="bg1"/>
                    </a:solidFill>
                  </a:rPr>
                  <a:t> </a:t>
                </a:r>
                <a:r>
                  <a:rPr lang="ru-RU" dirty="0" err="1">
                    <a:solidFill>
                      <a:schemeClr val="bg1"/>
                    </a:solidFill>
                  </a:rPr>
                  <a:t>Республикаси</a:t>
                </a:r>
                <a:r>
                  <a:rPr lang="ru-RU" dirty="0">
                    <a:solidFill>
                      <a:schemeClr val="bg1"/>
                    </a:solidFill>
                  </a:rPr>
                  <a:t> </a:t>
                </a:r>
                <a:r>
                  <a:rPr lang="ru-RU" dirty="0" err="1">
                    <a:solidFill>
                      <a:schemeClr val="bg1"/>
                    </a:solidFill>
                  </a:rPr>
                  <a:t>коррупцияга</a:t>
                </a:r>
                <a:r>
                  <a:rPr lang="ru-RU" dirty="0">
                    <a:solidFill>
                      <a:schemeClr val="bg1"/>
                    </a:solidFill>
                  </a:rPr>
                  <a:t> </a:t>
                </a:r>
                <a:r>
                  <a:rPr lang="ru-RU" dirty="0" err="1">
                    <a:solidFill>
                      <a:schemeClr val="bg1"/>
                    </a:solidFill>
                  </a:rPr>
                  <a:t>қарши</a:t>
                </a:r>
                <a:r>
                  <a:rPr lang="ru-RU" dirty="0">
                    <a:solidFill>
                      <a:schemeClr val="bg1"/>
                    </a:solidFill>
                  </a:rPr>
                  <a:t> </a:t>
                </a:r>
                <a:r>
                  <a:rPr lang="ru-RU" dirty="0" err="1">
                    <a:solidFill>
                      <a:schemeClr val="bg1"/>
                    </a:solidFill>
                  </a:rPr>
                  <a:t>курашиш</a:t>
                </a:r>
                <a:r>
                  <a:rPr lang="ru-RU" dirty="0">
                    <a:solidFill>
                      <a:schemeClr val="bg1"/>
                    </a:solidFill>
                  </a:rPr>
                  <a:t> </a:t>
                </a:r>
                <a:r>
                  <a:rPr lang="ru-RU" dirty="0" err="1">
                    <a:solidFill>
                      <a:schemeClr val="bg1"/>
                    </a:solidFill>
                  </a:rPr>
                  <a:t>агентлиги</a:t>
                </a:r>
                <a:endParaRPr lang="en-US" dirty="0" err="1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674FE35A-D8C6-E493-C303-8B4C8D75E3F7}"/>
                </a:ext>
              </a:extLst>
            </p:cNvPr>
            <p:cNvGrpSpPr/>
            <p:nvPr userDrawn="1"/>
          </p:nvGrpSpPr>
          <p:grpSpPr>
            <a:xfrm>
              <a:off x="611952" y="504678"/>
              <a:ext cx="1169846" cy="1687167"/>
              <a:chOff x="2231230" y="50939"/>
              <a:chExt cx="1169846" cy="1687167"/>
            </a:xfrm>
          </p:grpSpPr>
          <p:sp>
            <p:nvSpPr>
              <p:cNvPr id="25" name="TextBox 4">
                <a:extLst>
                  <a:ext uri="{FF2B5EF4-FFF2-40B4-BE49-F238E27FC236}">
                    <a16:creationId xmlns:a16="http://schemas.microsoft.com/office/drawing/2014/main" id="{C7A3138B-BE76-4FB4-FFAE-E6939A3C45B8}"/>
                  </a:ext>
                </a:extLst>
              </p:cNvPr>
              <p:cNvSpPr txBox="1"/>
              <p:nvPr userDrawn="1"/>
            </p:nvSpPr>
            <p:spPr>
              <a:xfrm>
                <a:off x="2231230" y="1366475"/>
                <a:ext cx="1169846" cy="3716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54610" tIns="54610" rIns="54610" bIns="54610" rtlCol="0" anchor="ctr">
                <a:noAutofit/>
              </a:bodyPr>
              <a:lstStyle>
                <a:defPPr>
                  <a:defRPr lang="en-US"/>
                </a:defPPr>
                <a:lvl1pPr lvl="0" algn="ctr">
                  <a:spcAft>
                    <a:spcPts val="600"/>
                  </a:spcAft>
                  <a:defRPr sz="800" b="1">
                    <a:solidFill>
                      <a:schemeClr val="bg2">
                        <a:lumMod val="25000"/>
                      </a:schemeClr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lvl="0"/>
                <a:r>
                  <a:rPr lang="ru-RU" dirty="0" err="1">
                    <a:solidFill>
                      <a:schemeClr val="bg1"/>
                    </a:solidFill>
                  </a:rPr>
                  <a:t>Ўзбекистон</a:t>
                </a:r>
                <a:r>
                  <a:rPr lang="ru-RU" dirty="0">
                    <a:solidFill>
                      <a:schemeClr val="bg1"/>
                    </a:solidFill>
                  </a:rPr>
                  <a:t> Республикаси Адлия вазирлиги</a:t>
                </a:r>
                <a:endParaRPr lang="en-US" dirty="0">
                  <a:solidFill>
                    <a:schemeClr val="bg1"/>
                  </a:solidFill>
                </a:endParaRPr>
              </a:p>
            </p:txBody>
          </p:sp>
          <p:pic>
            <p:nvPicPr>
              <p:cNvPr id="26" name="Picture 25">
                <a:extLst>
                  <a:ext uri="{FF2B5EF4-FFF2-40B4-BE49-F238E27FC236}">
                    <a16:creationId xmlns:a16="http://schemas.microsoft.com/office/drawing/2014/main" id="{044D959A-73BF-9AC5-E8F9-ABF8BFBBD671}"/>
                  </a:ext>
                </a:extLst>
              </p:cNvPr>
              <p:cNvPicPr>
                <a:picLocks noChangeAspect="1"/>
              </p:cNvPicPr>
              <p:nvPr userDrawn="1"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9376" t="4959" r="8599" b="3778"/>
              <a:stretch/>
            </p:blipFill>
            <p:spPr>
              <a:xfrm>
                <a:off x="2245180" y="50939"/>
                <a:ext cx="1126874" cy="1253784"/>
              </a:xfrm>
              <a:prstGeom prst="rect">
                <a:avLst/>
              </a:prstGeom>
              <a:ln>
                <a:noFill/>
              </a:ln>
            </p:spPr>
          </p:pic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0CAC2D20-90EC-BD48-7AEC-A01DF398C2AE}"/>
                </a:ext>
              </a:extLst>
            </p:cNvPr>
            <p:cNvGrpSpPr/>
            <p:nvPr userDrawn="1"/>
          </p:nvGrpSpPr>
          <p:grpSpPr>
            <a:xfrm>
              <a:off x="2096502" y="504678"/>
              <a:ext cx="1074049" cy="1685830"/>
              <a:chOff x="3768308" y="41911"/>
              <a:chExt cx="1074049" cy="1685830"/>
            </a:xfrm>
          </p:grpSpPr>
          <p:pic>
            <p:nvPicPr>
              <p:cNvPr id="23" name="Picture 22">
                <a:extLst>
                  <a:ext uri="{FF2B5EF4-FFF2-40B4-BE49-F238E27FC236}">
                    <a16:creationId xmlns:a16="http://schemas.microsoft.com/office/drawing/2014/main" id="{86FEA6BF-0B52-EEA9-0CB1-11CAB583FE12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823927" y="41911"/>
                <a:ext cx="952353" cy="1242586"/>
              </a:xfrm>
              <a:prstGeom prst="rect">
                <a:avLst/>
              </a:prstGeom>
              <a:ln>
                <a:noFill/>
              </a:ln>
            </p:spPr>
          </p:pic>
          <p:sp>
            <p:nvSpPr>
              <p:cNvPr id="24" name="TextBox 9">
                <a:extLst>
                  <a:ext uri="{FF2B5EF4-FFF2-40B4-BE49-F238E27FC236}">
                    <a16:creationId xmlns:a16="http://schemas.microsoft.com/office/drawing/2014/main" id="{F2855164-B815-420A-EA8F-6DA7BF4BB428}"/>
                  </a:ext>
                </a:extLst>
              </p:cNvPr>
              <p:cNvSpPr txBox="1"/>
              <p:nvPr userDrawn="1"/>
            </p:nvSpPr>
            <p:spPr>
              <a:xfrm>
                <a:off x="3768308" y="1356110"/>
                <a:ext cx="1074049" cy="37163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54610" tIns="54610" rIns="54610" bIns="54610" rtlCol="0" anchor="ctr">
                <a:noAutofit/>
              </a:bodyPr>
              <a:lstStyle>
                <a:defPPr>
                  <a:defRPr lang="en-US"/>
                </a:defPPr>
                <a:lvl1pPr lvl="0" algn="ctr">
                  <a:spcAft>
                    <a:spcPts val="600"/>
                  </a:spcAft>
                  <a:defRPr sz="800" b="1">
                    <a:solidFill>
                      <a:schemeClr val="bg2">
                        <a:lumMod val="25000"/>
                      </a:schemeClr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lvl="0"/>
                <a:r>
                  <a:rPr lang="uz-Cyrl-UZ" dirty="0">
                    <a:solidFill>
                      <a:schemeClr val="bg1"/>
                    </a:solidFill>
                  </a:rPr>
                  <a:t>Ўзбекистон Республикаси бош прокуратураси</a:t>
                </a:r>
                <a:endParaRPr lang="en-US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9C34F4B5-3842-6D2D-8893-237D1DE18521}"/>
                </a:ext>
              </a:extLst>
            </p:cNvPr>
            <p:cNvGrpSpPr/>
            <p:nvPr userDrawn="1"/>
          </p:nvGrpSpPr>
          <p:grpSpPr>
            <a:xfrm>
              <a:off x="4979347" y="504678"/>
              <a:ext cx="1068101" cy="1776874"/>
              <a:chOff x="4948867" y="41911"/>
              <a:chExt cx="1068101" cy="1776874"/>
            </a:xfrm>
          </p:grpSpPr>
          <p:pic>
            <p:nvPicPr>
              <p:cNvPr id="21" name="Picture 20">
                <a:extLst>
                  <a:ext uri="{FF2B5EF4-FFF2-40B4-BE49-F238E27FC236}">
                    <a16:creationId xmlns:a16="http://schemas.microsoft.com/office/drawing/2014/main" id="{585354B9-DB00-2783-C119-D102B9377FE2}"/>
                  </a:ext>
                </a:extLst>
              </p:cNvPr>
              <p:cNvPicPr>
                <a:picLocks noChangeAspect="1"/>
              </p:cNvPicPr>
              <p:nvPr userDrawn="1"/>
            </p:nvPicPr>
            <p:blipFill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24486" t="16259" r="24461" b="15945"/>
              <a:stretch/>
            </p:blipFill>
            <p:spPr>
              <a:xfrm>
                <a:off x="5175551" y="41911"/>
                <a:ext cx="614734" cy="1242586"/>
              </a:xfrm>
              <a:prstGeom prst="rect">
                <a:avLst/>
              </a:prstGeom>
              <a:ln>
                <a:noFill/>
              </a:ln>
            </p:spPr>
          </p:pic>
          <p:sp>
            <p:nvSpPr>
              <p:cNvPr id="22" name="TextBox 4">
                <a:extLst>
                  <a:ext uri="{FF2B5EF4-FFF2-40B4-BE49-F238E27FC236}">
                    <a16:creationId xmlns:a16="http://schemas.microsoft.com/office/drawing/2014/main" id="{7A1B3412-6EF2-7ECA-3772-C25F31E52910}"/>
                  </a:ext>
                </a:extLst>
              </p:cNvPr>
              <p:cNvSpPr txBox="1"/>
              <p:nvPr userDrawn="1"/>
            </p:nvSpPr>
            <p:spPr>
              <a:xfrm>
                <a:off x="4948867" y="1293173"/>
                <a:ext cx="1068101" cy="52561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54610" tIns="54610" rIns="54610" bIns="54610" rtlCol="0" anchor="ctr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spcAft>
                    <a:spcPts val="600"/>
                  </a:spcAft>
                </a:pPr>
                <a:r>
                  <a:rPr lang="ru-RU" sz="800" b="1" dirty="0">
                    <a:solidFill>
                      <a:schemeClr val="bg1"/>
                    </a:solidFill>
                  </a:rPr>
                  <a:t>Бирлашган Миллатлар Ташкилотининг Тараққиёт Дастури</a:t>
                </a:r>
                <a:endParaRPr lang="en-US" sz="800" b="1" dirty="0">
                  <a:solidFill>
                    <a:schemeClr val="bg1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0647302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A3E1CAE2-EB06-4EAB-ACB7-170EB7492D29}"/>
              </a:ext>
            </a:extLst>
          </p:cNvPr>
          <p:cNvSpPr/>
          <p:nvPr/>
        </p:nvSpPr>
        <p:spPr>
          <a:xfrm>
            <a:off x="443225" y="992879"/>
            <a:ext cx="5581026" cy="5225836"/>
          </a:xfrm>
          <a:prstGeom prst="roundRect">
            <a:avLst>
              <a:gd name="adj" fmla="val 5471"/>
            </a:avLst>
          </a:prstGeom>
          <a:noFill/>
          <a:ln>
            <a:solidFill>
              <a:srgbClr val="3A07D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bject 39"/>
          <p:cNvSpPr txBox="1"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ru-RU" sz="2200" err="1">
                <a:latin typeface="Arial" panose="020B0604020202020204" pitchFamily="34" charset="0"/>
                <a:cs typeface="Arial" panose="020B0604020202020204" pitchFamily="34" charset="0"/>
              </a:rPr>
              <a:t>Коррупциявий</a:t>
            </a:r>
            <a:r>
              <a:rPr lang="ru-RU" sz="22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200" err="1">
                <a:latin typeface="Arial" panose="020B0604020202020204" pitchFamily="34" charset="0"/>
                <a:cs typeface="Arial" panose="020B0604020202020204" pitchFamily="34" charset="0"/>
              </a:rPr>
              <a:t>хавф-хатарларни</a:t>
            </a:r>
            <a:r>
              <a:rPr lang="ru-RU" sz="22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200" err="1">
                <a:latin typeface="Arial" panose="020B0604020202020204" pitchFamily="34" charset="0"/>
                <a:cs typeface="Arial" panose="020B0604020202020204" pitchFamily="34" charset="0"/>
              </a:rPr>
              <a:t>баҳолаш</a:t>
            </a:r>
            <a:r>
              <a:rPr lang="ru-RU" sz="22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200" err="1"/>
              <a:t>а</a:t>
            </a:r>
            <a:r>
              <a:rPr lang="ru-RU" sz="2200" err="1">
                <a:latin typeface="Arial" panose="020B0604020202020204" pitchFamily="34" charset="0"/>
                <a:cs typeface="Arial" panose="020B0604020202020204" pitchFamily="34" charset="0"/>
              </a:rPr>
              <a:t>малиёти</a:t>
            </a:r>
            <a:r>
              <a:rPr lang="ru-RU" sz="2200"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lang="ru-RU" sz="2200" err="1">
                <a:latin typeface="Arial" panose="020B0604020202020204" pitchFamily="34" charset="0"/>
                <a:cs typeface="Arial" panose="020B0604020202020204" pitchFamily="34" charset="0"/>
              </a:rPr>
              <a:t>баҳоланадиган</a:t>
            </a:r>
            <a:r>
              <a:rPr lang="ru-RU" sz="22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200" err="1">
                <a:latin typeface="Arial" panose="020B0604020202020204" pitchFamily="34" charset="0"/>
                <a:cs typeface="Arial" panose="020B0604020202020204" pitchFamily="34" charset="0"/>
              </a:rPr>
              <a:t>хавф-хатарлар</a:t>
            </a:r>
            <a:r>
              <a:rPr lang="ru-RU" sz="22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12" name="object 12">
            <a:extLst>
              <a:ext uri="{FF2B5EF4-FFF2-40B4-BE49-F238E27FC236}">
                <a16:creationId xmlns:a16="http://schemas.microsoft.com/office/drawing/2014/main" id="{D5E15790-27D7-4E9E-B68C-12C5A4F6AF3F}"/>
              </a:ext>
            </a:extLst>
          </p:cNvPr>
          <p:cNvSpPr/>
          <p:nvPr/>
        </p:nvSpPr>
        <p:spPr>
          <a:xfrm>
            <a:off x="598558" y="1115125"/>
            <a:ext cx="688121" cy="685827"/>
          </a:xfrm>
          <a:custGeom>
            <a:avLst/>
            <a:gdLst/>
            <a:ahLst/>
            <a:cxnLst/>
            <a:rect l="l" t="t" r="r" b="b"/>
            <a:pathLst>
              <a:path w="381000" h="379730">
                <a:moveTo>
                  <a:pt x="190500" y="0"/>
                </a:moveTo>
                <a:lnTo>
                  <a:pt x="146837" y="5011"/>
                </a:lnTo>
                <a:lnTo>
                  <a:pt x="106746" y="19287"/>
                </a:lnTo>
                <a:lnTo>
                  <a:pt x="71374" y="41687"/>
                </a:lnTo>
                <a:lnTo>
                  <a:pt x="41867" y="71072"/>
                </a:lnTo>
                <a:lnTo>
                  <a:pt x="19372" y="106302"/>
                </a:lnTo>
                <a:lnTo>
                  <a:pt x="5034" y="146237"/>
                </a:lnTo>
                <a:lnTo>
                  <a:pt x="0" y="189737"/>
                </a:lnTo>
                <a:lnTo>
                  <a:pt x="5034" y="233238"/>
                </a:lnTo>
                <a:lnTo>
                  <a:pt x="19372" y="273173"/>
                </a:lnTo>
                <a:lnTo>
                  <a:pt x="41867" y="308403"/>
                </a:lnTo>
                <a:lnTo>
                  <a:pt x="71374" y="337788"/>
                </a:lnTo>
                <a:lnTo>
                  <a:pt x="106746" y="360188"/>
                </a:lnTo>
                <a:lnTo>
                  <a:pt x="146837" y="374464"/>
                </a:lnTo>
                <a:lnTo>
                  <a:pt x="190500" y="379475"/>
                </a:lnTo>
                <a:lnTo>
                  <a:pt x="234162" y="374464"/>
                </a:lnTo>
                <a:lnTo>
                  <a:pt x="274253" y="360188"/>
                </a:lnTo>
                <a:lnTo>
                  <a:pt x="309625" y="337788"/>
                </a:lnTo>
                <a:lnTo>
                  <a:pt x="339132" y="308403"/>
                </a:lnTo>
                <a:lnTo>
                  <a:pt x="361627" y="273173"/>
                </a:lnTo>
                <a:lnTo>
                  <a:pt x="375965" y="233238"/>
                </a:lnTo>
                <a:lnTo>
                  <a:pt x="381000" y="189737"/>
                </a:lnTo>
                <a:lnTo>
                  <a:pt x="375965" y="146237"/>
                </a:lnTo>
                <a:lnTo>
                  <a:pt x="361627" y="106302"/>
                </a:lnTo>
                <a:lnTo>
                  <a:pt x="339132" y="71072"/>
                </a:lnTo>
                <a:lnTo>
                  <a:pt x="309625" y="41687"/>
                </a:lnTo>
                <a:lnTo>
                  <a:pt x="274253" y="19287"/>
                </a:lnTo>
                <a:lnTo>
                  <a:pt x="234162" y="5011"/>
                </a:lnTo>
                <a:lnTo>
                  <a:pt x="190500" y="0"/>
                </a:lnTo>
                <a:close/>
              </a:path>
            </a:pathLst>
          </a:custGeom>
          <a:solidFill>
            <a:srgbClr val="B1C7F7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20">
            <a:extLst>
              <a:ext uri="{FF2B5EF4-FFF2-40B4-BE49-F238E27FC236}">
                <a16:creationId xmlns:a16="http://schemas.microsoft.com/office/drawing/2014/main" id="{EDF7FF37-4192-4F63-8E6D-4B3E8EA54D84}"/>
              </a:ext>
            </a:extLst>
          </p:cNvPr>
          <p:cNvSpPr txBox="1"/>
          <p:nvPr/>
        </p:nvSpPr>
        <p:spPr>
          <a:xfrm>
            <a:off x="1379151" y="1118218"/>
            <a:ext cx="4570699" cy="2528256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Aft>
                <a:spcPts val="300"/>
              </a:spcAft>
            </a:pPr>
            <a:r>
              <a:rPr lang="ru-RU" sz="16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Мамлакат </a:t>
            </a:r>
            <a:r>
              <a:rPr lang="ru-RU" sz="16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хавф</a:t>
            </a:r>
            <a:r>
              <a:rPr lang="ru-RU" sz="16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-</a:t>
            </a:r>
            <a:r>
              <a:rPr lang="uz-Cyrl-UZ" sz="16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хатари</a:t>
            </a:r>
            <a:r>
              <a:rPr lang="ru-RU" sz="16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*</a:t>
            </a:r>
          </a:p>
          <a:p>
            <a:pPr marL="12700">
              <a:lnSpc>
                <a:spcPct val="100000"/>
              </a:lnSpc>
              <a:spcAft>
                <a:spcPts val="300"/>
              </a:spcAft>
            </a:pPr>
            <a:r>
              <a:rPr lang="ru-RU" sz="1400" spc="-20" err="1">
                <a:solidFill>
                  <a:schemeClr val="tx2"/>
                </a:solidFill>
                <a:cs typeface="Arial"/>
              </a:rPr>
              <a:t>Муайян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мамлакатда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коррупцияни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қабул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қилиш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даражасини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тавсифлайди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, шу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жумладан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:</a:t>
            </a:r>
          </a:p>
          <a:p>
            <a:pPr marL="298450" indent="-285750">
              <a:lnSpc>
                <a:spcPct val="100000"/>
              </a:lnSpc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400" spc="-20" err="1">
                <a:solidFill>
                  <a:schemeClr val="tx2"/>
                </a:solidFill>
                <a:cs typeface="Arial"/>
              </a:rPr>
              <a:t>коррупцияга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қарши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курашишда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самарали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қонунчиликнинг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йўқлиги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, </a:t>
            </a:r>
          </a:p>
          <a:p>
            <a:pPr marL="298450" indent="-285750">
              <a:lnSpc>
                <a:spcPct val="100000"/>
              </a:lnSpc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ru-RU" sz="1400" spc="-20" err="1">
                <a:solidFill>
                  <a:schemeClr val="tx2"/>
                </a:solidFill>
                <a:cs typeface="Arial"/>
              </a:rPr>
              <a:t>ҳукумат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,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давлат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органлари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,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оммавий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ахборот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воситалари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,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ишбилармон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доиралар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фуқаролик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жамиятининг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харид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инвестиция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фаолиятини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амалга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оширишнинг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шаффоф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қоидаларини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самарали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амалга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ошириш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илгари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сура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олмаслиги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.</a:t>
            </a:r>
          </a:p>
        </p:txBody>
      </p:sp>
      <p:sp>
        <p:nvSpPr>
          <p:cNvPr id="18" name="object 12">
            <a:extLst>
              <a:ext uri="{FF2B5EF4-FFF2-40B4-BE49-F238E27FC236}">
                <a16:creationId xmlns:a16="http://schemas.microsoft.com/office/drawing/2014/main" id="{BD1C2A38-8D89-49EF-B9AA-BCAF2C8FBF04}"/>
              </a:ext>
            </a:extLst>
          </p:cNvPr>
          <p:cNvSpPr/>
          <p:nvPr/>
        </p:nvSpPr>
        <p:spPr>
          <a:xfrm>
            <a:off x="598558" y="3585343"/>
            <a:ext cx="688121" cy="685827"/>
          </a:xfrm>
          <a:custGeom>
            <a:avLst/>
            <a:gdLst/>
            <a:ahLst/>
            <a:cxnLst/>
            <a:rect l="l" t="t" r="r" b="b"/>
            <a:pathLst>
              <a:path w="381000" h="379730">
                <a:moveTo>
                  <a:pt x="190500" y="0"/>
                </a:moveTo>
                <a:lnTo>
                  <a:pt x="146837" y="5011"/>
                </a:lnTo>
                <a:lnTo>
                  <a:pt x="106746" y="19287"/>
                </a:lnTo>
                <a:lnTo>
                  <a:pt x="71374" y="41687"/>
                </a:lnTo>
                <a:lnTo>
                  <a:pt x="41867" y="71072"/>
                </a:lnTo>
                <a:lnTo>
                  <a:pt x="19372" y="106302"/>
                </a:lnTo>
                <a:lnTo>
                  <a:pt x="5034" y="146237"/>
                </a:lnTo>
                <a:lnTo>
                  <a:pt x="0" y="189737"/>
                </a:lnTo>
                <a:lnTo>
                  <a:pt x="5034" y="233238"/>
                </a:lnTo>
                <a:lnTo>
                  <a:pt x="19372" y="273173"/>
                </a:lnTo>
                <a:lnTo>
                  <a:pt x="41867" y="308403"/>
                </a:lnTo>
                <a:lnTo>
                  <a:pt x="71374" y="337788"/>
                </a:lnTo>
                <a:lnTo>
                  <a:pt x="106746" y="360188"/>
                </a:lnTo>
                <a:lnTo>
                  <a:pt x="146837" y="374464"/>
                </a:lnTo>
                <a:lnTo>
                  <a:pt x="190500" y="379475"/>
                </a:lnTo>
                <a:lnTo>
                  <a:pt x="234162" y="374464"/>
                </a:lnTo>
                <a:lnTo>
                  <a:pt x="274253" y="360188"/>
                </a:lnTo>
                <a:lnTo>
                  <a:pt x="309625" y="337788"/>
                </a:lnTo>
                <a:lnTo>
                  <a:pt x="339132" y="308403"/>
                </a:lnTo>
                <a:lnTo>
                  <a:pt x="361627" y="273173"/>
                </a:lnTo>
                <a:lnTo>
                  <a:pt x="375965" y="233238"/>
                </a:lnTo>
                <a:lnTo>
                  <a:pt x="381000" y="189737"/>
                </a:lnTo>
                <a:lnTo>
                  <a:pt x="375965" y="146237"/>
                </a:lnTo>
                <a:lnTo>
                  <a:pt x="361627" y="106302"/>
                </a:lnTo>
                <a:lnTo>
                  <a:pt x="339132" y="71072"/>
                </a:lnTo>
                <a:lnTo>
                  <a:pt x="309625" y="41687"/>
                </a:lnTo>
                <a:lnTo>
                  <a:pt x="274253" y="19287"/>
                </a:lnTo>
                <a:lnTo>
                  <a:pt x="234162" y="5011"/>
                </a:lnTo>
                <a:lnTo>
                  <a:pt x="190500" y="0"/>
                </a:lnTo>
                <a:close/>
              </a:path>
            </a:pathLst>
          </a:custGeom>
          <a:solidFill>
            <a:srgbClr val="B1C7F7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20">
            <a:extLst>
              <a:ext uri="{FF2B5EF4-FFF2-40B4-BE49-F238E27FC236}">
                <a16:creationId xmlns:a16="http://schemas.microsoft.com/office/drawing/2014/main" id="{31BDB703-5D03-4240-B898-15A152402C1A}"/>
              </a:ext>
            </a:extLst>
          </p:cNvPr>
          <p:cNvSpPr txBox="1"/>
          <p:nvPr/>
        </p:nvSpPr>
        <p:spPr>
          <a:xfrm>
            <a:off x="1379152" y="3588436"/>
            <a:ext cx="4497252" cy="943207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Aft>
                <a:spcPts val="300"/>
              </a:spcAft>
            </a:pPr>
            <a:r>
              <a:rPr lang="ru-RU" sz="16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Саноат</a:t>
            </a:r>
            <a:r>
              <a:rPr lang="ru-RU" sz="16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6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хавф-хатари</a:t>
            </a:r>
            <a:endParaRPr lang="ru-RU" sz="1600" b="1" spc="-20">
              <a:solidFill>
                <a:schemeClr val="bg2">
                  <a:lumMod val="25000"/>
                </a:schemeClr>
              </a:solidFill>
              <a:cs typeface="Arial"/>
            </a:endParaRPr>
          </a:p>
          <a:p>
            <a:pPr marL="12700">
              <a:lnSpc>
                <a:spcPct val="100000"/>
              </a:lnSpc>
              <a:spcAft>
                <a:spcPts val="300"/>
              </a:spcAft>
            </a:pPr>
            <a:r>
              <a:rPr lang="ru-RU" sz="1400" spc="-20" err="1">
                <a:solidFill>
                  <a:schemeClr val="tx2"/>
                </a:solidFill>
                <a:cs typeface="Arial"/>
              </a:rPr>
              <a:t>Фаолиятнинг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алоҳида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саноат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/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тармоқларига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хос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бўлган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хавфни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уларнинг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ўзига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хос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хусусиятлари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туфайли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тавсифлайди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.</a:t>
            </a:r>
          </a:p>
        </p:txBody>
      </p:sp>
      <p:sp>
        <p:nvSpPr>
          <p:cNvPr id="20" name="object 12">
            <a:extLst>
              <a:ext uri="{FF2B5EF4-FFF2-40B4-BE49-F238E27FC236}">
                <a16:creationId xmlns:a16="http://schemas.microsoft.com/office/drawing/2014/main" id="{8C9B976A-135D-401B-AFAA-3B96CEDCE09C}"/>
              </a:ext>
            </a:extLst>
          </p:cNvPr>
          <p:cNvSpPr/>
          <p:nvPr/>
        </p:nvSpPr>
        <p:spPr>
          <a:xfrm>
            <a:off x="598558" y="4718794"/>
            <a:ext cx="688121" cy="685827"/>
          </a:xfrm>
          <a:custGeom>
            <a:avLst/>
            <a:gdLst/>
            <a:ahLst/>
            <a:cxnLst/>
            <a:rect l="l" t="t" r="r" b="b"/>
            <a:pathLst>
              <a:path w="381000" h="379730">
                <a:moveTo>
                  <a:pt x="190500" y="0"/>
                </a:moveTo>
                <a:lnTo>
                  <a:pt x="146837" y="5011"/>
                </a:lnTo>
                <a:lnTo>
                  <a:pt x="106746" y="19287"/>
                </a:lnTo>
                <a:lnTo>
                  <a:pt x="71374" y="41687"/>
                </a:lnTo>
                <a:lnTo>
                  <a:pt x="41867" y="71072"/>
                </a:lnTo>
                <a:lnTo>
                  <a:pt x="19372" y="106302"/>
                </a:lnTo>
                <a:lnTo>
                  <a:pt x="5034" y="146237"/>
                </a:lnTo>
                <a:lnTo>
                  <a:pt x="0" y="189737"/>
                </a:lnTo>
                <a:lnTo>
                  <a:pt x="5034" y="233238"/>
                </a:lnTo>
                <a:lnTo>
                  <a:pt x="19372" y="273173"/>
                </a:lnTo>
                <a:lnTo>
                  <a:pt x="41867" y="308403"/>
                </a:lnTo>
                <a:lnTo>
                  <a:pt x="71374" y="337788"/>
                </a:lnTo>
                <a:lnTo>
                  <a:pt x="106746" y="360188"/>
                </a:lnTo>
                <a:lnTo>
                  <a:pt x="146837" y="374464"/>
                </a:lnTo>
                <a:lnTo>
                  <a:pt x="190500" y="379475"/>
                </a:lnTo>
                <a:lnTo>
                  <a:pt x="234162" y="374464"/>
                </a:lnTo>
                <a:lnTo>
                  <a:pt x="274253" y="360188"/>
                </a:lnTo>
                <a:lnTo>
                  <a:pt x="309625" y="337788"/>
                </a:lnTo>
                <a:lnTo>
                  <a:pt x="339132" y="308403"/>
                </a:lnTo>
                <a:lnTo>
                  <a:pt x="361627" y="273173"/>
                </a:lnTo>
                <a:lnTo>
                  <a:pt x="375965" y="233238"/>
                </a:lnTo>
                <a:lnTo>
                  <a:pt x="381000" y="189737"/>
                </a:lnTo>
                <a:lnTo>
                  <a:pt x="375965" y="146237"/>
                </a:lnTo>
                <a:lnTo>
                  <a:pt x="361627" y="106302"/>
                </a:lnTo>
                <a:lnTo>
                  <a:pt x="339132" y="71072"/>
                </a:lnTo>
                <a:lnTo>
                  <a:pt x="309625" y="41687"/>
                </a:lnTo>
                <a:lnTo>
                  <a:pt x="274253" y="19287"/>
                </a:lnTo>
                <a:lnTo>
                  <a:pt x="234162" y="5011"/>
                </a:lnTo>
                <a:lnTo>
                  <a:pt x="190500" y="0"/>
                </a:lnTo>
                <a:close/>
              </a:path>
            </a:pathLst>
          </a:custGeom>
          <a:solidFill>
            <a:srgbClr val="B1C7F7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0">
            <a:extLst>
              <a:ext uri="{FF2B5EF4-FFF2-40B4-BE49-F238E27FC236}">
                <a16:creationId xmlns:a16="http://schemas.microsoft.com/office/drawing/2014/main" id="{544E6D7B-6F3F-4C91-B819-E590E80D6323}"/>
              </a:ext>
            </a:extLst>
          </p:cNvPr>
          <p:cNvSpPr txBox="1"/>
          <p:nvPr/>
        </p:nvSpPr>
        <p:spPr>
          <a:xfrm>
            <a:off x="1379151" y="4721887"/>
            <a:ext cx="4645099" cy="137409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Aft>
                <a:spcPts val="300"/>
              </a:spcAft>
            </a:pPr>
            <a:r>
              <a:rPr lang="ru-RU" sz="16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Транзакция / </a:t>
            </a:r>
            <a:r>
              <a:rPr lang="ru-RU" sz="16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жараён</a:t>
            </a:r>
            <a:r>
              <a:rPr lang="ru-RU" sz="16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6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хавф-хатари</a:t>
            </a:r>
            <a:endParaRPr lang="ru-RU" sz="1600" b="1" spc="-20">
              <a:solidFill>
                <a:schemeClr val="bg2">
                  <a:lumMod val="25000"/>
                </a:schemeClr>
              </a:solidFill>
              <a:cs typeface="Arial"/>
            </a:endParaRPr>
          </a:p>
          <a:p>
            <a:pPr marL="12700">
              <a:lnSpc>
                <a:spcPct val="100000"/>
              </a:lnSpc>
              <a:spcAft>
                <a:spcPts val="300"/>
              </a:spcAft>
            </a:pPr>
            <a:r>
              <a:rPr lang="ru-RU" sz="1400" spc="-20" err="1">
                <a:solidFill>
                  <a:schemeClr val="tx2"/>
                </a:solidFill>
                <a:cs typeface="Arial"/>
              </a:rPr>
              <a:t>Ташкилотнинг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муайян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операциялари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функциялари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(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жараёнлари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), шу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жумладан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учинчи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шахслар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билан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ўзаро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муносабатлар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билан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боғлиқ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хавф-хатарларини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тавсифлайди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. Транзакция/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жараён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хавф-хатарлари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учун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ўзига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хос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қолдиқ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хавф-хатар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даражаси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баҳоланади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.</a:t>
            </a:r>
          </a:p>
        </p:txBody>
      </p:sp>
      <p:sp>
        <p:nvSpPr>
          <p:cNvPr id="22" name="object 12">
            <a:extLst>
              <a:ext uri="{FF2B5EF4-FFF2-40B4-BE49-F238E27FC236}">
                <a16:creationId xmlns:a16="http://schemas.microsoft.com/office/drawing/2014/main" id="{779EE430-D7C2-498B-8B46-9254812E8A5E}"/>
              </a:ext>
            </a:extLst>
          </p:cNvPr>
          <p:cNvSpPr/>
          <p:nvPr/>
        </p:nvSpPr>
        <p:spPr>
          <a:xfrm>
            <a:off x="6308222" y="1115125"/>
            <a:ext cx="688121" cy="685827"/>
          </a:xfrm>
          <a:custGeom>
            <a:avLst/>
            <a:gdLst/>
            <a:ahLst/>
            <a:cxnLst/>
            <a:rect l="l" t="t" r="r" b="b"/>
            <a:pathLst>
              <a:path w="381000" h="379730">
                <a:moveTo>
                  <a:pt x="190500" y="0"/>
                </a:moveTo>
                <a:lnTo>
                  <a:pt x="146837" y="5011"/>
                </a:lnTo>
                <a:lnTo>
                  <a:pt x="106746" y="19287"/>
                </a:lnTo>
                <a:lnTo>
                  <a:pt x="71374" y="41687"/>
                </a:lnTo>
                <a:lnTo>
                  <a:pt x="41867" y="71072"/>
                </a:lnTo>
                <a:lnTo>
                  <a:pt x="19372" y="106302"/>
                </a:lnTo>
                <a:lnTo>
                  <a:pt x="5034" y="146237"/>
                </a:lnTo>
                <a:lnTo>
                  <a:pt x="0" y="189737"/>
                </a:lnTo>
                <a:lnTo>
                  <a:pt x="5034" y="233238"/>
                </a:lnTo>
                <a:lnTo>
                  <a:pt x="19372" y="273173"/>
                </a:lnTo>
                <a:lnTo>
                  <a:pt x="41867" y="308403"/>
                </a:lnTo>
                <a:lnTo>
                  <a:pt x="71374" y="337788"/>
                </a:lnTo>
                <a:lnTo>
                  <a:pt x="106746" y="360188"/>
                </a:lnTo>
                <a:lnTo>
                  <a:pt x="146837" y="374464"/>
                </a:lnTo>
                <a:lnTo>
                  <a:pt x="190500" y="379475"/>
                </a:lnTo>
                <a:lnTo>
                  <a:pt x="234162" y="374464"/>
                </a:lnTo>
                <a:lnTo>
                  <a:pt x="274253" y="360188"/>
                </a:lnTo>
                <a:lnTo>
                  <a:pt x="309625" y="337788"/>
                </a:lnTo>
                <a:lnTo>
                  <a:pt x="339132" y="308403"/>
                </a:lnTo>
                <a:lnTo>
                  <a:pt x="361627" y="273173"/>
                </a:lnTo>
                <a:lnTo>
                  <a:pt x="375965" y="233238"/>
                </a:lnTo>
                <a:lnTo>
                  <a:pt x="381000" y="189737"/>
                </a:lnTo>
                <a:lnTo>
                  <a:pt x="375965" y="146237"/>
                </a:lnTo>
                <a:lnTo>
                  <a:pt x="361627" y="106302"/>
                </a:lnTo>
                <a:lnTo>
                  <a:pt x="339132" y="71072"/>
                </a:lnTo>
                <a:lnTo>
                  <a:pt x="309625" y="41687"/>
                </a:lnTo>
                <a:lnTo>
                  <a:pt x="274253" y="19287"/>
                </a:lnTo>
                <a:lnTo>
                  <a:pt x="234162" y="5011"/>
                </a:lnTo>
                <a:lnTo>
                  <a:pt x="190500" y="0"/>
                </a:lnTo>
                <a:close/>
              </a:path>
            </a:pathLst>
          </a:custGeom>
          <a:solidFill>
            <a:srgbClr val="1BD7D3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0">
            <a:extLst>
              <a:ext uri="{FF2B5EF4-FFF2-40B4-BE49-F238E27FC236}">
                <a16:creationId xmlns:a16="http://schemas.microsoft.com/office/drawing/2014/main" id="{00146EAB-6829-43DD-B4E9-78B0EA1A3D1F}"/>
              </a:ext>
            </a:extLst>
          </p:cNvPr>
          <p:cNvSpPr txBox="1"/>
          <p:nvPr/>
        </p:nvSpPr>
        <p:spPr>
          <a:xfrm>
            <a:off x="7088816" y="1118218"/>
            <a:ext cx="4504626" cy="20204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Aft>
                <a:spcPts val="300"/>
              </a:spcAft>
            </a:pPr>
            <a:r>
              <a:rPr lang="ru-RU" sz="16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Коррупциявий</a:t>
            </a:r>
            <a:r>
              <a:rPr lang="ru-RU" sz="16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uz-Cyrl-UZ" sz="16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ў</a:t>
            </a:r>
            <a:r>
              <a:rPr lang="ru-RU" sz="16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зига </a:t>
            </a:r>
            <a:r>
              <a:rPr lang="ru-RU" sz="16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хос</a:t>
            </a:r>
            <a:r>
              <a:rPr lang="ru-RU" sz="16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6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хавф-хатар</a:t>
            </a:r>
            <a:endParaRPr lang="ru-RU" sz="1600" b="1" spc="-20">
              <a:solidFill>
                <a:schemeClr val="bg2">
                  <a:lumMod val="25000"/>
                </a:schemeClr>
              </a:solidFill>
              <a:cs typeface="Arial"/>
            </a:endParaRPr>
          </a:p>
          <a:p>
            <a:pPr marL="12700">
              <a:lnSpc>
                <a:spcPct val="100000"/>
              </a:lnSpc>
              <a:spcAft>
                <a:spcPts val="300"/>
              </a:spcAft>
            </a:pPr>
            <a:r>
              <a:rPr lang="ru-RU" sz="1400" spc="-20">
                <a:solidFill>
                  <a:schemeClr val="tx2"/>
                </a:solidFill>
                <a:cs typeface="Arial"/>
              </a:rPr>
              <a:t>Давлат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ташкилотининг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фаолияти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функцияларининг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ўзига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хос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хусусиятларидан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келиб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чиққан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ҳолда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,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уни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пасайтиришга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қаратилган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чора-тадбирларни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амалга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оширишни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ҳисобга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олмаган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ҳолда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(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яъни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мавжуд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коррупцияга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қарши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курашиш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сиёсати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,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минималлаштириш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чоралари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киритилган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назоратни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ҳисобга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олмаган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ҳолда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)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давлат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ташкилотига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хос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хавф-хатар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.</a:t>
            </a:r>
          </a:p>
        </p:txBody>
      </p:sp>
      <p:sp>
        <p:nvSpPr>
          <p:cNvPr id="24" name="object 12">
            <a:extLst>
              <a:ext uri="{FF2B5EF4-FFF2-40B4-BE49-F238E27FC236}">
                <a16:creationId xmlns:a16="http://schemas.microsoft.com/office/drawing/2014/main" id="{DF749963-B91B-4CB2-B78A-6D9B2D1B81D5}"/>
              </a:ext>
            </a:extLst>
          </p:cNvPr>
          <p:cNvSpPr/>
          <p:nvPr/>
        </p:nvSpPr>
        <p:spPr>
          <a:xfrm>
            <a:off x="6308222" y="3585343"/>
            <a:ext cx="688121" cy="685827"/>
          </a:xfrm>
          <a:custGeom>
            <a:avLst/>
            <a:gdLst/>
            <a:ahLst/>
            <a:cxnLst/>
            <a:rect l="l" t="t" r="r" b="b"/>
            <a:pathLst>
              <a:path w="381000" h="379730">
                <a:moveTo>
                  <a:pt x="190500" y="0"/>
                </a:moveTo>
                <a:lnTo>
                  <a:pt x="146837" y="5011"/>
                </a:lnTo>
                <a:lnTo>
                  <a:pt x="106746" y="19287"/>
                </a:lnTo>
                <a:lnTo>
                  <a:pt x="71374" y="41687"/>
                </a:lnTo>
                <a:lnTo>
                  <a:pt x="41867" y="71072"/>
                </a:lnTo>
                <a:lnTo>
                  <a:pt x="19372" y="106302"/>
                </a:lnTo>
                <a:lnTo>
                  <a:pt x="5034" y="146237"/>
                </a:lnTo>
                <a:lnTo>
                  <a:pt x="0" y="189737"/>
                </a:lnTo>
                <a:lnTo>
                  <a:pt x="5034" y="233238"/>
                </a:lnTo>
                <a:lnTo>
                  <a:pt x="19372" y="273173"/>
                </a:lnTo>
                <a:lnTo>
                  <a:pt x="41867" y="308403"/>
                </a:lnTo>
                <a:lnTo>
                  <a:pt x="71374" y="337788"/>
                </a:lnTo>
                <a:lnTo>
                  <a:pt x="106746" y="360188"/>
                </a:lnTo>
                <a:lnTo>
                  <a:pt x="146837" y="374464"/>
                </a:lnTo>
                <a:lnTo>
                  <a:pt x="190500" y="379475"/>
                </a:lnTo>
                <a:lnTo>
                  <a:pt x="234162" y="374464"/>
                </a:lnTo>
                <a:lnTo>
                  <a:pt x="274253" y="360188"/>
                </a:lnTo>
                <a:lnTo>
                  <a:pt x="309625" y="337788"/>
                </a:lnTo>
                <a:lnTo>
                  <a:pt x="339132" y="308403"/>
                </a:lnTo>
                <a:lnTo>
                  <a:pt x="361627" y="273173"/>
                </a:lnTo>
                <a:lnTo>
                  <a:pt x="375965" y="233238"/>
                </a:lnTo>
                <a:lnTo>
                  <a:pt x="381000" y="189737"/>
                </a:lnTo>
                <a:lnTo>
                  <a:pt x="375965" y="146237"/>
                </a:lnTo>
                <a:lnTo>
                  <a:pt x="361627" y="106302"/>
                </a:lnTo>
                <a:lnTo>
                  <a:pt x="339132" y="71072"/>
                </a:lnTo>
                <a:lnTo>
                  <a:pt x="309625" y="41687"/>
                </a:lnTo>
                <a:lnTo>
                  <a:pt x="274253" y="19287"/>
                </a:lnTo>
                <a:lnTo>
                  <a:pt x="234162" y="5011"/>
                </a:lnTo>
                <a:lnTo>
                  <a:pt x="190500" y="0"/>
                </a:lnTo>
                <a:close/>
              </a:path>
            </a:pathLst>
          </a:custGeom>
          <a:solidFill>
            <a:srgbClr val="1BD7D3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0">
            <a:extLst>
              <a:ext uri="{FF2B5EF4-FFF2-40B4-BE49-F238E27FC236}">
                <a16:creationId xmlns:a16="http://schemas.microsoft.com/office/drawing/2014/main" id="{72507320-DFDA-47F5-8B87-B64C6F032C90}"/>
              </a:ext>
            </a:extLst>
          </p:cNvPr>
          <p:cNvSpPr txBox="1"/>
          <p:nvPr/>
        </p:nvSpPr>
        <p:spPr>
          <a:xfrm>
            <a:off x="7088816" y="3588436"/>
            <a:ext cx="4504626" cy="943207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Aft>
                <a:spcPts val="300"/>
              </a:spcAft>
            </a:pPr>
            <a:r>
              <a:rPr lang="ru-RU" sz="16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Коррупциявий</a:t>
            </a:r>
            <a:r>
              <a:rPr lang="ru-RU" sz="16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6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қолдиқ</a:t>
            </a:r>
            <a:r>
              <a:rPr lang="ru-RU" sz="16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6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хавф-хатар</a:t>
            </a:r>
            <a:r>
              <a:rPr lang="ru-RU" sz="16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</a:p>
          <a:p>
            <a:pPr marL="12700">
              <a:lnSpc>
                <a:spcPct val="100000"/>
              </a:lnSpc>
              <a:spcAft>
                <a:spcPts val="300"/>
              </a:spcAft>
            </a:pPr>
            <a:r>
              <a:rPr lang="ru-RU" sz="1400" spc="-20" err="1">
                <a:solidFill>
                  <a:schemeClr val="tx2"/>
                </a:solidFill>
                <a:cs typeface="Arial"/>
              </a:rPr>
              <a:t>Аниқланган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(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ўзига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хос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) коррупция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хавфини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бартараф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этиш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чоралари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кўрилгандан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кейин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қоладиган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хавф</a:t>
            </a:r>
            <a:r>
              <a:rPr lang="en-US" sz="1400" spc="-20">
                <a:solidFill>
                  <a:schemeClr val="tx2"/>
                </a:solidFill>
                <a:cs typeface="Arial"/>
              </a:rPr>
              <a:t>-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хатар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.</a:t>
            </a:r>
          </a:p>
        </p:txBody>
      </p:sp>
      <p:grpSp>
        <p:nvGrpSpPr>
          <p:cNvPr id="26" name="Group 1333">
            <a:extLst>
              <a:ext uri="{FF2B5EF4-FFF2-40B4-BE49-F238E27FC236}">
                <a16:creationId xmlns:a16="http://schemas.microsoft.com/office/drawing/2014/main" id="{8AF2551B-444A-4133-8ACD-3369BC77080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98558" y="1227615"/>
            <a:ext cx="641700" cy="564253"/>
            <a:chOff x="4773" y="2198"/>
            <a:chExt cx="174" cy="153"/>
          </a:xfrm>
          <a:solidFill>
            <a:srgbClr val="3A07DF"/>
          </a:solidFill>
        </p:grpSpPr>
        <p:sp>
          <p:nvSpPr>
            <p:cNvPr id="27" name="Freeform 1334">
              <a:extLst>
                <a:ext uri="{FF2B5EF4-FFF2-40B4-BE49-F238E27FC236}">
                  <a16:creationId xmlns:a16="http://schemas.microsoft.com/office/drawing/2014/main" id="{B242711C-7FE2-4C23-9406-4F6F80D924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73" y="2198"/>
              <a:ext cx="174" cy="153"/>
            </a:xfrm>
            <a:custGeom>
              <a:avLst/>
              <a:gdLst>
                <a:gd name="T0" fmla="*/ 6351 w 6448"/>
                <a:gd name="T1" fmla="*/ 4880 h 5684"/>
                <a:gd name="T2" fmla="*/ 3688 w 6448"/>
                <a:gd name="T3" fmla="*/ 268 h 5684"/>
                <a:gd name="T4" fmla="*/ 3224 w 6448"/>
                <a:gd name="T5" fmla="*/ 0 h 5684"/>
                <a:gd name="T6" fmla="*/ 2760 w 6448"/>
                <a:gd name="T7" fmla="*/ 268 h 5684"/>
                <a:gd name="T8" fmla="*/ 97 w 6448"/>
                <a:gd name="T9" fmla="*/ 4880 h 5684"/>
                <a:gd name="T10" fmla="*/ 97 w 6448"/>
                <a:gd name="T11" fmla="*/ 5416 h 5684"/>
                <a:gd name="T12" fmla="*/ 561 w 6448"/>
                <a:gd name="T13" fmla="*/ 5684 h 5684"/>
                <a:gd name="T14" fmla="*/ 5887 w 6448"/>
                <a:gd name="T15" fmla="*/ 5684 h 5684"/>
                <a:gd name="T16" fmla="*/ 6351 w 6448"/>
                <a:gd name="T17" fmla="*/ 5416 h 5684"/>
                <a:gd name="T18" fmla="*/ 6351 w 6448"/>
                <a:gd name="T19" fmla="*/ 4880 h 5684"/>
                <a:gd name="T20" fmla="*/ 6189 w 6448"/>
                <a:gd name="T21" fmla="*/ 5323 h 5684"/>
                <a:gd name="T22" fmla="*/ 5887 w 6448"/>
                <a:gd name="T23" fmla="*/ 5497 h 5684"/>
                <a:gd name="T24" fmla="*/ 561 w 6448"/>
                <a:gd name="T25" fmla="*/ 5497 h 5684"/>
                <a:gd name="T26" fmla="*/ 259 w 6448"/>
                <a:gd name="T27" fmla="*/ 5323 h 5684"/>
                <a:gd name="T28" fmla="*/ 259 w 6448"/>
                <a:gd name="T29" fmla="*/ 4974 h 5684"/>
                <a:gd name="T30" fmla="*/ 2922 w 6448"/>
                <a:gd name="T31" fmla="*/ 361 h 5684"/>
                <a:gd name="T32" fmla="*/ 3224 w 6448"/>
                <a:gd name="T33" fmla="*/ 187 h 5684"/>
                <a:gd name="T34" fmla="*/ 3526 w 6448"/>
                <a:gd name="T35" fmla="*/ 361 h 5684"/>
                <a:gd name="T36" fmla="*/ 6189 w 6448"/>
                <a:gd name="T37" fmla="*/ 4974 h 5684"/>
                <a:gd name="T38" fmla="*/ 6189 w 6448"/>
                <a:gd name="T39" fmla="*/ 4974 h 5684"/>
                <a:gd name="T40" fmla="*/ 6189 w 6448"/>
                <a:gd name="T41" fmla="*/ 5323 h 5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448" h="5684">
                  <a:moveTo>
                    <a:pt x="6351" y="4880"/>
                  </a:moveTo>
                  <a:lnTo>
                    <a:pt x="3688" y="268"/>
                  </a:lnTo>
                  <a:cubicBezTo>
                    <a:pt x="3591" y="100"/>
                    <a:pt x="3418" y="0"/>
                    <a:pt x="3224" y="0"/>
                  </a:cubicBezTo>
                  <a:cubicBezTo>
                    <a:pt x="3030" y="0"/>
                    <a:pt x="2857" y="100"/>
                    <a:pt x="2760" y="268"/>
                  </a:cubicBezTo>
                  <a:lnTo>
                    <a:pt x="97" y="4880"/>
                  </a:lnTo>
                  <a:cubicBezTo>
                    <a:pt x="0" y="5048"/>
                    <a:pt x="0" y="5248"/>
                    <a:pt x="97" y="5416"/>
                  </a:cubicBezTo>
                  <a:cubicBezTo>
                    <a:pt x="194" y="5584"/>
                    <a:pt x="367" y="5684"/>
                    <a:pt x="561" y="5684"/>
                  </a:cubicBezTo>
                  <a:lnTo>
                    <a:pt x="5887" y="5684"/>
                  </a:lnTo>
                  <a:cubicBezTo>
                    <a:pt x="6081" y="5684"/>
                    <a:pt x="6254" y="5584"/>
                    <a:pt x="6351" y="5416"/>
                  </a:cubicBezTo>
                  <a:cubicBezTo>
                    <a:pt x="6448" y="5248"/>
                    <a:pt x="6448" y="5048"/>
                    <a:pt x="6351" y="4880"/>
                  </a:cubicBezTo>
                  <a:close/>
                  <a:moveTo>
                    <a:pt x="6189" y="5323"/>
                  </a:moveTo>
                  <a:cubicBezTo>
                    <a:pt x="6126" y="5432"/>
                    <a:pt x="6013" y="5497"/>
                    <a:pt x="5887" y="5497"/>
                  </a:cubicBezTo>
                  <a:lnTo>
                    <a:pt x="561" y="5497"/>
                  </a:lnTo>
                  <a:cubicBezTo>
                    <a:pt x="435" y="5497"/>
                    <a:pt x="322" y="5432"/>
                    <a:pt x="259" y="5323"/>
                  </a:cubicBezTo>
                  <a:cubicBezTo>
                    <a:pt x="196" y="5213"/>
                    <a:pt x="196" y="5083"/>
                    <a:pt x="259" y="4974"/>
                  </a:cubicBezTo>
                  <a:lnTo>
                    <a:pt x="2922" y="361"/>
                  </a:lnTo>
                  <a:cubicBezTo>
                    <a:pt x="2985" y="252"/>
                    <a:pt x="3098" y="187"/>
                    <a:pt x="3224" y="187"/>
                  </a:cubicBezTo>
                  <a:cubicBezTo>
                    <a:pt x="3350" y="187"/>
                    <a:pt x="3463" y="252"/>
                    <a:pt x="3526" y="361"/>
                  </a:cubicBezTo>
                  <a:lnTo>
                    <a:pt x="6189" y="4974"/>
                  </a:lnTo>
                  <a:lnTo>
                    <a:pt x="6189" y="4974"/>
                  </a:lnTo>
                  <a:cubicBezTo>
                    <a:pt x="6252" y="5083"/>
                    <a:pt x="6252" y="5213"/>
                    <a:pt x="6189" y="5323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335">
              <a:extLst>
                <a:ext uri="{FF2B5EF4-FFF2-40B4-BE49-F238E27FC236}">
                  <a16:creationId xmlns:a16="http://schemas.microsoft.com/office/drawing/2014/main" id="{CEE750EC-94D0-4E38-9E62-6594DBE84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8" y="2236"/>
              <a:ext cx="59" cy="99"/>
            </a:xfrm>
            <a:custGeom>
              <a:avLst/>
              <a:gdLst>
                <a:gd name="T0" fmla="*/ 188 w 2192"/>
                <a:gd name="T1" fmla="*/ 60 h 3643"/>
                <a:gd name="T2" fmla="*/ 60 w 2192"/>
                <a:gd name="T3" fmla="*/ 26 h 3643"/>
                <a:gd name="T4" fmla="*/ 25 w 2192"/>
                <a:gd name="T5" fmla="*/ 154 h 3643"/>
                <a:gd name="T6" fmla="*/ 1932 w 2192"/>
                <a:gd name="T7" fmla="*/ 3456 h 3643"/>
                <a:gd name="T8" fmla="*/ 407 w 2192"/>
                <a:gd name="T9" fmla="*/ 3456 h 3643"/>
                <a:gd name="T10" fmla="*/ 314 w 2192"/>
                <a:gd name="T11" fmla="*/ 3549 h 3643"/>
                <a:gd name="T12" fmla="*/ 407 w 2192"/>
                <a:gd name="T13" fmla="*/ 3643 h 3643"/>
                <a:gd name="T14" fmla="*/ 2094 w 2192"/>
                <a:gd name="T15" fmla="*/ 3643 h 3643"/>
                <a:gd name="T16" fmla="*/ 2175 w 2192"/>
                <a:gd name="T17" fmla="*/ 3596 h 3643"/>
                <a:gd name="T18" fmla="*/ 2175 w 2192"/>
                <a:gd name="T19" fmla="*/ 3503 h 3643"/>
                <a:gd name="T20" fmla="*/ 188 w 2192"/>
                <a:gd name="T21" fmla="*/ 60 h 3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2" h="3643">
                  <a:moveTo>
                    <a:pt x="188" y="60"/>
                  </a:moveTo>
                  <a:cubicBezTo>
                    <a:pt x="162" y="15"/>
                    <a:pt x="105" y="0"/>
                    <a:pt x="60" y="26"/>
                  </a:cubicBezTo>
                  <a:cubicBezTo>
                    <a:pt x="15" y="52"/>
                    <a:pt x="0" y="109"/>
                    <a:pt x="25" y="154"/>
                  </a:cubicBezTo>
                  <a:lnTo>
                    <a:pt x="1932" y="3456"/>
                  </a:lnTo>
                  <a:lnTo>
                    <a:pt x="407" y="3456"/>
                  </a:lnTo>
                  <a:cubicBezTo>
                    <a:pt x="356" y="3456"/>
                    <a:pt x="314" y="3498"/>
                    <a:pt x="314" y="3549"/>
                  </a:cubicBezTo>
                  <a:cubicBezTo>
                    <a:pt x="314" y="3601"/>
                    <a:pt x="356" y="3643"/>
                    <a:pt x="407" y="3643"/>
                  </a:cubicBezTo>
                  <a:lnTo>
                    <a:pt x="2094" y="3643"/>
                  </a:lnTo>
                  <a:cubicBezTo>
                    <a:pt x="2128" y="3643"/>
                    <a:pt x="2158" y="3625"/>
                    <a:pt x="2175" y="3596"/>
                  </a:cubicBezTo>
                  <a:cubicBezTo>
                    <a:pt x="2192" y="3567"/>
                    <a:pt x="2192" y="3532"/>
                    <a:pt x="2175" y="3503"/>
                  </a:cubicBezTo>
                  <a:lnTo>
                    <a:pt x="188" y="6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336">
              <a:extLst>
                <a:ext uri="{FF2B5EF4-FFF2-40B4-BE49-F238E27FC236}">
                  <a16:creationId xmlns:a16="http://schemas.microsoft.com/office/drawing/2014/main" id="{02D9221C-676A-4E2C-B022-15BB15D19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3" y="2218"/>
              <a:ext cx="75" cy="117"/>
            </a:xfrm>
            <a:custGeom>
              <a:avLst/>
              <a:gdLst>
                <a:gd name="T0" fmla="*/ 1785 w 2783"/>
                <a:gd name="T1" fmla="*/ 4137 h 4324"/>
                <a:gd name="T2" fmla="*/ 260 w 2783"/>
                <a:gd name="T3" fmla="*/ 4137 h 4324"/>
                <a:gd name="T4" fmla="*/ 2486 w 2783"/>
                <a:gd name="T5" fmla="*/ 282 h 4324"/>
                <a:gd name="T6" fmla="*/ 2595 w 2783"/>
                <a:gd name="T7" fmla="*/ 470 h 4324"/>
                <a:gd name="T8" fmla="*/ 2723 w 2783"/>
                <a:gd name="T9" fmla="*/ 504 h 4324"/>
                <a:gd name="T10" fmla="*/ 2757 w 2783"/>
                <a:gd name="T11" fmla="*/ 376 h 4324"/>
                <a:gd name="T12" fmla="*/ 2567 w 2783"/>
                <a:gd name="T13" fmla="*/ 47 h 4324"/>
                <a:gd name="T14" fmla="*/ 2486 w 2783"/>
                <a:gd name="T15" fmla="*/ 0 h 4324"/>
                <a:gd name="T16" fmla="*/ 2405 w 2783"/>
                <a:gd name="T17" fmla="*/ 47 h 4324"/>
                <a:gd name="T18" fmla="*/ 17 w 2783"/>
                <a:gd name="T19" fmla="*/ 4184 h 4324"/>
                <a:gd name="T20" fmla="*/ 17 w 2783"/>
                <a:gd name="T21" fmla="*/ 4277 h 4324"/>
                <a:gd name="T22" fmla="*/ 98 w 2783"/>
                <a:gd name="T23" fmla="*/ 4324 h 4324"/>
                <a:gd name="T24" fmla="*/ 1785 w 2783"/>
                <a:gd name="T25" fmla="*/ 4324 h 4324"/>
                <a:gd name="T26" fmla="*/ 1878 w 2783"/>
                <a:gd name="T27" fmla="*/ 4230 h 4324"/>
                <a:gd name="T28" fmla="*/ 1785 w 2783"/>
                <a:gd name="T29" fmla="*/ 4137 h 4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83" h="4324">
                  <a:moveTo>
                    <a:pt x="1785" y="4137"/>
                  </a:moveTo>
                  <a:lnTo>
                    <a:pt x="260" y="4137"/>
                  </a:lnTo>
                  <a:lnTo>
                    <a:pt x="2486" y="282"/>
                  </a:lnTo>
                  <a:lnTo>
                    <a:pt x="2595" y="470"/>
                  </a:lnTo>
                  <a:cubicBezTo>
                    <a:pt x="2621" y="515"/>
                    <a:pt x="2678" y="530"/>
                    <a:pt x="2723" y="504"/>
                  </a:cubicBezTo>
                  <a:cubicBezTo>
                    <a:pt x="2768" y="478"/>
                    <a:pt x="2783" y="421"/>
                    <a:pt x="2757" y="376"/>
                  </a:cubicBezTo>
                  <a:lnTo>
                    <a:pt x="2567" y="47"/>
                  </a:lnTo>
                  <a:cubicBezTo>
                    <a:pt x="2550" y="18"/>
                    <a:pt x="2519" y="0"/>
                    <a:pt x="2486" y="0"/>
                  </a:cubicBezTo>
                  <a:cubicBezTo>
                    <a:pt x="2452" y="0"/>
                    <a:pt x="2422" y="18"/>
                    <a:pt x="2405" y="47"/>
                  </a:cubicBezTo>
                  <a:lnTo>
                    <a:pt x="17" y="4184"/>
                  </a:lnTo>
                  <a:cubicBezTo>
                    <a:pt x="0" y="4213"/>
                    <a:pt x="0" y="4248"/>
                    <a:pt x="17" y="4277"/>
                  </a:cubicBezTo>
                  <a:cubicBezTo>
                    <a:pt x="34" y="4306"/>
                    <a:pt x="64" y="4324"/>
                    <a:pt x="98" y="4324"/>
                  </a:cubicBezTo>
                  <a:lnTo>
                    <a:pt x="1785" y="4324"/>
                  </a:lnTo>
                  <a:cubicBezTo>
                    <a:pt x="1836" y="4324"/>
                    <a:pt x="1878" y="4282"/>
                    <a:pt x="1878" y="4230"/>
                  </a:cubicBezTo>
                  <a:cubicBezTo>
                    <a:pt x="1878" y="4179"/>
                    <a:pt x="1836" y="4137"/>
                    <a:pt x="1785" y="4137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337">
              <a:extLst>
                <a:ext uri="{FF2B5EF4-FFF2-40B4-BE49-F238E27FC236}">
                  <a16:creationId xmlns:a16="http://schemas.microsoft.com/office/drawing/2014/main" id="{38ECC748-2FE0-409B-9140-B6A61CF78E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50" y="2316"/>
              <a:ext cx="21" cy="21"/>
            </a:xfrm>
            <a:custGeom>
              <a:avLst/>
              <a:gdLst>
                <a:gd name="T0" fmla="*/ 394 w 788"/>
                <a:gd name="T1" fmla="*/ 0 h 788"/>
                <a:gd name="T2" fmla="*/ 0 w 788"/>
                <a:gd name="T3" fmla="*/ 394 h 788"/>
                <a:gd name="T4" fmla="*/ 394 w 788"/>
                <a:gd name="T5" fmla="*/ 788 h 788"/>
                <a:gd name="T6" fmla="*/ 788 w 788"/>
                <a:gd name="T7" fmla="*/ 394 h 788"/>
                <a:gd name="T8" fmla="*/ 394 w 788"/>
                <a:gd name="T9" fmla="*/ 0 h 788"/>
                <a:gd name="T10" fmla="*/ 394 w 788"/>
                <a:gd name="T11" fmla="*/ 601 h 788"/>
                <a:gd name="T12" fmla="*/ 187 w 788"/>
                <a:gd name="T13" fmla="*/ 394 h 788"/>
                <a:gd name="T14" fmla="*/ 394 w 788"/>
                <a:gd name="T15" fmla="*/ 187 h 788"/>
                <a:gd name="T16" fmla="*/ 601 w 788"/>
                <a:gd name="T17" fmla="*/ 394 h 788"/>
                <a:gd name="T18" fmla="*/ 394 w 788"/>
                <a:gd name="T19" fmla="*/ 601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88" h="788">
                  <a:moveTo>
                    <a:pt x="394" y="0"/>
                  </a:moveTo>
                  <a:cubicBezTo>
                    <a:pt x="177" y="0"/>
                    <a:pt x="0" y="177"/>
                    <a:pt x="0" y="394"/>
                  </a:cubicBezTo>
                  <a:cubicBezTo>
                    <a:pt x="0" y="612"/>
                    <a:pt x="177" y="788"/>
                    <a:pt x="394" y="788"/>
                  </a:cubicBezTo>
                  <a:cubicBezTo>
                    <a:pt x="611" y="788"/>
                    <a:pt x="788" y="612"/>
                    <a:pt x="788" y="394"/>
                  </a:cubicBezTo>
                  <a:cubicBezTo>
                    <a:pt x="788" y="177"/>
                    <a:pt x="611" y="0"/>
                    <a:pt x="394" y="0"/>
                  </a:cubicBezTo>
                  <a:close/>
                  <a:moveTo>
                    <a:pt x="394" y="601"/>
                  </a:moveTo>
                  <a:cubicBezTo>
                    <a:pt x="280" y="601"/>
                    <a:pt x="187" y="508"/>
                    <a:pt x="187" y="394"/>
                  </a:cubicBezTo>
                  <a:cubicBezTo>
                    <a:pt x="187" y="280"/>
                    <a:pt x="280" y="187"/>
                    <a:pt x="394" y="187"/>
                  </a:cubicBezTo>
                  <a:cubicBezTo>
                    <a:pt x="508" y="187"/>
                    <a:pt x="601" y="280"/>
                    <a:pt x="601" y="394"/>
                  </a:cubicBezTo>
                  <a:cubicBezTo>
                    <a:pt x="601" y="508"/>
                    <a:pt x="508" y="601"/>
                    <a:pt x="394" y="601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338">
              <a:extLst>
                <a:ext uri="{FF2B5EF4-FFF2-40B4-BE49-F238E27FC236}">
                  <a16:creationId xmlns:a16="http://schemas.microsoft.com/office/drawing/2014/main" id="{E2ADFEF9-ECF1-4EC8-87D2-09CA59A09A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50" y="2254"/>
              <a:ext cx="21" cy="56"/>
            </a:xfrm>
            <a:custGeom>
              <a:avLst/>
              <a:gdLst>
                <a:gd name="T0" fmla="*/ 196 w 782"/>
                <a:gd name="T1" fmla="*/ 0 h 2091"/>
                <a:gd name="T2" fmla="*/ 55 w 782"/>
                <a:gd name="T3" fmla="*/ 61 h 2091"/>
                <a:gd name="T4" fmla="*/ 2 w 782"/>
                <a:gd name="T5" fmla="*/ 204 h 2091"/>
                <a:gd name="T6" fmla="*/ 92 w 782"/>
                <a:gd name="T7" fmla="*/ 1908 h 2091"/>
                <a:gd name="T8" fmla="*/ 286 w 782"/>
                <a:gd name="T9" fmla="*/ 2091 h 2091"/>
                <a:gd name="T10" fmla="*/ 496 w 782"/>
                <a:gd name="T11" fmla="*/ 2091 h 2091"/>
                <a:gd name="T12" fmla="*/ 690 w 782"/>
                <a:gd name="T13" fmla="*/ 1908 h 2091"/>
                <a:gd name="T14" fmla="*/ 780 w 782"/>
                <a:gd name="T15" fmla="*/ 204 h 2091"/>
                <a:gd name="T16" fmla="*/ 727 w 782"/>
                <a:gd name="T17" fmla="*/ 61 h 2091"/>
                <a:gd name="T18" fmla="*/ 586 w 782"/>
                <a:gd name="T19" fmla="*/ 0 h 2091"/>
                <a:gd name="T20" fmla="*/ 196 w 782"/>
                <a:gd name="T21" fmla="*/ 0 h 2091"/>
                <a:gd name="T22" fmla="*/ 592 w 782"/>
                <a:gd name="T23" fmla="*/ 195 h 2091"/>
                <a:gd name="T24" fmla="*/ 503 w 782"/>
                <a:gd name="T25" fmla="*/ 1898 h 2091"/>
                <a:gd name="T26" fmla="*/ 496 w 782"/>
                <a:gd name="T27" fmla="*/ 1904 h 2091"/>
                <a:gd name="T28" fmla="*/ 286 w 782"/>
                <a:gd name="T29" fmla="*/ 1904 h 2091"/>
                <a:gd name="T30" fmla="*/ 279 w 782"/>
                <a:gd name="T31" fmla="*/ 1898 h 2091"/>
                <a:gd name="T32" fmla="*/ 190 w 782"/>
                <a:gd name="T33" fmla="*/ 195 h 2091"/>
                <a:gd name="T34" fmla="*/ 191 w 782"/>
                <a:gd name="T35" fmla="*/ 190 h 2091"/>
                <a:gd name="T36" fmla="*/ 196 w 782"/>
                <a:gd name="T37" fmla="*/ 188 h 2091"/>
                <a:gd name="T38" fmla="*/ 586 w 782"/>
                <a:gd name="T39" fmla="*/ 188 h 2091"/>
                <a:gd name="T40" fmla="*/ 591 w 782"/>
                <a:gd name="T41" fmla="*/ 190 h 2091"/>
                <a:gd name="T42" fmla="*/ 592 w 782"/>
                <a:gd name="T43" fmla="*/ 195 h 2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82" h="2091">
                  <a:moveTo>
                    <a:pt x="196" y="0"/>
                  </a:moveTo>
                  <a:cubicBezTo>
                    <a:pt x="143" y="0"/>
                    <a:pt x="92" y="22"/>
                    <a:pt x="55" y="61"/>
                  </a:cubicBezTo>
                  <a:cubicBezTo>
                    <a:pt x="19" y="99"/>
                    <a:pt x="0" y="151"/>
                    <a:pt x="2" y="204"/>
                  </a:cubicBezTo>
                  <a:lnTo>
                    <a:pt x="92" y="1908"/>
                  </a:lnTo>
                  <a:cubicBezTo>
                    <a:pt x="97" y="2011"/>
                    <a:pt x="182" y="2091"/>
                    <a:pt x="286" y="2091"/>
                  </a:cubicBezTo>
                  <a:lnTo>
                    <a:pt x="496" y="2091"/>
                  </a:lnTo>
                  <a:cubicBezTo>
                    <a:pt x="600" y="2091"/>
                    <a:pt x="685" y="2011"/>
                    <a:pt x="690" y="1908"/>
                  </a:cubicBezTo>
                  <a:lnTo>
                    <a:pt x="780" y="204"/>
                  </a:lnTo>
                  <a:cubicBezTo>
                    <a:pt x="782" y="151"/>
                    <a:pt x="763" y="99"/>
                    <a:pt x="727" y="61"/>
                  </a:cubicBezTo>
                  <a:cubicBezTo>
                    <a:pt x="690" y="22"/>
                    <a:pt x="639" y="0"/>
                    <a:pt x="586" y="0"/>
                  </a:cubicBezTo>
                  <a:lnTo>
                    <a:pt x="196" y="0"/>
                  </a:lnTo>
                  <a:close/>
                  <a:moveTo>
                    <a:pt x="592" y="195"/>
                  </a:moveTo>
                  <a:lnTo>
                    <a:pt x="503" y="1898"/>
                  </a:lnTo>
                  <a:cubicBezTo>
                    <a:pt x="503" y="1901"/>
                    <a:pt x="500" y="1904"/>
                    <a:pt x="496" y="1904"/>
                  </a:cubicBezTo>
                  <a:lnTo>
                    <a:pt x="286" y="1904"/>
                  </a:lnTo>
                  <a:cubicBezTo>
                    <a:pt x="282" y="1904"/>
                    <a:pt x="279" y="1901"/>
                    <a:pt x="279" y="1898"/>
                  </a:cubicBezTo>
                  <a:lnTo>
                    <a:pt x="190" y="195"/>
                  </a:lnTo>
                  <a:cubicBezTo>
                    <a:pt x="190" y="194"/>
                    <a:pt x="189" y="192"/>
                    <a:pt x="191" y="190"/>
                  </a:cubicBezTo>
                  <a:cubicBezTo>
                    <a:pt x="193" y="188"/>
                    <a:pt x="195" y="188"/>
                    <a:pt x="196" y="188"/>
                  </a:cubicBezTo>
                  <a:lnTo>
                    <a:pt x="586" y="188"/>
                  </a:lnTo>
                  <a:cubicBezTo>
                    <a:pt x="587" y="188"/>
                    <a:pt x="589" y="188"/>
                    <a:pt x="591" y="190"/>
                  </a:cubicBezTo>
                  <a:cubicBezTo>
                    <a:pt x="593" y="192"/>
                    <a:pt x="592" y="194"/>
                    <a:pt x="592" y="195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2" name="Group 1333">
            <a:extLst>
              <a:ext uri="{FF2B5EF4-FFF2-40B4-BE49-F238E27FC236}">
                <a16:creationId xmlns:a16="http://schemas.microsoft.com/office/drawing/2014/main" id="{3BCDFBBD-1A28-4E76-8953-3FCBCD9DCDE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98558" y="3585343"/>
            <a:ext cx="641700" cy="564253"/>
            <a:chOff x="4773" y="2198"/>
            <a:chExt cx="174" cy="153"/>
          </a:xfrm>
          <a:solidFill>
            <a:srgbClr val="3A07DF"/>
          </a:solidFill>
        </p:grpSpPr>
        <p:sp>
          <p:nvSpPr>
            <p:cNvPr id="33" name="Freeform 1334">
              <a:extLst>
                <a:ext uri="{FF2B5EF4-FFF2-40B4-BE49-F238E27FC236}">
                  <a16:creationId xmlns:a16="http://schemas.microsoft.com/office/drawing/2014/main" id="{0E7A7DBE-86BC-4897-B1ED-6C79D69763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73" y="2198"/>
              <a:ext cx="174" cy="153"/>
            </a:xfrm>
            <a:custGeom>
              <a:avLst/>
              <a:gdLst>
                <a:gd name="T0" fmla="*/ 6351 w 6448"/>
                <a:gd name="T1" fmla="*/ 4880 h 5684"/>
                <a:gd name="T2" fmla="*/ 3688 w 6448"/>
                <a:gd name="T3" fmla="*/ 268 h 5684"/>
                <a:gd name="T4" fmla="*/ 3224 w 6448"/>
                <a:gd name="T5" fmla="*/ 0 h 5684"/>
                <a:gd name="T6" fmla="*/ 2760 w 6448"/>
                <a:gd name="T7" fmla="*/ 268 h 5684"/>
                <a:gd name="T8" fmla="*/ 97 w 6448"/>
                <a:gd name="T9" fmla="*/ 4880 h 5684"/>
                <a:gd name="T10" fmla="*/ 97 w 6448"/>
                <a:gd name="T11" fmla="*/ 5416 h 5684"/>
                <a:gd name="T12" fmla="*/ 561 w 6448"/>
                <a:gd name="T13" fmla="*/ 5684 h 5684"/>
                <a:gd name="T14" fmla="*/ 5887 w 6448"/>
                <a:gd name="T15" fmla="*/ 5684 h 5684"/>
                <a:gd name="T16" fmla="*/ 6351 w 6448"/>
                <a:gd name="T17" fmla="*/ 5416 h 5684"/>
                <a:gd name="T18" fmla="*/ 6351 w 6448"/>
                <a:gd name="T19" fmla="*/ 4880 h 5684"/>
                <a:gd name="T20" fmla="*/ 6189 w 6448"/>
                <a:gd name="T21" fmla="*/ 5323 h 5684"/>
                <a:gd name="T22" fmla="*/ 5887 w 6448"/>
                <a:gd name="T23" fmla="*/ 5497 h 5684"/>
                <a:gd name="T24" fmla="*/ 561 w 6448"/>
                <a:gd name="T25" fmla="*/ 5497 h 5684"/>
                <a:gd name="T26" fmla="*/ 259 w 6448"/>
                <a:gd name="T27" fmla="*/ 5323 h 5684"/>
                <a:gd name="T28" fmla="*/ 259 w 6448"/>
                <a:gd name="T29" fmla="*/ 4974 h 5684"/>
                <a:gd name="T30" fmla="*/ 2922 w 6448"/>
                <a:gd name="T31" fmla="*/ 361 h 5684"/>
                <a:gd name="T32" fmla="*/ 3224 w 6448"/>
                <a:gd name="T33" fmla="*/ 187 h 5684"/>
                <a:gd name="T34" fmla="*/ 3526 w 6448"/>
                <a:gd name="T35" fmla="*/ 361 h 5684"/>
                <a:gd name="T36" fmla="*/ 6189 w 6448"/>
                <a:gd name="T37" fmla="*/ 4974 h 5684"/>
                <a:gd name="T38" fmla="*/ 6189 w 6448"/>
                <a:gd name="T39" fmla="*/ 4974 h 5684"/>
                <a:gd name="T40" fmla="*/ 6189 w 6448"/>
                <a:gd name="T41" fmla="*/ 5323 h 5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448" h="5684">
                  <a:moveTo>
                    <a:pt x="6351" y="4880"/>
                  </a:moveTo>
                  <a:lnTo>
                    <a:pt x="3688" y="268"/>
                  </a:lnTo>
                  <a:cubicBezTo>
                    <a:pt x="3591" y="100"/>
                    <a:pt x="3418" y="0"/>
                    <a:pt x="3224" y="0"/>
                  </a:cubicBezTo>
                  <a:cubicBezTo>
                    <a:pt x="3030" y="0"/>
                    <a:pt x="2857" y="100"/>
                    <a:pt x="2760" y="268"/>
                  </a:cubicBezTo>
                  <a:lnTo>
                    <a:pt x="97" y="4880"/>
                  </a:lnTo>
                  <a:cubicBezTo>
                    <a:pt x="0" y="5048"/>
                    <a:pt x="0" y="5248"/>
                    <a:pt x="97" y="5416"/>
                  </a:cubicBezTo>
                  <a:cubicBezTo>
                    <a:pt x="194" y="5584"/>
                    <a:pt x="367" y="5684"/>
                    <a:pt x="561" y="5684"/>
                  </a:cubicBezTo>
                  <a:lnTo>
                    <a:pt x="5887" y="5684"/>
                  </a:lnTo>
                  <a:cubicBezTo>
                    <a:pt x="6081" y="5684"/>
                    <a:pt x="6254" y="5584"/>
                    <a:pt x="6351" y="5416"/>
                  </a:cubicBezTo>
                  <a:cubicBezTo>
                    <a:pt x="6448" y="5248"/>
                    <a:pt x="6448" y="5048"/>
                    <a:pt x="6351" y="4880"/>
                  </a:cubicBezTo>
                  <a:close/>
                  <a:moveTo>
                    <a:pt x="6189" y="5323"/>
                  </a:moveTo>
                  <a:cubicBezTo>
                    <a:pt x="6126" y="5432"/>
                    <a:pt x="6013" y="5497"/>
                    <a:pt x="5887" y="5497"/>
                  </a:cubicBezTo>
                  <a:lnTo>
                    <a:pt x="561" y="5497"/>
                  </a:lnTo>
                  <a:cubicBezTo>
                    <a:pt x="435" y="5497"/>
                    <a:pt x="322" y="5432"/>
                    <a:pt x="259" y="5323"/>
                  </a:cubicBezTo>
                  <a:cubicBezTo>
                    <a:pt x="196" y="5213"/>
                    <a:pt x="196" y="5083"/>
                    <a:pt x="259" y="4974"/>
                  </a:cubicBezTo>
                  <a:lnTo>
                    <a:pt x="2922" y="361"/>
                  </a:lnTo>
                  <a:cubicBezTo>
                    <a:pt x="2985" y="252"/>
                    <a:pt x="3098" y="187"/>
                    <a:pt x="3224" y="187"/>
                  </a:cubicBezTo>
                  <a:cubicBezTo>
                    <a:pt x="3350" y="187"/>
                    <a:pt x="3463" y="252"/>
                    <a:pt x="3526" y="361"/>
                  </a:cubicBezTo>
                  <a:lnTo>
                    <a:pt x="6189" y="4974"/>
                  </a:lnTo>
                  <a:lnTo>
                    <a:pt x="6189" y="4974"/>
                  </a:lnTo>
                  <a:cubicBezTo>
                    <a:pt x="6252" y="5083"/>
                    <a:pt x="6252" y="5213"/>
                    <a:pt x="6189" y="5323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1335">
              <a:extLst>
                <a:ext uri="{FF2B5EF4-FFF2-40B4-BE49-F238E27FC236}">
                  <a16:creationId xmlns:a16="http://schemas.microsoft.com/office/drawing/2014/main" id="{5D98E107-5D18-4ECD-8A53-231C0799D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8" y="2236"/>
              <a:ext cx="59" cy="99"/>
            </a:xfrm>
            <a:custGeom>
              <a:avLst/>
              <a:gdLst>
                <a:gd name="T0" fmla="*/ 188 w 2192"/>
                <a:gd name="T1" fmla="*/ 60 h 3643"/>
                <a:gd name="T2" fmla="*/ 60 w 2192"/>
                <a:gd name="T3" fmla="*/ 26 h 3643"/>
                <a:gd name="T4" fmla="*/ 25 w 2192"/>
                <a:gd name="T5" fmla="*/ 154 h 3643"/>
                <a:gd name="T6" fmla="*/ 1932 w 2192"/>
                <a:gd name="T7" fmla="*/ 3456 h 3643"/>
                <a:gd name="T8" fmla="*/ 407 w 2192"/>
                <a:gd name="T9" fmla="*/ 3456 h 3643"/>
                <a:gd name="T10" fmla="*/ 314 w 2192"/>
                <a:gd name="T11" fmla="*/ 3549 h 3643"/>
                <a:gd name="T12" fmla="*/ 407 w 2192"/>
                <a:gd name="T13" fmla="*/ 3643 h 3643"/>
                <a:gd name="T14" fmla="*/ 2094 w 2192"/>
                <a:gd name="T15" fmla="*/ 3643 h 3643"/>
                <a:gd name="T16" fmla="*/ 2175 w 2192"/>
                <a:gd name="T17" fmla="*/ 3596 h 3643"/>
                <a:gd name="T18" fmla="*/ 2175 w 2192"/>
                <a:gd name="T19" fmla="*/ 3503 h 3643"/>
                <a:gd name="T20" fmla="*/ 188 w 2192"/>
                <a:gd name="T21" fmla="*/ 60 h 3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2" h="3643">
                  <a:moveTo>
                    <a:pt x="188" y="60"/>
                  </a:moveTo>
                  <a:cubicBezTo>
                    <a:pt x="162" y="15"/>
                    <a:pt x="105" y="0"/>
                    <a:pt x="60" y="26"/>
                  </a:cubicBezTo>
                  <a:cubicBezTo>
                    <a:pt x="15" y="52"/>
                    <a:pt x="0" y="109"/>
                    <a:pt x="25" y="154"/>
                  </a:cubicBezTo>
                  <a:lnTo>
                    <a:pt x="1932" y="3456"/>
                  </a:lnTo>
                  <a:lnTo>
                    <a:pt x="407" y="3456"/>
                  </a:lnTo>
                  <a:cubicBezTo>
                    <a:pt x="356" y="3456"/>
                    <a:pt x="314" y="3498"/>
                    <a:pt x="314" y="3549"/>
                  </a:cubicBezTo>
                  <a:cubicBezTo>
                    <a:pt x="314" y="3601"/>
                    <a:pt x="356" y="3643"/>
                    <a:pt x="407" y="3643"/>
                  </a:cubicBezTo>
                  <a:lnTo>
                    <a:pt x="2094" y="3643"/>
                  </a:lnTo>
                  <a:cubicBezTo>
                    <a:pt x="2128" y="3643"/>
                    <a:pt x="2158" y="3625"/>
                    <a:pt x="2175" y="3596"/>
                  </a:cubicBezTo>
                  <a:cubicBezTo>
                    <a:pt x="2192" y="3567"/>
                    <a:pt x="2192" y="3532"/>
                    <a:pt x="2175" y="3503"/>
                  </a:cubicBezTo>
                  <a:lnTo>
                    <a:pt x="188" y="6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1336">
              <a:extLst>
                <a:ext uri="{FF2B5EF4-FFF2-40B4-BE49-F238E27FC236}">
                  <a16:creationId xmlns:a16="http://schemas.microsoft.com/office/drawing/2014/main" id="{0DD84E52-D6B5-4EC2-B002-8F9609CF0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3" y="2218"/>
              <a:ext cx="75" cy="117"/>
            </a:xfrm>
            <a:custGeom>
              <a:avLst/>
              <a:gdLst>
                <a:gd name="T0" fmla="*/ 1785 w 2783"/>
                <a:gd name="T1" fmla="*/ 4137 h 4324"/>
                <a:gd name="T2" fmla="*/ 260 w 2783"/>
                <a:gd name="T3" fmla="*/ 4137 h 4324"/>
                <a:gd name="T4" fmla="*/ 2486 w 2783"/>
                <a:gd name="T5" fmla="*/ 282 h 4324"/>
                <a:gd name="T6" fmla="*/ 2595 w 2783"/>
                <a:gd name="T7" fmla="*/ 470 h 4324"/>
                <a:gd name="T8" fmla="*/ 2723 w 2783"/>
                <a:gd name="T9" fmla="*/ 504 h 4324"/>
                <a:gd name="T10" fmla="*/ 2757 w 2783"/>
                <a:gd name="T11" fmla="*/ 376 h 4324"/>
                <a:gd name="T12" fmla="*/ 2567 w 2783"/>
                <a:gd name="T13" fmla="*/ 47 h 4324"/>
                <a:gd name="T14" fmla="*/ 2486 w 2783"/>
                <a:gd name="T15" fmla="*/ 0 h 4324"/>
                <a:gd name="T16" fmla="*/ 2405 w 2783"/>
                <a:gd name="T17" fmla="*/ 47 h 4324"/>
                <a:gd name="T18" fmla="*/ 17 w 2783"/>
                <a:gd name="T19" fmla="*/ 4184 h 4324"/>
                <a:gd name="T20" fmla="*/ 17 w 2783"/>
                <a:gd name="T21" fmla="*/ 4277 h 4324"/>
                <a:gd name="T22" fmla="*/ 98 w 2783"/>
                <a:gd name="T23" fmla="*/ 4324 h 4324"/>
                <a:gd name="T24" fmla="*/ 1785 w 2783"/>
                <a:gd name="T25" fmla="*/ 4324 h 4324"/>
                <a:gd name="T26" fmla="*/ 1878 w 2783"/>
                <a:gd name="T27" fmla="*/ 4230 h 4324"/>
                <a:gd name="T28" fmla="*/ 1785 w 2783"/>
                <a:gd name="T29" fmla="*/ 4137 h 4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83" h="4324">
                  <a:moveTo>
                    <a:pt x="1785" y="4137"/>
                  </a:moveTo>
                  <a:lnTo>
                    <a:pt x="260" y="4137"/>
                  </a:lnTo>
                  <a:lnTo>
                    <a:pt x="2486" y="282"/>
                  </a:lnTo>
                  <a:lnTo>
                    <a:pt x="2595" y="470"/>
                  </a:lnTo>
                  <a:cubicBezTo>
                    <a:pt x="2621" y="515"/>
                    <a:pt x="2678" y="530"/>
                    <a:pt x="2723" y="504"/>
                  </a:cubicBezTo>
                  <a:cubicBezTo>
                    <a:pt x="2768" y="478"/>
                    <a:pt x="2783" y="421"/>
                    <a:pt x="2757" y="376"/>
                  </a:cubicBezTo>
                  <a:lnTo>
                    <a:pt x="2567" y="47"/>
                  </a:lnTo>
                  <a:cubicBezTo>
                    <a:pt x="2550" y="18"/>
                    <a:pt x="2519" y="0"/>
                    <a:pt x="2486" y="0"/>
                  </a:cubicBezTo>
                  <a:cubicBezTo>
                    <a:pt x="2452" y="0"/>
                    <a:pt x="2422" y="18"/>
                    <a:pt x="2405" y="47"/>
                  </a:cubicBezTo>
                  <a:lnTo>
                    <a:pt x="17" y="4184"/>
                  </a:lnTo>
                  <a:cubicBezTo>
                    <a:pt x="0" y="4213"/>
                    <a:pt x="0" y="4248"/>
                    <a:pt x="17" y="4277"/>
                  </a:cubicBezTo>
                  <a:cubicBezTo>
                    <a:pt x="34" y="4306"/>
                    <a:pt x="64" y="4324"/>
                    <a:pt x="98" y="4324"/>
                  </a:cubicBezTo>
                  <a:lnTo>
                    <a:pt x="1785" y="4324"/>
                  </a:lnTo>
                  <a:cubicBezTo>
                    <a:pt x="1836" y="4324"/>
                    <a:pt x="1878" y="4282"/>
                    <a:pt x="1878" y="4230"/>
                  </a:cubicBezTo>
                  <a:cubicBezTo>
                    <a:pt x="1878" y="4179"/>
                    <a:pt x="1836" y="4137"/>
                    <a:pt x="1785" y="4137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1337">
              <a:extLst>
                <a:ext uri="{FF2B5EF4-FFF2-40B4-BE49-F238E27FC236}">
                  <a16:creationId xmlns:a16="http://schemas.microsoft.com/office/drawing/2014/main" id="{C9A9C574-9BBB-4828-AE23-0267FE742D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50" y="2316"/>
              <a:ext cx="21" cy="21"/>
            </a:xfrm>
            <a:custGeom>
              <a:avLst/>
              <a:gdLst>
                <a:gd name="T0" fmla="*/ 394 w 788"/>
                <a:gd name="T1" fmla="*/ 0 h 788"/>
                <a:gd name="T2" fmla="*/ 0 w 788"/>
                <a:gd name="T3" fmla="*/ 394 h 788"/>
                <a:gd name="T4" fmla="*/ 394 w 788"/>
                <a:gd name="T5" fmla="*/ 788 h 788"/>
                <a:gd name="T6" fmla="*/ 788 w 788"/>
                <a:gd name="T7" fmla="*/ 394 h 788"/>
                <a:gd name="T8" fmla="*/ 394 w 788"/>
                <a:gd name="T9" fmla="*/ 0 h 788"/>
                <a:gd name="T10" fmla="*/ 394 w 788"/>
                <a:gd name="T11" fmla="*/ 601 h 788"/>
                <a:gd name="T12" fmla="*/ 187 w 788"/>
                <a:gd name="T13" fmla="*/ 394 h 788"/>
                <a:gd name="T14" fmla="*/ 394 w 788"/>
                <a:gd name="T15" fmla="*/ 187 h 788"/>
                <a:gd name="T16" fmla="*/ 601 w 788"/>
                <a:gd name="T17" fmla="*/ 394 h 788"/>
                <a:gd name="T18" fmla="*/ 394 w 788"/>
                <a:gd name="T19" fmla="*/ 601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88" h="788">
                  <a:moveTo>
                    <a:pt x="394" y="0"/>
                  </a:moveTo>
                  <a:cubicBezTo>
                    <a:pt x="177" y="0"/>
                    <a:pt x="0" y="177"/>
                    <a:pt x="0" y="394"/>
                  </a:cubicBezTo>
                  <a:cubicBezTo>
                    <a:pt x="0" y="612"/>
                    <a:pt x="177" y="788"/>
                    <a:pt x="394" y="788"/>
                  </a:cubicBezTo>
                  <a:cubicBezTo>
                    <a:pt x="611" y="788"/>
                    <a:pt x="788" y="612"/>
                    <a:pt x="788" y="394"/>
                  </a:cubicBezTo>
                  <a:cubicBezTo>
                    <a:pt x="788" y="177"/>
                    <a:pt x="611" y="0"/>
                    <a:pt x="394" y="0"/>
                  </a:cubicBezTo>
                  <a:close/>
                  <a:moveTo>
                    <a:pt x="394" y="601"/>
                  </a:moveTo>
                  <a:cubicBezTo>
                    <a:pt x="280" y="601"/>
                    <a:pt x="187" y="508"/>
                    <a:pt x="187" y="394"/>
                  </a:cubicBezTo>
                  <a:cubicBezTo>
                    <a:pt x="187" y="280"/>
                    <a:pt x="280" y="187"/>
                    <a:pt x="394" y="187"/>
                  </a:cubicBezTo>
                  <a:cubicBezTo>
                    <a:pt x="508" y="187"/>
                    <a:pt x="601" y="280"/>
                    <a:pt x="601" y="394"/>
                  </a:cubicBezTo>
                  <a:cubicBezTo>
                    <a:pt x="601" y="508"/>
                    <a:pt x="508" y="601"/>
                    <a:pt x="394" y="601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1338">
              <a:extLst>
                <a:ext uri="{FF2B5EF4-FFF2-40B4-BE49-F238E27FC236}">
                  <a16:creationId xmlns:a16="http://schemas.microsoft.com/office/drawing/2014/main" id="{CDBB309D-0771-4A2C-B44D-FA39FC3B72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50" y="2254"/>
              <a:ext cx="21" cy="56"/>
            </a:xfrm>
            <a:custGeom>
              <a:avLst/>
              <a:gdLst>
                <a:gd name="T0" fmla="*/ 196 w 782"/>
                <a:gd name="T1" fmla="*/ 0 h 2091"/>
                <a:gd name="T2" fmla="*/ 55 w 782"/>
                <a:gd name="T3" fmla="*/ 61 h 2091"/>
                <a:gd name="T4" fmla="*/ 2 w 782"/>
                <a:gd name="T5" fmla="*/ 204 h 2091"/>
                <a:gd name="T6" fmla="*/ 92 w 782"/>
                <a:gd name="T7" fmla="*/ 1908 h 2091"/>
                <a:gd name="T8" fmla="*/ 286 w 782"/>
                <a:gd name="T9" fmla="*/ 2091 h 2091"/>
                <a:gd name="T10" fmla="*/ 496 w 782"/>
                <a:gd name="T11" fmla="*/ 2091 h 2091"/>
                <a:gd name="T12" fmla="*/ 690 w 782"/>
                <a:gd name="T13" fmla="*/ 1908 h 2091"/>
                <a:gd name="T14" fmla="*/ 780 w 782"/>
                <a:gd name="T15" fmla="*/ 204 h 2091"/>
                <a:gd name="T16" fmla="*/ 727 w 782"/>
                <a:gd name="T17" fmla="*/ 61 h 2091"/>
                <a:gd name="T18" fmla="*/ 586 w 782"/>
                <a:gd name="T19" fmla="*/ 0 h 2091"/>
                <a:gd name="T20" fmla="*/ 196 w 782"/>
                <a:gd name="T21" fmla="*/ 0 h 2091"/>
                <a:gd name="T22" fmla="*/ 592 w 782"/>
                <a:gd name="T23" fmla="*/ 195 h 2091"/>
                <a:gd name="T24" fmla="*/ 503 w 782"/>
                <a:gd name="T25" fmla="*/ 1898 h 2091"/>
                <a:gd name="T26" fmla="*/ 496 w 782"/>
                <a:gd name="T27" fmla="*/ 1904 h 2091"/>
                <a:gd name="T28" fmla="*/ 286 w 782"/>
                <a:gd name="T29" fmla="*/ 1904 h 2091"/>
                <a:gd name="T30" fmla="*/ 279 w 782"/>
                <a:gd name="T31" fmla="*/ 1898 h 2091"/>
                <a:gd name="T32" fmla="*/ 190 w 782"/>
                <a:gd name="T33" fmla="*/ 195 h 2091"/>
                <a:gd name="T34" fmla="*/ 191 w 782"/>
                <a:gd name="T35" fmla="*/ 190 h 2091"/>
                <a:gd name="T36" fmla="*/ 196 w 782"/>
                <a:gd name="T37" fmla="*/ 188 h 2091"/>
                <a:gd name="T38" fmla="*/ 586 w 782"/>
                <a:gd name="T39" fmla="*/ 188 h 2091"/>
                <a:gd name="T40" fmla="*/ 591 w 782"/>
                <a:gd name="T41" fmla="*/ 190 h 2091"/>
                <a:gd name="T42" fmla="*/ 592 w 782"/>
                <a:gd name="T43" fmla="*/ 195 h 2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82" h="2091">
                  <a:moveTo>
                    <a:pt x="196" y="0"/>
                  </a:moveTo>
                  <a:cubicBezTo>
                    <a:pt x="143" y="0"/>
                    <a:pt x="92" y="22"/>
                    <a:pt x="55" y="61"/>
                  </a:cubicBezTo>
                  <a:cubicBezTo>
                    <a:pt x="19" y="99"/>
                    <a:pt x="0" y="151"/>
                    <a:pt x="2" y="204"/>
                  </a:cubicBezTo>
                  <a:lnTo>
                    <a:pt x="92" y="1908"/>
                  </a:lnTo>
                  <a:cubicBezTo>
                    <a:pt x="97" y="2011"/>
                    <a:pt x="182" y="2091"/>
                    <a:pt x="286" y="2091"/>
                  </a:cubicBezTo>
                  <a:lnTo>
                    <a:pt x="496" y="2091"/>
                  </a:lnTo>
                  <a:cubicBezTo>
                    <a:pt x="600" y="2091"/>
                    <a:pt x="685" y="2011"/>
                    <a:pt x="690" y="1908"/>
                  </a:cubicBezTo>
                  <a:lnTo>
                    <a:pt x="780" y="204"/>
                  </a:lnTo>
                  <a:cubicBezTo>
                    <a:pt x="782" y="151"/>
                    <a:pt x="763" y="99"/>
                    <a:pt x="727" y="61"/>
                  </a:cubicBezTo>
                  <a:cubicBezTo>
                    <a:pt x="690" y="22"/>
                    <a:pt x="639" y="0"/>
                    <a:pt x="586" y="0"/>
                  </a:cubicBezTo>
                  <a:lnTo>
                    <a:pt x="196" y="0"/>
                  </a:lnTo>
                  <a:close/>
                  <a:moveTo>
                    <a:pt x="592" y="195"/>
                  </a:moveTo>
                  <a:lnTo>
                    <a:pt x="503" y="1898"/>
                  </a:lnTo>
                  <a:cubicBezTo>
                    <a:pt x="503" y="1901"/>
                    <a:pt x="500" y="1904"/>
                    <a:pt x="496" y="1904"/>
                  </a:cubicBezTo>
                  <a:lnTo>
                    <a:pt x="286" y="1904"/>
                  </a:lnTo>
                  <a:cubicBezTo>
                    <a:pt x="282" y="1904"/>
                    <a:pt x="279" y="1901"/>
                    <a:pt x="279" y="1898"/>
                  </a:cubicBezTo>
                  <a:lnTo>
                    <a:pt x="190" y="195"/>
                  </a:lnTo>
                  <a:cubicBezTo>
                    <a:pt x="190" y="194"/>
                    <a:pt x="189" y="192"/>
                    <a:pt x="191" y="190"/>
                  </a:cubicBezTo>
                  <a:cubicBezTo>
                    <a:pt x="193" y="188"/>
                    <a:pt x="195" y="188"/>
                    <a:pt x="196" y="188"/>
                  </a:cubicBezTo>
                  <a:lnTo>
                    <a:pt x="586" y="188"/>
                  </a:lnTo>
                  <a:cubicBezTo>
                    <a:pt x="587" y="188"/>
                    <a:pt x="589" y="188"/>
                    <a:pt x="591" y="190"/>
                  </a:cubicBezTo>
                  <a:cubicBezTo>
                    <a:pt x="593" y="192"/>
                    <a:pt x="592" y="194"/>
                    <a:pt x="592" y="195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6" name="Group 1333">
            <a:extLst>
              <a:ext uri="{FF2B5EF4-FFF2-40B4-BE49-F238E27FC236}">
                <a16:creationId xmlns:a16="http://schemas.microsoft.com/office/drawing/2014/main" id="{A3AF7399-8139-4A4C-A059-F8AE58EA53E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98558" y="4720379"/>
            <a:ext cx="641700" cy="564253"/>
            <a:chOff x="4773" y="2198"/>
            <a:chExt cx="174" cy="153"/>
          </a:xfrm>
          <a:solidFill>
            <a:srgbClr val="3A07DF"/>
          </a:solidFill>
        </p:grpSpPr>
        <p:sp>
          <p:nvSpPr>
            <p:cNvPr id="47" name="Freeform 1334">
              <a:extLst>
                <a:ext uri="{FF2B5EF4-FFF2-40B4-BE49-F238E27FC236}">
                  <a16:creationId xmlns:a16="http://schemas.microsoft.com/office/drawing/2014/main" id="{7C4B6E70-2A3B-4B65-BD52-AD25F075E6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73" y="2198"/>
              <a:ext cx="174" cy="153"/>
            </a:xfrm>
            <a:custGeom>
              <a:avLst/>
              <a:gdLst>
                <a:gd name="T0" fmla="*/ 6351 w 6448"/>
                <a:gd name="T1" fmla="*/ 4880 h 5684"/>
                <a:gd name="T2" fmla="*/ 3688 w 6448"/>
                <a:gd name="T3" fmla="*/ 268 h 5684"/>
                <a:gd name="T4" fmla="*/ 3224 w 6448"/>
                <a:gd name="T5" fmla="*/ 0 h 5684"/>
                <a:gd name="T6" fmla="*/ 2760 w 6448"/>
                <a:gd name="T7" fmla="*/ 268 h 5684"/>
                <a:gd name="T8" fmla="*/ 97 w 6448"/>
                <a:gd name="T9" fmla="*/ 4880 h 5684"/>
                <a:gd name="T10" fmla="*/ 97 w 6448"/>
                <a:gd name="T11" fmla="*/ 5416 h 5684"/>
                <a:gd name="T12" fmla="*/ 561 w 6448"/>
                <a:gd name="T13" fmla="*/ 5684 h 5684"/>
                <a:gd name="T14" fmla="*/ 5887 w 6448"/>
                <a:gd name="T15" fmla="*/ 5684 h 5684"/>
                <a:gd name="T16" fmla="*/ 6351 w 6448"/>
                <a:gd name="T17" fmla="*/ 5416 h 5684"/>
                <a:gd name="T18" fmla="*/ 6351 w 6448"/>
                <a:gd name="T19" fmla="*/ 4880 h 5684"/>
                <a:gd name="T20" fmla="*/ 6189 w 6448"/>
                <a:gd name="T21" fmla="*/ 5323 h 5684"/>
                <a:gd name="T22" fmla="*/ 5887 w 6448"/>
                <a:gd name="T23" fmla="*/ 5497 h 5684"/>
                <a:gd name="T24" fmla="*/ 561 w 6448"/>
                <a:gd name="T25" fmla="*/ 5497 h 5684"/>
                <a:gd name="T26" fmla="*/ 259 w 6448"/>
                <a:gd name="T27" fmla="*/ 5323 h 5684"/>
                <a:gd name="T28" fmla="*/ 259 w 6448"/>
                <a:gd name="T29" fmla="*/ 4974 h 5684"/>
                <a:gd name="T30" fmla="*/ 2922 w 6448"/>
                <a:gd name="T31" fmla="*/ 361 h 5684"/>
                <a:gd name="T32" fmla="*/ 3224 w 6448"/>
                <a:gd name="T33" fmla="*/ 187 h 5684"/>
                <a:gd name="T34" fmla="*/ 3526 w 6448"/>
                <a:gd name="T35" fmla="*/ 361 h 5684"/>
                <a:gd name="T36" fmla="*/ 6189 w 6448"/>
                <a:gd name="T37" fmla="*/ 4974 h 5684"/>
                <a:gd name="T38" fmla="*/ 6189 w 6448"/>
                <a:gd name="T39" fmla="*/ 4974 h 5684"/>
                <a:gd name="T40" fmla="*/ 6189 w 6448"/>
                <a:gd name="T41" fmla="*/ 5323 h 5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448" h="5684">
                  <a:moveTo>
                    <a:pt x="6351" y="4880"/>
                  </a:moveTo>
                  <a:lnTo>
                    <a:pt x="3688" y="268"/>
                  </a:lnTo>
                  <a:cubicBezTo>
                    <a:pt x="3591" y="100"/>
                    <a:pt x="3418" y="0"/>
                    <a:pt x="3224" y="0"/>
                  </a:cubicBezTo>
                  <a:cubicBezTo>
                    <a:pt x="3030" y="0"/>
                    <a:pt x="2857" y="100"/>
                    <a:pt x="2760" y="268"/>
                  </a:cubicBezTo>
                  <a:lnTo>
                    <a:pt x="97" y="4880"/>
                  </a:lnTo>
                  <a:cubicBezTo>
                    <a:pt x="0" y="5048"/>
                    <a:pt x="0" y="5248"/>
                    <a:pt x="97" y="5416"/>
                  </a:cubicBezTo>
                  <a:cubicBezTo>
                    <a:pt x="194" y="5584"/>
                    <a:pt x="367" y="5684"/>
                    <a:pt x="561" y="5684"/>
                  </a:cubicBezTo>
                  <a:lnTo>
                    <a:pt x="5887" y="5684"/>
                  </a:lnTo>
                  <a:cubicBezTo>
                    <a:pt x="6081" y="5684"/>
                    <a:pt x="6254" y="5584"/>
                    <a:pt x="6351" y="5416"/>
                  </a:cubicBezTo>
                  <a:cubicBezTo>
                    <a:pt x="6448" y="5248"/>
                    <a:pt x="6448" y="5048"/>
                    <a:pt x="6351" y="4880"/>
                  </a:cubicBezTo>
                  <a:close/>
                  <a:moveTo>
                    <a:pt x="6189" y="5323"/>
                  </a:moveTo>
                  <a:cubicBezTo>
                    <a:pt x="6126" y="5432"/>
                    <a:pt x="6013" y="5497"/>
                    <a:pt x="5887" y="5497"/>
                  </a:cubicBezTo>
                  <a:lnTo>
                    <a:pt x="561" y="5497"/>
                  </a:lnTo>
                  <a:cubicBezTo>
                    <a:pt x="435" y="5497"/>
                    <a:pt x="322" y="5432"/>
                    <a:pt x="259" y="5323"/>
                  </a:cubicBezTo>
                  <a:cubicBezTo>
                    <a:pt x="196" y="5213"/>
                    <a:pt x="196" y="5083"/>
                    <a:pt x="259" y="4974"/>
                  </a:cubicBezTo>
                  <a:lnTo>
                    <a:pt x="2922" y="361"/>
                  </a:lnTo>
                  <a:cubicBezTo>
                    <a:pt x="2985" y="252"/>
                    <a:pt x="3098" y="187"/>
                    <a:pt x="3224" y="187"/>
                  </a:cubicBezTo>
                  <a:cubicBezTo>
                    <a:pt x="3350" y="187"/>
                    <a:pt x="3463" y="252"/>
                    <a:pt x="3526" y="361"/>
                  </a:cubicBezTo>
                  <a:lnTo>
                    <a:pt x="6189" y="4974"/>
                  </a:lnTo>
                  <a:lnTo>
                    <a:pt x="6189" y="4974"/>
                  </a:lnTo>
                  <a:cubicBezTo>
                    <a:pt x="6252" y="5083"/>
                    <a:pt x="6252" y="5213"/>
                    <a:pt x="6189" y="5323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1335">
              <a:extLst>
                <a:ext uri="{FF2B5EF4-FFF2-40B4-BE49-F238E27FC236}">
                  <a16:creationId xmlns:a16="http://schemas.microsoft.com/office/drawing/2014/main" id="{FF36591F-26E5-4B60-A3EB-8980C0026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8" y="2236"/>
              <a:ext cx="59" cy="99"/>
            </a:xfrm>
            <a:custGeom>
              <a:avLst/>
              <a:gdLst>
                <a:gd name="T0" fmla="*/ 188 w 2192"/>
                <a:gd name="T1" fmla="*/ 60 h 3643"/>
                <a:gd name="T2" fmla="*/ 60 w 2192"/>
                <a:gd name="T3" fmla="*/ 26 h 3643"/>
                <a:gd name="T4" fmla="*/ 25 w 2192"/>
                <a:gd name="T5" fmla="*/ 154 h 3643"/>
                <a:gd name="T6" fmla="*/ 1932 w 2192"/>
                <a:gd name="T7" fmla="*/ 3456 h 3643"/>
                <a:gd name="T8" fmla="*/ 407 w 2192"/>
                <a:gd name="T9" fmla="*/ 3456 h 3643"/>
                <a:gd name="T10" fmla="*/ 314 w 2192"/>
                <a:gd name="T11" fmla="*/ 3549 h 3643"/>
                <a:gd name="T12" fmla="*/ 407 w 2192"/>
                <a:gd name="T13" fmla="*/ 3643 h 3643"/>
                <a:gd name="T14" fmla="*/ 2094 w 2192"/>
                <a:gd name="T15" fmla="*/ 3643 h 3643"/>
                <a:gd name="T16" fmla="*/ 2175 w 2192"/>
                <a:gd name="T17" fmla="*/ 3596 h 3643"/>
                <a:gd name="T18" fmla="*/ 2175 w 2192"/>
                <a:gd name="T19" fmla="*/ 3503 h 3643"/>
                <a:gd name="T20" fmla="*/ 188 w 2192"/>
                <a:gd name="T21" fmla="*/ 60 h 3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2" h="3643">
                  <a:moveTo>
                    <a:pt x="188" y="60"/>
                  </a:moveTo>
                  <a:cubicBezTo>
                    <a:pt x="162" y="15"/>
                    <a:pt x="105" y="0"/>
                    <a:pt x="60" y="26"/>
                  </a:cubicBezTo>
                  <a:cubicBezTo>
                    <a:pt x="15" y="52"/>
                    <a:pt x="0" y="109"/>
                    <a:pt x="25" y="154"/>
                  </a:cubicBezTo>
                  <a:lnTo>
                    <a:pt x="1932" y="3456"/>
                  </a:lnTo>
                  <a:lnTo>
                    <a:pt x="407" y="3456"/>
                  </a:lnTo>
                  <a:cubicBezTo>
                    <a:pt x="356" y="3456"/>
                    <a:pt x="314" y="3498"/>
                    <a:pt x="314" y="3549"/>
                  </a:cubicBezTo>
                  <a:cubicBezTo>
                    <a:pt x="314" y="3601"/>
                    <a:pt x="356" y="3643"/>
                    <a:pt x="407" y="3643"/>
                  </a:cubicBezTo>
                  <a:lnTo>
                    <a:pt x="2094" y="3643"/>
                  </a:lnTo>
                  <a:cubicBezTo>
                    <a:pt x="2128" y="3643"/>
                    <a:pt x="2158" y="3625"/>
                    <a:pt x="2175" y="3596"/>
                  </a:cubicBezTo>
                  <a:cubicBezTo>
                    <a:pt x="2192" y="3567"/>
                    <a:pt x="2192" y="3532"/>
                    <a:pt x="2175" y="3503"/>
                  </a:cubicBezTo>
                  <a:lnTo>
                    <a:pt x="188" y="6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1336">
              <a:extLst>
                <a:ext uri="{FF2B5EF4-FFF2-40B4-BE49-F238E27FC236}">
                  <a16:creationId xmlns:a16="http://schemas.microsoft.com/office/drawing/2014/main" id="{2D21D868-D6D5-4164-A1D2-A10260CD7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3" y="2218"/>
              <a:ext cx="75" cy="117"/>
            </a:xfrm>
            <a:custGeom>
              <a:avLst/>
              <a:gdLst>
                <a:gd name="T0" fmla="*/ 1785 w 2783"/>
                <a:gd name="T1" fmla="*/ 4137 h 4324"/>
                <a:gd name="T2" fmla="*/ 260 w 2783"/>
                <a:gd name="T3" fmla="*/ 4137 h 4324"/>
                <a:gd name="T4" fmla="*/ 2486 w 2783"/>
                <a:gd name="T5" fmla="*/ 282 h 4324"/>
                <a:gd name="T6" fmla="*/ 2595 w 2783"/>
                <a:gd name="T7" fmla="*/ 470 h 4324"/>
                <a:gd name="T8" fmla="*/ 2723 w 2783"/>
                <a:gd name="T9" fmla="*/ 504 h 4324"/>
                <a:gd name="T10" fmla="*/ 2757 w 2783"/>
                <a:gd name="T11" fmla="*/ 376 h 4324"/>
                <a:gd name="T12" fmla="*/ 2567 w 2783"/>
                <a:gd name="T13" fmla="*/ 47 h 4324"/>
                <a:gd name="T14" fmla="*/ 2486 w 2783"/>
                <a:gd name="T15" fmla="*/ 0 h 4324"/>
                <a:gd name="T16" fmla="*/ 2405 w 2783"/>
                <a:gd name="T17" fmla="*/ 47 h 4324"/>
                <a:gd name="T18" fmla="*/ 17 w 2783"/>
                <a:gd name="T19" fmla="*/ 4184 h 4324"/>
                <a:gd name="T20" fmla="*/ 17 w 2783"/>
                <a:gd name="T21" fmla="*/ 4277 h 4324"/>
                <a:gd name="T22" fmla="*/ 98 w 2783"/>
                <a:gd name="T23" fmla="*/ 4324 h 4324"/>
                <a:gd name="T24" fmla="*/ 1785 w 2783"/>
                <a:gd name="T25" fmla="*/ 4324 h 4324"/>
                <a:gd name="T26" fmla="*/ 1878 w 2783"/>
                <a:gd name="T27" fmla="*/ 4230 h 4324"/>
                <a:gd name="T28" fmla="*/ 1785 w 2783"/>
                <a:gd name="T29" fmla="*/ 4137 h 4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83" h="4324">
                  <a:moveTo>
                    <a:pt x="1785" y="4137"/>
                  </a:moveTo>
                  <a:lnTo>
                    <a:pt x="260" y="4137"/>
                  </a:lnTo>
                  <a:lnTo>
                    <a:pt x="2486" y="282"/>
                  </a:lnTo>
                  <a:lnTo>
                    <a:pt x="2595" y="470"/>
                  </a:lnTo>
                  <a:cubicBezTo>
                    <a:pt x="2621" y="515"/>
                    <a:pt x="2678" y="530"/>
                    <a:pt x="2723" y="504"/>
                  </a:cubicBezTo>
                  <a:cubicBezTo>
                    <a:pt x="2768" y="478"/>
                    <a:pt x="2783" y="421"/>
                    <a:pt x="2757" y="376"/>
                  </a:cubicBezTo>
                  <a:lnTo>
                    <a:pt x="2567" y="47"/>
                  </a:lnTo>
                  <a:cubicBezTo>
                    <a:pt x="2550" y="18"/>
                    <a:pt x="2519" y="0"/>
                    <a:pt x="2486" y="0"/>
                  </a:cubicBezTo>
                  <a:cubicBezTo>
                    <a:pt x="2452" y="0"/>
                    <a:pt x="2422" y="18"/>
                    <a:pt x="2405" y="47"/>
                  </a:cubicBezTo>
                  <a:lnTo>
                    <a:pt x="17" y="4184"/>
                  </a:lnTo>
                  <a:cubicBezTo>
                    <a:pt x="0" y="4213"/>
                    <a:pt x="0" y="4248"/>
                    <a:pt x="17" y="4277"/>
                  </a:cubicBezTo>
                  <a:cubicBezTo>
                    <a:pt x="34" y="4306"/>
                    <a:pt x="64" y="4324"/>
                    <a:pt x="98" y="4324"/>
                  </a:cubicBezTo>
                  <a:lnTo>
                    <a:pt x="1785" y="4324"/>
                  </a:lnTo>
                  <a:cubicBezTo>
                    <a:pt x="1836" y="4324"/>
                    <a:pt x="1878" y="4282"/>
                    <a:pt x="1878" y="4230"/>
                  </a:cubicBezTo>
                  <a:cubicBezTo>
                    <a:pt x="1878" y="4179"/>
                    <a:pt x="1836" y="4137"/>
                    <a:pt x="1785" y="4137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1337">
              <a:extLst>
                <a:ext uri="{FF2B5EF4-FFF2-40B4-BE49-F238E27FC236}">
                  <a16:creationId xmlns:a16="http://schemas.microsoft.com/office/drawing/2014/main" id="{4B5495FA-3660-4E22-895B-A73779A5CA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50" y="2316"/>
              <a:ext cx="21" cy="21"/>
            </a:xfrm>
            <a:custGeom>
              <a:avLst/>
              <a:gdLst>
                <a:gd name="T0" fmla="*/ 394 w 788"/>
                <a:gd name="T1" fmla="*/ 0 h 788"/>
                <a:gd name="T2" fmla="*/ 0 w 788"/>
                <a:gd name="T3" fmla="*/ 394 h 788"/>
                <a:gd name="T4" fmla="*/ 394 w 788"/>
                <a:gd name="T5" fmla="*/ 788 h 788"/>
                <a:gd name="T6" fmla="*/ 788 w 788"/>
                <a:gd name="T7" fmla="*/ 394 h 788"/>
                <a:gd name="T8" fmla="*/ 394 w 788"/>
                <a:gd name="T9" fmla="*/ 0 h 788"/>
                <a:gd name="T10" fmla="*/ 394 w 788"/>
                <a:gd name="T11" fmla="*/ 601 h 788"/>
                <a:gd name="T12" fmla="*/ 187 w 788"/>
                <a:gd name="T13" fmla="*/ 394 h 788"/>
                <a:gd name="T14" fmla="*/ 394 w 788"/>
                <a:gd name="T15" fmla="*/ 187 h 788"/>
                <a:gd name="T16" fmla="*/ 601 w 788"/>
                <a:gd name="T17" fmla="*/ 394 h 788"/>
                <a:gd name="T18" fmla="*/ 394 w 788"/>
                <a:gd name="T19" fmla="*/ 601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88" h="788">
                  <a:moveTo>
                    <a:pt x="394" y="0"/>
                  </a:moveTo>
                  <a:cubicBezTo>
                    <a:pt x="177" y="0"/>
                    <a:pt x="0" y="177"/>
                    <a:pt x="0" y="394"/>
                  </a:cubicBezTo>
                  <a:cubicBezTo>
                    <a:pt x="0" y="612"/>
                    <a:pt x="177" y="788"/>
                    <a:pt x="394" y="788"/>
                  </a:cubicBezTo>
                  <a:cubicBezTo>
                    <a:pt x="611" y="788"/>
                    <a:pt x="788" y="612"/>
                    <a:pt x="788" y="394"/>
                  </a:cubicBezTo>
                  <a:cubicBezTo>
                    <a:pt x="788" y="177"/>
                    <a:pt x="611" y="0"/>
                    <a:pt x="394" y="0"/>
                  </a:cubicBezTo>
                  <a:close/>
                  <a:moveTo>
                    <a:pt x="394" y="601"/>
                  </a:moveTo>
                  <a:cubicBezTo>
                    <a:pt x="280" y="601"/>
                    <a:pt x="187" y="508"/>
                    <a:pt x="187" y="394"/>
                  </a:cubicBezTo>
                  <a:cubicBezTo>
                    <a:pt x="187" y="280"/>
                    <a:pt x="280" y="187"/>
                    <a:pt x="394" y="187"/>
                  </a:cubicBezTo>
                  <a:cubicBezTo>
                    <a:pt x="508" y="187"/>
                    <a:pt x="601" y="280"/>
                    <a:pt x="601" y="394"/>
                  </a:cubicBezTo>
                  <a:cubicBezTo>
                    <a:pt x="601" y="508"/>
                    <a:pt x="508" y="601"/>
                    <a:pt x="394" y="601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1338">
              <a:extLst>
                <a:ext uri="{FF2B5EF4-FFF2-40B4-BE49-F238E27FC236}">
                  <a16:creationId xmlns:a16="http://schemas.microsoft.com/office/drawing/2014/main" id="{538570AF-E47F-4562-B940-E9B841226C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50" y="2254"/>
              <a:ext cx="21" cy="56"/>
            </a:xfrm>
            <a:custGeom>
              <a:avLst/>
              <a:gdLst>
                <a:gd name="T0" fmla="*/ 196 w 782"/>
                <a:gd name="T1" fmla="*/ 0 h 2091"/>
                <a:gd name="T2" fmla="*/ 55 w 782"/>
                <a:gd name="T3" fmla="*/ 61 h 2091"/>
                <a:gd name="T4" fmla="*/ 2 w 782"/>
                <a:gd name="T5" fmla="*/ 204 h 2091"/>
                <a:gd name="T6" fmla="*/ 92 w 782"/>
                <a:gd name="T7" fmla="*/ 1908 h 2091"/>
                <a:gd name="T8" fmla="*/ 286 w 782"/>
                <a:gd name="T9" fmla="*/ 2091 h 2091"/>
                <a:gd name="T10" fmla="*/ 496 w 782"/>
                <a:gd name="T11" fmla="*/ 2091 h 2091"/>
                <a:gd name="T12" fmla="*/ 690 w 782"/>
                <a:gd name="T13" fmla="*/ 1908 h 2091"/>
                <a:gd name="T14" fmla="*/ 780 w 782"/>
                <a:gd name="T15" fmla="*/ 204 h 2091"/>
                <a:gd name="T16" fmla="*/ 727 w 782"/>
                <a:gd name="T17" fmla="*/ 61 h 2091"/>
                <a:gd name="T18" fmla="*/ 586 w 782"/>
                <a:gd name="T19" fmla="*/ 0 h 2091"/>
                <a:gd name="T20" fmla="*/ 196 w 782"/>
                <a:gd name="T21" fmla="*/ 0 h 2091"/>
                <a:gd name="T22" fmla="*/ 592 w 782"/>
                <a:gd name="T23" fmla="*/ 195 h 2091"/>
                <a:gd name="T24" fmla="*/ 503 w 782"/>
                <a:gd name="T25" fmla="*/ 1898 h 2091"/>
                <a:gd name="T26" fmla="*/ 496 w 782"/>
                <a:gd name="T27" fmla="*/ 1904 h 2091"/>
                <a:gd name="T28" fmla="*/ 286 w 782"/>
                <a:gd name="T29" fmla="*/ 1904 h 2091"/>
                <a:gd name="T30" fmla="*/ 279 w 782"/>
                <a:gd name="T31" fmla="*/ 1898 h 2091"/>
                <a:gd name="T32" fmla="*/ 190 w 782"/>
                <a:gd name="T33" fmla="*/ 195 h 2091"/>
                <a:gd name="T34" fmla="*/ 191 w 782"/>
                <a:gd name="T35" fmla="*/ 190 h 2091"/>
                <a:gd name="T36" fmla="*/ 196 w 782"/>
                <a:gd name="T37" fmla="*/ 188 h 2091"/>
                <a:gd name="T38" fmla="*/ 586 w 782"/>
                <a:gd name="T39" fmla="*/ 188 h 2091"/>
                <a:gd name="T40" fmla="*/ 591 w 782"/>
                <a:gd name="T41" fmla="*/ 190 h 2091"/>
                <a:gd name="T42" fmla="*/ 592 w 782"/>
                <a:gd name="T43" fmla="*/ 195 h 2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82" h="2091">
                  <a:moveTo>
                    <a:pt x="196" y="0"/>
                  </a:moveTo>
                  <a:cubicBezTo>
                    <a:pt x="143" y="0"/>
                    <a:pt x="92" y="22"/>
                    <a:pt x="55" y="61"/>
                  </a:cubicBezTo>
                  <a:cubicBezTo>
                    <a:pt x="19" y="99"/>
                    <a:pt x="0" y="151"/>
                    <a:pt x="2" y="204"/>
                  </a:cubicBezTo>
                  <a:lnTo>
                    <a:pt x="92" y="1908"/>
                  </a:lnTo>
                  <a:cubicBezTo>
                    <a:pt x="97" y="2011"/>
                    <a:pt x="182" y="2091"/>
                    <a:pt x="286" y="2091"/>
                  </a:cubicBezTo>
                  <a:lnTo>
                    <a:pt x="496" y="2091"/>
                  </a:lnTo>
                  <a:cubicBezTo>
                    <a:pt x="600" y="2091"/>
                    <a:pt x="685" y="2011"/>
                    <a:pt x="690" y="1908"/>
                  </a:cubicBezTo>
                  <a:lnTo>
                    <a:pt x="780" y="204"/>
                  </a:lnTo>
                  <a:cubicBezTo>
                    <a:pt x="782" y="151"/>
                    <a:pt x="763" y="99"/>
                    <a:pt x="727" y="61"/>
                  </a:cubicBezTo>
                  <a:cubicBezTo>
                    <a:pt x="690" y="22"/>
                    <a:pt x="639" y="0"/>
                    <a:pt x="586" y="0"/>
                  </a:cubicBezTo>
                  <a:lnTo>
                    <a:pt x="196" y="0"/>
                  </a:lnTo>
                  <a:close/>
                  <a:moveTo>
                    <a:pt x="592" y="195"/>
                  </a:moveTo>
                  <a:lnTo>
                    <a:pt x="503" y="1898"/>
                  </a:lnTo>
                  <a:cubicBezTo>
                    <a:pt x="503" y="1901"/>
                    <a:pt x="500" y="1904"/>
                    <a:pt x="496" y="1904"/>
                  </a:cubicBezTo>
                  <a:lnTo>
                    <a:pt x="286" y="1904"/>
                  </a:lnTo>
                  <a:cubicBezTo>
                    <a:pt x="282" y="1904"/>
                    <a:pt x="279" y="1901"/>
                    <a:pt x="279" y="1898"/>
                  </a:cubicBezTo>
                  <a:lnTo>
                    <a:pt x="190" y="195"/>
                  </a:lnTo>
                  <a:cubicBezTo>
                    <a:pt x="190" y="194"/>
                    <a:pt x="189" y="192"/>
                    <a:pt x="191" y="190"/>
                  </a:cubicBezTo>
                  <a:cubicBezTo>
                    <a:pt x="193" y="188"/>
                    <a:pt x="195" y="188"/>
                    <a:pt x="196" y="188"/>
                  </a:cubicBezTo>
                  <a:lnTo>
                    <a:pt x="586" y="188"/>
                  </a:lnTo>
                  <a:cubicBezTo>
                    <a:pt x="587" y="188"/>
                    <a:pt x="589" y="188"/>
                    <a:pt x="591" y="190"/>
                  </a:cubicBezTo>
                  <a:cubicBezTo>
                    <a:pt x="593" y="192"/>
                    <a:pt x="592" y="194"/>
                    <a:pt x="592" y="195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3" name="Group 1333">
            <a:extLst>
              <a:ext uri="{FF2B5EF4-FFF2-40B4-BE49-F238E27FC236}">
                <a16:creationId xmlns:a16="http://schemas.microsoft.com/office/drawing/2014/main" id="{04097620-8C6A-4F5C-86E0-8D6EBBB3623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331432" y="1115125"/>
            <a:ext cx="641700" cy="564253"/>
            <a:chOff x="4773" y="2198"/>
            <a:chExt cx="174" cy="153"/>
          </a:xfrm>
          <a:solidFill>
            <a:schemeClr val="bg2">
              <a:lumMod val="25000"/>
            </a:schemeClr>
          </a:solidFill>
        </p:grpSpPr>
        <p:sp>
          <p:nvSpPr>
            <p:cNvPr id="54" name="Freeform 1334">
              <a:extLst>
                <a:ext uri="{FF2B5EF4-FFF2-40B4-BE49-F238E27FC236}">
                  <a16:creationId xmlns:a16="http://schemas.microsoft.com/office/drawing/2014/main" id="{A820EFA9-65CF-4351-946D-A5CDE5D7CC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73" y="2198"/>
              <a:ext cx="174" cy="153"/>
            </a:xfrm>
            <a:custGeom>
              <a:avLst/>
              <a:gdLst>
                <a:gd name="T0" fmla="*/ 6351 w 6448"/>
                <a:gd name="T1" fmla="*/ 4880 h 5684"/>
                <a:gd name="T2" fmla="*/ 3688 w 6448"/>
                <a:gd name="T3" fmla="*/ 268 h 5684"/>
                <a:gd name="T4" fmla="*/ 3224 w 6448"/>
                <a:gd name="T5" fmla="*/ 0 h 5684"/>
                <a:gd name="T6" fmla="*/ 2760 w 6448"/>
                <a:gd name="T7" fmla="*/ 268 h 5684"/>
                <a:gd name="T8" fmla="*/ 97 w 6448"/>
                <a:gd name="T9" fmla="*/ 4880 h 5684"/>
                <a:gd name="T10" fmla="*/ 97 w 6448"/>
                <a:gd name="T11" fmla="*/ 5416 h 5684"/>
                <a:gd name="T12" fmla="*/ 561 w 6448"/>
                <a:gd name="T13" fmla="*/ 5684 h 5684"/>
                <a:gd name="T14" fmla="*/ 5887 w 6448"/>
                <a:gd name="T15" fmla="*/ 5684 h 5684"/>
                <a:gd name="T16" fmla="*/ 6351 w 6448"/>
                <a:gd name="T17" fmla="*/ 5416 h 5684"/>
                <a:gd name="T18" fmla="*/ 6351 w 6448"/>
                <a:gd name="T19" fmla="*/ 4880 h 5684"/>
                <a:gd name="T20" fmla="*/ 6189 w 6448"/>
                <a:gd name="T21" fmla="*/ 5323 h 5684"/>
                <a:gd name="T22" fmla="*/ 5887 w 6448"/>
                <a:gd name="T23" fmla="*/ 5497 h 5684"/>
                <a:gd name="T24" fmla="*/ 561 w 6448"/>
                <a:gd name="T25" fmla="*/ 5497 h 5684"/>
                <a:gd name="T26" fmla="*/ 259 w 6448"/>
                <a:gd name="T27" fmla="*/ 5323 h 5684"/>
                <a:gd name="T28" fmla="*/ 259 w 6448"/>
                <a:gd name="T29" fmla="*/ 4974 h 5684"/>
                <a:gd name="T30" fmla="*/ 2922 w 6448"/>
                <a:gd name="T31" fmla="*/ 361 h 5684"/>
                <a:gd name="T32" fmla="*/ 3224 w 6448"/>
                <a:gd name="T33" fmla="*/ 187 h 5684"/>
                <a:gd name="T34" fmla="*/ 3526 w 6448"/>
                <a:gd name="T35" fmla="*/ 361 h 5684"/>
                <a:gd name="T36" fmla="*/ 6189 w 6448"/>
                <a:gd name="T37" fmla="*/ 4974 h 5684"/>
                <a:gd name="T38" fmla="*/ 6189 w 6448"/>
                <a:gd name="T39" fmla="*/ 4974 h 5684"/>
                <a:gd name="T40" fmla="*/ 6189 w 6448"/>
                <a:gd name="T41" fmla="*/ 5323 h 5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448" h="5684">
                  <a:moveTo>
                    <a:pt x="6351" y="4880"/>
                  </a:moveTo>
                  <a:lnTo>
                    <a:pt x="3688" y="268"/>
                  </a:lnTo>
                  <a:cubicBezTo>
                    <a:pt x="3591" y="100"/>
                    <a:pt x="3418" y="0"/>
                    <a:pt x="3224" y="0"/>
                  </a:cubicBezTo>
                  <a:cubicBezTo>
                    <a:pt x="3030" y="0"/>
                    <a:pt x="2857" y="100"/>
                    <a:pt x="2760" y="268"/>
                  </a:cubicBezTo>
                  <a:lnTo>
                    <a:pt x="97" y="4880"/>
                  </a:lnTo>
                  <a:cubicBezTo>
                    <a:pt x="0" y="5048"/>
                    <a:pt x="0" y="5248"/>
                    <a:pt x="97" y="5416"/>
                  </a:cubicBezTo>
                  <a:cubicBezTo>
                    <a:pt x="194" y="5584"/>
                    <a:pt x="367" y="5684"/>
                    <a:pt x="561" y="5684"/>
                  </a:cubicBezTo>
                  <a:lnTo>
                    <a:pt x="5887" y="5684"/>
                  </a:lnTo>
                  <a:cubicBezTo>
                    <a:pt x="6081" y="5684"/>
                    <a:pt x="6254" y="5584"/>
                    <a:pt x="6351" y="5416"/>
                  </a:cubicBezTo>
                  <a:cubicBezTo>
                    <a:pt x="6448" y="5248"/>
                    <a:pt x="6448" y="5048"/>
                    <a:pt x="6351" y="4880"/>
                  </a:cubicBezTo>
                  <a:close/>
                  <a:moveTo>
                    <a:pt x="6189" y="5323"/>
                  </a:moveTo>
                  <a:cubicBezTo>
                    <a:pt x="6126" y="5432"/>
                    <a:pt x="6013" y="5497"/>
                    <a:pt x="5887" y="5497"/>
                  </a:cubicBezTo>
                  <a:lnTo>
                    <a:pt x="561" y="5497"/>
                  </a:lnTo>
                  <a:cubicBezTo>
                    <a:pt x="435" y="5497"/>
                    <a:pt x="322" y="5432"/>
                    <a:pt x="259" y="5323"/>
                  </a:cubicBezTo>
                  <a:cubicBezTo>
                    <a:pt x="196" y="5213"/>
                    <a:pt x="196" y="5083"/>
                    <a:pt x="259" y="4974"/>
                  </a:cubicBezTo>
                  <a:lnTo>
                    <a:pt x="2922" y="361"/>
                  </a:lnTo>
                  <a:cubicBezTo>
                    <a:pt x="2985" y="252"/>
                    <a:pt x="3098" y="187"/>
                    <a:pt x="3224" y="187"/>
                  </a:cubicBezTo>
                  <a:cubicBezTo>
                    <a:pt x="3350" y="187"/>
                    <a:pt x="3463" y="252"/>
                    <a:pt x="3526" y="361"/>
                  </a:cubicBezTo>
                  <a:lnTo>
                    <a:pt x="6189" y="4974"/>
                  </a:lnTo>
                  <a:lnTo>
                    <a:pt x="6189" y="4974"/>
                  </a:lnTo>
                  <a:cubicBezTo>
                    <a:pt x="6252" y="5083"/>
                    <a:pt x="6252" y="5213"/>
                    <a:pt x="6189" y="5323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1335">
              <a:extLst>
                <a:ext uri="{FF2B5EF4-FFF2-40B4-BE49-F238E27FC236}">
                  <a16:creationId xmlns:a16="http://schemas.microsoft.com/office/drawing/2014/main" id="{51576F05-7078-409B-9B3C-F50D391B1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8" y="2236"/>
              <a:ext cx="59" cy="99"/>
            </a:xfrm>
            <a:custGeom>
              <a:avLst/>
              <a:gdLst>
                <a:gd name="T0" fmla="*/ 188 w 2192"/>
                <a:gd name="T1" fmla="*/ 60 h 3643"/>
                <a:gd name="T2" fmla="*/ 60 w 2192"/>
                <a:gd name="T3" fmla="*/ 26 h 3643"/>
                <a:gd name="T4" fmla="*/ 25 w 2192"/>
                <a:gd name="T5" fmla="*/ 154 h 3643"/>
                <a:gd name="T6" fmla="*/ 1932 w 2192"/>
                <a:gd name="T7" fmla="*/ 3456 h 3643"/>
                <a:gd name="T8" fmla="*/ 407 w 2192"/>
                <a:gd name="T9" fmla="*/ 3456 h 3643"/>
                <a:gd name="T10" fmla="*/ 314 w 2192"/>
                <a:gd name="T11" fmla="*/ 3549 h 3643"/>
                <a:gd name="T12" fmla="*/ 407 w 2192"/>
                <a:gd name="T13" fmla="*/ 3643 h 3643"/>
                <a:gd name="T14" fmla="*/ 2094 w 2192"/>
                <a:gd name="T15" fmla="*/ 3643 h 3643"/>
                <a:gd name="T16" fmla="*/ 2175 w 2192"/>
                <a:gd name="T17" fmla="*/ 3596 h 3643"/>
                <a:gd name="T18" fmla="*/ 2175 w 2192"/>
                <a:gd name="T19" fmla="*/ 3503 h 3643"/>
                <a:gd name="T20" fmla="*/ 188 w 2192"/>
                <a:gd name="T21" fmla="*/ 60 h 3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2" h="3643">
                  <a:moveTo>
                    <a:pt x="188" y="60"/>
                  </a:moveTo>
                  <a:cubicBezTo>
                    <a:pt x="162" y="15"/>
                    <a:pt x="105" y="0"/>
                    <a:pt x="60" y="26"/>
                  </a:cubicBezTo>
                  <a:cubicBezTo>
                    <a:pt x="15" y="52"/>
                    <a:pt x="0" y="109"/>
                    <a:pt x="25" y="154"/>
                  </a:cubicBezTo>
                  <a:lnTo>
                    <a:pt x="1932" y="3456"/>
                  </a:lnTo>
                  <a:lnTo>
                    <a:pt x="407" y="3456"/>
                  </a:lnTo>
                  <a:cubicBezTo>
                    <a:pt x="356" y="3456"/>
                    <a:pt x="314" y="3498"/>
                    <a:pt x="314" y="3549"/>
                  </a:cubicBezTo>
                  <a:cubicBezTo>
                    <a:pt x="314" y="3601"/>
                    <a:pt x="356" y="3643"/>
                    <a:pt x="407" y="3643"/>
                  </a:cubicBezTo>
                  <a:lnTo>
                    <a:pt x="2094" y="3643"/>
                  </a:lnTo>
                  <a:cubicBezTo>
                    <a:pt x="2128" y="3643"/>
                    <a:pt x="2158" y="3625"/>
                    <a:pt x="2175" y="3596"/>
                  </a:cubicBezTo>
                  <a:cubicBezTo>
                    <a:pt x="2192" y="3567"/>
                    <a:pt x="2192" y="3532"/>
                    <a:pt x="2175" y="3503"/>
                  </a:cubicBezTo>
                  <a:lnTo>
                    <a:pt x="188" y="6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1336">
              <a:extLst>
                <a:ext uri="{FF2B5EF4-FFF2-40B4-BE49-F238E27FC236}">
                  <a16:creationId xmlns:a16="http://schemas.microsoft.com/office/drawing/2014/main" id="{0BE447BF-E6DA-4AFD-AB98-885F400D3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3" y="2218"/>
              <a:ext cx="75" cy="117"/>
            </a:xfrm>
            <a:custGeom>
              <a:avLst/>
              <a:gdLst>
                <a:gd name="T0" fmla="*/ 1785 w 2783"/>
                <a:gd name="T1" fmla="*/ 4137 h 4324"/>
                <a:gd name="T2" fmla="*/ 260 w 2783"/>
                <a:gd name="T3" fmla="*/ 4137 h 4324"/>
                <a:gd name="T4" fmla="*/ 2486 w 2783"/>
                <a:gd name="T5" fmla="*/ 282 h 4324"/>
                <a:gd name="T6" fmla="*/ 2595 w 2783"/>
                <a:gd name="T7" fmla="*/ 470 h 4324"/>
                <a:gd name="T8" fmla="*/ 2723 w 2783"/>
                <a:gd name="T9" fmla="*/ 504 h 4324"/>
                <a:gd name="T10" fmla="*/ 2757 w 2783"/>
                <a:gd name="T11" fmla="*/ 376 h 4324"/>
                <a:gd name="T12" fmla="*/ 2567 w 2783"/>
                <a:gd name="T13" fmla="*/ 47 h 4324"/>
                <a:gd name="T14" fmla="*/ 2486 w 2783"/>
                <a:gd name="T15" fmla="*/ 0 h 4324"/>
                <a:gd name="T16" fmla="*/ 2405 w 2783"/>
                <a:gd name="T17" fmla="*/ 47 h 4324"/>
                <a:gd name="T18" fmla="*/ 17 w 2783"/>
                <a:gd name="T19" fmla="*/ 4184 h 4324"/>
                <a:gd name="T20" fmla="*/ 17 w 2783"/>
                <a:gd name="T21" fmla="*/ 4277 h 4324"/>
                <a:gd name="T22" fmla="*/ 98 w 2783"/>
                <a:gd name="T23" fmla="*/ 4324 h 4324"/>
                <a:gd name="T24" fmla="*/ 1785 w 2783"/>
                <a:gd name="T25" fmla="*/ 4324 h 4324"/>
                <a:gd name="T26" fmla="*/ 1878 w 2783"/>
                <a:gd name="T27" fmla="*/ 4230 h 4324"/>
                <a:gd name="T28" fmla="*/ 1785 w 2783"/>
                <a:gd name="T29" fmla="*/ 4137 h 4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83" h="4324">
                  <a:moveTo>
                    <a:pt x="1785" y="4137"/>
                  </a:moveTo>
                  <a:lnTo>
                    <a:pt x="260" y="4137"/>
                  </a:lnTo>
                  <a:lnTo>
                    <a:pt x="2486" y="282"/>
                  </a:lnTo>
                  <a:lnTo>
                    <a:pt x="2595" y="470"/>
                  </a:lnTo>
                  <a:cubicBezTo>
                    <a:pt x="2621" y="515"/>
                    <a:pt x="2678" y="530"/>
                    <a:pt x="2723" y="504"/>
                  </a:cubicBezTo>
                  <a:cubicBezTo>
                    <a:pt x="2768" y="478"/>
                    <a:pt x="2783" y="421"/>
                    <a:pt x="2757" y="376"/>
                  </a:cubicBezTo>
                  <a:lnTo>
                    <a:pt x="2567" y="47"/>
                  </a:lnTo>
                  <a:cubicBezTo>
                    <a:pt x="2550" y="18"/>
                    <a:pt x="2519" y="0"/>
                    <a:pt x="2486" y="0"/>
                  </a:cubicBezTo>
                  <a:cubicBezTo>
                    <a:pt x="2452" y="0"/>
                    <a:pt x="2422" y="18"/>
                    <a:pt x="2405" y="47"/>
                  </a:cubicBezTo>
                  <a:lnTo>
                    <a:pt x="17" y="4184"/>
                  </a:lnTo>
                  <a:cubicBezTo>
                    <a:pt x="0" y="4213"/>
                    <a:pt x="0" y="4248"/>
                    <a:pt x="17" y="4277"/>
                  </a:cubicBezTo>
                  <a:cubicBezTo>
                    <a:pt x="34" y="4306"/>
                    <a:pt x="64" y="4324"/>
                    <a:pt x="98" y="4324"/>
                  </a:cubicBezTo>
                  <a:lnTo>
                    <a:pt x="1785" y="4324"/>
                  </a:lnTo>
                  <a:cubicBezTo>
                    <a:pt x="1836" y="4324"/>
                    <a:pt x="1878" y="4282"/>
                    <a:pt x="1878" y="4230"/>
                  </a:cubicBezTo>
                  <a:cubicBezTo>
                    <a:pt x="1878" y="4179"/>
                    <a:pt x="1836" y="4137"/>
                    <a:pt x="1785" y="4137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1337">
              <a:extLst>
                <a:ext uri="{FF2B5EF4-FFF2-40B4-BE49-F238E27FC236}">
                  <a16:creationId xmlns:a16="http://schemas.microsoft.com/office/drawing/2014/main" id="{96199723-1125-42CB-B30F-765B93733D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50" y="2316"/>
              <a:ext cx="21" cy="21"/>
            </a:xfrm>
            <a:custGeom>
              <a:avLst/>
              <a:gdLst>
                <a:gd name="T0" fmla="*/ 394 w 788"/>
                <a:gd name="T1" fmla="*/ 0 h 788"/>
                <a:gd name="T2" fmla="*/ 0 w 788"/>
                <a:gd name="T3" fmla="*/ 394 h 788"/>
                <a:gd name="T4" fmla="*/ 394 w 788"/>
                <a:gd name="T5" fmla="*/ 788 h 788"/>
                <a:gd name="T6" fmla="*/ 788 w 788"/>
                <a:gd name="T7" fmla="*/ 394 h 788"/>
                <a:gd name="T8" fmla="*/ 394 w 788"/>
                <a:gd name="T9" fmla="*/ 0 h 788"/>
                <a:gd name="T10" fmla="*/ 394 w 788"/>
                <a:gd name="T11" fmla="*/ 601 h 788"/>
                <a:gd name="T12" fmla="*/ 187 w 788"/>
                <a:gd name="T13" fmla="*/ 394 h 788"/>
                <a:gd name="T14" fmla="*/ 394 w 788"/>
                <a:gd name="T15" fmla="*/ 187 h 788"/>
                <a:gd name="T16" fmla="*/ 601 w 788"/>
                <a:gd name="T17" fmla="*/ 394 h 788"/>
                <a:gd name="T18" fmla="*/ 394 w 788"/>
                <a:gd name="T19" fmla="*/ 601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88" h="788">
                  <a:moveTo>
                    <a:pt x="394" y="0"/>
                  </a:moveTo>
                  <a:cubicBezTo>
                    <a:pt x="177" y="0"/>
                    <a:pt x="0" y="177"/>
                    <a:pt x="0" y="394"/>
                  </a:cubicBezTo>
                  <a:cubicBezTo>
                    <a:pt x="0" y="612"/>
                    <a:pt x="177" y="788"/>
                    <a:pt x="394" y="788"/>
                  </a:cubicBezTo>
                  <a:cubicBezTo>
                    <a:pt x="611" y="788"/>
                    <a:pt x="788" y="612"/>
                    <a:pt x="788" y="394"/>
                  </a:cubicBezTo>
                  <a:cubicBezTo>
                    <a:pt x="788" y="177"/>
                    <a:pt x="611" y="0"/>
                    <a:pt x="394" y="0"/>
                  </a:cubicBezTo>
                  <a:close/>
                  <a:moveTo>
                    <a:pt x="394" y="601"/>
                  </a:moveTo>
                  <a:cubicBezTo>
                    <a:pt x="280" y="601"/>
                    <a:pt x="187" y="508"/>
                    <a:pt x="187" y="394"/>
                  </a:cubicBezTo>
                  <a:cubicBezTo>
                    <a:pt x="187" y="280"/>
                    <a:pt x="280" y="187"/>
                    <a:pt x="394" y="187"/>
                  </a:cubicBezTo>
                  <a:cubicBezTo>
                    <a:pt x="508" y="187"/>
                    <a:pt x="601" y="280"/>
                    <a:pt x="601" y="394"/>
                  </a:cubicBezTo>
                  <a:cubicBezTo>
                    <a:pt x="601" y="508"/>
                    <a:pt x="508" y="601"/>
                    <a:pt x="394" y="601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338">
              <a:extLst>
                <a:ext uri="{FF2B5EF4-FFF2-40B4-BE49-F238E27FC236}">
                  <a16:creationId xmlns:a16="http://schemas.microsoft.com/office/drawing/2014/main" id="{CFBCA81B-879D-4BB4-AB91-5DB3D25AEE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50" y="2254"/>
              <a:ext cx="21" cy="56"/>
            </a:xfrm>
            <a:custGeom>
              <a:avLst/>
              <a:gdLst>
                <a:gd name="T0" fmla="*/ 196 w 782"/>
                <a:gd name="T1" fmla="*/ 0 h 2091"/>
                <a:gd name="T2" fmla="*/ 55 w 782"/>
                <a:gd name="T3" fmla="*/ 61 h 2091"/>
                <a:gd name="T4" fmla="*/ 2 w 782"/>
                <a:gd name="T5" fmla="*/ 204 h 2091"/>
                <a:gd name="T6" fmla="*/ 92 w 782"/>
                <a:gd name="T7" fmla="*/ 1908 h 2091"/>
                <a:gd name="T8" fmla="*/ 286 w 782"/>
                <a:gd name="T9" fmla="*/ 2091 h 2091"/>
                <a:gd name="T10" fmla="*/ 496 w 782"/>
                <a:gd name="T11" fmla="*/ 2091 h 2091"/>
                <a:gd name="T12" fmla="*/ 690 w 782"/>
                <a:gd name="T13" fmla="*/ 1908 h 2091"/>
                <a:gd name="T14" fmla="*/ 780 w 782"/>
                <a:gd name="T15" fmla="*/ 204 h 2091"/>
                <a:gd name="T16" fmla="*/ 727 w 782"/>
                <a:gd name="T17" fmla="*/ 61 h 2091"/>
                <a:gd name="T18" fmla="*/ 586 w 782"/>
                <a:gd name="T19" fmla="*/ 0 h 2091"/>
                <a:gd name="T20" fmla="*/ 196 w 782"/>
                <a:gd name="T21" fmla="*/ 0 h 2091"/>
                <a:gd name="T22" fmla="*/ 592 w 782"/>
                <a:gd name="T23" fmla="*/ 195 h 2091"/>
                <a:gd name="T24" fmla="*/ 503 w 782"/>
                <a:gd name="T25" fmla="*/ 1898 h 2091"/>
                <a:gd name="T26" fmla="*/ 496 w 782"/>
                <a:gd name="T27" fmla="*/ 1904 h 2091"/>
                <a:gd name="T28" fmla="*/ 286 w 782"/>
                <a:gd name="T29" fmla="*/ 1904 h 2091"/>
                <a:gd name="T30" fmla="*/ 279 w 782"/>
                <a:gd name="T31" fmla="*/ 1898 h 2091"/>
                <a:gd name="T32" fmla="*/ 190 w 782"/>
                <a:gd name="T33" fmla="*/ 195 h 2091"/>
                <a:gd name="T34" fmla="*/ 191 w 782"/>
                <a:gd name="T35" fmla="*/ 190 h 2091"/>
                <a:gd name="T36" fmla="*/ 196 w 782"/>
                <a:gd name="T37" fmla="*/ 188 h 2091"/>
                <a:gd name="T38" fmla="*/ 586 w 782"/>
                <a:gd name="T39" fmla="*/ 188 h 2091"/>
                <a:gd name="T40" fmla="*/ 591 w 782"/>
                <a:gd name="T41" fmla="*/ 190 h 2091"/>
                <a:gd name="T42" fmla="*/ 592 w 782"/>
                <a:gd name="T43" fmla="*/ 195 h 2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82" h="2091">
                  <a:moveTo>
                    <a:pt x="196" y="0"/>
                  </a:moveTo>
                  <a:cubicBezTo>
                    <a:pt x="143" y="0"/>
                    <a:pt x="92" y="22"/>
                    <a:pt x="55" y="61"/>
                  </a:cubicBezTo>
                  <a:cubicBezTo>
                    <a:pt x="19" y="99"/>
                    <a:pt x="0" y="151"/>
                    <a:pt x="2" y="204"/>
                  </a:cubicBezTo>
                  <a:lnTo>
                    <a:pt x="92" y="1908"/>
                  </a:lnTo>
                  <a:cubicBezTo>
                    <a:pt x="97" y="2011"/>
                    <a:pt x="182" y="2091"/>
                    <a:pt x="286" y="2091"/>
                  </a:cubicBezTo>
                  <a:lnTo>
                    <a:pt x="496" y="2091"/>
                  </a:lnTo>
                  <a:cubicBezTo>
                    <a:pt x="600" y="2091"/>
                    <a:pt x="685" y="2011"/>
                    <a:pt x="690" y="1908"/>
                  </a:cubicBezTo>
                  <a:lnTo>
                    <a:pt x="780" y="204"/>
                  </a:lnTo>
                  <a:cubicBezTo>
                    <a:pt x="782" y="151"/>
                    <a:pt x="763" y="99"/>
                    <a:pt x="727" y="61"/>
                  </a:cubicBezTo>
                  <a:cubicBezTo>
                    <a:pt x="690" y="22"/>
                    <a:pt x="639" y="0"/>
                    <a:pt x="586" y="0"/>
                  </a:cubicBezTo>
                  <a:lnTo>
                    <a:pt x="196" y="0"/>
                  </a:lnTo>
                  <a:close/>
                  <a:moveTo>
                    <a:pt x="592" y="195"/>
                  </a:moveTo>
                  <a:lnTo>
                    <a:pt x="503" y="1898"/>
                  </a:lnTo>
                  <a:cubicBezTo>
                    <a:pt x="503" y="1901"/>
                    <a:pt x="500" y="1904"/>
                    <a:pt x="496" y="1904"/>
                  </a:cubicBezTo>
                  <a:lnTo>
                    <a:pt x="286" y="1904"/>
                  </a:lnTo>
                  <a:cubicBezTo>
                    <a:pt x="282" y="1904"/>
                    <a:pt x="279" y="1901"/>
                    <a:pt x="279" y="1898"/>
                  </a:cubicBezTo>
                  <a:lnTo>
                    <a:pt x="190" y="195"/>
                  </a:lnTo>
                  <a:cubicBezTo>
                    <a:pt x="190" y="194"/>
                    <a:pt x="189" y="192"/>
                    <a:pt x="191" y="190"/>
                  </a:cubicBezTo>
                  <a:cubicBezTo>
                    <a:pt x="193" y="188"/>
                    <a:pt x="195" y="188"/>
                    <a:pt x="196" y="188"/>
                  </a:cubicBezTo>
                  <a:lnTo>
                    <a:pt x="586" y="188"/>
                  </a:lnTo>
                  <a:cubicBezTo>
                    <a:pt x="587" y="188"/>
                    <a:pt x="589" y="188"/>
                    <a:pt x="591" y="190"/>
                  </a:cubicBezTo>
                  <a:cubicBezTo>
                    <a:pt x="593" y="192"/>
                    <a:pt x="592" y="194"/>
                    <a:pt x="592" y="195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9" name="Group 1333">
            <a:extLst>
              <a:ext uri="{FF2B5EF4-FFF2-40B4-BE49-F238E27FC236}">
                <a16:creationId xmlns:a16="http://schemas.microsoft.com/office/drawing/2014/main" id="{A011C889-7595-459F-8DCB-032D1B9A218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331432" y="3585342"/>
            <a:ext cx="641700" cy="564253"/>
            <a:chOff x="4773" y="2198"/>
            <a:chExt cx="174" cy="153"/>
          </a:xfrm>
          <a:solidFill>
            <a:schemeClr val="bg2">
              <a:lumMod val="25000"/>
            </a:schemeClr>
          </a:solidFill>
        </p:grpSpPr>
        <p:sp>
          <p:nvSpPr>
            <p:cNvPr id="60" name="Freeform 1334">
              <a:extLst>
                <a:ext uri="{FF2B5EF4-FFF2-40B4-BE49-F238E27FC236}">
                  <a16:creationId xmlns:a16="http://schemas.microsoft.com/office/drawing/2014/main" id="{66ED1952-F226-4418-A58D-E8AC8BD1DE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73" y="2198"/>
              <a:ext cx="174" cy="153"/>
            </a:xfrm>
            <a:custGeom>
              <a:avLst/>
              <a:gdLst>
                <a:gd name="T0" fmla="*/ 6351 w 6448"/>
                <a:gd name="T1" fmla="*/ 4880 h 5684"/>
                <a:gd name="T2" fmla="*/ 3688 w 6448"/>
                <a:gd name="T3" fmla="*/ 268 h 5684"/>
                <a:gd name="T4" fmla="*/ 3224 w 6448"/>
                <a:gd name="T5" fmla="*/ 0 h 5684"/>
                <a:gd name="T6" fmla="*/ 2760 w 6448"/>
                <a:gd name="T7" fmla="*/ 268 h 5684"/>
                <a:gd name="T8" fmla="*/ 97 w 6448"/>
                <a:gd name="T9" fmla="*/ 4880 h 5684"/>
                <a:gd name="T10" fmla="*/ 97 w 6448"/>
                <a:gd name="T11" fmla="*/ 5416 h 5684"/>
                <a:gd name="T12" fmla="*/ 561 w 6448"/>
                <a:gd name="T13" fmla="*/ 5684 h 5684"/>
                <a:gd name="T14" fmla="*/ 5887 w 6448"/>
                <a:gd name="T15" fmla="*/ 5684 h 5684"/>
                <a:gd name="T16" fmla="*/ 6351 w 6448"/>
                <a:gd name="T17" fmla="*/ 5416 h 5684"/>
                <a:gd name="T18" fmla="*/ 6351 w 6448"/>
                <a:gd name="T19" fmla="*/ 4880 h 5684"/>
                <a:gd name="T20" fmla="*/ 6189 w 6448"/>
                <a:gd name="T21" fmla="*/ 5323 h 5684"/>
                <a:gd name="T22" fmla="*/ 5887 w 6448"/>
                <a:gd name="T23" fmla="*/ 5497 h 5684"/>
                <a:gd name="T24" fmla="*/ 561 w 6448"/>
                <a:gd name="T25" fmla="*/ 5497 h 5684"/>
                <a:gd name="T26" fmla="*/ 259 w 6448"/>
                <a:gd name="T27" fmla="*/ 5323 h 5684"/>
                <a:gd name="T28" fmla="*/ 259 w 6448"/>
                <a:gd name="T29" fmla="*/ 4974 h 5684"/>
                <a:gd name="T30" fmla="*/ 2922 w 6448"/>
                <a:gd name="T31" fmla="*/ 361 h 5684"/>
                <a:gd name="T32" fmla="*/ 3224 w 6448"/>
                <a:gd name="T33" fmla="*/ 187 h 5684"/>
                <a:gd name="T34" fmla="*/ 3526 w 6448"/>
                <a:gd name="T35" fmla="*/ 361 h 5684"/>
                <a:gd name="T36" fmla="*/ 6189 w 6448"/>
                <a:gd name="T37" fmla="*/ 4974 h 5684"/>
                <a:gd name="T38" fmla="*/ 6189 w 6448"/>
                <a:gd name="T39" fmla="*/ 4974 h 5684"/>
                <a:gd name="T40" fmla="*/ 6189 w 6448"/>
                <a:gd name="T41" fmla="*/ 5323 h 5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448" h="5684">
                  <a:moveTo>
                    <a:pt x="6351" y="4880"/>
                  </a:moveTo>
                  <a:lnTo>
                    <a:pt x="3688" y="268"/>
                  </a:lnTo>
                  <a:cubicBezTo>
                    <a:pt x="3591" y="100"/>
                    <a:pt x="3418" y="0"/>
                    <a:pt x="3224" y="0"/>
                  </a:cubicBezTo>
                  <a:cubicBezTo>
                    <a:pt x="3030" y="0"/>
                    <a:pt x="2857" y="100"/>
                    <a:pt x="2760" y="268"/>
                  </a:cubicBezTo>
                  <a:lnTo>
                    <a:pt x="97" y="4880"/>
                  </a:lnTo>
                  <a:cubicBezTo>
                    <a:pt x="0" y="5048"/>
                    <a:pt x="0" y="5248"/>
                    <a:pt x="97" y="5416"/>
                  </a:cubicBezTo>
                  <a:cubicBezTo>
                    <a:pt x="194" y="5584"/>
                    <a:pt x="367" y="5684"/>
                    <a:pt x="561" y="5684"/>
                  </a:cubicBezTo>
                  <a:lnTo>
                    <a:pt x="5887" y="5684"/>
                  </a:lnTo>
                  <a:cubicBezTo>
                    <a:pt x="6081" y="5684"/>
                    <a:pt x="6254" y="5584"/>
                    <a:pt x="6351" y="5416"/>
                  </a:cubicBezTo>
                  <a:cubicBezTo>
                    <a:pt x="6448" y="5248"/>
                    <a:pt x="6448" y="5048"/>
                    <a:pt x="6351" y="4880"/>
                  </a:cubicBezTo>
                  <a:close/>
                  <a:moveTo>
                    <a:pt x="6189" y="5323"/>
                  </a:moveTo>
                  <a:cubicBezTo>
                    <a:pt x="6126" y="5432"/>
                    <a:pt x="6013" y="5497"/>
                    <a:pt x="5887" y="5497"/>
                  </a:cubicBezTo>
                  <a:lnTo>
                    <a:pt x="561" y="5497"/>
                  </a:lnTo>
                  <a:cubicBezTo>
                    <a:pt x="435" y="5497"/>
                    <a:pt x="322" y="5432"/>
                    <a:pt x="259" y="5323"/>
                  </a:cubicBezTo>
                  <a:cubicBezTo>
                    <a:pt x="196" y="5213"/>
                    <a:pt x="196" y="5083"/>
                    <a:pt x="259" y="4974"/>
                  </a:cubicBezTo>
                  <a:lnTo>
                    <a:pt x="2922" y="361"/>
                  </a:lnTo>
                  <a:cubicBezTo>
                    <a:pt x="2985" y="252"/>
                    <a:pt x="3098" y="187"/>
                    <a:pt x="3224" y="187"/>
                  </a:cubicBezTo>
                  <a:cubicBezTo>
                    <a:pt x="3350" y="187"/>
                    <a:pt x="3463" y="252"/>
                    <a:pt x="3526" y="361"/>
                  </a:cubicBezTo>
                  <a:lnTo>
                    <a:pt x="6189" y="4974"/>
                  </a:lnTo>
                  <a:lnTo>
                    <a:pt x="6189" y="4974"/>
                  </a:lnTo>
                  <a:cubicBezTo>
                    <a:pt x="6252" y="5083"/>
                    <a:pt x="6252" y="5213"/>
                    <a:pt x="6189" y="5323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1335">
              <a:extLst>
                <a:ext uri="{FF2B5EF4-FFF2-40B4-BE49-F238E27FC236}">
                  <a16:creationId xmlns:a16="http://schemas.microsoft.com/office/drawing/2014/main" id="{D8EC3BA4-D63A-46D9-9C5D-58A96FC11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8" y="2236"/>
              <a:ext cx="59" cy="99"/>
            </a:xfrm>
            <a:custGeom>
              <a:avLst/>
              <a:gdLst>
                <a:gd name="T0" fmla="*/ 188 w 2192"/>
                <a:gd name="T1" fmla="*/ 60 h 3643"/>
                <a:gd name="T2" fmla="*/ 60 w 2192"/>
                <a:gd name="T3" fmla="*/ 26 h 3643"/>
                <a:gd name="T4" fmla="*/ 25 w 2192"/>
                <a:gd name="T5" fmla="*/ 154 h 3643"/>
                <a:gd name="T6" fmla="*/ 1932 w 2192"/>
                <a:gd name="T7" fmla="*/ 3456 h 3643"/>
                <a:gd name="T8" fmla="*/ 407 w 2192"/>
                <a:gd name="T9" fmla="*/ 3456 h 3643"/>
                <a:gd name="T10" fmla="*/ 314 w 2192"/>
                <a:gd name="T11" fmla="*/ 3549 h 3643"/>
                <a:gd name="T12" fmla="*/ 407 w 2192"/>
                <a:gd name="T13" fmla="*/ 3643 h 3643"/>
                <a:gd name="T14" fmla="*/ 2094 w 2192"/>
                <a:gd name="T15" fmla="*/ 3643 h 3643"/>
                <a:gd name="T16" fmla="*/ 2175 w 2192"/>
                <a:gd name="T17" fmla="*/ 3596 h 3643"/>
                <a:gd name="T18" fmla="*/ 2175 w 2192"/>
                <a:gd name="T19" fmla="*/ 3503 h 3643"/>
                <a:gd name="T20" fmla="*/ 188 w 2192"/>
                <a:gd name="T21" fmla="*/ 60 h 3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2" h="3643">
                  <a:moveTo>
                    <a:pt x="188" y="60"/>
                  </a:moveTo>
                  <a:cubicBezTo>
                    <a:pt x="162" y="15"/>
                    <a:pt x="105" y="0"/>
                    <a:pt x="60" y="26"/>
                  </a:cubicBezTo>
                  <a:cubicBezTo>
                    <a:pt x="15" y="52"/>
                    <a:pt x="0" y="109"/>
                    <a:pt x="25" y="154"/>
                  </a:cubicBezTo>
                  <a:lnTo>
                    <a:pt x="1932" y="3456"/>
                  </a:lnTo>
                  <a:lnTo>
                    <a:pt x="407" y="3456"/>
                  </a:lnTo>
                  <a:cubicBezTo>
                    <a:pt x="356" y="3456"/>
                    <a:pt x="314" y="3498"/>
                    <a:pt x="314" y="3549"/>
                  </a:cubicBezTo>
                  <a:cubicBezTo>
                    <a:pt x="314" y="3601"/>
                    <a:pt x="356" y="3643"/>
                    <a:pt x="407" y="3643"/>
                  </a:cubicBezTo>
                  <a:lnTo>
                    <a:pt x="2094" y="3643"/>
                  </a:lnTo>
                  <a:cubicBezTo>
                    <a:pt x="2128" y="3643"/>
                    <a:pt x="2158" y="3625"/>
                    <a:pt x="2175" y="3596"/>
                  </a:cubicBezTo>
                  <a:cubicBezTo>
                    <a:pt x="2192" y="3567"/>
                    <a:pt x="2192" y="3532"/>
                    <a:pt x="2175" y="3503"/>
                  </a:cubicBezTo>
                  <a:lnTo>
                    <a:pt x="188" y="6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1336">
              <a:extLst>
                <a:ext uri="{FF2B5EF4-FFF2-40B4-BE49-F238E27FC236}">
                  <a16:creationId xmlns:a16="http://schemas.microsoft.com/office/drawing/2014/main" id="{EC59FD6D-B5AC-4C6E-A2FE-33121B496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3" y="2218"/>
              <a:ext cx="75" cy="117"/>
            </a:xfrm>
            <a:custGeom>
              <a:avLst/>
              <a:gdLst>
                <a:gd name="T0" fmla="*/ 1785 w 2783"/>
                <a:gd name="T1" fmla="*/ 4137 h 4324"/>
                <a:gd name="T2" fmla="*/ 260 w 2783"/>
                <a:gd name="T3" fmla="*/ 4137 h 4324"/>
                <a:gd name="T4" fmla="*/ 2486 w 2783"/>
                <a:gd name="T5" fmla="*/ 282 h 4324"/>
                <a:gd name="T6" fmla="*/ 2595 w 2783"/>
                <a:gd name="T7" fmla="*/ 470 h 4324"/>
                <a:gd name="T8" fmla="*/ 2723 w 2783"/>
                <a:gd name="T9" fmla="*/ 504 h 4324"/>
                <a:gd name="T10" fmla="*/ 2757 w 2783"/>
                <a:gd name="T11" fmla="*/ 376 h 4324"/>
                <a:gd name="T12" fmla="*/ 2567 w 2783"/>
                <a:gd name="T13" fmla="*/ 47 h 4324"/>
                <a:gd name="T14" fmla="*/ 2486 w 2783"/>
                <a:gd name="T15" fmla="*/ 0 h 4324"/>
                <a:gd name="T16" fmla="*/ 2405 w 2783"/>
                <a:gd name="T17" fmla="*/ 47 h 4324"/>
                <a:gd name="T18" fmla="*/ 17 w 2783"/>
                <a:gd name="T19" fmla="*/ 4184 h 4324"/>
                <a:gd name="T20" fmla="*/ 17 w 2783"/>
                <a:gd name="T21" fmla="*/ 4277 h 4324"/>
                <a:gd name="T22" fmla="*/ 98 w 2783"/>
                <a:gd name="T23" fmla="*/ 4324 h 4324"/>
                <a:gd name="T24" fmla="*/ 1785 w 2783"/>
                <a:gd name="T25" fmla="*/ 4324 h 4324"/>
                <a:gd name="T26" fmla="*/ 1878 w 2783"/>
                <a:gd name="T27" fmla="*/ 4230 h 4324"/>
                <a:gd name="T28" fmla="*/ 1785 w 2783"/>
                <a:gd name="T29" fmla="*/ 4137 h 4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83" h="4324">
                  <a:moveTo>
                    <a:pt x="1785" y="4137"/>
                  </a:moveTo>
                  <a:lnTo>
                    <a:pt x="260" y="4137"/>
                  </a:lnTo>
                  <a:lnTo>
                    <a:pt x="2486" y="282"/>
                  </a:lnTo>
                  <a:lnTo>
                    <a:pt x="2595" y="470"/>
                  </a:lnTo>
                  <a:cubicBezTo>
                    <a:pt x="2621" y="515"/>
                    <a:pt x="2678" y="530"/>
                    <a:pt x="2723" y="504"/>
                  </a:cubicBezTo>
                  <a:cubicBezTo>
                    <a:pt x="2768" y="478"/>
                    <a:pt x="2783" y="421"/>
                    <a:pt x="2757" y="376"/>
                  </a:cubicBezTo>
                  <a:lnTo>
                    <a:pt x="2567" y="47"/>
                  </a:lnTo>
                  <a:cubicBezTo>
                    <a:pt x="2550" y="18"/>
                    <a:pt x="2519" y="0"/>
                    <a:pt x="2486" y="0"/>
                  </a:cubicBezTo>
                  <a:cubicBezTo>
                    <a:pt x="2452" y="0"/>
                    <a:pt x="2422" y="18"/>
                    <a:pt x="2405" y="47"/>
                  </a:cubicBezTo>
                  <a:lnTo>
                    <a:pt x="17" y="4184"/>
                  </a:lnTo>
                  <a:cubicBezTo>
                    <a:pt x="0" y="4213"/>
                    <a:pt x="0" y="4248"/>
                    <a:pt x="17" y="4277"/>
                  </a:cubicBezTo>
                  <a:cubicBezTo>
                    <a:pt x="34" y="4306"/>
                    <a:pt x="64" y="4324"/>
                    <a:pt x="98" y="4324"/>
                  </a:cubicBezTo>
                  <a:lnTo>
                    <a:pt x="1785" y="4324"/>
                  </a:lnTo>
                  <a:cubicBezTo>
                    <a:pt x="1836" y="4324"/>
                    <a:pt x="1878" y="4282"/>
                    <a:pt x="1878" y="4230"/>
                  </a:cubicBezTo>
                  <a:cubicBezTo>
                    <a:pt x="1878" y="4179"/>
                    <a:pt x="1836" y="4137"/>
                    <a:pt x="1785" y="4137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1337">
              <a:extLst>
                <a:ext uri="{FF2B5EF4-FFF2-40B4-BE49-F238E27FC236}">
                  <a16:creationId xmlns:a16="http://schemas.microsoft.com/office/drawing/2014/main" id="{745CF7E7-860E-4938-AC72-425FE1AA17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50" y="2316"/>
              <a:ext cx="21" cy="21"/>
            </a:xfrm>
            <a:custGeom>
              <a:avLst/>
              <a:gdLst>
                <a:gd name="T0" fmla="*/ 394 w 788"/>
                <a:gd name="T1" fmla="*/ 0 h 788"/>
                <a:gd name="T2" fmla="*/ 0 w 788"/>
                <a:gd name="T3" fmla="*/ 394 h 788"/>
                <a:gd name="T4" fmla="*/ 394 w 788"/>
                <a:gd name="T5" fmla="*/ 788 h 788"/>
                <a:gd name="T6" fmla="*/ 788 w 788"/>
                <a:gd name="T7" fmla="*/ 394 h 788"/>
                <a:gd name="T8" fmla="*/ 394 w 788"/>
                <a:gd name="T9" fmla="*/ 0 h 788"/>
                <a:gd name="T10" fmla="*/ 394 w 788"/>
                <a:gd name="T11" fmla="*/ 601 h 788"/>
                <a:gd name="T12" fmla="*/ 187 w 788"/>
                <a:gd name="T13" fmla="*/ 394 h 788"/>
                <a:gd name="T14" fmla="*/ 394 w 788"/>
                <a:gd name="T15" fmla="*/ 187 h 788"/>
                <a:gd name="T16" fmla="*/ 601 w 788"/>
                <a:gd name="T17" fmla="*/ 394 h 788"/>
                <a:gd name="T18" fmla="*/ 394 w 788"/>
                <a:gd name="T19" fmla="*/ 601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88" h="788">
                  <a:moveTo>
                    <a:pt x="394" y="0"/>
                  </a:moveTo>
                  <a:cubicBezTo>
                    <a:pt x="177" y="0"/>
                    <a:pt x="0" y="177"/>
                    <a:pt x="0" y="394"/>
                  </a:cubicBezTo>
                  <a:cubicBezTo>
                    <a:pt x="0" y="612"/>
                    <a:pt x="177" y="788"/>
                    <a:pt x="394" y="788"/>
                  </a:cubicBezTo>
                  <a:cubicBezTo>
                    <a:pt x="611" y="788"/>
                    <a:pt x="788" y="612"/>
                    <a:pt x="788" y="394"/>
                  </a:cubicBezTo>
                  <a:cubicBezTo>
                    <a:pt x="788" y="177"/>
                    <a:pt x="611" y="0"/>
                    <a:pt x="394" y="0"/>
                  </a:cubicBezTo>
                  <a:close/>
                  <a:moveTo>
                    <a:pt x="394" y="601"/>
                  </a:moveTo>
                  <a:cubicBezTo>
                    <a:pt x="280" y="601"/>
                    <a:pt x="187" y="508"/>
                    <a:pt x="187" y="394"/>
                  </a:cubicBezTo>
                  <a:cubicBezTo>
                    <a:pt x="187" y="280"/>
                    <a:pt x="280" y="187"/>
                    <a:pt x="394" y="187"/>
                  </a:cubicBezTo>
                  <a:cubicBezTo>
                    <a:pt x="508" y="187"/>
                    <a:pt x="601" y="280"/>
                    <a:pt x="601" y="394"/>
                  </a:cubicBezTo>
                  <a:cubicBezTo>
                    <a:pt x="601" y="508"/>
                    <a:pt x="508" y="601"/>
                    <a:pt x="394" y="601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1338">
              <a:extLst>
                <a:ext uri="{FF2B5EF4-FFF2-40B4-BE49-F238E27FC236}">
                  <a16:creationId xmlns:a16="http://schemas.microsoft.com/office/drawing/2014/main" id="{16C516F1-CA9F-4018-9A74-69031EA37A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50" y="2254"/>
              <a:ext cx="21" cy="56"/>
            </a:xfrm>
            <a:custGeom>
              <a:avLst/>
              <a:gdLst>
                <a:gd name="T0" fmla="*/ 196 w 782"/>
                <a:gd name="T1" fmla="*/ 0 h 2091"/>
                <a:gd name="T2" fmla="*/ 55 w 782"/>
                <a:gd name="T3" fmla="*/ 61 h 2091"/>
                <a:gd name="T4" fmla="*/ 2 w 782"/>
                <a:gd name="T5" fmla="*/ 204 h 2091"/>
                <a:gd name="T6" fmla="*/ 92 w 782"/>
                <a:gd name="T7" fmla="*/ 1908 h 2091"/>
                <a:gd name="T8" fmla="*/ 286 w 782"/>
                <a:gd name="T9" fmla="*/ 2091 h 2091"/>
                <a:gd name="T10" fmla="*/ 496 w 782"/>
                <a:gd name="T11" fmla="*/ 2091 h 2091"/>
                <a:gd name="T12" fmla="*/ 690 w 782"/>
                <a:gd name="T13" fmla="*/ 1908 h 2091"/>
                <a:gd name="T14" fmla="*/ 780 w 782"/>
                <a:gd name="T15" fmla="*/ 204 h 2091"/>
                <a:gd name="T16" fmla="*/ 727 w 782"/>
                <a:gd name="T17" fmla="*/ 61 h 2091"/>
                <a:gd name="T18" fmla="*/ 586 w 782"/>
                <a:gd name="T19" fmla="*/ 0 h 2091"/>
                <a:gd name="T20" fmla="*/ 196 w 782"/>
                <a:gd name="T21" fmla="*/ 0 h 2091"/>
                <a:gd name="T22" fmla="*/ 592 w 782"/>
                <a:gd name="T23" fmla="*/ 195 h 2091"/>
                <a:gd name="T24" fmla="*/ 503 w 782"/>
                <a:gd name="T25" fmla="*/ 1898 h 2091"/>
                <a:gd name="T26" fmla="*/ 496 w 782"/>
                <a:gd name="T27" fmla="*/ 1904 h 2091"/>
                <a:gd name="T28" fmla="*/ 286 w 782"/>
                <a:gd name="T29" fmla="*/ 1904 h 2091"/>
                <a:gd name="T30" fmla="*/ 279 w 782"/>
                <a:gd name="T31" fmla="*/ 1898 h 2091"/>
                <a:gd name="T32" fmla="*/ 190 w 782"/>
                <a:gd name="T33" fmla="*/ 195 h 2091"/>
                <a:gd name="T34" fmla="*/ 191 w 782"/>
                <a:gd name="T35" fmla="*/ 190 h 2091"/>
                <a:gd name="T36" fmla="*/ 196 w 782"/>
                <a:gd name="T37" fmla="*/ 188 h 2091"/>
                <a:gd name="T38" fmla="*/ 586 w 782"/>
                <a:gd name="T39" fmla="*/ 188 h 2091"/>
                <a:gd name="T40" fmla="*/ 591 w 782"/>
                <a:gd name="T41" fmla="*/ 190 h 2091"/>
                <a:gd name="T42" fmla="*/ 592 w 782"/>
                <a:gd name="T43" fmla="*/ 195 h 2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82" h="2091">
                  <a:moveTo>
                    <a:pt x="196" y="0"/>
                  </a:moveTo>
                  <a:cubicBezTo>
                    <a:pt x="143" y="0"/>
                    <a:pt x="92" y="22"/>
                    <a:pt x="55" y="61"/>
                  </a:cubicBezTo>
                  <a:cubicBezTo>
                    <a:pt x="19" y="99"/>
                    <a:pt x="0" y="151"/>
                    <a:pt x="2" y="204"/>
                  </a:cubicBezTo>
                  <a:lnTo>
                    <a:pt x="92" y="1908"/>
                  </a:lnTo>
                  <a:cubicBezTo>
                    <a:pt x="97" y="2011"/>
                    <a:pt x="182" y="2091"/>
                    <a:pt x="286" y="2091"/>
                  </a:cubicBezTo>
                  <a:lnTo>
                    <a:pt x="496" y="2091"/>
                  </a:lnTo>
                  <a:cubicBezTo>
                    <a:pt x="600" y="2091"/>
                    <a:pt x="685" y="2011"/>
                    <a:pt x="690" y="1908"/>
                  </a:cubicBezTo>
                  <a:lnTo>
                    <a:pt x="780" y="204"/>
                  </a:lnTo>
                  <a:cubicBezTo>
                    <a:pt x="782" y="151"/>
                    <a:pt x="763" y="99"/>
                    <a:pt x="727" y="61"/>
                  </a:cubicBezTo>
                  <a:cubicBezTo>
                    <a:pt x="690" y="22"/>
                    <a:pt x="639" y="0"/>
                    <a:pt x="586" y="0"/>
                  </a:cubicBezTo>
                  <a:lnTo>
                    <a:pt x="196" y="0"/>
                  </a:lnTo>
                  <a:close/>
                  <a:moveTo>
                    <a:pt x="592" y="195"/>
                  </a:moveTo>
                  <a:lnTo>
                    <a:pt x="503" y="1898"/>
                  </a:lnTo>
                  <a:cubicBezTo>
                    <a:pt x="503" y="1901"/>
                    <a:pt x="500" y="1904"/>
                    <a:pt x="496" y="1904"/>
                  </a:cubicBezTo>
                  <a:lnTo>
                    <a:pt x="286" y="1904"/>
                  </a:lnTo>
                  <a:cubicBezTo>
                    <a:pt x="282" y="1904"/>
                    <a:pt x="279" y="1901"/>
                    <a:pt x="279" y="1898"/>
                  </a:cubicBezTo>
                  <a:lnTo>
                    <a:pt x="190" y="195"/>
                  </a:lnTo>
                  <a:cubicBezTo>
                    <a:pt x="190" y="194"/>
                    <a:pt x="189" y="192"/>
                    <a:pt x="191" y="190"/>
                  </a:cubicBezTo>
                  <a:cubicBezTo>
                    <a:pt x="193" y="188"/>
                    <a:pt x="195" y="188"/>
                    <a:pt x="196" y="188"/>
                  </a:cubicBezTo>
                  <a:lnTo>
                    <a:pt x="586" y="188"/>
                  </a:lnTo>
                  <a:cubicBezTo>
                    <a:pt x="587" y="188"/>
                    <a:pt x="589" y="188"/>
                    <a:pt x="591" y="190"/>
                  </a:cubicBezTo>
                  <a:cubicBezTo>
                    <a:pt x="593" y="192"/>
                    <a:pt x="592" y="194"/>
                    <a:pt x="592" y="195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2" name="Rectangle: Rounded Corners 51">
            <a:extLst>
              <a:ext uri="{FF2B5EF4-FFF2-40B4-BE49-F238E27FC236}">
                <a16:creationId xmlns:a16="http://schemas.microsoft.com/office/drawing/2014/main" id="{0C3ED00D-4EE0-4851-9DDB-63B87F85EBAB}"/>
              </a:ext>
            </a:extLst>
          </p:cNvPr>
          <p:cNvSpPr/>
          <p:nvPr/>
        </p:nvSpPr>
        <p:spPr>
          <a:xfrm>
            <a:off x="6167438" y="992879"/>
            <a:ext cx="5581026" cy="5225836"/>
          </a:xfrm>
          <a:prstGeom prst="roundRect">
            <a:avLst>
              <a:gd name="adj" fmla="val 5471"/>
            </a:avLst>
          </a:prstGeom>
          <a:noFill/>
          <a:ln>
            <a:solidFill>
              <a:srgbClr val="1BD7D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DF914422-AE1A-4D65-93F5-D0328E068BE4}"/>
              </a:ext>
            </a:extLst>
          </p:cNvPr>
          <p:cNvSpPr/>
          <p:nvPr/>
        </p:nvSpPr>
        <p:spPr>
          <a:xfrm>
            <a:off x="447488" y="6264191"/>
            <a:ext cx="11300976" cy="246221"/>
          </a:xfrm>
          <a:prstGeom prst="rect">
            <a:avLst/>
          </a:prstGeom>
        </p:spPr>
        <p:txBody>
          <a:bodyPr wrap="square" lIns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ru-RU" sz="1000" i="1">
                <a:solidFill>
                  <a:schemeClr val="tx2"/>
                </a:solidFill>
              </a:rPr>
              <a:t>1-блокдаги «Коррупция </a:t>
            </a:r>
            <a:r>
              <a:rPr lang="ru-RU" sz="1000" i="1" err="1">
                <a:solidFill>
                  <a:schemeClr val="tx2"/>
                </a:solidFill>
              </a:rPr>
              <a:t>даражаси</a:t>
            </a:r>
            <a:r>
              <a:rPr lang="ru-RU" sz="1000" i="1">
                <a:solidFill>
                  <a:schemeClr val="tx2"/>
                </a:solidFill>
              </a:rPr>
              <a:t> </a:t>
            </a:r>
            <a:r>
              <a:rPr lang="ru-RU" sz="1000" i="1" err="1">
                <a:solidFill>
                  <a:schemeClr val="tx2"/>
                </a:solidFill>
              </a:rPr>
              <a:t>юзасидан</a:t>
            </a:r>
            <a:r>
              <a:rPr lang="ru-RU" sz="1000" i="1">
                <a:solidFill>
                  <a:schemeClr val="tx2"/>
                </a:solidFill>
              </a:rPr>
              <a:t> </a:t>
            </a:r>
            <a:r>
              <a:rPr lang="ru-RU" sz="1000" i="1" err="1">
                <a:solidFill>
                  <a:schemeClr val="tx2"/>
                </a:solidFill>
              </a:rPr>
              <a:t>халқаро</a:t>
            </a:r>
            <a:r>
              <a:rPr lang="ru-RU" sz="1000" i="1">
                <a:solidFill>
                  <a:schemeClr val="tx2"/>
                </a:solidFill>
              </a:rPr>
              <a:t> </a:t>
            </a:r>
            <a:r>
              <a:rPr lang="ru-RU" sz="1000" i="1" err="1">
                <a:solidFill>
                  <a:schemeClr val="tx2"/>
                </a:solidFill>
              </a:rPr>
              <a:t>ва</a:t>
            </a:r>
            <a:r>
              <a:rPr lang="ru-RU" sz="1000" i="1">
                <a:solidFill>
                  <a:schemeClr val="tx2"/>
                </a:solidFill>
              </a:rPr>
              <a:t> </a:t>
            </a:r>
            <a:r>
              <a:rPr lang="ru-RU" sz="1000" i="1" err="1">
                <a:solidFill>
                  <a:schemeClr val="tx2"/>
                </a:solidFill>
              </a:rPr>
              <a:t>миллий</a:t>
            </a:r>
            <a:r>
              <a:rPr lang="ru-RU" sz="1000" i="1">
                <a:solidFill>
                  <a:schemeClr val="tx2"/>
                </a:solidFill>
              </a:rPr>
              <a:t> </a:t>
            </a:r>
            <a:r>
              <a:rPr lang="ru-RU" sz="1000" i="1" err="1">
                <a:solidFill>
                  <a:schemeClr val="tx2"/>
                </a:solidFill>
              </a:rPr>
              <a:t>тадқиқотлар</a:t>
            </a:r>
            <a:r>
              <a:rPr lang="ru-RU" sz="1000" i="1">
                <a:solidFill>
                  <a:schemeClr val="tx2"/>
                </a:solidFill>
              </a:rPr>
              <a:t>" </a:t>
            </a:r>
            <a:r>
              <a:rPr lang="ru-RU" sz="1000" i="1" err="1">
                <a:solidFill>
                  <a:schemeClr val="tx2"/>
                </a:solidFill>
              </a:rPr>
              <a:t>бўлимига</a:t>
            </a:r>
            <a:r>
              <a:rPr lang="ru-RU" sz="1000" i="1">
                <a:solidFill>
                  <a:schemeClr val="tx2"/>
                </a:solidFill>
              </a:rPr>
              <a:t> </a:t>
            </a:r>
            <a:r>
              <a:rPr lang="ru-RU" sz="1000" i="1" err="1">
                <a:solidFill>
                  <a:schemeClr val="tx2"/>
                </a:solidFill>
              </a:rPr>
              <a:t>қаранг</a:t>
            </a:r>
            <a:r>
              <a:rPr lang="ru-RU" sz="1000" i="1">
                <a:solidFill>
                  <a:schemeClr val="tx2"/>
                </a:solidFill>
              </a:rPr>
              <a:t>:</a:t>
            </a:r>
            <a:r>
              <a:rPr lang="en-US" sz="1000" i="1">
                <a:solidFill>
                  <a:schemeClr val="tx2"/>
                </a:solidFill>
              </a:rPr>
              <a:t> Transparency International,</a:t>
            </a:r>
            <a:r>
              <a:rPr lang="ru-RU" sz="1000" i="1">
                <a:solidFill>
                  <a:schemeClr val="tx2"/>
                </a:solidFill>
              </a:rPr>
              <a:t> </a:t>
            </a:r>
            <a:r>
              <a:rPr lang="en-US" sz="1000" i="1">
                <a:solidFill>
                  <a:schemeClr val="tx2"/>
                </a:solidFill>
              </a:rPr>
              <a:t>TRACE Bribery Risk Matrix</a:t>
            </a:r>
            <a:r>
              <a:rPr lang="ru-RU" sz="1000" i="1">
                <a:solidFill>
                  <a:schemeClr val="tx2"/>
                </a:solidFill>
              </a:rPr>
              <a:t>, </a:t>
            </a:r>
            <a:r>
              <a:rPr lang="ru-RU" sz="1000" i="1" err="1">
                <a:solidFill>
                  <a:schemeClr val="tx2"/>
                </a:solidFill>
              </a:rPr>
              <a:t>ва</a:t>
            </a:r>
            <a:r>
              <a:rPr lang="ru-RU" sz="1000" i="1">
                <a:solidFill>
                  <a:schemeClr val="tx2"/>
                </a:solidFill>
              </a:rPr>
              <a:t> </a:t>
            </a:r>
            <a:r>
              <a:rPr lang="ru-RU" sz="1000" i="1" err="1">
                <a:solidFill>
                  <a:schemeClr val="tx2"/>
                </a:solidFill>
              </a:rPr>
              <a:t>бошқалар</a:t>
            </a:r>
            <a:endParaRPr lang="ru-RU" sz="1000" i="1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057891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object 39"/>
          <p:cNvSpPr txBox="1"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ru-RU" sz="2200" err="1">
                <a:latin typeface="Arial" panose="020B0604020202020204" pitchFamily="34" charset="0"/>
                <a:cs typeface="Arial" panose="020B0604020202020204" pitchFamily="34" charset="0"/>
              </a:rPr>
              <a:t>Коррупциявий</a:t>
            </a:r>
            <a:r>
              <a:rPr lang="ru-RU" sz="22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200" err="1">
                <a:latin typeface="Arial" panose="020B0604020202020204" pitchFamily="34" charset="0"/>
                <a:cs typeface="Arial" panose="020B0604020202020204" pitchFamily="34" charset="0"/>
              </a:rPr>
              <a:t>хавф-хатарларни</a:t>
            </a:r>
            <a:r>
              <a:rPr lang="ru-RU" sz="22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200" err="1">
                <a:latin typeface="Arial" panose="020B0604020202020204" pitchFamily="34" charset="0"/>
                <a:cs typeface="Arial" panose="020B0604020202020204" pitchFamily="34" charset="0"/>
              </a:rPr>
              <a:t>баҳолаш</a:t>
            </a:r>
            <a:r>
              <a:rPr lang="ru-RU" sz="22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200" err="1">
                <a:latin typeface="Arial" panose="020B0604020202020204" pitchFamily="34" charset="0"/>
                <a:cs typeface="Arial" panose="020B0604020202020204" pitchFamily="34" charset="0"/>
              </a:rPr>
              <a:t>амалиёти</a:t>
            </a:r>
            <a:r>
              <a:rPr lang="ru-RU" sz="2200"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lang="ru-RU" sz="2200" err="1">
                <a:latin typeface="Arial" panose="020B0604020202020204" pitchFamily="34" charset="0"/>
                <a:cs typeface="Arial" panose="020B0604020202020204" pitchFamily="34" charset="0"/>
              </a:rPr>
              <a:t>коррупциявий</a:t>
            </a:r>
            <a:r>
              <a:rPr lang="ru-RU" sz="22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200" err="1">
                <a:latin typeface="Arial" panose="020B0604020202020204" pitchFamily="34" charset="0"/>
                <a:cs typeface="Arial" panose="020B0604020202020204" pitchFamily="34" charset="0"/>
              </a:rPr>
              <a:t>хавф-хатарлар</a:t>
            </a:r>
            <a:r>
              <a:rPr lang="ru-RU" sz="22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77" name="Text Placeholder 6">
            <a:extLst>
              <a:ext uri="{FF2B5EF4-FFF2-40B4-BE49-F238E27FC236}">
                <a16:creationId xmlns:a16="http://schemas.microsoft.com/office/drawing/2014/main" id="{36A99340-CA97-46B4-A30B-756750BE4597}"/>
              </a:ext>
            </a:extLst>
          </p:cNvPr>
          <p:cNvSpPr txBox="1">
            <a:spLocks/>
          </p:cNvSpPr>
          <p:nvPr/>
        </p:nvSpPr>
        <p:spPr>
          <a:xfrm>
            <a:off x="438149" y="3557911"/>
            <a:ext cx="11310939" cy="1322940"/>
          </a:xfrm>
          <a:prstGeom prst="rect">
            <a:avLst/>
          </a:prstGeom>
        </p:spPr>
        <p:txBody>
          <a:bodyPr lIns="0" tIns="0" rIns="0" bIns="0" numCol="2" spcCol="72000" anchor="t"/>
          <a:lstStyle>
            <a:lvl1pPr marL="0" indent="0" algn="l" defTabSz="743005" rtl="0" eaLnBrk="1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None/>
              <a:defRPr sz="1400" b="1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0" indent="0" algn="l" defTabSz="743005" rtl="0" eaLnBrk="1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chemeClr val="tx1"/>
              </a:buClr>
              <a:buFont typeface="Arial" panose="020B0604020202020204" pitchFamily="34" charset="0"/>
              <a:buNone/>
              <a:defRPr sz="1000" kern="120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144000" indent="-144000" algn="l" defTabSz="743005" rtl="0" eaLnBrk="1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chemeClr val="tx1"/>
              </a:buClr>
              <a:buFont typeface="Arial" panose="020B0604020202020204" pitchFamily="34" charset="0"/>
              <a:buChar char="•"/>
              <a:defRPr sz="1000" kern="120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288000" indent="-144000" algn="l" defTabSz="743005" rtl="0" eaLnBrk="1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000" kern="120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584344" indent="-185751" algn="l" defTabSz="743005" rtl="0" eaLnBrk="1" latinLnBrk="0" hangingPunct="1">
              <a:lnSpc>
                <a:spcPct val="100000"/>
              </a:lnSpc>
              <a:spcBef>
                <a:spcPts val="300"/>
              </a:spcBef>
              <a:spcAft>
                <a:spcPts val="300"/>
              </a:spcAft>
              <a:buClr>
                <a:schemeClr val="tx1"/>
              </a:buClr>
              <a:buFont typeface="Arial" panose="020B0604020202020204" pitchFamily="34" charset="0"/>
              <a:buChar char="•"/>
              <a:defRPr sz="813" kern="120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043266" indent="-185751" algn="l" defTabSz="743005" rtl="0" eaLnBrk="1" latinLnBrk="0" hangingPunct="1">
              <a:lnSpc>
                <a:spcPct val="90000"/>
              </a:lnSpc>
              <a:spcBef>
                <a:spcPts val="406"/>
              </a:spcBef>
              <a:buFont typeface="Arial" panose="020B0604020202020204" pitchFamily="34" charset="0"/>
              <a:buChar char="•"/>
              <a:defRPr sz="146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414770" indent="-185751" algn="l" defTabSz="743005" rtl="0" eaLnBrk="1" latinLnBrk="0" hangingPunct="1">
              <a:lnSpc>
                <a:spcPct val="90000"/>
              </a:lnSpc>
              <a:spcBef>
                <a:spcPts val="406"/>
              </a:spcBef>
              <a:buFont typeface="Arial" panose="020B0604020202020204" pitchFamily="34" charset="0"/>
              <a:buChar char="•"/>
              <a:defRPr sz="146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786271" indent="-185751" algn="l" defTabSz="743005" rtl="0" eaLnBrk="1" latinLnBrk="0" hangingPunct="1">
              <a:lnSpc>
                <a:spcPct val="90000"/>
              </a:lnSpc>
              <a:spcBef>
                <a:spcPts val="406"/>
              </a:spcBef>
              <a:buFont typeface="Arial" panose="020B0604020202020204" pitchFamily="34" charset="0"/>
              <a:buChar char="•"/>
              <a:defRPr sz="146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157775" indent="-185751" algn="l" defTabSz="743005" rtl="0" eaLnBrk="1" latinLnBrk="0" hangingPunct="1">
              <a:lnSpc>
                <a:spcPct val="90000"/>
              </a:lnSpc>
              <a:spcBef>
                <a:spcPts val="406"/>
              </a:spcBef>
              <a:buFont typeface="Arial" panose="020B0604020202020204" pitchFamily="34" charset="0"/>
              <a:buChar char="•"/>
              <a:defRPr sz="1463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9875" lvl="1" indent="-269875">
              <a:spcBef>
                <a:spcPts val="0"/>
              </a:spcBef>
              <a:spcAft>
                <a:spcPts val="12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400"/>
              <a:t>Энергетика – 64%</a:t>
            </a:r>
          </a:p>
          <a:p>
            <a:pPr marL="269875" lvl="1" indent="-269875">
              <a:spcBef>
                <a:spcPts val="0"/>
              </a:spcBef>
              <a:spcAft>
                <a:spcPts val="12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400"/>
              <a:t>Транспорт </a:t>
            </a:r>
            <a:r>
              <a:rPr lang="ru-RU" sz="1400" err="1"/>
              <a:t>ва</a:t>
            </a:r>
            <a:r>
              <a:rPr lang="ru-RU" sz="1400"/>
              <a:t> логистика – 59%</a:t>
            </a:r>
          </a:p>
          <a:p>
            <a:pPr marL="269875" lvl="1" indent="-269875">
              <a:spcBef>
                <a:spcPts val="0"/>
              </a:spcBef>
              <a:spcAft>
                <a:spcPts val="12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400" err="1"/>
              <a:t>Ишлаб</a:t>
            </a:r>
            <a:r>
              <a:rPr lang="ru-RU" sz="1400"/>
              <a:t> </a:t>
            </a:r>
            <a:r>
              <a:rPr lang="ru-RU" sz="1400" err="1"/>
              <a:t>чиқариш</a:t>
            </a:r>
            <a:r>
              <a:rPr lang="ru-RU" sz="1400"/>
              <a:t> – 59%</a:t>
            </a:r>
          </a:p>
          <a:p>
            <a:pPr marL="269875" lvl="1" indent="-269875">
              <a:spcBef>
                <a:spcPts val="0"/>
              </a:spcBef>
              <a:spcAft>
                <a:spcPts val="12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400" err="1"/>
              <a:t>Маълумот</a:t>
            </a:r>
            <a:r>
              <a:rPr lang="ru-RU" sz="1400"/>
              <a:t> – 58%</a:t>
            </a:r>
          </a:p>
          <a:p>
            <a:pPr marL="269875" lvl="1" indent="-269875">
              <a:spcBef>
                <a:spcPts val="0"/>
              </a:spcBef>
              <a:spcAft>
                <a:spcPts val="12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400"/>
              <a:t>Давлат </a:t>
            </a:r>
            <a:r>
              <a:rPr lang="ru-RU" sz="1400" err="1"/>
              <a:t>органлари</a:t>
            </a:r>
            <a:r>
              <a:rPr lang="ru-RU" sz="1400"/>
              <a:t> </a:t>
            </a:r>
            <a:r>
              <a:rPr lang="ru-RU" sz="1400" err="1"/>
              <a:t>фаолияти</a:t>
            </a:r>
            <a:r>
              <a:rPr lang="en-US" sz="1400"/>
              <a:t> </a:t>
            </a:r>
            <a:r>
              <a:rPr lang="ru-RU" sz="1400"/>
              <a:t>– 57%</a:t>
            </a:r>
          </a:p>
          <a:p>
            <a:pPr marL="269875" lvl="1" indent="-269875">
              <a:spcBef>
                <a:spcPts val="0"/>
              </a:spcBef>
              <a:spcAft>
                <a:spcPts val="12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400"/>
              <a:t>Банк</a:t>
            </a:r>
            <a:r>
              <a:rPr lang="en-US" sz="1400"/>
              <a:t> </a:t>
            </a:r>
            <a:r>
              <a:rPr lang="uz-Cyrl-UZ" sz="1400"/>
              <a:t>фаолияти</a:t>
            </a:r>
            <a:r>
              <a:rPr lang="ru-RU" sz="1400"/>
              <a:t> </a:t>
            </a:r>
            <a:r>
              <a:rPr lang="ru-RU" sz="1400" err="1"/>
              <a:t>ва</a:t>
            </a:r>
            <a:r>
              <a:rPr lang="ru-RU" sz="1400"/>
              <a:t> </a:t>
            </a:r>
            <a:r>
              <a:rPr lang="ru-RU" sz="1400" err="1"/>
              <a:t>молиявий</a:t>
            </a:r>
            <a:r>
              <a:rPr lang="ru-RU" sz="1400"/>
              <a:t> </a:t>
            </a:r>
            <a:r>
              <a:rPr lang="ru-RU" sz="1400" err="1"/>
              <a:t>хизматлар</a:t>
            </a:r>
            <a:r>
              <a:rPr lang="en-US" sz="1400"/>
              <a:t> </a:t>
            </a:r>
            <a:r>
              <a:rPr lang="ru-RU" sz="1400"/>
              <a:t>– 22%</a:t>
            </a:r>
          </a:p>
          <a:p>
            <a:pPr marL="269875" lvl="1" indent="-269875">
              <a:spcBef>
                <a:spcPts val="0"/>
              </a:spcBef>
              <a:spcAft>
                <a:spcPts val="12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400" err="1"/>
              <a:t>Қурилиш</a:t>
            </a:r>
            <a:r>
              <a:rPr lang="ru-RU" sz="1400"/>
              <a:t> – 56%</a:t>
            </a:r>
          </a:p>
          <a:p>
            <a:pPr marL="269875" lvl="1" indent="-269875">
              <a:spcBef>
                <a:spcPts val="0"/>
              </a:spcBef>
              <a:spcAft>
                <a:spcPts val="12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400" err="1"/>
              <a:t>Технологиялар</a:t>
            </a:r>
            <a:r>
              <a:rPr lang="ru-RU" sz="1400"/>
              <a:t> – 54%</a:t>
            </a:r>
          </a:p>
          <a:p>
            <a:pPr marL="269875" lvl="1" indent="-269875">
              <a:spcBef>
                <a:spcPts val="0"/>
              </a:spcBef>
              <a:spcAft>
                <a:spcPts val="12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400" err="1"/>
              <a:t>Овқатланиш</a:t>
            </a:r>
            <a:r>
              <a:rPr lang="ru-RU" sz="1400"/>
              <a:t> </a:t>
            </a:r>
            <a:r>
              <a:rPr lang="ru-RU" sz="1400" err="1"/>
              <a:t>ва</a:t>
            </a:r>
            <a:r>
              <a:rPr lang="ru-RU" sz="1400"/>
              <a:t> </a:t>
            </a:r>
            <a:r>
              <a:rPr lang="ru-RU" sz="1400" err="1"/>
              <a:t>меҳмонхона</a:t>
            </a:r>
            <a:r>
              <a:rPr lang="ru-RU" sz="1400"/>
              <a:t> </a:t>
            </a:r>
            <a:r>
              <a:rPr lang="ru-RU" sz="1400" err="1"/>
              <a:t>бизнеси</a:t>
            </a:r>
            <a:r>
              <a:rPr lang="ru-RU" sz="1400"/>
              <a:t> – 54%</a:t>
            </a:r>
          </a:p>
          <a:p>
            <a:pPr marL="269875" lvl="1" indent="-269875">
              <a:spcBef>
                <a:spcPts val="0"/>
              </a:spcBef>
              <a:spcAft>
                <a:spcPts val="12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400" err="1"/>
              <a:t>Соғлиқни</a:t>
            </a:r>
            <a:r>
              <a:rPr lang="ru-RU" sz="1400"/>
              <a:t> </a:t>
            </a:r>
            <a:r>
              <a:rPr lang="ru-RU" sz="1400" err="1"/>
              <a:t>сақлаш</a:t>
            </a:r>
            <a:r>
              <a:rPr lang="ru-RU" sz="1400"/>
              <a:t> – 50%</a:t>
            </a:r>
            <a:endParaRPr lang="en-US" sz="140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B4C8C8F-DA64-474F-BB18-0AE69124A163}"/>
              </a:ext>
            </a:extLst>
          </p:cNvPr>
          <p:cNvSpPr txBox="1"/>
          <p:nvPr/>
        </p:nvSpPr>
        <p:spPr>
          <a:xfrm>
            <a:off x="438150" y="6323908"/>
            <a:ext cx="9362450" cy="246221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r>
              <a:rPr lang="ru-RU" sz="1000" i="1">
                <a:solidFill>
                  <a:schemeClr val="bg1">
                    <a:lumMod val="50000"/>
                  </a:schemeClr>
                </a:solidFill>
              </a:rPr>
              <a:t>* </a:t>
            </a:r>
            <a:r>
              <a:rPr lang="ru-RU" sz="1000" i="1" err="1">
                <a:solidFill>
                  <a:schemeClr val="bg1">
                    <a:lumMod val="50000"/>
                  </a:schemeClr>
                </a:solidFill>
              </a:rPr>
              <a:t>Тармоқлар</a:t>
            </a:r>
            <a:r>
              <a:rPr lang="ru-RU" sz="1000" i="1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ru-RU" sz="1000" i="1" err="1">
                <a:solidFill>
                  <a:schemeClr val="bg1">
                    <a:lumMod val="50000"/>
                  </a:schemeClr>
                </a:solidFill>
              </a:rPr>
              <a:t>тўлиқ</a:t>
            </a:r>
            <a:r>
              <a:rPr lang="ru-RU" sz="1000" i="1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ru-RU" sz="1000" i="1" err="1">
                <a:solidFill>
                  <a:schemeClr val="bg1">
                    <a:lumMod val="50000"/>
                  </a:schemeClr>
                </a:solidFill>
              </a:rPr>
              <a:t>рўйхати</a:t>
            </a:r>
            <a:r>
              <a:rPr lang="ru-RU" sz="1000" i="1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sz="1000" i="1">
                <a:solidFill>
                  <a:schemeClr val="bg1">
                    <a:lumMod val="50000"/>
                  </a:schemeClr>
                </a:solidFill>
              </a:rPr>
              <a:t>ACFE </a:t>
            </a:r>
            <a:r>
              <a:rPr lang="ru-RU" sz="1000" i="1" err="1">
                <a:solidFill>
                  <a:schemeClr val="bg1">
                    <a:lumMod val="50000"/>
                  </a:schemeClr>
                </a:solidFill>
              </a:rPr>
              <a:t>нинг</a:t>
            </a:r>
            <a:r>
              <a:rPr lang="ru-RU" sz="1000" i="1">
                <a:solidFill>
                  <a:schemeClr val="bg1">
                    <a:lumMod val="50000"/>
                  </a:schemeClr>
                </a:solidFill>
              </a:rPr>
              <a:t> 2022 </a:t>
            </a:r>
            <a:r>
              <a:rPr lang="ru-RU" sz="1000" i="1" err="1">
                <a:solidFill>
                  <a:schemeClr val="bg1">
                    <a:lumMod val="50000"/>
                  </a:schemeClr>
                </a:solidFill>
              </a:rPr>
              <a:t>йил</a:t>
            </a:r>
            <a:r>
              <a:rPr lang="ru-RU" sz="1000" i="1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ru-RU" sz="1000" i="1" err="1">
                <a:solidFill>
                  <a:schemeClr val="bg1">
                    <a:lumMod val="50000"/>
                  </a:schemeClr>
                </a:solidFill>
              </a:rPr>
              <a:t>учун</a:t>
            </a:r>
            <a:r>
              <a:rPr lang="ru-RU" sz="1000" i="1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ru-RU" sz="1000" i="1" err="1">
                <a:solidFill>
                  <a:schemeClr val="bg1">
                    <a:lumMod val="50000"/>
                  </a:schemeClr>
                </a:solidFill>
              </a:rPr>
              <a:t>ҳисоботида</a:t>
            </a:r>
            <a:r>
              <a:rPr lang="ru-RU" sz="1000" i="1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ru-RU" sz="1000" i="1" err="1">
                <a:solidFill>
                  <a:schemeClr val="bg1">
                    <a:lumMod val="50000"/>
                  </a:schemeClr>
                </a:solidFill>
              </a:rPr>
              <a:t>келтирилган</a:t>
            </a:r>
            <a:r>
              <a:rPr lang="ru-RU" sz="1000" i="1">
                <a:solidFill>
                  <a:schemeClr val="bg1">
                    <a:lumMod val="50000"/>
                  </a:schemeClr>
                </a:solidFill>
              </a:rPr>
              <a:t>, 33-</a:t>
            </a:r>
            <a:r>
              <a:rPr lang="uz-Cyrl-UZ" sz="1000" i="1">
                <a:solidFill>
                  <a:schemeClr val="bg1">
                    <a:lumMod val="50000"/>
                  </a:schemeClr>
                </a:solidFill>
              </a:rPr>
              <a:t>бет</a:t>
            </a:r>
            <a:endParaRPr lang="en-US" sz="1000" i="1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8C99AD39-2B9A-40CA-9AE7-4E45F8799C5D}"/>
              </a:ext>
            </a:extLst>
          </p:cNvPr>
          <p:cNvGrpSpPr/>
          <p:nvPr/>
        </p:nvGrpSpPr>
        <p:grpSpPr>
          <a:xfrm>
            <a:off x="-1" y="1282700"/>
            <a:ext cx="10292138" cy="1292200"/>
            <a:chOff x="-1" y="1138806"/>
            <a:chExt cx="9575801" cy="1463040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515EE07C-360F-4CC3-9988-9B40D2909BB2}"/>
                </a:ext>
              </a:extLst>
            </p:cNvPr>
            <p:cNvSpPr/>
            <p:nvPr/>
          </p:nvSpPr>
          <p:spPr>
            <a:xfrm>
              <a:off x="-1" y="1138806"/>
              <a:ext cx="802433" cy="1463040"/>
            </a:xfrm>
            <a:prstGeom prst="rect">
              <a:avLst/>
            </a:prstGeom>
            <a:solidFill>
              <a:srgbClr val="CDF3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4000" tIns="54000" rIns="54000" bIns="54000" rtlCol="0" anchor="ctr"/>
            <a:lstStyle/>
            <a:p>
              <a:pPr algn="ctr"/>
              <a:endParaRPr lang="en-US" sz="900" err="1">
                <a:solidFill>
                  <a:schemeClr val="bg1"/>
                </a:solidFill>
              </a:endParaRPr>
            </a:p>
          </p:txBody>
        </p:sp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562272EF-9523-4E31-9BCB-349A68AA178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artisticBlur radius="3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7" t="25090" r="277" b="26127"/>
            <a:stretch/>
          </p:blipFill>
          <p:spPr>
            <a:xfrm>
              <a:off x="0" y="1138806"/>
              <a:ext cx="9575800" cy="1458253"/>
            </a:xfrm>
            <a:prstGeom prst="roundRect">
              <a:avLst>
                <a:gd name="adj" fmla="val 50000"/>
              </a:avLst>
            </a:prstGeom>
          </p:spPr>
        </p:pic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B799C01B-33B9-4674-B0EA-6DCD03A26DE9}"/>
              </a:ext>
            </a:extLst>
          </p:cNvPr>
          <p:cNvSpPr txBox="1"/>
          <p:nvPr/>
        </p:nvSpPr>
        <p:spPr>
          <a:xfrm>
            <a:off x="416561" y="1364362"/>
            <a:ext cx="8706174" cy="1124648"/>
          </a:xfrm>
          <a:prstGeom prst="rect">
            <a:avLst/>
          </a:prstGeom>
          <a:noFill/>
        </p:spPr>
        <p:txBody>
          <a:bodyPr wrap="square" lIns="54610" tIns="54610" rIns="54610" bIns="54610" rtlCol="0" anchor="ctr">
            <a:noAutofit/>
          </a:bodyPr>
          <a:lstStyle/>
          <a:p>
            <a:pPr>
              <a:spcAft>
                <a:spcPts val="600"/>
              </a:spcAft>
            </a:pPr>
            <a:r>
              <a:rPr lang="ru-RU" sz="1600" b="1" err="1">
                <a:solidFill>
                  <a:schemeClr val="bg2">
                    <a:lumMod val="25000"/>
                  </a:schemeClr>
                </a:solidFill>
              </a:rPr>
              <a:t>Тармоқ</a:t>
            </a:r>
            <a:r>
              <a:rPr lang="ru-RU" sz="1600" b="1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ru-RU" sz="1600" b="1" err="1">
                <a:solidFill>
                  <a:schemeClr val="bg2">
                    <a:lumMod val="25000"/>
                  </a:schemeClr>
                </a:solidFill>
              </a:rPr>
              <a:t>хавф-хатарини</a:t>
            </a:r>
            <a:r>
              <a:rPr lang="ru-RU" sz="1600" b="1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ru-RU" sz="1600" b="1" err="1">
                <a:solidFill>
                  <a:schemeClr val="bg2">
                    <a:lumMod val="25000"/>
                  </a:schemeClr>
                </a:solidFill>
              </a:rPr>
              <a:t>баҳолаш</a:t>
            </a:r>
            <a:r>
              <a:rPr lang="ru-RU" sz="1600" b="1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ru-RU" sz="1600" b="1" err="1">
                <a:solidFill>
                  <a:schemeClr val="bg2">
                    <a:lumMod val="25000"/>
                  </a:schemeClr>
                </a:solidFill>
              </a:rPr>
              <a:t>учун</a:t>
            </a:r>
            <a:r>
              <a:rPr lang="ru-RU" sz="1600" b="1">
                <a:solidFill>
                  <a:schemeClr val="bg2">
                    <a:lumMod val="25000"/>
                  </a:schemeClr>
                </a:solidFill>
              </a:rPr>
              <a:t> коррупция </a:t>
            </a:r>
            <a:r>
              <a:rPr lang="ru-RU" sz="1600" b="1" err="1">
                <a:solidFill>
                  <a:schemeClr val="bg2">
                    <a:lumMod val="25000"/>
                  </a:schemeClr>
                </a:solidFill>
              </a:rPr>
              <a:t>ва</a:t>
            </a:r>
            <a:r>
              <a:rPr lang="ru-RU" sz="1600" b="1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ru-RU" sz="1600" b="1" err="1">
                <a:solidFill>
                  <a:schemeClr val="bg2">
                    <a:lumMod val="25000"/>
                  </a:schemeClr>
                </a:solidFill>
              </a:rPr>
              <a:t>фирибгарликка</a:t>
            </a:r>
            <a:r>
              <a:rPr lang="ru-RU" sz="1600" b="1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ru-RU" sz="1600" b="1" err="1">
                <a:solidFill>
                  <a:schemeClr val="bg2">
                    <a:lumMod val="25000"/>
                  </a:schemeClr>
                </a:solidFill>
              </a:rPr>
              <a:t>қарши</a:t>
            </a:r>
            <a:r>
              <a:rPr lang="ru-RU" sz="1600" b="1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ru-RU" sz="1600" b="1" err="1">
                <a:solidFill>
                  <a:schemeClr val="bg2">
                    <a:lumMod val="25000"/>
                  </a:schemeClr>
                </a:solidFill>
              </a:rPr>
              <a:t>курашиш</a:t>
            </a:r>
            <a:r>
              <a:rPr lang="ru-RU" sz="1600" b="1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ru-RU" sz="1600" b="1" err="1">
                <a:solidFill>
                  <a:schemeClr val="bg2">
                    <a:lumMod val="25000"/>
                  </a:schemeClr>
                </a:solidFill>
              </a:rPr>
              <a:t>мавзусида</a:t>
            </a:r>
            <a:r>
              <a:rPr lang="ru-RU" sz="1600" b="1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ru-RU" sz="1600" b="1" err="1">
                <a:solidFill>
                  <a:schemeClr val="bg2">
                    <a:lumMod val="25000"/>
                  </a:schemeClr>
                </a:solidFill>
              </a:rPr>
              <a:t>тадқиқот</a:t>
            </a:r>
            <a:r>
              <a:rPr lang="ru-RU" sz="1600" b="1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ru-RU" sz="1600" b="1" err="1">
                <a:solidFill>
                  <a:schemeClr val="bg2">
                    <a:lumMod val="25000"/>
                  </a:schemeClr>
                </a:solidFill>
              </a:rPr>
              <a:t>олиб</a:t>
            </a:r>
            <a:r>
              <a:rPr lang="ru-RU" sz="1600" b="1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ru-RU" sz="1600" b="1" err="1">
                <a:solidFill>
                  <a:schemeClr val="bg2">
                    <a:lumMod val="25000"/>
                  </a:schemeClr>
                </a:solidFill>
              </a:rPr>
              <a:t>борадиган</a:t>
            </a:r>
            <a:r>
              <a:rPr lang="ru-RU" sz="1600" b="1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ru-RU" sz="1600" b="1" err="1">
                <a:solidFill>
                  <a:schemeClr val="bg2">
                    <a:lumMod val="25000"/>
                  </a:schemeClr>
                </a:solidFill>
              </a:rPr>
              <a:t>ва</a:t>
            </a:r>
            <a:r>
              <a:rPr lang="ru-RU" sz="1600" b="1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ru-RU" sz="1600" b="1" err="1">
                <a:solidFill>
                  <a:schemeClr val="bg2">
                    <a:lumMod val="25000"/>
                  </a:schemeClr>
                </a:solidFill>
              </a:rPr>
              <a:t>рейтингларни</a:t>
            </a:r>
            <a:r>
              <a:rPr lang="ru-RU" sz="1600" b="1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ru-RU" sz="1600" b="1" err="1">
                <a:solidFill>
                  <a:schemeClr val="bg2">
                    <a:lumMod val="25000"/>
                  </a:schemeClr>
                </a:solidFill>
              </a:rPr>
              <a:t>тузадиган</a:t>
            </a:r>
            <a:r>
              <a:rPr lang="ru-RU" sz="1600" b="1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ru-RU" sz="1600" b="1" err="1">
                <a:solidFill>
                  <a:schemeClr val="bg2">
                    <a:lumMod val="25000"/>
                  </a:schemeClr>
                </a:solidFill>
              </a:rPr>
              <a:t>халқаро</a:t>
            </a:r>
            <a:r>
              <a:rPr lang="ru-RU" sz="1600" b="1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ru-RU" sz="1600" b="1" err="1">
                <a:solidFill>
                  <a:schemeClr val="bg2">
                    <a:lumMod val="25000"/>
                  </a:schemeClr>
                </a:solidFill>
              </a:rPr>
              <a:t>ташкилотлар</a:t>
            </a:r>
            <a:r>
              <a:rPr lang="ru-RU" sz="1600" b="1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ru-RU" sz="1600" b="1" err="1">
                <a:solidFill>
                  <a:schemeClr val="bg2">
                    <a:lumMod val="25000"/>
                  </a:schemeClr>
                </a:solidFill>
              </a:rPr>
              <a:t>маълумотларига</a:t>
            </a:r>
            <a:r>
              <a:rPr lang="ru-RU" sz="1600" b="1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ru-RU" sz="1600" b="1" err="1">
                <a:solidFill>
                  <a:schemeClr val="bg2">
                    <a:lumMod val="25000"/>
                  </a:schemeClr>
                </a:solidFill>
              </a:rPr>
              <a:t>таяниш</a:t>
            </a:r>
            <a:r>
              <a:rPr lang="ru-RU" sz="1600" b="1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ru-RU" sz="1600" b="1" err="1">
                <a:solidFill>
                  <a:schemeClr val="bg2">
                    <a:lumMod val="25000"/>
                  </a:schemeClr>
                </a:solidFill>
              </a:rPr>
              <a:t>мумкин</a:t>
            </a:r>
            <a:r>
              <a:rPr lang="ru-RU" sz="1600" b="1">
                <a:solidFill>
                  <a:schemeClr val="bg2">
                    <a:lumMod val="25000"/>
                  </a:schemeClr>
                </a:solidFill>
              </a:rPr>
              <a:t>. </a:t>
            </a:r>
            <a:r>
              <a:rPr lang="ru-RU" sz="1600" b="1" err="1">
                <a:solidFill>
                  <a:schemeClr val="bg2">
                    <a:lumMod val="25000"/>
                  </a:schemeClr>
                </a:solidFill>
              </a:rPr>
              <a:t>Масалан</a:t>
            </a:r>
            <a:r>
              <a:rPr lang="ru-RU" sz="1600" b="1">
                <a:solidFill>
                  <a:schemeClr val="bg2">
                    <a:lumMod val="25000"/>
                  </a:schemeClr>
                </a:solidFill>
              </a:rPr>
              <a:t>, </a:t>
            </a:r>
            <a:r>
              <a:rPr lang="en-US" sz="1600" b="1">
                <a:solidFill>
                  <a:schemeClr val="bg2">
                    <a:lumMod val="25000"/>
                  </a:schemeClr>
                </a:solidFill>
              </a:rPr>
              <a:t>ACFE </a:t>
            </a:r>
            <a:r>
              <a:rPr lang="ru-RU" sz="1600" b="1" err="1">
                <a:solidFill>
                  <a:schemeClr val="bg2">
                    <a:lumMod val="25000"/>
                  </a:schemeClr>
                </a:solidFill>
              </a:rPr>
              <a:t>нинг</a:t>
            </a:r>
            <a:r>
              <a:rPr lang="ru-RU" sz="1600" b="1">
                <a:solidFill>
                  <a:schemeClr val="bg2">
                    <a:lumMod val="25000"/>
                  </a:schemeClr>
                </a:solidFill>
              </a:rPr>
              <a:t> 2022 </a:t>
            </a:r>
            <a:r>
              <a:rPr lang="ru-RU" sz="1600" b="1" err="1">
                <a:solidFill>
                  <a:schemeClr val="bg2">
                    <a:lumMod val="25000"/>
                  </a:schemeClr>
                </a:solidFill>
              </a:rPr>
              <a:t>йил</a:t>
            </a:r>
            <a:r>
              <a:rPr lang="ru-RU" sz="1600" b="1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ru-RU" sz="1600" b="1" err="1">
                <a:solidFill>
                  <a:schemeClr val="bg2">
                    <a:lumMod val="25000"/>
                  </a:schemeClr>
                </a:solidFill>
              </a:rPr>
              <a:t>учун</a:t>
            </a:r>
            <a:r>
              <a:rPr lang="ru-RU" sz="1600" b="1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ru-RU" sz="1600" b="1" err="1">
                <a:solidFill>
                  <a:schemeClr val="bg2">
                    <a:lumMod val="25000"/>
                  </a:schemeClr>
                </a:solidFill>
              </a:rPr>
              <a:t>ҳисоботи</a:t>
            </a:r>
            <a:r>
              <a:rPr lang="ru-RU" sz="1600" b="1">
                <a:solidFill>
                  <a:schemeClr val="bg2">
                    <a:lumMod val="25000"/>
                  </a:schemeClr>
                </a:solidFill>
              </a:rPr>
              <a:t>.</a:t>
            </a:r>
          </a:p>
        </p:txBody>
      </p:sp>
      <p:grpSp>
        <p:nvGrpSpPr>
          <p:cNvPr id="13" name="Group 4">
            <a:extLst>
              <a:ext uri="{FF2B5EF4-FFF2-40B4-BE49-F238E27FC236}">
                <a16:creationId xmlns:a16="http://schemas.microsoft.com/office/drawing/2014/main" id="{D580122E-63B3-41B8-A050-BA66CA27038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0363200" y="848571"/>
            <a:ext cx="1385720" cy="1806630"/>
            <a:chOff x="6280" y="1793"/>
            <a:chExt cx="1521" cy="1983"/>
          </a:xfrm>
        </p:grpSpPr>
        <p:sp>
          <p:nvSpPr>
            <p:cNvPr id="14" name="Freeform 5">
              <a:extLst>
                <a:ext uri="{FF2B5EF4-FFF2-40B4-BE49-F238E27FC236}">
                  <a16:creationId xmlns:a16="http://schemas.microsoft.com/office/drawing/2014/main" id="{568395F8-02F8-460E-99E9-5A58AFD64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1" y="1833"/>
              <a:ext cx="800" cy="705"/>
            </a:xfrm>
            <a:custGeom>
              <a:avLst/>
              <a:gdLst>
                <a:gd name="T0" fmla="*/ 85 w 1377"/>
                <a:gd name="T1" fmla="*/ 459 h 1214"/>
                <a:gd name="T2" fmla="*/ 83 w 1377"/>
                <a:gd name="T3" fmla="*/ 203 h 1214"/>
                <a:gd name="T4" fmla="*/ 57 w 1377"/>
                <a:gd name="T5" fmla="*/ 63 h 1214"/>
                <a:gd name="T6" fmla="*/ 0 w 1377"/>
                <a:gd name="T7" fmla="*/ 0 h 1214"/>
                <a:gd name="T8" fmla="*/ 1292 w 1377"/>
                <a:gd name="T9" fmla="*/ 751 h 1214"/>
                <a:gd name="T10" fmla="*/ 1348 w 1377"/>
                <a:gd name="T11" fmla="*/ 814 h 1214"/>
                <a:gd name="T12" fmla="*/ 1375 w 1377"/>
                <a:gd name="T13" fmla="*/ 953 h 1214"/>
                <a:gd name="T14" fmla="*/ 1377 w 1377"/>
                <a:gd name="T15" fmla="*/ 1210 h 1214"/>
                <a:gd name="T16" fmla="*/ 85 w 1377"/>
                <a:gd name="T17" fmla="*/ 459 h 1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77" h="1214">
                  <a:moveTo>
                    <a:pt x="85" y="459"/>
                  </a:moveTo>
                  <a:cubicBezTo>
                    <a:pt x="95" y="418"/>
                    <a:pt x="83" y="295"/>
                    <a:pt x="83" y="203"/>
                  </a:cubicBezTo>
                  <a:cubicBezTo>
                    <a:pt x="83" y="143"/>
                    <a:pt x="73" y="97"/>
                    <a:pt x="57" y="63"/>
                  </a:cubicBezTo>
                  <a:cubicBezTo>
                    <a:pt x="42" y="34"/>
                    <a:pt x="23" y="14"/>
                    <a:pt x="0" y="0"/>
                  </a:cubicBezTo>
                  <a:cubicBezTo>
                    <a:pt x="1292" y="751"/>
                    <a:pt x="1292" y="751"/>
                    <a:pt x="1292" y="751"/>
                  </a:cubicBezTo>
                  <a:cubicBezTo>
                    <a:pt x="1315" y="764"/>
                    <a:pt x="1334" y="785"/>
                    <a:pt x="1348" y="814"/>
                  </a:cubicBezTo>
                  <a:cubicBezTo>
                    <a:pt x="1365" y="848"/>
                    <a:pt x="1375" y="894"/>
                    <a:pt x="1375" y="953"/>
                  </a:cubicBezTo>
                  <a:cubicBezTo>
                    <a:pt x="1377" y="1210"/>
                    <a:pt x="1377" y="1183"/>
                    <a:pt x="1377" y="1210"/>
                  </a:cubicBezTo>
                  <a:cubicBezTo>
                    <a:pt x="1377" y="1214"/>
                    <a:pt x="85" y="459"/>
                    <a:pt x="85" y="459"/>
                  </a:cubicBezTo>
                  <a:close/>
                </a:path>
              </a:pathLst>
            </a:custGeom>
            <a:solidFill>
              <a:srgbClr val="D0E0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6">
              <a:extLst>
                <a:ext uri="{FF2B5EF4-FFF2-40B4-BE49-F238E27FC236}">
                  <a16:creationId xmlns:a16="http://schemas.microsoft.com/office/drawing/2014/main" id="{73F080AF-EAA1-4021-B870-C758C9BE7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9" y="1793"/>
              <a:ext cx="1397" cy="1962"/>
            </a:xfrm>
            <a:custGeom>
              <a:avLst/>
              <a:gdLst>
                <a:gd name="T0" fmla="*/ 1113 w 2405"/>
                <a:gd name="T1" fmla="*/ 25 h 3379"/>
                <a:gd name="T2" fmla="*/ 1047 w 2405"/>
                <a:gd name="T3" fmla="*/ 5 h 3379"/>
                <a:gd name="T4" fmla="*/ 864 w 2405"/>
                <a:gd name="T5" fmla="*/ 55 h 3379"/>
                <a:gd name="T6" fmla="*/ 631 w 2405"/>
                <a:gd name="T7" fmla="*/ 288 h 3379"/>
                <a:gd name="T8" fmla="*/ 553 w 2405"/>
                <a:gd name="T9" fmla="*/ 456 h 3379"/>
                <a:gd name="T10" fmla="*/ 524 w 2405"/>
                <a:gd name="T11" fmla="*/ 644 h 3379"/>
                <a:gd name="T12" fmla="*/ 528 w 2405"/>
                <a:gd name="T13" fmla="*/ 2041 h 3379"/>
                <a:gd name="T14" fmla="*/ 503 w 2405"/>
                <a:gd name="T15" fmla="*/ 2211 h 3379"/>
                <a:gd name="T16" fmla="*/ 388 w 2405"/>
                <a:gd name="T17" fmla="*/ 2425 h 3379"/>
                <a:gd name="T18" fmla="*/ 224 w 2405"/>
                <a:gd name="T19" fmla="*/ 2569 h 3379"/>
                <a:gd name="T20" fmla="*/ 13 w 2405"/>
                <a:gd name="T21" fmla="*/ 2603 h 3379"/>
                <a:gd name="T22" fmla="*/ 0 w 2405"/>
                <a:gd name="T23" fmla="*/ 2597 h 3379"/>
                <a:gd name="T24" fmla="*/ 1292 w 2405"/>
                <a:gd name="T25" fmla="*/ 3347 h 3379"/>
                <a:gd name="T26" fmla="*/ 1304 w 2405"/>
                <a:gd name="T27" fmla="*/ 3354 h 3379"/>
                <a:gd name="T28" fmla="*/ 1515 w 2405"/>
                <a:gd name="T29" fmla="*/ 3320 h 3379"/>
                <a:gd name="T30" fmla="*/ 1679 w 2405"/>
                <a:gd name="T31" fmla="*/ 3175 h 3379"/>
                <a:gd name="T32" fmla="*/ 1794 w 2405"/>
                <a:gd name="T33" fmla="*/ 2961 h 3379"/>
                <a:gd name="T34" fmla="*/ 1820 w 2405"/>
                <a:gd name="T35" fmla="*/ 2792 h 3379"/>
                <a:gd name="T36" fmla="*/ 1816 w 2405"/>
                <a:gd name="T37" fmla="*/ 1394 h 3379"/>
                <a:gd name="T38" fmla="*/ 1845 w 2405"/>
                <a:gd name="T39" fmla="*/ 1207 h 3379"/>
                <a:gd name="T40" fmla="*/ 1922 w 2405"/>
                <a:gd name="T41" fmla="*/ 1039 h 3379"/>
                <a:gd name="T42" fmla="*/ 2156 w 2405"/>
                <a:gd name="T43" fmla="*/ 806 h 3379"/>
                <a:gd name="T44" fmla="*/ 2338 w 2405"/>
                <a:gd name="T45" fmla="*/ 755 h 3379"/>
                <a:gd name="T46" fmla="*/ 2405 w 2405"/>
                <a:gd name="T47" fmla="*/ 776 h 3379"/>
                <a:gd name="T48" fmla="*/ 1113 w 2405"/>
                <a:gd name="T49" fmla="*/ 25 h 3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05" h="3379">
                  <a:moveTo>
                    <a:pt x="1113" y="25"/>
                  </a:moveTo>
                  <a:cubicBezTo>
                    <a:pt x="1093" y="14"/>
                    <a:pt x="1071" y="7"/>
                    <a:pt x="1047" y="5"/>
                  </a:cubicBezTo>
                  <a:cubicBezTo>
                    <a:pt x="992" y="0"/>
                    <a:pt x="928" y="18"/>
                    <a:pt x="864" y="55"/>
                  </a:cubicBezTo>
                  <a:cubicBezTo>
                    <a:pt x="780" y="104"/>
                    <a:pt x="695" y="185"/>
                    <a:pt x="631" y="288"/>
                  </a:cubicBezTo>
                  <a:cubicBezTo>
                    <a:pt x="599" y="340"/>
                    <a:pt x="572" y="396"/>
                    <a:pt x="553" y="456"/>
                  </a:cubicBezTo>
                  <a:cubicBezTo>
                    <a:pt x="535" y="516"/>
                    <a:pt x="524" y="580"/>
                    <a:pt x="524" y="644"/>
                  </a:cubicBezTo>
                  <a:cubicBezTo>
                    <a:pt x="527" y="1629"/>
                    <a:pt x="526" y="1056"/>
                    <a:pt x="528" y="2041"/>
                  </a:cubicBezTo>
                  <a:cubicBezTo>
                    <a:pt x="529" y="2101"/>
                    <a:pt x="519" y="2158"/>
                    <a:pt x="503" y="2211"/>
                  </a:cubicBezTo>
                  <a:cubicBezTo>
                    <a:pt x="478" y="2291"/>
                    <a:pt x="437" y="2363"/>
                    <a:pt x="388" y="2425"/>
                  </a:cubicBezTo>
                  <a:cubicBezTo>
                    <a:pt x="339" y="2486"/>
                    <a:pt x="281" y="2536"/>
                    <a:pt x="224" y="2569"/>
                  </a:cubicBezTo>
                  <a:cubicBezTo>
                    <a:pt x="147" y="2614"/>
                    <a:pt x="70" y="2628"/>
                    <a:pt x="13" y="2603"/>
                  </a:cubicBezTo>
                  <a:cubicBezTo>
                    <a:pt x="8" y="2601"/>
                    <a:pt x="4" y="2599"/>
                    <a:pt x="0" y="2597"/>
                  </a:cubicBezTo>
                  <a:cubicBezTo>
                    <a:pt x="1292" y="3347"/>
                    <a:pt x="1292" y="3347"/>
                    <a:pt x="1292" y="3347"/>
                  </a:cubicBezTo>
                  <a:cubicBezTo>
                    <a:pt x="1296" y="3349"/>
                    <a:pt x="1300" y="3352"/>
                    <a:pt x="1304" y="3354"/>
                  </a:cubicBezTo>
                  <a:cubicBezTo>
                    <a:pt x="1361" y="3379"/>
                    <a:pt x="1438" y="3364"/>
                    <a:pt x="1515" y="3320"/>
                  </a:cubicBezTo>
                  <a:cubicBezTo>
                    <a:pt x="1573" y="3286"/>
                    <a:pt x="1630" y="3236"/>
                    <a:pt x="1679" y="3175"/>
                  </a:cubicBezTo>
                  <a:cubicBezTo>
                    <a:pt x="1729" y="3114"/>
                    <a:pt x="1769" y="3041"/>
                    <a:pt x="1794" y="2961"/>
                  </a:cubicBezTo>
                  <a:cubicBezTo>
                    <a:pt x="1811" y="2908"/>
                    <a:pt x="1820" y="2851"/>
                    <a:pt x="1820" y="2792"/>
                  </a:cubicBezTo>
                  <a:cubicBezTo>
                    <a:pt x="1817" y="1807"/>
                    <a:pt x="1819" y="2380"/>
                    <a:pt x="1816" y="1394"/>
                  </a:cubicBezTo>
                  <a:cubicBezTo>
                    <a:pt x="1816" y="1330"/>
                    <a:pt x="1826" y="1267"/>
                    <a:pt x="1845" y="1207"/>
                  </a:cubicBezTo>
                  <a:cubicBezTo>
                    <a:pt x="1863" y="1147"/>
                    <a:pt x="1890" y="1090"/>
                    <a:pt x="1922" y="1039"/>
                  </a:cubicBezTo>
                  <a:cubicBezTo>
                    <a:pt x="1986" y="936"/>
                    <a:pt x="2071" y="855"/>
                    <a:pt x="2156" y="806"/>
                  </a:cubicBezTo>
                  <a:cubicBezTo>
                    <a:pt x="2219" y="769"/>
                    <a:pt x="2283" y="750"/>
                    <a:pt x="2338" y="755"/>
                  </a:cubicBezTo>
                  <a:cubicBezTo>
                    <a:pt x="2362" y="758"/>
                    <a:pt x="2385" y="764"/>
                    <a:pt x="2405" y="776"/>
                  </a:cubicBezTo>
                  <a:lnTo>
                    <a:pt x="1113" y="25"/>
                  </a:lnTo>
                  <a:close/>
                </a:path>
              </a:pathLst>
            </a:custGeom>
            <a:solidFill>
              <a:srgbClr val="E1EB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FD74BA4F-DBC3-4605-B95E-60A55E413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0" y="3045"/>
              <a:ext cx="823" cy="699"/>
            </a:xfrm>
            <a:custGeom>
              <a:avLst/>
              <a:gdLst>
                <a:gd name="T0" fmla="*/ 0 w 1418"/>
                <a:gd name="T1" fmla="*/ 30 h 1204"/>
                <a:gd name="T2" fmla="*/ 63 w 1418"/>
                <a:gd name="T3" fmla="*/ 383 h 1204"/>
                <a:gd name="T4" fmla="*/ 126 w 1418"/>
                <a:gd name="T5" fmla="*/ 454 h 1204"/>
                <a:gd name="T6" fmla="*/ 1418 w 1418"/>
                <a:gd name="T7" fmla="*/ 1204 h 1204"/>
                <a:gd name="T8" fmla="*/ 1354 w 1418"/>
                <a:gd name="T9" fmla="*/ 1133 h 1204"/>
                <a:gd name="T10" fmla="*/ 1324 w 1418"/>
                <a:gd name="T11" fmla="*/ 979 h 1204"/>
                <a:gd name="T12" fmla="*/ 1324 w 1418"/>
                <a:gd name="T13" fmla="*/ 748 h 1204"/>
                <a:gd name="T14" fmla="*/ 32 w 1418"/>
                <a:gd name="T15" fmla="*/ 0 h 1204"/>
                <a:gd name="T16" fmla="*/ 0 w 1418"/>
                <a:gd name="T17" fmla="*/ 30 h 1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18" h="1204">
                  <a:moveTo>
                    <a:pt x="0" y="30"/>
                  </a:moveTo>
                  <a:cubicBezTo>
                    <a:pt x="5" y="82"/>
                    <a:pt x="44" y="344"/>
                    <a:pt x="63" y="383"/>
                  </a:cubicBezTo>
                  <a:cubicBezTo>
                    <a:pt x="79" y="415"/>
                    <a:pt x="101" y="439"/>
                    <a:pt x="126" y="454"/>
                  </a:cubicBezTo>
                  <a:cubicBezTo>
                    <a:pt x="1418" y="1204"/>
                    <a:pt x="1418" y="1204"/>
                    <a:pt x="1418" y="1204"/>
                  </a:cubicBezTo>
                  <a:cubicBezTo>
                    <a:pt x="1392" y="1189"/>
                    <a:pt x="1370" y="1166"/>
                    <a:pt x="1354" y="1133"/>
                  </a:cubicBezTo>
                  <a:cubicBezTo>
                    <a:pt x="1335" y="1095"/>
                    <a:pt x="1325" y="1044"/>
                    <a:pt x="1324" y="979"/>
                  </a:cubicBezTo>
                  <a:cubicBezTo>
                    <a:pt x="1324" y="789"/>
                    <a:pt x="1324" y="845"/>
                    <a:pt x="1324" y="748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0" y="25"/>
                    <a:pt x="0" y="30"/>
                  </a:cubicBezTo>
                  <a:close/>
                </a:path>
              </a:pathLst>
            </a:custGeom>
            <a:solidFill>
              <a:srgbClr val="C5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E2DB3CAF-4D89-44B9-BAAC-0D2481413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0" y="3063"/>
              <a:ext cx="805" cy="699"/>
            </a:xfrm>
            <a:custGeom>
              <a:avLst/>
              <a:gdLst>
                <a:gd name="T0" fmla="*/ 1 w 1386"/>
                <a:gd name="T1" fmla="*/ 229 h 1204"/>
                <a:gd name="T2" fmla="*/ 30 w 1386"/>
                <a:gd name="T3" fmla="*/ 383 h 1204"/>
                <a:gd name="T4" fmla="*/ 94 w 1386"/>
                <a:gd name="T5" fmla="*/ 453 h 1204"/>
                <a:gd name="T6" fmla="*/ 1386 w 1386"/>
                <a:gd name="T7" fmla="*/ 1204 h 1204"/>
                <a:gd name="T8" fmla="*/ 1322 w 1386"/>
                <a:gd name="T9" fmla="*/ 1133 h 1204"/>
                <a:gd name="T10" fmla="*/ 1292 w 1386"/>
                <a:gd name="T11" fmla="*/ 979 h 1204"/>
                <a:gd name="T12" fmla="*/ 1291 w 1386"/>
                <a:gd name="T13" fmla="*/ 748 h 1204"/>
                <a:gd name="T14" fmla="*/ 0 w 1386"/>
                <a:gd name="T15" fmla="*/ 0 h 1204"/>
                <a:gd name="T16" fmla="*/ 1 w 1386"/>
                <a:gd name="T17" fmla="*/ 229 h 1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86" h="1204">
                  <a:moveTo>
                    <a:pt x="1" y="229"/>
                  </a:moveTo>
                  <a:cubicBezTo>
                    <a:pt x="1" y="293"/>
                    <a:pt x="12" y="344"/>
                    <a:pt x="30" y="383"/>
                  </a:cubicBezTo>
                  <a:cubicBezTo>
                    <a:pt x="46" y="415"/>
                    <a:pt x="68" y="438"/>
                    <a:pt x="94" y="453"/>
                  </a:cubicBezTo>
                  <a:cubicBezTo>
                    <a:pt x="1386" y="1204"/>
                    <a:pt x="1386" y="1204"/>
                    <a:pt x="1386" y="1204"/>
                  </a:cubicBezTo>
                  <a:cubicBezTo>
                    <a:pt x="1360" y="1189"/>
                    <a:pt x="1338" y="1166"/>
                    <a:pt x="1322" y="1133"/>
                  </a:cubicBezTo>
                  <a:cubicBezTo>
                    <a:pt x="1303" y="1095"/>
                    <a:pt x="1292" y="1044"/>
                    <a:pt x="1292" y="979"/>
                  </a:cubicBezTo>
                  <a:cubicBezTo>
                    <a:pt x="1291" y="789"/>
                    <a:pt x="1292" y="844"/>
                    <a:pt x="1291" y="74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4"/>
                    <a:pt x="0" y="122"/>
                    <a:pt x="1" y="22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1AA92D55-8AB4-49A5-B066-1DF4896FA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0" y="2229"/>
              <a:ext cx="771" cy="1547"/>
            </a:xfrm>
            <a:custGeom>
              <a:avLst/>
              <a:gdLst>
                <a:gd name="T0" fmla="*/ 1326 w 1328"/>
                <a:gd name="T1" fmla="*/ 251 h 2665"/>
                <a:gd name="T2" fmla="*/ 1296 w 1328"/>
                <a:gd name="T3" fmla="*/ 97 h 2665"/>
                <a:gd name="T4" fmla="*/ 1166 w 1328"/>
                <a:gd name="T5" fmla="*/ 5 h 2665"/>
                <a:gd name="T6" fmla="*/ 984 w 1328"/>
                <a:gd name="T7" fmla="*/ 56 h 2665"/>
                <a:gd name="T8" fmla="*/ 750 w 1328"/>
                <a:gd name="T9" fmla="*/ 289 h 2665"/>
                <a:gd name="T10" fmla="*/ 673 w 1328"/>
                <a:gd name="T11" fmla="*/ 457 h 2665"/>
                <a:gd name="T12" fmla="*/ 644 w 1328"/>
                <a:gd name="T13" fmla="*/ 644 h 2665"/>
                <a:gd name="T14" fmla="*/ 648 w 1328"/>
                <a:gd name="T15" fmla="*/ 2042 h 2665"/>
                <a:gd name="T16" fmla="*/ 622 w 1328"/>
                <a:gd name="T17" fmla="*/ 2211 h 2665"/>
                <a:gd name="T18" fmla="*/ 507 w 1328"/>
                <a:gd name="T19" fmla="*/ 2425 h 2665"/>
                <a:gd name="T20" fmla="*/ 343 w 1328"/>
                <a:gd name="T21" fmla="*/ 2570 h 2665"/>
                <a:gd name="T22" fmla="*/ 132 w 1328"/>
                <a:gd name="T23" fmla="*/ 2604 h 2665"/>
                <a:gd name="T24" fmla="*/ 63 w 1328"/>
                <a:gd name="T25" fmla="*/ 2534 h 2665"/>
                <a:gd name="T26" fmla="*/ 36 w 1328"/>
                <a:gd name="T27" fmla="*/ 2395 h 2665"/>
                <a:gd name="T28" fmla="*/ 33 w 1328"/>
                <a:gd name="T29" fmla="*/ 2154 h 2665"/>
                <a:gd name="T30" fmla="*/ 0 w 1328"/>
                <a:gd name="T31" fmla="*/ 2184 h 2665"/>
                <a:gd name="T32" fmla="*/ 1 w 1328"/>
                <a:gd name="T33" fmla="*/ 2415 h 2665"/>
                <a:gd name="T34" fmla="*/ 31 w 1328"/>
                <a:gd name="T35" fmla="*/ 2569 h 2665"/>
                <a:gd name="T36" fmla="*/ 161 w 1328"/>
                <a:gd name="T37" fmla="*/ 2660 h 2665"/>
                <a:gd name="T38" fmla="*/ 343 w 1328"/>
                <a:gd name="T39" fmla="*/ 2610 h 2665"/>
                <a:gd name="T40" fmla="*/ 577 w 1328"/>
                <a:gd name="T41" fmla="*/ 2377 h 2665"/>
                <a:gd name="T42" fmla="*/ 654 w 1328"/>
                <a:gd name="T43" fmla="*/ 2209 h 2665"/>
                <a:gd name="T44" fmla="*/ 683 w 1328"/>
                <a:gd name="T45" fmla="*/ 2021 h 2665"/>
                <a:gd name="T46" fmla="*/ 679 w 1328"/>
                <a:gd name="T47" fmla="*/ 624 h 2665"/>
                <a:gd name="T48" fmla="*/ 705 w 1328"/>
                <a:gd name="T49" fmla="*/ 454 h 2665"/>
                <a:gd name="T50" fmla="*/ 820 w 1328"/>
                <a:gd name="T51" fmla="*/ 241 h 2665"/>
                <a:gd name="T52" fmla="*/ 984 w 1328"/>
                <a:gd name="T53" fmla="*/ 96 h 2665"/>
                <a:gd name="T54" fmla="*/ 1195 w 1328"/>
                <a:gd name="T55" fmla="*/ 62 h 2665"/>
                <a:gd name="T56" fmla="*/ 1264 w 1328"/>
                <a:gd name="T57" fmla="*/ 132 h 2665"/>
                <a:gd name="T58" fmla="*/ 1291 w 1328"/>
                <a:gd name="T59" fmla="*/ 271 h 2665"/>
                <a:gd name="T60" fmla="*/ 1293 w 1328"/>
                <a:gd name="T61" fmla="*/ 528 h 2665"/>
                <a:gd name="T62" fmla="*/ 1328 w 1328"/>
                <a:gd name="T63" fmla="*/ 490 h 2665"/>
                <a:gd name="T64" fmla="*/ 1326 w 1328"/>
                <a:gd name="T65" fmla="*/ 251 h 2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28" h="2665">
                  <a:moveTo>
                    <a:pt x="1326" y="251"/>
                  </a:moveTo>
                  <a:cubicBezTo>
                    <a:pt x="1326" y="186"/>
                    <a:pt x="1315" y="135"/>
                    <a:pt x="1296" y="97"/>
                  </a:cubicBezTo>
                  <a:cubicBezTo>
                    <a:pt x="1268" y="39"/>
                    <a:pt x="1221" y="10"/>
                    <a:pt x="1166" y="5"/>
                  </a:cubicBezTo>
                  <a:cubicBezTo>
                    <a:pt x="1111" y="0"/>
                    <a:pt x="1047" y="19"/>
                    <a:pt x="984" y="56"/>
                  </a:cubicBezTo>
                  <a:cubicBezTo>
                    <a:pt x="899" y="105"/>
                    <a:pt x="814" y="186"/>
                    <a:pt x="750" y="289"/>
                  </a:cubicBezTo>
                  <a:cubicBezTo>
                    <a:pt x="718" y="340"/>
                    <a:pt x="691" y="397"/>
                    <a:pt x="673" y="457"/>
                  </a:cubicBezTo>
                  <a:cubicBezTo>
                    <a:pt x="654" y="517"/>
                    <a:pt x="644" y="580"/>
                    <a:pt x="644" y="644"/>
                  </a:cubicBezTo>
                  <a:cubicBezTo>
                    <a:pt x="647" y="1630"/>
                    <a:pt x="645" y="1057"/>
                    <a:pt x="648" y="2042"/>
                  </a:cubicBezTo>
                  <a:cubicBezTo>
                    <a:pt x="648" y="2101"/>
                    <a:pt x="639" y="2158"/>
                    <a:pt x="622" y="2211"/>
                  </a:cubicBezTo>
                  <a:cubicBezTo>
                    <a:pt x="597" y="2291"/>
                    <a:pt x="557" y="2364"/>
                    <a:pt x="507" y="2425"/>
                  </a:cubicBezTo>
                  <a:cubicBezTo>
                    <a:pt x="458" y="2486"/>
                    <a:pt x="401" y="2536"/>
                    <a:pt x="343" y="2570"/>
                  </a:cubicBezTo>
                  <a:cubicBezTo>
                    <a:pt x="266" y="2614"/>
                    <a:pt x="189" y="2629"/>
                    <a:pt x="132" y="2604"/>
                  </a:cubicBezTo>
                  <a:cubicBezTo>
                    <a:pt x="104" y="2591"/>
                    <a:pt x="80" y="2568"/>
                    <a:pt x="63" y="2534"/>
                  </a:cubicBezTo>
                  <a:cubicBezTo>
                    <a:pt x="46" y="2500"/>
                    <a:pt x="36" y="2454"/>
                    <a:pt x="36" y="2395"/>
                  </a:cubicBezTo>
                  <a:cubicBezTo>
                    <a:pt x="36" y="2315"/>
                    <a:pt x="33" y="2215"/>
                    <a:pt x="33" y="2154"/>
                  </a:cubicBezTo>
                  <a:cubicBezTo>
                    <a:pt x="0" y="2184"/>
                    <a:pt x="0" y="2184"/>
                    <a:pt x="0" y="2184"/>
                  </a:cubicBezTo>
                  <a:cubicBezTo>
                    <a:pt x="1" y="2250"/>
                    <a:pt x="1" y="2326"/>
                    <a:pt x="1" y="2415"/>
                  </a:cubicBezTo>
                  <a:cubicBezTo>
                    <a:pt x="1" y="2480"/>
                    <a:pt x="12" y="2531"/>
                    <a:pt x="31" y="2569"/>
                  </a:cubicBezTo>
                  <a:cubicBezTo>
                    <a:pt x="59" y="2627"/>
                    <a:pt x="106" y="2655"/>
                    <a:pt x="161" y="2660"/>
                  </a:cubicBezTo>
                  <a:cubicBezTo>
                    <a:pt x="216" y="2665"/>
                    <a:pt x="280" y="2647"/>
                    <a:pt x="343" y="2610"/>
                  </a:cubicBezTo>
                  <a:cubicBezTo>
                    <a:pt x="428" y="2561"/>
                    <a:pt x="513" y="2480"/>
                    <a:pt x="577" y="2377"/>
                  </a:cubicBezTo>
                  <a:cubicBezTo>
                    <a:pt x="609" y="2326"/>
                    <a:pt x="636" y="2269"/>
                    <a:pt x="654" y="2209"/>
                  </a:cubicBezTo>
                  <a:cubicBezTo>
                    <a:pt x="673" y="2149"/>
                    <a:pt x="683" y="2086"/>
                    <a:pt x="683" y="2021"/>
                  </a:cubicBezTo>
                  <a:cubicBezTo>
                    <a:pt x="680" y="1036"/>
                    <a:pt x="682" y="1609"/>
                    <a:pt x="679" y="624"/>
                  </a:cubicBezTo>
                  <a:cubicBezTo>
                    <a:pt x="679" y="565"/>
                    <a:pt x="689" y="508"/>
                    <a:pt x="705" y="454"/>
                  </a:cubicBezTo>
                  <a:cubicBezTo>
                    <a:pt x="730" y="374"/>
                    <a:pt x="771" y="302"/>
                    <a:pt x="820" y="241"/>
                  </a:cubicBezTo>
                  <a:cubicBezTo>
                    <a:pt x="869" y="179"/>
                    <a:pt x="926" y="130"/>
                    <a:pt x="984" y="96"/>
                  </a:cubicBezTo>
                  <a:cubicBezTo>
                    <a:pt x="1061" y="52"/>
                    <a:pt x="1138" y="37"/>
                    <a:pt x="1195" y="62"/>
                  </a:cubicBezTo>
                  <a:cubicBezTo>
                    <a:pt x="1223" y="75"/>
                    <a:pt x="1247" y="98"/>
                    <a:pt x="1264" y="132"/>
                  </a:cubicBezTo>
                  <a:cubicBezTo>
                    <a:pt x="1281" y="166"/>
                    <a:pt x="1291" y="212"/>
                    <a:pt x="1291" y="271"/>
                  </a:cubicBezTo>
                  <a:cubicBezTo>
                    <a:pt x="1291" y="299"/>
                    <a:pt x="1291" y="394"/>
                    <a:pt x="1293" y="528"/>
                  </a:cubicBezTo>
                  <a:cubicBezTo>
                    <a:pt x="1293" y="533"/>
                    <a:pt x="1328" y="497"/>
                    <a:pt x="1328" y="490"/>
                  </a:cubicBezTo>
                  <a:cubicBezTo>
                    <a:pt x="1328" y="433"/>
                    <a:pt x="1326" y="312"/>
                    <a:pt x="1326" y="251"/>
                  </a:cubicBezTo>
                  <a:close/>
                </a:path>
              </a:pathLst>
            </a:custGeom>
            <a:solidFill>
              <a:srgbClr val="C5DA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19150BA2-D66F-4B3D-B9DD-A166E01D1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4" y="3063"/>
              <a:ext cx="140" cy="136"/>
            </a:xfrm>
            <a:custGeom>
              <a:avLst/>
              <a:gdLst>
                <a:gd name="T0" fmla="*/ 30 w 242"/>
                <a:gd name="T1" fmla="*/ 228 h 234"/>
                <a:gd name="T2" fmla="*/ 242 w 242"/>
                <a:gd name="T3" fmla="*/ 81 h 234"/>
                <a:gd name="T4" fmla="*/ 162 w 242"/>
                <a:gd name="T5" fmla="*/ 0 h 234"/>
                <a:gd name="T6" fmla="*/ 7 w 242"/>
                <a:gd name="T7" fmla="*/ 203 h 234"/>
                <a:gd name="T8" fmla="*/ 1 w 242"/>
                <a:gd name="T9" fmla="*/ 218 h 234"/>
                <a:gd name="T10" fmla="*/ 14 w 242"/>
                <a:gd name="T11" fmla="*/ 233 h 234"/>
                <a:gd name="T12" fmla="*/ 30 w 242"/>
                <a:gd name="T13" fmla="*/ 228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2" h="234">
                  <a:moveTo>
                    <a:pt x="30" y="228"/>
                  </a:moveTo>
                  <a:cubicBezTo>
                    <a:pt x="242" y="81"/>
                    <a:pt x="242" y="81"/>
                    <a:pt x="242" y="81"/>
                  </a:cubicBezTo>
                  <a:cubicBezTo>
                    <a:pt x="162" y="0"/>
                    <a:pt x="162" y="0"/>
                    <a:pt x="162" y="0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7" y="203"/>
                    <a:pt x="0" y="211"/>
                    <a:pt x="1" y="218"/>
                  </a:cubicBezTo>
                  <a:cubicBezTo>
                    <a:pt x="1" y="224"/>
                    <a:pt x="9" y="232"/>
                    <a:pt x="14" y="233"/>
                  </a:cubicBezTo>
                  <a:cubicBezTo>
                    <a:pt x="19" y="234"/>
                    <a:pt x="23" y="231"/>
                    <a:pt x="30" y="228"/>
                  </a:cubicBez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1">
              <a:extLst>
                <a:ext uri="{FF2B5EF4-FFF2-40B4-BE49-F238E27FC236}">
                  <a16:creationId xmlns:a16="http://schemas.microsoft.com/office/drawing/2014/main" id="{8E8946F2-25CA-48BC-AE38-C5F5BE229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6" y="2790"/>
              <a:ext cx="348" cy="323"/>
            </a:xfrm>
            <a:custGeom>
              <a:avLst/>
              <a:gdLst>
                <a:gd name="T0" fmla="*/ 599 w 599"/>
                <a:gd name="T1" fmla="*/ 205 h 556"/>
                <a:gd name="T2" fmla="*/ 331 w 599"/>
                <a:gd name="T3" fmla="*/ 0 h 556"/>
                <a:gd name="T4" fmla="*/ 5 w 599"/>
                <a:gd name="T5" fmla="*/ 466 h 556"/>
                <a:gd name="T6" fmla="*/ 6 w 599"/>
                <a:gd name="T7" fmla="*/ 467 h 556"/>
                <a:gd name="T8" fmla="*/ 3 w 599"/>
                <a:gd name="T9" fmla="*/ 493 h 556"/>
                <a:gd name="T10" fmla="*/ 60 w 599"/>
                <a:gd name="T11" fmla="*/ 553 h 556"/>
                <a:gd name="T12" fmla="*/ 86 w 599"/>
                <a:gd name="T13" fmla="*/ 551 h 556"/>
                <a:gd name="T14" fmla="*/ 86 w 599"/>
                <a:gd name="T15" fmla="*/ 551 h 556"/>
                <a:gd name="T16" fmla="*/ 599 w 599"/>
                <a:gd name="T17" fmla="*/ 205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9" h="556">
                  <a:moveTo>
                    <a:pt x="599" y="205"/>
                  </a:moveTo>
                  <a:cubicBezTo>
                    <a:pt x="331" y="0"/>
                    <a:pt x="331" y="0"/>
                    <a:pt x="331" y="0"/>
                  </a:cubicBezTo>
                  <a:cubicBezTo>
                    <a:pt x="5" y="466"/>
                    <a:pt x="5" y="466"/>
                    <a:pt x="5" y="466"/>
                  </a:cubicBezTo>
                  <a:cubicBezTo>
                    <a:pt x="6" y="467"/>
                    <a:pt x="6" y="467"/>
                    <a:pt x="6" y="467"/>
                  </a:cubicBezTo>
                  <a:cubicBezTo>
                    <a:pt x="1" y="473"/>
                    <a:pt x="0" y="482"/>
                    <a:pt x="3" y="493"/>
                  </a:cubicBezTo>
                  <a:cubicBezTo>
                    <a:pt x="9" y="519"/>
                    <a:pt x="34" y="545"/>
                    <a:pt x="60" y="553"/>
                  </a:cubicBezTo>
                  <a:cubicBezTo>
                    <a:pt x="71" y="556"/>
                    <a:pt x="80" y="555"/>
                    <a:pt x="86" y="551"/>
                  </a:cubicBezTo>
                  <a:cubicBezTo>
                    <a:pt x="86" y="551"/>
                    <a:pt x="86" y="551"/>
                    <a:pt x="86" y="551"/>
                  </a:cubicBezTo>
                  <a:lnTo>
                    <a:pt x="599" y="205"/>
                  </a:lnTo>
                  <a:close/>
                </a:path>
              </a:pathLst>
            </a:custGeom>
            <a:solidFill>
              <a:srgbClr val="FAB3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2">
              <a:extLst>
                <a:ext uri="{FF2B5EF4-FFF2-40B4-BE49-F238E27FC236}">
                  <a16:creationId xmlns:a16="http://schemas.microsoft.com/office/drawing/2014/main" id="{04DB91C9-128E-409B-BA2E-51AB43BA1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4" y="2464"/>
              <a:ext cx="536" cy="492"/>
            </a:xfrm>
            <a:custGeom>
              <a:avLst/>
              <a:gdLst>
                <a:gd name="T0" fmla="*/ 536 w 536"/>
                <a:gd name="T1" fmla="*/ 0 h 492"/>
                <a:gd name="T2" fmla="*/ 70 w 536"/>
                <a:gd name="T3" fmla="*/ 445 h 492"/>
                <a:gd name="T4" fmla="*/ 0 w 536"/>
                <a:gd name="T5" fmla="*/ 492 h 492"/>
                <a:gd name="T6" fmla="*/ 12 w 536"/>
                <a:gd name="T7" fmla="*/ 465 h 492"/>
                <a:gd name="T8" fmla="*/ 477 w 536"/>
                <a:gd name="T9" fmla="*/ 21 h 492"/>
                <a:gd name="T10" fmla="*/ 536 w 536"/>
                <a:gd name="T11" fmla="*/ 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6" h="492">
                  <a:moveTo>
                    <a:pt x="536" y="0"/>
                  </a:moveTo>
                  <a:lnTo>
                    <a:pt x="70" y="445"/>
                  </a:lnTo>
                  <a:lnTo>
                    <a:pt x="0" y="492"/>
                  </a:lnTo>
                  <a:lnTo>
                    <a:pt x="12" y="465"/>
                  </a:lnTo>
                  <a:lnTo>
                    <a:pt x="477" y="21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18BE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3">
              <a:extLst>
                <a:ext uri="{FF2B5EF4-FFF2-40B4-BE49-F238E27FC236}">
                  <a16:creationId xmlns:a16="http://schemas.microsoft.com/office/drawing/2014/main" id="{9503F205-9CC9-45CE-BAE3-21ABC2864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0" y="2425"/>
              <a:ext cx="561" cy="535"/>
            </a:xfrm>
            <a:custGeom>
              <a:avLst/>
              <a:gdLst>
                <a:gd name="T0" fmla="*/ 966 w 966"/>
                <a:gd name="T1" fmla="*/ 103 h 921"/>
                <a:gd name="T2" fmla="*/ 165 w 966"/>
                <a:gd name="T3" fmla="*/ 868 h 921"/>
                <a:gd name="T4" fmla="*/ 16 w 966"/>
                <a:gd name="T5" fmla="*/ 918 h 921"/>
                <a:gd name="T6" fmla="*/ 1 w 966"/>
                <a:gd name="T7" fmla="*/ 905 h 921"/>
                <a:gd name="T8" fmla="*/ 31 w 966"/>
                <a:gd name="T9" fmla="*/ 765 h 921"/>
                <a:gd name="T10" fmla="*/ 832 w 966"/>
                <a:gd name="T11" fmla="*/ 0 h 921"/>
                <a:gd name="T12" fmla="*/ 966 w 966"/>
                <a:gd name="T13" fmla="*/ 103 h 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6" h="921">
                  <a:moveTo>
                    <a:pt x="966" y="103"/>
                  </a:moveTo>
                  <a:cubicBezTo>
                    <a:pt x="165" y="868"/>
                    <a:pt x="165" y="868"/>
                    <a:pt x="165" y="868"/>
                  </a:cubicBezTo>
                  <a:cubicBezTo>
                    <a:pt x="16" y="918"/>
                    <a:pt x="16" y="918"/>
                    <a:pt x="16" y="918"/>
                  </a:cubicBezTo>
                  <a:cubicBezTo>
                    <a:pt x="8" y="921"/>
                    <a:pt x="0" y="914"/>
                    <a:pt x="1" y="905"/>
                  </a:cubicBezTo>
                  <a:cubicBezTo>
                    <a:pt x="31" y="765"/>
                    <a:pt x="31" y="765"/>
                    <a:pt x="31" y="765"/>
                  </a:cubicBezTo>
                  <a:cubicBezTo>
                    <a:pt x="832" y="0"/>
                    <a:pt x="832" y="0"/>
                    <a:pt x="832" y="0"/>
                  </a:cubicBezTo>
                  <a:lnTo>
                    <a:pt x="966" y="103"/>
                  </a:lnTo>
                  <a:close/>
                </a:path>
              </a:pathLst>
            </a:custGeom>
            <a:solidFill>
              <a:srgbClr val="1BD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4">
              <a:extLst>
                <a:ext uri="{FF2B5EF4-FFF2-40B4-BE49-F238E27FC236}">
                  <a16:creationId xmlns:a16="http://schemas.microsoft.com/office/drawing/2014/main" id="{E3536CC9-5E01-4301-8771-F332FC90A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6" y="2345"/>
              <a:ext cx="537" cy="542"/>
            </a:xfrm>
            <a:custGeom>
              <a:avLst/>
              <a:gdLst>
                <a:gd name="T0" fmla="*/ 925 w 925"/>
                <a:gd name="T1" fmla="*/ 137 h 933"/>
                <a:gd name="T2" fmla="*/ 124 w 925"/>
                <a:gd name="T3" fmla="*/ 902 h 933"/>
                <a:gd name="T4" fmla="*/ 18 w 925"/>
                <a:gd name="T5" fmla="*/ 930 h 933"/>
                <a:gd name="T6" fmla="*/ 5 w 925"/>
                <a:gd name="T7" fmla="*/ 914 h 933"/>
                <a:gd name="T8" fmla="*/ 90 w 925"/>
                <a:gd name="T9" fmla="*/ 765 h 933"/>
                <a:gd name="T10" fmla="*/ 891 w 925"/>
                <a:gd name="T11" fmla="*/ 0 h 933"/>
                <a:gd name="T12" fmla="*/ 925 w 925"/>
                <a:gd name="T13" fmla="*/ 137 h 9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5" h="933">
                  <a:moveTo>
                    <a:pt x="925" y="137"/>
                  </a:moveTo>
                  <a:cubicBezTo>
                    <a:pt x="124" y="902"/>
                    <a:pt x="124" y="902"/>
                    <a:pt x="124" y="902"/>
                  </a:cubicBezTo>
                  <a:cubicBezTo>
                    <a:pt x="18" y="930"/>
                    <a:pt x="18" y="930"/>
                    <a:pt x="18" y="930"/>
                  </a:cubicBezTo>
                  <a:cubicBezTo>
                    <a:pt x="8" y="933"/>
                    <a:pt x="0" y="922"/>
                    <a:pt x="5" y="914"/>
                  </a:cubicBezTo>
                  <a:cubicBezTo>
                    <a:pt x="90" y="765"/>
                    <a:pt x="90" y="765"/>
                    <a:pt x="90" y="765"/>
                  </a:cubicBezTo>
                  <a:cubicBezTo>
                    <a:pt x="891" y="0"/>
                    <a:pt x="891" y="0"/>
                    <a:pt x="891" y="0"/>
                  </a:cubicBezTo>
                  <a:lnTo>
                    <a:pt x="925" y="137"/>
                  </a:lnTo>
                  <a:close/>
                </a:path>
              </a:pathLst>
            </a:custGeom>
            <a:solidFill>
              <a:srgbClr val="18BE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5">
              <a:extLst>
                <a:ext uri="{FF2B5EF4-FFF2-40B4-BE49-F238E27FC236}">
                  <a16:creationId xmlns:a16="http://schemas.microsoft.com/office/drawing/2014/main" id="{AD3BF124-8467-413E-8DBB-6025499A7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4" y="2325"/>
              <a:ext cx="156" cy="160"/>
            </a:xfrm>
            <a:custGeom>
              <a:avLst/>
              <a:gdLst>
                <a:gd name="T0" fmla="*/ 156 w 156"/>
                <a:gd name="T1" fmla="*/ 139 h 160"/>
                <a:gd name="T2" fmla="*/ 97 w 156"/>
                <a:gd name="T3" fmla="*/ 160 h 160"/>
                <a:gd name="T4" fmla="*/ 19 w 156"/>
                <a:gd name="T5" fmla="*/ 100 h 160"/>
                <a:gd name="T6" fmla="*/ 0 w 156"/>
                <a:gd name="T7" fmla="*/ 20 h 160"/>
                <a:gd name="T8" fmla="*/ 58 w 156"/>
                <a:gd name="T9" fmla="*/ 0 h 160"/>
                <a:gd name="T10" fmla="*/ 136 w 156"/>
                <a:gd name="T11" fmla="*/ 59 h 160"/>
                <a:gd name="T12" fmla="*/ 156 w 156"/>
                <a:gd name="T13" fmla="*/ 139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6" h="160">
                  <a:moveTo>
                    <a:pt x="156" y="139"/>
                  </a:moveTo>
                  <a:lnTo>
                    <a:pt x="97" y="160"/>
                  </a:lnTo>
                  <a:lnTo>
                    <a:pt x="19" y="100"/>
                  </a:lnTo>
                  <a:lnTo>
                    <a:pt x="0" y="20"/>
                  </a:lnTo>
                  <a:lnTo>
                    <a:pt x="58" y="0"/>
                  </a:lnTo>
                  <a:lnTo>
                    <a:pt x="136" y="59"/>
                  </a:lnTo>
                  <a:lnTo>
                    <a:pt x="156" y="139"/>
                  </a:lnTo>
                  <a:close/>
                </a:path>
              </a:pathLst>
            </a:custGeom>
            <a:solidFill>
              <a:srgbClr val="BAC4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6">
              <a:extLst>
                <a:ext uri="{FF2B5EF4-FFF2-40B4-BE49-F238E27FC236}">
                  <a16:creationId xmlns:a16="http://schemas.microsoft.com/office/drawing/2014/main" id="{9A52ED71-EFE0-4671-A28B-76E23F144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1" y="2332"/>
              <a:ext cx="142" cy="146"/>
            </a:xfrm>
            <a:custGeom>
              <a:avLst/>
              <a:gdLst>
                <a:gd name="T0" fmla="*/ 0 w 142"/>
                <a:gd name="T1" fmla="*/ 17 h 146"/>
                <a:gd name="T2" fmla="*/ 50 w 142"/>
                <a:gd name="T3" fmla="*/ 0 h 146"/>
                <a:gd name="T4" fmla="*/ 124 w 142"/>
                <a:gd name="T5" fmla="*/ 56 h 146"/>
                <a:gd name="T6" fmla="*/ 142 w 142"/>
                <a:gd name="T7" fmla="*/ 128 h 146"/>
                <a:gd name="T8" fmla="*/ 91 w 142"/>
                <a:gd name="T9" fmla="*/ 146 h 146"/>
                <a:gd name="T10" fmla="*/ 18 w 142"/>
                <a:gd name="T11" fmla="*/ 90 h 146"/>
                <a:gd name="T12" fmla="*/ 0 w 142"/>
                <a:gd name="T13" fmla="*/ 17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2" h="146">
                  <a:moveTo>
                    <a:pt x="0" y="17"/>
                  </a:moveTo>
                  <a:lnTo>
                    <a:pt x="50" y="0"/>
                  </a:lnTo>
                  <a:lnTo>
                    <a:pt x="124" y="56"/>
                  </a:lnTo>
                  <a:lnTo>
                    <a:pt x="142" y="128"/>
                  </a:lnTo>
                  <a:lnTo>
                    <a:pt x="91" y="146"/>
                  </a:lnTo>
                  <a:lnTo>
                    <a:pt x="18" y="9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AB3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7">
              <a:extLst>
                <a:ext uri="{FF2B5EF4-FFF2-40B4-BE49-F238E27FC236}">
                  <a16:creationId xmlns:a16="http://schemas.microsoft.com/office/drawing/2014/main" id="{5E87167D-4106-4DE8-A709-29FAC639F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1" y="2374"/>
              <a:ext cx="61" cy="62"/>
            </a:xfrm>
            <a:custGeom>
              <a:avLst/>
              <a:gdLst>
                <a:gd name="T0" fmla="*/ 98 w 105"/>
                <a:gd name="T1" fmla="*/ 67 h 107"/>
                <a:gd name="T2" fmla="*/ 64 w 105"/>
                <a:gd name="T3" fmla="*/ 100 h 107"/>
                <a:gd name="T4" fmla="*/ 6 w 105"/>
                <a:gd name="T5" fmla="*/ 40 h 107"/>
                <a:gd name="T6" fmla="*/ 41 w 105"/>
                <a:gd name="T7" fmla="*/ 7 h 107"/>
                <a:gd name="T8" fmla="*/ 98 w 105"/>
                <a:gd name="T9" fmla="*/ 6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107">
                  <a:moveTo>
                    <a:pt x="98" y="67"/>
                  </a:moveTo>
                  <a:cubicBezTo>
                    <a:pt x="105" y="92"/>
                    <a:pt x="89" y="107"/>
                    <a:pt x="64" y="100"/>
                  </a:cubicBezTo>
                  <a:cubicBezTo>
                    <a:pt x="38" y="92"/>
                    <a:pt x="13" y="66"/>
                    <a:pt x="6" y="40"/>
                  </a:cubicBezTo>
                  <a:cubicBezTo>
                    <a:pt x="0" y="14"/>
                    <a:pt x="16" y="0"/>
                    <a:pt x="41" y="7"/>
                  </a:cubicBezTo>
                  <a:cubicBezTo>
                    <a:pt x="66" y="14"/>
                    <a:pt x="92" y="41"/>
                    <a:pt x="98" y="67"/>
                  </a:cubicBezTo>
                  <a:close/>
                </a:path>
              </a:pathLst>
            </a:custGeom>
            <a:solidFill>
              <a:srgbClr val="3A07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E2E28D5F-2FEA-49D0-8FAB-B1E4CC7D84CE}"/>
              </a:ext>
            </a:extLst>
          </p:cNvPr>
          <p:cNvGrpSpPr/>
          <p:nvPr/>
        </p:nvGrpSpPr>
        <p:grpSpPr>
          <a:xfrm>
            <a:off x="431998" y="2749828"/>
            <a:ext cx="11353800" cy="747537"/>
            <a:chOff x="431998" y="1497505"/>
            <a:chExt cx="7042690" cy="630869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21FC650B-7B2A-4E95-85AB-4E0544FA444E}"/>
                </a:ext>
              </a:extLst>
            </p:cNvPr>
            <p:cNvSpPr/>
            <p:nvPr/>
          </p:nvSpPr>
          <p:spPr>
            <a:xfrm>
              <a:off x="552610" y="1606814"/>
              <a:ext cx="6922078" cy="521560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80000" tIns="44371" rIns="91440" bIns="44371" rtlCol="0" anchor="ctr">
              <a:noAutofit/>
            </a:bodyPr>
            <a:lstStyle/>
            <a:p>
              <a:endParaRPr lang="ru-RU" b="1">
                <a:solidFill>
                  <a:schemeClr val="tx1"/>
                </a:solidFill>
                <a:latin typeface="+mj-lt"/>
                <a:ea typeface="Golos Text" panose="020B0503020202020204" pitchFamily="34" charset="0"/>
              </a:endParaRPr>
            </a:p>
          </p:txBody>
        </p:sp>
        <p:sp>
          <p:nvSpPr>
            <p:cNvPr id="29" name="Rectangle: Rounded Corners 28">
              <a:extLst>
                <a:ext uri="{FF2B5EF4-FFF2-40B4-BE49-F238E27FC236}">
                  <a16:creationId xmlns:a16="http://schemas.microsoft.com/office/drawing/2014/main" id="{9ACFF891-AADA-4202-81C8-51B6E959D4E9}"/>
                </a:ext>
              </a:extLst>
            </p:cNvPr>
            <p:cNvSpPr/>
            <p:nvPr/>
          </p:nvSpPr>
          <p:spPr>
            <a:xfrm>
              <a:off x="431998" y="1497505"/>
              <a:ext cx="6982381" cy="521560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</a:gsLst>
              <a:lin ang="0" scaled="1"/>
            </a:gradFill>
            <a:ln w="3175">
              <a:solidFill>
                <a:srgbClr val="2112A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80000" tIns="44371" rIns="91440" bIns="44371" rtlCol="0" anchor="ctr">
              <a:noAutofit/>
            </a:bodyPr>
            <a:lstStyle/>
            <a:p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А</a:t>
              </a:r>
              <a:r>
                <a:rPr lang="en-US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CF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Е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ҳисоботига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кўра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,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қуйидаги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соҳалар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коррупцияга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энг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мойил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*:</a:t>
              </a:r>
            </a:p>
          </p:txBody>
        </p:sp>
      </p:grp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E88DB8A4-C6CD-499E-A668-072887A891D9}"/>
              </a:ext>
            </a:extLst>
          </p:cNvPr>
          <p:cNvCxnSpPr>
            <a:cxnSpLocks/>
          </p:cNvCxnSpPr>
          <p:nvPr/>
        </p:nvCxnSpPr>
        <p:spPr>
          <a:xfrm>
            <a:off x="438150" y="5562023"/>
            <a:ext cx="11310770" cy="0"/>
          </a:xfrm>
          <a:prstGeom prst="line">
            <a:avLst/>
          </a:prstGeom>
          <a:ln>
            <a:solidFill>
              <a:srgbClr val="1BD7D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4" name="Group 33">
            <a:extLst>
              <a:ext uri="{FF2B5EF4-FFF2-40B4-BE49-F238E27FC236}">
                <a16:creationId xmlns:a16="http://schemas.microsoft.com/office/drawing/2014/main" id="{708EDB7D-DB3C-4A79-B9E6-B832B6B7AF07}"/>
              </a:ext>
            </a:extLst>
          </p:cNvPr>
          <p:cNvGrpSpPr/>
          <p:nvPr/>
        </p:nvGrpSpPr>
        <p:grpSpPr>
          <a:xfrm rot="5400000">
            <a:off x="5971521" y="5516535"/>
            <a:ext cx="238043" cy="377590"/>
            <a:chOff x="3841139" y="1940745"/>
            <a:chExt cx="238043" cy="442712"/>
          </a:xfrm>
          <a:solidFill>
            <a:srgbClr val="1BD7D3"/>
          </a:solidFill>
        </p:grpSpPr>
        <p:sp>
          <p:nvSpPr>
            <p:cNvPr id="35" name="Arrow: Chevron 34">
              <a:extLst>
                <a:ext uri="{FF2B5EF4-FFF2-40B4-BE49-F238E27FC236}">
                  <a16:creationId xmlns:a16="http://schemas.microsoft.com/office/drawing/2014/main" id="{474E34B2-6229-4B83-80E1-5B06B2EAF7B7}"/>
                </a:ext>
              </a:extLst>
            </p:cNvPr>
            <p:cNvSpPr/>
            <p:nvPr/>
          </p:nvSpPr>
          <p:spPr>
            <a:xfrm>
              <a:off x="3841139" y="1940745"/>
              <a:ext cx="169439" cy="442712"/>
            </a:xfrm>
            <a:prstGeom prst="chevron">
              <a:avLst>
                <a:gd name="adj" fmla="val 85396"/>
              </a:avLst>
            </a:pr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00" b="1">
                <a:solidFill>
                  <a:schemeClr val="bg1"/>
                </a:solidFill>
              </a:endParaRPr>
            </a:p>
          </p:txBody>
        </p:sp>
        <p:sp>
          <p:nvSpPr>
            <p:cNvPr id="36" name="Arrow: Chevron 35">
              <a:extLst>
                <a:ext uri="{FF2B5EF4-FFF2-40B4-BE49-F238E27FC236}">
                  <a16:creationId xmlns:a16="http://schemas.microsoft.com/office/drawing/2014/main" id="{6BC57ACF-B065-42D6-AA6F-55F81975BE01}"/>
                </a:ext>
              </a:extLst>
            </p:cNvPr>
            <p:cNvSpPr/>
            <p:nvPr/>
          </p:nvSpPr>
          <p:spPr>
            <a:xfrm>
              <a:off x="3909743" y="1940745"/>
              <a:ext cx="169439" cy="442712"/>
            </a:xfrm>
            <a:prstGeom prst="chevron">
              <a:avLst>
                <a:gd name="adj" fmla="val 85396"/>
              </a:avLst>
            </a:pr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00" b="1">
                <a:solidFill>
                  <a:schemeClr val="bg1"/>
                </a:solidFill>
              </a:endParaRPr>
            </a:p>
          </p:txBody>
        </p:sp>
      </p:grp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C59F993D-83E2-4158-AA1E-11C88313B206}"/>
              </a:ext>
            </a:extLst>
          </p:cNvPr>
          <p:cNvSpPr/>
          <p:nvPr/>
        </p:nvSpPr>
        <p:spPr>
          <a:xfrm>
            <a:off x="431998" y="5828100"/>
            <a:ext cx="11298701" cy="40270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>
            <a:solidFill>
              <a:srgbClr val="1BD7D3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80000" tIns="44371" rIns="91440" bIns="44371" rtlCol="0" anchor="ctr">
            <a:noAutofit/>
          </a:bodyPr>
          <a:lstStyle/>
          <a:p>
            <a:pPr algn="ctr"/>
            <a:r>
              <a:rPr lang="ru-RU" sz="14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Тармоқ</a:t>
            </a:r>
            <a:r>
              <a:rPr lang="ru-RU" sz="14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хавф-хатарини</a:t>
            </a:r>
            <a:r>
              <a:rPr lang="ru-RU" sz="14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баҳолаш</a:t>
            </a:r>
            <a:r>
              <a:rPr lang="ru-RU" sz="14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учун</a:t>
            </a:r>
            <a:r>
              <a:rPr lang="ru-RU" sz="14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маълумотлар</a:t>
            </a:r>
            <a:endParaRPr lang="ru-RU" sz="1400" b="1">
              <a:solidFill>
                <a:schemeClr val="bg2">
                  <a:lumMod val="25000"/>
                </a:schemeClr>
              </a:solidFill>
              <a:latin typeface="+mj-lt"/>
              <a:ea typeface="Golos Text" panose="020B0503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7346776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id="{2811E605-AD7C-41A5-81A0-5EA2BA6779F1}"/>
              </a:ext>
            </a:extLst>
          </p:cNvPr>
          <p:cNvSpPr/>
          <p:nvPr/>
        </p:nvSpPr>
        <p:spPr>
          <a:xfrm>
            <a:off x="443536" y="1282700"/>
            <a:ext cx="8200799" cy="4991100"/>
          </a:xfrm>
          <a:prstGeom prst="roundRect">
            <a:avLst>
              <a:gd name="adj" fmla="val 3527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Rectangle: Rounded Corners 58">
            <a:extLst>
              <a:ext uri="{FF2B5EF4-FFF2-40B4-BE49-F238E27FC236}">
                <a16:creationId xmlns:a16="http://schemas.microsoft.com/office/drawing/2014/main" id="{8C8280AD-BF29-4502-8811-6FBADDE8658E}"/>
              </a:ext>
            </a:extLst>
          </p:cNvPr>
          <p:cNvSpPr/>
          <p:nvPr/>
        </p:nvSpPr>
        <p:spPr>
          <a:xfrm>
            <a:off x="8773262" y="1282700"/>
            <a:ext cx="2975202" cy="4991100"/>
          </a:xfrm>
          <a:prstGeom prst="roundRect">
            <a:avLst>
              <a:gd name="adj" fmla="val 5471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2" name="object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11032805"/>
              </p:ext>
            </p:extLst>
          </p:nvPr>
        </p:nvGraphicFramePr>
        <p:xfrm>
          <a:off x="578625" y="2449705"/>
          <a:ext cx="7930620" cy="368371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4207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6995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6996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6996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985578">
                <a:tc rowSpan="2">
                  <a:txBody>
                    <a:bodyPr/>
                    <a:lstStyle/>
                    <a:p>
                      <a:pPr marL="0" marR="55244" indent="0" algn="ctr">
                        <a:lnSpc>
                          <a:spcPct val="100000"/>
                        </a:lnSpc>
                        <a:spcBef>
                          <a:spcPts val="320"/>
                        </a:spcBef>
                      </a:pPr>
                      <a:r>
                        <a:rPr lang="ru-RU" sz="1400" b="1" err="1">
                          <a:solidFill>
                            <a:srgbClr val="FFFFFF"/>
                          </a:solidFill>
                          <a:latin typeface="+mn-lt"/>
                          <a:cs typeface="Arial Black"/>
                        </a:rPr>
                        <a:t>Эҳтимоллик</a:t>
                      </a:r>
                      <a:r>
                        <a:rPr lang="ru-RU" sz="1400" b="1">
                          <a:solidFill>
                            <a:srgbClr val="FFFFFF"/>
                          </a:solidFill>
                          <a:latin typeface="+mn-lt"/>
                          <a:cs typeface="Arial Black"/>
                        </a:rPr>
                        <a:t> </a:t>
                      </a:r>
                      <a:r>
                        <a:rPr lang="ru-RU" sz="1400" b="1" err="1">
                          <a:solidFill>
                            <a:srgbClr val="FFFFFF"/>
                          </a:solidFill>
                          <a:latin typeface="+mn-lt"/>
                          <a:cs typeface="Arial Black"/>
                        </a:rPr>
                        <a:t>даражаси</a:t>
                      </a:r>
                      <a:endParaRPr sz="1400">
                        <a:latin typeface="+mn-lt"/>
                        <a:cs typeface="Arial Black"/>
                      </a:endParaRPr>
                    </a:p>
                  </a:txBody>
                  <a:tcPr marL="36000" marR="36000" marT="36000" marB="36000" vert="vert27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2112AE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55244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320"/>
                        </a:spcBef>
                      </a:pPr>
                      <a:r>
                        <a:rPr lang="ru-RU" sz="1400" b="1" kern="1200" err="1">
                          <a:solidFill>
                            <a:srgbClr val="FFFFFF"/>
                          </a:solidFill>
                          <a:latin typeface="+mn-lt"/>
                          <a:ea typeface="+mn-ea"/>
                          <a:cs typeface="Arial Black"/>
                        </a:rPr>
                        <a:t>Таъсир</a:t>
                      </a:r>
                      <a:r>
                        <a:rPr lang="ru-RU" sz="1400" b="1" kern="1200">
                          <a:solidFill>
                            <a:srgbClr val="FFFFFF"/>
                          </a:solidFill>
                          <a:latin typeface="+mn-lt"/>
                          <a:ea typeface="+mn-ea"/>
                          <a:cs typeface="Arial Black"/>
                        </a:rPr>
                        <a:t> </a:t>
                      </a:r>
                      <a:r>
                        <a:rPr lang="ru-RU" sz="1400" b="1" kern="1200" err="1">
                          <a:solidFill>
                            <a:srgbClr val="FFFFFF"/>
                          </a:solidFill>
                          <a:latin typeface="+mn-lt"/>
                          <a:ea typeface="+mn-ea"/>
                          <a:cs typeface="Arial Black"/>
                        </a:rPr>
                        <a:t>даражаси</a:t>
                      </a:r>
                      <a:endParaRPr sz="1400" b="1" kern="1200">
                        <a:solidFill>
                          <a:srgbClr val="FFFFFF"/>
                        </a:solidFill>
                        <a:latin typeface="+mn-lt"/>
                        <a:ea typeface="+mn-ea"/>
                        <a:cs typeface="Arial Black"/>
                      </a:endParaRP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chemeClr val="bg2">
                        <a:lumMod val="2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16815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40640" marB="0" vert="vert27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005EB8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</a:pPr>
                      <a:r>
                        <a:rPr sz="1400" b="1">
                          <a:solidFill>
                            <a:srgbClr val="FFFFFF"/>
                          </a:solidFill>
                          <a:latin typeface="+mn-lt"/>
                          <a:cs typeface="Arial"/>
                        </a:rPr>
                        <a:t>1</a:t>
                      </a:r>
                      <a:r>
                        <a:rPr lang="ru-RU" sz="1400" b="1">
                          <a:solidFill>
                            <a:srgbClr val="FFFFFF"/>
                          </a:solidFill>
                          <a:latin typeface="+mn-lt"/>
                          <a:cs typeface="Arial"/>
                        </a:rPr>
                        <a:t> (</a:t>
                      </a:r>
                      <a:r>
                        <a:rPr lang="ru-RU" sz="1400" b="1" err="1">
                          <a:solidFill>
                            <a:srgbClr val="FFFFFF"/>
                          </a:solidFill>
                          <a:latin typeface="+mn-lt"/>
                          <a:cs typeface="Arial"/>
                        </a:rPr>
                        <a:t>Кучсиз</a:t>
                      </a:r>
                      <a:r>
                        <a:rPr lang="ru-RU" sz="1400" b="1">
                          <a:solidFill>
                            <a:srgbClr val="FFFFFF"/>
                          </a:solidFill>
                          <a:latin typeface="+mn-lt"/>
                          <a:cs typeface="Arial"/>
                        </a:rPr>
                        <a:t>)</a:t>
                      </a:r>
                      <a:endParaRPr sz="1400">
                        <a:latin typeface="+mn-lt"/>
                        <a:cs typeface="Arial"/>
                      </a:endParaRP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chemeClr val="bg2">
                        <a:lumMod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</a:pPr>
                      <a:r>
                        <a:rPr sz="1400" b="1">
                          <a:solidFill>
                            <a:srgbClr val="FFFFFF"/>
                          </a:solidFill>
                          <a:latin typeface="+mn-lt"/>
                          <a:cs typeface="Arial"/>
                        </a:rPr>
                        <a:t>2</a:t>
                      </a:r>
                      <a:r>
                        <a:rPr lang="ru-RU" sz="1400" b="1">
                          <a:solidFill>
                            <a:srgbClr val="FFFFFF"/>
                          </a:solidFill>
                          <a:latin typeface="+mn-lt"/>
                          <a:cs typeface="Arial"/>
                        </a:rPr>
                        <a:t> (</a:t>
                      </a:r>
                      <a:r>
                        <a:rPr lang="uz-Cyrl-UZ" sz="1400" b="1">
                          <a:solidFill>
                            <a:srgbClr val="FFFFFF"/>
                          </a:solidFill>
                          <a:latin typeface="+mn-lt"/>
                          <a:cs typeface="Arial"/>
                        </a:rPr>
                        <a:t>Ўрта</a:t>
                      </a:r>
                      <a:r>
                        <a:rPr lang="ru-RU" sz="1400" b="1">
                          <a:solidFill>
                            <a:srgbClr val="FFFFFF"/>
                          </a:solidFill>
                          <a:latin typeface="+mn-lt"/>
                          <a:cs typeface="Arial"/>
                        </a:rPr>
                        <a:t>)</a:t>
                      </a:r>
                      <a:endParaRPr sz="1400">
                        <a:latin typeface="+mn-lt"/>
                        <a:cs typeface="Arial"/>
                      </a:endParaRP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chemeClr val="bg2">
                        <a:lumMod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</a:pPr>
                      <a:r>
                        <a:rPr sz="1400" b="1">
                          <a:solidFill>
                            <a:srgbClr val="FFFFFF"/>
                          </a:solidFill>
                          <a:latin typeface="+mn-lt"/>
                          <a:cs typeface="Arial"/>
                        </a:rPr>
                        <a:t>3</a:t>
                      </a:r>
                      <a:r>
                        <a:rPr lang="ru-RU" sz="1400" b="1">
                          <a:solidFill>
                            <a:srgbClr val="FFFFFF"/>
                          </a:solidFill>
                          <a:latin typeface="+mn-lt"/>
                          <a:cs typeface="Arial"/>
                        </a:rPr>
                        <a:t> (</a:t>
                      </a:r>
                      <a:r>
                        <a:rPr lang="ru-RU" sz="1400" b="1" err="1">
                          <a:solidFill>
                            <a:srgbClr val="FFFFFF"/>
                          </a:solidFill>
                          <a:latin typeface="+mn-lt"/>
                          <a:cs typeface="Arial"/>
                        </a:rPr>
                        <a:t>Кучли</a:t>
                      </a:r>
                      <a:r>
                        <a:rPr lang="ru-RU" sz="1400" b="1">
                          <a:solidFill>
                            <a:srgbClr val="FFFFFF"/>
                          </a:solidFill>
                          <a:latin typeface="+mn-lt"/>
                          <a:cs typeface="Arial"/>
                        </a:rPr>
                        <a:t>)</a:t>
                      </a:r>
                      <a:endParaRPr sz="1400">
                        <a:latin typeface="+mn-lt"/>
                        <a:cs typeface="Arial"/>
                      </a:endParaRP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chemeClr val="bg2">
                        <a:lumMod val="2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27041"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635"/>
                        </a:spcBef>
                      </a:pPr>
                      <a:r>
                        <a:rPr sz="1400" b="1">
                          <a:solidFill>
                            <a:srgbClr val="FFFFFF"/>
                          </a:solidFill>
                          <a:latin typeface="+mn-lt"/>
                          <a:cs typeface="Arial"/>
                        </a:rPr>
                        <a:t>А</a:t>
                      </a:r>
                      <a:r>
                        <a:rPr lang="ru-RU" sz="1400" b="1">
                          <a:solidFill>
                            <a:srgbClr val="FFFFFF"/>
                          </a:solidFill>
                          <a:latin typeface="+mn-lt"/>
                          <a:cs typeface="Arial"/>
                        </a:rPr>
                        <a:t> (Паст)</a:t>
                      </a:r>
                      <a:endParaRPr sz="1400">
                        <a:latin typeface="+mn-lt"/>
                        <a:cs typeface="Arial"/>
                      </a:endParaRP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2112AE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635"/>
                        </a:spcBef>
                      </a:pPr>
                      <a:r>
                        <a:rPr sz="1400" b="1">
                          <a:solidFill>
                            <a:schemeClr val="bg1"/>
                          </a:solidFill>
                          <a:latin typeface="+mn-lt"/>
                          <a:cs typeface="Arial"/>
                        </a:rPr>
                        <a:t>I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00A249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635"/>
                        </a:spcBef>
                      </a:pPr>
                      <a:r>
                        <a:rPr sz="1400" b="1" spc="5">
                          <a:solidFill>
                            <a:schemeClr val="bg1"/>
                          </a:solidFill>
                          <a:latin typeface="+mn-lt"/>
                          <a:cs typeface="Arial"/>
                        </a:rPr>
                        <a:t>II</a:t>
                      </a:r>
                      <a:endParaRPr sz="1400" b="1">
                        <a:solidFill>
                          <a:schemeClr val="bg1"/>
                        </a:solidFill>
                        <a:latin typeface="+mn-lt"/>
                        <a:cs typeface="Arial"/>
                      </a:endParaRP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00A249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635"/>
                        </a:spcBef>
                      </a:pPr>
                      <a:r>
                        <a:rPr sz="1400" b="1" spc="5">
                          <a:solidFill>
                            <a:schemeClr val="bg1"/>
                          </a:solidFill>
                          <a:latin typeface="+mn-lt"/>
                          <a:cs typeface="Arial"/>
                        </a:rPr>
                        <a:t>III</a:t>
                      </a:r>
                      <a:endParaRPr sz="1400" b="1">
                        <a:solidFill>
                          <a:schemeClr val="bg1"/>
                        </a:solidFill>
                        <a:latin typeface="+mn-lt"/>
                        <a:cs typeface="Arial"/>
                      </a:endParaRP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FC71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27241"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635"/>
                        </a:spcBef>
                      </a:pPr>
                      <a:r>
                        <a:rPr sz="1400" b="1">
                          <a:solidFill>
                            <a:srgbClr val="FFFFFF"/>
                          </a:solidFill>
                          <a:latin typeface="+mn-lt"/>
                          <a:cs typeface="Arial"/>
                        </a:rPr>
                        <a:t>В</a:t>
                      </a:r>
                      <a:r>
                        <a:rPr lang="ru-RU" sz="1400" b="1">
                          <a:solidFill>
                            <a:srgbClr val="FFFFFF"/>
                          </a:solidFill>
                          <a:latin typeface="+mn-lt"/>
                          <a:cs typeface="Arial"/>
                        </a:rPr>
                        <a:t> (</a:t>
                      </a:r>
                      <a:r>
                        <a:rPr lang="ru-RU" sz="1400" b="1" err="1">
                          <a:solidFill>
                            <a:srgbClr val="FFFFFF"/>
                          </a:solidFill>
                          <a:latin typeface="+mn-lt"/>
                          <a:cs typeface="Arial"/>
                        </a:rPr>
                        <a:t>Ўрта</a:t>
                      </a:r>
                      <a:r>
                        <a:rPr lang="ru-RU" sz="1400" b="1">
                          <a:solidFill>
                            <a:srgbClr val="FFFFFF"/>
                          </a:solidFill>
                          <a:latin typeface="+mn-lt"/>
                          <a:cs typeface="Arial"/>
                        </a:rPr>
                        <a:t>)</a:t>
                      </a:r>
                      <a:endParaRPr sz="1400">
                        <a:latin typeface="+mn-lt"/>
                        <a:cs typeface="Arial"/>
                      </a:endParaRP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2112AE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635"/>
                        </a:spcBef>
                      </a:pPr>
                      <a:r>
                        <a:rPr sz="1400" b="1">
                          <a:solidFill>
                            <a:schemeClr val="bg1"/>
                          </a:solidFill>
                          <a:latin typeface="+mn-lt"/>
                          <a:cs typeface="Arial"/>
                        </a:rPr>
                        <a:t>I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00A249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635"/>
                        </a:spcBef>
                      </a:pPr>
                      <a:r>
                        <a:rPr sz="1400" b="1" spc="5">
                          <a:solidFill>
                            <a:schemeClr val="bg1"/>
                          </a:solidFill>
                          <a:latin typeface="+mn-lt"/>
                          <a:cs typeface="Arial"/>
                        </a:rPr>
                        <a:t>II</a:t>
                      </a:r>
                      <a:endParaRPr sz="1400" b="1">
                        <a:solidFill>
                          <a:schemeClr val="bg1"/>
                        </a:solidFill>
                        <a:latin typeface="+mn-lt"/>
                        <a:cs typeface="Arial"/>
                      </a:endParaRP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FC715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635"/>
                        </a:spcBef>
                      </a:pPr>
                      <a:r>
                        <a:rPr sz="1400" b="1" spc="5">
                          <a:solidFill>
                            <a:schemeClr val="bg1"/>
                          </a:solidFill>
                          <a:latin typeface="+mn-lt"/>
                          <a:cs typeface="Arial"/>
                        </a:rPr>
                        <a:t>III</a:t>
                      </a:r>
                      <a:endParaRPr sz="1400" b="1">
                        <a:solidFill>
                          <a:schemeClr val="bg1"/>
                        </a:solidFill>
                        <a:latin typeface="+mn-lt"/>
                        <a:cs typeface="Arial"/>
                      </a:endParaRP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2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27039"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640"/>
                        </a:spcBef>
                      </a:pPr>
                      <a:r>
                        <a:rPr sz="1400" b="1">
                          <a:solidFill>
                            <a:srgbClr val="FFFFFF"/>
                          </a:solidFill>
                          <a:latin typeface="+mn-lt"/>
                          <a:cs typeface="Arial"/>
                        </a:rPr>
                        <a:t>С</a:t>
                      </a:r>
                      <a:r>
                        <a:rPr lang="ru-RU" sz="1400" b="1">
                          <a:solidFill>
                            <a:srgbClr val="FFFFFF"/>
                          </a:solidFill>
                          <a:latin typeface="+mn-lt"/>
                          <a:cs typeface="Arial"/>
                        </a:rPr>
                        <a:t> (</a:t>
                      </a:r>
                      <a:r>
                        <a:rPr lang="ru-RU" sz="1400" b="1" err="1">
                          <a:solidFill>
                            <a:srgbClr val="FFFFFF"/>
                          </a:solidFill>
                          <a:latin typeface="+mn-lt"/>
                          <a:cs typeface="Arial"/>
                        </a:rPr>
                        <a:t>Юқори</a:t>
                      </a:r>
                      <a:r>
                        <a:rPr lang="ru-RU" sz="1400" b="1">
                          <a:solidFill>
                            <a:srgbClr val="FFFFFF"/>
                          </a:solidFill>
                          <a:latin typeface="+mn-lt"/>
                          <a:cs typeface="Arial"/>
                        </a:rPr>
                        <a:t>)</a:t>
                      </a:r>
                      <a:endParaRPr sz="1400">
                        <a:latin typeface="+mn-lt"/>
                        <a:cs typeface="Arial"/>
                      </a:endParaRP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2112AE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640"/>
                        </a:spcBef>
                      </a:pPr>
                      <a:r>
                        <a:rPr sz="1400" b="1">
                          <a:solidFill>
                            <a:schemeClr val="bg1"/>
                          </a:solidFill>
                          <a:latin typeface="+mn-lt"/>
                          <a:cs typeface="Arial"/>
                        </a:rPr>
                        <a:t>I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FC715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640"/>
                        </a:spcBef>
                      </a:pPr>
                      <a:r>
                        <a:rPr sz="1400" b="1">
                          <a:solidFill>
                            <a:schemeClr val="bg1"/>
                          </a:solidFill>
                          <a:latin typeface="+mn-lt"/>
                          <a:cs typeface="Arial"/>
                        </a:rPr>
                        <a:t>I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20000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640"/>
                        </a:spcBef>
                      </a:pPr>
                      <a:r>
                        <a:rPr sz="1400" b="1" spc="5">
                          <a:solidFill>
                            <a:schemeClr val="bg1"/>
                          </a:solidFill>
                          <a:latin typeface="+mn-lt"/>
                          <a:cs typeface="Arial"/>
                        </a:rPr>
                        <a:t>II</a:t>
                      </a:r>
                      <a:endParaRPr sz="1400" b="1">
                        <a:solidFill>
                          <a:schemeClr val="bg1"/>
                        </a:solidFill>
                        <a:latin typeface="+mn-lt"/>
                        <a:cs typeface="Arial"/>
                      </a:endParaRP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2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7" name="object 39">
            <a:extLst>
              <a:ext uri="{FF2B5EF4-FFF2-40B4-BE49-F238E27FC236}">
                <a16:creationId xmlns:a16="http://schemas.microsoft.com/office/drawing/2014/main" id="{28122F44-4D73-417A-AF81-B3CF4EAD73BC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ru-RU" sz="2400" err="1">
                <a:latin typeface="Arial" panose="020B0604020202020204" pitchFamily="34" charset="0"/>
                <a:cs typeface="Arial" panose="020B0604020202020204" pitchFamily="34" charset="0"/>
              </a:rPr>
              <a:t>Коррупциявий</a:t>
            </a:r>
            <a:r>
              <a:rPr lang="ru-RU" sz="24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400" err="1">
                <a:latin typeface="Arial" panose="020B0604020202020204" pitchFamily="34" charset="0"/>
                <a:cs typeface="Arial" panose="020B0604020202020204" pitchFamily="34" charset="0"/>
              </a:rPr>
              <a:t>хавф-хатарларни</a:t>
            </a:r>
            <a:r>
              <a:rPr lang="ru-RU" sz="24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400" err="1">
                <a:latin typeface="Arial" panose="020B0604020202020204" pitchFamily="34" charset="0"/>
                <a:cs typeface="Arial" panose="020B0604020202020204" pitchFamily="34" charset="0"/>
              </a:rPr>
              <a:t>баҳолаш</a:t>
            </a:r>
            <a:r>
              <a:rPr lang="ru-RU" sz="24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400" err="1">
                <a:latin typeface="Arial" panose="020B0604020202020204" pitchFamily="34" charset="0"/>
                <a:cs typeface="Arial" panose="020B0604020202020204" pitchFamily="34" charset="0"/>
              </a:rPr>
              <a:t>амалиёти</a:t>
            </a:r>
            <a:r>
              <a:rPr lang="ru-RU" sz="2400"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lang="ru-RU" sz="2400" err="1">
                <a:latin typeface="Arial" panose="020B0604020202020204" pitchFamily="34" charset="0"/>
                <a:cs typeface="Arial" panose="020B0604020202020204" pitchFamily="34" charset="0"/>
              </a:rPr>
              <a:t>коррупциявий</a:t>
            </a:r>
            <a:r>
              <a:rPr lang="ru-RU" sz="24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400" err="1">
                <a:latin typeface="Arial" panose="020B0604020202020204" pitchFamily="34" charset="0"/>
                <a:cs typeface="Arial" panose="020B0604020202020204" pitchFamily="34" charset="0"/>
              </a:rPr>
              <a:t>хавф-хатарларни</a:t>
            </a:r>
            <a:r>
              <a:rPr lang="ru-RU" sz="24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400" err="1">
                <a:latin typeface="Arial" panose="020B0604020202020204" pitchFamily="34" charset="0"/>
                <a:cs typeface="Arial" panose="020B0604020202020204" pitchFamily="34" charset="0"/>
              </a:rPr>
              <a:t>баҳолашга</a:t>
            </a:r>
            <a:r>
              <a:rPr lang="ru-RU" sz="24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400" err="1">
                <a:latin typeface="Arial" panose="020B0604020202020204" pitchFamily="34" charset="0"/>
                <a:cs typeface="Arial" panose="020B0604020202020204" pitchFamily="34" charset="0"/>
              </a:rPr>
              <a:t>ёндашувлар</a:t>
            </a:r>
            <a:endParaRPr lang="ru-RU" sz="24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" name="object 12">
            <a:extLst>
              <a:ext uri="{FF2B5EF4-FFF2-40B4-BE49-F238E27FC236}">
                <a16:creationId xmlns:a16="http://schemas.microsoft.com/office/drawing/2014/main" id="{8D2C1C12-E4C1-4A31-9449-1FE05880FF5C}"/>
              </a:ext>
            </a:extLst>
          </p:cNvPr>
          <p:cNvSpPr/>
          <p:nvPr/>
        </p:nvSpPr>
        <p:spPr>
          <a:xfrm>
            <a:off x="554403" y="1467391"/>
            <a:ext cx="688121" cy="685827"/>
          </a:xfrm>
          <a:custGeom>
            <a:avLst/>
            <a:gdLst/>
            <a:ahLst/>
            <a:cxnLst/>
            <a:rect l="l" t="t" r="r" b="b"/>
            <a:pathLst>
              <a:path w="381000" h="379730">
                <a:moveTo>
                  <a:pt x="190500" y="0"/>
                </a:moveTo>
                <a:lnTo>
                  <a:pt x="146837" y="5011"/>
                </a:lnTo>
                <a:lnTo>
                  <a:pt x="106746" y="19287"/>
                </a:lnTo>
                <a:lnTo>
                  <a:pt x="71374" y="41687"/>
                </a:lnTo>
                <a:lnTo>
                  <a:pt x="41867" y="71072"/>
                </a:lnTo>
                <a:lnTo>
                  <a:pt x="19372" y="106302"/>
                </a:lnTo>
                <a:lnTo>
                  <a:pt x="5034" y="146237"/>
                </a:lnTo>
                <a:lnTo>
                  <a:pt x="0" y="189737"/>
                </a:lnTo>
                <a:lnTo>
                  <a:pt x="5034" y="233238"/>
                </a:lnTo>
                <a:lnTo>
                  <a:pt x="19372" y="273173"/>
                </a:lnTo>
                <a:lnTo>
                  <a:pt x="41867" y="308403"/>
                </a:lnTo>
                <a:lnTo>
                  <a:pt x="71374" y="337788"/>
                </a:lnTo>
                <a:lnTo>
                  <a:pt x="106746" y="360188"/>
                </a:lnTo>
                <a:lnTo>
                  <a:pt x="146837" y="374464"/>
                </a:lnTo>
                <a:lnTo>
                  <a:pt x="190500" y="379475"/>
                </a:lnTo>
                <a:lnTo>
                  <a:pt x="234162" y="374464"/>
                </a:lnTo>
                <a:lnTo>
                  <a:pt x="274253" y="360188"/>
                </a:lnTo>
                <a:lnTo>
                  <a:pt x="309625" y="337788"/>
                </a:lnTo>
                <a:lnTo>
                  <a:pt x="339132" y="308403"/>
                </a:lnTo>
                <a:lnTo>
                  <a:pt x="361627" y="273173"/>
                </a:lnTo>
                <a:lnTo>
                  <a:pt x="375965" y="233238"/>
                </a:lnTo>
                <a:lnTo>
                  <a:pt x="381000" y="189737"/>
                </a:lnTo>
                <a:lnTo>
                  <a:pt x="375965" y="146237"/>
                </a:lnTo>
                <a:lnTo>
                  <a:pt x="361627" y="106302"/>
                </a:lnTo>
                <a:lnTo>
                  <a:pt x="339132" y="71072"/>
                </a:lnTo>
                <a:lnTo>
                  <a:pt x="309625" y="41687"/>
                </a:lnTo>
                <a:lnTo>
                  <a:pt x="274253" y="19287"/>
                </a:lnTo>
                <a:lnTo>
                  <a:pt x="234162" y="5011"/>
                </a:lnTo>
                <a:lnTo>
                  <a:pt x="190500" y="0"/>
                </a:lnTo>
                <a:close/>
              </a:path>
            </a:pathLst>
          </a:custGeom>
          <a:solidFill>
            <a:srgbClr val="B1C7F7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20">
            <a:extLst>
              <a:ext uri="{FF2B5EF4-FFF2-40B4-BE49-F238E27FC236}">
                <a16:creationId xmlns:a16="http://schemas.microsoft.com/office/drawing/2014/main" id="{1265CFCB-F2F9-415C-940E-39D00D550A89}"/>
              </a:ext>
            </a:extLst>
          </p:cNvPr>
          <p:cNvSpPr txBox="1"/>
          <p:nvPr/>
        </p:nvSpPr>
        <p:spPr>
          <a:xfrm>
            <a:off x="1334997" y="1470484"/>
            <a:ext cx="4800744" cy="727763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Aft>
                <a:spcPts val="300"/>
              </a:spcAft>
            </a:pPr>
            <a:r>
              <a:rPr lang="ru-RU" sz="16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Хавфни</a:t>
            </a:r>
            <a:r>
              <a:rPr lang="ru-RU" sz="16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6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сифатли</a:t>
            </a:r>
            <a:r>
              <a:rPr lang="ru-RU" sz="16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6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баҳолаш</a:t>
            </a:r>
            <a:endParaRPr lang="ru-RU" sz="1600" b="1" spc="-20">
              <a:solidFill>
                <a:schemeClr val="bg2">
                  <a:lumMod val="25000"/>
                </a:schemeClr>
              </a:solidFill>
              <a:cs typeface="Arial"/>
            </a:endParaRPr>
          </a:p>
          <a:p>
            <a:pPr marL="12700">
              <a:lnSpc>
                <a:spcPct val="100000"/>
              </a:lnSpc>
              <a:spcAft>
                <a:spcPts val="300"/>
              </a:spcAft>
            </a:pPr>
            <a:r>
              <a:rPr lang="ru-RU" sz="1400" spc="-20" err="1">
                <a:solidFill>
                  <a:schemeClr val="tx2"/>
                </a:solidFill>
                <a:cs typeface="Arial"/>
              </a:rPr>
              <a:t>аниқланган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хавф-хатарларни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тасдиқланган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эҳтимоллик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зарар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ўлчовлари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бўйича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таснифлашдан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иборат</a:t>
            </a:r>
            <a:endParaRPr lang="ru-RU" sz="1400" spc="-20">
              <a:solidFill>
                <a:schemeClr val="tx2"/>
              </a:solidFill>
              <a:cs typeface="Arial"/>
            </a:endParaRPr>
          </a:p>
        </p:txBody>
      </p:sp>
      <p:sp>
        <p:nvSpPr>
          <p:cNvPr id="18" name="object 12">
            <a:extLst>
              <a:ext uri="{FF2B5EF4-FFF2-40B4-BE49-F238E27FC236}">
                <a16:creationId xmlns:a16="http://schemas.microsoft.com/office/drawing/2014/main" id="{AF2BBB6C-9EC0-4F19-9743-57C02B888E3C}"/>
              </a:ext>
            </a:extLst>
          </p:cNvPr>
          <p:cNvSpPr/>
          <p:nvPr/>
        </p:nvSpPr>
        <p:spPr>
          <a:xfrm>
            <a:off x="8943053" y="1467391"/>
            <a:ext cx="688121" cy="685827"/>
          </a:xfrm>
          <a:custGeom>
            <a:avLst/>
            <a:gdLst/>
            <a:ahLst/>
            <a:cxnLst/>
            <a:rect l="l" t="t" r="r" b="b"/>
            <a:pathLst>
              <a:path w="381000" h="379730">
                <a:moveTo>
                  <a:pt x="190500" y="0"/>
                </a:moveTo>
                <a:lnTo>
                  <a:pt x="146837" y="5011"/>
                </a:lnTo>
                <a:lnTo>
                  <a:pt x="106746" y="19287"/>
                </a:lnTo>
                <a:lnTo>
                  <a:pt x="71374" y="41687"/>
                </a:lnTo>
                <a:lnTo>
                  <a:pt x="41867" y="71072"/>
                </a:lnTo>
                <a:lnTo>
                  <a:pt x="19372" y="106302"/>
                </a:lnTo>
                <a:lnTo>
                  <a:pt x="5034" y="146237"/>
                </a:lnTo>
                <a:lnTo>
                  <a:pt x="0" y="189737"/>
                </a:lnTo>
                <a:lnTo>
                  <a:pt x="5034" y="233238"/>
                </a:lnTo>
                <a:lnTo>
                  <a:pt x="19372" y="273173"/>
                </a:lnTo>
                <a:lnTo>
                  <a:pt x="41867" y="308403"/>
                </a:lnTo>
                <a:lnTo>
                  <a:pt x="71374" y="337788"/>
                </a:lnTo>
                <a:lnTo>
                  <a:pt x="106746" y="360188"/>
                </a:lnTo>
                <a:lnTo>
                  <a:pt x="146837" y="374464"/>
                </a:lnTo>
                <a:lnTo>
                  <a:pt x="190500" y="379475"/>
                </a:lnTo>
                <a:lnTo>
                  <a:pt x="234162" y="374464"/>
                </a:lnTo>
                <a:lnTo>
                  <a:pt x="274253" y="360188"/>
                </a:lnTo>
                <a:lnTo>
                  <a:pt x="309625" y="337788"/>
                </a:lnTo>
                <a:lnTo>
                  <a:pt x="339132" y="308403"/>
                </a:lnTo>
                <a:lnTo>
                  <a:pt x="361627" y="273173"/>
                </a:lnTo>
                <a:lnTo>
                  <a:pt x="375965" y="233238"/>
                </a:lnTo>
                <a:lnTo>
                  <a:pt x="381000" y="189737"/>
                </a:lnTo>
                <a:lnTo>
                  <a:pt x="375965" y="146237"/>
                </a:lnTo>
                <a:lnTo>
                  <a:pt x="361627" y="106302"/>
                </a:lnTo>
                <a:lnTo>
                  <a:pt x="339132" y="71072"/>
                </a:lnTo>
                <a:lnTo>
                  <a:pt x="309625" y="41687"/>
                </a:lnTo>
                <a:lnTo>
                  <a:pt x="274253" y="19287"/>
                </a:lnTo>
                <a:lnTo>
                  <a:pt x="234162" y="5011"/>
                </a:lnTo>
                <a:lnTo>
                  <a:pt x="190500" y="0"/>
                </a:lnTo>
                <a:close/>
              </a:path>
            </a:pathLst>
          </a:custGeom>
          <a:solidFill>
            <a:srgbClr val="B1C7F7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20">
            <a:extLst>
              <a:ext uri="{FF2B5EF4-FFF2-40B4-BE49-F238E27FC236}">
                <a16:creationId xmlns:a16="http://schemas.microsoft.com/office/drawing/2014/main" id="{1C3C4D8C-3F1A-4B3B-8FC9-B43470D80EC7}"/>
              </a:ext>
            </a:extLst>
          </p:cNvPr>
          <p:cNvSpPr txBox="1"/>
          <p:nvPr/>
        </p:nvSpPr>
        <p:spPr>
          <a:xfrm>
            <a:off x="9723647" y="1470484"/>
            <a:ext cx="1811987" cy="40594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Aft>
                <a:spcPts val="300"/>
              </a:spcAft>
            </a:pPr>
            <a:r>
              <a:rPr lang="ru-RU" sz="16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Хавф-хатарни</a:t>
            </a:r>
            <a:r>
              <a:rPr lang="ru-RU" sz="16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6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миқдорий</a:t>
            </a:r>
            <a:r>
              <a:rPr lang="ru-RU" sz="16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6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баҳолаш</a:t>
            </a:r>
            <a:endParaRPr lang="ru-RU" sz="1600" b="1" spc="-20">
              <a:solidFill>
                <a:schemeClr val="bg2">
                  <a:lumMod val="25000"/>
                </a:schemeClr>
              </a:solidFill>
              <a:cs typeface="Arial"/>
            </a:endParaRPr>
          </a:p>
          <a:p>
            <a:pPr marL="12700">
              <a:lnSpc>
                <a:spcPct val="100000"/>
              </a:lnSpc>
              <a:spcAft>
                <a:spcPts val="300"/>
              </a:spcAft>
            </a:pPr>
            <a:r>
              <a:rPr lang="ru-RU" sz="1400" spc="-20">
                <a:solidFill>
                  <a:schemeClr val="tx2"/>
                </a:solidFill>
                <a:cs typeface="Arial"/>
              </a:rPr>
              <a:t>Бу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кейинги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стохастик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моделлаштириш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мақсадида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хавфларнинг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эҳтимоли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зарарини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миқдорини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аниқлашдан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иборат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.</a:t>
            </a:r>
          </a:p>
          <a:p>
            <a:pPr marL="12700">
              <a:lnSpc>
                <a:spcPct val="100000"/>
              </a:lnSpc>
              <a:spcAft>
                <a:spcPts val="300"/>
              </a:spcAft>
            </a:pPr>
            <a:r>
              <a:rPr lang="ru-RU" sz="1400" spc="-20" err="1">
                <a:solidFill>
                  <a:schemeClr val="tx2"/>
                </a:solidFill>
                <a:cs typeface="Arial"/>
              </a:rPr>
              <a:t>Хавфни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миқдорий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баҳолаш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сифатли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баҳолашдан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кейинги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босқич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бўлиб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,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хатарларнинг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алоҳида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турларига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нисбатан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қўлланилади</a:t>
            </a:r>
            <a:endParaRPr lang="ru-RU" sz="1400" spc="-20">
              <a:solidFill>
                <a:schemeClr val="tx2"/>
              </a:solidFill>
              <a:cs typeface="Arial"/>
            </a:endParaRPr>
          </a:p>
        </p:txBody>
      </p:sp>
      <p:grpSp>
        <p:nvGrpSpPr>
          <p:cNvPr id="34" name="Group 1388">
            <a:extLst>
              <a:ext uri="{FF2B5EF4-FFF2-40B4-BE49-F238E27FC236}">
                <a16:creationId xmlns:a16="http://schemas.microsoft.com/office/drawing/2014/main" id="{7B617DB2-D5AF-4C54-8A84-1757D155D6C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54090" y="1534157"/>
            <a:ext cx="552293" cy="552293"/>
            <a:chOff x="486" y="2193"/>
            <a:chExt cx="162" cy="162"/>
          </a:xfrm>
          <a:solidFill>
            <a:schemeClr val="bg2">
              <a:lumMod val="25000"/>
            </a:schemeClr>
          </a:solidFill>
        </p:grpSpPr>
        <p:sp>
          <p:nvSpPr>
            <p:cNvPr id="35" name="Freeform 1389">
              <a:extLst>
                <a:ext uri="{FF2B5EF4-FFF2-40B4-BE49-F238E27FC236}">
                  <a16:creationId xmlns:a16="http://schemas.microsoft.com/office/drawing/2014/main" id="{CB9139AB-4D55-4CAC-A217-D62C4B3DAC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8" y="2193"/>
              <a:ext cx="70" cy="111"/>
            </a:xfrm>
            <a:custGeom>
              <a:avLst/>
              <a:gdLst>
                <a:gd name="T0" fmla="*/ 1300 w 2600"/>
                <a:gd name="T1" fmla="*/ 0 h 4100"/>
                <a:gd name="T2" fmla="*/ 0 w 2600"/>
                <a:gd name="T3" fmla="*/ 1300 h 4100"/>
                <a:gd name="T4" fmla="*/ 900 w 2600"/>
                <a:gd name="T5" fmla="*/ 2536 h 4100"/>
                <a:gd name="T6" fmla="*/ 900 w 2600"/>
                <a:gd name="T7" fmla="*/ 3700 h 4100"/>
                <a:gd name="T8" fmla="*/ 1300 w 2600"/>
                <a:gd name="T9" fmla="*/ 4100 h 4100"/>
                <a:gd name="T10" fmla="*/ 1700 w 2600"/>
                <a:gd name="T11" fmla="*/ 3700 h 4100"/>
                <a:gd name="T12" fmla="*/ 1700 w 2600"/>
                <a:gd name="T13" fmla="*/ 2536 h 4100"/>
                <a:gd name="T14" fmla="*/ 2600 w 2600"/>
                <a:gd name="T15" fmla="*/ 1300 h 4100"/>
                <a:gd name="T16" fmla="*/ 1300 w 2600"/>
                <a:gd name="T17" fmla="*/ 0 h 4100"/>
                <a:gd name="T18" fmla="*/ 1300 w 2600"/>
                <a:gd name="T19" fmla="*/ 3900 h 4100"/>
                <a:gd name="T20" fmla="*/ 1100 w 2600"/>
                <a:gd name="T21" fmla="*/ 3700 h 4100"/>
                <a:gd name="T22" fmla="*/ 1100 w 2600"/>
                <a:gd name="T23" fmla="*/ 3000 h 4100"/>
                <a:gd name="T24" fmla="*/ 1500 w 2600"/>
                <a:gd name="T25" fmla="*/ 3000 h 4100"/>
                <a:gd name="T26" fmla="*/ 1500 w 2600"/>
                <a:gd name="T27" fmla="*/ 3700 h 4100"/>
                <a:gd name="T28" fmla="*/ 1300 w 2600"/>
                <a:gd name="T29" fmla="*/ 3900 h 4100"/>
                <a:gd name="T30" fmla="*/ 1500 w 2600"/>
                <a:gd name="T31" fmla="*/ 2800 h 4100"/>
                <a:gd name="T32" fmla="*/ 1100 w 2600"/>
                <a:gd name="T33" fmla="*/ 2800 h 4100"/>
                <a:gd name="T34" fmla="*/ 1100 w 2600"/>
                <a:gd name="T35" fmla="*/ 2583 h 4100"/>
                <a:gd name="T36" fmla="*/ 1300 w 2600"/>
                <a:gd name="T37" fmla="*/ 2600 h 4100"/>
                <a:gd name="T38" fmla="*/ 1500 w 2600"/>
                <a:gd name="T39" fmla="*/ 2583 h 4100"/>
                <a:gd name="T40" fmla="*/ 1500 w 2600"/>
                <a:gd name="T41" fmla="*/ 2800 h 4100"/>
                <a:gd name="T42" fmla="*/ 1300 w 2600"/>
                <a:gd name="T43" fmla="*/ 2400 h 4100"/>
                <a:gd name="T44" fmla="*/ 200 w 2600"/>
                <a:gd name="T45" fmla="*/ 1300 h 4100"/>
                <a:gd name="T46" fmla="*/ 1300 w 2600"/>
                <a:gd name="T47" fmla="*/ 200 h 4100"/>
                <a:gd name="T48" fmla="*/ 2400 w 2600"/>
                <a:gd name="T49" fmla="*/ 1300 h 4100"/>
                <a:gd name="T50" fmla="*/ 1300 w 2600"/>
                <a:gd name="T51" fmla="*/ 2400 h 4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600" h="4100">
                  <a:moveTo>
                    <a:pt x="1300" y="0"/>
                  </a:moveTo>
                  <a:cubicBezTo>
                    <a:pt x="583" y="0"/>
                    <a:pt x="0" y="583"/>
                    <a:pt x="0" y="1300"/>
                  </a:cubicBezTo>
                  <a:cubicBezTo>
                    <a:pt x="0" y="1877"/>
                    <a:pt x="378" y="2367"/>
                    <a:pt x="900" y="2536"/>
                  </a:cubicBezTo>
                  <a:lnTo>
                    <a:pt x="900" y="3700"/>
                  </a:lnTo>
                  <a:cubicBezTo>
                    <a:pt x="900" y="3921"/>
                    <a:pt x="1079" y="4100"/>
                    <a:pt x="1300" y="4100"/>
                  </a:cubicBezTo>
                  <a:cubicBezTo>
                    <a:pt x="1521" y="4100"/>
                    <a:pt x="1700" y="3921"/>
                    <a:pt x="1700" y="3700"/>
                  </a:cubicBezTo>
                  <a:lnTo>
                    <a:pt x="1700" y="2536"/>
                  </a:lnTo>
                  <a:cubicBezTo>
                    <a:pt x="2222" y="2367"/>
                    <a:pt x="2600" y="1877"/>
                    <a:pt x="2600" y="1300"/>
                  </a:cubicBezTo>
                  <a:cubicBezTo>
                    <a:pt x="2600" y="583"/>
                    <a:pt x="2017" y="0"/>
                    <a:pt x="1300" y="0"/>
                  </a:cubicBezTo>
                  <a:close/>
                  <a:moveTo>
                    <a:pt x="1300" y="3900"/>
                  </a:moveTo>
                  <a:cubicBezTo>
                    <a:pt x="1190" y="3900"/>
                    <a:pt x="1100" y="3810"/>
                    <a:pt x="1100" y="3700"/>
                  </a:cubicBezTo>
                  <a:lnTo>
                    <a:pt x="1100" y="3000"/>
                  </a:lnTo>
                  <a:lnTo>
                    <a:pt x="1500" y="3000"/>
                  </a:lnTo>
                  <a:lnTo>
                    <a:pt x="1500" y="3700"/>
                  </a:lnTo>
                  <a:cubicBezTo>
                    <a:pt x="1500" y="3810"/>
                    <a:pt x="1410" y="3900"/>
                    <a:pt x="1300" y="3900"/>
                  </a:cubicBezTo>
                  <a:close/>
                  <a:moveTo>
                    <a:pt x="1500" y="2800"/>
                  </a:moveTo>
                  <a:lnTo>
                    <a:pt x="1100" y="2800"/>
                  </a:lnTo>
                  <a:lnTo>
                    <a:pt x="1100" y="2583"/>
                  </a:lnTo>
                  <a:cubicBezTo>
                    <a:pt x="1165" y="2593"/>
                    <a:pt x="1232" y="2600"/>
                    <a:pt x="1300" y="2600"/>
                  </a:cubicBezTo>
                  <a:cubicBezTo>
                    <a:pt x="1368" y="2600"/>
                    <a:pt x="1435" y="2593"/>
                    <a:pt x="1500" y="2583"/>
                  </a:cubicBezTo>
                  <a:lnTo>
                    <a:pt x="1500" y="2800"/>
                  </a:lnTo>
                  <a:close/>
                  <a:moveTo>
                    <a:pt x="1300" y="2400"/>
                  </a:moveTo>
                  <a:cubicBezTo>
                    <a:pt x="694" y="2400"/>
                    <a:pt x="200" y="1907"/>
                    <a:pt x="200" y="1300"/>
                  </a:cubicBezTo>
                  <a:cubicBezTo>
                    <a:pt x="200" y="693"/>
                    <a:pt x="694" y="200"/>
                    <a:pt x="1300" y="200"/>
                  </a:cubicBezTo>
                  <a:cubicBezTo>
                    <a:pt x="1907" y="200"/>
                    <a:pt x="2400" y="693"/>
                    <a:pt x="2400" y="1300"/>
                  </a:cubicBezTo>
                  <a:cubicBezTo>
                    <a:pt x="2400" y="1907"/>
                    <a:pt x="1907" y="2400"/>
                    <a:pt x="1300" y="240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390">
              <a:extLst>
                <a:ext uri="{FF2B5EF4-FFF2-40B4-BE49-F238E27FC236}">
                  <a16:creationId xmlns:a16="http://schemas.microsoft.com/office/drawing/2014/main" id="{937CB7DF-CC84-4608-8A7D-B741E7944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" y="2210"/>
              <a:ext cx="22" cy="24"/>
            </a:xfrm>
            <a:custGeom>
              <a:avLst/>
              <a:gdLst>
                <a:gd name="T0" fmla="*/ 440 w 800"/>
                <a:gd name="T1" fmla="*/ 200 h 900"/>
                <a:gd name="T2" fmla="*/ 600 w 800"/>
                <a:gd name="T3" fmla="*/ 361 h 900"/>
                <a:gd name="T4" fmla="*/ 529 w 800"/>
                <a:gd name="T5" fmla="*/ 494 h 900"/>
                <a:gd name="T6" fmla="*/ 344 w 800"/>
                <a:gd name="T7" fmla="*/ 617 h 900"/>
                <a:gd name="T8" fmla="*/ 300 w 800"/>
                <a:gd name="T9" fmla="*/ 700 h 900"/>
                <a:gd name="T10" fmla="*/ 300 w 800"/>
                <a:gd name="T11" fmla="*/ 900 h 900"/>
                <a:gd name="T12" fmla="*/ 500 w 800"/>
                <a:gd name="T13" fmla="*/ 900 h 900"/>
                <a:gd name="T14" fmla="*/ 500 w 800"/>
                <a:gd name="T15" fmla="*/ 754 h 900"/>
                <a:gd name="T16" fmla="*/ 640 w 800"/>
                <a:gd name="T17" fmla="*/ 661 h 900"/>
                <a:gd name="T18" fmla="*/ 800 w 800"/>
                <a:gd name="T19" fmla="*/ 361 h 900"/>
                <a:gd name="T20" fmla="*/ 440 w 800"/>
                <a:gd name="T21" fmla="*/ 0 h 900"/>
                <a:gd name="T22" fmla="*/ 361 w 800"/>
                <a:gd name="T23" fmla="*/ 0 h 900"/>
                <a:gd name="T24" fmla="*/ 0 w 800"/>
                <a:gd name="T25" fmla="*/ 361 h 900"/>
                <a:gd name="T26" fmla="*/ 200 w 800"/>
                <a:gd name="T27" fmla="*/ 361 h 900"/>
                <a:gd name="T28" fmla="*/ 360 w 800"/>
                <a:gd name="T29" fmla="*/ 200 h 900"/>
                <a:gd name="T30" fmla="*/ 440 w 800"/>
                <a:gd name="T31" fmla="*/ 200 h 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00" h="900">
                  <a:moveTo>
                    <a:pt x="440" y="200"/>
                  </a:moveTo>
                  <a:cubicBezTo>
                    <a:pt x="528" y="200"/>
                    <a:pt x="600" y="272"/>
                    <a:pt x="600" y="361"/>
                  </a:cubicBezTo>
                  <a:cubicBezTo>
                    <a:pt x="600" y="414"/>
                    <a:pt x="573" y="464"/>
                    <a:pt x="529" y="494"/>
                  </a:cubicBezTo>
                  <a:lnTo>
                    <a:pt x="344" y="617"/>
                  </a:lnTo>
                  <a:cubicBezTo>
                    <a:pt x="317" y="635"/>
                    <a:pt x="300" y="667"/>
                    <a:pt x="300" y="700"/>
                  </a:cubicBezTo>
                  <a:lnTo>
                    <a:pt x="300" y="900"/>
                  </a:lnTo>
                  <a:lnTo>
                    <a:pt x="500" y="900"/>
                  </a:lnTo>
                  <a:lnTo>
                    <a:pt x="500" y="754"/>
                  </a:lnTo>
                  <a:lnTo>
                    <a:pt x="640" y="661"/>
                  </a:lnTo>
                  <a:cubicBezTo>
                    <a:pt x="740" y="593"/>
                    <a:pt x="800" y="481"/>
                    <a:pt x="800" y="361"/>
                  </a:cubicBezTo>
                  <a:cubicBezTo>
                    <a:pt x="800" y="162"/>
                    <a:pt x="638" y="0"/>
                    <a:pt x="440" y="0"/>
                  </a:cubicBezTo>
                  <a:lnTo>
                    <a:pt x="361" y="0"/>
                  </a:lnTo>
                  <a:cubicBezTo>
                    <a:pt x="162" y="0"/>
                    <a:pt x="0" y="162"/>
                    <a:pt x="0" y="361"/>
                  </a:cubicBezTo>
                  <a:lnTo>
                    <a:pt x="200" y="361"/>
                  </a:lnTo>
                  <a:cubicBezTo>
                    <a:pt x="200" y="272"/>
                    <a:pt x="272" y="200"/>
                    <a:pt x="360" y="200"/>
                  </a:cubicBezTo>
                  <a:lnTo>
                    <a:pt x="440" y="20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Rectangle 1391">
              <a:extLst>
                <a:ext uri="{FF2B5EF4-FFF2-40B4-BE49-F238E27FC236}">
                  <a16:creationId xmlns:a16="http://schemas.microsoft.com/office/drawing/2014/main" id="{158299E5-E23E-4437-B6EB-06FFC7CDC3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0" y="2239"/>
              <a:ext cx="6" cy="6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392">
              <a:extLst>
                <a:ext uri="{FF2B5EF4-FFF2-40B4-BE49-F238E27FC236}">
                  <a16:creationId xmlns:a16="http://schemas.microsoft.com/office/drawing/2014/main" id="{E9C1F72C-021E-4576-A85F-9EB30D338C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0" y="2309"/>
              <a:ext cx="140" cy="46"/>
            </a:xfrm>
            <a:custGeom>
              <a:avLst/>
              <a:gdLst>
                <a:gd name="T0" fmla="*/ 4400 w 5200"/>
                <a:gd name="T1" fmla="*/ 0 h 1700"/>
                <a:gd name="T2" fmla="*/ 4400 w 5200"/>
                <a:gd name="T3" fmla="*/ 900 h 1700"/>
                <a:gd name="T4" fmla="*/ 1100 w 5200"/>
                <a:gd name="T5" fmla="*/ 900 h 1700"/>
                <a:gd name="T6" fmla="*/ 1000 w 5200"/>
                <a:gd name="T7" fmla="*/ 1000 h 1700"/>
                <a:gd name="T8" fmla="*/ 1000 w 5200"/>
                <a:gd name="T9" fmla="*/ 1100 h 1700"/>
                <a:gd name="T10" fmla="*/ 600 w 5200"/>
                <a:gd name="T11" fmla="*/ 1500 h 1700"/>
                <a:gd name="T12" fmla="*/ 200 w 5200"/>
                <a:gd name="T13" fmla="*/ 1100 h 1700"/>
                <a:gd name="T14" fmla="*/ 200 w 5200"/>
                <a:gd name="T15" fmla="*/ 300 h 1700"/>
                <a:gd name="T16" fmla="*/ 0 w 5200"/>
                <a:gd name="T17" fmla="*/ 300 h 1700"/>
                <a:gd name="T18" fmla="*/ 0 w 5200"/>
                <a:gd name="T19" fmla="*/ 1100 h 1700"/>
                <a:gd name="T20" fmla="*/ 600 w 5200"/>
                <a:gd name="T21" fmla="*/ 1700 h 1700"/>
                <a:gd name="T22" fmla="*/ 4500 w 5200"/>
                <a:gd name="T23" fmla="*/ 1700 h 1700"/>
                <a:gd name="T24" fmla="*/ 5200 w 5200"/>
                <a:gd name="T25" fmla="*/ 1000 h 1700"/>
                <a:gd name="T26" fmla="*/ 5100 w 5200"/>
                <a:gd name="T27" fmla="*/ 900 h 1700"/>
                <a:gd name="T28" fmla="*/ 4600 w 5200"/>
                <a:gd name="T29" fmla="*/ 900 h 1700"/>
                <a:gd name="T30" fmla="*/ 4600 w 5200"/>
                <a:gd name="T31" fmla="*/ 0 h 1700"/>
                <a:gd name="T32" fmla="*/ 4400 w 5200"/>
                <a:gd name="T33" fmla="*/ 0 h 1700"/>
                <a:gd name="T34" fmla="*/ 4500 w 5200"/>
                <a:gd name="T35" fmla="*/ 1500 h 1700"/>
                <a:gd name="T36" fmla="*/ 1047 w 5200"/>
                <a:gd name="T37" fmla="*/ 1500 h 1700"/>
                <a:gd name="T38" fmla="*/ 1200 w 5200"/>
                <a:gd name="T39" fmla="*/ 1100 h 1700"/>
                <a:gd name="T40" fmla="*/ 4990 w 5200"/>
                <a:gd name="T41" fmla="*/ 1100 h 1700"/>
                <a:gd name="T42" fmla="*/ 4500 w 5200"/>
                <a:gd name="T43" fmla="*/ 1500 h 17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200" h="1700">
                  <a:moveTo>
                    <a:pt x="4400" y="0"/>
                  </a:moveTo>
                  <a:lnTo>
                    <a:pt x="4400" y="900"/>
                  </a:lnTo>
                  <a:lnTo>
                    <a:pt x="1100" y="900"/>
                  </a:lnTo>
                  <a:cubicBezTo>
                    <a:pt x="1045" y="900"/>
                    <a:pt x="1000" y="945"/>
                    <a:pt x="1000" y="1000"/>
                  </a:cubicBezTo>
                  <a:lnTo>
                    <a:pt x="1000" y="1100"/>
                  </a:lnTo>
                  <a:cubicBezTo>
                    <a:pt x="1000" y="1321"/>
                    <a:pt x="821" y="1500"/>
                    <a:pt x="600" y="1500"/>
                  </a:cubicBezTo>
                  <a:cubicBezTo>
                    <a:pt x="379" y="1500"/>
                    <a:pt x="200" y="1321"/>
                    <a:pt x="200" y="1100"/>
                  </a:cubicBezTo>
                  <a:lnTo>
                    <a:pt x="200" y="300"/>
                  </a:lnTo>
                  <a:lnTo>
                    <a:pt x="0" y="300"/>
                  </a:lnTo>
                  <a:lnTo>
                    <a:pt x="0" y="1100"/>
                  </a:lnTo>
                  <a:cubicBezTo>
                    <a:pt x="0" y="1431"/>
                    <a:pt x="269" y="1700"/>
                    <a:pt x="600" y="1700"/>
                  </a:cubicBezTo>
                  <a:lnTo>
                    <a:pt x="4500" y="1700"/>
                  </a:lnTo>
                  <a:cubicBezTo>
                    <a:pt x="4886" y="1700"/>
                    <a:pt x="5200" y="1386"/>
                    <a:pt x="5200" y="1000"/>
                  </a:cubicBezTo>
                  <a:cubicBezTo>
                    <a:pt x="5200" y="945"/>
                    <a:pt x="5155" y="900"/>
                    <a:pt x="5100" y="900"/>
                  </a:cubicBezTo>
                  <a:lnTo>
                    <a:pt x="4600" y="900"/>
                  </a:lnTo>
                  <a:lnTo>
                    <a:pt x="4600" y="0"/>
                  </a:lnTo>
                  <a:lnTo>
                    <a:pt x="4400" y="0"/>
                  </a:lnTo>
                  <a:close/>
                  <a:moveTo>
                    <a:pt x="4500" y="1500"/>
                  </a:moveTo>
                  <a:lnTo>
                    <a:pt x="1047" y="1500"/>
                  </a:lnTo>
                  <a:cubicBezTo>
                    <a:pt x="1142" y="1394"/>
                    <a:pt x="1200" y="1254"/>
                    <a:pt x="1200" y="1100"/>
                  </a:cubicBezTo>
                  <a:lnTo>
                    <a:pt x="4990" y="1100"/>
                  </a:lnTo>
                  <a:cubicBezTo>
                    <a:pt x="4944" y="1328"/>
                    <a:pt x="4742" y="1500"/>
                    <a:pt x="4500" y="150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393">
              <a:extLst>
                <a:ext uri="{FF2B5EF4-FFF2-40B4-BE49-F238E27FC236}">
                  <a16:creationId xmlns:a16="http://schemas.microsoft.com/office/drawing/2014/main" id="{9456DCEE-1298-4F52-AA85-603EA9908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" y="2193"/>
              <a:ext cx="103" cy="95"/>
            </a:xfrm>
            <a:custGeom>
              <a:avLst/>
              <a:gdLst>
                <a:gd name="T0" fmla="*/ 100 w 3800"/>
                <a:gd name="T1" fmla="*/ 200 h 3500"/>
                <a:gd name="T2" fmla="*/ 500 w 3800"/>
                <a:gd name="T3" fmla="*/ 600 h 3500"/>
                <a:gd name="T4" fmla="*/ 500 w 3800"/>
                <a:gd name="T5" fmla="*/ 3500 h 3500"/>
                <a:gd name="T6" fmla="*/ 700 w 3800"/>
                <a:gd name="T7" fmla="*/ 3500 h 3500"/>
                <a:gd name="T8" fmla="*/ 700 w 3800"/>
                <a:gd name="T9" fmla="*/ 600 h 3500"/>
                <a:gd name="T10" fmla="*/ 547 w 3800"/>
                <a:gd name="T11" fmla="*/ 200 h 3500"/>
                <a:gd name="T12" fmla="*/ 3800 w 3800"/>
                <a:gd name="T13" fmla="*/ 200 h 3500"/>
                <a:gd name="T14" fmla="*/ 3800 w 3800"/>
                <a:gd name="T15" fmla="*/ 0 h 3500"/>
                <a:gd name="T16" fmla="*/ 100 w 3800"/>
                <a:gd name="T17" fmla="*/ 0 h 3500"/>
                <a:gd name="T18" fmla="*/ 0 w 3800"/>
                <a:gd name="T19" fmla="*/ 100 h 3500"/>
                <a:gd name="T20" fmla="*/ 100 w 3800"/>
                <a:gd name="T21" fmla="*/ 200 h 3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00" h="3500">
                  <a:moveTo>
                    <a:pt x="100" y="200"/>
                  </a:moveTo>
                  <a:cubicBezTo>
                    <a:pt x="321" y="200"/>
                    <a:pt x="500" y="379"/>
                    <a:pt x="500" y="600"/>
                  </a:cubicBezTo>
                  <a:lnTo>
                    <a:pt x="500" y="3500"/>
                  </a:lnTo>
                  <a:lnTo>
                    <a:pt x="700" y="3500"/>
                  </a:lnTo>
                  <a:lnTo>
                    <a:pt x="700" y="600"/>
                  </a:lnTo>
                  <a:cubicBezTo>
                    <a:pt x="700" y="447"/>
                    <a:pt x="642" y="306"/>
                    <a:pt x="547" y="200"/>
                  </a:cubicBezTo>
                  <a:lnTo>
                    <a:pt x="3800" y="200"/>
                  </a:lnTo>
                  <a:lnTo>
                    <a:pt x="3800" y="0"/>
                  </a:lnTo>
                  <a:lnTo>
                    <a:pt x="100" y="0"/>
                  </a:lnTo>
                  <a:cubicBezTo>
                    <a:pt x="45" y="0"/>
                    <a:pt x="0" y="45"/>
                    <a:pt x="0" y="100"/>
                  </a:cubicBezTo>
                  <a:cubicBezTo>
                    <a:pt x="0" y="155"/>
                    <a:pt x="45" y="200"/>
                    <a:pt x="100" y="20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1394">
              <a:extLst>
                <a:ext uri="{FF2B5EF4-FFF2-40B4-BE49-F238E27FC236}">
                  <a16:creationId xmlns:a16="http://schemas.microsoft.com/office/drawing/2014/main" id="{1C0942BC-24D0-4131-A7F2-BB2013F4E2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2" y="2259"/>
              <a:ext cx="106" cy="53"/>
            </a:xfrm>
            <a:custGeom>
              <a:avLst/>
              <a:gdLst>
                <a:gd name="T0" fmla="*/ 3793 w 3960"/>
                <a:gd name="T1" fmla="*/ 0 h 1954"/>
                <a:gd name="T2" fmla="*/ 3169 w 3960"/>
                <a:gd name="T3" fmla="*/ 963 h 1954"/>
                <a:gd name="T4" fmla="*/ 3100 w 3960"/>
                <a:gd name="T5" fmla="*/ 954 h 1954"/>
                <a:gd name="T6" fmla="*/ 2910 w 3960"/>
                <a:gd name="T7" fmla="*/ 1024 h 1954"/>
                <a:gd name="T8" fmla="*/ 1894 w 3960"/>
                <a:gd name="T9" fmla="*/ 414 h 1954"/>
                <a:gd name="T10" fmla="*/ 1900 w 3960"/>
                <a:gd name="T11" fmla="*/ 354 h 1954"/>
                <a:gd name="T12" fmla="*/ 1600 w 3960"/>
                <a:gd name="T13" fmla="*/ 54 h 1954"/>
                <a:gd name="T14" fmla="*/ 1300 w 3960"/>
                <a:gd name="T15" fmla="*/ 354 h 1954"/>
                <a:gd name="T16" fmla="*/ 1330 w 3960"/>
                <a:gd name="T17" fmla="*/ 483 h 1954"/>
                <a:gd name="T18" fmla="*/ 429 w 3960"/>
                <a:gd name="T19" fmla="*/ 1383 h 1954"/>
                <a:gd name="T20" fmla="*/ 432 w 3960"/>
                <a:gd name="T21" fmla="*/ 1386 h 1954"/>
                <a:gd name="T22" fmla="*/ 300 w 3960"/>
                <a:gd name="T23" fmla="*/ 1354 h 1954"/>
                <a:gd name="T24" fmla="*/ 0 w 3960"/>
                <a:gd name="T25" fmla="*/ 1654 h 1954"/>
                <a:gd name="T26" fmla="*/ 300 w 3960"/>
                <a:gd name="T27" fmla="*/ 1954 h 1954"/>
                <a:gd name="T28" fmla="*/ 600 w 3960"/>
                <a:gd name="T29" fmla="*/ 1654 h 1954"/>
                <a:gd name="T30" fmla="*/ 568 w 3960"/>
                <a:gd name="T31" fmla="*/ 1522 h 1954"/>
                <a:gd name="T32" fmla="*/ 571 w 3960"/>
                <a:gd name="T33" fmla="*/ 1525 h 1954"/>
                <a:gd name="T34" fmla="*/ 1471 w 3960"/>
                <a:gd name="T35" fmla="*/ 624 h 1954"/>
                <a:gd name="T36" fmla="*/ 1600 w 3960"/>
                <a:gd name="T37" fmla="*/ 654 h 1954"/>
                <a:gd name="T38" fmla="*/ 1790 w 3960"/>
                <a:gd name="T39" fmla="*/ 585 h 1954"/>
                <a:gd name="T40" fmla="*/ 2806 w 3960"/>
                <a:gd name="T41" fmla="*/ 1194 h 1954"/>
                <a:gd name="T42" fmla="*/ 2800 w 3960"/>
                <a:gd name="T43" fmla="*/ 1254 h 1954"/>
                <a:gd name="T44" fmla="*/ 3100 w 3960"/>
                <a:gd name="T45" fmla="*/ 1554 h 1954"/>
                <a:gd name="T46" fmla="*/ 3400 w 3960"/>
                <a:gd name="T47" fmla="*/ 1254 h 1954"/>
                <a:gd name="T48" fmla="*/ 3337 w 3960"/>
                <a:gd name="T49" fmla="*/ 1072 h 1954"/>
                <a:gd name="T50" fmla="*/ 3960 w 3960"/>
                <a:gd name="T51" fmla="*/ 108 h 1954"/>
                <a:gd name="T52" fmla="*/ 3793 w 3960"/>
                <a:gd name="T53" fmla="*/ 0 h 1954"/>
                <a:gd name="T54" fmla="*/ 300 w 3960"/>
                <a:gd name="T55" fmla="*/ 1754 h 1954"/>
                <a:gd name="T56" fmla="*/ 200 w 3960"/>
                <a:gd name="T57" fmla="*/ 1654 h 1954"/>
                <a:gd name="T58" fmla="*/ 300 w 3960"/>
                <a:gd name="T59" fmla="*/ 1554 h 1954"/>
                <a:gd name="T60" fmla="*/ 400 w 3960"/>
                <a:gd name="T61" fmla="*/ 1654 h 1954"/>
                <a:gd name="T62" fmla="*/ 300 w 3960"/>
                <a:gd name="T63" fmla="*/ 1754 h 1954"/>
                <a:gd name="T64" fmla="*/ 1600 w 3960"/>
                <a:gd name="T65" fmla="*/ 454 h 1954"/>
                <a:gd name="T66" fmla="*/ 1500 w 3960"/>
                <a:gd name="T67" fmla="*/ 354 h 1954"/>
                <a:gd name="T68" fmla="*/ 1600 w 3960"/>
                <a:gd name="T69" fmla="*/ 254 h 1954"/>
                <a:gd name="T70" fmla="*/ 1700 w 3960"/>
                <a:gd name="T71" fmla="*/ 354 h 1954"/>
                <a:gd name="T72" fmla="*/ 1600 w 3960"/>
                <a:gd name="T73" fmla="*/ 454 h 1954"/>
                <a:gd name="T74" fmla="*/ 3100 w 3960"/>
                <a:gd name="T75" fmla="*/ 1354 h 1954"/>
                <a:gd name="T76" fmla="*/ 3000 w 3960"/>
                <a:gd name="T77" fmla="*/ 1254 h 1954"/>
                <a:gd name="T78" fmla="*/ 3100 w 3960"/>
                <a:gd name="T79" fmla="*/ 1154 h 1954"/>
                <a:gd name="T80" fmla="*/ 3200 w 3960"/>
                <a:gd name="T81" fmla="*/ 1254 h 1954"/>
                <a:gd name="T82" fmla="*/ 3100 w 3960"/>
                <a:gd name="T83" fmla="*/ 1354 h 19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960" h="1954">
                  <a:moveTo>
                    <a:pt x="3793" y="0"/>
                  </a:moveTo>
                  <a:lnTo>
                    <a:pt x="3169" y="963"/>
                  </a:lnTo>
                  <a:cubicBezTo>
                    <a:pt x="3147" y="957"/>
                    <a:pt x="3124" y="954"/>
                    <a:pt x="3100" y="954"/>
                  </a:cubicBezTo>
                  <a:cubicBezTo>
                    <a:pt x="3028" y="954"/>
                    <a:pt x="2962" y="981"/>
                    <a:pt x="2910" y="1024"/>
                  </a:cubicBezTo>
                  <a:lnTo>
                    <a:pt x="1894" y="414"/>
                  </a:lnTo>
                  <a:cubicBezTo>
                    <a:pt x="1898" y="394"/>
                    <a:pt x="1900" y="375"/>
                    <a:pt x="1900" y="354"/>
                  </a:cubicBezTo>
                  <a:cubicBezTo>
                    <a:pt x="1900" y="189"/>
                    <a:pt x="1765" y="54"/>
                    <a:pt x="1600" y="54"/>
                  </a:cubicBezTo>
                  <a:cubicBezTo>
                    <a:pt x="1435" y="54"/>
                    <a:pt x="1300" y="189"/>
                    <a:pt x="1300" y="354"/>
                  </a:cubicBezTo>
                  <a:cubicBezTo>
                    <a:pt x="1300" y="400"/>
                    <a:pt x="1311" y="443"/>
                    <a:pt x="1330" y="483"/>
                  </a:cubicBezTo>
                  <a:lnTo>
                    <a:pt x="429" y="1383"/>
                  </a:lnTo>
                  <a:lnTo>
                    <a:pt x="432" y="1386"/>
                  </a:lnTo>
                  <a:cubicBezTo>
                    <a:pt x="392" y="1366"/>
                    <a:pt x="347" y="1354"/>
                    <a:pt x="300" y="1354"/>
                  </a:cubicBezTo>
                  <a:cubicBezTo>
                    <a:pt x="135" y="1354"/>
                    <a:pt x="0" y="1489"/>
                    <a:pt x="0" y="1654"/>
                  </a:cubicBezTo>
                  <a:cubicBezTo>
                    <a:pt x="0" y="1819"/>
                    <a:pt x="135" y="1954"/>
                    <a:pt x="300" y="1954"/>
                  </a:cubicBezTo>
                  <a:cubicBezTo>
                    <a:pt x="465" y="1954"/>
                    <a:pt x="600" y="1819"/>
                    <a:pt x="600" y="1654"/>
                  </a:cubicBezTo>
                  <a:cubicBezTo>
                    <a:pt x="600" y="1607"/>
                    <a:pt x="588" y="1562"/>
                    <a:pt x="568" y="1522"/>
                  </a:cubicBezTo>
                  <a:lnTo>
                    <a:pt x="571" y="1525"/>
                  </a:lnTo>
                  <a:lnTo>
                    <a:pt x="1471" y="624"/>
                  </a:lnTo>
                  <a:cubicBezTo>
                    <a:pt x="1511" y="643"/>
                    <a:pt x="1554" y="654"/>
                    <a:pt x="1600" y="654"/>
                  </a:cubicBezTo>
                  <a:cubicBezTo>
                    <a:pt x="1672" y="654"/>
                    <a:pt x="1738" y="627"/>
                    <a:pt x="1790" y="585"/>
                  </a:cubicBezTo>
                  <a:lnTo>
                    <a:pt x="2806" y="1194"/>
                  </a:lnTo>
                  <a:cubicBezTo>
                    <a:pt x="2802" y="1214"/>
                    <a:pt x="2800" y="1234"/>
                    <a:pt x="2800" y="1254"/>
                  </a:cubicBezTo>
                  <a:cubicBezTo>
                    <a:pt x="2800" y="1419"/>
                    <a:pt x="2935" y="1554"/>
                    <a:pt x="3100" y="1554"/>
                  </a:cubicBezTo>
                  <a:cubicBezTo>
                    <a:pt x="3265" y="1554"/>
                    <a:pt x="3400" y="1419"/>
                    <a:pt x="3400" y="1254"/>
                  </a:cubicBezTo>
                  <a:cubicBezTo>
                    <a:pt x="3400" y="1185"/>
                    <a:pt x="3376" y="1123"/>
                    <a:pt x="3337" y="1072"/>
                  </a:cubicBezTo>
                  <a:lnTo>
                    <a:pt x="3960" y="108"/>
                  </a:lnTo>
                  <a:lnTo>
                    <a:pt x="3793" y="0"/>
                  </a:lnTo>
                  <a:close/>
                  <a:moveTo>
                    <a:pt x="300" y="1754"/>
                  </a:moveTo>
                  <a:cubicBezTo>
                    <a:pt x="245" y="1754"/>
                    <a:pt x="200" y="1709"/>
                    <a:pt x="200" y="1654"/>
                  </a:cubicBezTo>
                  <a:cubicBezTo>
                    <a:pt x="200" y="1599"/>
                    <a:pt x="245" y="1554"/>
                    <a:pt x="300" y="1554"/>
                  </a:cubicBezTo>
                  <a:cubicBezTo>
                    <a:pt x="355" y="1554"/>
                    <a:pt x="400" y="1599"/>
                    <a:pt x="400" y="1654"/>
                  </a:cubicBezTo>
                  <a:cubicBezTo>
                    <a:pt x="400" y="1709"/>
                    <a:pt x="355" y="1754"/>
                    <a:pt x="300" y="1754"/>
                  </a:cubicBezTo>
                  <a:close/>
                  <a:moveTo>
                    <a:pt x="1600" y="454"/>
                  </a:moveTo>
                  <a:cubicBezTo>
                    <a:pt x="1545" y="454"/>
                    <a:pt x="1500" y="409"/>
                    <a:pt x="1500" y="354"/>
                  </a:cubicBezTo>
                  <a:cubicBezTo>
                    <a:pt x="1500" y="299"/>
                    <a:pt x="1545" y="254"/>
                    <a:pt x="1600" y="254"/>
                  </a:cubicBezTo>
                  <a:cubicBezTo>
                    <a:pt x="1655" y="254"/>
                    <a:pt x="1700" y="299"/>
                    <a:pt x="1700" y="354"/>
                  </a:cubicBezTo>
                  <a:cubicBezTo>
                    <a:pt x="1700" y="409"/>
                    <a:pt x="1655" y="454"/>
                    <a:pt x="1600" y="454"/>
                  </a:cubicBezTo>
                  <a:close/>
                  <a:moveTo>
                    <a:pt x="3100" y="1354"/>
                  </a:moveTo>
                  <a:cubicBezTo>
                    <a:pt x="3045" y="1354"/>
                    <a:pt x="3000" y="1309"/>
                    <a:pt x="3000" y="1254"/>
                  </a:cubicBezTo>
                  <a:cubicBezTo>
                    <a:pt x="3000" y="1199"/>
                    <a:pt x="3045" y="1154"/>
                    <a:pt x="3100" y="1154"/>
                  </a:cubicBezTo>
                  <a:cubicBezTo>
                    <a:pt x="3155" y="1154"/>
                    <a:pt x="3200" y="1199"/>
                    <a:pt x="3200" y="1254"/>
                  </a:cubicBezTo>
                  <a:cubicBezTo>
                    <a:pt x="3200" y="1309"/>
                    <a:pt x="3155" y="1354"/>
                    <a:pt x="3100" y="1354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Rectangle 1395">
              <a:extLst>
                <a:ext uri="{FF2B5EF4-FFF2-40B4-BE49-F238E27FC236}">
                  <a16:creationId xmlns:a16="http://schemas.microsoft.com/office/drawing/2014/main" id="{58DA0EC3-F443-4BB2-B8C1-25D9EED10B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" y="2215"/>
              <a:ext cx="54" cy="5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Rectangle 1396">
              <a:extLst>
                <a:ext uri="{FF2B5EF4-FFF2-40B4-BE49-F238E27FC236}">
                  <a16:creationId xmlns:a16="http://schemas.microsoft.com/office/drawing/2014/main" id="{7699C3FE-CAA7-437B-BEFA-508EC4B323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" y="2228"/>
              <a:ext cx="54" cy="6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Rectangle 1397">
              <a:extLst>
                <a:ext uri="{FF2B5EF4-FFF2-40B4-BE49-F238E27FC236}">
                  <a16:creationId xmlns:a16="http://schemas.microsoft.com/office/drawing/2014/main" id="{ACB94F80-AB13-4D81-99B1-D5C281D105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" y="2242"/>
              <a:ext cx="54" cy="5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Rectangle 1398">
              <a:extLst>
                <a:ext uri="{FF2B5EF4-FFF2-40B4-BE49-F238E27FC236}">
                  <a16:creationId xmlns:a16="http://schemas.microsoft.com/office/drawing/2014/main" id="{37CCF651-E9CD-4BA9-9CD1-769E7C0727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" y="2312"/>
              <a:ext cx="92" cy="5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1399">
              <a:extLst>
                <a:ext uri="{FF2B5EF4-FFF2-40B4-BE49-F238E27FC236}">
                  <a16:creationId xmlns:a16="http://schemas.microsoft.com/office/drawing/2014/main" id="{32CFAC51-2087-4752-814B-E483E433F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" y="2201"/>
              <a:ext cx="27" cy="54"/>
            </a:xfrm>
            <a:custGeom>
              <a:avLst/>
              <a:gdLst>
                <a:gd name="T0" fmla="*/ 0 w 1000"/>
                <a:gd name="T1" fmla="*/ 0 h 2000"/>
                <a:gd name="T2" fmla="*/ 0 w 1000"/>
                <a:gd name="T3" fmla="*/ 200 h 2000"/>
                <a:gd name="T4" fmla="*/ 800 w 1000"/>
                <a:gd name="T5" fmla="*/ 1000 h 2000"/>
                <a:gd name="T6" fmla="*/ 0 w 1000"/>
                <a:gd name="T7" fmla="*/ 1800 h 2000"/>
                <a:gd name="T8" fmla="*/ 0 w 1000"/>
                <a:gd name="T9" fmla="*/ 2000 h 2000"/>
                <a:gd name="T10" fmla="*/ 1000 w 1000"/>
                <a:gd name="T11" fmla="*/ 1000 h 2000"/>
                <a:gd name="T12" fmla="*/ 0 w 1000"/>
                <a:gd name="T13" fmla="*/ 0 h 2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0" h="2000">
                  <a:moveTo>
                    <a:pt x="0" y="0"/>
                  </a:moveTo>
                  <a:lnTo>
                    <a:pt x="0" y="200"/>
                  </a:lnTo>
                  <a:cubicBezTo>
                    <a:pt x="441" y="200"/>
                    <a:pt x="800" y="559"/>
                    <a:pt x="800" y="1000"/>
                  </a:cubicBezTo>
                  <a:cubicBezTo>
                    <a:pt x="800" y="1441"/>
                    <a:pt x="441" y="1800"/>
                    <a:pt x="0" y="1800"/>
                  </a:cubicBezTo>
                  <a:lnTo>
                    <a:pt x="0" y="2000"/>
                  </a:lnTo>
                  <a:cubicBezTo>
                    <a:pt x="551" y="2000"/>
                    <a:pt x="1000" y="1551"/>
                    <a:pt x="1000" y="1000"/>
                  </a:cubicBezTo>
                  <a:cubicBezTo>
                    <a:pt x="1000" y="449"/>
                    <a:pt x="551" y="0"/>
                    <a:pt x="0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Rectangle 1400">
              <a:extLst>
                <a:ext uri="{FF2B5EF4-FFF2-40B4-BE49-F238E27FC236}">
                  <a16:creationId xmlns:a16="http://schemas.microsoft.com/office/drawing/2014/main" id="{875B3286-96E7-42C7-A9EA-0F761A861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" y="2323"/>
              <a:ext cx="11" cy="5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Rectangle 1401">
              <a:extLst>
                <a:ext uri="{FF2B5EF4-FFF2-40B4-BE49-F238E27FC236}">
                  <a16:creationId xmlns:a16="http://schemas.microsoft.com/office/drawing/2014/main" id="{149CF1D7-EEC4-40B9-AB97-B6D1BFCA10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" y="2323"/>
              <a:ext cx="11" cy="5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Rectangle 1402">
              <a:extLst>
                <a:ext uri="{FF2B5EF4-FFF2-40B4-BE49-F238E27FC236}">
                  <a16:creationId xmlns:a16="http://schemas.microsoft.com/office/drawing/2014/main" id="{6DC60FB3-877B-47A3-860C-B755341DCA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" y="2323"/>
              <a:ext cx="11" cy="5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" name="Group 1376">
            <a:extLst>
              <a:ext uri="{FF2B5EF4-FFF2-40B4-BE49-F238E27FC236}">
                <a16:creationId xmlns:a16="http://schemas.microsoft.com/office/drawing/2014/main" id="{50E6A090-D03B-4D0D-85FA-0173B90A003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932668" y="1561431"/>
            <a:ext cx="551623" cy="538794"/>
            <a:chOff x="151" y="2190"/>
            <a:chExt cx="172" cy="168"/>
          </a:xfrm>
          <a:solidFill>
            <a:schemeClr val="bg2">
              <a:lumMod val="25000"/>
            </a:schemeClr>
          </a:solidFill>
        </p:grpSpPr>
        <p:sp>
          <p:nvSpPr>
            <p:cNvPr id="50" name="Freeform 1377">
              <a:extLst>
                <a:ext uri="{FF2B5EF4-FFF2-40B4-BE49-F238E27FC236}">
                  <a16:creationId xmlns:a16="http://schemas.microsoft.com/office/drawing/2014/main" id="{19C9599C-83E3-4F2E-A977-AB98433FAE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3" y="2216"/>
              <a:ext cx="86" cy="49"/>
            </a:xfrm>
            <a:custGeom>
              <a:avLst/>
              <a:gdLst>
                <a:gd name="T0" fmla="*/ 2894 w 3206"/>
                <a:gd name="T1" fmla="*/ 625 h 1827"/>
                <a:gd name="T2" fmla="*/ 3206 w 3206"/>
                <a:gd name="T3" fmla="*/ 313 h 1827"/>
                <a:gd name="T4" fmla="*/ 2894 w 3206"/>
                <a:gd name="T5" fmla="*/ 0 h 1827"/>
                <a:gd name="T6" fmla="*/ 2581 w 3206"/>
                <a:gd name="T7" fmla="*/ 313 h 1827"/>
                <a:gd name="T8" fmla="*/ 2644 w 3206"/>
                <a:gd name="T9" fmla="*/ 500 h 1827"/>
                <a:gd name="T10" fmla="*/ 2131 w 3206"/>
                <a:gd name="T11" fmla="*/ 1218 h 1827"/>
                <a:gd name="T12" fmla="*/ 2033 w 3206"/>
                <a:gd name="T13" fmla="*/ 1202 h 1827"/>
                <a:gd name="T14" fmla="*/ 1821 w 3206"/>
                <a:gd name="T15" fmla="*/ 1286 h 1827"/>
                <a:gd name="T16" fmla="*/ 1478 w 3206"/>
                <a:gd name="T17" fmla="*/ 1092 h 1827"/>
                <a:gd name="T18" fmla="*/ 1485 w 3206"/>
                <a:gd name="T19" fmla="*/ 1026 h 1827"/>
                <a:gd name="T20" fmla="*/ 1173 w 3206"/>
                <a:gd name="T21" fmla="*/ 714 h 1827"/>
                <a:gd name="T22" fmla="*/ 860 w 3206"/>
                <a:gd name="T23" fmla="*/ 1026 h 1827"/>
                <a:gd name="T24" fmla="*/ 867 w 3206"/>
                <a:gd name="T25" fmla="*/ 1092 h 1827"/>
                <a:gd name="T26" fmla="*/ 525 w 3206"/>
                <a:gd name="T27" fmla="*/ 1286 h 1827"/>
                <a:gd name="T28" fmla="*/ 312 w 3206"/>
                <a:gd name="T29" fmla="*/ 1202 h 1827"/>
                <a:gd name="T30" fmla="*/ 0 w 3206"/>
                <a:gd name="T31" fmla="*/ 1515 h 1827"/>
                <a:gd name="T32" fmla="*/ 312 w 3206"/>
                <a:gd name="T33" fmla="*/ 1827 h 1827"/>
                <a:gd name="T34" fmla="*/ 625 w 3206"/>
                <a:gd name="T35" fmla="*/ 1515 h 1827"/>
                <a:gd name="T36" fmla="*/ 618 w 3206"/>
                <a:gd name="T37" fmla="*/ 1449 h 1827"/>
                <a:gd name="T38" fmla="*/ 960 w 3206"/>
                <a:gd name="T39" fmla="*/ 1255 h 1827"/>
                <a:gd name="T40" fmla="*/ 1173 w 3206"/>
                <a:gd name="T41" fmla="*/ 1339 h 1827"/>
                <a:gd name="T42" fmla="*/ 1386 w 3206"/>
                <a:gd name="T43" fmla="*/ 1255 h 1827"/>
                <a:gd name="T44" fmla="*/ 1728 w 3206"/>
                <a:gd name="T45" fmla="*/ 1449 h 1827"/>
                <a:gd name="T46" fmla="*/ 1721 w 3206"/>
                <a:gd name="T47" fmla="*/ 1515 h 1827"/>
                <a:gd name="T48" fmla="*/ 2033 w 3206"/>
                <a:gd name="T49" fmla="*/ 1827 h 1827"/>
                <a:gd name="T50" fmla="*/ 2346 w 3206"/>
                <a:gd name="T51" fmla="*/ 1515 h 1827"/>
                <a:gd name="T52" fmla="*/ 2283 w 3206"/>
                <a:gd name="T53" fmla="*/ 1327 h 1827"/>
                <a:gd name="T54" fmla="*/ 2796 w 3206"/>
                <a:gd name="T55" fmla="*/ 610 h 1827"/>
                <a:gd name="T56" fmla="*/ 2894 w 3206"/>
                <a:gd name="T57" fmla="*/ 625 h 1827"/>
                <a:gd name="T58" fmla="*/ 2894 w 3206"/>
                <a:gd name="T59" fmla="*/ 188 h 1827"/>
                <a:gd name="T60" fmla="*/ 3019 w 3206"/>
                <a:gd name="T61" fmla="*/ 313 h 1827"/>
                <a:gd name="T62" fmla="*/ 2894 w 3206"/>
                <a:gd name="T63" fmla="*/ 438 h 1827"/>
                <a:gd name="T64" fmla="*/ 2769 w 3206"/>
                <a:gd name="T65" fmla="*/ 313 h 1827"/>
                <a:gd name="T66" fmla="*/ 2894 w 3206"/>
                <a:gd name="T67" fmla="*/ 188 h 1827"/>
                <a:gd name="T68" fmla="*/ 312 w 3206"/>
                <a:gd name="T69" fmla="*/ 1640 h 1827"/>
                <a:gd name="T70" fmla="*/ 187 w 3206"/>
                <a:gd name="T71" fmla="*/ 1515 h 1827"/>
                <a:gd name="T72" fmla="*/ 312 w 3206"/>
                <a:gd name="T73" fmla="*/ 1390 h 1827"/>
                <a:gd name="T74" fmla="*/ 437 w 3206"/>
                <a:gd name="T75" fmla="*/ 1515 h 1827"/>
                <a:gd name="T76" fmla="*/ 312 w 3206"/>
                <a:gd name="T77" fmla="*/ 1640 h 1827"/>
                <a:gd name="T78" fmla="*/ 1173 w 3206"/>
                <a:gd name="T79" fmla="*/ 1151 h 1827"/>
                <a:gd name="T80" fmla="*/ 1048 w 3206"/>
                <a:gd name="T81" fmla="*/ 1026 h 1827"/>
                <a:gd name="T82" fmla="*/ 1173 w 3206"/>
                <a:gd name="T83" fmla="*/ 901 h 1827"/>
                <a:gd name="T84" fmla="*/ 1298 w 3206"/>
                <a:gd name="T85" fmla="*/ 1026 h 1827"/>
                <a:gd name="T86" fmla="*/ 1173 w 3206"/>
                <a:gd name="T87" fmla="*/ 1151 h 1827"/>
                <a:gd name="T88" fmla="*/ 2033 w 3206"/>
                <a:gd name="T89" fmla="*/ 1640 h 1827"/>
                <a:gd name="T90" fmla="*/ 1908 w 3206"/>
                <a:gd name="T91" fmla="*/ 1515 h 1827"/>
                <a:gd name="T92" fmla="*/ 2033 w 3206"/>
                <a:gd name="T93" fmla="*/ 1390 h 1827"/>
                <a:gd name="T94" fmla="*/ 2158 w 3206"/>
                <a:gd name="T95" fmla="*/ 1515 h 1827"/>
                <a:gd name="T96" fmla="*/ 2033 w 3206"/>
                <a:gd name="T97" fmla="*/ 1640 h 18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06" h="1827">
                  <a:moveTo>
                    <a:pt x="2894" y="625"/>
                  </a:moveTo>
                  <a:cubicBezTo>
                    <a:pt x="3066" y="625"/>
                    <a:pt x="3206" y="485"/>
                    <a:pt x="3206" y="313"/>
                  </a:cubicBezTo>
                  <a:cubicBezTo>
                    <a:pt x="3206" y="140"/>
                    <a:pt x="3066" y="0"/>
                    <a:pt x="2894" y="0"/>
                  </a:cubicBezTo>
                  <a:cubicBezTo>
                    <a:pt x="2721" y="0"/>
                    <a:pt x="2581" y="140"/>
                    <a:pt x="2581" y="313"/>
                  </a:cubicBezTo>
                  <a:cubicBezTo>
                    <a:pt x="2581" y="383"/>
                    <a:pt x="2605" y="448"/>
                    <a:pt x="2644" y="500"/>
                  </a:cubicBezTo>
                  <a:lnTo>
                    <a:pt x="2131" y="1218"/>
                  </a:lnTo>
                  <a:cubicBezTo>
                    <a:pt x="2100" y="1208"/>
                    <a:pt x="2067" y="1202"/>
                    <a:pt x="2033" y="1202"/>
                  </a:cubicBezTo>
                  <a:cubicBezTo>
                    <a:pt x="1951" y="1202"/>
                    <a:pt x="1876" y="1234"/>
                    <a:pt x="1821" y="1286"/>
                  </a:cubicBezTo>
                  <a:lnTo>
                    <a:pt x="1478" y="1092"/>
                  </a:lnTo>
                  <a:cubicBezTo>
                    <a:pt x="1483" y="1071"/>
                    <a:pt x="1485" y="1049"/>
                    <a:pt x="1485" y="1026"/>
                  </a:cubicBezTo>
                  <a:cubicBezTo>
                    <a:pt x="1485" y="854"/>
                    <a:pt x="1345" y="714"/>
                    <a:pt x="1173" y="714"/>
                  </a:cubicBezTo>
                  <a:cubicBezTo>
                    <a:pt x="1001" y="714"/>
                    <a:pt x="860" y="854"/>
                    <a:pt x="860" y="1026"/>
                  </a:cubicBezTo>
                  <a:cubicBezTo>
                    <a:pt x="860" y="1049"/>
                    <a:pt x="863" y="1071"/>
                    <a:pt x="867" y="1092"/>
                  </a:cubicBezTo>
                  <a:lnTo>
                    <a:pt x="525" y="1286"/>
                  </a:lnTo>
                  <a:cubicBezTo>
                    <a:pt x="469" y="1234"/>
                    <a:pt x="395" y="1202"/>
                    <a:pt x="312" y="1202"/>
                  </a:cubicBezTo>
                  <a:cubicBezTo>
                    <a:pt x="140" y="1202"/>
                    <a:pt x="0" y="1343"/>
                    <a:pt x="0" y="1515"/>
                  </a:cubicBezTo>
                  <a:cubicBezTo>
                    <a:pt x="0" y="1687"/>
                    <a:pt x="140" y="1827"/>
                    <a:pt x="312" y="1827"/>
                  </a:cubicBezTo>
                  <a:cubicBezTo>
                    <a:pt x="485" y="1827"/>
                    <a:pt x="625" y="1687"/>
                    <a:pt x="625" y="1515"/>
                  </a:cubicBezTo>
                  <a:cubicBezTo>
                    <a:pt x="625" y="1492"/>
                    <a:pt x="623" y="1470"/>
                    <a:pt x="618" y="1449"/>
                  </a:cubicBezTo>
                  <a:lnTo>
                    <a:pt x="960" y="1255"/>
                  </a:lnTo>
                  <a:cubicBezTo>
                    <a:pt x="1016" y="1307"/>
                    <a:pt x="1091" y="1339"/>
                    <a:pt x="1173" y="1339"/>
                  </a:cubicBezTo>
                  <a:cubicBezTo>
                    <a:pt x="1255" y="1339"/>
                    <a:pt x="1330" y="1307"/>
                    <a:pt x="1386" y="1255"/>
                  </a:cubicBezTo>
                  <a:lnTo>
                    <a:pt x="1728" y="1449"/>
                  </a:lnTo>
                  <a:cubicBezTo>
                    <a:pt x="1723" y="1470"/>
                    <a:pt x="1721" y="1492"/>
                    <a:pt x="1721" y="1515"/>
                  </a:cubicBezTo>
                  <a:cubicBezTo>
                    <a:pt x="1721" y="1687"/>
                    <a:pt x="1861" y="1827"/>
                    <a:pt x="2033" y="1827"/>
                  </a:cubicBezTo>
                  <a:cubicBezTo>
                    <a:pt x="2206" y="1827"/>
                    <a:pt x="2346" y="1687"/>
                    <a:pt x="2346" y="1515"/>
                  </a:cubicBezTo>
                  <a:cubicBezTo>
                    <a:pt x="2346" y="1445"/>
                    <a:pt x="2322" y="1380"/>
                    <a:pt x="2283" y="1327"/>
                  </a:cubicBezTo>
                  <a:lnTo>
                    <a:pt x="2796" y="610"/>
                  </a:lnTo>
                  <a:cubicBezTo>
                    <a:pt x="2827" y="620"/>
                    <a:pt x="2860" y="625"/>
                    <a:pt x="2894" y="625"/>
                  </a:cubicBezTo>
                  <a:close/>
                  <a:moveTo>
                    <a:pt x="2894" y="188"/>
                  </a:moveTo>
                  <a:cubicBezTo>
                    <a:pt x="2963" y="188"/>
                    <a:pt x="3019" y="244"/>
                    <a:pt x="3019" y="313"/>
                  </a:cubicBezTo>
                  <a:cubicBezTo>
                    <a:pt x="3019" y="382"/>
                    <a:pt x="2963" y="438"/>
                    <a:pt x="2894" y="438"/>
                  </a:cubicBezTo>
                  <a:cubicBezTo>
                    <a:pt x="2825" y="438"/>
                    <a:pt x="2769" y="382"/>
                    <a:pt x="2769" y="313"/>
                  </a:cubicBezTo>
                  <a:cubicBezTo>
                    <a:pt x="2769" y="244"/>
                    <a:pt x="2825" y="188"/>
                    <a:pt x="2894" y="188"/>
                  </a:cubicBezTo>
                  <a:close/>
                  <a:moveTo>
                    <a:pt x="312" y="1640"/>
                  </a:moveTo>
                  <a:cubicBezTo>
                    <a:pt x="244" y="1640"/>
                    <a:pt x="187" y="1584"/>
                    <a:pt x="187" y="1515"/>
                  </a:cubicBezTo>
                  <a:cubicBezTo>
                    <a:pt x="187" y="1446"/>
                    <a:pt x="244" y="1390"/>
                    <a:pt x="312" y="1390"/>
                  </a:cubicBezTo>
                  <a:cubicBezTo>
                    <a:pt x="381" y="1390"/>
                    <a:pt x="437" y="1446"/>
                    <a:pt x="437" y="1515"/>
                  </a:cubicBezTo>
                  <a:cubicBezTo>
                    <a:pt x="437" y="1584"/>
                    <a:pt x="381" y="1640"/>
                    <a:pt x="312" y="1640"/>
                  </a:cubicBezTo>
                  <a:close/>
                  <a:moveTo>
                    <a:pt x="1173" y="1151"/>
                  </a:moveTo>
                  <a:cubicBezTo>
                    <a:pt x="1104" y="1151"/>
                    <a:pt x="1048" y="1095"/>
                    <a:pt x="1048" y="1026"/>
                  </a:cubicBezTo>
                  <a:cubicBezTo>
                    <a:pt x="1048" y="957"/>
                    <a:pt x="1104" y="901"/>
                    <a:pt x="1173" y="901"/>
                  </a:cubicBezTo>
                  <a:cubicBezTo>
                    <a:pt x="1242" y="901"/>
                    <a:pt x="1298" y="957"/>
                    <a:pt x="1298" y="1026"/>
                  </a:cubicBezTo>
                  <a:cubicBezTo>
                    <a:pt x="1298" y="1095"/>
                    <a:pt x="1242" y="1151"/>
                    <a:pt x="1173" y="1151"/>
                  </a:cubicBezTo>
                  <a:close/>
                  <a:moveTo>
                    <a:pt x="2033" y="1640"/>
                  </a:moveTo>
                  <a:cubicBezTo>
                    <a:pt x="1964" y="1640"/>
                    <a:pt x="1908" y="1584"/>
                    <a:pt x="1908" y="1515"/>
                  </a:cubicBezTo>
                  <a:cubicBezTo>
                    <a:pt x="1908" y="1446"/>
                    <a:pt x="1964" y="1390"/>
                    <a:pt x="2033" y="1390"/>
                  </a:cubicBezTo>
                  <a:cubicBezTo>
                    <a:pt x="2102" y="1390"/>
                    <a:pt x="2158" y="1446"/>
                    <a:pt x="2158" y="1515"/>
                  </a:cubicBezTo>
                  <a:cubicBezTo>
                    <a:pt x="2158" y="1584"/>
                    <a:pt x="2102" y="1640"/>
                    <a:pt x="2033" y="164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1378">
              <a:extLst>
                <a:ext uri="{FF2B5EF4-FFF2-40B4-BE49-F238E27FC236}">
                  <a16:creationId xmlns:a16="http://schemas.microsoft.com/office/drawing/2014/main" id="{BD5EFA3A-2E3F-43B3-AA3E-905EC852E8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1" y="2202"/>
              <a:ext cx="144" cy="156"/>
            </a:xfrm>
            <a:custGeom>
              <a:avLst/>
              <a:gdLst>
                <a:gd name="T0" fmla="*/ 5235 w 5329"/>
                <a:gd name="T1" fmla="*/ 4211 h 5817"/>
                <a:gd name="T2" fmla="*/ 4579 w 5329"/>
                <a:gd name="T3" fmla="*/ 4211 h 5817"/>
                <a:gd name="T4" fmla="*/ 1005 w 5329"/>
                <a:gd name="T5" fmla="*/ 4211 h 5817"/>
                <a:gd name="T6" fmla="*/ 265 w 5329"/>
                <a:gd name="T7" fmla="*/ 4211 h 5817"/>
                <a:gd name="T8" fmla="*/ 188 w 5329"/>
                <a:gd name="T9" fmla="*/ 4133 h 5817"/>
                <a:gd name="T10" fmla="*/ 188 w 5329"/>
                <a:gd name="T11" fmla="*/ 266 h 5817"/>
                <a:gd name="T12" fmla="*/ 265 w 5329"/>
                <a:gd name="T13" fmla="*/ 188 h 5817"/>
                <a:gd name="T14" fmla="*/ 707 w 5329"/>
                <a:gd name="T15" fmla="*/ 188 h 5817"/>
                <a:gd name="T16" fmla="*/ 801 w 5329"/>
                <a:gd name="T17" fmla="*/ 94 h 5817"/>
                <a:gd name="T18" fmla="*/ 707 w 5329"/>
                <a:gd name="T19" fmla="*/ 0 h 5817"/>
                <a:gd name="T20" fmla="*/ 265 w 5329"/>
                <a:gd name="T21" fmla="*/ 0 h 5817"/>
                <a:gd name="T22" fmla="*/ 0 w 5329"/>
                <a:gd name="T23" fmla="*/ 266 h 5817"/>
                <a:gd name="T24" fmla="*/ 0 w 5329"/>
                <a:gd name="T25" fmla="*/ 4133 h 5817"/>
                <a:gd name="T26" fmla="*/ 265 w 5329"/>
                <a:gd name="T27" fmla="*/ 4399 h 5817"/>
                <a:gd name="T28" fmla="*/ 912 w 5329"/>
                <a:gd name="T29" fmla="*/ 4399 h 5817"/>
                <a:gd name="T30" fmla="*/ 912 w 5329"/>
                <a:gd name="T31" fmla="*/ 4605 h 5817"/>
                <a:gd name="T32" fmla="*/ 1125 w 5329"/>
                <a:gd name="T33" fmla="*/ 4818 h 5817"/>
                <a:gd name="T34" fmla="*/ 2063 w 5329"/>
                <a:gd name="T35" fmla="*/ 4818 h 5817"/>
                <a:gd name="T36" fmla="*/ 1621 w 5329"/>
                <a:gd name="T37" fmla="*/ 5681 h 5817"/>
                <a:gd name="T38" fmla="*/ 1662 w 5329"/>
                <a:gd name="T39" fmla="*/ 5807 h 5817"/>
                <a:gd name="T40" fmla="*/ 1705 w 5329"/>
                <a:gd name="T41" fmla="*/ 5817 h 5817"/>
                <a:gd name="T42" fmla="*/ 1788 w 5329"/>
                <a:gd name="T43" fmla="*/ 5766 h 5817"/>
                <a:gd name="T44" fmla="*/ 2274 w 5329"/>
                <a:gd name="T45" fmla="*/ 4818 h 5817"/>
                <a:gd name="T46" fmla="*/ 3310 w 5329"/>
                <a:gd name="T47" fmla="*/ 4818 h 5817"/>
                <a:gd name="T48" fmla="*/ 3796 w 5329"/>
                <a:gd name="T49" fmla="*/ 5766 h 5817"/>
                <a:gd name="T50" fmla="*/ 3879 w 5329"/>
                <a:gd name="T51" fmla="*/ 5817 h 5817"/>
                <a:gd name="T52" fmla="*/ 3922 w 5329"/>
                <a:gd name="T53" fmla="*/ 5807 h 5817"/>
                <a:gd name="T54" fmla="*/ 3963 w 5329"/>
                <a:gd name="T55" fmla="*/ 5681 h 5817"/>
                <a:gd name="T56" fmla="*/ 3521 w 5329"/>
                <a:gd name="T57" fmla="*/ 4818 h 5817"/>
                <a:gd name="T58" fmla="*/ 4459 w 5329"/>
                <a:gd name="T59" fmla="*/ 4818 h 5817"/>
                <a:gd name="T60" fmla="*/ 4673 w 5329"/>
                <a:gd name="T61" fmla="*/ 4605 h 5817"/>
                <a:gd name="T62" fmla="*/ 4673 w 5329"/>
                <a:gd name="T63" fmla="*/ 4399 h 5817"/>
                <a:gd name="T64" fmla="*/ 5235 w 5329"/>
                <a:gd name="T65" fmla="*/ 4399 h 5817"/>
                <a:gd name="T66" fmla="*/ 5329 w 5329"/>
                <a:gd name="T67" fmla="*/ 4305 h 5817"/>
                <a:gd name="T68" fmla="*/ 5235 w 5329"/>
                <a:gd name="T69" fmla="*/ 4211 h 5817"/>
                <a:gd name="T70" fmla="*/ 4485 w 5329"/>
                <a:gd name="T71" fmla="*/ 4605 h 5817"/>
                <a:gd name="T72" fmla="*/ 4459 w 5329"/>
                <a:gd name="T73" fmla="*/ 4631 h 5817"/>
                <a:gd name="T74" fmla="*/ 1125 w 5329"/>
                <a:gd name="T75" fmla="*/ 4631 h 5817"/>
                <a:gd name="T76" fmla="*/ 1099 w 5329"/>
                <a:gd name="T77" fmla="*/ 4605 h 5817"/>
                <a:gd name="T78" fmla="*/ 1099 w 5329"/>
                <a:gd name="T79" fmla="*/ 4399 h 5817"/>
                <a:gd name="T80" fmla="*/ 4485 w 5329"/>
                <a:gd name="T81" fmla="*/ 4399 h 5817"/>
                <a:gd name="T82" fmla="*/ 4485 w 5329"/>
                <a:gd name="T83" fmla="*/ 4605 h 58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329" h="5817">
                  <a:moveTo>
                    <a:pt x="5235" y="4211"/>
                  </a:moveTo>
                  <a:lnTo>
                    <a:pt x="4579" y="4211"/>
                  </a:lnTo>
                  <a:lnTo>
                    <a:pt x="1005" y="4211"/>
                  </a:lnTo>
                  <a:lnTo>
                    <a:pt x="265" y="4211"/>
                  </a:lnTo>
                  <a:cubicBezTo>
                    <a:pt x="222" y="4211"/>
                    <a:pt x="188" y="4176"/>
                    <a:pt x="188" y="4133"/>
                  </a:cubicBezTo>
                  <a:lnTo>
                    <a:pt x="188" y="266"/>
                  </a:lnTo>
                  <a:cubicBezTo>
                    <a:pt x="188" y="223"/>
                    <a:pt x="222" y="188"/>
                    <a:pt x="265" y="188"/>
                  </a:cubicBezTo>
                  <a:lnTo>
                    <a:pt x="707" y="188"/>
                  </a:lnTo>
                  <a:cubicBezTo>
                    <a:pt x="759" y="188"/>
                    <a:pt x="801" y="146"/>
                    <a:pt x="801" y="94"/>
                  </a:cubicBezTo>
                  <a:cubicBezTo>
                    <a:pt x="801" y="42"/>
                    <a:pt x="759" y="0"/>
                    <a:pt x="707" y="0"/>
                  </a:cubicBezTo>
                  <a:lnTo>
                    <a:pt x="265" y="0"/>
                  </a:lnTo>
                  <a:cubicBezTo>
                    <a:pt x="119" y="0"/>
                    <a:pt x="0" y="119"/>
                    <a:pt x="0" y="266"/>
                  </a:cubicBezTo>
                  <a:lnTo>
                    <a:pt x="0" y="4133"/>
                  </a:lnTo>
                  <a:cubicBezTo>
                    <a:pt x="0" y="4280"/>
                    <a:pt x="119" y="4399"/>
                    <a:pt x="265" y="4399"/>
                  </a:cubicBezTo>
                  <a:lnTo>
                    <a:pt x="912" y="4399"/>
                  </a:lnTo>
                  <a:lnTo>
                    <a:pt x="912" y="4605"/>
                  </a:lnTo>
                  <a:cubicBezTo>
                    <a:pt x="912" y="4722"/>
                    <a:pt x="1007" y="4818"/>
                    <a:pt x="1125" y="4818"/>
                  </a:cubicBezTo>
                  <a:lnTo>
                    <a:pt x="2063" y="4818"/>
                  </a:lnTo>
                  <a:lnTo>
                    <a:pt x="1621" y="5681"/>
                  </a:lnTo>
                  <a:cubicBezTo>
                    <a:pt x="1598" y="5727"/>
                    <a:pt x="1616" y="5783"/>
                    <a:pt x="1662" y="5807"/>
                  </a:cubicBezTo>
                  <a:cubicBezTo>
                    <a:pt x="1676" y="5814"/>
                    <a:pt x="1690" y="5817"/>
                    <a:pt x="1705" y="5817"/>
                  </a:cubicBezTo>
                  <a:cubicBezTo>
                    <a:pt x="1739" y="5817"/>
                    <a:pt x="1772" y="5798"/>
                    <a:pt x="1788" y="5766"/>
                  </a:cubicBezTo>
                  <a:lnTo>
                    <a:pt x="2274" y="4818"/>
                  </a:lnTo>
                  <a:lnTo>
                    <a:pt x="3310" y="4818"/>
                  </a:lnTo>
                  <a:lnTo>
                    <a:pt x="3796" y="5766"/>
                  </a:lnTo>
                  <a:cubicBezTo>
                    <a:pt x="3813" y="5798"/>
                    <a:pt x="3845" y="5817"/>
                    <a:pt x="3879" y="5817"/>
                  </a:cubicBezTo>
                  <a:cubicBezTo>
                    <a:pt x="3894" y="5817"/>
                    <a:pt x="3908" y="5814"/>
                    <a:pt x="3922" y="5807"/>
                  </a:cubicBezTo>
                  <a:cubicBezTo>
                    <a:pt x="3968" y="5783"/>
                    <a:pt x="3986" y="5727"/>
                    <a:pt x="3963" y="5681"/>
                  </a:cubicBezTo>
                  <a:lnTo>
                    <a:pt x="3521" y="4818"/>
                  </a:lnTo>
                  <a:lnTo>
                    <a:pt x="4459" y="4818"/>
                  </a:lnTo>
                  <a:cubicBezTo>
                    <a:pt x="4577" y="4818"/>
                    <a:pt x="4673" y="4722"/>
                    <a:pt x="4673" y="4605"/>
                  </a:cubicBezTo>
                  <a:lnTo>
                    <a:pt x="4673" y="4399"/>
                  </a:lnTo>
                  <a:lnTo>
                    <a:pt x="5235" y="4399"/>
                  </a:lnTo>
                  <a:cubicBezTo>
                    <a:pt x="5287" y="4399"/>
                    <a:pt x="5329" y="4357"/>
                    <a:pt x="5329" y="4305"/>
                  </a:cubicBezTo>
                  <a:cubicBezTo>
                    <a:pt x="5329" y="4253"/>
                    <a:pt x="5287" y="4211"/>
                    <a:pt x="5235" y="4211"/>
                  </a:cubicBezTo>
                  <a:close/>
                  <a:moveTo>
                    <a:pt x="4485" y="4605"/>
                  </a:moveTo>
                  <a:cubicBezTo>
                    <a:pt x="4485" y="4619"/>
                    <a:pt x="4474" y="4631"/>
                    <a:pt x="4459" y="4631"/>
                  </a:cubicBezTo>
                  <a:lnTo>
                    <a:pt x="1125" y="4631"/>
                  </a:lnTo>
                  <a:cubicBezTo>
                    <a:pt x="1111" y="4631"/>
                    <a:pt x="1099" y="4619"/>
                    <a:pt x="1099" y="4605"/>
                  </a:cubicBezTo>
                  <a:lnTo>
                    <a:pt x="1099" y="4399"/>
                  </a:lnTo>
                  <a:lnTo>
                    <a:pt x="4485" y="4399"/>
                  </a:lnTo>
                  <a:lnTo>
                    <a:pt x="4485" y="4605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1379">
              <a:extLst>
                <a:ext uri="{FF2B5EF4-FFF2-40B4-BE49-F238E27FC236}">
                  <a16:creationId xmlns:a16="http://schemas.microsoft.com/office/drawing/2014/main" id="{98D3F71D-8DB9-4C20-927E-3ABDCE273D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8" y="2190"/>
              <a:ext cx="123" cy="45"/>
            </a:xfrm>
            <a:custGeom>
              <a:avLst/>
              <a:gdLst>
                <a:gd name="T0" fmla="*/ 94 w 4596"/>
                <a:gd name="T1" fmla="*/ 607 h 1670"/>
                <a:gd name="T2" fmla="*/ 1378 w 4596"/>
                <a:gd name="T3" fmla="*/ 607 h 1670"/>
                <a:gd name="T4" fmla="*/ 2231 w 4596"/>
                <a:gd name="T5" fmla="*/ 607 h 1670"/>
                <a:gd name="T6" fmla="*/ 4331 w 4596"/>
                <a:gd name="T7" fmla="*/ 607 h 1670"/>
                <a:gd name="T8" fmla="*/ 4409 w 4596"/>
                <a:gd name="T9" fmla="*/ 685 h 1670"/>
                <a:gd name="T10" fmla="*/ 4409 w 4596"/>
                <a:gd name="T11" fmla="*/ 1576 h 1670"/>
                <a:gd name="T12" fmla="*/ 4502 w 4596"/>
                <a:gd name="T13" fmla="*/ 1670 h 1670"/>
                <a:gd name="T14" fmla="*/ 4596 w 4596"/>
                <a:gd name="T15" fmla="*/ 1576 h 1670"/>
                <a:gd name="T16" fmla="*/ 4596 w 4596"/>
                <a:gd name="T17" fmla="*/ 685 h 1670"/>
                <a:gd name="T18" fmla="*/ 4331 w 4596"/>
                <a:gd name="T19" fmla="*/ 419 h 1670"/>
                <a:gd name="T20" fmla="*/ 2324 w 4596"/>
                <a:gd name="T21" fmla="*/ 419 h 1670"/>
                <a:gd name="T22" fmla="*/ 2324 w 4596"/>
                <a:gd name="T23" fmla="*/ 235 h 1670"/>
                <a:gd name="T24" fmla="*/ 2089 w 4596"/>
                <a:gd name="T25" fmla="*/ 0 h 1670"/>
                <a:gd name="T26" fmla="*/ 1519 w 4596"/>
                <a:gd name="T27" fmla="*/ 0 h 1670"/>
                <a:gd name="T28" fmla="*/ 1284 w 4596"/>
                <a:gd name="T29" fmla="*/ 235 h 1670"/>
                <a:gd name="T30" fmla="*/ 1284 w 4596"/>
                <a:gd name="T31" fmla="*/ 419 h 1670"/>
                <a:gd name="T32" fmla="*/ 94 w 4596"/>
                <a:gd name="T33" fmla="*/ 419 h 1670"/>
                <a:gd name="T34" fmla="*/ 0 w 4596"/>
                <a:gd name="T35" fmla="*/ 513 h 1670"/>
                <a:gd name="T36" fmla="*/ 94 w 4596"/>
                <a:gd name="T37" fmla="*/ 607 h 1670"/>
                <a:gd name="T38" fmla="*/ 1471 w 4596"/>
                <a:gd name="T39" fmla="*/ 235 h 1670"/>
                <a:gd name="T40" fmla="*/ 1519 w 4596"/>
                <a:gd name="T41" fmla="*/ 187 h 1670"/>
                <a:gd name="T42" fmla="*/ 2089 w 4596"/>
                <a:gd name="T43" fmla="*/ 187 h 1670"/>
                <a:gd name="T44" fmla="*/ 2137 w 4596"/>
                <a:gd name="T45" fmla="*/ 235 h 1670"/>
                <a:gd name="T46" fmla="*/ 2137 w 4596"/>
                <a:gd name="T47" fmla="*/ 419 h 1670"/>
                <a:gd name="T48" fmla="*/ 1471 w 4596"/>
                <a:gd name="T49" fmla="*/ 419 h 1670"/>
                <a:gd name="T50" fmla="*/ 1471 w 4596"/>
                <a:gd name="T51" fmla="*/ 235 h 1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596" h="1670">
                  <a:moveTo>
                    <a:pt x="94" y="607"/>
                  </a:moveTo>
                  <a:lnTo>
                    <a:pt x="1378" y="607"/>
                  </a:lnTo>
                  <a:lnTo>
                    <a:pt x="2231" y="607"/>
                  </a:lnTo>
                  <a:lnTo>
                    <a:pt x="4331" y="607"/>
                  </a:lnTo>
                  <a:cubicBezTo>
                    <a:pt x="4374" y="607"/>
                    <a:pt x="4409" y="642"/>
                    <a:pt x="4409" y="685"/>
                  </a:cubicBezTo>
                  <a:lnTo>
                    <a:pt x="4409" y="1576"/>
                  </a:lnTo>
                  <a:cubicBezTo>
                    <a:pt x="4409" y="1628"/>
                    <a:pt x="4451" y="1670"/>
                    <a:pt x="4502" y="1670"/>
                  </a:cubicBezTo>
                  <a:cubicBezTo>
                    <a:pt x="4554" y="1670"/>
                    <a:pt x="4596" y="1628"/>
                    <a:pt x="4596" y="1576"/>
                  </a:cubicBezTo>
                  <a:lnTo>
                    <a:pt x="4596" y="685"/>
                  </a:lnTo>
                  <a:cubicBezTo>
                    <a:pt x="4596" y="538"/>
                    <a:pt x="4477" y="419"/>
                    <a:pt x="4331" y="419"/>
                  </a:cubicBezTo>
                  <a:lnTo>
                    <a:pt x="2324" y="419"/>
                  </a:lnTo>
                  <a:lnTo>
                    <a:pt x="2324" y="235"/>
                  </a:lnTo>
                  <a:cubicBezTo>
                    <a:pt x="2324" y="105"/>
                    <a:pt x="2219" y="0"/>
                    <a:pt x="2089" y="0"/>
                  </a:cubicBezTo>
                  <a:lnTo>
                    <a:pt x="1519" y="0"/>
                  </a:lnTo>
                  <a:cubicBezTo>
                    <a:pt x="1389" y="0"/>
                    <a:pt x="1284" y="105"/>
                    <a:pt x="1284" y="235"/>
                  </a:cubicBezTo>
                  <a:lnTo>
                    <a:pt x="1284" y="419"/>
                  </a:lnTo>
                  <a:lnTo>
                    <a:pt x="94" y="419"/>
                  </a:lnTo>
                  <a:cubicBezTo>
                    <a:pt x="42" y="419"/>
                    <a:pt x="0" y="461"/>
                    <a:pt x="0" y="513"/>
                  </a:cubicBezTo>
                  <a:cubicBezTo>
                    <a:pt x="0" y="565"/>
                    <a:pt x="42" y="607"/>
                    <a:pt x="94" y="607"/>
                  </a:cubicBezTo>
                  <a:close/>
                  <a:moveTo>
                    <a:pt x="1471" y="235"/>
                  </a:moveTo>
                  <a:cubicBezTo>
                    <a:pt x="1471" y="209"/>
                    <a:pt x="1493" y="187"/>
                    <a:pt x="1519" y="187"/>
                  </a:cubicBezTo>
                  <a:lnTo>
                    <a:pt x="2089" y="187"/>
                  </a:lnTo>
                  <a:cubicBezTo>
                    <a:pt x="2116" y="187"/>
                    <a:pt x="2137" y="209"/>
                    <a:pt x="2137" y="235"/>
                  </a:cubicBezTo>
                  <a:lnTo>
                    <a:pt x="2137" y="419"/>
                  </a:lnTo>
                  <a:lnTo>
                    <a:pt x="1471" y="419"/>
                  </a:lnTo>
                  <a:lnTo>
                    <a:pt x="1471" y="235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1380">
              <a:extLst>
                <a:ext uri="{FF2B5EF4-FFF2-40B4-BE49-F238E27FC236}">
                  <a16:creationId xmlns:a16="http://schemas.microsoft.com/office/drawing/2014/main" id="{7134E90E-99A5-4D3D-890A-DC36E7CFB0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4" y="2278"/>
              <a:ext cx="15" cy="27"/>
            </a:xfrm>
            <a:custGeom>
              <a:avLst/>
              <a:gdLst>
                <a:gd name="T0" fmla="*/ 93 w 567"/>
                <a:gd name="T1" fmla="*/ 0 h 1016"/>
                <a:gd name="T2" fmla="*/ 0 w 567"/>
                <a:gd name="T3" fmla="*/ 93 h 1016"/>
                <a:gd name="T4" fmla="*/ 0 w 567"/>
                <a:gd name="T5" fmla="*/ 922 h 1016"/>
                <a:gd name="T6" fmla="*/ 93 w 567"/>
                <a:gd name="T7" fmla="*/ 1016 h 1016"/>
                <a:gd name="T8" fmla="*/ 474 w 567"/>
                <a:gd name="T9" fmla="*/ 1016 h 1016"/>
                <a:gd name="T10" fmla="*/ 567 w 567"/>
                <a:gd name="T11" fmla="*/ 922 h 1016"/>
                <a:gd name="T12" fmla="*/ 567 w 567"/>
                <a:gd name="T13" fmla="*/ 93 h 1016"/>
                <a:gd name="T14" fmla="*/ 474 w 567"/>
                <a:gd name="T15" fmla="*/ 0 h 1016"/>
                <a:gd name="T16" fmla="*/ 93 w 567"/>
                <a:gd name="T17" fmla="*/ 0 h 1016"/>
                <a:gd name="T18" fmla="*/ 380 w 567"/>
                <a:gd name="T19" fmla="*/ 828 h 1016"/>
                <a:gd name="T20" fmla="*/ 187 w 567"/>
                <a:gd name="T21" fmla="*/ 828 h 1016"/>
                <a:gd name="T22" fmla="*/ 187 w 567"/>
                <a:gd name="T23" fmla="*/ 187 h 1016"/>
                <a:gd name="T24" fmla="*/ 380 w 567"/>
                <a:gd name="T25" fmla="*/ 187 h 1016"/>
                <a:gd name="T26" fmla="*/ 380 w 567"/>
                <a:gd name="T27" fmla="*/ 828 h 1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67" h="1016">
                  <a:moveTo>
                    <a:pt x="93" y="0"/>
                  </a:moveTo>
                  <a:cubicBezTo>
                    <a:pt x="42" y="0"/>
                    <a:pt x="0" y="42"/>
                    <a:pt x="0" y="93"/>
                  </a:cubicBezTo>
                  <a:lnTo>
                    <a:pt x="0" y="922"/>
                  </a:lnTo>
                  <a:cubicBezTo>
                    <a:pt x="0" y="974"/>
                    <a:pt x="42" y="1016"/>
                    <a:pt x="93" y="1016"/>
                  </a:cubicBezTo>
                  <a:lnTo>
                    <a:pt x="474" y="1016"/>
                  </a:lnTo>
                  <a:cubicBezTo>
                    <a:pt x="525" y="1016"/>
                    <a:pt x="567" y="974"/>
                    <a:pt x="567" y="922"/>
                  </a:cubicBezTo>
                  <a:lnTo>
                    <a:pt x="567" y="93"/>
                  </a:lnTo>
                  <a:cubicBezTo>
                    <a:pt x="567" y="42"/>
                    <a:pt x="525" y="0"/>
                    <a:pt x="474" y="0"/>
                  </a:cubicBezTo>
                  <a:lnTo>
                    <a:pt x="93" y="0"/>
                  </a:lnTo>
                  <a:close/>
                  <a:moveTo>
                    <a:pt x="380" y="828"/>
                  </a:moveTo>
                  <a:lnTo>
                    <a:pt x="187" y="828"/>
                  </a:lnTo>
                  <a:lnTo>
                    <a:pt x="187" y="187"/>
                  </a:lnTo>
                  <a:lnTo>
                    <a:pt x="380" y="187"/>
                  </a:lnTo>
                  <a:lnTo>
                    <a:pt x="380" y="82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1381">
              <a:extLst>
                <a:ext uri="{FF2B5EF4-FFF2-40B4-BE49-F238E27FC236}">
                  <a16:creationId xmlns:a16="http://schemas.microsoft.com/office/drawing/2014/main" id="{55242ADC-33EE-497D-80FF-233D479534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7" y="2265"/>
              <a:ext cx="15" cy="40"/>
            </a:xfrm>
            <a:custGeom>
              <a:avLst/>
              <a:gdLst>
                <a:gd name="T0" fmla="*/ 94 w 568"/>
                <a:gd name="T1" fmla="*/ 0 h 1495"/>
                <a:gd name="T2" fmla="*/ 0 w 568"/>
                <a:gd name="T3" fmla="*/ 93 h 1495"/>
                <a:gd name="T4" fmla="*/ 0 w 568"/>
                <a:gd name="T5" fmla="*/ 1401 h 1495"/>
                <a:gd name="T6" fmla="*/ 94 w 568"/>
                <a:gd name="T7" fmla="*/ 1495 h 1495"/>
                <a:gd name="T8" fmla="*/ 474 w 568"/>
                <a:gd name="T9" fmla="*/ 1495 h 1495"/>
                <a:gd name="T10" fmla="*/ 568 w 568"/>
                <a:gd name="T11" fmla="*/ 1401 h 1495"/>
                <a:gd name="T12" fmla="*/ 568 w 568"/>
                <a:gd name="T13" fmla="*/ 93 h 1495"/>
                <a:gd name="T14" fmla="*/ 474 w 568"/>
                <a:gd name="T15" fmla="*/ 0 h 1495"/>
                <a:gd name="T16" fmla="*/ 94 w 568"/>
                <a:gd name="T17" fmla="*/ 0 h 1495"/>
                <a:gd name="T18" fmla="*/ 380 w 568"/>
                <a:gd name="T19" fmla="*/ 1307 h 1495"/>
                <a:gd name="T20" fmla="*/ 187 w 568"/>
                <a:gd name="T21" fmla="*/ 1307 h 1495"/>
                <a:gd name="T22" fmla="*/ 187 w 568"/>
                <a:gd name="T23" fmla="*/ 187 h 1495"/>
                <a:gd name="T24" fmla="*/ 380 w 568"/>
                <a:gd name="T25" fmla="*/ 187 h 1495"/>
                <a:gd name="T26" fmla="*/ 380 w 568"/>
                <a:gd name="T27" fmla="*/ 1307 h 1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68" h="1495">
                  <a:moveTo>
                    <a:pt x="94" y="0"/>
                  </a:moveTo>
                  <a:cubicBezTo>
                    <a:pt x="42" y="0"/>
                    <a:pt x="0" y="42"/>
                    <a:pt x="0" y="93"/>
                  </a:cubicBezTo>
                  <a:lnTo>
                    <a:pt x="0" y="1401"/>
                  </a:lnTo>
                  <a:cubicBezTo>
                    <a:pt x="0" y="1453"/>
                    <a:pt x="42" y="1495"/>
                    <a:pt x="94" y="1495"/>
                  </a:cubicBezTo>
                  <a:lnTo>
                    <a:pt x="474" y="1495"/>
                  </a:lnTo>
                  <a:cubicBezTo>
                    <a:pt x="526" y="1495"/>
                    <a:pt x="568" y="1453"/>
                    <a:pt x="568" y="1401"/>
                  </a:cubicBezTo>
                  <a:lnTo>
                    <a:pt x="568" y="93"/>
                  </a:lnTo>
                  <a:cubicBezTo>
                    <a:pt x="568" y="42"/>
                    <a:pt x="526" y="0"/>
                    <a:pt x="474" y="0"/>
                  </a:cubicBezTo>
                  <a:lnTo>
                    <a:pt x="94" y="0"/>
                  </a:lnTo>
                  <a:close/>
                  <a:moveTo>
                    <a:pt x="380" y="1307"/>
                  </a:moveTo>
                  <a:lnTo>
                    <a:pt x="187" y="1307"/>
                  </a:lnTo>
                  <a:lnTo>
                    <a:pt x="187" y="187"/>
                  </a:lnTo>
                  <a:lnTo>
                    <a:pt x="380" y="187"/>
                  </a:lnTo>
                  <a:lnTo>
                    <a:pt x="380" y="1307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1382">
              <a:extLst>
                <a:ext uri="{FF2B5EF4-FFF2-40B4-BE49-F238E27FC236}">
                  <a16:creationId xmlns:a16="http://schemas.microsoft.com/office/drawing/2014/main" id="{81A11BF5-9B7A-4BE8-97A8-EFAF494370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0" y="2278"/>
              <a:ext cx="15" cy="27"/>
            </a:xfrm>
            <a:custGeom>
              <a:avLst/>
              <a:gdLst>
                <a:gd name="T0" fmla="*/ 94 w 568"/>
                <a:gd name="T1" fmla="*/ 0 h 1016"/>
                <a:gd name="T2" fmla="*/ 0 w 568"/>
                <a:gd name="T3" fmla="*/ 93 h 1016"/>
                <a:gd name="T4" fmla="*/ 0 w 568"/>
                <a:gd name="T5" fmla="*/ 922 h 1016"/>
                <a:gd name="T6" fmla="*/ 94 w 568"/>
                <a:gd name="T7" fmla="*/ 1016 h 1016"/>
                <a:gd name="T8" fmla="*/ 475 w 568"/>
                <a:gd name="T9" fmla="*/ 1016 h 1016"/>
                <a:gd name="T10" fmla="*/ 568 w 568"/>
                <a:gd name="T11" fmla="*/ 922 h 1016"/>
                <a:gd name="T12" fmla="*/ 568 w 568"/>
                <a:gd name="T13" fmla="*/ 93 h 1016"/>
                <a:gd name="T14" fmla="*/ 475 w 568"/>
                <a:gd name="T15" fmla="*/ 0 h 1016"/>
                <a:gd name="T16" fmla="*/ 94 w 568"/>
                <a:gd name="T17" fmla="*/ 0 h 1016"/>
                <a:gd name="T18" fmla="*/ 381 w 568"/>
                <a:gd name="T19" fmla="*/ 828 h 1016"/>
                <a:gd name="T20" fmla="*/ 188 w 568"/>
                <a:gd name="T21" fmla="*/ 828 h 1016"/>
                <a:gd name="T22" fmla="*/ 188 w 568"/>
                <a:gd name="T23" fmla="*/ 187 h 1016"/>
                <a:gd name="T24" fmla="*/ 381 w 568"/>
                <a:gd name="T25" fmla="*/ 187 h 1016"/>
                <a:gd name="T26" fmla="*/ 381 w 568"/>
                <a:gd name="T27" fmla="*/ 828 h 1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68" h="1016">
                  <a:moveTo>
                    <a:pt x="94" y="0"/>
                  </a:moveTo>
                  <a:cubicBezTo>
                    <a:pt x="42" y="0"/>
                    <a:pt x="0" y="42"/>
                    <a:pt x="0" y="93"/>
                  </a:cubicBezTo>
                  <a:lnTo>
                    <a:pt x="0" y="922"/>
                  </a:lnTo>
                  <a:cubicBezTo>
                    <a:pt x="0" y="974"/>
                    <a:pt x="42" y="1016"/>
                    <a:pt x="94" y="1016"/>
                  </a:cubicBezTo>
                  <a:lnTo>
                    <a:pt x="475" y="1016"/>
                  </a:lnTo>
                  <a:cubicBezTo>
                    <a:pt x="526" y="1016"/>
                    <a:pt x="568" y="974"/>
                    <a:pt x="568" y="922"/>
                  </a:cubicBezTo>
                  <a:lnTo>
                    <a:pt x="568" y="93"/>
                  </a:lnTo>
                  <a:cubicBezTo>
                    <a:pt x="568" y="42"/>
                    <a:pt x="526" y="0"/>
                    <a:pt x="475" y="0"/>
                  </a:cubicBezTo>
                  <a:lnTo>
                    <a:pt x="94" y="0"/>
                  </a:lnTo>
                  <a:close/>
                  <a:moveTo>
                    <a:pt x="381" y="828"/>
                  </a:moveTo>
                  <a:lnTo>
                    <a:pt x="188" y="828"/>
                  </a:lnTo>
                  <a:lnTo>
                    <a:pt x="188" y="187"/>
                  </a:lnTo>
                  <a:lnTo>
                    <a:pt x="381" y="187"/>
                  </a:lnTo>
                  <a:lnTo>
                    <a:pt x="381" y="82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1383">
              <a:extLst>
                <a:ext uri="{FF2B5EF4-FFF2-40B4-BE49-F238E27FC236}">
                  <a16:creationId xmlns:a16="http://schemas.microsoft.com/office/drawing/2014/main" id="{DAD5EE65-4DE3-4694-B6B5-AAD19C88A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" y="2293"/>
              <a:ext cx="16" cy="12"/>
            </a:xfrm>
            <a:custGeom>
              <a:avLst/>
              <a:gdLst>
                <a:gd name="T0" fmla="*/ 94 w 568"/>
                <a:gd name="T1" fmla="*/ 0 h 463"/>
                <a:gd name="T2" fmla="*/ 0 w 568"/>
                <a:gd name="T3" fmla="*/ 94 h 463"/>
                <a:gd name="T4" fmla="*/ 0 w 568"/>
                <a:gd name="T5" fmla="*/ 369 h 463"/>
                <a:gd name="T6" fmla="*/ 94 w 568"/>
                <a:gd name="T7" fmla="*/ 463 h 463"/>
                <a:gd name="T8" fmla="*/ 474 w 568"/>
                <a:gd name="T9" fmla="*/ 463 h 463"/>
                <a:gd name="T10" fmla="*/ 568 w 568"/>
                <a:gd name="T11" fmla="*/ 369 h 463"/>
                <a:gd name="T12" fmla="*/ 474 w 568"/>
                <a:gd name="T13" fmla="*/ 275 h 463"/>
                <a:gd name="T14" fmla="*/ 187 w 568"/>
                <a:gd name="T15" fmla="*/ 275 h 463"/>
                <a:gd name="T16" fmla="*/ 187 w 568"/>
                <a:gd name="T17" fmla="*/ 94 h 463"/>
                <a:gd name="T18" fmla="*/ 94 w 568"/>
                <a:gd name="T19" fmla="*/ 0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8" h="463">
                  <a:moveTo>
                    <a:pt x="94" y="0"/>
                  </a:moveTo>
                  <a:cubicBezTo>
                    <a:pt x="42" y="0"/>
                    <a:pt x="0" y="42"/>
                    <a:pt x="0" y="94"/>
                  </a:cubicBezTo>
                  <a:lnTo>
                    <a:pt x="0" y="369"/>
                  </a:lnTo>
                  <a:cubicBezTo>
                    <a:pt x="0" y="421"/>
                    <a:pt x="42" y="463"/>
                    <a:pt x="94" y="463"/>
                  </a:cubicBezTo>
                  <a:lnTo>
                    <a:pt x="474" y="463"/>
                  </a:lnTo>
                  <a:cubicBezTo>
                    <a:pt x="526" y="463"/>
                    <a:pt x="568" y="421"/>
                    <a:pt x="568" y="369"/>
                  </a:cubicBezTo>
                  <a:cubicBezTo>
                    <a:pt x="568" y="317"/>
                    <a:pt x="526" y="275"/>
                    <a:pt x="474" y="275"/>
                  </a:cubicBezTo>
                  <a:lnTo>
                    <a:pt x="187" y="275"/>
                  </a:lnTo>
                  <a:lnTo>
                    <a:pt x="187" y="94"/>
                  </a:lnTo>
                  <a:cubicBezTo>
                    <a:pt x="187" y="42"/>
                    <a:pt x="145" y="0"/>
                    <a:pt x="94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1384">
              <a:extLst>
                <a:ext uri="{FF2B5EF4-FFF2-40B4-BE49-F238E27FC236}">
                  <a16:creationId xmlns:a16="http://schemas.microsoft.com/office/drawing/2014/main" id="{28A46DE5-4EAC-4B4F-9D12-ADD98DB7E7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6" y="2232"/>
              <a:ext cx="77" cy="100"/>
            </a:xfrm>
            <a:custGeom>
              <a:avLst/>
              <a:gdLst>
                <a:gd name="T0" fmla="*/ 2832 w 2880"/>
                <a:gd name="T1" fmla="*/ 3168 h 3703"/>
                <a:gd name="T2" fmla="*/ 2294 w 2880"/>
                <a:gd name="T3" fmla="*/ 2237 h 3703"/>
                <a:gd name="T4" fmla="*/ 2583 w 2880"/>
                <a:gd name="T5" fmla="*/ 1716 h 3703"/>
                <a:gd name="T6" fmla="*/ 2460 w 2880"/>
                <a:gd name="T7" fmla="*/ 786 h 3703"/>
                <a:gd name="T8" fmla="*/ 787 w 2880"/>
                <a:gd name="T9" fmla="*/ 338 h 3703"/>
                <a:gd name="T10" fmla="*/ 338 w 2880"/>
                <a:gd name="T11" fmla="*/ 2012 h 3703"/>
                <a:gd name="T12" fmla="*/ 1082 w 2880"/>
                <a:gd name="T13" fmla="*/ 2583 h 3703"/>
                <a:gd name="T14" fmla="*/ 1401 w 2880"/>
                <a:gd name="T15" fmla="*/ 2625 h 3703"/>
                <a:gd name="T16" fmla="*/ 1677 w 2880"/>
                <a:gd name="T17" fmla="*/ 2593 h 3703"/>
                <a:gd name="T18" fmla="*/ 2215 w 2880"/>
                <a:gd name="T19" fmla="*/ 3525 h 3703"/>
                <a:gd name="T20" fmla="*/ 2524 w 2880"/>
                <a:gd name="T21" fmla="*/ 3703 h 3703"/>
                <a:gd name="T22" fmla="*/ 2702 w 2880"/>
                <a:gd name="T23" fmla="*/ 3655 h 3703"/>
                <a:gd name="T24" fmla="*/ 2880 w 2880"/>
                <a:gd name="T25" fmla="*/ 3346 h 3703"/>
                <a:gd name="T26" fmla="*/ 2832 w 2880"/>
                <a:gd name="T27" fmla="*/ 3168 h 3703"/>
                <a:gd name="T28" fmla="*/ 1131 w 2880"/>
                <a:gd name="T29" fmla="*/ 2402 h 3703"/>
                <a:gd name="T30" fmla="*/ 500 w 2880"/>
                <a:gd name="T31" fmla="*/ 1918 h 3703"/>
                <a:gd name="T32" fmla="*/ 880 w 2880"/>
                <a:gd name="T33" fmla="*/ 500 h 3703"/>
                <a:gd name="T34" fmla="*/ 1398 w 2880"/>
                <a:gd name="T35" fmla="*/ 361 h 3703"/>
                <a:gd name="T36" fmla="*/ 2298 w 2880"/>
                <a:gd name="T37" fmla="*/ 880 h 3703"/>
                <a:gd name="T38" fmla="*/ 2402 w 2880"/>
                <a:gd name="T39" fmla="*/ 1668 h 3703"/>
                <a:gd name="T40" fmla="*/ 1918 w 2880"/>
                <a:gd name="T41" fmla="*/ 2298 h 3703"/>
                <a:gd name="T42" fmla="*/ 1131 w 2880"/>
                <a:gd name="T43" fmla="*/ 2402 h 3703"/>
                <a:gd name="T44" fmla="*/ 2608 w 2880"/>
                <a:gd name="T45" fmla="*/ 3493 h 3703"/>
                <a:gd name="T46" fmla="*/ 2377 w 2880"/>
                <a:gd name="T47" fmla="*/ 3431 h 3703"/>
                <a:gd name="T48" fmla="*/ 1860 w 2880"/>
                <a:gd name="T49" fmla="*/ 2535 h 3703"/>
                <a:gd name="T50" fmla="*/ 2012 w 2880"/>
                <a:gd name="T51" fmla="*/ 2460 h 3703"/>
                <a:gd name="T52" fmla="*/ 2152 w 2880"/>
                <a:gd name="T53" fmla="*/ 2366 h 3703"/>
                <a:gd name="T54" fmla="*/ 2670 w 2880"/>
                <a:gd name="T55" fmla="*/ 3262 h 3703"/>
                <a:gd name="T56" fmla="*/ 2693 w 2880"/>
                <a:gd name="T57" fmla="*/ 3346 h 3703"/>
                <a:gd name="T58" fmla="*/ 2608 w 2880"/>
                <a:gd name="T59" fmla="*/ 3493 h 3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880" h="3703">
                  <a:moveTo>
                    <a:pt x="2832" y="3168"/>
                  </a:moveTo>
                  <a:lnTo>
                    <a:pt x="2294" y="2237"/>
                  </a:lnTo>
                  <a:cubicBezTo>
                    <a:pt x="2431" y="2091"/>
                    <a:pt x="2530" y="1914"/>
                    <a:pt x="2583" y="1716"/>
                  </a:cubicBezTo>
                  <a:cubicBezTo>
                    <a:pt x="2668" y="1400"/>
                    <a:pt x="2624" y="1070"/>
                    <a:pt x="2460" y="786"/>
                  </a:cubicBezTo>
                  <a:cubicBezTo>
                    <a:pt x="2123" y="201"/>
                    <a:pt x="1372" y="0"/>
                    <a:pt x="787" y="338"/>
                  </a:cubicBezTo>
                  <a:cubicBezTo>
                    <a:pt x="201" y="676"/>
                    <a:pt x="0" y="1427"/>
                    <a:pt x="338" y="2012"/>
                  </a:cubicBezTo>
                  <a:cubicBezTo>
                    <a:pt x="502" y="2295"/>
                    <a:pt x="766" y="2498"/>
                    <a:pt x="1082" y="2583"/>
                  </a:cubicBezTo>
                  <a:cubicBezTo>
                    <a:pt x="1188" y="2611"/>
                    <a:pt x="1295" y="2625"/>
                    <a:pt x="1401" y="2625"/>
                  </a:cubicBezTo>
                  <a:cubicBezTo>
                    <a:pt x="1494" y="2625"/>
                    <a:pt x="1587" y="2614"/>
                    <a:pt x="1677" y="2593"/>
                  </a:cubicBezTo>
                  <a:lnTo>
                    <a:pt x="2215" y="3525"/>
                  </a:lnTo>
                  <a:cubicBezTo>
                    <a:pt x="2281" y="3639"/>
                    <a:pt x="2401" y="3703"/>
                    <a:pt x="2524" y="3703"/>
                  </a:cubicBezTo>
                  <a:cubicBezTo>
                    <a:pt x="2585" y="3703"/>
                    <a:pt x="2646" y="3687"/>
                    <a:pt x="2702" y="3655"/>
                  </a:cubicBezTo>
                  <a:cubicBezTo>
                    <a:pt x="2812" y="3592"/>
                    <a:pt x="2880" y="3473"/>
                    <a:pt x="2880" y="3346"/>
                  </a:cubicBezTo>
                  <a:cubicBezTo>
                    <a:pt x="2880" y="3284"/>
                    <a:pt x="2863" y="3222"/>
                    <a:pt x="2832" y="3168"/>
                  </a:cubicBezTo>
                  <a:close/>
                  <a:moveTo>
                    <a:pt x="1131" y="2402"/>
                  </a:moveTo>
                  <a:cubicBezTo>
                    <a:pt x="863" y="2330"/>
                    <a:pt x="639" y="2158"/>
                    <a:pt x="500" y="1918"/>
                  </a:cubicBezTo>
                  <a:cubicBezTo>
                    <a:pt x="214" y="1422"/>
                    <a:pt x="385" y="786"/>
                    <a:pt x="880" y="500"/>
                  </a:cubicBezTo>
                  <a:cubicBezTo>
                    <a:pt x="1043" y="406"/>
                    <a:pt x="1222" y="361"/>
                    <a:pt x="1398" y="361"/>
                  </a:cubicBezTo>
                  <a:cubicBezTo>
                    <a:pt x="1756" y="361"/>
                    <a:pt x="2106" y="548"/>
                    <a:pt x="2298" y="880"/>
                  </a:cubicBezTo>
                  <a:cubicBezTo>
                    <a:pt x="2437" y="1120"/>
                    <a:pt x="2473" y="1400"/>
                    <a:pt x="2402" y="1668"/>
                  </a:cubicBezTo>
                  <a:cubicBezTo>
                    <a:pt x="2330" y="1935"/>
                    <a:pt x="2158" y="2159"/>
                    <a:pt x="1918" y="2298"/>
                  </a:cubicBezTo>
                  <a:cubicBezTo>
                    <a:pt x="1678" y="2436"/>
                    <a:pt x="1398" y="2473"/>
                    <a:pt x="1131" y="2402"/>
                  </a:cubicBezTo>
                  <a:close/>
                  <a:moveTo>
                    <a:pt x="2608" y="3493"/>
                  </a:moveTo>
                  <a:cubicBezTo>
                    <a:pt x="2527" y="3539"/>
                    <a:pt x="2424" y="3512"/>
                    <a:pt x="2377" y="3431"/>
                  </a:cubicBezTo>
                  <a:lnTo>
                    <a:pt x="1860" y="2535"/>
                  </a:lnTo>
                  <a:cubicBezTo>
                    <a:pt x="1912" y="2513"/>
                    <a:pt x="1963" y="2489"/>
                    <a:pt x="2012" y="2460"/>
                  </a:cubicBezTo>
                  <a:cubicBezTo>
                    <a:pt x="2061" y="2432"/>
                    <a:pt x="2108" y="2400"/>
                    <a:pt x="2152" y="2366"/>
                  </a:cubicBezTo>
                  <a:lnTo>
                    <a:pt x="2670" y="3262"/>
                  </a:lnTo>
                  <a:cubicBezTo>
                    <a:pt x="2685" y="3288"/>
                    <a:pt x="2693" y="3317"/>
                    <a:pt x="2693" y="3346"/>
                  </a:cubicBezTo>
                  <a:cubicBezTo>
                    <a:pt x="2693" y="3406"/>
                    <a:pt x="2660" y="3463"/>
                    <a:pt x="2608" y="3493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385">
              <a:extLst>
                <a:ext uri="{FF2B5EF4-FFF2-40B4-BE49-F238E27FC236}">
                  <a16:creationId xmlns:a16="http://schemas.microsoft.com/office/drawing/2014/main" id="{47FB5AA2-4842-4A03-A143-5952194B4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" y="2244"/>
              <a:ext cx="49" cy="50"/>
            </a:xfrm>
            <a:custGeom>
              <a:avLst/>
              <a:gdLst>
                <a:gd name="T0" fmla="*/ 1771 w 1837"/>
                <a:gd name="T1" fmla="*/ 1214 h 1841"/>
                <a:gd name="T2" fmla="*/ 1727 w 1837"/>
                <a:gd name="T3" fmla="*/ 571 h 1841"/>
                <a:gd name="T4" fmla="*/ 1602 w 1837"/>
                <a:gd name="T5" fmla="*/ 527 h 1841"/>
                <a:gd name="T6" fmla="*/ 1557 w 1837"/>
                <a:gd name="T7" fmla="*/ 651 h 1841"/>
                <a:gd name="T8" fmla="*/ 1592 w 1837"/>
                <a:gd name="T9" fmla="*/ 1159 h 1841"/>
                <a:gd name="T10" fmla="*/ 1273 w 1837"/>
                <a:gd name="T11" fmla="*/ 1558 h 1841"/>
                <a:gd name="T12" fmla="*/ 739 w 1837"/>
                <a:gd name="T13" fmla="*/ 1629 h 1841"/>
                <a:gd name="T14" fmla="*/ 313 w 1837"/>
                <a:gd name="T15" fmla="*/ 1301 h 1841"/>
                <a:gd name="T16" fmla="*/ 570 w 1837"/>
                <a:gd name="T17" fmla="*/ 342 h 1841"/>
                <a:gd name="T18" fmla="*/ 1346 w 1837"/>
                <a:gd name="T19" fmla="*/ 390 h 1841"/>
                <a:gd name="T20" fmla="*/ 1477 w 1837"/>
                <a:gd name="T21" fmla="*/ 372 h 1841"/>
                <a:gd name="T22" fmla="*/ 1459 w 1837"/>
                <a:gd name="T23" fmla="*/ 240 h 1841"/>
                <a:gd name="T24" fmla="*/ 476 w 1837"/>
                <a:gd name="T25" fmla="*/ 179 h 1841"/>
                <a:gd name="T26" fmla="*/ 61 w 1837"/>
                <a:gd name="T27" fmla="*/ 720 h 1841"/>
                <a:gd name="T28" fmla="*/ 150 w 1837"/>
                <a:gd name="T29" fmla="*/ 1395 h 1841"/>
                <a:gd name="T30" fmla="*/ 691 w 1837"/>
                <a:gd name="T31" fmla="*/ 1810 h 1841"/>
                <a:gd name="T32" fmla="*/ 923 w 1837"/>
                <a:gd name="T33" fmla="*/ 1841 h 1841"/>
                <a:gd name="T34" fmla="*/ 1366 w 1837"/>
                <a:gd name="T35" fmla="*/ 1721 h 1841"/>
                <a:gd name="T36" fmla="*/ 1771 w 1837"/>
                <a:gd name="T37" fmla="*/ 1214 h 18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37" h="1841">
                  <a:moveTo>
                    <a:pt x="1771" y="1214"/>
                  </a:moveTo>
                  <a:cubicBezTo>
                    <a:pt x="1837" y="1001"/>
                    <a:pt x="1822" y="773"/>
                    <a:pt x="1727" y="571"/>
                  </a:cubicBezTo>
                  <a:cubicBezTo>
                    <a:pt x="1705" y="525"/>
                    <a:pt x="1649" y="505"/>
                    <a:pt x="1602" y="527"/>
                  </a:cubicBezTo>
                  <a:cubicBezTo>
                    <a:pt x="1555" y="549"/>
                    <a:pt x="1535" y="605"/>
                    <a:pt x="1557" y="651"/>
                  </a:cubicBezTo>
                  <a:cubicBezTo>
                    <a:pt x="1632" y="810"/>
                    <a:pt x="1644" y="990"/>
                    <a:pt x="1592" y="1159"/>
                  </a:cubicBezTo>
                  <a:cubicBezTo>
                    <a:pt x="1540" y="1328"/>
                    <a:pt x="1426" y="1470"/>
                    <a:pt x="1273" y="1558"/>
                  </a:cubicBezTo>
                  <a:cubicBezTo>
                    <a:pt x="1110" y="1652"/>
                    <a:pt x="921" y="1677"/>
                    <a:pt x="739" y="1629"/>
                  </a:cubicBezTo>
                  <a:cubicBezTo>
                    <a:pt x="558" y="1580"/>
                    <a:pt x="407" y="1464"/>
                    <a:pt x="313" y="1301"/>
                  </a:cubicBezTo>
                  <a:cubicBezTo>
                    <a:pt x="119" y="966"/>
                    <a:pt x="234" y="535"/>
                    <a:pt x="570" y="342"/>
                  </a:cubicBezTo>
                  <a:cubicBezTo>
                    <a:pt x="815" y="200"/>
                    <a:pt x="1120" y="219"/>
                    <a:pt x="1346" y="390"/>
                  </a:cubicBezTo>
                  <a:cubicBezTo>
                    <a:pt x="1387" y="421"/>
                    <a:pt x="1446" y="413"/>
                    <a:pt x="1477" y="372"/>
                  </a:cubicBezTo>
                  <a:cubicBezTo>
                    <a:pt x="1508" y="330"/>
                    <a:pt x="1500" y="271"/>
                    <a:pt x="1459" y="240"/>
                  </a:cubicBezTo>
                  <a:cubicBezTo>
                    <a:pt x="1173" y="24"/>
                    <a:pt x="787" y="0"/>
                    <a:pt x="476" y="179"/>
                  </a:cubicBezTo>
                  <a:cubicBezTo>
                    <a:pt x="270" y="298"/>
                    <a:pt x="123" y="490"/>
                    <a:pt x="61" y="720"/>
                  </a:cubicBezTo>
                  <a:cubicBezTo>
                    <a:pt x="0" y="949"/>
                    <a:pt x="32" y="1189"/>
                    <a:pt x="150" y="1395"/>
                  </a:cubicBezTo>
                  <a:cubicBezTo>
                    <a:pt x="269" y="1601"/>
                    <a:pt x="461" y="1748"/>
                    <a:pt x="691" y="1810"/>
                  </a:cubicBezTo>
                  <a:cubicBezTo>
                    <a:pt x="768" y="1830"/>
                    <a:pt x="845" y="1841"/>
                    <a:pt x="923" y="1841"/>
                  </a:cubicBezTo>
                  <a:cubicBezTo>
                    <a:pt x="1077" y="1841"/>
                    <a:pt x="1229" y="1800"/>
                    <a:pt x="1366" y="1721"/>
                  </a:cubicBezTo>
                  <a:cubicBezTo>
                    <a:pt x="1561" y="1609"/>
                    <a:pt x="1705" y="1429"/>
                    <a:pt x="1771" y="1214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55428874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C4B6A5B-67A1-4608-BC99-4D774F851AD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1999" y="269187"/>
            <a:ext cx="11317089" cy="434975"/>
          </a:xfrm>
        </p:spPr>
        <p:txBody>
          <a:bodyPr/>
          <a:lstStyle/>
          <a:p>
            <a:r>
              <a:rPr lang="ru-RU" err="1"/>
              <a:t>Коррупциявий</a:t>
            </a:r>
            <a:r>
              <a:rPr lang="ru-RU"/>
              <a:t> </a:t>
            </a:r>
            <a:r>
              <a:rPr lang="ru-RU" err="1"/>
              <a:t>хавф-хатарларнинг</a:t>
            </a:r>
            <a:r>
              <a:rPr lang="ru-RU"/>
              <a:t> </a:t>
            </a:r>
            <a:r>
              <a:rPr lang="ru-RU" err="1"/>
              <a:t>таъсири</a:t>
            </a:r>
            <a:r>
              <a:rPr lang="ru-RU"/>
              <a:t> </a:t>
            </a:r>
            <a:r>
              <a:rPr lang="ru-RU" err="1"/>
              <a:t>ва</a:t>
            </a:r>
            <a:r>
              <a:rPr lang="ru-RU"/>
              <a:t> </a:t>
            </a:r>
            <a:r>
              <a:rPr lang="ru-RU" err="1"/>
              <a:t>уларнинг</a:t>
            </a:r>
            <a:r>
              <a:rPr lang="ru-RU"/>
              <a:t> </a:t>
            </a:r>
            <a:r>
              <a:rPr lang="ru-RU" err="1"/>
              <a:t>эҳтимолини</a:t>
            </a:r>
            <a:r>
              <a:rPr lang="ru-RU"/>
              <a:t> </a:t>
            </a:r>
            <a:r>
              <a:rPr lang="ru-RU" err="1"/>
              <a:t>баҳолаш</a:t>
            </a:r>
            <a:r>
              <a:rPr lang="ru-RU"/>
              <a:t> </a:t>
            </a:r>
            <a:r>
              <a:rPr lang="ru-RU" err="1"/>
              <a:t>бўйича</a:t>
            </a:r>
            <a:r>
              <a:rPr lang="ru-RU"/>
              <a:t> </a:t>
            </a:r>
            <a:r>
              <a:rPr lang="ru-RU" err="1"/>
              <a:t>халқаро</a:t>
            </a:r>
            <a:r>
              <a:rPr lang="ru-RU"/>
              <a:t> </a:t>
            </a:r>
            <a:r>
              <a:rPr lang="ru-RU" err="1"/>
              <a:t>амалиёт</a:t>
            </a:r>
            <a:endParaRPr lang="en-US"/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0FB4D746-4767-48FF-A890-EAFA2197616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82514341"/>
              </p:ext>
            </p:extLst>
          </p:nvPr>
        </p:nvGraphicFramePr>
        <p:xfrm>
          <a:off x="431998" y="1606542"/>
          <a:ext cx="11317089" cy="49286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559727">
                  <a:extLst>
                    <a:ext uri="{9D8B030D-6E8A-4147-A177-3AD203B41FA5}">
                      <a16:colId xmlns:a16="http://schemas.microsoft.com/office/drawing/2014/main" val="860925735"/>
                    </a:ext>
                  </a:extLst>
                </a:gridCol>
                <a:gridCol w="834273">
                  <a:extLst>
                    <a:ext uri="{9D8B030D-6E8A-4147-A177-3AD203B41FA5}">
                      <a16:colId xmlns:a16="http://schemas.microsoft.com/office/drawing/2014/main" val="1684761400"/>
                    </a:ext>
                  </a:extLst>
                </a:gridCol>
                <a:gridCol w="870545">
                  <a:extLst>
                    <a:ext uri="{9D8B030D-6E8A-4147-A177-3AD203B41FA5}">
                      <a16:colId xmlns:a16="http://schemas.microsoft.com/office/drawing/2014/main" val="1097691831"/>
                    </a:ext>
                  </a:extLst>
                </a:gridCol>
                <a:gridCol w="2466545">
                  <a:extLst>
                    <a:ext uri="{9D8B030D-6E8A-4147-A177-3AD203B41FA5}">
                      <a16:colId xmlns:a16="http://schemas.microsoft.com/office/drawing/2014/main" val="689189563"/>
                    </a:ext>
                  </a:extLst>
                </a:gridCol>
                <a:gridCol w="2103818">
                  <a:extLst>
                    <a:ext uri="{9D8B030D-6E8A-4147-A177-3AD203B41FA5}">
                      <a16:colId xmlns:a16="http://schemas.microsoft.com/office/drawing/2014/main" val="631944080"/>
                    </a:ext>
                  </a:extLst>
                </a:gridCol>
                <a:gridCol w="1559727">
                  <a:extLst>
                    <a:ext uri="{9D8B030D-6E8A-4147-A177-3AD203B41FA5}">
                      <a16:colId xmlns:a16="http://schemas.microsoft.com/office/drawing/2014/main" val="4296882"/>
                    </a:ext>
                  </a:extLst>
                </a:gridCol>
                <a:gridCol w="1922454">
                  <a:extLst>
                    <a:ext uri="{9D8B030D-6E8A-4147-A177-3AD203B41FA5}">
                      <a16:colId xmlns:a16="http://schemas.microsoft.com/office/drawing/2014/main" val="458541286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endParaRPr lang="en-US" sz="1200">
                        <a:solidFill>
                          <a:schemeClr val="bg2">
                            <a:lumMod val="25000"/>
                          </a:schemeClr>
                        </a:solidFill>
                      </a:endParaRPr>
                    </a:p>
                  </a:txBody>
                  <a:tcPr marL="72000" marR="72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1BD7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1200" b="1" err="1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Молия</a:t>
                      </a:r>
                      <a:endParaRPr lang="en-US" sz="1200" b="1">
                        <a:solidFill>
                          <a:schemeClr val="bg2">
                            <a:lumMod val="25000"/>
                          </a:schemeClr>
                        </a:solidFill>
                      </a:endParaRPr>
                    </a:p>
                  </a:txBody>
                  <a:tcPr marL="72000" marR="72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1BD7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0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1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Комплаенс </a:t>
                      </a:r>
                      <a:endParaRPr lang="en-US" sz="1200" b="1">
                        <a:solidFill>
                          <a:schemeClr val="bg2">
                            <a:lumMod val="25000"/>
                          </a:schemeClr>
                        </a:solidFill>
                      </a:endParaRPr>
                    </a:p>
                  </a:txBody>
                  <a:tcPr marL="72000" marR="72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1BD7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ru-RU" sz="1200" b="1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Стратегия</a:t>
                      </a:r>
                      <a:endParaRPr lang="en-US" sz="1200" b="1">
                        <a:solidFill>
                          <a:schemeClr val="bg2">
                            <a:lumMod val="25000"/>
                          </a:schemeClr>
                        </a:solidFill>
                      </a:endParaRPr>
                    </a:p>
                  </a:txBody>
                  <a:tcPr marL="72000" marR="72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1BD7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10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 sz="10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40413775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ru-RU" sz="1200" b="1" err="1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Таъсири</a:t>
                      </a:r>
                      <a:endParaRPr lang="en-US" sz="1200" b="1">
                        <a:solidFill>
                          <a:schemeClr val="bg2">
                            <a:lumMod val="25000"/>
                          </a:schemeClr>
                        </a:solidFill>
                      </a:endParaRPr>
                    </a:p>
                  </a:txBody>
                  <a:tcPr marL="72000" marR="72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1BD7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1" err="1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Даромад</a:t>
                      </a:r>
                      <a:endParaRPr lang="en-US" sz="1200" b="1">
                        <a:solidFill>
                          <a:schemeClr val="bg2">
                            <a:lumMod val="25000"/>
                          </a:schemeClr>
                        </a:solidFill>
                      </a:endParaRPr>
                    </a:p>
                  </a:txBody>
                  <a:tcPr marL="72000" marR="72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1BD7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1" err="1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Фойда</a:t>
                      </a:r>
                      <a:endParaRPr lang="en-US" sz="1200" b="1">
                        <a:solidFill>
                          <a:schemeClr val="bg2">
                            <a:lumMod val="25000"/>
                          </a:schemeClr>
                        </a:solidFill>
                      </a:endParaRPr>
                    </a:p>
                  </a:txBody>
                  <a:tcPr marL="72000" marR="72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1BD7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1" err="1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Қонунга</a:t>
                      </a:r>
                      <a:r>
                        <a:rPr lang="ru-RU" sz="1200" b="1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 </a:t>
                      </a:r>
                      <a:r>
                        <a:rPr lang="ru-RU" sz="1200" b="1" err="1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мувофи</a:t>
                      </a:r>
                      <a:r>
                        <a:rPr lang="uz-Cyrl-UZ" sz="1200" b="1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қлиги</a:t>
                      </a:r>
                      <a:endParaRPr lang="en-US" sz="1200" b="1">
                        <a:solidFill>
                          <a:schemeClr val="bg2">
                            <a:lumMod val="25000"/>
                          </a:schemeClr>
                        </a:solidFill>
                      </a:endParaRPr>
                    </a:p>
                  </a:txBody>
                  <a:tcPr marL="72000" marR="72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1BD7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1" err="1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Нуфузи</a:t>
                      </a:r>
                      <a:endParaRPr lang="en-US" sz="1200" b="1">
                        <a:solidFill>
                          <a:schemeClr val="bg2">
                            <a:lumMod val="25000"/>
                          </a:schemeClr>
                        </a:solidFill>
                      </a:endParaRPr>
                    </a:p>
                  </a:txBody>
                  <a:tcPr marL="72000" marR="72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1BD7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1" err="1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Бозор</a:t>
                      </a:r>
                      <a:r>
                        <a:rPr lang="ru-RU" sz="1200" b="1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 </a:t>
                      </a:r>
                      <a:r>
                        <a:rPr lang="ru-RU" sz="1200" b="1" err="1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улуши</a:t>
                      </a:r>
                      <a:endParaRPr lang="en-US" sz="1200" b="1">
                        <a:solidFill>
                          <a:schemeClr val="bg2">
                            <a:lumMod val="25000"/>
                          </a:schemeClr>
                        </a:solidFill>
                      </a:endParaRPr>
                    </a:p>
                  </a:txBody>
                  <a:tcPr marL="72000" marR="72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1BD7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1" err="1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Стратегияси</a:t>
                      </a:r>
                      <a:endParaRPr lang="en-US" sz="1200" b="1">
                        <a:solidFill>
                          <a:schemeClr val="bg2">
                            <a:lumMod val="25000"/>
                          </a:schemeClr>
                        </a:solidFill>
                      </a:endParaRPr>
                    </a:p>
                  </a:txBody>
                  <a:tcPr marL="72000" marR="72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1BD7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3929774"/>
                  </a:ext>
                </a:extLst>
              </a:tr>
              <a:tr h="245262">
                <a:tc>
                  <a:txBody>
                    <a:bodyPr/>
                    <a:lstStyle/>
                    <a:p>
                      <a:pPr algn="l"/>
                      <a:r>
                        <a:rPr lang="ru-RU" sz="1200" b="1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Экстремал / </a:t>
                      </a:r>
                      <a:r>
                        <a:rPr lang="ru-RU" sz="1200" b="1" err="1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Ҳалокатли</a:t>
                      </a:r>
                      <a:endParaRPr lang="en-US" sz="1200" b="1">
                        <a:solidFill>
                          <a:schemeClr val="bg2">
                            <a:lumMod val="25000"/>
                          </a:schemeClr>
                        </a:solidFill>
                      </a:endParaRPr>
                    </a:p>
                  </a:txBody>
                  <a:tcPr marL="72000" marR="72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>
                          <a:solidFill>
                            <a:schemeClr val="tx2"/>
                          </a:solidFill>
                        </a:rPr>
                        <a:t>&gt;5%</a:t>
                      </a:r>
                    </a:p>
                  </a:txBody>
                  <a:tcPr marL="72000" marR="72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1100">
                          <a:solidFill>
                            <a:schemeClr val="tx2"/>
                          </a:solidFill>
                        </a:rPr>
                        <a:t>&gt;25%</a:t>
                      </a:r>
                    </a:p>
                  </a:txBody>
                  <a:tcPr marL="72000" marR="72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spcBef>
                          <a:spcPts val="200"/>
                        </a:spcBef>
                        <a:spcAft>
                          <a:spcPts val="200"/>
                        </a:spcAft>
                      </a:pP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Раҳбариятга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йирик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жамоа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даъволари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тақдимоти</a:t>
                      </a:r>
                      <a:endParaRPr lang="ru-RU" sz="1100">
                        <a:solidFill>
                          <a:schemeClr val="tx2"/>
                        </a:solidFill>
                      </a:endParaRPr>
                    </a:p>
                    <a:p>
                      <a:pPr>
                        <a:spcBef>
                          <a:spcPts val="200"/>
                        </a:spcBef>
                        <a:spcAft>
                          <a:spcPts val="200"/>
                        </a:spcAft>
                      </a:pP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Тартибга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солувчилардан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санкциялар</a:t>
                      </a:r>
                      <a:endParaRPr lang="ru-RU" sz="1100">
                        <a:solidFill>
                          <a:schemeClr val="tx2"/>
                        </a:solidFill>
                      </a:endParaRPr>
                    </a:p>
                  </a:txBody>
                  <a:tcPr marL="72000" marR="72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Манфаатдор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томонларнинг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барча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гуруҳларига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ишончни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йўқотиш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,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ташкилот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имиджига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путур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етказиш</a:t>
                      </a:r>
                      <a:endParaRPr lang="en-US" sz="1100">
                        <a:solidFill>
                          <a:schemeClr val="tx2"/>
                        </a:solidFill>
                      </a:endParaRPr>
                    </a:p>
                  </a:txBody>
                  <a:tcPr marL="72000" marR="72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Потенциал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даражада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қайтарилмас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бўлиб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йўқотилган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(24-36 ой)</a:t>
                      </a:r>
                      <a:endParaRPr lang="en-US" sz="1100">
                        <a:solidFill>
                          <a:schemeClr val="tx2"/>
                        </a:solidFill>
                      </a:endParaRPr>
                    </a:p>
                  </a:txBody>
                  <a:tcPr marL="72000" marR="72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Мумкин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бўлган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эгаллаб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олиш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(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бирлаштириш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)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ёки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банкротлик</a:t>
                      </a:r>
                      <a:endParaRPr lang="en-US" sz="1100">
                        <a:solidFill>
                          <a:schemeClr val="tx2"/>
                        </a:solidFill>
                      </a:endParaRPr>
                    </a:p>
                  </a:txBody>
                  <a:tcPr marL="72000" marR="72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79898807"/>
                  </a:ext>
                </a:extLst>
              </a:tr>
              <a:tr h="356003">
                <a:tc>
                  <a:txBody>
                    <a:bodyPr/>
                    <a:lstStyle/>
                    <a:p>
                      <a:pPr algn="l"/>
                      <a:r>
                        <a:rPr lang="ru-RU" sz="1200" b="1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Ю</a:t>
                      </a:r>
                      <a:r>
                        <a:rPr lang="uz-Cyrl-UZ" sz="1200" b="1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қори</a:t>
                      </a:r>
                      <a:endParaRPr lang="en-US" sz="1200" b="1">
                        <a:solidFill>
                          <a:schemeClr val="bg2">
                            <a:lumMod val="25000"/>
                          </a:schemeClr>
                        </a:solidFill>
                      </a:endParaRPr>
                    </a:p>
                  </a:txBody>
                  <a:tcPr marL="72000" marR="72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>
                          <a:solidFill>
                            <a:schemeClr val="tx2"/>
                          </a:solidFill>
                        </a:rPr>
                        <a:t>&lt;2%-5%</a:t>
                      </a:r>
                    </a:p>
                  </a:txBody>
                  <a:tcPr marL="72000" marR="72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1100">
                          <a:solidFill>
                            <a:schemeClr val="tx2"/>
                          </a:solidFill>
                        </a:rPr>
                        <a:t>10%-25%</a:t>
                      </a:r>
                    </a:p>
                  </a:txBody>
                  <a:tcPr marL="72000" marR="72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spcBef>
                          <a:spcPts val="200"/>
                        </a:spcBef>
                        <a:spcAft>
                          <a:spcPts val="200"/>
                        </a:spcAft>
                      </a:pP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Раҳбарият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асосий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юридик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мажбуриятлар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бўйича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низолашади</a:t>
                      </a:r>
                      <a:endParaRPr lang="ru-RU" sz="1100">
                        <a:solidFill>
                          <a:schemeClr val="tx2"/>
                        </a:solidFill>
                      </a:endParaRPr>
                    </a:p>
                    <a:p>
                      <a:pPr>
                        <a:spcBef>
                          <a:spcPts val="200"/>
                        </a:spcBef>
                        <a:spcAft>
                          <a:spcPts val="200"/>
                        </a:spcAft>
                      </a:pP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Тартибга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солувчилардан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жарималар</a:t>
                      </a:r>
                      <a:endParaRPr lang="en-US" sz="1100">
                        <a:solidFill>
                          <a:schemeClr val="tx2"/>
                        </a:solidFill>
                      </a:endParaRPr>
                    </a:p>
                  </a:txBody>
                  <a:tcPr marL="72000" marR="72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Манфаатдор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томонларнинг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айрим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гуруҳларига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ишончни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йўқотиш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,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ташкилот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имиджига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маълум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даражада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путур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етказиш</a:t>
                      </a:r>
                      <a:endParaRPr lang="en-US" sz="1100">
                        <a:solidFill>
                          <a:schemeClr val="tx2"/>
                        </a:solidFill>
                      </a:endParaRPr>
                    </a:p>
                  </a:txBody>
                  <a:tcPr marL="72000" marR="72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Узоқ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муддатли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тикланиш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(12-24 ой)</a:t>
                      </a:r>
                      <a:endParaRPr lang="en-US" sz="1100">
                        <a:solidFill>
                          <a:schemeClr val="tx2"/>
                        </a:solidFill>
                      </a:endParaRPr>
                    </a:p>
                  </a:txBody>
                  <a:tcPr marL="72000" marR="72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Юқори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uz-Cyrl-UZ" sz="1100">
                          <a:solidFill>
                            <a:schemeClr val="tx2"/>
                          </a:solidFill>
                        </a:rPr>
                        <a:t>бўғин раҳбариятида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икки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ёки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ундан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ортиқ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ўзгаришлар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,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молиявий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реструктуризация,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стратегик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режадаги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сезиларли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ўзгаришлар</a:t>
                      </a:r>
                      <a:endParaRPr lang="en-US" sz="1100">
                        <a:solidFill>
                          <a:schemeClr val="tx2"/>
                        </a:solidFill>
                      </a:endParaRPr>
                    </a:p>
                  </a:txBody>
                  <a:tcPr marL="72000" marR="72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94738306"/>
                  </a:ext>
                </a:extLst>
              </a:tr>
              <a:tr h="317411">
                <a:tc>
                  <a:txBody>
                    <a:bodyPr/>
                    <a:lstStyle/>
                    <a:p>
                      <a:pPr algn="l"/>
                      <a:r>
                        <a:rPr lang="ru-RU" sz="1200" b="1" err="1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Ўрта</a:t>
                      </a:r>
                      <a:endParaRPr lang="en-US" sz="1200" b="1">
                        <a:solidFill>
                          <a:schemeClr val="bg2">
                            <a:lumMod val="25000"/>
                          </a:schemeClr>
                        </a:solidFill>
                      </a:endParaRPr>
                    </a:p>
                  </a:txBody>
                  <a:tcPr marL="72000" marR="72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>
                          <a:solidFill>
                            <a:schemeClr val="tx2"/>
                          </a:solidFill>
                        </a:rPr>
                        <a:t>1%-2%</a:t>
                      </a:r>
                    </a:p>
                  </a:txBody>
                  <a:tcPr marL="72000" marR="72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1100">
                          <a:solidFill>
                            <a:schemeClr val="tx2"/>
                          </a:solidFill>
                        </a:rPr>
                        <a:t>5%-10%</a:t>
                      </a:r>
                    </a:p>
                  </a:txBody>
                  <a:tcPr marL="72000" marR="72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spcBef>
                          <a:spcPts val="200"/>
                        </a:spcBef>
                        <a:spcAft>
                          <a:spcPts val="200"/>
                        </a:spcAft>
                      </a:pP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Раҳбарият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мажбуриятлар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учун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яратилган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захирани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қайта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кўриб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чиқди</a:t>
                      </a:r>
                      <a:endParaRPr lang="ru-RU" sz="1100">
                        <a:solidFill>
                          <a:schemeClr val="tx2"/>
                        </a:solidFill>
                      </a:endParaRPr>
                    </a:p>
                    <a:p>
                      <a:pPr>
                        <a:spcBef>
                          <a:spcPts val="200"/>
                        </a:spcBef>
                        <a:spcAft>
                          <a:spcPts val="200"/>
                        </a:spcAft>
                      </a:pP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Тартибга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солувчилардан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томонидан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тергов</a:t>
                      </a:r>
                      <a:endParaRPr lang="ru-RU" sz="1100">
                        <a:solidFill>
                          <a:schemeClr val="tx2"/>
                        </a:solidFill>
                      </a:endParaRPr>
                    </a:p>
                  </a:txBody>
                  <a:tcPr marL="72000" marR="72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Манфаатдор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томонларнинг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ишончига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ва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ташкилот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имиджига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маълум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даражада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таъсири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бор</a:t>
                      </a:r>
                    </a:p>
                  </a:txBody>
                  <a:tcPr marL="72000" marR="72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Ўрта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муддатли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тикланиш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(6-12 ой)</a:t>
                      </a:r>
                      <a:endParaRPr lang="en-US" sz="1100">
                        <a:solidFill>
                          <a:schemeClr val="tx2"/>
                        </a:solidFill>
                      </a:endParaRPr>
                    </a:p>
                  </a:txBody>
                  <a:tcPr marL="72000" marR="72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Юқори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uz-Cyrl-UZ" sz="1100">
                          <a:solidFill>
                            <a:schemeClr val="tx2"/>
                          </a:solidFill>
                        </a:rPr>
                        <a:t>бўғин раҳбариятида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бир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ёки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ундан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ортиқ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ўзгаришлар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,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операцион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режалардаги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сезиларли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ўзгаришлар</a:t>
                      </a:r>
                      <a:endParaRPr lang="en-US" sz="1100">
                        <a:solidFill>
                          <a:schemeClr val="tx2"/>
                        </a:solidFill>
                      </a:endParaRPr>
                    </a:p>
                  </a:txBody>
                  <a:tcPr marL="72000" marR="72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40252871"/>
                  </a:ext>
                </a:extLst>
              </a:tr>
              <a:tr h="245262">
                <a:tc>
                  <a:txBody>
                    <a:bodyPr/>
                    <a:lstStyle/>
                    <a:p>
                      <a:pPr algn="l"/>
                      <a:r>
                        <a:rPr lang="ru-RU" sz="1200" b="1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Паст</a:t>
                      </a:r>
                      <a:endParaRPr lang="en-US" sz="1200" b="1">
                        <a:solidFill>
                          <a:schemeClr val="bg2">
                            <a:lumMod val="25000"/>
                          </a:schemeClr>
                        </a:solidFill>
                      </a:endParaRPr>
                    </a:p>
                  </a:txBody>
                  <a:tcPr marL="72000" marR="72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>
                          <a:solidFill>
                            <a:schemeClr val="tx2"/>
                          </a:solidFill>
                        </a:rPr>
                        <a:t>0,2%-1%</a:t>
                      </a:r>
                    </a:p>
                  </a:txBody>
                  <a:tcPr marL="72000" marR="72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1100">
                          <a:solidFill>
                            <a:schemeClr val="tx2"/>
                          </a:solidFill>
                        </a:rPr>
                        <a:t>1%-5%</a:t>
                      </a:r>
                    </a:p>
                  </a:txBody>
                  <a:tcPr marL="72000" marR="72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spcBef>
                          <a:spcPts val="200"/>
                        </a:spcBef>
                        <a:spcAft>
                          <a:spcPts val="200"/>
                        </a:spcAft>
                      </a:pP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Раҳбариятга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таъсир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қилмаган</a:t>
                      </a:r>
                      <a:endParaRPr lang="ru-RU" sz="1100">
                        <a:solidFill>
                          <a:schemeClr val="tx2"/>
                        </a:solidFill>
                      </a:endParaRPr>
                    </a:p>
                    <a:p>
                      <a:pPr>
                        <a:spcBef>
                          <a:spcPts val="200"/>
                        </a:spcBef>
                        <a:spcAft>
                          <a:spcPts val="200"/>
                        </a:spcAft>
                      </a:pP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Чекланган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мажбуриятлар</a:t>
                      </a:r>
                      <a:endParaRPr lang="ru-RU" sz="1100">
                        <a:solidFill>
                          <a:schemeClr val="tx2"/>
                        </a:solidFill>
                      </a:endParaRPr>
                    </a:p>
                    <a:p>
                      <a:pPr>
                        <a:spcBef>
                          <a:spcPts val="200"/>
                        </a:spcBef>
                        <a:spcAft>
                          <a:spcPts val="200"/>
                        </a:spcAft>
                      </a:pP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Тартибга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солувчи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органлар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диққатига</a:t>
                      </a:r>
                      <a:endParaRPr lang="en-US" sz="1100">
                        <a:solidFill>
                          <a:schemeClr val="tx2"/>
                        </a:solidFill>
                      </a:endParaRPr>
                    </a:p>
                  </a:txBody>
                  <a:tcPr marL="72000" marR="72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Манфаатдор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томонларнинг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ишончига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ва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ташкилот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имиджига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потенциал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тарзда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таъсири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бор</a:t>
                      </a:r>
                      <a:endParaRPr lang="en-US" sz="1100">
                        <a:solidFill>
                          <a:schemeClr val="tx2"/>
                        </a:solidFill>
                      </a:endParaRPr>
                    </a:p>
                  </a:txBody>
                  <a:tcPr marL="72000" marR="72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Қисқа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муддатли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тикланиш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(6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ойдан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кам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)</a:t>
                      </a:r>
                      <a:endParaRPr lang="en-US" sz="1100">
                        <a:solidFill>
                          <a:schemeClr val="tx2"/>
                        </a:solidFill>
                      </a:endParaRPr>
                    </a:p>
                  </a:txBody>
                  <a:tcPr marL="72000" marR="72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Операцион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режалар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ва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бажарилишини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аниқлаштириш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ёки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корректировка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қилиш</a:t>
                      </a:r>
                      <a:endParaRPr lang="en-US" sz="1100">
                        <a:solidFill>
                          <a:schemeClr val="tx2"/>
                        </a:solidFill>
                      </a:endParaRPr>
                    </a:p>
                  </a:txBody>
                  <a:tcPr marL="72000" marR="72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5562024"/>
                  </a:ext>
                </a:extLst>
              </a:tr>
              <a:tr h="245262">
                <a:tc>
                  <a:txBody>
                    <a:bodyPr/>
                    <a:lstStyle/>
                    <a:p>
                      <a:pPr algn="l"/>
                      <a:r>
                        <a:rPr lang="ru-RU" sz="1200" b="1" err="1">
                          <a:solidFill>
                            <a:schemeClr val="bg2">
                              <a:lumMod val="25000"/>
                            </a:schemeClr>
                          </a:solidFill>
                        </a:rPr>
                        <a:t>Аҳамиятсиз</a:t>
                      </a:r>
                      <a:endParaRPr lang="en-US" sz="1200" b="1">
                        <a:solidFill>
                          <a:schemeClr val="bg2">
                            <a:lumMod val="25000"/>
                          </a:schemeClr>
                        </a:solidFill>
                      </a:endParaRPr>
                    </a:p>
                  </a:txBody>
                  <a:tcPr marL="72000" marR="72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100">
                          <a:solidFill>
                            <a:schemeClr val="tx2"/>
                          </a:solidFill>
                        </a:rPr>
                        <a:t>&lt;0,2%</a:t>
                      </a:r>
                    </a:p>
                  </a:txBody>
                  <a:tcPr marL="72000" marR="72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1100">
                          <a:solidFill>
                            <a:schemeClr val="tx2"/>
                          </a:solidFill>
                        </a:rPr>
                        <a:t>&lt;1%</a:t>
                      </a:r>
                    </a:p>
                  </a:txBody>
                  <a:tcPr marL="72000" marR="72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>
                        <a:spcBef>
                          <a:spcPts val="200"/>
                        </a:spcBef>
                        <a:spcAft>
                          <a:spcPts val="200"/>
                        </a:spcAft>
                      </a:pP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Минимал</a:t>
                      </a:r>
                      <a:r>
                        <a:rPr lang="en-US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мажбуриятлар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ёки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тартибга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солувчи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uz-Cyrl-UZ" sz="1100">
                          <a:solidFill>
                            <a:schemeClr val="tx2"/>
                          </a:solidFill>
                        </a:rPr>
                        <a:t>органлар тарафидан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таъсир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ўтказиш</a:t>
                      </a:r>
                      <a:endParaRPr lang="en-US" sz="1100">
                        <a:solidFill>
                          <a:schemeClr val="tx2"/>
                        </a:solidFill>
                      </a:endParaRPr>
                    </a:p>
                  </a:txBody>
                  <a:tcPr marL="72000" marR="72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Манфаатдор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томонларнинг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ишончига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ва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ташкилот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имиджига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таъсири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йўқ</a:t>
                      </a:r>
                      <a:endParaRPr lang="en-US" sz="1100">
                        <a:solidFill>
                          <a:schemeClr val="tx2"/>
                        </a:solidFill>
                      </a:endParaRPr>
                    </a:p>
                  </a:txBody>
                  <a:tcPr marL="72000" marR="72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uz-Cyrl-UZ" sz="1100">
                          <a:solidFill>
                            <a:schemeClr val="tx2"/>
                          </a:solidFill>
                        </a:rPr>
                        <a:t>Минимал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тикланиш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(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яъни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уч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ойдан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кам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)</a:t>
                      </a:r>
                      <a:endParaRPr lang="en-US" sz="1100">
                        <a:solidFill>
                          <a:schemeClr val="tx2"/>
                        </a:solidFill>
                      </a:endParaRPr>
                    </a:p>
                  </a:txBody>
                  <a:tcPr marL="72000" marR="72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Зарур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бўлган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uz-Cyrl-UZ" sz="1100">
                          <a:solidFill>
                            <a:schemeClr val="tx2"/>
                          </a:solidFill>
                        </a:rPr>
                        <a:t>м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инимал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даражадаги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корректировка</a:t>
                      </a:r>
                      <a:endParaRPr lang="en-US" sz="1100">
                        <a:solidFill>
                          <a:schemeClr val="tx2"/>
                        </a:solidFill>
                      </a:endParaRPr>
                    </a:p>
                  </a:txBody>
                  <a:tcPr marL="72000" marR="72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6726945"/>
                  </a:ext>
                </a:extLst>
              </a:tr>
            </a:tbl>
          </a:graphicData>
        </a:graphic>
      </p:graphicFrame>
      <p:grpSp>
        <p:nvGrpSpPr>
          <p:cNvPr id="7" name="Group 6">
            <a:extLst>
              <a:ext uri="{FF2B5EF4-FFF2-40B4-BE49-F238E27FC236}">
                <a16:creationId xmlns:a16="http://schemas.microsoft.com/office/drawing/2014/main" id="{A5B59B41-D99A-4D34-AE51-94A7BE5199E0}"/>
              </a:ext>
            </a:extLst>
          </p:cNvPr>
          <p:cNvGrpSpPr/>
          <p:nvPr/>
        </p:nvGrpSpPr>
        <p:grpSpPr>
          <a:xfrm>
            <a:off x="431998" y="1113737"/>
            <a:ext cx="11353800" cy="434975"/>
            <a:chOff x="431998" y="1497505"/>
            <a:chExt cx="7042690" cy="630869"/>
          </a:xfrm>
        </p:grpSpPr>
        <p:sp>
          <p:nvSpPr>
            <p:cNvPr id="8" name="Rectangle: Rounded Corners 7">
              <a:extLst>
                <a:ext uri="{FF2B5EF4-FFF2-40B4-BE49-F238E27FC236}">
                  <a16:creationId xmlns:a16="http://schemas.microsoft.com/office/drawing/2014/main" id="{6284BD73-524A-4CB2-A41B-999937B7BA7B}"/>
                </a:ext>
              </a:extLst>
            </p:cNvPr>
            <p:cNvSpPr/>
            <p:nvPr/>
          </p:nvSpPr>
          <p:spPr>
            <a:xfrm>
              <a:off x="552610" y="1606814"/>
              <a:ext cx="6922078" cy="521560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80000" tIns="44371" rIns="91440" bIns="44371" rtlCol="0" anchor="ctr">
              <a:noAutofit/>
            </a:bodyPr>
            <a:lstStyle/>
            <a:p>
              <a:endParaRPr lang="ru-RU" b="1">
                <a:solidFill>
                  <a:schemeClr val="tx1"/>
                </a:solidFill>
                <a:latin typeface="+mj-lt"/>
                <a:ea typeface="Golos Text" panose="020B0503020202020204" pitchFamily="34" charset="0"/>
              </a:endParaRPr>
            </a:p>
          </p:txBody>
        </p:sp>
        <p:sp>
          <p:nvSpPr>
            <p:cNvPr id="9" name="Rectangle: Rounded Corners 8">
              <a:extLst>
                <a:ext uri="{FF2B5EF4-FFF2-40B4-BE49-F238E27FC236}">
                  <a16:creationId xmlns:a16="http://schemas.microsoft.com/office/drawing/2014/main" id="{73859EF0-AD8F-4EFD-A75E-AE1CC4BA137B}"/>
                </a:ext>
              </a:extLst>
            </p:cNvPr>
            <p:cNvSpPr/>
            <p:nvPr/>
          </p:nvSpPr>
          <p:spPr>
            <a:xfrm>
              <a:off x="431998" y="1497505"/>
              <a:ext cx="6982381" cy="521560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</a:gsLst>
              <a:lin ang="0" scaled="1"/>
            </a:gradFill>
            <a:ln w="3175">
              <a:solidFill>
                <a:srgbClr val="2112A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80000" tIns="44371" rIns="91440" bIns="44371" rtlCol="0" anchor="ctr">
              <a:noAutofit/>
            </a:bodyPr>
            <a:lstStyle/>
            <a:p>
              <a:r>
                <a:rPr lang="en-US" sz="12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I</a:t>
              </a:r>
              <a:r>
                <a:rPr lang="ru-RU" sz="12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SO  37001:2016 ни </a:t>
              </a:r>
              <a:r>
                <a:rPr lang="ru-RU" sz="12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амалга</a:t>
              </a:r>
              <a:r>
                <a:rPr lang="ru-RU" sz="12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2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ошириш</a:t>
              </a:r>
              <a:r>
                <a:rPr lang="ru-RU" sz="12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2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бўйича</a:t>
              </a:r>
              <a:r>
                <a:rPr lang="ru-RU" sz="12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2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тавсияларга</a:t>
              </a:r>
              <a:r>
                <a:rPr lang="ru-RU" sz="12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2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мувофиқ</a:t>
              </a:r>
              <a:r>
                <a:rPr lang="ru-RU" sz="12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2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коррупциявий</a:t>
              </a:r>
              <a:r>
                <a:rPr lang="ru-RU" sz="12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2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хавф-хатарнинг</a:t>
              </a:r>
              <a:r>
                <a:rPr lang="ru-RU" sz="12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2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ташкилот</a:t>
              </a:r>
              <a:r>
                <a:rPr lang="ru-RU" sz="12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2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мақсадларига</a:t>
              </a:r>
              <a:r>
                <a:rPr lang="ru-RU" sz="12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2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таъсирини</a:t>
              </a:r>
              <a:r>
                <a:rPr lang="ru-RU" sz="12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2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баҳолаш</a:t>
              </a:r>
              <a:r>
                <a:rPr lang="ru-RU" sz="12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2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мезонлари</a:t>
              </a:r>
              <a:endParaRPr lang="ru-RU" sz="1200" b="1">
                <a:solidFill>
                  <a:srgbClr val="3A07DF"/>
                </a:solidFill>
                <a:latin typeface="+mj-lt"/>
                <a:ea typeface="Golos Text" panose="020B0503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9084794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C4B6A5B-67A1-4608-BC99-4D774F851AD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err="1"/>
              <a:t>Коррупциявий</a:t>
            </a:r>
            <a:r>
              <a:rPr lang="ru-RU"/>
              <a:t> </a:t>
            </a:r>
            <a:r>
              <a:rPr lang="ru-RU" err="1"/>
              <a:t>хавф-хатарларнинг</a:t>
            </a:r>
            <a:r>
              <a:rPr lang="ru-RU"/>
              <a:t> </a:t>
            </a:r>
            <a:r>
              <a:rPr lang="ru-RU" err="1"/>
              <a:t>таъсири</a:t>
            </a:r>
            <a:r>
              <a:rPr lang="ru-RU"/>
              <a:t> </a:t>
            </a:r>
            <a:r>
              <a:rPr lang="ru-RU" err="1"/>
              <a:t>ва</a:t>
            </a:r>
            <a:r>
              <a:rPr lang="ru-RU"/>
              <a:t> </a:t>
            </a:r>
            <a:r>
              <a:rPr lang="ru-RU" err="1"/>
              <a:t>уларнинг</a:t>
            </a:r>
            <a:r>
              <a:rPr lang="ru-RU"/>
              <a:t> </a:t>
            </a:r>
            <a:r>
              <a:rPr lang="ru-RU" err="1"/>
              <a:t>эҳтимолини</a:t>
            </a:r>
            <a:r>
              <a:rPr lang="ru-RU"/>
              <a:t> </a:t>
            </a:r>
            <a:r>
              <a:rPr lang="ru-RU" err="1"/>
              <a:t>баҳолаш</a:t>
            </a:r>
            <a:r>
              <a:rPr lang="ru-RU"/>
              <a:t> </a:t>
            </a:r>
            <a:r>
              <a:rPr lang="ru-RU" err="1"/>
              <a:t>бўйича</a:t>
            </a:r>
            <a:r>
              <a:rPr lang="ru-RU"/>
              <a:t> </a:t>
            </a:r>
            <a:r>
              <a:rPr lang="ru-RU" err="1"/>
              <a:t>халқаро</a:t>
            </a:r>
            <a:r>
              <a:rPr lang="ru-RU"/>
              <a:t> </a:t>
            </a:r>
            <a:r>
              <a:rPr lang="ru-RU" err="1"/>
              <a:t>амалиёт</a:t>
            </a:r>
            <a:r>
              <a:rPr lang="ru-RU"/>
              <a:t> (2/2)</a:t>
            </a:r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238AB854-AAB0-4BC0-A848-3FE0770410DA}"/>
              </a:ext>
            </a:extLst>
          </p:cNvPr>
          <p:cNvGrpSpPr/>
          <p:nvPr/>
        </p:nvGrpSpPr>
        <p:grpSpPr>
          <a:xfrm>
            <a:off x="431998" y="1272720"/>
            <a:ext cx="11353800" cy="747537"/>
            <a:chOff x="431998" y="1497505"/>
            <a:chExt cx="7042690" cy="630869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5FDE6C22-8266-4CCF-AE68-0EEE145C44B6}"/>
                </a:ext>
              </a:extLst>
            </p:cNvPr>
            <p:cNvSpPr/>
            <p:nvPr/>
          </p:nvSpPr>
          <p:spPr>
            <a:xfrm>
              <a:off x="552610" y="1606814"/>
              <a:ext cx="6922078" cy="521560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80000" tIns="44371" rIns="91440" bIns="44371" rtlCol="0" anchor="ctr">
              <a:noAutofit/>
            </a:bodyPr>
            <a:lstStyle/>
            <a:p>
              <a:endParaRPr lang="ru-RU" b="1">
                <a:solidFill>
                  <a:schemeClr val="tx1"/>
                </a:solidFill>
                <a:latin typeface="+mj-lt"/>
                <a:ea typeface="Golos Text" panose="020B0503020202020204" pitchFamily="34" charset="0"/>
              </a:endParaRPr>
            </a:p>
          </p:txBody>
        </p:sp>
        <p:sp>
          <p:nvSpPr>
            <p:cNvPr id="8" name="Rectangle: Rounded Corners 7">
              <a:extLst>
                <a:ext uri="{FF2B5EF4-FFF2-40B4-BE49-F238E27FC236}">
                  <a16:creationId xmlns:a16="http://schemas.microsoft.com/office/drawing/2014/main" id="{E599D29C-8FCE-417F-A208-5B1E15161B41}"/>
                </a:ext>
              </a:extLst>
            </p:cNvPr>
            <p:cNvSpPr/>
            <p:nvPr/>
          </p:nvSpPr>
          <p:spPr>
            <a:xfrm>
              <a:off x="431998" y="1497505"/>
              <a:ext cx="6982381" cy="521560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</a:gsLst>
              <a:lin ang="0" scaled="1"/>
            </a:gradFill>
            <a:ln w="3175">
              <a:solidFill>
                <a:srgbClr val="2112A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80000" tIns="44371" rIns="91440" bIns="44371" rtlCol="0" anchor="ctr">
              <a:noAutofit/>
            </a:bodyPr>
            <a:lstStyle/>
            <a:p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ISO  37001:2016 ни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амалга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ошириш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тавсияларига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мувофиқ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ташкилот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мақсадлари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учун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коррупция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хавфи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эҳтимолини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баҳолаш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мезонлари</a:t>
              </a:r>
              <a:endParaRPr lang="ru-RU" sz="1600" b="1">
                <a:solidFill>
                  <a:srgbClr val="3A07DF"/>
                </a:solidFill>
                <a:latin typeface="+mj-lt"/>
                <a:ea typeface="Golos Text" panose="020B0503020202020204" pitchFamily="34" charset="0"/>
              </a:endParaRPr>
            </a:p>
          </p:txBody>
        </p:sp>
      </p:grp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690DADE9-B9F7-482D-8E33-89610DAC4D84}"/>
              </a:ext>
            </a:extLst>
          </p:cNvPr>
          <p:cNvCxnSpPr>
            <a:cxnSpLocks/>
          </p:cNvCxnSpPr>
          <p:nvPr/>
        </p:nvCxnSpPr>
        <p:spPr>
          <a:xfrm>
            <a:off x="438150" y="2504959"/>
            <a:ext cx="11310938" cy="0"/>
          </a:xfrm>
          <a:prstGeom prst="line">
            <a:avLst/>
          </a:prstGeom>
          <a:ln w="25400">
            <a:solidFill>
              <a:srgbClr val="1BD7D3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Rectangle 9">
            <a:extLst>
              <a:ext uri="{FF2B5EF4-FFF2-40B4-BE49-F238E27FC236}">
                <a16:creationId xmlns:a16="http://schemas.microsoft.com/office/drawing/2014/main" id="{319F8C86-3A91-47CC-BE0D-CFB08FDC4A22}"/>
              </a:ext>
            </a:extLst>
          </p:cNvPr>
          <p:cNvSpPr/>
          <p:nvPr/>
        </p:nvSpPr>
        <p:spPr>
          <a:xfrm>
            <a:off x="431998" y="2081298"/>
            <a:ext cx="11317090" cy="338554"/>
          </a:xfrm>
          <a:prstGeom prst="rect">
            <a:avLst/>
          </a:prstGeom>
        </p:spPr>
        <p:txBody>
          <a:bodyPr wrap="square" lIns="0" anchor="b">
            <a:spAutoFit/>
          </a:bodyPr>
          <a:lstStyle/>
          <a:p>
            <a:pPr>
              <a:spcAft>
                <a:spcPts val="1200"/>
              </a:spcAft>
            </a:pPr>
            <a:r>
              <a:rPr lang="ru-RU" sz="1600" b="1" err="1">
                <a:solidFill>
                  <a:srgbClr val="2112AE"/>
                </a:solidFill>
              </a:rPr>
              <a:t>Хавф-хатарнинг</a:t>
            </a:r>
            <a:r>
              <a:rPr lang="ru-RU" sz="1600" b="1">
                <a:solidFill>
                  <a:srgbClr val="2112AE"/>
                </a:solidFill>
              </a:rPr>
              <a:t> </a:t>
            </a:r>
            <a:r>
              <a:rPr lang="ru-RU" sz="1600" b="1" err="1">
                <a:solidFill>
                  <a:srgbClr val="2112AE"/>
                </a:solidFill>
              </a:rPr>
              <a:t>пайдо</a:t>
            </a:r>
            <a:r>
              <a:rPr lang="ru-RU" sz="1600" b="1">
                <a:solidFill>
                  <a:srgbClr val="2112AE"/>
                </a:solidFill>
              </a:rPr>
              <a:t> </a:t>
            </a:r>
            <a:r>
              <a:rPr lang="ru-RU" sz="1600" b="1" err="1">
                <a:solidFill>
                  <a:srgbClr val="2112AE"/>
                </a:solidFill>
              </a:rPr>
              <a:t>бўлиш</a:t>
            </a:r>
            <a:r>
              <a:rPr lang="ru-RU" sz="1600" b="1">
                <a:solidFill>
                  <a:srgbClr val="2112AE"/>
                </a:solidFill>
              </a:rPr>
              <a:t> </a:t>
            </a:r>
            <a:r>
              <a:rPr lang="ru-RU" sz="1600" b="1" err="1">
                <a:solidFill>
                  <a:srgbClr val="2112AE"/>
                </a:solidFill>
              </a:rPr>
              <a:t>эҳтимоли</a:t>
            </a:r>
            <a:r>
              <a:rPr lang="ru-RU" sz="1600" b="1">
                <a:solidFill>
                  <a:srgbClr val="2112AE"/>
                </a:solidFill>
              </a:rPr>
              <a:t> </a:t>
            </a:r>
            <a:r>
              <a:rPr lang="ru-RU" sz="1600" b="1" err="1">
                <a:solidFill>
                  <a:srgbClr val="2112AE"/>
                </a:solidFill>
              </a:rPr>
              <a:t>беш</a:t>
            </a:r>
            <a:r>
              <a:rPr lang="ru-RU" sz="1600" b="1">
                <a:solidFill>
                  <a:srgbClr val="2112AE"/>
                </a:solidFill>
              </a:rPr>
              <a:t> </a:t>
            </a:r>
            <a:r>
              <a:rPr lang="ru-RU" sz="1600" b="1" err="1">
                <a:solidFill>
                  <a:srgbClr val="2112AE"/>
                </a:solidFill>
              </a:rPr>
              <a:t>балли</a:t>
            </a:r>
            <a:r>
              <a:rPr lang="ru-RU" sz="1600" b="1">
                <a:solidFill>
                  <a:srgbClr val="2112AE"/>
                </a:solidFill>
              </a:rPr>
              <a:t> шкала </a:t>
            </a:r>
            <a:r>
              <a:rPr lang="ru-RU" sz="1600" b="1" err="1">
                <a:solidFill>
                  <a:srgbClr val="2112AE"/>
                </a:solidFill>
              </a:rPr>
              <a:t>бўйича</a:t>
            </a:r>
            <a:r>
              <a:rPr lang="ru-RU" sz="1600" b="1">
                <a:solidFill>
                  <a:srgbClr val="2112AE"/>
                </a:solidFill>
              </a:rPr>
              <a:t> </a:t>
            </a:r>
            <a:r>
              <a:rPr lang="ru-RU" sz="1600" b="1" err="1">
                <a:solidFill>
                  <a:srgbClr val="2112AE"/>
                </a:solidFill>
              </a:rPr>
              <a:t>баҳоланиши</a:t>
            </a:r>
            <a:r>
              <a:rPr lang="ru-RU" sz="1600" b="1">
                <a:solidFill>
                  <a:srgbClr val="2112AE"/>
                </a:solidFill>
              </a:rPr>
              <a:t> </a:t>
            </a:r>
            <a:r>
              <a:rPr lang="ru-RU" sz="1600" b="1" err="1">
                <a:solidFill>
                  <a:srgbClr val="2112AE"/>
                </a:solidFill>
              </a:rPr>
              <a:t>мумкин</a:t>
            </a:r>
            <a:r>
              <a:rPr lang="ru-RU" sz="1600" b="1">
                <a:solidFill>
                  <a:srgbClr val="2112AE"/>
                </a:solidFill>
              </a:rPr>
              <a:t>: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3A412AAA-28FA-4046-B30B-64595815E53C}"/>
              </a:ext>
            </a:extLst>
          </p:cNvPr>
          <p:cNvGrpSpPr/>
          <p:nvPr/>
        </p:nvGrpSpPr>
        <p:grpSpPr>
          <a:xfrm>
            <a:off x="448932" y="2610417"/>
            <a:ext cx="2084719" cy="981502"/>
            <a:chOff x="448932" y="916722"/>
            <a:chExt cx="2084719" cy="981502"/>
          </a:xfrm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DFE5DB19-EB0A-46AA-BE45-B29CB48E78DD}"/>
                </a:ext>
              </a:extLst>
            </p:cNvPr>
            <p:cNvSpPr/>
            <p:nvPr/>
          </p:nvSpPr>
          <p:spPr>
            <a:xfrm>
              <a:off x="453588" y="916722"/>
              <a:ext cx="861633" cy="981502"/>
            </a:xfrm>
            <a:prstGeom prst="rect">
              <a:avLst/>
            </a:prstGeom>
          </p:spPr>
          <p:txBody>
            <a:bodyPr wrap="none" lIns="0" tIns="0" bIns="0" anchor="t">
              <a:noAutofit/>
            </a:bodyPr>
            <a:lstStyle/>
            <a:p>
              <a:r>
                <a:rPr lang="ru-RU" sz="6000" spc="-244">
                  <a:solidFill>
                    <a:srgbClr val="92D050">
                      <a:alpha val="36000"/>
                    </a:srgbClr>
                  </a:solidFill>
                  <a:latin typeface="Arial" panose="020B0604020202020204" pitchFamily="34" charset="0"/>
                </a:rPr>
                <a:t>01</a:t>
              </a:r>
              <a:endParaRPr lang="en-US" sz="6000" spc="-244">
                <a:solidFill>
                  <a:srgbClr val="92D050">
                    <a:alpha val="36000"/>
                  </a:srgbClr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5" name="Rectangle: Rounded Corners 14">
              <a:extLst>
                <a:ext uri="{FF2B5EF4-FFF2-40B4-BE49-F238E27FC236}">
                  <a16:creationId xmlns:a16="http://schemas.microsoft.com/office/drawing/2014/main" id="{B2B9BE0B-D93C-4A04-964E-CB8C182158E7}"/>
                </a:ext>
              </a:extLst>
            </p:cNvPr>
            <p:cNvSpPr/>
            <p:nvPr/>
          </p:nvSpPr>
          <p:spPr>
            <a:xfrm>
              <a:off x="448933" y="1712800"/>
              <a:ext cx="2084718" cy="141750"/>
            </a:xfrm>
            <a:prstGeom prst="roundRect">
              <a:avLst>
                <a:gd name="adj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ectangle: Rounded Corners 16">
              <a:extLst>
                <a:ext uri="{FF2B5EF4-FFF2-40B4-BE49-F238E27FC236}">
                  <a16:creationId xmlns:a16="http://schemas.microsoft.com/office/drawing/2014/main" id="{574E49FC-E908-4CF9-AAC1-CF7162775F36}"/>
                </a:ext>
              </a:extLst>
            </p:cNvPr>
            <p:cNvSpPr/>
            <p:nvPr/>
          </p:nvSpPr>
          <p:spPr>
            <a:xfrm>
              <a:off x="448932" y="1244854"/>
              <a:ext cx="2084718" cy="621213"/>
            </a:xfrm>
            <a:prstGeom prst="roundRect">
              <a:avLst>
                <a:gd name="adj" fmla="val 0"/>
              </a:avLst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44371" tIns="44371" rIns="44371" bIns="44371" rtlCol="0" anchor="b">
              <a:noAutofit/>
            </a:bodyPr>
            <a:lstStyle/>
            <a:p>
              <a:pPr algn="ctr"/>
              <a:r>
                <a:rPr lang="ru-RU" sz="1400" b="1" err="1">
                  <a:solidFill>
                    <a:srgbClr val="2112AE"/>
                  </a:solidFill>
                  <a:latin typeface="+mj-lt"/>
                  <a:ea typeface="Golos Text" panose="020B0503020202020204" pitchFamily="34" charset="0"/>
                </a:rPr>
                <a:t>Содир</a:t>
              </a:r>
              <a:r>
                <a:rPr lang="ru-RU" sz="1400" b="1">
                  <a:solidFill>
                    <a:srgbClr val="2112AE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b="1" err="1">
                  <a:solidFill>
                    <a:srgbClr val="2112AE"/>
                  </a:solidFill>
                  <a:latin typeface="+mj-lt"/>
                  <a:ea typeface="Golos Text" panose="020B0503020202020204" pitchFamily="34" charset="0"/>
                </a:rPr>
                <a:t>бўлиш</a:t>
              </a:r>
              <a:r>
                <a:rPr lang="ru-RU" sz="1400" b="1">
                  <a:solidFill>
                    <a:srgbClr val="2112AE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b="1" err="1">
                  <a:solidFill>
                    <a:srgbClr val="2112AE"/>
                  </a:solidFill>
                  <a:latin typeface="+mj-lt"/>
                  <a:ea typeface="Golos Text" panose="020B0503020202020204" pitchFamily="34" charset="0"/>
                </a:rPr>
                <a:t>эҳтимоли</a:t>
              </a:r>
              <a:r>
                <a:rPr lang="ru-RU" sz="1400" b="1">
                  <a:solidFill>
                    <a:srgbClr val="2112AE"/>
                  </a:solidFill>
                  <a:latin typeface="+mj-lt"/>
                  <a:ea typeface="Golos Text" panose="020B0503020202020204" pitchFamily="34" charset="0"/>
                </a:rPr>
                <a:t> жуда паст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2414259-2E07-41B5-AFC0-3C75853BF90C}"/>
              </a:ext>
            </a:extLst>
          </p:cNvPr>
          <p:cNvGrpSpPr/>
          <p:nvPr/>
        </p:nvGrpSpPr>
        <p:grpSpPr>
          <a:xfrm>
            <a:off x="2736558" y="2610417"/>
            <a:ext cx="2084719" cy="981502"/>
            <a:chOff x="448932" y="916722"/>
            <a:chExt cx="2084719" cy="981502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844D0919-6C18-4D76-9DD7-9ED48C769852}"/>
                </a:ext>
              </a:extLst>
            </p:cNvPr>
            <p:cNvSpPr/>
            <p:nvPr/>
          </p:nvSpPr>
          <p:spPr>
            <a:xfrm>
              <a:off x="453588" y="916722"/>
              <a:ext cx="861633" cy="981502"/>
            </a:xfrm>
            <a:prstGeom prst="rect">
              <a:avLst/>
            </a:prstGeom>
          </p:spPr>
          <p:txBody>
            <a:bodyPr wrap="none" lIns="0" tIns="0" bIns="0" anchor="t">
              <a:noAutofit/>
            </a:bodyPr>
            <a:lstStyle/>
            <a:p>
              <a:r>
                <a:rPr lang="ru-RU" sz="6000" spc="-244">
                  <a:solidFill>
                    <a:srgbClr val="00B050">
                      <a:alpha val="36000"/>
                    </a:srgbClr>
                  </a:solidFill>
                  <a:latin typeface="Arial" panose="020B0604020202020204" pitchFamily="34" charset="0"/>
                </a:rPr>
                <a:t>02</a:t>
              </a:r>
              <a:endParaRPr lang="en-US" sz="6000" spc="-244">
                <a:solidFill>
                  <a:srgbClr val="00B050">
                    <a:alpha val="36000"/>
                  </a:srgbClr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" name="Rectangle: Rounded Corners 21">
              <a:extLst>
                <a:ext uri="{FF2B5EF4-FFF2-40B4-BE49-F238E27FC236}">
                  <a16:creationId xmlns:a16="http://schemas.microsoft.com/office/drawing/2014/main" id="{985E7E21-1881-4B24-BF26-84801FE89B6C}"/>
                </a:ext>
              </a:extLst>
            </p:cNvPr>
            <p:cNvSpPr/>
            <p:nvPr/>
          </p:nvSpPr>
          <p:spPr>
            <a:xfrm>
              <a:off x="448933" y="1712800"/>
              <a:ext cx="2084718" cy="141750"/>
            </a:xfrm>
            <a:prstGeom prst="roundRect">
              <a:avLst>
                <a:gd name="adj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Rectangle: Rounded Corners 22">
              <a:extLst>
                <a:ext uri="{FF2B5EF4-FFF2-40B4-BE49-F238E27FC236}">
                  <a16:creationId xmlns:a16="http://schemas.microsoft.com/office/drawing/2014/main" id="{59970FDA-96D1-4AF6-88D2-3267CAEEF383}"/>
                </a:ext>
              </a:extLst>
            </p:cNvPr>
            <p:cNvSpPr/>
            <p:nvPr/>
          </p:nvSpPr>
          <p:spPr>
            <a:xfrm>
              <a:off x="448932" y="1244854"/>
              <a:ext cx="2084718" cy="621213"/>
            </a:xfrm>
            <a:prstGeom prst="roundRect">
              <a:avLst>
                <a:gd name="adj" fmla="val 0"/>
              </a:avLst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44371" tIns="44371" rIns="44371" bIns="44371" rtlCol="0" anchor="b">
              <a:noAutofit/>
            </a:bodyPr>
            <a:lstStyle/>
            <a:p>
              <a:pPr algn="ctr"/>
              <a:r>
                <a:rPr lang="ru-RU" sz="1400" b="1" err="1">
                  <a:solidFill>
                    <a:srgbClr val="2112AE"/>
                  </a:solidFill>
                  <a:latin typeface="+mj-lt"/>
                  <a:ea typeface="Golos Text" panose="020B0503020202020204" pitchFamily="34" charset="0"/>
                </a:rPr>
                <a:t>Содир</a:t>
              </a:r>
              <a:r>
                <a:rPr lang="ru-RU" sz="1400" b="1">
                  <a:solidFill>
                    <a:srgbClr val="2112AE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b="1" err="1">
                  <a:solidFill>
                    <a:srgbClr val="2112AE"/>
                  </a:solidFill>
                  <a:latin typeface="+mj-lt"/>
                  <a:ea typeface="Golos Text" panose="020B0503020202020204" pitchFamily="34" charset="0"/>
                </a:rPr>
                <a:t>бўлиш</a:t>
              </a:r>
              <a:r>
                <a:rPr lang="ru-RU" sz="1400" b="1">
                  <a:solidFill>
                    <a:srgbClr val="2112AE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b="1" err="1">
                  <a:solidFill>
                    <a:srgbClr val="2112AE"/>
                  </a:solidFill>
                  <a:latin typeface="+mj-lt"/>
                  <a:ea typeface="Golos Text" panose="020B0503020202020204" pitchFamily="34" charset="0"/>
                </a:rPr>
                <a:t>эҳтимоли</a:t>
              </a:r>
              <a:r>
                <a:rPr lang="ru-RU" sz="1400" b="1">
                  <a:solidFill>
                    <a:srgbClr val="2112AE"/>
                  </a:solidFill>
                  <a:latin typeface="+mj-lt"/>
                  <a:ea typeface="Golos Text" panose="020B0503020202020204" pitchFamily="34" charset="0"/>
                </a:rPr>
                <a:t> паст</a:t>
              </a: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03744E80-7D58-4B37-BC26-564EE1FBB75B}"/>
              </a:ext>
            </a:extLst>
          </p:cNvPr>
          <p:cNvGrpSpPr/>
          <p:nvPr/>
        </p:nvGrpSpPr>
        <p:grpSpPr>
          <a:xfrm>
            <a:off x="5024184" y="2610417"/>
            <a:ext cx="2084719" cy="981502"/>
            <a:chOff x="448932" y="916722"/>
            <a:chExt cx="2084719" cy="981502"/>
          </a:xfrm>
        </p:grpSpPr>
        <p:sp>
          <p:nvSpPr>
            <p:cNvPr id="27" name="Rectangle: Rounded Corners 26">
              <a:extLst>
                <a:ext uri="{FF2B5EF4-FFF2-40B4-BE49-F238E27FC236}">
                  <a16:creationId xmlns:a16="http://schemas.microsoft.com/office/drawing/2014/main" id="{D1078E50-8A0C-43A4-81BA-9D5CD6ED0C5F}"/>
                </a:ext>
              </a:extLst>
            </p:cNvPr>
            <p:cNvSpPr/>
            <p:nvPr/>
          </p:nvSpPr>
          <p:spPr>
            <a:xfrm>
              <a:off x="448933" y="1712800"/>
              <a:ext cx="2084718" cy="141750"/>
            </a:xfrm>
            <a:prstGeom prst="roundRect">
              <a:avLst>
                <a:gd name="adj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225AE075-40FD-40B6-A287-A9F21E3328B8}"/>
                </a:ext>
              </a:extLst>
            </p:cNvPr>
            <p:cNvSpPr/>
            <p:nvPr/>
          </p:nvSpPr>
          <p:spPr>
            <a:xfrm>
              <a:off x="453588" y="916722"/>
              <a:ext cx="861633" cy="981502"/>
            </a:xfrm>
            <a:prstGeom prst="rect">
              <a:avLst/>
            </a:prstGeom>
          </p:spPr>
          <p:txBody>
            <a:bodyPr wrap="none" lIns="0" tIns="0" bIns="0" anchor="t">
              <a:noAutofit/>
            </a:bodyPr>
            <a:lstStyle/>
            <a:p>
              <a:r>
                <a:rPr lang="ru-RU" sz="6000" spc="-244">
                  <a:solidFill>
                    <a:srgbClr val="FFFF00">
                      <a:alpha val="36000"/>
                    </a:srgbClr>
                  </a:solidFill>
                  <a:latin typeface="Arial" panose="020B0604020202020204" pitchFamily="34" charset="0"/>
                </a:rPr>
                <a:t>03</a:t>
              </a:r>
              <a:endParaRPr lang="en-US" sz="6000" spc="-244">
                <a:solidFill>
                  <a:srgbClr val="FFFF00">
                    <a:alpha val="36000"/>
                  </a:srgbClr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9" name="Rectangle: Rounded Corners 28">
              <a:extLst>
                <a:ext uri="{FF2B5EF4-FFF2-40B4-BE49-F238E27FC236}">
                  <a16:creationId xmlns:a16="http://schemas.microsoft.com/office/drawing/2014/main" id="{A5E6CDE2-5F6C-4CF1-8E5A-6E99D8A4A08B}"/>
                </a:ext>
              </a:extLst>
            </p:cNvPr>
            <p:cNvSpPr/>
            <p:nvPr/>
          </p:nvSpPr>
          <p:spPr>
            <a:xfrm>
              <a:off x="448932" y="1244854"/>
              <a:ext cx="2084718" cy="621213"/>
            </a:xfrm>
            <a:prstGeom prst="roundRect">
              <a:avLst>
                <a:gd name="adj" fmla="val 0"/>
              </a:avLst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44371" tIns="44371" rIns="44371" bIns="44371" rtlCol="0" anchor="b">
              <a:noAutofit/>
            </a:bodyPr>
            <a:lstStyle/>
            <a:p>
              <a:pPr algn="ctr"/>
              <a:r>
                <a:rPr lang="ru-RU" sz="1400" b="1" err="1">
                  <a:solidFill>
                    <a:srgbClr val="2112AE"/>
                  </a:solidFill>
                  <a:latin typeface="+mj-lt"/>
                  <a:ea typeface="Golos Text" panose="020B0503020202020204" pitchFamily="34" charset="0"/>
                </a:rPr>
                <a:t>Содир</a:t>
              </a:r>
              <a:r>
                <a:rPr lang="ru-RU" sz="1400" b="1">
                  <a:solidFill>
                    <a:srgbClr val="2112AE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b="1" err="1">
                  <a:solidFill>
                    <a:srgbClr val="2112AE"/>
                  </a:solidFill>
                  <a:latin typeface="+mj-lt"/>
                  <a:ea typeface="Golos Text" panose="020B0503020202020204" pitchFamily="34" charset="0"/>
                </a:rPr>
                <a:t>бўлиши</a:t>
              </a:r>
              <a:r>
                <a:rPr lang="ru-RU" sz="1400" b="1">
                  <a:solidFill>
                    <a:srgbClr val="2112AE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b="1" err="1">
                  <a:solidFill>
                    <a:srgbClr val="2112AE"/>
                  </a:solidFill>
                  <a:latin typeface="+mj-lt"/>
                  <a:ea typeface="Golos Text" panose="020B0503020202020204" pitchFamily="34" charset="0"/>
                </a:rPr>
                <a:t>мумкин</a:t>
              </a:r>
              <a:endParaRPr lang="ru-RU" sz="1400" b="1">
                <a:solidFill>
                  <a:srgbClr val="2112AE"/>
                </a:solidFill>
                <a:latin typeface="+mj-lt"/>
                <a:ea typeface="Golos Text" panose="020B0503020202020204" pitchFamily="34" charset="0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E0C9A04F-BB90-4683-8AFB-2D3BD5821C82}"/>
              </a:ext>
            </a:extLst>
          </p:cNvPr>
          <p:cNvGrpSpPr/>
          <p:nvPr/>
        </p:nvGrpSpPr>
        <p:grpSpPr>
          <a:xfrm>
            <a:off x="7311810" y="2610417"/>
            <a:ext cx="2084719" cy="981502"/>
            <a:chOff x="448932" y="916722"/>
            <a:chExt cx="2084719" cy="981502"/>
          </a:xfrm>
        </p:grpSpPr>
        <p:sp>
          <p:nvSpPr>
            <p:cNvPr id="33" name="Rectangle: Rounded Corners 32">
              <a:extLst>
                <a:ext uri="{FF2B5EF4-FFF2-40B4-BE49-F238E27FC236}">
                  <a16:creationId xmlns:a16="http://schemas.microsoft.com/office/drawing/2014/main" id="{31B910E8-BBD1-490E-830F-4757CE7E1F11}"/>
                </a:ext>
              </a:extLst>
            </p:cNvPr>
            <p:cNvSpPr/>
            <p:nvPr/>
          </p:nvSpPr>
          <p:spPr>
            <a:xfrm>
              <a:off x="448933" y="1712800"/>
              <a:ext cx="2084718" cy="141750"/>
            </a:xfrm>
            <a:prstGeom prst="roundRect">
              <a:avLst>
                <a:gd name="adj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28A7637F-7E42-4DE1-9E44-97C7C40CD323}"/>
                </a:ext>
              </a:extLst>
            </p:cNvPr>
            <p:cNvSpPr/>
            <p:nvPr/>
          </p:nvSpPr>
          <p:spPr>
            <a:xfrm>
              <a:off x="453588" y="916722"/>
              <a:ext cx="861633" cy="981502"/>
            </a:xfrm>
            <a:prstGeom prst="rect">
              <a:avLst/>
            </a:prstGeom>
          </p:spPr>
          <p:txBody>
            <a:bodyPr wrap="none" lIns="0" tIns="0" bIns="0" anchor="t">
              <a:noAutofit/>
            </a:bodyPr>
            <a:lstStyle/>
            <a:p>
              <a:r>
                <a:rPr lang="ru-RU" sz="6000" spc="-244">
                  <a:solidFill>
                    <a:srgbClr val="FFC000">
                      <a:alpha val="36000"/>
                    </a:srgbClr>
                  </a:solidFill>
                  <a:latin typeface="Arial" panose="020B0604020202020204" pitchFamily="34" charset="0"/>
                </a:rPr>
                <a:t>04</a:t>
              </a:r>
              <a:endParaRPr lang="en-US" sz="6000" spc="-244">
                <a:solidFill>
                  <a:srgbClr val="FFC000">
                    <a:alpha val="36000"/>
                  </a:srgbClr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5" name="Rectangle: Rounded Corners 34">
              <a:extLst>
                <a:ext uri="{FF2B5EF4-FFF2-40B4-BE49-F238E27FC236}">
                  <a16:creationId xmlns:a16="http://schemas.microsoft.com/office/drawing/2014/main" id="{856963B6-4F28-4F97-899C-78F411700893}"/>
                </a:ext>
              </a:extLst>
            </p:cNvPr>
            <p:cNvSpPr/>
            <p:nvPr/>
          </p:nvSpPr>
          <p:spPr>
            <a:xfrm>
              <a:off x="448932" y="1244854"/>
              <a:ext cx="2084718" cy="621213"/>
            </a:xfrm>
            <a:prstGeom prst="roundRect">
              <a:avLst>
                <a:gd name="adj" fmla="val 0"/>
              </a:avLst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44371" tIns="44371" rIns="44371" bIns="44371" rtlCol="0" anchor="b">
              <a:noAutofit/>
            </a:bodyPr>
            <a:lstStyle/>
            <a:p>
              <a:pPr algn="ctr"/>
              <a:r>
                <a:rPr lang="ru-RU" sz="1400" b="1" err="1">
                  <a:solidFill>
                    <a:srgbClr val="2112AE"/>
                  </a:solidFill>
                  <a:latin typeface="+mj-lt"/>
                  <a:ea typeface="Golos Text" panose="020B0503020202020204" pitchFamily="34" charset="0"/>
                </a:rPr>
                <a:t>Пайдо</a:t>
              </a:r>
              <a:r>
                <a:rPr lang="ru-RU" sz="1400" b="1">
                  <a:solidFill>
                    <a:srgbClr val="2112AE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b="1" err="1">
                  <a:solidFill>
                    <a:srgbClr val="2112AE"/>
                  </a:solidFill>
                  <a:latin typeface="+mj-lt"/>
                  <a:ea typeface="Golos Text" panose="020B0503020202020204" pitchFamily="34" charset="0"/>
                </a:rPr>
                <a:t>бўлиш</a:t>
              </a:r>
              <a:r>
                <a:rPr lang="ru-RU" sz="1400" b="1">
                  <a:solidFill>
                    <a:srgbClr val="2112AE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b="1" err="1">
                  <a:solidFill>
                    <a:srgbClr val="2112AE"/>
                  </a:solidFill>
                  <a:latin typeface="+mj-lt"/>
                  <a:ea typeface="Golos Text" panose="020B0503020202020204" pitchFamily="34" charset="0"/>
                </a:rPr>
                <a:t>эҳтимоли</a:t>
              </a:r>
              <a:endParaRPr lang="ru-RU" sz="1400" b="1">
                <a:solidFill>
                  <a:srgbClr val="2112AE"/>
                </a:solidFill>
                <a:latin typeface="+mj-lt"/>
                <a:ea typeface="Golos Text" panose="020B0503020202020204" pitchFamily="34" charset="0"/>
              </a:endParaRP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D4031D1B-658E-40AF-A101-70EEEFAB10C9}"/>
              </a:ext>
            </a:extLst>
          </p:cNvPr>
          <p:cNvGrpSpPr/>
          <p:nvPr/>
        </p:nvGrpSpPr>
        <p:grpSpPr>
          <a:xfrm>
            <a:off x="9599435" y="2610417"/>
            <a:ext cx="2084719" cy="981502"/>
            <a:chOff x="448932" y="916722"/>
            <a:chExt cx="2084719" cy="981502"/>
          </a:xfrm>
        </p:grpSpPr>
        <p:sp>
          <p:nvSpPr>
            <p:cNvPr id="39" name="Rectangle: Rounded Corners 38">
              <a:extLst>
                <a:ext uri="{FF2B5EF4-FFF2-40B4-BE49-F238E27FC236}">
                  <a16:creationId xmlns:a16="http://schemas.microsoft.com/office/drawing/2014/main" id="{FF8C6DF7-1E30-4A5A-A6AF-13E50E7DD69D}"/>
                </a:ext>
              </a:extLst>
            </p:cNvPr>
            <p:cNvSpPr/>
            <p:nvPr/>
          </p:nvSpPr>
          <p:spPr>
            <a:xfrm>
              <a:off x="448933" y="1712800"/>
              <a:ext cx="2084718" cy="141750"/>
            </a:xfrm>
            <a:prstGeom prst="roundRect">
              <a:avLst>
                <a:gd name="adj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8ED5FAEC-8994-4CFD-B249-6B667BCBF76C}"/>
                </a:ext>
              </a:extLst>
            </p:cNvPr>
            <p:cNvSpPr/>
            <p:nvPr/>
          </p:nvSpPr>
          <p:spPr>
            <a:xfrm>
              <a:off x="453588" y="916722"/>
              <a:ext cx="861633" cy="981502"/>
            </a:xfrm>
            <a:prstGeom prst="rect">
              <a:avLst/>
            </a:prstGeom>
          </p:spPr>
          <p:txBody>
            <a:bodyPr wrap="none" lIns="0" tIns="0" bIns="0" anchor="t">
              <a:noAutofit/>
            </a:bodyPr>
            <a:lstStyle/>
            <a:p>
              <a:r>
                <a:rPr lang="ru-RU" sz="6000" spc="-244">
                  <a:solidFill>
                    <a:srgbClr val="FF0000">
                      <a:alpha val="36000"/>
                    </a:srgbClr>
                  </a:solidFill>
                  <a:latin typeface="Arial" panose="020B0604020202020204" pitchFamily="34" charset="0"/>
                </a:rPr>
                <a:t>05</a:t>
              </a:r>
              <a:endParaRPr lang="en-US" sz="6000" spc="-244">
                <a:solidFill>
                  <a:srgbClr val="FF0000">
                    <a:alpha val="36000"/>
                  </a:srgbClr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1" name="Rectangle: Rounded Corners 40">
              <a:extLst>
                <a:ext uri="{FF2B5EF4-FFF2-40B4-BE49-F238E27FC236}">
                  <a16:creationId xmlns:a16="http://schemas.microsoft.com/office/drawing/2014/main" id="{69798746-B3A6-4FB7-BB51-B5A70ADEED13}"/>
                </a:ext>
              </a:extLst>
            </p:cNvPr>
            <p:cNvSpPr/>
            <p:nvPr/>
          </p:nvSpPr>
          <p:spPr>
            <a:xfrm>
              <a:off x="448932" y="1244854"/>
              <a:ext cx="2084718" cy="621213"/>
            </a:xfrm>
            <a:prstGeom prst="roundRect">
              <a:avLst>
                <a:gd name="adj" fmla="val 0"/>
              </a:avLst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44371" tIns="44371" rIns="44371" bIns="44371" rtlCol="0" anchor="b">
              <a:noAutofit/>
            </a:bodyPr>
            <a:lstStyle/>
            <a:p>
              <a:pPr algn="ctr"/>
              <a:r>
                <a:rPr lang="ru-RU" sz="1400" b="1" err="1">
                  <a:solidFill>
                    <a:srgbClr val="2112AE"/>
                  </a:solidFill>
                  <a:latin typeface="+mj-lt"/>
                  <a:ea typeface="Golos Text" panose="020B0503020202020204" pitchFamily="34" charset="0"/>
                </a:rPr>
                <a:t>Деярли</a:t>
              </a:r>
              <a:r>
                <a:rPr lang="ru-RU" sz="1400" b="1">
                  <a:solidFill>
                    <a:srgbClr val="2112AE"/>
                  </a:solidFill>
                  <a:latin typeface="+mj-lt"/>
                  <a:ea typeface="Golos Text" panose="020B0503020202020204" pitchFamily="34" charset="0"/>
                </a:rPr>
                <a:t> балки </a:t>
              </a:r>
              <a:r>
                <a:rPr lang="ru-RU" sz="1400" b="1" err="1">
                  <a:solidFill>
                    <a:srgbClr val="2112AE"/>
                  </a:solidFill>
                  <a:latin typeface="+mj-lt"/>
                  <a:ea typeface="Golos Text" panose="020B0503020202020204" pitchFamily="34" charset="0"/>
                </a:rPr>
                <a:t>содир</a:t>
              </a:r>
              <a:r>
                <a:rPr lang="ru-RU" sz="1400" b="1">
                  <a:solidFill>
                    <a:srgbClr val="2112AE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b="1" err="1">
                  <a:solidFill>
                    <a:srgbClr val="2112AE"/>
                  </a:solidFill>
                  <a:latin typeface="+mj-lt"/>
                  <a:ea typeface="Golos Text" panose="020B0503020202020204" pitchFamily="34" charset="0"/>
                </a:rPr>
                <a:t>бўлади</a:t>
              </a:r>
              <a:endParaRPr lang="ru-RU" sz="1400" b="1">
                <a:solidFill>
                  <a:srgbClr val="2112AE"/>
                </a:solidFill>
                <a:latin typeface="+mj-lt"/>
                <a:ea typeface="Golos Text" panose="020B0503020202020204" pitchFamily="34" charset="0"/>
              </a:endParaRPr>
            </a:p>
          </p:txBody>
        </p:sp>
      </p:grpSp>
      <p:sp>
        <p:nvSpPr>
          <p:cNvPr id="42" name="Rectangle 41">
            <a:extLst>
              <a:ext uri="{FF2B5EF4-FFF2-40B4-BE49-F238E27FC236}">
                <a16:creationId xmlns:a16="http://schemas.microsoft.com/office/drawing/2014/main" id="{C4476EB5-C394-4C04-A54C-7FC983F9756E}"/>
              </a:ext>
            </a:extLst>
          </p:cNvPr>
          <p:cNvSpPr/>
          <p:nvPr/>
        </p:nvSpPr>
        <p:spPr>
          <a:xfrm>
            <a:off x="448932" y="3680604"/>
            <a:ext cx="11300156" cy="169603"/>
          </a:xfrm>
          <a:prstGeom prst="rect">
            <a:avLst/>
          </a:prstGeom>
          <a:gradFill>
            <a:gsLst>
              <a:gs pos="74000">
                <a:srgbClr val="FFC000"/>
              </a:gs>
              <a:gs pos="52000">
                <a:srgbClr val="FFFF00"/>
              </a:gs>
              <a:gs pos="26000">
                <a:srgbClr val="00B050"/>
              </a:gs>
              <a:gs pos="0">
                <a:srgbClr val="92D050"/>
              </a:gs>
              <a:gs pos="100000">
                <a:srgbClr val="FF0000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E30C4F3D-57ED-42B4-AD0A-2707273DA216}"/>
              </a:ext>
            </a:extLst>
          </p:cNvPr>
          <p:cNvSpPr/>
          <p:nvPr/>
        </p:nvSpPr>
        <p:spPr>
          <a:xfrm>
            <a:off x="468708" y="4016191"/>
            <a:ext cx="11317090" cy="584775"/>
          </a:xfrm>
          <a:prstGeom prst="rect">
            <a:avLst/>
          </a:prstGeom>
        </p:spPr>
        <p:txBody>
          <a:bodyPr wrap="square" lIns="0" anchor="b">
            <a:spAutoFit/>
          </a:bodyPr>
          <a:lstStyle/>
          <a:p>
            <a:pPr>
              <a:spcAft>
                <a:spcPts val="1200"/>
              </a:spcAft>
            </a:pPr>
            <a:r>
              <a:rPr lang="ru-RU" sz="1600" err="1">
                <a:solidFill>
                  <a:schemeClr val="tx2"/>
                </a:solidFill>
              </a:rPr>
              <a:t>Хавф-хатарнинг</a:t>
            </a:r>
            <a:r>
              <a:rPr lang="ru-RU" sz="1600">
                <a:solidFill>
                  <a:schemeClr val="tx2"/>
                </a:solidFill>
              </a:rPr>
              <a:t> </a:t>
            </a:r>
            <a:r>
              <a:rPr lang="ru-RU" sz="1600" err="1">
                <a:solidFill>
                  <a:schemeClr val="tx2"/>
                </a:solidFill>
              </a:rPr>
              <a:t>пайдо</a:t>
            </a:r>
            <a:r>
              <a:rPr lang="ru-RU" sz="1600">
                <a:solidFill>
                  <a:schemeClr val="tx2"/>
                </a:solidFill>
              </a:rPr>
              <a:t> </a:t>
            </a:r>
            <a:r>
              <a:rPr lang="ru-RU" sz="1600" err="1">
                <a:solidFill>
                  <a:schemeClr val="tx2"/>
                </a:solidFill>
              </a:rPr>
              <a:t>бўлиш</a:t>
            </a:r>
            <a:r>
              <a:rPr lang="ru-RU" sz="1600">
                <a:solidFill>
                  <a:schemeClr val="tx2"/>
                </a:solidFill>
              </a:rPr>
              <a:t> </a:t>
            </a:r>
            <a:r>
              <a:rPr lang="ru-RU" sz="1600" err="1">
                <a:solidFill>
                  <a:schemeClr val="tx2"/>
                </a:solidFill>
              </a:rPr>
              <a:t>эҳтимоли</a:t>
            </a:r>
            <a:r>
              <a:rPr lang="ru-RU" sz="1600">
                <a:solidFill>
                  <a:schemeClr val="tx2"/>
                </a:solidFill>
              </a:rPr>
              <a:t> </a:t>
            </a:r>
            <a:r>
              <a:rPr lang="ru-RU" sz="1600" err="1">
                <a:solidFill>
                  <a:schemeClr val="tx2"/>
                </a:solidFill>
              </a:rPr>
              <a:t>уч</a:t>
            </a:r>
            <a:r>
              <a:rPr lang="ru-RU" sz="1600">
                <a:solidFill>
                  <a:schemeClr val="tx2"/>
                </a:solidFill>
              </a:rPr>
              <a:t> </a:t>
            </a:r>
            <a:r>
              <a:rPr lang="ru-RU" sz="1600" err="1">
                <a:solidFill>
                  <a:schemeClr val="tx2"/>
                </a:solidFill>
              </a:rPr>
              <a:t>балли</a:t>
            </a:r>
            <a:r>
              <a:rPr lang="ru-RU" sz="1600">
                <a:solidFill>
                  <a:schemeClr val="tx2"/>
                </a:solidFill>
              </a:rPr>
              <a:t> шкала </a:t>
            </a:r>
            <a:r>
              <a:rPr lang="ru-RU" sz="1600" err="1">
                <a:solidFill>
                  <a:schemeClr val="tx2"/>
                </a:solidFill>
              </a:rPr>
              <a:t>бўйича</a:t>
            </a:r>
            <a:r>
              <a:rPr lang="ru-RU" sz="1600">
                <a:solidFill>
                  <a:schemeClr val="tx2"/>
                </a:solidFill>
              </a:rPr>
              <a:t> </a:t>
            </a:r>
            <a:r>
              <a:rPr lang="ru-RU" sz="1600" err="1">
                <a:solidFill>
                  <a:schemeClr val="tx2"/>
                </a:solidFill>
              </a:rPr>
              <a:t>ҳам</a:t>
            </a:r>
            <a:r>
              <a:rPr lang="ru-RU" sz="1600">
                <a:solidFill>
                  <a:schemeClr val="tx2"/>
                </a:solidFill>
              </a:rPr>
              <a:t> </a:t>
            </a:r>
            <a:r>
              <a:rPr lang="ru-RU" sz="1600" err="1">
                <a:solidFill>
                  <a:schemeClr val="tx2"/>
                </a:solidFill>
              </a:rPr>
              <a:t>баҳоланиши</a:t>
            </a:r>
            <a:r>
              <a:rPr lang="ru-RU" sz="1600">
                <a:solidFill>
                  <a:schemeClr val="tx2"/>
                </a:solidFill>
              </a:rPr>
              <a:t> </a:t>
            </a:r>
            <a:r>
              <a:rPr lang="ru-RU" sz="1600" err="1">
                <a:solidFill>
                  <a:schemeClr val="tx2"/>
                </a:solidFill>
              </a:rPr>
              <a:t>мумкин</a:t>
            </a:r>
            <a:r>
              <a:rPr lang="ru-RU" sz="1600">
                <a:solidFill>
                  <a:schemeClr val="tx2"/>
                </a:solidFill>
              </a:rPr>
              <a:t> – паст / </a:t>
            </a:r>
            <a:r>
              <a:rPr lang="ru-RU" sz="1600" err="1">
                <a:solidFill>
                  <a:schemeClr val="tx2"/>
                </a:solidFill>
              </a:rPr>
              <a:t>ўрта</a:t>
            </a:r>
            <a:r>
              <a:rPr lang="ru-RU" sz="1600">
                <a:solidFill>
                  <a:schemeClr val="tx2"/>
                </a:solidFill>
              </a:rPr>
              <a:t> / </a:t>
            </a:r>
            <a:r>
              <a:rPr lang="ru-RU" sz="1600" err="1">
                <a:solidFill>
                  <a:schemeClr val="tx2"/>
                </a:solidFill>
              </a:rPr>
              <a:t>юқори</a:t>
            </a:r>
            <a:r>
              <a:rPr lang="ru-RU" sz="1600">
                <a:solidFill>
                  <a:schemeClr val="tx2"/>
                </a:solidFill>
              </a:rPr>
              <a:t>, </a:t>
            </a:r>
            <a:r>
              <a:rPr lang="ru-RU" sz="1600" err="1">
                <a:solidFill>
                  <a:schemeClr val="tx2"/>
                </a:solidFill>
              </a:rPr>
              <a:t>аммо</a:t>
            </a:r>
            <a:r>
              <a:rPr lang="ru-RU" sz="1600">
                <a:solidFill>
                  <a:schemeClr val="tx2"/>
                </a:solidFill>
              </a:rPr>
              <a:t> </a:t>
            </a:r>
            <a:r>
              <a:rPr lang="ru-RU" sz="1600" err="1">
                <a:solidFill>
                  <a:schemeClr val="tx2"/>
                </a:solidFill>
              </a:rPr>
              <a:t>бу</a:t>
            </a:r>
            <a:r>
              <a:rPr lang="ru-RU" sz="1600">
                <a:solidFill>
                  <a:schemeClr val="tx2"/>
                </a:solidFill>
              </a:rPr>
              <a:t> </a:t>
            </a:r>
            <a:r>
              <a:rPr lang="ru-RU" sz="1600" err="1">
                <a:solidFill>
                  <a:schemeClr val="tx2"/>
                </a:solidFill>
              </a:rPr>
              <a:t>ҳолда</a:t>
            </a:r>
            <a:r>
              <a:rPr lang="ru-RU" sz="1600">
                <a:solidFill>
                  <a:schemeClr val="tx2"/>
                </a:solidFill>
              </a:rPr>
              <a:t> </a:t>
            </a:r>
            <a:r>
              <a:rPr lang="ru-RU" sz="1600" err="1">
                <a:solidFill>
                  <a:schemeClr val="tx2"/>
                </a:solidFill>
              </a:rPr>
              <a:t>хавф-хатарни</a:t>
            </a:r>
            <a:r>
              <a:rPr lang="ru-RU" sz="1600">
                <a:solidFill>
                  <a:schemeClr val="tx2"/>
                </a:solidFill>
              </a:rPr>
              <a:t> </a:t>
            </a:r>
            <a:r>
              <a:rPr lang="ru-RU" sz="1600" err="1">
                <a:solidFill>
                  <a:schemeClr val="tx2"/>
                </a:solidFill>
              </a:rPr>
              <a:t>баҳолашни</a:t>
            </a:r>
            <a:r>
              <a:rPr lang="ru-RU" sz="1600">
                <a:solidFill>
                  <a:schemeClr val="tx2"/>
                </a:solidFill>
              </a:rPr>
              <a:t> </a:t>
            </a:r>
            <a:r>
              <a:rPr lang="ru-RU" sz="1600" err="1">
                <a:solidFill>
                  <a:schemeClr val="tx2"/>
                </a:solidFill>
              </a:rPr>
              <a:t>ўртача</a:t>
            </a:r>
            <a:r>
              <a:rPr lang="ru-RU" sz="1600">
                <a:solidFill>
                  <a:schemeClr val="tx2"/>
                </a:solidFill>
              </a:rPr>
              <a:t> </a:t>
            </a:r>
            <a:r>
              <a:rPr lang="ru-RU" sz="1600" err="1">
                <a:solidFill>
                  <a:schemeClr val="tx2"/>
                </a:solidFill>
              </a:rPr>
              <a:t>даража</a:t>
            </a:r>
            <a:r>
              <a:rPr lang="ru-RU" sz="1600">
                <a:solidFill>
                  <a:schemeClr val="tx2"/>
                </a:solidFill>
              </a:rPr>
              <a:t> </a:t>
            </a:r>
            <a:r>
              <a:rPr lang="ru-RU" sz="1600" err="1">
                <a:solidFill>
                  <a:schemeClr val="tx2"/>
                </a:solidFill>
              </a:rPr>
              <a:t>фойдасига</a:t>
            </a:r>
            <a:r>
              <a:rPr lang="ru-RU" sz="1600">
                <a:solidFill>
                  <a:schemeClr val="tx2"/>
                </a:solidFill>
              </a:rPr>
              <a:t> </a:t>
            </a:r>
            <a:r>
              <a:rPr lang="ru-RU" sz="1600" err="1">
                <a:solidFill>
                  <a:schemeClr val="tx2"/>
                </a:solidFill>
              </a:rPr>
              <a:t>ўзгартириш</a:t>
            </a:r>
            <a:r>
              <a:rPr lang="ru-RU" sz="1600">
                <a:solidFill>
                  <a:schemeClr val="tx2"/>
                </a:solidFill>
              </a:rPr>
              <a:t> </a:t>
            </a:r>
            <a:r>
              <a:rPr lang="ru-RU" sz="1600" err="1">
                <a:solidFill>
                  <a:schemeClr val="tx2"/>
                </a:solidFill>
              </a:rPr>
              <a:t>тенденцияси</a:t>
            </a:r>
            <a:r>
              <a:rPr lang="ru-RU" sz="1600">
                <a:solidFill>
                  <a:schemeClr val="tx2"/>
                </a:solidFill>
              </a:rPr>
              <a:t> </a:t>
            </a:r>
            <a:r>
              <a:rPr lang="ru-RU" sz="1600" err="1">
                <a:solidFill>
                  <a:schemeClr val="tx2"/>
                </a:solidFill>
              </a:rPr>
              <a:t>мавжуд</a:t>
            </a:r>
            <a:endParaRPr lang="ru-RU" sz="160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933741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63C05532-1E43-49EB-A359-205FFCB28033}"/>
              </a:ext>
            </a:extLst>
          </p:cNvPr>
          <p:cNvCxnSpPr/>
          <p:nvPr/>
        </p:nvCxnSpPr>
        <p:spPr>
          <a:xfrm>
            <a:off x="431999" y="4110969"/>
            <a:ext cx="11317089" cy="0"/>
          </a:xfrm>
          <a:prstGeom prst="line">
            <a:avLst/>
          </a:prstGeom>
          <a:ln>
            <a:solidFill>
              <a:srgbClr val="1BD7D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Rectangle 7">
            <a:extLst>
              <a:ext uri="{FF2B5EF4-FFF2-40B4-BE49-F238E27FC236}">
                <a16:creationId xmlns:a16="http://schemas.microsoft.com/office/drawing/2014/main" id="{ABFC6B67-DDC9-4FA3-AB49-A380310FDCEB}"/>
              </a:ext>
            </a:extLst>
          </p:cNvPr>
          <p:cNvSpPr/>
          <p:nvPr/>
        </p:nvSpPr>
        <p:spPr>
          <a:xfrm>
            <a:off x="442912" y="3873357"/>
            <a:ext cx="374571" cy="61633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6" name="Object 5" hidden="1">
            <a:extLst>
              <a:ext uri="{FF2B5EF4-FFF2-40B4-BE49-F238E27FC236}">
                <a16:creationId xmlns:a16="http://schemas.microsoft.com/office/drawing/2014/main" id="{7B271A84-D970-4DFC-9B3E-C88AA279B714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144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278" imgH="278" progId="TCLayout.ActiveDocument.1">
                  <p:embed/>
                </p:oleObj>
              </mc:Choice>
              <mc:Fallback>
                <p:oleObj name="think-cell Slide" r:id="rId3" imgW="278" imgH="278" progId="TCLayout.ActiveDocument.1">
                  <p:embed/>
                  <p:pic>
                    <p:nvPicPr>
                      <p:cNvPr id="6" name="Object 5" hidden="1">
                        <a:extLst>
                          <a:ext uri="{FF2B5EF4-FFF2-40B4-BE49-F238E27FC236}">
                            <a16:creationId xmlns:a16="http://schemas.microsoft.com/office/drawing/2014/main" id="{7B271A84-D970-4DFC-9B3E-C88AA279B71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144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Title 11">
            <a:extLst>
              <a:ext uri="{FF2B5EF4-FFF2-40B4-BE49-F238E27FC236}">
                <a16:creationId xmlns:a16="http://schemas.microsoft.com/office/drawing/2014/main" id="{1C20C40F-5E0E-4CE5-A5F8-2DE99826E42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1999" y="438151"/>
            <a:ext cx="11467901" cy="433598"/>
          </a:xfrm>
        </p:spPr>
        <p:txBody>
          <a:bodyPr/>
          <a:lstStyle/>
          <a:p>
            <a:r>
              <a:rPr lang="ru-RU" err="1"/>
              <a:t>ЎзРда</a:t>
            </a:r>
            <a:r>
              <a:rPr lang="ru-RU"/>
              <a:t> </a:t>
            </a:r>
            <a:r>
              <a:rPr lang="ru-RU" err="1"/>
              <a:t>коррупциявий</a:t>
            </a:r>
            <a:r>
              <a:rPr lang="ru-RU"/>
              <a:t> </a:t>
            </a:r>
            <a:r>
              <a:rPr lang="ru-RU" err="1"/>
              <a:t>хавф-хатарларни</a:t>
            </a:r>
            <a:r>
              <a:rPr lang="ru-RU"/>
              <a:t> </a:t>
            </a:r>
            <a:r>
              <a:rPr lang="ru-RU" err="1"/>
              <a:t>баҳолаш</a:t>
            </a:r>
            <a:r>
              <a:rPr lang="ru-RU"/>
              <a:t> </a:t>
            </a:r>
            <a:r>
              <a:rPr lang="ru-RU" err="1"/>
              <a:t>амалиёти</a:t>
            </a:r>
            <a:r>
              <a:rPr lang="ru-RU"/>
              <a:t>: </a:t>
            </a:r>
            <a:r>
              <a:rPr lang="ru-RU" err="1"/>
              <a:t>асосий</a:t>
            </a:r>
            <a:r>
              <a:rPr lang="ru-RU"/>
              <a:t> </a:t>
            </a:r>
            <a:r>
              <a:rPr lang="ru-RU" err="1"/>
              <a:t>босқич</a:t>
            </a:r>
            <a:r>
              <a:rPr lang="ru-RU"/>
              <a:t> </a:t>
            </a:r>
            <a:r>
              <a:rPr lang="ru-RU" err="1"/>
              <a:t>ва</a:t>
            </a:r>
            <a:r>
              <a:rPr lang="ru-RU"/>
              <a:t> </a:t>
            </a:r>
            <a:r>
              <a:rPr lang="ru-RU" err="1"/>
              <a:t>натижалар</a:t>
            </a:r>
            <a:r>
              <a:rPr lang="ru-RU"/>
              <a:t> </a:t>
            </a:r>
            <a:r>
              <a:rPr lang="en-US"/>
              <a:t>(1/2)</a:t>
            </a:r>
            <a:br>
              <a:rPr lang="uz-Cyrl-UZ"/>
            </a:br>
            <a:endParaRPr lang="en-US"/>
          </a:p>
        </p:txBody>
      </p:sp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id="{A5853EEB-C1E0-42D2-A2C0-0A432E3E9C67}"/>
              </a:ext>
            </a:extLst>
          </p:cNvPr>
          <p:cNvSpPr/>
          <p:nvPr/>
        </p:nvSpPr>
        <p:spPr>
          <a:xfrm>
            <a:off x="448934" y="2125819"/>
            <a:ext cx="2632842" cy="621213"/>
          </a:xfrm>
          <a:prstGeom prst="roundRect">
            <a:avLst>
              <a:gd name="adj" fmla="val 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44371" rIns="0" bIns="44371" rtlCol="0" anchor="t">
            <a:noAutofit/>
          </a:bodyPr>
          <a:lstStyle/>
          <a:p>
            <a:r>
              <a:rPr lang="ru-RU" sz="14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Ташкилот</a:t>
            </a:r>
            <a:r>
              <a:rPr lang="ru-RU" sz="14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/ </a:t>
            </a:r>
            <a:r>
              <a:rPr lang="ru-RU" sz="14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муассасанинг</a:t>
            </a:r>
            <a:r>
              <a:rPr lang="ru-RU" sz="14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амалга</a:t>
            </a:r>
            <a:r>
              <a:rPr lang="ru-RU" sz="14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ошираётган</a:t>
            </a:r>
            <a:r>
              <a:rPr lang="ru-RU" sz="14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функцияларини</a:t>
            </a:r>
            <a:r>
              <a:rPr lang="ru-RU" sz="14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батафсил</a:t>
            </a:r>
            <a:r>
              <a:rPr lang="ru-RU" sz="14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таҳлил</a:t>
            </a:r>
            <a:r>
              <a:rPr lang="ru-RU" sz="14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қилиш</a:t>
            </a:r>
            <a:endParaRPr lang="ru-RU" sz="1400" b="1">
              <a:solidFill>
                <a:schemeClr val="bg2">
                  <a:lumMod val="25000"/>
                </a:schemeClr>
              </a:solidFill>
              <a:latin typeface="+mj-lt"/>
              <a:ea typeface="Golos Text" panose="020B0503020202020204" pitchFamily="34" charset="0"/>
            </a:endParaRPr>
          </a:p>
        </p:txBody>
      </p:sp>
      <p:grpSp>
        <p:nvGrpSpPr>
          <p:cNvPr id="61" name="Group 60">
            <a:extLst>
              <a:ext uri="{FF2B5EF4-FFF2-40B4-BE49-F238E27FC236}">
                <a16:creationId xmlns:a16="http://schemas.microsoft.com/office/drawing/2014/main" id="{5FB8A555-6010-47C5-BD24-18B84E8E2989}"/>
              </a:ext>
            </a:extLst>
          </p:cNvPr>
          <p:cNvGrpSpPr/>
          <p:nvPr/>
        </p:nvGrpSpPr>
        <p:grpSpPr>
          <a:xfrm>
            <a:off x="448933" y="1158949"/>
            <a:ext cx="2632845" cy="981502"/>
            <a:chOff x="448933" y="916722"/>
            <a:chExt cx="2084718" cy="981502"/>
          </a:xfrm>
        </p:grpSpPr>
        <p:sp>
          <p:nvSpPr>
            <p:cNvPr id="63" name="Rectangle: Rounded Corners 62">
              <a:extLst>
                <a:ext uri="{FF2B5EF4-FFF2-40B4-BE49-F238E27FC236}">
                  <a16:creationId xmlns:a16="http://schemas.microsoft.com/office/drawing/2014/main" id="{9BBF7E7C-582A-4D96-9709-AA54450268B7}"/>
                </a:ext>
              </a:extLst>
            </p:cNvPr>
            <p:cNvSpPr/>
            <p:nvPr/>
          </p:nvSpPr>
          <p:spPr>
            <a:xfrm>
              <a:off x="448933" y="1712800"/>
              <a:ext cx="2084718" cy="141750"/>
            </a:xfrm>
            <a:prstGeom prst="roundRect">
              <a:avLst>
                <a:gd name="adj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Rectangle 63">
              <a:extLst>
                <a:ext uri="{FF2B5EF4-FFF2-40B4-BE49-F238E27FC236}">
                  <a16:creationId xmlns:a16="http://schemas.microsoft.com/office/drawing/2014/main" id="{984C22C7-BE40-42ED-A39A-135DB3FB2ADE}"/>
                </a:ext>
              </a:extLst>
            </p:cNvPr>
            <p:cNvSpPr/>
            <p:nvPr/>
          </p:nvSpPr>
          <p:spPr>
            <a:xfrm>
              <a:off x="453588" y="916722"/>
              <a:ext cx="861633" cy="981502"/>
            </a:xfrm>
            <a:prstGeom prst="rect">
              <a:avLst/>
            </a:prstGeom>
          </p:spPr>
          <p:txBody>
            <a:bodyPr wrap="none" lIns="0" tIns="0" bIns="0" anchor="t">
              <a:noAutofit/>
            </a:bodyPr>
            <a:lstStyle/>
            <a:p>
              <a:r>
                <a:rPr lang="ru-RU" sz="5400" spc="-244">
                  <a:solidFill>
                    <a:schemeClr val="accent4">
                      <a:lumMod val="40000"/>
                      <a:lumOff val="60000"/>
                      <a:alpha val="36000"/>
                    </a:schemeClr>
                  </a:solidFill>
                  <a:latin typeface="Arial" panose="020B0604020202020204" pitchFamily="34" charset="0"/>
                </a:rPr>
                <a:t>1 </a:t>
              </a:r>
              <a:r>
                <a:rPr lang="ru-RU" sz="5400" spc="-244" err="1">
                  <a:solidFill>
                    <a:schemeClr val="accent4">
                      <a:lumMod val="40000"/>
                      <a:lumOff val="60000"/>
                      <a:alpha val="36000"/>
                    </a:schemeClr>
                  </a:solidFill>
                  <a:latin typeface="Arial" panose="020B0604020202020204" pitchFamily="34" charset="0"/>
                </a:rPr>
                <a:t>босқич</a:t>
              </a:r>
              <a:r>
                <a:rPr lang="ru-RU" sz="5400" spc="-244">
                  <a:solidFill>
                    <a:schemeClr val="accent4">
                      <a:lumMod val="40000"/>
                      <a:lumOff val="60000"/>
                      <a:alpha val="36000"/>
                    </a:schemeClr>
                  </a:solidFill>
                  <a:latin typeface="Arial" panose="020B0604020202020204" pitchFamily="34" charset="0"/>
                </a:rPr>
                <a:t>. </a:t>
              </a:r>
              <a:endParaRPr lang="en-US" sz="5400" spc="-244">
                <a:solidFill>
                  <a:schemeClr val="accent4">
                    <a:lumMod val="40000"/>
                    <a:lumOff val="60000"/>
                    <a:alpha val="36000"/>
                  </a:schemeClr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id="{80277092-CCF3-42D2-8022-63CCA0FAFD6E}"/>
              </a:ext>
            </a:extLst>
          </p:cNvPr>
          <p:cNvSpPr/>
          <p:nvPr/>
        </p:nvSpPr>
        <p:spPr>
          <a:xfrm>
            <a:off x="3338037" y="2125819"/>
            <a:ext cx="2632842" cy="621213"/>
          </a:xfrm>
          <a:prstGeom prst="roundRect">
            <a:avLst>
              <a:gd name="adj" fmla="val 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44371" rIns="0" bIns="44371" rtlCol="0" anchor="t">
            <a:noAutofit/>
          </a:bodyPr>
          <a:lstStyle/>
          <a:p>
            <a:r>
              <a:rPr lang="ru-RU" sz="14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Ҳар</a:t>
            </a:r>
            <a:r>
              <a:rPr lang="ru-RU" sz="14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бир</a:t>
            </a:r>
            <a:r>
              <a:rPr lang="ru-RU" sz="14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функция / </a:t>
            </a:r>
            <a:r>
              <a:rPr lang="ru-RU" sz="14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жараён</a:t>
            </a:r>
            <a:r>
              <a:rPr lang="ru-RU" sz="14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учун</a:t>
            </a:r>
            <a:r>
              <a:rPr lang="ru-RU" sz="14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ўзига</a:t>
            </a:r>
            <a:r>
              <a:rPr lang="ru-RU" sz="14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хос</a:t>
            </a:r>
            <a:r>
              <a:rPr lang="ru-RU" sz="14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хавф-хатар</a:t>
            </a:r>
            <a:r>
              <a:rPr lang="ru-RU" sz="14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даражасини</a:t>
            </a:r>
            <a:r>
              <a:rPr lang="ru-RU" sz="14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аниқлаш</a:t>
            </a:r>
            <a:endParaRPr lang="ru-RU" sz="1400" b="1">
              <a:solidFill>
                <a:schemeClr val="bg2">
                  <a:lumMod val="25000"/>
                </a:schemeClr>
              </a:solidFill>
              <a:latin typeface="+mj-lt"/>
              <a:ea typeface="Golos Text" panose="020B0503020202020204" pitchFamily="34" charset="0"/>
            </a:endParaRP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AC762F3B-56A5-4DC6-AB5D-90A682D31D27}"/>
              </a:ext>
            </a:extLst>
          </p:cNvPr>
          <p:cNvGrpSpPr/>
          <p:nvPr/>
        </p:nvGrpSpPr>
        <p:grpSpPr>
          <a:xfrm>
            <a:off x="3338036" y="1158949"/>
            <a:ext cx="2632845" cy="981502"/>
            <a:chOff x="448933" y="916722"/>
            <a:chExt cx="2084718" cy="981502"/>
          </a:xfrm>
        </p:grpSpPr>
        <p:sp>
          <p:nvSpPr>
            <p:cNvPr id="69" name="Rectangle 68">
              <a:extLst>
                <a:ext uri="{FF2B5EF4-FFF2-40B4-BE49-F238E27FC236}">
                  <a16:creationId xmlns:a16="http://schemas.microsoft.com/office/drawing/2014/main" id="{39F46FDF-8E20-47A5-A7CD-33E1BF8742F6}"/>
                </a:ext>
              </a:extLst>
            </p:cNvPr>
            <p:cNvSpPr/>
            <p:nvPr/>
          </p:nvSpPr>
          <p:spPr>
            <a:xfrm>
              <a:off x="453588" y="916722"/>
              <a:ext cx="861633" cy="981502"/>
            </a:xfrm>
            <a:prstGeom prst="rect">
              <a:avLst/>
            </a:prstGeom>
          </p:spPr>
          <p:txBody>
            <a:bodyPr wrap="none" lIns="0" tIns="0" bIns="0" anchor="t">
              <a:noAutofit/>
            </a:bodyPr>
            <a:lstStyle/>
            <a:p>
              <a:r>
                <a:rPr lang="ru-RU" sz="5400" spc="-244">
                  <a:solidFill>
                    <a:schemeClr val="accent4">
                      <a:lumMod val="40000"/>
                      <a:lumOff val="60000"/>
                      <a:alpha val="36000"/>
                    </a:schemeClr>
                  </a:solidFill>
                  <a:latin typeface="Arial" panose="020B0604020202020204" pitchFamily="34" charset="0"/>
                </a:rPr>
                <a:t>2 </a:t>
              </a:r>
              <a:r>
                <a:rPr lang="ru-RU" sz="5400" spc="-244" err="1">
                  <a:solidFill>
                    <a:schemeClr val="accent4">
                      <a:lumMod val="40000"/>
                      <a:lumOff val="60000"/>
                      <a:alpha val="36000"/>
                    </a:schemeClr>
                  </a:solidFill>
                  <a:latin typeface="Arial" panose="020B0604020202020204" pitchFamily="34" charset="0"/>
                </a:rPr>
                <a:t>босқич</a:t>
              </a:r>
              <a:r>
                <a:rPr lang="ru-RU" sz="5400" spc="-244">
                  <a:solidFill>
                    <a:schemeClr val="accent4">
                      <a:lumMod val="40000"/>
                      <a:lumOff val="60000"/>
                      <a:alpha val="36000"/>
                    </a:schemeClr>
                  </a:solidFill>
                  <a:latin typeface="Arial" panose="020B0604020202020204" pitchFamily="34" charset="0"/>
                </a:rPr>
                <a:t>. </a:t>
              </a:r>
              <a:endParaRPr lang="en-US" sz="5400" spc="-244">
                <a:solidFill>
                  <a:schemeClr val="accent4">
                    <a:lumMod val="40000"/>
                    <a:lumOff val="60000"/>
                    <a:alpha val="36000"/>
                  </a:schemeClr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0" name="Rectangle: Rounded Corners 69">
              <a:extLst>
                <a:ext uri="{FF2B5EF4-FFF2-40B4-BE49-F238E27FC236}">
                  <a16:creationId xmlns:a16="http://schemas.microsoft.com/office/drawing/2014/main" id="{F1B3ED90-1C1F-49B1-876A-12D51BFEC260}"/>
                </a:ext>
              </a:extLst>
            </p:cNvPr>
            <p:cNvSpPr/>
            <p:nvPr/>
          </p:nvSpPr>
          <p:spPr>
            <a:xfrm>
              <a:off x="448933" y="1712800"/>
              <a:ext cx="2084718" cy="141750"/>
            </a:xfrm>
            <a:prstGeom prst="roundRect">
              <a:avLst>
                <a:gd name="adj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3" name="Rectangle: Rounded Corners 72">
            <a:extLst>
              <a:ext uri="{FF2B5EF4-FFF2-40B4-BE49-F238E27FC236}">
                <a16:creationId xmlns:a16="http://schemas.microsoft.com/office/drawing/2014/main" id="{C49C7190-BE40-43A6-AF4B-A4F70ACFC80B}"/>
              </a:ext>
            </a:extLst>
          </p:cNvPr>
          <p:cNvSpPr/>
          <p:nvPr/>
        </p:nvSpPr>
        <p:spPr>
          <a:xfrm>
            <a:off x="6227140" y="2125819"/>
            <a:ext cx="2632842" cy="621213"/>
          </a:xfrm>
          <a:prstGeom prst="roundRect">
            <a:avLst>
              <a:gd name="adj" fmla="val 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44371" rIns="0" bIns="44371" rtlCol="0" anchor="t">
            <a:noAutofit/>
          </a:bodyPr>
          <a:lstStyle/>
          <a:p>
            <a:pPr marL="342900" indent="-342900">
              <a:buAutoNum type="arabicParenBoth"/>
            </a:pPr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Функциялар</a:t>
            </a:r>
            <a:r>
              <a:rPr lang="ru-RU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/</a:t>
            </a:r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жараёнлар</a:t>
            </a:r>
            <a:r>
              <a:rPr lang="ru-RU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бўйича</a:t>
            </a:r>
            <a:r>
              <a:rPr lang="ru-RU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хавф-хатарни</a:t>
            </a:r>
            <a:r>
              <a:rPr lang="ru-RU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пасайтириш</a:t>
            </a:r>
            <a:r>
              <a:rPr lang="ru-RU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бўйича</a:t>
            </a:r>
            <a:r>
              <a:rPr lang="ru-RU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мавжуд</a:t>
            </a:r>
            <a:r>
              <a:rPr lang="ru-RU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тартиб</a:t>
            </a:r>
            <a:r>
              <a:rPr lang="ru-RU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таомиллар</a:t>
            </a:r>
            <a:r>
              <a:rPr lang="ru-RU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/ </a:t>
            </a:r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чора-тадбирларни</a:t>
            </a:r>
            <a:r>
              <a:rPr lang="ru-RU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таҳлил</a:t>
            </a:r>
            <a:r>
              <a:rPr lang="ru-RU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қилиш</a:t>
            </a:r>
            <a:r>
              <a:rPr lang="ru-RU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ва</a:t>
            </a:r>
            <a:endParaRPr lang="ru-RU" sz="1200" b="1">
              <a:solidFill>
                <a:schemeClr val="bg2">
                  <a:lumMod val="25000"/>
                </a:schemeClr>
              </a:solidFill>
              <a:latin typeface="+mj-lt"/>
              <a:ea typeface="Golos Text" panose="020B0503020202020204" pitchFamily="34" charset="0"/>
            </a:endParaRPr>
          </a:p>
          <a:p>
            <a:pPr marL="342900" indent="-342900">
              <a:buAutoNum type="arabicParenBoth"/>
            </a:pPr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Ҳар</a:t>
            </a:r>
            <a:r>
              <a:rPr lang="ru-RU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бир</a:t>
            </a:r>
            <a:r>
              <a:rPr lang="ru-RU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функция/</a:t>
            </a:r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жараён</a:t>
            </a:r>
            <a:r>
              <a:rPr lang="ru-RU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учун</a:t>
            </a:r>
            <a:r>
              <a:rPr lang="ru-RU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коррупциявий</a:t>
            </a:r>
            <a:r>
              <a:rPr lang="ru-RU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хавф-хатарнинг</a:t>
            </a:r>
            <a:r>
              <a:rPr lang="ru-RU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қолдиқ</a:t>
            </a:r>
            <a:r>
              <a:rPr lang="ru-RU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даражасини</a:t>
            </a:r>
            <a:r>
              <a:rPr lang="ru-RU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аниқлаш</a:t>
            </a:r>
            <a:endParaRPr lang="ru-RU" sz="1200" b="1">
              <a:solidFill>
                <a:schemeClr val="bg2">
                  <a:lumMod val="25000"/>
                </a:schemeClr>
              </a:solidFill>
              <a:latin typeface="+mj-lt"/>
              <a:ea typeface="Golos Text" panose="020B0503020202020204" pitchFamily="34" charset="0"/>
            </a:endParaRPr>
          </a:p>
        </p:txBody>
      </p:sp>
      <p:grpSp>
        <p:nvGrpSpPr>
          <p:cNvPr id="74" name="Group 73">
            <a:extLst>
              <a:ext uri="{FF2B5EF4-FFF2-40B4-BE49-F238E27FC236}">
                <a16:creationId xmlns:a16="http://schemas.microsoft.com/office/drawing/2014/main" id="{3B621E4E-AC53-4846-A633-852499913A83}"/>
              </a:ext>
            </a:extLst>
          </p:cNvPr>
          <p:cNvGrpSpPr/>
          <p:nvPr/>
        </p:nvGrpSpPr>
        <p:grpSpPr>
          <a:xfrm>
            <a:off x="6227139" y="1158949"/>
            <a:ext cx="2632845" cy="981502"/>
            <a:chOff x="448933" y="916722"/>
            <a:chExt cx="2084718" cy="981502"/>
          </a:xfrm>
        </p:grpSpPr>
        <p:sp>
          <p:nvSpPr>
            <p:cNvPr id="75" name="Rectangle: Rounded Corners 74">
              <a:extLst>
                <a:ext uri="{FF2B5EF4-FFF2-40B4-BE49-F238E27FC236}">
                  <a16:creationId xmlns:a16="http://schemas.microsoft.com/office/drawing/2014/main" id="{C42F548A-5510-48E6-A378-F8C74D8AF239}"/>
                </a:ext>
              </a:extLst>
            </p:cNvPr>
            <p:cNvSpPr/>
            <p:nvPr/>
          </p:nvSpPr>
          <p:spPr>
            <a:xfrm>
              <a:off x="448933" y="1712800"/>
              <a:ext cx="2084718" cy="141750"/>
            </a:xfrm>
            <a:prstGeom prst="roundRect">
              <a:avLst>
                <a:gd name="adj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Rectangle 75">
              <a:extLst>
                <a:ext uri="{FF2B5EF4-FFF2-40B4-BE49-F238E27FC236}">
                  <a16:creationId xmlns:a16="http://schemas.microsoft.com/office/drawing/2014/main" id="{7EA06A43-0DDA-4B1B-A66D-6AEB26A68CE7}"/>
                </a:ext>
              </a:extLst>
            </p:cNvPr>
            <p:cNvSpPr/>
            <p:nvPr/>
          </p:nvSpPr>
          <p:spPr>
            <a:xfrm>
              <a:off x="453588" y="916722"/>
              <a:ext cx="861633" cy="981502"/>
            </a:xfrm>
            <a:prstGeom prst="rect">
              <a:avLst/>
            </a:prstGeom>
          </p:spPr>
          <p:txBody>
            <a:bodyPr wrap="none" lIns="0" tIns="0" bIns="0" anchor="t">
              <a:noAutofit/>
            </a:bodyPr>
            <a:lstStyle/>
            <a:p>
              <a:r>
                <a:rPr lang="ru-RU" sz="5400" spc="-244">
                  <a:solidFill>
                    <a:schemeClr val="accent4">
                      <a:lumMod val="40000"/>
                      <a:lumOff val="60000"/>
                      <a:alpha val="36000"/>
                    </a:schemeClr>
                  </a:solidFill>
                  <a:latin typeface="Arial" panose="020B0604020202020204" pitchFamily="34" charset="0"/>
                </a:rPr>
                <a:t>3 </a:t>
              </a:r>
              <a:r>
                <a:rPr lang="ru-RU" sz="5400" spc="-244" err="1">
                  <a:solidFill>
                    <a:schemeClr val="accent4">
                      <a:lumMod val="40000"/>
                      <a:lumOff val="60000"/>
                      <a:alpha val="36000"/>
                    </a:schemeClr>
                  </a:solidFill>
                  <a:latin typeface="Arial" panose="020B0604020202020204" pitchFamily="34" charset="0"/>
                </a:rPr>
                <a:t>босқич</a:t>
              </a:r>
              <a:r>
                <a:rPr lang="ru-RU" sz="5400" spc="-244">
                  <a:solidFill>
                    <a:schemeClr val="accent4">
                      <a:lumMod val="40000"/>
                      <a:lumOff val="60000"/>
                      <a:alpha val="36000"/>
                    </a:schemeClr>
                  </a:solidFill>
                  <a:latin typeface="Arial" panose="020B0604020202020204" pitchFamily="34" charset="0"/>
                </a:rPr>
                <a:t>. </a:t>
              </a:r>
              <a:endParaRPr lang="en-US" sz="5400" spc="-244">
                <a:solidFill>
                  <a:schemeClr val="accent4">
                    <a:lumMod val="40000"/>
                    <a:lumOff val="60000"/>
                    <a:alpha val="36000"/>
                  </a:schemeClr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79" name="Rectangle: Rounded Corners 78">
            <a:extLst>
              <a:ext uri="{FF2B5EF4-FFF2-40B4-BE49-F238E27FC236}">
                <a16:creationId xmlns:a16="http://schemas.microsoft.com/office/drawing/2014/main" id="{2E44B5B2-1F31-4C7A-844C-E30AE724C0E5}"/>
              </a:ext>
            </a:extLst>
          </p:cNvPr>
          <p:cNvSpPr/>
          <p:nvPr/>
        </p:nvSpPr>
        <p:spPr>
          <a:xfrm>
            <a:off x="9116244" y="2125819"/>
            <a:ext cx="2632842" cy="621213"/>
          </a:xfrm>
          <a:prstGeom prst="roundRect">
            <a:avLst>
              <a:gd name="adj" fmla="val 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44371" rIns="0" bIns="44371" rtlCol="0" anchor="t">
            <a:noAutofit/>
          </a:bodyPr>
          <a:lstStyle/>
          <a:p>
            <a:r>
              <a:rPr lang="ru-RU" sz="14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Хавф-хатарнинг</a:t>
            </a:r>
            <a:r>
              <a:rPr lang="ru-RU" sz="14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қолдиқ</a:t>
            </a:r>
            <a:r>
              <a:rPr lang="ru-RU" sz="14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даражасини</a:t>
            </a:r>
            <a:r>
              <a:rPr lang="ru-RU" sz="14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пасайтириш</a:t>
            </a:r>
            <a:r>
              <a:rPr lang="ru-RU" sz="14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бўйича</a:t>
            </a:r>
            <a:r>
              <a:rPr lang="ru-RU" sz="14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чора-тадбирлар</a:t>
            </a:r>
            <a:r>
              <a:rPr lang="ru-RU" sz="14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/ </a:t>
            </a:r>
            <a:r>
              <a:rPr lang="ru-RU" sz="14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назоратни</a:t>
            </a:r>
            <a:r>
              <a:rPr lang="ru-RU" sz="14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ишлаб</a:t>
            </a:r>
            <a:r>
              <a:rPr lang="ru-RU" sz="14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чиқиш</a:t>
            </a:r>
            <a:endParaRPr lang="ru-RU" sz="1400" b="1">
              <a:solidFill>
                <a:schemeClr val="bg2">
                  <a:lumMod val="25000"/>
                </a:schemeClr>
              </a:solidFill>
              <a:latin typeface="+mj-lt"/>
              <a:ea typeface="Golos Text" panose="020B0503020202020204" pitchFamily="34" charset="0"/>
            </a:endParaRPr>
          </a:p>
        </p:txBody>
      </p:sp>
      <p:grpSp>
        <p:nvGrpSpPr>
          <p:cNvPr id="80" name="Group 79">
            <a:extLst>
              <a:ext uri="{FF2B5EF4-FFF2-40B4-BE49-F238E27FC236}">
                <a16:creationId xmlns:a16="http://schemas.microsoft.com/office/drawing/2014/main" id="{F26654DE-4EF3-44CA-A00F-146AC676B8AC}"/>
              </a:ext>
            </a:extLst>
          </p:cNvPr>
          <p:cNvGrpSpPr/>
          <p:nvPr/>
        </p:nvGrpSpPr>
        <p:grpSpPr>
          <a:xfrm>
            <a:off x="9116243" y="1158949"/>
            <a:ext cx="2632845" cy="981502"/>
            <a:chOff x="448933" y="916722"/>
            <a:chExt cx="2084718" cy="981502"/>
          </a:xfrm>
        </p:grpSpPr>
        <p:sp>
          <p:nvSpPr>
            <p:cNvPr id="81" name="Rectangle: Rounded Corners 80">
              <a:extLst>
                <a:ext uri="{FF2B5EF4-FFF2-40B4-BE49-F238E27FC236}">
                  <a16:creationId xmlns:a16="http://schemas.microsoft.com/office/drawing/2014/main" id="{DE9E7AB3-9698-4711-8313-1A85869B5DEB}"/>
                </a:ext>
              </a:extLst>
            </p:cNvPr>
            <p:cNvSpPr/>
            <p:nvPr/>
          </p:nvSpPr>
          <p:spPr>
            <a:xfrm>
              <a:off x="448933" y="1712800"/>
              <a:ext cx="2084718" cy="141750"/>
            </a:xfrm>
            <a:prstGeom prst="roundRect">
              <a:avLst>
                <a:gd name="adj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Rectangle 81">
              <a:extLst>
                <a:ext uri="{FF2B5EF4-FFF2-40B4-BE49-F238E27FC236}">
                  <a16:creationId xmlns:a16="http://schemas.microsoft.com/office/drawing/2014/main" id="{BB017F36-2B1D-4B2B-A5FA-5ACB6E769FD2}"/>
                </a:ext>
              </a:extLst>
            </p:cNvPr>
            <p:cNvSpPr/>
            <p:nvPr/>
          </p:nvSpPr>
          <p:spPr>
            <a:xfrm>
              <a:off x="453588" y="916722"/>
              <a:ext cx="861633" cy="981502"/>
            </a:xfrm>
            <a:prstGeom prst="rect">
              <a:avLst/>
            </a:prstGeom>
          </p:spPr>
          <p:txBody>
            <a:bodyPr wrap="none" lIns="0" tIns="0" bIns="0" anchor="t">
              <a:noAutofit/>
            </a:bodyPr>
            <a:lstStyle/>
            <a:p>
              <a:r>
                <a:rPr lang="ru-RU" sz="5400" spc="-244">
                  <a:solidFill>
                    <a:schemeClr val="accent4">
                      <a:lumMod val="40000"/>
                      <a:lumOff val="60000"/>
                      <a:alpha val="36000"/>
                    </a:schemeClr>
                  </a:solidFill>
                  <a:latin typeface="Arial" panose="020B0604020202020204" pitchFamily="34" charset="0"/>
                </a:rPr>
                <a:t>4 </a:t>
              </a:r>
              <a:r>
                <a:rPr lang="ru-RU" sz="5400" spc="-244" err="1">
                  <a:solidFill>
                    <a:schemeClr val="accent4">
                      <a:lumMod val="40000"/>
                      <a:lumOff val="60000"/>
                      <a:alpha val="36000"/>
                    </a:schemeClr>
                  </a:solidFill>
                  <a:latin typeface="Arial" panose="020B0604020202020204" pitchFamily="34" charset="0"/>
                </a:rPr>
                <a:t>босқич</a:t>
              </a:r>
              <a:r>
                <a:rPr lang="ru-RU" sz="5400" spc="-244">
                  <a:solidFill>
                    <a:schemeClr val="accent4">
                      <a:lumMod val="40000"/>
                      <a:lumOff val="60000"/>
                      <a:alpha val="36000"/>
                    </a:schemeClr>
                  </a:solidFill>
                  <a:latin typeface="Arial" panose="020B0604020202020204" pitchFamily="34" charset="0"/>
                </a:rPr>
                <a:t>. </a:t>
              </a:r>
              <a:endParaRPr lang="en-US" sz="6000" spc="-244">
                <a:solidFill>
                  <a:schemeClr val="accent4">
                    <a:lumMod val="40000"/>
                    <a:lumOff val="60000"/>
                    <a:alpha val="36000"/>
                  </a:schemeClr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84" name="Group 83">
            <a:extLst>
              <a:ext uri="{FF2B5EF4-FFF2-40B4-BE49-F238E27FC236}">
                <a16:creationId xmlns:a16="http://schemas.microsoft.com/office/drawing/2014/main" id="{B0A28313-8839-45B5-92CC-9EE573E42E67}"/>
              </a:ext>
            </a:extLst>
          </p:cNvPr>
          <p:cNvGrpSpPr/>
          <p:nvPr/>
        </p:nvGrpSpPr>
        <p:grpSpPr>
          <a:xfrm rot="5400000">
            <a:off x="500262" y="3961458"/>
            <a:ext cx="238043" cy="374571"/>
            <a:chOff x="3841139" y="1940745"/>
            <a:chExt cx="238043" cy="442712"/>
          </a:xfrm>
          <a:solidFill>
            <a:srgbClr val="B1C7F7"/>
          </a:solidFill>
        </p:grpSpPr>
        <p:sp>
          <p:nvSpPr>
            <p:cNvPr id="85" name="Arrow: Chevron 84">
              <a:extLst>
                <a:ext uri="{FF2B5EF4-FFF2-40B4-BE49-F238E27FC236}">
                  <a16:creationId xmlns:a16="http://schemas.microsoft.com/office/drawing/2014/main" id="{DAD27B62-3E9A-49D5-83E9-E934A147A9BD}"/>
                </a:ext>
              </a:extLst>
            </p:cNvPr>
            <p:cNvSpPr/>
            <p:nvPr/>
          </p:nvSpPr>
          <p:spPr>
            <a:xfrm>
              <a:off x="3841139" y="1940745"/>
              <a:ext cx="169439" cy="442712"/>
            </a:xfrm>
            <a:prstGeom prst="chevron">
              <a:avLst>
                <a:gd name="adj" fmla="val 85396"/>
              </a:avLst>
            </a:pr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00" b="1">
                <a:solidFill>
                  <a:schemeClr val="bg1"/>
                </a:solidFill>
              </a:endParaRPr>
            </a:p>
          </p:txBody>
        </p:sp>
        <p:sp>
          <p:nvSpPr>
            <p:cNvPr id="86" name="Arrow: Chevron 85">
              <a:extLst>
                <a:ext uri="{FF2B5EF4-FFF2-40B4-BE49-F238E27FC236}">
                  <a16:creationId xmlns:a16="http://schemas.microsoft.com/office/drawing/2014/main" id="{C21946DA-5A21-402F-85B9-3123C520C196}"/>
                </a:ext>
              </a:extLst>
            </p:cNvPr>
            <p:cNvSpPr/>
            <p:nvPr/>
          </p:nvSpPr>
          <p:spPr>
            <a:xfrm>
              <a:off x="3909743" y="1940745"/>
              <a:ext cx="169439" cy="442712"/>
            </a:xfrm>
            <a:prstGeom prst="chevron">
              <a:avLst>
                <a:gd name="adj" fmla="val 85396"/>
              </a:avLst>
            </a:pr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00" b="1">
                <a:solidFill>
                  <a:schemeClr val="bg1"/>
                </a:solidFill>
              </a:endParaRPr>
            </a:p>
          </p:txBody>
        </p:sp>
      </p:grpSp>
      <p:sp>
        <p:nvSpPr>
          <p:cNvPr id="104" name="Rectangle 103">
            <a:extLst>
              <a:ext uri="{FF2B5EF4-FFF2-40B4-BE49-F238E27FC236}">
                <a16:creationId xmlns:a16="http://schemas.microsoft.com/office/drawing/2014/main" id="{1600A775-8894-41E3-B0B7-6BF3BC666DA5}"/>
              </a:ext>
            </a:extLst>
          </p:cNvPr>
          <p:cNvSpPr/>
          <p:nvPr/>
        </p:nvSpPr>
        <p:spPr>
          <a:xfrm>
            <a:off x="3348950" y="3873357"/>
            <a:ext cx="374571" cy="61633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5" name="Group 104">
            <a:extLst>
              <a:ext uri="{FF2B5EF4-FFF2-40B4-BE49-F238E27FC236}">
                <a16:creationId xmlns:a16="http://schemas.microsoft.com/office/drawing/2014/main" id="{2AF81646-225F-4884-BFCE-E710F1DCC9DE}"/>
              </a:ext>
            </a:extLst>
          </p:cNvPr>
          <p:cNvGrpSpPr/>
          <p:nvPr/>
        </p:nvGrpSpPr>
        <p:grpSpPr>
          <a:xfrm rot="5400000">
            <a:off x="3406300" y="3961458"/>
            <a:ext cx="238043" cy="374571"/>
            <a:chOff x="3841139" y="1940745"/>
            <a:chExt cx="238043" cy="442712"/>
          </a:xfrm>
          <a:solidFill>
            <a:srgbClr val="B1C7F7"/>
          </a:solidFill>
        </p:grpSpPr>
        <p:sp>
          <p:nvSpPr>
            <p:cNvPr id="106" name="Arrow: Chevron 105">
              <a:extLst>
                <a:ext uri="{FF2B5EF4-FFF2-40B4-BE49-F238E27FC236}">
                  <a16:creationId xmlns:a16="http://schemas.microsoft.com/office/drawing/2014/main" id="{76525001-83C0-421F-8206-6221FCC1AB9B}"/>
                </a:ext>
              </a:extLst>
            </p:cNvPr>
            <p:cNvSpPr/>
            <p:nvPr/>
          </p:nvSpPr>
          <p:spPr>
            <a:xfrm>
              <a:off x="3841139" y="1940745"/>
              <a:ext cx="169439" cy="442712"/>
            </a:xfrm>
            <a:prstGeom prst="chevron">
              <a:avLst>
                <a:gd name="adj" fmla="val 85396"/>
              </a:avLst>
            </a:pr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00" b="1">
                <a:solidFill>
                  <a:schemeClr val="bg1"/>
                </a:solidFill>
              </a:endParaRPr>
            </a:p>
          </p:txBody>
        </p:sp>
        <p:sp>
          <p:nvSpPr>
            <p:cNvPr id="107" name="Arrow: Chevron 106">
              <a:extLst>
                <a:ext uri="{FF2B5EF4-FFF2-40B4-BE49-F238E27FC236}">
                  <a16:creationId xmlns:a16="http://schemas.microsoft.com/office/drawing/2014/main" id="{02BC2C7D-7286-49AD-A40E-6143EDAC9451}"/>
                </a:ext>
              </a:extLst>
            </p:cNvPr>
            <p:cNvSpPr/>
            <p:nvPr/>
          </p:nvSpPr>
          <p:spPr>
            <a:xfrm>
              <a:off x="3909743" y="1940745"/>
              <a:ext cx="169439" cy="442712"/>
            </a:xfrm>
            <a:prstGeom prst="chevron">
              <a:avLst>
                <a:gd name="adj" fmla="val 85396"/>
              </a:avLst>
            </a:pr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00" b="1">
                <a:solidFill>
                  <a:schemeClr val="bg1"/>
                </a:solidFill>
              </a:endParaRPr>
            </a:p>
          </p:txBody>
        </p:sp>
      </p:grpSp>
      <p:sp>
        <p:nvSpPr>
          <p:cNvPr id="108" name="Rectangle 107">
            <a:extLst>
              <a:ext uri="{FF2B5EF4-FFF2-40B4-BE49-F238E27FC236}">
                <a16:creationId xmlns:a16="http://schemas.microsoft.com/office/drawing/2014/main" id="{F866086E-3ED7-4C0E-B9CD-49E0555E7617}"/>
              </a:ext>
            </a:extLst>
          </p:cNvPr>
          <p:cNvSpPr/>
          <p:nvPr/>
        </p:nvSpPr>
        <p:spPr>
          <a:xfrm>
            <a:off x="6178352" y="3873357"/>
            <a:ext cx="374571" cy="61633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B9444185-04FC-4BE1-87D0-E9C99D5D6380}"/>
              </a:ext>
            </a:extLst>
          </p:cNvPr>
          <p:cNvGrpSpPr/>
          <p:nvPr/>
        </p:nvGrpSpPr>
        <p:grpSpPr>
          <a:xfrm rot="5400000">
            <a:off x="6235702" y="3961458"/>
            <a:ext cx="238043" cy="374571"/>
            <a:chOff x="3841139" y="1940745"/>
            <a:chExt cx="238043" cy="442712"/>
          </a:xfrm>
          <a:solidFill>
            <a:srgbClr val="B1C7F7"/>
          </a:solidFill>
        </p:grpSpPr>
        <p:sp>
          <p:nvSpPr>
            <p:cNvPr id="110" name="Arrow: Chevron 109">
              <a:extLst>
                <a:ext uri="{FF2B5EF4-FFF2-40B4-BE49-F238E27FC236}">
                  <a16:creationId xmlns:a16="http://schemas.microsoft.com/office/drawing/2014/main" id="{60742B30-CAFF-4A4B-BE20-F89FAD630080}"/>
                </a:ext>
              </a:extLst>
            </p:cNvPr>
            <p:cNvSpPr/>
            <p:nvPr/>
          </p:nvSpPr>
          <p:spPr>
            <a:xfrm>
              <a:off x="3841139" y="1940745"/>
              <a:ext cx="169439" cy="442712"/>
            </a:xfrm>
            <a:prstGeom prst="chevron">
              <a:avLst>
                <a:gd name="adj" fmla="val 85396"/>
              </a:avLst>
            </a:pr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00" b="1">
                <a:solidFill>
                  <a:schemeClr val="bg1"/>
                </a:solidFill>
              </a:endParaRPr>
            </a:p>
          </p:txBody>
        </p:sp>
        <p:sp>
          <p:nvSpPr>
            <p:cNvPr id="111" name="Arrow: Chevron 110">
              <a:extLst>
                <a:ext uri="{FF2B5EF4-FFF2-40B4-BE49-F238E27FC236}">
                  <a16:creationId xmlns:a16="http://schemas.microsoft.com/office/drawing/2014/main" id="{2E70DC52-1112-4C9B-8AC6-F82675B1C3CF}"/>
                </a:ext>
              </a:extLst>
            </p:cNvPr>
            <p:cNvSpPr/>
            <p:nvPr/>
          </p:nvSpPr>
          <p:spPr>
            <a:xfrm>
              <a:off x="3909743" y="1940745"/>
              <a:ext cx="169439" cy="442712"/>
            </a:xfrm>
            <a:prstGeom prst="chevron">
              <a:avLst>
                <a:gd name="adj" fmla="val 85396"/>
              </a:avLst>
            </a:pr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00" b="1">
                <a:solidFill>
                  <a:schemeClr val="bg1"/>
                </a:solidFill>
              </a:endParaRPr>
            </a:p>
          </p:txBody>
        </p:sp>
      </p:grpSp>
      <p:sp>
        <p:nvSpPr>
          <p:cNvPr id="112" name="Rectangle 111">
            <a:extLst>
              <a:ext uri="{FF2B5EF4-FFF2-40B4-BE49-F238E27FC236}">
                <a16:creationId xmlns:a16="http://schemas.microsoft.com/office/drawing/2014/main" id="{C1BA2258-E620-40D1-B319-11D89A15669E}"/>
              </a:ext>
            </a:extLst>
          </p:cNvPr>
          <p:cNvSpPr/>
          <p:nvPr/>
        </p:nvSpPr>
        <p:spPr>
          <a:xfrm>
            <a:off x="9087223" y="3873357"/>
            <a:ext cx="374571" cy="61633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3" name="Group 112">
            <a:extLst>
              <a:ext uri="{FF2B5EF4-FFF2-40B4-BE49-F238E27FC236}">
                <a16:creationId xmlns:a16="http://schemas.microsoft.com/office/drawing/2014/main" id="{092AB244-EB11-481F-8D56-BD43EFAE13AD}"/>
              </a:ext>
            </a:extLst>
          </p:cNvPr>
          <p:cNvGrpSpPr/>
          <p:nvPr/>
        </p:nvGrpSpPr>
        <p:grpSpPr>
          <a:xfrm rot="5400000">
            <a:off x="9144573" y="3961458"/>
            <a:ext cx="238043" cy="374571"/>
            <a:chOff x="3841139" y="1940745"/>
            <a:chExt cx="238043" cy="442712"/>
          </a:xfrm>
          <a:solidFill>
            <a:srgbClr val="B1C7F7"/>
          </a:solidFill>
        </p:grpSpPr>
        <p:sp>
          <p:nvSpPr>
            <p:cNvPr id="114" name="Arrow: Chevron 113">
              <a:extLst>
                <a:ext uri="{FF2B5EF4-FFF2-40B4-BE49-F238E27FC236}">
                  <a16:creationId xmlns:a16="http://schemas.microsoft.com/office/drawing/2014/main" id="{A3F6C7B9-FFD3-417A-A423-1DDF334B162D}"/>
                </a:ext>
              </a:extLst>
            </p:cNvPr>
            <p:cNvSpPr/>
            <p:nvPr/>
          </p:nvSpPr>
          <p:spPr>
            <a:xfrm>
              <a:off x="3841139" y="1940745"/>
              <a:ext cx="169439" cy="442712"/>
            </a:xfrm>
            <a:prstGeom prst="chevron">
              <a:avLst>
                <a:gd name="adj" fmla="val 85396"/>
              </a:avLst>
            </a:pr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00" b="1">
                <a:solidFill>
                  <a:schemeClr val="bg1"/>
                </a:solidFill>
              </a:endParaRPr>
            </a:p>
          </p:txBody>
        </p:sp>
        <p:sp>
          <p:nvSpPr>
            <p:cNvPr id="115" name="Arrow: Chevron 114">
              <a:extLst>
                <a:ext uri="{FF2B5EF4-FFF2-40B4-BE49-F238E27FC236}">
                  <a16:creationId xmlns:a16="http://schemas.microsoft.com/office/drawing/2014/main" id="{C7588BB6-6641-4DB6-9063-E95AFBC3432E}"/>
                </a:ext>
              </a:extLst>
            </p:cNvPr>
            <p:cNvSpPr/>
            <p:nvPr/>
          </p:nvSpPr>
          <p:spPr>
            <a:xfrm>
              <a:off x="3909743" y="1940745"/>
              <a:ext cx="169439" cy="442712"/>
            </a:xfrm>
            <a:prstGeom prst="chevron">
              <a:avLst>
                <a:gd name="adj" fmla="val 85396"/>
              </a:avLst>
            </a:pr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00" b="1">
                <a:solidFill>
                  <a:schemeClr val="bg1"/>
                </a:solidFill>
              </a:endParaRPr>
            </a:p>
          </p:txBody>
        </p:sp>
      </p:grpSp>
      <p:sp>
        <p:nvSpPr>
          <p:cNvPr id="99" name="Rectangle: Rounded Corners 98">
            <a:extLst>
              <a:ext uri="{FF2B5EF4-FFF2-40B4-BE49-F238E27FC236}">
                <a16:creationId xmlns:a16="http://schemas.microsoft.com/office/drawing/2014/main" id="{CF888C7F-7DA6-40D1-8CF0-D186B3A429B2}"/>
              </a:ext>
            </a:extLst>
          </p:cNvPr>
          <p:cNvSpPr/>
          <p:nvPr/>
        </p:nvSpPr>
        <p:spPr>
          <a:xfrm>
            <a:off x="448934" y="4345727"/>
            <a:ext cx="2632842" cy="621213"/>
          </a:xfrm>
          <a:prstGeom prst="roundRect">
            <a:avLst>
              <a:gd name="adj" fmla="val 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44371" rIns="0" bIns="44371" rtlCol="0" anchor="t">
            <a:noAutofit/>
          </a:bodyPr>
          <a:lstStyle/>
          <a:p>
            <a:pPr>
              <a:spcAft>
                <a:spcPts val="600"/>
              </a:spcAft>
            </a:pPr>
            <a:r>
              <a:rPr lang="uz-Cyrl-UZ" sz="1400" b="1">
                <a:solidFill>
                  <a:srgbClr val="1BD7D3"/>
                </a:solidFill>
                <a:ea typeface="Golos Text" panose="020B0503020202020204" pitchFamily="34" charset="0"/>
              </a:rPr>
              <a:t>Босқич натижалари</a:t>
            </a:r>
            <a:endParaRPr lang="ru-RU" sz="1400" b="1">
              <a:solidFill>
                <a:srgbClr val="1BD7D3"/>
              </a:solidFill>
              <a:ea typeface="Golos Text" panose="020B0503020202020204" pitchFamily="34" charset="0"/>
            </a:endParaRPr>
          </a:p>
          <a:p>
            <a:pPr>
              <a:spcAft>
                <a:spcPts val="600"/>
              </a:spcAft>
            </a:pPr>
            <a:r>
              <a:rPr lang="ru-RU" sz="140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Мумкин</a:t>
            </a:r>
            <a:r>
              <a:rPr lang="ru-RU" sz="140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бўлган</a:t>
            </a:r>
            <a:r>
              <a:rPr lang="ru-RU" sz="140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хавф-хатарлар</a:t>
            </a:r>
            <a:r>
              <a:rPr lang="ru-RU" sz="140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/ </a:t>
            </a:r>
            <a:r>
              <a:rPr lang="ru-RU" sz="140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коррупциявий</a:t>
            </a:r>
            <a:r>
              <a:rPr lang="ru-RU" sz="140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схемалар</a:t>
            </a:r>
            <a:r>
              <a:rPr lang="ru-RU" sz="140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тавсифи</a:t>
            </a:r>
            <a:r>
              <a:rPr lang="ru-RU" sz="140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билан</a:t>
            </a:r>
            <a:r>
              <a:rPr lang="ru-RU" sz="140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барча</a:t>
            </a:r>
            <a:r>
              <a:rPr lang="ru-RU" sz="140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функциялар</a:t>
            </a:r>
            <a:r>
              <a:rPr lang="ru-RU" sz="140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рўйхати</a:t>
            </a:r>
            <a:endParaRPr lang="ru-RU" sz="1400">
              <a:solidFill>
                <a:schemeClr val="tx2"/>
              </a:solidFill>
              <a:latin typeface="+mj-lt"/>
              <a:ea typeface="Golos Text" panose="020B0503020202020204" pitchFamily="34" charset="0"/>
            </a:endParaRPr>
          </a:p>
        </p:txBody>
      </p:sp>
      <p:sp>
        <p:nvSpPr>
          <p:cNvPr id="100" name="Rectangle: Rounded Corners 99">
            <a:extLst>
              <a:ext uri="{FF2B5EF4-FFF2-40B4-BE49-F238E27FC236}">
                <a16:creationId xmlns:a16="http://schemas.microsoft.com/office/drawing/2014/main" id="{43128E7F-1634-46FF-83DC-CC48F9CEB976}"/>
              </a:ext>
            </a:extLst>
          </p:cNvPr>
          <p:cNvSpPr/>
          <p:nvPr/>
        </p:nvSpPr>
        <p:spPr>
          <a:xfrm>
            <a:off x="3338037" y="4345727"/>
            <a:ext cx="2632842" cy="621213"/>
          </a:xfrm>
          <a:prstGeom prst="roundRect">
            <a:avLst>
              <a:gd name="adj" fmla="val 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44371" rIns="0" bIns="44371" rtlCol="0" anchor="t">
            <a:noAutofit/>
          </a:bodyPr>
          <a:lstStyle/>
          <a:p>
            <a:pPr>
              <a:spcAft>
                <a:spcPts val="600"/>
              </a:spcAft>
            </a:pPr>
            <a:r>
              <a:rPr lang="uz-Cyrl-UZ" sz="1400" b="1">
                <a:solidFill>
                  <a:srgbClr val="1BD7D3"/>
                </a:solidFill>
                <a:ea typeface="Golos Text" panose="020B0503020202020204" pitchFamily="34" charset="0"/>
              </a:rPr>
              <a:t>Босқич натижалари </a:t>
            </a:r>
          </a:p>
          <a:p>
            <a:pPr>
              <a:spcAft>
                <a:spcPts val="600"/>
              </a:spcAft>
            </a:pPr>
            <a:r>
              <a:rPr lang="ru-RU" sz="140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Барча </a:t>
            </a:r>
            <a:r>
              <a:rPr lang="ru-RU" sz="140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функциялар</a:t>
            </a:r>
            <a:r>
              <a:rPr lang="ru-RU" sz="140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/ </a:t>
            </a:r>
            <a:r>
              <a:rPr lang="ru-RU" sz="140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жараёнлар</a:t>
            </a:r>
            <a:r>
              <a:rPr lang="ru-RU" sz="140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учун</a:t>
            </a:r>
            <a:r>
              <a:rPr lang="ru-RU" sz="140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ўзига</a:t>
            </a:r>
            <a:r>
              <a:rPr lang="ru-RU" sz="140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хос</a:t>
            </a:r>
            <a:r>
              <a:rPr lang="ru-RU" sz="140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хавф-хатар</a:t>
            </a:r>
            <a:r>
              <a:rPr lang="ru-RU" sz="140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даражасини</a:t>
            </a:r>
            <a:r>
              <a:rPr lang="ru-RU" sz="140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кўрсатадиган</a:t>
            </a:r>
            <a:r>
              <a:rPr lang="ru-RU" sz="140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коррупциявий</a:t>
            </a:r>
            <a:r>
              <a:rPr lang="ru-RU" sz="140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хавф-хатарлар</a:t>
            </a:r>
            <a:r>
              <a:rPr lang="ru-RU" sz="140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харитаси</a:t>
            </a:r>
            <a:endParaRPr lang="ru-RU" sz="1400">
              <a:solidFill>
                <a:schemeClr val="tx2"/>
              </a:solidFill>
              <a:latin typeface="+mj-lt"/>
              <a:ea typeface="Golos Text" panose="020B0503020202020204" pitchFamily="34" charset="0"/>
            </a:endParaRPr>
          </a:p>
        </p:txBody>
      </p:sp>
      <p:sp>
        <p:nvSpPr>
          <p:cNvPr id="101" name="Rectangle: Rounded Corners 100">
            <a:extLst>
              <a:ext uri="{FF2B5EF4-FFF2-40B4-BE49-F238E27FC236}">
                <a16:creationId xmlns:a16="http://schemas.microsoft.com/office/drawing/2014/main" id="{6E8619A8-EE44-46E5-A9AA-4589B470F185}"/>
              </a:ext>
            </a:extLst>
          </p:cNvPr>
          <p:cNvSpPr/>
          <p:nvPr/>
        </p:nvSpPr>
        <p:spPr>
          <a:xfrm>
            <a:off x="6227140" y="4345727"/>
            <a:ext cx="2632842" cy="621213"/>
          </a:xfrm>
          <a:prstGeom prst="roundRect">
            <a:avLst>
              <a:gd name="adj" fmla="val 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44371" rIns="0" bIns="44371" rtlCol="0" anchor="t">
            <a:noAutofit/>
          </a:bodyPr>
          <a:lstStyle/>
          <a:p>
            <a:pPr>
              <a:spcAft>
                <a:spcPts val="600"/>
              </a:spcAft>
            </a:pPr>
            <a:r>
              <a:rPr lang="uz-Cyrl-UZ" sz="1400" b="1">
                <a:solidFill>
                  <a:srgbClr val="1BD7D3"/>
                </a:solidFill>
                <a:ea typeface="Golos Text" panose="020B0503020202020204" pitchFamily="34" charset="0"/>
              </a:rPr>
              <a:t>Босқич натижалари </a:t>
            </a:r>
          </a:p>
          <a:p>
            <a:pPr>
              <a:spcAft>
                <a:spcPts val="600"/>
              </a:spcAft>
            </a:pPr>
            <a:r>
              <a:rPr lang="ru-RU" sz="140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Мавжуд</a:t>
            </a:r>
            <a:r>
              <a:rPr lang="ru-RU" sz="140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бўлган</a:t>
            </a:r>
            <a:r>
              <a:rPr lang="ru-RU" sz="140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uz-Cyrl-UZ" sz="140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назоратлар</a:t>
            </a:r>
            <a:r>
              <a:rPr lang="ru-RU" sz="140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, </a:t>
            </a:r>
            <a:r>
              <a:rPr lang="ru-RU" sz="140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қолдиқ</a:t>
            </a:r>
            <a:r>
              <a:rPr lang="ru-RU" sz="140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хавф-хатар</a:t>
            </a:r>
            <a:r>
              <a:rPr lang="ru-RU" sz="140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даражаси</a:t>
            </a:r>
            <a:r>
              <a:rPr lang="ru-RU" sz="140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ва</a:t>
            </a:r>
            <a:r>
              <a:rPr lang="ru-RU" sz="140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хавф-хатарга</a:t>
            </a:r>
            <a:r>
              <a:rPr lang="ru-RU" sz="140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мойиллиги</a:t>
            </a:r>
            <a:r>
              <a:rPr lang="ru-RU" sz="140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ю</a:t>
            </a:r>
            <a:r>
              <a:rPr lang="uz-Cyrl-UZ" sz="140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қори бўлган лавозимлар </a:t>
            </a:r>
            <a:r>
              <a:rPr lang="ru-RU" sz="140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кўрсатилган</a:t>
            </a:r>
            <a:r>
              <a:rPr lang="ru-RU" sz="140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коррупциявий</a:t>
            </a:r>
            <a:r>
              <a:rPr lang="ru-RU" sz="140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хавф-хатарларнинг</a:t>
            </a:r>
            <a:r>
              <a:rPr lang="ru-RU" sz="140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uz-Cyrl-UZ" sz="140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тўлдирилган </a:t>
            </a:r>
            <a:r>
              <a:rPr lang="ru-RU" sz="140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харитаси</a:t>
            </a:r>
            <a:r>
              <a:rPr lang="ru-RU" sz="140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</a:p>
        </p:txBody>
      </p:sp>
      <p:sp>
        <p:nvSpPr>
          <p:cNvPr id="102" name="Rectangle: Rounded Corners 101">
            <a:extLst>
              <a:ext uri="{FF2B5EF4-FFF2-40B4-BE49-F238E27FC236}">
                <a16:creationId xmlns:a16="http://schemas.microsoft.com/office/drawing/2014/main" id="{FE8126C4-623E-495E-AEE0-E62B5CF925BD}"/>
              </a:ext>
            </a:extLst>
          </p:cNvPr>
          <p:cNvSpPr/>
          <p:nvPr/>
        </p:nvSpPr>
        <p:spPr>
          <a:xfrm>
            <a:off x="9116244" y="4345727"/>
            <a:ext cx="2632842" cy="621213"/>
          </a:xfrm>
          <a:prstGeom prst="roundRect">
            <a:avLst>
              <a:gd name="adj" fmla="val 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44371" rIns="0" bIns="44371" rtlCol="0" anchor="t">
            <a:noAutofit/>
          </a:bodyPr>
          <a:lstStyle/>
          <a:p>
            <a:pPr>
              <a:spcAft>
                <a:spcPts val="600"/>
              </a:spcAft>
            </a:pPr>
            <a:r>
              <a:rPr lang="uz-Cyrl-UZ" sz="1400" b="1">
                <a:solidFill>
                  <a:srgbClr val="1BD7D3"/>
                </a:solidFill>
                <a:ea typeface="Golos Text" panose="020B0503020202020204" pitchFamily="34" charset="0"/>
              </a:rPr>
              <a:t>Босқич натижалари</a:t>
            </a:r>
          </a:p>
          <a:p>
            <a:pPr>
              <a:spcAft>
                <a:spcPts val="600"/>
              </a:spcAft>
            </a:pPr>
            <a:r>
              <a:rPr lang="ru-RU" sz="140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(1) </a:t>
            </a:r>
            <a:r>
              <a:rPr lang="ru-RU" sz="140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Коррупциявий</a:t>
            </a:r>
            <a:r>
              <a:rPr lang="ru-RU" sz="140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хавф-хатарларнинг</a:t>
            </a:r>
            <a:r>
              <a:rPr lang="ru-RU" sz="140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тўлдирилган</a:t>
            </a:r>
            <a:r>
              <a:rPr lang="ru-RU" sz="140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харитаси</a:t>
            </a:r>
            <a:r>
              <a:rPr lang="ru-RU" sz="140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ва</a:t>
            </a:r>
            <a:br>
              <a:rPr lang="ru-RU" sz="140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</a:br>
            <a:r>
              <a:rPr lang="ru-RU" sz="140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(2) </a:t>
            </a:r>
            <a:r>
              <a:rPr lang="ru-RU" sz="140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Коррупцияга</a:t>
            </a:r>
            <a:r>
              <a:rPr lang="ru-RU" sz="140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қарши</a:t>
            </a:r>
            <a:r>
              <a:rPr lang="ru-RU" sz="140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дастур (</a:t>
            </a:r>
            <a:r>
              <a:rPr lang="ru-RU" sz="140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йўл</a:t>
            </a:r>
            <a:r>
              <a:rPr lang="ru-RU" sz="140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400" err="1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харитаси</a:t>
            </a:r>
            <a:r>
              <a:rPr lang="ru-RU" sz="1400">
                <a:solidFill>
                  <a:schemeClr val="tx2"/>
                </a:solidFill>
                <a:latin typeface="+mj-lt"/>
                <a:ea typeface="Golos Text" panose="020B0503020202020204" pitchFamily="34" charset="0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165119792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2" name="Object 41" hidden="1">
            <a:extLst>
              <a:ext uri="{FF2B5EF4-FFF2-40B4-BE49-F238E27FC236}">
                <a16:creationId xmlns:a16="http://schemas.microsoft.com/office/drawing/2014/main" id="{52C99026-A627-4CBE-A70C-70EAA055C3F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144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278" imgH="278" progId="TCLayout.ActiveDocument.1">
                  <p:embed/>
                </p:oleObj>
              </mc:Choice>
              <mc:Fallback>
                <p:oleObj name="think-cell Slide" r:id="rId4" imgW="278" imgH="278" progId="TCLayout.ActiveDocument.1">
                  <p:embed/>
                  <p:pic>
                    <p:nvPicPr>
                      <p:cNvPr id="42" name="Object 41" hidden="1">
                        <a:extLst>
                          <a:ext uri="{FF2B5EF4-FFF2-40B4-BE49-F238E27FC236}">
                            <a16:creationId xmlns:a16="http://schemas.microsoft.com/office/drawing/2014/main" id="{52C99026-A627-4CBE-A70C-70EAA055C3F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144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Title 2">
            <a:extLst>
              <a:ext uri="{FF2B5EF4-FFF2-40B4-BE49-F238E27FC236}">
                <a16:creationId xmlns:a16="http://schemas.microsoft.com/office/drawing/2014/main" id="{EB13A6B3-827B-4DA5-8206-C5032B9368D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err="1"/>
              <a:t>ЎзРда</a:t>
            </a:r>
            <a:r>
              <a:rPr lang="ru-RU"/>
              <a:t> </a:t>
            </a:r>
            <a:r>
              <a:rPr lang="ru-RU" err="1"/>
              <a:t>коррупциявий</a:t>
            </a:r>
            <a:r>
              <a:rPr lang="ru-RU"/>
              <a:t> </a:t>
            </a:r>
            <a:r>
              <a:rPr lang="ru-RU" err="1"/>
              <a:t>хавф-хатарларни</a:t>
            </a:r>
            <a:r>
              <a:rPr lang="ru-RU"/>
              <a:t> </a:t>
            </a:r>
            <a:r>
              <a:rPr lang="ru-RU" err="1"/>
              <a:t>баҳолаш</a:t>
            </a:r>
            <a:r>
              <a:rPr lang="ru-RU"/>
              <a:t> </a:t>
            </a:r>
            <a:r>
              <a:rPr lang="ru-RU" err="1"/>
              <a:t>амалиёти</a:t>
            </a:r>
            <a:r>
              <a:rPr lang="ru-RU"/>
              <a:t>: </a:t>
            </a:r>
            <a:r>
              <a:rPr lang="ru-RU" err="1"/>
              <a:t>асосий</a:t>
            </a:r>
            <a:r>
              <a:rPr lang="ru-RU"/>
              <a:t> </a:t>
            </a:r>
            <a:r>
              <a:rPr lang="ru-RU" err="1"/>
              <a:t>босқич</a:t>
            </a:r>
            <a:r>
              <a:rPr lang="ru-RU"/>
              <a:t> </a:t>
            </a:r>
            <a:r>
              <a:rPr lang="ru-RU" err="1"/>
              <a:t>ва</a:t>
            </a:r>
            <a:r>
              <a:rPr lang="ru-RU"/>
              <a:t> </a:t>
            </a:r>
            <a:r>
              <a:rPr lang="ru-RU" err="1"/>
              <a:t>натижалар</a:t>
            </a:r>
            <a:r>
              <a:rPr lang="en-US"/>
              <a:t> (</a:t>
            </a:r>
            <a:r>
              <a:rPr lang="ru-RU"/>
              <a:t>2</a:t>
            </a:r>
            <a:r>
              <a:rPr lang="en-US"/>
              <a:t>/2)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47FD2799-CF63-4776-A8CA-FFCAF787216C}"/>
              </a:ext>
            </a:extLst>
          </p:cNvPr>
          <p:cNvGrpSpPr/>
          <p:nvPr/>
        </p:nvGrpSpPr>
        <p:grpSpPr>
          <a:xfrm>
            <a:off x="-1" y="1282700"/>
            <a:ext cx="10185401" cy="1834100"/>
            <a:chOff x="-1" y="1282700"/>
            <a:chExt cx="9575801" cy="1292200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AB0436BB-EE4A-431C-BB4A-C949D54BED62}"/>
                </a:ext>
              </a:extLst>
            </p:cNvPr>
            <p:cNvGrpSpPr/>
            <p:nvPr/>
          </p:nvGrpSpPr>
          <p:grpSpPr>
            <a:xfrm>
              <a:off x="-1" y="1282700"/>
              <a:ext cx="9575801" cy="1292200"/>
              <a:chOff x="-1" y="1138806"/>
              <a:chExt cx="9575801" cy="1463040"/>
            </a:xfrm>
          </p:grpSpPr>
          <p:sp>
            <p:nvSpPr>
              <p:cNvPr id="14" name="Rectangle 13">
                <a:extLst>
                  <a:ext uri="{FF2B5EF4-FFF2-40B4-BE49-F238E27FC236}">
                    <a16:creationId xmlns:a16="http://schemas.microsoft.com/office/drawing/2014/main" id="{BE2E2164-6607-490B-AAF2-9DE2F127107C}"/>
                  </a:ext>
                </a:extLst>
              </p:cNvPr>
              <p:cNvSpPr/>
              <p:nvPr/>
            </p:nvSpPr>
            <p:spPr>
              <a:xfrm>
                <a:off x="-1" y="1138806"/>
                <a:ext cx="802433" cy="1463040"/>
              </a:xfrm>
              <a:prstGeom prst="rect">
                <a:avLst/>
              </a:prstGeom>
              <a:solidFill>
                <a:srgbClr val="CDF3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54000" tIns="54000" rIns="54000" bIns="54000" rtlCol="0" anchor="ctr"/>
              <a:lstStyle/>
              <a:p>
                <a:pPr algn="ctr"/>
                <a:endParaRPr lang="en-US" sz="900" err="1">
                  <a:solidFill>
                    <a:schemeClr val="bg1"/>
                  </a:solidFill>
                </a:endParaRPr>
              </a:p>
            </p:txBody>
          </p:sp>
          <p:pic>
            <p:nvPicPr>
              <p:cNvPr id="15" name="Picture 14">
                <a:extLst>
                  <a:ext uri="{FF2B5EF4-FFF2-40B4-BE49-F238E27FC236}">
                    <a16:creationId xmlns:a16="http://schemas.microsoft.com/office/drawing/2014/main" id="{B39DB281-37B2-46BD-AF74-1C829FD7CBDB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6">
                <a:lum bright="70000" contrast="-70000"/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artisticBlur radius="3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227" t="25090" r="277" b="26127"/>
              <a:stretch/>
            </p:blipFill>
            <p:spPr>
              <a:xfrm>
                <a:off x="0" y="1138806"/>
                <a:ext cx="9575800" cy="1458253"/>
              </a:xfrm>
              <a:prstGeom prst="roundRect">
                <a:avLst>
                  <a:gd name="adj" fmla="val 50000"/>
                </a:avLst>
              </a:prstGeom>
            </p:spPr>
          </p:pic>
        </p:grp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4FD69E11-EF90-450C-8746-1CE62B2E34A0}"/>
                </a:ext>
              </a:extLst>
            </p:cNvPr>
            <p:cNvSpPr txBox="1"/>
            <p:nvPr/>
          </p:nvSpPr>
          <p:spPr>
            <a:xfrm>
              <a:off x="416561" y="1364362"/>
              <a:ext cx="8562339" cy="1124648"/>
            </a:xfrm>
            <a:prstGeom prst="rect">
              <a:avLst/>
            </a:prstGeom>
            <a:noFill/>
          </p:spPr>
          <p:txBody>
            <a:bodyPr wrap="square" lIns="54610" tIns="54610" rIns="54610" bIns="54610" rtlCol="0" anchor="ctr">
              <a:noAutofit/>
            </a:bodyPr>
            <a:lstStyle/>
            <a:p>
              <a:pPr>
                <a:spcAft>
                  <a:spcPts val="600"/>
                </a:spcAft>
              </a:pPr>
              <a:r>
                <a:rPr lang="ru-RU" sz="1600" b="1" err="1">
                  <a:solidFill>
                    <a:schemeClr val="bg2">
                      <a:lumMod val="25000"/>
                    </a:schemeClr>
                  </a:solidFill>
                </a:rPr>
                <a:t>Коррупциявий</a:t>
              </a:r>
              <a:r>
                <a:rPr lang="ru-RU" sz="1600" b="1">
                  <a:solidFill>
                    <a:schemeClr val="bg2">
                      <a:lumMod val="25000"/>
                    </a:schemeClr>
                  </a:solidFill>
                </a:rPr>
                <a:t> </a:t>
              </a:r>
              <a:r>
                <a:rPr lang="ru-RU" sz="1600" b="1" err="1">
                  <a:solidFill>
                    <a:schemeClr val="bg2">
                      <a:lumMod val="25000"/>
                    </a:schemeClr>
                  </a:solidFill>
                </a:rPr>
                <a:t>хавф-хатарлар</a:t>
              </a:r>
              <a:r>
                <a:rPr lang="ru-RU" sz="1600" b="1">
                  <a:solidFill>
                    <a:schemeClr val="bg2">
                      <a:lumMod val="25000"/>
                    </a:schemeClr>
                  </a:solidFill>
                </a:rPr>
                <a:t> </a:t>
              </a:r>
              <a:r>
                <a:rPr lang="ru-RU" sz="1600" b="1" err="1">
                  <a:solidFill>
                    <a:schemeClr val="bg2">
                      <a:lumMod val="25000"/>
                    </a:schemeClr>
                  </a:solidFill>
                </a:rPr>
                <a:t>харитаси</a:t>
              </a:r>
              <a:r>
                <a:rPr lang="ru-RU" sz="1600" b="1">
                  <a:solidFill>
                    <a:schemeClr val="bg2">
                      <a:lumMod val="25000"/>
                    </a:schemeClr>
                  </a:solidFill>
                </a:rPr>
                <a:t> </a:t>
              </a:r>
              <a:r>
                <a:rPr lang="ru-RU" sz="1600">
                  <a:solidFill>
                    <a:schemeClr val="tx2"/>
                  </a:solidFill>
                </a:rPr>
                <a:t>– </a:t>
              </a:r>
              <a:r>
                <a:rPr lang="ru-RU" sz="1600" err="1">
                  <a:solidFill>
                    <a:schemeClr val="tx2"/>
                  </a:solidFill>
                </a:rPr>
                <a:t>давлат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ташкилотидаги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коррупцивий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хавф-хатарларни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баҳолаш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натижалари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асосида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тузилган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ва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давлат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ташкилотининг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функциялари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ва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тартиб-таомилларининг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умумий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рўйхати</a:t>
              </a:r>
              <a:r>
                <a:rPr lang="ru-RU" sz="1600">
                  <a:solidFill>
                    <a:schemeClr val="tx2"/>
                  </a:solidFill>
                </a:rPr>
                <a:t>, </a:t>
              </a:r>
              <a:r>
                <a:rPr lang="ru-RU" sz="1600" err="1">
                  <a:solidFill>
                    <a:schemeClr val="tx2"/>
                  </a:solidFill>
                </a:rPr>
                <a:t>тегишли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функцияларни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амалга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ошириш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билан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боғлиқ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мумкин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бўлган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коррупциявий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хатарлари</a:t>
              </a:r>
              <a:r>
                <a:rPr lang="ru-RU" sz="1600">
                  <a:solidFill>
                    <a:schemeClr val="tx2"/>
                  </a:solidFill>
                </a:rPr>
                <a:t> (</a:t>
              </a:r>
              <a:r>
                <a:rPr lang="ru-RU" sz="1600" err="1">
                  <a:solidFill>
                    <a:schemeClr val="tx2"/>
                  </a:solidFill>
                </a:rPr>
                <a:t>схемалари</a:t>
              </a:r>
              <a:r>
                <a:rPr lang="ru-RU" sz="1600">
                  <a:solidFill>
                    <a:schemeClr val="tx2"/>
                  </a:solidFill>
                </a:rPr>
                <a:t>) </a:t>
              </a:r>
              <a:r>
                <a:rPr lang="ru-RU" sz="1600" err="1">
                  <a:solidFill>
                    <a:schemeClr val="tx2"/>
                  </a:solidFill>
                </a:rPr>
                <a:t>тавсифи</a:t>
              </a:r>
              <a:r>
                <a:rPr lang="ru-RU" sz="1600">
                  <a:solidFill>
                    <a:schemeClr val="tx2"/>
                  </a:solidFill>
                </a:rPr>
                <a:t>, </a:t>
              </a:r>
              <a:r>
                <a:rPr lang="ru-RU" sz="1600" err="1">
                  <a:solidFill>
                    <a:schemeClr val="tx2"/>
                  </a:solidFill>
                </a:rPr>
                <a:t>ўзига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хос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ва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қолдиқ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коррупциявий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хавф-хатарларнинг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даражаси</a:t>
              </a:r>
              <a:r>
                <a:rPr lang="ru-RU" sz="1600">
                  <a:solidFill>
                    <a:schemeClr val="tx2"/>
                  </a:solidFill>
                </a:rPr>
                <a:t>, </a:t>
              </a:r>
              <a:r>
                <a:rPr lang="ru-RU" sz="1600" err="1">
                  <a:solidFill>
                    <a:schemeClr val="tx2"/>
                  </a:solidFill>
                </a:rPr>
                <a:t>уларни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минималлаштириш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ва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аниқланган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коррупциявий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хавф-хатарни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минималлаштириш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бўйича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масъул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ҳодимларни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ўз</a:t>
              </a:r>
              <a:r>
                <a:rPr lang="ru-RU" sz="1600">
                  <a:solidFill>
                    <a:schemeClr val="tx2"/>
                  </a:solidFill>
                </a:rPr>
                <a:t> ичига </a:t>
              </a:r>
              <a:r>
                <a:rPr lang="ru-RU" sz="1600" err="1">
                  <a:solidFill>
                    <a:schemeClr val="tx2"/>
                  </a:solidFill>
                </a:rPr>
                <a:t>олган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ҳужжат</a:t>
              </a:r>
              <a:r>
                <a:rPr lang="ru-RU" sz="1600">
                  <a:solidFill>
                    <a:schemeClr val="tx2"/>
                  </a:solidFill>
                </a:rPr>
                <a:t>.</a:t>
              </a:r>
            </a:p>
          </p:txBody>
        </p:sp>
      </p:grpSp>
      <p:pic>
        <p:nvPicPr>
          <p:cNvPr id="16" name="Picture 15">
            <a:extLst>
              <a:ext uri="{FF2B5EF4-FFF2-40B4-BE49-F238E27FC236}">
                <a16:creationId xmlns:a16="http://schemas.microsoft.com/office/drawing/2014/main" id="{C036AE10-2EB9-4B61-B443-F69A49A4BBDA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0280492" y="1282700"/>
            <a:ext cx="1468428" cy="1842462"/>
          </a:xfrm>
          <a:prstGeom prst="rect">
            <a:avLst/>
          </a:prstGeom>
        </p:spPr>
      </p:pic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95165C8E-0411-4B31-A7BE-D7BB5C9CAC4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48916905"/>
              </p:ext>
            </p:extLst>
          </p:nvPr>
        </p:nvGraphicFramePr>
        <p:xfrm>
          <a:off x="443080" y="3380760"/>
          <a:ext cx="11317089" cy="2190950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1616727">
                  <a:extLst>
                    <a:ext uri="{9D8B030D-6E8A-4147-A177-3AD203B41FA5}">
                      <a16:colId xmlns:a16="http://schemas.microsoft.com/office/drawing/2014/main" val="2556709422"/>
                    </a:ext>
                  </a:extLst>
                </a:gridCol>
                <a:gridCol w="16167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16727">
                  <a:extLst>
                    <a:ext uri="{9D8B030D-6E8A-4147-A177-3AD203B41FA5}">
                      <a16:colId xmlns:a16="http://schemas.microsoft.com/office/drawing/2014/main" val="961994682"/>
                    </a:ext>
                  </a:extLst>
                </a:gridCol>
                <a:gridCol w="1616727">
                  <a:extLst>
                    <a:ext uri="{9D8B030D-6E8A-4147-A177-3AD203B41FA5}">
                      <a16:colId xmlns:a16="http://schemas.microsoft.com/office/drawing/2014/main" val="2894595113"/>
                    </a:ext>
                  </a:extLst>
                </a:gridCol>
                <a:gridCol w="1616727">
                  <a:extLst>
                    <a:ext uri="{9D8B030D-6E8A-4147-A177-3AD203B41FA5}">
                      <a16:colId xmlns:a16="http://schemas.microsoft.com/office/drawing/2014/main" val="4183581892"/>
                    </a:ext>
                  </a:extLst>
                </a:gridCol>
                <a:gridCol w="1616727">
                  <a:extLst>
                    <a:ext uri="{9D8B030D-6E8A-4147-A177-3AD203B41FA5}">
                      <a16:colId xmlns:a16="http://schemas.microsoft.com/office/drawing/2014/main" val="2266001722"/>
                    </a:ext>
                  </a:extLst>
                </a:gridCol>
                <a:gridCol w="1616727">
                  <a:extLst>
                    <a:ext uri="{9D8B030D-6E8A-4147-A177-3AD203B41FA5}">
                      <a16:colId xmlns:a16="http://schemas.microsoft.com/office/drawing/2014/main" val="1466997486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Кор.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хавф-хатарнинг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/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схеманинг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тавсифи</a:t>
                      </a:r>
                      <a:endParaRPr lang="en-US" sz="1100" b="1" i="0" kern="1200">
                        <a:solidFill>
                          <a:schemeClr val="lt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30A6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5000"/>
                        </a:lnSpc>
                        <a:spcAft>
                          <a:spcPts val="0"/>
                        </a:spcAft>
                      </a:pPr>
                      <a:r>
                        <a:rPr lang="uz-Cyrl-UZ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Ў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зига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хос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кор.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хавф-хатарнинг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даражаси</a:t>
                      </a:r>
                      <a:endParaRPr lang="ru-RU" sz="1100" b="1" i="0" kern="1200">
                        <a:solidFill>
                          <a:schemeClr val="lt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  <a:p>
                      <a:pPr algn="ctr">
                        <a:lnSpc>
                          <a:spcPct val="95000"/>
                        </a:lnSpc>
                        <a:spcAft>
                          <a:spcPts val="0"/>
                        </a:spcAft>
                      </a:pP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юқори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/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ўрта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/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паст)</a:t>
                      </a:r>
                      <a:endParaRPr lang="en-US" sz="1100" b="1" i="0" kern="1200">
                        <a:solidFill>
                          <a:schemeClr val="lt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30A6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Функция/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тартиб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таомил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эгаси</a:t>
                      </a:r>
                      <a:endParaRPr lang="en-US" sz="1100" b="1" i="0" kern="1200">
                        <a:solidFill>
                          <a:schemeClr val="lt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30A6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Мавжуд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uz-Cyrl-UZ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бўлган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назорат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тартиб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таомиллари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/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Жараён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бўйича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ички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ҳужжатлар</a:t>
                      </a:r>
                      <a:endParaRPr lang="en-US" sz="1100" b="1" i="0" kern="1200">
                        <a:solidFill>
                          <a:schemeClr val="lt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30A6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5000"/>
                        </a:lnSpc>
                        <a:spcAft>
                          <a:spcPts val="0"/>
                        </a:spcAft>
                      </a:pP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Қолдиқ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кор.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хавф-хатар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даражаси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(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юқори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/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ўрта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/ паст)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30A6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5000"/>
                        </a:lnSpc>
                      </a:pP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Кор.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хавф-хатарни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минималлаштириш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чора-тадбирлари</a:t>
                      </a:r>
                      <a:endParaRPr lang="en-US" sz="1100"/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30A6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9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Кор.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хавф-хатарни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минималлаштириш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бўйича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чора-тадбирларни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амалга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ошириш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учун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масъул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(лар) </a:t>
                      </a: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30A6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95000"/>
                        </a:lnSpc>
                        <a:spcAft>
                          <a:spcPts val="0"/>
                        </a:spcAft>
                      </a:pPr>
                      <a:r>
                        <a:rPr lang="ru-RU" sz="1100" b="1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lang="en-US" sz="1100" b="1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BD7D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5000"/>
                        </a:lnSpc>
                        <a:spcAft>
                          <a:spcPts val="0"/>
                        </a:spcAft>
                      </a:pPr>
                      <a:r>
                        <a:rPr lang="ru-RU" sz="1100" b="1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2</a:t>
                      </a:r>
                      <a:endParaRPr lang="en-US" sz="1100" b="1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BD7D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5000"/>
                        </a:lnSpc>
                        <a:spcAft>
                          <a:spcPts val="0"/>
                        </a:spcAft>
                      </a:pPr>
                      <a:r>
                        <a:rPr lang="ru-RU" sz="1100" b="1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3</a:t>
                      </a:r>
                      <a:endParaRPr lang="en-US" sz="1100" b="1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BD7D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5000"/>
                        </a:lnSpc>
                        <a:spcAft>
                          <a:spcPts val="0"/>
                        </a:spcAft>
                      </a:pPr>
                      <a:r>
                        <a:rPr lang="ru-RU" sz="1100" b="1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4</a:t>
                      </a:r>
                      <a:endParaRPr lang="en-US" sz="1100" b="1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BD7D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5000"/>
                        </a:lnSpc>
                        <a:spcAft>
                          <a:spcPts val="0"/>
                        </a:spcAft>
                      </a:pPr>
                      <a:r>
                        <a:rPr lang="ru-RU" sz="1100" b="1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5</a:t>
                      </a:r>
                      <a:endParaRPr lang="en-US" sz="1100" b="1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BD7D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5000"/>
                        </a:lnSpc>
                        <a:spcAft>
                          <a:spcPts val="0"/>
                        </a:spcAft>
                      </a:pPr>
                      <a:r>
                        <a:rPr lang="ru-RU" sz="1100" b="1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6</a:t>
                      </a:r>
                      <a:endParaRPr lang="en-US" sz="1100" b="1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BD7D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5000"/>
                        </a:lnSpc>
                        <a:spcAft>
                          <a:spcPts val="0"/>
                        </a:spcAft>
                      </a:pPr>
                      <a:r>
                        <a:rPr lang="ru-RU" sz="1100" b="1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7</a:t>
                      </a:r>
                      <a:endParaRPr lang="en-US" sz="1100" b="1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BD7D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0464">
                <a:tc gridSpan="7"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b="1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Давлат </a:t>
                      </a:r>
                      <a:r>
                        <a:rPr lang="ru-RU" sz="1100" b="1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ташкилотининг</a:t>
                      </a:r>
                      <a:r>
                        <a:rPr lang="ru-RU" sz="1100" b="1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номи</a:t>
                      </a:r>
                      <a:endParaRPr lang="en-US" sz="1100" b="1" i="1">
                        <a:solidFill>
                          <a:schemeClr val="bg2">
                            <a:lumMod val="25000"/>
                          </a:schemeClr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1" i="1">
                        <a:solidFill>
                          <a:schemeClr val="bg2">
                            <a:lumMod val="25000"/>
                          </a:schemeClr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6000" marR="36000" marT="0" marB="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6000" marR="36000" marT="0" marB="0"/>
                </a:tc>
                <a:tc hMerge="1"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6000" marR="36000" marT="0" marB="0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72045961"/>
                  </a:ext>
                </a:extLst>
              </a:tr>
              <a:tr h="0">
                <a:tc gridSpan="7">
                  <a:txBody>
                    <a:bodyPr/>
                    <a:lstStyle/>
                    <a:p>
                      <a:pPr marL="0" indent="0" algn="l">
                        <a:lnSpc>
                          <a:spcPct val="95000"/>
                        </a:lnSpc>
                        <a:spcAft>
                          <a:spcPts val="0"/>
                        </a:spcAft>
                      </a:pPr>
                      <a:r>
                        <a:rPr lang="ru-RU" sz="1100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Давлат </a:t>
                      </a:r>
                      <a:r>
                        <a:rPr lang="ru-RU" sz="1100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ташкилотидаги</a:t>
                      </a:r>
                      <a:r>
                        <a:rPr lang="ru-RU" sz="1100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таркибий</a:t>
                      </a:r>
                      <a:r>
                        <a:rPr lang="ru-RU" sz="1100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бўлинма</a:t>
                      </a:r>
                      <a:r>
                        <a:rPr lang="ru-RU" sz="1100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(</a:t>
                      </a:r>
                      <a:r>
                        <a:rPr lang="ru-RU" sz="1100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бошқарма</a:t>
                      </a:r>
                      <a:r>
                        <a:rPr lang="ru-RU" sz="1100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/ </a:t>
                      </a:r>
                      <a:r>
                        <a:rPr lang="ru-RU" sz="1100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бўлим</a:t>
                      </a:r>
                      <a:r>
                        <a:rPr lang="ru-RU" sz="1100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) </a:t>
                      </a:r>
                      <a:r>
                        <a:rPr lang="ru-RU" sz="1100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номи</a:t>
                      </a:r>
                      <a:endParaRPr lang="en-US" sz="1100" i="1">
                        <a:solidFill>
                          <a:schemeClr val="bg2">
                            <a:lumMod val="25000"/>
                          </a:schemeClr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228600" indent="0"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i="1">
                        <a:solidFill>
                          <a:schemeClr val="bg2">
                            <a:lumMod val="25000"/>
                          </a:schemeClr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99451923"/>
                  </a:ext>
                </a:extLst>
              </a:tr>
              <a:tr h="0">
                <a:tc gridSpan="7">
                  <a:txBody>
                    <a:bodyPr/>
                    <a:lstStyle/>
                    <a:p>
                      <a:pPr marL="0" indent="0" algn="l">
                        <a:lnSpc>
                          <a:spcPct val="95000"/>
                        </a:lnSpc>
                        <a:spcAft>
                          <a:spcPts val="0"/>
                        </a:spcAft>
                        <a:tabLst>
                          <a:tab pos="0" algn="l"/>
                        </a:tabLst>
                      </a:pPr>
                      <a:r>
                        <a:rPr lang="ru-RU" sz="1100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Функция </a:t>
                      </a:r>
                      <a:r>
                        <a:rPr lang="ru-RU" sz="1100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номи</a:t>
                      </a:r>
                      <a:endParaRPr lang="en-US" sz="1100" i="1">
                        <a:solidFill>
                          <a:schemeClr val="bg2">
                            <a:lumMod val="25000"/>
                          </a:schemeClr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457200" indent="0"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i="1">
                        <a:solidFill>
                          <a:schemeClr val="bg2">
                            <a:lumMod val="25000"/>
                          </a:schemeClr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61308848"/>
                  </a:ext>
                </a:extLst>
              </a:tr>
              <a:tr h="0">
                <a:tc gridSpan="7">
                  <a:txBody>
                    <a:bodyPr/>
                    <a:lstStyle/>
                    <a:p>
                      <a:pPr marL="6350" indent="-6350" algn="l">
                        <a:lnSpc>
                          <a:spcPct val="95000"/>
                        </a:lnSpc>
                        <a:spcAft>
                          <a:spcPts val="0"/>
                        </a:spcAft>
                      </a:pPr>
                      <a:r>
                        <a:rPr lang="ru-RU" sz="1100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Тартиб-таомил</a:t>
                      </a:r>
                      <a:r>
                        <a:rPr lang="ru-RU" sz="1100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номи</a:t>
                      </a:r>
                      <a:endParaRPr lang="en-US" sz="1100" i="1">
                        <a:solidFill>
                          <a:schemeClr val="bg2">
                            <a:lumMod val="25000"/>
                          </a:schemeClr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741363" indent="0"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i="1">
                        <a:solidFill>
                          <a:schemeClr val="bg2">
                            <a:lumMod val="25000"/>
                          </a:schemeClr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821545410"/>
                  </a:ext>
                </a:extLst>
              </a:tr>
            </a:tbl>
          </a:graphicData>
        </a:graphic>
      </p:graphicFrame>
      <p:grpSp>
        <p:nvGrpSpPr>
          <p:cNvPr id="18" name="Group 17">
            <a:extLst>
              <a:ext uri="{FF2B5EF4-FFF2-40B4-BE49-F238E27FC236}">
                <a16:creationId xmlns:a16="http://schemas.microsoft.com/office/drawing/2014/main" id="{EF8CC778-B103-41F1-8A92-4D1FDE29D584}"/>
              </a:ext>
            </a:extLst>
          </p:cNvPr>
          <p:cNvGrpSpPr/>
          <p:nvPr/>
        </p:nvGrpSpPr>
        <p:grpSpPr>
          <a:xfrm>
            <a:off x="431998" y="5629356"/>
            <a:ext cx="11353800" cy="644444"/>
            <a:chOff x="431998" y="1497505"/>
            <a:chExt cx="7042690" cy="630869"/>
          </a:xfrm>
        </p:grpSpPr>
        <p:sp>
          <p:nvSpPr>
            <p:cNvPr id="19" name="Rectangle: Rounded Corners 18">
              <a:extLst>
                <a:ext uri="{FF2B5EF4-FFF2-40B4-BE49-F238E27FC236}">
                  <a16:creationId xmlns:a16="http://schemas.microsoft.com/office/drawing/2014/main" id="{128B8AE5-A823-4EDD-AC70-1613EA7536C9}"/>
                </a:ext>
              </a:extLst>
            </p:cNvPr>
            <p:cNvSpPr/>
            <p:nvPr/>
          </p:nvSpPr>
          <p:spPr>
            <a:xfrm>
              <a:off x="552610" y="1606814"/>
              <a:ext cx="6922078" cy="521560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80000" tIns="44371" rIns="91440" bIns="44371" rtlCol="0" anchor="ctr">
              <a:noAutofit/>
            </a:bodyPr>
            <a:lstStyle/>
            <a:p>
              <a:endParaRPr lang="ru-RU" sz="1200" b="1">
                <a:solidFill>
                  <a:schemeClr val="tx1"/>
                </a:solidFill>
                <a:latin typeface="+mj-lt"/>
                <a:ea typeface="Golos Text" panose="020B0503020202020204" pitchFamily="34" charset="0"/>
              </a:endParaRPr>
            </a:p>
          </p:txBody>
        </p:sp>
        <p:sp>
          <p:nvSpPr>
            <p:cNvPr id="20" name="Rectangle: Rounded Corners 19">
              <a:extLst>
                <a:ext uri="{FF2B5EF4-FFF2-40B4-BE49-F238E27FC236}">
                  <a16:creationId xmlns:a16="http://schemas.microsoft.com/office/drawing/2014/main" id="{2C07115F-7C9C-40C4-828F-1ABAB135457E}"/>
                </a:ext>
              </a:extLst>
            </p:cNvPr>
            <p:cNvSpPr/>
            <p:nvPr/>
          </p:nvSpPr>
          <p:spPr>
            <a:xfrm>
              <a:off x="431998" y="1497505"/>
              <a:ext cx="6982381" cy="521560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</a:gsLst>
              <a:lin ang="0" scaled="1"/>
            </a:gradFill>
            <a:ln w="3175">
              <a:solidFill>
                <a:srgbClr val="2112A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80000" tIns="44371" rIns="91440" bIns="44371" rtlCol="0" anchor="ctr">
              <a:noAutofit/>
            </a:bodyPr>
            <a:lstStyle/>
            <a:p>
              <a:r>
                <a:rPr lang="ru-RU" sz="1200" b="1" err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Хавф-хатарларни</a:t>
              </a:r>
              <a:r>
                <a:rPr lang="ru-RU" sz="1200" b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200" b="1" err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баҳолаш</a:t>
              </a:r>
              <a:r>
                <a:rPr lang="ru-RU" sz="1200" b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200" b="1" err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услубиётига</a:t>
              </a:r>
              <a:r>
                <a:rPr lang="ru-RU" sz="1200" b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200" b="1" err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кўра</a:t>
              </a:r>
              <a:r>
                <a:rPr lang="ru-RU" sz="1200" b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, </a:t>
              </a:r>
              <a:r>
                <a:rPr lang="ru-RU" sz="1200" b="1" err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давлат</a:t>
              </a:r>
              <a:r>
                <a:rPr lang="ru-RU" sz="1200" b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200" b="1" err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ташкилотининг</a:t>
              </a:r>
              <a:r>
                <a:rPr lang="ru-RU" sz="1200" b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200" b="1" err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коррупциявий</a:t>
              </a:r>
              <a:r>
                <a:rPr lang="ru-RU" sz="1200" b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200" b="1" err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хавф-хатарлар</a:t>
              </a:r>
              <a:r>
                <a:rPr lang="ru-RU" sz="1200" b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200" b="1" err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харитаси</a:t>
              </a:r>
              <a:r>
                <a:rPr lang="ru-RU" sz="1200" b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 "</a:t>
              </a:r>
              <a:r>
                <a:rPr lang="en-US" sz="1200" b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E-anticor.uz" </a:t>
              </a:r>
              <a:r>
                <a:rPr lang="ru-RU" sz="1200" b="1" err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платформасига</a:t>
              </a:r>
              <a:r>
                <a:rPr lang="ru-RU" sz="1200" b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en-US" sz="1200" b="1">
                  <a:solidFill>
                    <a:srgbClr val="3A07DF"/>
                  </a:solidFill>
                  <a:latin typeface="+mj-lt"/>
                </a:rPr>
                <a:t>1 </a:t>
              </a:r>
              <a:r>
                <a:rPr lang="ru-RU" sz="1200" b="1" err="1">
                  <a:solidFill>
                    <a:srgbClr val="3A07DF"/>
                  </a:solidFill>
                  <a:latin typeface="+mj-lt"/>
                </a:rPr>
                <a:t>февралгача</a:t>
              </a:r>
              <a:r>
                <a:rPr lang="ru-RU" sz="1200" b="1">
                  <a:solidFill>
                    <a:srgbClr val="3A07DF"/>
                  </a:solidFill>
                  <a:latin typeface="+mj-lt"/>
                </a:rPr>
                <a:t> (</a:t>
              </a:r>
              <a:r>
                <a:rPr lang="ru-RU" sz="1200" b="1" err="1">
                  <a:solidFill>
                    <a:srgbClr val="3A07DF"/>
                  </a:solidFill>
                  <a:latin typeface="+mj-lt"/>
                </a:rPr>
                <a:t>ҳар</a:t>
              </a:r>
              <a:r>
                <a:rPr lang="ru-RU" sz="1200" b="1">
                  <a:solidFill>
                    <a:srgbClr val="3A07DF"/>
                  </a:solidFill>
                  <a:latin typeface="+mj-lt"/>
                </a:rPr>
                <a:t> </a:t>
              </a:r>
              <a:r>
                <a:rPr lang="ru-RU" sz="1200" b="1" err="1">
                  <a:solidFill>
                    <a:srgbClr val="3A07DF"/>
                  </a:solidFill>
                  <a:latin typeface="+mj-lt"/>
                </a:rPr>
                <a:t>йили</a:t>
              </a:r>
              <a:r>
                <a:rPr lang="ru-RU" sz="1200" b="1">
                  <a:solidFill>
                    <a:srgbClr val="3A07DF"/>
                  </a:solidFill>
                  <a:latin typeface="+mj-lt"/>
                </a:rPr>
                <a:t>)</a:t>
              </a:r>
              <a:r>
                <a:rPr lang="ru-RU" sz="1200" b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200" b="1" err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юкланиши</a:t>
              </a:r>
              <a:r>
                <a:rPr lang="ru-RU" sz="1200" b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200" b="1" err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керак</a:t>
              </a:r>
              <a:r>
                <a:rPr lang="ru-RU" sz="1200" b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22765364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32000" y="438150"/>
            <a:ext cx="10950376" cy="434975"/>
          </a:xfrm>
        </p:spPr>
        <p:txBody>
          <a:bodyPr>
            <a:normAutofit fontScale="90000"/>
          </a:bodyPr>
          <a:lstStyle/>
          <a:p>
            <a:r>
              <a:rPr lang="ru-RU" sz="2400" err="1">
                <a:latin typeface="Arial" panose="020B0604020202020204" pitchFamily="34" charset="0"/>
                <a:cs typeface="Arial" panose="020B0604020202020204" pitchFamily="34" charset="0"/>
              </a:rPr>
              <a:t>ЎзРда</a:t>
            </a:r>
            <a:r>
              <a:rPr lang="ru-RU" sz="24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400" err="1">
                <a:latin typeface="Arial" panose="020B0604020202020204" pitchFamily="34" charset="0"/>
                <a:cs typeface="Arial" panose="020B0604020202020204" pitchFamily="34" charset="0"/>
              </a:rPr>
              <a:t>коррупциявий</a:t>
            </a:r>
            <a:r>
              <a:rPr lang="ru-RU" sz="24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400" err="1">
                <a:latin typeface="Arial" panose="020B0604020202020204" pitchFamily="34" charset="0"/>
                <a:cs typeface="Arial" panose="020B0604020202020204" pitchFamily="34" charset="0"/>
              </a:rPr>
              <a:t>хавф-хатарларни</a:t>
            </a:r>
            <a:r>
              <a:rPr lang="ru-RU" sz="24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400" err="1">
                <a:latin typeface="Arial" panose="020B0604020202020204" pitchFamily="34" charset="0"/>
                <a:cs typeface="Arial" panose="020B0604020202020204" pitchFamily="34" charset="0"/>
              </a:rPr>
              <a:t>баҳолаш</a:t>
            </a:r>
            <a:r>
              <a:rPr lang="ru-RU" sz="24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400" err="1">
                <a:latin typeface="Arial" panose="020B0604020202020204" pitchFamily="34" charset="0"/>
                <a:cs typeface="Arial" panose="020B0604020202020204" pitchFamily="34" charset="0"/>
              </a:rPr>
              <a:t>амалиёти</a:t>
            </a:r>
            <a:r>
              <a:rPr lang="ru-RU" sz="2400"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lang="ru-RU" sz="2400" err="1">
                <a:latin typeface="Arial" panose="020B0604020202020204" pitchFamily="34" charset="0"/>
                <a:cs typeface="Arial" panose="020B0604020202020204" pitchFamily="34" charset="0"/>
              </a:rPr>
              <a:t>хавф-хатарларни</a:t>
            </a:r>
            <a:r>
              <a:rPr lang="ru-RU" sz="24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uz-Cyrl-UZ" sz="2400">
                <a:latin typeface="Arial" panose="020B0604020202020204" pitchFamily="34" charset="0"/>
                <a:cs typeface="Arial" panose="020B0604020202020204" pitchFamily="34" charset="0"/>
              </a:rPr>
              <a:t>баҳолаш учун масъуллар</a:t>
            </a:r>
            <a:endParaRPr lang="en-GB" sz="24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3F912595-74FF-4331-9B62-63D47ECB9847}"/>
              </a:ext>
            </a:extLst>
          </p:cNvPr>
          <p:cNvGrpSpPr/>
          <p:nvPr/>
        </p:nvGrpSpPr>
        <p:grpSpPr>
          <a:xfrm>
            <a:off x="431998" y="1280395"/>
            <a:ext cx="11353800" cy="615289"/>
            <a:chOff x="431998" y="1497505"/>
            <a:chExt cx="7042690" cy="594082"/>
          </a:xfrm>
        </p:grpSpPr>
        <p:sp>
          <p:nvSpPr>
            <p:cNvPr id="15" name="Rectangle: Rounded Corners 14">
              <a:extLst>
                <a:ext uri="{FF2B5EF4-FFF2-40B4-BE49-F238E27FC236}">
                  <a16:creationId xmlns:a16="http://schemas.microsoft.com/office/drawing/2014/main" id="{FFE246D0-D29B-46E7-B401-B0730037DC75}"/>
                </a:ext>
              </a:extLst>
            </p:cNvPr>
            <p:cNvSpPr/>
            <p:nvPr/>
          </p:nvSpPr>
          <p:spPr>
            <a:xfrm>
              <a:off x="552610" y="1570027"/>
              <a:ext cx="6922078" cy="521560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80000" tIns="44371" rIns="91440" bIns="44371" rtlCol="0" anchor="ctr">
              <a:noAutofit/>
            </a:bodyPr>
            <a:lstStyle/>
            <a:p>
              <a:endParaRPr lang="ru-RU" b="1">
                <a:solidFill>
                  <a:schemeClr val="tx1"/>
                </a:solidFill>
                <a:latin typeface="+mj-lt"/>
                <a:ea typeface="Golos Text" panose="020B0503020202020204" pitchFamily="34" charset="0"/>
              </a:endParaRPr>
            </a:p>
          </p:txBody>
        </p:sp>
        <p:sp>
          <p:nvSpPr>
            <p:cNvPr id="17" name="Rectangle: Rounded Corners 16">
              <a:extLst>
                <a:ext uri="{FF2B5EF4-FFF2-40B4-BE49-F238E27FC236}">
                  <a16:creationId xmlns:a16="http://schemas.microsoft.com/office/drawing/2014/main" id="{565D6176-9FC3-43B1-919B-7D3AA28A5F46}"/>
                </a:ext>
              </a:extLst>
            </p:cNvPr>
            <p:cNvSpPr/>
            <p:nvPr/>
          </p:nvSpPr>
          <p:spPr>
            <a:xfrm>
              <a:off x="431998" y="1497505"/>
              <a:ext cx="6982381" cy="521560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</a:gsLst>
              <a:lin ang="0" scaled="1"/>
            </a:gradFill>
            <a:ln w="3175">
              <a:solidFill>
                <a:srgbClr val="2112A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80000" tIns="44371" rIns="91440" bIns="44371" rtlCol="0" anchor="ctr">
              <a:noAutofit/>
            </a:bodyPr>
            <a:lstStyle/>
            <a:p>
              <a:r>
                <a:rPr lang="ru-RU" sz="1200" b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ЎзР </a:t>
              </a:r>
              <a:r>
                <a:rPr lang="ru-RU" sz="1200" b="1" err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Коррупцияга</a:t>
              </a:r>
              <a:r>
                <a:rPr lang="ru-RU" sz="1200" b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200" b="1" err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қарши</a:t>
              </a:r>
              <a:r>
                <a:rPr lang="ru-RU" sz="1200" b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200" b="1" err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курашиш</a:t>
              </a:r>
              <a:r>
                <a:rPr lang="ru-RU" sz="1200" b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200" b="1" err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агентлиги</a:t>
              </a:r>
              <a:r>
                <a:rPr lang="ru-RU" sz="1200" b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, Ўзбекистон </a:t>
              </a:r>
              <a:r>
                <a:rPr lang="ru-RU" sz="1200" b="1" err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Республикаси</a:t>
              </a:r>
              <a:r>
                <a:rPr lang="ru-RU" sz="1200" b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200" b="1" err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Адлия</a:t>
              </a:r>
              <a:r>
                <a:rPr lang="ru-RU" sz="1200" b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200" b="1" err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вазирлигининг</a:t>
              </a:r>
              <a:r>
                <a:rPr lang="ru-RU" sz="1200" b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200" b="1" err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қарори</a:t>
              </a:r>
              <a:r>
                <a:rPr lang="ru-RU" sz="1200" b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200" b="1" err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билан</a:t>
              </a:r>
              <a:r>
                <a:rPr lang="ru-RU" sz="1200" b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200" b="1" err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тасдиқланган</a:t>
              </a:r>
              <a:r>
                <a:rPr lang="ru-RU" sz="1200" b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200" b="1" err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Коррупциявий</a:t>
              </a:r>
              <a:r>
                <a:rPr lang="ru-RU" sz="1200" b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200" b="1" err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хавф-хатарларни</a:t>
              </a:r>
              <a:r>
                <a:rPr lang="ru-RU" sz="1200" b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200" b="1" err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баҳолаш</a:t>
              </a:r>
              <a:r>
                <a:rPr lang="ru-RU" sz="1200" b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200" b="1" err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услубиётига</a:t>
              </a:r>
              <a:r>
                <a:rPr lang="ru-RU" sz="1200" b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200" b="1" err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кўра</a:t>
              </a:r>
              <a:r>
                <a:rPr lang="ru-RU" sz="1200" b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 (</a:t>
              </a:r>
              <a:r>
                <a:rPr lang="ru-RU" sz="1200" b="1" err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рўйҳат</a:t>
              </a:r>
              <a:r>
                <a:rPr lang="ru-RU" sz="1200" b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200" b="1" err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рақами</a:t>
              </a:r>
              <a:r>
                <a:rPr lang="ru-RU" sz="1200" b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 3383, 31.08.2022 й), </a:t>
              </a:r>
              <a:r>
                <a:rPr lang="ru-RU" sz="1200" b="1" err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коррупциявий</a:t>
              </a:r>
              <a:r>
                <a:rPr lang="ru-RU" sz="1200" b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200" b="1" err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хавф-хатарларни</a:t>
              </a:r>
              <a:r>
                <a:rPr lang="ru-RU" sz="1200" b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uz-Cyrl-UZ" sz="1200" b="1">
                  <a:solidFill>
                    <a:schemeClr val="bg2">
                      <a:lumMod val="25000"/>
                    </a:schemeClr>
                  </a:solidFill>
                  <a:latin typeface="+mj-lt"/>
                  <a:ea typeface="Golos Text" panose="020B0503020202020204" pitchFamily="34" charset="0"/>
                </a:rPr>
                <a:t>баҳолашга қуйидагилар масъул</a:t>
              </a:r>
              <a:r>
                <a:rPr lang="ru-RU" sz="12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:</a:t>
              </a:r>
            </a:p>
          </p:txBody>
        </p:sp>
      </p:grpSp>
      <p:sp>
        <p:nvSpPr>
          <p:cNvPr id="27" name="object 12">
            <a:extLst>
              <a:ext uri="{FF2B5EF4-FFF2-40B4-BE49-F238E27FC236}">
                <a16:creationId xmlns:a16="http://schemas.microsoft.com/office/drawing/2014/main" id="{3CBC7A4A-504E-4689-B8CE-39A944B739BE}"/>
              </a:ext>
            </a:extLst>
          </p:cNvPr>
          <p:cNvSpPr/>
          <p:nvPr/>
        </p:nvSpPr>
        <p:spPr>
          <a:xfrm>
            <a:off x="443225" y="2009958"/>
            <a:ext cx="688121" cy="685827"/>
          </a:xfrm>
          <a:custGeom>
            <a:avLst/>
            <a:gdLst/>
            <a:ahLst/>
            <a:cxnLst/>
            <a:rect l="l" t="t" r="r" b="b"/>
            <a:pathLst>
              <a:path w="381000" h="379730">
                <a:moveTo>
                  <a:pt x="190500" y="0"/>
                </a:moveTo>
                <a:lnTo>
                  <a:pt x="146837" y="5011"/>
                </a:lnTo>
                <a:lnTo>
                  <a:pt x="106746" y="19287"/>
                </a:lnTo>
                <a:lnTo>
                  <a:pt x="71374" y="41687"/>
                </a:lnTo>
                <a:lnTo>
                  <a:pt x="41867" y="71072"/>
                </a:lnTo>
                <a:lnTo>
                  <a:pt x="19372" y="106302"/>
                </a:lnTo>
                <a:lnTo>
                  <a:pt x="5034" y="146237"/>
                </a:lnTo>
                <a:lnTo>
                  <a:pt x="0" y="189737"/>
                </a:lnTo>
                <a:lnTo>
                  <a:pt x="5034" y="233238"/>
                </a:lnTo>
                <a:lnTo>
                  <a:pt x="19372" y="273173"/>
                </a:lnTo>
                <a:lnTo>
                  <a:pt x="41867" y="308403"/>
                </a:lnTo>
                <a:lnTo>
                  <a:pt x="71374" y="337788"/>
                </a:lnTo>
                <a:lnTo>
                  <a:pt x="106746" y="360188"/>
                </a:lnTo>
                <a:lnTo>
                  <a:pt x="146837" y="374464"/>
                </a:lnTo>
                <a:lnTo>
                  <a:pt x="190500" y="379475"/>
                </a:lnTo>
                <a:lnTo>
                  <a:pt x="234162" y="374464"/>
                </a:lnTo>
                <a:lnTo>
                  <a:pt x="274253" y="360188"/>
                </a:lnTo>
                <a:lnTo>
                  <a:pt x="309625" y="337788"/>
                </a:lnTo>
                <a:lnTo>
                  <a:pt x="339132" y="308403"/>
                </a:lnTo>
                <a:lnTo>
                  <a:pt x="361627" y="273173"/>
                </a:lnTo>
                <a:lnTo>
                  <a:pt x="375965" y="233238"/>
                </a:lnTo>
                <a:lnTo>
                  <a:pt x="381000" y="189737"/>
                </a:lnTo>
                <a:lnTo>
                  <a:pt x="375965" y="146237"/>
                </a:lnTo>
                <a:lnTo>
                  <a:pt x="361627" y="106302"/>
                </a:lnTo>
                <a:lnTo>
                  <a:pt x="339132" y="71072"/>
                </a:lnTo>
                <a:lnTo>
                  <a:pt x="309625" y="41687"/>
                </a:lnTo>
                <a:lnTo>
                  <a:pt x="274253" y="19287"/>
                </a:lnTo>
                <a:lnTo>
                  <a:pt x="234162" y="5011"/>
                </a:lnTo>
                <a:lnTo>
                  <a:pt x="190500" y="0"/>
                </a:lnTo>
                <a:close/>
              </a:path>
            </a:pathLst>
          </a:custGeom>
          <a:solidFill>
            <a:srgbClr val="B1C7F7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0">
            <a:extLst>
              <a:ext uri="{FF2B5EF4-FFF2-40B4-BE49-F238E27FC236}">
                <a16:creationId xmlns:a16="http://schemas.microsoft.com/office/drawing/2014/main" id="{AD0B7BF8-EB5F-495D-9807-43140A5E311C}"/>
              </a:ext>
            </a:extLst>
          </p:cNvPr>
          <p:cNvSpPr txBox="1"/>
          <p:nvPr/>
        </p:nvSpPr>
        <p:spPr>
          <a:xfrm>
            <a:off x="1223819" y="2013051"/>
            <a:ext cx="5835152" cy="696986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Aft>
                <a:spcPts val="300"/>
              </a:spcAft>
            </a:pP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Махсус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бўлинма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</a:p>
          <a:p>
            <a:pPr marL="12700">
              <a:lnSpc>
                <a:spcPct val="100000"/>
              </a:lnSpc>
              <a:spcAft>
                <a:spcPts val="300"/>
              </a:spcAft>
            </a:pPr>
            <a:r>
              <a:rPr lang="ru-RU" sz="1400" spc="-20">
                <a:solidFill>
                  <a:schemeClr val="tx2"/>
                </a:solidFill>
                <a:cs typeface="Arial"/>
              </a:rPr>
              <a:t>Бу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давлат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ташкилотидаги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коррупцияга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қарши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курашиш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ички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назоратни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таъминловчи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тузилма</a:t>
            </a:r>
            <a:endParaRPr lang="ru-RU" sz="1400" spc="-20">
              <a:solidFill>
                <a:schemeClr val="tx2"/>
              </a:solidFill>
              <a:cs typeface="Arial"/>
            </a:endParaRPr>
          </a:p>
        </p:txBody>
      </p:sp>
      <p:sp>
        <p:nvSpPr>
          <p:cNvPr id="29" name="object 12">
            <a:extLst>
              <a:ext uri="{FF2B5EF4-FFF2-40B4-BE49-F238E27FC236}">
                <a16:creationId xmlns:a16="http://schemas.microsoft.com/office/drawing/2014/main" id="{445774A8-D193-46C8-BC1A-DDA5F6022A95}"/>
              </a:ext>
            </a:extLst>
          </p:cNvPr>
          <p:cNvSpPr/>
          <p:nvPr/>
        </p:nvSpPr>
        <p:spPr>
          <a:xfrm>
            <a:off x="8516363" y="2009958"/>
            <a:ext cx="688121" cy="685827"/>
          </a:xfrm>
          <a:custGeom>
            <a:avLst/>
            <a:gdLst/>
            <a:ahLst/>
            <a:cxnLst/>
            <a:rect l="l" t="t" r="r" b="b"/>
            <a:pathLst>
              <a:path w="381000" h="379730">
                <a:moveTo>
                  <a:pt x="190500" y="0"/>
                </a:moveTo>
                <a:lnTo>
                  <a:pt x="146837" y="5011"/>
                </a:lnTo>
                <a:lnTo>
                  <a:pt x="106746" y="19287"/>
                </a:lnTo>
                <a:lnTo>
                  <a:pt x="71374" y="41687"/>
                </a:lnTo>
                <a:lnTo>
                  <a:pt x="41867" y="71072"/>
                </a:lnTo>
                <a:lnTo>
                  <a:pt x="19372" y="106302"/>
                </a:lnTo>
                <a:lnTo>
                  <a:pt x="5034" y="146237"/>
                </a:lnTo>
                <a:lnTo>
                  <a:pt x="0" y="189737"/>
                </a:lnTo>
                <a:lnTo>
                  <a:pt x="5034" y="233238"/>
                </a:lnTo>
                <a:lnTo>
                  <a:pt x="19372" y="273173"/>
                </a:lnTo>
                <a:lnTo>
                  <a:pt x="41867" y="308403"/>
                </a:lnTo>
                <a:lnTo>
                  <a:pt x="71374" y="337788"/>
                </a:lnTo>
                <a:lnTo>
                  <a:pt x="106746" y="360188"/>
                </a:lnTo>
                <a:lnTo>
                  <a:pt x="146837" y="374464"/>
                </a:lnTo>
                <a:lnTo>
                  <a:pt x="190500" y="379475"/>
                </a:lnTo>
                <a:lnTo>
                  <a:pt x="234162" y="374464"/>
                </a:lnTo>
                <a:lnTo>
                  <a:pt x="274253" y="360188"/>
                </a:lnTo>
                <a:lnTo>
                  <a:pt x="309625" y="337788"/>
                </a:lnTo>
                <a:lnTo>
                  <a:pt x="339132" y="308403"/>
                </a:lnTo>
                <a:lnTo>
                  <a:pt x="361627" y="273173"/>
                </a:lnTo>
                <a:lnTo>
                  <a:pt x="375965" y="233238"/>
                </a:lnTo>
                <a:lnTo>
                  <a:pt x="381000" y="189737"/>
                </a:lnTo>
                <a:lnTo>
                  <a:pt x="375965" y="146237"/>
                </a:lnTo>
                <a:lnTo>
                  <a:pt x="361627" y="106302"/>
                </a:lnTo>
                <a:lnTo>
                  <a:pt x="339132" y="71072"/>
                </a:lnTo>
                <a:lnTo>
                  <a:pt x="309625" y="41687"/>
                </a:lnTo>
                <a:lnTo>
                  <a:pt x="274253" y="19287"/>
                </a:lnTo>
                <a:lnTo>
                  <a:pt x="234162" y="5011"/>
                </a:lnTo>
                <a:lnTo>
                  <a:pt x="190500" y="0"/>
                </a:lnTo>
                <a:close/>
              </a:path>
            </a:pathLst>
          </a:custGeom>
          <a:solidFill>
            <a:srgbClr val="B1C7F7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20">
            <a:extLst>
              <a:ext uri="{FF2B5EF4-FFF2-40B4-BE49-F238E27FC236}">
                <a16:creationId xmlns:a16="http://schemas.microsoft.com/office/drawing/2014/main" id="{15CCCC27-EC7C-402D-8592-0D73796730EA}"/>
              </a:ext>
            </a:extLst>
          </p:cNvPr>
          <p:cNvSpPr txBox="1"/>
          <p:nvPr/>
        </p:nvSpPr>
        <p:spPr>
          <a:xfrm>
            <a:off x="9296957" y="2013051"/>
            <a:ext cx="2452132" cy="1989647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Aft>
                <a:spcPts val="300"/>
              </a:spcAft>
            </a:pP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Ишчи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гуруҳ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</a:p>
          <a:p>
            <a:pPr marL="12700">
              <a:lnSpc>
                <a:spcPct val="100000"/>
              </a:lnSpc>
              <a:spcAft>
                <a:spcPts val="300"/>
              </a:spcAft>
            </a:pPr>
            <a:r>
              <a:rPr lang="ru-RU" sz="1400" spc="-20">
                <a:solidFill>
                  <a:schemeClr val="tx2"/>
                </a:solidFill>
                <a:cs typeface="Arial"/>
              </a:rPr>
              <a:t>Бу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коррупцияга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қарши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ички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назорат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тузилмалари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мавжуд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бўлмаган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давлат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ташкилотларида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коррупциявий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хавф-хатарларни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баҳолаш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учун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тузиладиган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ходимлар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таркиби</a:t>
            </a:r>
            <a:endParaRPr lang="ru-RU" sz="1400" spc="-20">
              <a:solidFill>
                <a:schemeClr val="tx2"/>
              </a:solidFill>
              <a:cs typeface="Arial"/>
            </a:endParaRPr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62A09D72-4DF8-4C30-9820-F7C3A171B5FF}"/>
              </a:ext>
            </a:extLst>
          </p:cNvPr>
          <p:cNvSpPr/>
          <p:nvPr/>
        </p:nvSpPr>
        <p:spPr>
          <a:xfrm>
            <a:off x="7295760" y="2010615"/>
            <a:ext cx="891566" cy="540178"/>
          </a:xfrm>
          <a:prstGeom prst="roundRect">
            <a:avLst>
              <a:gd name="adj" fmla="val 50000"/>
            </a:avLst>
          </a:prstGeom>
          <a:solidFill>
            <a:schemeClr val="bg1">
              <a:lumMod val="95000"/>
            </a:schemeClr>
          </a:solidFill>
          <a:ln w="3175">
            <a:solidFill>
              <a:srgbClr val="2112AE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44371" rIns="0" bIns="44371" rtlCol="0" anchor="ctr">
            <a:noAutofit/>
          </a:bodyPr>
          <a:lstStyle/>
          <a:p>
            <a:pPr algn="ctr"/>
            <a:r>
              <a:rPr lang="ru-RU" sz="14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ёки</a:t>
            </a:r>
            <a:endParaRPr lang="ru-RU" sz="1400" b="1">
              <a:solidFill>
                <a:srgbClr val="3A07DF"/>
              </a:solidFill>
              <a:latin typeface="+mj-lt"/>
              <a:ea typeface="Golos Text" panose="020B0503020202020204" pitchFamily="34" charset="0"/>
            </a:endParaRPr>
          </a:p>
        </p:txBody>
      </p:sp>
      <p:grpSp>
        <p:nvGrpSpPr>
          <p:cNvPr id="51" name="Group 248">
            <a:extLst>
              <a:ext uri="{FF2B5EF4-FFF2-40B4-BE49-F238E27FC236}">
                <a16:creationId xmlns:a16="http://schemas.microsoft.com/office/drawing/2014/main" id="{4795570B-0FBC-4368-9BF7-557CECAFD05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3225" y="2085069"/>
            <a:ext cx="595376" cy="540178"/>
            <a:chOff x="1780" y="300"/>
            <a:chExt cx="4088" cy="3709"/>
          </a:xfrm>
          <a:solidFill>
            <a:schemeClr val="bg2">
              <a:lumMod val="25000"/>
            </a:schemeClr>
          </a:solidFill>
        </p:grpSpPr>
        <p:sp>
          <p:nvSpPr>
            <p:cNvPr id="52" name="Freeform 249">
              <a:extLst>
                <a:ext uri="{FF2B5EF4-FFF2-40B4-BE49-F238E27FC236}">
                  <a16:creationId xmlns:a16="http://schemas.microsoft.com/office/drawing/2014/main" id="{C39C3C89-4BDA-4795-969A-29F98120D6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80" y="300"/>
              <a:ext cx="4088" cy="3709"/>
            </a:xfrm>
            <a:custGeom>
              <a:avLst/>
              <a:gdLst>
                <a:gd name="T0" fmla="*/ 7231 w 8517"/>
                <a:gd name="T1" fmla="*/ 2632 h 7729"/>
                <a:gd name="T2" fmla="*/ 5932 w 8517"/>
                <a:gd name="T3" fmla="*/ 1311 h 7729"/>
                <a:gd name="T4" fmla="*/ 4661 w 8517"/>
                <a:gd name="T5" fmla="*/ 0 h 7729"/>
                <a:gd name="T6" fmla="*/ 2630 w 8517"/>
                <a:gd name="T7" fmla="*/ 1317 h 7729"/>
                <a:gd name="T8" fmla="*/ 941 w 8517"/>
                <a:gd name="T9" fmla="*/ 2243 h 7729"/>
                <a:gd name="T10" fmla="*/ 480 w 8517"/>
                <a:gd name="T11" fmla="*/ 3397 h 7729"/>
                <a:gd name="T12" fmla="*/ 1042 w 8517"/>
                <a:gd name="T13" fmla="*/ 5238 h 7729"/>
                <a:gd name="T14" fmla="*/ 1532 w 8517"/>
                <a:gd name="T15" fmla="*/ 7555 h 7729"/>
                <a:gd name="T16" fmla="*/ 2332 w 8517"/>
                <a:gd name="T17" fmla="*/ 6226 h 7729"/>
                <a:gd name="T18" fmla="*/ 2776 w 8517"/>
                <a:gd name="T19" fmla="*/ 7229 h 7729"/>
                <a:gd name="T20" fmla="*/ 3633 w 8517"/>
                <a:gd name="T21" fmla="*/ 7233 h 7729"/>
                <a:gd name="T22" fmla="*/ 4081 w 8517"/>
                <a:gd name="T23" fmla="*/ 6226 h 7729"/>
                <a:gd name="T24" fmla="*/ 4546 w 8517"/>
                <a:gd name="T25" fmla="*/ 7605 h 7729"/>
                <a:gd name="T26" fmla="*/ 4747 w 8517"/>
                <a:gd name="T27" fmla="*/ 6576 h 7729"/>
                <a:gd name="T28" fmla="*/ 5191 w 8517"/>
                <a:gd name="T29" fmla="*/ 7198 h 7729"/>
                <a:gd name="T30" fmla="*/ 5661 w 8517"/>
                <a:gd name="T31" fmla="*/ 7610 h 7729"/>
                <a:gd name="T32" fmla="*/ 6076 w 8517"/>
                <a:gd name="T33" fmla="*/ 6435 h 7729"/>
                <a:gd name="T34" fmla="*/ 6658 w 8517"/>
                <a:gd name="T35" fmla="*/ 7599 h 7729"/>
                <a:gd name="T36" fmla="*/ 7540 w 8517"/>
                <a:gd name="T37" fmla="*/ 6322 h 7729"/>
                <a:gd name="T38" fmla="*/ 8029 w 8517"/>
                <a:gd name="T39" fmla="*/ 5179 h 7729"/>
                <a:gd name="T40" fmla="*/ 3016 w 8517"/>
                <a:gd name="T41" fmla="*/ 3937 h 7729"/>
                <a:gd name="T42" fmla="*/ 3475 w 8517"/>
                <a:gd name="T43" fmla="*/ 3641 h 7729"/>
                <a:gd name="T44" fmla="*/ 3784 w 8517"/>
                <a:gd name="T45" fmla="*/ 4446 h 7729"/>
                <a:gd name="T46" fmla="*/ 2750 w 8517"/>
                <a:gd name="T47" fmla="*/ 5038 h 7729"/>
                <a:gd name="T48" fmla="*/ 2972 w 8517"/>
                <a:gd name="T49" fmla="*/ 5611 h 7729"/>
                <a:gd name="T50" fmla="*/ 3491 w 8517"/>
                <a:gd name="T51" fmla="*/ 5842 h 7729"/>
                <a:gd name="T52" fmla="*/ 3403 w 8517"/>
                <a:gd name="T53" fmla="*/ 7111 h 7729"/>
                <a:gd name="T54" fmla="*/ 5141 w 8517"/>
                <a:gd name="T55" fmla="*/ 4717 h 7729"/>
                <a:gd name="T56" fmla="*/ 6031 w 8517"/>
                <a:gd name="T57" fmla="*/ 4794 h 7729"/>
                <a:gd name="T58" fmla="*/ 5944 w 8517"/>
                <a:gd name="T59" fmla="*/ 5500 h 7729"/>
                <a:gd name="T60" fmla="*/ 5141 w 8517"/>
                <a:gd name="T61" fmla="*/ 4998 h 7729"/>
                <a:gd name="T62" fmla="*/ 5586 w 8517"/>
                <a:gd name="T63" fmla="*/ 5937 h 7729"/>
                <a:gd name="T64" fmla="*/ 5577 w 8517"/>
                <a:gd name="T65" fmla="*/ 7340 h 7729"/>
                <a:gd name="T66" fmla="*/ 8268 w 8517"/>
                <a:gd name="T67" fmla="*/ 4661 h 7729"/>
                <a:gd name="T68" fmla="*/ 7017 w 8517"/>
                <a:gd name="T69" fmla="*/ 6095 h 7729"/>
                <a:gd name="T70" fmla="*/ 6368 w 8517"/>
                <a:gd name="T71" fmla="*/ 6270 h 7729"/>
                <a:gd name="T72" fmla="*/ 6011 w 8517"/>
                <a:gd name="T73" fmla="*/ 6049 h 7729"/>
                <a:gd name="T74" fmla="*/ 6281 w 8517"/>
                <a:gd name="T75" fmla="*/ 4967 h 7729"/>
                <a:gd name="T76" fmla="*/ 4891 w 8517"/>
                <a:gd name="T77" fmla="*/ 4636 h 7729"/>
                <a:gd name="T78" fmla="*/ 5169 w 8517"/>
                <a:gd name="T79" fmla="*/ 5756 h 7729"/>
                <a:gd name="T80" fmla="*/ 4635 w 8517"/>
                <a:gd name="T81" fmla="*/ 6351 h 7729"/>
                <a:gd name="T82" fmla="*/ 3690 w 8517"/>
                <a:gd name="T83" fmla="*/ 5313 h 7729"/>
                <a:gd name="T84" fmla="*/ 4033 w 8517"/>
                <a:gd name="T85" fmla="*/ 3950 h 7729"/>
                <a:gd name="T86" fmla="*/ 2380 w 8517"/>
                <a:gd name="T87" fmla="*/ 4301 h 7729"/>
                <a:gd name="T88" fmla="*/ 2625 w 8517"/>
                <a:gd name="T89" fmla="*/ 5835 h 7729"/>
                <a:gd name="T90" fmla="*/ 1181 w 8517"/>
                <a:gd name="T91" fmla="*/ 6850 h 7729"/>
                <a:gd name="T92" fmla="*/ 1021 w 8517"/>
                <a:gd name="T93" fmla="*/ 4962 h 7729"/>
                <a:gd name="T94" fmla="*/ 1010 w 8517"/>
                <a:gd name="T95" fmla="*/ 3607 h 7729"/>
                <a:gd name="T96" fmla="*/ 1140 w 8517"/>
                <a:gd name="T97" fmla="*/ 1708 h 7729"/>
                <a:gd name="T98" fmla="*/ 3399 w 8517"/>
                <a:gd name="T99" fmla="*/ 1266 h 7729"/>
                <a:gd name="T100" fmla="*/ 4930 w 8517"/>
                <a:gd name="T101" fmla="*/ 503 h 7729"/>
                <a:gd name="T102" fmla="*/ 6484 w 8517"/>
                <a:gd name="T103" fmla="*/ 1167 h 7729"/>
                <a:gd name="T104" fmla="*/ 7006 w 8517"/>
                <a:gd name="T105" fmla="*/ 2795 h 7729"/>
                <a:gd name="T106" fmla="*/ 8268 w 8517"/>
                <a:gd name="T107" fmla="*/ 4661 h 7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517" h="7729">
                  <a:moveTo>
                    <a:pt x="8037" y="3397"/>
                  </a:moveTo>
                  <a:lnTo>
                    <a:pt x="7526" y="3358"/>
                  </a:lnTo>
                  <a:cubicBezTo>
                    <a:pt x="7509" y="3357"/>
                    <a:pt x="7495" y="3346"/>
                    <a:pt x="7491" y="3330"/>
                  </a:cubicBezTo>
                  <a:cubicBezTo>
                    <a:pt x="7426" y="3105"/>
                    <a:pt x="7337" y="2885"/>
                    <a:pt x="7226" y="2677"/>
                  </a:cubicBezTo>
                  <a:cubicBezTo>
                    <a:pt x="7218" y="2663"/>
                    <a:pt x="7220" y="2645"/>
                    <a:pt x="7231" y="2632"/>
                  </a:cubicBezTo>
                  <a:lnTo>
                    <a:pt x="7576" y="2243"/>
                  </a:lnTo>
                  <a:cubicBezTo>
                    <a:pt x="7757" y="2038"/>
                    <a:pt x="7748" y="1726"/>
                    <a:pt x="7554" y="1532"/>
                  </a:cubicBezTo>
                  <a:lnTo>
                    <a:pt x="7027" y="1004"/>
                  </a:lnTo>
                  <a:cubicBezTo>
                    <a:pt x="6836" y="814"/>
                    <a:pt x="6526" y="802"/>
                    <a:pt x="6321" y="977"/>
                  </a:cubicBezTo>
                  <a:lnTo>
                    <a:pt x="5932" y="1311"/>
                  </a:lnTo>
                  <a:cubicBezTo>
                    <a:pt x="5920" y="1322"/>
                    <a:pt x="5901" y="1324"/>
                    <a:pt x="5887" y="1316"/>
                  </a:cubicBezTo>
                  <a:cubicBezTo>
                    <a:pt x="5682" y="1202"/>
                    <a:pt x="5463" y="1110"/>
                    <a:pt x="5238" y="1042"/>
                  </a:cubicBezTo>
                  <a:cubicBezTo>
                    <a:pt x="5223" y="1037"/>
                    <a:pt x="5212" y="1022"/>
                    <a:pt x="5211" y="1006"/>
                  </a:cubicBezTo>
                  <a:lnTo>
                    <a:pt x="5179" y="488"/>
                  </a:lnTo>
                  <a:cubicBezTo>
                    <a:pt x="5162" y="214"/>
                    <a:pt x="4935" y="0"/>
                    <a:pt x="4661" y="0"/>
                  </a:cubicBezTo>
                  <a:lnTo>
                    <a:pt x="3915" y="0"/>
                  </a:lnTo>
                  <a:cubicBezTo>
                    <a:pt x="3645" y="0"/>
                    <a:pt x="3418" y="211"/>
                    <a:pt x="3397" y="480"/>
                  </a:cubicBezTo>
                  <a:lnTo>
                    <a:pt x="3358" y="991"/>
                  </a:lnTo>
                  <a:cubicBezTo>
                    <a:pt x="3357" y="1008"/>
                    <a:pt x="3346" y="1022"/>
                    <a:pt x="3330" y="1026"/>
                  </a:cubicBezTo>
                  <a:cubicBezTo>
                    <a:pt x="3087" y="1096"/>
                    <a:pt x="2851" y="1194"/>
                    <a:pt x="2630" y="1317"/>
                  </a:cubicBezTo>
                  <a:cubicBezTo>
                    <a:pt x="2616" y="1324"/>
                    <a:pt x="2598" y="1322"/>
                    <a:pt x="2585" y="1311"/>
                  </a:cubicBezTo>
                  <a:lnTo>
                    <a:pt x="2196" y="977"/>
                  </a:lnTo>
                  <a:cubicBezTo>
                    <a:pt x="1991" y="802"/>
                    <a:pt x="1682" y="814"/>
                    <a:pt x="1491" y="1004"/>
                  </a:cubicBezTo>
                  <a:lnTo>
                    <a:pt x="963" y="1532"/>
                  </a:lnTo>
                  <a:cubicBezTo>
                    <a:pt x="769" y="1726"/>
                    <a:pt x="760" y="2038"/>
                    <a:pt x="941" y="2243"/>
                  </a:cubicBezTo>
                  <a:lnTo>
                    <a:pt x="1286" y="2632"/>
                  </a:lnTo>
                  <a:cubicBezTo>
                    <a:pt x="1297" y="2645"/>
                    <a:pt x="1299" y="2663"/>
                    <a:pt x="1292" y="2677"/>
                  </a:cubicBezTo>
                  <a:cubicBezTo>
                    <a:pt x="1180" y="2885"/>
                    <a:pt x="1091" y="3105"/>
                    <a:pt x="1027" y="3330"/>
                  </a:cubicBezTo>
                  <a:cubicBezTo>
                    <a:pt x="1022" y="3346"/>
                    <a:pt x="1008" y="3357"/>
                    <a:pt x="991" y="3358"/>
                  </a:cubicBezTo>
                  <a:lnTo>
                    <a:pt x="480" y="3397"/>
                  </a:lnTo>
                  <a:cubicBezTo>
                    <a:pt x="211" y="3418"/>
                    <a:pt x="0" y="3645"/>
                    <a:pt x="0" y="3915"/>
                  </a:cubicBezTo>
                  <a:lnTo>
                    <a:pt x="0" y="4661"/>
                  </a:lnTo>
                  <a:cubicBezTo>
                    <a:pt x="0" y="4935"/>
                    <a:pt x="215" y="5163"/>
                    <a:pt x="488" y="5179"/>
                  </a:cubicBezTo>
                  <a:lnTo>
                    <a:pt x="1006" y="5211"/>
                  </a:lnTo>
                  <a:cubicBezTo>
                    <a:pt x="1023" y="5212"/>
                    <a:pt x="1037" y="5223"/>
                    <a:pt x="1042" y="5238"/>
                  </a:cubicBezTo>
                  <a:cubicBezTo>
                    <a:pt x="1110" y="5463"/>
                    <a:pt x="1203" y="5682"/>
                    <a:pt x="1316" y="5887"/>
                  </a:cubicBezTo>
                  <a:cubicBezTo>
                    <a:pt x="1324" y="5902"/>
                    <a:pt x="1322" y="5920"/>
                    <a:pt x="1311" y="5932"/>
                  </a:cubicBezTo>
                  <a:lnTo>
                    <a:pt x="977" y="6322"/>
                  </a:lnTo>
                  <a:cubicBezTo>
                    <a:pt x="802" y="6526"/>
                    <a:pt x="814" y="6836"/>
                    <a:pt x="1004" y="7027"/>
                  </a:cubicBezTo>
                  <a:lnTo>
                    <a:pt x="1532" y="7555"/>
                  </a:lnTo>
                  <a:cubicBezTo>
                    <a:pt x="1579" y="7602"/>
                    <a:pt x="1634" y="7639"/>
                    <a:pt x="1695" y="7665"/>
                  </a:cubicBezTo>
                  <a:cubicBezTo>
                    <a:pt x="1758" y="7692"/>
                    <a:pt x="1831" y="7663"/>
                    <a:pt x="1858" y="7599"/>
                  </a:cubicBezTo>
                  <a:cubicBezTo>
                    <a:pt x="1868" y="7576"/>
                    <a:pt x="1871" y="7552"/>
                    <a:pt x="1867" y="7529"/>
                  </a:cubicBezTo>
                  <a:lnTo>
                    <a:pt x="1867" y="6875"/>
                  </a:lnTo>
                  <a:cubicBezTo>
                    <a:pt x="1867" y="6580"/>
                    <a:pt x="2054" y="6319"/>
                    <a:pt x="2332" y="6226"/>
                  </a:cubicBezTo>
                  <a:lnTo>
                    <a:pt x="2594" y="6137"/>
                  </a:lnTo>
                  <a:cubicBezTo>
                    <a:pt x="2645" y="6121"/>
                    <a:pt x="2692" y="6097"/>
                    <a:pt x="2735" y="6067"/>
                  </a:cubicBezTo>
                  <a:cubicBezTo>
                    <a:pt x="2830" y="6096"/>
                    <a:pt x="2928" y="6116"/>
                    <a:pt x="3027" y="6126"/>
                  </a:cubicBezTo>
                  <a:lnTo>
                    <a:pt x="2749" y="7111"/>
                  </a:lnTo>
                  <a:cubicBezTo>
                    <a:pt x="2737" y="7152"/>
                    <a:pt x="2747" y="7197"/>
                    <a:pt x="2776" y="7229"/>
                  </a:cubicBezTo>
                  <a:lnTo>
                    <a:pt x="3097" y="7586"/>
                  </a:lnTo>
                  <a:cubicBezTo>
                    <a:pt x="3120" y="7612"/>
                    <a:pt x="3152" y="7627"/>
                    <a:pt x="3186" y="7628"/>
                  </a:cubicBezTo>
                  <a:lnTo>
                    <a:pt x="3190" y="7628"/>
                  </a:lnTo>
                  <a:cubicBezTo>
                    <a:pt x="3223" y="7628"/>
                    <a:pt x="3255" y="7615"/>
                    <a:pt x="3278" y="7591"/>
                  </a:cubicBezTo>
                  <a:lnTo>
                    <a:pt x="3633" y="7233"/>
                  </a:lnTo>
                  <a:cubicBezTo>
                    <a:pt x="3666" y="7200"/>
                    <a:pt x="3677" y="7152"/>
                    <a:pt x="3664" y="7108"/>
                  </a:cubicBezTo>
                  <a:lnTo>
                    <a:pt x="3355" y="6122"/>
                  </a:lnTo>
                  <a:cubicBezTo>
                    <a:pt x="3458" y="6109"/>
                    <a:pt x="3560" y="6086"/>
                    <a:pt x="3658" y="6052"/>
                  </a:cubicBezTo>
                  <a:cubicBezTo>
                    <a:pt x="3707" y="6089"/>
                    <a:pt x="3761" y="6118"/>
                    <a:pt x="3819" y="6137"/>
                  </a:cubicBezTo>
                  <a:lnTo>
                    <a:pt x="4081" y="6226"/>
                  </a:lnTo>
                  <a:cubicBezTo>
                    <a:pt x="4259" y="6286"/>
                    <a:pt x="4406" y="6418"/>
                    <a:pt x="4484" y="6589"/>
                  </a:cubicBezTo>
                  <a:cubicBezTo>
                    <a:pt x="4524" y="6676"/>
                    <a:pt x="4545" y="6768"/>
                    <a:pt x="4546" y="6862"/>
                  </a:cubicBezTo>
                  <a:cubicBezTo>
                    <a:pt x="4546" y="6865"/>
                    <a:pt x="4546" y="6867"/>
                    <a:pt x="4546" y="6869"/>
                  </a:cubicBezTo>
                  <a:cubicBezTo>
                    <a:pt x="4546" y="6871"/>
                    <a:pt x="4546" y="6873"/>
                    <a:pt x="4546" y="6875"/>
                  </a:cubicBezTo>
                  <a:lnTo>
                    <a:pt x="4546" y="7605"/>
                  </a:lnTo>
                  <a:cubicBezTo>
                    <a:pt x="4546" y="7673"/>
                    <a:pt x="4602" y="7729"/>
                    <a:pt x="4671" y="7729"/>
                  </a:cubicBezTo>
                  <a:cubicBezTo>
                    <a:pt x="4740" y="7729"/>
                    <a:pt x="4796" y="7673"/>
                    <a:pt x="4796" y="7605"/>
                  </a:cubicBezTo>
                  <a:lnTo>
                    <a:pt x="4796" y="6875"/>
                  </a:lnTo>
                  <a:cubicBezTo>
                    <a:pt x="4796" y="6868"/>
                    <a:pt x="4796" y="6862"/>
                    <a:pt x="4796" y="6856"/>
                  </a:cubicBezTo>
                  <a:cubicBezTo>
                    <a:pt x="4794" y="6760"/>
                    <a:pt x="4777" y="6666"/>
                    <a:pt x="4747" y="6576"/>
                  </a:cubicBezTo>
                  <a:cubicBezTo>
                    <a:pt x="4788" y="6547"/>
                    <a:pt x="4834" y="6523"/>
                    <a:pt x="4883" y="6507"/>
                  </a:cubicBezTo>
                  <a:lnTo>
                    <a:pt x="5096" y="6435"/>
                  </a:lnTo>
                  <a:cubicBezTo>
                    <a:pt x="5136" y="6422"/>
                    <a:pt x="5173" y="6404"/>
                    <a:pt x="5207" y="6381"/>
                  </a:cubicBezTo>
                  <a:cubicBezTo>
                    <a:pt x="5274" y="6401"/>
                    <a:pt x="5341" y="6415"/>
                    <a:pt x="5410" y="6424"/>
                  </a:cubicBezTo>
                  <a:lnTo>
                    <a:pt x="5191" y="7198"/>
                  </a:lnTo>
                  <a:cubicBezTo>
                    <a:pt x="5180" y="7239"/>
                    <a:pt x="5190" y="7283"/>
                    <a:pt x="5218" y="7315"/>
                  </a:cubicBezTo>
                  <a:lnTo>
                    <a:pt x="5479" y="7606"/>
                  </a:lnTo>
                  <a:cubicBezTo>
                    <a:pt x="5502" y="7631"/>
                    <a:pt x="5535" y="7646"/>
                    <a:pt x="5569" y="7647"/>
                  </a:cubicBezTo>
                  <a:cubicBezTo>
                    <a:pt x="5570" y="7647"/>
                    <a:pt x="5571" y="7647"/>
                    <a:pt x="5572" y="7647"/>
                  </a:cubicBezTo>
                  <a:cubicBezTo>
                    <a:pt x="5605" y="7647"/>
                    <a:pt x="5637" y="7634"/>
                    <a:pt x="5661" y="7610"/>
                  </a:cubicBezTo>
                  <a:lnTo>
                    <a:pt x="5949" y="7319"/>
                  </a:lnTo>
                  <a:cubicBezTo>
                    <a:pt x="5982" y="7286"/>
                    <a:pt x="5993" y="7238"/>
                    <a:pt x="5979" y="7194"/>
                  </a:cubicBezTo>
                  <a:lnTo>
                    <a:pt x="5737" y="6420"/>
                  </a:lnTo>
                  <a:cubicBezTo>
                    <a:pt x="5809" y="6409"/>
                    <a:pt x="5879" y="6393"/>
                    <a:pt x="5949" y="6369"/>
                  </a:cubicBezTo>
                  <a:cubicBezTo>
                    <a:pt x="5987" y="6398"/>
                    <a:pt x="6030" y="6420"/>
                    <a:pt x="6076" y="6435"/>
                  </a:cubicBezTo>
                  <a:lnTo>
                    <a:pt x="6288" y="6507"/>
                  </a:lnTo>
                  <a:cubicBezTo>
                    <a:pt x="6505" y="6580"/>
                    <a:pt x="6651" y="6783"/>
                    <a:pt x="6651" y="7012"/>
                  </a:cubicBezTo>
                  <a:lnTo>
                    <a:pt x="6651" y="7522"/>
                  </a:lnTo>
                  <a:cubicBezTo>
                    <a:pt x="6651" y="7523"/>
                    <a:pt x="6651" y="7523"/>
                    <a:pt x="6651" y="7524"/>
                  </a:cubicBezTo>
                  <a:cubicBezTo>
                    <a:pt x="6645" y="7548"/>
                    <a:pt x="6647" y="7574"/>
                    <a:pt x="6658" y="7599"/>
                  </a:cubicBezTo>
                  <a:cubicBezTo>
                    <a:pt x="6678" y="7647"/>
                    <a:pt x="6724" y="7675"/>
                    <a:pt x="6773" y="7675"/>
                  </a:cubicBezTo>
                  <a:cubicBezTo>
                    <a:pt x="6789" y="7675"/>
                    <a:pt x="6805" y="7672"/>
                    <a:pt x="6821" y="7665"/>
                  </a:cubicBezTo>
                  <a:cubicBezTo>
                    <a:pt x="6883" y="7639"/>
                    <a:pt x="6938" y="7602"/>
                    <a:pt x="6985" y="7555"/>
                  </a:cubicBezTo>
                  <a:lnTo>
                    <a:pt x="7513" y="7027"/>
                  </a:lnTo>
                  <a:cubicBezTo>
                    <a:pt x="7704" y="6836"/>
                    <a:pt x="7716" y="6526"/>
                    <a:pt x="7540" y="6322"/>
                  </a:cubicBezTo>
                  <a:lnTo>
                    <a:pt x="7206" y="5932"/>
                  </a:lnTo>
                  <a:cubicBezTo>
                    <a:pt x="7195" y="5920"/>
                    <a:pt x="7193" y="5902"/>
                    <a:pt x="7201" y="5887"/>
                  </a:cubicBezTo>
                  <a:cubicBezTo>
                    <a:pt x="7315" y="5682"/>
                    <a:pt x="7407" y="5463"/>
                    <a:pt x="7476" y="5238"/>
                  </a:cubicBezTo>
                  <a:cubicBezTo>
                    <a:pt x="7480" y="5223"/>
                    <a:pt x="7495" y="5212"/>
                    <a:pt x="7512" y="5211"/>
                  </a:cubicBezTo>
                  <a:lnTo>
                    <a:pt x="8029" y="5179"/>
                  </a:lnTo>
                  <a:cubicBezTo>
                    <a:pt x="8303" y="5163"/>
                    <a:pt x="8517" y="4935"/>
                    <a:pt x="8517" y="4661"/>
                  </a:cubicBezTo>
                  <a:lnTo>
                    <a:pt x="8517" y="3915"/>
                  </a:lnTo>
                  <a:cubicBezTo>
                    <a:pt x="8517" y="3645"/>
                    <a:pt x="8306" y="3418"/>
                    <a:pt x="8037" y="3397"/>
                  </a:cubicBezTo>
                  <a:close/>
                  <a:moveTo>
                    <a:pt x="3784" y="4184"/>
                  </a:moveTo>
                  <a:lnTo>
                    <a:pt x="3016" y="3937"/>
                  </a:lnTo>
                  <a:cubicBezTo>
                    <a:pt x="2984" y="3927"/>
                    <a:pt x="2949" y="3930"/>
                    <a:pt x="2920" y="3945"/>
                  </a:cubicBezTo>
                  <a:lnTo>
                    <a:pt x="2629" y="4097"/>
                  </a:lnTo>
                  <a:lnTo>
                    <a:pt x="2629" y="3950"/>
                  </a:lnTo>
                  <a:cubicBezTo>
                    <a:pt x="2629" y="3780"/>
                    <a:pt x="2768" y="3641"/>
                    <a:pt x="2938" y="3641"/>
                  </a:cubicBezTo>
                  <a:lnTo>
                    <a:pt x="3475" y="3641"/>
                  </a:lnTo>
                  <a:cubicBezTo>
                    <a:pt x="3645" y="3641"/>
                    <a:pt x="3784" y="3780"/>
                    <a:pt x="3784" y="3950"/>
                  </a:cubicBezTo>
                  <a:lnTo>
                    <a:pt x="3784" y="4184"/>
                  </a:lnTo>
                  <a:close/>
                  <a:moveTo>
                    <a:pt x="2629" y="4378"/>
                  </a:moveTo>
                  <a:lnTo>
                    <a:pt x="2989" y="4190"/>
                  </a:lnTo>
                  <a:lnTo>
                    <a:pt x="3784" y="4446"/>
                  </a:lnTo>
                  <a:lnTo>
                    <a:pt x="3784" y="4822"/>
                  </a:lnTo>
                  <a:cubicBezTo>
                    <a:pt x="3784" y="4910"/>
                    <a:pt x="3737" y="4992"/>
                    <a:pt x="3663" y="5038"/>
                  </a:cubicBezTo>
                  <a:lnTo>
                    <a:pt x="3337" y="5236"/>
                  </a:lnTo>
                  <a:cubicBezTo>
                    <a:pt x="3257" y="5285"/>
                    <a:pt x="3156" y="5285"/>
                    <a:pt x="3076" y="5236"/>
                  </a:cubicBezTo>
                  <a:lnTo>
                    <a:pt x="2750" y="5038"/>
                  </a:lnTo>
                  <a:cubicBezTo>
                    <a:pt x="2676" y="4992"/>
                    <a:pt x="2629" y="4910"/>
                    <a:pt x="2629" y="4822"/>
                  </a:cubicBezTo>
                  <a:lnTo>
                    <a:pt x="2629" y="4378"/>
                  </a:lnTo>
                  <a:close/>
                  <a:moveTo>
                    <a:pt x="3201" y="5884"/>
                  </a:moveTo>
                  <a:cubicBezTo>
                    <a:pt x="3104" y="5886"/>
                    <a:pt x="3009" y="5876"/>
                    <a:pt x="2915" y="5856"/>
                  </a:cubicBezTo>
                  <a:cubicBezTo>
                    <a:pt x="2952" y="5781"/>
                    <a:pt x="2972" y="5697"/>
                    <a:pt x="2972" y="5611"/>
                  </a:cubicBezTo>
                  <a:lnTo>
                    <a:pt x="2972" y="5464"/>
                  </a:lnTo>
                  <a:cubicBezTo>
                    <a:pt x="3046" y="5503"/>
                    <a:pt x="3126" y="5523"/>
                    <a:pt x="3206" y="5523"/>
                  </a:cubicBezTo>
                  <a:cubicBezTo>
                    <a:pt x="3287" y="5523"/>
                    <a:pt x="3367" y="5503"/>
                    <a:pt x="3441" y="5464"/>
                  </a:cubicBezTo>
                  <a:lnTo>
                    <a:pt x="3441" y="5611"/>
                  </a:lnTo>
                  <a:cubicBezTo>
                    <a:pt x="3441" y="5692"/>
                    <a:pt x="3458" y="5771"/>
                    <a:pt x="3491" y="5842"/>
                  </a:cubicBezTo>
                  <a:cubicBezTo>
                    <a:pt x="3396" y="5867"/>
                    <a:pt x="3299" y="5881"/>
                    <a:pt x="3201" y="5884"/>
                  </a:cubicBezTo>
                  <a:close/>
                  <a:moveTo>
                    <a:pt x="3194" y="7321"/>
                  </a:moveTo>
                  <a:lnTo>
                    <a:pt x="3007" y="7113"/>
                  </a:lnTo>
                  <a:lnTo>
                    <a:pt x="3196" y="6448"/>
                  </a:lnTo>
                  <a:lnTo>
                    <a:pt x="3403" y="7111"/>
                  </a:lnTo>
                  <a:lnTo>
                    <a:pt x="3194" y="7321"/>
                  </a:lnTo>
                  <a:close/>
                  <a:moveTo>
                    <a:pt x="6031" y="4794"/>
                  </a:moveTo>
                  <a:lnTo>
                    <a:pt x="5438" y="4603"/>
                  </a:lnTo>
                  <a:cubicBezTo>
                    <a:pt x="5406" y="4593"/>
                    <a:pt x="5372" y="4596"/>
                    <a:pt x="5342" y="4611"/>
                  </a:cubicBezTo>
                  <a:lnTo>
                    <a:pt x="5141" y="4717"/>
                  </a:lnTo>
                  <a:lnTo>
                    <a:pt x="5141" y="4636"/>
                  </a:lnTo>
                  <a:cubicBezTo>
                    <a:pt x="5141" y="4511"/>
                    <a:pt x="5242" y="4408"/>
                    <a:pt x="5368" y="4408"/>
                  </a:cubicBezTo>
                  <a:lnTo>
                    <a:pt x="5804" y="4408"/>
                  </a:lnTo>
                  <a:cubicBezTo>
                    <a:pt x="5929" y="4408"/>
                    <a:pt x="6031" y="4511"/>
                    <a:pt x="6031" y="4636"/>
                  </a:cubicBezTo>
                  <a:lnTo>
                    <a:pt x="6031" y="4794"/>
                  </a:lnTo>
                  <a:close/>
                  <a:moveTo>
                    <a:pt x="5141" y="4998"/>
                  </a:moveTo>
                  <a:lnTo>
                    <a:pt x="5411" y="4857"/>
                  </a:lnTo>
                  <a:lnTo>
                    <a:pt x="6031" y="5056"/>
                  </a:lnTo>
                  <a:lnTo>
                    <a:pt x="6031" y="5345"/>
                  </a:lnTo>
                  <a:cubicBezTo>
                    <a:pt x="6031" y="5408"/>
                    <a:pt x="5998" y="5467"/>
                    <a:pt x="5944" y="5500"/>
                  </a:cubicBezTo>
                  <a:lnTo>
                    <a:pt x="5680" y="5661"/>
                  </a:lnTo>
                  <a:cubicBezTo>
                    <a:pt x="5622" y="5696"/>
                    <a:pt x="5550" y="5696"/>
                    <a:pt x="5492" y="5661"/>
                  </a:cubicBezTo>
                  <a:lnTo>
                    <a:pt x="5227" y="5500"/>
                  </a:lnTo>
                  <a:cubicBezTo>
                    <a:pt x="5174" y="5467"/>
                    <a:pt x="5141" y="5408"/>
                    <a:pt x="5141" y="5345"/>
                  </a:cubicBezTo>
                  <a:lnTo>
                    <a:pt x="5141" y="4998"/>
                  </a:lnTo>
                  <a:close/>
                  <a:moveTo>
                    <a:pt x="5581" y="6183"/>
                  </a:moveTo>
                  <a:cubicBezTo>
                    <a:pt x="5514" y="6185"/>
                    <a:pt x="5448" y="6179"/>
                    <a:pt x="5382" y="6167"/>
                  </a:cubicBezTo>
                  <a:cubicBezTo>
                    <a:pt x="5406" y="6110"/>
                    <a:pt x="5419" y="6048"/>
                    <a:pt x="5419" y="5985"/>
                  </a:cubicBezTo>
                  <a:lnTo>
                    <a:pt x="5419" y="5903"/>
                  </a:lnTo>
                  <a:cubicBezTo>
                    <a:pt x="5472" y="5926"/>
                    <a:pt x="5529" y="5937"/>
                    <a:pt x="5586" y="5937"/>
                  </a:cubicBezTo>
                  <a:cubicBezTo>
                    <a:pt x="5643" y="5937"/>
                    <a:pt x="5699" y="5926"/>
                    <a:pt x="5753" y="5903"/>
                  </a:cubicBezTo>
                  <a:lnTo>
                    <a:pt x="5753" y="5985"/>
                  </a:lnTo>
                  <a:cubicBezTo>
                    <a:pt x="5753" y="6045"/>
                    <a:pt x="5764" y="6103"/>
                    <a:pt x="5785" y="6157"/>
                  </a:cubicBezTo>
                  <a:cubicBezTo>
                    <a:pt x="5718" y="6173"/>
                    <a:pt x="5650" y="6182"/>
                    <a:pt x="5581" y="6183"/>
                  </a:cubicBezTo>
                  <a:close/>
                  <a:moveTo>
                    <a:pt x="5577" y="7340"/>
                  </a:moveTo>
                  <a:lnTo>
                    <a:pt x="5450" y="7199"/>
                  </a:lnTo>
                  <a:lnTo>
                    <a:pt x="5578" y="6747"/>
                  </a:lnTo>
                  <a:lnTo>
                    <a:pt x="5719" y="7197"/>
                  </a:lnTo>
                  <a:lnTo>
                    <a:pt x="5577" y="7340"/>
                  </a:lnTo>
                  <a:close/>
                  <a:moveTo>
                    <a:pt x="8268" y="4661"/>
                  </a:moveTo>
                  <a:cubicBezTo>
                    <a:pt x="8268" y="4803"/>
                    <a:pt x="8156" y="4922"/>
                    <a:pt x="8014" y="4930"/>
                  </a:cubicBezTo>
                  <a:lnTo>
                    <a:pt x="7496" y="4962"/>
                  </a:lnTo>
                  <a:cubicBezTo>
                    <a:pt x="7376" y="4969"/>
                    <a:pt x="7272" y="5051"/>
                    <a:pt x="7237" y="5166"/>
                  </a:cubicBezTo>
                  <a:cubicBezTo>
                    <a:pt x="7174" y="5374"/>
                    <a:pt x="7088" y="5576"/>
                    <a:pt x="6983" y="5766"/>
                  </a:cubicBezTo>
                  <a:cubicBezTo>
                    <a:pt x="6924" y="5871"/>
                    <a:pt x="6938" y="6003"/>
                    <a:pt x="7017" y="6095"/>
                  </a:cubicBezTo>
                  <a:lnTo>
                    <a:pt x="7351" y="6484"/>
                  </a:lnTo>
                  <a:cubicBezTo>
                    <a:pt x="7442" y="6591"/>
                    <a:pt x="7436" y="6751"/>
                    <a:pt x="7337" y="6850"/>
                  </a:cubicBezTo>
                  <a:lnTo>
                    <a:pt x="6900" y="7287"/>
                  </a:lnTo>
                  <a:lnTo>
                    <a:pt x="6900" y="7012"/>
                  </a:lnTo>
                  <a:cubicBezTo>
                    <a:pt x="6900" y="6675"/>
                    <a:pt x="6686" y="6377"/>
                    <a:pt x="6368" y="6270"/>
                  </a:cubicBezTo>
                  <a:lnTo>
                    <a:pt x="6200" y="6214"/>
                  </a:lnTo>
                  <a:cubicBezTo>
                    <a:pt x="6685" y="5731"/>
                    <a:pt x="6979" y="5080"/>
                    <a:pt x="7013" y="4402"/>
                  </a:cubicBezTo>
                  <a:cubicBezTo>
                    <a:pt x="7017" y="4333"/>
                    <a:pt x="6964" y="4275"/>
                    <a:pt x="6895" y="4271"/>
                  </a:cubicBezTo>
                  <a:cubicBezTo>
                    <a:pt x="6826" y="4268"/>
                    <a:pt x="6768" y="4321"/>
                    <a:pt x="6764" y="4390"/>
                  </a:cubicBezTo>
                  <a:cubicBezTo>
                    <a:pt x="6733" y="5012"/>
                    <a:pt x="6460" y="5609"/>
                    <a:pt x="6011" y="6049"/>
                  </a:cubicBezTo>
                  <a:cubicBezTo>
                    <a:pt x="6005" y="6029"/>
                    <a:pt x="6002" y="6007"/>
                    <a:pt x="6002" y="5985"/>
                  </a:cubicBezTo>
                  <a:lnTo>
                    <a:pt x="6002" y="5756"/>
                  </a:lnTo>
                  <a:lnTo>
                    <a:pt x="6074" y="5713"/>
                  </a:lnTo>
                  <a:cubicBezTo>
                    <a:pt x="6202" y="5635"/>
                    <a:pt x="6281" y="5494"/>
                    <a:pt x="6281" y="5345"/>
                  </a:cubicBezTo>
                  <a:lnTo>
                    <a:pt x="6281" y="4967"/>
                  </a:lnTo>
                  <a:lnTo>
                    <a:pt x="6281" y="4966"/>
                  </a:lnTo>
                  <a:lnTo>
                    <a:pt x="6281" y="4636"/>
                  </a:lnTo>
                  <a:cubicBezTo>
                    <a:pt x="6281" y="4373"/>
                    <a:pt x="6067" y="4159"/>
                    <a:pt x="5804" y="4159"/>
                  </a:cubicBezTo>
                  <a:lnTo>
                    <a:pt x="5368" y="4159"/>
                  </a:lnTo>
                  <a:cubicBezTo>
                    <a:pt x="5105" y="4159"/>
                    <a:pt x="4891" y="4373"/>
                    <a:pt x="4891" y="4636"/>
                  </a:cubicBezTo>
                  <a:lnTo>
                    <a:pt x="4891" y="4920"/>
                  </a:lnTo>
                  <a:lnTo>
                    <a:pt x="4891" y="4921"/>
                  </a:lnTo>
                  <a:lnTo>
                    <a:pt x="4891" y="5345"/>
                  </a:lnTo>
                  <a:cubicBezTo>
                    <a:pt x="4891" y="5494"/>
                    <a:pt x="4970" y="5635"/>
                    <a:pt x="5097" y="5713"/>
                  </a:cubicBezTo>
                  <a:lnTo>
                    <a:pt x="5169" y="5756"/>
                  </a:lnTo>
                  <a:lnTo>
                    <a:pt x="5169" y="5985"/>
                  </a:lnTo>
                  <a:cubicBezTo>
                    <a:pt x="5169" y="6048"/>
                    <a:pt x="5143" y="6108"/>
                    <a:pt x="5098" y="6150"/>
                  </a:cubicBezTo>
                  <a:cubicBezTo>
                    <a:pt x="5074" y="6172"/>
                    <a:pt x="5047" y="6188"/>
                    <a:pt x="5017" y="6199"/>
                  </a:cubicBezTo>
                  <a:lnTo>
                    <a:pt x="4804" y="6270"/>
                  </a:lnTo>
                  <a:cubicBezTo>
                    <a:pt x="4744" y="6291"/>
                    <a:pt x="4687" y="6318"/>
                    <a:pt x="4635" y="6351"/>
                  </a:cubicBezTo>
                  <a:cubicBezTo>
                    <a:pt x="4521" y="6183"/>
                    <a:pt x="4354" y="6054"/>
                    <a:pt x="4160" y="5989"/>
                  </a:cubicBezTo>
                  <a:lnTo>
                    <a:pt x="3898" y="5901"/>
                  </a:lnTo>
                  <a:cubicBezTo>
                    <a:pt x="3851" y="5885"/>
                    <a:pt x="3810" y="5859"/>
                    <a:pt x="3775" y="5823"/>
                  </a:cubicBezTo>
                  <a:cubicBezTo>
                    <a:pt x="3720" y="5766"/>
                    <a:pt x="3690" y="5690"/>
                    <a:pt x="3690" y="5611"/>
                  </a:cubicBezTo>
                  <a:lnTo>
                    <a:pt x="3690" y="5313"/>
                  </a:lnTo>
                  <a:lnTo>
                    <a:pt x="3793" y="5251"/>
                  </a:lnTo>
                  <a:cubicBezTo>
                    <a:pt x="3941" y="5160"/>
                    <a:pt x="4033" y="4996"/>
                    <a:pt x="4033" y="4822"/>
                  </a:cubicBezTo>
                  <a:lnTo>
                    <a:pt x="4033" y="4357"/>
                  </a:lnTo>
                  <a:lnTo>
                    <a:pt x="4033" y="4356"/>
                  </a:lnTo>
                  <a:lnTo>
                    <a:pt x="4033" y="3950"/>
                  </a:lnTo>
                  <a:cubicBezTo>
                    <a:pt x="4033" y="3642"/>
                    <a:pt x="3783" y="3391"/>
                    <a:pt x="3475" y="3391"/>
                  </a:cubicBezTo>
                  <a:lnTo>
                    <a:pt x="2938" y="3391"/>
                  </a:lnTo>
                  <a:cubicBezTo>
                    <a:pt x="2630" y="3391"/>
                    <a:pt x="2380" y="3642"/>
                    <a:pt x="2380" y="3950"/>
                  </a:cubicBezTo>
                  <a:lnTo>
                    <a:pt x="2380" y="4301"/>
                  </a:lnTo>
                  <a:lnTo>
                    <a:pt x="2380" y="4301"/>
                  </a:lnTo>
                  <a:lnTo>
                    <a:pt x="2380" y="4822"/>
                  </a:lnTo>
                  <a:cubicBezTo>
                    <a:pt x="2380" y="4996"/>
                    <a:pt x="2472" y="5160"/>
                    <a:pt x="2620" y="5251"/>
                  </a:cubicBezTo>
                  <a:lnTo>
                    <a:pt x="2723" y="5313"/>
                  </a:lnTo>
                  <a:lnTo>
                    <a:pt x="2723" y="5611"/>
                  </a:lnTo>
                  <a:cubicBezTo>
                    <a:pt x="2723" y="5696"/>
                    <a:pt x="2687" y="5778"/>
                    <a:pt x="2625" y="5835"/>
                  </a:cubicBezTo>
                  <a:cubicBezTo>
                    <a:pt x="2593" y="5865"/>
                    <a:pt x="2556" y="5887"/>
                    <a:pt x="2515" y="5901"/>
                  </a:cubicBezTo>
                  <a:lnTo>
                    <a:pt x="2253" y="5989"/>
                  </a:lnTo>
                  <a:cubicBezTo>
                    <a:pt x="1873" y="6117"/>
                    <a:pt x="1617" y="6473"/>
                    <a:pt x="1617" y="6875"/>
                  </a:cubicBezTo>
                  <a:lnTo>
                    <a:pt x="1617" y="7287"/>
                  </a:lnTo>
                  <a:lnTo>
                    <a:pt x="1181" y="6850"/>
                  </a:lnTo>
                  <a:cubicBezTo>
                    <a:pt x="1082" y="6751"/>
                    <a:pt x="1076" y="6591"/>
                    <a:pt x="1167" y="6484"/>
                  </a:cubicBezTo>
                  <a:lnTo>
                    <a:pt x="1501" y="6095"/>
                  </a:lnTo>
                  <a:cubicBezTo>
                    <a:pt x="1579" y="6003"/>
                    <a:pt x="1593" y="5871"/>
                    <a:pt x="1535" y="5766"/>
                  </a:cubicBezTo>
                  <a:cubicBezTo>
                    <a:pt x="1429" y="5576"/>
                    <a:pt x="1344" y="5374"/>
                    <a:pt x="1280" y="5166"/>
                  </a:cubicBezTo>
                  <a:cubicBezTo>
                    <a:pt x="1246" y="5051"/>
                    <a:pt x="1141" y="4969"/>
                    <a:pt x="1021" y="4962"/>
                  </a:cubicBezTo>
                  <a:lnTo>
                    <a:pt x="503" y="4930"/>
                  </a:lnTo>
                  <a:cubicBezTo>
                    <a:pt x="361" y="4922"/>
                    <a:pt x="250" y="4803"/>
                    <a:pt x="250" y="4661"/>
                  </a:cubicBezTo>
                  <a:lnTo>
                    <a:pt x="250" y="3915"/>
                  </a:lnTo>
                  <a:cubicBezTo>
                    <a:pt x="250" y="3775"/>
                    <a:pt x="359" y="3657"/>
                    <a:pt x="499" y="3646"/>
                  </a:cubicBezTo>
                  <a:lnTo>
                    <a:pt x="1010" y="3607"/>
                  </a:lnTo>
                  <a:cubicBezTo>
                    <a:pt x="1130" y="3598"/>
                    <a:pt x="1233" y="3514"/>
                    <a:pt x="1266" y="3399"/>
                  </a:cubicBezTo>
                  <a:cubicBezTo>
                    <a:pt x="1326" y="3190"/>
                    <a:pt x="1409" y="2987"/>
                    <a:pt x="1512" y="2795"/>
                  </a:cubicBezTo>
                  <a:cubicBezTo>
                    <a:pt x="1568" y="2689"/>
                    <a:pt x="1553" y="2557"/>
                    <a:pt x="1473" y="2467"/>
                  </a:cubicBezTo>
                  <a:lnTo>
                    <a:pt x="1128" y="2078"/>
                  </a:lnTo>
                  <a:cubicBezTo>
                    <a:pt x="1034" y="1971"/>
                    <a:pt x="1039" y="1809"/>
                    <a:pt x="1140" y="1708"/>
                  </a:cubicBezTo>
                  <a:lnTo>
                    <a:pt x="1667" y="1181"/>
                  </a:lnTo>
                  <a:cubicBezTo>
                    <a:pt x="1766" y="1082"/>
                    <a:pt x="1927" y="1075"/>
                    <a:pt x="2033" y="1167"/>
                  </a:cubicBezTo>
                  <a:lnTo>
                    <a:pt x="2423" y="1501"/>
                  </a:lnTo>
                  <a:cubicBezTo>
                    <a:pt x="2514" y="1579"/>
                    <a:pt x="2646" y="1593"/>
                    <a:pt x="2751" y="1535"/>
                  </a:cubicBezTo>
                  <a:cubicBezTo>
                    <a:pt x="2956" y="1421"/>
                    <a:pt x="3174" y="1331"/>
                    <a:pt x="3399" y="1266"/>
                  </a:cubicBezTo>
                  <a:cubicBezTo>
                    <a:pt x="3514" y="1233"/>
                    <a:pt x="3598" y="1130"/>
                    <a:pt x="3607" y="1010"/>
                  </a:cubicBezTo>
                  <a:lnTo>
                    <a:pt x="3646" y="499"/>
                  </a:lnTo>
                  <a:cubicBezTo>
                    <a:pt x="3657" y="359"/>
                    <a:pt x="3775" y="250"/>
                    <a:pt x="3915" y="250"/>
                  </a:cubicBezTo>
                  <a:lnTo>
                    <a:pt x="4661" y="250"/>
                  </a:lnTo>
                  <a:cubicBezTo>
                    <a:pt x="4803" y="250"/>
                    <a:pt x="4921" y="361"/>
                    <a:pt x="4930" y="503"/>
                  </a:cubicBezTo>
                  <a:lnTo>
                    <a:pt x="4962" y="1021"/>
                  </a:lnTo>
                  <a:cubicBezTo>
                    <a:pt x="4969" y="1141"/>
                    <a:pt x="5051" y="1245"/>
                    <a:pt x="5166" y="1280"/>
                  </a:cubicBezTo>
                  <a:cubicBezTo>
                    <a:pt x="5374" y="1344"/>
                    <a:pt x="5576" y="1429"/>
                    <a:pt x="5766" y="1535"/>
                  </a:cubicBezTo>
                  <a:cubicBezTo>
                    <a:pt x="5871" y="1593"/>
                    <a:pt x="6003" y="1579"/>
                    <a:pt x="6095" y="1501"/>
                  </a:cubicBezTo>
                  <a:lnTo>
                    <a:pt x="6484" y="1167"/>
                  </a:lnTo>
                  <a:cubicBezTo>
                    <a:pt x="6590" y="1076"/>
                    <a:pt x="6751" y="1082"/>
                    <a:pt x="6850" y="1181"/>
                  </a:cubicBezTo>
                  <a:lnTo>
                    <a:pt x="7378" y="1708"/>
                  </a:lnTo>
                  <a:cubicBezTo>
                    <a:pt x="7478" y="1809"/>
                    <a:pt x="7483" y="1971"/>
                    <a:pt x="7389" y="2078"/>
                  </a:cubicBezTo>
                  <a:lnTo>
                    <a:pt x="7045" y="2467"/>
                  </a:lnTo>
                  <a:cubicBezTo>
                    <a:pt x="6965" y="2557"/>
                    <a:pt x="6949" y="2689"/>
                    <a:pt x="7006" y="2795"/>
                  </a:cubicBezTo>
                  <a:cubicBezTo>
                    <a:pt x="7109" y="2987"/>
                    <a:pt x="7191" y="3190"/>
                    <a:pt x="7251" y="3399"/>
                  </a:cubicBezTo>
                  <a:cubicBezTo>
                    <a:pt x="7284" y="3514"/>
                    <a:pt x="7387" y="3598"/>
                    <a:pt x="7507" y="3607"/>
                  </a:cubicBezTo>
                  <a:lnTo>
                    <a:pt x="8018" y="3646"/>
                  </a:lnTo>
                  <a:cubicBezTo>
                    <a:pt x="8158" y="3657"/>
                    <a:pt x="8268" y="3775"/>
                    <a:pt x="8268" y="3915"/>
                  </a:cubicBezTo>
                  <a:lnTo>
                    <a:pt x="8268" y="4661"/>
                  </a:lnTo>
                  <a:close/>
                  <a:moveTo>
                    <a:pt x="8268" y="4661"/>
                  </a:moveTo>
                  <a:close/>
                </a:path>
              </a:pathLst>
            </a:custGeom>
            <a:grp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xtLst>
              <a:ext uri="{91240B29-F687-4F45-9708-019B960494DF}">
                <a14:hiddenLine xmlns:a14="http://schemas.microsoft.com/office/drawing/2010/main" w="9525" cap="flat" cmpd="sng" algn="ctr">
                  <a:solidFill>
                    <a:srgbClr val="00338D">
                      <a:alpha val="0"/>
                    </a:srgbClr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250">
              <a:extLst>
                <a:ext uri="{FF2B5EF4-FFF2-40B4-BE49-F238E27FC236}">
                  <a16:creationId xmlns:a16="http://schemas.microsoft.com/office/drawing/2014/main" id="{682087D4-D468-4135-A7D6-B222C161E9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87" y="987"/>
              <a:ext cx="2648" cy="2103"/>
            </a:xfrm>
            <a:custGeom>
              <a:avLst/>
              <a:gdLst>
                <a:gd name="T0" fmla="*/ 2641 w 5517"/>
                <a:gd name="T1" fmla="*/ 71 h 4381"/>
                <a:gd name="T2" fmla="*/ 837 w 5517"/>
                <a:gd name="T3" fmla="*/ 877 h 4381"/>
                <a:gd name="T4" fmla="*/ 30 w 5517"/>
                <a:gd name="T5" fmla="*/ 2682 h 4381"/>
                <a:gd name="T6" fmla="*/ 468 w 5517"/>
                <a:gd name="T7" fmla="*/ 4324 h 4381"/>
                <a:gd name="T8" fmla="*/ 573 w 5517"/>
                <a:gd name="T9" fmla="*/ 4381 h 4381"/>
                <a:gd name="T10" fmla="*/ 641 w 5517"/>
                <a:gd name="T11" fmla="*/ 4361 h 4381"/>
                <a:gd name="T12" fmla="*/ 678 w 5517"/>
                <a:gd name="T13" fmla="*/ 4188 h 4381"/>
                <a:gd name="T14" fmla="*/ 279 w 5517"/>
                <a:gd name="T15" fmla="*/ 2695 h 4381"/>
                <a:gd name="T16" fmla="*/ 1013 w 5517"/>
                <a:gd name="T17" fmla="*/ 1054 h 4381"/>
                <a:gd name="T18" fmla="*/ 2654 w 5517"/>
                <a:gd name="T19" fmla="*/ 320 h 4381"/>
                <a:gd name="T20" fmla="*/ 5260 w 5517"/>
                <a:gd name="T21" fmla="*/ 2412 h 4381"/>
                <a:gd name="T22" fmla="*/ 5403 w 5517"/>
                <a:gd name="T23" fmla="*/ 2515 h 4381"/>
                <a:gd name="T24" fmla="*/ 5506 w 5517"/>
                <a:gd name="T25" fmla="*/ 2372 h 4381"/>
                <a:gd name="T26" fmla="*/ 2641 w 5517"/>
                <a:gd name="T27" fmla="*/ 71 h 4381"/>
                <a:gd name="T28" fmla="*/ 2641 w 5517"/>
                <a:gd name="T29" fmla="*/ 71 h 4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517" h="4381">
                  <a:moveTo>
                    <a:pt x="2641" y="71"/>
                  </a:moveTo>
                  <a:cubicBezTo>
                    <a:pt x="1963" y="105"/>
                    <a:pt x="1322" y="392"/>
                    <a:pt x="837" y="877"/>
                  </a:cubicBezTo>
                  <a:cubicBezTo>
                    <a:pt x="351" y="1363"/>
                    <a:pt x="64" y="2004"/>
                    <a:pt x="30" y="2682"/>
                  </a:cubicBezTo>
                  <a:cubicBezTo>
                    <a:pt x="0" y="3268"/>
                    <a:pt x="152" y="3836"/>
                    <a:pt x="468" y="4324"/>
                  </a:cubicBezTo>
                  <a:cubicBezTo>
                    <a:pt x="492" y="4361"/>
                    <a:pt x="532" y="4381"/>
                    <a:pt x="573" y="4381"/>
                  </a:cubicBezTo>
                  <a:cubicBezTo>
                    <a:pt x="596" y="4381"/>
                    <a:pt x="620" y="4374"/>
                    <a:pt x="641" y="4361"/>
                  </a:cubicBezTo>
                  <a:cubicBezTo>
                    <a:pt x="699" y="4323"/>
                    <a:pt x="715" y="4246"/>
                    <a:pt x="678" y="4188"/>
                  </a:cubicBezTo>
                  <a:cubicBezTo>
                    <a:pt x="390" y="3744"/>
                    <a:pt x="252" y="3228"/>
                    <a:pt x="279" y="2695"/>
                  </a:cubicBezTo>
                  <a:cubicBezTo>
                    <a:pt x="310" y="2079"/>
                    <a:pt x="571" y="1496"/>
                    <a:pt x="1013" y="1054"/>
                  </a:cubicBezTo>
                  <a:cubicBezTo>
                    <a:pt x="1455" y="612"/>
                    <a:pt x="2038" y="351"/>
                    <a:pt x="2654" y="320"/>
                  </a:cubicBezTo>
                  <a:cubicBezTo>
                    <a:pt x="3932" y="255"/>
                    <a:pt x="5051" y="1155"/>
                    <a:pt x="5260" y="2412"/>
                  </a:cubicBezTo>
                  <a:cubicBezTo>
                    <a:pt x="5271" y="2480"/>
                    <a:pt x="5335" y="2526"/>
                    <a:pt x="5403" y="2515"/>
                  </a:cubicBezTo>
                  <a:cubicBezTo>
                    <a:pt x="5471" y="2504"/>
                    <a:pt x="5517" y="2440"/>
                    <a:pt x="5506" y="2372"/>
                  </a:cubicBezTo>
                  <a:cubicBezTo>
                    <a:pt x="5277" y="989"/>
                    <a:pt x="4045" y="0"/>
                    <a:pt x="2641" y="71"/>
                  </a:cubicBezTo>
                  <a:close/>
                  <a:moveTo>
                    <a:pt x="2641" y="71"/>
                  </a:moveTo>
                  <a:close/>
                </a:path>
              </a:pathLst>
            </a:custGeom>
            <a:grp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xtLst>
              <a:ext uri="{91240B29-F687-4F45-9708-019B960494DF}">
                <a14:hiddenLine xmlns:a14="http://schemas.microsoft.com/office/drawing/2010/main" w="9525" cap="flat" cmpd="sng" algn="ctr">
                  <a:solidFill>
                    <a:srgbClr val="00338D">
                      <a:alpha val="0"/>
                    </a:srgbClr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4" name="Group 2089">
            <a:extLst>
              <a:ext uri="{FF2B5EF4-FFF2-40B4-BE49-F238E27FC236}">
                <a16:creationId xmlns:a16="http://schemas.microsoft.com/office/drawing/2014/main" id="{F820C1B5-E6F9-458D-8C75-98FC1D55382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516362" y="2104319"/>
            <a:ext cx="523347" cy="523349"/>
            <a:chOff x="7085" y="1222"/>
            <a:chExt cx="173" cy="173"/>
          </a:xfrm>
          <a:solidFill>
            <a:schemeClr val="bg2">
              <a:lumMod val="25000"/>
            </a:schemeClr>
          </a:solidFill>
        </p:grpSpPr>
        <p:sp>
          <p:nvSpPr>
            <p:cNvPr id="55" name="Freeform 2090">
              <a:extLst>
                <a:ext uri="{FF2B5EF4-FFF2-40B4-BE49-F238E27FC236}">
                  <a16:creationId xmlns:a16="http://schemas.microsoft.com/office/drawing/2014/main" id="{20D19A3C-ED18-4351-BE40-F2B5EF9030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85" y="1222"/>
              <a:ext cx="173" cy="173"/>
            </a:xfrm>
            <a:custGeom>
              <a:avLst/>
              <a:gdLst>
                <a:gd name="T0" fmla="*/ 6933 w 8267"/>
                <a:gd name="T1" fmla="*/ 2098 h 8267"/>
                <a:gd name="T2" fmla="*/ 5467 w 8267"/>
                <a:gd name="T3" fmla="*/ 1333 h 8267"/>
                <a:gd name="T4" fmla="*/ 3078 w 8267"/>
                <a:gd name="T5" fmla="*/ 2504 h 8267"/>
                <a:gd name="T6" fmla="*/ 1867 w 8267"/>
                <a:gd name="T7" fmla="*/ 0 h 8267"/>
                <a:gd name="T8" fmla="*/ 475 w 8267"/>
                <a:gd name="T9" fmla="*/ 2558 h 8267"/>
                <a:gd name="T10" fmla="*/ 552 w 8267"/>
                <a:gd name="T11" fmla="*/ 2814 h 8267"/>
                <a:gd name="T12" fmla="*/ 2546 w 8267"/>
                <a:gd name="T13" fmla="*/ 3495 h 8267"/>
                <a:gd name="T14" fmla="*/ 1333 w 8267"/>
                <a:gd name="T15" fmla="*/ 5501 h 8267"/>
                <a:gd name="T16" fmla="*/ 1733 w 8267"/>
                <a:gd name="T17" fmla="*/ 7733 h 8267"/>
                <a:gd name="T18" fmla="*/ 8267 w 8267"/>
                <a:gd name="T19" fmla="*/ 7600 h 8267"/>
                <a:gd name="T20" fmla="*/ 7333 w 8267"/>
                <a:gd name="T21" fmla="*/ 4533 h 8267"/>
                <a:gd name="T22" fmla="*/ 5367 w 8267"/>
                <a:gd name="T23" fmla="*/ 2729 h 8267"/>
                <a:gd name="T24" fmla="*/ 8000 w 8267"/>
                <a:gd name="T25" fmla="*/ 3197 h 8267"/>
                <a:gd name="T26" fmla="*/ 1922 w 8267"/>
                <a:gd name="T27" fmla="*/ 933 h 8267"/>
                <a:gd name="T28" fmla="*/ 1200 w 8267"/>
                <a:gd name="T29" fmla="*/ 933 h 8267"/>
                <a:gd name="T30" fmla="*/ 1600 w 8267"/>
                <a:gd name="T31" fmla="*/ 1104 h 8267"/>
                <a:gd name="T32" fmla="*/ 1200 w 8267"/>
                <a:gd name="T33" fmla="*/ 1333 h 8267"/>
                <a:gd name="T34" fmla="*/ 2133 w 8267"/>
                <a:gd name="T35" fmla="*/ 2227 h 8267"/>
                <a:gd name="T36" fmla="*/ 5867 w 8267"/>
                <a:gd name="T37" fmla="*/ 5501 h 8267"/>
                <a:gd name="T38" fmla="*/ 5124 w 8267"/>
                <a:gd name="T39" fmla="*/ 5061 h 8267"/>
                <a:gd name="T40" fmla="*/ 4133 w 8267"/>
                <a:gd name="T41" fmla="*/ 6100 h 8267"/>
                <a:gd name="T42" fmla="*/ 3895 w 8267"/>
                <a:gd name="T43" fmla="*/ 6254 h 8267"/>
                <a:gd name="T44" fmla="*/ 4281 w 8267"/>
                <a:gd name="T45" fmla="*/ 7067 h 8267"/>
                <a:gd name="T46" fmla="*/ 3963 w 8267"/>
                <a:gd name="T47" fmla="*/ 6800 h 8267"/>
                <a:gd name="T48" fmla="*/ 4372 w 8267"/>
                <a:gd name="T49" fmla="*/ 6254 h 8267"/>
                <a:gd name="T50" fmla="*/ 5363 w 8267"/>
                <a:gd name="T51" fmla="*/ 4669 h 8267"/>
                <a:gd name="T52" fmla="*/ 5363 w 8267"/>
                <a:gd name="T53" fmla="*/ 4669 h 8267"/>
                <a:gd name="T54" fmla="*/ 3786 w 8267"/>
                <a:gd name="T55" fmla="*/ 4000 h 8267"/>
                <a:gd name="T56" fmla="*/ 3072 w 8267"/>
                <a:gd name="T57" fmla="*/ 4777 h 8267"/>
                <a:gd name="T58" fmla="*/ 3072 w 8267"/>
                <a:gd name="T59" fmla="*/ 4777 h 8267"/>
                <a:gd name="T60" fmla="*/ 3258 w 8267"/>
                <a:gd name="T61" fmla="*/ 5758 h 8267"/>
                <a:gd name="T62" fmla="*/ 1867 w 8267"/>
                <a:gd name="T63" fmla="*/ 3467 h 8267"/>
                <a:gd name="T64" fmla="*/ 2039 w 8267"/>
                <a:gd name="T65" fmla="*/ 4039 h 8267"/>
                <a:gd name="T66" fmla="*/ 1200 w 8267"/>
                <a:gd name="T67" fmla="*/ 4400 h 8267"/>
                <a:gd name="T68" fmla="*/ 2533 w 8267"/>
                <a:gd name="T69" fmla="*/ 4533 h 8267"/>
                <a:gd name="T70" fmla="*/ 2133 w 8267"/>
                <a:gd name="T71" fmla="*/ 5563 h 8267"/>
                <a:gd name="T72" fmla="*/ 1600 w 8267"/>
                <a:gd name="T73" fmla="*/ 7333 h 8267"/>
                <a:gd name="T74" fmla="*/ 267 w 8267"/>
                <a:gd name="T75" fmla="*/ 7333 h 8267"/>
                <a:gd name="T76" fmla="*/ 2323 w 8267"/>
                <a:gd name="T77" fmla="*/ 5756 h 8267"/>
                <a:gd name="T78" fmla="*/ 2000 w 8267"/>
                <a:gd name="T79" fmla="*/ 7067 h 8267"/>
                <a:gd name="T80" fmla="*/ 3652 w 8267"/>
                <a:gd name="T81" fmla="*/ 6711 h 8267"/>
                <a:gd name="T82" fmla="*/ 2667 w 8267"/>
                <a:gd name="T83" fmla="*/ 6933 h 8267"/>
                <a:gd name="T84" fmla="*/ 7715 w 8267"/>
                <a:gd name="T85" fmla="*/ 6014 h 8267"/>
                <a:gd name="T86" fmla="*/ 7200 w 8267"/>
                <a:gd name="T87" fmla="*/ 6400 h 8267"/>
                <a:gd name="T88" fmla="*/ 5600 w 8267"/>
                <a:gd name="T89" fmla="*/ 8000 h 8267"/>
                <a:gd name="T90" fmla="*/ 4536 w 8267"/>
                <a:gd name="T91" fmla="*/ 6948 h 8267"/>
                <a:gd name="T92" fmla="*/ 6267 w 8267"/>
                <a:gd name="T93" fmla="*/ 6903 h 8267"/>
                <a:gd name="T94" fmla="*/ 5438 w 8267"/>
                <a:gd name="T95" fmla="*/ 5908 h 8267"/>
                <a:gd name="T96" fmla="*/ 6667 w 8267"/>
                <a:gd name="T97" fmla="*/ 5563 h 8267"/>
                <a:gd name="T98" fmla="*/ 6667 w 8267"/>
                <a:gd name="T99" fmla="*/ 5427 h 8267"/>
                <a:gd name="T100" fmla="*/ 5811 w 8267"/>
                <a:gd name="T101" fmla="*/ 4400 h 8267"/>
                <a:gd name="T102" fmla="*/ 6400 w 8267"/>
                <a:gd name="T103" fmla="*/ 5200 h 8267"/>
                <a:gd name="T104" fmla="*/ 6133 w 8267"/>
                <a:gd name="T105" fmla="*/ 3945 h 8267"/>
                <a:gd name="T106" fmla="*/ 5467 w 8267"/>
                <a:gd name="T107" fmla="*/ 3878 h 8267"/>
                <a:gd name="T108" fmla="*/ 3786 w 8267"/>
                <a:gd name="T109" fmla="*/ 3733 h 8267"/>
                <a:gd name="T110" fmla="*/ 4987 w 8267"/>
                <a:gd name="T111" fmla="*/ 2775 h 8267"/>
                <a:gd name="T112" fmla="*/ 6400 w 8267"/>
                <a:gd name="T113" fmla="*/ 267 h 8267"/>
                <a:gd name="T114" fmla="*/ 6572 w 8267"/>
                <a:gd name="T115" fmla="*/ 839 h 8267"/>
                <a:gd name="T116" fmla="*/ 5733 w 8267"/>
                <a:gd name="T117" fmla="*/ 1200 h 8267"/>
                <a:gd name="T118" fmla="*/ 7067 w 8267"/>
                <a:gd name="T119" fmla="*/ 1333 h 8267"/>
                <a:gd name="T120" fmla="*/ 6133 w 8267"/>
                <a:gd name="T121" fmla="*/ 2227 h 8267"/>
                <a:gd name="T122" fmla="*/ 6400 w 8267"/>
                <a:gd name="T123" fmla="*/ 2533 h 8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267" h="8267">
                  <a:moveTo>
                    <a:pt x="8267" y="4267"/>
                  </a:moveTo>
                  <a:lnTo>
                    <a:pt x="8267" y="3197"/>
                  </a:lnTo>
                  <a:cubicBezTo>
                    <a:pt x="8267" y="2900"/>
                    <a:pt x="8076" y="2643"/>
                    <a:pt x="7792" y="2558"/>
                  </a:cubicBezTo>
                  <a:lnTo>
                    <a:pt x="6933" y="2301"/>
                  </a:lnTo>
                  <a:lnTo>
                    <a:pt x="6933" y="2098"/>
                  </a:lnTo>
                  <a:cubicBezTo>
                    <a:pt x="7175" y="1929"/>
                    <a:pt x="7333" y="1650"/>
                    <a:pt x="7333" y="1333"/>
                  </a:cubicBezTo>
                  <a:lnTo>
                    <a:pt x="7333" y="933"/>
                  </a:lnTo>
                  <a:cubicBezTo>
                    <a:pt x="7333" y="419"/>
                    <a:pt x="6915" y="0"/>
                    <a:pt x="6400" y="0"/>
                  </a:cubicBezTo>
                  <a:cubicBezTo>
                    <a:pt x="5885" y="0"/>
                    <a:pt x="5467" y="419"/>
                    <a:pt x="5467" y="933"/>
                  </a:cubicBezTo>
                  <a:lnTo>
                    <a:pt x="5467" y="1333"/>
                  </a:lnTo>
                  <a:cubicBezTo>
                    <a:pt x="5467" y="1650"/>
                    <a:pt x="5625" y="1929"/>
                    <a:pt x="5867" y="2098"/>
                  </a:cubicBezTo>
                  <a:lnTo>
                    <a:pt x="5867" y="2301"/>
                  </a:lnTo>
                  <a:lnTo>
                    <a:pt x="5110" y="2528"/>
                  </a:lnTo>
                  <a:cubicBezTo>
                    <a:pt x="4826" y="2274"/>
                    <a:pt x="4465" y="2133"/>
                    <a:pt x="4081" y="2133"/>
                  </a:cubicBezTo>
                  <a:cubicBezTo>
                    <a:pt x="3698" y="2133"/>
                    <a:pt x="3349" y="2273"/>
                    <a:pt x="3078" y="2504"/>
                  </a:cubicBezTo>
                  <a:lnTo>
                    <a:pt x="2400" y="2301"/>
                  </a:lnTo>
                  <a:lnTo>
                    <a:pt x="2400" y="2098"/>
                  </a:lnTo>
                  <a:cubicBezTo>
                    <a:pt x="2641" y="1929"/>
                    <a:pt x="2800" y="1650"/>
                    <a:pt x="2800" y="1333"/>
                  </a:cubicBezTo>
                  <a:lnTo>
                    <a:pt x="2800" y="933"/>
                  </a:lnTo>
                  <a:cubicBezTo>
                    <a:pt x="2800" y="419"/>
                    <a:pt x="2381" y="0"/>
                    <a:pt x="1867" y="0"/>
                  </a:cubicBezTo>
                  <a:cubicBezTo>
                    <a:pt x="1352" y="0"/>
                    <a:pt x="933" y="419"/>
                    <a:pt x="933" y="933"/>
                  </a:cubicBezTo>
                  <a:lnTo>
                    <a:pt x="933" y="1333"/>
                  </a:lnTo>
                  <a:cubicBezTo>
                    <a:pt x="933" y="1650"/>
                    <a:pt x="1092" y="1929"/>
                    <a:pt x="1333" y="2098"/>
                  </a:cubicBezTo>
                  <a:lnTo>
                    <a:pt x="1333" y="2301"/>
                  </a:lnTo>
                  <a:lnTo>
                    <a:pt x="475" y="2558"/>
                  </a:lnTo>
                  <a:cubicBezTo>
                    <a:pt x="191" y="2643"/>
                    <a:pt x="0" y="2900"/>
                    <a:pt x="0" y="3197"/>
                  </a:cubicBezTo>
                  <a:lnTo>
                    <a:pt x="0" y="4267"/>
                  </a:lnTo>
                  <a:lnTo>
                    <a:pt x="267" y="4267"/>
                  </a:lnTo>
                  <a:lnTo>
                    <a:pt x="267" y="3197"/>
                  </a:lnTo>
                  <a:cubicBezTo>
                    <a:pt x="267" y="3019"/>
                    <a:pt x="381" y="2865"/>
                    <a:pt x="552" y="2814"/>
                  </a:cubicBezTo>
                  <a:lnTo>
                    <a:pt x="1410" y="2556"/>
                  </a:lnTo>
                  <a:cubicBezTo>
                    <a:pt x="1488" y="2657"/>
                    <a:pt x="1638" y="2800"/>
                    <a:pt x="1867" y="2800"/>
                  </a:cubicBezTo>
                  <a:cubicBezTo>
                    <a:pt x="2095" y="2800"/>
                    <a:pt x="2245" y="2657"/>
                    <a:pt x="2323" y="2556"/>
                  </a:cubicBezTo>
                  <a:lnTo>
                    <a:pt x="2870" y="2720"/>
                  </a:lnTo>
                  <a:cubicBezTo>
                    <a:pt x="2696" y="2938"/>
                    <a:pt x="2581" y="3204"/>
                    <a:pt x="2546" y="3495"/>
                  </a:cubicBezTo>
                  <a:cubicBezTo>
                    <a:pt x="2375" y="3314"/>
                    <a:pt x="2134" y="3200"/>
                    <a:pt x="1867" y="3200"/>
                  </a:cubicBezTo>
                  <a:cubicBezTo>
                    <a:pt x="1352" y="3200"/>
                    <a:pt x="933" y="3619"/>
                    <a:pt x="933" y="4133"/>
                  </a:cubicBezTo>
                  <a:lnTo>
                    <a:pt x="933" y="4533"/>
                  </a:lnTo>
                  <a:cubicBezTo>
                    <a:pt x="933" y="4850"/>
                    <a:pt x="1092" y="5129"/>
                    <a:pt x="1333" y="5298"/>
                  </a:cubicBezTo>
                  <a:lnTo>
                    <a:pt x="1333" y="5501"/>
                  </a:lnTo>
                  <a:lnTo>
                    <a:pt x="475" y="5758"/>
                  </a:lnTo>
                  <a:cubicBezTo>
                    <a:pt x="191" y="5843"/>
                    <a:pt x="0" y="6100"/>
                    <a:pt x="0" y="6397"/>
                  </a:cubicBezTo>
                  <a:lnTo>
                    <a:pt x="0" y="7600"/>
                  </a:lnTo>
                  <a:lnTo>
                    <a:pt x="1600" y="7600"/>
                  </a:lnTo>
                  <a:cubicBezTo>
                    <a:pt x="1673" y="7600"/>
                    <a:pt x="1733" y="7660"/>
                    <a:pt x="1733" y="7733"/>
                  </a:cubicBezTo>
                  <a:lnTo>
                    <a:pt x="1733" y="8267"/>
                  </a:lnTo>
                  <a:lnTo>
                    <a:pt x="6533" y="8267"/>
                  </a:lnTo>
                  <a:lnTo>
                    <a:pt x="6533" y="7733"/>
                  </a:lnTo>
                  <a:cubicBezTo>
                    <a:pt x="6533" y="7660"/>
                    <a:pt x="6593" y="7600"/>
                    <a:pt x="6667" y="7600"/>
                  </a:cubicBezTo>
                  <a:lnTo>
                    <a:pt x="8267" y="7600"/>
                  </a:lnTo>
                  <a:lnTo>
                    <a:pt x="8267" y="6397"/>
                  </a:lnTo>
                  <a:cubicBezTo>
                    <a:pt x="8267" y="6100"/>
                    <a:pt x="8076" y="5843"/>
                    <a:pt x="7792" y="5758"/>
                  </a:cubicBezTo>
                  <a:lnTo>
                    <a:pt x="6933" y="5501"/>
                  </a:lnTo>
                  <a:lnTo>
                    <a:pt x="6933" y="5298"/>
                  </a:lnTo>
                  <a:cubicBezTo>
                    <a:pt x="7175" y="5129"/>
                    <a:pt x="7333" y="4850"/>
                    <a:pt x="7333" y="4533"/>
                  </a:cubicBezTo>
                  <a:lnTo>
                    <a:pt x="7333" y="4133"/>
                  </a:lnTo>
                  <a:cubicBezTo>
                    <a:pt x="7333" y="3619"/>
                    <a:pt x="6915" y="3200"/>
                    <a:pt x="6400" y="3200"/>
                  </a:cubicBezTo>
                  <a:cubicBezTo>
                    <a:pt x="6139" y="3200"/>
                    <a:pt x="5903" y="3308"/>
                    <a:pt x="5733" y="3481"/>
                  </a:cubicBezTo>
                  <a:lnTo>
                    <a:pt x="5733" y="3355"/>
                  </a:lnTo>
                  <a:cubicBezTo>
                    <a:pt x="5733" y="3092"/>
                    <a:pt x="5590" y="2855"/>
                    <a:pt x="5367" y="2729"/>
                  </a:cubicBezTo>
                  <a:lnTo>
                    <a:pt x="5944" y="2556"/>
                  </a:lnTo>
                  <a:cubicBezTo>
                    <a:pt x="6021" y="2657"/>
                    <a:pt x="6171" y="2800"/>
                    <a:pt x="6400" y="2800"/>
                  </a:cubicBezTo>
                  <a:cubicBezTo>
                    <a:pt x="6629" y="2800"/>
                    <a:pt x="6779" y="2657"/>
                    <a:pt x="6856" y="2556"/>
                  </a:cubicBezTo>
                  <a:lnTo>
                    <a:pt x="7715" y="2814"/>
                  </a:lnTo>
                  <a:cubicBezTo>
                    <a:pt x="7885" y="2865"/>
                    <a:pt x="8000" y="3019"/>
                    <a:pt x="8000" y="3197"/>
                  </a:cubicBezTo>
                  <a:lnTo>
                    <a:pt x="8000" y="4267"/>
                  </a:lnTo>
                  <a:lnTo>
                    <a:pt x="8267" y="4267"/>
                  </a:lnTo>
                  <a:close/>
                  <a:moveTo>
                    <a:pt x="1867" y="267"/>
                  </a:moveTo>
                  <a:cubicBezTo>
                    <a:pt x="2234" y="267"/>
                    <a:pt x="2533" y="566"/>
                    <a:pt x="2533" y="933"/>
                  </a:cubicBezTo>
                  <a:lnTo>
                    <a:pt x="1922" y="933"/>
                  </a:lnTo>
                  <a:cubicBezTo>
                    <a:pt x="1837" y="933"/>
                    <a:pt x="1754" y="899"/>
                    <a:pt x="1694" y="839"/>
                  </a:cubicBezTo>
                  <a:lnTo>
                    <a:pt x="1600" y="745"/>
                  </a:lnTo>
                  <a:lnTo>
                    <a:pt x="1506" y="839"/>
                  </a:lnTo>
                  <a:cubicBezTo>
                    <a:pt x="1446" y="899"/>
                    <a:pt x="1363" y="933"/>
                    <a:pt x="1278" y="933"/>
                  </a:cubicBezTo>
                  <a:lnTo>
                    <a:pt x="1200" y="933"/>
                  </a:lnTo>
                  <a:cubicBezTo>
                    <a:pt x="1200" y="566"/>
                    <a:pt x="1499" y="267"/>
                    <a:pt x="1867" y="267"/>
                  </a:cubicBezTo>
                  <a:close/>
                  <a:moveTo>
                    <a:pt x="1200" y="1333"/>
                  </a:moveTo>
                  <a:lnTo>
                    <a:pt x="1200" y="1200"/>
                  </a:lnTo>
                  <a:lnTo>
                    <a:pt x="1278" y="1200"/>
                  </a:lnTo>
                  <a:cubicBezTo>
                    <a:pt x="1394" y="1200"/>
                    <a:pt x="1505" y="1167"/>
                    <a:pt x="1600" y="1104"/>
                  </a:cubicBezTo>
                  <a:cubicBezTo>
                    <a:pt x="1695" y="1167"/>
                    <a:pt x="1806" y="1200"/>
                    <a:pt x="1922" y="1200"/>
                  </a:cubicBezTo>
                  <a:lnTo>
                    <a:pt x="2533" y="1200"/>
                  </a:lnTo>
                  <a:lnTo>
                    <a:pt x="2533" y="1333"/>
                  </a:lnTo>
                  <a:cubicBezTo>
                    <a:pt x="2533" y="1701"/>
                    <a:pt x="2234" y="2000"/>
                    <a:pt x="1867" y="2000"/>
                  </a:cubicBezTo>
                  <a:cubicBezTo>
                    <a:pt x="1499" y="2000"/>
                    <a:pt x="1200" y="1701"/>
                    <a:pt x="1200" y="1333"/>
                  </a:cubicBezTo>
                  <a:close/>
                  <a:moveTo>
                    <a:pt x="1867" y="2533"/>
                  </a:moveTo>
                  <a:cubicBezTo>
                    <a:pt x="1725" y="2533"/>
                    <a:pt x="1633" y="2414"/>
                    <a:pt x="1600" y="2363"/>
                  </a:cubicBezTo>
                  <a:lnTo>
                    <a:pt x="1600" y="2227"/>
                  </a:lnTo>
                  <a:cubicBezTo>
                    <a:pt x="1685" y="2253"/>
                    <a:pt x="1774" y="2267"/>
                    <a:pt x="1867" y="2267"/>
                  </a:cubicBezTo>
                  <a:cubicBezTo>
                    <a:pt x="1959" y="2267"/>
                    <a:pt x="2049" y="2253"/>
                    <a:pt x="2133" y="2227"/>
                  </a:cubicBezTo>
                  <a:lnTo>
                    <a:pt x="2133" y="2363"/>
                  </a:lnTo>
                  <a:cubicBezTo>
                    <a:pt x="2100" y="2414"/>
                    <a:pt x="2008" y="2533"/>
                    <a:pt x="1867" y="2533"/>
                  </a:cubicBezTo>
                  <a:close/>
                  <a:moveTo>
                    <a:pt x="5532" y="4874"/>
                  </a:moveTo>
                  <a:cubicBezTo>
                    <a:pt x="5600" y="5046"/>
                    <a:pt x="5717" y="5193"/>
                    <a:pt x="5867" y="5298"/>
                  </a:cubicBezTo>
                  <a:lnTo>
                    <a:pt x="5867" y="5501"/>
                  </a:lnTo>
                  <a:lnTo>
                    <a:pt x="5009" y="5758"/>
                  </a:lnTo>
                  <a:cubicBezTo>
                    <a:pt x="4980" y="5767"/>
                    <a:pt x="4953" y="5778"/>
                    <a:pt x="4926" y="5790"/>
                  </a:cubicBezTo>
                  <a:lnTo>
                    <a:pt x="4800" y="5761"/>
                  </a:lnTo>
                  <a:lnTo>
                    <a:pt x="4800" y="5498"/>
                  </a:lnTo>
                  <a:cubicBezTo>
                    <a:pt x="4943" y="5383"/>
                    <a:pt x="5055" y="5233"/>
                    <a:pt x="5124" y="5061"/>
                  </a:cubicBezTo>
                  <a:cubicBezTo>
                    <a:pt x="5277" y="5047"/>
                    <a:pt x="5421" y="4982"/>
                    <a:pt x="5532" y="4874"/>
                  </a:cubicBezTo>
                  <a:close/>
                  <a:moveTo>
                    <a:pt x="4133" y="5733"/>
                  </a:moveTo>
                  <a:cubicBezTo>
                    <a:pt x="4275" y="5733"/>
                    <a:pt x="4410" y="5705"/>
                    <a:pt x="4533" y="5655"/>
                  </a:cubicBezTo>
                  <a:lnTo>
                    <a:pt x="4533" y="5800"/>
                  </a:lnTo>
                  <a:lnTo>
                    <a:pt x="4133" y="6100"/>
                  </a:lnTo>
                  <a:lnTo>
                    <a:pt x="3733" y="5800"/>
                  </a:lnTo>
                  <a:lnTo>
                    <a:pt x="3733" y="5655"/>
                  </a:lnTo>
                  <a:cubicBezTo>
                    <a:pt x="3857" y="5705"/>
                    <a:pt x="3992" y="5733"/>
                    <a:pt x="4133" y="5733"/>
                  </a:cubicBezTo>
                  <a:close/>
                  <a:moveTo>
                    <a:pt x="3570" y="6011"/>
                  </a:moveTo>
                  <a:lnTo>
                    <a:pt x="3895" y="6254"/>
                  </a:lnTo>
                  <a:lnTo>
                    <a:pt x="3560" y="6455"/>
                  </a:lnTo>
                  <a:lnTo>
                    <a:pt x="3476" y="6032"/>
                  </a:lnTo>
                  <a:lnTo>
                    <a:pt x="3570" y="6011"/>
                  </a:lnTo>
                  <a:close/>
                  <a:moveTo>
                    <a:pt x="3986" y="7067"/>
                  </a:moveTo>
                  <a:lnTo>
                    <a:pt x="4281" y="7067"/>
                  </a:lnTo>
                  <a:lnTo>
                    <a:pt x="4384" y="8000"/>
                  </a:lnTo>
                  <a:lnTo>
                    <a:pt x="3882" y="8000"/>
                  </a:lnTo>
                  <a:lnTo>
                    <a:pt x="3986" y="7067"/>
                  </a:lnTo>
                  <a:close/>
                  <a:moveTo>
                    <a:pt x="4304" y="6800"/>
                  </a:moveTo>
                  <a:lnTo>
                    <a:pt x="3963" y="6800"/>
                  </a:lnTo>
                  <a:lnTo>
                    <a:pt x="3886" y="6570"/>
                  </a:lnTo>
                  <a:lnTo>
                    <a:pt x="4133" y="6422"/>
                  </a:lnTo>
                  <a:lnTo>
                    <a:pt x="4380" y="6570"/>
                  </a:lnTo>
                  <a:lnTo>
                    <a:pt x="4304" y="6800"/>
                  </a:lnTo>
                  <a:close/>
                  <a:moveTo>
                    <a:pt x="4372" y="6254"/>
                  </a:moveTo>
                  <a:lnTo>
                    <a:pt x="4697" y="6011"/>
                  </a:lnTo>
                  <a:lnTo>
                    <a:pt x="4791" y="6032"/>
                  </a:lnTo>
                  <a:lnTo>
                    <a:pt x="4706" y="6455"/>
                  </a:lnTo>
                  <a:lnTo>
                    <a:pt x="4372" y="6254"/>
                  </a:lnTo>
                  <a:close/>
                  <a:moveTo>
                    <a:pt x="5363" y="4669"/>
                  </a:moveTo>
                  <a:cubicBezTo>
                    <a:pt x="5317" y="4720"/>
                    <a:pt x="5258" y="4755"/>
                    <a:pt x="5194" y="4777"/>
                  </a:cubicBezTo>
                  <a:cubicBezTo>
                    <a:pt x="5198" y="4741"/>
                    <a:pt x="5200" y="4704"/>
                    <a:pt x="5200" y="4667"/>
                  </a:cubicBezTo>
                  <a:lnTo>
                    <a:pt x="5200" y="4029"/>
                  </a:lnTo>
                  <a:cubicBezTo>
                    <a:pt x="5343" y="4083"/>
                    <a:pt x="5450" y="4209"/>
                    <a:pt x="5465" y="4360"/>
                  </a:cubicBezTo>
                  <a:cubicBezTo>
                    <a:pt x="5476" y="4475"/>
                    <a:pt x="5439" y="4585"/>
                    <a:pt x="5363" y="4669"/>
                  </a:cubicBezTo>
                  <a:close/>
                  <a:moveTo>
                    <a:pt x="4933" y="4667"/>
                  </a:moveTo>
                  <a:cubicBezTo>
                    <a:pt x="4933" y="5108"/>
                    <a:pt x="4575" y="5467"/>
                    <a:pt x="4133" y="5467"/>
                  </a:cubicBezTo>
                  <a:cubicBezTo>
                    <a:pt x="3692" y="5467"/>
                    <a:pt x="3333" y="5108"/>
                    <a:pt x="3333" y="4667"/>
                  </a:cubicBezTo>
                  <a:lnTo>
                    <a:pt x="3333" y="4000"/>
                  </a:lnTo>
                  <a:lnTo>
                    <a:pt x="3786" y="4000"/>
                  </a:lnTo>
                  <a:cubicBezTo>
                    <a:pt x="4077" y="4000"/>
                    <a:pt x="4359" y="3927"/>
                    <a:pt x="4612" y="3789"/>
                  </a:cubicBezTo>
                  <a:lnTo>
                    <a:pt x="4718" y="4000"/>
                  </a:lnTo>
                  <a:lnTo>
                    <a:pt x="4933" y="4000"/>
                  </a:lnTo>
                  <a:lnTo>
                    <a:pt x="4933" y="4667"/>
                  </a:lnTo>
                  <a:close/>
                  <a:moveTo>
                    <a:pt x="3072" y="4777"/>
                  </a:moveTo>
                  <a:cubicBezTo>
                    <a:pt x="3009" y="4755"/>
                    <a:pt x="2950" y="4720"/>
                    <a:pt x="2904" y="4669"/>
                  </a:cubicBezTo>
                  <a:cubicBezTo>
                    <a:pt x="2827" y="4585"/>
                    <a:pt x="2791" y="4475"/>
                    <a:pt x="2802" y="4360"/>
                  </a:cubicBezTo>
                  <a:cubicBezTo>
                    <a:pt x="2816" y="4209"/>
                    <a:pt x="2923" y="4083"/>
                    <a:pt x="3067" y="4029"/>
                  </a:cubicBezTo>
                  <a:lnTo>
                    <a:pt x="3067" y="4667"/>
                  </a:lnTo>
                  <a:cubicBezTo>
                    <a:pt x="3067" y="4704"/>
                    <a:pt x="3069" y="4741"/>
                    <a:pt x="3072" y="4777"/>
                  </a:cubicBezTo>
                  <a:close/>
                  <a:moveTo>
                    <a:pt x="3143" y="5061"/>
                  </a:moveTo>
                  <a:cubicBezTo>
                    <a:pt x="3212" y="5233"/>
                    <a:pt x="3324" y="5383"/>
                    <a:pt x="3467" y="5498"/>
                  </a:cubicBezTo>
                  <a:lnTo>
                    <a:pt x="3467" y="5761"/>
                  </a:lnTo>
                  <a:lnTo>
                    <a:pt x="3341" y="5790"/>
                  </a:lnTo>
                  <a:cubicBezTo>
                    <a:pt x="3314" y="5778"/>
                    <a:pt x="3286" y="5767"/>
                    <a:pt x="3258" y="5758"/>
                  </a:cubicBezTo>
                  <a:lnTo>
                    <a:pt x="2400" y="5501"/>
                  </a:lnTo>
                  <a:lnTo>
                    <a:pt x="2400" y="5298"/>
                  </a:lnTo>
                  <a:cubicBezTo>
                    <a:pt x="2550" y="5193"/>
                    <a:pt x="2667" y="5046"/>
                    <a:pt x="2735" y="4874"/>
                  </a:cubicBezTo>
                  <a:cubicBezTo>
                    <a:pt x="2845" y="4982"/>
                    <a:pt x="2989" y="5047"/>
                    <a:pt x="3143" y="5061"/>
                  </a:cubicBezTo>
                  <a:close/>
                  <a:moveTo>
                    <a:pt x="1867" y="3467"/>
                  </a:moveTo>
                  <a:cubicBezTo>
                    <a:pt x="2234" y="3467"/>
                    <a:pt x="2533" y="3766"/>
                    <a:pt x="2533" y="4133"/>
                  </a:cubicBezTo>
                  <a:lnTo>
                    <a:pt x="2455" y="4133"/>
                  </a:lnTo>
                  <a:cubicBezTo>
                    <a:pt x="2371" y="4133"/>
                    <a:pt x="2287" y="4099"/>
                    <a:pt x="2228" y="4039"/>
                  </a:cubicBezTo>
                  <a:lnTo>
                    <a:pt x="2133" y="3945"/>
                  </a:lnTo>
                  <a:lnTo>
                    <a:pt x="2039" y="4039"/>
                  </a:lnTo>
                  <a:cubicBezTo>
                    <a:pt x="1979" y="4099"/>
                    <a:pt x="1896" y="4133"/>
                    <a:pt x="1811" y="4133"/>
                  </a:cubicBezTo>
                  <a:lnTo>
                    <a:pt x="1200" y="4133"/>
                  </a:lnTo>
                  <a:cubicBezTo>
                    <a:pt x="1200" y="3766"/>
                    <a:pt x="1499" y="3467"/>
                    <a:pt x="1867" y="3467"/>
                  </a:cubicBezTo>
                  <a:close/>
                  <a:moveTo>
                    <a:pt x="1200" y="4533"/>
                  </a:moveTo>
                  <a:lnTo>
                    <a:pt x="1200" y="4400"/>
                  </a:lnTo>
                  <a:lnTo>
                    <a:pt x="1811" y="4400"/>
                  </a:lnTo>
                  <a:cubicBezTo>
                    <a:pt x="1928" y="4400"/>
                    <a:pt x="2039" y="4367"/>
                    <a:pt x="2133" y="4304"/>
                  </a:cubicBezTo>
                  <a:cubicBezTo>
                    <a:pt x="2228" y="4367"/>
                    <a:pt x="2339" y="4400"/>
                    <a:pt x="2455" y="4400"/>
                  </a:cubicBezTo>
                  <a:lnTo>
                    <a:pt x="2533" y="4400"/>
                  </a:lnTo>
                  <a:lnTo>
                    <a:pt x="2533" y="4533"/>
                  </a:lnTo>
                  <a:cubicBezTo>
                    <a:pt x="2533" y="4901"/>
                    <a:pt x="2234" y="5200"/>
                    <a:pt x="1867" y="5200"/>
                  </a:cubicBezTo>
                  <a:cubicBezTo>
                    <a:pt x="1499" y="5200"/>
                    <a:pt x="1200" y="4901"/>
                    <a:pt x="1200" y="4533"/>
                  </a:cubicBezTo>
                  <a:close/>
                  <a:moveTo>
                    <a:pt x="1867" y="5467"/>
                  </a:moveTo>
                  <a:cubicBezTo>
                    <a:pt x="1959" y="5467"/>
                    <a:pt x="2049" y="5453"/>
                    <a:pt x="2133" y="5427"/>
                  </a:cubicBezTo>
                  <a:lnTo>
                    <a:pt x="2133" y="5563"/>
                  </a:lnTo>
                  <a:cubicBezTo>
                    <a:pt x="2100" y="5614"/>
                    <a:pt x="2008" y="5733"/>
                    <a:pt x="1867" y="5733"/>
                  </a:cubicBezTo>
                  <a:cubicBezTo>
                    <a:pt x="1725" y="5733"/>
                    <a:pt x="1633" y="5614"/>
                    <a:pt x="1600" y="5563"/>
                  </a:cubicBezTo>
                  <a:lnTo>
                    <a:pt x="1600" y="5427"/>
                  </a:lnTo>
                  <a:cubicBezTo>
                    <a:pt x="1685" y="5453"/>
                    <a:pt x="1774" y="5467"/>
                    <a:pt x="1867" y="5467"/>
                  </a:cubicBezTo>
                  <a:close/>
                  <a:moveTo>
                    <a:pt x="1600" y="7333"/>
                  </a:moveTo>
                  <a:lnTo>
                    <a:pt x="1067" y="7333"/>
                  </a:lnTo>
                  <a:lnTo>
                    <a:pt x="1067" y="6400"/>
                  </a:lnTo>
                  <a:lnTo>
                    <a:pt x="800" y="6400"/>
                  </a:lnTo>
                  <a:lnTo>
                    <a:pt x="800" y="7333"/>
                  </a:lnTo>
                  <a:lnTo>
                    <a:pt x="267" y="7333"/>
                  </a:lnTo>
                  <a:lnTo>
                    <a:pt x="267" y="6397"/>
                  </a:lnTo>
                  <a:cubicBezTo>
                    <a:pt x="267" y="6219"/>
                    <a:pt x="381" y="6065"/>
                    <a:pt x="552" y="6014"/>
                  </a:cubicBezTo>
                  <a:lnTo>
                    <a:pt x="1410" y="5756"/>
                  </a:lnTo>
                  <a:cubicBezTo>
                    <a:pt x="1488" y="5857"/>
                    <a:pt x="1638" y="6000"/>
                    <a:pt x="1867" y="6000"/>
                  </a:cubicBezTo>
                  <a:cubicBezTo>
                    <a:pt x="2095" y="6000"/>
                    <a:pt x="2245" y="5857"/>
                    <a:pt x="2323" y="5756"/>
                  </a:cubicBezTo>
                  <a:lnTo>
                    <a:pt x="2829" y="5908"/>
                  </a:lnTo>
                  <a:lnTo>
                    <a:pt x="2457" y="5994"/>
                  </a:lnTo>
                  <a:cubicBezTo>
                    <a:pt x="2031" y="6092"/>
                    <a:pt x="1733" y="6466"/>
                    <a:pt x="1733" y="6903"/>
                  </a:cubicBezTo>
                  <a:lnTo>
                    <a:pt x="1733" y="7067"/>
                  </a:lnTo>
                  <a:lnTo>
                    <a:pt x="2000" y="7067"/>
                  </a:lnTo>
                  <a:lnTo>
                    <a:pt x="2000" y="6903"/>
                  </a:lnTo>
                  <a:cubicBezTo>
                    <a:pt x="2000" y="6591"/>
                    <a:pt x="2213" y="6324"/>
                    <a:pt x="2517" y="6253"/>
                  </a:cubicBezTo>
                  <a:lnTo>
                    <a:pt x="3216" y="6092"/>
                  </a:lnTo>
                  <a:lnTo>
                    <a:pt x="3373" y="6878"/>
                  </a:lnTo>
                  <a:lnTo>
                    <a:pt x="3652" y="6711"/>
                  </a:lnTo>
                  <a:lnTo>
                    <a:pt x="3731" y="6948"/>
                  </a:lnTo>
                  <a:lnTo>
                    <a:pt x="3614" y="8000"/>
                  </a:lnTo>
                  <a:lnTo>
                    <a:pt x="2933" y="8000"/>
                  </a:lnTo>
                  <a:lnTo>
                    <a:pt x="2933" y="6933"/>
                  </a:lnTo>
                  <a:lnTo>
                    <a:pt x="2667" y="6933"/>
                  </a:lnTo>
                  <a:lnTo>
                    <a:pt x="2667" y="8000"/>
                  </a:lnTo>
                  <a:lnTo>
                    <a:pt x="2000" y="8000"/>
                  </a:lnTo>
                  <a:lnTo>
                    <a:pt x="2000" y="7733"/>
                  </a:lnTo>
                  <a:cubicBezTo>
                    <a:pt x="2000" y="7513"/>
                    <a:pt x="1821" y="7333"/>
                    <a:pt x="1600" y="7333"/>
                  </a:cubicBezTo>
                  <a:close/>
                  <a:moveTo>
                    <a:pt x="7715" y="6014"/>
                  </a:moveTo>
                  <a:cubicBezTo>
                    <a:pt x="7885" y="6065"/>
                    <a:pt x="8000" y="6219"/>
                    <a:pt x="8000" y="6397"/>
                  </a:cubicBezTo>
                  <a:lnTo>
                    <a:pt x="8000" y="7333"/>
                  </a:lnTo>
                  <a:lnTo>
                    <a:pt x="7467" y="7333"/>
                  </a:lnTo>
                  <a:lnTo>
                    <a:pt x="7467" y="6400"/>
                  </a:lnTo>
                  <a:lnTo>
                    <a:pt x="7200" y="6400"/>
                  </a:lnTo>
                  <a:lnTo>
                    <a:pt x="7200" y="7333"/>
                  </a:lnTo>
                  <a:lnTo>
                    <a:pt x="6667" y="7333"/>
                  </a:lnTo>
                  <a:cubicBezTo>
                    <a:pt x="6446" y="7333"/>
                    <a:pt x="6267" y="7513"/>
                    <a:pt x="6267" y="7733"/>
                  </a:cubicBezTo>
                  <a:lnTo>
                    <a:pt x="6267" y="8000"/>
                  </a:lnTo>
                  <a:lnTo>
                    <a:pt x="5600" y="8000"/>
                  </a:lnTo>
                  <a:lnTo>
                    <a:pt x="5600" y="6933"/>
                  </a:lnTo>
                  <a:lnTo>
                    <a:pt x="5333" y="6933"/>
                  </a:lnTo>
                  <a:lnTo>
                    <a:pt x="5333" y="8000"/>
                  </a:lnTo>
                  <a:lnTo>
                    <a:pt x="4653" y="8000"/>
                  </a:lnTo>
                  <a:lnTo>
                    <a:pt x="4536" y="6948"/>
                  </a:lnTo>
                  <a:lnTo>
                    <a:pt x="4615" y="6711"/>
                  </a:lnTo>
                  <a:lnTo>
                    <a:pt x="4894" y="6878"/>
                  </a:lnTo>
                  <a:lnTo>
                    <a:pt x="5051" y="6092"/>
                  </a:lnTo>
                  <a:lnTo>
                    <a:pt x="5750" y="6253"/>
                  </a:lnTo>
                  <a:cubicBezTo>
                    <a:pt x="6054" y="6324"/>
                    <a:pt x="6267" y="6591"/>
                    <a:pt x="6267" y="6903"/>
                  </a:cubicBezTo>
                  <a:lnTo>
                    <a:pt x="6267" y="7067"/>
                  </a:lnTo>
                  <a:lnTo>
                    <a:pt x="6533" y="7067"/>
                  </a:lnTo>
                  <a:lnTo>
                    <a:pt x="6533" y="6903"/>
                  </a:lnTo>
                  <a:cubicBezTo>
                    <a:pt x="6533" y="6466"/>
                    <a:pt x="6236" y="6092"/>
                    <a:pt x="5810" y="5994"/>
                  </a:cubicBezTo>
                  <a:lnTo>
                    <a:pt x="5438" y="5908"/>
                  </a:lnTo>
                  <a:lnTo>
                    <a:pt x="5944" y="5756"/>
                  </a:lnTo>
                  <a:cubicBezTo>
                    <a:pt x="6021" y="5857"/>
                    <a:pt x="6171" y="6000"/>
                    <a:pt x="6400" y="6000"/>
                  </a:cubicBezTo>
                  <a:cubicBezTo>
                    <a:pt x="6629" y="6000"/>
                    <a:pt x="6779" y="5857"/>
                    <a:pt x="6856" y="5756"/>
                  </a:cubicBezTo>
                  <a:lnTo>
                    <a:pt x="7715" y="6014"/>
                  </a:lnTo>
                  <a:close/>
                  <a:moveTo>
                    <a:pt x="6667" y="5563"/>
                  </a:moveTo>
                  <a:cubicBezTo>
                    <a:pt x="6634" y="5614"/>
                    <a:pt x="6542" y="5733"/>
                    <a:pt x="6400" y="5733"/>
                  </a:cubicBezTo>
                  <a:cubicBezTo>
                    <a:pt x="6258" y="5733"/>
                    <a:pt x="6166" y="5614"/>
                    <a:pt x="6133" y="5563"/>
                  </a:cubicBezTo>
                  <a:lnTo>
                    <a:pt x="6133" y="5427"/>
                  </a:lnTo>
                  <a:cubicBezTo>
                    <a:pt x="6218" y="5453"/>
                    <a:pt x="6307" y="5467"/>
                    <a:pt x="6400" y="5467"/>
                  </a:cubicBezTo>
                  <a:cubicBezTo>
                    <a:pt x="6493" y="5467"/>
                    <a:pt x="6582" y="5453"/>
                    <a:pt x="6667" y="5427"/>
                  </a:cubicBezTo>
                  <a:lnTo>
                    <a:pt x="6667" y="5563"/>
                  </a:lnTo>
                  <a:close/>
                  <a:moveTo>
                    <a:pt x="6400" y="5200"/>
                  </a:moveTo>
                  <a:cubicBezTo>
                    <a:pt x="6032" y="5200"/>
                    <a:pt x="5733" y="4901"/>
                    <a:pt x="5733" y="4533"/>
                  </a:cubicBezTo>
                  <a:lnTo>
                    <a:pt x="5733" y="4400"/>
                  </a:lnTo>
                  <a:lnTo>
                    <a:pt x="5811" y="4400"/>
                  </a:lnTo>
                  <a:cubicBezTo>
                    <a:pt x="5928" y="4400"/>
                    <a:pt x="6039" y="4367"/>
                    <a:pt x="6133" y="4304"/>
                  </a:cubicBezTo>
                  <a:cubicBezTo>
                    <a:pt x="6228" y="4367"/>
                    <a:pt x="6339" y="4400"/>
                    <a:pt x="6455" y="4400"/>
                  </a:cubicBezTo>
                  <a:lnTo>
                    <a:pt x="7067" y="4400"/>
                  </a:lnTo>
                  <a:lnTo>
                    <a:pt x="7067" y="4533"/>
                  </a:lnTo>
                  <a:cubicBezTo>
                    <a:pt x="7067" y="4901"/>
                    <a:pt x="6768" y="5200"/>
                    <a:pt x="6400" y="5200"/>
                  </a:cubicBezTo>
                  <a:close/>
                  <a:moveTo>
                    <a:pt x="6400" y="3467"/>
                  </a:moveTo>
                  <a:cubicBezTo>
                    <a:pt x="6768" y="3467"/>
                    <a:pt x="7067" y="3766"/>
                    <a:pt x="7067" y="4133"/>
                  </a:cubicBezTo>
                  <a:lnTo>
                    <a:pt x="6455" y="4133"/>
                  </a:lnTo>
                  <a:cubicBezTo>
                    <a:pt x="6371" y="4133"/>
                    <a:pt x="6287" y="4099"/>
                    <a:pt x="6228" y="4039"/>
                  </a:cubicBezTo>
                  <a:lnTo>
                    <a:pt x="6133" y="3945"/>
                  </a:lnTo>
                  <a:lnTo>
                    <a:pt x="6039" y="4039"/>
                  </a:lnTo>
                  <a:cubicBezTo>
                    <a:pt x="5979" y="4099"/>
                    <a:pt x="5896" y="4133"/>
                    <a:pt x="5811" y="4133"/>
                  </a:cubicBezTo>
                  <a:lnTo>
                    <a:pt x="5733" y="4133"/>
                  </a:lnTo>
                  <a:cubicBezTo>
                    <a:pt x="5733" y="3766"/>
                    <a:pt x="6032" y="3467"/>
                    <a:pt x="6400" y="3467"/>
                  </a:cubicBezTo>
                  <a:close/>
                  <a:moveTo>
                    <a:pt x="5467" y="3878"/>
                  </a:moveTo>
                  <a:cubicBezTo>
                    <a:pt x="5349" y="3789"/>
                    <a:pt x="5202" y="3733"/>
                    <a:pt x="5044" y="3733"/>
                  </a:cubicBezTo>
                  <a:lnTo>
                    <a:pt x="4882" y="3733"/>
                  </a:lnTo>
                  <a:lnTo>
                    <a:pt x="4718" y="3405"/>
                  </a:lnTo>
                  <a:lnTo>
                    <a:pt x="4593" y="3489"/>
                  </a:lnTo>
                  <a:cubicBezTo>
                    <a:pt x="4353" y="3649"/>
                    <a:pt x="4074" y="3733"/>
                    <a:pt x="3786" y="3733"/>
                  </a:cubicBezTo>
                  <a:lnTo>
                    <a:pt x="3223" y="3733"/>
                  </a:lnTo>
                  <a:cubicBezTo>
                    <a:pt x="3065" y="3733"/>
                    <a:pt x="2918" y="3789"/>
                    <a:pt x="2800" y="3878"/>
                  </a:cubicBezTo>
                  <a:lnTo>
                    <a:pt x="2800" y="3681"/>
                  </a:lnTo>
                  <a:cubicBezTo>
                    <a:pt x="2800" y="2975"/>
                    <a:pt x="3375" y="2400"/>
                    <a:pt x="4081" y="2400"/>
                  </a:cubicBezTo>
                  <a:cubicBezTo>
                    <a:pt x="4423" y="2400"/>
                    <a:pt x="4745" y="2533"/>
                    <a:pt x="4987" y="2775"/>
                  </a:cubicBezTo>
                  <a:lnTo>
                    <a:pt x="5128" y="2917"/>
                  </a:lnTo>
                  <a:lnTo>
                    <a:pt x="5158" y="2927"/>
                  </a:lnTo>
                  <a:cubicBezTo>
                    <a:pt x="5343" y="2988"/>
                    <a:pt x="5467" y="3160"/>
                    <a:pt x="5467" y="3355"/>
                  </a:cubicBezTo>
                  <a:lnTo>
                    <a:pt x="5467" y="3878"/>
                  </a:lnTo>
                  <a:close/>
                  <a:moveTo>
                    <a:pt x="6400" y="267"/>
                  </a:moveTo>
                  <a:cubicBezTo>
                    <a:pt x="6768" y="267"/>
                    <a:pt x="7067" y="566"/>
                    <a:pt x="7067" y="933"/>
                  </a:cubicBezTo>
                  <a:lnTo>
                    <a:pt x="6989" y="933"/>
                  </a:lnTo>
                  <a:cubicBezTo>
                    <a:pt x="6904" y="933"/>
                    <a:pt x="6821" y="899"/>
                    <a:pt x="6761" y="839"/>
                  </a:cubicBezTo>
                  <a:lnTo>
                    <a:pt x="6667" y="745"/>
                  </a:lnTo>
                  <a:lnTo>
                    <a:pt x="6572" y="839"/>
                  </a:lnTo>
                  <a:cubicBezTo>
                    <a:pt x="6513" y="899"/>
                    <a:pt x="6429" y="933"/>
                    <a:pt x="6345" y="933"/>
                  </a:cubicBezTo>
                  <a:lnTo>
                    <a:pt x="5733" y="933"/>
                  </a:lnTo>
                  <a:cubicBezTo>
                    <a:pt x="5733" y="566"/>
                    <a:pt x="6032" y="267"/>
                    <a:pt x="6400" y="267"/>
                  </a:cubicBezTo>
                  <a:close/>
                  <a:moveTo>
                    <a:pt x="5733" y="1333"/>
                  </a:moveTo>
                  <a:lnTo>
                    <a:pt x="5733" y="1200"/>
                  </a:lnTo>
                  <a:lnTo>
                    <a:pt x="6345" y="1200"/>
                  </a:lnTo>
                  <a:cubicBezTo>
                    <a:pt x="6461" y="1200"/>
                    <a:pt x="6572" y="1167"/>
                    <a:pt x="6667" y="1104"/>
                  </a:cubicBezTo>
                  <a:cubicBezTo>
                    <a:pt x="6761" y="1167"/>
                    <a:pt x="6872" y="1200"/>
                    <a:pt x="6989" y="1200"/>
                  </a:cubicBezTo>
                  <a:lnTo>
                    <a:pt x="7067" y="1200"/>
                  </a:lnTo>
                  <a:lnTo>
                    <a:pt x="7067" y="1333"/>
                  </a:lnTo>
                  <a:cubicBezTo>
                    <a:pt x="7067" y="1701"/>
                    <a:pt x="6768" y="2000"/>
                    <a:pt x="6400" y="2000"/>
                  </a:cubicBezTo>
                  <a:cubicBezTo>
                    <a:pt x="6032" y="2000"/>
                    <a:pt x="5733" y="1701"/>
                    <a:pt x="5733" y="1333"/>
                  </a:cubicBezTo>
                  <a:close/>
                  <a:moveTo>
                    <a:pt x="6400" y="2533"/>
                  </a:moveTo>
                  <a:cubicBezTo>
                    <a:pt x="6258" y="2533"/>
                    <a:pt x="6166" y="2414"/>
                    <a:pt x="6133" y="2363"/>
                  </a:cubicBezTo>
                  <a:lnTo>
                    <a:pt x="6133" y="2227"/>
                  </a:lnTo>
                  <a:cubicBezTo>
                    <a:pt x="6218" y="2253"/>
                    <a:pt x="6307" y="2267"/>
                    <a:pt x="6400" y="2267"/>
                  </a:cubicBezTo>
                  <a:cubicBezTo>
                    <a:pt x="6493" y="2267"/>
                    <a:pt x="6582" y="2253"/>
                    <a:pt x="6667" y="2227"/>
                  </a:cubicBezTo>
                  <a:lnTo>
                    <a:pt x="6667" y="2363"/>
                  </a:lnTo>
                  <a:cubicBezTo>
                    <a:pt x="6634" y="2414"/>
                    <a:pt x="6542" y="2533"/>
                    <a:pt x="6400" y="2533"/>
                  </a:cubicBezTo>
                  <a:close/>
                  <a:moveTo>
                    <a:pt x="6400" y="2533"/>
                  </a:move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2091">
              <a:extLst>
                <a:ext uri="{FF2B5EF4-FFF2-40B4-BE49-F238E27FC236}">
                  <a16:creationId xmlns:a16="http://schemas.microsoft.com/office/drawing/2014/main" id="{E466EE82-1C7D-42EF-96C1-D81F9D401E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49" y="1222"/>
              <a:ext cx="6" cy="6"/>
            </a:xfrm>
            <a:custGeom>
              <a:avLst/>
              <a:gdLst>
                <a:gd name="T0" fmla="*/ 0 w 266"/>
                <a:gd name="T1" fmla="*/ 0 h 267"/>
                <a:gd name="T2" fmla="*/ 266 w 266"/>
                <a:gd name="T3" fmla="*/ 0 h 267"/>
                <a:gd name="T4" fmla="*/ 266 w 266"/>
                <a:gd name="T5" fmla="*/ 267 h 267"/>
                <a:gd name="T6" fmla="*/ 0 w 266"/>
                <a:gd name="T7" fmla="*/ 267 h 267"/>
                <a:gd name="T8" fmla="*/ 0 w 266"/>
                <a:gd name="T9" fmla="*/ 0 h 267"/>
                <a:gd name="T10" fmla="*/ 0 w 266"/>
                <a:gd name="T11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6" h="267">
                  <a:moveTo>
                    <a:pt x="0" y="0"/>
                  </a:moveTo>
                  <a:lnTo>
                    <a:pt x="266" y="0"/>
                  </a:lnTo>
                  <a:lnTo>
                    <a:pt x="266" y="267"/>
                  </a:lnTo>
                  <a:lnTo>
                    <a:pt x="0" y="267"/>
                  </a:lnTo>
                  <a:lnTo>
                    <a:pt x="0" y="0"/>
                  </a:lnTo>
                  <a:close/>
                  <a:moveTo>
                    <a:pt x="0" y="0"/>
                  </a:move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2092">
              <a:extLst>
                <a:ext uri="{FF2B5EF4-FFF2-40B4-BE49-F238E27FC236}">
                  <a16:creationId xmlns:a16="http://schemas.microsoft.com/office/drawing/2014/main" id="{9E7675CE-86B2-4D03-906E-0E150B9C71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49" y="1233"/>
              <a:ext cx="6" cy="31"/>
            </a:xfrm>
            <a:custGeom>
              <a:avLst/>
              <a:gdLst>
                <a:gd name="T0" fmla="*/ 0 w 266"/>
                <a:gd name="T1" fmla="*/ 0 h 1467"/>
                <a:gd name="T2" fmla="*/ 266 w 266"/>
                <a:gd name="T3" fmla="*/ 0 h 1467"/>
                <a:gd name="T4" fmla="*/ 266 w 266"/>
                <a:gd name="T5" fmla="*/ 1467 h 1467"/>
                <a:gd name="T6" fmla="*/ 0 w 266"/>
                <a:gd name="T7" fmla="*/ 1467 h 1467"/>
                <a:gd name="T8" fmla="*/ 0 w 266"/>
                <a:gd name="T9" fmla="*/ 0 h 1467"/>
                <a:gd name="T10" fmla="*/ 0 w 266"/>
                <a:gd name="T11" fmla="*/ 0 h 1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6" h="1467">
                  <a:moveTo>
                    <a:pt x="0" y="0"/>
                  </a:moveTo>
                  <a:lnTo>
                    <a:pt x="266" y="0"/>
                  </a:lnTo>
                  <a:lnTo>
                    <a:pt x="266" y="1467"/>
                  </a:lnTo>
                  <a:lnTo>
                    <a:pt x="0" y="1467"/>
                  </a:lnTo>
                  <a:lnTo>
                    <a:pt x="0" y="0"/>
                  </a:lnTo>
                  <a:close/>
                  <a:moveTo>
                    <a:pt x="0" y="0"/>
                  </a:move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2093">
              <a:extLst>
                <a:ext uri="{FF2B5EF4-FFF2-40B4-BE49-F238E27FC236}">
                  <a16:creationId xmlns:a16="http://schemas.microsoft.com/office/drawing/2014/main" id="{0A34B664-10CA-40CB-869C-A85D62D273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88" y="1222"/>
              <a:ext cx="6" cy="6"/>
            </a:xfrm>
            <a:custGeom>
              <a:avLst/>
              <a:gdLst>
                <a:gd name="T0" fmla="*/ 0 w 267"/>
                <a:gd name="T1" fmla="*/ 0 h 267"/>
                <a:gd name="T2" fmla="*/ 267 w 267"/>
                <a:gd name="T3" fmla="*/ 0 h 267"/>
                <a:gd name="T4" fmla="*/ 267 w 267"/>
                <a:gd name="T5" fmla="*/ 267 h 267"/>
                <a:gd name="T6" fmla="*/ 0 w 267"/>
                <a:gd name="T7" fmla="*/ 267 h 267"/>
                <a:gd name="T8" fmla="*/ 0 w 267"/>
                <a:gd name="T9" fmla="*/ 0 h 267"/>
                <a:gd name="T10" fmla="*/ 0 w 267"/>
                <a:gd name="T11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7" h="267">
                  <a:moveTo>
                    <a:pt x="0" y="0"/>
                  </a:moveTo>
                  <a:lnTo>
                    <a:pt x="267" y="0"/>
                  </a:lnTo>
                  <a:lnTo>
                    <a:pt x="267" y="267"/>
                  </a:lnTo>
                  <a:lnTo>
                    <a:pt x="0" y="267"/>
                  </a:lnTo>
                  <a:lnTo>
                    <a:pt x="0" y="0"/>
                  </a:lnTo>
                  <a:close/>
                  <a:moveTo>
                    <a:pt x="0" y="0"/>
                  </a:move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2094">
              <a:extLst>
                <a:ext uri="{FF2B5EF4-FFF2-40B4-BE49-F238E27FC236}">
                  <a16:creationId xmlns:a16="http://schemas.microsoft.com/office/drawing/2014/main" id="{813636AA-EF1E-45BE-8904-E083189A00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88" y="1233"/>
              <a:ext cx="6" cy="31"/>
            </a:xfrm>
            <a:custGeom>
              <a:avLst/>
              <a:gdLst>
                <a:gd name="T0" fmla="*/ 0 w 267"/>
                <a:gd name="T1" fmla="*/ 0 h 1467"/>
                <a:gd name="T2" fmla="*/ 267 w 267"/>
                <a:gd name="T3" fmla="*/ 0 h 1467"/>
                <a:gd name="T4" fmla="*/ 267 w 267"/>
                <a:gd name="T5" fmla="*/ 1467 h 1467"/>
                <a:gd name="T6" fmla="*/ 0 w 267"/>
                <a:gd name="T7" fmla="*/ 1467 h 1467"/>
                <a:gd name="T8" fmla="*/ 0 w 267"/>
                <a:gd name="T9" fmla="*/ 0 h 1467"/>
                <a:gd name="T10" fmla="*/ 0 w 267"/>
                <a:gd name="T11" fmla="*/ 0 h 1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7" h="1467">
                  <a:moveTo>
                    <a:pt x="0" y="0"/>
                  </a:moveTo>
                  <a:lnTo>
                    <a:pt x="267" y="0"/>
                  </a:lnTo>
                  <a:lnTo>
                    <a:pt x="267" y="1467"/>
                  </a:lnTo>
                  <a:lnTo>
                    <a:pt x="0" y="1467"/>
                  </a:lnTo>
                  <a:lnTo>
                    <a:pt x="0" y="0"/>
                  </a:lnTo>
                  <a:close/>
                  <a:moveTo>
                    <a:pt x="0" y="0"/>
                  </a:move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2095">
              <a:extLst>
                <a:ext uri="{FF2B5EF4-FFF2-40B4-BE49-F238E27FC236}">
                  <a16:creationId xmlns:a16="http://schemas.microsoft.com/office/drawing/2014/main" id="{AC2A1ABD-4D98-47FC-AE3D-7B29CADAD6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60" y="1233"/>
              <a:ext cx="6" cy="20"/>
            </a:xfrm>
            <a:custGeom>
              <a:avLst/>
              <a:gdLst>
                <a:gd name="T0" fmla="*/ 0 w 267"/>
                <a:gd name="T1" fmla="*/ 0 h 934"/>
                <a:gd name="T2" fmla="*/ 267 w 267"/>
                <a:gd name="T3" fmla="*/ 0 h 934"/>
                <a:gd name="T4" fmla="*/ 267 w 267"/>
                <a:gd name="T5" fmla="*/ 934 h 934"/>
                <a:gd name="T6" fmla="*/ 0 w 267"/>
                <a:gd name="T7" fmla="*/ 934 h 934"/>
                <a:gd name="T8" fmla="*/ 0 w 267"/>
                <a:gd name="T9" fmla="*/ 0 h 934"/>
                <a:gd name="T10" fmla="*/ 0 w 267"/>
                <a:gd name="T11" fmla="*/ 0 h 9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7" h="934">
                  <a:moveTo>
                    <a:pt x="0" y="0"/>
                  </a:moveTo>
                  <a:lnTo>
                    <a:pt x="267" y="0"/>
                  </a:lnTo>
                  <a:lnTo>
                    <a:pt x="267" y="934"/>
                  </a:lnTo>
                  <a:lnTo>
                    <a:pt x="0" y="934"/>
                  </a:lnTo>
                  <a:lnTo>
                    <a:pt x="0" y="0"/>
                  </a:lnTo>
                  <a:close/>
                  <a:moveTo>
                    <a:pt x="0" y="0"/>
                  </a:move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2096">
              <a:extLst>
                <a:ext uri="{FF2B5EF4-FFF2-40B4-BE49-F238E27FC236}">
                  <a16:creationId xmlns:a16="http://schemas.microsoft.com/office/drawing/2014/main" id="{E2450DFD-0979-4E63-95EC-DAA302D9A1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60" y="1258"/>
              <a:ext cx="6" cy="6"/>
            </a:xfrm>
            <a:custGeom>
              <a:avLst/>
              <a:gdLst>
                <a:gd name="T0" fmla="*/ 0 w 267"/>
                <a:gd name="T1" fmla="*/ 0 h 267"/>
                <a:gd name="T2" fmla="*/ 267 w 267"/>
                <a:gd name="T3" fmla="*/ 0 h 267"/>
                <a:gd name="T4" fmla="*/ 267 w 267"/>
                <a:gd name="T5" fmla="*/ 267 h 267"/>
                <a:gd name="T6" fmla="*/ 0 w 267"/>
                <a:gd name="T7" fmla="*/ 267 h 267"/>
                <a:gd name="T8" fmla="*/ 0 w 267"/>
                <a:gd name="T9" fmla="*/ 0 h 267"/>
                <a:gd name="T10" fmla="*/ 0 w 267"/>
                <a:gd name="T11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7" h="267">
                  <a:moveTo>
                    <a:pt x="0" y="0"/>
                  </a:moveTo>
                  <a:lnTo>
                    <a:pt x="267" y="0"/>
                  </a:lnTo>
                  <a:lnTo>
                    <a:pt x="267" y="267"/>
                  </a:lnTo>
                  <a:lnTo>
                    <a:pt x="0" y="267"/>
                  </a:lnTo>
                  <a:lnTo>
                    <a:pt x="0" y="0"/>
                  </a:lnTo>
                  <a:close/>
                  <a:moveTo>
                    <a:pt x="0" y="0"/>
                  </a:move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2097">
              <a:extLst>
                <a:ext uri="{FF2B5EF4-FFF2-40B4-BE49-F238E27FC236}">
                  <a16:creationId xmlns:a16="http://schemas.microsoft.com/office/drawing/2014/main" id="{E72F2FDE-0CC7-4963-AAAA-D340A523CC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77" y="1233"/>
              <a:ext cx="6" cy="20"/>
            </a:xfrm>
            <a:custGeom>
              <a:avLst/>
              <a:gdLst>
                <a:gd name="T0" fmla="*/ 0 w 267"/>
                <a:gd name="T1" fmla="*/ 0 h 934"/>
                <a:gd name="T2" fmla="*/ 267 w 267"/>
                <a:gd name="T3" fmla="*/ 0 h 934"/>
                <a:gd name="T4" fmla="*/ 267 w 267"/>
                <a:gd name="T5" fmla="*/ 934 h 934"/>
                <a:gd name="T6" fmla="*/ 0 w 267"/>
                <a:gd name="T7" fmla="*/ 934 h 934"/>
                <a:gd name="T8" fmla="*/ 0 w 267"/>
                <a:gd name="T9" fmla="*/ 0 h 934"/>
                <a:gd name="T10" fmla="*/ 0 w 267"/>
                <a:gd name="T11" fmla="*/ 0 h 9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7" h="934">
                  <a:moveTo>
                    <a:pt x="0" y="0"/>
                  </a:moveTo>
                  <a:lnTo>
                    <a:pt x="267" y="0"/>
                  </a:lnTo>
                  <a:lnTo>
                    <a:pt x="267" y="934"/>
                  </a:lnTo>
                  <a:lnTo>
                    <a:pt x="0" y="934"/>
                  </a:lnTo>
                  <a:lnTo>
                    <a:pt x="0" y="0"/>
                  </a:lnTo>
                  <a:close/>
                  <a:moveTo>
                    <a:pt x="0" y="0"/>
                  </a:move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2098">
              <a:extLst>
                <a:ext uri="{FF2B5EF4-FFF2-40B4-BE49-F238E27FC236}">
                  <a16:creationId xmlns:a16="http://schemas.microsoft.com/office/drawing/2014/main" id="{EA5217C2-96C8-441D-BF8C-8D26D8E470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77" y="1258"/>
              <a:ext cx="6" cy="6"/>
            </a:xfrm>
            <a:custGeom>
              <a:avLst/>
              <a:gdLst>
                <a:gd name="T0" fmla="*/ 0 w 267"/>
                <a:gd name="T1" fmla="*/ 0 h 267"/>
                <a:gd name="T2" fmla="*/ 267 w 267"/>
                <a:gd name="T3" fmla="*/ 0 h 267"/>
                <a:gd name="T4" fmla="*/ 267 w 267"/>
                <a:gd name="T5" fmla="*/ 267 h 267"/>
                <a:gd name="T6" fmla="*/ 0 w 267"/>
                <a:gd name="T7" fmla="*/ 267 h 267"/>
                <a:gd name="T8" fmla="*/ 0 w 267"/>
                <a:gd name="T9" fmla="*/ 0 h 267"/>
                <a:gd name="T10" fmla="*/ 0 w 267"/>
                <a:gd name="T11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7" h="267">
                  <a:moveTo>
                    <a:pt x="0" y="0"/>
                  </a:moveTo>
                  <a:lnTo>
                    <a:pt x="267" y="0"/>
                  </a:lnTo>
                  <a:lnTo>
                    <a:pt x="267" y="267"/>
                  </a:lnTo>
                  <a:lnTo>
                    <a:pt x="0" y="267"/>
                  </a:lnTo>
                  <a:lnTo>
                    <a:pt x="0" y="0"/>
                  </a:lnTo>
                  <a:close/>
                  <a:moveTo>
                    <a:pt x="0" y="0"/>
                  </a:move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4536A51A-9EE2-4E08-B4DA-2B67E7304799}"/>
              </a:ext>
            </a:extLst>
          </p:cNvPr>
          <p:cNvCxnSpPr>
            <a:cxnSpLocks/>
          </p:cNvCxnSpPr>
          <p:nvPr/>
        </p:nvCxnSpPr>
        <p:spPr>
          <a:xfrm>
            <a:off x="443225" y="3767011"/>
            <a:ext cx="3595375" cy="0"/>
          </a:xfrm>
          <a:prstGeom prst="line">
            <a:avLst/>
          </a:prstGeom>
          <a:ln w="25400">
            <a:solidFill>
              <a:srgbClr val="1BD7D3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Rectangle 64">
            <a:extLst>
              <a:ext uri="{FF2B5EF4-FFF2-40B4-BE49-F238E27FC236}">
                <a16:creationId xmlns:a16="http://schemas.microsoft.com/office/drawing/2014/main" id="{D0E2619C-3EBC-44E1-835A-5A7729B241F5}"/>
              </a:ext>
            </a:extLst>
          </p:cNvPr>
          <p:cNvSpPr/>
          <p:nvPr/>
        </p:nvSpPr>
        <p:spPr>
          <a:xfrm>
            <a:off x="443225" y="3382833"/>
            <a:ext cx="3303275" cy="307777"/>
          </a:xfrm>
          <a:prstGeom prst="rect">
            <a:avLst/>
          </a:prstGeom>
        </p:spPr>
        <p:txBody>
          <a:bodyPr wrap="square" lIns="0" anchor="b">
            <a:spAutoFit/>
          </a:bodyPr>
          <a:lstStyle/>
          <a:p>
            <a:pPr>
              <a:spcAft>
                <a:spcPts val="1200"/>
              </a:spcAft>
            </a:pPr>
            <a:r>
              <a:rPr lang="ru-RU" sz="1400" b="1" err="1">
                <a:solidFill>
                  <a:schemeClr val="bg2">
                    <a:lumMod val="25000"/>
                  </a:schemeClr>
                </a:solidFill>
              </a:rPr>
              <a:t>Марказий</a:t>
            </a:r>
            <a:r>
              <a:rPr lang="ru-RU" sz="1400" b="1">
                <a:solidFill>
                  <a:schemeClr val="bg2">
                    <a:lumMod val="25000"/>
                  </a:schemeClr>
                </a:solidFill>
              </a:rPr>
              <a:t> аппарат </a:t>
            </a:r>
            <a:r>
              <a:rPr lang="ru-RU" sz="1400" b="1" err="1">
                <a:solidFill>
                  <a:schemeClr val="bg2">
                    <a:lumMod val="25000"/>
                  </a:schemeClr>
                </a:solidFill>
              </a:rPr>
              <a:t>даражасида</a:t>
            </a:r>
            <a:endParaRPr lang="ru-RU" sz="1400" b="1">
              <a:solidFill>
                <a:schemeClr val="bg2">
                  <a:lumMod val="25000"/>
                </a:schemeClr>
              </a:solidFill>
            </a:endParaRPr>
          </a:p>
        </p:txBody>
      </p:sp>
      <p:sp>
        <p:nvSpPr>
          <p:cNvPr id="67" name="object 20">
            <a:extLst>
              <a:ext uri="{FF2B5EF4-FFF2-40B4-BE49-F238E27FC236}">
                <a16:creationId xmlns:a16="http://schemas.microsoft.com/office/drawing/2014/main" id="{2670063D-373A-4B39-A7CD-F8520F682A56}"/>
              </a:ext>
            </a:extLst>
          </p:cNvPr>
          <p:cNvSpPr txBox="1"/>
          <p:nvPr/>
        </p:nvSpPr>
        <p:spPr>
          <a:xfrm>
            <a:off x="443225" y="3843412"/>
            <a:ext cx="3855087" cy="2728311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98450" indent="-285750">
              <a:lnSpc>
                <a:spcPct val="100000"/>
              </a:lnSpc>
              <a:spcAft>
                <a:spcPts val="3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300" spc="-20" err="1">
                <a:solidFill>
                  <a:schemeClr val="tx2"/>
                </a:solidFill>
                <a:cs typeface="Arial"/>
              </a:rPr>
              <a:t>коррупциявий</a:t>
            </a:r>
            <a:r>
              <a:rPr lang="ru-RU" sz="13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300" spc="-20" err="1">
                <a:solidFill>
                  <a:schemeClr val="tx2"/>
                </a:solidFill>
                <a:cs typeface="Arial"/>
              </a:rPr>
              <a:t>хавф-хатарларни</a:t>
            </a:r>
            <a:r>
              <a:rPr lang="ru-RU" sz="13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300" spc="-20" err="1">
                <a:solidFill>
                  <a:schemeClr val="tx2"/>
                </a:solidFill>
                <a:cs typeface="Arial"/>
              </a:rPr>
              <a:t>аниқлаш</a:t>
            </a:r>
            <a:r>
              <a:rPr lang="ru-RU" sz="13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3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3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300" spc="-20" err="1">
                <a:solidFill>
                  <a:schemeClr val="tx2"/>
                </a:solidFill>
                <a:cs typeface="Arial"/>
              </a:rPr>
              <a:t>баҳолашни</a:t>
            </a:r>
            <a:r>
              <a:rPr lang="ru-RU" sz="13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300" spc="-20" err="1">
                <a:solidFill>
                  <a:schemeClr val="tx2"/>
                </a:solidFill>
                <a:cs typeface="Arial"/>
              </a:rPr>
              <a:t>ташкил</a:t>
            </a:r>
            <a:r>
              <a:rPr lang="ru-RU" sz="13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300" spc="-20" err="1">
                <a:solidFill>
                  <a:schemeClr val="tx2"/>
                </a:solidFill>
                <a:cs typeface="Arial"/>
              </a:rPr>
              <a:t>этиш</a:t>
            </a:r>
            <a:r>
              <a:rPr lang="ru-RU" sz="13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3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3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300" spc="-20" err="1">
                <a:solidFill>
                  <a:schemeClr val="tx2"/>
                </a:solidFill>
                <a:cs typeface="Arial"/>
              </a:rPr>
              <a:t>мувофиқлаштириш</a:t>
            </a:r>
            <a:endParaRPr lang="ru-RU" sz="1300" spc="-20">
              <a:solidFill>
                <a:schemeClr val="tx2"/>
              </a:solidFill>
              <a:cs typeface="Arial"/>
            </a:endParaRPr>
          </a:p>
          <a:p>
            <a:pPr marL="298450" indent="-285750">
              <a:lnSpc>
                <a:spcPct val="100000"/>
              </a:lnSpc>
              <a:spcAft>
                <a:spcPts val="3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300" spc="-20" err="1">
                <a:solidFill>
                  <a:schemeClr val="tx2"/>
                </a:solidFill>
                <a:cs typeface="Arial"/>
              </a:rPr>
              <a:t>коррупциявий</a:t>
            </a:r>
            <a:r>
              <a:rPr lang="ru-RU" sz="13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300" spc="-20" err="1">
                <a:solidFill>
                  <a:schemeClr val="tx2"/>
                </a:solidFill>
                <a:cs typeface="Arial"/>
              </a:rPr>
              <a:t>хавф-хатарлар</a:t>
            </a:r>
            <a:r>
              <a:rPr lang="ru-RU" sz="13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300" spc="-20" err="1">
                <a:solidFill>
                  <a:schemeClr val="tx2"/>
                </a:solidFill>
                <a:cs typeface="Arial"/>
              </a:rPr>
              <a:t>харитасини</a:t>
            </a:r>
            <a:r>
              <a:rPr lang="ru-RU" sz="13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300" spc="-20" err="1">
                <a:solidFill>
                  <a:schemeClr val="tx2"/>
                </a:solidFill>
                <a:cs typeface="Arial"/>
              </a:rPr>
              <a:t>ишлаб</a:t>
            </a:r>
            <a:r>
              <a:rPr lang="ru-RU" sz="13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300" spc="-20" err="1">
                <a:solidFill>
                  <a:schemeClr val="tx2"/>
                </a:solidFill>
                <a:cs typeface="Arial"/>
              </a:rPr>
              <a:t>чиқиш</a:t>
            </a:r>
            <a:endParaRPr lang="ru-RU" sz="1300" spc="-20">
              <a:solidFill>
                <a:schemeClr val="tx2"/>
              </a:solidFill>
              <a:cs typeface="Arial"/>
            </a:endParaRPr>
          </a:p>
          <a:p>
            <a:pPr marL="298450" indent="-285750">
              <a:lnSpc>
                <a:spcPct val="100000"/>
              </a:lnSpc>
              <a:spcAft>
                <a:spcPts val="3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300" spc="-20" err="1">
                <a:solidFill>
                  <a:schemeClr val="tx2"/>
                </a:solidFill>
                <a:cs typeface="Arial"/>
              </a:rPr>
              <a:t>коррупцияга</a:t>
            </a:r>
            <a:r>
              <a:rPr lang="ru-RU" sz="13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300" spc="-20" err="1">
                <a:solidFill>
                  <a:schemeClr val="tx2"/>
                </a:solidFill>
                <a:cs typeface="Arial"/>
              </a:rPr>
              <a:t>қарши</a:t>
            </a:r>
            <a:r>
              <a:rPr lang="ru-RU" sz="13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300" spc="-20" err="1">
                <a:solidFill>
                  <a:schemeClr val="tx2"/>
                </a:solidFill>
                <a:cs typeface="Arial"/>
              </a:rPr>
              <a:t>курашиш</a:t>
            </a:r>
            <a:r>
              <a:rPr lang="ru-RU" sz="13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300" spc="-20" err="1">
                <a:solidFill>
                  <a:schemeClr val="tx2"/>
                </a:solidFill>
                <a:cs typeface="Arial"/>
              </a:rPr>
              <a:t>бўйича</a:t>
            </a:r>
            <a:r>
              <a:rPr lang="ru-RU" sz="1300" spc="-20">
                <a:solidFill>
                  <a:schemeClr val="tx2"/>
                </a:solidFill>
                <a:cs typeface="Arial"/>
              </a:rPr>
              <a:t> дастур </a:t>
            </a:r>
            <a:r>
              <a:rPr lang="ru-RU" sz="1300" spc="-20" err="1">
                <a:solidFill>
                  <a:schemeClr val="tx2"/>
                </a:solidFill>
                <a:cs typeface="Arial"/>
              </a:rPr>
              <a:t>лойиҳасини</a:t>
            </a:r>
            <a:r>
              <a:rPr lang="ru-RU" sz="13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300" spc="-20" err="1">
                <a:solidFill>
                  <a:schemeClr val="tx2"/>
                </a:solidFill>
                <a:cs typeface="Arial"/>
              </a:rPr>
              <a:t>ишлаб</a:t>
            </a:r>
            <a:r>
              <a:rPr lang="ru-RU" sz="13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300" spc="-20" err="1">
                <a:solidFill>
                  <a:schemeClr val="tx2"/>
                </a:solidFill>
                <a:cs typeface="Arial"/>
              </a:rPr>
              <a:t>чиқиш</a:t>
            </a:r>
            <a:endParaRPr lang="ru-RU" sz="1300" spc="-20">
              <a:solidFill>
                <a:schemeClr val="tx2"/>
              </a:solidFill>
              <a:cs typeface="Arial"/>
            </a:endParaRPr>
          </a:p>
          <a:p>
            <a:pPr marL="298450" indent="-285750">
              <a:lnSpc>
                <a:spcPct val="100000"/>
              </a:lnSpc>
              <a:spcAft>
                <a:spcPts val="3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300" spc="-20" err="1">
                <a:solidFill>
                  <a:schemeClr val="tx2"/>
                </a:solidFill>
                <a:cs typeface="Arial"/>
              </a:rPr>
              <a:t>давлат</a:t>
            </a:r>
            <a:r>
              <a:rPr lang="ru-RU" sz="13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300" spc="-20" err="1">
                <a:solidFill>
                  <a:schemeClr val="tx2"/>
                </a:solidFill>
                <a:cs typeface="Arial"/>
              </a:rPr>
              <a:t>ташкилотининг</a:t>
            </a:r>
            <a:r>
              <a:rPr lang="ru-RU" sz="13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300" spc="-20" err="1">
                <a:solidFill>
                  <a:schemeClr val="tx2"/>
                </a:solidFill>
                <a:cs typeface="Arial"/>
              </a:rPr>
              <a:t>тузилмасига</a:t>
            </a:r>
            <a:r>
              <a:rPr lang="ru-RU" sz="13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300" spc="-20" err="1">
                <a:solidFill>
                  <a:schemeClr val="tx2"/>
                </a:solidFill>
                <a:cs typeface="Arial"/>
              </a:rPr>
              <a:t>кирувчи</a:t>
            </a:r>
            <a:r>
              <a:rPr lang="ru-RU" sz="13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300" spc="-20" err="1">
                <a:solidFill>
                  <a:schemeClr val="tx2"/>
                </a:solidFill>
                <a:cs typeface="Arial"/>
              </a:rPr>
              <a:t>ташкилотлар</a:t>
            </a:r>
            <a:r>
              <a:rPr lang="ru-RU" sz="13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3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3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300" spc="-20" err="1">
                <a:solidFill>
                  <a:schemeClr val="tx2"/>
                </a:solidFill>
                <a:cs typeface="Arial"/>
              </a:rPr>
              <a:t>унинг</a:t>
            </a:r>
            <a:r>
              <a:rPr lang="ru-RU" sz="13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300" spc="-20" err="1">
                <a:solidFill>
                  <a:schemeClr val="tx2"/>
                </a:solidFill>
                <a:cs typeface="Arial"/>
              </a:rPr>
              <a:t>ҳудудий</a:t>
            </a:r>
            <a:r>
              <a:rPr lang="ru-RU" sz="13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300" spc="-20" err="1">
                <a:solidFill>
                  <a:schemeClr val="tx2"/>
                </a:solidFill>
                <a:cs typeface="Arial"/>
              </a:rPr>
              <a:t>бўлинмалари</a:t>
            </a:r>
            <a:r>
              <a:rPr lang="ru-RU" sz="13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300" spc="-20" err="1">
                <a:solidFill>
                  <a:schemeClr val="tx2"/>
                </a:solidFill>
                <a:cs typeface="Arial"/>
              </a:rPr>
              <a:t>томонидан</a:t>
            </a:r>
            <a:r>
              <a:rPr lang="ru-RU" sz="13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300" spc="-20" err="1">
                <a:solidFill>
                  <a:schemeClr val="tx2"/>
                </a:solidFill>
                <a:cs typeface="Arial"/>
              </a:rPr>
              <a:t>ишлаб</a:t>
            </a:r>
            <a:r>
              <a:rPr lang="ru-RU" sz="13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300" spc="-20" err="1">
                <a:solidFill>
                  <a:schemeClr val="tx2"/>
                </a:solidFill>
                <a:cs typeface="Arial"/>
              </a:rPr>
              <a:t>чиқилган</a:t>
            </a:r>
            <a:r>
              <a:rPr lang="ru-RU" sz="13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300" spc="-20" err="1">
                <a:solidFill>
                  <a:schemeClr val="tx2"/>
                </a:solidFill>
                <a:cs typeface="Arial"/>
              </a:rPr>
              <a:t>коррупциявий</a:t>
            </a:r>
            <a:r>
              <a:rPr lang="ru-RU" sz="13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300" spc="-20" err="1">
                <a:solidFill>
                  <a:schemeClr val="tx2"/>
                </a:solidFill>
                <a:cs typeface="Arial"/>
              </a:rPr>
              <a:t>хавф-хатарлар</a:t>
            </a:r>
            <a:r>
              <a:rPr lang="ru-RU" sz="13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300" spc="-20" err="1">
                <a:solidFill>
                  <a:schemeClr val="tx2"/>
                </a:solidFill>
                <a:cs typeface="Arial"/>
              </a:rPr>
              <a:t>харитаси</a:t>
            </a:r>
            <a:r>
              <a:rPr lang="ru-RU" sz="13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3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3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300" spc="-20" err="1">
                <a:solidFill>
                  <a:schemeClr val="tx2"/>
                </a:solidFill>
                <a:cs typeface="Arial"/>
              </a:rPr>
              <a:t>коррупцияга</a:t>
            </a:r>
            <a:r>
              <a:rPr lang="ru-RU" sz="13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300" spc="-20" err="1">
                <a:solidFill>
                  <a:schemeClr val="tx2"/>
                </a:solidFill>
                <a:cs typeface="Arial"/>
              </a:rPr>
              <a:t>қарши</a:t>
            </a:r>
            <a:r>
              <a:rPr lang="ru-RU" sz="13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300" spc="-20" err="1">
                <a:solidFill>
                  <a:schemeClr val="tx2"/>
                </a:solidFill>
                <a:cs typeface="Arial"/>
              </a:rPr>
              <a:t>курашиш</a:t>
            </a:r>
            <a:r>
              <a:rPr lang="ru-RU" sz="13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300" spc="-20" err="1">
                <a:solidFill>
                  <a:schemeClr val="tx2"/>
                </a:solidFill>
                <a:cs typeface="Arial"/>
              </a:rPr>
              <a:t>бўйича</a:t>
            </a:r>
            <a:r>
              <a:rPr lang="ru-RU" sz="1300" spc="-20">
                <a:solidFill>
                  <a:schemeClr val="tx2"/>
                </a:solidFill>
                <a:cs typeface="Arial"/>
              </a:rPr>
              <a:t> дастур </a:t>
            </a:r>
            <a:r>
              <a:rPr lang="ru-RU" sz="1300" spc="-20" err="1">
                <a:solidFill>
                  <a:schemeClr val="tx2"/>
                </a:solidFill>
                <a:cs typeface="Arial"/>
              </a:rPr>
              <a:t>лойиҳаларини</a:t>
            </a:r>
            <a:r>
              <a:rPr lang="ru-RU" sz="13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300" spc="-20" err="1">
                <a:solidFill>
                  <a:schemeClr val="tx2"/>
                </a:solidFill>
                <a:cs typeface="Arial"/>
              </a:rPr>
              <a:t>кўриб</a:t>
            </a:r>
            <a:r>
              <a:rPr lang="ru-RU" sz="13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300" spc="-20" err="1">
                <a:solidFill>
                  <a:schemeClr val="tx2"/>
                </a:solidFill>
                <a:cs typeface="Arial"/>
              </a:rPr>
              <a:t>чиқиш</a:t>
            </a:r>
            <a:r>
              <a:rPr lang="ru-RU" sz="13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3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3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300" spc="-20" err="1">
                <a:solidFill>
                  <a:schemeClr val="tx2"/>
                </a:solidFill>
                <a:cs typeface="Arial"/>
              </a:rPr>
              <a:t>уларни</a:t>
            </a:r>
            <a:r>
              <a:rPr lang="ru-RU" sz="13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300" spc="-20" err="1">
                <a:solidFill>
                  <a:schemeClr val="tx2"/>
                </a:solidFill>
                <a:cs typeface="Arial"/>
              </a:rPr>
              <a:t>такомиллаштириш</a:t>
            </a:r>
            <a:r>
              <a:rPr lang="ru-RU" sz="13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300" spc="-20" err="1">
                <a:solidFill>
                  <a:schemeClr val="tx2"/>
                </a:solidFill>
                <a:cs typeface="Arial"/>
              </a:rPr>
              <a:t>юзасидан</a:t>
            </a:r>
            <a:r>
              <a:rPr lang="ru-RU" sz="13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300" spc="-20" err="1">
                <a:solidFill>
                  <a:schemeClr val="tx2"/>
                </a:solidFill>
                <a:cs typeface="Arial"/>
              </a:rPr>
              <a:t>таклифлар</a:t>
            </a:r>
            <a:r>
              <a:rPr lang="ru-RU" sz="13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300" spc="-20" err="1">
                <a:solidFill>
                  <a:schemeClr val="tx2"/>
                </a:solidFill>
                <a:cs typeface="Arial"/>
              </a:rPr>
              <a:t>бериш</a:t>
            </a:r>
            <a:endParaRPr lang="ru-RU" sz="1300" spc="-20">
              <a:solidFill>
                <a:schemeClr val="tx2"/>
              </a:solidFill>
              <a:cs typeface="Arial"/>
            </a:endParaRPr>
          </a:p>
        </p:txBody>
      </p: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28C11172-5DBB-421B-8CAB-0BE8AA4D961D}"/>
              </a:ext>
            </a:extLst>
          </p:cNvPr>
          <p:cNvCxnSpPr>
            <a:cxnSpLocks/>
          </p:cNvCxnSpPr>
          <p:nvPr/>
        </p:nvCxnSpPr>
        <p:spPr>
          <a:xfrm>
            <a:off x="4298312" y="3767011"/>
            <a:ext cx="4072261" cy="0"/>
          </a:xfrm>
          <a:prstGeom prst="line">
            <a:avLst/>
          </a:prstGeom>
          <a:ln w="25400">
            <a:solidFill>
              <a:srgbClr val="1BD7D3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Rectangle 70">
            <a:extLst>
              <a:ext uri="{FF2B5EF4-FFF2-40B4-BE49-F238E27FC236}">
                <a16:creationId xmlns:a16="http://schemas.microsoft.com/office/drawing/2014/main" id="{16F51AB4-4A53-461D-BCE6-3CCB5E3A1A5C}"/>
              </a:ext>
            </a:extLst>
          </p:cNvPr>
          <p:cNvSpPr/>
          <p:nvPr/>
        </p:nvSpPr>
        <p:spPr>
          <a:xfrm>
            <a:off x="4298312" y="3167390"/>
            <a:ext cx="4072261" cy="523220"/>
          </a:xfrm>
          <a:prstGeom prst="rect">
            <a:avLst/>
          </a:prstGeom>
        </p:spPr>
        <p:txBody>
          <a:bodyPr wrap="square" lIns="0" anchor="b">
            <a:spAutoFit/>
          </a:bodyPr>
          <a:lstStyle/>
          <a:p>
            <a:pPr>
              <a:spcAft>
                <a:spcPts val="1200"/>
              </a:spcAft>
            </a:pPr>
            <a:r>
              <a:rPr lang="ru-RU" sz="1400" b="1">
                <a:solidFill>
                  <a:schemeClr val="bg2">
                    <a:lumMod val="25000"/>
                  </a:schemeClr>
                </a:solidFill>
              </a:rPr>
              <a:t>Давлат </a:t>
            </a:r>
            <a:r>
              <a:rPr lang="ru-RU" sz="1400" b="1" err="1">
                <a:solidFill>
                  <a:schemeClr val="bg2">
                    <a:lumMod val="25000"/>
                  </a:schemeClr>
                </a:solidFill>
              </a:rPr>
              <a:t>ташкилотининг</a:t>
            </a:r>
            <a:r>
              <a:rPr lang="ru-RU" sz="1400" b="1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ru-RU" sz="1400" b="1" err="1">
                <a:solidFill>
                  <a:schemeClr val="bg2">
                    <a:lumMod val="25000"/>
                  </a:schemeClr>
                </a:solidFill>
              </a:rPr>
              <a:t>тузилмасига</a:t>
            </a:r>
            <a:r>
              <a:rPr lang="ru-RU" sz="1400" b="1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ru-RU" sz="1400" b="1" err="1">
                <a:solidFill>
                  <a:schemeClr val="bg2">
                    <a:lumMod val="25000"/>
                  </a:schemeClr>
                </a:solidFill>
              </a:rPr>
              <a:t>кирувчи</a:t>
            </a:r>
            <a:r>
              <a:rPr lang="ru-RU" sz="1400" b="1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ru-RU" sz="1400" b="1" err="1">
                <a:solidFill>
                  <a:schemeClr val="bg2">
                    <a:lumMod val="25000"/>
                  </a:schemeClr>
                </a:solidFill>
              </a:rPr>
              <a:t>муассаса</a:t>
            </a:r>
            <a:r>
              <a:rPr lang="ru-RU" sz="1400" b="1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ru-RU" sz="1400" b="1" err="1">
                <a:solidFill>
                  <a:schemeClr val="bg2">
                    <a:lumMod val="25000"/>
                  </a:schemeClr>
                </a:solidFill>
              </a:rPr>
              <a:t>ва</a:t>
            </a:r>
            <a:r>
              <a:rPr lang="ru-RU" sz="1400" b="1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ru-RU" sz="1400" b="1" err="1">
                <a:solidFill>
                  <a:schemeClr val="bg2">
                    <a:lumMod val="25000"/>
                  </a:schemeClr>
                </a:solidFill>
              </a:rPr>
              <a:t>ташкилотлар</a:t>
            </a:r>
            <a:r>
              <a:rPr lang="ru-RU" sz="1400" b="1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ru-RU" sz="1400" b="1" err="1">
                <a:solidFill>
                  <a:schemeClr val="bg2">
                    <a:lumMod val="25000"/>
                  </a:schemeClr>
                </a:solidFill>
              </a:rPr>
              <a:t>даражасида</a:t>
            </a:r>
            <a:endParaRPr lang="ru-RU" sz="1400" b="1">
              <a:solidFill>
                <a:schemeClr val="bg2">
                  <a:lumMod val="25000"/>
                </a:schemeClr>
              </a:solidFill>
            </a:endParaRPr>
          </a:p>
        </p:txBody>
      </p:sp>
      <p:sp>
        <p:nvSpPr>
          <p:cNvPr id="72" name="object 20">
            <a:extLst>
              <a:ext uri="{FF2B5EF4-FFF2-40B4-BE49-F238E27FC236}">
                <a16:creationId xmlns:a16="http://schemas.microsoft.com/office/drawing/2014/main" id="{113C6437-62A0-4E09-9A9A-6E9A93B561F1}"/>
              </a:ext>
            </a:extLst>
          </p:cNvPr>
          <p:cNvSpPr txBox="1"/>
          <p:nvPr/>
        </p:nvSpPr>
        <p:spPr>
          <a:xfrm>
            <a:off x="4298313" y="3843412"/>
            <a:ext cx="4072260" cy="15587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98450" indent="-285750">
              <a:lnSpc>
                <a:spcPct val="100000"/>
              </a:lnSpc>
              <a:spcAft>
                <a:spcPts val="3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400" spc="-20" err="1">
                <a:solidFill>
                  <a:schemeClr val="tx2"/>
                </a:solidFill>
                <a:cs typeface="Arial"/>
              </a:rPr>
              <a:t>коррупциявий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хавф-хатарларни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аниқлаш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баҳолаш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ишларини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ташкил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этиш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;</a:t>
            </a:r>
          </a:p>
          <a:p>
            <a:pPr marL="298450" indent="-285750">
              <a:lnSpc>
                <a:spcPct val="100000"/>
              </a:lnSpc>
              <a:spcAft>
                <a:spcPts val="3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400" spc="-20" err="1">
                <a:solidFill>
                  <a:schemeClr val="tx2"/>
                </a:solidFill>
                <a:cs typeface="Arial"/>
              </a:rPr>
              <a:t>давлат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ташкилотининг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тузилмасига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кирувчи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муассаса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ташкилотларда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коррупциявий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хавф-хатарлар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харитасини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коррупцияга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қарши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курашиш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бўйича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дастур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лойиҳаларини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ишлаб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чиқиш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.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AA852E01-B980-4ECD-B69C-686A260253D5}"/>
              </a:ext>
            </a:extLst>
          </p:cNvPr>
          <p:cNvCxnSpPr/>
          <p:nvPr/>
        </p:nvCxnSpPr>
        <p:spPr>
          <a:xfrm>
            <a:off x="443225" y="2844800"/>
            <a:ext cx="6615746" cy="0"/>
          </a:xfrm>
          <a:prstGeom prst="line">
            <a:avLst/>
          </a:prstGeom>
          <a:ln>
            <a:solidFill>
              <a:srgbClr val="B1C7F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3" name="Group 72">
            <a:extLst>
              <a:ext uri="{FF2B5EF4-FFF2-40B4-BE49-F238E27FC236}">
                <a16:creationId xmlns:a16="http://schemas.microsoft.com/office/drawing/2014/main" id="{396C4707-FB46-4691-8448-48617037AC09}"/>
              </a:ext>
            </a:extLst>
          </p:cNvPr>
          <p:cNvGrpSpPr/>
          <p:nvPr/>
        </p:nvGrpSpPr>
        <p:grpSpPr>
          <a:xfrm rot="5400000">
            <a:off x="500262" y="2827302"/>
            <a:ext cx="238043" cy="374571"/>
            <a:chOff x="3841139" y="1940745"/>
            <a:chExt cx="238043" cy="442712"/>
          </a:xfrm>
          <a:solidFill>
            <a:srgbClr val="B1C7F7"/>
          </a:solidFill>
        </p:grpSpPr>
        <p:sp>
          <p:nvSpPr>
            <p:cNvPr id="74" name="Arrow: Chevron 73">
              <a:extLst>
                <a:ext uri="{FF2B5EF4-FFF2-40B4-BE49-F238E27FC236}">
                  <a16:creationId xmlns:a16="http://schemas.microsoft.com/office/drawing/2014/main" id="{EFB5BD07-12DB-4DB2-9FC9-C73E2E0DB78B}"/>
                </a:ext>
              </a:extLst>
            </p:cNvPr>
            <p:cNvSpPr/>
            <p:nvPr/>
          </p:nvSpPr>
          <p:spPr>
            <a:xfrm>
              <a:off x="3841139" y="1940745"/>
              <a:ext cx="169439" cy="442712"/>
            </a:xfrm>
            <a:prstGeom prst="chevron">
              <a:avLst>
                <a:gd name="adj" fmla="val 85396"/>
              </a:avLst>
            </a:pr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00" b="1">
                <a:solidFill>
                  <a:schemeClr val="bg1"/>
                </a:solidFill>
              </a:endParaRPr>
            </a:p>
          </p:txBody>
        </p:sp>
        <p:sp>
          <p:nvSpPr>
            <p:cNvPr id="75" name="Arrow: Chevron 74">
              <a:extLst>
                <a:ext uri="{FF2B5EF4-FFF2-40B4-BE49-F238E27FC236}">
                  <a16:creationId xmlns:a16="http://schemas.microsoft.com/office/drawing/2014/main" id="{7754D40B-E69E-445E-93C9-974BDA015375}"/>
                </a:ext>
              </a:extLst>
            </p:cNvPr>
            <p:cNvSpPr/>
            <p:nvPr/>
          </p:nvSpPr>
          <p:spPr>
            <a:xfrm>
              <a:off x="3909743" y="1940745"/>
              <a:ext cx="169439" cy="442712"/>
            </a:xfrm>
            <a:prstGeom prst="chevron">
              <a:avLst>
                <a:gd name="adj" fmla="val 85396"/>
              </a:avLst>
            </a:pr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00" b="1">
                <a:solidFill>
                  <a:schemeClr val="bg1"/>
                </a:solidFill>
              </a:endParaRPr>
            </a:p>
          </p:txBody>
        </p:sp>
      </p:grpSp>
      <p:grpSp>
        <p:nvGrpSpPr>
          <p:cNvPr id="76" name="Group 75">
            <a:extLst>
              <a:ext uri="{FF2B5EF4-FFF2-40B4-BE49-F238E27FC236}">
                <a16:creationId xmlns:a16="http://schemas.microsoft.com/office/drawing/2014/main" id="{A14F5805-3E73-4522-891E-F2B659EED689}"/>
              </a:ext>
            </a:extLst>
          </p:cNvPr>
          <p:cNvGrpSpPr/>
          <p:nvPr/>
        </p:nvGrpSpPr>
        <p:grpSpPr>
          <a:xfrm rot="5400000">
            <a:off x="4366576" y="2827302"/>
            <a:ext cx="238043" cy="374571"/>
            <a:chOff x="3841139" y="1940745"/>
            <a:chExt cx="238043" cy="442712"/>
          </a:xfrm>
          <a:solidFill>
            <a:srgbClr val="B1C7F7"/>
          </a:solidFill>
        </p:grpSpPr>
        <p:sp>
          <p:nvSpPr>
            <p:cNvPr id="77" name="Arrow: Chevron 76">
              <a:extLst>
                <a:ext uri="{FF2B5EF4-FFF2-40B4-BE49-F238E27FC236}">
                  <a16:creationId xmlns:a16="http://schemas.microsoft.com/office/drawing/2014/main" id="{843E882A-5DAA-4B17-ABBA-79B6AD39ED16}"/>
                </a:ext>
              </a:extLst>
            </p:cNvPr>
            <p:cNvSpPr/>
            <p:nvPr/>
          </p:nvSpPr>
          <p:spPr>
            <a:xfrm>
              <a:off x="3841139" y="1940745"/>
              <a:ext cx="169439" cy="442712"/>
            </a:xfrm>
            <a:prstGeom prst="chevron">
              <a:avLst>
                <a:gd name="adj" fmla="val 85396"/>
              </a:avLst>
            </a:pr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00" b="1">
                <a:solidFill>
                  <a:schemeClr val="bg1"/>
                </a:solidFill>
              </a:endParaRPr>
            </a:p>
          </p:txBody>
        </p:sp>
        <p:sp>
          <p:nvSpPr>
            <p:cNvPr id="78" name="Arrow: Chevron 77">
              <a:extLst>
                <a:ext uri="{FF2B5EF4-FFF2-40B4-BE49-F238E27FC236}">
                  <a16:creationId xmlns:a16="http://schemas.microsoft.com/office/drawing/2014/main" id="{98E73EF1-13BC-4214-904D-58D6DF22A35C}"/>
                </a:ext>
              </a:extLst>
            </p:cNvPr>
            <p:cNvSpPr/>
            <p:nvPr/>
          </p:nvSpPr>
          <p:spPr>
            <a:xfrm>
              <a:off x="3909743" y="1940745"/>
              <a:ext cx="169439" cy="442712"/>
            </a:xfrm>
            <a:prstGeom prst="chevron">
              <a:avLst>
                <a:gd name="adj" fmla="val 85396"/>
              </a:avLst>
            </a:pr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00" b="1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0001234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9" name="Table 18">
            <a:extLst>
              <a:ext uri="{FF2B5EF4-FFF2-40B4-BE49-F238E27FC236}">
                <a16:creationId xmlns:a16="http://schemas.microsoft.com/office/drawing/2014/main" id="{82AC0AB3-47E4-496C-8379-807704F46B8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52985585"/>
              </p:ext>
            </p:extLst>
          </p:nvPr>
        </p:nvGraphicFramePr>
        <p:xfrm>
          <a:off x="438150" y="2003597"/>
          <a:ext cx="11310938" cy="1457280"/>
        </p:xfrm>
        <a:graphic>
          <a:graphicData uri="http://schemas.openxmlformats.org/drawingml/2006/table">
            <a:tbl>
              <a:tblPr firstRow="1" firstCol="1" bandRow="1"/>
              <a:tblGrid>
                <a:gridCol w="693994">
                  <a:extLst>
                    <a:ext uri="{9D8B030D-6E8A-4147-A177-3AD203B41FA5}">
                      <a16:colId xmlns:a16="http://schemas.microsoft.com/office/drawing/2014/main" val="2789156204"/>
                    </a:ext>
                  </a:extLst>
                </a:gridCol>
                <a:gridCol w="1980477">
                  <a:extLst>
                    <a:ext uri="{9D8B030D-6E8A-4147-A177-3AD203B41FA5}">
                      <a16:colId xmlns:a16="http://schemas.microsoft.com/office/drawing/2014/main" val="3774228703"/>
                    </a:ext>
                  </a:extLst>
                </a:gridCol>
                <a:gridCol w="3637962">
                  <a:extLst>
                    <a:ext uri="{9D8B030D-6E8A-4147-A177-3AD203B41FA5}">
                      <a16:colId xmlns:a16="http://schemas.microsoft.com/office/drawing/2014/main" val="2321642841"/>
                    </a:ext>
                  </a:extLst>
                </a:gridCol>
                <a:gridCol w="4998505">
                  <a:extLst>
                    <a:ext uri="{9D8B030D-6E8A-4147-A177-3AD203B41FA5}">
                      <a16:colId xmlns:a16="http://schemas.microsoft.com/office/drawing/2014/main" val="1691335044"/>
                    </a:ext>
                  </a:extLst>
                </a:gridCol>
              </a:tblGrid>
              <a:tr h="295403"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b="1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№</a:t>
                      </a:r>
                      <a:endParaRPr lang="en-US" sz="1200" b="1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b="1" err="1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Функциялар</a:t>
                      </a:r>
                      <a:r>
                        <a:rPr lang="ru-RU" sz="1200" b="1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b="1" err="1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тавсифи</a:t>
                      </a:r>
                      <a:endParaRPr lang="en-US" sz="120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b="1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Функция </a:t>
                      </a:r>
                      <a:r>
                        <a:rPr lang="ru-RU" sz="1200" b="1" err="1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доирасида</a:t>
                      </a:r>
                      <a:r>
                        <a:rPr lang="ru-RU" sz="1200" b="1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b="1" err="1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бажариладиган</a:t>
                      </a:r>
                      <a:r>
                        <a:rPr lang="ru-RU" sz="1200" b="1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b="1" err="1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тартиб</a:t>
                      </a:r>
                      <a:r>
                        <a:rPr lang="ru-RU" sz="1200" b="1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b="1" err="1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таомиллар</a:t>
                      </a:r>
                      <a:endParaRPr lang="en-US" sz="120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b="1" err="1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Тартиб</a:t>
                      </a:r>
                      <a:r>
                        <a:rPr lang="ru-RU" sz="1200" b="1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b="1" err="1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таомилларни</a:t>
                      </a:r>
                      <a:r>
                        <a:rPr lang="ru-RU" sz="1200" b="1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b="1" err="1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бажаришга</a:t>
                      </a:r>
                      <a:r>
                        <a:rPr lang="ru-RU" sz="1200" b="1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b="1" err="1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масъул</a:t>
                      </a:r>
                      <a:r>
                        <a:rPr lang="ru-RU" sz="1200" b="1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b="1" err="1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шахслар</a:t>
                      </a:r>
                      <a:r>
                        <a:rPr lang="ru-RU" sz="1200" b="1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 (Ф.И.Ш., </a:t>
                      </a:r>
                      <a:r>
                        <a:rPr lang="ru-RU" sz="1200" b="1" err="1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лавозими</a:t>
                      </a:r>
                      <a:r>
                        <a:rPr lang="ru-RU" sz="1200" b="1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)</a:t>
                      </a:r>
                      <a:endParaRPr lang="en-US" sz="120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2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34379985"/>
                  </a:ext>
                </a:extLst>
              </a:tr>
              <a:tr h="227095">
                <a:tc gridSpan="4">
                  <a:txBody>
                    <a:bodyPr/>
                    <a:lstStyle/>
                    <a:p>
                      <a:pPr marL="0" marR="0"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b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1. Давлат </a:t>
                      </a:r>
                      <a:r>
                        <a:rPr lang="ru-RU" sz="1200" b="1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ташкилотининг</a:t>
                      </a:r>
                      <a:r>
                        <a:rPr lang="ru-RU" sz="1200" b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b="1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номи</a:t>
                      </a:r>
                      <a:endParaRPr lang="en-US" sz="1200">
                        <a:solidFill>
                          <a:schemeClr val="tx2"/>
                        </a:solidFill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63243864"/>
                  </a:ext>
                </a:extLst>
              </a:tr>
              <a:tr h="227095">
                <a:tc gridSpan="4">
                  <a:txBody>
                    <a:bodyPr/>
                    <a:lstStyle/>
                    <a:p>
                      <a:pPr marL="0" marR="0"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b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1.1. Давлат </a:t>
                      </a:r>
                      <a:r>
                        <a:rPr lang="ru-RU" sz="1200" b="1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ташкилотининг</a:t>
                      </a:r>
                      <a:r>
                        <a:rPr lang="ru-RU" sz="1200" b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b="1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таркибий</a:t>
                      </a:r>
                      <a:r>
                        <a:rPr lang="ru-RU" sz="1200" b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b="1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бўлинмаси</a:t>
                      </a:r>
                      <a:endParaRPr lang="en-US" sz="1200">
                        <a:solidFill>
                          <a:schemeClr val="tx2"/>
                        </a:solidFill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50268007"/>
                  </a:ext>
                </a:extLst>
              </a:tr>
              <a:tr h="189246">
                <a:tc rowSpan="2">
                  <a:txBody>
                    <a:bodyPr/>
                    <a:lstStyle/>
                    <a:p>
                      <a:pPr marL="0" marR="0" algn="l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1.1.1.</a:t>
                      </a:r>
                      <a:endParaRPr lang="en-US" sz="1200">
                        <a:solidFill>
                          <a:schemeClr val="tx2"/>
                        </a:solidFill>
                        <a:effectLst/>
                        <a:latin typeface="Arial" panose="020B0604020202020204" pitchFamily="34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endParaRPr lang="en-US" sz="1200">
                        <a:solidFill>
                          <a:schemeClr val="tx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>
                        <a:solidFill>
                          <a:schemeClr val="tx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Arial" panose="020B0604020202020204" pitchFamily="34" charset="0"/>
                        </a:rPr>
                        <a:t> </a:t>
                      </a:r>
                      <a:endParaRPr lang="en-US" sz="1200">
                        <a:solidFill>
                          <a:schemeClr val="tx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2941803"/>
                  </a:ext>
                </a:extLst>
              </a:tr>
              <a:tr h="18924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1200">
                        <a:solidFill>
                          <a:schemeClr val="tx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1200">
                        <a:solidFill>
                          <a:schemeClr val="tx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9636715"/>
                  </a:ext>
                </a:extLst>
              </a:tr>
            </a:tbl>
          </a:graphicData>
        </a:graphic>
      </p:graphicFrame>
      <p:sp>
        <p:nvSpPr>
          <p:cNvPr id="7" name="Title 1">
            <a:extLst>
              <a:ext uri="{FF2B5EF4-FFF2-40B4-BE49-F238E27FC236}">
                <a16:creationId xmlns:a16="http://schemas.microsoft.com/office/drawing/2014/main" id="{0E298294-7C4F-4848-BDBB-FC3C07F858EC}"/>
              </a:ext>
            </a:extLst>
          </p:cNvPr>
          <p:cNvSpPr txBox="1">
            <a:spLocks/>
          </p:cNvSpPr>
          <p:nvPr/>
        </p:nvSpPr>
        <p:spPr>
          <a:xfrm>
            <a:off x="838200" y="365125"/>
            <a:ext cx="10515600" cy="64008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n-US" sz="20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DCCFF154-DCBE-4247-B1DC-D5D03CD63F6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2000" err="1"/>
              <a:t>ЎзРда</a:t>
            </a:r>
            <a:r>
              <a:rPr lang="ru-RU" sz="2000"/>
              <a:t> </a:t>
            </a:r>
            <a:r>
              <a:rPr lang="ru-RU" sz="2000" err="1"/>
              <a:t>коррупциявий</a:t>
            </a:r>
            <a:r>
              <a:rPr lang="ru-RU" sz="2000"/>
              <a:t> </a:t>
            </a:r>
            <a:r>
              <a:rPr lang="ru-RU" sz="2000" err="1"/>
              <a:t>хавф-хатарларни</a:t>
            </a:r>
            <a:r>
              <a:rPr lang="ru-RU" sz="2000"/>
              <a:t> </a:t>
            </a:r>
            <a:r>
              <a:rPr lang="ru-RU" sz="2000" err="1"/>
              <a:t>баҳолаш</a:t>
            </a:r>
            <a:r>
              <a:rPr lang="ru-RU" sz="2000"/>
              <a:t> </a:t>
            </a:r>
            <a:r>
              <a:rPr lang="ru-RU" sz="2000" err="1"/>
              <a:t>амалиёти</a:t>
            </a:r>
            <a:r>
              <a:rPr lang="ru-RU" sz="2000"/>
              <a:t>:</a:t>
            </a:r>
            <a:br>
              <a:rPr lang="ru-RU" sz="2000"/>
            </a:br>
            <a:r>
              <a:rPr lang="ru-RU" sz="2000"/>
              <a:t>1-босқич </a:t>
            </a:r>
            <a:r>
              <a:rPr lang="ru-RU" sz="2000" err="1"/>
              <a:t>ташкилот</a:t>
            </a:r>
            <a:r>
              <a:rPr lang="ru-RU" sz="2000"/>
              <a:t>/ </a:t>
            </a:r>
            <a:r>
              <a:rPr lang="ru-RU" sz="2000" err="1"/>
              <a:t>муассасанинг</a:t>
            </a:r>
            <a:r>
              <a:rPr lang="ru-RU" sz="2000"/>
              <a:t> </a:t>
            </a:r>
            <a:r>
              <a:rPr lang="ru-RU" sz="2000" err="1"/>
              <a:t>амалга</a:t>
            </a:r>
            <a:r>
              <a:rPr lang="ru-RU" sz="2000"/>
              <a:t> </a:t>
            </a:r>
            <a:r>
              <a:rPr lang="ru-RU" sz="2000" err="1"/>
              <a:t>ошириладиган</a:t>
            </a:r>
            <a:r>
              <a:rPr lang="ru-RU" sz="2000"/>
              <a:t> </a:t>
            </a:r>
            <a:r>
              <a:rPr lang="ru-RU" sz="2000" err="1"/>
              <a:t>функцияларини</a:t>
            </a:r>
            <a:r>
              <a:rPr lang="ru-RU" sz="2000"/>
              <a:t> </a:t>
            </a:r>
            <a:r>
              <a:rPr lang="ru-RU" sz="2000" err="1"/>
              <a:t>батафсил</a:t>
            </a:r>
            <a:r>
              <a:rPr lang="ru-RU" sz="2000"/>
              <a:t> </a:t>
            </a:r>
            <a:r>
              <a:rPr lang="ru-RU" sz="2000" err="1"/>
              <a:t>таҳлил</a:t>
            </a:r>
            <a:r>
              <a:rPr lang="ru-RU" sz="2000"/>
              <a:t> </a:t>
            </a:r>
            <a:r>
              <a:rPr lang="ru-RU" sz="2000" err="1"/>
              <a:t>қилиш</a:t>
            </a:r>
            <a:endParaRPr lang="en-US" sz="200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EAE01B08-B78D-4207-A193-2D7B858BF07F}"/>
              </a:ext>
            </a:extLst>
          </p:cNvPr>
          <p:cNvGrpSpPr/>
          <p:nvPr/>
        </p:nvGrpSpPr>
        <p:grpSpPr>
          <a:xfrm>
            <a:off x="431998" y="1280395"/>
            <a:ext cx="11353800" cy="615289"/>
            <a:chOff x="431998" y="1497505"/>
            <a:chExt cx="7042690" cy="594082"/>
          </a:xfrm>
        </p:grpSpPr>
        <p:sp>
          <p:nvSpPr>
            <p:cNvPr id="13" name="Rectangle: Rounded Corners 12">
              <a:extLst>
                <a:ext uri="{FF2B5EF4-FFF2-40B4-BE49-F238E27FC236}">
                  <a16:creationId xmlns:a16="http://schemas.microsoft.com/office/drawing/2014/main" id="{C8661265-9956-4677-B71F-4FDCA7EB4852}"/>
                </a:ext>
              </a:extLst>
            </p:cNvPr>
            <p:cNvSpPr/>
            <p:nvPr/>
          </p:nvSpPr>
          <p:spPr>
            <a:xfrm>
              <a:off x="552610" y="1570027"/>
              <a:ext cx="6922078" cy="521560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80000" tIns="44371" rIns="91440" bIns="44371" rtlCol="0" anchor="ctr">
              <a:noAutofit/>
            </a:bodyPr>
            <a:lstStyle/>
            <a:p>
              <a:endParaRPr lang="ru-RU" b="1">
                <a:solidFill>
                  <a:schemeClr val="tx1"/>
                </a:solidFill>
                <a:latin typeface="+mj-lt"/>
                <a:ea typeface="Golos Text" panose="020B0503020202020204" pitchFamily="34" charset="0"/>
              </a:endParaRPr>
            </a:p>
          </p:txBody>
        </p:sp>
        <p:sp>
          <p:nvSpPr>
            <p:cNvPr id="14" name="Rectangle: Rounded Corners 13">
              <a:extLst>
                <a:ext uri="{FF2B5EF4-FFF2-40B4-BE49-F238E27FC236}">
                  <a16:creationId xmlns:a16="http://schemas.microsoft.com/office/drawing/2014/main" id="{F3AC1DC4-1D91-407B-80C0-4C028537DC89}"/>
                </a:ext>
              </a:extLst>
            </p:cNvPr>
            <p:cNvSpPr/>
            <p:nvPr/>
          </p:nvSpPr>
          <p:spPr>
            <a:xfrm>
              <a:off x="431998" y="1497505"/>
              <a:ext cx="6982381" cy="521560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</a:gsLst>
              <a:lin ang="0" scaled="1"/>
            </a:gradFill>
            <a:ln w="3175">
              <a:solidFill>
                <a:srgbClr val="2112A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80000" tIns="44371" rIns="91440" bIns="44371" rtlCol="0" anchor="ctr">
              <a:noAutofit/>
            </a:bodyPr>
            <a:lstStyle/>
            <a:p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Давлат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ташкилотининг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таркибий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бўлинмалари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томонидан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бажариладиган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функциялар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ва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тартиб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-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таомилларни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тавсифлаш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шакли</a:t>
              </a:r>
              <a:endParaRPr lang="ru-RU" sz="1600" b="1">
                <a:solidFill>
                  <a:srgbClr val="3A07DF"/>
                </a:solidFill>
                <a:latin typeface="+mj-lt"/>
                <a:ea typeface="Golos Text" panose="020B0503020202020204" pitchFamily="34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9662FF92-1FEC-4A1F-8709-369D71A64BEF}"/>
              </a:ext>
            </a:extLst>
          </p:cNvPr>
          <p:cNvGrpSpPr/>
          <p:nvPr/>
        </p:nvGrpSpPr>
        <p:grpSpPr>
          <a:xfrm>
            <a:off x="431998" y="3682033"/>
            <a:ext cx="11353800" cy="460375"/>
            <a:chOff x="431998" y="1497505"/>
            <a:chExt cx="7042690" cy="630869"/>
          </a:xfrm>
        </p:grpSpPr>
        <p:sp>
          <p:nvSpPr>
            <p:cNvPr id="16" name="Rectangle: Rounded Corners 15">
              <a:extLst>
                <a:ext uri="{FF2B5EF4-FFF2-40B4-BE49-F238E27FC236}">
                  <a16:creationId xmlns:a16="http://schemas.microsoft.com/office/drawing/2014/main" id="{6B8EB87A-2F05-4452-BC92-34B28ADF143B}"/>
                </a:ext>
              </a:extLst>
            </p:cNvPr>
            <p:cNvSpPr/>
            <p:nvPr/>
          </p:nvSpPr>
          <p:spPr>
            <a:xfrm>
              <a:off x="552610" y="1606814"/>
              <a:ext cx="6922078" cy="521560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80000" tIns="44371" rIns="91440" bIns="44371" rtlCol="0" anchor="ctr">
              <a:noAutofit/>
            </a:bodyPr>
            <a:lstStyle/>
            <a:p>
              <a:endParaRPr lang="ru-RU" b="1">
                <a:solidFill>
                  <a:schemeClr val="tx1"/>
                </a:solidFill>
                <a:latin typeface="+mj-lt"/>
                <a:ea typeface="Golos Text" panose="020B0503020202020204" pitchFamily="34" charset="0"/>
              </a:endParaRPr>
            </a:p>
          </p:txBody>
        </p:sp>
        <p:sp>
          <p:nvSpPr>
            <p:cNvPr id="17" name="Rectangle: Rounded Corners 16">
              <a:extLst>
                <a:ext uri="{FF2B5EF4-FFF2-40B4-BE49-F238E27FC236}">
                  <a16:creationId xmlns:a16="http://schemas.microsoft.com/office/drawing/2014/main" id="{638CA2A5-5F9C-40FC-B324-EFF050937EA9}"/>
                </a:ext>
              </a:extLst>
            </p:cNvPr>
            <p:cNvSpPr/>
            <p:nvPr/>
          </p:nvSpPr>
          <p:spPr>
            <a:xfrm>
              <a:off x="431998" y="1497505"/>
              <a:ext cx="6982381" cy="521560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</a:gsLst>
              <a:lin ang="0" scaled="1"/>
            </a:gradFill>
            <a:ln w="3175">
              <a:solidFill>
                <a:srgbClr val="2112A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80000" tIns="44371" rIns="91440" bIns="44371" rtlCol="0" anchor="ctr">
              <a:noAutofit/>
            </a:bodyPr>
            <a:lstStyle/>
            <a:p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Коррупциявий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хавф-хатарларни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аниқлашда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ахборот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манбалари</a:t>
              </a:r>
              <a:endParaRPr lang="ru-RU" sz="1600" b="1">
                <a:solidFill>
                  <a:srgbClr val="3A07DF"/>
                </a:solidFill>
                <a:latin typeface="+mj-lt"/>
                <a:ea typeface="Golos Text" panose="020B0503020202020204" pitchFamily="34" charset="0"/>
              </a:endParaRPr>
            </a:p>
          </p:txBody>
        </p:sp>
      </p:grpSp>
      <p:sp>
        <p:nvSpPr>
          <p:cNvPr id="18" name="object 12">
            <a:extLst>
              <a:ext uri="{FF2B5EF4-FFF2-40B4-BE49-F238E27FC236}">
                <a16:creationId xmlns:a16="http://schemas.microsoft.com/office/drawing/2014/main" id="{B22A7BA4-94EF-4F5E-B5ED-AD2460366445}"/>
              </a:ext>
            </a:extLst>
          </p:cNvPr>
          <p:cNvSpPr/>
          <p:nvPr/>
        </p:nvSpPr>
        <p:spPr>
          <a:xfrm>
            <a:off x="443225" y="4098351"/>
            <a:ext cx="688121" cy="685827"/>
          </a:xfrm>
          <a:custGeom>
            <a:avLst/>
            <a:gdLst/>
            <a:ahLst/>
            <a:cxnLst/>
            <a:rect l="l" t="t" r="r" b="b"/>
            <a:pathLst>
              <a:path w="381000" h="379730">
                <a:moveTo>
                  <a:pt x="190500" y="0"/>
                </a:moveTo>
                <a:lnTo>
                  <a:pt x="146837" y="5011"/>
                </a:lnTo>
                <a:lnTo>
                  <a:pt x="106746" y="19287"/>
                </a:lnTo>
                <a:lnTo>
                  <a:pt x="71374" y="41687"/>
                </a:lnTo>
                <a:lnTo>
                  <a:pt x="41867" y="71072"/>
                </a:lnTo>
                <a:lnTo>
                  <a:pt x="19372" y="106302"/>
                </a:lnTo>
                <a:lnTo>
                  <a:pt x="5034" y="146237"/>
                </a:lnTo>
                <a:lnTo>
                  <a:pt x="0" y="189737"/>
                </a:lnTo>
                <a:lnTo>
                  <a:pt x="5034" y="233238"/>
                </a:lnTo>
                <a:lnTo>
                  <a:pt x="19372" y="273173"/>
                </a:lnTo>
                <a:lnTo>
                  <a:pt x="41867" y="308403"/>
                </a:lnTo>
                <a:lnTo>
                  <a:pt x="71374" y="337788"/>
                </a:lnTo>
                <a:lnTo>
                  <a:pt x="106746" y="360188"/>
                </a:lnTo>
                <a:lnTo>
                  <a:pt x="146837" y="374464"/>
                </a:lnTo>
                <a:lnTo>
                  <a:pt x="190500" y="379475"/>
                </a:lnTo>
                <a:lnTo>
                  <a:pt x="234162" y="374464"/>
                </a:lnTo>
                <a:lnTo>
                  <a:pt x="274253" y="360188"/>
                </a:lnTo>
                <a:lnTo>
                  <a:pt x="309625" y="337788"/>
                </a:lnTo>
                <a:lnTo>
                  <a:pt x="339132" y="308403"/>
                </a:lnTo>
                <a:lnTo>
                  <a:pt x="361627" y="273173"/>
                </a:lnTo>
                <a:lnTo>
                  <a:pt x="375965" y="233238"/>
                </a:lnTo>
                <a:lnTo>
                  <a:pt x="381000" y="189737"/>
                </a:lnTo>
                <a:lnTo>
                  <a:pt x="375965" y="146237"/>
                </a:lnTo>
                <a:lnTo>
                  <a:pt x="361627" y="106302"/>
                </a:lnTo>
                <a:lnTo>
                  <a:pt x="339132" y="71072"/>
                </a:lnTo>
                <a:lnTo>
                  <a:pt x="309625" y="41687"/>
                </a:lnTo>
                <a:lnTo>
                  <a:pt x="274253" y="19287"/>
                </a:lnTo>
                <a:lnTo>
                  <a:pt x="234162" y="5011"/>
                </a:lnTo>
                <a:lnTo>
                  <a:pt x="190500" y="0"/>
                </a:lnTo>
                <a:close/>
              </a:path>
            </a:pathLst>
          </a:custGeom>
          <a:solidFill>
            <a:srgbClr val="B1C7F7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0">
            <a:extLst>
              <a:ext uri="{FF2B5EF4-FFF2-40B4-BE49-F238E27FC236}">
                <a16:creationId xmlns:a16="http://schemas.microsoft.com/office/drawing/2014/main" id="{7CD26D6B-EB94-4DA0-98A3-62B0300C0315}"/>
              </a:ext>
            </a:extLst>
          </p:cNvPr>
          <p:cNvSpPr txBox="1"/>
          <p:nvPr/>
        </p:nvSpPr>
        <p:spPr>
          <a:xfrm>
            <a:off x="1223818" y="4101444"/>
            <a:ext cx="4800745" cy="245131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Aft>
                <a:spcPts val="300"/>
              </a:spcAft>
            </a:pP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Ички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манбалар</a:t>
            </a:r>
            <a:endParaRPr lang="ru-RU" sz="1400" b="1" spc="-20">
              <a:solidFill>
                <a:schemeClr val="bg2">
                  <a:lumMod val="25000"/>
                </a:schemeClr>
              </a:solidFill>
              <a:cs typeface="Arial"/>
            </a:endParaRPr>
          </a:p>
          <a:p>
            <a:pPr marL="298450" indent="-285750">
              <a:lnSpc>
                <a:spcPct val="100000"/>
              </a:lnSpc>
              <a:spcAft>
                <a:spcPts val="3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200" spc="-20" err="1">
                <a:solidFill>
                  <a:schemeClr val="tx2"/>
                </a:solidFill>
                <a:cs typeface="Arial"/>
              </a:rPr>
              <a:t>коррупциявий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хавф-хатарлар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баҳоланадиган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функцияларни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амалга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оширишни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тартибга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солувчи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давлат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ташкилотларининг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ички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ҳужжатлари</a:t>
            </a:r>
            <a:endParaRPr lang="ru-RU" sz="1200" spc="-20">
              <a:solidFill>
                <a:schemeClr val="tx2"/>
              </a:solidFill>
              <a:cs typeface="Arial"/>
            </a:endParaRPr>
          </a:p>
          <a:p>
            <a:pPr marL="298450" indent="-285750">
              <a:lnSpc>
                <a:spcPct val="100000"/>
              </a:lnSpc>
              <a:spcAft>
                <a:spcPts val="3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200" spc="-20">
                <a:solidFill>
                  <a:schemeClr val="tx2"/>
                </a:solidFill>
                <a:cs typeface="Arial"/>
              </a:rPr>
              <a:t>ички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текширув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материаллари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, шу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жумладан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хизмат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текшируви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материаллари</a:t>
            </a:r>
            <a:endParaRPr lang="ru-RU" sz="1200" spc="-20">
              <a:solidFill>
                <a:schemeClr val="tx2"/>
              </a:solidFill>
              <a:cs typeface="Arial"/>
            </a:endParaRPr>
          </a:p>
          <a:p>
            <a:pPr marL="298450" indent="-285750">
              <a:lnSpc>
                <a:spcPct val="100000"/>
              </a:lnSpc>
              <a:spcAft>
                <a:spcPts val="3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200" spc="-20" err="1">
                <a:solidFill>
                  <a:schemeClr val="tx2"/>
                </a:solidFill>
                <a:cs typeface="Arial"/>
              </a:rPr>
              <a:t>Одоб-ахлоқ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комиссияси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мажлисларининг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йиғилиш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баённомалари</a:t>
            </a:r>
            <a:endParaRPr lang="ru-RU" sz="1200" spc="-20">
              <a:solidFill>
                <a:schemeClr val="tx2"/>
              </a:solidFill>
              <a:cs typeface="Arial"/>
            </a:endParaRPr>
          </a:p>
          <a:p>
            <a:pPr marL="298450" indent="-285750">
              <a:lnSpc>
                <a:spcPct val="100000"/>
              </a:lnSpc>
              <a:spcAft>
                <a:spcPts val="3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200" spc="-20" err="1">
                <a:solidFill>
                  <a:schemeClr val="tx2"/>
                </a:solidFill>
                <a:cs typeface="Arial"/>
              </a:rPr>
              <a:t>коррупцияга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қарши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курашиш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ишларининг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мониторинг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натижалари</a:t>
            </a:r>
            <a:endParaRPr lang="ru-RU" sz="1200" spc="-20">
              <a:solidFill>
                <a:schemeClr val="tx2"/>
              </a:solidFill>
              <a:cs typeface="Arial"/>
            </a:endParaRPr>
          </a:p>
          <a:p>
            <a:pPr marL="298450" indent="-285750">
              <a:lnSpc>
                <a:spcPct val="100000"/>
              </a:lnSpc>
              <a:spcAft>
                <a:spcPts val="3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200" spc="-20" err="1">
                <a:solidFill>
                  <a:schemeClr val="tx2"/>
                </a:solidFill>
                <a:cs typeface="Arial"/>
              </a:rPr>
              <a:t>махсус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бўлинма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томонидан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ўтказилган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сўровномалар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, шу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жумладан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социологик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тадқиқотлар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натижалари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бошқ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.</a:t>
            </a:r>
          </a:p>
        </p:txBody>
      </p:sp>
      <p:sp>
        <p:nvSpPr>
          <p:cNvPr id="30" name="object 12">
            <a:extLst>
              <a:ext uri="{FF2B5EF4-FFF2-40B4-BE49-F238E27FC236}">
                <a16:creationId xmlns:a16="http://schemas.microsoft.com/office/drawing/2014/main" id="{20709774-5364-4494-8C79-8A845232B9EF}"/>
              </a:ext>
            </a:extLst>
          </p:cNvPr>
          <p:cNvSpPr/>
          <p:nvPr/>
        </p:nvSpPr>
        <p:spPr>
          <a:xfrm>
            <a:off x="6167438" y="4098351"/>
            <a:ext cx="688121" cy="685827"/>
          </a:xfrm>
          <a:custGeom>
            <a:avLst/>
            <a:gdLst/>
            <a:ahLst/>
            <a:cxnLst/>
            <a:rect l="l" t="t" r="r" b="b"/>
            <a:pathLst>
              <a:path w="381000" h="379730">
                <a:moveTo>
                  <a:pt x="190500" y="0"/>
                </a:moveTo>
                <a:lnTo>
                  <a:pt x="146837" y="5011"/>
                </a:lnTo>
                <a:lnTo>
                  <a:pt x="106746" y="19287"/>
                </a:lnTo>
                <a:lnTo>
                  <a:pt x="71374" y="41687"/>
                </a:lnTo>
                <a:lnTo>
                  <a:pt x="41867" y="71072"/>
                </a:lnTo>
                <a:lnTo>
                  <a:pt x="19372" y="106302"/>
                </a:lnTo>
                <a:lnTo>
                  <a:pt x="5034" y="146237"/>
                </a:lnTo>
                <a:lnTo>
                  <a:pt x="0" y="189737"/>
                </a:lnTo>
                <a:lnTo>
                  <a:pt x="5034" y="233238"/>
                </a:lnTo>
                <a:lnTo>
                  <a:pt x="19372" y="273173"/>
                </a:lnTo>
                <a:lnTo>
                  <a:pt x="41867" y="308403"/>
                </a:lnTo>
                <a:lnTo>
                  <a:pt x="71374" y="337788"/>
                </a:lnTo>
                <a:lnTo>
                  <a:pt x="106746" y="360188"/>
                </a:lnTo>
                <a:lnTo>
                  <a:pt x="146837" y="374464"/>
                </a:lnTo>
                <a:lnTo>
                  <a:pt x="190500" y="379475"/>
                </a:lnTo>
                <a:lnTo>
                  <a:pt x="234162" y="374464"/>
                </a:lnTo>
                <a:lnTo>
                  <a:pt x="274253" y="360188"/>
                </a:lnTo>
                <a:lnTo>
                  <a:pt x="309625" y="337788"/>
                </a:lnTo>
                <a:lnTo>
                  <a:pt x="339132" y="308403"/>
                </a:lnTo>
                <a:lnTo>
                  <a:pt x="361627" y="273173"/>
                </a:lnTo>
                <a:lnTo>
                  <a:pt x="375965" y="233238"/>
                </a:lnTo>
                <a:lnTo>
                  <a:pt x="381000" y="189737"/>
                </a:lnTo>
                <a:lnTo>
                  <a:pt x="375965" y="146237"/>
                </a:lnTo>
                <a:lnTo>
                  <a:pt x="361627" y="106302"/>
                </a:lnTo>
                <a:lnTo>
                  <a:pt x="339132" y="71072"/>
                </a:lnTo>
                <a:lnTo>
                  <a:pt x="309625" y="41687"/>
                </a:lnTo>
                <a:lnTo>
                  <a:pt x="274253" y="19287"/>
                </a:lnTo>
                <a:lnTo>
                  <a:pt x="234162" y="5011"/>
                </a:lnTo>
                <a:lnTo>
                  <a:pt x="190500" y="0"/>
                </a:lnTo>
                <a:close/>
              </a:path>
            </a:pathLst>
          </a:custGeom>
          <a:solidFill>
            <a:srgbClr val="B1C7F7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20">
            <a:extLst>
              <a:ext uri="{FF2B5EF4-FFF2-40B4-BE49-F238E27FC236}">
                <a16:creationId xmlns:a16="http://schemas.microsoft.com/office/drawing/2014/main" id="{976A065C-9CCA-44BD-9BE1-7F8C50D0A26D}"/>
              </a:ext>
            </a:extLst>
          </p:cNvPr>
          <p:cNvSpPr txBox="1"/>
          <p:nvPr/>
        </p:nvSpPr>
        <p:spPr>
          <a:xfrm>
            <a:off x="6948031" y="4101444"/>
            <a:ext cx="4800745" cy="218970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Aft>
                <a:spcPts val="300"/>
              </a:spcAft>
            </a:pP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Ташқи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манбалар</a:t>
            </a:r>
            <a:endParaRPr lang="ru-RU" sz="1400" b="1" spc="-20">
              <a:solidFill>
                <a:schemeClr val="bg2">
                  <a:lumMod val="25000"/>
                </a:schemeClr>
              </a:solidFill>
              <a:cs typeface="Arial"/>
            </a:endParaRPr>
          </a:p>
          <a:p>
            <a:pPr marL="298450" indent="-285750">
              <a:lnSpc>
                <a:spcPct val="100000"/>
              </a:lnSpc>
              <a:spcAft>
                <a:spcPts val="3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200" spc="-20" err="1">
                <a:solidFill>
                  <a:schemeClr val="tx2"/>
                </a:solidFill>
                <a:cs typeface="Arial"/>
              </a:rPr>
              <a:t>ходимни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коррупцияга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оид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ҳуқуқбузарликлар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содир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этишга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мойиллиги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фактлари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тўғрисидаги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мурожаатлар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(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хабарлар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)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давлат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ташкилоти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фаолияти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тўғрисидаги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ҳуқуқбузарликлар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тўғрисидаги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статистик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маълумотлар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;</a:t>
            </a:r>
          </a:p>
          <a:p>
            <a:pPr marL="298450" indent="-285750">
              <a:lnSpc>
                <a:spcPct val="100000"/>
              </a:lnSpc>
              <a:spcAft>
                <a:spcPts val="3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200" spc="-20" err="1">
                <a:solidFill>
                  <a:schemeClr val="tx2"/>
                </a:solidFill>
                <a:cs typeface="Arial"/>
              </a:rPr>
              <a:t>Агентлик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ёки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бошқа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давлат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ташкилотлари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томонидан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давлат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ташкилоти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фаолияти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(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вазифа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функциялари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)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юзасидан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ўтказилган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сўровномалар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, шу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жумладан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социологик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тадқиқотлар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натижалари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;</a:t>
            </a:r>
          </a:p>
          <a:p>
            <a:pPr marL="298450" indent="-285750">
              <a:lnSpc>
                <a:spcPct val="100000"/>
              </a:lnSpc>
              <a:spcAft>
                <a:spcPts val="3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200" spc="-20" err="1">
                <a:solidFill>
                  <a:schemeClr val="tx2"/>
                </a:solidFill>
                <a:cs typeface="Arial"/>
              </a:rPr>
              <a:t>ҳуқуқни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муҳофаза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қилувчи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органлар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томонидан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тақдим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этилган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материаллар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х.к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..</a:t>
            </a:r>
          </a:p>
        </p:txBody>
      </p:sp>
      <p:grpSp>
        <p:nvGrpSpPr>
          <p:cNvPr id="32" name="Group 784">
            <a:extLst>
              <a:ext uri="{FF2B5EF4-FFF2-40B4-BE49-F238E27FC236}">
                <a16:creationId xmlns:a16="http://schemas.microsoft.com/office/drawing/2014/main" id="{30A38316-A0F7-4F16-9D7E-667AF2463DC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3224" y="4193986"/>
            <a:ext cx="548525" cy="529391"/>
            <a:chOff x="3282" y="3217"/>
            <a:chExt cx="172" cy="166"/>
          </a:xfrm>
          <a:solidFill>
            <a:schemeClr val="bg2">
              <a:lumMod val="25000"/>
            </a:schemeClr>
          </a:solidFill>
        </p:grpSpPr>
        <p:sp>
          <p:nvSpPr>
            <p:cNvPr id="33" name="Freeform 785">
              <a:extLst>
                <a:ext uri="{FF2B5EF4-FFF2-40B4-BE49-F238E27FC236}">
                  <a16:creationId xmlns:a16="http://schemas.microsoft.com/office/drawing/2014/main" id="{A4953C05-12AD-4B81-84CF-233690B5A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0" y="3315"/>
              <a:ext cx="94" cy="68"/>
            </a:xfrm>
            <a:custGeom>
              <a:avLst/>
              <a:gdLst>
                <a:gd name="T0" fmla="*/ 3415 w 3509"/>
                <a:gd name="T1" fmla="*/ 0 h 2530"/>
                <a:gd name="T2" fmla="*/ 2402 w 3509"/>
                <a:gd name="T3" fmla="*/ 0 h 2530"/>
                <a:gd name="T4" fmla="*/ 2333 w 3509"/>
                <a:gd name="T5" fmla="*/ 30 h 2530"/>
                <a:gd name="T6" fmla="*/ 2308 w 3509"/>
                <a:gd name="T7" fmla="*/ 100 h 2530"/>
                <a:gd name="T8" fmla="*/ 2434 w 3509"/>
                <a:gd name="T9" fmla="*/ 314 h 2530"/>
                <a:gd name="T10" fmla="*/ 2599 w 3509"/>
                <a:gd name="T11" fmla="*/ 637 h 2530"/>
                <a:gd name="T12" fmla="*/ 2264 w 3509"/>
                <a:gd name="T13" fmla="*/ 975 h 2530"/>
                <a:gd name="T14" fmla="*/ 1995 w 3509"/>
                <a:gd name="T15" fmla="*/ 879 h 2530"/>
                <a:gd name="T16" fmla="*/ 1882 w 3509"/>
                <a:gd name="T17" fmla="*/ 617 h 2530"/>
                <a:gd name="T18" fmla="*/ 2047 w 3509"/>
                <a:gd name="T19" fmla="*/ 315 h 2530"/>
                <a:gd name="T20" fmla="*/ 2173 w 3509"/>
                <a:gd name="T21" fmla="*/ 101 h 2530"/>
                <a:gd name="T22" fmla="*/ 2149 w 3509"/>
                <a:gd name="T23" fmla="*/ 30 h 2530"/>
                <a:gd name="T24" fmla="*/ 2080 w 3509"/>
                <a:gd name="T25" fmla="*/ 0 h 2530"/>
                <a:gd name="T26" fmla="*/ 1072 w 3509"/>
                <a:gd name="T27" fmla="*/ 0 h 2530"/>
                <a:gd name="T28" fmla="*/ 979 w 3509"/>
                <a:gd name="T29" fmla="*/ 93 h 2530"/>
                <a:gd name="T30" fmla="*/ 979 w 3509"/>
                <a:gd name="T31" fmla="*/ 923 h 2530"/>
                <a:gd name="T32" fmla="*/ 555 w 3509"/>
                <a:gd name="T33" fmla="*/ 721 h 2530"/>
                <a:gd name="T34" fmla="*/ 156 w 3509"/>
                <a:gd name="T35" fmla="*/ 893 h 2530"/>
                <a:gd name="T36" fmla="*/ 9 w 3509"/>
                <a:gd name="T37" fmla="*/ 1303 h 2530"/>
                <a:gd name="T38" fmla="*/ 524 w 3509"/>
                <a:gd name="T39" fmla="*/ 1814 h 2530"/>
                <a:gd name="T40" fmla="*/ 979 w 3509"/>
                <a:gd name="T41" fmla="*/ 1613 h 2530"/>
                <a:gd name="T42" fmla="*/ 979 w 3509"/>
                <a:gd name="T43" fmla="*/ 2436 h 2530"/>
                <a:gd name="T44" fmla="*/ 1072 w 3509"/>
                <a:gd name="T45" fmla="*/ 2530 h 2530"/>
                <a:gd name="T46" fmla="*/ 2174 w 3509"/>
                <a:gd name="T47" fmla="*/ 2530 h 2530"/>
                <a:gd name="T48" fmla="*/ 2268 w 3509"/>
                <a:gd name="T49" fmla="*/ 2436 h 2530"/>
                <a:gd name="T50" fmla="*/ 2174 w 3509"/>
                <a:gd name="T51" fmla="*/ 2343 h 2530"/>
                <a:gd name="T52" fmla="*/ 1166 w 3509"/>
                <a:gd name="T53" fmla="*/ 2343 h 2530"/>
                <a:gd name="T54" fmla="*/ 1166 w 3509"/>
                <a:gd name="T55" fmla="*/ 1429 h 2530"/>
                <a:gd name="T56" fmla="*/ 1135 w 3509"/>
                <a:gd name="T57" fmla="*/ 1360 h 2530"/>
                <a:gd name="T58" fmla="*/ 1063 w 3509"/>
                <a:gd name="T59" fmla="*/ 1336 h 2530"/>
                <a:gd name="T60" fmla="*/ 857 w 3509"/>
                <a:gd name="T61" fmla="*/ 1461 h 2530"/>
                <a:gd name="T62" fmla="*/ 534 w 3509"/>
                <a:gd name="T63" fmla="*/ 1626 h 2530"/>
                <a:gd name="T64" fmla="*/ 196 w 3509"/>
                <a:gd name="T65" fmla="*/ 1291 h 2530"/>
                <a:gd name="T66" fmla="*/ 293 w 3509"/>
                <a:gd name="T67" fmla="*/ 1022 h 2530"/>
                <a:gd name="T68" fmla="*/ 555 w 3509"/>
                <a:gd name="T69" fmla="*/ 909 h 2530"/>
                <a:gd name="T70" fmla="*/ 857 w 3509"/>
                <a:gd name="T71" fmla="*/ 1074 h 2530"/>
                <a:gd name="T72" fmla="*/ 1062 w 3509"/>
                <a:gd name="T73" fmla="*/ 1199 h 2530"/>
                <a:gd name="T74" fmla="*/ 1135 w 3509"/>
                <a:gd name="T75" fmla="*/ 1176 h 2530"/>
                <a:gd name="T76" fmla="*/ 1166 w 3509"/>
                <a:gd name="T77" fmla="*/ 1106 h 2530"/>
                <a:gd name="T78" fmla="*/ 1166 w 3509"/>
                <a:gd name="T79" fmla="*/ 187 h 2530"/>
                <a:gd name="T80" fmla="*/ 1903 w 3509"/>
                <a:gd name="T81" fmla="*/ 187 h 2530"/>
                <a:gd name="T82" fmla="*/ 1694 w 3509"/>
                <a:gd name="T83" fmla="*/ 617 h 2530"/>
                <a:gd name="T84" fmla="*/ 1867 w 3509"/>
                <a:gd name="T85" fmla="*/ 1015 h 2530"/>
                <a:gd name="T86" fmla="*/ 2276 w 3509"/>
                <a:gd name="T87" fmla="*/ 1162 h 2530"/>
                <a:gd name="T88" fmla="*/ 2787 w 3509"/>
                <a:gd name="T89" fmla="*/ 648 h 2530"/>
                <a:gd name="T90" fmla="*/ 2578 w 3509"/>
                <a:gd name="T91" fmla="*/ 187 h 2530"/>
                <a:gd name="T92" fmla="*/ 3322 w 3509"/>
                <a:gd name="T93" fmla="*/ 187 h 2530"/>
                <a:gd name="T94" fmla="*/ 3322 w 3509"/>
                <a:gd name="T95" fmla="*/ 1821 h 2530"/>
                <a:gd name="T96" fmla="*/ 2800 w 3509"/>
                <a:gd name="T97" fmla="*/ 2343 h 2530"/>
                <a:gd name="T98" fmla="*/ 2549 w 3509"/>
                <a:gd name="T99" fmla="*/ 2343 h 2530"/>
                <a:gd name="T100" fmla="*/ 2455 w 3509"/>
                <a:gd name="T101" fmla="*/ 2436 h 2530"/>
                <a:gd name="T102" fmla="*/ 2549 w 3509"/>
                <a:gd name="T103" fmla="*/ 2530 h 2530"/>
                <a:gd name="T104" fmla="*/ 2800 w 3509"/>
                <a:gd name="T105" fmla="*/ 2530 h 2530"/>
                <a:gd name="T106" fmla="*/ 3509 w 3509"/>
                <a:gd name="T107" fmla="*/ 1821 h 2530"/>
                <a:gd name="T108" fmla="*/ 3509 w 3509"/>
                <a:gd name="T109" fmla="*/ 93 h 2530"/>
                <a:gd name="T110" fmla="*/ 3415 w 3509"/>
                <a:gd name="T111" fmla="*/ 0 h 2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09" h="2530">
                  <a:moveTo>
                    <a:pt x="3415" y="0"/>
                  </a:moveTo>
                  <a:lnTo>
                    <a:pt x="2402" y="0"/>
                  </a:lnTo>
                  <a:cubicBezTo>
                    <a:pt x="2376" y="0"/>
                    <a:pt x="2351" y="10"/>
                    <a:pt x="2333" y="30"/>
                  </a:cubicBezTo>
                  <a:cubicBezTo>
                    <a:pt x="2315" y="49"/>
                    <a:pt x="2306" y="74"/>
                    <a:pt x="2308" y="100"/>
                  </a:cubicBezTo>
                  <a:cubicBezTo>
                    <a:pt x="2315" y="188"/>
                    <a:pt x="2362" y="268"/>
                    <a:pt x="2434" y="314"/>
                  </a:cubicBezTo>
                  <a:cubicBezTo>
                    <a:pt x="2543" y="384"/>
                    <a:pt x="2607" y="508"/>
                    <a:pt x="2599" y="637"/>
                  </a:cubicBezTo>
                  <a:cubicBezTo>
                    <a:pt x="2589" y="816"/>
                    <a:pt x="2442" y="964"/>
                    <a:pt x="2264" y="975"/>
                  </a:cubicBezTo>
                  <a:cubicBezTo>
                    <a:pt x="2164" y="982"/>
                    <a:pt x="2068" y="947"/>
                    <a:pt x="1995" y="879"/>
                  </a:cubicBezTo>
                  <a:cubicBezTo>
                    <a:pt x="1922" y="810"/>
                    <a:pt x="1882" y="717"/>
                    <a:pt x="1882" y="617"/>
                  </a:cubicBezTo>
                  <a:cubicBezTo>
                    <a:pt x="1882" y="494"/>
                    <a:pt x="1943" y="381"/>
                    <a:pt x="2047" y="315"/>
                  </a:cubicBezTo>
                  <a:cubicBezTo>
                    <a:pt x="2119" y="268"/>
                    <a:pt x="2167" y="188"/>
                    <a:pt x="2173" y="101"/>
                  </a:cubicBezTo>
                  <a:cubicBezTo>
                    <a:pt x="2175" y="75"/>
                    <a:pt x="2166" y="49"/>
                    <a:pt x="2149" y="30"/>
                  </a:cubicBezTo>
                  <a:cubicBezTo>
                    <a:pt x="2131" y="11"/>
                    <a:pt x="2106" y="0"/>
                    <a:pt x="2080" y="0"/>
                  </a:cubicBezTo>
                  <a:lnTo>
                    <a:pt x="1072" y="0"/>
                  </a:lnTo>
                  <a:cubicBezTo>
                    <a:pt x="1020" y="0"/>
                    <a:pt x="979" y="42"/>
                    <a:pt x="979" y="93"/>
                  </a:cubicBezTo>
                  <a:lnTo>
                    <a:pt x="979" y="923"/>
                  </a:lnTo>
                  <a:cubicBezTo>
                    <a:pt x="875" y="796"/>
                    <a:pt x="721" y="721"/>
                    <a:pt x="555" y="721"/>
                  </a:cubicBezTo>
                  <a:cubicBezTo>
                    <a:pt x="405" y="721"/>
                    <a:pt x="259" y="784"/>
                    <a:pt x="156" y="893"/>
                  </a:cubicBezTo>
                  <a:cubicBezTo>
                    <a:pt x="52" y="1005"/>
                    <a:pt x="0" y="1150"/>
                    <a:pt x="9" y="1303"/>
                  </a:cubicBezTo>
                  <a:cubicBezTo>
                    <a:pt x="26" y="1579"/>
                    <a:pt x="248" y="1798"/>
                    <a:pt x="524" y="1814"/>
                  </a:cubicBezTo>
                  <a:cubicBezTo>
                    <a:pt x="699" y="1823"/>
                    <a:pt x="869" y="1748"/>
                    <a:pt x="979" y="1613"/>
                  </a:cubicBezTo>
                  <a:lnTo>
                    <a:pt x="979" y="2436"/>
                  </a:lnTo>
                  <a:cubicBezTo>
                    <a:pt x="979" y="2488"/>
                    <a:pt x="1020" y="2530"/>
                    <a:pt x="1072" y="2530"/>
                  </a:cubicBezTo>
                  <a:lnTo>
                    <a:pt x="2174" y="2530"/>
                  </a:lnTo>
                  <a:cubicBezTo>
                    <a:pt x="2226" y="2530"/>
                    <a:pt x="2268" y="2488"/>
                    <a:pt x="2268" y="2436"/>
                  </a:cubicBezTo>
                  <a:cubicBezTo>
                    <a:pt x="2268" y="2385"/>
                    <a:pt x="2226" y="2343"/>
                    <a:pt x="2174" y="2343"/>
                  </a:cubicBezTo>
                  <a:lnTo>
                    <a:pt x="1166" y="2343"/>
                  </a:lnTo>
                  <a:lnTo>
                    <a:pt x="1166" y="1429"/>
                  </a:lnTo>
                  <a:cubicBezTo>
                    <a:pt x="1166" y="1403"/>
                    <a:pt x="1155" y="1378"/>
                    <a:pt x="1135" y="1360"/>
                  </a:cubicBezTo>
                  <a:cubicBezTo>
                    <a:pt x="1115" y="1342"/>
                    <a:pt x="1089" y="1333"/>
                    <a:pt x="1063" y="1336"/>
                  </a:cubicBezTo>
                  <a:cubicBezTo>
                    <a:pt x="977" y="1345"/>
                    <a:pt x="902" y="1391"/>
                    <a:pt x="857" y="1461"/>
                  </a:cubicBezTo>
                  <a:cubicBezTo>
                    <a:pt x="787" y="1570"/>
                    <a:pt x="664" y="1634"/>
                    <a:pt x="534" y="1626"/>
                  </a:cubicBezTo>
                  <a:cubicBezTo>
                    <a:pt x="356" y="1616"/>
                    <a:pt x="207" y="1469"/>
                    <a:pt x="196" y="1291"/>
                  </a:cubicBezTo>
                  <a:cubicBezTo>
                    <a:pt x="190" y="1191"/>
                    <a:pt x="224" y="1095"/>
                    <a:pt x="293" y="1022"/>
                  </a:cubicBezTo>
                  <a:cubicBezTo>
                    <a:pt x="362" y="949"/>
                    <a:pt x="455" y="909"/>
                    <a:pt x="555" y="909"/>
                  </a:cubicBezTo>
                  <a:cubicBezTo>
                    <a:pt x="677" y="909"/>
                    <a:pt x="790" y="970"/>
                    <a:pt x="857" y="1074"/>
                  </a:cubicBezTo>
                  <a:cubicBezTo>
                    <a:pt x="902" y="1145"/>
                    <a:pt x="977" y="1190"/>
                    <a:pt x="1062" y="1199"/>
                  </a:cubicBezTo>
                  <a:cubicBezTo>
                    <a:pt x="1089" y="1202"/>
                    <a:pt x="1115" y="1194"/>
                    <a:pt x="1135" y="1176"/>
                  </a:cubicBezTo>
                  <a:cubicBezTo>
                    <a:pt x="1155" y="1158"/>
                    <a:pt x="1166" y="1133"/>
                    <a:pt x="1166" y="1106"/>
                  </a:cubicBezTo>
                  <a:lnTo>
                    <a:pt x="1166" y="187"/>
                  </a:lnTo>
                  <a:lnTo>
                    <a:pt x="1903" y="187"/>
                  </a:lnTo>
                  <a:cubicBezTo>
                    <a:pt x="1772" y="290"/>
                    <a:pt x="1694" y="447"/>
                    <a:pt x="1694" y="617"/>
                  </a:cubicBezTo>
                  <a:cubicBezTo>
                    <a:pt x="1694" y="767"/>
                    <a:pt x="1757" y="912"/>
                    <a:pt x="1867" y="1015"/>
                  </a:cubicBezTo>
                  <a:cubicBezTo>
                    <a:pt x="1978" y="1120"/>
                    <a:pt x="2123" y="1172"/>
                    <a:pt x="2276" y="1162"/>
                  </a:cubicBezTo>
                  <a:cubicBezTo>
                    <a:pt x="2552" y="1145"/>
                    <a:pt x="2771" y="924"/>
                    <a:pt x="2787" y="648"/>
                  </a:cubicBezTo>
                  <a:cubicBezTo>
                    <a:pt x="2796" y="469"/>
                    <a:pt x="2718" y="297"/>
                    <a:pt x="2578" y="187"/>
                  </a:cubicBezTo>
                  <a:lnTo>
                    <a:pt x="3322" y="187"/>
                  </a:lnTo>
                  <a:lnTo>
                    <a:pt x="3322" y="1821"/>
                  </a:lnTo>
                  <a:cubicBezTo>
                    <a:pt x="3322" y="2109"/>
                    <a:pt x="3088" y="2343"/>
                    <a:pt x="2800" y="2343"/>
                  </a:cubicBezTo>
                  <a:lnTo>
                    <a:pt x="2549" y="2343"/>
                  </a:lnTo>
                  <a:cubicBezTo>
                    <a:pt x="2497" y="2343"/>
                    <a:pt x="2455" y="2385"/>
                    <a:pt x="2455" y="2436"/>
                  </a:cubicBezTo>
                  <a:cubicBezTo>
                    <a:pt x="2455" y="2488"/>
                    <a:pt x="2497" y="2530"/>
                    <a:pt x="2549" y="2530"/>
                  </a:cubicBezTo>
                  <a:lnTo>
                    <a:pt x="2800" y="2530"/>
                  </a:lnTo>
                  <a:cubicBezTo>
                    <a:pt x="3191" y="2530"/>
                    <a:pt x="3509" y="2212"/>
                    <a:pt x="3509" y="1821"/>
                  </a:cubicBezTo>
                  <a:lnTo>
                    <a:pt x="3509" y="93"/>
                  </a:lnTo>
                  <a:cubicBezTo>
                    <a:pt x="3509" y="42"/>
                    <a:pt x="3467" y="0"/>
                    <a:pt x="3415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786">
              <a:extLst>
                <a:ext uri="{FF2B5EF4-FFF2-40B4-BE49-F238E27FC236}">
                  <a16:creationId xmlns:a16="http://schemas.microsoft.com/office/drawing/2014/main" id="{2C351DD1-61B0-433B-BF3A-1E19FBEFF6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82" y="3217"/>
              <a:ext cx="131" cy="130"/>
            </a:xfrm>
            <a:custGeom>
              <a:avLst/>
              <a:gdLst>
                <a:gd name="T0" fmla="*/ 2221 w 4873"/>
                <a:gd name="T1" fmla="*/ 3417 h 4873"/>
                <a:gd name="T2" fmla="*/ 2499 w 4873"/>
                <a:gd name="T3" fmla="*/ 3519 h 4873"/>
                <a:gd name="T4" fmla="*/ 2530 w 4873"/>
                <a:gd name="T5" fmla="*/ 2530 h 4873"/>
                <a:gd name="T6" fmla="*/ 3059 w 4873"/>
                <a:gd name="T7" fmla="*/ 2960 h 4873"/>
                <a:gd name="T8" fmla="*/ 3605 w 4873"/>
                <a:gd name="T9" fmla="*/ 3507 h 4873"/>
                <a:gd name="T10" fmla="*/ 4151 w 4873"/>
                <a:gd name="T11" fmla="*/ 2991 h 4873"/>
                <a:gd name="T12" fmla="*/ 4780 w 4873"/>
                <a:gd name="T13" fmla="*/ 2530 h 4873"/>
                <a:gd name="T14" fmla="*/ 4873 w 4873"/>
                <a:gd name="T15" fmla="*/ 709 h 4873"/>
                <a:gd name="T16" fmla="*/ 2437 w 4873"/>
                <a:gd name="T17" fmla="*/ 0 h 4873"/>
                <a:gd name="T18" fmla="*/ 1226 w 4873"/>
                <a:gd name="T19" fmla="*/ 94 h 4873"/>
                <a:gd name="T20" fmla="*/ 2343 w 4873"/>
                <a:gd name="T21" fmla="*/ 187 h 4873"/>
                <a:gd name="T22" fmla="*/ 2374 w 4873"/>
                <a:gd name="T23" fmla="*/ 1182 h 4873"/>
                <a:gd name="T24" fmla="*/ 2652 w 4873"/>
                <a:gd name="T25" fmla="*/ 1081 h 4873"/>
                <a:gd name="T26" fmla="*/ 3293 w 4873"/>
                <a:gd name="T27" fmla="*/ 1154 h 4873"/>
                <a:gd name="T28" fmla="*/ 3311 w 4873"/>
                <a:gd name="T29" fmla="*/ 1234 h 4873"/>
                <a:gd name="T30" fmla="*/ 3216 w 4873"/>
                <a:gd name="T31" fmla="*/ 1520 h 4873"/>
                <a:gd name="T32" fmla="*/ 2652 w 4873"/>
                <a:gd name="T33" fmla="*/ 1468 h 4873"/>
                <a:gd name="T34" fmla="*/ 2427 w 4873"/>
                <a:gd name="T35" fmla="*/ 1342 h 4873"/>
                <a:gd name="T36" fmla="*/ 2345 w 4873"/>
                <a:gd name="T37" fmla="*/ 1416 h 4873"/>
                <a:gd name="T38" fmla="*/ 2343 w 4873"/>
                <a:gd name="T39" fmla="*/ 2343 h 4873"/>
                <a:gd name="T40" fmla="*/ 2102 w 4873"/>
                <a:gd name="T41" fmla="*/ 2437 h 4873"/>
                <a:gd name="T42" fmla="*/ 2343 w 4873"/>
                <a:gd name="T43" fmla="*/ 2530 h 4873"/>
                <a:gd name="T44" fmla="*/ 1919 w 4873"/>
                <a:gd name="T45" fmla="*/ 3064 h 4873"/>
                <a:gd name="T46" fmla="*/ 1374 w 4873"/>
                <a:gd name="T47" fmla="*/ 3646 h 4873"/>
                <a:gd name="T48" fmla="*/ 2343 w 4873"/>
                <a:gd name="T49" fmla="*/ 3956 h 4873"/>
                <a:gd name="T50" fmla="*/ 709 w 4873"/>
                <a:gd name="T51" fmla="*/ 4686 h 4873"/>
                <a:gd name="T52" fmla="*/ 188 w 4873"/>
                <a:gd name="T53" fmla="*/ 2530 h 4873"/>
                <a:gd name="T54" fmla="*/ 1176 w 4873"/>
                <a:gd name="T55" fmla="*/ 2498 h 4873"/>
                <a:gd name="T56" fmla="*/ 1075 w 4873"/>
                <a:gd name="T57" fmla="*/ 2227 h 4873"/>
                <a:gd name="T58" fmla="*/ 1245 w 4873"/>
                <a:gd name="T59" fmla="*/ 1567 h 4873"/>
                <a:gd name="T60" fmla="*/ 1627 w 4873"/>
                <a:gd name="T61" fmla="*/ 1925 h 4873"/>
                <a:gd name="T62" fmla="*/ 1338 w 4873"/>
                <a:gd name="T63" fmla="*/ 2424 h 4873"/>
                <a:gd name="T64" fmla="*/ 1431 w 4873"/>
                <a:gd name="T65" fmla="*/ 2530 h 4873"/>
                <a:gd name="T66" fmla="*/ 1915 w 4873"/>
                <a:gd name="T67" fmla="*/ 2437 h 4873"/>
                <a:gd name="T68" fmla="*/ 1620 w 4873"/>
                <a:gd name="T69" fmla="*/ 2343 h 4873"/>
                <a:gd name="T70" fmla="*/ 1642 w 4873"/>
                <a:gd name="T71" fmla="*/ 1527 h 4873"/>
                <a:gd name="T72" fmla="*/ 722 w 4873"/>
                <a:gd name="T73" fmla="*/ 1894 h 4873"/>
                <a:gd name="T74" fmla="*/ 188 w 4873"/>
                <a:gd name="T75" fmla="*/ 2343 h 4873"/>
                <a:gd name="T76" fmla="*/ 709 w 4873"/>
                <a:gd name="T77" fmla="*/ 187 h 4873"/>
                <a:gd name="T78" fmla="*/ 1038 w 4873"/>
                <a:gd name="T79" fmla="*/ 94 h 4873"/>
                <a:gd name="T80" fmla="*/ 709 w 4873"/>
                <a:gd name="T81" fmla="*/ 0 h 4873"/>
                <a:gd name="T82" fmla="*/ 0 w 4873"/>
                <a:gd name="T83" fmla="*/ 2437 h 4873"/>
                <a:gd name="T84" fmla="*/ 709 w 4873"/>
                <a:gd name="T85" fmla="*/ 4873 h 4873"/>
                <a:gd name="T86" fmla="*/ 2530 w 4873"/>
                <a:gd name="T87" fmla="*/ 4780 h 4873"/>
                <a:gd name="T88" fmla="*/ 2500 w 4873"/>
                <a:gd name="T89" fmla="*/ 3703 h 4873"/>
                <a:gd name="T90" fmla="*/ 2222 w 4873"/>
                <a:gd name="T91" fmla="*/ 3804 h 4873"/>
                <a:gd name="T92" fmla="*/ 1561 w 4873"/>
                <a:gd name="T93" fmla="*/ 3634 h 4873"/>
                <a:gd name="T94" fmla="*/ 1919 w 4873"/>
                <a:gd name="T95" fmla="*/ 3252 h 4873"/>
                <a:gd name="T96" fmla="*/ 2954 w 4873"/>
                <a:gd name="T97" fmla="*/ 1821 h 4873"/>
                <a:gd name="T98" fmla="*/ 3500 w 4873"/>
                <a:gd name="T99" fmla="*/ 1239 h 4873"/>
                <a:gd name="T100" fmla="*/ 2530 w 4873"/>
                <a:gd name="T101" fmla="*/ 929 h 4873"/>
                <a:gd name="T102" fmla="*/ 4165 w 4873"/>
                <a:gd name="T103" fmla="*/ 187 h 4873"/>
                <a:gd name="T104" fmla="*/ 4686 w 4873"/>
                <a:gd name="T105" fmla="*/ 2343 h 4873"/>
                <a:gd name="T106" fmla="*/ 3698 w 4873"/>
                <a:gd name="T107" fmla="*/ 2373 h 4873"/>
                <a:gd name="T108" fmla="*/ 3798 w 4873"/>
                <a:gd name="T109" fmla="*/ 2658 h 4873"/>
                <a:gd name="T110" fmla="*/ 3629 w 4873"/>
                <a:gd name="T111" fmla="*/ 3318 h 4873"/>
                <a:gd name="T112" fmla="*/ 3246 w 4873"/>
                <a:gd name="T113" fmla="*/ 2960 h 4873"/>
                <a:gd name="T114" fmla="*/ 3538 w 4873"/>
                <a:gd name="T115" fmla="*/ 2444 h 4873"/>
                <a:gd name="T116" fmla="*/ 3444 w 4873"/>
                <a:gd name="T117" fmla="*/ 2343 h 4873"/>
                <a:gd name="T118" fmla="*/ 2531 w 4873"/>
                <a:gd name="T119" fmla="*/ 1619 h 4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73" h="4873">
                  <a:moveTo>
                    <a:pt x="1919" y="3252"/>
                  </a:moveTo>
                  <a:cubicBezTo>
                    <a:pt x="2042" y="3252"/>
                    <a:pt x="2155" y="3314"/>
                    <a:pt x="2221" y="3417"/>
                  </a:cubicBezTo>
                  <a:cubicBezTo>
                    <a:pt x="2267" y="3488"/>
                    <a:pt x="2342" y="3534"/>
                    <a:pt x="2427" y="3543"/>
                  </a:cubicBezTo>
                  <a:cubicBezTo>
                    <a:pt x="2453" y="3545"/>
                    <a:pt x="2480" y="3537"/>
                    <a:pt x="2499" y="3519"/>
                  </a:cubicBezTo>
                  <a:cubicBezTo>
                    <a:pt x="2519" y="3501"/>
                    <a:pt x="2530" y="3476"/>
                    <a:pt x="2530" y="3449"/>
                  </a:cubicBezTo>
                  <a:lnTo>
                    <a:pt x="2530" y="2530"/>
                  </a:lnTo>
                  <a:lnTo>
                    <a:pt x="3268" y="2530"/>
                  </a:lnTo>
                  <a:cubicBezTo>
                    <a:pt x="3136" y="2633"/>
                    <a:pt x="3059" y="2791"/>
                    <a:pt x="3059" y="2960"/>
                  </a:cubicBezTo>
                  <a:cubicBezTo>
                    <a:pt x="3059" y="3110"/>
                    <a:pt x="3122" y="3256"/>
                    <a:pt x="3231" y="3358"/>
                  </a:cubicBezTo>
                  <a:cubicBezTo>
                    <a:pt x="3334" y="3455"/>
                    <a:pt x="3465" y="3507"/>
                    <a:pt x="3605" y="3507"/>
                  </a:cubicBezTo>
                  <a:cubicBezTo>
                    <a:pt x="3617" y="3507"/>
                    <a:pt x="3628" y="3506"/>
                    <a:pt x="3640" y="3506"/>
                  </a:cubicBezTo>
                  <a:cubicBezTo>
                    <a:pt x="3916" y="3488"/>
                    <a:pt x="4136" y="3267"/>
                    <a:pt x="4151" y="2991"/>
                  </a:cubicBezTo>
                  <a:cubicBezTo>
                    <a:pt x="4161" y="2812"/>
                    <a:pt x="4082" y="2640"/>
                    <a:pt x="3943" y="2530"/>
                  </a:cubicBezTo>
                  <a:lnTo>
                    <a:pt x="4780" y="2530"/>
                  </a:lnTo>
                  <a:cubicBezTo>
                    <a:pt x="4832" y="2530"/>
                    <a:pt x="4873" y="2488"/>
                    <a:pt x="4873" y="2437"/>
                  </a:cubicBezTo>
                  <a:lnTo>
                    <a:pt x="4873" y="709"/>
                  </a:lnTo>
                  <a:cubicBezTo>
                    <a:pt x="4873" y="318"/>
                    <a:pt x="4555" y="0"/>
                    <a:pt x="4165" y="0"/>
                  </a:cubicBezTo>
                  <a:lnTo>
                    <a:pt x="2437" y="0"/>
                  </a:lnTo>
                  <a:lnTo>
                    <a:pt x="1320" y="0"/>
                  </a:lnTo>
                  <a:cubicBezTo>
                    <a:pt x="1268" y="0"/>
                    <a:pt x="1226" y="42"/>
                    <a:pt x="1226" y="94"/>
                  </a:cubicBezTo>
                  <a:cubicBezTo>
                    <a:pt x="1226" y="145"/>
                    <a:pt x="1268" y="187"/>
                    <a:pt x="1320" y="187"/>
                  </a:cubicBezTo>
                  <a:lnTo>
                    <a:pt x="2343" y="187"/>
                  </a:lnTo>
                  <a:lnTo>
                    <a:pt x="2343" y="1112"/>
                  </a:lnTo>
                  <a:cubicBezTo>
                    <a:pt x="2343" y="1139"/>
                    <a:pt x="2354" y="1164"/>
                    <a:pt x="2374" y="1182"/>
                  </a:cubicBezTo>
                  <a:cubicBezTo>
                    <a:pt x="2394" y="1200"/>
                    <a:pt x="2420" y="1208"/>
                    <a:pt x="2446" y="1206"/>
                  </a:cubicBezTo>
                  <a:cubicBezTo>
                    <a:pt x="2532" y="1197"/>
                    <a:pt x="2607" y="1151"/>
                    <a:pt x="2652" y="1081"/>
                  </a:cubicBezTo>
                  <a:cubicBezTo>
                    <a:pt x="2722" y="972"/>
                    <a:pt x="2846" y="908"/>
                    <a:pt x="2975" y="915"/>
                  </a:cubicBezTo>
                  <a:cubicBezTo>
                    <a:pt x="3120" y="923"/>
                    <a:pt x="3245" y="1022"/>
                    <a:pt x="3293" y="1154"/>
                  </a:cubicBezTo>
                  <a:cubicBezTo>
                    <a:pt x="3294" y="1160"/>
                    <a:pt x="3296" y="1165"/>
                    <a:pt x="3298" y="1170"/>
                  </a:cubicBezTo>
                  <a:cubicBezTo>
                    <a:pt x="3304" y="1191"/>
                    <a:pt x="3309" y="1212"/>
                    <a:pt x="3311" y="1234"/>
                  </a:cubicBezTo>
                  <a:cubicBezTo>
                    <a:pt x="3312" y="1240"/>
                    <a:pt x="3312" y="1245"/>
                    <a:pt x="3313" y="1251"/>
                  </a:cubicBezTo>
                  <a:cubicBezTo>
                    <a:pt x="3319" y="1351"/>
                    <a:pt x="3285" y="1447"/>
                    <a:pt x="3216" y="1520"/>
                  </a:cubicBezTo>
                  <a:cubicBezTo>
                    <a:pt x="3147" y="1593"/>
                    <a:pt x="3054" y="1633"/>
                    <a:pt x="2954" y="1633"/>
                  </a:cubicBezTo>
                  <a:cubicBezTo>
                    <a:pt x="2832" y="1633"/>
                    <a:pt x="2719" y="1571"/>
                    <a:pt x="2652" y="1468"/>
                  </a:cubicBezTo>
                  <a:cubicBezTo>
                    <a:pt x="2607" y="1397"/>
                    <a:pt x="2532" y="1351"/>
                    <a:pt x="2447" y="1342"/>
                  </a:cubicBezTo>
                  <a:cubicBezTo>
                    <a:pt x="2440" y="1342"/>
                    <a:pt x="2433" y="1342"/>
                    <a:pt x="2427" y="1342"/>
                  </a:cubicBezTo>
                  <a:cubicBezTo>
                    <a:pt x="2407" y="1344"/>
                    <a:pt x="2389" y="1352"/>
                    <a:pt x="2374" y="1366"/>
                  </a:cubicBezTo>
                  <a:cubicBezTo>
                    <a:pt x="2359" y="1379"/>
                    <a:pt x="2349" y="1397"/>
                    <a:pt x="2345" y="1416"/>
                  </a:cubicBezTo>
                  <a:cubicBezTo>
                    <a:pt x="2344" y="1422"/>
                    <a:pt x="2343" y="1429"/>
                    <a:pt x="2343" y="1436"/>
                  </a:cubicBezTo>
                  <a:lnTo>
                    <a:pt x="2343" y="2343"/>
                  </a:lnTo>
                  <a:lnTo>
                    <a:pt x="2196" y="2343"/>
                  </a:lnTo>
                  <a:cubicBezTo>
                    <a:pt x="2144" y="2343"/>
                    <a:pt x="2102" y="2385"/>
                    <a:pt x="2102" y="2437"/>
                  </a:cubicBezTo>
                  <a:cubicBezTo>
                    <a:pt x="2102" y="2488"/>
                    <a:pt x="2144" y="2530"/>
                    <a:pt x="2196" y="2530"/>
                  </a:cubicBezTo>
                  <a:lnTo>
                    <a:pt x="2343" y="2530"/>
                  </a:lnTo>
                  <a:lnTo>
                    <a:pt x="2343" y="3266"/>
                  </a:lnTo>
                  <a:cubicBezTo>
                    <a:pt x="2240" y="3139"/>
                    <a:pt x="2085" y="3064"/>
                    <a:pt x="1919" y="3064"/>
                  </a:cubicBezTo>
                  <a:cubicBezTo>
                    <a:pt x="1769" y="3064"/>
                    <a:pt x="1624" y="3127"/>
                    <a:pt x="1521" y="3237"/>
                  </a:cubicBezTo>
                  <a:cubicBezTo>
                    <a:pt x="1416" y="3348"/>
                    <a:pt x="1364" y="3493"/>
                    <a:pt x="1374" y="3646"/>
                  </a:cubicBezTo>
                  <a:cubicBezTo>
                    <a:pt x="1391" y="3922"/>
                    <a:pt x="1612" y="4141"/>
                    <a:pt x="1888" y="4157"/>
                  </a:cubicBezTo>
                  <a:cubicBezTo>
                    <a:pt x="2064" y="4167"/>
                    <a:pt x="2233" y="4091"/>
                    <a:pt x="2343" y="3956"/>
                  </a:cubicBezTo>
                  <a:lnTo>
                    <a:pt x="2343" y="4686"/>
                  </a:lnTo>
                  <a:lnTo>
                    <a:pt x="709" y="4686"/>
                  </a:lnTo>
                  <a:cubicBezTo>
                    <a:pt x="421" y="4686"/>
                    <a:pt x="188" y="4452"/>
                    <a:pt x="188" y="4164"/>
                  </a:cubicBezTo>
                  <a:lnTo>
                    <a:pt x="188" y="2530"/>
                  </a:lnTo>
                  <a:lnTo>
                    <a:pt x="1106" y="2530"/>
                  </a:lnTo>
                  <a:cubicBezTo>
                    <a:pt x="1133" y="2530"/>
                    <a:pt x="1159" y="2519"/>
                    <a:pt x="1176" y="2498"/>
                  </a:cubicBezTo>
                  <a:cubicBezTo>
                    <a:pt x="1194" y="2478"/>
                    <a:pt x="1202" y="2451"/>
                    <a:pt x="1199" y="2424"/>
                  </a:cubicBezTo>
                  <a:cubicBezTo>
                    <a:pt x="1188" y="2342"/>
                    <a:pt x="1143" y="2271"/>
                    <a:pt x="1075" y="2227"/>
                  </a:cubicBezTo>
                  <a:cubicBezTo>
                    <a:pt x="966" y="2158"/>
                    <a:pt x="902" y="2034"/>
                    <a:pt x="910" y="1905"/>
                  </a:cubicBezTo>
                  <a:cubicBezTo>
                    <a:pt x="920" y="1726"/>
                    <a:pt x="1067" y="1578"/>
                    <a:pt x="1245" y="1567"/>
                  </a:cubicBezTo>
                  <a:cubicBezTo>
                    <a:pt x="1345" y="1560"/>
                    <a:pt x="1441" y="1595"/>
                    <a:pt x="1514" y="1663"/>
                  </a:cubicBezTo>
                  <a:cubicBezTo>
                    <a:pt x="1587" y="1732"/>
                    <a:pt x="1627" y="1825"/>
                    <a:pt x="1627" y="1925"/>
                  </a:cubicBezTo>
                  <a:cubicBezTo>
                    <a:pt x="1627" y="2048"/>
                    <a:pt x="1566" y="2160"/>
                    <a:pt x="1462" y="2227"/>
                  </a:cubicBezTo>
                  <a:cubicBezTo>
                    <a:pt x="1394" y="2271"/>
                    <a:pt x="1349" y="2342"/>
                    <a:pt x="1338" y="2424"/>
                  </a:cubicBezTo>
                  <a:cubicBezTo>
                    <a:pt x="1334" y="2450"/>
                    <a:pt x="1342" y="2478"/>
                    <a:pt x="1360" y="2498"/>
                  </a:cubicBezTo>
                  <a:cubicBezTo>
                    <a:pt x="1378" y="2519"/>
                    <a:pt x="1403" y="2530"/>
                    <a:pt x="1431" y="2530"/>
                  </a:cubicBezTo>
                  <a:lnTo>
                    <a:pt x="1821" y="2530"/>
                  </a:lnTo>
                  <a:cubicBezTo>
                    <a:pt x="1873" y="2530"/>
                    <a:pt x="1915" y="2488"/>
                    <a:pt x="1915" y="2437"/>
                  </a:cubicBezTo>
                  <a:cubicBezTo>
                    <a:pt x="1915" y="2385"/>
                    <a:pt x="1873" y="2343"/>
                    <a:pt x="1821" y="2343"/>
                  </a:cubicBezTo>
                  <a:lnTo>
                    <a:pt x="1620" y="2343"/>
                  </a:lnTo>
                  <a:cubicBezTo>
                    <a:pt x="1743" y="2240"/>
                    <a:pt x="1815" y="2088"/>
                    <a:pt x="1815" y="1925"/>
                  </a:cubicBezTo>
                  <a:cubicBezTo>
                    <a:pt x="1815" y="1775"/>
                    <a:pt x="1752" y="1630"/>
                    <a:pt x="1642" y="1527"/>
                  </a:cubicBezTo>
                  <a:cubicBezTo>
                    <a:pt x="1531" y="1422"/>
                    <a:pt x="1386" y="1370"/>
                    <a:pt x="1233" y="1380"/>
                  </a:cubicBezTo>
                  <a:cubicBezTo>
                    <a:pt x="957" y="1397"/>
                    <a:pt x="738" y="1618"/>
                    <a:pt x="722" y="1894"/>
                  </a:cubicBezTo>
                  <a:cubicBezTo>
                    <a:pt x="713" y="2067"/>
                    <a:pt x="786" y="2233"/>
                    <a:pt x="916" y="2343"/>
                  </a:cubicBezTo>
                  <a:lnTo>
                    <a:pt x="188" y="2343"/>
                  </a:lnTo>
                  <a:lnTo>
                    <a:pt x="188" y="709"/>
                  </a:lnTo>
                  <a:cubicBezTo>
                    <a:pt x="188" y="421"/>
                    <a:pt x="421" y="187"/>
                    <a:pt x="709" y="187"/>
                  </a:cubicBezTo>
                  <a:lnTo>
                    <a:pt x="945" y="187"/>
                  </a:lnTo>
                  <a:cubicBezTo>
                    <a:pt x="996" y="187"/>
                    <a:pt x="1038" y="145"/>
                    <a:pt x="1038" y="94"/>
                  </a:cubicBezTo>
                  <a:cubicBezTo>
                    <a:pt x="1038" y="42"/>
                    <a:pt x="996" y="0"/>
                    <a:pt x="945" y="0"/>
                  </a:cubicBezTo>
                  <a:lnTo>
                    <a:pt x="709" y="0"/>
                  </a:lnTo>
                  <a:cubicBezTo>
                    <a:pt x="318" y="0"/>
                    <a:pt x="0" y="318"/>
                    <a:pt x="0" y="709"/>
                  </a:cubicBezTo>
                  <a:lnTo>
                    <a:pt x="0" y="2437"/>
                  </a:lnTo>
                  <a:lnTo>
                    <a:pt x="0" y="4164"/>
                  </a:lnTo>
                  <a:cubicBezTo>
                    <a:pt x="0" y="4555"/>
                    <a:pt x="318" y="4873"/>
                    <a:pt x="709" y="4873"/>
                  </a:cubicBezTo>
                  <a:lnTo>
                    <a:pt x="2437" y="4873"/>
                  </a:lnTo>
                  <a:cubicBezTo>
                    <a:pt x="2489" y="4873"/>
                    <a:pt x="2530" y="4831"/>
                    <a:pt x="2530" y="4780"/>
                  </a:cubicBezTo>
                  <a:lnTo>
                    <a:pt x="2530" y="3773"/>
                  </a:lnTo>
                  <a:cubicBezTo>
                    <a:pt x="2530" y="3746"/>
                    <a:pt x="2519" y="3721"/>
                    <a:pt x="2500" y="3703"/>
                  </a:cubicBezTo>
                  <a:cubicBezTo>
                    <a:pt x="2480" y="3685"/>
                    <a:pt x="2453" y="3677"/>
                    <a:pt x="2427" y="3679"/>
                  </a:cubicBezTo>
                  <a:cubicBezTo>
                    <a:pt x="2342" y="3688"/>
                    <a:pt x="2267" y="3734"/>
                    <a:pt x="2222" y="3804"/>
                  </a:cubicBezTo>
                  <a:cubicBezTo>
                    <a:pt x="2152" y="3914"/>
                    <a:pt x="2028" y="3977"/>
                    <a:pt x="1899" y="3970"/>
                  </a:cubicBezTo>
                  <a:cubicBezTo>
                    <a:pt x="1720" y="3960"/>
                    <a:pt x="1572" y="3812"/>
                    <a:pt x="1561" y="3634"/>
                  </a:cubicBezTo>
                  <a:cubicBezTo>
                    <a:pt x="1555" y="3534"/>
                    <a:pt x="1589" y="3438"/>
                    <a:pt x="1658" y="3365"/>
                  </a:cubicBezTo>
                  <a:cubicBezTo>
                    <a:pt x="1726" y="3292"/>
                    <a:pt x="1819" y="3252"/>
                    <a:pt x="1919" y="3252"/>
                  </a:cubicBezTo>
                  <a:close/>
                  <a:moveTo>
                    <a:pt x="2530" y="1619"/>
                  </a:moveTo>
                  <a:cubicBezTo>
                    <a:pt x="2634" y="1746"/>
                    <a:pt x="2788" y="1821"/>
                    <a:pt x="2954" y="1821"/>
                  </a:cubicBezTo>
                  <a:cubicBezTo>
                    <a:pt x="3104" y="1821"/>
                    <a:pt x="3250" y="1758"/>
                    <a:pt x="3353" y="1648"/>
                  </a:cubicBezTo>
                  <a:cubicBezTo>
                    <a:pt x="3457" y="1537"/>
                    <a:pt x="3509" y="1392"/>
                    <a:pt x="3500" y="1239"/>
                  </a:cubicBezTo>
                  <a:cubicBezTo>
                    <a:pt x="3483" y="963"/>
                    <a:pt x="3261" y="743"/>
                    <a:pt x="2985" y="728"/>
                  </a:cubicBezTo>
                  <a:cubicBezTo>
                    <a:pt x="2809" y="719"/>
                    <a:pt x="2640" y="794"/>
                    <a:pt x="2530" y="929"/>
                  </a:cubicBezTo>
                  <a:lnTo>
                    <a:pt x="2530" y="187"/>
                  </a:lnTo>
                  <a:lnTo>
                    <a:pt x="4165" y="187"/>
                  </a:lnTo>
                  <a:cubicBezTo>
                    <a:pt x="4452" y="187"/>
                    <a:pt x="4686" y="421"/>
                    <a:pt x="4686" y="709"/>
                  </a:cubicBezTo>
                  <a:lnTo>
                    <a:pt x="4686" y="2343"/>
                  </a:lnTo>
                  <a:lnTo>
                    <a:pt x="3766" y="2343"/>
                  </a:lnTo>
                  <a:cubicBezTo>
                    <a:pt x="3740" y="2343"/>
                    <a:pt x="3715" y="2354"/>
                    <a:pt x="3698" y="2373"/>
                  </a:cubicBezTo>
                  <a:cubicBezTo>
                    <a:pt x="3680" y="2392"/>
                    <a:pt x="3671" y="2418"/>
                    <a:pt x="3673" y="2444"/>
                  </a:cubicBezTo>
                  <a:cubicBezTo>
                    <a:pt x="3679" y="2532"/>
                    <a:pt x="3726" y="2612"/>
                    <a:pt x="3798" y="2658"/>
                  </a:cubicBezTo>
                  <a:cubicBezTo>
                    <a:pt x="3908" y="2727"/>
                    <a:pt x="3971" y="2851"/>
                    <a:pt x="3964" y="2981"/>
                  </a:cubicBezTo>
                  <a:cubicBezTo>
                    <a:pt x="3954" y="3159"/>
                    <a:pt x="3807" y="3307"/>
                    <a:pt x="3629" y="3318"/>
                  </a:cubicBezTo>
                  <a:cubicBezTo>
                    <a:pt x="3528" y="3325"/>
                    <a:pt x="3433" y="3290"/>
                    <a:pt x="3360" y="3222"/>
                  </a:cubicBezTo>
                  <a:cubicBezTo>
                    <a:pt x="3286" y="3153"/>
                    <a:pt x="3246" y="3060"/>
                    <a:pt x="3246" y="2960"/>
                  </a:cubicBezTo>
                  <a:cubicBezTo>
                    <a:pt x="3246" y="2837"/>
                    <a:pt x="3308" y="2725"/>
                    <a:pt x="3411" y="2658"/>
                  </a:cubicBezTo>
                  <a:cubicBezTo>
                    <a:pt x="3484" y="2611"/>
                    <a:pt x="3531" y="2531"/>
                    <a:pt x="3538" y="2444"/>
                  </a:cubicBezTo>
                  <a:cubicBezTo>
                    <a:pt x="3540" y="2418"/>
                    <a:pt x="3531" y="2392"/>
                    <a:pt x="3513" y="2373"/>
                  </a:cubicBezTo>
                  <a:cubicBezTo>
                    <a:pt x="3495" y="2354"/>
                    <a:pt x="3471" y="2343"/>
                    <a:pt x="3444" y="2343"/>
                  </a:cubicBezTo>
                  <a:lnTo>
                    <a:pt x="2531" y="2343"/>
                  </a:lnTo>
                  <a:lnTo>
                    <a:pt x="2531" y="1619"/>
                  </a:lnTo>
                  <a:lnTo>
                    <a:pt x="2530" y="1619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5" name="Group 1230">
            <a:extLst>
              <a:ext uri="{FF2B5EF4-FFF2-40B4-BE49-F238E27FC236}">
                <a16:creationId xmlns:a16="http://schemas.microsoft.com/office/drawing/2014/main" id="{69B47D49-8D8B-4489-910D-1D49D411962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167438" y="4152517"/>
            <a:ext cx="577494" cy="577494"/>
            <a:chOff x="6988" y="2580"/>
            <a:chExt cx="172" cy="172"/>
          </a:xfrm>
          <a:solidFill>
            <a:schemeClr val="bg2">
              <a:lumMod val="25000"/>
            </a:schemeClr>
          </a:solidFill>
        </p:grpSpPr>
        <p:sp>
          <p:nvSpPr>
            <p:cNvPr id="36" name="Freeform 1231">
              <a:extLst>
                <a:ext uri="{FF2B5EF4-FFF2-40B4-BE49-F238E27FC236}">
                  <a16:creationId xmlns:a16="http://schemas.microsoft.com/office/drawing/2014/main" id="{F3194830-A115-4C4F-99F5-FE37959B4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8" y="2580"/>
              <a:ext cx="74" cy="97"/>
            </a:xfrm>
            <a:custGeom>
              <a:avLst/>
              <a:gdLst>
                <a:gd name="T0" fmla="*/ 2289 w 2756"/>
                <a:gd name="T1" fmla="*/ 1016 h 3584"/>
                <a:gd name="T2" fmla="*/ 2585 w 2756"/>
                <a:gd name="T3" fmla="*/ 1170 h 3584"/>
                <a:gd name="T4" fmla="*/ 2690 w 2756"/>
                <a:gd name="T5" fmla="*/ 1205 h 3584"/>
                <a:gd name="T6" fmla="*/ 2756 w 2756"/>
                <a:gd name="T7" fmla="*/ 1116 h 3584"/>
                <a:gd name="T8" fmla="*/ 2756 w 2756"/>
                <a:gd name="T9" fmla="*/ 94 h 3584"/>
                <a:gd name="T10" fmla="*/ 2662 w 2756"/>
                <a:gd name="T11" fmla="*/ 0 h 3584"/>
                <a:gd name="T12" fmla="*/ 94 w 2756"/>
                <a:gd name="T13" fmla="*/ 0 h 3584"/>
                <a:gd name="T14" fmla="*/ 0 w 2756"/>
                <a:gd name="T15" fmla="*/ 94 h 3584"/>
                <a:gd name="T16" fmla="*/ 0 w 2756"/>
                <a:gd name="T17" fmla="*/ 739 h 3584"/>
                <a:gd name="T18" fmla="*/ 94 w 2756"/>
                <a:gd name="T19" fmla="*/ 833 h 3584"/>
                <a:gd name="T20" fmla="*/ 188 w 2756"/>
                <a:gd name="T21" fmla="*/ 739 h 3584"/>
                <a:gd name="T22" fmla="*/ 188 w 2756"/>
                <a:gd name="T23" fmla="*/ 187 h 3584"/>
                <a:gd name="T24" fmla="*/ 2568 w 2756"/>
                <a:gd name="T25" fmla="*/ 187 h 3584"/>
                <a:gd name="T26" fmla="*/ 2568 w 2756"/>
                <a:gd name="T27" fmla="*/ 905 h 3584"/>
                <a:gd name="T28" fmla="*/ 2289 w 2756"/>
                <a:gd name="T29" fmla="*/ 829 h 3584"/>
                <a:gd name="T30" fmla="*/ 1741 w 2756"/>
                <a:gd name="T31" fmla="*/ 1377 h 3584"/>
                <a:gd name="T32" fmla="*/ 2289 w 2756"/>
                <a:gd name="T33" fmla="*/ 1925 h 3584"/>
                <a:gd name="T34" fmla="*/ 2568 w 2756"/>
                <a:gd name="T35" fmla="*/ 1849 h 3584"/>
                <a:gd name="T36" fmla="*/ 2568 w 2756"/>
                <a:gd name="T37" fmla="*/ 2567 h 3584"/>
                <a:gd name="T38" fmla="*/ 1634 w 2756"/>
                <a:gd name="T39" fmla="*/ 2567 h 3584"/>
                <a:gd name="T40" fmla="*/ 1544 w 2756"/>
                <a:gd name="T41" fmla="*/ 2633 h 3584"/>
                <a:gd name="T42" fmla="*/ 1581 w 2756"/>
                <a:gd name="T43" fmla="*/ 2738 h 3584"/>
                <a:gd name="T44" fmla="*/ 1738 w 2756"/>
                <a:gd name="T45" fmla="*/ 3036 h 3584"/>
                <a:gd name="T46" fmla="*/ 1377 w 2756"/>
                <a:gd name="T47" fmla="*/ 3397 h 3584"/>
                <a:gd name="T48" fmla="*/ 1017 w 2756"/>
                <a:gd name="T49" fmla="*/ 3036 h 3584"/>
                <a:gd name="T50" fmla="*/ 1174 w 2756"/>
                <a:gd name="T51" fmla="*/ 2738 h 3584"/>
                <a:gd name="T52" fmla="*/ 1211 w 2756"/>
                <a:gd name="T53" fmla="*/ 2633 h 3584"/>
                <a:gd name="T54" fmla="*/ 1121 w 2756"/>
                <a:gd name="T55" fmla="*/ 2567 h 3584"/>
                <a:gd name="T56" fmla="*/ 188 w 2756"/>
                <a:gd name="T57" fmla="*/ 2567 h 3584"/>
                <a:gd name="T58" fmla="*/ 188 w 2756"/>
                <a:gd name="T59" fmla="*/ 1052 h 3584"/>
                <a:gd name="T60" fmla="*/ 94 w 2756"/>
                <a:gd name="T61" fmla="*/ 958 h 3584"/>
                <a:gd name="T62" fmla="*/ 0 w 2756"/>
                <a:gd name="T63" fmla="*/ 1052 h 3584"/>
                <a:gd name="T64" fmla="*/ 0 w 2756"/>
                <a:gd name="T65" fmla="*/ 2660 h 3584"/>
                <a:gd name="T66" fmla="*/ 94 w 2756"/>
                <a:gd name="T67" fmla="*/ 2754 h 3584"/>
                <a:gd name="T68" fmla="*/ 907 w 2756"/>
                <a:gd name="T69" fmla="*/ 2754 h 3584"/>
                <a:gd name="T70" fmla="*/ 829 w 2756"/>
                <a:gd name="T71" fmla="*/ 3036 h 3584"/>
                <a:gd name="T72" fmla="*/ 1377 w 2756"/>
                <a:gd name="T73" fmla="*/ 3584 h 3584"/>
                <a:gd name="T74" fmla="*/ 1926 w 2756"/>
                <a:gd name="T75" fmla="*/ 3036 h 3584"/>
                <a:gd name="T76" fmla="*/ 1848 w 2756"/>
                <a:gd name="T77" fmla="*/ 2754 h 3584"/>
                <a:gd name="T78" fmla="*/ 2662 w 2756"/>
                <a:gd name="T79" fmla="*/ 2754 h 3584"/>
                <a:gd name="T80" fmla="*/ 2756 w 2756"/>
                <a:gd name="T81" fmla="*/ 2660 h 3584"/>
                <a:gd name="T82" fmla="*/ 2756 w 2756"/>
                <a:gd name="T83" fmla="*/ 1638 h 3584"/>
                <a:gd name="T84" fmla="*/ 2690 w 2756"/>
                <a:gd name="T85" fmla="*/ 1549 h 3584"/>
                <a:gd name="T86" fmla="*/ 2585 w 2756"/>
                <a:gd name="T87" fmla="*/ 1584 h 3584"/>
                <a:gd name="T88" fmla="*/ 2289 w 2756"/>
                <a:gd name="T89" fmla="*/ 1738 h 3584"/>
                <a:gd name="T90" fmla="*/ 1928 w 2756"/>
                <a:gd name="T91" fmla="*/ 1377 h 3584"/>
                <a:gd name="T92" fmla="*/ 2289 w 2756"/>
                <a:gd name="T93" fmla="*/ 1016 h 3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756" h="3584">
                  <a:moveTo>
                    <a:pt x="2289" y="1016"/>
                  </a:moveTo>
                  <a:cubicBezTo>
                    <a:pt x="2407" y="1016"/>
                    <a:pt x="2518" y="1074"/>
                    <a:pt x="2585" y="1170"/>
                  </a:cubicBezTo>
                  <a:cubicBezTo>
                    <a:pt x="2609" y="1203"/>
                    <a:pt x="2651" y="1217"/>
                    <a:pt x="2690" y="1205"/>
                  </a:cubicBezTo>
                  <a:cubicBezTo>
                    <a:pt x="2729" y="1193"/>
                    <a:pt x="2756" y="1157"/>
                    <a:pt x="2756" y="1116"/>
                  </a:cubicBezTo>
                  <a:lnTo>
                    <a:pt x="2756" y="94"/>
                  </a:lnTo>
                  <a:cubicBezTo>
                    <a:pt x="2756" y="42"/>
                    <a:pt x="2714" y="0"/>
                    <a:pt x="2662" y="0"/>
                  </a:cubicBezTo>
                  <a:lnTo>
                    <a:pt x="94" y="0"/>
                  </a:lnTo>
                  <a:cubicBezTo>
                    <a:pt x="42" y="0"/>
                    <a:pt x="0" y="42"/>
                    <a:pt x="0" y="94"/>
                  </a:cubicBezTo>
                  <a:lnTo>
                    <a:pt x="0" y="739"/>
                  </a:lnTo>
                  <a:cubicBezTo>
                    <a:pt x="0" y="791"/>
                    <a:pt x="42" y="833"/>
                    <a:pt x="94" y="833"/>
                  </a:cubicBezTo>
                  <a:cubicBezTo>
                    <a:pt x="146" y="833"/>
                    <a:pt x="188" y="791"/>
                    <a:pt x="188" y="739"/>
                  </a:cubicBezTo>
                  <a:lnTo>
                    <a:pt x="188" y="187"/>
                  </a:lnTo>
                  <a:lnTo>
                    <a:pt x="2568" y="187"/>
                  </a:lnTo>
                  <a:lnTo>
                    <a:pt x="2568" y="905"/>
                  </a:lnTo>
                  <a:cubicBezTo>
                    <a:pt x="2485" y="856"/>
                    <a:pt x="2389" y="829"/>
                    <a:pt x="2289" y="829"/>
                  </a:cubicBezTo>
                  <a:cubicBezTo>
                    <a:pt x="1987" y="829"/>
                    <a:pt x="1741" y="1075"/>
                    <a:pt x="1741" y="1377"/>
                  </a:cubicBezTo>
                  <a:cubicBezTo>
                    <a:pt x="1741" y="1679"/>
                    <a:pt x="1987" y="1925"/>
                    <a:pt x="2289" y="1925"/>
                  </a:cubicBezTo>
                  <a:cubicBezTo>
                    <a:pt x="2389" y="1925"/>
                    <a:pt x="2485" y="1898"/>
                    <a:pt x="2568" y="1849"/>
                  </a:cubicBezTo>
                  <a:lnTo>
                    <a:pt x="2568" y="2567"/>
                  </a:lnTo>
                  <a:lnTo>
                    <a:pt x="1634" y="2567"/>
                  </a:lnTo>
                  <a:cubicBezTo>
                    <a:pt x="1592" y="2567"/>
                    <a:pt x="1556" y="2593"/>
                    <a:pt x="1544" y="2633"/>
                  </a:cubicBezTo>
                  <a:cubicBezTo>
                    <a:pt x="1532" y="2672"/>
                    <a:pt x="1547" y="2715"/>
                    <a:pt x="1581" y="2738"/>
                  </a:cubicBezTo>
                  <a:cubicBezTo>
                    <a:pt x="1679" y="2805"/>
                    <a:pt x="1738" y="2917"/>
                    <a:pt x="1738" y="3036"/>
                  </a:cubicBezTo>
                  <a:cubicBezTo>
                    <a:pt x="1738" y="3235"/>
                    <a:pt x="1576" y="3397"/>
                    <a:pt x="1377" y="3397"/>
                  </a:cubicBezTo>
                  <a:cubicBezTo>
                    <a:pt x="1179" y="3397"/>
                    <a:pt x="1017" y="3235"/>
                    <a:pt x="1017" y="3036"/>
                  </a:cubicBezTo>
                  <a:cubicBezTo>
                    <a:pt x="1017" y="2917"/>
                    <a:pt x="1076" y="2805"/>
                    <a:pt x="1174" y="2738"/>
                  </a:cubicBezTo>
                  <a:cubicBezTo>
                    <a:pt x="1208" y="2715"/>
                    <a:pt x="1223" y="2672"/>
                    <a:pt x="1211" y="2633"/>
                  </a:cubicBezTo>
                  <a:cubicBezTo>
                    <a:pt x="1199" y="2593"/>
                    <a:pt x="1162" y="2567"/>
                    <a:pt x="1121" y="2567"/>
                  </a:cubicBezTo>
                  <a:lnTo>
                    <a:pt x="188" y="2567"/>
                  </a:lnTo>
                  <a:lnTo>
                    <a:pt x="188" y="1052"/>
                  </a:lnTo>
                  <a:cubicBezTo>
                    <a:pt x="188" y="1000"/>
                    <a:pt x="146" y="958"/>
                    <a:pt x="94" y="958"/>
                  </a:cubicBezTo>
                  <a:cubicBezTo>
                    <a:pt x="42" y="958"/>
                    <a:pt x="0" y="1000"/>
                    <a:pt x="0" y="1052"/>
                  </a:cubicBezTo>
                  <a:lnTo>
                    <a:pt x="0" y="2660"/>
                  </a:lnTo>
                  <a:cubicBezTo>
                    <a:pt x="0" y="2712"/>
                    <a:pt x="42" y="2754"/>
                    <a:pt x="94" y="2754"/>
                  </a:cubicBezTo>
                  <a:lnTo>
                    <a:pt x="907" y="2754"/>
                  </a:lnTo>
                  <a:cubicBezTo>
                    <a:pt x="857" y="2838"/>
                    <a:pt x="829" y="2935"/>
                    <a:pt x="829" y="3036"/>
                  </a:cubicBezTo>
                  <a:cubicBezTo>
                    <a:pt x="829" y="3338"/>
                    <a:pt x="1075" y="3584"/>
                    <a:pt x="1377" y="3584"/>
                  </a:cubicBezTo>
                  <a:cubicBezTo>
                    <a:pt x="1680" y="3584"/>
                    <a:pt x="1926" y="3338"/>
                    <a:pt x="1926" y="3036"/>
                  </a:cubicBezTo>
                  <a:cubicBezTo>
                    <a:pt x="1926" y="2935"/>
                    <a:pt x="1898" y="2838"/>
                    <a:pt x="1848" y="2754"/>
                  </a:cubicBezTo>
                  <a:lnTo>
                    <a:pt x="2662" y="2754"/>
                  </a:lnTo>
                  <a:cubicBezTo>
                    <a:pt x="2714" y="2754"/>
                    <a:pt x="2756" y="2712"/>
                    <a:pt x="2756" y="2660"/>
                  </a:cubicBezTo>
                  <a:lnTo>
                    <a:pt x="2756" y="1638"/>
                  </a:lnTo>
                  <a:cubicBezTo>
                    <a:pt x="2756" y="1598"/>
                    <a:pt x="2729" y="1561"/>
                    <a:pt x="2690" y="1549"/>
                  </a:cubicBezTo>
                  <a:cubicBezTo>
                    <a:pt x="2651" y="1537"/>
                    <a:pt x="2609" y="1551"/>
                    <a:pt x="2585" y="1584"/>
                  </a:cubicBezTo>
                  <a:cubicBezTo>
                    <a:pt x="2518" y="1680"/>
                    <a:pt x="2407" y="1738"/>
                    <a:pt x="2289" y="1738"/>
                  </a:cubicBezTo>
                  <a:cubicBezTo>
                    <a:pt x="2090" y="1738"/>
                    <a:pt x="1928" y="1576"/>
                    <a:pt x="1928" y="1377"/>
                  </a:cubicBezTo>
                  <a:cubicBezTo>
                    <a:pt x="1928" y="1178"/>
                    <a:pt x="2090" y="1016"/>
                    <a:pt x="2289" y="101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232">
              <a:extLst>
                <a:ext uri="{FF2B5EF4-FFF2-40B4-BE49-F238E27FC236}">
                  <a16:creationId xmlns:a16="http://schemas.microsoft.com/office/drawing/2014/main" id="{BFD52F25-5817-4E8B-A836-71BDA8B6B9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8" y="2611"/>
              <a:ext cx="142" cy="141"/>
            </a:xfrm>
            <a:custGeom>
              <a:avLst/>
              <a:gdLst>
                <a:gd name="T0" fmla="*/ 5271 w 5271"/>
                <a:gd name="T1" fmla="*/ 1095 h 5268"/>
                <a:gd name="T2" fmla="*/ 5177 w 5271"/>
                <a:gd name="T3" fmla="*/ 0 h 5268"/>
                <a:gd name="T4" fmla="*/ 2542 w 5271"/>
                <a:gd name="T5" fmla="*/ 94 h 5268"/>
                <a:gd name="T6" fmla="*/ 2265 w 5271"/>
                <a:gd name="T7" fmla="*/ 821 h 5268"/>
                <a:gd name="T8" fmla="*/ 2265 w 5271"/>
                <a:gd name="T9" fmla="*/ 1908 h 5268"/>
                <a:gd name="T10" fmla="*/ 2542 w 5271"/>
                <a:gd name="T11" fmla="*/ 2540 h 5268"/>
                <a:gd name="T12" fmla="*/ 1533 w 5271"/>
                <a:gd name="T13" fmla="*/ 2606 h 5268"/>
                <a:gd name="T14" fmla="*/ 1720 w 5271"/>
                <a:gd name="T15" fmla="*/ 3002 h 5268"/>
                <a:gd name="T16" fmla="*/ 1008 w 5271"/>
                <a:gd name="T17" fmla="*/ 3002 h 5268"/>
                <a:gd name="T18" fmla="*/ 1195 w 5271"/>
                <a:gd name="T19" fmla="*/ 2606 h 5268"/>
                <a:gd name="T20" fmla="*/ 94 w 5271"/>
                <a:gd name="T21" fmla="*/ 2540 h 5268"/>
                <a:gd name="T22" fmla="*/ 0 w 5271"/>
                <a:gd name="T23" fmla="*/ 4114 h 5268"/>
                <a:gd name="T24" fmla="*/ 188 w 5271"/>
                <a:gd name="T25" fmla="*/ 4114 h 5268"/>
                <a:gd name="T26" fmla="*/ 895 w 5271"/>
                <a:gd name="T27" fmla="*/ 2728 h 5268"/>
                <a:gd name="T28" fmla="*/ 1364 w 5271"/>
                <a:gd name="T29" fmla="*/ 3545 h 5268"/>
                <a:gd name="T30" fmla="*/ 1833 w 5271"/>
                <a:gd name="T31" fmla="*/ 2728 h 5268"/>
                <a:gd name="T32" fmla="*/ 2542 w 5271"/>
                <a:gd name="T33" fmla="*/ 3646 h 5268"/>
                <a:gd name="T34" fmla="*/ 2608 w 5271"/>
                <a:gd name="T35" fmla="*/ 3740 h 5268"/>
                <a:gd name="T36" fmla="*/ 3005 w 5271"/>
                <a:gd name="T37" fmla="*/ 3548 h 5268"/>
                <a:gd name="T38" fmla="*/ 3005 w 5271"/>
                <a:gd name="T39" fmla="*/ 4260 h 5268"/>
                <a:gd name="T40" fmla="*/ 2608 w 5271"/>
                <a:gd name="T41" fmla="*/ 4068 h 5268"/>
                <a:gd name="T42" fmla="*/ 2542 w 5271"/>
                <a:gd name="T43" fmla="*/ 4163 h 5268"/>
                <a:gd name="T44" fmla="*/ 188 w 5271"/>
                <a:gd name="T45" fmla="*/ 5081 h 5268"/>
                <a:gd name="T46" fmla="*/ 94 w 5271"/>
                <a:gd name="T47" fmla="*/ 4333 h 5268"/>
                <a:gd name="T48" fmla="*/ 0 w 5271"/>
                <a:gd name="T49" fmla="*/ 5174 h 5268"/>
                <a:gd name="T50" fmla="*/ 2635 w 5271"/>
                <a:gd name="T51" fmla="*/ 5268 h 5268"/>
                <a:gd name="T52" fmla="*/ 5271 w 5271"/>
                <a:gd name="T53" fmla="*/ 5174 h 5268"/>
                <a:gd name="T54" fmla="*/ 5271 w 5271"/>
                <a:gd name="T55" fmla="*/ 1407 h 5268"/>
                <a:gd name="T56" fmla="*/ 5083 w 5271"/>
                <a:gd name="T57" fmla="*/ 1407 h 5268"/>
                <a:gd name="T58" fmla="*/ 4376 w 5271"/>
                <a:gd name="T59" fmla="*/ 2540 h 5268"/>
                <a:gd name="T60" fmla="*/ 4450 w 5271"/>
                <a:gd name="T61" fmla="*/ 2264 h 5268"/>
                <a:gd name="T62" fmla="*/ 3907 w 5271"/>
                <a:gd name="T63" fmla="*/ 1719 h 5268"/>
                <a:gd name="T64" fmla="*/ 3363 w 5271"/>
                <a:gd name="T65" fmla="*/ 2264 h 5268"/>
                <a:gd name="T66" fmla="*/ 3438 w 5271"/>
                <a:gd name="T67" fmla="*/ 2540 h 5268"/>
                <a:gd name="T68" fmla="*/ 2729 w 5271"/>
                <a:gd name="T69" fmla="*/ 1617 h 5268"/>
                <a:gd name="T70" fmla="*/ 2558 w 5271"/>
                <a:gd name="T71" fmla="*/ 1565 h 5268"/>
                <a:gd name="T72" fmla="*/ 1909 w 5271"/>
                <a:gd name="T73" fmla="*/ 1364 h 5268"/>
                <a:gd name="T74" fmla="*/ 2558 w 5271"/>
                <a:gd name="T75" fmla="*/ 1163 h 5268"/>
                <a:gd name="T76" fmla="*/ 2729 w 5271"/>
                <a:gd name="T77" fmla="*/ 1111 h 5268"/>
                <a:gd name="T78" fmla="*/ 5083 w 5271"/>
                <a:gd name="T79" fmla="*/ 188 h 5268"/>
                <a:gd name="T80" fmla="*/ 5177 w 5271"/>
                <a:gd name="T81" fmla="*/ 1189 h 5268"/>
                <a:gd name="T82" fmla="*/ 3648 w 5271"/>
                <a:gd name="T83" fmla="*/ 2728 h 5268"/>
                <a:gd name="T84" fmla="*/ 3653 w 5271"/>
                <a:gd name="T85" fmla="*/ 2728 h 5268"/>
                <a:gd name="T86" fmla="*/ 3706 w 5271"/>
                <a:gd name="T87" fmla="*/ 2557 h 5268"/>
                <a:gd name="T88" fmla="*/ 3907 w 5271"/>
                <a:gd name="T89" fmla="*/ 1910 h 5268"/>
                <a:gd name="T90" fmla="*/ 4107 w 5271"/>
                <a:gd name="T91" fmla="*/ 2557 h 5268"/>
                <a:gd name="T92" fmla="*/ 4160 w 5271"/>
                <a:gd name="T93" fmla="*/ 2728 h 5268"/>
                <a:gd name="T94" fmla="*/ 5083 w 5271"/>
                <a:gd name="T95" fmla="*/ 2728 h 5268"/>
                <a:gd name="T96" fmla="*/ 2729 w 5271"/>
                <a:gd name="T97" fmla="*/ 5081 h 5268"/>
                <a:gd name="T98" fmla="*/ 3005 w 5271"/>
                <a:gd name="T99" fmla="*/ 4448 h 5268"/>
                <a:gd name="T100" fmla="*/ 3006 w 5271"/>
                <a:gd name="T101" fmla="*/ 4448 h 5268"/>
                <a:gd name="T102" fmla="*/ 3006 w 5271"/>
                <a:gd name="T103" fmla="*/ 3361 h 5268"/>
                <a:gd name="T104" fmla="*/ 3005 w 5271"/>
                <a:gd name="T105" fmla="*/ 3361 h 5268"/>
                <a:gd name="T106" fmla="*/ 2729 w 5271"/>
                <a:gd name="T107" fmla="*/ 2728 h 5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271" h="5268">
                  <a:moveTo>
                    <a:pt x="5177" y="1189"/>
                  </a:moveTo>
                  <a:cubicBezTo>
                    <a:pt x="5229" y="1189"/>
                    <a:pt x="5271" y="1147"/>
                    <a:pt x="5271" y="1095"/>
                  </a:cubicBezTo>
                  <a:lnTo>
                    <a:pt x="5271" y="94"/>
                  </a:lnTo>
                  <a:cubicBezTo>
                    <a:pt x="5271" y="42"/>
                    <a:pt x="5229" y="0"/>
                    <a:pt x="5177" y="0"/>
                  </a:cubicBezTo>
                  <a:lnTo>
                    <a:pt x="2635" y="0"/>
                  </a:lnTo>
                  <a:cubicBezTo>
                    <a:pt x="2584" y="0"/>
                    <a:pt x="2542" y="42"/>
                    <a:pt x="2542" y="94"/>
                  </a:cubicBezTo>
                  <a:lnTo>
                    <a:pt x="2542" y="897"/>
                  </a:lnTo>
                  <a:cubicBezTo>
                    <a:pt x="2459" y="848"/>
                    <a:pt x="2364" y="821"/>
                    <a:pt x="2265" y="821"/>
                  </a:cubicBezTo>
                  <a:cubicBezTo>
                    <a:pt x="1966" y="821"/>
                    <a:pt x="1722" y="1064"/>
                    <a:pt x="1722" y="1364"/>
                  </a:cubicBezTo>
                  <a:cubicBezTo>
                    <a:pt x="1722" y="1664"/>
                    <a:pt x="1965" y="1908"/>
                    <a:pt x="2265" y="1908"/>
                  </a:cubicBezTo>
                  <a:cubicBezTo>
                    <a:pt x="2364" y="1908"/>
                    <a:pt x="2459" y="1880"/>
                    <a:pt x="2542" y="1831"/>
                  </a:cubicBezTo>
                  <a:lnTo>
                    <a:pt x="2542" y="2540"/>
                  </a:lnTo>
                  <a:lnTo>
                    <a:pt x="1623" y="2540"/>
                  </a:lnTo>
                  <a:cubicBezTo>
                    <a:pt x="1582" y="2540"/>
                    <a:pt x="1546" y="2567"/>
                    <a:pt x="1533" y="2606"/>
                  </a:cubicBezTo>
                  <a:cubicBezTo>
                    <a:pt x="1521" y="2645"/>
                    <a:pt x="1535" y="2687"/>
                    <a:pt x="1569" y="2711"/>
                  </a:cubicBezTo>
                  <a:cubicBezTo>
                    <a:pt x="1663" y="2777"/>
                    <a:pt x="1720" y="2886"/>
                    <a:pt x="1720" y="3002"/>
                  </a:cubicBezTo>
                  <a:cubicBezTo>
                    <a:pt x="1720" y="3198"/>
                    <a:pt x="1560" y="3358"/>
                    <a:pt x="1364" y="3358"/>
                  </a:cubicBezTo>
                  <a:cubicBezTo>
                    <a:pt x="1168" y="3358"/>
                    <a:pt x="1008" y="3198"/>
                    <a:pt x="1008" y="3002"/>
                  </a:cubicBezTo>
                  <a:cubicBezTo>
                    <a:pt x="1008" y="2886"/>
                    <a:pt x="1065" y="2777"/>
                    <a:pt x="1159" y="2711"/>
                  </a:cubicBezTo>
                  <a:cubicBezTo>
                    <a:pt x="1193" y="2687"/>
                    <a:pt x="1207" y="2645"/>
                    <a:pt x="1195" y="2606"/>
                  </a:cubicBezTo>
                  <a:cubicBezTo>
                    <a:pt x="1182" y="2567"/>
                    <a:pt x="1146" y="2540"/>
                    <a:pt x="1105" y="2540"/>
                  </a:cubicBezTo>
                  <a:lnTo>
                    <a:pt x="94" y="2540"/>
                  </a:lnTo>
                  <a:cubicBezTo>
                    <a:pt x="42" y="2540"/>
                    <a:pt x="0" y="2582"/>
                    <a:pt x="0" y="2634"/>
                  </a:cubicBezTo>
                  <a:lnTo>
                    <a:pt x="0" y="4114"/>
                  </a:lnTo>
                  <a:cubicBezTo>
                    <a:pt x="0" y="4166"/>
                    <a:pt x="42" y="4208"/>
                    <a:pt x="94" y="4208"/>
                  </a:cubicBezTo>
                  <a:cubicBezTo>
                    <a:pt x="146" y="4208"/>
                    <a:pt x="188" y="4166"/>
                    <a:pt x="188" y="4114"/>
                  </a:cubicBezTo>
                  <a:lnTo>
                    <a:pt x="188" y="2728"/>
                  </a:lnTo>
                  <a:lnTo>
                    <a:pt x="895" y="2728"/>
                  </a:lnTo>
                  <a:cubicBezTo>
                    <a:pt x="847" y="2810"/>
                    <a:pt x="821" y="2904"/>
                    <a:pt x="821" y="3002"/>
                  </a:cubicBezTo>
                  <a:cubicBezTo>
                    <a:pt x="821" y="3302"/>
                    <a:pt x="1064" y="3545"/>
                    <a:pt x="1364" y="3545"/>
                  </a:cubicBezTo>
                  <a:cubicBezTo>
                    <a:pt x="1664" y="3545"/>
                    <a:pt x="1907" y="3302"/>
                    <a:pt x="1907" y="3002"/>
                  </a:cubicBezTo>
                  <a:cubicBezTo>
                    <a:pt x="1907" y="2904"/>
                    <a:pt x="1881" y="2810"/>
                    <a:pt x="1833" y="2728"/>
                  </a:cubicBezTo>
                  <a:lnTo>
                    <a:pt x="2542" y="2728"/>
                  </a:lnTo>
                  <a:lnTo>
                    <a:pt x="2542" y="3646"/>
                  </a:lnTo>
                  <a:lnTo>
                    <a:pt x="2542" y="3651"/>
                  </a:lnTo>
                  <a:cubicBezTo>
                    <a:pt x="2542" y="3692"/>
                    <a:pt x="2568" y="3728"/>
                    <a:pt x="2608" y="3740"/>
                  </a:cubicBezTo>
                  <a:cubicBezTo>
                    <a:pt x="2647" y="3752"/>
                    <a:pt x="2690" y="3738"/>
                    <a:pt x="2713" y="3704"/>
                  </a:cubicBezTo>
                  <a:cubicBezTo>
                    <a:pt x="2779" y="3606"/>
                    <a:pt x="2888" y="3548"/>
                    <a:pt x="3005" y="3548"/>
                  </a:cubicBezTo>
                  <a:cubicBezTo>
                    <a:pt x="3201" y="3548"/>
                    <a:pt x="3361" y="3708"/>
                    <a:pt x="3361" y="3904"/>
                  </a:cubicBezTo>
                  <a:cubicBezTo>
                    <a:pt x="3361" y="4100"/>
                    <a:pt x="3201" y="4260"/>
                    <a:pt x="3005" y="4260"/>
                  </a:cubicBezTo>
                  <a:cubicBezTo>
                    <a:pt x="2888" y="4260"/>
                    <a:pt x="2779" y="4202"/>
                    <a:pt x="2713" y="4105"/>
                  </a:cubicBezTo>
                  <a:cubicBezTo>
                    <a:pt x="2690" y="4071"/>
                    <a:pt x="2647" y="4056"/>
                    <a:pt x="2608" y="4068"/>
                  </a:cubicBezTo>
                  <a:cubicBezTo>
                    <a:pt x="2568" y="4080"/>
                    <a:pt x="2542" y="4117"/>
                    <a:pt x="2542" y="4158"/>
                  </a:cubicBezTo>
                  <a:lnTo>
                    <a:pt x="2542" y="4163"/>
                  </a:lnTo>
                  <a:lnTo>
                    <a:pt x="2542" y="5081"/>
                  </a:lnTo>
                  <a:lnTo>
                    <a:pt x="188" y="5081"/>
                  </a:lnTo>
                  <a:lnTo>
                    <a:pt x="188" y="4426"/>
                  </a:lnTo>
                  <a:cubicBezTo>
                    <a:pt x="188" y="4375"/>
                    <a:pt x="146" y="4333"/>
                    <a:pt x="94" y="4333"/>
                  </a:cubicBezTo>
                  <a:cubicBezTo>
                    <a:pt x="42" y="4333"/>
                    <a:pt x="0" y="4375"/>
                    <a:pt x="0" y="4426"/>
                  </a:cubicBezTo>
                  <a:lnTo>
                    <a:pt x="0" y="5174"/>
                  </a:lnTo>
                  <a:cubicBezTo>
                    <a:pt x="0" y="5226"/>
                    <a:pt x="42" y="5268"/>
                    <a:pt x="94" y="5268"/>
                  </a:cubicBezTo>
                  <a:lnTo>
                    <a:pt x="2635" y="5268"/>
                  </a:lnTo>
                  <a:lnTo>
                    <a:pt x="5177" y="5268"/>
                  </a:lnTo>
                  <a:cubicBezTo>
                    <a:pt x="5229" y="5268"/>
                    <a:pt x="5271" y="5226"/>
                    <a:pt x="5271" y="5174"/>
                  </a:cubicBezTo>
                  <a:lnTo>
                    <a:pt x="5271" y="2634"/>
                  </a:lnTo>
                  <a:lnTo>
                    <a:pt x="5271" y="1407"/>
                  </a:lnTo>
                  <a:cubicBezTo>
                    <a:pt x="5271" y="1355"/>
                    <a:pt x="5229" y="1313"/>
                    <a:pt x="5177" y="1313"/>
                  </a:cubicBezTo>
                  <a:cubicBezTo>
                    <a:pt x="5125" y="1313"/>
                    <a:pt x="5083" y="1355"/>
                    <a:pt x="5083" y="1407"/>
                  </a:cubicBezTo>
                  <a:lnTo>
                    <a:pt x="5083" y="2540"/>
                  </a:lnTo>
                  <a:lnTo>
                    <a:pt x="4376" y="2540"/>
                  </a:lnTo>
                  <a:cubicBezTo>
                    <a:pt x="4424" y="2458"/>
                    <a:pt x="4450" y="2364"/>
                    <a:pt x="4450" y="2266"/>
                  </a:cubicBezTo>
                  <a:cubicBezTo>
                    <a:pt x="4450" y="2266"/>
                    <a:pt x="4450" y="2265"/>
                    <a:pt x="4450" y="2264"/>
                  </a:cubicBezTo>
                  <a:cubicBezTo>
                    <a:pt x="4450" y="2264"/>
                    <a:pt x="4450" y="2263"/>
                    <a:pt x="4450" y="2263"/>
                  </a:cubicBezTo>
                  <a:cubicBezTo>
                    <a:pt x="4450" y="1963"/>
                    <a:pt x="4207" y="1719"/>
                    <a:pt x="3907" y="1719"/>
                  </a:cubicBezTo>
                  <a:cubicBezTo>
                    <a:pt x="3607" y="1719"/>
                    <a:pt x="3363" y="1963"/>
                    <a:pt x="3363" y="2263"/>
                  </a:cubicBezTo>
                  <a:cubicBezTo>
                    <a:pt x="3363" y="2263"/>
                    <a:pt x="3363" y="2264"/>
                    <a:pt x="3363" y="2264"/>
                  </a:cubicBezTo>
                  <a:cubicBezTo>
                    <a:pt x="3363" y="2265"/>
                    <a:pt x="3363" y="2266"/>
                    <a:pt x="3363" y="2266"/>
                  </a:cubicBezTo>
                  <a:cubicBezTo>
                    <a:pt x="3363" y="2364"/>
                    <a:pt x="3390" y="2458"/>
                    <a:pt x="3438" y="2540"/>
                  </a:cubicBezTo>
                  <a:lnTo>
                    <a:pt x="2729" y="2540"/>
                  </a:lnTo>
                  <a:lnTo>
                    <a:pt x="2729" y="1617"/>
                  </a:lnTo>
                  <a:cubicBezTo>
                    <a:pt x="2729" y="1576"/>
                    <a:pt x="2702" y="1540"/>
                    <a:pt x="2663" y="1528"/>
                  </a:cubicBezTo>
                  <a:cubicBezTo>
                    <a:pt x="2624" y="1516"/>
                    <a:pt x="2581" y="1531"/>
                    <a:pt x="2558" y="1565"/>
                  </a:cubicBezTo>
                  <a:cubicBezTo>
                    <a:pt x="2492" y="1662"/>
                    <a:pt x="2382" y="1720"/>
                    <a:pt x="2265" y="1720"/>
                  </a:cubicBezTo>
                  <a:cubicBezTo>
                    <a:pt x="2069" y="1720"/>
                    <a:pt x="1909" y="1560"/>
                    <a:pt x="1909" y="1364"/>
                  </a:cubicBezTo>
                  <a:cubicBezTo>
                    <a:pt x="1909" y="1168"/>
                    <a:pt x="2069" y="1008"/>
                    <a:pt x="2265" y="1008"/>
                  </a:cubicBezTo>
                  <a:cubicBezTo>
                    <a:pt x="2382" y="1008"/>
                    <a:pt x="2492" y="1066"/>
                    <a:pt x="2558" y="1163"/>
                  </a:cubicBezTo>
                  <a:cubicBezTo>
                    <a:pt x="2581" y="1197"/>
                    <a:pt x="2624" y="1212"/>
                    <a:pt x="2663" y="1200"/>
                  </a:cubicBezTo>
                  <a:cubicBezTo>
                    <a:pt x="2702" y="1188"/>
                    <a:pt x="2729" y="1152"/>
                    <a:pt x="2729" y="1111"/>
                  </a:cubicBezTo>
                  <a:lnTo>
                    <a:pt x="2729" y="188"/>
                  </a:lnTo>
                  <a:lnTo>
                    <a:pt x="5083" y="188"/>
                  </a:lnTo>
                  <a:lnTo>
                    <a:pt x="5083" y="1095"/>
                  </a:lnTo>
                  <a:cubicBezTo>
                    <a:pt x="5083" y="1147"/>
                    <a:pt x="5125" y="1189"/>
                    <a:pt x="5177" y="1189"/>
                  </a:cubicBezTo>
                  <a:close/>
                  <a:moveTo>
                    <a:pt x="2729" y="2728"/>
                  </a:moveTo>
                  <a:lnTo>
                    <a:pt x="3648" y="2728"/>
                  </a:lnTo>
                  <a:lnTo>
                    <a:pt x="3648" y="2728"/>
                  </a:lnTo>
                  <a:lnTo>
                    <a:pt x="3653" y="2728"/>
                  </a:lnTo>
                  <a:cubicBezTo>
                    <a:pt x="3694" y="2728"/>
                    <a:pt x="3731" y="2701"/>
                    <a:pt x="3743" y="2662"/>
                  </a:cubicBezTo>
                  <a:cubicBezTo>
                    <a:pt x="3755" y="2623"/>
                    <a:pt x="3740" y="2580"/>
                    <a:pt x="3706" y="2557"/>
                  </a:cubicBezTo>
                  <a:cubicBezTo>
                    <a:pt x="3609" y="2491"/>
                    <a:pt x="3551" y="2381"/>
                    <a:pt x="3551" y="2264"/>
                  </a:cubicBezTo>
                  <a:cubicBezTo>
                    <a:pt x="3552" y="2069"/>
                    <a:pt x="3711" y="1910"/>
                    <a:pt x="3907" y="1910"/>
                  </a:cubicBezTo>
                  <a:cubicBezTo>
                    <a:pt x="4102" y="1910"/>
                    <a:pt x="4262" y="2069"/>
                    <a:pt x="4263" y="2264"/>
                  </a:cubicBezTo>
                  <a:cubicBezTo>
                    <a:pt x="4262" y="2381"/>
                    <a:pt x="4204" y="2491"/>
                    <a:pt x="4107" y="2557"/>
                  </a:cubicBezTo>
                  <a:cubicBezTo>
                    <a:pt x="4073" y="2580"/>
                    <a:pt x="4059" y="2623"/>
                    <a:pt x="4071" y="2662"/>
                  </a:cubicBezTo>
                  <a:cubicBezTo>
                    <a:pt x="4083" y="2701"/>
                    <a:pt x="4119" y="2728"/>
                    <a:pt x="4160" y="2728"/>
                  </a:cubicBezTo>
                  <a:lnTo>
                    <a:pt x="4165" y="2728"/>
                  </a:lnTo>
                  <a:lnTo>
                    <a:pt x="5083" y="2728"/>
                  </a:lnTo>
                  <a:lnTo>
                    <a:pt x="5083" y="5081"/>
                  </a:lnTo>
                  <a:lnTo>
                    <a:pt x="2729" y="5081"/>
                  </a:lnTo>
                  <a:lnTo>
                    <a:pt x="2729" y="4373"/>
                  </a:lnTo>
                  <a:cubicBezTo>
                    <a:pt x="2812" y="4421"/>
                    <a:pt x="2906" y="4448"/>
                    <a:pt x="3005" y="4448"/>
                  </a:cubicBezTo>
                  <a:cubicBezTo>
                    <a:pt x="3005" y="4448"/>
                    <a:pt x="3005" y="4448"/>
                    <a:pt x="3005" y="4448"/>
                  </a:cubicBezTo>
                  <a:cubicBezTo>
                    <a:pt x="3005" y="4448"/>
                    <a:pt x="3006" y="4448"/>
                    <a:pt x="3006" y="4448"/>
                  </a:cubicBezTo>
                  <a:cubicBezTo>
                    <a:pt x="3305" y="4448"/>
                    <a:pt x="3549" y="4204"/>
                    <a:pt x="3549" y="3904"/>
                  </a:cubicBezTo>
                  <a:cubicBezTo>
                    <a:pt x="3549" y="3605"/>
                    <a:pt x="3305" y="3361"/>
                    <a:pt x="3006" y="3361"/>
                  </a:cubicBezTo>
                  <a:cubicBezTo>
                    <a:pt x="3006" y="3361"/>
                    <a:pt x="3005" y="3361"/>
                    <a:pt x="3005" y="3361"/>
                  </a:cubicBezTo>
                  <a:cubicBezTo>
                    <a:pt x="3005" y="3361"/>
                    <a:pt x="3005" y="3361"/>
                    <a:pt x="3005" y="3361"/>
                  </a:cubicBezTo>
                  <a:cubicBezTo>
                    <a:pt x="2906" y="3361"/>
                    <a:pt x="2812" y="3387"/>
                    <a:pt x="2729" y="3435"/>
                  </a:cubicBezTo>
                  <a:lnTo>
                    <a:pt x="2729" y="272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832614125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object 39"/>
          <p:cNvSpPr txBox="1"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ru-RU" sz="2000" err="1">
                <a:latin typeface="Arial" panose="020B0604020202020204" pitchFamily="34" charset="0"/>
                <a:cs typeface="Arial" panose="020B0604020202020204" pitchFamily="34" charset="0"/>
              </a:rPr>
              <a:t>ЎзРда</a:t>
            </a:r>
            <a:r>
              <a:rPr lang="ru-RU" sz="20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000" err="1">
                <a:latin typeface="Arial" panose="020B0604020202020204" pitchFamily="34" charset="0"/>
                <a:cs typeface="Arial" panose="020B0604020202020204" pitchFamily="34" charset="0"/>
              </a:rPr>
              <a:t>коррупциявий</a:t>
            </a:r>
            <a:r>
              <a:rPr lang="ru-RU" sz="20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000" err="1">
                <a:latin typeface="Arial" panose="020B0604020202020204" pitchFamily="34" charset="0"/>
                <a:cs typeface="Arial" panose="020B0604020202020204" pitchFamily="34" charset="0"/>
              </a:rPr>
              <a:t>хавф-хатарларни</a:t>
            </a:r>
            <a:r>
              <a:rPr lang="ru-RU" sz="20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000" err="1">
                <a:latin typeface="Arial" panose="020B0604020202020204" pitchFamily="34" charset="0"/>
                <a:cs typeface="Arial" panose="020B0604020202020204" pitchFamily="34" charset="0"/>
              </a:rPr>
              <a:t>баҳолаш</a:t>
            </a:r>
            <a:r>
              <a:rPr lang="ru-RU" sz="20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000" err="1">
                <a:latin typeface="Arial" panose="020B0604020202020204" pitchFamily="34" charset="0"/>
                <a:cs typeface="Arial" panose="020B0604020202020204" pitchFamily="34" charset="0"/>
              </a:rPr>
              <a:t>амалиёти</a:t>
            </a:r>
            <a:r>
              <a:rPr lang="ru-RU" sz="2000"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br>
              <a:rPr lang="ru-RU" sz="200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ru-RU" sz="2000"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r>
              <a:rPr lang="ru-RU" sz="2000"/>
              <a:t>-босқич</a:t>
            </a:r>
            <a:r>
              <a:rPr lang="ru-RU" sz="20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000" err="1">
                <a:latin typeface="Arial" panose="020B0604020202020204" pitchFamily="34" charset="0"/>
                <a:cs typeface="Arial" panose="020B0604020202020204" pitchFamily="34" charset="0"/>
              </a:rPr>
              <a:t>ўзига</a:t>
            </a:r>
            <a:r>
              <a:rPr lang="ru-RU" sz="20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000" err="1">
                <a:latin typeface="Arial" panose="020B0604020202020204" pitchFamily="34" charset="0"/>
                <a:cs typeface="Arial" panose="020B0604020202020204" pitchFamily="34" charset="0"/>
              </a:rPr>
              <a:t>хос</a:t>
            </a:r>
            <a:r>
              <a:rPr lang="ru-RU" sz="20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000" err="1">
                <a:latin typeface="Arial" panose="020B0604020202020204" pitchFamily="34" charset="0"/>
                <a:cs typeface="Arial" panose="020B0604020202020204" pitchFamily="34" charset="0"/>
              </a:rPr>
              <a:t>хавф-хатар</a:t>
            </a:r>
            <a:r>
              <a:rPr lang="ru-RU" sz="20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000" err="1">
                <a:latin typeface="Arial" panose="020B0604020202020204" pitchFamily="34" charset="0"/>
                <a:cs typeface="Arial" panose="020B0604020202020204" pitchFamily="34" charset="0"/>
              </a:rPr>
              <a:t>даражасини</a:t>
            </a:r>
            <a:r>
              <a:rPr lang="ru-RU" sz="20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000" err="1">
                <a:latin typeface="Arial" panose="020B0604020202020204" pitchFamily="34" charset="0"/>
                <a:cs typeface="Arial" panose="020B0604020202020204" pitchFamily="34" charset="0"/>
              </a:rPr>
              <a:t>аниқлаш</a:t>
            </a:r>
            <a:r>
              <a:rPr lang="ru-RU" sz="2000">
                <a:latin typeface="Arial" panose="020B0604020202020204" pitchFamily="34" charset="0"/>
                <a:cs typeface="Arial" panose="020B0604020202020204" pitchFamily="34" charset="0"/>
              </a:rPr>
              <a:t> (1/4)</a:t>
            </a:r>
            <a:endParaRPr lang="en-US" sz="20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E83E9F09-E43C-4551-9694-20523817C0A9}"/>
              </a:ext>
            </a:extLst>
          </p:cNvPr>
          <p:cNvGrpSpPr/>
          <p:nvPr/>
        </p:nvGrpSpPr>
        <p:grpSpPr>
          <a:xfrm>
            <a:off x="3784798" y="1282700"/>
            <a:ext cx="7975203" cy="1333499"/>
            <a:chOff x="431998" y="1497505"/>
            <a:chExt cx="7042690" cy="570784"/>
          </a:xfrm>
        </p:grpSpPr>
        <p:sp>
          <p:nvSpPr>
            <p:cNvPr id="8" name="Rectangle: Rounded Corners 7">
              <a:extLst>
                <a:ext uri="{FF2B5EF4-FFF2-40B4-BE49-F238E27FC236}">
                  <a16:creationId xmlns:a16="http://schemas.microsoft.com/office/drawing/2014/main" id="{2D4E53DD-351E-4AC7-8417-561D5146B2C2}"/>
                </a:ext>
              </a:extLst>
            </p:cNvPr>
            <p:cNvSpPr/>
            <p:nvPr/>
          </p:nvSpPr>
          <p:spPr>
            <a:xfrm>
              <a:off x="552610" y="1546729"/>
              <a:ext cx="6922078" cy="521560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80000" tIns="44371" rIns="91440" bIns="44371" rtlCol="0" anchor="ctr">
              <a:noAutofit/>
            </a:bodyPr>
            <a:lstStyle/>
            <a:p>
              <a:endParaRPr lang="ru-RU" b="1">
                <a:solidFill>
                  <a:schemeClr val="tx1"/>
                </a:solidFill>
                <a:latin typeface="+mj-lt"/>
                <a:ea typeface="Golos Text" panose="020B0503020202020204" pitchFamily="34" charset="0"/>
              </a:endParaRPr>
            </a:p>
          </p:txBody>
        </p:sp>
        <p:sp>
          <p:nvSpPr>
            <p:cNvPr id="9" name="Rectangle: Rounded Corners 8">
              <a:extLst>
                <a:ext uri="{FF2B5EF4-FFF2-40B4-BE49-F238E27FC236}">
                  <a16:creationId xmlns:a16="http://schemas.microsoft.com/office/drawing/2014/main" id="{9B7142B6-1478-4125-B2D8-D05D9B60B7D4}"/>
                </a:ext>
              </a:extLst>
            </p:cNvPr>
            <p:cNvSpPr/>
            <p:nvPr/>
          </p:nvSpPr>
          <p:spPr>
            <a:xfrm>
              <a:off x="431998" y="1497505"/>
              <a:ext cx="6982381" cy="521560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</a:gsLst>
              <a:lin ang="0" scaled="1"/>
            </a:gradFill>
            <a:ln w="3175">
              <a:solidFill>
                <a:srgbClr val="2112A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80000" tIns="44371" rIns="91440" bIns="44371" rtlCol="0" anchor="ctr">
              <a:noAutofit/>
            </a:bodyPr>
            <a:lstStyle/>
            <a:p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Махсус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бўлинма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потенциал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коррупциявий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хавф-хатарлар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даражасини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ўзининг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эксперт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хулосаси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ва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мавзу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соҳасидаги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билимлари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асосида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қуйидагиларни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амалга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ошириш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имкониятини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ҳисобга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олган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ҳолда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баҳолайди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:</a:t>
              </a:r>
            </a:p>
          </p:txBody>
        </p:sp>
      </p:grpSp>
      <p:sp>
        <p:nvSpPr>
          <p:cNvPr id="10" name="object 20">
            <a:extLst>
              <a:ext uri="{FF2B5EF4-FFF2-40B4-BE49-F238E27FC236}">
                <a16:creationId xmlns:a16="http://schemas.microsoft.com/office/drawing/2014/main" id="{D85F9AC4-C3F7-499D-94C1-9FA795CE75D4}"/>
              </a:ext>
            </a:extLst>
          </p:cNvPr>
          <p:cNvSpPr txBox="1"/>
          <p:nvPr/>
        </p:nvSpPr>
        <p:spPr>
          <a:xfrm>
            <a:off x="3784798" y="2750688"/>
            <a:ext cx="7964291" cy="31976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66700" indent="-254000">
              <a:lnSpc>
                <a:spcPct val="100000"/>
              </a:lnSpc>
              <a:spcAft>
                <a:spcPts val="6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400" spc="-20" err="1">
                <a:solidFill>
                  <a:schemeClr val="tx2"/>
                </a:solidFill>
                <a:cs typeface="Arial"/>
              </a:rPr>
              <a:t>коррупциявий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ҳуқуқбузарликни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амалга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ошириш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,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яъни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ходимлар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/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ёки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улар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яқин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қариндошлари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орқали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пора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олиши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,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шунингдек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,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асоссиз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равишда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юқори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ҳақ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олиши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, товар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сотиб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олишда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преференциялар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ёки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имтиёзлар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олиши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,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ходимнинг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расмий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ваколатларини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инсофсиз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бажариши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муносабати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билан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турли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ташкилотлардан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хизматлар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олиши</a:t>
            </a:r>
            <a:endParaRPr lang="ru-RU" sz="1400" spc="-20">
              <a:solidFill>
                <a:schemeClr val="tx2"/>
              </a:solidFill>
              <a:cs typeface="Arial"/>
            </a:endParaRPr>
          </a:p>
          <a:p>
            <a:pPr marL="266700" indent="-254000">
              <a:lnSpc>
                <a:spcPct val="100000"/>
              </a:lnSpc>
              <a:spcAft>
                <a:spcPts val="6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400" spc="-20" err="1">
                <a:solidFill>
                  <a:schemeClr val="tx2"/>
                </a:solidFill>
                <a:cs typeface="Arial"/>
              </a:rPr>
              <a:t>давлат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ҳизматларинидан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файдаланиш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учун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сунъий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тўсиқлар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яратиш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</a:p>
          <a:p>
            <a:pPr marL="266700" indent="-254000">
              <a:lnSpc>
                <a:spcPct val="100000"/>
              </a:lnSpc>
              <a:spcAft>
                <a:spcPts val="6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400" spc="-20" err="1">
                <a:solidFill>
                  <a:schemeClr val="tx2"/>
                </a:solidFill>
                <a:cs typeface="Arial"/>
              </a:rPr>
              <a:t>ўз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вақтида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қарор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қабул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қилмаслик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,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ёки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навбатдан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ташқари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тарзда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қабул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қилиш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ёки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жисмоний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ёки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юридик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шахс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учун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мавжуд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бўлган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талабларни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четлаб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ўтиш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орқали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тезкор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тартибда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қарор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қабул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қилиш</a:t>
            </a:r>
            <a:endParaRPr lang="ru-RU" sz="1400" spc="-20">
              <a:solidFill>
                <a:schemeClr val="tx2"/>
              </a:solidFill>
              <a:cs typeface="Arial"/>
            </a:endParaRPr>
          </a:p>
          <a:p>
            <a:pPr marL="266700" indent="-254000">
              <a:lnSpc>
                <a:spcPct val="100000"/>
              </a:lnSpc>
              <a:spcAft>
                <a:spcPts val="6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400" spc="-20" err="1">
                <a:solidFill>
                  <a:schemeClr val="tx2"/>
                </a:solidFill>
                <a:cs typeface="Arial"/>
              </a:rPr>
              <a:t>ҳужжатлар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, электрон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маълумотлар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базаларига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била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туриб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ёлғон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маълумотларнинг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киритилиши</a:t>
            </a:r>
            <a:endParaRPr lang="ru-RU" sz="1400" spc="-20">
              <a:solidFill>
                <a:schemeClr val="tx2"/>
              </a:solidFill>
              <a:cs typeface="Arial"/>
            </a:endParaRPr>
          </a:p>
          <a:p>
            <a:pPr marL="266700" indent="-254000">
              <a:lnSpc>
                <a:spcPct val="100000"/>
              </a:lnSpc>
              <a:spcAft>
                <a:spcPts val="6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400" spc="-20" err="1">
                <a:solidFill>
                  <a:schemeClr val="tx2"/>
                </a:solidFill>
                <a:cs typeface="Arial"/>
              </a:rPr>
              <a:t>хизмат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ваколатларини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амалга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оширишда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манфаатлар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тўқнашуви</a:t>
            </a:r>
            <a:endParaRPr lang="ru-RU" sz="1400" spc="-20">
              <a:solidFill>
                <a:schemeClr val="tx2"/>
              </a:solidFill>
              <a:cs typeface="Arial"/>
            </a:endParaRPr>
          </a:p>
          <a:p>
            <a:pPr marL="266700" indent="-254000">
              <a:lnSpc>
                <a:spcPct val="100000"/>
              </a:lnSpc>
              <a:spcAft>
                <a:spcPts val="6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400" spc="-20" err="1">
                <a:solidFill>
                  <a:schemeClr val="tx2"/>
                </a:solidFill>
                <a:cs typeface="Arial"/>
              </a:rPr>
              <a:t>ҳизмат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ваколатларини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амалга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оширишда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фаворитизм, непотизм (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ошна-оғайнигарчилик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),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маҳаллийчилик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,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ҳомийлик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,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уруғ-аймоқчилик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ҳолатларининг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мавжудлиги</a:t>
            </a:r>
            <a:endParaRPr lang="ru-RU" sz="1400" spc="-20">
              <a:solidFill>
                <a:schemeClr val="tx2"/>
              </a:solidFill>
              <a:cs typeface="Arial"/>
            </a:endParaRP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DFB5FE2E-20A7-40C3-998E-03A94A4CAB2C}"/>
              </a:ext>
            </a:extLst>
          </p:cNvPr>
          <p:cNvSpPr txBox="1">
            <a:spLocks/>
          </p:cNvSpPr>
          <p:nvPr/>
        </p:nvSpPr>
        <p:spPr>
          <a:xfrm>
            <a:off x="438149" y="1282700"/>
            <a:ext cx="2808485" cy="56515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b="0" kern="1200">
                <a:solidFill>
                  <a:schemeClr val="bg2">
                    <a:lumMod val="25000"/>
                  </a:schemeClr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r>
              <a:rPr lang="ru-RU" sz="1600" b="1" err="1"/>
              <a:t>Ўзига</a:t>
            </a:r>
            <a:r>
              <a:rPr lang="ru-RU" sz="1600" b="1"/>
              <a:t> </a:t>
            </a:r>
            <a:r>
              <a:rPr lang="ru-RU" sz="1600" b="1" err="1"/>
              <a:t>хос</a:t>
            </a:r>
            <a:r>
              <a:rPr lang="ru-RU" sz="1600" b="1"/>
              <a:t> </a:t>
            </a:r>
            <a:r>
              <a:rPr lang="ru-RU" sz="1600" b="1" err="1"/>
              <a:t>коррупциявий</a:t>
            </a:r>
            <a:r>
              <a:rPr lang="ru-RU" sz="1600" b="1"/>
              <a:t> </a:t>
            </a:r>
            <a:r>
              <a:rPr lang="ru-RU" sz="1600" b="1" err="1"/>
              <a:t>хавф-хатар</a:t>
            </a:r>
            <a:r>
              <a:rPr lang="ru-RU" sz="1600" b="1"/>
              <a:t> </a:t>
            </a:r>
            <a:r>
              <a:rPr lang="ru-RU" sz="1600" b="1" err="1"/>
              <a:t>даражасини</a:t>
            </a:r>
            <a:r>
              <a:rPr lang="ru-RU" sz="1600" b="1"/>
              <a:t> </a:t>
            </a:r>
            <a:r>
              <a:rPr lang="ru-RU" sz="1600" b="1" err="1"/>
              <a:t>баҳолаш</a:t>
            </a:r>
            <a:r>
              <a:rPr lang="ru-RU" sz="1600" b="1"/>
              <a:t> </a:t>
            </a:r>
            <a:r>
              <a:rPr lang="ru-RU" sz="1600" b="1" err="1"/>
              <a:t>қуйидаги</a:t>
            </a:r>
            <a:r>
              <a:rPr lang="ru-RU" sz="1600" b="1"/>
              <a:t> шкала </a:t>
            </a:r>
            <a:r>
              <a:rPr lang="uz-Cyrl-UZ" sz="1600" b="1"/>
              <a:t>бўйича </a:t>
            </a:r>
            <a:r>
              <a:rPr lang="ru-RU" sz="1600" b="1" err="1"/>
              <a:t>амалга</a:t>
            </a:r>
            <a:r>
              <a:rPr lang="ru-RU" sz="1600" b="1"/>
              <a:t> </a:t>
            </a:r>
            <a:r>
              <a:rPr lang="ru-RU" sz="1600" b="1" err="1"/>
              <a:t>оширилади</a:t>
            </a:r>
            <a:endParaRPr lang="ru-RU" sz="1600" b="1"/>
          </a:p>
        </p:txBody>
      </p:sp>
      <p:sp>
        <p:nvSpPr>
          <p:cNvPr id="14" name="Title 1">
            <a:extLst>
              <a:ext uri="{FF2B5EF4-FFF2-40B4-BE49-F238E27FC236}">
                <a16:creationId xmlns:a16="http://schemas.microsoft.com/office/drawing/2014/main" id="{E2370A93-E18F-42B2-95E8-B6FFEA315087}"/>
              </a:ext>
            </a:extLst>
          </p:cNvPr>
          <p:cNvSpPr txBox="1">
            <a:spLocks/>
          </p:cNvSpPr>
          <p:nvPr/>
        </p:nvSpPr>
        <p:spPr>
          <a:xfrm>
            <a:off x="708082" y="2400158"/>
            <a:ext cx="1237977" cy="372580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lvl1pPr algn="l" defTabSz="74300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kern="1200">
                <a:solidFill>
                  <a:schemeClr val="tx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pPr>
              <a:lnSpc>
                <a:spcPct val="100000"/>
              </a:lnSpc>
              <a:spcAft>
                <a:spcPts val="600"/>
              </a:spcAft>
            </a:pPr>
            <a:r>
              <a:rPr lang="ru-RU" sz="1600" b="1">
                <a:solidFill>
                  <a:srgbClr val="00B050"/>
                </a:solidFill>
              </a:rPr>
              <a:t>паст</a:t>
            </a:r>
            <a:endParaRPr lang="ru-RU" sz="1400" b="1">
              <a:solidFill>
                <a:srgbClr val="00B050"/>
              </a:solidFill>
            </a:endParaRPr>
          </a:p>
        </p:txBody>
      </p:sp>
      <p:sp>
        <p:nvSpPr>
          <p:cNvPr id="19" name="Title 1">
            <a:extLst>
              <a:ext uri="{FF2B5EF4-FFF2-40B4-BE49-F238E27FC236}">
                <a16:creationId xmlns:a16="http://schemas.microsoft.com/office/drawing/2014/main" id="{CBA89BD7-0CF3-4919-A19A-06B6C0DE2D91}"/>
              </a:ext>
            </a:extLst>
          </p:cNvPr>
          <p:cNvSpPr txBox="1">
            <a:spLocks/>
          </p:cNvSpPr>
          <p:nvPr/>
        </p:nvSpPr>
        <p:spPr>
          <a:xfrm>
            <a:off x="708082" y="3242710"/>
            <a:ext cx="1237977" cy="372580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lvl1pPr algn="l" defTabSz="74300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kern="1200">
                <a:solidFill>
                  <a:schemeClr val="tx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pPr>
              <a:lnSpc>
                <a:spcPct val="100000"/>
              </a:lnSpc>
              <a:spcAft>
                <a:spcPts val="600"/>
              </a:spcAft>
            </a:pPr>
            <a:r>
              <a:rPr lang="ru-RU" sz="1600" b="1" err="1">
                <a:solidFill>
                  <a:srgbClr val="FFC000"/>
                </a:solidFill>
              </a:rPr>
              <a:t>ўрта</a:t>
            </a:r>
            <a:endParaRPr lang="ru-RU" sz="1400" b="1">
              <a:solidFill>
                <a:srgbClr val="FFC000"/>
              </a:solidFill>
            </a:endParaRPr>
          </a:p>
        </p:txBody>
      </p:sp>
      <p:sp>
        <p:nvSpPr>
          <p:cNvPr id="22" name="Title 1">
            <a:extLst>
              <a:ext uri="{FF2B5EF4-FFF2-40B4-BE49-F238E27FC236}">
                <a16:creationId xmlns:a16="http://schemas.microsoft.com/office/drawing/2014/main" id="{110450E2-0CAB-4E7A-80D7-2A12D71BA66C}"/>
              </a:ext>
            </a:extLst>
          </p:cNvPr>
          <p:cNvSpPr txBox="1">
            <a:spLocks/>
          </p:cNvSpPr>
          <p:nvPr/>
        </p:nvSpPr>
        <p:spPr>
          <a:xfrm>
            <a:off x="708082" y="4101597"/>
            <a:ext cx="1237977" cy="372580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lvl1pPr algn="l" defTabSz="74300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kern="1200">
                <a:solidFill>
                  <a:schemeClr val="tx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pPr>
              <a:lnSpc>
                <a:spcPct val="100000"/>
              </a:lnSpc>
              <a:spcAft>
                <a:spcPts val="600"/>
              </a:spcAft>
            </a:pPr>
            <a:r>
              <a:rPr lang="ru-RU" sz="1600" b="1" err="1">
                <a:solidFill>
                  <a:srgbClr val="C00000"/>
                </a:solidFill>
              </a:rPr>
              <a:t>юқори</a:t>
            </a:r>
            <a:endParaRPr lang="ru-RU" sz="1400" b="1">
              <a:solidFill>
                <a:srgbClr val="C00000"/>
              </a:solidFill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DD095055-9C84-48A0-BD6D-E6D99AEF80AB}"/>
              </a:ext>
            </a:extLst>
          </p:cNvPr>
          <p:cNvSpPr/>
          <p:nvPr/>
        </p:nvSpPr>
        <p:spPr>
          <a:xfrm>
            <a:off x="438150" y="2472481"/>
            <a:ext cx="133350" cy="2001696"/>
          </a:xfrm>
          <a:prstGeom prst="rect">
            <a:avLst/>
          </a:prstGeom>
          <a:gradFill flip="none" rotWithShape="1">
            <a:gsLst>
              <a:gs pos="51300">
                <a:srgbClr val="FAD155"/>
              </a:gs>
              <a:gs pos="0">
                <a:srgbClr val="2FBC6F"/>
              </a:gs>
              <a:gs pos="100000">
                <a:srgbClr val="C00000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710860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ru-RU" sz="2400" err="1">
                <a:latin typeface="Arial" panose="020B0604020202020204" pitchFamily="34" charset="0"/>
                <a:cs typeface="Arial" panose="020B0604020202020204" pitchFamily="34" charset="0"/>
              </a:rPr>
              <a:t>Коррупциявий</a:t>
            </a:r>
            <a:r>
              <a:rPr lang="ru-RU" sz="24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400" err="1">
                <a:latin typeface="Arial" panose="020B0604020202020204" pitchFamily="34" charset="0"/>
                <a:cs typeface="Arial" panose="020B0604020202020204" pitchFamily="34" charset="0"/>
              </a:rPr>
              <a:t>хавф-хатарларни</a:t>
            </a:r>
            <a:r>
              <a:rPr lang="ru-RU" sz="24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400" err="1">
                <a:latin typeface="Arial" panose="020B0604020202020204" pitchFamily="34" charset="0"/>
                <a:cs typeface="Arial" panose="020B0604020202020204" pitchFamily="34" charset="0"/>
              </a:rPr>
              <a:t>баҳолаш</a:t>
            </a:r>
            <a:r>
              <a:rPr lang="ru-RU" sz="24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400" err="1">
                <a:latin typeface="Arial" panose="020B0604020202020204" pitchFamily="34" charset="0"/>
                <a:cs typeface="Arial" panose="020B0604020202020204" pitchFamily="34" charset="0"/>
              </a:rPr>
              <a:t>мақсади</a:t>
            </a:r>
            <a:endParaRPr lang="en-GB" sz="24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C3FF0D73-D8F6-4F1D-96AE-F9926436EECE}"/>
              </a:ext>
            </a:extLst>
          </p:cNvPr>
          <p:cNvGrpSpPr/>
          <p:nvPr/>
        </p:nvGrpSpPr>
        <p:grpSpPr>
          <a:xfrm>
            <a:off x="-1" y="1282700"/>
            <a:ext cx="9575801" cy="1292200"/>
            <a:chOff x="-1" y="1138806"/>
            <a:chExt cx="9575801" cy="1463040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73B904B8-81EB-43FF-BE16-0554C20D448B}"/>
                </a:ext>
              </a:extLst>
            </p:cNvPr>
            <p:cNvSpPr/>
            <p:nvPr/>
          </p:nvSpPr>
          <p:spPr>
            <a:xfrm>
              <a:off x="-1" y="1138806"/>
              <a:ext cx="802433" cy="1463040"/>
            </a:xfrm>
            <a:prstGeom prst="rect">
              <a:avLst/>
            </a:prstGeom>
            <a:solidFill>
              <a:srgbClr val="CDF3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4000" tIns="54000" rIns="54000" bIns="54000" rtlCol="0" anchor="ctr"/>
            <a:lstStyle/>
            <a:p>
              <a:pPr algn="ctr"/>
              <a:endParaRPr lang="en-US" sz="900" err="1">
                <a:solidFill>
                  <a:schemeClr val="bg1"/>
                </a:solidFill>
              </a:endParaRPr>
            </a:p>
          </p:txBody>
        </p:sp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3688B237-CA04-4FF2-9405-66127F10F22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artisticBlur radius="3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7" t="25090" r="277" b="26127"/>
            <a:stretch/>
          </p:blipFill>
          <p:spPr>
            <a:xfrm>
              <a:off x="0" y="1138806"/>
              <a:ext cx="9575800" cy="1458253"/>
            </a:xfrm>
            <a:prstGeom prst="roundRect">
              <a:avLst>
                <a:gd name="adj" fmla="val 50000"/>
              </a:avLst>
            </a:prstGeom>
          </p:spPr>
        </p:pic>
      </p:grpSp>
      <p:sp>
        <p:nvSpPr>
          <p:cNvPr id="8" name="TextBox 7">
            <a:extLst>
              <a:ext uri="{FF2B5EF4-FFF2-40B4-BE49-F238E27FC236}">
                <a16:creationId xmlns:a16="http://schemas.microsoft.com/office/drawing/2014/main" id="{DBB3919C-0256-4C0E-8AB6-57A2FFE123A4}"/>
              </a:ext>
            </a:extLst>
          </p:cNvPr>
          <p:cNvSpPr txBox="1"/>
          <p:nvPr/>
        </p:nvSpPr>
        <p:spPr>
          <a:xfrm>
            <a:off x="416561" y="1364362"/>
            <a:ext cx="8706174" cy="1124648"/>
          </a:xfrm>
          <a:prstGeom prst="rect">
            <a:avLst/>
          </a:prstGeom>
          <a:noFill/>
        </p:spPr>
        <p:txBody>
          <a:bodyPr wrap="square" lIns="54610" tIns="54610" rIns="54610" bIns="54610" rtlCol="0" anchor="ctr">
            <a:noAutofit/>
          </a:bodyPr>
          <a:lstStyle/>
          <a:p>
            <a:pPr>
              <a:spcAft>
                <a:spcPts val="600"/>
              </a:spcAft>
            </a:pPr>
            <a:r>
              <a:rPr lang="ru-RU" sz="1550" b="1">
                <a:solidFill>
                  <a:schemeClr val="bg2">
                    <a:lumMod val="25000"/>
                  </a:schemeClr>
                </a:solidFill>
              </a:rPr>
              <a:t>Коррупция</a:t>
            </a:r>
            <a:r>
              <a:rPr lang="uz-Cyrl-UZ" sz="1550" b="1">
                <a:solidFill>
                  <a:schemeClr val="bg2">
                    <a:lumMod val="25000"/>
                  </a:schemeClr>
                </a:solidFill>
              </a:rPr>
              <a:t>вий</a:t>
            </a:r>
            <a:r>
              <a:rPr lang="ru-RU" sz="1550" b="1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ru-RU" sz="1550" b="1" err="1">
                <a:solidFill>
                  <a:schemeClr val="bg2">
                    <a:lumMod val="25000"/>
                  </a:schemeClr>
                </a:solidFill>
              </a:rPr>
              <a:t>хавф</a:t>
            </a:r>
            <a:r>
              <a:rPr lang="ru-RU" sz="1550" b="1">
                <a:solidFill>
                  <a:schemeClr val="bg2">
                    <a:lumMod val="25000"/>
                  </a:schemeClr>
                </a:solidFill>
              </a:rPr>
              <a:t>-</a:t>
            </a:r>
            <a:r>
              <a:rPr lang="uz-Cyrl-UZ" sz="1550" b="1">
                <a:solidFill>
                  <a:schemeClr val="bg2">
                    <a:lumMod val="25000"/>
                  </a:schemeClr>
                </a:solidFill>
              </a:rPr>
              <a:t>хатарлар</a:t>
            </a:r>
            <a:r>
              <a:rPr lang="ru-RU" sz="1550" b="1">
                <a:solidFill>
                  <a:schemeClr val="bg2">
                    <a:lumMod val="25000"/>
                  </a:schemeClr>
                </a:solidFill>
              </a:rPr>
              <a:t>ни </a:t>
            </a:r>
            <a:r>
              <a:rPr lang="ru-RU" sz="1550" b="1" err="1">
                <a:solidFill>
                  <a:schemeClr val="bg2">
                    <a:lumMod val="25000"/>
                  </a:schemeClr>
                </a:solidFill>
              </a:rPr>
              <a:t>баҳолаш</a:t>
            </a:r>
            <a:r>
              <a:rPr lang="ru-RU" sz="1550" b="1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ru-RU" sz="1550" b="1" err="1">
                <a:solidFill>
                  <a:schemeClr val="bg2">
                    <a:lumMod val="25000"/>
                  </a:schemeClr>
                </a:solidFill>
              </a:rPr>
              <a:t>мақсади</a:t>
            </a:r>
            <a:r>
              <a:rPr lang="ru-RU" sz="1550" b="1">
                <a:solidFill>
                  <a:schemeClr val="bg2">
                    <a:lumMod val="25000"/>
                  </a:schemeClr>
                </a:solidFill>
              </a:rPr>
              <a:t> –</a:t>
            </a:r>
            <a:r>
              <a:rPr lang="uz-Cyrl-UZ" sz="1550" b="1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ru-RU" sz="1550" b="1" err="1">
                <a:solidFill>
                  <a:schemeClr val="bg2">
                    <a:lumMod val="25000"/>
                  </a:schemeClr>
                </a:solidFill>
              </a:rPr>
              <a:t>коррупцияга</a:t>
            </a:r>
            <a:r>
              <a:rPr lang="ru-RU" sz="1550" b="1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ru-RU" sz="1550" b="1" err="1">
                <a:solidFill>
                  <a:schemeClr val="bg2">
                    <a:lumMod val="25000"/>
                  </a:schemeClr>
                </a:solidFill>
              </a:rPr>
              <a:t>қарши</a:t>
            </a:r>
            <a:r>
              <a:rPr lang="ru-RU" sz="1550" b="1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ru-RU" sz="1550" b="1" err="1">
                <a:solidFill>
                  <a:schemeClr val="bg2">
                    <a:lumMod val="25000"/>
                  </a:schemeClr>
                </a:solidFill>
              </a:rPr>
              <a:t>мувофиқлик</a:t>
            </a:r>
            <a:r>
              <a:rPr lang="ru-RU" sz="1550" b="1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ru-RU" sz="1550" b="1" err="1">
                <a:solidFill>
                  <a:schemeClr val="bg2">
                    <a:lumMod val="25000"/>
                  </a:schemeClr>
                </a:solidFill>
              </a:rPr>
              <a:t>тизимининг</a:t>
            </a:r>
            <a:r>
              <a:rPr lang="ru-RU" sz="1550" b="1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ru-RU" sz="1550" b="1" err="1">
                <a:solidFill>
                  <a:schemeClr val="bg2">
                    <a:lumMod val="25000"/>
                  </a:schemeClr>
                </a:solidFill>
              </a:rPr>
              <a:t>мустаҳкам</a:t>
            </a:r>
            <a:r>
              <a:rPr lang="ru-RU" sz="1550" b="1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ru-RU" sz="1550" b="1" err="1">
                <a:solidFill>
                  <a:schemeClr val="bg2">
                    <a:lumMod val="25000"/>
                  </a:schemeClr>
                </a:solidFill>
              </a:rPr>
              <a:t>пойдеворини</a:t>
            </a:r>
            <a:r>
              <a:rPr lang="ru-RU" sz="1550" b="1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ru-RU" sz="1550" b="1" err="1">
                <a:solidFill>
                  <a:schemeClr val="bg2">
                    <a:lumMod val="25000"/>
                  </a:schemeClr>
                </a:solidFill>
              </a:rPr>
              <a:t>яратиш</a:t>
            </a:r>
            <a:r>
              <a:rPr lang="ru-RU" sz="1550" b="1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ru-RU" sz="1550" err="1">
                <a:solidFill>
                  <a:schemeClr val="tx2"/>
                </a:solidFill>
              </a:rPr>
              <a:t>ҳамда</a:t>
            </a:r>
            <a:r>
              <a:rPr lang="ru-RU" sz="1550">
                <a:solidFill>
                  <a:schemeClr val="tx2"/>
                </a:solidFill>
              </a:rPr>
              <a:t> коррупция </a:t>
            </a:r>
            <a:r>
              <a:rPr lang="ru-RU" sz="1550" err="1">
                <a:solidFill>
                  <a:schemeClr val="tx2"/>
                </a:solidFill>
              </a:rPr>
              <a:t>ва</a:t>
            </a:r>
            <a:r>
              <a:rPr lang="ru-RU" sz="1550">
                <a:solidFill>
                  <a:schemeClr val="tx2"/>
                </a:solidFill>
              </a:rPr>
              <a:t> </a:t>
            </a:r>
            <a:r>
              <a:rPr lang="ru-RU" sz="1550" err="1">
                <a:solidFill>
                  <a:schemeClr val="tx2"/>
                </a:solidFill>
              </a:rPr>
              <a:t>порахўрлик</a:t>
            </a:r>
            <a:r>
              <a:rPr lang="ru-RU" sz="1550">
                <a:solidFill>
                  <a:schemeClr val="tx2"/>
                </a:solidFill>
              </a:rPr>
              <a:t> </a:t>
            </a:r>
            <a:r>
              <a:rPr lang="ru-RU" sz="1550" err="1">
                <a:solidFill>
                  <a:schemeClr val="tx2"/>
                </a:solidFill>
              </a:rPr>
              <a:t>хавфини</a:t>
            </a:r>
            <a:r>
              <a:rPr lang="ru-RU" sz="1550">
                <a:solidFill>
                  <a:schemeClr val="tx2"/>
                </a:solidFill>
              </a:rPr>
              <a:t> </a:t>
            </a:r>
            <a:r>
              <a:rPr lang="ru-RU" sz="1550" err="1">
                <a:solidFill>
                  <a:schemeClr val="tx2"/>
                </a:solidFill>
              </a:rPr>
              <a:t>минималлаштирадиган</a:t>
            </a:r>
            <a:r>
              <a:rPr lang="ru-RU" sz="1550">
                <a:solidFill>
                  <a:schemeClr val="tx2"/>
                </a:solidFill>
              </a:rPr>
              <a:t> </a:t>
            </a:r>
            <a:r>
              <a:rPr lang="ru-RU" sz="1550" err="1">
                <a:solidFill>
                  <a:schemeClr val="tx2"/>
                </a:solidFill>
              </a:rPr>
              <a:t>назоратни</a:t>
            </a:r>
            <a:r>
              <a:rPr lang="ru-RU" sz="1550">
                <a:solidFill>
                  <a:schemeClr val="tx2"/>
                </a:solidFill>
              </a:rPr>
              <a:t> </a:t>
            </a:r>
            <a:r>
              <a:rPr lang="ru-RU" sz="1550" err="1">
                <a:solidFill>
                  <a:schemeClr val="tx2"/>
                </a:solidFill>
              </a:rPr>
              <a:t>кучайтириш</a:t>
            </a:r>
            <a:r>
              <a:rPr lang="ru-RU" sz="1550">
                <a:solidFill>
                  <a:schemeClr val="tx2"/>
                </a:solidFill>
              </a:rPr>
              <a:t> </a:t>
            </a:r>
            <a:r>
              <a:rPr lang="ru-RU" sz="1550" err="1">
                <a:solidFill>
                  <a:schemeClr val="tx2"/>
                </a:solidFill>
              </a:rPr>
              <a:t>бўйича</a:t>
            </a:r>
            <a:r>
              <a:rPr lang="ru-RU" sz="1550">
                <a:solidFill>
                  <a:schemeClr val="tx2"/>
                </a:solidFill>
              </a:rPr>
              <a:t> </a:t>
            </a:r>
            <a:r>
              <a:rPr lang="ru-RU" sz="1550" err="1">
                <a:solidFill>
                  <a:schemeClr val="tx2"/>
                </a:solidFill>
              </a:rPr>
              <a:t>кейинги</a:t>
            </a:r>
            <a:r>
              <a:rPr lang="ru-RU" sz="1550">
                <a:solidFill>
                  <a:schemeClr val="tx2"/>
                </a:solidFill>
              </a:rPr>
              <a:t> </a:t>
            </a:r>
            <a:r>
              <a:rPr lang="ru-RU" sz="1550" err="1">
                <a:solidFill>
                  <a:schemeClr val="tx2"/>
                </a:solidFill>
              </a:rPr>
              <a:t>чора-тадбирларни</a:t>
            </a:r>
            <a:r>
              <a:rPr lang="ru-RU" sz="1550">
                <a:solidFill>
                  <a:schemeClr val="tx2"/>
                </a:solidFill>
              </a:rPr>
              <a:t> </a:t>
            </a:r>
            <a:r>
              <a:rPr lang="ru-RU" sz="1550" err="1">
                <a:solidFill>
                  <a:schemeClr val="tx2"/>
                </a:solidFill>
              </a:rPr>
              <a:t>ишлаб</a:t>
            </a:r>
            <a:r>
              <a:rPr lang="ru-RU" sz="1550">
                <a:solidFill>
                  <a:schemeClr val="tx2"/>
                </a:solidFill>
              </a:rPr>
              <a:t> </a:t>
            </a:r>
            <a:r>
              <a:rPr lang="ru-RU" sz="1550" err="1">
                <a:solidFill>
                  <a:schemeClr val="tx2"/>
                </a:solidFill>
              </a:rPr>
              <a:t>чиқиш</a:t>
            </a:r>
            <a:endParaRPr lang="ru-RU" sz="1550">
              <a:solidFill>
                <a:schemeClr val="tx2"/>
              </a:solidFill>
            </a:endParaRPr>
          </a:p>
          <a:p>
            <a:pPr>
              <a:spcAft>
                <a:spcPts val="600"/>
              </a:spcAft>
            </a:pPr>
            <a:r>
              <a:rPr lang="ru-RU" sz="1550">
                <a:solidFill>
                  <a:schemeClr val="tx2"/>
                </a:solidFill>
              </a:rPr>
              <a:t>(ISO 37001:2016)</a:t>
            </a:r>
          </a:p>
        </p:txBody>
      </p:sp>
      <p:grpSp>
        <p:nvGrpSpPr>
          <p:cNvPr id="9" name="Group 4">
            <a:extLst>
              <a:ext uri="{FF2B5EF4-FFF2-40B4-BE49-F238E27FC236}">
                <a16:creationId xmlns:a16="http://schemas.microsoft.com/office/drawing/2014/main" id="{38019CCA-A5ED-4A31-B375-ABD5CB389C06}"/>
              </a:ext>
            </a:extLst>
          </p:cNvPr>
          <p:cNvGrpSpPr>
            <a:grpSpLocks noChangeAspect="1"/>
          </p:cNvGrpSpPr>
          <p:nvPr/>
        </p:nvGrpSpPr>
        <p:grpSpPr bwMode="auto">
          <a:xfrm flipH="1">
            <a:off x="9669890" y="1114175"/>
            <a:ext cx="2079198" cy="1722508"/>
            <a:chOff x="6487" y="808"/>
            <a:chExt cx="921" cy="763"/>
          </a:xfrm>
        </p:grpSpPr>
        <p:sp>
          <p:nvSpPr>
            <p:cNvPr id="10" name="AutoShape 3">
              <a:extLst>
                <a:ext uri="{FF2B5EF4-FFF2-40B4-BE49-F238E27FC236}">
                  <a16:creationId xmlns:a16="http://schemas.microsoft.com/office/drawing/2014/main" id="{14799E09-F5CA-4CBF-972B-860B91982CD3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6487" y="808"/>
              <a:ext cx="921" cy="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5">
              <a:extLst>
                <a:ext uri="{FF2B5EF4-FFF2-40B4-BE49-F238E27FC236}">
                  <a16:creationId xmlns:a16="http://schemas.microsoft.com/office/drawing/2014/main" id="{9BBAEB1E-D847-4137-A893-B18AF0D18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7" y="843"/>
              <a:ext cx="507" cy="750"/>
            </a:xfrm>
            <a:custGeom>
              <a:avLst/>
              <a:gdLst>
                <a:gd name="T0" fmla="*/ 152 w 160"/>
                <a:gd name="T1" fmla="*/ 105 h 236"/>
                <a:gd name="T2" fmla="*/ 90 w 160"/>
                <a:gd name="T3" fmla="*/ 8 h 236"/>
                <a:gd name="T4" fmla="*/ 88 w 160"/>
                <a:gd name="T5" fmla="*/ 0 h 236"/>
                <a:gd name="T6" fmla="*/ 63 w 160"/>
                <a:gd name="T7" fmla="*/ 4 h 236"/>
                <a:gd name="T8" fmla="*/ 10 w 160"/>
                <a:gd name="T9" fmla="*/ 129 h 236"/>
                <a:gd name="T10" fmla="*/ 100 w 160"/>
                <a:gd name="T11" fmla="*/ 230 h 236"/>
                <a:gd name="T12" fmla="*/ 126 w 160"/>
                <a:gd name="T13" fmla="*/ 226 h 236"/>
                <a:gd name="T14" fmla="*/ 124 w 160"/>
                <a:gd name="T15" fmla="*/ 218 h 236"/>
                <a:gd name="T16" fmla="*/ 152 w 160"/>
                <a:gd name="T17" fmla="*/ 105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0" h="236">
                  <a:moveTo>
                    <a:pt x="152" y="105"/>
                  </a:moveTo>
                  <a:cubicBezTo>
                    <a:pt x="144" y="57"/>
                    <a:pt x="119" y="20"/>
                    <a:pt x="90" y="8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23" y="11"/>
                    <a:pt x="0" y="66"/>
                    <a:pt x="10" y="129"/>
                  </a:cubicBezTo>
                  <a:cubicBezTo>
                    <a:pt x="21" y="191"/>
                    <a:pt x="61" y="236"/>
                    <a:pt x="100" y="230"/>
                  </a:cubicBezTo>
                  <a:cubicBezTo>
                    <a:pt x="126" y="226"/>
                    <a:pt x="126" y="226"/>
                    <a:pt x="126" y="226"/>
                  </a:cubicBezTo>
                  <a:cubicBezTo>
                    <a:pt x="124" y="218"/>
                    <a:pt x="124" y="218"/>
                    <a:pt x="124" y="218"/>
                  </a:cubicBezTo>
                  <a:cubicBezTo>
                    <a:pt x="148" y="197"/>
                    <a:pt x="160" y="153"/>
                    <a:pt x="152" y="105"/>
                  </a:cubicBezTo>
                  <a:close/>
                </a:path>
              </a:pathLst>
            </a:custGeom>
            <a:solidFill>
              <a:srgbClr val="8902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6">
              <a:extLst>
                <a:ext uri="{FF2B5EF4-FFF2-40B4-BE49-F238E27FC236}">
                  <a16:creationId xmlns:a16="http://schemas.microsoft.com/office/drawing/2014/main" id="{2085A9D6-A2DF-4060-ABFC-CC41AC216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9" y="821"/>
              <a:ext cx="513" cy="760"/>
            </a:xfrm>
            <a:custGeom>
              <a:avLst/>
              <a:gdLst>
                <a:gd name="T0" fmla="*/ 152 w 162"/>
                <a:gd name="T1" fmla="*/ 108 h 239"/>
                <a:gd name="T2" fmla="*/ 100 w 162"/>
                <a:gd name="T3" fmla="*/ 233 h 239"/>
                <a:gd name="T4" fmla="*/ 10 w 162"/>
                <a:gd name="T5" fmla="*/ 131 h 239"/>
                <a:gd name="T6" fmla="*/ 62 w 162"/>
                <a:gd name="T7" fmla="*/ 7 h 239"/>
                <a:gd name="T8" fmla="*/ 152 w 162"/>
                <a:gd name="T9" fmla="*/ 108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239">
                  <a:moveTo>
                    <a:pt x="152" y="108"/>
                  </a:moveTo>
                  <a:cubicBezTo>
                    <a:pt x="162" y="170"/>
                    <a:pt x="139" y="226"/>
                    <a:pt x="100" y="233"/>
                  </a:cubicBezTo>
                  <a:cubicBezTo>
                    <a:pt x="60" y="239"/>
                    <a:pt x="20" y="194"/>
                    <a:pt x="10" y="131"/>
                  </a:cubicBezTo>
                  <a:cubicBezTo>
                    <a:pt x="0" y="69"/>
                    <a:pt x="23" y="13"/>
                    <a:pt x="62" y="7"/>
                  </a:cubicBezTo>
                  <a:cubicBezTo>
                    <a:pt x="101" y="0"/>
                    <a:pt x="142" y="46"/>
                    <a:pt x="152" y="108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7">
              <a:extLst>
                <a:ext uri="{FF2B5EF4-FFF2-40B4-BE49-F238E27FC236}">
                  <a16:creationId xmlns:a16="http://schemas.microsoft.com/office/drawing/2014/main" id="{D235438E-6E17-4534-BA8E-9091727BD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3" y="887"/>
              <a:ext cx="425" cy="627"/>
            </a:xfrm>
            <a:custGeom>
              <a:avLst/>
              <a:gdLst>
                <a:gd name="T0" fmla="*/ 126 w 134"/>
                <a:gd name="T1" fmla="*/ 89 h 197"/>
                <a:gd name="T2" fmla="*/ 82 w 134"/>
                <a:gd name="T3" fmla="*/ 192 h 197"/>
                <a:gd name="T4" fmla="*/ 8 w 134"/>
                <a:gd name="T5" fmla="*/ 108 h 197"/>
                <a:gd name="T6" fmla="*/ 52 w 134"/>
                <a:gd name="T7" fmla="*/ 5 h 197"/>
                <a:gd name="T8" fmla="*/ 126 w 134"/>
                <a:gd name="T9" fmla="*/ 89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197">
                  <a:moveTo>
                    <a:pt x="126" y="89"/>
                  </a:moveTo>
                  <a:cubicBezTo>
                    <a:pt x="134" y="141"/>
                    <a:pt x="115" y="187"/>
                    <a:pt x="82" y="192"/>
                  </a:cubicBezTo>
                  <a:cubicBezTo>
                    <a:pt x="50" y="197"/>
                    <a:pt x="17" y="160"/>
                    <a:pt x="8" y="108"/>
                  </a:cubicBezTo>
                  <a:cubicBezTo>
                    <a:pt x="0" y="57"/>
                    <a:pt x="19" y="11"/>
                    <a:pt x="52" y="5"/>
                  </a:cubicBezTo>
                  <a:cubicBezTo>
                    <a:pt x="84" y="0"/>
                    <a:pt x="117" y="37"/>
                    <a:pt x="126" y="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8">
              <a:extLst>
                <a:ext uri="{FF2B5EF4-FFF2-40B4-BE49-F238E27FC236}">
                  <a16:creationId xmlns:a16="http://schemas.microsoft.com/office/drawing/2014/main" id="{E08E9120-BD6E-45AA-8802-ADD03379E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2" y="935"/>
              <a:ext cx="364" cy="537"/>
            </a:xfrm>
            <a:custGeom>
              <a:avLst/>
              <a:gdLst>
                <a:gd name="T0" fmla="*/ 108 w 115"/>
                <a:gd name="T1" fmla="*/ 76 h 169"/>
                <a:gd name="T2" fmla="*/ 71 w 115"/>
                <a:gd name="T3" fmla="*/ 165 h 169"/>
                <a:gd name="T4" fmla="*/ 7 w 115"/>
                <a:gd name="T5" fmla="*/ 93 h 169"/>
                <a:gd name="T6" fmla="*/ 44 w 115"/>
                <a:gd name="T7" fmla="*/ 5 h 169"/>
                <a:gd name="T8" fmla="*/ 108 w 115"/>
                <a:gd name="T9" fmla="*/ 76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169">
                  <a:moveTo>
                    <a:pt x="108" y="76"/>
                  </a:moveTo>
                  <a:cubicBezTo>
                    <a:pt x="115" y="121"/>
                    <a:pt x="98" y="160"/>
                    <a:pt x="71" y="165"/>
                  </a:cubicBezTo>
                  <a:cubicBezTo>
                    <a:pt x="43" y="169"/>
                    <a:pt x="14" y="137"/>
                    <a:pt x="7" y="93"/>
                  </a:cubicBezTo>
                  <a:cubicBezTo>
                    <a:pt x="0" y="49"/>
                    <a:pt x="16" y="9"/>
                    <a:pt x="44" y="5"/>
                  </a:cubicBezTo>
                  <a:cubicBezTo>
                    <a:pt x="72" y="0"/>
                    <a:pt x="100" y="32"/>
                    <a:pt x="108" y="76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9">
              <a:extLst>
                <a:ext uri="{FF2B5EF4-FFF2-40B4-BE49-F238E27FC236}">
                  <a16:creationId xmlns:a16="http://schemas.microsoft.com/office/drawing/2014/main" id="{10430E5C-A0EC-4CD1-A2E3-B04561C09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" y="983"/>
              <a:ext cx="301" cy="442"/>
            </a:xfrm>
            <a:custGeom>
              <a:avLst/>
              <a:gdLst>
                <a:gd name="T0" fmla="*/ 89 w 95"/>
                <a:gd name="T1" fmla="*/ 63 h 139"/>
                <a:gd name="T2" fmla="*/ 58 w 95"/>
                <a:gd name="T3" fmla="*/ 136 h 139"/>
                <a:gd name="T4" fmla="*/ 6 w 95"/>
                <a:gd name="T5" fmla="*/ 77 h 139"/>
                <a:gd name="T6" fmla="*/ 36 w 95"/>
                <a:gd name="T7" fmla="*/ 4 h 139"/>
                <a:gd name="T8" fmla="*/ 89 w 95"/>
                <a:gd name="T9" fmla="*/ 6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139">
                  <a:moveTo>
                    <a:pt x="89" y="63"/>
                  </a:moveTo>
                  <a:cubicBezTo>
                    <a:pt x="95" y="99"/>
                    <a:pt x="81" y="132"/>
                    <a:pt x="58" y="136"/>
                  </a:cubicBezTo>
                  <a:cubicBezTo>
                    <a:pt x="35" y="139"/>
                    <a:pt x="12" y="113"/>
                    <a:pt x="6" y="77"/>
                  </a:cubicBezTo>
                  <a:cubicBezTo>
                    <a:pt x="0" y="40"/>
                    <a:pt x="14" y="8"/>
                    <a:pt x="36" y="4"/>
                  </a:cubicBezTo>
                  <a:cubicBezTo>
                    <a:pt x="59" y="0"/>
                    <a:pt x="83" y="26"/>
                    <a:pt x="89" y="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0">
              <a:extLst>
                <a:ext uri="{FF2B5EF4-FFF2-40B4-BE49-F238E27FC236}">
                  <a16:creationId xmlns:a16="http://schemas.microsoft.com/office/drawing/2014/main" id="{30726D3D-3E19-4959-8A0A-67A1E1349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8" y="1034"/>
              <a:ext cx="232" cy="340"/>
            </a:xfrm>
            <a:custGeom>
              <a:avLst/>
              <a:gdLst>
                <a:gd name="T0" fmla="*/ 68 w 73"/>
                <a:gd name="T1" fmla="*/ 48 h 107"/>
                <a:gd name="T2" fmla="*/ 45 w 73"/>
                <a:gd name="T3" fmla="*/ 104 h 107"/>
                <a:gd name="T4" fmla="*/ 5 w 73"/>
                <a:gd name="T5" fmla="*/ 59 h 107"/>
                <a:gd name="T6" fmla="*/ 28 w 73"/>
                <a:gd name="T7" fmla="*/ 3 h 107"/>
                <a:gd name="T8" fmla="*/ 68 w 73"/>
                <a:gd name="T9" fmla="*/ 48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107">
                  <a:moveTo>
                    <a:pt x="68" y="48"/>
                  </a:moveTo>
                  <a:cubicBezTo>
                    <a:pt x="73" y="76"/>
                    <a:pt x="62" y="101"/>
                    <a:pt x="45" y="104"/>
                  </a:cubicBezTo>
                  <a:cubicBezTo>
                    <a:pt x="27" y="107"/>
                    <a:pt x="9" y="87"/>
                    <a:pt x="5" y="59"/>
                  </a:cubicBezTo>
                  <a:cubicBezTo>
                    <a:pt x="0" y="31"/>
                    <a:pt x="11" y="6"/>
                    <a:pt x="28" y="3"/>
                  </a:cubicBezTo>
                  <a:cubicBezTo>
                    <a:pt x="45" y="0"/>
                    <a:pt x="63" y="21"/>
                    <a:pt x="68" y="48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1">
              <a:extLst>
                <a:ext uri="{FF2B5EF4-FFF2-40B4-BE49-F238E27FC236}">
                  <a16:creationId xmlns:a16="http://schemas.microsoft.com/office/drawing/2014/main" id="{2A7DE94E-3683-4488-B3B1-DD3604F0D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3" y="1088"/>
              <a:ext cx="159" cy="235"/>
            </a:xfrm>
            <a:custGeom>
              <a:avLst/>
              <a:gdLst>
                <a:gd name="T0" fmla="*/ 47 w 50"/>
                <a:gd name="T1" fmla="*/ 33 h 74"/>
                <a:gd name="T2" fmla="*/ 31 w 50"/>
                <a:gd name="T3" fmla="*/ 72 h 74"/>
                <a:gd name="T4" fmla="*/ 3 w 50"/>
                <a:gd name="T5" fmla="*/ 40 h 74"/>
                <a:gd name="T6" fmla="*/ 20 w 50"/>
                <a:gd name="T7" fmla="*/ 2 h 74"/>
                <a:gd name="T8" fmla="*/ 47 w 50"/>
                <a:gd name="T9" fmla="*/ 3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74">
                  <a:moveTo>
                    <a:pt x="47" y="33"/>
                  </a:moveTo>
                  <a:cubicBezTo>
                    <a:pt x="50" y="52"/>
                    <a:pt x="43" y="70"/>
                    <a:pt x="31" y="72"/>
                  </a:cubicBezTo>
                  <a:cubicBezTo>
                    <a:pt x="19" y="74"/>
                    <a:pt x="7" y="60"/>
                    <a:pt x="3" y="40"/>
                  </a:cubicBezTo>
                  <a:cubicBezTo>
                    <a:pt x="0" y="21"/>
                    <a:pt x="7" y="4"/>
                    <a:pt x="20" y="2"/>
                  </a:cubicBezTo>
                  <a:cubicBezTo>
                    <a:pt x="32" y="0"/>
                    <a:pt x="44" y="14"/>
                    <a:pt x="4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2">
              <a:extLst>
                <a:ext uri="{FF2B5EF4-FFF2-40B4-BE49-F238E27FC236}">
                  <a16:creationId xmlns:a16="http://schemas.microsoft.com/office/drawing/2014/main" id="{79698132-DD5F-4696-8A74-0CD65EF21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8" y="1139"/>
              <a:ext cx="89" cy="130"/>
            </a:xfrm>
            <a:custGeom>
              <a:avLst/>
              <a:gdLst>
                <a:gd name="T0" fmla="*/ 26 w 28"/>
                <a:gd name="T1" fmla="*/ 19 h 41"/>
                <a:gd name="T2" fmla="*/ 17 w 28"/>
                <a:gd name="T3" fmla="*/ 40 h 41"/>
                <a:gd name="T4" fmla="*/ 2 w 28"/>
                <a:gd name="T5" fmla="*/ 23 h 41"/>
                <a:gd name="T6" fmla="*/ 11 w 28"/>
                <a:gd name="T7" fmla="*/ 1 h 41"/>
                <a:gd name="T8" fmla="*/ 26 w 28"/>
                <a:gd name="T9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41">
                  <a:moveTo>
                    <a:pt x="26" y="19"/>
                  </a:moveTo>
                  <a:cubicBezTo>
                    <a:pt x="28" y="29"/>
                    <a:pt x="24" y="39"/>
                    <a:pt x="17" y="40"/>
                  </a:cubicBezTo>
                  <a:cubicBezTo>
                    <a:pt x="11" y="41"/>
                    <a:pt x="4" y="33"/>
                    <a:pt x="2" y="23"/>
                  </a:cubicBezTo>
                  <a:cubicBezTo>
                    <a:pt x="0" y="12"/>
                    <a:pt x="4" y="3"/>
                    <a:pt x="11" y="1"/>
                  </a:cubicBezTo>
                  <a:cubicBezTo>
                    <a:pt x="18" y="0"/>
                    <a:pt x="25" y="8"/>
                    <a:pt x="26" y="19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3">
              <a:extLst>
                <a:ext uri="{FF2B5EF4-FFF2-40B4-BE49-F238E27FC236}">
                  <a16:creationId xmlns:a16="http://schemas.microsoft.com/office/drawing/2014/main" id="{C0E15F15-9E38-4A79-9D18-5A3D1A131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9" y="1189"/>
              <a:ext cx="23" cy="32"/>
            </a:xfrm>
            <a:custGeom>
              <a:avLst/>
              <a:gdLst>
                <a:gd name="T0" fmla="*/ 7 w 7"/>
                <a:gd name="T1" fmla="*/ 5 h 10"/>
                <a:gd name="T2" fmla="*/ 5 w 7"/>
                <a:gd name="T3" fmla="*/ 10 h 10"/>
                <a:gd name="T4" fmla="*/ 1 w 7"/>
                <a:gd name="T5" fmla="*/ 6 h 10"/>
                <a:gd name="T6" fmla="*/ 3 w 7"/>
                <a:gd name="T7" fmla="*/ 0 h 10"/>
                <a:gd name="T8" fmla="*/ 7 w 7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7" y="5"/>
                  </a:moveTo>
                  <a:cubicBezTo>
                    <a:pt x="7" y="7"/>
                    <a:pt x="6" y="9"/>
                    <a:pt x="5" y="10"/>
                  </a:cubicBezTo>
                  <a:cubicBezTo>
                    <a:pt x="3" y="10"/>
                    <a:pt x="1" y="8"/>
                    <a:pt x="1" y="6"/>
                  </a:cubicBezTo>
                  <a:cubicBezTo>
                    <a:pt x="0" y="3"/>
                    <a:pt x="1" y="1"/>
                    <a:pt x="3" y="0"/>
                  </a:cubicBezTo>
                  <a:cubicBezTo>
                    <a:pt x="5" y="0"/>
                    <a:pt x="6" y="2"/>
                    <a:pt x="7" y="5"/>
                  </a:cubicBezTo>
                  <a:close/>
                </a:path>
              </a:pathLst>
            </a:custGeom>
            <a:solidFill>
              <a:srgbClr val="3B1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4">
              <a:extLst>
                <a:ext uri="{FF2B5EF4-FFF2-40B4-BE49-F238E27FC236}">
                  <a16:creationId xmlns:a16="http://schemas.microsoft.com/office/drawing/2014/main" id="{F18A1968-FD7A-4810-A5FC-DAC57AE18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1" y="983"/>
              <a:ext cx="22" cy="32"/>
            </a:xfrm>
            <a:custGeom>
              <a:avLst/>
              <a:gdLst>
                <a:gd name="T0" fmla="*/ 7 w 7"/>
                <a:gd name="T1" fmla="*/ 5 h 10"/>
                <a:gd name="T2" fmla="*/ 5 w 7"/>
                <a:gd name="T3" fmla="*/ 10 h 10"/>
                <a:gd name="T4" fmla="*/ 1 w 7"/>
                <a:gd name="T5" fmla="*/ 6 h 10"/>
                <a:gd name="T6" fmla="*/ 3 w 7"/>
                <a:gd name="T7" fmla="*/ 1 h 10"/>
                <a:gd name="T8" fmla="*/ 7 w 7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7" y="5"/>
                  </a:moveTo>
                  <a:cubicBezTo>
                    <a:pt x="7" y="8"/>
                    <a:pt x="6" y="10"/>
                    <a:pt x="5" y="10"/>
                  </a:cubicBezTo>
                  <a:cubicBezTo>
                    <a:pt x="3" y="10"/>
                    <a:pt x="1" y="8"/>
                    <a:pt x="1" y="6"/>
                  </a:cubicBezTo>
                  <a:cubicBezTo>
                    <a:pt x="0" y="3"/>
                    <a:pt x="1" y="1"/>
                    <a:pt x="3" y="1"/>
                  </a:cubicBezTo>
                  <a:cubicBezTo>
                    <a:pt x="5" y="0"/>
                    <a:pt x="6" y="2"/>
                    <a:pt x="7" y="5"/>
                  </a:cubicBezTo>
                  <a:close/>
                </a:path>
              </a:pathLst>
            </a:custGeom>
            <a:solidFill>
              <a:srgbClr val="3B1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5">
              <a:extLst>
                <a:ext uri="{FF2B5EF4-FFF2-40B4-BE49-F238E27FC236}">
                  <a16:creationId xmlns:a16="http://schemas.microsoft.com/office/drawing/2014/main" id="{7A22DB67-1E34-4786-BD7C-513192C15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1" y="1301"/>
              <a:ext cx="22" cy="32"/>
            </a:xfrm>
            <a:custGeom>
              <a:avLst/>
              <a:gdLst>
                <a:gd name="T0" fmla="*/ 7 w 7"/>
                <a:gd name="T1" fmla="*/ 6 h 10"/>
                <a:gd name="T2" fmla="*/ 3 w 7"/>
                <a:gd name="T3" fmla="*/ 10 h 10"/>
                <a:gd name="T4" fmla="*/ 1 w 7"/>
                <a:gd name="T5" fmla="*/ 5 h 10"/>
                <a:gd name="T6" fmla="*/ 4 w 7"/>
                <a:gd name="T7" fmla="*/ 1 h 10"/>
                <a:gd name="T8" fmla="*/ 7 w 7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7" y="6"/>
                  </a:moveTo>
                  <a:cubicBezTo>
                    <a:pt x="6" y="8"/>
                    <a:pt x="5" y="10"/>
                    <a:pt x="3" y="10"/>
                  </a:cubicBezTo>
                  <a:cubicBezTo>
                    <a:pt x="1" y="10"/>
                    <a:pt x="0" y="8"/>
                    <a:pt x="1" y="5"/>
                  </a:cubicBezTo>
                  <a:cubicBezTo>
                    <a:pt x="1" y="2"/>
                    <a:pt x="2" y="0"/>
                    <a:pt x="4" y="1"/>
                  </a:cubicBezTo>
                  <a:cubicBezTo>
                    <a:pt x="6" y="1"/>
                    <a:pt x="7" y="3"/>
                    <a:pt x="7" y="6"/>
                  </a:cubicBezTo>
                  <a:close/>
                </a:path>
              </a:pathLst>
            </a:custGeom>
            <a:solidFill>
              <a:srgbClr val="3B1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6">
              <a:extLst>
                <a:ext uri="{FF2B5EF4-FFF2-40B4-BE49-F238E27FC236}">
                  <a16:creationId xmlns:a16="http://schemas.microsoft.com/office/drawing/2014/main" id="{A5C8EDFB-5085-459D-A3B7-5E4D5B483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3" y="1139"/>
              <a:ext cx="608" cy="79"/>
            </a:xfrm>
            <a:custGeom>
              <a:avLst/>
              <a:gdLst>
                <a:gd name="T0" fmla="*/ 188 w 192"/>
                <a:gd name="T1" fmla="*/ 8 h 25"/>
                <a:gd name="T2" fmla="*/ 5 w 192"/>
                <a:gd name="T3" fmla="*/ 25 h 25"/>
                <a:gd name="T4" fmla="*/ 0 w 192"/>
                <a:gd name="T5" fmla="*/ 21 h 25"/>
                <a:gd name="T6" fmla="*/ 4 w 192"/>
                <a:gd name="T7" fmla="*/ 17 h 25"/>
                <a:gd name="T8" fmla="*/ 188 w 192"/>
                <a:gd name="T9" fmla="*/ 0 h 25"/>
                <a:gd name="T10" fmla="*/ 192 w 192"/>
                <a:gd name="T11" fmla="*/ 4 h 25"/>
                <a:gd name="T12" fmla="*/ 188 w 192"/>
                <a:gd name="T13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2" h="25">
                  <a:moveTo>
                    <a:pt x="188" y="8"/>
                  </a:moveTo>
                  <a:cubicBezTo>
                    <a:pt x="5" y="25"/>
                    <a:pt x="5" y="25"/>
                    <a:pt x="5" y="25"/>
                  </a:cubicBezTo>
                  <a:cubicBezTo>
                    <a:pt x="2" y="25"/>
                    <a:pt x="1" y="23"/>
                    <a:pt x="0" y="21"/>
                  </a:cubicBezTo>
                  <a:cubicBezTo>
                    <a:pt x="0" y="19"/>
                    <a:pt x="2" y="17"/>
                    <a:pt x="4" y="17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90" y="0"/>
                    <a:pt x="192" y="2"/>
                    <a:pt x="192" y="4"/>
                  </a:cubicBezTo>
                  <a:cubicBezTo>
                    <a:pt x="192" y="6"/>
                    <a:pt x="190" y="8"/>
                    <a:pt x="188" y="8"/>
                  </a:cubicBezTo>
                  <a:close/>
                </a:path>
              </a:pathLst>
            </a:custGeom>
            <a:solidFill>
              <a:srgbClr val="FFC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7">
              <a:extLst>
                <a:ext uri="{FF2B5EF4-FFF2-40B4-BE49-F238E27FC236}">
                  <a16:creationId xmlns:a16="http://schemas.microsoft.com/office/drawing/2014/main" id="{48BBB696-1B55-4982-B8F5-B1250F695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3" y="1151"/>
              <a:ext cx="608" cy="67"/>
            </a:xfrm>
            <a:custGeom>
              <a:avLst/>
              <a:gdLst>
                <a:gd name="T0" fmla="*/ 188 w 192"/>
                <a:gd name="T1" fmla="*/ 4 h 21"/>
                <a:gd name="T2" fmla="*/ 5 w 192"/>
                <a:gd name="T3" fmla="*/ 21 h 21"/>
                <a:gd name="T4" fmla="*/ 0 w 192"/>
                <a:gd name="T5" fmla="*/ 17 h 21"/>
                <a:gd name="T6" fmla="*/ 192 w 192"/>
                <a:gd name="T7" fmla="*/ 0 h 21"/>
                <a:gd name="T8" fmla="*/ 188 w 192"/>
                <a:gd name="T9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2" h="21">
                  <a:moveTo>
                    <a:pt x="188" y="4"/>
                  </a:moveTo>
                  <a:cubicBezTo>
                    <a:pt x="5" y="21"/>
                    <a:pt x="5" y="21"/>
                    <a:pt x="5" y="21"/>
                  </a:cubicBezTo>
                  <a:cubicBezTo>
                    <a:pt x="2" y="21"/>
                    <a:pt x="1" y="19"/>
                    <a:pt x="0" y="17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192" y="2"/>
                    <a:pt x="190" y="4"/>
                    <a:pt x="188" y="4"/>
                  </a:cubicBezTo>
                  <a:close/>
                </a:path>
              </a:pathLst>
            </a:custGeom>
            <a:solidFill>
              <a:srgbClr val="F68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8">
              <a:extLst>
                <a:ext uri="{FF2B5EF4-FFF2-40B4-BE49-F238E27FC236}">
                  <a16:creationId xmlns:a16="http://schemas.microsoft.com/office/drawing/2014/main" id="{B2EA426F-7FF5-4611-AE7A-285086A89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1" y="1085"/>
              <a:ext cx="171" cy="70"/>
            </a:xfrm>
            <a:custGeom>
              <a:avLst/>
              <a:gdLst>
                <a:gd name="T0" fmla="*/ 171 w 171"/>
                <a:gd name="T1" fmla="*/ 0 h 70"/>
                <a:gd name="T2" fmla="*/ 35 w 171"/>
                <a:gd name="T3" fmla="*/ 12 h 70"/>
                <a:gd name="T4" fmla="*/ 0 w 171"/>
                <a:gd name="T5" fmla="*/ 70 h 70"/>
                <a:gd name="T6" fmla="*/ 139 w 171"/>
                <a:gd name="T7" fmla="*/ 57 h 70"/>
                <a:gd name="T8" fmla="*/ 171 w 171"/>
                <a:gd name="T9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1" h="70">
                  <a:moveTo>
                    <a:pt x="171" y="0"/>
                  </a:moveTo>
                  <a:lnTo>
                    <a:pt x="35" y="12"/>
                  </a:lnTo>
                  <a:lnTo>
                    <a:pt x="0" y="70"/>
                  </a:lnTo>
                  <a:lnTo>
                    <a:pt x="139" y="57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9">
              <a:extLst>
                <a:ext uri="{FF2B5EF4-FFF2-40B4-BE49-F238E27FC236}">
                  <a16:creationId xmlns:a16="http://schemas.microsoft.com/office/drawing/2014/main" id="{A56FD60D-85C0-42C3-8967-1CC7E7BA1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3" y="1104"/>
              <a:ext cx="117" cy="51"/>
            </a:xfrm>
            <a:custGeom>
              <a:avLst/>
              <a:gdLst>
                <a:gd name="T0" fmla="*/ 117 w 117"/>
                <a:gd name="T1" fmla="*/ 0 h 51"/>
                <a:gd name="T2" fmla="*/ 26 w 117"/>
                <a:gd name="T3" fmla="*/ 9 h 51"/>
                <a:gd name="T4" fmla="*/ 0 w 117"/>
                <a:gd name="T5" fmla="*/ 51 h 51"/>
                <a:gd name="T6" fmla="*/ 95 w 117"/>
                <a:gd name="T7" fmla="*/ 41 h 51"/>
                <a:gd name="T8" fmla="*/ 117 w 117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51">
                  <a:moveTo>
                    <a:pt x="117" y="0"/>
                  </a:moveTo>
                  <a:lnTo>
                    <a:pt x="26" y="9"/>
                  </a:lnTo>
                  <a:lnTo>
                    <a:pt x="0" y="51"/>
                  </a:lnTo>
                  <a:lnTo>
                    <a:pt x="95" y="41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0">
              <a:extLst>
                <a:ext uri="{FF2B5EF4-FFF2-40B4-BE49-F238E27FC236}">
                  <a16:creationId xmlns:a16="http://schemas.microsoft.com/office/drawing/2014/main" id="{2246B9FE-FEA8-4AB9-87E2-50A5B8DAA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4" y="1167"/>
              <a:ext cx="181" cy="64"/>
            </a:xfrm>
            <a:custGeom>
              <a:avLst/>
              <a:gdLst>
                <a:gd name="T0" fmla="*/ 181 w 181"/>
                <a:gd name="T1" fmla="*/ 51 h 64"/>
                <a:gd name="T2" fmla="*/ 45 w 181"/>
                <a:gd name="T3" fmla="*/ 64 h 64"/>
                <a:gd name="T4" fmla="*/ 0 w 181"/>
                <a:gd name="T5" fmla="*/ 13 h 64"/>
                <a:gd name="T6" fmla="*/ 140 w 181"/>
                <a:gd name="T7" fmla="*/ 0 h 64"/>
                <a:gd name="T8" fmla="*/ 181 w 181"/>
                <a:gd name="T9" fmla="*/ 5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64">
                  <a:moveTo>
                    <a:pt x="181" y="51"/>
                  </a:moveTo>
                  <a:lnTo>
                    <a:pt x="45" y="64"/>
                  </a:lnTo>
                  <a:lnTo>
                    <a:pt x="0" y="13"/>
                  </a:lnTo>
                  <a:lnTo>
                    <a:pt x="140" y="0"/>
                  </a:lnTo>
                  <a:lnTo>
                    <a:pt x="181" y="51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1">
              <a:extLst>
                <a:ext uri="{FF2B5EF4-FFF2-40B4-BE49-F238E27FC236}">
                  <a16:creationId xmlns:a16="http://schemas.microsoft.com/office/drawing/2014/main" id="{A1380584-5345-4BDA-AAA9-755499173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6" y="1170"/>
              <a:ext cx="124" cy="45"/>
            </a:xfrm>
            <a:custGeom>
              <a:avLst/>
              <a:gdLst>
                <a:gd name="T0" fmla="*/ 124 w 124"/>
                <a:gd name="T1" fmla="*/ 35 h 45"/>
                <a:gd name="T2" fmla="*/ 29 w 124"/>
                <a:gd name="T3" fmla="*/ 45 h 45"/>
                <a:gd name="T4" fmla="*/ 0 w 124"/>
                <a:gd name="T5" fmla="*/ 7 h 45"/>
                <a:gd name="T6" fmla="*/ 95 w 124"/>
                <a:gd name="T7" fmla="*/ 0 h 45"/>
                <a:gd name="T8" fmla="*/ 124 w 124"/>
                <a:gd name="T9" fmla="*/ 3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45">
                  <a:moveTo>
                    <a:pt x="124" y="35"/>
                  </a:moveTo>
                  <a:lnTo>
                    <a:pt x="29" y="45"/>
                  </a:lnTo>
                  <a:lnTo>
                    <a:pt x="0" y="7"/>
                  </a:lnTo>
                  <a:lnTo>
                    <a:pt x="95" y="0"/>
                  </a:lnTo>
                  <a:lnTo>
                    <a:pt x="124" y="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2">
              <a:extLst>
                <a:ext uri="{FF2B5EF4-FFF2-40B4-BE49-F238E27FC236}">
                  <a16:creationId xmlns:a16="http://schemas.microsoft.com/office/drawing/2014/main" id="{617A8164-907C-4439-92F4-8AA01DDBA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4" y="1307"/>
              <a:ext cx="602" cy="115"/>
            </a:xfrm>
            <a:custGeom>
              <a:avLst/>
              <a:gdLst>
                <a:gd name="T0" fmla="*/ 186 w 190"/>
                <a:gd name="T1" fmla="*/ 36 h 36"/>
                <a:gd name="T2" fmla="*/ 3 w 190"/>
                <a:gd name="T3" fmla="*/ 8 h 36"/>
                <a:gd name="T4" fmla="*/ 0 w 190"/>
                <a:gd name="T5" fmla="*/ 3 h 36"/>
                <a:gd name="T6" fmla="*/ 4 w 190"/>
                <a:gd name="T7" fmla="*/ 0 h 36"/>
                <a:gd name="T8" fmla="*/ 187 w 190"/>
                <a:gd name="T9" fmla="*/ 28 h 36"/>
                <a:gd name="T10" fmla="*/ 190 w 190"/>
                <a:gd name="T11" fmla="*/ 32 h 36"/>
                <a:gd name="T12" fmla="*/ 186 w 190"/>
                <a:gd name="T1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0" h="36">
                  <a:moveTo>
                    <a:pt x="186" y="36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1" y="7"/>
                    <a:pt x="0" y="5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187" y="28"/>
                    <a:pt x="187" y="28"/>
                    <a:pt x="187" y="28"/>
                  </a:cubicBezTo>
                  <a:cubicBezTo>
                    <a:pt x="189" y="28"/>
                    <a:pt x="190" y="30"/>
                    <a:pt x="190" y="32"/>
                  </a:cubicBezTo>
                  <a:cubicBezTo>
                    <a:pt x="190" y="34"/>
                    <a:pt x="188" y="36"/>
                    <a:pt x="186" y="36"/>
                  </a:cubicBezTo>
                  <a:close/>
                </a:path>
              </a:pathLst>
            </a:custGeom>
            <a:solidFill>
              <a:srgbClr val="FFC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3">
              <a:extLst>
                <a:ext uri="{FF2B5EF4-FFF2-40B4-BE49-F238E27FC236}">
                  <a16:creationId xmlns:a16="http://schemas.microsoft.com/office/drawing/2014/main" id="{3A38388C-1E88-4C2B-9F4B-0A3D6C6E4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4" y="1317"/>
              <a:ext cx="602" cy="105"/>
            </a:xfrm>
            <a:custGeom>
              <a:avLst/>
              <a:gdLst>
                <a:gd name="T0" fmla="*/ 186 w 190"/>
                <a:gd name="T1" fmla="*/ 33 h 33"/>
                <a:gd name="T2" fmla="*/ 3 w 190"/>
                <a:gd name="T3" fmla="*/ 5 h 33"/>
                <a:gd name="T4" fmla="*/ 0 w 190"/>
                <a:gd name="T5" fmla="*/ 0 h 33"/>
                <a:gd name="T6" fmla="*/ 190 w 190"/>
                <a:gd name="T7" fmla="*/ 29 h 33"/>
                <a:gd name="T8" fmla="*/ 186 w 190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33">
                  <a:moveTo>
                    <a:pt x="186" y="33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1" y="4"/>
                    <a:pt x="0" y="2"/>
                    <a:pt x="0" y="0"/>
                  </a:cubicBezTo>
                  <a:cubicBezTo>
                    <a:pt x="190" y="29"/>
                    <a:pt x="190" y="29"/>
                    <a:pt x="190" y="29"/>
                  </a:cubicBezTo>
                  <a:cubicBezTo>
                    <a:pt x="190" y="31"/>
                    <a:pt x="188" y="33"/>
                    <a:pt x="186" y="33"/>
                  </a:cubicBezTo>
                  <a:close/>
                </a:path>
              </a:pathLst>
            </a:custGeom>
            <a:solidFill>
              <a:srgbClr val="F68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4">
              <a:extLst>
                <a:ext uri="{FF2B5EF4-FFF2-40B4-BE49-F238E27FC236}">
                  <a16:creationId xmlns:a16="http://schemas.microsoft.com/office/drawing/2014/main" id="{1D10C5BB-B567-434B-B3CE-8AE07F112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2" y="1320"/>
              <a:ext cx="181" cy="70"/>
            </a:xfrm>
            <a:custGeom>
              <a:avLst/>
              <a:gdLst>
                <a:gd name="T0" fmla="*/ 181 w 181"/>
                <a:gd name="T1" fmla="*/ 22 h 70"/>
                <a:gd name="T2" fmla="*/ 48 w 181"/>
                <a:gd name="T3" fmla="*/ 0 h 70"/>
                <a:gd name="T4" fmla="*/ 0 w 181"/>
                <a:gd name="T5" fmla="*/ 48 h 70"/>
                <a:gd name="T6" fmla="*/ 137 w 181"/>
                <a:gd name="T7" fmla="*/ 70 h 70"/>
                <a:gd name="T8" fmla="*/ 181 w 181"/>
                <a:gd name="T9" fmla="*/ 2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70">
                  <a:moveTo>
                    <a:pt x="181" y="22"/>
                  </a:moveTo>
                  <a:lnTo>
                    <a:pt x="48" y="0"/>
                  </a:lnTo>
                  <a:lnTo>
                    <a:pt x="0" y="48"/>
                  </a:lnTo>
                  <a:lnTo>
                    <a:pt x="137" y="70"/>
                  </a:lnTo>
                  <a:lnTo>
                    <a:pt x="181" y="22"/>
                  </a:lnTo>
                  <a:close/>
                </a:path>
              </a:pathLst>
            </a:custGeom>
            <a:solidFill>
              <a:srgbClr val="1BD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5">
              <a:extLst>
                <a:ext uri="{FF2B5EF4-FFF2-40B4-BE49-F238E27FC236}">
                  <a16:creationId xmlns:a16="http://schemas.microsoft.com/office/drawing/2014/main" id="{DEE4D7A2-CDCD-4B8B-8A58-EEE65A747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4" y="1339"/>
              <a:ext cx="124" cy="48"/>
            </a:xfrm>
            <a:custGeom>
              <a:avLst/>
              <a:gdLst>
                <a:gd name="T0" fmla="*/ 124 w 124"/>
                <a:gd name="T1" fmla="*/ 13 h 48"/>
                <a:gd name="T2" fmla="*/ 32 w 124"/>
                <a:gd name="T3" fmla="*/ 0 h 48"/>
                <a:gd name="T4" fmla="*/ 0 w 124"/>
                <a:gd name="T5" fmla="*/ 32 h 48"/>
                <a:gd name="T6" fmla="*/ 92 w 124"/>
                <a:gd name="T7" fmla="*/ 48 h 48"/>
                <a:gd name="T8" fmla="*/ 124 w 124"/>
                <a:gd name="T9" fmla="*/ 1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48">
                  <a:moveTo>
                    <a:pt x="124" y="13"/>
                  </a:moveTo>
                  <a:lnTo>
                    <a:pt x="32" y="0"/>
                  </a:lnTo>
                  <a:lnTo>
                    <a:pt x="0" y="32"/>
                  </a:lnTo>
                  <a:lnTo>
                    <a:pt x="92" y="48"/>
                  </a:lnTo>
                  <a:lnTo>
                    <a:pt x="124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6">
              <a:extLst>
                <a:ext uri="{FF2B5EF4-FFF2-40B4-BE49-F238E27FC236}">
                  <a16:creationId xmlns:a16="http://schemas.microsoft.com/office/drawing/2014/main" id="{164DF6DC-E3A0-4773-8DBA-2FBC0D077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6" y="1393"/>
              <a:ext cx="168" cy="83"/>
            </a:xfrm>
            <a:custGeom>
              <a:avLst/>
              <a:gdLst>
                <a:gd name="T0" fmla="*/ 168 w 168"/>
                <a:gd name="T1" fmla="*/ 83 h 83"/>
                <a:gd name="T2" fmla="*/ 32 w 168"/>
                <a:gd name="T3" fmla="*/ 60 h 83"/>
                <a:gd name="T4" fmla="*/ 0 w 168"/>
                <a:gd name="T5" fmla="*/ 0 h 83"/>
                <a:gd name="T6" fmla="*/ 139 w 168"/>
                <a:gd name="T7" fmla="*/ 22 h 83"/>
                <a:gd name="T8" fmla="*/ 168 w 168"/>
                <a:gd name="T9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83">
                  <a:moveTo>
                    <a:pt x="168" y="83"/>
                  </a:moveTo>
                  <a:lnTo>
                    <a:pt x="32" y="60"/>
                  </a:lnTo>
                  <a:lnTo>
                    <a:pt x="0" y="0"/>
                  </a:lnTo>
                  <a:lnTo>
                    <a:pt x="139" y="22"/>
                  </a:lnTo>
                  <a:lnTo>
                    <a:pt x="168" y="83"/>
                  </a:lnTo>
                  <a:close/>
                </a:path>
              </a:pathLst>
            </a:custGeom>
            <a:solidFill>
              <a:srgbClr val="1BD7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27">
              <a:extLst>
                <a:ext uri="{FF2B5EF4-FFF2-40B4-BE49-F238E27FC236}">
                  <a16:creationId xmlns:a16="http://schemas.microsoft.com/office/drawing/2014/main" id="{CEBC261F-3798-443B-A2C2-B0262A9EF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8" y="1396"/>
              <a:ext cx="114" cy="57"/>
            </a:xfrm>
            <a:custGeom>
              <a:avLst/>
              <a:gdLst>
                <a:gd name="T0" fmla="*/ 114 w 114"/>
                <a:gd name="T1" fmla="*/ 57 h 57"/>
                <a:gd name="T2" fmla="*/ 22 w 114"/>
                <a:gd name="T3" fmla="*/ 41 h 57"/>
                <a:gd name="T4" fmla="*/ 0 w 114"/>
                <a:gd name="T5" fmla="*/ 0 h 57"/>
                <a:gd name="T6" fmla="*/ 95 w 114"/>
                <a:gd name="T7" fmla="*/ 16 h 57"/>
                <a:gd name="T8" fmla="*/ 114 w 114"/>
                <a:gd name="T9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57">
                  <a:moveTo>
                    <a:pt x="114" y="57"/>
                  </a:moveTo>
                  <a:lnTo>
                    <a:pt x="22" y="41"/>
                  </a:lnTo>
                  <a:lnTo>
                    <a:pt x="0" y="0"/>
                  </a:lnTo>
                  <a:lnTo>
                    <a:pt x="95" y="16"/>
                  </a:lnTo>
                  <a:lnTo>
                    <a:pt x="114" y="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28">
              <a:extLst>
                <a:ext uri="{FF2B5EF4-FFF2-40B4-BE49-F238E27FC236}">
                  <a16:creationId xmlns:a16="http://schemas.microsoft.com/office/drawing/2014/main" id="{00E0CC19-0D9B-451E-8641-00FCA8077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4" y="865"/>
              <a:ext cx="599" cy="146"/>
            </a:xfrm>
            <a:custGeom>
              <a:avLst/>
              <a:gdLst>
                <a:gd name="T0" fmla="*/ 186 w 189"/>
                <a:gd name="T1" fmla="*/ 8 h 46"/>
                <a:gd name="T2" fmla="*/ 5 w 189"/>
                <a:gd name="T3" fmla="*/ 46 h 46"/>
                <a:gd name="T4" fmla="*/ 1 w 189"/>
                <a:gd name="T5" fmla="*/ 43 h 46"/>
                <a:gd name="T6" fmla="*/ 4 w 189"/>
                <a:gd name="T7" fmla="*/ 38 h 46"/>
                <a:gd name="T8" fmla="*/ 184 w 189"/>
                <a:gd name="T9" fmla="*/ 0 h 46"/>
                <a:gd name="T10" fmla="*/ 189 w 189"/>
                <a:gd name="T11" fmla="*/ 3 h 46"/>
                <a:gd name="T12" fmla="*/ 186 w 189"/>
                <a:gd name="T13" fmla="*/ 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46">
                  <a:moveTo>
                    <a:pt x="186" y="8"/>
                  </a:moveTo>
                  <a:cubicBezTo>
                    <a:pt x="5" y="46"/>
                    <a:pt x="5" y="46"/>
                    <a:pt x="5" y="46"/>
                  </a:cubicBezTo>
                  <a:cubicBezTo>
                    <a:pt x="3" y="46"/>
                    <a:pt x="1" y="45"/>
                    <a:pt x="1" y="43"/>
                  </a:cubicBezTo>
                  <a:cubicBezTo>
                    <a:pt x="0" y="41"/>
                    <a:pt x="2" y="39"/>
                    <a:pt x="4" y="38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86" y="0"/>
                    <a:pt x="188" y="1"/>
                    <a:pt x="189" y="3"/>
                  </a:cubicBezTo>
                  <a:cubicBezTo>
                    <a:pt x="189" y="5"/>
                    <a:pt x="188" y="8"/>
                    <a:pt x="186" y="8"/>
                  </a:cubicBezTo>
                  <a:close/>
                </a:path>
              </a:pathLst>
            </a:custGeom>
            <a:solidFill>
              <a:srgbClr val="FFC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29">
              <a:extLst>
                <a:ext uri="{FF2B5EF4-FFF2-40B4-BE49-F238E27FC236}">
                  <a16:creationId xmlns:a16="http://schemas.microsoft.com/office/drawing/2014/main" id="{67C125FA-4981-4F30-B8B6-7532F2777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7" y="875"/>
              <a:ext cx="596" cy="136"/>
            </a:xfrm>
            <a:custGeom>
              <a:avLst/>
              <a:gdLst>
                <a:gd name="T0" fmla="*/ 185 w 188"/>
                <a:gd name="T1" fmla="*/ 5 h 43"/>
                <a:gd name="T2" fmla="*/ 4 w 188"/>
                <a:gd name="T3" fmla="*/ 43 h 43"/>
                <a:gd name="T4" fmla="*/ 0 w 188"/>
                <a:gd name="T5" fmla="*/ 40 h 43"/>
                <a:gd name="T6" fmla="*/ 188 w 188"/>
                <a:gd name="T7" fmla="*/ 0 h 43"/>
                <a:gd name="T8" fmla="*/ 185 w 188"/>
                <a:gd name="T9" fmla="*/ 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8" h="43">
                  <a:moveTo>
                    <a:pt x="185" y="5"/>
                  </a:moveTo>
                  <a:cubicBezTo>
                    <a:pt x="4" y="43"/>
                    <a:pt x="4" y="43"/>
                    <a:pt x="4" y="43"/>
                  </a:cubicBezTo>
                  <a:cubicBezTo>
                    <a:pt x="2" y="43"/>
                    <a:pt x="0" y="42"/>
                    <a:pt x="0" y="4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88" y="2"/>
                    <a:pt x="187" y="5"/>
                    <a:pt x="185" y="5"/>
                  </a:cubicBezTo>
                  <a:close/>
                </a:path>
              </a:pathLst>
            </a:custGeom>
            <a:solidFill>
              <a:srgbClr val="F68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30">
              <a:extLst>
                <a:ext uri="{FF2B5EF4-FFF2-40B4-BE49-F238E27FC236}">
                  <a16:creationId xmlns:a16="http://schemas.microsoft.com/office/drawing/2014/main" id="{407B782E-307E-48FD-9353-31F2E9F0F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6" y="811"/>
              <a:ext cx="158" cy="92"/>
            </a:xfrm>
            <a:custGeom>
              <a:avLst/>
              <a:gdLst>
                <a:gd name="T0" fmla="*/ 158 w 158"/>
                <a:gd name="T1" fmla="*/ 0 h 92"/>
                <a:gd name="T2" fmla="*/ 28 w 158"/>
                <a:gd name="T3" fmla="*/ 29 h 92"/>
                <a:gd name="T4" fmla="*/ 0 w 158"/>
                <a:gd name="T5" fmla="*/ 92 h 92"/>
                <a:gd name="T6" fmla="*/ 136 w 158"/>
                <a:gd name="T7" fmla="*/ 64 h 92"/>
                <a:gd name="T8" fmla="*/ 158 w 158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92">
                  <a:moveTo>
                    <a:pt x="158" y="0"/>
                  </a:moveTo>
                  <a:lnTo>
                    <a:pt x="28" y="29"/>
                  </a:lnTo>
                  <a:lnTo>
                    <a:pt x="0" y="92"/>
                  </a:lnTo>
                  <a:lnTo>
                    <a:pt x="136" y="64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1">
              <a:extLst>
                <a:ext uri="{FF2B5EF4-FFF2-40B4-BE49-F238E27FC236}">
                  <a16:creationId xmlns:a16="http://schemas.microsoft.com/office/drawing/2014/main" id="{482421FE-35AE-48D9-B93D-3152814E1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8" y="837"/>
              <a:ext cx="108" cy="60"/>
            </a:xfrm>
            <a:custGeom>
              <a:avLst/>
              <a:gdLst>
                <a:gd name="T0" fmla="*/ 108 w 108"/>
                <a:gd name="T1" fmla="*/ 0 h 60"/>
                <a:gd name="T2" fmla="*/ 19 w 108"/>
                <a:gd name="T3" fmla="*/ 19 h 60"/>
                <a:gd name="T4" fmla="*/ 0 w 108"/>
                <a:gd name="T5" fmla="*/ 60 h 60"/>
                <a:gd name="T6" fmla="*/ 92 w 108"/>
                <a:gd name="T7" fmla="*/ 41 h 60"/>
                <a:gd name="T8" fmla="*/ 108 w 108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60">
                  <a:moveTo>
                    <a:pt x="108" y="0"/>
                  </a:moveTo>
                  <a:lnTo>
                    <a:pt x="19" y="19"/>
                  </a:lnTo>
                  <a:lnTo>
                    <a:pt x="0" y="60"/>
                  </a:lnTo>
                  <a:lnTo>
                    <a:pt x="92" y="41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2">
              <a:extLst>
                <a:ext uri="{FF2B5EF4-FFF2-40B4-BE49-F238E27FC236}">
                  <a16:creationId xmlns:a16="http://schemas.microsoft.com/office/drawing/2014/main" id="{1BF7F13F-CCC9-458C-A0FA-DCE90F02E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9" y="897"/>
              <a:ext cx="184" cy="76"/>
            </a:xfrm>
            <a:custGeom>
              <a:avLst/>
              <a:gdLst>
                <a:gd name="T0" fmla="*/ 184 w 184"/>
                <a:gd name="T1" fmla="*/ 48 h 76"/>
                <a:gd name="T2" fmla="*/ 51 w 184"/>
                <a:gd name="T3" fmla="*/ 76 h 76"/>
                <a:gd name="T4" fmla="*/ 0 w 184"/>
                <a:gd name="T5" fmla="*/ 29 h 76"/>
                <a:gd name="T6" fmla="*/ 140 w 184"/>
                <a:gd name="T7" fmla="*/ 0 h 76"/>
                <a:gd name="T8" fmla="*/ 184 w 184"/>
                <a:gd name="T9" fmla="*/ 4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76">
                  <a:moveTo>
                    <a:pt x="184" y="48"/>
                  </a:moveTo>
                  <a:lnTo>
                    <a:pt x="51" y="76"/>
                  </a:lnTo>
                  <a:lnTo>
                    <a:pt x="0" y="29"/>
                  </a:lnTo>
                  <a:lnTo>
                    <a:pt x="140" y="0"/>
                  </a:lnTo>
                  <a:lnTo>
                    <a:pt x="184" y="4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3">
              <a:extLst>
                <a:ext uri="{FF2B5EF4-FFF2-40B4-BE49-F238E27FC236}">
                  <a16:creationId xmlns:a16="http://schemas.microsoft.com/office/drawing/2014/main" id="{DEB0B556-AB53-400D-B633-CC5B4AB5D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1" y="903"/>
              <a:ext cx="127" cy="51"/>
            </a:xfrm>
            <a:custGeom>
              <a:avLst/>
              <a:gdLst>
                <a:gd name="T0" fmla="*/ 127 w 127"/>
                <a:gd name="T1" fmla="*/ 32 h 51"/>
                <a:gd name="T2" fmla="*/ 35 w 127"/>
                <a:gd name="T3" fmla="*/ 51 h 51"/>
                <a:gd name="T4" fmla="*/ 0 w 127"/>
                <a:gd name="T5" fmla="*/ 19 h 51"/>
                <a:gd name="T6" fmla="*/ 95 w 127"/>
                <a:gd name="T7" fmla="*/ 0 h 51"/>
                <a:gd name="T8" fmla="*/ 127 w 127"/>
                <a:gd name="T9" fmla="*/ 3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51">
                  <a:moveTo>
                    <a:pt x="127" y="32"/>
                  </a:moveTo>
                  <a:lnTo>
                    <a:pt x="35" y="51"/>
                  </a:lnTo>
                  <a:lnTo>
                    <a:pt x="0" y="19"/>
                  </a:lnTo>
                  <a:lnTo>
                    <a:pt x="95" y="0"/>
                  </a:lnTo>
                  <a:lnTo>
                    <a:pt x="127" y="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0F3C2F1D-9E38-4DE0-8244-9846B13C82DD}"/>
              </a:ext>
            </a:extLst>
          </p:cNvPr>
          <p:cNvGrpSpPr/>
          <p:nvPr/>
        </p:nvGrpSpPr>
        <p:grpSpPr>
          <a:xfrm>
            <a:off x="431998" y="3072411"/>
            <a:ext cx="11353800" cy="460375"/>
            <a:chOff x="431998" y="1497505"/>
            <a:chExt cx="7042690" cy="630869"/>
          </a:xfrm>
        </p:grpSpPr>
        <p:sp>
          <p:nvSpPr>
            <p:cNvPr id="78" name="Rectangle: Rounded Corners 77">
              <a:extLst>
                <a:ext uri="{FF2B5EF4-FFF2-40B4-BE49-F238E27FC236}">
                  <a16:creationId xmlns:a16="http://schemas.microsoft.com/office/drawing/2014/main" id="{9B9F7F28-A0DC-40D6-9FEF-C925F56A0398}"/>
                </a:ext>
              </a:extLst>
            </p:cNvPr>
            <p:cNvSpPr/>
            <p:nvPr/>
          </p:nvSpPr>
          <p:spPr>
            <a:xfrm>
              <a:off x="552610" y="1606814"/>
              <a:ext cx="6922078" cy="521560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80000" tIns="44371" rIns="91440" bIns="44371" rtlCol="0" anchor="ctr">
              <a:noAutofit/>
            </a:bodyPr>
            <a:lstStyle/>
            <a:p>
              <a:endParaRPr lang="ru-RU" b="1">
                <a:solidFill>
                  <a:schemeClr val="tx1"/>
                </a:solidFill>
                <a:latin typeface="+mj-lt"/>
                <a:ea typeface="Golos Text" panose="020B0503020202020204" pitchFamily="34" charset="0"/>
              </a:endParaRPr>
            </a:p>
          </p:txBody>
        </p:sp>
        <p:sp>
          <p:nvSpPr>
            <p:cNvPr id="79" name="Rectangle: Rounded Corners 78">
              <a:extLst>
                <a:ext uri="{FF2B5EF4-FFF2-40B4-BE49-F238E27FC236}">
                  <a16:creationId xmlns:a16="http://schemas.microsoft.com/office/drawing/2014/main" id="{C2C59A35-F31E-4357-ADD7-8D2B1600F5CE}"/>
                </a:ext>
              </a:extLst>
            </p:cNvPr>
            <p:cNvSpPr/>
            <p:nvPr/>
          </p:nvSpPr>
          <p:spPr>
            <a:xfrm>
              <a:off x="431998" y="1497505"/>
              <a:ext cx="6982381" cy="521560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</a:gsLst>
              <a:lin ang="0" scaled="1"/>
            </a:gradFill>
            <a:ln w="3175">
              <a:solidFill>
                <a:srgbClr val="2112A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80000" tIns="44371" rIns="91440" bIns="44371" rtlCol="0" anchor="ctr">
              <a:noAutofit/>
            </a:bodyPr>
            <a:lstStyle/>
            <a:p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Коррупциявий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хавф-хатар</a:t>
              </a:r>
              <a:endParaRPr lang="ru-RU" sz="1600" b="1">
                <a:solidFill>
                  <a:srgbClr val="3A07DF"/>
                </a:solidFill>
                <a:latin typeface="+mj-lt"/>
                <a:ea typeface="Golos Text" panose="020B0503020202020204" pitchFamily="34" charset="0"/>
              </a:endParaRPr>
            </a:p>
          </p:txBody>
        </p:sp>
      </p:grpSp>
      <p:sp>
        <p:nvSpPr>
          <p:cNvPr id="80" name="object 12">
            <a:extLst>
              <a:ext uri="{FF2B5EF4-FFF2-40B4-BE49-F238E27FC236}">
                <a16:creationId xmlns:a16="http://schemas.microsoft.com/office/drawing/2014/main" id="{34FEEFD5-A347-46EE-ABCA-1CE780500FAC}"/>
              </a:ext>
            </a:extLst>
          </p:cNvPr>
          <p:cNvSpPr/>
          <p:nvPr/>
        </p:nvSpPr>
        <p:spPr>
          <a:xfrm>
            <a:off x="443225" y="3661932"/>
            <a:ext cx="688121" cy="685827"/>
          </a:xfrm>
          <a:custGeom>
            <a:avLst/>
            <a:gdLst/>
            <a:ahLst/>
            <a:cxnLst/>
            <a:rect l="l" t="t" r="r" b="b"/>
            <a:pathLst>
              <a:path w="381000" h="379730">
                <a:moveTo>
                  <a:pt x="190500" y="0"/>
                </a:moveTo>
                <a:lnTo>
                  <a:pt x="146837" y="5011"/>
                </a:lnTo>
                <a:lnTo>
                  <a:pt x="106746" y="19287"/>
                </a:lnTo>
                <a:lnTo>
                  <a:pt x="71374" y="41687"/>
                </a:lnTo>
                <a:lnTo>
                  <a:pt x="41867" y="71072"/>
                </a:lnTo>
                <a:lnTo>
                  <a:pt x="19372" y="106302"/>
                </a:lnTo>
                <a:lnTo>
                  <a:pt x="5034" y="146237"/>
                </a:lnTo>
                <a:lnTo>
                  <a:pt x="0" y="189737"/>
                </a:lnTo>
                <a:lnTo>
                  <a:pt x="5034" y="233238"/>
                </a:lnTo>
                <a:lnTo>
                  <a:pt x="19372" y="273173"/>
                </a:lnTo>
                <a:lnTo>
                  <a:pt x="41867" y="308403"/>
                </a:lnTo>
                <a:lnTo>
                  <a:pt x="71374" y="337788"/>
                </a:lnTo>
                <a:lnTo>
                  <a:pt x="106746" y="360188"/>
                </a:lnTo>
                <a:lnTo>
                  <a:pt x="146837" y="374464"/>
                </a:lnTo>
                <a:lnTo>
                  <a:pt x="190500" y="379475"/>
                </a:lnTo>
                <a:lnTo>
                  <a:pt x="234162" y="374464"/>
                </a:lnTo>
                <a:lnTo>
                  <a:pt x="274253" y="360188"/>
                </a:lnTo>
                <a:lnTo>
                  <a:pt x="309625" y="337788"/>
                </a:lnTo>
                <a:lnTo>
                  <a:pt x="339132" y="308403"/>
                </a:lnTo>
                <a:lnTo>
                  <a:pt x="361627" y="273173"/>
                </a:lnTo>
                <a:lnTo>
                  <a:pt x="375965" y="233238"/>
                </a:lnTo>
                <a:lnTo>
                  <a:pt x="381000" y="189737"/>
                </a:lnTo>
                <a:lnTo>
                  <a:pt x="375965" y="146237"/>
                </a:lnTo>
                <a:lnTo>
                  <a:pt x="361627" y="106302"/>
                </a:lnTo>
                <a:lnTo>
                  <a:pt x="339132" y="71072"/>
                </a:lnTo>
                <a:lnTo>
                  <a:pt x="309625" y="41687"/>
                </a:lnTo>
                <a:lnTo>
                  <a:pt x="274253" y="19287"/>
                </a:lnTo>
                <a:lnTo>
                  <a:pt x="234162" y="5011"/>
                </a:lnTo>
                <a:lnTo>
                  <a:pt x="190500" y="0"/>
                </a:lnTo>
                <a:close/>
              </a:path>
            </a:pathLst>
          </a:custGeom>
          <a:solidFill>
            <a:srgbClr val="B1C7F7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20">
            <a:extLst>
              <a:ext uri="{FF2B5EF4-FFF2-40B4-BE49-F238E27FC236}">
                <a16:creationId xmlns:a16="http://schemas.microsoft.com/office/drawing/2014/main" id="{E7109FFF-0657-49F3-852D-558A1E751B66}"/>
              </a:ext>
            </a:extLst>
          </p:cNvPr>
          <p:cNvSpPr txBox="1"/>
          <p:nvPr/>
        </p:nvSpPr>
        <p:spPr>
          <a:xfrm>
            <a:off x="1223818" y="3665025"/>
            <a:ext cx="10524957" cy="11663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Aft>
                <a:spcPts val="600"/>
              </a:spcAft>
            </a:pPr>
            <a:r>
              <a:rPr lang="ru-RU" sz="1400" spc="-20">
                <a:solidFill>
                  <a:schemeClr val="tx2"/>
                </a:solidFill>
                <a:cs typeface="Arial"/>
              </a:rPr>
              <a:t>Бу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шахснинг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ўз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мансаб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ёки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хизмат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мавқеидан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шахсий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манфаатларини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ёхуд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ўзга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шахсларнинг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манфаатларини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кўзлаб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моддий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ёки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номоддий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наф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олиш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мақсадида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қонунга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хилоф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равишда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мавжуд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сабаб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шароитларда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коррупциявий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хатти-ҳаракатларни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содир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этиш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эҳтимоли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.</a:t>
            </a:r>
          </a:p>
          <a:p>
            <a:pPr marL="12700">
              <a:lnSpc>
                <a:spcPct val="100000"/>
              </a:lnSpc>
              <a:spcAft>
                <a:spcPts val="600"/>
              </a:spcAft>
            </a:pPr>
            <a:r>
              <a:rPr lang="ru-RU" sz="1400" i="1" spc="-20">
                <a:solidFill>
                  <a:schemeClr val="tx2"/>
                </a:solidFill>
                <a:cs typeface="Arial"/>
              </a:rPr>
              <a:t>(</a:t>
            </a:r>
            <a:r>
              <a:rPr lang="ru-RU" sz="1400" i="1" spc="-20" err="1">
                <a:solidFill>
                  <a:schemeClr val="tx2"/>
                </a:solidFill>
                <a:cs typeface="Arial"/>
              </a:rPr>
              <a:t>Коррупциявий</a:t>
            </a:r>
            <a:r>
              <a:rPr lang="ru-RU" sz="1400" i="1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i="1" spc="-20" err="1">
                <a:solidFill>
                  <a:schemeClr val="tx2"/>
                </a:solidFill>
                <a:cs typeface="Arial"/>
              </a:rPr>
              <a:t>хавф-хатарларни</a:t>
            </a:r>
            <a:r>
              <a:rPr lang="ru-RU" sz="1400" i="1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i="1" spc="-20" err="1">
                <a:solidFill>
                  <a:schemeClr val="tx2"/>
                </a:solidFill>
                <a:cs typeface="Arial"/>
              </a:rPr>
              <a:t>аниқлаш</a:t>
            </a:r>
            <a:r>
              <a:rPr lang="ru-RU" sz="1400" i="1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i="1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400" i="1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i="1" spc="-20" err="1">
                <a:solidFill>
                  <a:schemeClr val="tx2"/>
                </a:solidFill>
                <a:cs typeface="Arial"/>
              </a:rPr>
              <a:t>баҳолаш</a:t>
            </a:r>
            <a:r>
              <a:rPr lang="ru-RU" sz="1400" i="1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i="1" spc="-20" err="1">
                <a:solidFill>
                  <a:schemeClr val="tx2"/>
                </a:solidFill>
                <a:cs typeface="Arial"/>
              </a:rPr>
              <a:t>услубиёти</a:t>
            </a:r>
            <a:r>
              <a:rPr lang="ru-RU" sz="1400" i="1" spc="-20">
                <a:solidFill>
                  <a:schemeClr val="tx2"/>
                </a:solidFill>
                <a:cs typeface="Arial"/>
              </a:rPr>
              <a:t>, Ўзбекистон </a:t>
            </a:r>
            <a:r>
              <a:rPr lang="ru-RU" sz="1400" i="1" spc="-20" err="1">
                <a:solidFill>
                  <a:schemeClr val="tx2"/>
                </a:solidFill>
                <a:cs typeface="Arial"/>
              </a:rPr>
              <a:t>Республикаси</a:t>
            </a:r>
            <a:r>
              <a:rPr lang="ru-RU" sz="1400" i="1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i="1" spc="-20" err="1">
                <a:solidFill>
                  <a:schemeClr val="tx2"/>
                </a:solidFill>
                <a:cs typeface="Arial"/>
              </a:rPr>
              <a:t>Коррупцияга</a:t>
            </a:r>
            <a:r>
              <a:rPr lang="ru-RU" sz="1400" i="1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i="1" spc="-20" err="1">
                <a:solidFill>
                  <a:schemeClr val="tx2"/>
                </a:solidFill>
                <a:cs typeface="Arial"/>
              </a:rPr>
              <a:t>қарши</a:t>
            </a:r>
            <a:r>
              <a:rPr lang="ru-RU" sz="1400" i="1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i="1" spc="-20" err="1">
                <a:solidFill>
                  <a:schemeClr val="tx2"/>
                </a:solidFill>
                <a:cs typeface="Arial"/>
              </a:rPr>
              <a:t>курашиш</a:t>
            </a:r>
            <a:r>
              <a:rPr lang="ru-RU" sz="1400" i="1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i="1" spc="-20" err="1">
                <a:solidFill>
                  <a:schemeClr val="tx2"/>
                </a:solidFill>
                <a:cs typeface="Arial"/>
              </a:rPr>
              <a:t>агентлиги</a:t>
            </a:r>
            <a:r>
              <a:rPr lang="ru-RU" sz="1400" i="1" spc="-20">
                <a:solidFill>
                  <a:schemeClr val="tx2"/>
                </a:solidFill>
                <a:cs typeface="Arial"/>
              </a:rPr>
              <a:t>, Ўзбекистон </a:t>
            </a:r>
            <a:r>
              <a:rPr lang="ru-RU" sz="1400" i="1" spc="-20" err="1">
                <a:solidFill>
                  <a:schemeClr val="tx2"/>
                </a:solidFill>
                <a:cs typeface="Arial"/>
              </a:rPr>
              <a:t>Республикаси</a:t>
            </a:r>
            <a:r>
              <a:rPr lang="ru-RU" sz="1400" i="1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i="1" spc="-20" err="1">
                <a:solidFill>
                  <a:schemeClr val="tx2"/>
                </a:solidFill>
                <a:cs typeface="Arial"/>
              </a:rPr>
              <a:t>Адлия</a:t>
            </a:r>
            <a:r>
              <a:rPr lang="ru-RU" sz="1400" i="1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i="1" spc="-20" err="1">
                <a:solidFill>
                  <a:schemeClr val="tx2"/>
                </a:solidFill>
                <a:cs typeface="Arial"/>
              </a:rPr>
              <a:t>вазирлиги</a:t>
            </a:r>
            <a:r>
              <a:rPr lang="ru-RU" sz="1400" i="1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i="1" spc="-20" err="1">
                <a:solidFill>
                  <a:schemeClr val="tx2"/>
                </a:solidFill>
                <a:cs typeface="Arial"/>
              </a:rPr>
              <a:t>томонидан</a:t>
            </a:r>
            <a:r>
              <a:rPr lang="ru-RU" sz="1400" i="1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i="1" spc="-20" err="1">
                <a:solidFill>
                  <a:schemeClr val="tx2"/>
                </a:solidFill>
                <a:cs typeface="Arial"/>
              </a:rPr>
              <a:t>тасдиқланган</a:t>
            </a:r>
            <a:r>
              <a:rPr lang="ru-RU" sz="1400" i="1" spc="-20">
                <a:solidFill>
                  <a:schemeClr val="tx2"/>
                </a:solidFill>
                <a:cs typeface="Arial"/>
              </a:rPr>
              <a:t> (</a:t>
            </a:r>
            <a:r>
              <a:rPr lang="ru-RU" sz="1400" i="1" spc="-20" err="1">
                <a:solidFill>
                  <a:schemeClr val="tx2"/>
                </a:solidFill>
                <a:cs typeface="Arial"/>
              </a:rPr>
              <a:t>рўйхат</a:t>
            </a:r>
            <a:r>
              <a:rPr lang="ru-RU" sz="1400" i="1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i="1" spc="-20" err="1">
                <a:solidFill>
                  <a:schemeClr val="tx2"/>
                </a:solidFill>
                <a:cs typeface="Arial"/>
              </a:rPr>
              <a:t>рақами</a:t>
            </a:r>
            <a:r>
              <a:rPr lang="ru-RU" sz="1400" i="1" spc="-20">
                <a:solidFill>
                  <a:schemeClr val="tx2"/>
                </a:solidFill>
                <a:cs typeface="Arial"/>
              </a:rPr>
              <a:t> 3383, 31.08.2022й)</a:t>
            </a:r>
          </a:p>
        </p:txBody>
      </p:sp>
      <p:grpSp>
        <p:nvGrpSpPr>
          <p:cNvPr id="91" name="Group 1333">
            <a:extLst>
              <a:ext uri="{FF2B5EF4-FFF2-40B4-BE49-F238E27FC236}">
                <a16:creationId xmlns:a16="http://schemas.microsoft.com/office/drawing/2014/main" id="{76476CD0-2F11-4297-9F80-2742031DFBA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3225" y="3691978"/>
            <a:ext cx="641700" cy="564253"/>
            <a:chOff x="4773" y="2198"/>
            <a:chExt cx="174" cy="153"/>
          </a:xfrm>
          <a:solidFill>
            <a:schemeClr val="bg2">
              <a:lumMod val="25000"/>
            </a:schemeClr>
          </a:solidFill>
        </p:grpSpPr>
        <p:sp>
          <p:nvSpPr>
            <p:cNvPr id="92" name="Freeform 1334">
              <a:extLst>
                <a:ext uri="{FF2B5EF4-FFF2-40B4-BE49-F238E27FC236}">
                  <a16:creationId xmlns:a16="http://schemas.microsoft.com/office/drawing/2014/main" id="{3D0829C1-072A-4846-9330-29D8C38D7D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73" y="2198"/>
              <a:ext cx="174" cy="153"/>
            </a:xfrm>
            <a:custGeom>
              <a:avLst/>
              <a:gdLst>
                <a:gd name="T0" fmla="*/ 6351 w 6448"/>
                <a:gd name="T1" fmla="*/ 4880 h 5684"/>
                <a:gd name="T2" fmla="*/ 3688 w 6448"/>
                <a:gd name="T3" fmla="*/ 268 h 5684"/>
                <a:gd name="T4" fmla="*/ 3224 w 6448"/>
                <a:gd name="T5" fmla="*/ 0 h 5684"/>
                <a:gd name="T6" fmla="*/ 2760 w 6448"/>
                <a:gd name="T7" fmla="*/ 268 h 5684"/>
                <a:gd name="T8" fmla="*/ 97 w 6448"/>
                <a:gd name="T9" fmla="*/ 4880 h 5684"/>
                <a:gd name="T10" fmla="*/ 97 w 6448"/>
                <a:gd name="T11" fmla="*/ 5416 h 5684"/>
                <a:gd name="T12" fmla="*/ 561 w 6448"/>
                <a:gd name="T13" fmla="*/ 5684 h 5684"/>
                <a:gd name="T14" fmla="*/ 5887 w 6448"/>
                <a:gd name="T15" fmla="*/ 5684 h 5684"/>
                <a:gd name="T16" fmla="*/ 6351 w 6448"/>
                <a:gd name="T17" fmla="*/ 5416 h 5684"/>
                <a:gd name="T18" fmla="*/ 6351 w 6448"/>
                <a:gd name="T19" fmla="*/ 4880 h 5684"/>
                <a:gd name="T20" fmla="*/ 6189 w 6448"/>
                <a:gd name="T21" fmla="*/ 5323 h 5684"/>
                <a:gd name="T22" fmla="*/ 5887 w 6448"/>
                <a:gd name="T23" fmla="*/ 5497 h 5684"/>
                <a:gd name="T24" fmla="*/ 561 w 6448"/>
                <a:gd name="T25" fmla="*/ 5497 h 5684"/>
                <a:gd name="T26" fmla="*/ 259 w 6448"/>
                <a:gd name="T27" fmla="*/ 5323 h 5684"/>
                <a:gd name="T28" fmla="*/ 259 w 6448"/>
                <a:gd name="T29" fmla="*/ 4974 h 5684"/>
                <a:gd name="T30" fmla="*/ 2922 w 6448"/>
                <a:gd name="T31" fmla="*/ 361 h 5684"/>
                <a:gd name="T32" fmla="*/ 3224 w 6448"/>
                <a:gd name="T33" fmla="*/ 187 h 5684"/>
                <a:gd name="T34" fmla="*/ 3526 w 6448"/>
                <a:gd name="T35" fmla="*/ 361 h 5684"/>
                <a:gd name="T36" fmla="*/ 6189 w 6448"/>
                <a:gd name="T37" fmla="*/ 4974 h 5684"/>
                <a:gd name="T38" fmla="*/ 6189 w 6448"/>
                <a:gd name="T39" fmla="*/ 4974 h 5684"/>
                <a:gd name="T40" fmla="*/ 6189 w 6448"/>
                <a:gd name="T41" fmla="*/ 5323 h 5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448" h="5684">
                  <a:moveTo>
                    <a:pt x="6351" y="4880"/>
                  </a:moveTo>
                  <a:lnTo>
                    <a:pt x="3688" y="268"/>
                  </a:lnTo>
                  <a:cubicBezTo>
                    <a:pt x="3591" y="100"/>
                    <a:pt x="3418" y="0"/>
                    <a:pt x="3224" y="0"/>
                  </a:cubicBezTo>
                  <a:cubicBezTo>
                    <a:pt x="3030" y="0"/>
                    <a:pt x="2857" y="100"/>
                    <a:pt x="2760" y="268"/>
                  </a:cubicBezTo>
                  <a:lnTo>
                    <a:pt x="97" y="4880"/>
                  </a:lnTo>
                  <a:cubicBezTo>
                    <a:pt x="0" y="5048"/>
                    <a:pt x="0" y="5248"/>
                    <a:pt x="97" y="5416"/>
                  </a:cubicBezTo>
                  <a:cubicBezTo>
                    <a:pt x="194" y="5584"/>
                    <a:pt x="367" y="5684"/>
                    <a:pt x="561" y="5684"/>
                  </a:cubicBezTo>
                  <a:lnTo>
                    <a:pt x="5887" y="5684"/>
                  </a:lnTo>
                  <a:cubicBezTo>
                    <a:pt x="6081" y="5684"/>
                    <a:pt x="6254" y="5584"/>
                    <a:pt x="6351" y="5416"/>
                  </a:cubicBezTo>
                  <a:cubicBezTo>
                    <a:pt x="6448" y="5248"/>
                    <a:pt x="6448" y="5048"/>
                    <a:pt x="6351" y="4880"/>
                  </a:cubicBezTo>
                  <a:close/>
                  <a:moveTo>
                    <a:pt x="6189" y="5323"/>
                  </a:moveTo>
                  <a:cubicBezTo>
                    <a:pt x="6126" y="5432"/>
                    <a:pt x="6013" y="5497"/>
                    <a:pt x="5887" y="5497"/>
                  </a:cubicBezTo>
                  <a:lnTo>
                    <a:pt x="561" y="5497"/>
                  </a:lnTo>
                  <a:cubicBezTo>
                    <a:pt x="435" y="5497"/>
                    <a:pt x="322" y="5432"/>
                    <a:pt x="259" y="5323"/>
                  </a:cubicBezTo>
                  <a:cubicBezTo>
                    <a:pt x="196" y="5213"/>
                    <a:pt x="196" y="5083"/>
                    <a:pt x="259" y="4974"/>
                  </a:cubicBezTo>
                  <a:lnTo>
                    <a:pt x="2922" y="361"/>
                  </a:lnTo>
                  <a:cubicBezTo>
                    <a:pt x="2985" y="252"/>
                    <a:pt x="3098" y="187"/>
                    <a:pt x="3224" y="187"/>
                  </a:cubicBezTo>
                  <a:cubicBezTo>
                    <a:pt x="3350" y="187"/>
                    <a:pt x="3463" y="252"/>
                    <a:pt x="3526" y="361"/>
                  </a:cubicBezTo>
                  <a:lnTo>
                    <a:pt x="6189" y="4974"/>
                  </a:lnTo>
                  <a:lnTo>
                    <a:pt x="6189" y="4974"/>
                  </a:lnTo>
                  <a:cubicBezTo>
                    <a:pt x="6252" y="5083"/>
                    <a:pt x="6252" y="5213"/>
                    <a:pt x="6189" y="5323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1335">
              <a:extLst>
                <a:ext uri="{FF2B5EF4-FFF2-40B4-BE49-F238E27FC236}">
                  <a16:creationId xmlns:a16="http://schemas.microsoft.com/office/drawing/2014/main" id="{B04EB696-281E-48F5-9D89-A97CFB433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8" y="2236"/>
              <a:ext cx="59" cy="99"/>
            </a:xfrm>
            <a:custGeom>
              <a:avLst/>
              <a:gdLst>
                <a:gd name="T0" fmla="*/ 188 w 2192"/>
                <a:gd name="T1" fmla="*/ 60 h 3643"/>
                <a:gd name="T2" fmla="*/ 60 w 2192"/>
                <a:gd name="T3" fmla="*/ 26 h 3643"/>
                <a:gd name="T4" fmla="*/ 25 w 2192"/>
                <a:gd name="T5" fmla="*/ 154 h 3643"/>
                <a:gd name="T6" fmla="*/ 1932 w 2192"/>
                <a:gd name="T7" fmla="*/ 3456 h 3643"/>
                <a:gd name="T8" fmla="*/ 407 w 2192"/>
                <a:gd name="T9" fmla="*/ 3456 h 3643"/>
                <a:gd name="T10" fmla="*/ 314 w 2192"/>
                <a:gd name="T11" fmla="*/ 3549 h 3643"/>
                <a:gd name="T12" fmla="*/ 407 w 2192"/>
                <a:gd name="T13" fmla="*/ 3643 h 3643"/>
                <a:gd name="T14" fmla="*/ 2094 w 2192"/>
                <a:gd name="T15" fmla="*/ 3643 h 3643"/>
                <a:gd name="T16" fmla="*/ 2175 w 2192"/>
                <a:gd name="T17" fmla="*/ 3596 h 3643"/>
                <a:gd name="T18" fmla="*/ 2175 w 2192"/>
                <a:gd name="T19" fmla="*/ 3503 h 3643"/>
                <a:gd name="T20" fmla="*/ 188 w 2192"/>
                <a:gd name="T21" fmla="*/ 60 h 3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2" h="3643">
                  <a:moveTo>
                    <a:pt x="188" y="60"/>
                  </a:moveTo>
                  <a:cubicBezTo>
                    <a:pt x="162" y="15"/>
                    <a:pt x="105" y="0"/>
                    <a:pt x="60" y="26"/>
                  </a:cubicBezTo>
                  <a:cubicBezTo>
                    <a:pt x="15" y="52"/>
                    <a:pt x="0" y="109"/>
                    <a:pt x="25" y="154"/>
                  </a:cubicBezTo>
                  <a:lnTo>
                    <a:pt x="1932" y="3456"/>
                  </a:lnTo>
                  <a:lnTo>
                    <a:pt x="407" y="3456"/>
                  </a:lnTo>
                  <a:cubicBezTo>
                    <a:pt x="356" y="3456"/>
                    <a:pt x="314" y="3498"/>
                    <a:pt x="314" y="3549"/>
                  </a:cubicBezTo>
                  <a:cubicBezTo>
                    <a:pt x="314" y="3601"/>
                    <a:pt x="356" y="3643"/>
                    <a:pt x="407" y="3643"/>
                  </a:cubicBezTo>
                  <a:lnTo>
                    <a:pt x="2094" y="3643"/>
                  </a:lnTo>
                  <a:cubicBezTo>
                    <a:pt x="2128" y="3643"/>
                    <a:pt x="2158" y="3625"/>
                    <a:pt x="2175" y="3596"/>
                  </a:cubicBezTo>
                  <a:cubicBezTo>
                    <a:pt x="2192" y="3567"/>
                    <a:pt x="2192" y="3532"/>
                    <a:pt x="2175" y="3503"/>
                  </a:cubicBezTo>
                  <a:lnTo>
                    <a:pt x="188" y="6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1336">
              <a:extLst>
                <a:ext uri="{FF2B5EF4-FFF2-40B4-BE49-F238E27FC236}">
                  <a16:creationId xmlns:a16="http://schemas.microsoft.com/office/drawing/2014/main" id="{BD462995-5B9C-48CA-8E81-54D286AF1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3" y="2218"/>
              <a:ext cx="75" cy="117"/>
            </a:xfrm>
            <a:custGeom>
              <a:avLst/>
              <a:gdLst>
                <a:gd name="T0" fmla="*/ 1785 w 2783"/>
                <a:gd name="T1" fmla="*/ 4137 h 4324"/>
                <a:gd name="T2" fmla="*/ 260 w 2783"/>
                <a:gd name="T3" fmla="*/ 4137 h 4324"/>
                <a:gd name="T4" fmla="*/ 2486 w 2783"/>
                <a:gd name="T5" fmla="*/ 282 h 4324"/>
                <a:gd name="T6" fmla="*/ 2595 w 2783"/>
                <a:gd name="T7" fmla="*/ 470 h 4324"/>
                <a:gd name="T8" fmla="*/ 2723 w 2783"/>
                <a:gd name="T9" fmla="*/ 504 h 4324"/>
                <a:gd name="T10" fmla="*/ 2757 w 2783"/>
                <a:gd name="T11" fmla="*/ 376 h 4324"/>
                <a:gd name="T12" fmla="*/ 2567 w 2783"/>
                <a:gd name="T13" fmla="*/ 47 h 4324"/>
                <a:gd name="T14" fmla="*/ 2486 w 2783"/>
                <a:gd name="T15" fmla="*/ 0 h 4324"/>
                <a:gd name="T16" fmla="*/ 2405 w 2783"/>
                <a:gd name="T17" fmla="*/ 47 h 4324"/>
                <a:gd name="T18" fmla="*/ 17 w 2783"/>
                <a:gd name="T19" fmla="*/ 4184 h 4324"/>
                <a:gd name="T20" fmla="*/ 17 w 2783"/>
                <a:gd name="T21" fmla="*/ 4277 h 4324"/>
                <a:gd name="T22" fmla="*/ 98 w 2783"/>
                <a:gd name="T23" fmla="*/ 4324 h 4324"/>
                <a:gd name="T24" fmla="*/ 1785 w 2783"/>
                <a:gd name="T25" fmla="*/ 4324 h 4324"/>
                <a:gd name="T26" fmla="*/ 1878 w 2783"/>
                <a:gd name="T27" fmla="*/ 4230 h 4324"/>
                <a:gd name="T28" fmla="*/ 1785 w 2783"/>
                <a:gd name="T29" fmla="*/ 4137 h 4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83" h="4324">
                  <a:moveTo>
                    <a:pt x="1785" y="4137"/>
                  </a:moveTo>
                  <a:lnTo>
                    <a:pt x="260" y="4137"/>
                  </a:lnTo>
                  <a:lnTo>
                    <a:pt x="2486" y="282"/>
                  </a:lnTo>
                  <a:lnTo>
                    <a:pt x="2595" y="470"/>
                  </a:lnTo>
                  <a:cubicBezTo>
                    <a:pt x="2621" y="515"/>
                    <a:pt x="2678" y="530"/>
                    <a:pt x="2723" y="504"/>
                  </a:cubicBezTo>
                  <a:cubicBezTo>
                    <a:pt x="2768" y="478"/>
                    <a:pt x="2783" y="421"/>
                    <a:pt x="2757" y="376"/>
                  </a:cubicBezTo>
                  <a:lnTo>
                    <a:pt x="2567" y="47"/>
                  </a:lnTo>
                  <a:cubicBezTo>
                    <a:pt x="2550" y="18"/>
                    <a:pt x="2519" y="0"/>
                    <a:pt x="2486" y="0"/>
                  </a:cubicBezTo>
                  <a:cubicBezTo>
                    <a:pt x="2452" y="0"/>
                    <a:pt x="2422" y="18"/>
                    <a:pt x="2405" y="47"/>
                  </a:cubicBezTo>
                  <a:lnTo>
                    <a:pt x="17" y="4184"/>
                  </a:lnTo>
                  <a:cubicBezTo>
                    <a:pt x="0" y="4213"/>
                    <a:pt x="0" y="4248"/>
                    <a:pt x="17" y="4277"/>
                  </a:cubicBezTo>
                  <a:cubicBezTo>
                    <a:pt x="34" y="4306"/>
                    <a:pt x="64" y="4324"/>
                    <a:pt x="98" y="4324"/>
                  </a:cubicBezTo>
                  <a:lnTo>
                    <a:pt x="1785" y="4324"/>
                  </a:lnTo>
                  <a:cubicBezTo>
                    <a:pt x="1836" y="4324"/>
                    <a:pt x="1878" y="4282"/>
                    <a:pt x="1878" y="4230"/>
                  </a:cubicBezTo>
                  <a:cubicBezTo>
                    <a:pt x="1878" y="4179"/>
                    <a:pt x="1836" y="4137"/>
                    <a:pt x="1785" y="4137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1337">
              <a:extLst>
                <a:ext uri="{FF2B5EF4-FFF2-40B4-BE49-F238E27FC236}">
                  <a16:creationId xmlns:a16="http://schemas.microsoft.com/office/drawing/2014/main" id="{2153575D-1058-4AD9-8F37-C854871BAF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50" y="2316"/>
              <a:ext cx="21" cy="21"/>
            </a:xfrm>
            <a:custGeom>
              <a:avLst/>
              <a:gdLst>
                <a:gd name="T0" fmla="*/ 394 w 788"/>
                <a:gd name="T1" fmla="*/ 0 h 788"/>
                <a:gd name="T2" fmla="*/ 0 w 788"/>
                <a:gd name="T3" fmla="*/ 394 h 788"/>
                <a:gd name="T4" fmla="*/ 394 w 788"/>
                <a:gd name="T5" fmla="*/ 788 h 788"/>
                <a:gd name="T6" fmla="*/ 788 w 788"/>
                <a:gd name="T7" fmla="*/ 394 h 788"/>
                <a:gd name="T8" fmla="*/ 394 w 788"/>
                <a:gd name="T9" fmla="*/ 0 h 788"/>
                <a:gd name="T10" fmla="*/ 394 w 788"/>
                <a:gd name="T11" fmla="*/ 601 h 788"/>
                <a:gd name="T12" fmla="*/ 187 w 788"/>
                <a:gd name="T13" fmla="*/ 394 h 788"/>
                <a:gd name="T14" fmla="*/ 394 w 788"/>
                <a:gd name="T15" fmla="*/ 187 h 788"/>
                <a:gd name="T16" fmla="*/ 601 w 788"/>
                <a:gd name="T17" fmla="*/ 394 h 788"/>
                <a:gd name="T18" fmla="*/ 394 w 788"/>
                <a:gd name="T19" fmla="*/ 601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88" h="788">
                  <a:moveTo>
                    <a:pt x="394" y="0"/>
                  </a:moveTo>
                  <a:cubicBezTo>
                    <a:pt x="177" y="0"/>
                    <a:pt x="0" y="177"/>
                    <a:pt x="0" y="394"/>
                  </a:cubicBezTo>
                  <a:cubicBezTo>
                    <a:pt x="0" y="612"/>
                    <a:pt x="177" y="788"/>
                    <a:pt x="394" y="788"/>
                  </a:cubicBezTo>
                  <a:cubicBezTo>
                    <a:pt x="611" y="788"/>
                    <a:pt x="788" y="612"/>
                    <a:pt x="788" y="394"/>
                  </a:cubicBezTo>
                  <a:cubicBezTo>
                    <a:pt x="788" y="177"/>
                    <a:pt x="611" y="0"/>
                    <a:pt x="394" y="0"/>
                  </a:cubicBezTo>
                  <a:close/>
                  <a:moveTo>
                    <a:pt x="394" y="601"/>
                  </a:moveTo>
                  <a:cubicBezTo>
                    <a:pt x="280" y="601"/>
                    <a:pt x="187" y="508"/>
                    <a:pt x="187" y="394"/>
                  </a:cubicBezTo>
                  <a:cubicBezTo>
                    <a:pt x="187" y="280"/>
                    <a:pt x="280" y="187"/>
                    <a:pt x="394" y="187"/>
                  </a:cubicBezTo>
                  <a:cubicBezTo>
                    <a:pt x="508" y="187"/>
                    <a:pt x="601" y="280"/>
                    <a:pt x="601" y="394"/>
                  </a:cubicBezTo>
                  <a:cubicBezTo>
                    <a:pt x="601" y="508"/>
                    <a:pt x="508" y="601"/>
                    <a:pt x="394" y="601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1338">
              <a:extLst>
                <a:ext uri="{FF2B5EF4-FFF2-40B4-BE49-F238E27FC236}">
                  <a16:creationId xmlns:a16="http://schemas.microsoft.com/office/drawing/2014/main" id="{E795789B-E223-418A-A1D7-12A6C2BCEB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50" y="2254"/>
              <a:ext cx="21" cy="56"/>
            </a:xfrm>
            <a:custGeom>
              <a:avLst/>
              <a:gdLst>
                <a:gd name="T0" fmla="*/ 196 w 782"/>
                <a:gd name="T1" fmla="*/ 0 h 2091"/>
                <a:gd name="T2" fmla="*/ 55 w 782"/>
                <a:gd name="T3" fmla="*/ 61 h 2091"/>
                <a:gd name="T4" fmla="*/ 2 w 782"/>
                <a:gd name="T5" fmla="*/ 204 h 2091"/>
                <a:gd name="T6" fmla="*/ 92 w 782"/>
                <a:gd name="T7" fmla="*/ 1908 h 2091"/>
                <a:gd name="T8" fmla="*/ 286 w 782"/>
                <a:gd name="T9" fmla="*/ 2091 h 2091"/>
                <a:gd name="T10" fmla="*/ 496 w 782"/>
                <a:gd name="T11" fmla="*/ 2091 h 2091"/>
                <a:gd name="T12" fmla="*/ 690 w 782"/>
                <a:gd name="T13" fmla="*/ 1908 h 2091"/>
                <a:gd name="T14" fmla="*/ 780 w 782"/>
                <a:gd name="T15" fmla="*/ 204 h 2091"/>
                <a:gd name="T16" fmla="*/ 727 w 782"/>
                <a:gd name="T17" fmla="*/ 61 h 2091"/>
                <a:gd name="T18" fmla="*/ 586 w 782"/>
                <a:gd name="T19" fmla="*/ 0 h 2091"/>
                <a:gd name="T20" fmla="*/ 196 w 782"/>
                <a:gd name="T21" fmla="*/ 0 h 2091"/>
                <a:gd name="T22" fmla="*/ 592 w 782"/>
                <a:gd name="T23" fmla="*/ 195 h 2091"/>
                <a:gd name="T24" fmla="*/ 503 w 782"/>
                <a:gd name="T25" fmla="*/ 1898 h 2091"/>
                <a:gd name="T26" fmla="*/ 496 w 782"/>
                <a:gd name="T27" fmla="*/ 1904 h 2091"/>
                <a:gd name="T28" fmla="*/ 286 w 782"/>
                <a:gd name="T29" fmla="*/ 1904 h 2091"/>
                <a:gd name="T30" fmla="*/ 279 w 782"/>
                <a:gd name="T31" fmla="*/ 1898 h 2091"/>
                <a:gd name="T32" fmla="*/ 190 w 782"/>
                <a:gd name="T33" fmla="*/ 195 h 2091"/>
                <a:gd name="T34" fmla="*/ 191 w 782"/>
                <a:gd name="T35" fmla="*/ 190 h 2091"/>
                <a:gd name="T36" fmla="*/ 196 w 782"/>
                <a:gd name="T37" fmla="*/ 188 h 2091"/>
                <a:gd name="T38" fmla="*/ 586 w 782"/>
                <a:gd name="T39" fmla="*/ 188 h 2091"/>
                <a:gd name="T40" fmla="*/ 591 w 782"/>
                <a:gd name="T41" fmla="*/ 190 h 2091"/>
                <a:gd name="T42" fmla="*/ 592 w 782"/>
                <a:gd name="T43" fmla="*/ 195 h 2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82" h="2091">
                  <a:moveTo>
                    <a:pt x="196" y="0"/>
                  </a:moveTo>
                  <a:cubicBezTo>
                    <a:pt x="143" y="0"/>
                    <a:pt x="92" y="22"/>
                    <a:pt x="55" y="61"/>
                  </a:cubicBezTo>
                  <a:cubicBezTo>
                    <a:pt x="19" y="99"/>
                    <a:pt x="0" y="151"/>
                    <a:pt x="2" y="204"/>
                  </a:cubicBezTo>
                  <a:lnTo>
                    <a:pt x="92" y="1908"/>
                  </a:lnTo>
                  <a:cubicBezTo>
                    <a:pt x="97" y="2011"/>
                    <a:pt x="182" y="2091"/>
                    <a:pt x="286" y="2091"/>
                  </a:cubicBezTo>
                  <a:lnTo>
                    <a:pt x="496" y="2091"/>
                  </a:lnTo>
                  <a:cubicBezTo>
                    <a:pt x="600" y="2091"/>
                    <a:pt x="685" y="2011"/>
                    <a:pt x="690" y="1908"/>
                  </a:cubicBezTo>
                  <a:lnTo>
                    <a:pt x="780" y="204"/>
                  </a:lnTo>
                  <a:cubicBezTo>
                    <a:pt x="782" y="151"/>
                    <a:pt x="763" y="99"/>
                    <a:pt x="727" y="61"/>
                  </a:cubicBezTo>
                  <a:cubicBezTo>
                    <a:pt x="690" y="22"/>
                    <a:pt x="639" y="0"/>
                    <a:pt x="586" y="0"/>
                  </a:cubicBezTo>
                  <a:lnTo>
                    <a:pt x="196" y="0"/>
                  </a:lnTo>
                  <a:close/>
                  <a:moveTo>
                    <a:pt x="592" y="195"/>
                  </a:moveTo>
                  <a:lnTo>
                    <a:pt x="503" y="1898"/>
                  </a:lnTo>
                  <a:cubicBezTo>
                    <a:pt x="503" y="1901"/>
                    <a:pt x="500" y="1904"/>
                    <a:pt x="496" y="1904"/>
                  </a:cubicBezTo>
                  <a:lnTo>
                    <a:pt x="286" y="1904"/>
                  </a:lnTo>
                  <a:cubicBezTo>
                    <a:pt x="282" y="1904"/>
                    <a:pt x="279" y="1901"/>
                    <a:pt x="279" y="1898"/>
                  </a:cubicBezTo>
                  <a:lnTo>
                    <a:pt x="190" y="195"/>
                  </a:lnTo>
                  <a:cubicBezTo>
                    <a:pt x="190" y="194"/>
                    <a:pt x="189" y="192"/>
                    <a:pt x="191" y="190"/>
                  </a:cubicBezTo>
                  <a:cubicBezTo>
                    <a:pt x="193" y="188"/>
                    <a:pt x="195" y="188"/>
                    <a:pt x="196" y="188"/>
                  </a:cubicBezTo>
                  <a:lnTo>
                    <a:pt x="586" y="188"/>
                  </a:lnTo>
                  <a:cubicBezTo>
                    <a:pt x="587" y="188"/>
                    <a:pt x="589" y="188"/>
                    <a:pt x="591" y="190"/>
                  </a:cubicBezTo>
                  <a:cubicBezTo>
                    <a:pt x="593" y="192"/>
                    <a:pt x="592" y="194"/>
                    <a:pt x="592" y="195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614890027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object 39"/>
          <p:cNvSpPr txBox="1"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ru-RU" sz="2400" err="1">
                <a:latin typeface="Arial" panose="020B0604020202020204" pitchFamily="34" charset="0"/>
                <a:cs typeface="Arial" panose="020B0604020202020204" pitchFamily="34" charset="0"/>
              </a:rPr>
              <a:t>ЎзРда</a:t>
            </a:r>
            <a:r>
              <a:rPr lang="ru-RU" sz="24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400" err="1">
                <a:latin typeface="Arial" panose="020B0604020202020204" pitchFamily="34" charset="0"/>
                <a:cs typeface="Arial" panose="020B0604020202020204" pitchFamily="34" charset="0"/>
              </a:rPr>
              <a:t>коррупциявий</a:t>
            </a:r>
            <a:r>
              <a:rPr lang="ru-RU" sz="24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400" err="1">
                <a:latin typeface="Arial" panose="020B0604020202020204" pitchFamily="34" charset="0"/>
                <a:cs typeface="Arial" panose="020B0604020202020204" pitchFamily="34" charset="0"/>
              </a:rPr>
              <a:t>хавф-хатарларни</a:t>
            </a:r>
            <a:r>
              <a:rPr lang="ru-RU" sz="24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400" err="1">
                <a:latin typeface="Arial" panose="020B0604020202020204" pitchFamily="34" charset="0"/>
                <a:cs typeface="Arial" panose="020B0604020202020204" pitchFamily="34" charset="0"/>
              </a:rPr>
              <a:t>баҳолаш</a:t>
            </a:r>
            <a:r>
              <a:rPr lang="ru-RU" sz="24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400" err="1">
                <a:latin typeface="Arial" panose="020B0604020202020204" pitchFamily="34" charset="0"/>
                <a:cs typeface="Arial" panose="020B0604020202020204" pitchFamily="34" charset="0"/>
              </a:rPr>
              <a:t>амалиёти</a:t>
            </a:r>
            <a:r>
              <a:rPr lang="ru-RU" sz="2400"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br>
              <a:rPr lang="ru-RU" sz="240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ru-RU"/>
              <a:t>2</a:t>
            </a:r>
            <a:r>
              <a:rPr lang="ru-RU" sz="2400">
                <a:latin typeface="Arial" panose="020B0604020202020204" pitchFamily="34" charset="0"/>
                <a:cs typeface="Arial" panose="020B0604020202020204" pitchFamily="34" charset="0"/>
              </a:rPr>
              <a:t>-босқич </a:t>
            </a:r>
            <a:r>
              <a:rPr lang="ru-RU" sz="2400" err="1">
                <a:latin typeface="Arial" panose="020B0604020202020204" pitchFamily="34" charset="0"/>
                <a:cs typeface="Arial" panose="020B0604020202020204" pitchFamily="34" charset="0"/>
              </a:rPr>
              <a:t>ўзига</a:t>
            </a:r>
            <a:r>
              <a:rPr lang="ru-RU" sz="24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400" err="1">
                <a:latin typeface="Arial" panose="020B0604020202020204" pitchFamily="34" charset="0"/>
                <a:cs typeface="Arial" panose="020B0604020202020204" pitchFamily="34" charset="0"/>
              </a:rPr>
              <a:t>хос</a:t>
            </a:r>
            <a:r>
              <a:rPr lang="ru-RU" sz="24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400" err="1">
                <a:latin typeface="Arial" panose="020B0604020202020204" pitchFamily="34" charset="0"/>
                <a:cs typeface="Arial" panose="020B0604020202020204" pitchFamily="34" charset="0"/>
              </a:rPr>
              <a:t>хавф-хатар</a:t>
            </a:r>
            <a:r>
              <a:rPr lang="ru-RU" sz="24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400" err="1">
                <a:latin typeface="Arial" panose="020B0604020202020204" pitchFamily="34" charset="0"/>
                <a:cs typeface="Arial" panose="020B0604020202020204" pitchFamily="34" charset="0"/>
              </a:rPr>
              <a:t>даражасини</a:t>
            </a:r>
            <a:r>
              <a:rPr lang="ru-RU" sz="24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400" err="1">
                <a:latin typeface="Arial" panose="020B0604020202020204" pitchFamily="34" charset="0"/>
                <a:cs typeface="Arial" panose="020B0604020202020204" pitchFamily="34" charset="0"/>
              </a:rPr>
              <a:t>аниқлаш</a:t>
            </a:r>
            <a:r>
              <a:rPr lang="ru-RU" sz="2400">
                <a:latin typeface="Arial" panose="020B0604020202020204" pitchFamily="34" charset="0"/>
                <a:cs typeface="Arial" panose="020B0604020202020204" pitchFamily="34" charset="0"/>
              </a:rPr>
              <a:t>  (2/4)</a:t>
            </a:r>
          </a:p>
        </p:txBody>
      </p:sp>
      <p:sp>
        <p:nvSpPr>
          <p:cNvPr id="8" name="object 20">
            <a:extLst>
              <a:ext uri="{FF2B5EF4-FFF2-40B4-BE49-F238E27FC236}">
                <a16:creationId xmlns:a16="http://schemas.microsoft.com/office/drawing/2014/main" id="{55166D52-E4EF-45A9-9543-4D93547AD1F7}"/>
              </a:ext>
            </a:extLst>
          </p:cNvPr>
          <p:cNvSpPr txBox="1"/>
          <p:nvPr/>
        </p:nvSpPr>
        <p:spPr>
          <a:xfrm>
            <a:off x="438150" y="2748110"/>
            <a:ext cx="11310937" cy="4127668"/>
          </a:xfrm>
          <a:prstGeom prst="rect">
            <a:avLst/>
          </a:prstGeom>
        </p:spPr>
        <p:txBody>
          <a:bodyPr vert="horz" wrap="square" lIns="0" tIns="12065" rIns="0" bIns="0" numCol="2" spcCol="72000" rtlCol="0">
            <a:spAutoFit/>
          </a:bodyPr>
          <a:lstStyle/>
          <a:p>
            <a:pPr marL="266700" indent="-254000">
              <a:lnSpc>
                <a:spcPct val="100000"/>
              </a:lnSpc>
              <a:spcAft>
                <a:spcPts val="12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400" spc="-20" err="1">
                <a:solidFill>
                  <a:schemeClr val="tx2"/>
                </a:solidFill>
                <a:cs typeface="Arial"/>
              </a:rPr>
              <a:t>лицензиялаш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,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руҳсат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бериш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,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рўйхатдан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ўтказиш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функцияларини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амалга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ошириш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доирасида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давлат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хизматларини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кўрсатиш</a:t>
            </a:r>
            <a:endParaRPr lang="ru-RU" sz="1400" spc="-20">
              <a:solidFill>
                <a:schemeClr val="tx2"/>
              </a:solidFill>
              <a:cs typeface="Arial"/>
            </a:endParaRPr>
          </a:p>
          <a:p>
            <a:pPr marL="266700" indent="-254000">
              <a:lnSpc>
                <a:spcPct val="100000"/>
              </a:lnSpc>
              <a:spcAft>
                <a:spcPts val="12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400" spc="-20">
                <a:solidFill>
                  <a:schemeClr val="tx2"/>
                </a:solidFill>
                <a:cs typeface="Arial"/>
              </a:rPr>
              <a:t>норматив-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ҳуқуқий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ҳужжатлар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билан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давлат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ташкилотига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юклатилган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назорат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функциялари</a:t>
            </a:r>
            <a:endParaRPr lang="ru-RU" sz="1400" spc="-20">
              <a:solidFill>
                <a:schemeClr val="tx2"/>
              </a:solidFill>
              <a:cs typeface="Arial"/>
            </a:endParaRPr>
          </a:p>
          <a:p>
            <a:pPr marL="266700" indent="-254000">
              <a:lnSpc>
                <a:spcPct val="100000"/>
              </a:lnSpc>
              <a:spcAft>
                <a:spcPts val="12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400" spc="-20" err="1">
                <a:solidFill>
                  <a:schemeClr val="tx2"/>
                </a:solidFill>
                <a:cs typeface="Arial"/>
              </a:rPr>
              <a:t>давлат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мулкини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бошқариш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,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тасарруф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етиш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, </a:t>
            </a:r>
            <a:r>
              <a:rPr lang="uz-Cyrl-UZ" sz="1400" spc="-20">
                <a:solidFill>
                  <a:schemeClr val="tx2"/>
                </a:solidFill>
                <a:cs typeface="Arial"/>
              </a:rPr>
              <a:t>бошқа ша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х</a:t>
            </a:r>
            <a:r>
              <a:rPr lang="uz-Cyrl-UZ" sz="1400" spc="-20">
                <a:solidFill>
                  <a:schemeClr val="tx2"/>
                </a:solidFill>
                <a:cs typeface="Arial"/>
              </a:rPr>
              <a:t>сга ўтказиш</a:t>
            </a:r>
            <a:endParaRPr lang="ru-RU" sz="1400" spc="-20">
              <a:solidFill>
                <a:schemeClr val="tx2"/>
              </a:solidFill>
              <a:cs typeface="Arial"/>
            </a:endParaRPr>
          </a:p>
          <a:p>
            <a:pPr marL="266700" indent="-254000">
              <a:lnSpc>
                <a:spcPct val="100000"/>
              </a:lnSpc>
              <a:spcAft>
                <a:spcPts val="12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400" spc="-20" err="1">
                <a:solidFill>
                  <a:schemeClr val="tx2"/>
                </a:solidFill>
                <a:cs typeface="Arial"/>
              </a:rPr>
              <a:t>давлат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харидларини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амалга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ошириш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,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товарларни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(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ишларни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,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хизматларни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)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пуллик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асосда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сотиб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олиш</a:t>
            </a:r>
            <a:endParaRPr lang="ru-RU" sz="1400" spc="-20">
              <a:solidFill>
                <a:schemeClr val="tx2"/>
              </a:solidFill>
              <a:cs typeface="Arial"/>
            </a:endParaRPr>
          </a:p>
          <a:p>
            <a:pPr marL="266700" indent="-254000">
              <a:lnSpc>
                <a:spcPct val="100000"/>
              </a:lnSpc>
              <a:spcAft>
                <a:spcPts val="12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400" spc="-20">
                <a:solidFill>
                  <a:schemeClr val="tx2"/>
                </a:solidFill>
                <a:cs typeface="Arial"/>
              </a:rPr>
              <a:t>бюджет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бюджетдан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ташқари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маблағларни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тақсимлаш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тўғрисида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қарорларни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тайёрлаш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қабул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қилиш</a:t>
            </a:r>
            <a:endParaRPr lang="ru-RU" sz="1400" spc="-20">
              <a:solidFill>
                <a:schemeClr val="tx2"/>
              </a:solidFill>
              <a:cs typeface="Arial"/>
            </a:endParaRPr>
          </a:p>
          <a:p>
            <a:pPr marL="12700">
              <a:lnSpc>
                <a:spcPct val="100000"/>
              </a:lnSpc>
              <a:spcAft>
                <a:spcPts val="1200"/>
              </a:spcAft>
              <a:buClr>
                <a:srgbClr val="1BD7D3"/>
              </a:buClr>
            </a:pPr>
            <a:endParaRPr lang="ru-RU" sz="1400" spc="-20">
              <a:solidFill>
                <a:schemeClr val="tx2"/>
              </a:solidFill>
              <a:cs typeface="Arial"/>
            </a:endParaRPr>
          </a:p>
          <a:p>
            <a:pPr marL="12700">
              <a:lnSpc>
                <a:spcPct val="100000"/>
              </a:lnSpc>
              <a:spcAft>
                <a:spcPts val="1200"/>
              </a:spcAft>
              <a:buClr>
                <a:srgbClr val="1BD7D3"/>
              </a:buClr>
            </a:pPr>
            <a:endParaRPr lang="ru-RU" sz="1400" spc="-20">
              <a:solidFill>
                <a:schemeClr val="tx2"/>
              </a:solidFill>
              <a:cs typeface="Arial"/>
            </a:endParaRPr>
          </a:p>
          <a:p>
            <a:pPr marL="12700">
              <a:lnSpc>
                <a:spcPct val="100000"/>
              </a:lnSpc>
              <a:spcAft>
                <a:spcPts val="1200"/>
              </a:spcAft>
              <a:buClr>
                <a:srgbClr val="1BD7D3"/>
              </a:buClr>
            </a:pPr>
            <a:endParaRPr lang="ru-RU" sz="1400" spc="-20">
              <a:solidFill>
                <a:schemeClr val="tx2"/>
              </a:solidFill>
              <a:cs typeface="Arial"/>
            </a:endParaRPr>
          </a:p>
          <a:p>
            <a:pPr marL="12700">
              <a:lnSpc>
                <a:spcPct val="100000"/>
              </a:lnSpc>
              <a:spcAft>
                <a:spcPts val="1200"/>
              </a:spcAft>
              <a:buClr>
                <a:srgbClr val="1BD7D3"/>
              </a:buClr>
            </a:pPr>
            <a:endParaRPr lang="ru-RU" sz="1400" spc="-20">
              <a:solidFill>
                <a:schemeClr val="tx2"/>
              </a:solidFill>
              <a:cs typeface="Arial"/>
            </a:endParaRPr>
          </a:p>
          <a:p>
            <a:pPr marL="266700" indent="-254000">
              <a:lnSpc>
                <a:spcPct val="100000"/>
              </a:lnSpc>
              <a:spcAft>
                <a:spcPts val="12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400" spc="-20" err="1">
                <a:solidFill>
                  <a:schemeClr val="tx2"/>
                </a:solidFill>
                <a:cs typeface="Arial"/>
              </a:rPr>
              <a:t>ходимларни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ишга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қабул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қилиш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,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танлаш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жойлаштириш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,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мукофотлар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рағбатлантириш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чораларини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қўллаш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бўйича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қарорлар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қабул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қилиш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тайёрлаш</a:t>
            </a:r>
            <a:endParaRPr lang="ru-RU" sz="1400" spc="-20">
              <a:solidFill>
                <a:schemeClr val="tx2"/>
              </a:solidFill>
              <a:cs typeface="Arial"/>
            </a:endParaRPr>
          </a:p>
          <a:p>
            <a:pPr marL="266700" indent="-254000">
              <a:lnSpc>
                <a:spcPct val="100000"/>
              </a:lnSpc>
              <a:spcAft>
                <a:spcPts val="12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400" spc="-20" err="1">
                <a:solidFill>
                  <a:schemeClr val="tx2"/>
                </a:solidFill>
                <a:cs typeface="Arial"/>
              </a:rPr>
              <a:t>давлат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ташкилоти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ходимларига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индивидуал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тарздаги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имтиёзлар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,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преференциялар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устунлик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имтиёзларини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тақдим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этиш</a:t>
            </a:r>
            <a:endParaRPr lang="ru-RU" sz="1400" spc="-20">
              <a:solidFill>
                <a:schemeClr val="tx2"/>
              </a:solidFill>
              <a:cs typeface="Arial"/>
            </a:endParaRPr>
          </a:p>
          <a:p>
            <a:pPr marL="266700" indent="-254000">
              <a:lnSpc>
                <a:spcPct val="100000"/>
              </a:lnSpc>
              <a:spcAft>
                <a:spcPts val="12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400" spc="-20" err="1">
                <a:solidFill>
                  <a:schemeClr val="tx2"/>
                </a:solidFill>
                <a:cs typeface="Arial"/>
              </a:rPr>
              <a:t>давлат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экспертизасини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ўтказиш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хулосалар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чиқариш</a:t>
            </a:r>
            <a:endParaRPr lang="ru-RU" sz="1400" spc="-20">
              <a:solidFill>
                <a:schemeClr val="tx2"/>
              </a:solidFill>
              <a:cs typeface="Arial"/>
            </a:endParaRPr>
          </a:p>
          <a:p>
            <a:pPr marL="266700" indent="-254000">
              <a:lnSpc>
                <a:spcPct val="100000"/>
              </a:lnSpc>
              <a:spcAft>
                <a:spcPts val="12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400" spc="-20" err="1">
                <a:solidFill>
                  <a:schemeClr val="tx2"/>
                </a:solidFill>
                <a:cs typeface="Arial"/>
              </a:rPr>
              <a:t>моддий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-техник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ресурсларни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сақлаш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тақсимлаш</a:t>
            </a:r>
            <a:endParaRPr lang="ru-RU" sz="1400" spc="-20">
              <a:solidFill>
                <a:schemeClr val="tx2"/>
              </a:solidFill>
              <a:cs typeface="Arial"/>
            </a:endParaRPr>
          </a:p>
          <a:p>
            <a:pPr marL="266700" indent="-254000">
              <a:lnSpc>
                <a:spcPct val="100000"/>
              </a:lnSpc>
              <a:spcAft>
                <a:spcPts val="12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400" spc="-20" err="1">
                <a:solidFill>
                  <a:schemeClr val="tx2"/>
                </a:solidFill>
                <a:cs typeface="Arial"/>
              </a:rPr>
              <a:t>судларда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давлат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ташкилоти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манфаатларини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ифодалаш</a:t>
            </a:r>
            <a:endParaRPr lang="ru-RU" sz="1400" spc="-20">
              <a:solidFill>
                <a:schemeClr val="tx2"/>
              </a:solidFill>
              <a:cs typeface="Arial"/>
            </a:endParaRPr>
          </a:p>
          <a:p>
            <a:pPr marL="266700" indent="-254000">
              <a:lnSpc>
                <a:spcPct val="100000"/>
              </a:lnSpc>
              <a:spcAft>
                <a:spcPts val="12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400" spc="-20" err="1">
                <a:solidFill>
                  <a:schemeClr val="tx2"/>
                </a:solidFill>
                <a:cs typeface="Arial"/>
              </a:rPr>
              <a:t>аризалар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ёки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ҳисоботлар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бошқа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ҳужжатларни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қабул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қилиш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доирасида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давлат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ташкилотининг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фуқаролар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юридик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шахслар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билан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ўзаро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муносабатлари</a:t>
            </a:r>
            <a:endParaRPr lang="ru-RU" sz="1400" spc="-20">
              <a:solidFill>
                <a:schemeClr val="tx2"/>
              </a:solidFill>
              <a:cs typeface="Arial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1DDF8550-3DB4-4A32-833B-FFA7CC82C4DB}"/>
              </a:ext>
            </a:extLst>
          </p:cNvPr>
          <p:cNvGrpSpPr/>
          <p:nvPr/>
        </p:nvGrpSpPr>
        <p:grpSpPr>
          <a:xfrm>
            <a:off x="-1" y="1282700"/>
            <a:ext cx="10350439" cy="1292200"/>
            <a:chOff x="-1" y="1138806"/>
            <a:chExt cx="10350439" cy="1463040"/>
          </a:xfrm>
        </p:grpSpPr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7873ED71-6012-4864-8901-383517E1FDF0}"/>
                </a:ext>
              </a:extLst>
            </p:cNvPr>
            <p:cNvSpPr/>
            <p:nvPr/>
          </p:nvSpPr>
          <p:spPr>
            <a:xfrm>
              <a:off x="-1" y="1138806"/>
              <a:ext cx="802433" cy="1463040"/>
            </a:xfrm>
            <a:prstGeom prst="rect">
              <a:avLst/>
            </a:prstGeom>
            <a:solidFill>
              <a:srgbClr val="CDF3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4000" tIns="54000" rIns="54000" bIns="54000" rtlCol="0" anchor="ctr"/>
            <a:lstStyle/>
            <a:p>
              <a:pPr algn="ctr"/>
              <a:endParaRPr lang="en-US" sz="900" err="1">
                <a:solidFill>
                  <a:schemeClr val="bg1"/>
                </a:solidFill>
              </a:endParaRPr>
            </a:p>
          </p:txBody>
        </p:sp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0974B20C-7E01-4689-8050-E1175B26262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artisticBlur radius="3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7" t="25090" r="277" b="26127"/>
            <a:stretch/>
          </p:blipFill>
          <p:spPr>
            <a:xfrm>
              <a:off x="-1" y="1138806"/>
              <a:ext cx="10350439" cy="1458253"/>
            </a:xfrm>
            <a:prstGeom prst="roundRect">
              <a:avLst>
                <a:gd name="adj" fmla="val 50000"/>
              </a:avLst>
            </a:prstGeom>
          </p:spPr>
        </p:pic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AEAB135F-EA9B-47B1-AFF6-54BF50393FA3}"/>
              </a:ext>
            </a:extLst>
          </p:cNvPr>
          <p:cNvSpPr txBox="1"/>
          <p:nvPr/>
        </p:nvSpPr>
        <p:spPr>
          <a:xfrm>
            <a:off x="416561" y="1364362"/>
            <a:ext cx="8706174" cy="1124648"/>
          </a:xfrm>
          <a:prstGeom prst="rect">
            <a:avLst/>
          </a:prstGeom>
          <a:noFill/>
        </p:spPr>
        <p:txBody>
          <a:bodyPr wrap="square" lIns="54610" tIns="54610" rIns="54610" bIns="54610" rtlCol="0" anchor="ctr">
            <a:noAutofit/>
          </a:bodyPr>
          <a:lstStyle/>
          <a:p>
            <a:pPr>
              <a:spcAft>
                <a:spcPts val="600"/>
              </a:spcAft>
            </a:pPr>
            <a:r>
              <a:rPr lang="ru-RU" sz="1600" b="1" err="1">
                <a:solidFill>
                  <a:schemeClr val="bg2">
                    <a:lumMod val="25000"/>
                  </a:schemeClr>
                </a:solidFill>
              </a:rPr>
              <a:t>Одатда</a:t>
            </a:r>
            <a:r>
              <a:rPr lang="ru-RU" sz="1600" b="1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ru-RU" sz="1600" b="1" err="1">
                <a:solidFill>
                  <a:schemeClr val="bg2">
                    <a:lumMod val="25000"/>
                  </a:schemeClr>
                </a:solidFill>
              </a:rPr>
              <a:t>коррупциявий</a:t>
            </a:r>
            <a:r>
              <a:rPr lang="ru-RU" sz="1600" b="1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ru-RU" sz="1600" b="1" err="1">
                <a:solidFill>
                  <a:schemeClr val="bg2">
                    <a:lumMod val="25000"/>
                  </a:schemeClr>
                </a:solidFill>
              </a:rPr>
              <a:t>хавф-хатарга</a:t>
            </a:r>
            <a:r>
              <a:rPr lang="ru-RU" sz="1600" b="1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ru-RU" sz="1600" b="1" err="1">
                <a:solidFill>
                  <a:schemeClr val="bg2">
                    <a:lumMod val="25000"/>
                  </a:schemeClr>
                </a:solidFill>
              </a:rPr>
              <a:t>энг</a:t>
            </a:r>
            <a:r>
              <a:rPr lang="ru-RU" sz="1600" b="1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uz-Cyrl-UZ" sz="1600" b="1">
                <a:solidFill>
                  <a:schemeClr val="bg2">
                    <a:lumMod val="25000"/>
                  </a:schemeClr>
                </a:solidFill>
              </a:rPr>
              <a:t>кўп мойил </a:t>
            </a:r>
            <a:r>
              <a:rPr lang="ru-RU" sz="1600" b="1" err="1">
                <a:solidFill>
                  <a:schemeClr val="bg2">
                    <a:lumMod val="25000"/>
                  </a:schemeClr>
                </a:solidFill>
              </a:rPr>
              <a:t>бўлган</a:t>
            </a:r>
            <a:r>
              <a:rPr lang="ru-RU" sz="1600" b="1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ru-RU" sz="1600" b="1" err="1">
                <a:solidFill>
                  <a:schemeClr val="bg2">
                    <a:lumMod val="25000"/>
                  </a:schemeClr>
                </a:solidFill>
              </a:rPr>
              <a:t>функциялар</a:t>
            </a:r>
            <a:endParaRPr lang="ru-RU" sz="1600" b="1">
              <a:solidFill>
                <a:schemeClr val="bg2">
                  <a:lumMod val="25000"/>
                </a:schemeClr>
              </a:solidFill>
            </a:endParaRPr>
          </a:p>
          <a:p>
            <a:pPr>
              <a:spcAft>
                <a:spcPts val="600"/>
              </a:spcAft>
            </a:pPr>
            <a:r>
              <a:rPr lang="ru-RU" sz="1600" i="1">
                <a:solidFill>
                  <a:schemeClr val="bg2">
                    <a:lumMod val="25000"/>
                  </a:schemeClr>
                </a:solidFill>
              </a:rPr>
              <a:t>(ЎзР </a:t>
            </a:r>
            <a:r>
              <a:rPr lang="ru-RU" sz="1600" i="1" err="1">
                <a:solidFill>
                  <a:schemeClr val="bg2">
                    <a:lumMod val="25000"/>
                  </a:schemeClr>
                </a:solidFill>
              </a:rPr>
              <a:t>Коррупцияга</a:t>
            </a:r>
            <a:r>
              <a:rPr lang="ru-RU" sz="1600" i="1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ru-RU" sz="1600" i="1" err="1">
                <a:solidFill>
                  <a:schemeClr val="bg2">
                    <a:lumMod val="25000"/>
                  </a:schemeClr>
                </a:solidFill>
              </a:rPr>
              <a:t>қарши</a:t>
            </a:r>
            <a:r>
              <a:rPr lang="ru-RU" sz="1600" i="1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ru-RU" sz="1600" i="1" err="1">
                <a:solidFill>
                  <a:schemeClr val="bg2">
                    <a:lumMod val="25000"/>
                  </a:schemeClr>
                </a:solidFill>
              </a:rPr>
              <a:t>курашиш</a:t>
            </a:r>
            <a:r>
              <a:rPr lang="ru-RU" sz="1600" i="1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ru-RU" sz="1600" i="1" err="1">
                <a:solidFill>
                  <a:schemeClr val="bg2">
                    <a:lumMod val="25000"/>
                  </a:schemeClr>
                </a:solidFill>
              </a:rPr>
              <a:t>агентлиги</a:t>
            </a:r>
            <a:r>
              <a:rPr lang="ru-RU" sz="1600" i="1">
                <a:solidFill>
                  <a:schemeClr val="bg2">
                    <a:lumMod val="25000"/>
                  </a:schemeClr>
                </a:solidFill>
              </a:rPr>
              <a:t>, Ўзбекистон </a:t>
            </a:r>
            <a:r>
              <a:rPr lang="ru-RU" sz="1600" i="1" err="1">
                <a:solidFill>
                  <a:schemeClr val="bg2">
                    <a:lumMod val="25000"/>
                  </a:schemeClr>
                </a:solidFill>
              </a:rPr>
              <a:t>Республикаси</a:t>
            </a:r>
            <a:r>
              <a:rPr lang="ru-RU" sz="1600" i="1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ru-RU" sz="1600" i="1" err="1">
                <a:solidFill>
                  <a:schemeClr val="bg2">
                    <a:lumMod val="25000"/>
                  </a:schemeClr>
                </a:solidFill>
              </a:rPr>
              <a:t>Адлия</a:t>
            </a:r>
            <a:r>
              <a:rPr lang="ru-RU" sz="1600" i="1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ru-RU" sz="1600" i="1" err="1">
                <a:solidFill>
                  <a:schemeClr val="bg2">
                    <a:lumMod val="25000"/>
                  </a:schemeClr>
                </a:solidFill>
              </a:rPr>
              <a:t>вазирлигининг</a:t>
            </a:r>
            <a:r>
              <a:rPr lang="ru-RU" sz="1600" i="1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ru-RU" sz="1600" i="1" err="1">
                <a:solidFill>
                  <a:schemeClr val="bg2">
                    <a:lumMod val="25000"/>
                  </a:schemeClr>
                </a:solidFill>
              </a:rPr>
              <a:t>қарори</a:t>
            </a:r>
            <a:r>
              <a:rPr lang="ru-RU" sz="1600" i="1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ru-RU" sz="1600" i="1" err="1">
                <a:solidFill>
                  <a:schemeClr val="bg2">
                    <a:lumMod val="25000"/>
                  </a:schemeClr>
                </a:solidFill>
              </a:rPr>
              <a:t>билан</a:t>
            </a:r>
            <a:r>
              <a:rPr lang="ru-RU" sz="1600" i="1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ru-RU" sz="1600" i="1" err="1">
                <a:solidFill>
                  <a:schemeClr val="bg2">
                    <a:lumMod val="25000"/>
                  </a:schemeClr>
                </a:solidFill>
              </a:rPr>
              <a:t>тасдиқланган</a:t>
            </a:r>
            <a:r>
              <a:rPr lang="ru-RU" sz="1600" i="1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ru-RU" sz="1600" i="1" err="1">
                <a:solidFill>
                  <a:schemeClr val="bg2">
                    <a:lumMod val="25000"/>
                  </a:schemeClr>
                </a:solidFill>
              </a:rPr>
              <a:t>Коррупциявий</a:t>
            </a:r>
            <a:r>
              <a:rPr lang="ru-RU" sz="1600" i="1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ru-RU" sz="1600" i="1" err="1">
                <a:solidFill>
                  <a:schemeClr val="bg2">
                    <a:lumMod val="25000"/>
                  </a:schemeClr>
                </a:solidFill>
              </a:rPr>
              <a:t>хавф-хатарларни</a:t>
            </a:r>
            <a:r>
              <a:rPr lang="ru-RU" sz="1600" i="1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ru-RU" sz="1600" i="1" err="1">
                <a:solidFill>
                  <a:schemeClr val="bg2">
                    <a:lumMod val="25000"/>
                  </a:schemeClr>
                </a:solidFill>
              </a:rPr>
              <a:t>баҳолаш</a:t>
            </a:r>
            <a:r>
              <a:rPr lang="ru-RU" sz="1600" i="1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ru-RU" sz="1600" i="1" err="1">
                <a:solidFill>
                  <a:schemeClr val="bg2">
                    <a:lumMod val="25000"/>
                  </a:schemeClr>
                </a:solidFill>
              </a:rPr>
              <a:t>услубиёти</a:t>
            </a:r>
            <a:r>
              <a:rPr lang="ru-RU" sz="1600" i="1">
                <a:solidFill>
                  <a:schemeClr val="bg2">
                    <a:lumMod val="25000"/>
                  </a:schemeClr>
                </a:solidFill>
              </a:rPr>
              <a:t> (</a:t>
            </a:r>
            <a:r>
              <a:rPr lang="ru-RU" sz="1600" i="1" err="1">
                <a:solidFill>
                  <a:schemeClr val="bg2">
                    <a:lumMod val="25000"/>
                  </a:schemeClr>
                </a:solidFill>
              </a:rPr>
              <a:t>рўйҳат</a:t>
            </a:r>
            <a:r>
              <a:rPr lang="ru-RU" sz="1600" i="1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ru-RU" sz="1600" i="1" err="1">
                <a:solidFill>
                  <a:schemeClr val="bg2">
                    <a:lumMod val="25000"/>
                  </a:schemeClr>
                </a:solidFill>
              </a:rPr>
              <a:t>рақами</a:t>
            </a:r>
            <a:r>
              <a:rPr lang="ru-RU" sz="1600" i="1">
                <a:solidFill>
                  <a:schemeClr val="bg2">
                    <a:lumMod val="25000"/>
                  </a:schemeClr>
                </a:solidFill>
              </a:rPr>
              <a:t> 3383, 31.08.2022 й)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6263C78D-FD8F-4864-B0A3-A74C43FC477D}"/>
              </a:ext>
            </a:extLst>
          </p:cNvPr>
          <p:cNvGrpSpPr/>
          <p:nvPr/>
        </p:nvGrpSpPr>
        <p:grpSpPr>
          <a:xfrm>
            <a:off x="10616642" y="1122856"/>
            <a:ext cx="1132445" cy="1848132"/>
            <a:chOff x="10251321" y="1254379"/>
            <a:chExt cx="823913" cy="1344613"/>
          </a:xfrm>
        </p:grpSpPr>
        <p:grpSp>
          <p:nvGrpSpPr>
            <p:cNvPr id="11661" name="Group 11660">
              <a:extLst>
                <a:ext uri="{FF2B5EF4-FFF2-40B4-BE49-F238E27FC236}">
                  <a16:creationId xmlns:a16="http://schemas.microsoft.com/office/drawing/2014/main" id="{431DF42A-D6CE-451E-A920-A83B87537049}"/>
                </a:ext>
              </a:extLst>
            </p:cNvPr>
            <p:cNvGrpSpPr/>
            <p:nvPr/>
          </p:nvGrpSpPr>
          <p:grpSpPr>
            <a:xfrm>
              <a:off x="10251321" y="1254379"/>
              <a:ext cx="823913" cy="1344613"/>
              <a:chOff x="-8132763" y="4548188"/>
              <a:chExt cx="823913" cy="1344613"/>
            </a:xfrm>
          </p:grpSpPr>
          <p:sp>
            <p:nvSpPr>
              <p:cNvPr id="11662" name="Freeform 6085">
                <a:extLst>
                  <a:ext uri="{FF2B5EF4-FFF2-40B4-BE49-F238E27FC236}">
                    <a16:creationId xmlns:a16="http://schemas.microsoft.com/office/drawing/2014/main" id="{1E156C06-893B-4C75-BF7C-207C8DCED1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8132763" y="4579938"/>
                <a:ext cx="625475" cy="1312863"/>
              </a:xfrm>
              <a:custGeom>
                <a:avLst/>
                <a:gdLst>
                  <a:gd name="T0" fmla="*/ 254 w 254"/>
                  <a:gd name="T1" fmla="*/ 524 h 524"/>
                  <a:gd name="T2" fmla="*/ 251 w 254"/>
                  <a:gd name="T3" fmla="*/ 523 h 524"/>
                  <a:gd name="T4" fmla="*/ 3 w 254"/>
                  <a:gd name="T5" fmla="*/ 380 h 524"/>
                  <a:gd name="T6" fmla="*/ 0 w 254"/>
                  <a:gd name="T7" fmla="*/ 375 h 524"/>
                  <a:gd name="T8" fmla="*/ 0 w 254"/>
                  <a:gd name="T9" fmla="*/ 3 h 524"/>
                  <a:gd name="T10" fmla="*/ 0 w 254"/>
                  <a:gd name="T11" fmla="*/ 0 h 524"/>
                  <a:gd name="T12" fmla="*/ 3 w 254"/>
                  <a:gd name="T13" fmla="*/ 1 h 524"/>
                  <a:gd name="T14" fmla="*/ 87 w 254"/>
                  <a:gd name="T15" fmla="*/ 49 h 524"/>
                  <a:gd name="T16" fmla="*/ 188 w 254"/>
                  <a:gd name="T17" fmla="*/ 108 h 524"/>
                  <a:gd name="T18" fmla="*/ 199 w 254"/>
                  <a:gd name="T19" fmla="*/ 114 h 524"/>
                  <a:gd name="T20" fmla="*/ 197 w 254"/>
                  <a:gd name="T21" fmla="*/ 137 h 524"/>
                  <a:gd name="T22" fmla="*/ 196 w 254"/>
                  <a:gd name="T23" fmla="*/ 137 h 524"/>
                  <a:gd name="T24" fmla="*/ 36 w 254"/>
                  <a:gd name="T25" fmla="*/ 45 h 524"/>
                  <a:gd name="T26" fmla="*/ 19 w 254"/>
                  <a:gd name="T27" fmla="*/ 36 h 524"/>
                  <a:gd name="T28" fmla="*/ 19 w 254"/>
                  <a:gd name="T29" fmla="*/ 38 h 524"/>
                  <a:gd name="T30" fmla="*/ 19 w 254"/>
                  <a:gd name="T31" fmla="*/ 42 h 524"/>
                  <a:gd name="T32" fmla="*/ 19 w 254"/>
                  <a:gd name="T33" fmla="*/ 356 h 524"/>
                  <a:gd name="T34" fmla="*/ 19 w 254"/>
                  <a:gd name="T35" fmla="*/ 360 h 524"/>
                  <a:gd name="T36" fmla="*/ 19 w 254"/>
                  <a:gd name="T37" fmla="*/ 362 h 524"/>
                  <a:gd name="T38" fmla="*/ 23 w 254"/>
                  <a:gd name="T39" fmla="*/ 367 h 524"/>
                  <a:gd name="T40" fmla="*/ 135 w 254"/>
                  <a:gd name="T41" fmla="*/ 432 h 524"/>
                  <a:gd name="T42" fmla="*/ 180 w 254"/>
                  <a:gd name="T43" fmla="*/ 458 h 524"/>
                  <a:gd name="T44" fmla="*/ 196 w 254"/>
                  <a:gd name="T45" fmla="*/ 449 h 524"/>
                  <a:gd name="T46" fmla="*/ 233 w 254"/>
                  <a:gd name="T47" fmla="*/ 428 h 524"/>
                  <a:gd name="T48" fmla="*/ 234 w 254"/>
                  <a:gd name="T49" fmla="*/ 423 h 524"/>
                  <a:gd name="T50" fmla="*/ 234 w 254"/>
                  <a:gd name="T51" fmla="*/ 363 h 524"/>
                  <a:gd name="T52" fmla="*/ 234 w 254"/>
                  <a:gd name="T53" fmla="*/ 226 h 524"/>
                  <a:gd name="T54" fmla="*/ 254 w 254"/>
                  <a:gd name="T55" fmla="*/ 245 h 524"/>
                  <a:gd name="T56" fmla="*/ 254 w 254"/>
                  <a:gd name="T57" fmla="*/ 248 h 524"/>
                  <a:gd name="T58" fmla="*/ 254 w 254"/>
                  <a:gd name="T59" fmla="*/ 521 h 524"/>
                  <a:gd name="T60" fmla="*/ 254 w 254"/>
                  <a:gd name="T61" fmla="*/ 524 h 5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54" h="524">
                    <a:moveTo>
                      <a:pt x="254" y="524"/>
                    </a:moveTo>
                    <a:cubicBezTo>
                      <a:pt x="253" y="524"/>
                      <a:pt x="252" y="524"/>
                      <a:pt x="251" y="523"/>
                    </a:cubicBezTo>
                    <a:cubicBezTo>
                      <a:pt x="168" y="476"/>
                      <a:pt x="86" y="428"/>
                      <a:pt x="3" y="380"/>
                    </a:cubicBezTo>
                    <a:cubicBezTo>
                      <a:pt x="1" y="379"/>
                      <a:pt x="0" y="378"/>
                      <a:pt x="0" y="375"/>
                    </a:cubicBezTo>
                    <a:cubicBezTo>
                      <a:pt x="0" y="251"/>
                      <a:pt x="0" y="127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1" y="17"/>
                      <a:pt x="59" y="33"/>
                      <a:pt x="87" y="49"/>
                    </a:cubicBezTo>
                    <a:cubicBezTo>
                      <a:pt x="120" y="69"/>
                      <a:pt x="154" y="89"/>
                      <a:pt x="188" y="108"/>
                    </a:cubicBezTo>
                    <a:cubicBezTo>
                      <a:pt x="192" y="110"/>
                      <a:pt x="195" y="112"/>
                      <a:pt x="199" y="114"/>
                    </a:cubicBezTo>
                    <a:cubicBezTo>
                      <a:pt x="198" y="122"/>
                      <a:pt x="197" y="129"/>
                      <a:pt x="197" y="137"/>
                    </a:cubicBezTo>
                    <a:cubicBezTo>
                      <a:pt x="196" y="137"/>
                      <a:pt x="196" y="137"/>
                      <a:pt x="196" y="137"/>
                    </a:cubicBezTo>
                    <a:cubicBezTo>
                      <a:pt x="143" y="106"/>
                      <a:pt x="89" y="76"/>
                      <a:pt x="36" y="45"/>
                    </a:cubicBezTo>
                    <a:cubicBezTo>
                      <a:pt x="31" y="42"/>
                      <a:pt x="25" y="39"/>
                      <a:pt x="19" y="36"/>
                    </a:cubicBezTo>
                    <a:cubicBezTo>
                      <a:pt x="19" y="36"/>
                      <a:pt x="19" y="37"/>
                      <a:pt x="19" y="38"/>
                    </a:cubicBezTo>
                    <a:cubicBezTo>
                      <a:pt x="19" y="40"/>
                      <a:pt x="19" y="41"/>
                      <a:pt x="19" y="42"/>
                    </a:cubicBezTo>
                    <a:cubicBezTo>
                      <a:pt x="19" y="147"/>
                      <a:pt x="19" y="251"/>
                      <a:pt x="19" y="356"/>
                    </a:cubicBezTo>
                    <a:cubicBezTo>
                      <a:pt x="19" y="357"/>
                      <a:pt x="19" y="359"/>
                      <a:pt x="19" y="360"/>
                    </a:cubicBezTo>
                    <a:cubicBezTo>
                      <a:pt x="19" y="360"/>
                      <a:pt x="19" y="361"/>
                      <a:pt x="19" y="362"/>
                    </a:cubicBezTo>
                    <a:cubicBezTo>
                      <a:pt x="19" y="364"/>
                      <a:pt x="20" y="366"/>
                      <a:pt x="23" y="367"/>
                    </a:cubicBezTo>
                    <a:cubicBezTo>
                      <a:pt x="60" y="389"/>
                      <a:pt x="97" y="410"/>
                      <a:pt x="135" y="432"/>
                    </a:cubicBezTo>
                    <a:cubicBezTo>
                      <a:pt x="150" y="440"/>
                      <a:pt x="165" y="449"/>
                      <a:pt x="180" y="458"/>
                    </a:cubicBezTo>
                    <a:cubicBezTo>
                      <a:pt x="185" y="455"/>
                      <a:pt x="190" y="452"/>
                      <a:pt x="196" y="449"/>
                    </a:cubicBezTo>
                    <a:cubicBezTo>
                      <a:pt x="208" y="442"/>
                      <a:pt x="220" y="435"/>
                      <a:pt x="233" y="428"/>
                    </a:cubicBezTo>
                    <a:cubicBezTo>
                      <a:pt x="233" y="426"/>
                      <a:pt x="234" y="425"/>
                      <a:pt x="234" y="423"/>
                    </a:cubicBezTo>
                    <a:cubicBezTo>
                      <a:pt x="234" y="403"/>
                      <a:pt x="234" y="383"/>
                      <a:pt x="234" y="363"/>
                    </a:cubicBezTo>
                    <a:cubicBezTo>
                      <a:pt x="234" y="317"/>
                      <a:pt x="234" y="272"/>
                      <a:pt x="234" y="226"/>
                    </a:cubicBezTo>
                    <a:cubicBezTo>
                      <a:pt x="241" y="232"/>
                      <a:pt x="248" y="239"/>
                      <a:pt x="254" y="245"/>
                    </a:cubicBezTo>
                    <a:cubicBezTo>
                      <a:pt x="254" y="246"/>
                      <a:pt x="254" y="247"/>
                      <a:pt x="254" y="248"/>
                    </a:cubicBezTo>
                    <a:cubicBezTo>
                      <a:pt x="254" y="339"/>
                      <a:pt x="254" y="430"/>
                      <a:pt x="254" y="521"/>
                    </a:cubicBezTo>
                    <a:cubicBezTo>
                      <a:pt x="254" y="522"/>
                      <a:pt x="254" y="523"/>
                      <a:pt x="254" y="524"/>
                    </a:cubicBezTo>
                    <a:close/>
                  </a:path>
                </a:pathLst>
              </a:custGeom>
              <a:solidFill>
                <a:srgbClr val="E6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63" name="Freeform 6086">
                <a:extLst>
                  <a:ext uri="{FF2B5EF4-FFF2-40B4-BE49-F238E27FC236}">
                    <a16:creationId xmlns:a16="http://schemas.microsoft.com/office/drawing/2014/main" id="{DEA5D453-6789-4EDD-ACAD-BFC085F0F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507288" y="5194300"/>
                <a:ext cx="52387" cy="698500"/>
              </a:xfrm>
              <a:custGeom>
                <a:avLst/>
                <a:gdLst>
                  <a:gd name="T0" fmla="*/ 0 w 21"/>
                  <a:gd name="T1" fmla="*/ 0 h 279"/>
                  <a:gd name="T2" fmla="*/ 21 w 21"/>
                  <a:gd name="T3" fmla="*/ 12 h 279"/>
                  <a:gd name="T4" fmla="*/ 21 w 21"/>
                  <a:gd name="T5" fmla="*/ 18 h 279"/>
                  <a:gd name="T6" fmla="*/ 21 w 21"/>
                  <a:gd name="T7" fmla="*/ 260 h 279"/>
                  <a:gd name="T8" fmla="*/ 21 w 21"/>
                  <a:gd name="T9" fmla="*/ 267 h 279"/>
                  <a:gd name="T10" fmla="*/ 0 w 21"/>
                  <a:gd name="T11" fmla="*/ 279 h 279"/>
                  <a:gd name="T12" fmla="*/ 0 w 21"/>
                  <a:gd name="T13" fmla="*/ 276 h 279"/>
                  <a:gd name="T14" fmla="*/ 0 w 21"/>
                  <a:gd name="T15" fmla="*/ 3 h 279"/>
                  <a:gd name="T16" fmla="*/ 0 w 21"/>
                  <a:gd name="T17" fmla="*/ 0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279">
                    <a:moveTo>
                      <a:pt x="0" y="0"/>
                    </a:moveTo>
                    <a:cubicBezTo>
                      <a:pt x="7" y="4"/>
                      <a:pt x="14" y="8"/>
                      <a:pt x="21" y="12"/>
                    </a:cubicBezTo>
                    <a:cubicBezTo>
                      <a:pt x="21" y="14"/>
                      <a:pt x="21" y="16"/>
                      <a:pt x="21" y="18"/>
                    </a:cubicBezTo>
                    <a:cubicBezTo>
                      <a:pt x="21" y="99"/>
                      <a:pt x="21" y="179"/>
                      <a:pt x="21" y="260"/>
                    </a:cubicBezTo>
                    <a:cubicBezTo>
                      <a:pt x="21" y="262"/>
                      <a:pt x="21" y="265"/>
                      <a:pt x="21" y="267"/>
                    </a:cubicBezTo>
                    <a:cubicBezTo>
                      <a:pt x="14" y="271"/>
                      <a:pt x="7" y="275"/>
                      <a:pt x="0" y="279"/>
                    </a:cubicBezTo>
                    <a:cubicBezTo>
                      <a:pt x="0" y="278"/>
                      <a:pt x="0" y="277"/>
                      <a:pt x="0" y="276"/>
                    </a:cubicBezTo>
                    <a:cubicBezTo>
                      <a:pt x="0" y="185"/>
                      <a:pt x="0" y="94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1D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64" name="Freeform 6087">
                <a:extLst>
                  <a:ext uri="{FF2B5EF4-FFF2-40B4-BE49-F238E27FC236}">
                    <a16:creationId xmlns:a16="http://schemas.microsoft.com/office/drawing/2014/main" id="{D70F5DCF-6D93-43EC-A259-E15057E04A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8132763" y="4548188"/>
                <a:ext cx="517525" cy="317500"/>
              </a:xfrm>
              <a:custGeom>
                <a:avLst/>
                <a:gdLst>
                  <a:gd name="T0" fmla="*/ 210 w 210"/>
                  <a:gd name="T1" fmla="*/ 108 h 127"/>
                  <a:gd name="T2" fmla="*/ 199 w 210"/>
                  <a:gd name="T3" fmla="*/ 127 h 127"/>
                  <a:gd name="T4" fmla="*/ 188 w 210"/>
                  <a:gd name="T5" fmla="*/ 121 h 127"/>
                  <a:gd name="T6" fmla="*/ 87 w 210"/>
                  <a:gd name="T7" fmla="*/ 62 h 127"/>
                  <a:gd name="T8" fmla="*/ 3 w 210"/>
                  <a:gd name="T9" fmla="*/ 14 h 127"/>
                  <a:gd name="T10" fmla="*/ 0 w 210"/>
                  <a:gd name="T11" fmla="*/ 13 h 127"/>
                  <a:gd name="T12" fmla="*/ 21 w 210"/>
                  <a:gd name="T13" fmla="*/ 0 h 127"/>
                  <a:gd name="T14" fmla="*/ 25 w 210"/>
                  <a:gd name="T15" fmla="*/ 1 h 127"/>
                  <a:gd name="T16" fmla="*/ 134 w 210"/>
                  <a:gd name="T17" fmla="*/ 64 h 127"/>
                  <a:gd name="T18" fmla="*/ 210 w 210"/>
                  <a:gd name="T19" fmla="*/ 108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0" h="127">
                    <a:moveTo>
                      <a:pt x="210" y="108"/>
                    </a:moveTo>
                    <a:cubicBezTo>
                      <a:pt x="206" y="114"/>
                      <a:pt x="203" y="121"/>
                      <a:pt x="199" y="127"/>
                    </a:cubicBezTo>
                    <a:cubicBezTo>
                      <a:pt x="195" y="125"/>
                      <a:pt x="192" y="123"/>
                      <a:pt x="188" y="121"/>
                    </a:cubicBezTo>
                    <a:cubicBezTo>
                      <a:pt x="154" y="102"/>
                      <a:pt x="120" y="82"/>
                      <a:pt x="87" y="62"/>
                    </a:cubicBezTo>
                    <a:cubicBezTo>
                      <a:pt x="59" y="46"/>
                      <a:pt x="31" y="30"/>
                      <a:pt x="3" y="14"/>
                    </a:cubicBezTo>
                    <a:cubicBezTo>
                      <a:pt x="2" y="13"/>
                      <a:pt x="1" y="13"/>
                      <a:pt x="0" y="13"/>
                    </a:cubicBezTo>
                    <a:cubicBezTo>
                      <a:pt x="7" y="9"/>
                      <a:pt x="14" y="4"/>
                      <a:pt x="21" y="0"/>
                    </a:cubicBezTo>
                    <a:cubicBezTo>
                      <a:pt x="22" y="0"/>
                      <a:pt x="24" y="0"/>
                      <a:pt x="25" y="1"/>
                    </a:cubicBezTo>
                    <a:cubicBezTo>
                      <a:pt x="62" y="22"/>
                      <a:pt x="98" y="43"/>
                      <a:pt x="134" y="64"/>
                    </a:cubicBezTo>
                    <a:cubicBezTo>
                      <a:pt x="159" y="78"/>
                      <a:pt x="184" y="93"/>
                      <a:pt x="210" y="108"/>
                    </a:cubicBezTo>
                    <a:close/>
                  </a:path>
                </a:pathLst>
              </a:custGeom>
              <a:solidFill>
                <a:srgbClr val="D1D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65" name="Freeform 6088">
                <a:extLst>
                  <a:ext uri="{FF2B5EF4-FFF2-40B4-BE49-F238E27FC236}">
                    <a16:creationId xmlns:a16="http://schemas.microsoft.com/office/drawing/2014/main" id="{2042FA37-8C00-4ECB-A8F9-E093827EE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454900" y="5224463"/>
                <a:ext cx="4762" cy="638175"/>
              </a:xfrm>
              <a:custGeom>
                <a:avLst/>
                <a:gdLst>
                  <a:gd name="T0" fmla="*/ 0 w 2"/>
                  <a:gd name="T1" fmla="*/ 255 h 255"/>
                  <a:gd name="T2" fmla="*/ 0 w 2"/>
                  <a:gd name="T3" fmla="*/ 248 h 255"/>
                  <a:gd name="T4" fmla="*/ 0 w 2"/>
                  <a:gd name="T5" fmla="*/ 6 h 255"/>
                  <a:gd name="T6" fmla="*/ 0 w 2"/>
                  <a:gd name="T7" fmla="*/ 0 h 255"/>
                  <a:gd name="T8" fmla="*/ 2 w 2"/>
                  <a:gd name="T9" fmla="*/ 0 h 255"/>
                  <a:gd name="T10" fmla="*/ 2 w 2"/>
                  <a:gd name="T11" fmla="*/ 6 h 255"/>
                  <a:gd name="T12" fmla="*/ 1 w 2"/>
                  <a:gd name="T13" fmla="*/ 251 h 255"/>
                  <a:gd name="T14" fmla="*/ 0 w 2"/>
                  <a:gd name="T15" fmla="*/ 255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55">
                    <a:moveTo>
                      <a:pt x="0" y="255"/>
                    </a:moveTo>
                    <a:cubicBezTo>
                      <a:pt x="0" y="253"/>
                      <a:pt x="0" y="250"/>
                      <a:pt x="0" y="248"/>
                    </a:cubicBezTo>
                    <a:cubicBezTo>
                      <a:pt x="0" y="167"/>
                      <a:pt x="0" y="87"/>
                      <a:pt x="0" y="6"/>
                    </a:cubicBezTo>
                    <a:cubicBezTo>
                      <a:pt x="0" y="4"/>
                      <a:pt x="0" y="2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2"/>
                      <a:pt x="2" y="4"/>
                      <a:pt x="2" y="6"/>
                    </a:cubicBezTo>
                    <a:cubicBezTo>
                      <a:pt x="2" y="88"/>
                      <a:pt x="2" y="169"/>
                      <a:pt x="1" y="251"/>
                    </a:cubicBezTo>
                    <a:cubicBezTo>
                      <a:pt x="1" y="252"/>
                      <a:pt x="1" y="254"/>
                      <a:pt x="0" y="255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66" name="Freeform 6089">
                <a:extLst>
                  <a:ext uri="{FF2B5EF4-FFF2-40B4-BE49-F238E27FC236}">
                    <a16:creationId xmlns:a16="http://schemas.microsoft.com/office/drawing/2014/main" id="{60ABCD04-D1B0-4FF9-AE23-F02A321A7E1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8086725" y="4670425"/>
                <a:ext cx="530225" cy="1057275"/>
              </a:xfrm>
              <a:custGeom>
                <a:avLst/>
                <a:gdLst>
                  <a:gd name="T0" fmla="*/ 182 w 215"/>
                  <a:gd name="T1" fmla="*/ 127 h 422"/>
                  <a:gd name="T2" fmla="*/ 215 w 215"/>
                  <a:gd name="T3" fmla="*/ 190 h 422"/>
                  <a:gd name="T4" fmla="*/ 215 w 215"/>
                  <a:gd name="T5" fmla="*/ 387 h 422"/>
                  <a:gd name="T6" fmla="*/ 171 w 215"/>
                  <a:gd name="T7" fmla="*/ 368 h 422"/>
                  <a:gd name="T8" fmla="*/ 166 w 215"/>
                  <a:gd name="T9" fmla="*/ 363 h 422"/>
                  <a:gd name="T10" fmla="*/ 164 w 215"/>
                  <a:gd name="T11" fmla="*/ 347 h 422"/>
                  <a:gd name="T12" fmla="*/ 68 w 215"/>
                  <a:gd name="T13" fmla="*/ 292 h 422"/>
                  <a:gd name="T14" fmla="*/ 71 w 215"/>
                  <a:gd name="T15" fmla="*/ 309 h 422"/>
                  <a:gd name="T16" fmla="*/ 162 w 215"/>
                  <a:gd name="T17" fmla="*/ 361 h 422"/>
                  <a:gd name="T18" fmla="*/ 162 w 215"/>
                  <a:gd name="T19" fmla="*/ 377 h 422"/>
                  <a:gd name="T20" fmla="*/ 116 w 215"/>
                  <a:gd name="T21" fmla="*/ 396 h 422"/>
                  <a:gd name="T22" fmla="*/ 0 w 215"/>
                  <a:gd name="T23" fmla="*/ 326 h 422"/>
                  <a:gd name="T24" fmla="*/ 0 w 215"/>
                  <a:gd name="T25" fmla="*/ 320 h 422"/>
                  <a:gd name="T26" fmla="*/ 0 w 215"/>
                  <a:gd name="T27" fmla="*/ 2 h 422"/>
                  <a:gd name="T28" fmla="*/ 17 w 215"/>
                  <a:gd name="T29" fmla="*/ 9 h 422"/>
                  <a:gd name="T30" fmla="*/ 178 w 215"/>
                  <a:gd name="T31" fmla="*/ 101 h 422"/>
                  <a:gd name="T32" fmla="*/ 68 w 215"/>
                  <a:gd name="T33" fmla="*/ 126 h 422"/>
                  <a:gd name="T34" fmla="*/ 140 w 215"/>
                  <a:gd name="T35" fmla="*/ 172 h 422"/>
                  <a:gd name="T36" fmla="*/ 166 w 215"/>
                  <a:gd name="T37" fmla="*/ 175 h 422"/>
                  <a:gd name="T38" fmla="*/ 82 w 215"/>
                  <a:gd name="T39" fmla="*/ 123 h 422"/>
                  <a:gd name="T40" fmla="*/ 68 w 215"/>
                  <a:gd name="T41" fmla="*/ 206 h 422"/>
                  <a:gd name="T42" fmla="*/ 72 w 215"/>
                  <a:gd name="T43" fmla="*/ 223 h 422"/>
                  <a:gd name="T44" fmla="*/ 166 w 215"/>
                  <a:gd name="T45" fmla="*/ 277 h 422"/>
                  <a:gd name="T46" fmla="*/ 163 w 215"/>
                  <a:gd name="T47" fmla="*/ 260 h 422"/>
                  <a:gd name="T48" fmla="*/ 68 w 215"/>
                  <a:gd name="T49" fmla="*/ 206 h 422"/>
                  <a:gd name="T50" fmla="*/ 132 w 215"/>
                  <a:gd name="T51" fmla="*/ 129 h 422"/>
                  <a:gd name="T52" fmla="*/ 73 w 215"/>
                  <a:gd name="T53" fmla="*/ 91 h 422"/>
                  <a:gd name="T54" fmla="*/ 68 w 215"/>
                  <a:gd name="T55" fmla="*/ 100 h 422"/>
                  <a:gd name="T56" fmla="*/ 114 w 215"/>
                  <a:gd name="T57" fmla="*/ 130 h 422"/>
                  <a:gd name="T58" fmla="*/ 132 w 215"/>
                  <a:gd name="T59" fmla="*/ 232 h 422"/>
                  <a:gd name="T60" fmla="*/ 129 w 215"/>
                  <a:gd name="T61" fmla="*/ 214 h 422"/>
                  <a:gd name="T62" fmla="*/ 68 w 215"/>
                  <a:gd name="T63" fmla="*/ 179 h 422"/>
                  <a:gd name="T64" fmla="*/ 72 w 215"/>
                  <a:gd name="T65" fmla="*/ 197 h 422"/>
                  <a:gd name="T66" fmla="*/ 132 w 215"/>
                  <a:gd name="T67" fmla="*/ 232 h 422"/>
                  <a:gd name="T68" fmla="*/ 68 w 215"/>
                  <a:gd name="T69" fmla="*/ 277 h 422"/>
                  <a:gd name="T70" fmla="*/ 106 w 215"/>
                  <a:gd name="T71" fmla="*/ 302 h 422"/>
                  <a:gd name="T72" fmla="*/ 129 w 215"/>
                  <a:gd name="T73" fmla="*/ 304 h 422"/>
                  <a:gd name="T74" fmla="*/ 116 w 215"/>
                  <a:gd name="T75" fmla="*/ 293 h 422"/>
                  <a:gd name="T76" fmla="*/ 24 w 215"/>
                  <a:gd name="T77" fmla="*/ 173 h 422"/>
                  <a:gd name="T78" fmla="*/ 54 w 215"/>
                  <a:gd name="T79" fmla="*/ 189 h 422"/>
                  <a:gd name="T80" fmla="*/ 29 w 215"/>
                  <a:gd name="T81" fmla="*/ 161 h 422"/>
                  <a:gd name="T82" fmla="*/ 54 w 215"/>
                  <a:gd name="T83" fmla="*/ 278 h 422"/>
                  <a:gd name="T84" fmla="*/ 24 w 215"/>
                  <a:gd name="T85" fmla="*/ 262 h 422"/>
                  <a:gd name="T86" fmla="*/ 50 w 215"/>
                  <a:gd name="T87" fmla="*/ 290 h 422"/>
                  <a:gd name="T88" fmla="*/ 54 w 215"/>
                  <a:gd name="T89" fmla="*/ 100 h 422"/>
                  <a:gd name="T90" fmla="*/ 24 w 215"/>
                  <a:gd name="T91" fmla="*/ 82 h 422"/>
                  <a:gd name="T92" fmla="*/ 50 w 215"/>
                  <a:gd name="T93" fmla="*/ 110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15" h="422">
                    <a:moveTo>
                      <a:pt x="178" y="101"/>
                    </a:moveTo>
                    <a:cubicBezTo>
                      <a:pt x="179" y="110"/>
                      <a:pt x="180" y="119"/>
                      <a:pt x="182" y="127"/>
                    </a:cubicBezTo>
                    <a:cubicBezTo>
                      <a:pt x="188" y="149"/>
                      <a:pt x="198" y="169"/>
                      <a:pt x="213" y="187"/>
                    </a:cubicBezTo>
                    <a:cubicBezTo>
                      <a:pt x="214" y="188"/>
                      <a:pt x="214" y="189"/>
                      <a:pt x="215" y="190"/>
                    </a:cubicBezTo>
                    <a:cubicBezTo>
                      <a:pt x="215" y="236"/>
                      <a:pt x="215" y="281"/>
                      <a:pt x="215" y="327"/>
                    </a:cubicBezTo>
                    <a:cubicBezTo>
                      <a:pt x="215" y="347"/>
                      <a:pt x="215" y="367"/>
                      <a:pt x="215" y="387"/>
                    </a:cubicBezTo>
                    <a:cubicBezTo>
                      <a:pt x="215" y="389"/>
                      <a:pt x="214" y="390"/>
                      <a:pt x="214" y="392"/>
                    </a:cubicBezTo>
                    <a:cubicBezTo>
                      <a:pt x="200" y="384"/>
                      <a:pt x="185" y="376"/>
                      <a:pt x="171" y="368"/>
                    </a:cubicBezTo>
                    <a:cubicBezTo>
                      <a:pt x="169" y="367"/>
                      <a:pt x="168" y="365"/>
                      <a:pt x="166" y="363"/>
                    </a:cubicBezTo>
                    <a:cubicBezTo>
                      <a:pt x="166" y="363"/>
                      <a:pt x="166" y="363"/>
                      <a:pt x="166" y="363"/>
                    </a:cubicBezTo>
                    <a:cubicBezTo>
                      <a:pt x="166" y="358"/>
                      <a:pt x="166" y="354"/>
                      <a:pt x="166" y="349"/>
                    </a:cubicBezTo>
                    <a:cubicBezTo>
                      <a:pt x="165" y="348"/>
                      <a:pt x="165" y="347"/>
                      <a:pt x="164" y="347"/>
                    </a:cubicBezTo>
                    <a:cubicBezTo>
                      <a:pt x="133" y="329"/>
                      <a:pt x="102" y="311"/>
                      <a:pt x="71" y="294"/>
                    </a:cubicBezTo>
                    <a:cubicBezTo>
                      <a:pt x="70" y="293"/>
                      <a:pt x="69" y="293"/>
                      <a:pt x="68" y="292"/>
                    </a:cubicBezTo>
                    <a:cubicBezTo>
                      <a:pt x="68" y="297"/>
                      <a:pt x="68" y="301"/>
                      <a:pt x="68" y="305"/>
                    </a:cubicBezTo>
                    <a:cubicBezTo>
                      <a:pt x="69" y="306"/>
                      <a:pt x="70" y="308"/>
                      <a:pt x="71" y="309"/>
                    </a:cubicBezTo>
                    <a:cubicBezTo>
                      <a:pt x="80" y="314"/>
                      <a:pt x="89" y="320"/>
                      <a:pt x="98" y="325"/>
                    </a:cubicBezTo>
                    <a:cubicBezTo>
                      <a:pt x="120" y="337"/>
                      <a:pt x="141" y="349"/>
                      <a:pt x="162" y="361"/>
                    </a:cubicBezTo>
                    <a:cubicBezTo>
                      <a:pt x="162" y="364"/>
                      <a:pt x="161" y="366"/>
                      <a:pt x="161" y="368"/>
                    </a:cubicBezTo>
                    <a:cubicBezTo>
                      <a:pt x="161" y="371"/>
                      <a:pt x="162" y="374"/>
                      <a:pt x="162" y="377"/>
                    </a:cubicBezTo>
                    <a:cubicBezTo>
                      <a:pt x="162" y="392"/>
                      <a:pt x="161" y="407"/>
                      <a:pt x="161" y="422"/>
                    </a:cubicBezTo>
                    <a:cubicBezTo>
                      <a:pt x="146" y="413"/>
                      <a:pt x="131" y="404"/>
                      <a:pt x="116" y="396"/>
                    </a:cubicBezTo>
                    <a:cubicBezTo>
                      <a:pt x="78" y="374"/>
                      <a:pt x="41" y="353"/>
                      <a:pt x="4" y="331"/>
                    </a:cubicBezTo>
                    <a:cubicBezTo>
                      <a:pt x="1" y="330"/>
                      <a:pt x="0" y="328"/>
                      <a:pt x="0" y="326"/>
                    </a:cubicBezTo>
                    <a:cubicBezTo>
                      <a:pt x="0" y="325"/>
                      <a:pt x="0" y="324"/>
                      <a:pt x="0" y="324"/>
                    </a:cubicBezTo>
                    <a:cubicBezTo>
                      <a:pt x="0" y="323"/>
                      <a:pt x="0" y="321"/>
                      <a:pt x="0" y="320"/>
                    </a:cubicBezTo>
                    <a:cubicBezTo>
                      <a:pt x="0" y="215"/>
                      <a:pt x="0" y="111"/>
                      <a:pt x="0" y="6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6" y="3"/>
                      <a:pt x="12" y="6"/>
                      <a:pt x="17" y="9"/>
                    </a:cubicBezTo>
                    <a:cubicBezTo>
                      <a:pt x="70" y="40"/>
                      <a:pt x="124" y="70"/>
                      <a:pt x="177" y="101"/>
                    </a:cubicBezTo>
                    <a:lnTo>
                      <a:pt x="178" y="101"/>
                    </a:lnTo>
                    <a:close/>
                    <a:moveTo>
                      <a:pt x="68" y="115"/>
                    </a:moveTo>
                    <a:cubicBezTo>
                      <a:pt x="68" y="119"/>
                      <a:pt x="68" y="123"/>
                      <a:pt x="68" y="126"/>
                    </a:cubicBezTo>
                    <a:cubicBezTo>
                      <a:pt x="68" y="129"/>
                      <a:pt x="69" y="131"/>
                      <a:pt x="71" y="132"/>
                    </a:cubicBezTo>
                    <a:cubicBezTo>
                      <a:pt x="95" y="145"/>
                      <a:pt x="117" y="159"/>
                      <a:pt x="140" y="172"/>
                    </a:cubicBezTo>
                    <a:cubicBezTo>
                      <a:pt x="149" y="177"/>
                      <a:pt x="157" y="181"/>
                      <a:pt x="166" y="186"/>
                    </a:cubicBezTo>
                    <a:cubicBezTo>
                      <a:pt x="166" y="182"/>
                      <a:pt x="166" y="178"/>
                      <a:pt x="166" y="175"/>
                    </a:cubicBezTo>
                    <a:cubicBezTo>
                      <a:pt x="166" y="172"/>
                      <a:pt x="165" y="171"/>
                      <a:pt x="163" y="169"/>
                    </a:cubicBezTo>
                    <a:cubicBezTo>
                      <a:pt x="136" y="154"/>
                      <a:pt x="109" y="138"/>
                      <a:pt x="82" y="123"/>
                    </a:cubicBezTo>
                    <a:cubicBezTo>
                      <a:pt x="78" y="120"/>
                      <a:pt x="73" y="118"/>
                      <a:pt x="68" y="115"/>
                    </a:cubicBezTo>
                    <a:close/>
                    <a:moveTo>
                      <a:pt x="68" y="206"/>
                    </a:moveTo>
                    <a:cubicBezTo>
                      <a:pt x="68" y="210"/>
                      <a:pt x="68" y="214"/>
                      <a:pt x="68" y="217"/>
                    </a:cubicBezTo>
                    <a:cubicBezTo>
                      <a:pt x="68" y="220"/>
                      <a:pt x="69" y="222"/>
                      <a:pt x="72" y="223"/>
                    </a:cubicBezTo>
                    <a:cubicBezTo>
                      <a:pt x="102" y="240"/>
                      <a:pt x="132" y="258"/>
                      <a:pt x="162" y="275"/>
                    </a:cubicBezTo>
                    <a:cubicBezTo>
                      <a:pt x="163" y="276"/>
                      <a:pt x="164" y="276"/>
                      <a:pt x="166" y="277"/>
                    </a:cubicBezTo>
                    <a:cubicBezTo>
                      <a:pt x="166" y="273"/>
                      <a:pt x="166" y="269"/>
                      <a:pt x="166" y="265"/>
                    </a:cubicBezTo>
                    <a:cubicBezTo>
                      <a:pt x="166" y="263"/>
                      <a:pt x="165" y="261"/>
                      <a:pt x="163" y="260"/>
                    </a:cubicBezTo>
                    <a:cubicBezTo>
                      <a:pt x="140" y="247"/>
                      <a:pt x="117" y="234"/>
                      <a:pt x="95" y="221"/>
                    </a:cubicBezTo>
                    <a:cubicBezTo>
                      <a:pt x="86" y="216"/>
                      <a:pt x="78" y="211"/>
                      <a:pt x="68" y="206"/>
                    </a:cubicBezTo>
                    <a:close/>
                    <a:moveTo>
                      <a:pt x="132" y="140"/>
                    </a:moveTo>
                    <a:cubicBezTo>
                      <a:pt x="132" y="136"/>
                      <a:pt x="132" y="132"/>
                      <a:pt x="132" y="129"/>
                    </a:cubicBezTo>
                    <a:cubicBezTo>
                      <a:pt x="133" y="126"/>
                      <a:pt x="132" y="124"/>
                      <a:pt x="129" y="123"/>
                    </a:cubicBezTo>
                    <a:cubicBezTo>
                      <a:pt x="110" y="112"/>
                      <a:pt x="92" y="102"/>
                      <a:pt x="73" y="91"/>
                    </a:cubicBezTo>
                    <a:cubicBezTo>
                      <a:pt x="72" y="90"/>
                      <a:pt x="70" y="89"/>
                      <a:pt x="68" y="88"/>
                    </a:cubicBezTo>
                    <a:cubicBezTo>
                      <a:pt x="68" y="93"/>
                      <a:pt x="68" y="96"/>
                      <a:pt x="68" y="100"/>
                    </a:cubicBezTo>
                    <a:cubicBezTo>
                      <a:pt x="68" y="103"/>
                      <a:pt x="69" y="104"/>
                      <a:pt x="71" y="106"/>
                    </a:cubicBezTo>
                    <a:cubicBezTo>
                      <a:pt x="86" y="114"/>
                      <a:pt x="100" y="122"/>
                      <a:pt x="114" y="130"/>
                    </a:cubicBezTo>
                    <a:cubicBezTo>
                      <a:pt x="120" y="133"/>
                      <a:pt x="126" y="137"/>
                      <a:pt x="132" y="140"/>
                    </a:cubicBezTo>
                    <a:close/>
                    <a:moveTo>
                      <a:pt x="132" y="232"/>
                    </a:moveTo>
                    <a:cubicBezTo>
                      <a:pt x="132" y="227"/>
                      <a:pt x="132" y="223"/>
                      <a:pt x="133" y="220"/>
                    </a:cubicBezTo>
                    <a:cubicBezTo>
                      <a:pt x="133" y="217"/>
                      <a:pt x="131" y="215"/>
                      <a:pt x="129" y="214"/>
                    </a:cubicBezTo>
                    <a:cubicBezTo>
                      <a:pt x="113" y="205"/>
                      <a:pt x="98" y="196"/>
                      <a:pt x="82" y="187"/>
                    </a:cubicBezTo>
                    <a:cubicBezTo>
                      <a:pt x="78" y="185"/>
                      <a:pt x="73" y="182"/>
                      <a:pt x="68" y="179"/>
                    </a:cubicBezTo>
                    <a:cubicBezTo>
                      <a:pt x="68" y="184"/>
                      <a:pt x="68" y="187"/>
                      <a:pt x="68" y="191"/>
                    </a:cubicBezTo>
                    <a:cubicBezTo>
                      <a:pt x="68" y="194"/>
                      <a:pt x="69" y="195"/>
                      <a:pt x="72" y="197"/>
                    </a:cubicBezTo>
                    <a:cubicBezTo>
                      <a:pt x="82" y="203"/>
                      <a:pt x="93" y="209"/>
                      <a:pt x="104" y="215"/>
                    </a:cubicBezTo>
                    <a:cubicBezTo>
                      <a:pt x="113" y="220"/>
                      <a:pt x="122" y="226"/>
                      <a:pt x="132" y="232"/>
                    </a:cubicBezTo>
                    <a:close/>
                    <a:moveTo>
                      <a:pt x="68" y="265"/>
                    </a:moveTo>
                    <a:cubicBezTo>
                      <a:pt x="68" y="270"/>
                      <a:pt x="68" y="274"/>
                      <a:pt x="68" y="277"/>
                    </a:cubicBezTo>
                    <a:cubicBezTo>
                      <a:pt x="68" y="280"/>
                      <a:pt x="69" y="282"/>
                      <a:pt x="71" y="283"/>
                    </a:cubicBezTo>
                    <a:cubicBezTo>
                      <a:pt x="83" y="289"/>
                      <a:pt x="94" y="296"/>
                      <a:pt x="106" y="302"/>
                    </a:cubicBezTo>
                    <a:cubicBezTo>
                      <a:pt x="113" y="307"/>
                      <a:pt x="121" y="311"/>
                      <a:pt x="129" y="316"/>
                    </a:cubicBezTo>
                    <a:cubicBezTo>
                      <a:pt x="129" y="311"/>
                      <a:pt x="129" y="308"/>
                      <a:pt x="129" y="304"/>
                    </a:cubicBezTo>
                    <a:cubicBezTo>
                      <a:pt x="129" y="301"/>
                      <a:pt x="129" y="300"/>
                      <a:pt x="126" y="299"/>
                    </a:cubicBezTo>
                    <a:cubicBezTo>
                      <a:pt x="123" y="297"/>
                      <a:pt x="120" y="295"/>
                      <a:pt x="116" y="293"/>
                    </a:cubicBezTo>
                    <a:cubicBezTo>
                      <a:pt x="101" y="284"/>
                      <a:pt x="85" y="275"/>
                      <a:pt x="68" y="265"/>
                    </a:cubicBezTo>
                    <a:close/>
                    <a:moveTo>
                      <a:pt x="24" y="173"/>
                    </a:moveTo>
                    <a:cubicBezTo>
                      <a:pt x="25" y="183"/>
                      <a:pt x="30" y="192"/>
                      <a:pt x="41" y="198"/>
                    </a:cubicBezTo>
                    <a:cubicBezTo>
                      <a:pt x="48" y="202"/>
                      <a:pt x="54" y="198"/>
                      <a:pt x="54" y="189"/>
                    </a:cubicBezTo>
                    <a:cubicBezTo>
                      <a:pt x="54" y="178"/>
                      <a:pt x="49" y="169"/>
                      <a:pt x="40" y="162"/>
                    </a:cubicBezTo>
                    <a:cubicBezTo>
                      <a:pt x="36" y="160"/>
                      <a:pt x="33" y="159"/>
                      <a:pt x="29" y="161"/>
                    </a:cubicBezTo>
                    <a:cubicBezTo>
                      <a:pt x="25" y="163"/>
                      <a:pt x="24" y="167"/>
                      <a:pt x="24" y="173"/>
                    </a:cubicBezTo>
                    <a:close/>
                    <a:moveTo>
                      <a:pt x="54" y="278"/>
                    </a:moveTo>
                    <a:cubicBezTo>
                      <a:pt x="53" y="269"/>
                      <a:pt x="49" y="259"/>
                      <a:pt x="39" y="253"/>
                    </a:cubicBezTo>
                    <a:cubicBezTo>
                      <a:pt x="31" y="249"/>
                      <a:pt x="24" y="253"/>
                      <a:pt x="24" y="262"/>
                    </a:cubicBezTo>
                    <a:cubicBezTo>
                      <a:pt x="24" y="273"/>
                      <a:pt x="30" y="282"/>
                      <a:pt x="39" y="289"/>
                    </a:cubicBezTo>
                    <a:cubicBezTo>
                      <a:pt x="42" y="291"/>
                      <a:pt x="46" y="292"/>
                      <a:pt x="50" y="290"/>
                    </a:cubicBezTo>
                    <a:cubicBezTo>
                      <a:pt x="54" y="288"/>
                      <a:pt x="54" y="284"/>
                      <a:pt x="54" y="278"/>
                    </a:cubicBezTo>
                    <a:close/>
                    <a:moveTo>
                      <a:pt x="54" y="100"/>
                    </a:moveTo>
                    <a:cubicBezTo>
                      <a:pt x="53" y="89"/>
                      <a:pt x="49" y="79"/>
                      <a:pt x="38" y="73"/>
                    </a:cubicBezTo>
                    <a:cubicBezTo>
                      <a:pt x="31" y="69"/>
                      <a:pt x="24" y="73"/>
                      <a:pt x="24" y="82"/>
                    </a:cubicBezTo>
                    <a:cubicBezTo>
                      <a:pt x="24" y="93"/>
                      <a:pt x="29" y="102"/>
                      <a:pt x="39" y="109"/>
                    </a:cubicBezTo>
                    <a:cubicBezTo>
                      <a:pt x="42" y="111"/>
                      <a:pt x="46" y="112"/>
                      <a:pt x="50" y="110"/>
                    </a:cubicBezTo>
                    <a:cubicBezTo>
                      <a:pt x="54" y="108"/>
                      <a:pt x="54" y="104"/>
                      <a:pt x="54" y="100"/>
                    </a:cubicBez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67" name="Freeform 6090">
                <a:extLst>
                  <a:ext uri="{FF2B5EF4-FFF2-40B4-BE49-F238E27FC236}">
                    <a16:creationId xmlns:a16="http://schemas.microsoft.com/office/drawing/2014/main" id="{F5A1828F-5849-47BD-A293-BA3BD0126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689850" y="5573713"/>
                <a:ext cx="131762" cy="153988"/>
              </a:xfrm>
              <a:custGeom>
                <a:avLst/>
                <a:gdLst>
                  <a:gd name="T0" fmla="*/ 0 w 53"/>
                  <a:gd name="T1" fmla="*/ 61 h 61"/>
                  <a:gd name="T2" fmla="*/ 1 w 53"/>
                  <a:gd name="T3" fmla="*/ 16 h 61"/>
                  <a:gd name="T4" fmla="*/ 0 w 53"/>
                  <a:gd name="T5" fmla="*/ 7 h 61"/>
                  <a:gd name="T6" fmla="*/ 1 w 53"/>
                  <a:gd name="T7" fmla="*/ 0 h 61"/>
                  <a:gd name="T8" fmla="*/ 5 w 53"/>
                  <a:gd name="T9" fmla="*/ 2 h 61"/>
                  <a:gd name="T10" fmla="*/ 10 w 53"/>
                  <a:gd name="T11" fmla="*/ 7 h 61"/>
                  <a:gd name="T12" fmla="*/ 53 w 53"/>
                  <a:gd name="T13" fmla="*/ 31 h 61"/>
                  <a:gd name="T14" fmla="*/ 16 w 53"/>
                  <a:gd name="T15" fmla="*/ 52 h 61"/>
                  <a:gd name="T16" fmla="*/ 0 w 53"/>
                  <a:gd name="T17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" h="61">
                    <a:moveTo>
                      <a:pt x="0" y="61"/>
                    </a:moveTo>
                    <a:cubicBezTo>
                      <a:pt x="0" y="46"/>
                      <a:pt x="1" y="31"/>
                      <a:pt x="1" y="16"/>
                    </a:cubicBezTo>
                    <a:cubicBezTo>
                      <a:pt x="1" y="13"/>
                      <a:pt x="0" y="10"/>
                      <a:pt x="0" y="7"/>
                    </a:cubicBezTo>
                    <a:cubicBezTo>
                      <a:pt x="0" y="5"/>
                      <a:pt x="1" y="3"/>
                      <a:pt x="1" y="0"/>
                    </a:cubicBezTo>
                    <a:cubicBezTo>
                      <a:pt x="2" y="1"/>
                      <a:pt x="4" y="2"/>
                      <a:pt x="5" y="2"/>
                    </a:cubicBezTo>
                    <a:cubicBezTo>
                      <a:pt x="7" y="4"/>
                      <a:pt x="8" y="6"/>
                      <a:pt x="10" y="7"/>
                    </a:cubicBezTo>
                    <a:cubicBezTo>
                      <a:pt x="24" y="15"/>
                      <a:pt x="39" y="23"/>
                      <a:pt x="53" y="31"/>
                    </a:cubicBezTo>
                    <a:cubicBezTo>
                      <a:pt x="40" y="38"/>
                      <a:pt x="28" y="45"/>
                      <a:pt x="16" y="52"/>
                    </a:cubicBezTo>
                    <a:cubicBezTo>
                      <a:pt x="10" y="55"/>
                      <a:pt x="5" y="58"/>
                      <a:pt x="0" y="61"/>
                    </a:cubicBezTo>
                    <a:close/>
                  </a:path>
                </a:pathLst>
              </a:custGeom>
              <a:solidFill>
                <a:srgbClr val="D1D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68" name="Freeform 6091">
                <a:extLst>
                  <a:ext uri="{FF2B5EF4-FFF2-40B4-BE49-F238E27FC236}">
                    <a16:creationId xmlns:a16="http://schemas.microsoft.com/office/drawing/2014/main" id="{EDBE2B07-A5E7-4A48-80A3-238A8D192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8086725" y="4670425"/>
                <a:ext cx="0" cy="4763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A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69" name="Freeform 6092">
                <a:extLst>
                  <a:ext uri="{FF2B5EF4-FFF2-40B4-BE49-F238E27FC236}">
                    <a16:creationId xmlns:a16="http://schemas.microsoft.com/office/drawing/2014/main" id="{BC96CDC5-19CF-4866-872D-DE5199571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8086725" y="5481638"/>
                <a:ext cx="0" cy="4763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3A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70" name="Freeform 6093">
                <a:extLst>
                  <a:ext uri="{FF2B5EF4-FFF2-40B4-BE49-F238E27FC236}">
                    <a16:creationId xmlns:a16="http://schemas.microsoft.com/office/drawing/2014/main" id="{E83CBAF9-4ADD-46F1-8EA6-1F947BCC4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918450" y="4957763"/>
                <a:ext cx="241300" cy="177800"/>
              </a:xfrm>
              <a:custGeom>
                <a:avLst/>
                <a:gdLst>
                  <a:gd name="T0" fmla="*/ 0 w 98"/>
                  <a:gd name="T1" fmla="*/ 0 h 71"/>
                  <a:gd name="T2" fmla="*/ 14 w 98"/>
                  <a:gd name="T3" fmla="*/ 8 h 71"/>
                  <a:gd name="T4" fmla="*/ 95 w 98"/>
                  <a:gd name="T5" fmla="*/ 54 h 71"/>
                  <a:gd name="T6" fmla="*/ 98 w 98"/>
                  <a:gd name="T7" fmla="*/ 60 h 71"/>
                  <a:gd name="T8" fmla="*/ 98 w 98"/>
                  <a:gd name="T9" fmla="*/ 71 h 71"/>
                  <a:gd name="T10" fmla="*/ 72 w 98"/>
                  <a:gd name="T11" fmla="*/ 57 h 71"/>
                  <a:gd name="T12" fmla="*/ 3 w 98"/>
                  <a:gd name="T13" fmla="*/ 17 h 71"/>
                  <a:gd name="T14" fmla="*/ 0 w 98"/>
                  <a:gd name="T15" fmla="*/ 11 h 71"/>
                  <a:gd name="T16" fmla="*/ 0 w 98"/>
                  <a:gd name="T17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8" h="71">
                    <a:moveTo>
                      <a:pt x="0" y="0"/>
                    </a:moveTo>
                    <a:cubicBezTo>
                      <a:pt x="5" y="3"/>
                      <a:pt x="10" y="5"/>
                      <a:pt x="14" y="8"/>
                    </a:cubicBezTo>
                    <a:cubicBezTo>
                      <a:pt x="41" y="23"/>
                      <a:pt x="68" y="39"/>
                      <a:pt x="95" y="54"/>
                    </a:cubicBezTo>
                    <a:cubicBezTo>
                      <a:pt x="97" y="56"/>
                      <a:pt x="98" y="57"/>
                      <a:pt x="98" y="60"/>
                    </a:cubicBezTo>
                    <a:cubicBezTo>
                      <a:pt x="98" y="63"/>
                      <a:pt x="98" y="67"/>
                      <a:pt x="98" y="71"/>
                    </a:cubicBezTo>
                    <a:cubicBezTo>
                      <a:pt x="89" y="66"/>
                      <a:pt x="81" y="62"/>
                      <a:pt x="72" y="57"/>
                    </a:cubicBezTo>
                    <a:cubicBezTo>
                      <a:pt x="49" y="44"/>
                      <a:pt x="27" y="30"/>
                      <a:pt x="3" y="17"/>
                    </a:cubicBezTo>
                    <a:cubicBezTo>
                      <a:pt x="1" y="16"/>
                      <a:pt x="0" y="14"/>
                      <a:pt x="0" y="11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3A07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71" name="Freeform 6094">
                <a:extLst>
                  <a:ext uri="{FF2B5EF4-FFF2-40B4-BE49-F238E27FC236}">
                    <a16:creationId xmlns:a16="http://schemas.microsoft.com/office/drawing/2014/main" id="{502601C9-B48B-42A0-BD59-46B41D7F19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918450" y="5186363"/>
                <a:ext cx="241300" cy="177800"/>
              </a:xfrm>
              <a:custGeom>
                <a:avLst/>
                <a:gdLst>
                  <a:gd name="T0" fmla="*/ 0 w 98"/>
                  <a:gd name="T1" fmla="*/ 0 h 71"/>
                  <a:gd name="T2" fmla="*/ 27 w 98"/>
                  <a:gd name="T3" fmla="*/ 15 h 71"/>
                  <a:gd name="T4" fmla="*/ 95 w 98"/>
                  <a:gd name="T5" fmla="*/ 54 h 71"/>
                  <a:gd name="T6" fmla="*/ 98 w 98"/>
                  <a:gd name="T7" fmla="*/ 59 h 71"/>
                  <a:gd name="T8" fmla="*/ 98 w 98"/>
                  <a:gd name="T9" fmla="*/ 71 h 71"/>
                  <a:gd name="T10" fmla="*/ 94 w 98"/>
                  <a:gd name="T11" fmla="*/ 69 h 71"/>
                  <a:gd name="T12" fmla="*/ 4 w 98"/>
                  <a:gd name="T13" fmla="*/ 17 h 71"/>
                  <a:gd name="T14" fmla="*/ 0 w 98"/>
                  <a:gd name="T15" fmla="*/ 11 h 71"/>
                  <a:gd name="T16" fmla="*/ 0 w 98"/>
                  <a:gd name="T17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8" h="71">
                    <a:moveTo>
                      <a:pt x="0" y="0"/>
                    </a:moveTo>
                    <a:cubicBezTo>
                      <a:pt x="10" y="5"/>
                      <a:pt x="18" y="10"/>
                      <a:pt x="27" y="15"/>
                    </a:cubicBezTo>
                    <a:cubicBezTo>
                      <a:pt x="49" y="28"/>
                      <a:pt x="72" y="41"/>
                      <a:pt x="95" y="54"/>
                    </a:cubicBezTo>
                    <a:cubicBezTo>
                      <a:pt x="97" y="55"/>
                      <a:pt x="98" y="57"/>
                      <a:pt x="98" y="59"/>
                    </a:cubicBezTo>
                    <a:cubicBezTo>
                      <a:pt x="98" y="63"/>
                      <a:pt x="98" y="67"/>
                      <a:pt x="98" y="71"/>
                    </a:cubicBezTo>
                    <a:cubicBezTo>
                      <a:pt x="96" y="70"/>
                      <a:pt x="95" y="70"/>
                      <a:pt x="94" y="69"/>
                    </a:cubicBezTo>
                    <a:cubicBezTo>
                      <a:pt x="64" y="52"/>
                      <a:pt x="34" y="34"/>
                      <a:pt x="4" y="17"/>
                    </a:cubicBezTo>
                    <a:cubicBezTo>
                      <a:pt x="1" y="16"/>
                      <a:pt x="0" y="14"/>
                      <a:pt x="0" y="11"/>
                    </a:cubicBezTo>
                    <a:cubicBezTo>
                      <a:pt x="0" y="8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3A07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72" name="Freeform 6095">
                <a:extLst>
                  <a:ext uri="{FF2B5EF4-FFF2-40B4-BE49-F238E27FC236}">
                    <a16:creationId xmlns:a16="http://schemas.microsoft.com/office/drawing/2014/main" id="{B79B022A-2620-426A-A6F4-BE61BAD4A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918450" y="5402263"/>
                <a:ext cx="241300" cy="177800"/>
              </a:xfrm>
              <a:custGeom>
                <a:avLst/>
                <a:gdLst>
                  <a:gd name="T0" fmla="*/ 98 w 98"/>
                  <a:gd name="T1" fmla="*/ 71 h 71"/>
                  <a:gd name="T2" fmla="*/ 94 w 98"/>
                  <a:gd name="T3" fmla="*/ 69 h 71"/>
                  <a:gd name="T4" fmla="*/ 30 w 98"/>
                  <a:gd name="T5" fmla="*/ 33 h 71"/>
                  <a:gd name="T6" fmla="*/ 3 w 98"/>
                  <a:gd name="T7" fmla="*/ 17 h 71"/>
                  <a:gd name="T8" fmla="*/ 0 w 98"/>
                  <a:gd name="T9" fmla="*/ 13 h 71"/>
                  <a:gd name="T10" fmla="*/ 0 w 98"/>
                  <a:gd name="T11" fmla="*/ 0 h 71"/>
                  <a:gd name="T12" fmla="*/ 3 w 98"/>
                  <a:gd name="T13" fmla="*/ 2 h 71"/>
                  <a:gd name="T14" fmla="*/ 96 w 98"/>
                  <a:gd name="T15" fmla="*/ 55 h 71"/>
                  <a:gd name="T16" fmla="*/ 98 w 98"/>
                  <a:gd name="T17" fmla="*/ 57 h 71"/>
                  <a:gd name="T18" fmla="*/ 98 w 98"/>
                  <a:gd name="T19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8" h="71">
                    <a:moveTo>
                      <a:pt x="98" y="71"/>
                    </a:moveTo>
                    <a:cubicBezTo>
                      <a:pt x="97" y="71"/>
                      <a:pt x="95" y="70"/>
                      <a:pt x="94" y="69"/>
                    </a:cubicBezTo>
                    <a:cubicBezTo>
                      <a:pt x="73" y="57"/>
                      <a:pt x="52" y="45"/>
                      <a:pt x="30" y="33"/>
                    </a:cubicBezTo>
                    <a:cubicBezTo>
                      <a:pt x="21" y="28"/>
                      <a:pt x="12" y="22"/>
                      <a:pt x="3" y="17"/>
                    </a:cubicBezTo>
                    <a:cubicBezTo>
                      <a:pt x="2" y="16"/>
                      <a:pt x="1" y="14"/>
                      <a:pt x="0" y="13"/>
                    </a:cubicBezTo>
                    <a:cubicBezTo>
                      <a:pt x="0" y="9"/>
                      <a:pt x="0" y="5"/>
                      <a:pt x="0" y="0"/>
                    </a:cubicBezTo>
                    <a:cubicBezTo>
                      <a:pt x="1" y="1"/>
                      <a:pt x="2" y="1"/>
                      <a:pt x="3" y="2"/>
                    </a:cubicBezTo>
                    <a:cubicBezTo>
                      <a:pt x="34" y="19"/>
                      <a:pt x="65" y="37"/>
                      <a:pt x="96" y="55"/>
                    </a:cubicBezTo>
                    <a:cubicBezTo>
                      <a:pt x="97" y="55"/>
                      <a:pt x="97" y="56"/>
                      <a:pt x="98" y="57"/>
                    </a:cubicBezTo>
                    <a:cubicBezTo>
                      <a:pt x="98" y="62"/>
                      <a:pt x="98" y="66"/>
                      <a:pt x="98" y="71"/>
                    </a:cubicBezTo>
                    <a:close/>
                  </a:path>
                </a:pathLst>
              </a:custGeom>
              <a:solidFill>
                <a:srgbClr val="3A07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73" name="Freeform 6096">
                <a:extLst>
                  <a:ext uri="{FF2B5EF4-FFF2-40B4-BE49-F238E27FC236}">
                    <a16:creationId xmlns:a16="http://schemas.microsoft.com/office/drawing/2014/main" id="{B53092B5-58AB-4F86-A955-2FF694700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918450" y="4891088"/>
                <a:ext cx="160337" cy="130175"/>
              </a:xfrm>
              <a:custGeom>
                <a:avLst/>
                <a:gdLst>
                  <a:gd name="T0" fmla="*/ 64 w 65"/>
                  <a:gd name="T1" fmla="*/ 52 h 52"/>
                  <a:gd name="T2" fmla="*/ 46 w 65"/>
                  <a:gd name="T3" fmla="*/ 42 h 52"/>
                  <a:gd name="T4" fmla="*/ 3 w 65"/>
                  <a:gd name="T5" fmla="*/ 18 h 52"/>
                  <a:gd name="T6" fmla="*/ 0 w 65"/>
                  <a:gd name="T7" fmla="*/ 12 h 52"/>
                  <a:gd name="T8" fmla="*/ 0 w 65"/>
                  <a:gd name="T9" fmla="*/ 0 h 52"/>
                  <a:gd name="T10" fmla="*/ 5 w 65"/>
                  <a:gd name="T11" fmla="*/ 3 h 52"/>
                  <a:gd name="T12" fmla="*/ 61 w 65"/>
                  <a:gd name="T13" fmla="*/ 35 h 52"/>
                  <a:gd name="T14" fmla="*/ 64 w 65"/>
                  <a:gd name="T15" fmla="*/ 41 h 52"/>
                  <a:gd name="T16" fmla="*/ 64 w 65"/>
                  <a:gd name="T1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52">
                    <a:moveTo>
                      <a:pt x="64" y="52"/>
                    </a:moveTo>
                    <a:cubicBezTo>
                      <a:pt x="58" y="49"/>
                      <a:pt x="52" y="45"/>
                      <a:pt x="46" y="42"/>
                    </a:cubicBezTo>
                    <a:cubicBezTo>
                      <a:pt x="32" y="34"/>
                      <a:pt x="18" y="26"/>
                      <a:pt x="3" y="18"/>
                    </a:cubicBezTo>
                    <a:cubicBezTo>
                      <a:pt x="1" y="16"/>
                      <a:pt x="0" y="15"/>
                      <a:pt x="0" y="12"/>
                    </a:cubicBezTo>
                    <a:cubicBezTo>
                      <a:pt x="0" y="8"/>
                      <a:pt x="0" y="5"/>
                      <a:pt x="0" y="0"/>
                    </a:cubicBezTo>
                    <a:cubicBezTo>
                      <a:pt x="2" y="1"/>
                      <a:pt x="4" y="2"/>
                      <a:pt x="5" y="3"/>
                    </a:cubicBezTo>
                    <a:cubicBezTo>
                      <a:pt x="24" y="14"/>
                      <a:pt x="42" y="24"/>
                      <a:pt x="61" y="35"/>
                    </a:cubicBezTo>
                    <a:cubicBezTo>
                      <a:pt x="64" y="36"/>
                      <a:pt x="65" y="38"/>
                      <a:pt x="64" y="41"/>
                    </a:cubicBezTo>
                    <a:cubicBezTo>
                      <a:pt x="64" y="44"/>
                      <a:pt x="64" y="48"/>
                      <a:pt x="64" y="52"/>
                    </a:cubicBezTo>
                    <a:close/>
                  </a:path>
                </a:pathLst>
              </a:custGeom>
              <a:solidFill>
                <a:srgbClr val="3A07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74" name="Freeform 6097">
                <a:extLst>
                  <a:ext uri="{FF2B5EF4-FFF2-40B4-BE49-F238E27FC236}">
                    <a16:creationId xmlns:a16="http://schemas.microsoft.com/office/drawing/2014/main" id="{9FAD201B-DCFC-41F9-8B48-D68C2DECD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918450" y="5118100"/>
                <a:ext cx="160337" cy="133350"/>
              </a:xfrm>
              <a:custGeom>
                <a:avLst/>
                <a:gdLst>
                  <a:gd name="T0" fmla="*/ 64 w 65"/>
                  <a:gd name="T1" fmla="*/ 53 h 53"/>
                  <a:gd name="T2" fmla="*/ 36 w 65"/>
                  <a:gd name="T3" fmla="*/ 36 h 53"/>
                  <a:gd name="T4" fmla="*/ 4 w 65"/>
                  <a:gd name="T5" fmla="*/ 18 h 53"/>
                  <a:gd name="T6" fmla="*/ 0 w 65"/>
                  <a:gd name="T7" fmla="*/ 12 h 53"/>
                  <a:gd name="T8" fmla="*/ 0 w 65"/>
                  <a:gd name="T9" fmla="*/ 0 h 53"/>
                  <a:gd name="T10" fmla="*/ 14 w 65"/>
                  <a:gd name="T11" fmla="*/ 8 h 53"/>
                  <a:gd name="T12" fmla="*/ 61 w 65"/>
                  <a:gd name="T13" fmla="*/ 35 h 53"/>
                  <a:gd name="T14" fmla="*/ 65 w 65"/>
                  <a:gd name="T15" fmla="*/ 41 h 53"/>
                  <a:gd name="T16" fmla="*/ 64 w 65"/>
                  <a:gd name="T17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53">
                    <a:moveTo>
                      <a:pt x="64" y="53"/>
                    </a:moveTo>
                    <a:cubicBezTo>
                      <a:pt x="54" y="47"/>
                      <a:pt x="45" y="41"/>
                      <a:pt x="36" y="36"/>
                    </a:cubicBezTo>
                    <a:cubicBezTo>
                      <a:pt x="25" y="30"/>
                      <a:pt x="14" y="24"/>
                      <a:pt x="4" y="18"/>
                    </a:cubicBezTo>
                    <a:cubicBezTo>
                      <a:pt x="1" y="16"/>
                      <a:pt x="0" y="15"/>
                      <a:pt x="0" y="12"/>
                    </a:cubicBezTo>
                    <a:cubicBezTo>
                      <a:pt x="0" y="8"/>
                      <a:pt x="0" y="5"/>
                      <a:pt x="0" y="0"/>
                    </a:cubicBezTo>
                    <a:cubicBezTo>
                      <a:pt x="5" y="3"/>
                      <a:pt x="10" y="6"/>
                      <a:pt x="14" y="8"/>
                    </a:cubicBezTo>
                    <a:cubicBezTo>
                      <a:pt x="30" y="17"/>
                      <a:pt x="45" y="26"/>
                      <a:pt x="61" y="35"/>
                    </a:cubicBezTo>
                    <a:cubicBezTo>
                      <a:pt x="63" y="36"/>
                      <a:pt x="65" y="38"/>
                      <a:pt x="65" y="41"/>
                    </a:cubicBezTo>
                    <a:cubicBezTo>
                      <a:pt x="64" y="44"/>
                      <a:pt x="64" y="48"/>
                      <a:pt x="64" y="53"/>
                    </a:cubicBezTo>
                    <a:close/>
                  </a:path>
                </a:pathLst>
              </a:custGeom>
              <a:solidFill>
                <a:srgbClr val="3A07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75" name="Freeform 6098">
                <a:extLst>
                  <a:ext uri="{FF2B5EF4-FFF2-40B4-BE49-F238E27FC236}">
                    <a16:creationId xmlns:a16="http://schemas.microsoft.com/office/drawing/2014/main" id="{5E38F3A2-4F02-4CED-BFC3-DFDA8118E0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918450" y="5334000"/>
                <a:ext cx="150812" cy="127000"/>
              </a:xfrm>
              <a:custGeom>
                <a:avLst/>
                <a:gdLst>
                  <a:gd name="T0" fmla="*/ 0 w 61"/>
                  <a:gd name="T1" fmla="*/ 0 h 51"/>
                  <a:gd name="T2" fmla="*/ 48 w 61"/>
                  <a:gd name="T3" fmla="*/ 28 h 51"/>
                  <a:gd name="T4" fmla="*/ 58 w 61"/>
                  <a:gd name="T5" fmla="*/ 34 h 51"/>
                  <a:gd name="T6" fmla="*/ 61 w 61"/>
                  <a:gd name="T7" fmla="*/ 39 h 51"/>
                  <a:gd name="T8" fmla="*/ 61 w 61"/>
                  <a:gd name="T9" fmla="*/ 51 h 51"/>
                  <a:gd name="T10" fmla="*/ 38 w 61"/>
                  <a:gd name="T11" fmla="*/ 37 h 51"/>
                  <a:gd name="T12" fmla="*/ 3 w 61"/>
                  <a:gd name="T13" fmla="*/ 18 h 51"/>
                  <a:gd name="T14" fmla="*/ 0 w 61"/>
                  <a:gd name="T15" fmla="*/ 12 h 51"/>
                  <a:gd name="T16" fmla="*/ 0 w 61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51">
                    <a:moveTo>
                      <a:pt x="0" y="0"/>
                    </a:moveTo>
                    <a:cubicBezTo>
                      <a:pt x="17" y="10"/>
                      <a:pt x="33" y="19"/>
                      <a:pt x="48" y="28"/>
                    </a:cubicBezTo>
                    <a:cubicBezTo>
                      <a:pt x="52" y="30"/>
                      <a:pt x="55" y="32"/>
                      <a:pt x="58" y="34"/>
                    </a:cubicBezTo>
                    <a:cubicBezTo>
                      <a:pt x="61" y="35"/>
                      <a:pt x="61" y="36"/>
                      <a:pt x="61" y="39"/>
                    </a:cubicBezTo>
                    <a:cubicBezTo>
                      <a:pt x="61" y="43"/>
                      <a:pt x="61" y="46"/>
                      <a:pt x="61" y="51"/>
                    </a:cubicBezTo>
                    <a:cubicBezTo>
                      <a:pt x="53" y="46"/>
                      <a:pt x="45" y="42"/>
                      <a:pt x="38" y="37"/>
                    </a:cubicBezTo>
                    <a:cubicBezTo>
                      <a:pt x="26" y="31"/>
                      <a:pt x="15" y="24"/>
                      <a:pt x="3" y="18"/>
                    </a:cubicBezTo>
                    <a:cubicBezTo>
                      <a:pt x="1" y="17"/>
                      <a:pt x="0" y="15"/>
                      <a:pt x="0" y="12"/>
                    </a:cubicBezTo>
                    <a:cubicBezTo>
                      <a:pt x="0" y="9"/>
                      <a:pt x="0" y="5"/>
                      <a:pt x="0" y="0"/>
                    </a:cubicBezTo>
                    <a:close/>
                  </a:path>
                </a:pathLst>
              </a:custGeom>
              <a:solidFill>
                <a:srgbClr val="3A07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76" name="Freeform 6099">
                <a:extLst>
                  <a:ext uri="{FF2B5EF4-FFF2-40B4-BE49-F238E27FC236}">
                    <a16:creationId xmlns:a16="http://schemas.microsoft.com/office/drawing/2014/main" id="{A37155E7-0185-4114-9211-FC361D12B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8027988" y="5068888"/>
                <a:ext cx="74612" cy="107950"/>
              </a:xfrm>
              <a:custGeom>
                <a:avLst/>
                <a:gdLst>
                  <a:gd name="T0" fmla="*/ 0 w 30"/>
                  <a:gd name="T1" fmla="*/ 14 h 43"/>
                  <a:gd name="T2" fmla="*/ 5 w 30"/>
                  <a:gd name="T3" fmla="*/ 2 h 43"/>
                  <a:gd name="T4" fmla="*/ 16 w 30"/>
                  <a:gd name="T5" fmla="*/ 3 h 43"/>
                  <a:gd name="T6" fmla="*/ 30 w 30"/>
                  <a:gd name="T7" fmla="*/ 30 h 43"/>
                  <a:gd name="T8" fmla="*/ 17 w 30"/>
                  <a:gd name="T9" fmla="*/ 39 h 43"/>
                  <a:gd name="T10" fmla="*/ 0 w 30"/>
                  <a:gd name="T11" fmla="*/ 1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43">
                    <a:moveTo>
                      <a:pt x="0" y="14"/>
                    </a:moveTo>
                    <a:cubicBezTo>
                      <a:pt x="0" y="8"/>
                      <a:pt x="1" y="4"/>
                      <a:pt x="5" y="2"/>
                    </a:cubicBezTo>
                    <a:cubicBezTo>
                      <a:pt x="9" y="0"/>
                      <a:pt x="12" y="1"/>
                      <a:pt x="16" y="3"/>
                    </a:cubicBezTo>
                    <a:cubicBezTo>
                      <a:pt x="25" y="10"/>
                      <a:pt x="30" y="19"/>
                      <a:pt x="30" y="30"/>
                    </a:cubicBezTo>
                    <a:cubicBezTo>
                      <a:pt x="30" y="39"/>
                      <a:pt x="24" y="43"/>
                      <a:pt x="17" y="39"/>
                    </a:cubicBezTo>
                    <a:cubicBezTo>
                      <a:pt x="6" y="33"/>
                      <a:pt x="1" y="24"/>
                      <a:pt x="0" y="14"/>
                    </a:cubicBezTo>
                    <a:close/>
                  </a:path>
                </a:pathLst>
              </a:custGeom>
              <a:solidFill>
                <a:srgbClr val="3A07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77" name="Freeform 6100">
                <a:extLst>
                  <a:ext uri="{FF2B5EF4-FFF2-40B4-BE49-F238E27FC236}">
                    <a16:creationId xmlns:a16="http://schemas.microsoft.com/office/drawing/2014/main" id="{6561E306-0662-4453-BBD0-74520ACF2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8027988" y="5294313"/>
                <a:ext cx="74612" cy="107950"/>
              </a:xfrm>
              <a:custGeom>
                <a:avLst/>
                <a:gdLst>
                  <a:gd name="T0" fmla="*/ 30 w 30"/>
                  <a:gd name="T1" fmla="*/ 29 h 43"/>
                  <a:gd name="T2" fmla="*/ 26 w 30"/>
                  <a:gd name="T3" fmla="*/ 41 h 43"/>
                  <a:gd name="T4" fmla="*/ 15 w 30"/>
                  <a:gd name="T5" fmla="*/ 40 h 43"/>
                  <a:gd name="T6" fmla="*/ 0 w 30"/>
                  <a:gd name="T7" fmla="*/ 13 h 43"/>
                  <a:gd name="T8" fmla="*/ 15 w 30"/>
                  <a:gd name="T9" fmla="*/ 4 h 43"/>
                  <a:gd name="T10" fmla="*/ 30 w 30"/>
                  <a:gd name="T11" fmla="*/ 2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43">
                    <a:moveTo>
                      <a:pt x="30" y="29"/>
                    </a:moveTo>
                    <a:cubicBezTo>
                      <a:pt x="30" y="35"/>
                      <a:pt x="30" y="39"/>
                      <a:pt x="26" y="41"/>
                    </a:cubicBezTo>
                    <a:cubicBezTo>
                      <a:pt x="22" y="43"/>
                      <a:pt x="18" y="42"/>
                      <a:pt x="15" y="40"/>
                    </a:cubicBezTo>
                    <a:cubicBezTo>
                      <a:pt x="6" y="33"/>
                      <a:pt x="0" y="24"/>
                      <a:pt x="0" y="13"/>
                    </a:cubicBezTo>
                    <a:cubicBezTo>
                      <a:pt x="0" y="4"/>
                      <a:pt x="7" y="0"/>
                      <a:pt x="15" y="4"/>
                    </a:cubicBezTo>
                    <a:cubicBezTo>
                      <a:pt x="25" y="10"/>
                      <a:pt x="29" y="20"/>
                      <a:pt x="30" y="29"/>
                    </a:cubicBezTo>
                    <a:close/>
                  </a:path>
                </a:pathLst>
              </a:custGeom>
              <a:solidFill>
                <a:srgbClr val="3A07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78" name="Freeform 6101">
                <a:extLst>
                  <a:ext uri="{FF2B5EF4-FFF2-40B4-BE49-F238E27FC236}">
                    <a16:creationId xmlns:a16="http://schemas.microsoft.com/office/drawing/2014/main" id="{BC7EA905-E57B-43A2-BB05-C20B06887B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8027988" y="4843463"/>
                <a:ext cx="74612" cy="107950"/>
              </a:xfrm>
              <a:custGeom>
                <a:avLst/>
                <a:gdLst>
                  <a:gd name="T0" fmla="*/ 30 w 30"/>
                  <a:gd name="T1" fmla="*/ 31 h 43"/>
                  <a:gd name="T2" fmla="*/ 26 w 30"/>
                  <a:gd name="T3" fmla="*/ 41 h 43"/>
                  <a:gd name="T4" fmla="*/ 15 w 30"/>
                  <a:gd name="T5" fmla="*/ 40 h 43"/>
                  <a:gd name="T6" fmla="*/ 0 w 30"/>
                  <a:gd name="T7" fmla="*/ 13 h 43"/>
                  <a:gd name="T8" fmla="*/ 14 w 30"/>
                  <a:gd name="T9" fmla="*/ 4 h 43"/>
                  <a:gd name="T10" fmla="*/ 30 w 30"/>
                  <a:gd name="T11" fmla="*/ 3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43">
                    <a:moveTo>
                      <a:pt x="30" y="31"/>
                    </a:moveTo>
                    <a:cubicBezTo>
                      <a:pt x="30" y="35"/>
                      <a:pt x="30" y="39"/>
                      <a:pt x="26" y="41"/>
                    </a:cubicBezTo>
                    <a:cubicBezTo>
                      <a:pt x="22" y="43"/>
                      <a:pt x="18" y="42"/>
                      <a:pt x="15" y="40"/>
                    </a:cubicBezTo>
                    <a:cubicBezTo>
                      <a:pt x="5" y="33"/>
                      <a:pt x="0" y="24"/>
                      <a:pt x="0" y="13"/>
                    </a:cubicBezTo>
                    <a:cubicBezTo>
                      <a:pt x="0" y="4"/>
                      <a:pt x="7" y="0"/>
                      <a:pt x="14" y="4"/>
                    </a:cubicBezTo>
                    <a:cubicBezTo>
                      <a:pt x="25" y="10"/>
                      <a:pt x="29" y="20"/>
                      <a:pt x="30" y="31"/>
                    </a:cubicBezTo>
                    <a:close/>
                  </a:path>
                </a:pathLst>
              </a:custGeom>
              <a:solidFill>
                <a:srgbClr val="3A07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79" name="Freeform 6102">
                <a:extLst>
                  <a:ext uri="{FF2B5EF4-FFF2-40B4-BE49-F238E27FC236}">
                    <a16:creationId xmlns:a16="http://schemas.microsoft.com/office/drawing/2014/main" id="{AB93AE47-2FF2-43FC-8032-F84154FF5C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677150" y="5545138"/>
                <a:ext cx="0" cy="34925"/>
              </a:xfrm>
              <a:custGeom>
                <a:avLst/>
                <a:gdLst>
                  <a:gd name="T0" fmla="*/ 14 h 14"/>
                  <a:gd name="T1" fmla="*/ 0 h 14"/>
                  <a:gd name="T2" fmla="*/ 14 h 1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4">
                    <a:moveTo>
                      <a:pt x="0" y="14"/>
                    </a:moveTo>
                    <a:cubicBezTo>
                      <a:pt x="0" y="9"/>
                      <a:pt x="0" y="5"/>
                      <a:pt x="0" y="0"/>
                    </a:cubicBezTo>
                    <a:cubicBezTo>
                      <a:pt x="0" y="5"/>
                      <a:pt x="0" y="9"/>
                      <a:pt x="0" y="14"/>
                    </a:cubicBezTo>
                    <a:close/>
                  </a:path>
                </a:pathLst>
              </a:custGeom>
              <a:solidFill>
                <a:srgbClr val="E4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80" name="Freeform 6103">
                <a:extLst>
                  <a:ext uri="{FF2B5EF4-FFF2-40B4-BE49-F238E27FC236}">
                    <a16:creationId xmlns:a16="http://schemas.microsoft.com/office/drawing/2014/main" id="{6BE8B9F7-78A4-4BED-9683-E40C201385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654925" y="4787900"/>
                <a:ext cx="346075" cy="458788"/>
              </a:xfrm>
              <a:custGeom>
                <a:avLst/>
                <a:gdLst>
                  <a:gd name="T0" fmla="*/ 3 w 140"/>
                  <a:gd name="T1" fmla="*/ 54 h 183"/>
                  <a:gd name="T2" fmla="*/ 16 w 140"/>
                  <a:gd name="T3" fmla="*/ 12 h 183"/>
                  <a:gd name="T4" fmla="*/ 59 w 140"/>
                  <a:gd name="T5" fmla="*/ 6 h 183"/>
                  <a:gd name="T6" fmla="*/ 108 w 140"/>
                  <a:gd name="T7" fmla="*/ 45 h 183"/>
                  <a:gd name="T8" fmla="*/ 138 w 140"/>
                  <a:gd name="T9" fmla="*/ 113 h 183"/>
                  <a:gd name="T10" fmla="*/ 136 w 140"/>
                  <a:gd name="T11" fmla="*/ 151 h 183"/>
                  <a:gd name="T12" fmla="*/ 89 w 140"/>
                  <a:gd name="T13" fmla="*/ 177 h 183"/>
                  <a:gd name="T14" fmla="*/ 83 w 140"/>
                  <a:gd name="T15" fmla="*/ 174 h 183"/>
                  <a:gd name="T16" fmla="*/ 81 w 140"/>
                  <a:gd name="T17" fmla="*/ 174 h 183"/>
                  <a:gd name="T18" fmla="*/ 60 w 140"/>
                  <a:gd name="T19" fmla="*/ 162 h 183"/>
                  <a:gd name="T20" fmla="*/ 40 w 140"/>
                  <a:gd name="T21" fmla="*/ 143 h 183"/>
                  <a:gd name="T22" fmla="*/ 38 w 140"/>
                  <a:gd name="T23" fmla="*/ 140 h 183"/>
                  <a:gd name="T24" fmla="*/ 7 w 140"/>
                  <a:gd name="T25" fmla="*/ 80 h 183"/>
                  <a:gd name="T26" fmla="*/ 3 w 140"/>
                  <a:gd name="T27" fmla="*/ 54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0" h="183">
                    <a:moveTo>
                      <a:pt x="3" y="54"/>
                    </a:moveTo>
                    <a:cubicBezTo>
                      <a:pt x="2" y="44"/>
                      <a:pt x="0" y="28"/>
                      <a:pt x="16" y="12"/>
                    </a:cubicBezTo>
                    <a:cubicBezTo>
                      <a:pt x="29" y="0"/>
                      <a:pt x="44" y="0"/>
                      <a:pt x="59" y="6"/>
                    </a:cubicBezTo>
                    <a:cubicBezTo>
                      <a:pt x="80" y="13"/>
                      <a:pt x="95" y="28"/>
                      <a:pt x="108" y="45"/>
                    </a:cubicBezTo>
                    <a:cubicBezTo>
                      <a:pt x="123" y="65"/>
                      <a:pt x="134" y="88"/>
                      <a:pt x="138" y="113"/>
                    </a:cubicBezTo>
                    <a:cubicBezTo>
                      <a:pt x="140" y="126"/>
                      <a:pt x="140" y="138"/>
                      <a:pt x="136" y="151"/>
                    </a:cubicBezTo>
                    <a:cubicBezTo>
                      <a:pt x="130" y="173"/>
                      <a:pt x="111" y="183"/>
                      <a:pt x="89" y="177"/>
                    </a:cubicBezTo>
                    <a:cubicBezTo>
                      <a:pt x="87" y="176"/>
                      <a:pt x="85" y="175"/>
                      <a:pt x="83" y="174"/>
                    </a:cubicBezTo>
                    <a:cubicBezTo>
                      <a:pt x="82" y="174"/>
                      <a:pt x="82" y="174"/>
                      <a:pt x="81" y="174"/>
                    </a:cubicBezTo>
                    <a:cubicBezTo>
                      <a:pt x="74" y="170"/>
                      <a:pt x="67" y="166"/>
                      <a:pt x="60" y="162"/>
                    </a:cubicBezTo>
                    <a:cubicBezTo>
                      <a:pt x="54" y="156"/>
                      <a:pt x="47" y="149"/>
                      <a:pt x="40" y="143"/>
                    </a:cubicBezTo>
                    <a:cubicBezTo>
                      <a:pt x="39" y="142"/>
                      <a:pt x="39" y="141"/>
                      <a:pt x="38" y="140"/>
                    </a:cubicBezTo>
                    <a:cubicBezTo>
                      <a:pt x="23" y="122"/>
                      <a:pt x="13" y="102"/>
                      <a:pt x="7" y="80"/>
                    </a:cubicBezTo>
                    <a:cubicBezTo>
                      <a:pt x="5" y="72"/>
                      <a:pt x="4" y="63"/>
                      <a:pt x="3" y="5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C00000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1686" name="Freeform: Shape 11685">
              <a:extLst>
                <a:ext uri="{FF2B5EF4-FFF2-40B4-BE49-F238E27FC236}">
                  <a16:creationId xmlns:a16="http://schemas.microsoft.com/office/drawing/2014/main" id="{2A85BAFF-C450-4635-A7FB-5F2A0CE153F3}"/>
                </a:ext>
              </a:extLst>
            </p:cNvPr>
            <p:cNvSpPr/>
            <p:nvPr/>
          </p:nvSpPr>
          <p:spPr>
            <a:xfrm>
              <a:off x="10772064" y="1543537"/>
              <a:ext cx="279316" cy="351398"/>
            </a:xfrm>
            <a:custGeom>
              <a:avLst/>
              <a:gdLst>
                <a:gd name="connsiteX0" fmla="*/ 872638 w 885825"/>
                <a:gd name="connsiteY0" fmla="*/ 1014186 h 1114425"/>
                <a:gd name="connsiteX1" fmla="*/ 863494 w 885825"/>
                <a:gd name="connsiteY1" fmla="*/ 1103721 h 1114425"/>
                <a:gd name="connsiteX2" fmla="*/ 813964 w 885825"/>
                <a:gd name="connsiteY2" fmla="*/ 1099721 h 1114425"/>
                <a:gd name="connsiteX3" fmla="*/ 75491 w 885825"/>
                <a:gd name="connsiteY3" fmla="*/ 673382 h 1114425"/>
                <a:gd name="connsiteX4" fmla="*/ 27580 w 885825"/>
                <a:gd name="connsiteY4" fmla="*/ 622994 h 1114425"/>
                <a:gd name="connsiteX5" fmla="*/ 27389 w 885825"/>
                <a:gd name="connsiteY5" fmla="*/ 622804 h 1114425"/>
                <a:gd name="connsiteX6" fmla="*/ 25770 w 885825"/>
                <a:gd name="connsiteY6" fmla="*/ 619851 h 1114425"/>
                <a:gd name="connsiteX7" fmla="*/ 16817 w 885825"/>
                <a:gd name="connsiteY7" fmla="*/ 520220 h 1114425"/>
                <a:gd name="connsiteX8" fmla="*/ 386196 w 885825"/>
                <a:gd name="connsiteY8" fmla="*/ 21014 h 1114425"/>
                <a:gd name="connsiteX9" fmla="*/ 396674 w 885825"/>
                <a:gd name="connsiteY9" fmla="*/ 11585 h 1114425"/>
                <a:gd name="connsiteX10" fmla="*/ 398674 w 885825"/>
                <a:gd name="connsiteY10" fmla="*/ 10537 h 1114425"/>
                <a:gd name="connsiteX11" fmla="*/ 492590 w 885825"/>
                <a:gd name="connsiteY11" fmla="*/ 66639 h 1114425"/>
                <a:gd name="connsiteX12" fmla="*/ 492876 w 885825"/>
                <a:gd name="connsiteY12" fmla="*/ 67211 h 1114425"/>
                <a:gd name="connsiteX13" fmla="*/ 493067 w 885825"/>
                <a:gd name="connsiteY13" fmla="*/ 67401 h 1114425"/>
                <a:gd name="connsiteX14" fmla="*/ 503449 w 885825"/>
                <a:gd name="connsiteY14" fmla="*/ 88832 h 1114425"/>
                <a:gd name="connsiteX15" fmla="*/ 872638 w 885825"/>
                <a:gd name="connsiteY15" fmla="*/ 1014377 h 1114425"/>
                <a:gd name="connsiteX16" fmla="*/ 485542 w 885825"/>
                <a:gd name="connsiteY16" fmla="*/ 365438 h 1114425"/>
                <a:gd name="connsiteX17" fmla="*/ 485542 w 885825"/>
                <a:gd name="connsiteY17" fmla="*/ 342293 h 1114425"/>
                <a:gd name="connsiteX18" fmla="*/ 435631 w 885825"/>
                <a:gd name="connsiteY18" fmla="*/ 256091 h 1114425"/>
                <a:gd name="connsiteX19" fmla="*/ 385910 w 885825"/>
                <a:gd name="connsiteY19" fmla="*/ 284666 h 1114425"/>
                <a:gd name="connsiteX20" fmla="*/ 385910 w 885825"/>
                <a:gd name="connsiteY20" fmla="*/ 307907 h 1114425"/>
                <a:gd name="connsiteX21" fmla="*/ 399531 w 885825"/>
                <a:gd name="connsiteY21" fmla="*/ 511266 h 1114425"/>
                <a:gd name="connsiteX22" fmla="*/ 411056 w 885825"/>
                <a:gd name="connsiteY22" fmla="*/ 545080 h 1114425"/>
                <a:gd name="connsiteX23" fmla="*/ 435440 w 885825"/>
                <a:gd name="connsiteY23" fmla="*/ 570226 h 1114425"/>
                <a:gd name="connsiteX24" fmla="*/ 471350 w 885825"/>
                <a:gd name="connsiteY24" fmla="*/ 552890 h 1114425"/>
                <a:gd name="connsiteX25" fmla="*/ 485447 w 885825"/>
                <a:gd name="connsiteY25" fmla="*/ 365438 h 1114425"/>
                <a:gd name="connsiteX26" fmla="*/ 484875 w 885825"/>
                <a:gd name="connsiteY26" fmla="*/ 707291 h 1114425"/>
                <a:gd name="connsiteX27" fmla="*/ 470588 w 885825"/>
                <a:gd name="connsiteY27" fmla="*/ 658523 h 1114425"/>
                <a:gd name="connsiteX28" fmla="*/ 435440 w 885825"/>
                <a:gd name="connsiteY28" fmla="*/ 621756 h 1114425"/>
                <a:gd name="connsiteX29" fmla="*/ 400293 w 885825"/>
                <a:gd name="connsiteY29" fmla="*/ 617946 h 1114425"/>
                <a:gd name="connsiteX30" fmla="*/ 385815 w 885825"/>
                <a:gd name="connsiteY30" fmla="*/ 650236 h 1114425"/>
                <a:gd name="connsiteX31" fmla="*/ 400293 w 885825"/>
                <a:gd name="connsiteY31" fmla="*/ 699099 h 1114425"/>
                <a:gd name="connsiteX32" fmla="*/ 435440 w 885825"/>
                <a:gd name="connsiteY32" fmla="*/ 735961 h 1114425"/>
                <a:gd name="connsiteX33" fmla="*/ 470588 w 885825"/>
                <a:gd name="connsiteY33" fmla="*/ 739580 h 1114425"/>
                <a:gd name="connsiteX34" fmla="*/ 484875 w 885825"/>
                <a:gd name="connsiteY34" fmla="*/ 707291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85825" h="1114425">
                  <a:moveTo>
                    <a:pt x="872638" y="1014186"/>
                  </a:moveTo>
                  <a:cubicBezTo>
                    <a:pt x="889497" y="1056477"/>
                    <a:pt x="883306" y="1090862"/>
                    <a:pt x="863494" y="1103721"/>
                  </a:cubicBezTo>
                  <a:cubicBezTo>
                    <a:pt x="851397" y="1111627"/>
                    <a:pt x="834157" y="1111341"/>
                    <a:pt x="813964" y="1099721"/>
                  </a:cubicBezTo>
                  <a:lnTo>
                    <a:pt x="75491" y="673382"/>
                  </a:lnTo>
                  <a:cubicBezTo>
                    <a:pt x="56155" y="662237"/>
                    <a:pt x="39581" y="643759"/>
                    <a:pt x="27580" y="622994"/>
                  </a:cubicBezTo>
                  <a:cubicBezTo>
                    <a:pt x="27580" y="622994"/>
                    <a:pt x="27580" y="622994"/>
                    <a:pt x="27389" y="622804"/>
                  </a:cubicBezTo>
                  <a:lnTo>
                    <a:pt x="25770" y="619851"/>
                  </a:lnTo>
                  <a:cubicBezTo>
                    <a:pt x="6244" y="584228"/>
                    <a:pt x="148" y="542889"/>
                    <a:pt x="16817" y="520220"/>
                  </a:cubicBezTo>
                  <a:lnTo>
                    <a:pt x="386196" y="21014"/>
                  </a:lnTo>
                  <a:cubicBezTo>
                    <a:pt x="389244" y="16919"/>
                    <a:pt x="392768" y="13870"/>
                    <a:pt x="396674" y="11585"/>
                  </a:cubicBezTo>
                  <a:lnTo>
                    <a:pt x="398674" y="10537"/>
                  </a:lnTo>
                  <a:cubicBezTo>
                    <a:pt x="425058" y="-2322"/>
                    <a:pt x="466968" y="22443"/>
                    <a:pt x="492590" y="66639"/>
                  </a:cubicBezTo>
                  <a:lnTo>
                    <a:pt x="492876" y="67211"/>
                  </a:lnTo>
                  <a:cubicBezTo>
                    <a:pt x="492876" y="67211"/>
                    <a:pt x="492876" y="67211"/>
                    <a:pt x="493067" y="67401"/>
                  </a:cubicBezTo>
                  <a:cubicBezTo>
                    <a:pt x="496877" y="74069"/>
                    <a:pt x="500401" y="81308"/>
                    <a:pt x="503449" y="88832"/>
                  </a:cubicBezTo>
                  <a:lnTo>
                    <a:pt x="872638" y="1014377"/>
                  </a:lnTo>
                  <a:close/>
                  <a:moveTo>
                    <a:pt x="485542" y="365438"/>
                  </a:moveTo>
                  <a:lnTo>
                    <a:pt x="485542" y="342293"/>
                  </a:lnTo>
                  <a:cubicBezTo>
                    <a:pt x="485542" y="310574"/>
                    <a:pt x="463253" y="271998"/>
                    <a:pt x="435631" y="256091"/>
                  </a:cubicBezTo>
                  <a:cubicBezTo>
                    <a:pt x="408199" y="240280"/>
                    <a:pt x="386006" y="253043"/>
                    <a:pt x="385910" y="284666"/>
                  </a:cubicBezTo>
                  <a:lnTo>
                    <a:pt x="385910" y="307907"/>
                  </a:lnTo>
                  <a:lnTo>
                    <a:pt x="399531" y="511266"/>
                  </a:lnTo>
                  <a:cubicBezTo>
                    <a:pt x="400388" y="522506"/>
                    <a:pt x="404675" y="534602"/>
                    <a:pt x="411056" y="545080"/>
                  </a:cubicBezTo>
                  <a:cubicBezTo>
                    <a:pt x="417438" y="555653"/>
                    <a:pt x="426106" y="564701"/>
                    <a:pt x="435440" y="570226"/>
                  </a:cubicBezTo>
                  <a:cubicBezTo>
                    <a:pt x="454205" y="581180"/>
                    <a:pt x="469826" y="573464"/>
                    <a:pt x="471350" y="552890"/>
                  </a:cubicBezTo>
                  <a:lnTo>
                    <a:pt x="485447" y="365438"/>
                  </a:lnTo>
                  <a:close/>
                  <a:moveTo>
                    <a:pt x="484875" y="707291"/>
                  </a:moveTo>
                  <a:cubicBezTo>
                    <a:pt x="484875" y="691289"/>
                    <a:pt x="480017" y="674906"/>
                    <a:pt x="470588" y="658523"/>
                  </a:cubicBezTo>
                  <a:cubicBezTo>
                    <a:pt x="461063" y="641949"/>
                    <a:pt x="449347" y="629757"/>
                    <a:pt x="435440" y="621756"/>
                  </a:cubicBezTo>
                  <a:cubicBezTo>
                    <a:pt x="421534" y="613565"/>
                    <a:pt x="409818" y="612231"/>
                    <a:pt x="400293" y="617946"/>
                  </a:cubicBezTo>
                  <a:cubicBezTo>
                    <a:pt x="390673" y="623375"/>
                    <a:pt x="385815" y="634139"/>
                    <a:pt x="385815" y="650236"/>
                  </a:cubicBezTo>
                  <a:cubicBezTo>
                    <a:pt x="385815" y="666333"/>
                    <a:pt x="390673" y="682430"/>
                    <a:pt x="400293" y="699099"/>
                  </a:cubicBezTo>
                  <a:cubicBezTo>
                    <a:pt x="409723" y="715482"/>
                    <a:pt x="421534" y="727960"/>
                    <a:pt x="435440" y="735961"/>
                  </a:cubicBezTo>
                  <a:cubicBezTo>
                    <a:pt x="449252" y="743867"/>
                    <a:pt x="460967" y="745200"/>
                    <a:pt x="470588" y="739580"/>
                  </a:cubicBezTo>
                  <a:cubicBezTo>
                    <a:pt x="480017" y="733961"/>
                    <a:pt x="484875" y="723293"/>
                    <a:pt x="484875" y="707291"/>
                  </a:cubicBezTo>
                  <a:close/>
                </a:path>
              </a:pathLst>
            </a:custGeom>
            <a:solidFill>
              <a:srgbClr val="C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98454990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object 39"/>
          <p:cNvSpPr txBox="1"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ru-RU" sz="2400" err="1">
                <a:latin typeface="Arial" panose="020B0604020202020204" pitchFamily="34" charset="0"/>
                <a:cs typeface="Arial" panose="020B0604020202020204" pitchFamily="34" charset="0"/>
              </a:rPr>
              <a:t>ЎзРда</a:t>
            </a:r>
            <a:r>
              <a:rPr lang="ru-RU" sz="24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400" err="1">
                <a:latin typeface="Arial" panose="020B0604020202020204" pitchFamily="34" charset="0"/>
                <a:cs typeface="Arial" panose="020B0604020202020204" pitchFamily="34" charset="0"/>
              </a:rPr>
              <a:t>коррупциявий</a:t>
            </a:r>
            <a:r>
              <a:rPr lang="ru-RU" sz="24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400" err="1">
                <a:latin typeface="Arial" panose="020B0604020202020204" pitchFamily="34" charset="0"/>
                <a:cs typeface="Arial" panose="020B0604020202020204" pitchFamily="34" charset="0"/>
              </a:rPr>
              <a:t>хавф-хатарларни</a:t>
            </a:r>
            <a:r>
              <a:rPr lang="ru-RU" sz="24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400" err="1">
                <a:latin typeface="Arial" panose="020B0604020202020204" pitchFamily="34" charset="0"/>
                <a:cs typeface="Arial" panose="020B0604020202020204" pitchFamily="34" charset="0"/>
              </a:rPr>
              <a:t>баҳолаш</a:t>
            </a:r>
            <a:r>
              <a:rPr lang="ru-RU" sz="24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400" err="1">
                <a:latin typeface="Arial" panose="020B0604020202020204" pitchFamily="34" charset="0"/>
                <a:cs typeface="Arial" panose="020B0604020202020204" pitchFamily="34" charset="0"/>
              </a:rPr>
              <a:t>амалиёти</a:t>
            </a:r>
            <a:r>
              <a:rPr lang="ru-RU" sz="2400"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br>
              <a:rPr lang="ru-RU" sz="240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ru-RU" sz="2400">
                <a:latin typeface="Arial" panose="020B0604020202020204" pitchFamily="34" charset="0"/>
                <a:cs typeface="Arial" panose="020B0604020202020204" pitchFamily="34" charset="0"/>
              </a:rPr>
              <a:t>2-босқич </a:t>
            </a:r>
            <a:r>
              <a:rPr lang="ru-RU" sz="2400" err="1">
                <a:latin typeface="Arial" panose="020B0604020202020204" pitchFamily="34" charset="0"/>
                <a:cs typeface="Arial" panose="020B0604020202020204" pitchFamily="34" charset="0"/>
              </a:rPr>
              <a:t>ўзига</a:t>
            </a:r>
            <a:r>
              <a:rPr lang="ru-RU" sz="24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400" err="1">
                <a:latin typeface="Arial" panose="020B0604020202020204" pitchFamily="34" charset="0"/>
                <a:cs typeface="Arial" panose="020B0604020202020204" pitchFamily="34" charset="0"/>
              </a:rPr>
              <a:t>хос</a:t>
            </a:r>
            <a:r>
              <a:rPr lang="ru-RU" sz="24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400" err="1">
                <a:latin typeface="Arial" panose="020B0604020202020204" pitchFamily="34" charset="0"/>
                <a:cs typeface="Arial" panose="020B0604020202020204" pitchFamily="34" charset="0"/>
              </a:rPr>
              <a:t>хавф-хатар</a:t>
            </a:r>
            <a:r>
              <a:rPr lang="ru-RU" sz="24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400" err="1">
                <a:latin typeface="Arial" panose="020B0604020202020204" pitchFamily="34" charset="0"/>
                <a:cs typeface="Arial" panose="020B0604020202020204" pitchFamily="34" charset="0"/>
              </a:rPr>
              <a:t>даражасини</a:t>
            </a:r>
            <a:r>
              <a:rPr lang="ru-RU" sz="24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400" err="1">
                <a:latin typeface="Arial" panose="020B0604020202020204" pitchFamily="34" charset="0"/>
                <a:cs typeface="Arial" panose="020B0604020202020204" pitchFamily="34" charset="0"/>
              </a:rPr>
              <a:t>аниқлаш</a:t>
            </a:r>
            <a:r>
              <a:rPr lang="ru-RU" sz="2400">
                <a:latin typeface="Arial" panose="020B0604020202020204" pitchFamily="34" charset="0"/>
                <a:cs typeface="Arial" panose="020B0604020202020204" pitchFamily="34" charset="0"/>
              </a:rPr>
              <a:t> (3/4)</a:t>
            </a:r>
          </a:p>
        </p:txBody>
      </p:sp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D12F438F-004E-4828-B836-86DECD775DC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08998234"/>
              </p:ext>
            </p:extLst>
          </p:nvPr>
        </p:nvGraphicFramePr>
        <p:xfrm>
          <a:off x="438150" y="1988501"/>
          <a:ext cx="11310938" cy="41832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771618">
                  <a:extLst>
                    <a:ext uri="{9D8B030D-6E8A-4147-A177-3AD203B41FA5}">
                      <a16:colId xmlns:a16="http://schemas.microsoft.com/office/drawing/2014/main" val="1033552757"/>
                    </a:ext>
                  </a:extLst>
                </a:gridCol>
                <a:gridCol w="2775686">
                  <a:extLst>
                    <a:ext uri="{9D8B030D-6E8A-4147-A177-3AD203B41FA5}">
                      <a16:colId xmlns:a16="http://schemas.microsoft.com/office/drawing/2014/main" val="4078173323"/>
                    </a:ext>
                  </a:extLst>
                </a:gridCol>
                <a:gridCol w="5763634">
                  <a:extLst>
                    <a:ext uri="{9D8B030D-6E8A-4147-A177-3AD203B41FA5}">
                      <a16:colId xmlns:a16="http://schemas.microsoft.com/office/drawing/2014/main" val="162467556"/>
                    </a:ext>
                  </a:extLst>
                </a:gridCol>
              </a:tblGrid>
              <a:tr h="268172">
                <a:tc rowSpan="6">
                  <a:txBody>
                    <a:bodyPr/>
                    <a:lstStyle/>
                    <a:p>
                      <a:pPr algn="ctr"/>
                      <a:r>
                        <a:rPr lang="uz-Cyrl-UZ" sz="1200" b="1">
                          <a:solidFill>
                            <a:srgbClr val="3A07DF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Ташқи</a:t>
                      </a:r>
                      <a:endParaRPr lang="en-US" sz="1200" b="1">
                        <a:solidFill>
                          <a:srgbClr val="3A07DF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ctr"/>
                      <a:endParaRPr lang="en-US" sz="1200" b="1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ctr"/>
                      <a:r>
                        <a:rPr lang="ru-RU" sz="1200" b="1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Хусусий</a:t>
                      </a:r>
                      <a:r>
                        <a:rPr lang="ru-RU" sz="1200" b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сектор </a:t>
                      </a:r>
                      <a:r>
                        <a:rPr lang="ru-RU" sz="1200" b="1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ёки</a:t>
                      </a:r>
                      <a:r>
                        <a:rPr lang="ru-RU" sz="1200" b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b="1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жамоатчилик</a:t>
                      </a:r>
                      <a:r>
                        <a:rPr lang="ru-RU" sz="1200" b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b="1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билан</a:t>
                      </a:r>
                      <a:r>
                        <a:rPr lang="ru-RU" sz="1200" b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b="1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муносабатлар</a:t>
                      </a:r>
                      <a:endParaRPr lang="ru-RU" sz="1200" b="1">
                        <a:solidFill>
                          <a:schemeClr val="tx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ctr"/>
                      <a:endParaRPr lang="en-US" sz="1200" b="1">
                        <a:solidFill>
                          <a:schemeClr val="tx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ctr"/>
                      <a:r>
                        <a:rPr lang="ru-RU" sz="1200" b="1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Нотўғри</a:t>
                      </a:r>
                      <a:r>
                        <a:rPr lang="ru-RU" sz="1200" b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b="1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таъсир</a:t>
                      </a:r>
                      <a:r>
                        <a:rPr lang="ru-RU" sz="1200" b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, </a:t>
                      </a:r>
                      <a:r>
                        <a:rPr lang="ru-RU" sz="1200" b="1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шахсий</a:t>
                      </a:r>
                      <a:r>
                        <a:rPr lang="ru-RU" sz="1200" b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фаворитизм </a:t>
                      </a:r>
                      <a:r>
                        <a:rPr lang="uz-Cyrl-UZ" sz="1200" b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ёки порахўрлик қарор қабул қилишга таъсир қилади</a:t>
                      </a:r>
                      <a:endParaRPr lang="en-US" sz="1200" b="1">
                        <a:solidFill>
                          <a:schemeClr val="tx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72000" marB="72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1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Алоқа</a:t>
                      </a:r>
                      <a:r>
                        <a:rPr lang="ru-RU" sz="1200" b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b="1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сабаблари</a:t>
                      </a:r>
                      <a:endParaRPr lang="en-US" sz="1200" b="1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72000" marB="72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1BD7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1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Заифликлар</a:t>
                      </a:r>
                      <a:r>
                        <a:rPr lang="ru-RU" sz="1200" b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b="1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мисоллари</a:t>
                      </a:r>
                      <a:endParaRPr lang="en-US" sz="1200" b="1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72000" marB="72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1BD7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2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78968768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Пул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маблағларини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йиғиш</a:t>
                      </a:r>
                      <a:endParaRPr lang="en-US" sz="1200">
                        <a:solidFill>
                          <a:schemeClr val="tx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72000" marB="72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1BD7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Солиқлардан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озод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қилиш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/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кам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тўлаш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, лицензия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тўловлари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,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божлар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ва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бошқа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тўловлар</a:t>
                      </a:r>
                      <a:endParaRPr lang="en-US" sz="1200">
                        <a:solidFill>
                          <a:schemeClr val="tx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72000" marB="72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1BD7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8791465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Давлат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буюртмаларини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шакллантириш</a:t>
                      </a:r>
                      <a:endParaRPr lang="en-US" sz="1200">
                        <a:solidFill>
                          <a:schemeClr val="tx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72000" marB="72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Тендерни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тайёрлашда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ёки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шартнома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тузишда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битта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етказиб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берувчига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устунлик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бериш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ва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буюртмаларга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кераксиз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ўзгартиришлар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киритиш</a:t>
                      </a:r>
                      <a:endParaRPr lang="en-US" sz="1200">
                        <a:solidFill>
                          <a:schemeClr val="tx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72000" marB="72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0732617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Пул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маблағлари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ва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uz-Cyrl-UZ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нафақаларни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тўлаш</a:t>
                      </a:r>
                      <a:endParaRPr lang="en-US" sz="1200">
                        <a:solidFill>
                          <a:schemeClr val="tx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72000" marB="72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Қайтиш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,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фойда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ёки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ортиқча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тўлов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шарти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билан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имтиёзлар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бериш</a:t>
                      </a:r>
                      <a:endParaRPr lang="ru-RU" sz="1200">
                        <a:solidFill>
                          <a:schemeClr val="tx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72000" marB="72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76756263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Лицензия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ва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руҳсат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бериш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ҳужжатларини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тақдим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этиш</a:t>
                      </a:r>
                      <a:endParaRPr lang="en-US" sz="1200">
                        <a:solidFill>
                          <a:schemeClr val="tx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72000" marB="72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Паспортлар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,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қурилиш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рухсатномалари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,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ҳайдовчилик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гувоҳномалари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ва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бошқа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ҳужжатлар</a:t>
                      </a:r>
                      <a:endParaRPr lang="en-US" sz="1200">
                        <a:solidFill>
                          <a:schemeClr val="tx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72000" marB="72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6237986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Қонунга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риоя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қилишни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таъминлаш</a:t>
                      </a:r>
                      <a:endParaRPr lang="en-US" sz="1200">
                        <a:solidFill>
                          <a:schemeClr val="tx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72000" marB="72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Ҳисобот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тузилмаган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/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тергов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тўхтатилган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қоидабузарликларни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аниқлаш</a:t>
                      </a:r>
                      <a:endParaRPr lang="en-US" sz="1200">
                        <a:solidFill>
                          <a:schemeClr val="tx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72000" marB="72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08538904"/>
                  </a:ext>
                </a:extLst>
              </a:tr>
              <a:tr h="0">
                <a:tc rowSpan="4">
                  <a:txBody>
                    <a:bodyPr/>
                    <a:lstStyle/>
                    <a:p>
                      <a:pPr algn="ctr"/>
                      <a:r>
                        <a:rPr lang="ru-RU" sz="1200" b="1">
                          <a:solidFill>
                            <a:srgbClr val="3A07DF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Ички</a:t>
                      </a:r>
                    </a:p>
                    <a:p>
                      <a:pPr algn="ctr"/>
                      <a:endParaRPr lang="ru-RU" sz="1200" b="1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ctr"/>
                      <a:r>
                        <a:rPr lang="ru-RU" sz="1200" b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Давлат </a:t>
                      </a:r>
                      <a:r>
                        <a:rPr lang="ru-RU" sz="1200" b="1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активларини</a:t>
                      </a:r>
                      <a:r>
                        <a:rPr lang="ru-RU" sz="1200" b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b="1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бошқариш</a:t>
                      </a:r>
                      <a:endParaRPr lang="ru-RU" sz="1200" b="1">
                        <a:solidFill>
                          <a:schemeClr val="tx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ctr"/>
                      <a:endParaRPr lang="ru-RU" sz="1200" b="1">
                        <a:solidFill>
                          <a:schemeClr val="tx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ctr"/>
                      <a:r>
                        <a:rPr lang="ru-RU" sz="1200" b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Растрата </a:t>
                      </a:r>
                      <a:r>
                        <a:rPr lang="ru-RU" sz="1200" b="1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қилиш</a:t>
                      </a:r>
                      <a:r>
                        <a:rPr lang="ru-RU" sz="1200" b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, </a:t>
                      </a:r>
                      <a:r>
                        <a:rPr lang="ru-RU" sz="1200" b="1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фирибгарлик</a:t>
                      </a:r>
                      <a:r>
                        <a:rPr lang="ru-RU" sz="1200" b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, коррупция </a:t>
                      </a:r>
                      <a:r>
                        <a:rPr lang="ru-RU" sz="1200" b="1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сабабли</a:t>
                      </a:r>
                      <a:r>
                        <a:rPr lang="ru-RU" sz="1200" b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b="1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зарарлар</a:t>
                      </a:r>
                      <a:endParaRPr lang="en-US" sz="1200" b="1">
                        <a:solidFill>
                          <a:schemeClr val="tx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72000" marB="72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Актив тури</a:t>
                      </a:r>
                      <a:endParaRPr lang="en-US" sz="1200" b="1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72000" marB="72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1BD7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1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Заифликлар</a:t>
                      </a:r>
                      <a:r>
                        <a:rPr lang="ru-RU" sz="1200" b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b="1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мисоллари</a:t>
                      </a:r>
                      <a:endParaRPr lang="en-US" sz="1200" b="1"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72000" marB="72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1BD7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2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0107921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/>
                      <a:endParaRPr lang="en-US" sz="1200" b="1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Пул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маблағлари</a:t>
                      </a:r>
                      <a:endParaRPr lang="en-US" sz="1200">
                        <a:solidFill>
                          <a:schemeClr val="tx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72000" marB="72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1BD7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Харажатларни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қоплаш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,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иш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ҳақи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/</a:t>
                      </a:r>
                      <a:r>
                        <a:rPr lang="uz-Cyrl-UZ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иш вақтидан ташқари иш учун ҳақ</a:t>
                      </a:r>
                      <a:endParaRPr lang="en-US" sz="1200">
                        <a:solidFill>
                          <a:schemeClr val="tx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72000" marB="72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1BD7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245276823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Асбоб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-</a:t>
                      </a:r>
                      <a:r>
                        <a:rPr lang="uz-Cyrl-UZ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ускуналар</a:t>
                      </a:r>
                      <a:endParaRPr lang="en-US" sz="1200">
                        <a:solidFill>
                          <a:schemeClr val="tx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72000" marB="72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Ташкилий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асбоб-ускуналар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ёки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заҳиралар</a:t>
                      </a:r>
                      <a:endParaRPr lang="en-US" sz="1200">
                        <a:solidFill>
                          <a:schemeClr val="tx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72000" marB="72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85703338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Маълумот</a:t>
                      </a:r>
                      <a:endParaRPr lang="en-US" sz="1200">
                        <a:solidFill>
                          <a:schemeClr val="tx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72000" marB="72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uz-Cyrl-UZ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Тендер</a:t>
                      </a:r>
                      <a:r>
                        <a:rPr lang="en-US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ёки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ташкилотнинг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келажакда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сотиб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олиш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билан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боғлиқ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махфий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маълумотларини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,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миллий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хавфсизлик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маълумотларини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ўғирлаш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/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сотиш</a:t>
                      </a:r>
                      <a:endParaRPr lang="en-US" sz="1200">
                        <a:solidFill>
                          <a:schemeClr val="tx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72000" marB="72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44366033"/>
                  </a:ext>
                </a:extLst>
              </a:tr>
            </a:tbl>
          </a:graphicData>
        </a:graphic>
      </p:graphicFrame>
      <p:grpSp>
        <p:nvGrpSpPr>
          <p:cNvPr id="5" name="Group 4">
            <a:extLst>
              <a:ext uri="{FF2B5EF4-FFF2-40B4-BE49-F238E27FC236}">
                <a16:creationId xmlns:a16="http://schemas.microsoft.com/office/drawing/2014/main" id="{99092849-DF3A-4976-974C-65082A3FD495}"/>
              </a:ext>
            </a:extLst>
          </p:cNvPr>
          <p:cNvGrpSpPr/>
          <p:nvPr/>
        </p:nvGrpSpPr>
        <p:grpSpPr>
          <a:xfrm>
            <a:off x="431998" y="1280398"/>
            <a:ext cx="11319932" cy="644235"/>
            <a:chOff x="431998" y="1497505"/>
            <a:chExt cx="7021682" cy="592610"/>
          </a:xfrm>
        </p:grpSpPr>
        <p:sp>
          <p:nvSpPr>
            <p:cNvPr id="6" name="Rectangle: Rounded Corners 5">
              <a:extLst>
                <a:ext uri="{FF2B5EF4-FFF2-40B4-BE49-F238E27FC236}">
                  <a16:creationId xmlns:a16="http://schemas.microsoft.com/office/drawing/2014/main" id="{35B75C62-CBC9-4704-B0CD-2259ECB25502}"/>
                </a:ext>
              </a:extLst>
            </p:cNvPr>
            <p:cNvSpPr/>
            <p:nvPr/>
          </p:nvSpPr>
          <p:spPr>
            <a:xfrm>
              <a:off x="531602" y="1568555"/>
              <a:ext cx="6922078" cy="521560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80000" tIns="44371" rIns="91440" bIns="44371" rtlCol="0" anchor="ctr">
              <a:noAutofit/>
            </a:bodyPr>
            <a:lstStyle/>
            <a:p>
              <a:endParaRPr lang="ru-RU" b="1">
                <a:solidFill>
                  <a:schemeClr val="tx1"/>
                </a:solidFill>
                <a:latin typeface="+mj-lt"/>
                <a:ea typeface="Golos Text" panose="020B0503020202020204" pitchFamily="34" charset="0"/>
              </a:endParaRPr>
            </a:p>
          </p:txBody>
        </p:sp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3918E4FC-55A1-4F8E-9AD2-9D5072176133}"/>
                </a:ext>
              </a:extLst>
            </p:cNvPr>
            <p:cNvSpPr/>
            <p:nvPr/>
          </p:nvSpPr>
          <p:spPr>
            <a:xfrm>
              <a:off x="431998" y="1497505"/>
              <a:ext cx="6982381" cy="521560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</a:gsLst>
              <a:lin ang="0" scaled="1"/>
            </a:gradFill>
            <a:ln w="3175">
              <a:solidFill>
                <a:srgbClr val="2112A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80000" tIns="44371" rIns="91440" bIns="44371" rtlCol="0" anchor="ctr">
              <a:noAutofit/>
            </a:bodyPr>
            <a:lstStyle/>
            <a:p>
              <a:r>
                <a:rPr lang="ru-RU" sz="14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Бирлашган</a:t>
              </a:r>
              <a:r>
                <a:rPr lang="ru-RU" sz="14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Миллатлар</a:t>
              </a:r>
              <a:r>
                <a:rPr lang="ru-RU" sz="14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Ташкилотининг</a:t>
              </a:r>
              <a:r>
                <a:rPr lang="ru-RU" sz="14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Гиёҳванд</a:t>
              </a:r>
              <a:r>
                <a:rPr lang="ru-RU" sz="14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моддалар</a:t>
              </a:r>
              <a:r>
                <a:rPr lang="ru-RU" sz="14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ва</a:t>
              </a:r>
              <a:r>
                <a:rPr lang="ru-RU" sz="14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жиноятчилик</a:t>
              </a:r>
              <a:r>
                <a:rPr lang="ru-RU" sz="14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бўйича</a:t>
              </a:r>
              <a:r>
                <a:rPr lang="ru-RU" sz="14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бошқармаси</a:t>
              </a:r>
              <a:r>
                <a:rPr lang="ru-RU" sz="14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томонидан</a:t>
              </a:r>
              <a:r>
                <a:rPr lang="ru-RU" sz="14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чиқарилган</a:t>
              </a:r>
              <a:r>
                <a:rPr lang="ru-RU" sz="14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коррупциявий</a:t>
              </a:r>
              <a:r>
                <a:rPr lang="ru-RU" sz="14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хавф-хатарларни</a:t>
              </a:r>
              <a:r>
                <a:rPr lang="ru-RU" sz="14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баҳолаш</a:t>
              </a:r>
              <a:r>
                <a:rPr lang="ru-RU" sz="14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бўйича</a:t>
              </a:r>
              <a:r>
                <a:rPr lang="ru-RU" sz="14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uz-Cyrl-UZ" sz="14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кўрсатма </a:t>
              </a:r>
              <a:r>
                <a:rPr lang="ru-RU" sz="14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ҳукумат</a:t>
              </a:r>
              <a:r>
                <a:rPr lang="ru-RU" sz="14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функциялари</a:t>
              </a:r>
              <a:r>
                <a:rPr lang="ru-RU" sz="14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ва</a:t>
              </a:r>
              <a:r>
                <a:rPr lang="ru-RU" sz="14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ўзига</a:t>
              </a:r>
              <a:r>
                <a:rPr lang="ru-RU" sz="14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хос</a:t>
              </a:r>
              <a:r>
                <a:rPr lang="ru-RU" sz="14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заифликларни</a:t>
              </a:r>
              <a:r>
                <a:rPr lang="ru-RU" sz="14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аниқлайди</a:t>
              </a:r>
              <a:r>
                <a:rPr lang="ru-RU" sz="14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93893343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object 39"/>
          <p:cNvSpPr txBox="1"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ru-RU" sz="2400" err="1">
                <a:latin typeface="Arial" panose="020B0604020202020204" pitchFamily="34" charset="0"/>
                <a:cs typeface="Arial" panose="020B0604020202020204" pitchFamily="34" charset="0"/>
              </a:rPr>
              <a:t>ЎзРда</a:t>
            </a:r>
            <a:r>
              <a:rPr lang="ru-RU" sz="24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400" err="1">
                <a:latin typeface="Arial" panose="020B0604020202020204" pitchFamily="34" charset="0"/>
                <a:cs typeface="Arial" panose="020B0604020202020204" pitchFamily="34" charset="0"/>
              </a:rPr>
              <a:t>коррупциявий</a:t>
            </a:r>
            <a:r>
              <a:rPr lang="ru-RU" sz="24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400" err="1">
                <a:latin typeface="Arial" panose="020B0604020202020204" pitchFamily="34" charset="0"/>
                <a:cs typeface="Arial" panose="020B0604020202020204" pitchFamily="34" charset="0"/>
              </a:rPr>
              <a:t>хавф-хатарларни</a:t>
            </a:r>
            <a:r>
              <a:rPr lang="ru-RU" sz="24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400" err="1">
                <a:latin typeface="Arial" panose="020B0604020202020204" pitchFamily="34" charset="0"/>
                <a:cs typeface="Arial" panose="020B0604020202020204" pitchFamily="34" charset="0"/>
              </a:rPr>
              <a:t>баҳолаш</a:t>
            </a:r>
            <a:r>
              <a:rPr lang="ru-RU" sz="24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400" err="1">
                <a:latin typeface="Arial" panose="020B0604020202020204" pitchFamily="34" charset="0"/>
                <a:cs typeface="Arial" panose="020B0604020202020204" pitchFamily="34" charset="0"/>
              </a:rPr>
              <a:t>амалиёти</a:t>
            </a:r>
            <a:r>
              <a:rPr lang="ru-RU" sz="2400"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br>
              <a:rPr lang="ru-RU" sz="240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ru-RU" sz="2400">
                <a:latin typeface="Arial" panose="020B0604020202020204" pitchFamily="34" charset="0"/>
                <a:cs typeface="Arial" panose="020B0604020202020204" pitchFamily="34" charset="0"/>
              </a:rPr>
              <a:t>2-босқич </a:t>
            </a:r>
            <a:r>
              <a:rPr lang="ru-RU" sz="2400" err="1">
                <a:latin typeface="Arial" panose="020B0604020202020204" pitchFamily="34" charset="0"/>
                <a:cs typeface="Arial" panose="020B0604020202020204" pitchFamily="34" charset="0"/>
              </a:rPr>
              <a:t>ўзига</a:t>
            </a:r>
            <a:r>
              <a:rPr lang="ru-RU" sz="24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400" err="1">
                <a:latin typeface="Arial" panose="020B0604020202020204" pitchFamily="34" charset="0"/>
                <a:cs typeface="Arial" panose="020B0604020202020204" pitchFamily="34" charset="0"/>
              </a:rPr>
              <a:t>хос</a:t>
            </a:r>
            <a:r>
              <a:rPr lang="ru-RU" sz="24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400" err="1">
                <a:latin typeface="Arial" panose="020B0604020202020204" pitchFamily="34" charset="0"/>
                <a:cs typeface="Arial" panose="020B0604020202020204" pitchFamily="34" charset="0"/>
              </a:rPr>
              <a:t>хавф-хатар</a:t>
            </a:r>
            <a:r>
              <a:rPr lang="ru-RU" sz="24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400" err="1">
                <a:latin typeface="Arial" panose="020B0604020202020204" pitchFamily="34" charset="0"/>
                <a:cs typeface="Arial" panose="020B0604020202020204" pitchFamily="34" charset="0"/>
              </a:rPr>
              <a:t>даражасини</a:t>
            </a:r>
            <a:r>
              <a:rPr lang="ru-RU" sz="24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400" err="1">
                <a:latin typeface="Arial" panose="020B0604020202020204" pitchFamily="34" charset="0"/>
                <a:cs typeface="Arial" panose="020B0604020202020204" pitchFamily="34" charset="0"/>
              </a:rPr>
              <a:t>аниқлаш</a:t>
            </a:r>
            <a:r>
              <a:rPr lang="ru-RU" sz="2400">
                <a:latin typeface="Arial" panose="020B0604020202020204" pitchFamily="34" charset="0"/>
                <a:cs typeface="Arial" panose="020B0604020202020204" pitchFamily="34" charset="0"/>
              </a:rPr>
              <a:t> (4/4)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FCB7D0FE-C913-4611-98C2-5C3715804442}"/>
              </a:ext>
            </a:extLst>
          </p:cNvPr>
          <p:cNvGrpSpPr/>
          <p:nvPr/>
        </p:nvGrpSpPr>
        <p:grpSpPr>
          <a:xfrm>
            <a:off x="431998" y="1280398"/>
            <a:ext cx="11319932" cy="644235"/>
            <a:chOff x="431998" y="1497505"/>
            <a:chExt cx="7021682" cy="592610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82E2D5CE-7887-4EBD-B27B-8675A5CCF9A7}"/>
                </a:ext>
              </a:extLst>
            </p:cNvPr>
            <p:cNvSpPr/>
            <p:nvPr/>
          </p:nvSpPr>
          <p:spPr>
            <a:xfrm>
              <a:off x="531602" y="1568555"/>
              <a:ext cx="6922078" cy="521560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80000" tIns="44371" rIns="91440" bIns="44371" rtlCol="0" anchor="ctr">
              <a:noAutofit/>
            </a:bodyPr>
            <a:lstStyle/>
            <a:p>
              <a:endParaRPr lang="ru-RU" b="1">
                <a:solidFill>
                  <a:schemeClr val="tx1"/>
                </a:solidFill>
                <a:latin typeface="+mj-lt"/>
                <a:ea typeface="Golos Text" panose="020B0503020202020204" pitchFamily="34" charset="0"/>
              </a:endParaRPr>
            </a:p>
          </p:txBody>
        </p:sp>
        <p:sp>
          <p:nvSpPr>
            <p:cNvPr id="9" name="Rectangle: Rounded Corners 8">
              <a:extLst>
                <a:ext uri="{FF2B5EF4-FFF2-40B4-BE49-F238E27FC236}">
                  <a16:creationId xmlns:a16="http://schemas.microsoft.com/office/drawing/2014/main" id="{21657FDE-2A88-460F-AC16-C0E1382B0B94}"/>
                </a:ext>
              </a:extLst>
            </p:cNvPr>
            <p:cNvSpPr/>
            <p:nvPr/>
          </p:nvSpPr>
          <p:spPr>
            <a:xfrm>
              <a:off x="431998" y="1497505"/>
              <a:ext cx="6982381" cy="521560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</a:gsLst>
              <a:lin ang="0" scaled="1"/>
            </a:gradFill>
            <a:ln w="3175">
              <a:solidFill>
                <a:srgbClr val="2112A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80000" tIns="44371" rIns="91440" bIns="44371" rtlCol="0" anchor="ctr">
              <a:noAutofit/>
            </a:bodyPr>
            <a:lstStyle/>
            <a:p>
              <a:r>
                <a:rPr lang="ru-RU" sz="1400" b="1">
                  <a:solidFill>
                    <a:schemeClr val="bg2">
                      <a:lumMod val="25000"/>
                    </a:schemeClr>
                  </a:solidFill>
                  <a:latin typeface="+mj-lt"/>
                </a:rPr>
                <a:t>Коррупция</a:t>
              </a:r>
              <a:r>
                <a:rPr lang="uz-Cyrl-UZ" sz="1400" b="1">
                  <a:solidFill>
                    <a:schemeClr val="bg2">
                      <a:lumMod val="25000"/>
                    </a:schemeClr>
                  </a:solidFill>
                  <a:latin typeface="+mj-lt"/>
                </a:rPr>
                <a:t>вий</a:t>
              </a:r>
              <a:r>
                <a:rPr lang="ru-RU" sz="1400" b="1">
                  <a:solidFill>
                    <a:schemeClr val="bg2">
                      <a:lumMod val="25000"/>
                    </a:schemeClr>
                  </a:solidFill>
                  <a:latin typeface="+mj-lt"/>
                </a:rPr>
                <a:t> </a:t>
              </a:r>
              <a:r>
                <a:rPr lang="ru-RU" sz="1400" b="1" err="1">
                  <a:solidFill>
                    <a:schemeClr val="bg2">
                      <a:lumMod val="25000"/>
                    </a:schemeClr>
                  </a:solidFill>
                  <a:latin typeface="+mj-lt"/>
                </a:rPr>
                <a:t>хавф-хатарларни</a:t>
              </a:r>
              <a:r>
                <a:rPr lang="ru-RU" sz="1400" b="1">
                  <a:solidFill>
                    <a:schemeClr val="bg2">
                      <a:lumMod val="25000"/>
                    </a:schemeClr>
                  </a:solidFill>
                  <a:latin typeface="+mj-lt"/>
                </a:rPr>
                <a:t> </a:t>
              </a:r>
              <a:r>
                <a:rPr lang="ru-RU" sz="1400" b="1" err="1">
                  <a:solidFill>
                    <a:schemeClr val="bg2">
                      <a:lumMod val="25000"/>
                    </a:schemeClr>
                  </a:solidFill>
                  <a:latin typeface="+mj-lt"/>
                </a:rPr>
                <a:t>баҳолаш</a:t>
              </a:r>
              <a:r>
                <a:rPr lang="ru-RU" sz="1400" b="1">
                  <a:solidFill>
                    <a:schemeClr val="bg2">
                      <a:lumMod val="25000"/>
                    </a:schemeClr>
                  </a:solidFill>
                  <a:latin typeface="+mj-lt"/>
                </a:rPr>
                <a:t> </a:t>
              </a:r>
              <a:r>
                <a:rPr lang="ru-RU" sz="1400" b="1" err="1">
                  <a:solidFill>
                    <a:schemeClr val="bg2">
                      <a:lumMod val="25000"/>
                    </a:schemeClr>
                  </a:solidFill>
                  <a:latin typeface="+mj-lt"/>
                </a:rPr>
                <a:t>бўйича</a:t>
              </a:r>
              <a:r>
                <a:rPr lang="ru-RU" sz="1400" b="1">
                  <a:solidFill>
                    <a:schemeClr val="bg2">
                      <a:lumMod val="25000"/>
                    </a:schemeClr>
                  </a:solidFill>
                  <a:latin typeface="+mj-lt"/>
                </a:rPr>
                <a:t> </a:t>
              </a:r>
              <a:r>
                <a:rPr lang="ru-RU" sz="1400" b="1" err="1">
                  <a:solidFill>
                    <a:schemeClr val="bg2">
                      <a:lumMod val="25000"/>
                    </a:schemeClr>
                  </a:solidFill>
                  <a:latin typeface="+mj-lt"/>
                </a:rPr>
                <a:t>кўрсатмалар</a:t>
              </a:r>
              <a:r>
                <a:rPr lang="ru-RU" sz="1400" b="1">
                  <a:solidFill>
                    <a:schemeClr val="bg2">
                      <a:lumMod val="25000"/>
                    </a:schemeClr>
                  </a:solidFill>
                  <a:latin typeface="+mj-lt"/>
                </a:rPr>
                <a:t> </a:t>
              </a:r>
              <a:r>
                <a:rPr lang="ru-RU" sz="1400" b="1" err="1">
                  <a:solidFill>
                    <a:schemeClr val="bg2">
                      <a:lumMod val="25000"/>
                    </a:schemeClr>
                  </a:solidFill>
                  <a:latin typeface="+mj-lt"/>
                </a:rPr>
                <a:t>активлар</a:t>
              </a:r>
              <a:r>
                <a:rPr lang="ru-RU" sz="1400" b="1">
                  <a:solidFill>
                    <a:schemeClr val="bg2">
                      <a:lumMod val="25000"/>
                    </a:schemeClr>
                  </a:solidFill>
                  <a:latin typeface="+mj-lt"/>
                </a:rPr>
                <a:t> </a:t>
              </a:r>
              <a:r>
                <a:rPr lang="ru-RU" sz="1400" b="1" err="1">
                  <a:solidFill>
                    <a:schemeClr val="bg2">
                      <a:lumMod val="25000"/>
                    </a:schemeClr>
                  </a:solidFill>
                  <a:latin typeface="+mj-lt"/>
                </a:rPr>
                <a:t>билан</a:t>
              </a:r>
              <a:r>
                <a:rPr lang="ru-RU" sz="1400" b="1">
                  <a:solidFill>
                    <a:schemeClr val="bg2">
                      <a:lumMod val="25000"/>
                    </a:schemeClr>
                  </a:solidFill>
                  <a:latin typeface="+mj-lt"/>
                </a:rPr>
                <a:t> </a:t>
              </a:r>
              <a:r>
                <a:rPr lang="ru-RU" sz="1400" b="1" err="1">
                  <a:solidFill>
                    <a:schemeClr val="bg2">
                      <a:lumMod val="25000"/>
                    </a:schemeClr>
                  </a:solidFill>
                  <a:latin typeface="+mj-lt"/>
                </a:rPr>
                <a:t>фирибгарликнинг</a:t>
              </a:r>
              <a:r>
                <a:rPr lang="ru-RU" sz="1400" b="1">
                  <a:solidFill>
                    <a:schemeClr val="bg2">
                      <a:lumMod val="25000"/>
                    </a:schemeClr>
                  </a:solidFill>
                  <a:latin typeface="+mj-lt"/>
                </a:rPr>
                <a:t> </a:t>
              </a:r>
              <a:r>
                <a:rPr lang="ru-RU" sz="1400" b="1" err="1">
                  <a:solidFill>
                    <a:schemeClr val="bg2">
                      <a:lumMod val="25000"/>
                    </a:schemeClr>
                  </a:solidFill>
                  <a:latin typeface="+mj-lt"/>
                </a:rPr>
                <a:t>қуйидаги</a:t>
              </a:r>
              <a:r>
                <a:rPr lang="ru-RU" sz="1400" b="1">
                  <a:solidFill>
                    <a:schemeClr val="bg2">
                      <a:lumMod val="25000"/>
                    </a:schemeClr>
                  </a:solidFill>
                  <a:latin typeface="+mj-lt"/>
                </a:rPr>
                <a:t> </a:t>
              </a:r>
              <a:r>
                <a:rPr lang="ru-RU" sz="1400" b="1" err="1">
                  <a:solidFill>
                    <a:schemeClr val="bg2">
                      <a:lumMod val="25000"/>
                    </a:schemeClr>
                  </a:solidFill>
                  <a:latin typeface="+mj-lt"/>
                </a:rPr>
                <a:t>кенг</a:t>
              </a:r>
              <a:r>
                <a:rPr lang="ru-RU" sz="1400" b="1">
                  <a:solidFill>
                    <a:schemeClr val="bg2">
                      <a:lumMod val="25000"/>
                    </a:schemeClr>
                  </a:solidFill>
                  <a:latin typeface="+mj-lt"/>
                </a:rPr>
                <a:t> </a:t>
              </a:r>
              <a:r>
                <a:rPr lang="ru-RU" sz="1400" b="1" err="1">
                  <a:solidFill>
                    <a:schemeClr val="bg2">
                      <a:lumMod val="25000"/>
                    </a:schemeClr>
                  </a:solidFill>
                  <a:latin typeface="+mj-lt"/>
                </a:rPr>
                <a:t>тарқалган</a:t>
              </a:r>
              <a:r>
                <a:rPr lang="ru-RU" sz="1400" b="1">
                  <a:solidFill>
                    <a:schemeClr val="bg2">
                      <a:lumMod val="25000"/>
                    </a:schemeClr>
                  </a:solidFill>
                  <a:latin typeface="+mj-lt"/>
                </a:rPr>
                <a:t> </a:t>
              </a:r>
              <a:r>
                <a:rPr lang="ru-RU" sz="1400" b="1" err="1">
                  <a:solidFill>
                    <a:schemeClr val="bg2">
                      <a:lumMod val="25000"/>
                    </a:schemeClr>
                  </a:solidFill>
                  <a:latin typeface="+mj-lt"/>
                </a:rPr>
                <a:t>шаклларини</a:t>
              </a:r>
              <a:r>
                <a:rPr lang="ru-RU" sz="1400" b="1">
                  <a:solidFill>
                    <a:schemeClr val="bg2">
                      <a:lumMod val="25000"/>
                    </a:schemeClr>
                  </a:solidFill>
                  <a:latin typeface="+mj-lt"/>
                </a:rPr>
                <a:t> </a:t>
              </a:r>
              <a:r>
                <a:rPr lang="ru-RU" sz="1400" b="1" err="1">
                  <a:solidFill>
                    <a:schemeClr val="bg2">
                      <a:lumMod val="25000"/>
                    </a:schemeClr>
                  </a:solidFill>
                  <a:latin typeface="+mj-lt"/>
                </a:rPr>
                <a:t>аниқлайди</a:t>
              </a:r>
              <a:r>
                <a:rPr lang="ru-RU" sz="1400" b="1">
                  <a:solidFill>
                    <a:schemeClr val="bg2">
                      <a:lumMod val="25000"/>
                    </a:schemeClr>
                  </a:solidFill>
                  <a:latin typeface="+mj-lt"/>
                </a:rPr>
                <a:t>, </a:t>
              </a:r>
              <a:r>
                <a:rPr lang="ru-RU" sz="14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улар </a:t>
              </a:r>
              <a:r>
                <a:rPr lang="ru-RU" sz="14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коррупциявий</a:t>
              </a:r>
              <a:r>
                <a:rPr lang="ru-RU" sz="14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ҳаракатларини</a:t>
              </a:r>
              <a:r>
                <a:rPr lang="ru-RU" sz="14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uz-Cyrl-UZ" sz="14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яришиш </a:t>
              </a:r>
              <a:r>
                <a:rPr lang="ru-RU" sz="14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ёки</a:t>
              </a:r>
              <a:r>
                <a:rPr lang="ru-RU" sz="14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уларнинг</a:t>
              </a:r>
              <a:r>
                <a:rPr lang="ru-RU" sz="14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оқибати</a:t>
              </a:r>
              <a:r>
                <a:rPr lang="ru-RU" sz="14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бўлиши</a:t>
              </a:r>
              <a:r>
                <a:rPr lang="ru-RU" sz="14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мумкин</a:t>
              </a:r>
              <a:r>
                <a:rPr lang="ru-RU" sz="14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:</a:t>
              </a:r>
            </a:p>
          </p:txBody>
        </p:sp>
      </p:grpSp>
      <p:sp>
        <p:nvSpPr>
          <p:cNvPr id="10" name="object 12">
            <a:extLst>
              <a:ext uri="{FF2B5EF4-FFF2-40B4-BE49-F238E27FC236}">
                <a16:creationId xmlns:a16="http://schemas.microsoft.com/office/drawing/2014/main" id="{ABE824BF-6C10-4F81-B5D3-4D168EDDA694}"/>
              </a:ext>
            </a:extLst>
          </p:cNvPr>
          <p:cNvSpPr/>
          <p:nvPr/>
        </p:nvSpPr>
        <p:spPr>
          <a:xfrm>
            <a:off x="443225" y="2063233"/>
            <a:ext cx="688121" cy="685827"/>
          </a:xfrm>
          <a:custGeom>
            <a:avLst/>
            <a:gdLst/>
            <a:ahLst/>
            <a:cxnLst/>
            <a:rect l="l" t="t" r="r" b="b"/>
            <a:pathLst>
              <a:path w="381000" h="379730">
                <a:moveTo>
                  <a:pt x="190500" y="0"/>
                </a:moveTo>
                <a:lnTo>
                  <a:pt x="146837" y="5011"/>
                </a:lnTo>
                <a:lnTo>
                  <a:pt x="106746" y="19287"/>
                </a:lnTo>
                <a:lnTo>
                  <a:pt x="71374" y="41687"/>
                </a:lnTo>
                <a:lnTo>
                  <a:pt x="41867" y="71072"/>
                </a:lnTo>
                <a:lnTo>
                  <a:pt x="19372" y="106302"/>
                </a:lnTo>
                <a:lnTo>
                  <a:pt x="5034" y="146237"/>
                </a:lnTo>
                <a:lnTo>
                  <a:pt x="0" y="189737"/>
                </a:lnTo>
                <a:lnTo>
                  <a:pt x="5034" y="233238"/>
                </a:lnTo>
                <a:lnTo>
                  <a:pt x="19372" y="273173"/>
                </a:lnTo>
                <a:lnTo>
                  <a:pt x="41867" y="308403"/>
                </a:lnTo>
                <a:lnTo>
                  <a:pt x="71374" y="337788"/>
                </a:lnTo>
                <a:lnTo>
                  <a:pt x="106746" y="360188"/>
                </a:lnTo>
                <a:lnTo>
                  <a:pt x="146837" y="374464"/>
                </a:lnTo>
                <a:lnTo>
                  <a:pt x="190500" y="379475"/>
                </a:lnTo>
                <a:lnTo>
                  <a:pt x="234162" y="374464"/>
                </a:lnTo>
                <a:lnTo>
                  <a:pt x="274253" y="360188"/>
                </a:lnTo>
                <a:lnTo>
                  <a:pt x="309625" y="337788"/>
                </a:lnTo>
                <a:lnTo>
                  <a:pt x="339132" y="308403"/>
                </a:lnTo>
                <a:lnTo>
                  <a:pt x="361627" y="273173"/>
                </a:lnTo>
                <a:lnTo>
                  <a:pt x="375965" y="233238"/>
                </a:lnTo>
                <a:lnTo>
                  <a:pt x="381000" y="189737"/>
                </a:lnTo>
                <a:lnTo>
                  <a:pt x="375965" y="146237"/>
                </a:lnTo>
                <a:lnTo>
                  <a:pt x="361627" y="106302"/>
                </a:lnTo>
                <a:lnTo>
                  <a:pt x="339132" y="71072"/>
                </a:lnTo>
                <a:lnTo>
                  <a:pt x="309625" y="41687"/>
                </a:lnTo>
                <a:lnTo>
                  <a:pt x="274253" y="19287"/>
                </a:lnTo>
                <a:lnTo>
                  <a:pt x="234162" y="5011"/>
                </a:lnTo>
                <a:lnTo>
                  <a:pt x="190500" y="0"/>
                </a:lnTo>
                <a:close/>
              </a:path>
            </a:pathLst>
          </a:custGeom>
          <a:solidFill>
            <a:srgbClr val="B1C7F7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20">
            <a:extLst>
              <a:ext uri="{FF2B5EF4-FFF2-40B4-BE49-F238E27FC236}">
                <a16:creationId xmlns:a16="http://schemas.microsoft.com/office/drawing/2014/main" id="{37261A20-3E92-416E-B1AF-895C4E0521E9}"/>
              </a:ext>
            </a:extLst>
          </p:cNvPr>
          <p:cNvSpPr txBox="1"/>
          <p:nvPr/>
        </p:nvSpPr>
        <p:spPr>
          <a:xfrm>
            <a:off x="1223818" y="2066326"/>
            <a:ext cx="4800745" cy="950901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Aft>
                <a:spcPts val="600"/>
              </a:spcAft>
            </a:pP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Скимминг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. </a:t>
            </a:r>
          </a:p>
          <a:p>
            <a:pPr marL="12700">
              <a:lnSpc>
                <a:spcPct val="100000"/>
              </a:lnSpc>
              <a:spcAft>
                <a:spcPts val="600"/>
              </a:spcAft>
            </a:pPr>
            <a:r>
              <a:rPr lang="ru-RU" sz="1400" spc="-20" err="1">
                <a:solidFill>
                  <a:schemeClr val="tx2"/>
                </a:solidFill>
                <a:cs typeface="Arial"/>
              </a:rPr>
              <a:t>Маблағлар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ҳисобга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олинишидан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олдин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ташкилотдан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чиқади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.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Масалан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,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боғга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кириш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учун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ҳақ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йиғадиган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ташкилот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ходими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пулнинг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бир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қисмини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чўнтагига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солади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.</a:t>
            </a:r>
          </a:p>
        </p:txBody>
      </p:sp>
      <p:sp>
        <p:nvSpPr>
          <p:cNvPr id="21" name="object 12">
            <a:extLst>
              <a:ext uri="{FF2B5EF4-FFF2-40B4-BE49-F238E27FC236}">
                <a16:creationId xmlns:a16="http://schemas.microsoft.com/office/drawing/2014/main" id="{546C0D60-E0E0-44C0-8301-45671027E3E2}"/>
              </a:ext>
            </a:extLst>
          </p:cNvPr>
          <p:cNvSpPr/>
          <p:nvPr/>
        </p:nvSpPr>
        <p:spPr>
          <a:xfrm>
            <a:off x="443225" y="3527377"/>
            <a:ext cx="688121" cy="685827"/>
          </a:xfrm>
          <a:custGeom>
            <a:avLst/>
            <a:gdLst/>
            <a:ahLst/>
            <a:cxnLst/>
            <a:rect l="l" t="t" r="r" b="b"/>
            <a:pathLst>
              <a:path w="381000" h="379730">
                <a:moveTo>
                  <a:pt x="190500" y="0"/>
                </a:moveTo>
                <a:lnTo>
                  <a:pt x="146837" y="5011"/>
                </a:lnTo>
                <a:lnTo>
                  <a:pt x="106746" y="19287"/>
                </a:lnTo>
                <a:lnTo>
                  <a:pt x="71374" y="41687"/>
                </a:lnTo>
                <a:lnTo>
                  <a:pt x="41867" y="71072"/>
                </a:lnTo>
                <a:lnTo>
                  <a:pt x="19372" y="106302"/>
                </a:lnTo>
                <a:lnTo>
                  <a:pt x="5034" y="146237"/>
                </a:lnTo>
                <a:lnTo>
                  <a:pt x="0" y="189737"/>
                </a:lnTo>
                <a:lnTo>
                  <a:pt x="5034" y="233238"/>
                </a:lnTo>
                <a:lnTo>
                  <a:pt x="19372" y="273173"/>
                </a:lnTo>
                <a:lnTo>
                  <a:pt x="41867" y="308403"/>
                </a:lnTo>
                <a:lnTo>
                  <a:pt x="71374" y="337788"/>
                </a:lnTo>
                <a:lnTo>
                  <a:pt x="106746" y="360188"/>
                </a:lnTo>
                <a:lnTo>
                  <a:pt x="146837" y="374464"/>
                </a:lnTo>
                <a:lnTo>
                  <a:pt x="190500" y="379475"/>
                </a:lnTo>
                <a:lnTo>
                  <a:pt x="234162" y="374464"/>
                </a:lnTo>
                <a:lnTo>
                  <a:pt x="274253" y="360188"/>
                </a:lnTo>
                <a:lnTo>
                  <a:pt x="309625" y="337788"/>
                </a:lnTo>
                <a:lnTo>
                  <a:pt x="339132" y="308403"/>
                </a:lnTo>
                <a:lnTo>
                  <a:pt x="361627" y="273173"/>
                </a:lnTo>
                <a:lnTo>
                  <a:pt x="375965" y="233238"/>
                </a:lnTo>
                <a:lnTo>
                  <a:pt x="381000" y="189737"/>
                </a:lnTo>
                <a:lnTo>
                  <a:pt x="375965" y="146237"/>
                </a:lnTo>
                <a:lnTo>
                  <a:pt x="361627" y="106302"/>
                </a:lnTo>
                <a:lnTo>
                  <a:pt x="339132" y="71072"/>
                </a:lnTo>
                <a:lnTo>
                  <a:pt x="309625" y="41687"/>
                </a:lnTo>
                <a:lnTo>
                  <a:pt x="274253" y="19287"/>
                </a:lnTo>
                <a:lnTo>
                  <a:pt x="234162" y="5011"/>
                </a:lnTo>
                <a:lnTo>
                  <a:pt x="190500" y="0"/>
                </a:lnTo>
                <a:close/>
              </a:path>
            </a:pathLst>
          </a:custGeom>
          <a:solidFill>
            <a:srgbClr val="B1C7F7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0">
            <a:extLst>
              <a:ext uri="{FF2B5EF4-FFF2-40B4-BE49-F238E27FC236}">
                <a16:creationId xmlns:a16="http://schemas.microsoft.com/office/drawing/2014/main" id="{44A88643-EACE-4825-8910-CF055D9A6F97}"/>
              </a:ext>
            </a:extLst>
          </p:cNvPr>
          <p:cNvSpPr txBox="1"/>
          <p:nvPr/>
        </p:nvSpPr>
        <p:spPr>
          <a:xfrm>
            <a:off x="1223818" y="3530470"/>
            <a:ext cx="4800745" cy="950901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Aft>
                <a:spcPts val="600"/>
              </a:spcAft>
            </a:pP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Ўғирлик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. </a:t>
            </a:r>
          </a:p>
          <a:p>
            <a:pPr marL="12700">
              <a:lnSpc>
                <a:spcPct val="100000"/>
              </a:lnSpc>
              <a:spcAft>
                <a:spcPts val="600"/>
              </a:spcAft>
            </a:pPr>
            <a:r>
              <a:rPr lang="ru-RU" sz="1400" spc="-20" err="1">
                <a:solidFill>
                  <a:schemeClr val="tx2"/>
                </a:solidFill>
                <a:cs typeface="Arial"/>
              </a:rPr>
              <a:t>Нақд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пул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рўйхатдан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ўтгандан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кейин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uz-Cyrl-UZ" sz="1400" spc="-20">
                <a:solidFill>
                  <a:schemeClr val="tx2"/>
                </a:solidFill>
                <a:cs typeface="Arial"/>
              </a:rPr>
              <a:t>ўзлаштириб олинади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.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Ўғирликни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яшириш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учун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квитанцияни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бошқа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ҳисобга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ёзиб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олиш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/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ёлғон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ҳисоб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яратишни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ўз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ичига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олиши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мумкин</a:t>
            </a:r>
            <a:endParaRPr lang="ru-RU" sz="1400" spc="-20">
              <a:solidFill>
                <a:schemeClr val="tx2"/>
              </a:solidFill>
              <a:cs typeface="Arial"/>
            </a:endParaRPr>
          </a:p>
        </p:txBody>
      </p:sp>
      <p:sp>
        <p:nvSpPr>
          <p:cNvPr id="23" name="object 12">
            <a:extLst>
              <a:ext uri="{FF2B5EF4-FFF2-40B4-BE49-F238E27FC236}">
                <a16:creationId xmlns:a16="http://schemas.microsoft.com/office/drawing/2014/main" id="{54AF7F51-63C6-4FCC-9806-4621DD678B4F}"/>
              </a:ext>
            </a:extLst>
          </p:cNvPr>
          <p:cNvSpPr/>
          <p:nvPr/>
        </p:nvSpPr>
        <p:spPr>
          <a:xfrm>
            <a:off x="443225" y="5036889"/>
            <a:ext cx="688121" cy="685827"/>
          </a:xfrm>
          <a:custGeom>
            <a:avLst/>
            <a:gdLst/>
            <a:ahLst/>
            <a:cxnLst/>
            <a:rect l="l" t="t" r="r" b="b"/>
            <a:pathLst>
              <a:path w="381000" h="379730">
                <a:moveTo>
                  <a:pt x="190500" y="0"/>
                </a:moveTo>
                <a:lnTo>
                  <a:pt x="146837" y="5011"/>
                </a:lnTo>
                <a:lnTo>
                  <a:pt x="106746" y="19287"/>
                </a:lnTo>
                <a:lnTo>
                  <a:pt x="71374" y="41687"/>
                </a:lnTo>
                <a:lnTo>
                  <a:pt x="41867" y="71072"/>
                </a:lnTo>
                <a:lnTo>
                  <a:pt x="19372" y="106302"/>
                </a:lnTo>
                <a:lnTo>
                  <a:pt x="5034" y="146237"/>
                </a:lnTo>
                <a:lnTo>
                  <a:pt x="0" y="189737"/>
                </a:lnTo>
                <a:lnTo>
                  <a:pt x="5034" y="233238"/>
                </a:lnTo>
                <a:lnTo>
                  <a:pt x="19372" y="273173"/>
                </a:lnTo>
                <a:lnTo>
                  <a:pt x="41867" y="308403"/>
                </a:lnTo>
                <a:lnTo>
                  <a:pt x="71374" y="337788"/>
                </a:lnTo>
                <a:lnTo>
                  <a:pt x="106746" y="360188"/>
                </a:lnTo>
                <a:lnTo>
                  <a:pt x="146837" y="374464"/>
                </a:lnTo>
                <a:lnTo>
                  <a:pt x="190500" y="379475"/>
                </a:lnTo>
                <a:lnTo>
                  <a:pt x="234162" y="374464"/>
                </a:lnTo>
                <a:lnTo>
                  <a:pt x="274253" y="360188"/>
                </a:lnTo>
                <a:lnTo>
                  <a:pt x="309625" y="337788"/>
                </a:lnTo>
                <a:lnTo>
                  <a:pt x="339132" y="308403"/>
                </a:lnTo>
                <a:lnTo>
                  <a:pt x="361627" y="273173"/>
                </a:lnTo>
                <a:lnTo>
                  <a:pt x="375965" y="233238"/>
                </a:lnTo>
                <a:lnTo>
                  <a:pt x="381000" y="189737"/>
                </a:lnTo>
                <a:lnTo>
                  <a:pt x="375965" y="146237"/>
                </a:lnTo>
                <a:lnTo>
                  <a:pt x="361627" y="106302"/>
                </a:lnTo>
                <a:lnTo>
                  <a:pt x="339132" y="71072"/>
                </a:lnTo>
                <a:lnTo>
                  <a:pt x="309625" y="41687"/>
                </a:lnTo>
                <a:lnTo>
                  <a:pt x="274253" y="19287"/>
                </a:lnTo>
                <a:lnTo>
                  <a:pt x="234162" y="5011"/>
                </a:lnTo>
                <a:lnTo>
                  <a:pt x="190500" y="0"/>
                </a:lnTo>
                <a:close/>
              </a:path>
            </a:pathLst>
          </a:custGeom>
          <a:solidFill>
            <a:srgbClr val="B1C7F7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0">
            <a:extLst>
              <a:ext uri="{FF2B5EF4-FFF2-40B4-BE49-F238E27FC236}">
                <a16:creationId xmlns:a16="http://schemas.microsoft.com/office/drawing/2014/main" id="{B628A33E-8BA8-402F-935F-44229075182D}"/>
              </a:ext>
            </a:extLst>
          </p:cNvPr>
          <p:cNvSpPr txBox="1"/>
          <p:nvPr/>
        </p:nvSpPr>
        <p:spPr>
          <a:xfrm>
            <a:off x="1223818" y="5039982"/>
            <a:ext cx="4800745" cy="138178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Aft>
                <a:spcPts val="600"/>
              </a:spcAft>
            </a:pP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Фирибгарлик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тўловлари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. </a:t>
            </a:r>
          </a:p>
          <a:p>
            <a:pPr marL="12700">
              <a:lnSpc>
                <a:spcPct val="100000"/>
              </a:lnSpc>
              <a:spcAft>
                <a:spcPts val="600"/>
              </a:spcAft>
            </a:pPr>
            <a:r>
              <a:rPr lang="ru-RU" sz="1400" spc="-20">
                <a:solidFill>
                  <a:schemeClr val="tx2"/>
                </a:solidFill>
                <a:cs typeface="Arial"/>
              </a:rPr>
              <a:t>Пул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етказиб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берилмаган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товарлар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ёки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кўрсатилмаган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хизматлар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учун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тўланади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.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Маиший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мисол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: ходим дам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олиш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кунлари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ўсимликларни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ҳашаротларга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қарши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пуркаш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учун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дўстини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ёллайди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.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Дўсти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буни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ҳеч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қачон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қилмайди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,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лекин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кўрсатилган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хизматлар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учун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ҳисобни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тақдим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этади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.</a:t>
            </a:r>
          </a:p>
        </p:txBody>
      </p:sp>
      <p:sp>
        <p:nvSpPr>
          <p:cNvPr id="25" name="object 12">
            <a:extLst>
              <a:ext uri="{FF2B5EF4-FFF2-40B4-BE49-F238E27FC236}">
                <a16:creationId xmlns:a16="http://schemas.microsoft.com/office/drawing/2014/main" id="{0A43A3E7-293C-455D-AC5C-1B72C21E75E7}"/>
              </a:ext>
            </a:extLst>
          </p:cNvPr>
          <p:cNvSpPr/>
          <p:nvPr/>
        </p:nvSpPr>
        <p:spPr>
          <a:xfrm>
            <a:off x="6167437" y="2063233"/>
            <a:ext cx="688121" cy="685827"/>
          </a:xfrm>
          <a:custGeom>
            <a:avLst/>
            <a:gdLst/>
            <a:ahLst/>
            <a:cxnLst/>
            <a:rect l="l" t="t" r="r" b="b"/>
            <a:pathLst>
              <a:path w="381000" h="379730">
                <a:moveTo>
                  <a:pt x="190500" y="0"/>
                </a:moveTo>
                <a:lnTo>
                  <a:pt x="146837" y="5011"/>
                </a:lnTo>
                <a:lnTo>
                  <a:pt x="106746" y="19287"/>
                </a:lnTo>
                <a:lnTo>
                  <a:pt x="71374" y="41687"/>
                </a:lnTo>
                <a:lnTo>
                  <a:pt x="41867" y="71072"/>
                </a:lnTo>
                <a:lnTo>
                  <a:pt x="19372" y="106302"/>
                </a:lnTo>
                <a:lnTo>
                  <a:pt x="5034" y="146237"/>
                </a:lnTo>
                <a:lnTo>
                  <a:pt x="0" y="189737"/>
                </a:lnTo>
                <a:lnTo>
                  <a:pt x="5034" y="233238"/>
                </a:lnTo>
                <a:lnTo>
                  <a:pt x="19372" y="273173"/>
                </a:lnTo>
                <a:lnTo>
                  <a:pt x="41867" y="308403"/>
                </a:lnTo>
                <a:lnTo>
                  <a:pt x="71374" y="337788"/>
                </a:lnTo>
                <a:lnTo>
                  <a:pt x="106746" y="360188"/>
                </a:lnTo>
                <a:lnTo>
                  <a:pt x="146837" y="374464"/>
                </a:lnTo>
                <a:lnTo>
                  <a:pt x="190500" y="379475"/>
                </a:lnTo>
                <a:lnTo>
                  <a:pt x="234162" y="374464"/>
                </a:lnTo>
                <a:lnTo>
                  <a:pt x="274253" y="360188"/>
                </a:lnTo>
                <a:lnTo>
                  <a:pt x="309625" y="337788"/>
                </a:lnTo>
                <a:lnTo>
                  <a:pt x="339132" y="308403"/>
                </a:lnTo>
                <a:lnTo>
                  <a:pt x="361627" y="273173"/>
                </a:lnTo>
                <a:lnTo>
                  <a:pt x="375965" y="233238"/>
                </a:lnTo>
                <a:lnTo>
                  <a:pt x="381000" y="189737"/>
                </a:lnTo>
                <a:lnTo>
                  <a:pt x="375965" y="146237"/>
                </a:lnTo>
                <a:lnTo>
                  <a:pt x="361627" y="106302"/>
                </a:lnTo>
                <a:lnTo>
                  <a:pt x="339132" y="71072"/>
                </a:lnTo>
                <a:lnTo>
                  <a:pt x="309625" y="41687"/>
                </a:lnTo>
                <a:lnTo>
                  <a:pt x="274253" y="19287"/>
                </a:lnTo>
                <a:lnTo>
                  <a:pt x="234162" y="5011"/>
                </a:lnTo>
                <a:lnTo>
                  <a:pt x="190500" y="0"/>
                </a:lnTo>
                <a:close/>
              </a:path>
            </a:pathLst>
          </a:custGeom>
          <a:solidFill>
            <a:srgbClr val="B1C7F7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0">
            <a:extLst>
              <a:ext uri="{FF2B5EF4-FFF2-40B4-BE49-F238E27FC236}">
                <a16:creationId xmlns:a16="http://schemas.microsoft.com/office/drawing/2014/main" id="{32902AAD-1D61-46D1-B0ED-2DEC6472C73D}"/>
              </a:ext>
            </a:extLst>
          </p:cNvPr>
          <p:cNvSpPr txBox="1"/>
          <p:nvPr/>
        </p:nvSpPr>
        <p:spPr>
          <a:xfrm>
            <a:off x="6948030" y="2066326"/>
            <a:ext cx="4800745" cy="11663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Aft>
                <a:spcPts val="600"/>
              </a:spcAft>
            </a:pP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Иш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ҳақини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ҳисоблаш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. </a:t>
            </a:r>
          </a:p>
          <a:p>
            <a:pPr marL="12700">
              <a:lnSpc>
                <a:spcPct val="100000"/>
              </a:lnSpc>
              <a:spcAft>
                <a:spcPts val="600"/>
              </a:spcAft>
            </a:pPr>
            <a:r>
              <a:rPr lang="ru-RU" sz="1400" spc="-20" err="1">
                <a:solidFill>
                  <a:schemeClr val="tx2"/>
                </a:solidFill>
                <a:cs typeface="Arial"/>
              </a:rPr>
              <a:t>Тўлов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ведомостига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ҳеч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қачон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ишга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чиқмайдиган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ёки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ҳатто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мавжуд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бўлмаган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одамлар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киради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.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Ходимлар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иш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вақтидан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ташқари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ишлари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ҳақида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эълон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қиладилар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, шу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билан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бирга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улар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иш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жойида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ушланиб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қолмайдилар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. </a:t>
            </a:r>
          </a:p>
        </p:txBody>
      </p:sp>
      <p:sp>
        <p:nvSpPr>
          <p:cNvPr id="27" name="object 12">
            <a:extLst>
              <a:ext uri="{FF2B5EF4-FFF2-40B4-BE49-F238E27FC236}">
                <a16:creationId xmlns:a16="http://schemas.microsoft.com/office/drawing/2014/main" id="{A2EF6144-167D-4221-9ED1-E0E44897C837}"/>
              </a:ext>
            </a:extLst>
          </p:cNvPr>
          <p:cNvSpPr/>
          <p:nvPr/>
        </p:nvSpPr>
        <p:spPr>
          <a:xfrm>
            <a:off x="6167437" y="3527377"/>
            <a:ext cx="688121" cy="685827"/>
          </a:xfrm>
          <a:custGeom>
            <a:avLst/>
            <a:gdLst/>
            <a:ahLst/>
            <a:cxnLst/>
            <a:rect l="l" t="t" r="r" b="b"/>
            <a:pathLst>
              <a:path w="381000" h="379730">
                <a:moveTo>
                  <a:pt x="190500" y="0"/>
                </a:moveTo>
                <a:lnTo>
                  <a:pt x="146837" y="5011"/>
                </a:lnTo>
                <a:lnTo>
                  <a:pt x="106746" y="19287"/>
                </a:lnTo>
                <a:lnTo>
                  <a:pt x="71374" y="41687"/>
                </a:lnTo>
                <a:lnTo>
                  <a:pt x="41867" y="71072"/>
                </a:lnTo>
                <a:lnTo>
                  <a:pt x="19372" y="106302"/>
                </a:lnTo>
                <a:lnTo>
                  <a:pt x="5034" y="146237"/>
                </a:lnTo>
                <a:lnTo>
                  <a:pt x="0" y="189737"/>
                </a:lnTo>
                <a:lnTo>
                  <a:pt x="5034" y="233238"/>
                </a:lnTo>
                <a:lnTo>
                  <a:pt x="19372" y="273173"/>
                </a:lnTo>
                <a:lnTo>
                  <a:pt x="41867" y="308403"/>
                </a:lnTo>
                <a:lnTo>
                  <a:pt x="71374" y="337788"/>
                </a:lnTo>
                <a:lnTo>
                  <a:pt x="106746" y="360188"/>
                </a:lnTo>
                <a:lnTo>
                  <a:pt x="146837" y="374464"/>
                </a:lnTo>
                <a:lnTo>
                  <a:pt x="190500" y="379475"/>
                </a:lnTo>
                <a:lnTo>
                  <a:pt x="234162" y="374464"/>
                </a:lnTo>
                <a:lnTo>
                  <a:pt x="274253" y="360188"/>
                </a:lnTo>
                <a:lnTo>
                  <a:pt x="309625" y="337788"/>
                </a:lnTo>
                <a:lnTo>
                  <a:pt x="339132" y="308403"/>
                </a:lnTo>
                <a:lnTo>
                  <a:pt x="361627" y="273173"/>
                </a:lnTo>
                <a:lnTo>
                  <a:pt x="375965" y="233238"/>
                </a:lnTo>
                <a:lnTo>
                  <a:pt x="381000" y="189737"/>
                </a:lnTo>
                <a:lnTo>
                  <a:pt x="375965" y="146237"/>
                </a:lnTo>
                <a:lnTo>
                  <a:pt x="361627" y="106302"/>
                </a:lnTo>
                <a:lnTo>
                  <a:pt x="339132" y="71072"/>
                </a:lnTo>
                <a:lnTo>
                  <a:pt x="309625" y="41687"/>
                </a:lnTo>
                <a:lnTo>
                  <a:pt x="274253" y="19287"/>
                </a:lnTo>
                <a:lnTo>
                  <a:pt x="234162" y="5011"/>
                </a:lnTo>
                <a:lnTo>
                  <a:pt x="190500" y="0"/>
                </a:lnTo>
                <a:close/>
              </a:path>
            </a:pathLst>
          </a:custGeom>
          <a:solidFill>
            <a:srgbClr val="B1C7F7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0">
            <a:extLst>
              <a:ext uri="{FF2B5EF4-FFF2-40B4-BE49-F238E27FC236}">
                <a16:creationId xmlns:a16="http://schemas.microsoft.com/office/drawing/2014/main" id="{A9162942-7409-4186-AE56-A958BB71E925}"/>
              </a:ext>
            </a:extLst>
          </p:cNvPr>
          <p:cNvSpPr txBox="1"/>
          <p:nvPr/>
        </p:nvSpPr>
        <p:spPr>
          <a:xfrm>
            <a:off x="6948030" y="3530470"/>
            <a:ext cx="4800745" cy="138178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Aft>
                <a:spcPts val="600"/>
              </a:spcAft>
            </a:pP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Хизмат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сафари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харажатлари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uz-Cyrl-UZ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ва кундалик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харажатлар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 </a:t>
            </a:r>
          </a:p>
          <a:p>
            <a:pPr marL="12700">
              <a:lnSpc>
                <a:spcPct val="100000"/>
              </a:lnSpc>
              <a:spcAft>
                <a:spcPts val="600"/>
              </a:spcAft>
            </a:pPr>
            <a:r>
              <a:rPr lang="ru-RU" sz="1400" spc="-20" err="1">
                <a:solidFill>
                  <a:schemeClr val="tx2"/>
                </a:solidFill>
                <a:cs typeface="Arial"/>
              </a:rPr>
              <a:t>Ходимлар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фойдаланилмаган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сафарлар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ёки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ошириб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кўрсатилган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сафар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харажатлари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учун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тўловни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талаб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қиладилар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.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Баъзи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мамлакатлардаги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меҳмонхона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ходимлари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мунтазам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равишда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ҳақ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эвазига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ёлғон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ёки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оширилган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тўловларни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тақдим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этадилар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. </a:t>
            </a:r>
          </a:p>
        </p:txBody>
      </p:sp>
      <p:sp>
        <p:nvSpPr>
          <p:cNvPr id="29" name="object 12">
            <a:extLst>
              <a:ext uri="{FF2B5EF4-FFF2-40B4-BE49-F238E27FC236}">
                <a16:creationId xmlns:a16="http://schemas.microsoft.com/office/drawing/2014/main" id="{3810445F-DF49-4D55-8EE6-49DE0807ADCE}"/>
              </a:ext>
            </a:extLst>
          </p:cNvPr>
          <p:cNvSpPr/>
          <p:nvPr/>
        </p:nvSpPr>
        <p:spPr>
          <a:xfrm>
            <a:off x="6167437" y="5036889"/>
            <a:ext cx="688121" cy="685827"/>
          </a:xfrm>
          <a:custGeom>
            <a:avLst/>
            <a:gdLst/>
            <a:ahLst/>
            <a:cxnLst/>
            <a:rect l="l" t="t" r="r" b="b"/>
            <a:pathLst>
              <a:path w="381000" h="379730">
                <a:moveTo>
                  <a:pt x="190500" y="0"/>
                </a:moveTo>
                <a:lnTo>
                  <a:pt x="146837" y="5011"/>
                </a:lnTo>
                <a:lnTo>
                  <a:pt x="106746" y="19287"/>
                </a:lnTo>
                <a:lnTo>
                  <a:pt x="71374" y="41687"/>
                </a:lnTo>
                <a:lnTo>
                  <a:pt x="41867" y="71072"/>
                </a:lnTo>
                <a:lnTo>
                  <a:pt x="19372" y="106302"/>
                </a:lnTo>
                <a:lnTo>
                  <a:pt x="5034" y="146237"/>
                </a:lnTo>
                <a:lnTo>
                  <a:pt x="0" y="189737"/>
                </a:lnTo>
                <a:lnTo>
                  <a:pt x="5034" y="233238"/>
                </a:lnTo>
                <a:lnTo>
                  <a:pt x="19372" y="273173"/>
                </a:lnTo>
                <a:lnTo>
                  <a:pt x="41867" y="308403"/>
                </a:lnTo>
                <a:lnTo>
                  <a:pt x="71374" y="337788"/>
                </a:lnTo>
                <a:lnTo>
                  <a:pt x="106746" y="360188"/>
                </a:lnTo>
                <a:lnTo>
                  <a:pt x="146837" y="374464"/>
                </a:lnTo>
                <a:lnTo>
                  <a:pt x="190500" y="379475"/>
                </a:lnTo>
                <a:lnTo>
                  <a:pt x="234162" y="374464"/>
                </a:lnTo>
                <a:lnTo>
                  <a:pt x="274253" y="360188"/>
                </a:lnTo>
                <a:lnTo>
                  <a:pt x="309625" y="337788"/>
                </a:lnTo>
                <a:lnTo>
                  <a:pt x="339132" y="308403"/>
                </a:lnTo>
                <a:lnTo>
                  <a:pt x="361627" y="273173"/>
                </a:lnTo>
                <a:lnTo>
                  <a:pt x="375965" y="233238"/>
                </a:lnTo>
                <a:lnTo>
                  <a:pt x="381000" y="189737"/>
                </a:lnTo>
                <a:lnTo>
                  <a:pt x="375965" y="146237"/>
                </a:lnTo>
                <a:lnTo>
                  <a:pt x="361627" y="106302"/>
                </a:lnTo>
                <a:lnTo>
                  <a:pt x="339132" y="71072"/>
                </a:lnTo>
                <a:lnTo>
                  <a:pt x="309625" y="41687"/>
                </a:lnTo>
                <a:lnTo>
                  <a:pt x="274253" y="19287"/>
                </a:lnTo>
                <a:lnTo>
                  <a:pt x="234162" y="5011"/>
                </a:lnTo>
                <a:lnTo>
                  <a:pt x="190500" y="0"/>
                </a:lnTo>
                <a:close/>
              </a:path>
            </a:pathLst>
          </a:custGeom>
          <a:solidFill>
            <a:srgbClr val="B1C7F7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20">
            <a:extLst>
              <a:ext uri="{FF2B5EF4-FFF2-40B4-BE49-F238E27FC236}">
                <a16:creationId xmlns:a16="http://schemas.microsoft.com/office/drawing/2014/main" id="{B9C13EE6-911F-4BED-ADA1-8B655A63BC7C}"/>
              </a:ext>
            </a:extLst>
          </p:cNvPr>
          <p:cNvSpPr txBox="1"/>
          <p:nvPr/>
        </p:nvSpPr>
        <p:spPr>
          <a:xfrm>
            <a:off x="6948030" y="5039982"/>
            <a:ext cx="4800745" cy="11663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Aft>
                <a:spcPts val="600"/>
              </a:spcAft>
            </a:pP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Инвентарь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ўғирланиши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. </a:t>
            </a:r>
          </a:p>
          <a:p>
            <a:pPr marL="12700">
              <a:lnSpc>
                <a:spcPct val="100000"/>
              </a:lnSpc>
              <a:spcAft>
                <a:spcPts val="600"/>
              </a:spcAft>
            </a:pPr>
            <a:r>
              <a:rPr lang="ru-RU" sz="1400" spc="-20">
                <a:solidFill>
                  <a:schemeClr val="tx2"/>
                </a:solidFill>
                <a:cs typeface="Arial"/>
              </a:rPr>
              <a:t>Канцелярия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буюмлари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,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мебеллар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осонгина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сотилиши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мумкин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бўлган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бошқа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буюмлар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ташкилот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томонидан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қабул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қилинганда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тўғри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акс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эттирилмайди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ёки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етказиб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берилгандан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кейин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ёзувлар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сохталаштирилади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.</a:t>
            </a:r>
          </a:p>
        </p:txBody>
      </p:sp>
      <p:grpSp>
        <p:nvGrpSpPr>
          <p:cNvPr id="31" name="Group 787">
            <a:extLst>
              <a:ext uri="{FF2B5EF4-FFF2-40B4-BE49-F238E27FC236}">
                <a16:creationId xmlns:a16="http://schemas.microsoft.com/office/drawing/2014/main" id="{0560D6B5-2967-45DF-B706-F2E9F06FEB2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6352" y="2122068"/>
            <a:ext cx="487487" cy="502859"/>
            <a:chOff x="936" y="1587"/>
            <a:chExt cx="222" cy="229"/>
          </a:xfrm>
          <a:solidFill>
            <a:schemeClr val="bg2">
              <a:lumMod val="25000"/>
            </a:schemeClr>
          </a:solidFill>
        </p:grpSpPr>
        <p:sp>
          <p:nvSpPr>
            <p:cNvPr id="32" name="Freeform 788">
              <a:extLst>
                <a:ext uri="{FF2B5EF4-FFF2-40B4-BE49-F238E27FC236}">
                  <a16:creationId xmlns:a16="http://schemas.microsoft.com/office/drawing/2014/main" id="{98952755-6811-4DB1-BF06-5D2181015D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6" y="1587"/>
              <a:ext cx="222" cy="229"/>
            </a:xfrm>
            <a:custGeom>
              <a:avLst/>
              <a:gdLst>
                <a:gd name="T0" fmla="*/ 5899 w 6200"/>
                <a:gd name="T1" fmla="*/ 2895 h 6409"/>
                <a:gd name="T2" fmla="*/ 5418 w 6200"/>
                <a:gd name="T3" fmla="*/ 2138 h 6409"/>
                <a:gd name="T4" fmla="*/ 5543 w 6200"/>
                <a:gd name="T5" fmla="*/ 1326 h 6409"/>
                <a:gd name="T6" fmla="*/ 3276 w 6200"/>
                <a:gd name="T7" fmla="*/ 138 h 6409"/>
                <a:gd name="T8" fmla="*/ 1335 w 6200"/>
                <a:gd name="T9" fmla="*/ 1401 h 6409"/>
                <a:gd name="T10" fmla="*/ 1724 w 6200"/>
                <a:gd name="T11" fmla="*/ 1084 h 6409"/>
                <a:gd name="T12" fmla="*/ 2441 w 6200"/>
                <a:gd name="T13" fmla="*/ 972 h 6409"/>
                <a:gd name="T14" fmla="*/ 1291 w 6200"/>
                <a:gd name="T15" fmla="*/ 1203 h 6409"/>
                <a:gd name="T16" fmla="*/ 928 w 6200"/>
                <a:gd name="T17" fmla="*/ 2490 h 6409"/>
                <a:gd name="T18" fmla="*/ 2635 w 6200"/>
                <a:gd name="T19" fmla="*/ 805 h 6409"/>
                <a:gd name="T20" fmla="*/ 1239 w 6200"/>
                <a:gd name="T21" fmla="*/ 484 h 6409"/>
                <a:gd name="T22" fmla="*/ 546 w 6200"/>
                <a:gd name="T23" fmla="*/ 2138 h 6409"/>
                <a:gd name="T24" fmla="*/ 0 w 6200"/>
                <a:gd name="T25" fmla="*/ 2895 h 6409"/>
                <a:gd name="T26" fmla="*/ 5494 w 6200"/>
                <a:gd name="T27" fmla="*/ 6409 h 6409"/>
                <a:gd name="T28" fmla="*/ 5995 w 6200"/>
                <a:gd name="T29" fmla="*/ 5141 h 6409"/>
                <a:gd name="T30" fmla="*/ 5995 w 6200"/>
                <a:gd name="T31" fmla="*/ 3758 h 6409"/>
                <a:gd name="T32" fmla="*/ 5545 w 6200"/>
                <a:gd name="T33" fmla="*/ 2447 h 6409"/>
                <a:gd name="T34" fmla="*/ 5107 w 6200"/>
                <a:gd name="T35" fmla="*/ 2490 h 6409"/>
                <a:gd name="T36" fmla="*/ 3426 w 6200"/>
                <a:gd name="T37" fmla="*/ 241 h 6409"/>
                <a:gd name="T38" fmla="*/ 3583 w 6200"/>
                <a:gd name="T39" fmla="*/ 211 h 6409"/>
                <a:gd name="T40" fmla="*/ 4886 w 6200"/>
                <a:gd name="T41" fmla="*/ 2490 h 6409"/>
                <a:gd name="T42" fmla="*/ 5042 w 6200"/>
                <a:gd name="T43" fmla="*/ 1844 h 6409"/>
                <a:gd name="T44" fmla="*/ 3926 w 6200"/>
                <a:gd name="T45" fmla="*/ 669 h 6409"/>
                <a:gd name="T46" fmla="*/ 3180 w 6200"/>
                <a:gd name="T47" fmla="*/ 808 h 6409"/>
                <a:gd name="T48" fmla="*/ 3426 w 6200"/>
                <a:gd name="T49" fmla="*/ 241 h 6409"/>
                <a:gd name="T50" fmla="*/ 2255 w 6200"/>
                <a:gd name="T51" fmla="*/ 2490 h 6409"/>
                <a:gd name="T52" fmla="*/ 3357 w 6200"/>
                <a:gd name="T53" fmla="*/ 896 h 6409"/>
                <a:gd name="T54" fmla="*/ 3824 w 6200"/>
                <a:gd name="T55" fmla="*/ 819 h 6409"/>
                <a:gd name="T56" fmla="*/ 4883 w 6200"/>
                <a:gd name="T57" fmla="*/ 1933 h 6409"/>
                <a:gd name="T58" fmla="*/ 4216 w 6200"/>
                <a:gd name="T59" fmla="*/ 2490 h 6409"/>
                <a:gd name="T60" fmla="*/ 2900 w 6200"/>
                <a:gd name="T61" fmla="*/ 2490 h 6409"/>
                <a:gd name="T62" fmla="*/ 419 w 6200"/>
                <a:gd name="T63" fmla="*/ 2447 h 6409"/>
                <a:gd name="T64" fmla="*/ 744 w 6200"/>
                <a:gd name="T65" fmla="*/ 2490 h 6409"/>
                <a:gd name="T66" fmla="*/ 182 w 6200"/>
                <a:gd name="T67" fmla="*/ 2895 h 6409"/>
                <a:gd name="T68" fmla="*/ 5717 w 6200"/>
                <a:gd name="T69" fmla="*/ 2895 h 6409"/>
                <a:gd name="T70" fmla="*/ 182 w 6200"/>
                <a:gd name="T71" fmla="*/ 2895 h 6409"/>
                <a:gd name="T72" fmla="*/ 405 w 6200"/>
                <a:gd name="T73" fmla="*/ 6227 h 6409"/>
                <a:gd name="T74" fmla="*/ 674 w 6200"/>
                <a:gd name="T75" fmla="*/ 5751 h 6409"/>
                <a:gd name="T76" fmla="*/ 182 w 6200"/>
                <a:gd name="T77" fmla="*/ 5568 h 6409"/>
                <a:gd name="T78" fmla="*/ 5717 w 6200"/>
                <a:gd name="T79" fmla="*/ 3758 h 6409"/>
                <a:gd name="T80" fmla="*/ 4227 w 6200"/>
                <a:gd name="T81" fmla="*/ 4147 h 6409"/>
                <a:gd name="T82" fmla="*/ 4189 w 6200"/>
                <a:gd name="T83" fmla="*/ 4244 h 6409"/>
                <a:gd name="T84" fmla="*/ 4850 w 6200"/>
                <a:gd name="T85" fmla="*/ 5141 h 6409"/>
                <a:gd name="T86" fmla="*/ 5717 w 6200"/>
                <a:gd name="T87" fmla="*/ 5568 h 6409"/>
                <a:gd name="T88" fmla="*/ 1258 w 6200"/>
                <a:gd name="T89" fmla="*/ 5751 h 6409"/>
                <a:gd name="T90" fmla="*/ 6018 w 6200"/>
                <a:gd name="T91" fmla="*/ 4936 h 6409"/>
                <a:gd name="T92" fmla="*/ 4402 w 6200"/>
                <a:gd name="T93" fmla="*/ 4692 h 6409"/>
                <a:gd name="T94" fmla="*/ 4340 w 6200"/>
                <a:gd name="T95" fmla="*/ 4449 h 6409"/>
                <a:gd name="T96" fmla="*/ 4402 w 6200"/>
                <a:gd name="T97" fmla="*/ 4207 h 6409"/>
                <a:gd name="T98" fmla="*/ 6018 w 6200"/>
                <a:gd name="T99" fmla="*/ 3963 h 6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200" h="6409">
                  <a:moveTo>
                    <a:pt x="5995" y="3758"/>
                  </a:moveTo>
                  <a:lnTo>
                    <a:pt x="5899" y="3758"/>
                  </a:lnTo>
                  <a:lnTo>
                    <a:pt x="5899" y="2895"/>
                  </a:lnTo>
                  <a:cubicBezTo>
                    <a:pt x="5899" y="2758"/>
                    <a:pt x="5831" y="2637"/>
                    <a:pt x="5727" y="2564"/>
                  </a:cubicBezTo>
                  <a:lnTo>
                    <a:pt x="5727" y="2447"/>
                  </a:lnTo>
                  <a:cubicBezTo>
                    <a:pt x="5727" y="2276"/>
                    <a:pt x="5589" y="2138"/>
                    <a:pt x="5418" y="2138"/>
                  </a:cubicBezTo>
                  <a:lnTo>
                    <a:pt x="5347" y="2138"/>
                  </a:lnTo>
                  <a:lnTo>
                    <a:pt x="5620" y="1736"/>
                  </a:lnTo>
                  <a:cubicBezTo>
                    <a:pt x="5712" y="1601"/>
                    <a:pt x="5677" y="1417"/>
                    <a:pt x="5543" y="1326"/>
                  </a:cubicBezTo>
                  <a:lnTo>
                    <a:pt x="3686" y="60"/>
                  </a:lnTo>
                  <a:cubicBezTo>
                    <a:pt x="3621" y="16"/>
                    <a:pt x="3542" y="0"/>
                    <a:pt x="3465" y="14"/>
                  </a:cubicBezTo>
                  <a:cubicBezTo>
                    <a:pt x="3387" y="29"/>
                    <a:pt x="3320" y="73"/>
                    <a:pt x="3276" y="138"/>
                  </a:cubicBezTo>
                  <a:lnTo>
                    <a:pt x="1673" y="2490"/>
                  </a:lnTo>
                  <a:lnTo>
                    <a:pt x="1227" y="2490"/>
                  </a:lnTo>
                  <a:lnTo>
                    <a:pt x="1335" y="1401"/>
                  </a:lnTo>
                  <a:cubicBezTo>
                    <a:pt x="1336" y="1388"/>
                    <a:pt x="1344" y="1378"/>
                    <a:pt x="1355" y="1373"/>
                  </a:cubicBezTo>
                  <a:cubicBezTo>
                    <a:pt x="1494" y="1321"/>
                    <a:pt x="1614" y="1224"/>
                    <a:pt x="1693" y="1099"/>
                  </a:cubicBezTo>
                  <a:cubicBezTo>
                    <a:pt x="1700" y="1089"/>
                    <a:pt x="1711" y="1083"/>
                    <a:pt x="1724" y="1084"/>
                  </a:cubicBezTo>
                  <a:lnTo>
                    <a:pt x="2423" y="1154"/>
                  </a:lnTo>
                  <a:cubicBezTo>
                    <a:pt x="2473" y="1158"/>
                    <a:pt x="2518" y="1122"/>
                    <a:pt x="2523" y="1072"/>
                  </a:cubicBezTo>
                  <a:cubicBezTo>
                    <a:pt x="2528" y="1022"/>
                    <a:pt x="2491" y="977"/>
                    <a:pt x="2441" y="972"/>
                  </a:cubicBezTo>
                  <a:lnTo>
                    <a:pt x="1742" y="903"/>
                  </a:lnTo>
                  <a:cubicBezTo>
                    <a:pt x="1660" y="895"/>
                    <a:pt x="1583" y="932"/>
                    <a:pt x="1539" y="1001"/>
                  </a:cubicBezTo>
                  <a:cubicBezTo>
                    <a:pt x="1481" y="1093"/>
                    <a:pt x="1393" y="1164"/>
                    <a:pt x="1291" y="1203"/>
                  </a:cubicBezTo>
                  <a:cubicBezTo>
                    <a:pt x="1214" y="1232"/>
                    <a:pt x="1161" y="1301"/>
                    <a:pt x="1153" y="1383"/>
                  </a:cubicBezTo>
                  <a:lnTo>
                    <a:pt x="1044" y="2490"/>
                  </a:lnTo>
                  <a:lnTo>
                    <a:pt x="928" y="2490"/>
                  </a:lnTo>
                  <a:lnTo>
                    <a:pt x="1098" y="767"/>
                  </a:lnTo>
                  <a:cubicBezTo>
                    <a:pt x="1104" y="705"/>
                    <a:pt x="1159" y="660"/>
                    <a:pt x="1221" y="666"/>
                  </a:cubicBezTo>
                  <a:lnTo>
                    <a:pt x="2635" y="805"/>
                  </a:lnTo>
                  <a:cubicBezTo>
                    <a:pt x="2685" y="810"/>
                    <a:pt x="2729" y="774"/>
                    <a:pt x="2734" y="724"/>
                  </a:cubicBezTo>
                  <a:cubicBezTo>
                    <a:pt x="2739" y="673"/>
                    <a:pt x="2703" y="629"/>
                    <a:pt x="2653" y="624"/>
                  </a:cubicBezTo>
                  <a:lnTo>
                    <a:pt x="1239" y="484"/>
                  </a:lnTo>
                  <a:cubicBezTo>
                    <a:pt x="1077" y="468"/>
                    <a:pt x="932" y="587"/>
                    <a:pt x="916" y="749"/>
                  </a:cubicBezTo>
                  <a:lnTo>
                    <a:pt x="779" y="2138"/>
                  </a:lnTo>
                  <a:lnTo>
                    <a:pt x="546" y="2138"/>
                  </a:lnTo>
                  <a:cubicBezTo>
                    <a:pt x="375" y="2138"/>
                    <a:pt x="237" y="2276"/>
                    <a:pt x="237" y="2447"/>
                  </a:cubicBezTo>
                  <a:lnTo>
                    <a:pt x="237" y="2527"/>
                  </a:lnTo>
                  <a:cubicBezTo>
                    <a:pt x="97" y="2591"/>
                    <a:pt x="0" y="2732"/>
                    <a:pt x="0" y="2895"/>
                  </a:cubicBezTo>
                  <a:lnTo>
                    <a:pt x="0" y="6004"/>
                  </a:lnTo>
                  <a:cubicBezTo>
                    <a:pt x="0" y="6227"/>
                    <a:pt x="182" y="6409"/>
                    <a:pt x="405" y="6409"/>
                  </a:cubicBezTo>
                  <a:lnTo>
                    <a:pt x="5494" y="6409"/>
                  </a:lnTo>
                  <a:cubicBezTo>
                    <a:pt x="5717" y="6409"/>
                    <a:pt x="5899" y="6227"/>
                    <a:pt x="5899" y="6004"/>
                  </a:cubicBezTo>
                  <a:lnTo>
                    <a:pt x="5899" y="5141"/>
                  </a:lnTo>
                  <a:lnTo>
                    <a:pt x="5995" y="5141"/>
                  </a:lnTo>
                  <a:cubicBezTo>
                    <a:pt x="6108" y="5141"/>
                    <a:pt x="6200" y="5049"/>
                    <a:pt x="6200" y="4936"/>
                  </a:cubicBezTo>
                  <a:lnTo>
                    <a:pt x="6200" y="3963"/>
                  </a:lnTo>
                  <a:cubicBezTo>
                    <a:pt x="6200" y="3850"/>
                    <a:pt x="6108" y="3758"/>
                    <a:pt x="5995" y="3758"/>
                  </a:cubicBezTo>
                  <a:close/>
                  <a:moveTo>
                    <a:pt x="5418" y="2320"/>
                  </a:moveTo>
                  <a:lnTo>
                    <a:pt x="5418" y="2320"/>
                  </a:lnTo>
                  <a:cubicBezTo>
                    <a:pt x="5488" y="2320"/>
                    <a:pt x="5545" y="2377"/>
                    <a:pt x="5545" y="2447"/>
                  </a:cubicBezTo>
                  <a:lnTo>
                    <a:pt x="5545" y="2493"/>
                  </a:lnTo>
                  <a:cubicBezTo>
                    <a:pt x="5528" y="2491"/>
                    <a:pt x="5511" y="2490"/>
                    <a:pt x="5494" y="2490"/>
                  </a:cubicBezTo>
                  <a:lnTo>
                    <a:pt x="5107" y="2490"/>
                  </a:lnTo>
                  <a:lnTo>
                    <a:pt x="5223" y="2320"/>
                  </a:lnTo>
                  <a:lnTo>
                    <a:pt x="5418" y="2320"/>
                  </a:lnTo>
                  <a:close/>
                  <a:moveTo>
                    <a:pt x="3426" y="241"/>
                  </a:moveTo>
                  <a:cubicBezTo>
                    <a:pt x="3443" y="216"/>
                    <a:pt x="3469" y="199"/>
                    <a:pt x="3499" y="193"/>
                  </a:cubicBezTo>
                  <a:cubicBezTo>
                    <a:pt x="3506" y="192"/>
                    <a:pt x="3513" y="191"/>
                    <a:pt x="3520" y="191"/>
                  </a:cubicBezTo>
                  <a:cubicBezTo>
                    <a:pt x="3542" y="191"/>
                    <a:pt x="3564" y="198"/>
                    <a:pt x="3583" y="211"/>
                  </a:cubicBezTo>
                  <a:lnTo>
                    <a:pt x="5440" y="1476"/>
                  </a:lnTo>
                  <a:cubicBezTo>
                    <a:pt x="5491" y="1511"/>
                    <a:pt x="5505" y="1582"/>
                    <a:pt x="5470" y="1633"/>
                  </a:cubicBezTo>
                  <a:lnTo>
                    <a:pt x="4886" y="2490"/>
                  </a:lnTo>
                  <a:lnTo>
                    <a:pt x="4746" y="2490"/>
                  </a:lnTo>
                  <a:lnTo>
                    <a:pt x="5032" y="2070"/>
                  </a:lnTo>
                  <a:cubicBezTo>
                    <a:pt x="5079" y="2002"/>
                    <a:pt x="5082" y="1915"/>
                    <a:pt x="5042" y="1844"/>
                  </a:cubicBezTo>
                  <a:cubicBezTo>
                    <a:pt x="4989" y="1749"/>
                    <a:pt x="4967" y="1637"/>
                    <a:pt x="4981" y="1529"/>
                  </a:cubicBezTo>
                  <a:cubicBezTo>
                    <a:pt x="4992" y="1449"/>
                    <a:pt x="4956" y="1370"/>
                    <a:pt x="4889" y="1324"/>
                  </a:cubicBezTo>
                  <a:lnTo>
                    <a:pt x="3926" y="669"/>
                  </a:lnTo>
                  <a:cubicBezTo>
                    <a:pt x="3859" y="623"/>
                    <a:pt x="3773" y="618"/>
                    <a:pt x="3702" y="658"/>
                  </a:cubicBezTo>
                  <a:cubicBezTo>
                    <a:pt x="3607" y="710"/>
                    <a:pt x="3495" y="731"/>
                    <a:pt x="3387" y="716"/>
                  </a:cubicBezTo>
                  <a:cubicBezTo>
                    <a:pt x="3307" y="704"/>
                    <a:pt x="3226" y="741"/>
                    <a:pt x="3180" y="808"/>
                  </a:cubicBezTo>
                  <a:lnTo>
                    <a:pt x="2034" y="2490"/>
                  </a:lnTo>
                  <a:lnTo>
                    <a:pt x="1894" y="2490"/>
                  </a:lnTo>
                  <a:lnTo>
                    <a:pt x="3426" y="241"/>
                  </a:lnTo>
                  <a:close/>
                  <a:moveTo>
                    <a:pt x="3467" y="1789"/>
                  </a:moveTo>
                  <a:cubicBezTo>
                    <a:pt x="3069" y="1789"/>
                    <a:pt x="2743" y="2099"/>
                    <a:pt x="2717" y="2490"/>
                  </a:cubicBezTo>
                  <a:lnTo>
                    <a:pt x="2255" y="2490"/>
                  </a:lnTo>
                  <a:lnTo>
                    <a:pt x="3331" y="910"/>
                  </a:lnTo>
                  <a:lnTo>
                    <a:pt x="3331" y="910"/>
                  </a:lnTo>
                  <a:cubicBezTo>
                    <a:pt x="3337" y="901"/>
                    <a:pt x="3347" y="896"/>
                    <a:pt x="3357" y="896"/>
                  </a:cubicBezTo>
                  <a:cubicBezTo>
                    <a:pt x="3359" y="896"/>
                    <a:pt x="3360" y="896"/>
                    <a:pt x="3362" y="896"/>
                  </a:cubicBezTo>
                  <a:cubicBezTo>
                    <a:pt x="3508" y="917"/>
                    <a:pt x="3661" y="889"/>
                    <a:pt x="3790" y="817"/>
                  </a:cubicBezTo>
                  <a:cubicBezTo>
                    <a:pt x="3800" y="812"/>
                    <a:pt x="3814" y="812"/>
                    <a:pt x="3824" y="819"/>
                  </a:cubicBezTo>
                  <a:lnTo>
                    <a:pt x="4786" y="1475"/>
                  </a:lnTo>
                  <a:cubicBezTo>
                    <a:pt x="4796" y="1482"/>
                    <a:pt x="4802" y="1494"/>
                    <a:pt x="4800" y="1505"/>
                  </a:cubicBezTo>
                  <a:cubicBezTo>
                    <a:pt x="4781" y="1652"/>
                    <a:pt x="4811" y="1804"/>
                    <a:pt x="4883" y="1933"/>
                  </a:cubicBezTo>
                  <a:cubicBezTo>
                    <a:pt x="4889" y="1944"/>
                    <a:pt x="4888" y="1957"/>
                    <a:pt x="4882" y="1967"/>
                  </a:cubicBezTo>
                  <a:lnTo>
                    <a:pt x="4525" y="2490"/>
                  </a:lnTo>
                  <a:lnTo>
                    <a:pt x="4216" y="2490"/>
                  </a:lnTo>
                  <a:cubicBezTo>
                    <a:pt x="4190" y="2099"/>
                    <a:pt x="3864" y="1789"/>
                    <a:pt x="3467" y="1789"/>
                  </a:cubicBezTo>
                  <a:close/>
                  <a:moveTo>
                    <a:pt x="4033" y="2490"/>
                  </a:moveTo>
                  <a:lnTo>
                    <a:pt x="2900" y="2490"/>
                  </a:lnTo>
                  <a:cubicBezTo>
                    <a:pt x="2926" y="2200"/>
                    <a:pt x="3170" y="1972"/>
                    <a:pt x="3467" y="1972"/>
                  </a:cubicBezTo>
                  <a:cubicBezTo>
                    <a:pt x="3763" y="1972"/>
                    <a:pt x="4007" y="2200"/>
                    <a:pt x="4033" y="2490"/>
                  </a:cubicBezTo>
                  <a:close/>
                  <a:moveTo>
                    <a:pt x="419" y="2447"/>
                  </a:moveTo>
                  <a:cubicBezTo>
                    <a:pt x="419" y="2377"/>
                    <a:pt x="476" y="2320"/>
                    <a:pt x="546" y="2320"/>
                  </a:cubicBezTo>
                  <a:lnTo>
                    <a:pt x="761" y="2320"/>
                  </a:lnTo>
                  <a:lnTo>
                    <a:pt x="744" y="2490"/>
                  </a:lnTo>
                  <a:lnTo>
                    <a:pt x="419" y="2490"/>
                  </a:lnTo>
                  <a:lnTo>
                    <a:pt x="419" y="2447"/>
                  </a:lnTo>
                  <a:close/>
                  <a:moveTo>
                    <a:pt x="182" y="2895"/>
                  </a:moveTo>
                  <a:cubicBezTo>
                    <a:pt x="182" y="2772"/>
                    <a:pt x="283" y="2672"/>
                    <a:pt x="405" y="2672"/>
                  </a:cubicBezTo>
                  <a:lnTo>
                    <a:pt x="5494" y="2672"/>
                  </a:lnTo>
                  <a:cubicBezTo>
                    <a:pt x="5617" y="2672"/>
                    <a:pt x="5717" y="2772"/>
                    <a:pt x="5717" y="2895"/>
                  </a:cubicBezTo>
                  <a:lnTo>
                    <a:pt x="5717" y="3148"/>
                  </a:lnTo>
                  <a:lnTo>
                    <a:pt x="182" y="3148"/>
                  </a:lnTo>
                  <a:lnTo>
                    <a:pt x="182" y="2895"/>
                  </a:lnTo>
                  <a:close/>
                  <a:moveTo>
                    <a:pt x="5717" y="6004"/>
                  </a:moveTo>
                  <a:cubicBezTo>
                    <a:pt x="5717" y="6127"/>
                    <a:pt x="5617" y="6227"/>
                    <a:pt x="5494" y="6227"/>
                  </a:cubicBezTo>
                  <a:lnTo>
                    <a:pt x="405" y="6227"/>
                  </a:lnTo>
                  <a:cubicBezTo>
                    <a:pt x="283" y="6227"/>
                    <a:pt x="182" y="6127"/>
                    <a:pt x="182" y="6004"/>
                  </a:cubicBezTo>
                  <a:lnTo>
                    <a:pt x="182" y="5751"/>
                  </a:lnTo>
                  <a:lnTo>
                    <a:pt x="674" y="5751"/>
                  </a:lnTo>
                  <a:cubicBezTo>
                    <a:pt x="725" y="5751"/>
                    <a:pt x="765" y="5710"/>
                    <a:pt x="765" y="5659"/>
                  </a:cubicBezTo>
                  <a:cubicBezTo>
                    <a:pt x="765" y="5609"/>
                    <a:pt x="725" y="5568"/>
                    <a:pt x="674" y="5568"/>
                  </a:cubicBezTo>
                  <a:lnTo>
                    <a:pt x="182" y="5568"/>
                  </a:lnTo>
                  <a:lnTo>
                    <a:pt x="182" y="3330"/>
                  </a:lnTo>
                  <a:lnTo>
                    <a:pt x="5717" y="3330"/>
                  </a:lnTo>
                  <a:lnTo>
                    <a:pt x="5717" y="3758"/>
                  </a:lnTo>
                  <a:lnTo>
                    <a:pt x="4850" y="3758"/>
                  </a:lnTo>
                  <a:lnTo>
                    <a:pt x="4850" y="3758"/>
                  </a:lnTo>
                  <a:cubicBezTo>
                    <a:pt x="4576" y="3758"/>
                    <a:pt x="4340" y="3917"/>
                    <a:pt x="4227" y="4147"/>
                  </a:cubicBezTo>
                  <a:cubicBezTo>
                    <a:pt x="4227" y="4148"/>
                    <a:pt x="4227" y="4149"/>
                    <a:pt x="4226" y="4150"/>
                  </a:cubicBezTo>
                  <a:cubicBezTo>
                    <a:pt x="4225" y="4152"/>
                    <a:pt x="4225" y="4154"/>
                    <a:pt x="4224" y="4156"/>
                  </a:cubicBezTo>
                  <a:cubicBezTo>
                    <a:pt x="4210" y="4184"/>
                    <a:pt x="4199" y="4214"/>
                    <a:pt x="4189" y="4244"/>
                  </a:cubicBezTo>
                  <a:cubicBezTo>
                    <a:pt x="4189" y="4244"/>
                    <a:pt x="4189" y="4244"/>
                    <a:pt x="4189" y="4244"/>
                  </a:cubicBezTo>
                  <a:cubicBezTo>
                    <a:pt x="4169" y="4309"/>
                    <a:pt x="4158" y="4378"/>
                    <a:pt x="4158" y="4449"/>
                  </a:cubicBezTo>
                  <a:cubicBezTo>
                    <a:pt x="4158" y="4831"/>
                    <a:pt x="4468" y="5141"/>
                    <a:pt x="4850" y="5141"/>
                  </a:cubicBezTo>
                  <a:lnTo>
                    <a:pt x="4850" y="5141"/>
                  </a:lnTo>
                  <a:lnTo>
                    <a:pt x="5717" y="5141"/>
                  </a:lnTo>
                  <a:lnTo>
                    <a:pt x="5717" y="5568"/>
                  </a:lnTo>
                  <a:lnTo>
                    <a:pt x="1258" y="5568"/>
                  </a:lnTo>
                  <a:cubicBezTo>
                    <a:pt x="1208" y="5568"/>
                    <a:pt x="1167" y="5609"/>
                    <a:pt x="1167" y="5659"/>
                  </a:cubicBezTo>
                  <a:cubicBezTo>
                    <a:pt x="1167" y="5710"/>
                    <a:pt x="1208" y="5751"/>
                    <a:pt x="1258" y="5751"/>
                  </a:cubicBezTo>
                  <a:lnTo>
                    <a:pt x="5717" y="5751"/>
                  </a:lnTo>
                  <a:lnTo>
                    <a:pt x="5717" y="6004"/>
                  </a:lnTo>
                  <a:close/>
                  <a:moveTo>
                    <a:pt x="6018" y="4936"/>
                  </a:moveTo>
                  <a:cubicBezTo>
                    <a:pt x="6018" y="4948"/>
                    <a:pt x="6007" y="4959"/>
                    <a:pt x="5995" y="4959"/>
                  </a:cubicBezTo>
                  <a:lnTo>
                    <a:pt x="4850" y="4959"/>
                  </a:lnTo>
                  <a:cubicBezTo>
                    <a:pt x="4657" y="4959"/>
                    <a:pt x="4488" y="4851"/>
                    <a:pt x="4402" y="4692"/>
                  </a:cubicBezTo>
                  <a:cubicBezTo>
                    <a:pt x="4398" y="4685"/>
                    <a:pt x="4394" y="4677"/>
                    <a:pt x="4391" y="4670"/>
                  </a:cubicBezTo>
                  <a:cubicBezTo>
                    <a:pt x="4384" y="4655"/>
                    <a:pt x="4377" y="4640"/>
                    <a:pt x="4371" y="4624"/>
                  </a:cubicBezTo>
                  <a:cubicBezTo>
                    <a:pt x="4351" y="4570"/>
                    <a:pt x="4340" y="4511"/>
                    <a:pt x="4340" y="4449"/>
                  </a:cubicBezTo>
                  <a:cubicBezTo>
                    <a:pt x="4340" y="4388"/>
                    <a:pt x="4351" y="4329"/>
                    <a:pt x="4371" y="4274"/>
                  </a:cubicBezTo>
                  <a:cubicBezTo>
                    <a:pt x="4377" y="4259"/>
                    <a:pt x="4384" y="4244"/>
                    <a:pt x="4391" y="4229"/>
                  </a:cubicBezTo>
                  <a:cubicBezTo>
                    <a:pt x="4394" y="4221"/>
                    <a:pt x="4398" y="4214"/>
                    <a:pt x="4402" y="4207"/>
                  </a:cubicBezTo>
                  <a:cubicBezTo>
                    <a:pt x="4488" y="4048"/>
                    <a:pt x="4657" y="3940"/>
                    <a:pt x="4850" y="3940"/>
                  </a:cubicBezTo>
                  <a:lnTo>
                    <a:pt x="5995" y="3940"/>
                  </a:lnTo>
                  <a:cubicBezTo>
                    <a:pt x="6007" y="3940"/>
                    <a:pt x="6018" y="3950"/>
                    <a:pt x="6018" y="3963"/>
                  </a:cubicBezTo>
                  <a:lnTo>
                    <a:pt x="6018" y="4936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789">
              <a:extLst>
                <a:ext uri="{FF2B5EF4-FFF2-40B4-BE49-F238E27FC236}">
                  <a16:creationId xmlns:a16="http://schemas.microsoft.com/office/drawing/2014/main" id="{89612C16-8B61-4B11-9B6E-BA8E5BE31C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97" y="1733"/>
              <a:ext cx="26" cy="26"/>
            </a:xfrm>
            <a:custGeom>
              <a:avLst/>
              <a:gdLst>
                <a:gd name="T0" fmla="*/ 370 w 740"/>
                <a:gd name="T1" fmla="*/ 0 h 740"/>
                <a:gd name="T2" fmla="*/ 0 w 740"/>
                <a:gd name="T3" fmla="*/ 370 h 740"/>
                <a:gd name="T4" fmla="*/ 370 w 740"/>
                <a:gd name="T5" fmla="*/ 740 h 740"/>
                <a:gd name="T6" fmla="*/ 740 w 740"/>
                <a:gd name="T7" fmla="*/ 370 h 740"/>
                <a:gd name="T8" fmla="*/ 370 w 740"/>
                <a:gd name="T9" fmla="*/ 0 h 740"/>
                <a:gd name="T10" fmla="*/ 370 w 740"/>
                <a:gd name="T11" fmla="*/ 558 h 740"/>
                <a:gd name="T12" fmla="*/ 182 w 740"/>
                <a:gd name="T13" fmla="*/ 370 h 740"/>
                <a:gd name="T14" fmla="*/ 370 w 740"/>
                <a:gd name="T15" fmla="*/ 183 h 740"/>
                <a:gd name="T16" fmla="*/ 558 w 740"/>
                <a:gd name="T17" fmla="*/ 370 h 740"/>
                <a:gd name="T18" fmla="*/ 370 w 740"/>
                <a:gd name="T19" fmla="*/ 558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0" h="740">
                  <a:moveTo>
                    <a:pt x="370" y="0"/>
                  </a:moveTo>
                  <a:cubicBezTo>
                    <a:pt x="166" y="0"/>
                    <a:pt x="0" y="166"/>
                    <a:pt x="0" y="370"/>
                  </a:cubicBezTo>
                  <a:cubicBezTo>
                    <a:pt x="0" y="574"/>
                    <a:pt x="166" y="740"/>
                    <a:pt x="370" y="740"/>
                  </a:cubicBezTo>
                  <a:cubicBezTo>
                    <a:pt x="574" y="740"/>
                    <a:pt x="740" y="574"/>
                    <a:pt x="740" y="370"/>
                  </a:cubicBezTo>
                  <a:cubicBezTo>
                    <a:pt x="740" y="166"/>
                    <a:pt x="574" y="0"/>
                    <a:pt x="370" y="0"/>
                  </a:cubicBezTo>
                  <a:close/>
                  <a:moveTo>
                    <a:pt x="370" y="558"/>
                  </a:moveTo>
                  <a:cubicBezTo>
                    <a:pt x="267" y="558"/>
                    <a:pt x="182" y="474"/>
                    <a:pt x="182" y="370"/>
                  </a:cubicBezTo>
                  <a:cubicBezTo>
                    <a:pt x="182" y="267"/>
                    <a:pt x="267" y="183"/>
                    <a:pt x="370" y="183"/>
                  </a:cubicBezTo>
                  <a:cubicBezTo>
                    <a:pt x="473" y="183"/>
                    <a:pt x="558" y="267"/>
                    <a:pt x="558" y="370"/>
                  </a:cubicBezTo>
                  <a:cubicBezTo>
                    <a:pt x="558" y="474"/>
                    <a:pt x="473" y="558"/>
                    <a:pt x="370" y="558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4" name="Group 511">
            <a:extLst>
              <a:ext uri="{FF2B5EF4-FFF2-40B4-BE49-F238E27FC236}">
                <a16:creationId xmlns:a16="http://schemas.microsoft.com/office/drawing/2014/main" id="{63BA429E-EB4B-4313-B58B-A5CEACDB258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3224" y="3586792"/>
            <a:ext cx="507573" cy="566996"/>
            <a:chOff x="1205" y="2062"/>
            <a:chExt cx="205" cy="229"/>
          </a:xfrm>
          <a:solidFill>
            <a:schemeClr val="bg2">
              <a:lumMod val="25000"/>
            </a:schemeClr>
          </a:solidFill>
        </p:grpSpPr>
        <p:sp>
          <p:nvSpPr>
            <p:cNvPr id="35" name="Freeform 512">
              <a:extLst>
                <a:ext uri="{FF2B5EF4-FFF2-40B4-BE49-F238E27FC236}">
                  <a16:creationId xmlns:a16="http://schemas.microsoft.com/office/drawing/2014/main" id="{764B7BE8-4937-41AE-BDD4-CD13B95EC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6" y="2122"/>
              <a:ext cx="9" cy="9"/>
            </a:xfrm>
            <a:custGeom>
              <a:avLst/>
              <a:gdLst>
                <a:gd name="T0" fmla="*/ 125 w 250"/>
                <a:gd name="T1" fmla="*/ 250 h 250"/>
                <a:gd name="T2" fmla="*/ 125 w 250"/>
                <a:gd name="T3" fmla="*/ 250 h 250"/>
                <a:gd name="T4" fmla="*/ 250 w 250"/>
                <a:gd name="T5" fmla="*/ 125 h 250"/>
                <a:gd name="T6" fmla="*/ 125 w 250"/>
                <a:gd name="T7" fmla="*/ 0 h 250"/>
                <a:gd name="T8" fmla="*/ 0 w 250"/>
                <a:gd name="T9" fmla="*/ 125 h 250"/>
                <a:gd name="T10" fmla="*/ 125 w 250"/>
                <a:gd name="T11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0" h="250">
                  <a:moveTo>
                    <a:pt x="125" y="250"/>
                  </a:moveTo>
                  <a:lnTo>
                    <a:pt x="125" y="250"/>
                  </a:lnTo>
                  <a:cubicBezTo>
                    <a:pt x="194" y="250"/>
                    <a:pt x="250" y="194"/>
                    <a:pt x="250" y="125"/>
                  </a:cubicBezTo>
                  <a:cubicBezTo>
                    <a:pt x="250" y="56"/>
                    <a:pt x="194" y="0"/>
                    <a:pt x="125" y="0"/>
                  </a:cubicBezTo>
                  <a:cubicBezTo>
                    <a:pt x="56" y="0"/>
                    <a:pt x="0" y="56"/>
                    <a:pt x="0" y="125"/>
                  </a:cubicBezTo>
                  <a:cubicBezTo>
                    <a:pt x="0" y="194"/>
                    <a:pt x="56" y="250"/>
                    <a:pt x="125" y="25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513">
              <a:extLst>
                <a:ext uri="{FF2B5EF4-FFF2-40B4-BE49-F238E27FC236}">
                  <a16:creationId xmlns:a16="http://schemas.microsoft.com/office/drawing/2014/main" id="{967FD55D-7DCA-4DF2-A9ED-14524F122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2122"/>
              <a:ext cx="9" cy="9"/>
            </a:xfrm>
            <a:custGeom>
              <a:avLst/>
              <a:gdLst>
                <a:gd name="T0" fmla="*/ 125 w 250"/>
                <a:gd name="T1" fmla="*/ 250 h 250"/>
                <a:gd name="T2" fmla="*/ 125 w 250"/>
                <a:gd name="T3" fmla="*/ 250 h 250"/>
                <a:gd name="T4" fmla="*/ 250 w 250"/>
                <a:gd name="T5" fmla="*/ 125 h 250"/>
                <a:gd name="T6" fmla="*/ 125 w 250"/>
                <a:gd name="T7" fmla="*/ 0 h 250"/>
                <a:gd name="T8" fmla="*/ 0 w 250"/>
                <a:gd name="T9" fmla="*/ 125 h 250"/>
                <a:gd name="T10" fmla="*/ 125 w 250"/>
                <a:gd name="T11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0" h="250">
                  <a:moveTo>
                    <a:pt x="125" y="250"/>
                  </a:moveTo>
                  <a:lnTo>
                    <a:pt x="125" y="250"/>
                  </a:lnTo>
                  <a:cubicBezTo>
                    <a:pt x="194" y="250"/>
                    <a:pt x="250" y="194"/>
                    <a:pt x="250" y="125"/>
                  </a:cubicBezTo>
                  <a:cubicBezTo>
                    <a:pt x="250" y="56"/>
                    <a:pt x="194" y="0"/>
                    <a:pt x="125" y="0"/>
                  </a:cubicBezTo>
                  <a:cubicBezTo>
                    <a:pt x="56" y="0"/>
                    <a:pt x="0" y="56"/>
                    <a:pt x="0" y="125"/>
                  </a:cubicBezTo>
                  <a:cubicBezTo>
                    <a:pt x="0" y="194"/>
                    <a:pt x="56" y="250"/>
                    <a:pt x="125" y="25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514">
              <a:extLst>
                <a:ext uri="{FF2B5EF4-FFF2-40B4-BE49-F238E27FC236}">
                  <a16:creationId xmlns:a16="http://schemas.microsoft.com/office/drawing/2014/main" id="{DEE4C15E-20D4-4D12-B7C5-480A31CEE5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49" y="2109"/>
              <a:ext cx="72" cy="35"/>
            </a:xfrm>
            <a:custGeom>
              <a:avLst/>
              <a:gdLst>
                <a:gd name="T0" fmla="*/ 500 w 2000"/>
                <a:gd name="T1" fmla="*/ 1000 h 1000"/>
                <a:gd name="T2" fmla="*/ 1500 w 2000"/>
                <a:gd name="T3" fmla="*/ 1000 h 1000"/>
                <a:gd name="T4" fmla="*/ 2000 w 2000"/>
                <a:gd name="T5" fmla="*/ 500 h 1000"/>
                <a:gd name="T6" fmla="*/ 1500 w 2000"/>
                <a:gd name="T7" fmla="*/ 0 h 1000"/>
                <a:gd name="T8" fmla="*/ 500 w 2000"/>
                <a:gd name="T9" fmla="*/ 0 h 1000"/>
                <a:gd name="T10" fmla="*/ 0 w 2000"/>
                <a:gd name="T11" fmla="*/ 500 h 1000"/>
                <a:gd name="T12" fmla="*/ 500 w 2000"/>
                <a:gd name="T13" fmla="*/ 1000 h 1000"/>
                <a:gd name="T14" fmla="*/ 500 w 2000"/>
                <a:gd name="T15" fmla="*/ 250 h 1000"/>
                <a:gd name="T16" fmla="*/ 1500 w 2000"/>
                <a:gd name="T17" fmla="*/ 250 h 1000"/>
                <a:gd name="T18" fmla="*/ 1750 w 2000"/>
                <a:gd name="T19" fmla="*/ 500 h 1000"/>
                <a:gd name="T20" fmla="*/ 1500 w 2000"/>
                <a:gd name="T21" fmla="*/ 750 h 1000"/>
                <a:gd name="T22" fmla="*/ 500 w 2000"/>
                <a:gd name="T23" fmla="*/ 750 h 1000"/>
                <a:gd name="T24" fmla="*/ 250 w 2000"/>
                <a:gd name="T25" fmla="*/ 500 h 1000"/>
                <a:gd name="T26" fmla="*/ 500 w 2000"/>
                <a:gd name="T27" fmla="*/ 250 h 1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00" h="1000">
                  <a:moveTo>
                    <a:pt x="500" y="1000"/>
                  </a:moveTo>
                  <a:lnTo>
                    <a:pt x="1500" y="1000"/>
                  </a:lnTo>
                  <a:cubicBezTo>
                    <a:pt x="1776" y="1000"/>
                    <a:pt x="2000" y="776"/>
                    <a:pt x="2000" y="500"/>
                  </a:cubicBezTo>
                  <a:cubicBezTo>
                    <a:pt x="2000" y="224"/>
                    <a:pt x="1776" y="0"/>
                    <a:pt x="1500" y="0"/>
                  </a:cubicBezTo>
                  <a:lnTo>
                    <a:pt x="500" y="0"/>
                  </a:lnTo>
                  <a:cubicBezTo>
                    <a:pt x="224" y="0"/>
                    <a:pt x="0" y="224"/>
                    <a:pt x="0" y="500"/>
                  </a:cubicBezTo>
                  <a:cubicBezTo>
                    <a:pt x="0" y="776"/>
                    <a:pt x="224" y="1000"/>
                    <a:pt x="500" y="1000"/>
                  </a:cubicBezTo>
                  <a:close/>
                  <a:moveTo>
                    <a:pt x="500" y="250"/>
                  </a:moveTo>
                  <a:lnTo>
                    <a:pt x="1500" y="250"/>
                  </a:lnTo>
                  <a:cubicBezTo>
                    <a:pt x="1638" y="250"/>
                    <a:pt x="1750" y="362"/>
                    <a:pt x="1750" y="500"/>
                  </a:cubicBezTo>
                  <a:cubicBezTo>
                    <a:pt x="1750" y="638"/>
                    <a:pt x="1638" y="750"/>
                    <a:pt x="1500" y="750"/>
                  </a:cubicBezTo>
                  <a:lnTo>
                    <a:pt x="500" y="750"/>
                  </a:lnTo>
                  <a:cubicBezTo>
                    <a:pt x="362" y="750"/>
                    <a:pt x="250" y="638"/>
                    <a:pt x="250" y="500"/>
                  </a:cubicBezTo>
                  <a:cubicBezTo>
                    <a:pt x="250" y="362"/>
                    <a:pt x="362" y="250"/>
                    <a:pt x="500" y="25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515">
              <a:extLst>
                <a:ext uri="{FF2B5EF4-FFF2-40B4-BE49-F238E27FC236}">
                  <a16:creationId xmlns:a16="http://schemas.microsoft.com/office/drawing/2014/main" id="{4B5099CA-3C86-44ED-BAB0-65E196778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4" y="2220"/>
              <a:ext cx="26" cy="46"/>
            </a:xfrm>
            <a:custGeom>
              <a:avLst/>
              <a:gdLst>
                <a:gd name="T0" fmla="*/ 485 w 727"/>
                <a:gd name="T1" fmla="*/ 567 h 1290"/>
                <a:gd name="T2" fmla="*/ 303 w 727"/>
                <a:gd name="T3" fmla="*/ 492 h 1290"/>
                <a:gd name="T4" fmla="*/ 264 w 727"/>
                <a:gd name="T5" fmla="*/ 453 h 1290"/>
                <a:gd name="T6" fmla="*/ 264 w 727"/>
                <a:gd name="T7" fmla="*/ 398 h 1290"/>
                <a:gd name="T8" fmla="*/ 303 w 727"/>
                <a:gd name="T9" fmla="*/ 360 h 1290"/>
                <a:gd name="T10" fmla="*/ 358 w 727"/>
                <a:gd name="T11" fmla="*/ 359 h 1290"/>
                <a:gd name="T12" fmla="*/ 449 w 727"/>
                <a:gd name="T13" fmla="*/ 397 h 1290"/>
                <a:gd name="T14" fmla="*/ 612 w 727"/>
                <a:gd name="T15" fmla="*/ 329 h 1290"/>
                <a:gd name="T16" fmla="*/ 545 w 727"/>
                <a:gd name="T17" fmla="*/ 166 h 1290"/>
                <a:gd name="T18" fmla="*/ 471 w 727"/>
                <a:gd name="T19" fmla="*/ 136 h 1290"/>
                <a:gd name="T20" fmla="*/ 471 w 727"/>
                <a:gd name="T21" fmla="*/ 125 h 1290"/>
                <a:gd name="T22" fmla="*/ 346 w 727"/>
                <a:gd name="T23" fmla="*/ 0 h 1290"/>
                <a:gd name="T24" fmla="*/ 221 w 727"/>
                <a:gd name="T25" fmla="*/ 123 h 1290"/>
                <a:gd name="T26" fmla="*/ 208 w 727"/>
                <a:gd name="T27" fmla="*/ 129 h 1290"/>
                <a:gd name="T28" fmla="*/ 33 w 727"/>
                <a:gd name="T29" fmla="*/ 303 h 1290"/>
                <a:gd name="T30" fmla="*/ 34 w 727"/>
                <a:gd name="T31" fmla="*/ 549 h 1290"/>
                <a:gd name="T32" fmla="*/ 207 w 727"/>
                <a:gd name="T33" fmla="*/ 723 h 1290"/>
                <a:gd name="T34" fmla="*/ 389 w 727"/>
                <a:gd name="T35" fmla="*/ 798 h 1290"/>
                <a:gd name="T36" fmla="*/ 428 w 727"/>
                <a:gd name="T37" fmla="*/ 892 h 1290"/>
                <a:gd name="T38" fmla="*/ 334 w 727"/>
                <a:gd name="T39" fmla="*/ 931 h 1290"/>
                <a:gd name="T40" fmla="*/ 243 w 727"/>
                <a:gd name="T41" fmla="*/ 893 h 1290"/>
                <a:gd name="T42" fmla="*/ 80 w 727"/>
                <a:gd name="T43" fmla="*/ 961 h 1290"/>
                <a:gd name="T44" fmla="*/ 148 w 727"/>
                <a:gd name="T45" fmla="*/ 1124 h 1290"/>
                <a:gd name="T46" fmla="*/ 221 w 727"/>
                <a:gd name="T47" fmla="*/ 1155 h 1290"/>
                <a:gd name="T48" fmla="*/ 221 w 727"/>
                <a:gd name="T49" fmla="*/ 1165 h 1290"/>
                <a:gd name="T50" fmla="*/ 346 w 727"/>
                <a:gd name="T51" fmla="*/ 1290 h 1290"/>
                <a:gd name="T52" fmla="*/ 471 w 727"/>
                <a:gd name="T53" fmla="*/ 1167 h 1290"/>
                <a:gd name="T54" fmla="*/ 659 w 727"/>
                <a:gd name="T55" fmla="*/ 988 h 1290"/>
                <a:gd name="T56" fmla="*/ 485 w 727"/>
                <a:gd name="T57" fmla="*/ 567 h 1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27" h="1290">
                  <a:moveTo>
                    <a:pt x="485" y="567"/>
                  </a:moveTo>
                  <a:lnTo>
                    <a:pt x="303" y="492"/>
                  </a:lnTo>
                  <a:cubicBezTo>
                    <a:pt x="286" y="485"/>
                    <a:pt x="272" y="471"/>
                    <a:pt x="264" y="453"/>
                  </a:cubicBezTo>
                  <a:cubicBezTo>
                    <a:pt x="257" y="435"/>
                    <a:pt x="257" y="416"/>
                    <a:pt x="264" y="398"/>
                  </a:cubicBezTo>
                  <a:cubicBezTo>
                    <a:pt x="272" y="381"/>
                    <a:pt x="285" y="367"/>
                    <a:pt x="303" y="360"/>
                  </a:cubicBezTo>
                  <a:cubicBezTo>
                    <a:pt x="321" y="352"/>
                    <a:pt x="341" y="352"/>
                    <a:pt x="358" y="359"/>
                  </a:cubicBezTo>
                  <a:lnTo>
                    <a:pt x="449" y="397"/>
                  </a:lnTo>
                  <a:cubicBezTo>
                    <a:pt x="513" y="423"/>
                    <a:pt x="586" y="393"/>
                    <a:pt x="612" y="329"/>
                  </a:cubicBezTo>
                  <a:cubicBezTo>
                    <a:pt x="639" y="266"/>
                    <a:pt x="608" y="192"/>
                    <a:pt x="545" y="166"/>
                  </a:cubicBezTo>
                  <a:lnTo>
                    <a:pt x="471" y="136"/>
                  </a:lnTo>
                  <a:lnTo>
                    <a:pt x="471" y="125"/>
                  </a:lnTo>
                  <a:cubicBezTo>
                    <a:pt x="471" y="56"/>
                    <a:pt x="415" y="0"/>
                    <a:pt x="346" y="0"/>
                  </a:cubicBezTo>
                  <a:cubicBezTo>
                    <a:pt x="278" y="0"/>
                    <a:pt x="222" y="55"/>
                    <a:pt x="221" y="123"/>
                  </a:cubicBezTo>
                  <a:cubicBezTo>
                    <a:pt x="217" y="125"/>
                    <a:pt x="212" y="127"/>
                    <a:pt x="208" y="129"/>
                  </a:cubicBezTo>
                  <a:cubicBezTo>
                    <a:pt x="128" y="162"/>
                    <a:pt x="66" y="223"/>
                    <a:pt x="33" y="303"/>
                  </a:cubicBezTo>
                  <a:cubicBezTo>
                    <a:pt x="0" y="382"/>
                    <a:pt x="1" y="469"/>
                    <a:pt x="34" y="549"/>
                  </a:cubicBezTo>
                  <a:cubicBezTo>
                    <a:pt x="66" y="628"/>
                    <a:pt x="128" y="690"/>
                    <a:pt x="207" y="723"/>
                  </a:cubicBezTo>
                  <a:lnTo>
                    <a:pt x="389" y="798"/>
                  </a:lnTo>
                  <a:cubicBezTo>
                    <a:pt x="425" y="813"/>
                    <a:pt x="443" y="856"/>
                    <a:pt x="428" y="892"/>
                  </a:cubicBezTo>
                  <a:cubicBezTo>
                    <a:pt x="413" y="928"/>
                    <a:pt x="370" y="946"/>
                    <a:pt x="334" y="931"/>
                  </a:cubicBezTo>
                  <a:lnTo>
                    <a:pt x="243" y="893"/>
                  </a:lnTo>
                  <a:cubicBezTo>
                    <a:pt x="180" y="867"/>
                    <a:pt x="107" y="897"/>
                    <a:pt x="80" y="961"/>
                  </a:cubicBezTo>
                  <a:cubicBezTo>
                    <a:pt x="54" y="1025"/>
                    <a:pt x="84" y="1098"/>
                    <a:pt x="148" y="1124"/>
                  </a:cubicBezTo>
                  <a:lnTo>
                    <a:pt x="221" y="1155"/>
                  </a:lnTo>
                  <a:lnTo>
                    <a:pt x="221" y="1165"/>
                  </a:lnTo>
                  <a:cubicBezTo>
                    <a:pt x="221" y="1234"/>
                    <a:pt x="277" y="1290"/>
                    <a:pt x="346" y="1290"/>
                  </a:cubicBezTo>
                  <a:cubicBezTo>
                    <a:pt x="415" y="1290"/>
                    <a:pt x="470" y="1235"/>
                    <a:pt x="471" y="1167"/>
                  </a:cubicBezTo>
                  <a:cubicBezTo>
                    <a:pt x="553" y="1137"/>
                    <a:pt x="623" y="1075"/>
                    <a:pt x="659" y="988"/>
                  </a:cubicBezTo>
                  <a:cubicBezTo>
                    <a:pt x="727" y="824"/>
                    <a:pt x="649" y="635"/>
                    <a:pt x="485" y="567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516">
              <a:extLst>
                <a:ext uri="{FF2B5EF4-FFF2-40B4-BE49-F238E27FC236}">
                  <a16:creationId xmlns:a16="http://schemas.microsoft.com/office/drawing/2014/main" id="{30105D61-4A5A-4882-94D0-76060EF047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05" y="2062"/>
              <a:ext cx="205" cy="229"/>
            </a:xfrm>
            <a:custGeom>
              <a:avLst/>
              <a:gdLst>
                <a:gd name="T0" fmla="*/ 5008 w 5752"/>
                <a:gd name="T1" fmla="*/ 3802 h 6400"/>
                <a:gd name="T2" fmla="*/ 5137 w 5752"/>
                <a:gd name="T3" fmla="*/ 3163 h 6400"/>
                <a:gd name="T4" fmla="*/ 4007 w 5752"/>
                <a:gd name="T5" fmla="*/ 3087 h 6400"/>
                <a:gd name="T6" fmla="*/ 3907 w 5752"/>
                <a:gd name="T7" fmla="*/ 3252 h 6400"/>
                <a:gd name="T8" fmla="*/ 3779 w 5752"/>
                <a:gd name="T9" fmla="*/ 3506 h 6400"/>
                <a:gd name="T10" fmla="*/ 2796 w 5752"/>
                <a:gd name="T11" fmla="*/ 3181 h 6400"/>
                <a:gd name="T12" fmla="*/ 3583 w 5752"/>
                <a:gd name="T13" fmla="*/ 1331 h 6400"/>
                <a:gd name="T14" fmla="*/ 1786 w 5752"/>
                <a:gd name="T15" fmla="*/ 85 h 6400"/>
                <a:gd name="T16" fmla="*/ 1874 w 5752"/>
                <a:gd name="T17" fmla="*/ 319 h 6400"/>
                <a:gd name="T18" fmla="*/ 3333 w 5752"/>
                <a:gd name="T19" fmla="*/ 1331 h 6400"/>
                <a:gd name="T20" fmla="*/ 2635 w 5752"/>
                <a:gd name="T21" fmla="*/ 2977 h 6400"/>
                <a:gd name="T22" fmla="*/ 2252 w 5752"/>
                <a:gd name="T23" fmla="*/ 3047 h 6400"/>
                <a:gd name="T24" fmla="*/ 1869 w 5752"/>
                <a:gd name="T25" fmla="*/ 2977 h 6400"/>
                <a:gd name="T26" fmla="*/ 1171 w 5752"/>
                <a:gd name="T27" fmla="*/ 1331 h 6400"/>
                <a:gd name="T28" fmla="*/ 1167 w 5752"/>
                <a:gd name="T29" fmla="*/ 792 h 6400"/>
                <a:gd name="T30" fmla="*/ 921 w 5752"/>
                <a:gd name="T31" fmla="*/ 1331 h 6400"/>
                <a:gd name="T32" fmla="*/ 1708 w 5752"/>
                <a:gd name="T33" fmla="*/ 3181 h 6400"/>
                <a:gd name="T34" fmla="*/ 725 w 5752"/>
                <a:gd name="T35" fmla="*/ 3506 h 6400"/>
                <a:gd name="T36" fmla="*/ 2 w 5752"/>
                <a:gd name="T37" fmla="*/ 5930 h 6400"/>
                <a:gd name="T38" fmla="*/ 127 w 5752"/>
                <a:gd name="T39" fmla="*/ 6064 h 6400"/>
                <a:gd name="T40" fmla="*/ 877 w 5752"/>
                <a:gd name="T41" fmla="*/ 6064 h 6400"/>
                <a:gd name="T42" fmla="*/ 2165 w 5752"/>
                <a:gd name="T43" fmla="*/ 6064 h 6400"/>
                <a:gd name="T44" fmla="*/ 2165 w 5752"/>
                <a:gd name="T45" fmla="*/ 5814 h 6400"/>
                <a:gd name="T46" fmla="*/ 1058 w 5752"/>
                <a:gd name="T47" fmla="*/ 5134 h 6400"/>
                <a:gd name="T48" fmla="*/ 809 w 5752"/>
                <a:gd name="T49" fmla="*/ 5117 h 6400"/>
                <a:gd name="T50" fmla="*/ 261 w 5752"/>
                <a:gd name="T51" fmla="*/ 5814 h 6400"/>
                <a:gd name="T52" fmla="*/ 779 w 5752"/>
                <a:gd name="T53" fmla="*/ 3750 h 6400"/>
                <a:gd name="T54" fmla="*/ 2252 w 5752"/>
                <a:gd name="T55" fmla="*/ 3922 h 6400"/>
                <a:gd name="T56" fmla="*/ 3725 w 5752"/>
                <a:gd name="T57" fmla="*/ 3750 h 6400"/>
                <a:gd name="T58" fmla="*/ 3530 w 5752"/>
                <a:gd name="T59" fmla="*/ 4284 h 6400"/>
                <a:gd name="T60" fmla="*/ 3393 w 5752"/>
                <a:gd name="T61" fmla="*/ 5814 h 6400"/>
                <a:gd name="T62" fmla="*/ 3040 w 5752"/>
                <a:gd name="T63" fmla="*/ 5939 h 6400"/>
                <a:gd name="T64" fmla="*/ 3558 w 5752"/>
                <a:gd name="T65" fmla="*/ 6064 h 6400"/>
                <a:gd name="T66" fmla="*/ 5752 w 5752"/>
                <a:gd name="T67" fmla="*/ 5357 h 6400"/>
                <a:gd name="T68" fmla="*/ 2252 w 5752"/>
                <a:gd name="T69" fmla="*/ 3672 h 6400"/>
                <a:gd name="T70" fmla="*/ 1958 w 5752"/>
                <a:gd name="T71" fmla="*/ 3264 h 6400"/>
                <a:gd name="T72" fmla="*/ 2546 w 5752"/>
                <a:gd name="T73" fmla="*/ 3264 h 6400"/>
                <a:gd name="T74" fmla="*/ 2252 w 5752"/>
                <a:gd name="T75" fmla="*/ 3672 h 6400"/>
                <a:gd name="T76" fmla="*/ 4768 w 5752"/>
                <a:gd name="T77" fmla="*/ 3731 h 6400"/>
                <a:gd name="T78" fmla="*/ 4339 w 5752"/>
                <a:gd name="T79" fmla="*/ 3723 h 6400"/>
                <a:gd name="T80" fmla="*/ 4876 w 5752"/>
                <a:gd name="T81" fmla="*/ 3328 h 6400"/>
                <a:gd name="T82" fmla="*/ 4528 w 5752"/>
                <a:gd name="T83" fmla="*/ 6150 h 6400"/>
                <a:gd name="T84" fmla="*/ 3554 w 5752"/>
                <a:gd name="T85" fmla="*/ 5357 h 6400"/>
                <a:gd name="T86" fmla="*/ 5502 w 5752"/>
                <a:gd name="T87" fmla="*/ 5357 h 6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752" h="6400">
                  <a:moveTo>
                    <a:pt x="5526" y="4284"/>
                  </a:moveTo>
                  <a:cubicBezTo>
                    <a:pt x="5402" y="4057"/>
                    <a:pt x="5227" y="3894"/>
                    <a:pt x="5008" y="3802"/>
                  </a:cubicBezTo>
                  <a:lnTo>
                    <a:pt x="5152" y="3261"/>
                  </a:lnTo>
                  <a:cubicBezTo>
                    <a:pt x="5161" y="3228"/>
                    <a:pt x="5156" y="3192"/>
                    <a:pt x="5137" y="3163"/>
                  </a:cubicBezTo>
                  <a:cubicBezTo>
                    <a:pt x="5119" y="3134"/>
                    <a:pt x="5090" y="3113"/>
                    <a:pt x="5056" y="3107"/>
                  </a:cubicBezTo>
                  <a:cubicBezTo>
                    <a:pt x="4621" y="3019"/>
                    <a:pt x="4295" y="3046"/>
                    <a:pt x="4007" y="3087"/>
                  </a:cubicBezTo>
                  <a:cubicBezTo>
                    <a:pt x="3970" y="3092"/>
                    <a:pt x="3937" y="3114"/>
                    <a:pt x="3918" y="3146"/>
                  </a:cubicBezTo>
                  <a:cubicBezTo>
                    <a:pt x="3899" y="3178"/>
                    <a:pt x="3895" y="3217"/>
                    <a:pt x="3907" y="3252"/>
                  </a:cubicBezTo>
                  <a:lnTo>
                    <a:pt x="4030" y="3599"/>
                  </a:lnTo>
                  <a:cubicBezTo>
                    <a:pt x="3955" y="3558"/>
                    <a:pt x="3871" y="3526"/>
                    <a:pt x="3779" y="3506"/>
                  </a:cubicBezTo>
                  <a:lnTo>
                    <a:pt x="2796" y="3289"/>
                  </a:lnTo>
                  <a:lnTo>
                    <a:pt x="2796" y="3181"/>
                  </a:lnTo>
                  <a:cubicBezTo>
                    <a:pt x="3260" y="2972"/>
                    <a:pt x="3583" y="2506"/>
                    <a:pt x="3583" y="1966"/>
                  </a:cubicBezTo>
                  <a:lnTo>
                    <a:pt x="3583" y="1331"/>
                  </a:lnTo>
                  <a:cubicBezTo>
                    <a:pt x="3583" y="597"/>
                    <a:pt x="2986" y="0"/>
                    <a:pt x="2252" y="0"/>
                  </a:cubicBezTo>
                  <a:cubicBezTo>
                    <a:pt x="2092" y="0"/>
                    <a:pt x="1935" y="29"/>
                    <a:pt x="1786" y="85"/>
                  </a:cubicBezTo>
                  <a:cubicBezTo>
                    <a:pt x="1721" y="109"/>
                    <a:pt x="1688" y="181"/>
                    <a:pt x="1713" y="246"/>
                  </a:cubicBezTo>
                  <a:cubicBezTo>
                    <a:pt x="1737" y="310"/>
                    <a:pt x="1809" y="343"/>
                    <a:pt x="1874" y="319"/>
                  </a:cubicBezTo>
                  <a:cubicBezTo>
                    <a:pt x="1995" y="273"/>
                    <a:pt x="2122" y="250"/>
                    <a:pt x="2252" y="250"/>
                  </a:cubicBezTo>
                  <a:cubicBezTo>
                    <a:pt x="2848" y="250"/>
                    <a:pt x="3333" y="735"/>
                    <a:pt x="3333" y="1331"/>
                  </a:cubicBezTo>
                  <a:lnTo>
                    <a:pt x="3333" y="1966"/>
                  </a:lnTo>
                  <a:cubicBezTo>
                    <a:pt x="3333" y="2427"/>
                    <a:pt x="3043" y="2822"/>
                    <a:pt x="2635" y="2977"/>
                  </a:cubicBezTo>
                  <a:cubicBezTo>
                    <a:pt x="2630" y="2978"/>
                    <a:pt x="2625" y="2980"/>
                    <a:pt x="2620" y="2982"/>
                  </a:cubicBezTo>
                  <a:cubicBezTo>
                    <a:pt x="2505" y="3024"/>
                    <a:pt x="2381" y="3047"/>
                    <a:pt x="2252" y="3047"/>
                  </a:cubicBezTo>
                  <a:cubicBezTo>
                    <a:pt x="2123" y="3047"/>
                    <a:pt x="1999" y="3024"/>
                    <a:pt x="1884" y="2982"/>
                  </a:cubicBezTo>
                  <a:cubicBezTo>
                    <a:pt x="1879" y="2980"/>
                    <a:pt x="1874" y="2978"/>
                    <a:pt x="1869" y="2977"/>
                  </a:cubicBezTo>
                  <a:cubicBezTo>
                    <a:pt x="1461" y="2822"/>
                    <a:pt x="1171" y="2427"/>
                    <a:pt x="1171" y="1966"/>
                  </a:cubicBezTo>
                  <a:lnTo>
                    <a:pt x="1171" y="1331"/>
                  </a:lnTo>
                  <a:cubicBezTo>
                    <a:pt x="1171" y="1201"/>
                    <a:pt x="1194" y="1074"/>
                    <a:pt x="1240" y="953"/>
                  </a:cubicBezTo>
                  <a:cubicBezTo>
                    <a:pt x="1264" y="888"/>
                    <a:pt x="1231" y="816"/>
                    <a:pt x="1167" y="792"/>
                  </a:cubicBezTo>
                  <a:cubicBezTo>
                    <a:pt x="1102" y="768"/>
                    <a:pt x="1030" y="800"/>
                    <a:pt x="1006" y="865"/>
                  </a:cubicBezTo>
                  <a:cubicBezTo>
                    <a:pt x="949" y="1014"/>
                    <a:pt x="921" y="1171"/>
                    <a:pt x="921" y="1331"/>
                  </a:cubicBezTo>
                  <a:lnTo>
                    <a:pt x="921" y="1966"/>
                  </a:lnTo>
                  <a:cubicBezTo>
                    <a:pt x="921" y="2506"/>
                    <a:pt x="1245" y="2972"/>
                    <a:pt x="1708" y="3181"/>
                  </a:cubicBezTo>
                  <a:lnTo>
                    <a:pt x="1708" y="3289"/>
                  </a:lnTo>
                  <a:lnTo>
                    <a:pt x="725" y="3506"/>
                  </a:lnTo>
                  <a:cubicBezTo>
                    <a:pt x="372" y="3584"/>
                    <a:pt x="148" y="3813"/>
                    <a:pt x="127" y="4120"/>
                  </a:cubicBezTo>
                  <a:lnTo>
                    <a:pt x="2" y="5930"/>
                  </a:lnTo>
                  <a:cubicBezTo>
                    <a:pt x="0" y="5965"/>
                    <a:pt x="12" y="5999"/>
                    <a:pt x="36" y="6024"/>
                  </a:cubicBezTo>
                  <a:cubicBezTo>
                    <a:pt x="59" y="6049"/>
                    <a:pt x="92" y="6064"/>
                    <a:pt x="127" y="6064"/>
                  </a:cubicBezTo>
                  <a:lnTo>
                    <a:pt x="877" y="6064"/>
                  </a:lnTo>
                  <a:lnTo>
                    <a:pt x="877" y="6064"/>
                  </a:lnTo>
                  <a:lnTo>
                    <a:pt x="877" y="6064"/>
                  </a:lnTo>
                  <a:lnTo>
                    <a:pt x="2165" y="6064"/>
                  </a:lnTo>
                  <a:cubicBezTo>
                    <a:pt x="2234" y="6064"/>
                    <a:pt x="2290" y="6008"/>
                    <a:pt x="2290" y="5939"/>
                  </a:cubicBezTo>
                  <a:cubicBezTo>
                    <a:pt x="2290" y="5870"/>
                    <a:pt x="2234" y="5814"/>
                    <a:pt x="2165" y="5814"/>
                  </a:cubicBezTo>
                  <a:lnTo>
                    <a:pt x="1011" y="5814"/>
                  </a:lnTo>
                  <a:lnTo>
                    <a:pt x="1058" y="5134"/>
                  </a:lnTo>
                  <a:cubicBezTo>
                    <a:pt x="1063" y="5065"/>
                    <a:pt x="1011" y="5006"/>
                    <a:pt x="942" y="5001"/>
                  </a:cubicBezTo>
                  <a:cubicBezTo>
                    <a:pt x="873" y="4996"/>
                    <a:pt x="813" y="5048"/>
                    <a:pt x="809" y="5117"/>
                  </a:cubicBezTo>
                  <a:lnTo>
                    <a:pt x="760" y="5814"/>
                  </a:lnTo>
                  <a:lnTo>
                    <a:pt x="261" y="5814"/>
                  </a:lnTo>
                  <a:lnTo>
                    <a:pt x="377" y="4137"/>
                  </a:lnTo>
                  <a:cubicBezTo>
                    <a:pt x="396" y="3864"/>
                    <a:pt x="664" y="3776"/>
                    <a:pt x="779" y="3750"/>
                  </a:cubicBezTo>
                  <a:lnTo>
                    <a:pt x="1733" y="3540"/>
                  </a:lnTo>
                  <a:cubicBezTo>
                    <a:pt x="1802" y="3761"/>
                    <a:pt x="2008" y="3922"/>
                    <a:pt x="2252" y="3922"/>
                  </a:cubicBezTo>
                  <a:cubicBezTo>
                    <a:pt x="2496" y="3922"/>
                    <a:pt x="2702" y="3761"/>
                    <a:pt x="2771" y="3540"/>
                  </a:cubicBezTo>
                  <a:lnTo>
                    <a:pt x="3725" y="3750"/>
                  </a:lnTo>
                  <a:cubicBezTo>
                    <a:pt x="3815" y="3770"/>
                    <a:pt x="3893" y="3803"/>
                    <a:pt x="3956" y="3846"/>
                  </a:cubicBezTo>
                  <a:cubicBezTo>
                    <a:pt x="3780" y="3943"/>
                    <a:pt x="3636" y="4089"/>
                    <a:pt x="3530" y="4284"/>
                  </a:cubicBezTo>
                  <a:cubicBezTo>
                    <a:pt x="3344" y="4625"/>
                    <a:pt x="3304" y="5056"/>
                    <a:pt x="3304" y="5357"/>
                  </a:cubicBezTo>
                  <a:cubicBezTo>
                    <a:pt x="3304" y="5529"/>
                    <a:pt x="3335" y="5682"/>
                    <a:pt x="3393" y="5814"/>
                  </a:cubicBezTo>
                  <a:lnTo>
                    <a:pt x="3165" y="5814"/>
                  </a:lnTo>
                  <a:cubicBezTo>
                    <a:pt x="3096" y="5814"/>
                    <a:pt x="3040" y="5870"/>
                    <a:pt x="3040" y="5939"/>
                  </a:cubicBezTo>
                  <a:cubicBezTo>
                    <a:pt x="3040" y="6008"/>
                    <a:pt x="3096" y="6064"/>
                    <a:pt x="3165" y="6064"/>
                  </a:cubicBezTo>
                  <a:lnTo>
                    <a:pt x="3558" y="6064"/>
                  </a:lnTo>
                  <a:cubicBezTo>
                    <a:pt x="3766" y="6282"/>
                    <a:pt x="4096" y="6400"/>
                    <a:pt x="4528" y="6400"/>
                  </a:cubicBezTo>
                  <a:cubicBezTo>
                    <a:pt x="5306" y="6400"/>
                    <a:pt x="5752" y="6020"/>
                    <a:pt x="5752" y="5357"/>
                  </a:cubicBezTo>
                  <a:cubicBezTo>
                    <a:pt x="5752" y="5056"/>
                    <a:pt x="5713" y="4625"/>
                    <a:pt x="5526" y="4284"/>
                  </a:cubicBezTo>
                  <a:close/>
                  <a:moveTo>
                    <a:pt x="2252" y="3672"/>
                  </a:moveTo>
                  <a:cubicBezTo>
                    <a:pt x="2090" y="3672"/>
                    <a:pt x="1958" y="3540"/>
                    <a:pt x="1958" y="3378"/>
                  </a:cubicBezTo>
                  <a:lnTo>
                    <a:pt x="1958" y="3264"/>
                  </a:lnTo>
                  <a:cubicBezTo>
                    <a:pt x="2053" y="3285"/>
                    <a:pt x="2151" y="3297"/>
                    <a:pt x="2252" y="3297"/>
                  </a:cubicBezTo>
                  <a:cubicBezTo>
                    <a:pt x="2353" y="3297"/>
                    <a:pt x="2451" y="3285"/>
                    <a:pt x="2546" y="3264"/>
                  </a:cubicBezTo>
                  <a:lnTo>
                    <a:pt x="2546" y="3378"/>
                  </a:lnTo>
                  <a:cubicBezTo>
                    <a:pt x="2546" y="3540"/>
                    <a:pt x="2414" y="3672"/>
                    <a:pt x="2252" y="3672"/>
                  </a:cubicBezTo>
                  <a:close/>
                  <a:moveTo>
                    <a:pt x="4876" y="3328"/>
                  </a:moveTo>
                  <a:lnTo>
                    <a:pt x="4768" y="3731"/>
                  </a:lnTo>
                  <a:cubicBezTo>
                    <a:pt x="4692" y="3717"/>
                    <a:pt x="4612" y="3710"/>
                    <a:pt x="4528" y="3710"/>
                  </a:cubicBezTo>
                  <a:cubicBezTo>
                    <a:pt x="4463" y="3710"/>
                    <a:pt x="4400" y="3715"/>
                    <a:pt x="4339" y="3723"/>
                  </a:cubicBezTo>
                  <a:lnTo>
                    <a:pt x="4195" y="3315"/>
                  </a:lnTo>
                  <a:cubicBezTo>
                    <a:pt x="4410" y="3292"/>
                    <a:pt x="4622" y="3289"/>
                    <a:pt x="4876" y="3328"/>
                  </a:cubicBezTo>
                  <a:close/>
                  <a:moveTo>
                    <a:pt x="5231" y="5968"/>
                  </a:moveTo>
                  <a:cubicBezTo>
                    <a:pt x="5068" y="6087"/>
                    <a:pt x="4825" y="6150"/>
                    <a:pt x="4528" y="6150"/>
                  </a:cubicBezTo>
                  <a:cubicBezTo>
                    <a:pt x="4231" y="6150"/>
                    <a:pt x="3988" y="6087"/>
                    <a:pt x="3825" y="5968"/>
                  </a:cubicBezTo>
                  <a:cubicBezTo>
                    <a:pt x="3645" y="5837"/>
                    <a:pt x="3554" y="5631"/>
                    <a:pt x="3554" y="5357"/>
                  </a:cubicBezTo>
                  <a:cubicBezTo>
                    <a:pt x="3554" y="4720"/>
                    <a:pt x="3723" y="3960"/>
                    <a:pt x="4528" y="3960"/>
                  </a:cubicBezTo>
                  <a:cubicBezTo>
                    <a:pt x="5333" y="3960"/>
                    <a:pt x="5502" y="4720"/>
                    <a:pt x="5502" y="5357"/>
                  </a:cubicBezTo>
                  <a:cubicBezTo>
                    <a:pt x="5502" y="5631"/>
                    <a:pt x="5411" y="5837"/>
                    <a:pt x="5231" y="5968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517">
              <a:extLst>
                <a:ext uri="{FF2B5EF4-FFF2-40B4-BE49-F238E27FC236}">
                  <a16:creationId xmlns:a16="http://schemas.microsoft.com/office/drawing/2014/main" id="{3CC0E6BE-2702-4A7C-8C5B-6277F8B95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" y="2270"/>
              <a:ext cx="9" cy="9"/>
            </a:xfrm>
            <a:custGeom>
              <a:avLst/>
              <a:gdLst>
                <a:gd name="T0" fmla="*/ 125 w 250"/>
                <a:gd name="T1" fmla="*/ 0 h 250"/>
                <a:gd name="T2" fmla="*/ 125 w 250"/>
                <a:gd name="T3" fmla="*/ 0 h 250"/>
                <a:gd name="T4" fmla="*/ 0 w 250"/>
                <a:gd name="T5" fmla="*/ 125 h 250"/>
                <a:gd name="T6" fmla="*/ 125 w 250"/>
                <a:gd name="T7" fmla="*/ 250 h 250"/>
                <a:gd name="T8" fmla="*/ 250 w 250"/>
                <a:gd name="T9" fmla="*/ 125 h 250"/>
                <a:gd name="T10" fmla="*/ 125 w 250"/>
                <a:gd name="T11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0" h="250">
                  <a:moveTo>
                    <a:pt x="125" y="0"/>
                  </a:moveTo>
                  <a:lnTo>
                    <a:pt x="125" y="0"/>
                  </a:lnTo>
                  <a:cubicBezTo>
                    <a:pt x="55" y="0"/>
                    <a:pt x="0" y="56"/>
                    <a:pt x="0" y="125"/>
                  </a:cubicBezTo>
                  <a:cubicBezTo>
                    <a:pt x="0" y="194"/>
                    <a:pt x="56" y="250"/>
                    <a:pt x="125" y="250"/>
                  </a:cubicBezTo>
                  <a:cubicBezTo>
                    <a:pt x="194" y="250"/>
                    <a:pt x="250" y="194"/>
                    <a:pt x="250" y="125"/>
                  </a:cubicBezTo>
                  <a:cubicBezTo>
                    <a:pt x="250" y="56"/>
                    <a:pt x="194" y="0"/>
                    <a:pt x="125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518">
              <a:extLst>
                <a:ext uri="{FF2B5EF4-FFF2-40B4-BE49-F238E27FC236}">
                  <a16:creationId xmlns:a16="http://schemas.microsoft.com/office/drawing/2014/main" id="{F7DB14D5-0386-4786-9495-ABA14AFD5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2074"/>
              <a:ext cx="10" cy="10"/>
            </a:xfrm>
            <a:custGeom>
              <a:avLst/>
              <a:gdLst>
                <a:gd name="T0" fmla="*/ 139 w 278"/>
                <a:gd name="T1" fmla="*/ 264 h 264"/>
                <a:gd name="T2" fmla="*/ 223 w 278"/>
                <a:gd name="T3" fmla="*/ 232 h 264"/>
                <a:gd name="T4" fmla="*/ 232 w 278"/>
                <a:gd name="T5" fmla="*/ 55 h 264"/>
                <a:gd name="T6" fmla="*/ 55 w 278"/>
                <a:gd name="T7" fmla="*/ 47 h 264"/>
                <a:gd name="T8" fmla="*/ 55 w 278"/>
                <a:gd name="T9" fmla="*/ 47 h 264"/>
                <a:gd name="T10" fmla="*/ 47 w 278"/>
                <a:gd name="T11" fmla="*/ 223 h 264"/>
                <a:gd name="T12" fmla="*/ 139 w 278"/>
                <a:gd name="T13" fmla="*/ 264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8" h="264">
                  <a:moveTo>
                    <a:pt x="139" y="264"/>
                  </a:moveTo>
                  <a:cubicBezTo>
                    <a:pt x="169" y="264"/>
                    <a:pt x="199" y="254"/>
                    <a:pt x="223" y="232"/>
                  </a:cubicBezTo>
                  <a:cubicBezTo>
                    <a:pt x="274" y="185"/>
                    <a:pt x="278" y="106"/>
                    <a:pt x="232" y="55"/>
                  </a:cubicBezTo>
                  <a:cubicBezTo>
                    <a:pt x="185" y="4"/>
                    <a:pt x="106" y="0"/>
                    <a:pt x="55" y="47"/>
                  </a:cubicBezTo>
                  <a:lnTo>
                    <a:pt x="55" y="47"/>
                  </a:lnTo>
                  <a:cubicBezTo>
                    <a:pt x="4" y="93"/>
                    <a:pt x="0" y="172"/>
                    <a:pt x="47" y="223"/>
                  </a:cubicBezTo>
                  <a:cubicBezTo>
                    <a:pt x="71" y="250"/>
                    <a:pt x="105" y="264"/>
                    <a:pt x="139" y="264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3" name="Group 201">
            <a:extLst>
              <a:ext uri="{FF2B5EF4-FFF2-40B4-BE49-F238E27FC236}">
                <a16:creationId xmlns:a16="http://schemas.microsoft.com/office/drawing/2014/main" id="{9775FF08-2F30-43A2-A84C-E9A6BE8B6EE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31998" y="5115654"/>
            <a:ext cx="524194" cy="526474"/>
            <a:chOff x="3510" y="1220"/>
            <a:chExt cx="230" cy="231"/>
          </a:xfrm>
          <a:solidFill>
            <a:schemeClr val="bg2">
              <a:lumMod val="25000"/>
            </a:schemeClr>
          </a:solidFill>
        </p:grpSpPr>
        <p:sp>
          <p:nvSpPr>
            <p:cNvPr id="44" name="Freeform 202">
              <a:extLst>
                <a:ext uri="{FF2B5EF4-FFF2-40B4-BE49-F238E27FC236}">
                  <a16:creationId xmlns:a16="http://schemas.microsoft.com/office/drawing/2014/main" id="{565D5939-1FBA-4FDF-9BD0-ED925CC463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47" y="1343"/>
              <a:ext cx="30" cy="15"/>
            </a:xfrm>
            <a:custGeom>
              <a:avLst/>
              <a:gdLst>
                <a:gd name="T0" fmla="*/ 1067 w 1067"/>
                <a:gd name="T1" fmla="*/ 0 h 533"/>
                <a:gd name="T2" fmla="*/ 800 w 1067"/>
                <a:gd name="T3" fmla="*/ 0 h 533"/>
                <a:gd name="T4" fmla="*/ 534 w 1067"/>
                <a:gd name="T5" fmla="*/ 267 h 533"/>
                <a:gd name="T6" fmla="*/ 267 w 1067"/>
                <a:gd name="T7" fmla="*/ 0 h 533"/>
                <a:gd name="T8" fmla="*/ 0 w 1067"/>
                <a:gd name="T9" fmla="*/ 0 h 533"/>
                <a:gd name="T10" fmla="*/ 534 w 1067"/>
                <a:gd name="T11" fmla="*/ 533 h 533"/>
                <a:gd name="T12" fmla="*/ 1067 w 1067"/>
                <a:gd name="T13" fmla="*/ 0 h 533"/>
                <a:gd name="T14" fmla="*/ 1067 w 1067"/>
                <a:gd name="T15" fmla="*/ 0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7" h="533">
                  <a:moveTo>
                    <a:pt x="1067" y="0"/>
                  </a:moveTo>
                  <a:lnTo>
                    <a:pt x="800" y="0"/>
                  </a:lnTo>
                  <a:cubicBezTo>
                    <a:pt x="800" y="147"/>
                    <a:pt x="681" y="267"/>
                    <a:pt x="534" y="267"/>
                  </a:cubicBezTo>
                  <a:cubicBezTo>
                    <a:pt x="387" y="267"/>
                    <a:pt x="267" y="147"/>
                    <a:pt x="267" y="0"/>
                  </a:cubicBezTo>
                  <a:lnTo>
                    <a:pt x="0" y="0"/>
                  </a:lnTo>
                  <a:cubicBezTo>
                    <a:pt x="0" y="294"/>
                    <a:pt x="240" y="533"/>
                    <a:pt x="534" y="533"/>
                  </a:cubicBezTo>
                  <a:cubicBezTo>
                    <a:pt x="828" y="533"/>
                    <a:pt x="1067" y="294"/>
                    <a:pt x="1067" y="0"/>
                  </a:cubicBezTo>
                  <a:close/>
                  <a:moveTo>
                    <a:pt x="1067" y="0"/>
                  </a:move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203">
              <a:extLst>
                <a:ext uri="{FF2B5EF4-FFF2-40B4-BE49-F238E27FC236}">
                  <a16:creationId xmlns:a16="http://schemas.microsoft.com/office/drawing/2014/main" id="{2803B602-7717-4F9E-90B5-37E6DD8CDC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0" y="1220"/>
              <a:ext cx="230" cy="231"/>
            </a:xfrm>
            <a:custGeom>
              <a:avLst/>
              <a:gdLst>
                <a:gd name="T0" fmla="*/ 6267 w 8267"/>
                <a:gd name="T1" fmla="*/ 5361 h 8267"/>
                <a:gd name="T2" fmla="*/ 7467 w 8267"/>
                <a:gd name="T3" fmla="*/ 2800 h 8267"/>
                <a:gd name="T4" fmla="*/ 3464 w 8267"/>
                <a:gd name="T5" fmla="*/ 2209 h 8267"/>
                <a:gd name="T6" fmla="*/ 3333 w 8267"/>
                <a:gd name="T7" fmla="*/ 448 h 8267"/>
                <a:gd name="T8" fmla="*/ 2599 w 8267"/>
                <a:gd name="T9" fmla="*/ 179 h 8267"/>
                <a:gd name="T10" fmla="*/ 1999 w 8267"/>
                <a:gd name="T11" fmla="*/ 0 h 8267"/>
                <a:gd name="T12" fmla="*/ 1400 w 8267"/>
                <a:gd name="T13" fmla="*/ 179 h 8267"/>
                <a:gd name="T14" fmla="*/ 667 w 8267"/>
                <a:gd name="T15" fmla="*/ 448 h 8267"/>
                <a:gd name="T16" fmla="*/ 536 w 8267"/>
                <a:gd name="T17" fmla="*/ 2209 h 8267"/>
                <a:gd name="T18" fmla="*/ 2170 w 8267"/>
                <a:gd name="T19" fmla="*/ 5333 h 8267"/>
                <a:gd name="T20" fmla="*/ 4667 w 8267"/>
                <a:gd name="T21" fmla="*/ 5361 h 8267"/>
                <a:gd name="T22" fmla="*/ 2667 w 8267"/>
                <a:gd name="T23" fmla="*/ 6977 h 8267"/>
                <a:gd name="T24" fmla="*/ 8267 w 8267"/>
                <a:gd name="T25" fmla="*/ 6977 h 8267"/>
                <a:gd name="T26" fmla="*/ 6933 w 8267"/>
                <a:gd name="T27" fmla="*/ 4133 h 8267"/>
                <a:gd name="T28" fmla="*/ 6928 w 8267"/>
                <a:gd name="T29" fmla="*/ 4244 h 8267"/>
                <a:gd name="T30" fmla="*/ 7200 w 8267"/>
                <a:gd name="T31" fmla="*/ 3337 h 8267"/>
                <a:gd name="T32" fmla="*/ 6533 w 8267"/>
                <a:gd name="T33" fmla="*/ 2933 h 8267"/>
                <a:gd name="T34" fmla="*/ 5360 w 8267"/>
                <a:gd name="T35" fmla="*/ 2453 h 8267"/>
                <a:gd name="T36" fmla="*/ 4000 w 8267"/>
                <a:gd name="T37" fmla="*/ 3213 h 8267"/>
                <a:gd name="T38" fmla="*/ 5467 w 8267"/>
                <a:gd name="T39" fmla="*/ 1067 h 8267"/>
                <a:gd name="T40" fmla="*/ 1067 w 8267"/>
                <a:gd name="T41" fmla="*/ 267 h 8267"/>
                <a:gd name="T42" fmla="*/ 1866 w 8267"/>
                <a:gd name="T43" fmla="*/ 354 h 8267"/>
                <a:gd name="T44" fmla="*/ 2466 w 8267"/>
                <a:gd name="T45" fmla="*/ 533 h 8267"/>
                <a:gd name="T46" fmla="*/ 3067 w 8267"/>
                <a:gd name="T47" fmla="*/ 400 h 8267"/>
                <a:gd name="T48" fmla="*/ 2465 w 8267"/>
                <a:gd name="T49" fmla="*/ 1333 h 8267"/>
                <a:gd name="T50" fmla="*/ 933 w 8267"/>
                <a:gd name="T51" fmla="*/ 448 h 8267"/>
                <a:gd name="T52" fmla="*/ 267 w 8267"/>
                <a:gd name="T53" fmla="*/ 3503 h 8267"/>
                <a:gd name="T54" fmla="*/ 2478 w 8267"/>
                <a:gd name="T55" fmla="*/ 1600 h 8267"/>
                <a:gd name="T56" fmla="*/ 3467 w 8267"/>
                <a:gd name="T57" fmla="*/ 2800 h 8267"/>
                <a:gd name="T58" fmla="*/ 2170 w 8267"/>
                <a:gd name="T59" fmla="*/ 5067 h 8267"/>
                <a:gd name="T60" fmla="*/ 4000 w 8267"/>
                <a:gd name="T61" fmla="*/ 4133 h 8267"/>
                <a:gd name="T62" fmla="*/ 4267 w 8267"/>
                <a:gd name="T63" fmla="*/ 4133 h 8267"/>
                <a:gd name="T64" fmla="*/ 5467 w 8267"/>
                <a:gd name="T65" fmla="*/ 2740 h 8267"/>
                <a:gd name="T66" fmla="*/ 6667 w 8267"/>
                <a:gd name="T67" fmla="*/ 4133 h 8267"/>
                <a:gd name="T68" fmla="*/ 5467 w 8267"/>
                <a:gd name="T69" fmla="*/ 5600 h 8267"/>
                <a:gd name="T70" fmla="*/ 5467 w 8267"/>
                <a:gd name="T71" fmla="*/ 6211 h 8267"/>
                <a:gd name="T72" fmla="*/ 5467 w 8267"/>
                <a:gd name="T73" fmla="*/ 5600 h 8267"/>
                <a:gd name="T74" fmla="*/ 5747 w 8267"/>
                <a:gd name="T75" fmla="*/ 8000 h 8267"/>
                <a:gd name="T76" fmla="*/ 4267 w 8267"/>
                <a:gd name="T77" fmla="*/ 7467 h 8267"/>
                <a:gd name="T78" fmla="*/ 6667 w 8267"/>
                <a:gd name="T79" fmla="*/ 7467 h 8267"/>
                <a:gd name="T80" fmla="*/ 4764 w 8267"/>
                <a:gd name="T81" fmla="*/ 5886 h 8267"/>
                <a:gd name="T82" fmla="*/ 4000 w 8267"/>
                <a:gd name="T83" fmla="*/ 7467 h 8267"/>
                <a:gd name="T84" fmla="*/ 3467 w 8267"/>
                <a:gd name="T85" fmla="*/ 6933 h 8267"/>
                <a:gd name="T86" fmla="*/ 4909 w 8267"/>
                <a:gd name="T87" fmla="*/ 8000 h 8267"/>
                <a:gd name="T88" fmla="*/ 8000 w 8267"/>
                <a:gd name="T89" fmla="*/ 8000 h 8267"/>
                <a:gd name="T90" fmla="*/ 7467 w 8267"/>
                <a:gd name="T91" fmla="*/ 7733 h 8267"/>
                <a:gd name="T92" fmla="*/ 7200 w 8267"/>
                <a:gd name="T93" fmla="*/ 7467 h 8267"/>
                <a:gd name="T94" fmla="*/ 5655 w 8267"/>
                <a:gd name="T95" fmla="*/ 6400 h 8267"/>
                <a:gd name="T96" fmla="*/ 8000 w 8267"/>
                <a:gd name="T97" fmla="*/ 6977 h 8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267" h="8267">
                  <a:moveTo>
                    <a:pt x="7629" y="6091"/>
                  </a:moveTo>
                  <a:lnTo>
                    <a:pt x="6267" y="5637"/>
                  </a:lnTo>
                  <a:lnTo>
                    <a:pt x="6267" y="5361"/>
                  </a:lnTo>
                  <a:cubicBezTo>
                    <a:pt x="6561" y="5168"/>
                    <a:pt x="6782" y="4873"/>
                    <a:pt x="6879" y="4525"/>
                  </a:cubicBezTo>
                  <a:cubicBezTo>
                    <a:pt x="7209" y="4486"/>
                    <a:pt x="7467" y="4207"/>
                    <a:pt x="7467" y="3867"/>
                  </a:cubicBezTo>
                  <a:lnTo>
                    <a:pt x="7467" y="2800"/>
                  </a:lnTo>
                  <a:cubicBezTo>
                    <a:pt x="7467" y="1697"/>
                    <a:pt x="6569" y="800"/>
                    <a:pt x="5467" y="800"/>
                  </a:cubicBezTo>
                  <a:cubicBezTo>
                    <a:pt x="4541" y="800"/>
                    <a:pt x="3762" y="1433"/>
                    <a:pt x="3535" y="2289"/>
                  </a:cubicBezTo>
                  <a:cubicBezTo>
                    <a:pt x="3512" y="2262"/>
                    <a:pt x="3489" y="2234"/>
                    <a:pt x="3464" y="2209"/>
                  </a:cubicBezTo>
                  <a:lnTo>
                    <a:pt x="2707" y="1452"/>
                  </a:lnTo>
                  <a:lnTo>
                    <a:pt x="3259" y="680"/>
                  </a:lnTo>
                  <a:cubicBezTo>
                    <a:pt x="3308" y="612"/>
                    <a:pt x="3333" y="532"/>
                    <a:pt x="3333" y="448"/>
                  </a:cubicBezTo>
                  <a:lnTo>
                    <a:pt x="3333" y="400"/>
                  </a:lnTo>
                  <a:cubicBezTo>
                    <a:pt x="3333" y="179"/>
                    <a:pt x="3154" y="0"/>
                    <a:pt x="2933" y="0"/>
                  </a:cubicBezTo>
                  <a:cubicBezTo>
                    <a:pt x="2756" y="0"/>
                    <a:pt x="2662" y="108"/>
                    <a:pt x="2599" y="179"/>
                  </a:cubicBezTo>
                  <a:cubicBezTo>
                    <a:pt x="2541" y="245"/>
                    <a:pt x="2518" y="267"/>
                    <a:pt x="2466" y="267"/>
                  </a:cubicBezTo>
                  <a:cubicBezTo>
                    <a:pt x="2414" y="267"/>
                    <a:pt x="2391" y="245"/>
                    <a:pt x="2333" y="179"/>
                  </a:cubicBezTo>
                  <a:cubicBezTo>
                    <a:pt x="2271" y="108"/>
                    <a:pt x="2176" y="0"/>
                    <a:pt x="1999" y="0"/>
                  </a:cubicBezTo>
                  <a:cubicBezTo>
                    <a:pt x="1822" y="0"/>
                    <a:pt x="1728" y="108"/>
                    <a:pt x="1666" y="179"/>
                  </a:cubicBezTo>
                  <a:cubicBezTo>
                    <a:pt x="1608" y="245"/>
                    <a:pt x="1585" y="267"/>
                    <a:pt x="1533" y="267"/>
                  </a:cubicBezTo>
                  <a:cubicBezTo>
                    <a:pt x="1481" y="267"/>
                    <a:pt x="1458" y="245"/>
                    <a:pt x="1400" y="179"/>
                  </a:cubicBezTo>
                  <a:cubicBezTo>
                    <a:pt x="1338" y="108"/>
                    <a:pt x="1244" y="0"/>
                    <a:pt x="1067" y="0"/>
                  </a:cubicBezTo>
                  <a:cubicBezTo>
                    <a:pt x="846" y="0"/>
                    <a:pt x="667" y="179"/>
                    <a:pt x="667" y="400"/>
                  </a:cubicBezTo>
                  <a:lnTo>
                    <a:pt x="667" y="448"/>
                  </a:lnTo>
                  <a:cubicBezTo>
                    <a:pt x="667" y="532"/>
                    <a:pt x="692" y="612"/>
                    <a:pt x="741" y="680"/>
                  </a:cubicBezTo>
                  <a:lnTo>
                    <a:pt x="1293" y="1452"/>
                  </a:lnTo>
                  <a:lnTo>
                    <a:pt x="536" y="2209"/>
                  </a:lnTo>
                  <a:cubicBezTo>
                    <a:pt x="190" y="2554"/>
                    <a:pt x="0" y="3014"/>
                    <a:pt x="0" y="3503"/>
                  </a:cubicBezTo>
                  <a:cubicBezTo>
                    <a:pt x="0" y="4512"/>
                    <a:pt x="821" y="5333"/>
                    <a:pt x="1830" y="5333"/>
                  </a:cubicBezTo>
                  <a:lnTo>
                    <a:pt x="2170" y="5333"/>
                  </a:lnTo>
                  <a:cubicBezTo>
                    <a:pt x="2828" y="5333"/>
                    <a:pt x="3431" y="4978"/>
                    <a:pt x="3756" y="4415"/>
                  </a:cubicBezTo>
                  <a:cubicBezTo>
                    <a:pt x="3843" y="4475"/>
                    <a:pt x="3945" y="4512"/>
                    <a:pt x="4055" y="4525"/>
                  </a:cubicBezTo>
                  <a:cubicBezTo>
                    <a:pt x="4151" y="4873"/>
                    <a:pt x="4372" y="5168"/>
                    <a:pt x="4667" y="5361"/>
                  </a:cubicBezTo>
                  <a:lnTo>
                    <a:pt x="4667" y="5637"/>
                  </a:lnTo>
                  <a:lnTo>
                    <a:pt x="3305" y="6091"/>
                  </a:lnTo>
                  <a:cubicBezTo>
                    <a:pt x="2923" y="6218"/>
                    <a:pt x="2667" y="6574"/>
                    <a:pt x="2667" y="6977"/>
                  </a:cubicBezTo>
                  <a:lnTo>
                    <a:pt x="2667" y="8267"/>
                  </a:lnTo>
                  <a:lnTo>
                    <a:pt x="8267" y="8267"/>
                  </a:lnTo>
                  <a:lnTo>
                    <a:pt x="8267" y="6977"/>
                  </a:lnTo>
                  <a:cubicBezTo>
                    <a:pt x="8267" y="6574"/>
                    <a:pt x="8010" y="6218"/>
                    <a:pt x="7629" y="6091"/>
                  </a:cubicBezTo>
                  <a:close/>
                  <a:moveTo>
                    <a:pt x="6928" y="4244"/>
                  </a:moveTo>
                  <a:cubicBezTo>
                    <a:pt x="6931" y="4207"/>
                    <a:pt x="6933" y="4171"/>
                    <a:pt x="6933" y="4133"/>
                  </a:cubicBezTo>
                  <a:lnTo>
                    <a:pt x="6933" y="3491"/>
                  </a:lnTo>
                  <a:cubicBezTo>
                    <a:pt x="7088" y="3546"/>
                    <a:pt x="7200" y="3693"/>
                    <a:pt x="7200" y="3867"/>
                  </a:cubicBezTo>
                  <a:cubicBezTo>
                    <a:pt x="7200" y="4042"/>
                    <a:pt x="7085" y="4190"/>
                    <a:pt x="6928" y="4244"/>
                  </a:cubicBezTo>
                  <a:close/>
                  <a:moveTo>
                    <a:pt x="5467" y="1067"/>
                  </a:moveTo>
                  <a:cubicBezTo>
                    <a:pt x="6422" y="1067"/>
                    <a:pt x="7200" y="1844"/>
                    <a:pt x="7200" y="2800"/>
                  </a:cubicBezTo>
                  <a:lnTo>
                    <a:pt x="7200" y="3337"/>
                  </a:lnTo>
                  <a:cubicBezTo>
                    <a:pt x="7122" y="3278"/>
                    <a:pt x="7032" y="3234"/>
                    <a:pt x="6933" y="3214"/>
                  </a:cubicBezTo>
                  <a:lnTo>
                    <a:pt x="6933" y="2933"/>
                  </a:lnTo>
                  <a:lnTo>
                    <a:pt x="6533" y="2933"/>
                  </a:lnTo>
                  <a:cubicBezTo>
                    <a:pt x="6158" y="2933"/>
                    <a:pt x="5799" y="2754"/>
                    <a:pt x="5573" y="2453"/>
                  </a:cubicBezTo>
                  <a:lnTo>
                    <a:pt x="5467" y="2311"/>
                  </a:lnTo>
                  <a:lnTo>
                    <a:pt x="5360" y="2453"/>
                  </a:lnTo>
                  <a:cubicBezTo>
                    <a:pt x="5135" y="2754"/>
                    <a:pt x="4776" y="2933"/>
                    <a:pt x="4400" y="2933"/>
                  </a:cubicBezTo>
                  <a:lnTo>
                    <a:pt x="4000" y="2933"/>
                  </a:lnTo>
                  <a:lnTo>
                    <a:pt x="4000" y="3213"/>
                  </a:lnTo>
                  <a:cubicBezTo>
                    <a:pt x="3901" y="3234"/>
                    <a:pt x="3811" y="3278"/>
                    <a:pt x="3733" y="3337"/>
                  </a:cubicBezTo>
                  <a:lnTo>
                    <a:pt x="3733" y="2800"/>
                  </a:lnTo>
                  <a:cubicBezTo>
                    <a:pt x="3733" y="1844"/>
                    <a:pt x="4511" y="1067"/>
                    <a:pt x="5467" y="1067"/>
                  </a:cubicBezTo>
                  <a:close/>
                  <a:moveTo>
                    <a:pt x="933" y="448"/>
                  </a:moveTo>
                  <a:lnTo>
                    <a:pt x="933" y="400"/>
                  </a:lnTo>
                  <a:cubicBezTo>
                    <a:pt x="933" y="326"/>
                    <a:pt x="993" y="267"/>
                    <a:pt x="1067" y="267"/>
                  </a:cubicBezTo>
                  <a:cubicBezTo>
                    <a:pt x="1118" y="267"/>
                    <a:pt x="1141" y="288"/>
                    <a:pt x="1199" y="354"/>
                  </a:cubicBezTo>
                  <a:cubicBezTo>
                    <a:pt x="1262" y="426"/>
                    <a:pt x="1356" y="533"/>
                    <a:pt x="1533" y="533"/>
                  </a:cubicBezTo>
                  <a:cubicBezTo>
                    <a:pt x="1710" y="533"/>
                    <a:pt x="1804" y="426"/>
                    <a:pt x="1866" y="354"/>
                  </a:cubicBezTo>
                  <a:cubicBezTo>
                    <a:pt x="1924" y="288"/>
                    <a:pt x="1947" y="267"/>
                    <a:pt x="1999" y="267"/>
                  </a:cubicBezTo>
                  <a:cubicBezTo>
                    <a:pt x="2051" y="267"/>
                    <a:pt x="2074" y="288"/>
                    <a:pt x="2132" y="354"/>
                  </a:cubicBezTo>
                  <a:cubicBezTo>
                    <a:pt x="2195" y="426"/>
                    <a:pt x="2289" y="533"/>
                    <a:pt x="2466" y="533"/>
                  </a:cubicBezTo>
                  <a:cubicBezTo>
                    <a:pt x="2643" y="533"/>
                    <a:pt x="2738" y="426"/>
                    <a:pt x="2800" y="355"/>
                  </a:cubicBezTo>
                  <a:cubicBezTo>
                    <a:pt x="2858" y="288"/>
                    <a:pt x="2881" y="267"/>
                    <a:pt x="2933" y="267"/>
                  </a:cubicBezTo>
                  <a:cubicBezTo>
                    <a:pt x="3007" y="267"/>
                    <a:pt x="3067" y="326"/>
                    <a:pt x="3067" y="400"/>
                  </a:cubicBezTo>
                  <a:lnTo>
                    <a:pt x="3067" y="448"/>
                  </a:lnTo>
                  <a:cubicBezTo>
                    <a:pt x="3067" y="476"/>
                    <a:pt x="3058" y="503"/>
                    <a:pt x="3042" y="525"/>
                  </a:cubicBezTo>
                  <a:lnTo>
                    <a:pt x="2465" y="1333"/>
                  </a:lnTo>
                  <a:lnTo>
                    <a:pt x="1535" y="1333"/>
                  </a:lnTo>
                  <a:lnTo>
                    <a:pt x="958" y="525"/>
                  </a:lnTo>
                  <a:cubicBezTo>
                    <a:pt x="942" y="503"/>
                    <a:pt x="933" y="476"/>
                    <a:pt x="933" y="448"/>
                  </a:cubicBezTo>
                  <a:close/>
                  <a:moveTo>
                    <a:pt x="2170" y="5067"/>
                  </a:moveTo>
                  <a:lnTo>
                    <a:pt x="1830" y="5067"/>
                  </a:lnTo>
                  <a:cubicBezTo>
                    <a:pt x="968" y="5067"/>
                    <a:pt x="267" y="4365"/>
                    <a:pt x="267" y="3503"/>
                  </a:cubicBezTo>
                  <a:cubicBezTo>
                    <a:pt x="267" y="3085"/>
                    <a:pt x="429" y="2693"/>
                    <a:pt x="725" y="2397"/>
                  </a:cubicBezTo>
                  <a:lnTo>
                    <a:pt x="1522" y="1600"/>
                  </a:lnTo>
                  <a:lnTo>
                    <a:pt x="2478" y="1600"/>
                  </a:lnTo>
                  <a:lnTo>
                    <a:pt x="3275" y="2397"/>
                  </a:lnTo>
                  <a:cubicBezTo>
                    <a:pt x="3350" y="2472"/>
                    <a:pt x="3416" y="2556"/>
                    <a:pt x="3475" y="2644"/>
                  </a:cubicBezTo>
                  <a:cubicBezTo>
                    <a:pt x="3471" y="2696"/>
                    <a:pt x="3467" y="2747"/>
                    <a:pt x="3467" y="2800"/>
                  </a:cubicBezTo>
                  <a:lnTo>
                    <a:pt x="3467" y="3867"/>
                  </a:lnTo>
                  <a:cubicBezTo>
                    <a:pt x="3467" y="3992"/>
                    <a:pt x="3504" y="4109"/>
                    <a:pt x="3564" y="4209"/>
                  </a:cubicBezTo>
                  <a:cubicBezTo>
                    <a:pt x="3299" y="4732"/>
                    <a:pt x="2760" y="5067"/>
                    <a:pt x="2170" y="5067"/>
                  </a:cubicBezTo>
                  <a:close/>
                  <a:moveTo>
                    <a:pt x="3733" y="3867"/>
                  </a:moveTo>
                  <a:cubicBezTo>
                    <a:pt x="3733" y="3693"/>
                    <a:pt x="3845" y="3546"/>
                    <a:pt x="4000" y="3491"/>
                  </a:cubicBezTo>
                  <a:lnTo>
                    <a:pt x="4000" y="4133"/>
                  </a:lnTo>
                  <a:cubicBezTo>
                    <a:pt x="4000" y="4171"/>
                    <a:pt x="4003" y="4207"/>
                    <a:pt x="4006" y="4244"/>
                  </a:cubicBezTo>
                  <a:cubicBezTo>
                    <a:pt x="3848" y="4190"/>
                    <a:pt x="3733" y="4042"/>
                    <a:pt x="3733" y="3867"/>
                  </a:cubicBezTo>
                  <a:close/>
                  <a:moveTo>
                    <a:pt x="4267" y="4133"/>
                  </a:moveTo>
                  <a:lnTo>
                    <a:pt x="4267" y="3200"/>
                  </a:lnTo>
                  <a:lnTo>
                    <a:pt x="4400" y="3200"/>
                  </a:lnTo>
                  <a:cubicBezTo>
                    <a:pt x="4804" y="3200"/>
                    <a:pt x="5192" y="3031"/>
                    <a:pt x="5467" y="2740"/>
                  </a:cubicBezTo>
                  <a:cubicBezTo>
                    <a:pt x="5742" y="3031"/>
                    <a:pt x="6130" y="3200"/>
                    <a:pt x="6533" y="3200"/>
                  </a:cubicBezTo>
                  <a:lnTo>
                    <a:pt x="6667" y="3200"/>
                  </a:lnTo>
                  <a:lnTo>
                    <a:pt x="6667" y="4133"/>
                  </a:lnTo>
                  <a:cubicBezTo>
                    <a:pt x="6667" y="4795"/>
                    <a:pt x="6128" y="5333"/>
                    <a:pt x="5467" y="5333"/>
                  </a:cubicBezTo>
                  <a:cubicBezTo>
                    <a:pt x="4805" y="5333"/>
                    <a:pt x="4267" y="4795"/>
                    <a:pt x="4267" y="4133"/>
                  </a:cubicBezTo>
                  <a:close/>
                  <a:moveTo>
                    <a:pt x="5467" y="5600"/>
                  </a:moveTo>
                  <a:cubicBezTo>
                    <a:pt x="5655" y="5600"/>
                    <a:pt x="5834" y="5563"/>
                    <a:pt x="6000" y="5498"/>
                  </a:cubicBezTo>
                  <a:lnTo>
                    <a:pt x="6000" y="5678"/>
                  </a:lnTo>
                  <a:lnTo>
                    <a:pt x="5467" y="6211"/>
                  </a:lnTo>
                  <a:lnTo>
                    <a:pt x="4933" y="5678"/>
                  </a:lnTo>
                  <a:lnTo>
                    <a:pt x="4933" y="5498"/>
                  </a:lnTo>
                  <a:cubicBezTo>
                    <a:pt x="5099" y="5563"/>
                    <a:pt x="5278" y="5600"/>
                    <a:pt x="5467" y="5600"/>
                  </a:cubicBezTo>
                  <a:close/>
                  <a:moveTo>
                    <a:pt x="6667" y="7467"/>
                  </a:moveTo>
                  <a:lnTo>
                    <a:pt x="6400" y="7467"/>
                  </a:lnTo>
                  <a:cubicBezTo>
                    <a:pt x="6078" y="7467"/>
                    <a:pt x="5809" y="7696"/>
                    <a:pt x="5747" y="8000"/>
                  </a:cubicBezTo>
                  <a:lnTo>
                    <a:pt x="5187" y="8000"/>
                  </a:lnTo>
                  <a:cubicBezTo>
                    <a:pt x="5125" y="7696"/>
                    <a:pt x="4855" y="7467"/>
                    <a:pt x="4533" y="7467"/>
                  </a:cubicBezTo>
                  <a:lnTo>
                    <a:pt x="4267" y="7467"/>
                  </a:lnTo>
                  <a:lnTo>
                    <a:pt x="4267" y="6667"/>
                  </a:lnTo>
                  <a:lnTo>
                    <a:pt x="6667" y="6667"/>
                  </a:lnTo>
                  <a:lnTo>
                    <a:pt x="6667" y="7467"/>
                  </a:lnTo>
                  <a:close/>
                  <a:moveTo>
                    <a:pt x="2933" y="6977"/>
                  </a:moveTo>
                  <a:cubicBezTo>
                    <a:pt x="2933" y="6689"/>
                    <a:pt x="3117" y="6435"/>
                    <a:pt x="3389" y="6344"/>
                  </a:cubicBezTo>
                  <a:lnTo>
                    <a:pt x="4764" y="5886"/>
                  </a:lnTo>
                  <a:lnTo>
                    <a:pt x="5278" y="6400"/>
                  </a:lnTo>
                  <a:lnTo>
                    <a:pt x="4000" y="6400"/>
                  </a:lnTo>
                  <a:lnTo>
                    <a:pt x="4000" y="7467"/>
                  </a:lnTo>
                  <a:lnTo>
                    <a:pt x="3733" y="7467"/>
                  </a:lnTo>
                  <a:lnTo>
                    <a:pt x="3733" y="6933"/>
                  </a:lnTo>
                  <a:lnTo>
                    <a:pt x="3467" y="6933"/>
                  </a:lnTo>
                  <a:lnTo>
                    <a:pt x="3467" y="7733"/>
                  </a:lnTo>
                  <a:lnTo>
                    <a:pt x="4533" y="7733"/>
                  </a:lnTo>
                  <a:cubicBezTo>
                    <a:pt x="4707" y="7733"/>
                    <a:pt x="4854" y="7845"/>
                    <a:pt x="4909" y="8000"/>
                  </a:cubicBezTo>
                  <a:lnTo>
                    <a:pt x="2933" y="8000"/>
                  </a:lnTo>
                  <a:lnTo>
                    <a:pt x="2933" y="6977"/>
                  </a:lnTo>
                  <a:close/>
                  <a:moveTo>
                    <a:pt x="8000" y="8000"/>
                  </a:moveTo>
                  <a:lnTo>
                    <a:pt x="6025" y="8000"/>
                  </a:lnTo>
                  <a:cubicBezTo>
                    <a:pt x="6080" y="7845"/>
                    <a:pt x="6226" y="7733"/>
                    <a:pt x="6400" y="7733"/>
                  </a:cubicBezTo>
                  <a:lnTo>
                    <a:pt x="7467" y="7733"/>
                  </a:lnTo>
                  <a:lnTo>
                    <a:pt x="7467" y="6933"/>
                  </a:lnTo>
                  <a:lnTo>
                    <a:pt x="7200" y="6933"/>
                  </a:lnTo>
                  <a:lnTo>
                    <a:pt x="7200" y="7467"/>
                  </a:lnTo>
                  <a:lnTo>
                    <a:pt x="6933" y="7467"/>
                  </a:lnTo>
                  <a:lnTo>
                    <a:pt x="6933" y="6400"/>
                  </a:lnTo>
                  <a:lnTo>
                    <a:pt x="5655" y="6400"/>
                  </a:lnTo>
                  <a:lnTo>
                    <a:pt x="6169" y="5886"/>
                  </a:lnTo>
                  <a:lnTo>
                    <a:pt x="7544" y="6344"/>
                  </a:lnTo>
                  <a:cubicBezTo>
                    <a:pt x="7817" y="6435"/>
                    <a:pt x="8000" y="6689"/>
                    <a:pt x="8000" y="6977"/>
                  </a:cubicBezTo>
                  <a:lnTo>
                    <a:pt x="8000" y="8000"/>
                  </a:lnTo>
                  <a:close/>
                  <a:moveTo>
                    <a:pt x="8000" y="8000"/>
                  </a:move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204">
              <a:extLst>
                <a:ext uri="{FF2B5EF4-FFF2-40B4-BE49-F238E27FC236}">
                  <a16:creationId xmlns:a16="http://schemas.microsoft.com/office/drawing/2014/main" id="{D95BEBD9-6501-4508-A321-E933861A5D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40" y="1317"/>
              <a:ext cx="7" cy="7"/>
            </a:xfrm>
            <a:custGeom>
              <a:avLst/>
              <a:gdLst>
                <a:gd name="T0" fmla="*/ 266 w 266"/>
                <a:gd name="T1" fmla="*/ 133 h 266"/>
                <a:gd name="T2" fmla="*/ 133 w 266"/>
                <a:gd name="T3" fmla="*/ 266 h 266"/>
                <a:gd name="T4" fmla="*/ 0 w 266"/>
                <a:gd name="T5" fmla="*/ 133 h 266"/>
                <a:gd name="T6" fmla="*/ 133 w 266"/>
                <a:gd name="T7" fmla="*/ 0 h 266"/>
                <a:gd name="T8" fmla="*/ 266 w 266"/>
                <a:gd name="T9" fmla="*/ 133 h 266"/>
                <a:gd name="T10" fmla="*/ 266 w 266"/>
                <a:gd name="T11" fmla="*/ 133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6" h="266">
                  <a:moveTo>
                    <a:pt x="266" y="133"/>
                  </a:moveTo>
                  <a:cubicBezTo>
                    <a:pt x="266" y="207"/>
                    <a:pt x="207" y="266"/>
                    <a:pt x="133" y="266"/>
                  </a:cubicBezTo>
                  <a:cubicBezTo>
                    <a:pt x="59" y="266"/>
                    <a:pt x="0" y="207"/>
                    <a:pt x="0" y="133"/>
                  </a:cubicBezTo>
                  <a:cubicBezTo>
                    <a:pt x="0" y="59"/>
                    <a:pt x="59" y="0"/>
                    <a:pt x="133" y="0"/>
                  </a:cubicBezTo>
                  <a:cubicBezTo>
                    <a:pt x="207" y="0"/>
                    <a:pt x="266" y="59"/>
                    <a:pt x="266" y="133"/>
                  </a:cubicBezTo>
                  <a:close/>
                  <a:moveTo>
                    <a:pt x="266" y="133"/>
                  </a:move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205">
              <a:extLst>
                <a:ext uri="{FF2B5EF4-FFF2-40B4-BE49-F238E27FC236}">
                  <a16:creationId xmlns:a16="http://schemas.microsoft.com/office/drawing/2014/main" id="{6DE1C8D1-F78C-4AC4-A970-30A7543927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77" y="1317"/>
              <a:ext cx="7" cy="7"/>
            </a:xfrm>
            <a:custGeom>
              <a:avLst/>
              <a:gdLst>
                <a:gd name="T0" fmla="*/ 267 w 267"/>
                <a:gd name="T1" fmla="*/ 133 h 266"/>
                <a:gd name="T2" fmla="*/ 133 w 267"/>
                <a:gd name="T3" fmla="*/ 266 h 266"/>
                <a:gd name="T4" fmla="*/ 0 w 267"/>
                <a:gd name="T5" fmla="*/ 133 h 266"/>
                <a:gd name="T6" fmla="*/ 133 w 267"/>
                <a:gd name="T7" fmla="*/ 0 h 266"/>
                <a:gd name="T8" fmla="*/ 267 w 267"/>
                <a:gd name="T9" fmla="*/ 133 h 266"/>
                <a:gd name="T10" fmla="*/ 267 w 267"/>
                <a:gd name="T11" fmla="*/ 133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7" h="266">
                  <a:moveTo>
                    <a:pt x="267" y="133"/>
                  </a:moveTo>
                  <a:cubicBezTo>
                    <a:pt x="267" y="207"/>
                    <a:pt x="207" y="266"/>
                    <a:pt x="133" y="266"/>
                  </a:cubicBezTo>
                  <a:cubicBezTo>
                    <a:pt x="60" y="266"/>
                    <a:pt x="0" y="207"/>
                    <a:pt x="0" y="133"/>
                  </a:cubicBezTo>
                  <a:cubicBezTo>
                    <a:pt x="0" y="59"/>
                    <a:pt x="60" y="0"/>
                    <a:pt x="133" y="0"/>
                  </a:cubicBezTo>
                  <a:cubicBezTo>
                    <a:pt x="207" y="0"/>
                    <a:pt x="267" y="59"/>
                    <a:pt x="267" y="133"/>
                  </a:cubicBezTo>
                  <a:close/>
                  <a:moveTo>
                    <a:pt x="267" y="133"/>
                  </a:move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206">
              <a:extLst>
                <a:ext uri="{FF2B5EF4-FFF2-40B4-BE49-F238E27FC236}">
                  <a16:creationId xmlns:a16="http://schemas.microsoft.com/office/drawing/2014/main" id="{0E8EC42F-D031-4D3A-BFAF-248341B17D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32" y="1288"/>
              <a:ext cx="13" cy="13"/>
            </a:xfrm>
            <a:custGeom>
              <a:avLst/>
              <a:gdLst>
                <a:gd name="T0" fmla="*/ 305 w 452"/>
                <a:gd name="T1" fmla="*/ 335 h 442"/>
                <a:gd name="T2" fmla="*/ 452 w 452"/>
                <a:gd name="T3" fmla="*/ 189 h 442"/>
                <a:gd name="T4" fmla="*/ 263 w 452"/>
                <a:gd name="T5" fmla="*/ 0 h 442"/>
                <a:gd name="T6" fmla="*/ 116 w 452"/>
                <a:gd name="T7" fmla="*/ 147 h 442"/>
                <a:gd name="T8" fmla="*/ 0 w 452"/>
                <a:gd name="T9" fmla="*/ 280 h 442"/>
                <a:gd name="T10" fmla="*/ 212 w 452"/>
                <a:gd name="T11" fmla="*/ 442 h 442"/>
                <a:gd name="T12" fmla="*/ 305 w 452"/>
                <a:gd name="T13" fmla="*/ 335 h 442"/>
                <a:gd name="T14" fmla="*/ 305 w 452"/>
                <a:gd name="T15" fmla="*/ 335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442">
                  <a:moveTo>
                    <a:pt x="305" y="335"/>
                  </a:moveTo>
                  <a:lnTo>
                    <a:pt x="452" y="189"/>
                  </a:lnTo>
                  <a:lnTo>
                    <a:pt x="263" y="0"/>
                  </a:lnTo>
                  <a:lnTo>
                    <a:pt x="116" y="147"/>
                  </a:lnTo>
                  <a:cubicBezTo>
                    <a:pt x="75" y="188"/>
                    <a:pt x="36" y="233"/>
                    <a:pt x="0" y="280"/>
                  </a:cubicBezTo>
                  <a:lnTo>
                    <a:pt x="212" y="442"/>
                  </a:lnTo>
                  <a:cubicBezTo>
                    <a:pt x="240" y="404"/>
                    <a:pt x="272" y="368"/>
                    <a:pt x="305" y="335"/>
                  </a:cubicBezTo>
                  <a:close/>
                  <a:moveTo>
                    <a:pt x="305" y="335"/>
                  </a:move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207">
              <a:extLst>
                <a:ext uri="{FF2B5EF4-FFF2-40B4-BE49-F238E27FC236}">
                  <a16:creationId xmlns:a16="http://schemas.microsoft.com/office/drawing/2014/main" id="{B7E79E75-C5C5-4831-9614-A70F4583D9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25" y="1304"/>
              <a:ext cx="30" cy="49"/>
            </a:xfrm>
            <a:custGeom>
              <a:avLst/>
              <a:gdLst>
                <a:gd name="T0" fmla="*/ 267 w 1093"/>
                <a:gd name="T1" fmla="*/ 486 h 1757"/>
                <a:gd name="T2" fmla="*/ 342 w 1093"/>
                <a:gd name="T3" fmla="*/ 100 h 1757"/>
                <a:gd name="T4" fmla="*/ 94 w 1093"/>
                <a:gd name="T5" fmla="*/ 0 h 1757"/>
                <a:gd name="T6" fmla="*/ 0 w 1093"/>
                <a:gd name="T7" fmla="*/ 486 h 1757"/>
                <a:gd name="T8" fmla="*/ 1041 w 1093"/>
                <a:gd name="T9" fmla="*/ 1757 h 1757"/>
                <a:gd name="T10" fmla="*/ 1093 w 1093"/>
                <a:gd name="T11" fmla="*/ 1496 h 1757"/>
                <a:gd name="T12" fmla="*/ 267 w 1093"/>
                <a:gd name="T13" fmla="*/ 486 h 1757"/>
                <a:gd name="T14" fmla="*/ 267 w 1093"/>
                <a:gd name="T15" fmla="*/ 486 h 1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3" h="1757">
                  <a:moveTo>
                    <a:pt x="267" y="486"/>
                  </a:moveTo>
                  <a:cubicBezTo>
                    <a:pt x="267" y="352"/>
                    <a:pt x="292" y="222"/>
                    <a:pt x="342" y="100"/>
                  </a:cubicBezTo>
                  <a:lnTo>
                    <a:pt x="94" y="0"/>
                  </a:lnTo>
                  <a:cubicBezTo>
                    <a:pt x="32" y="154"/>
                    <a:pt x="0" y="317"/>
                    <a:pt x="0" y="486"/>
                  </a:cubicBezTo>
                  <a:cubicBezTo>
                    <a:pt x="0" y="1101"/>
                    <a:pt x="438" y="1636"/>
                    <a:pt x="1041" y="1757"/>
                  </a:cubicBezTo>
                  <a:lnTo>
                    <a:pt x="1093" y="1496"/>
                  </a:lnTo>
                  <a:cubicBezTo>
                    <a:pt x="614" y="1400"/>
                    <a:pt x="267" y="975"/>
                    <a:pt x="267" y="486"/>
                  </a:cubicBezTo>
                  <a:close/>
                  <a:moveTo>
                    <a:pt x="267" y="486"/>
                  </a:move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208">
              <a:extLst>
                <a:ext uri="{FF2B5EF4-FFF2-40B4-BE49-F238E27FC236}">
                  <a16:creationId xmlns:a16="http://schemas.microsoft.com/office/drawing/2014/main" id="{C94940D9-5273-4ED2-B4E8-1E853A6F87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51" y="1280"/>
              <a:ext cx="29" cy="67"/>
            </a:xfrm>
            <a:custGeom>
              <a:avLst/>
              <a:gdLst>
                <a:gd name="T0" fmla="*/ 533 w 1066"/>
                <a:gd name="T1" fmla="*/ 534 h 2400"/>
                <a:gd name="T2" fmla="*/ 800 w 1066"/>
                <a:gd name="T3" fmla="*/ 800 h 2400"/>
                <a:gd name="T4" fmla="*/ 1066 w 1066"/>
                <a:gd name="T5" fmla="*/ 800 h 2400"/>
                <a:gd name="T6" fmla="*/ 666 w 1066"/>
                <a:gd name="T7" fmla="*/ 286 h 2400"/>
                <a:gd name="T8" fmla="*/ 666 w 1066"/>
                <a:gd name="T9" fmla="*/ 0 h 2400"/>
                <a:gd name="T10" fmla="*/ 400 w 1066"/>
                <a:gd name="T11" fmla="*/ 0 h 2400"/>
                <a:gd name="T12" fmla="*/ 400 w 1066"/>
                <a:gd name="T13" fmla="*/ 286 h 2400"/>
                <a:gd name="T14" fmla="*/ 0 w 1066"/>
                <a:gd name="T15" fmla="*/ 800 h 2400"/>
                <a:gd name="T16" fmla="*/ 533 w 1066"/>
                <a:gd name="T17" fmla="*/ 1334 h 2400"/>
                <a:gd name="T18" fmla="*/ 800 w 1066"/>
                <a:gd name="T19" fmla="*/ 1600 h 2400"/>
                <a:gd name="T20" fmla="*/ 533 w 1066"/>
                <a:gd name="T21" fmla="*/ 1867 h 2400"/>
                <a:gd name="T22" fmla="*/ 266 w 1066"/>
                <a:gd name="T23" fmla="*/ 1600 h 2400"/>
                <a:gd name="T24" fmla="*/ 0 w 1066"/>
                <a:gd name="T25" fmla="*/ 1600 h 2400"/>
                <a:gd name="T26" fmla="*/ 400 w 1066"/>
                <a:gd name="T27" fmla="*/ 2115 h 2400"/>
                <a:gd name="T28" fmla="*/ 400 w 1066"/>
                <a:gd name="T29" fmla="*/ 2400 h 2400"/>
                <a:gd name="T30" fmla="*/ 666 w 1066"/>
                <a:gd name="T31" fmla="*/ 2400 h 2400"/>
                <a:gd name="T32" fmla="*/ 666 w 1066"/>
                <a:gd name="T33" fmla="*/ 2115 h 2400"/>
                <a:gd name="T34" fmla="*/ 1066 w 1066"/>
                <a:gd name="T35" fmla="*/ 1600 h 2400"/>
                <a:gd name="T36" fmla="*/ 533 w 1066"/>
                <a:gd name="T37" fmla="*/ 1067 h 2400"/>
                <a:gd name="T38" fmla="*/ 266 w 1066"/>
                <a:gd name="T39" fmla="*/ 800 h 2400"/>
                <a:gd name="T40" fmla="*/ 533 w 1066"/>
                <a:gd name="T41" fmla="*/ 534 h 2400"/>
                <a:gd name="T42" fmla="*/ 533 w 1066"/>
                <a:gd name="T43" fmla="*/ 534 h 2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66" h="2400">
                  <a:moveTo>
                    <a:pt x="533" y="534"/>
                  </a:moveTo>
                  <a:cubicBezTo>
                    <a:pt x="680" y="534"/>
                    <a:pt x="800" y="653"/>
                    <a:pt x="800" y="800"/>
                  </a:cubicBezTo>
                  <a:lnTo>
                    <a:pt x="1066" y="800"/>
                  </a:lnTo>
                  <a:cubicBezTo>
                    <a:pt x="1066" y="552"/>
                    <a:pt x="896" y="346"/>
                    <a:pt x="666" y="286"/>
                  </a:cubicBezTo>
                  <a:lnTo>
                    <a:pt x="666" y="0"/>
                  </a:lnTo>
                  <a:lnTo>
                    <a:pt x="400" y="0"/>
                  </a:lnTo>
                  <a:lnTo>
                    <a:pt x="400" y="286"/>
                  </a:lnTo>
                  <a:cubicBezTo>
                    <a:pt x="170" y="346"/>
                    <a:pt x="0" y="552"/>
                    <a:pt x="0" y="800"/>
                  </a:cubicBezTo>
                  <a:cubicBezTo>
                    <a:pt x="0" y="1094"/>
                    <a:pt x="239" y="1334"/>
                    <a:pt x="533" y="1334"/>
                  </a:cubicBezTo>
                  <a:cubicBezTo>
                    <a:pt x="680" y="1334"/>
                    <a:pt x="800" y="1453"/>
                    <a:pt x="800" y="1600"/>
                  </a:cubicBezTo>
                  <a:cubicBezTo>
                    <a:pt x="800" y="1747"/>
                    <a:pt x="680" y="1867"/>
                    <a:pt x="533" y="1867"/>
                  </a:cubicBezTo>
                  <a:cubicBezTo>
                    <a:pt x="386" y="1867"/>
                    <a:pt x="266" y="1747"/>
                    <a:pt x="266" y="1600"/>
                  </a:cubicBezTo>
                  <a:lnTo>
                    <a:pt x="0" y="1600"/>
                  </a:lnTo>
                  <a:cubicBezTo>
                    <a:pt x="0" y="1848"/>
                    <a:pt x="170" y="2055"/>
                    <a:pt x="400" y="2115"/>
                  </a:cubicBezTo>
                  <a:lnTo>
                    <a:pt x="400" y="2400"/>
                  </a:lnTo>
                  <a:lnTo>
                    <a:pt x="666" y="2400"/>
                  </a:lnTo>
                  <a:lnTo>
                    <a:pt x="666" y="2115"/>
                  </a:lnTo>
                  <a:cubicBezTo>
                    <a:pt x="896" y="2055"/>
                    <a:pt x="1066" y="1848"/>
                    <a:pt x="1066" y="1600"/>
                  </a:cubicBezTo>
                  <a:cubicBezTo>
                    <a:pt x="1066" y="1306"/>
                    <a:pt x="827" y="1067"/>
                    <a:pt x="533" y="1067"/>
                  </a:cubicBezTo>
                  <a:cubicBezTo>
                    <a:pt x="386" y="1067"/>
                    <a:pt x="266" y="947"/>
                    <a:pt x="266" y="800"/>
                  </a:cubicBezTo>
                  <a:cubicBezTo>
                    <a:pt x="266" y="653"/>
                    <a:pt x="386" y="534"/>
                    <a:pt x="533" y="534"/>
                  </a:cubicBezTo>
                  <a:close/>
                  <a:moveTo>
                    <a:pt x="533" y="534"/>
                  </a:move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1" name="Group 1055">
            <a:extLst>
              <a:ext uri="{FF2B5EF4-FFF2-40B4-BE49-F238E27FC236}">
                <a16:creationId xmlns:a16="http://schemas.microsoft.com/office/drawing/2014/main" id="{34474836-063F-42DF-A788-57730A5E579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167437" y="2150533"/>
            <a:ext cx="510342" cy="498400"/>
            <a:chOff x="2437" y="2583"/>
            <a:chExt cx="171" cy="167"/>
          </a:xfrm>
          <a:solidFill>
            <a:schemeClr val="bg2">
              <a:lumMod val="25000"/>
            </a:schemeClr>
          </a:solidFill>
        </p:grpSpPr>
        <p:sp>
          <p:nvSpPr>
            <p:cNvPr id="52" name="Freeform 1056">
              <a:extLst>
                <a:ext uri="{FF2B5EF4-FFF2-40B4-BE49-F238E27FC236}">
                  <a16:creationId xmlns:a16="http://schemas.microsoft.com/office/drawing/2014/main" id="{3E185A0F-0F3F-4CC4-A7CD-84A7406405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47" y="2723"/>
              <a:ext cx="17" cy="16"/>
            </a:xfrm>
            <a:custGeom>
              <a:avLst/>
              <a:gdLst>
                <a:gd name="T0" fmla="*/ 0 w 600"/>
                <a:gd name="T1" fmla="*/ 600 h 600"/>
                <a:gd name="T2" fmla="*/ 600 w 600"/>
                <a:gd name="T3" fmla="*/ 600 h 600"/>
                <a:gd name="T4" fmla="*/ 600 w 600"/>
                <a:gd name="T5" fmla="*/ 0 h 600"/>
                <a:gd name="T6" fmla="*/ 0 w 600"/>
                <a:gd name="T7" fmla="*/ 0 h 600"/>
                <a:gd name="T8" fmla="*/ 0 w 600"/>
                <a:gd name="T9" fmla="*/ 600 h 600"/>
                <a:gd name="T10" fmla="*/ 200 w 600"/>
                <a:gd name="T11" fmla="*/ 200 h 600"/>
                <a:gd name="T12" fmla="*/ 400 w 600"/>
                <a:gd name="T13" fmla="*/ 200 h 600"/>
                <a:gd name="T14" fmla="*/ 400 w 600"/>
                <a:gd name="T15" fmla="*/ 400 h 600"/>
                <a:gd name="T16" fmla="*/ 200 w 600"/>
                <a:gd name="T17" fmla="*/ 400 h 600"/>
                <a:gd name="T18" fmla="*/ 200 w 600"/>
                <a:gd name="T19" fmla="*/ 200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0" h="600">
                  <a:moveTo>
                    <a:pt x="0" y="600"/>
                  </a:moveTo>
                  <a:lnTo>
                    <a:pt x="600" y="600"/>
                  </a:lnTo>
                  <a:lnTo>
                    <a:pt x="600" y="0"/>
                  </a:lnTo>
                  <a:lnTo>
                    <a:pt x="0" y="0"/>
                  </a:lnTo>
                  <a:lnTo>
                    <a:pt x="0" y="600"/>
                  </a:lnTo>
                  <a:close/>
                  <a:moveTo>
                    <a:pt x="200" y="200"/>
                  </a:moveTo>
                  <a:lnTo>
                    <a:pt x="400" y="200"/>
                  </a:lnTo>
                  <a:lnTo>
                    <a:pt x="400" y="400"/>
                  </a:lnTo>
                  <a:lnTo>
                    <a:pt x="200" y="400"/>
                  </a:lnTo>
                  <a:lnTo>
                    <a:pt x="200" y="20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1057">
              <a:extLst>
                <a:ext uri="{FF2B5EF4-FFF2-40B4-BE49-F238E27FC236}">
                  <a16:creationId xmlns:a16="http://schemas.microsoft.com/office/drawing/2014/main" id="{4DB337B8-9043-4C87-8251-91A0F507A8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69" y="2723"/>
              <a:ext cx="16" cy="16"/>
            </a:xfrm>
            <a:custGeom>
              <a:avLst/>
              <a:gdLst>
                <a:gd name="T0" fmla="*/ 0 w 600"/>
                <a:gd name="T1" fmla="*/ 600 h 600"/>
                <a:gd name="T2" fmla="*/ 600 w 600"/>
                <a:gd name="T3" fmla="*/ 600 h 600"/>
                <a:gd name="T4" fmla="*/ 600 w 600"/>
                <a:gd name="T5" fmla="*/ 0 h 600"/>
                <a:gd name="T6" fmla="*/ 0 w 600"/>
                <a:gd name="T7" fmla="*/ 0 h 600"/>
                <a:gd name="T8" fmla="*/ 0 w 600"/>
                <a:gd name="T9" fmla="*/ 600 h 600"/>
                <a:gd name="T10" fmla="*/ 200 w 600"/>
                <a:gd name="T11" fmla="*/ 200 h 600"/>
                <a:gd name="T12" fmla="*/ 400 w 600"/>
                <a:gd name="T13" fmla="*/ 200 h 600"/>
                <a:gd name="T14" fmla="*/ 400 w 600"/>
                <a:gd name="T15" fmla="*/ 400 h 600"/>
                <a:gd name="T16" fmla="*/ 200 w 600"/>
                <a:gd name="T17" fmla="*/ 400 h 600"/>
                <a:gd name="T18" fmla="*/ 200 w 600"/>
                <a:gd name="T19" fmla="*/ 200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0" h="600">
                  <a:moveTo>
                    <a:pt x="0" y="600"/>
                  </a:moveTo>
                  <a:lnTo>
                    <a:pt x="600" y="600"/>
                  </a:lnTo>
                  <a:lnTo>
                    <a:pt x="600" y="0"/>
                  </a:lnTo>
                  <a:lnTo>
                    <a:pt x="0" y="0"/>
                  </a:lnTo>
                  <a:lnTo>
                    <a:pt x="0" y="600"/>
                  </a:lnTo>
                  <a:close/>
                  <a:moveTo>
                    <a:pt x="200" y="200"/>
                  </a:moveTo>
                  <a:lnTo>
                    <a:pt x="400" y="200"/>
                  </a:lnTo>
                  <a:lnTo>
                    <a:pt x="400" y="400"/>
                  </a:lnTo>
                  <a:lnTo>
                    <a:pt x="200" y="400"/>
                  </a:lnTo>
                  <a:lnTo>
                    <a:pt x="200" y="20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1058">
              <a:extLst>
                <a:ext uri="{FF2B5EF4-FFF2-40B4-BE49-F238E27FC236}">
                  <a16:creationId xmlns:a16="http://schemas.microsoft.com/office/drawing/2014/main" id="{9F42CA48-C066-4D70-B8FF-A97259B5A9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91" y="2723"/>
              <a:ext cx="16" cy="16"/>
            </a:xfrm>
            <a:custGeom>
              <a:avLst/>
              <a:gdLst>
                <a:gd name="T0" fmla="*/ 0 w 600"/>
                <a:gd name="T1" fmla="*/ 600 h 600"/>
                <a:gd name="T2" fmla="*/ 600 w 600"/>
                <a:gd name="T3" fmla="*/ 600 h 600"/>
                <a:gd name="T4" fmla="*/ 600 w 600"/>
                <a:gd name="T5" fmla="*/ 0 h 600"/>
                <a:gd name="T6" fmla="*/ 0 w 600"/>
                <a:gd name="T7" fmla="*/ 0 h 600"/>
                <a:gd name="T8" fmla="*/ 0 w 600"/>
                <a:gd name="T9" fmla="*/ 600 h 600"/>
                <a:gd name="T10" fmla="*/ 200 w 600"/>
                <a:gd name="T11" fmla="*/ 200 h 600"/>
                <a:gd name="T12" fmla="*/ 400 w 600"/>
                <a:gd name="T13" fmla="*/ 200 h 600"/>
                <a:gd name="T14" fmla="*/ 400 w 600"/>
                <a:gd name="T15" fmla="*/ 400 h 600"/>
                <a:gd name="T16" fmla="*/ 200 w 600"/>
                <a:gd name="T17" fmla="*/ 400 h 600"/>
                <a:gd name="T18" fmla="*/ 200 w 600"/>
                <a:gd name="T19" fmla="*/ 200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0" h="600">
                  <a:moveTo>
                    <a:pt x="0" y="600"/>
                  </a:moveTo>
                  <a:lnTo>
                    <a:pt x="600" y="600"/>
                  </a:lnTo>
                  <a:lnTo>
                    <a:pt x="600" y="0"/>
                  </a:lnTo>
                  <a:lnTo>
                    <a:pt x="0" y="0"/>
                  </a:lnTo>
                  <a:lnTo>
                    <a:pt x="0" y="600"/>
                  </a:lnTo>
                  <a:close/>
                  <a:moveTo>
                    <a:pt x="200" y="200"/>
                  </a:moveTo>
                  <a:lnTo>
                    <a:pt x="400" y="200"/>
                  </a:lnTo>
                  <a:lnTo>
                    <a:pt x="400" y="400"/>
                  </a:lnTo>
                  <a:lnTo>
                    <a:pt x="200" y="400"/>
                  </a:lnTo>
                  <a:lnTo>
                    <a:pt x="200" y="20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1059">
              <a:extLst>
                <a:ext uri="{FF2B5EF4-FFF2-40B4-BE49-F238E27FC236}">
                  <a16:creationId xmlns:a16="http://schemas.microsoft.com/office/drawing/2014/main" id="{E4B60B6A-EBEC-49B3-A151-B658CAE1B8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47" y="2701"/>
              <a:ext cx="17" cy="16"/>
            </a:xfrm>
            <a:custGeom>
              <a:avLst/>
              <a:gdLst>
                <a:gd name="T0" fmla="*/ 0 w 600"/>
                <a:gd name="T1" fmla="*/ 600 h 600"/>
                <a:gd name="T2" fmla="*/ 600 w 600"/>
                <a:gd name="T3" fmla="*/ 600 h 600"/>
                <a:gd name="T4" fmla="*/ 600 w 600"/>
                <a:gd name="T5" fmla="*/ 0 h 600"/>
                <a:gd name="T6" fmla="*/ 0 w 600"/>
                <a:gd name="T7" fmla="*/ 0 h 600"/>
                <a:gd name="T8" fmla="*/ 0 w 600"/>
                <a:gd name="T9" fmla="*/ 600 h 600"/>
                <a:gd name="T10" fmla="*/ 200 w 600"/>
                <a:gd name="T11" fmla="*/ 200 h 600"/>
                <a:gd name="T12" fmla="*/ 400 w 600"/>
                <a:gd name="T13" fmla="*/ 200 h 600"/>
                <a:gd name="T14" fmla="*/ 400 w 600"/>
                <a:gd name="T15" fmla="*/ 400 h 600"/>
                <a:gd name="T16" fmla="*/ 200 w 600"/>
                <a:gd name="T17" fmla="*/ 400 h 600"/>
                <a:gd name="T18" fmla="*/ 200 w 600"/>
                <a:gd name="T19" fmla="*/ 200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0" h="600">
                  <a:moveTo>
                    <a:pt x="0" y="600"/>
                  </a:moveTo>
                  <a:lnTo>
                    <a:pt x="600" y="600"/>
                  </a:lnTo>
                  <a:lnTo>
                    <a:pt x="600" y="0"/>
                  </a:lnTo>
                  <a:lnTo>
                    <a:pt x="0" y="0"/>
                  </a:lnTo>
                  <a:lnTo>
                    <a:pt x="0" y="600"/>
                  </a:lnTo>
                  <a:close/>
                  <a:moveTo>
                    <a:pt x="200" y="200"/>
                  </a:moveTo>
                  <a:lnTo>
                    <a:pt x="400" y="200"/>
                  </a:lnTo>
                  <a:lnTo>
                    <a:pt x="400" y="400"/>
                  </a:lnTo>
                  <a:lnTo>
                    <a:pt x="200" y="400"/>
                  </a:lnTo>
                  <a:lnTo>
                    <a:pt x="200" y="20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1060">
              <a:extLst>
                <a:ext uri="{FF2B5EF4-FFF2-40B4-BE49-F238E27FC236}">
                  <a16:creationId xmlns:a16="http://schemas.microsoft.com/office/drawing/2014/main" id="{4DA124AD-6604-49A2-BBD8-513722D352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69" y="2701"/>
              <a:ext cx="16" cy="16"/>
            </a:xfrm>
            <a:custGeom>
              <a:avLst/>
              <a:gdLst>
                <a:gd name="T0" fmla="*/ 0 w 600"/>
                <a:gd name="T1" fmla="*/ 600 h 600"/>
                <a:gd name="T2" fmla="*/ 600 w 600"/>
                <a:gd name="T3" fmla="*/ 600 h 600"/>
                <a:gd name="T4" fmla="*/ 600 w 600"/>
                <a:gd name="T5" fmla="*/ 0 h 600"/>
                <a:gd name="T6" fmla="*/ 0 w 600"/>
                <a:gd name="T7" fmla="*/ 0 h 600"/>
                <a:gd name="T8" fmla="*/ 0 w 600"/>
                <a:gd name="T9" fmla="*/ 600 h 600"/>
                <a:gd name="T10" fmla="*/ 200 w 600"/>
                <a:gd name="T11" fmla="*/ 200 h 600"/>
                <a:gd name="T12" fmla="*/ 400 w 600"/>
                <a:gd name="T13" fmla="*/ 200 h 600"/>
                <a:gd name="T14" fmla="*/ 400 w 600"/>
                <a:gd name="T15" fmla="*/ 400 h 600"/>
                <a:gd name="T16" fmla="*/ 200 w 600"/>
                <a:gd name="T17" fmla="*/ 400 h 600"/>
                <a:gd name="T18" fmla="*/ 200 w 600"/>
                <a:gd name="T19" fmla="*/ 200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0" h="600">
                  <a:moveTo>
                    <a:pt x="0" y="600"/>
                  </a:moveTo>
                  <a:lnTo>
                    <a:pt x="600" y="600"/>
                  </a:lnTo>
                  <a:lnTo>
                    <a:pt x="600" y="0"/>
                  </a:lnTo>
                  <a:lnTo>
                    <a:pt x="0" y="0"/>
                  </a:lnTo>
                  <a:lnTo>
                    <a:pt x="0" y="600"/>
                  </a:lnTo>
                  <a:close/>
                  <a:moveTo>
                    <a:pt x="200" y="200"/>
                  </a:moveTo>
                  <a:lnTo>
                    <a:pt x="400" y="200"/>
                  </a:lnTo>
                  <a:lnTo>
                    <a:pt x="400" y="400"/>
                  </a:lnTo>
                  <a:lnTo>
                    <a:pt x="200" y="400"/>
                  </a:lnTo>
                  <a:lnTo>
                    <a:pt x="200" y="20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1061">
              <a:extLst>
                <a:ext uri="{FF2B5EF4-FFF2-40B4-BE49-F238E27FC236}">
                  <a16:creationId xmlns:a16="http://schemas.microsoft.com/office/drawing/2014/main" id="{7813A400-C4CC-4286-914D-F2126DA497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91" y="2701"/>
              <a:ext cx="16" cy="16"/>
            </a:xfrm>
            <a:custGeom>
              <a:avLst/>
              <a:gdLst>
                <a:gd name="T0" fmla="*/ 0 w 600"/>
                <a:gd name="T1" fmla="*/ 600 h 600"/>
                <a:gd name="T2" fmla="*/ 600 w 600"/>
                <a:gd name="T3" fmla="*/ 600 h 600"/>
                <a:gd name="T4" fmla="*/ 600 w 600"/>
                <a:gd name="T5" fmla="*/ 0 h 600"/>
                <a:gd name="T6" fmla="*/ 0 w 600"/>
                <a:gd name="T7" fmla="*/ 0 h 600"/>
                <a:gd name="T8" fmla="*/ 0 w 600"/>
                <a:gd name="T9" fmla="*/ 600 h 600"/>
                <a:gd name="T10" fmla="*/ 200 w 600"/>
                <a:gd name="T11" fmla="*/ 200 h 600"/>
                <a:gd name="T12" fmla="*/ 400 w 600"/>
                <a:gd name="T13" fmla="*/ 200 h 600"/>
                <a:gd name="T14" fmla="*/ 400 w 600"/>
                <a:gd name="T15" fmla="*/ 400 h 600"/>
                <a:gd name="T16" fmla="*/ 200 w 600"/>
                <a:gd name="T17" fmla="*/ 400 h 600"/>
                <a:gd name="T18" fmla="*/ 200 w 600"/>
                <a:gd name="T19" fmla="*/ 200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0" h="600">
                  <a:moveTo>
                    <a:pt x="0" y="600"/>
                  </a:moveTo>
                  <a:lnTo>
                    <a:pt x="600" y="600"/>
                  </a:lnTo>
                  <a:lnTo>
                    <a:pt x="600" y="0"/>
                  </a:lnTo>
                  <a:lnTo>
                    <a:pt x="0" y="0"/>
                  </a:lnTo>
                  <a:lnTo>
                    <a:pt x="0" y="600"/>
                  </a:lnTo>
                  <a:close/>
                  <a:moveTo>
                    <a:pt x="200" y="200"/>
                  </a:moveTo>
                  <a:lnTo>
                    <a:pt x="400" y="200"/>
                  </a:lnTo>
                  <a:lnTo>
                    <a:pt x="400" y="400"/>
                  </a:lnTo>
                  <a:lnTo>
                    <a:pt x="200" y="400"/>
                  </a:lnTo>
                  <a:lnTo>
                    <a:pt x="200" y="20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062">
              <a:extLst>
                <a:ext uri="{FF2B5EF4-FFF2-40B4-BE49-F238E27FC236}">
                  <a16:creationId xmlns:a16="http://schemas.microsoft.com/office/drawing/2014/main" id="{75162A6E-3F9F-4F92-A480-900025D4F7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47" y="2680"/>
              <a:ext cx="17" cy="16"/>
            </a:xfrm>
            <a:custGeom>
              <a:avLst/>
              <a:gdLst>
                <a:gd name="T0" fmla="*/ 0 w 600"/>
                <a:gd name="T1" fmla="*/ 600 h 600"/>
                <a:gd name="T2" fmla="*/ 600 w 600"/>
                <a:gd name="T3" fmla="*/ 600 h 600"/>
                <a:gd name="T4" fmla="*/ 600 w 600"/>
                <a:gd name="T5" fmla="*/ 0 h 600"/>
                <a:gd name="T6" fmla="*/ 0 w 600"/>
                <a:gd name="T7" fmla="*/ 0 h 600"/>
                <a:gd name="T8" fmla="*/ 0 w 600"/>
                <a:gd name="T9" fmla="*/ 600 h 600"/>
                <a:gd name="T10" fmla="*/ 200 w 600"/>
                <a:gd name="T11" fmla="*/ 200 h 600"/>
                <a:gd name="T12" fmla="*/ 400 w 600"/>
                <a:gd name="T13" fmla="*/ 200 h 600"/>
                <a:gd name="T14" fmla="*/ 400 w 600"/>
                <a:gd name="T15" fmla="*/ 400 h 600"/>
                <a:gd name="T16" fmla="*/ 200 w 600"/>
                <a:gd name="T17" fmla="*/ 400 h 600"/>
                <a:gd name="T18" fmla="*/ 200 w 600"/>
                <a:gd name="T19" fmla="*/ 200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0" h="600">
                  <a:moveTo>
                    <a:pt x="0" y="600"/>
                  </a:moveTo>
                  <a:lnTo>
                    <a:pt x="600" y="600"/>
                  </a:lnTo>
                  <a:lnTo>
                    <a:pt x="600" y="0"/>
                  </a:lnTo>
                  <a:lnTo>
                    <a:pt x="0" y="0"/>
                  </a:lnTo>
                  <a:lnTo>
                    <a:pt x="0" y="600"/>
                  </a:lnTo>
                  <a:close/>
                  <a:moveTo>
                    <a:pt x="200" y="200"/>
                  </a:moveTo>
                  <a:lnTo>
                    <a:pt x="400" y="200"/>
                  </a:lnTo>
                  <a:lnTo>
                    <a:pt x="400" y="400"/>
                  </a:lnTo>
                  <a:lnTo>
                    <a:pt x="200" y="400"/>
                  </a:lnTo>
                  <a:lnTo>
                    <a:pt x="200" y="20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063">
              <a:extLst>
                <a:ext uri="{FF2B5EF4-FFF2-40B4-BE49-F238E27FC236}">
                  <a16:creationId xmlns:a16="http://schemas.microsoft.com/office/drawing/2014/main" id="{408423AF-854F-429D-8A29-80B31626C2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69" y="2680"/>
              <a:ext cx="16" cy="16"/>
            </a:xfrm>
            <a:custGeom>
              <a:avLst/>
              <a:gdLst>
                <a:gd name="T0" fmla="*/ 0 w 600"/>
                <a:gd name="T1" fmla="*/ 600 h 600"/>
                <a:gd name="T2" fmla="*/ 600 w 600"/>
                <a:gd name="T3" fmla="*/ 600 h 600"/>
                <a:gd name="T4" fmla="*/ 600 w 600"/>
                <a:gd name="T5" fmla="*/ 0 h 600"/>
                <a:gd name="T6" fmla="*/ 0 w 600"/>
                <a:gd name="T7" fmla="*/ 0 h 600"/>
                <a:gd name="T8" fmla="*/ 0 w 600"/>
                <a:gd name="T9" fmla="*/ 600 h 600"/>
                <a:gd name="T10" fmla="*/ 200 w 600"/>
                <a:gd name="T11" fmla="*/ 200 h 600"/>
                <a:gd name="T12" fmla="*/ 400 w 600"/>
                <a:gd name="T13" fmla="*/ 200 h 600"/>
                <a:gd name="T14" fmla="*/ 400 w 600"/>
                <a:gd name="T15" fmla="*/ 400 h 600"/>
                <a:gd name="T16" fmla="*/ 200 w 600"/>
                <a:gd name="T17" fmla="*/ 400 h 600"/>
                <a:gd name="T18" fmla="*/ 200 w 600"/>
                <a:gd name="T19" fmla="*/ 200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0" h="600">
                  <a:moveTo>
                    <a:pt x="0" y="600"/>
                  </a:moveTo>
                  <a:lnTo>
                    <a:pt x="600" y="600"/>
                  </a:lnTo>
                  <a:lnTo>
                    <a:pt x="600" y="0"/>
                  </a:lnTo>
                  <a:lnTo>
                    <a:pt x="0" y="0"/>
                  </a:lnTo>
                  <a:lnTo>
                    <a:pt x="0" y="600"/>
                  </a:lnTo>
                  <a:close/>
                  <a:moveTo>
                    <a:pt x="200" y="200"/>
                  </a:moveTo>
                  <a:lnTo>
                    <a:pt x="400" y="200"/>
                  </a:lnTo>
                  <a:lnTo>
                    <a:pt x="400" y="400"/>
                  </a:lnTo>
                  <a:lnTo>
                    <a:pt x="200" y="400"/>
                  </a:lnTo>
                  <a:lnTo>
                    <a:pt x="200" y="20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1064">
              <a:extLst>
                <a:ext uri="{FF2B5EF4-FFF2-40B4-BE49-F238E27FC236}">
                  <a16:creationId xmlns:a16="http://schemas.microsoft.com/office/drawing/2014/main" id="{07B48E22-AF79-41C8-BEF4-F94452BFAE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91" y="2680"/>
              <a:ext cx="16" cy="16"/>
            </a:xfrm>
            <a:custGeom>
              <a:avLst/>
              <a:gdLst>
                <a:gd name="T0" fmla="*/ 0 w 600"/>
                <a:gd name="T1" fmla="*/ 600 h 600"/>
                <a:gd name="T2" fmla="*/ 600 w 600"/>
                <a:gd name="T3" fmla="*/ 600 h 600"/>
                <a:gd name="T4" fmla="*/ 600 w 600"/>
                <a:gd name="T5" fmla="*/ 0 h 600"/>
                <a:gd name="T6" fmla="*/ 0 w 600"/>
                <a:gd name="T7" fmla="*/ 0 h 600"/>
                <a:gd name="T8" fmla="*/ 0 w 600"/>
                <a:gd name="T9" fmla="*/ 600 h 600"/>
                <a:gd name="T10" fmla="*/ 200 w 600"/>
                <a:gd name="T11" fmla="*/ 200 h 600"/>
                <a:gd name="T12" fmla="*/ 400 w 600"/>
                <a:gd name="T13" fmla="*/ 200 h 600"/>
                <a:gd name="T14" fmla="*/ 400 w 600"/>
                <a:gd name="T15" fmla="*/ 400 h 600"/>
                <a:gd name="T16" fmla="*/ 200 w 600"/>
                <a:gd name="T17" fmla="*/ 400 h 600"/>
                <a:gd name="T18" fmla="*/ 200 w 600"/>
                <a:gd name="T19" fmla="*/ 200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0" h="600">
                  <a:moveTo>
                    <a:pt x="0" y="600"/>
                  </a:moveTo>
                  <a:lnTo>
                    <a:pt x="600" y="600"/>
                  </a:lnTo>
                  <a:lnTo>
                    <a:pt x="600" y="0"/>
                  </a:lnTo>
                  <a:lnTo>
                    <a:pt x="0" y="0"/>
                  </a:lnTo>
                  <a:lnTo>
                    <a:pt x="0" y="600"/>
                  </a:lnTo>
                  <a:close/>
                  <a:moveTo>
                    <a:pt x="200" y="200"/>
                  </a:moveTo>
                  <a:lnTo>
                    <a:pt x="400" y="200"/>
                  </a:lnTo>
                  <a:lnTo>
                    <a:pt x="400" y="400"/>
                  </a:lnTo>
                  <a:lnTo>
                    <a:pt x="200" y="400"/>
                  </a:lnTo>
                  <a:lnTo>
                    <a:pt x="200" y="20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1068">
              <a:extLst>
                <a:ext uri="{FF2B5EF4-FFF2-40B4-BE49-F238E27FC236}">
                  <a16:creationId xmlns:a16="http://schemas.microsoft.com/office/drawing/2014/main" id="{CF1BECAC-8A1B-44C4-B8BE-4E3E13238D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37" y="2604"/>
              <a:ext cx="171" cy="146"/>
            </a:xfrm>
            <a:custGeom>
              <a:avLst/>
              <a:gdLst>
                <a:gd name="T0" fmla="*/ 5817 w 6344"/>
                <a:gd name="T1" fmla="*/ 3483 h 5400"/>
                <a:gd name="T2" fmla="*/ 3883 w 6344"/>
                <a:gd name="T3" fmla="*/ 2383 h 5400"/>
                <a:gd name="T4" fmla="*/ 3824 w 6344"/>
                <a:gd name="T5" fmla="*/ 3601 h 5400"/>
                <a:gd name="T6" fmla="*/ 2595 w 6344"/>
                <a:gd name="T7" fmla="*/ 1010 h 5400"/>
                <a:gd name="T8" fmla="*/ 0 w 6344"/>
                <a:gd name="T9" fmla="*/ 1500 h 5400"/>
                <a:gd name="T10" fmla="*/ 2500 w 6344"/>
                <a:gd name="T11" fmla="*/ 5400 h 5400"/>
                <a:gd name="T12" fmla="*/ 4570 w 6344"/>
                <a:gd name="T13" fmla="*/ 5303 h 5400"/>
                <a:gd name="T14" fmla="*/ 5699 w 6344"/>
                <a:gd name="T15" fmla="*/ 4899 h 5400"/>
                <a:gd name="T16" fmla="*/ 5765 w 6344"/>
                <a:gd name="T17" fmla="*/ 4123 h 5400"/>
                <a:gd name="T18" fmla="*/ 5919 w 6344"/>
                <a:gd name="T19" fmla="*/ 4277 h 5400"/>
                <a:gd name="T20" fmla="*/ 5254 w 6344"/>
                <a:gd name="T21" fmla="*/ 5013 h 5400"/>
                <a:gd name="T22" fmla="*/ 5468 w 6344"/>
                <a:gd name="T23" fmla="*/ 4527 h 5400"/>
                <a:gd name="T24" fmla="*/ 5627 w 6344"/>
                <a:gd name="T25" fmla="*/ 4686 h 5400"/>
                <a:gd name="T26" fmla="*/ 5258 w 6344"/>
                <a:gd name="T27" fmla="*/ 4458 h 5400"/>
                <a:gd name="T28" fmla="*/ 4896 w 6344"/>
                <a:gd name="T29" fmla="*/ 4299 h 5400"/>
                <a:gd name="T30" fmla="*/ 5417 w 6344"/>
                <a:gd name="T31" fmla="*/ 3917 h 5400"/>
                <a:gd name="T32" fmla="*/ 4200 w 6344"/>
                <a:gd name="T33" fmla="*/ 4779 h 5400"/>
                <a:gd name="T34" fmla="*/ 4241 w 6344"/>
                <a:gd name="T35" fmla="*/ 4576 h 5400"/>
                <a:gd name="T36" fmla="*/ 3200 w 6344"/>
                <a:gd name="T37" fmla="*/ 4490 h 5400"/>
                <a:gd name="T38" fmla="*/ 3000 w 6344"/>
                <a:gd name="T39" fmla="*/ 4396 h 5400"/>
                <a:gd name="T40" fmla="*/ 3800 w 6344"/>
                <a:gd name="T41" fmla="*/ 4798 h 5400"/>
                <a:gd name="T42" fmla="*/ 3800 w 6344"/>
                <a:gd name="T43" fmla="*/ 4998 h 5400"/>
                <a:gd name="T44" fmla="*/ 3400 w 6344"/>
                <a:gd name="T45" fmla="*/ 4947 h 5400"/>
                <a:gd name="T46" fmla="*/ 4073 w 6344"/>
                <a:gd name="T47" fmla="*/ 3586 h 5400"/>
                <a:gd name="T48" fmla="*/ 4232 w 6344"/>
                <a:gd name="T49" fmla="*/ 3427 h 5400"/>
                <a:gd name="T50" fmla="*/ 4446 w 6344"/>
                <a:gd name="T51" fmla="*/ 3912 h 5400"/>
                <a:gd name="T52" fmla="*/ 4622 w 6344"/>
                <a:gd name="T53" fmla="*/ 4018 h 5400"/>
                <a:gd name="T54" fmla="*/ 4976 w 6344"/>
                <a:gd name="T55" fmla="*/ 4075 h 5400"/>
                <a:gd name="T56" fmla="*/ 4108 w 6344"/>
                <a:gd name="T57" fmla="*/ 2499 h 5400"/>
                <a:gd name="T58" fmla="*/ 4442 w 6344"/>
                <a:gd name="T59" fmla="*/ 3358 h 5400"/>
                <a:gd name="T60" fmla="*/ 3817 w 6344"/>
                <a:gd name="T61" fmla="*/ 2735 h 5400"/>
                <a:gd name="T62" fmla="*/ 3724 w 6344"/>
                <a:gd name="T63" fmla="*/ 2825 h 5400"/>
                <a:gd name="T64" fmla="*/ 4473 w 6344"/>
                <a:gd name="T65" fmla="*/ 4162 h 5400"/>
                <a:gd name="T66" fmla="*/ 3000 w 6344"/>
                <a:gd name="T67" fmla="*/ 4100 h 5400"/>
                <a:gd name="T68" fmla="*/ 1500 w 6344"/>
                <a:gd name="T69" fmla="*/ 2200 h 5400"/>
                <a:gd name="T70" fmla="*/ 600 w 6344"/>
                <a:gd name="T71" fmla="*/ 2400 h 5400"/>
                <a:gd name="T72" fmla="*/ 2400 w 6344"/>
                <a:gd name="T73" fmla="*/ 1100 h 5400"/>
                <a:gd name="T74" fmla="*/ 1500 w 6344"/>
                <a:gd name="T75" fmla="*/ 200 h 5400"/>
                <a:gd name="T76" fmla="*/ 200 w 6344"/>
                <a:gd name="T77" fmla="*/ 4900 h 5400"/>
                <a:gd name="T78" fmla="*/ 400 w 6344"/>
                <a:gd name="T79" fmla="*/ 2600 h 5400"/>
                <a:gd name="T80" fmla="*/ 2800 w 6344"/>
                <a:gd name="T81" fmla="*/ 1500 h 5400"/>
                <a:gd name="T82" fmla="*/ 2800 w 6344"/>
                <a:gd name="T83" fmla="*/ 4900 h 5400"/>
                <a:gd name="T84" fmla="*/ 3000 w 6344"/>
                <a:gd name="T85" fmla="*/ 4796 h 5400"/>
                <a:gd name="T86" fmla="*/ 3000 w 6344"/>
                <a:gd name="T87" fmla="*/ 4900 h 5400"/>
                <a:gd name="T88" fmla="*/ 4249 w 6344"/>
                <a:gd name="T89" fmla="*/ 4974 h 5400"/>
                <a:gd name="T90" fmla="*/ 4417 w 6344"/>
                <a:gd name="T91" fmla="*/ 5139 h 5400"/>
                <a:gd name="T92" fmla="*/ 4637 w 6344"/>
                <a:gd name="T93" fmla="*/ 5081 h 5400"/>
                <a:gd name="T94" fmla="*/ 4727 w 6344"/>
                <a:gd name="T95" fmla="*/ 5178 h 5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344" h="5400">
                  <a:moveTo>
                    <a:pt x="6116" y="3782"/>
                  </a:moveTo>
                  <a:lnTo>
                    <a:pt x="5846" y="3519"/>
                  </a:lnTo>
                  <a:cubicBezTo>
                    <a:pt x="5837" y="3507"/>
                    <a:pt x="5828" y="3494"/>
                    <a:pt x="5817" y="3483"/>
                  </a:cubicBezTo>
                  <a:cubicBezTo>
                    <a:pt x="5733" y="3400"/>
                    <a:pt x="5600" y="3380"/>
                    <a:pt x="5437" y="3424"/>
                  </a:cubicBezTo>
                  <a:cubicBezTo>
                    <a:pt x="5351" y="3217"/>
                    <a:pt x="5188" y="2990"/>
                    <a:pt x="4999" y="2801"/>
                  </a:cubicBezTo>
                  <a:cubicBezTo>
                    <a:pt x="4627" y="2429"/>
                    <a:pt x="4110" y="2156"/>
                    <a:pt x="3883" y="2383"/>
                  </a:cubicBezTo>
                  <a:cubicBezTo>
                    <a:pt x="3872" y="2394"/>
                    <a:pt x="3863" y="2407"/>
                    <a:pt x="3854" y="2419"/>
                  </a:cubicBezTo>
                  <a:lnTo>
                    <a:pt x="3583" y="2683"/>
                  </a:lnTo>
                  <a:cubicBezTo>
                    <a:pt x="3394" y="2872"/>
                    <a:pt x="3552" y="3262"/>
                    <a:pt x="3824" y="3601"/>
                  </a:cubicBezTo>
                  <a:cubicBezTo>
                    <a:pt x="3511" y="3611"/>
                    <a:pt x="3196" y="3680"/>
                    <a:pt x="3000" y="3804"/>
                  </a:cubicBezTo>
                  <a:lnTo>
                    <a:pt x="3000" y="1500"/>
                  </a:lnTo>
                  <a:cubicBezTo>
                    <a:pt x="3000" y="1257"/>
                    <a:pt x="2826" y="1054"/>
                    <a:pt x="2595" y="1010"/>
                  </a:cubicBezTo>
                  <a:cubicBezTo>
                    <a:pt x="2549" y="445"/>
                    <a:pt x="2076" y="0"/>
                    <a:pt x="1500" y="0"/>
                  </a:cubicBezTo>
                  <a:cubicBezTo>
                    <a:pt x="924" y="0"/>
                    <a:pt x="451" y="445"/>
                    <a:pt x="405" y="1010"/>
                  </a:cubicBezTo>
                  <a:cubicBezTo>
                    <a:pt x="174" y="1054"/>
                    <a:pt x="0" y="1257"/>
                    <a:pt x="0" y="1500"/>
                  </a:cubicBezTo>
                  <a:lnTo>
                    <a:pt x="0" y="4900"/>
                  </a:lnTo>
                  <a:cubicBezTo>
                    <a:pt x="0" y="5176"/>
                    <a:pt x="224" y="5400"/>
                    <a:pt x="500" y="5400"/>
                  </a:cubicBezTo>
                  <a:lnTo>
                    <a:pt x="2500" y="5400"/>
                  </a:lnTo>
                  <a:cubicBezTo>
                    <a:pt x="2686" y="5400"/>
                    <a:pt x="2846" y="5297"/>
                    <a:pt x="2932" y="5146"/>
                  </a:cubicBezTo>
                  <a:cubicBezTo>
                    <a:pt x="3131" y="5312"/>
                    <a:pt x="3523" y="5400"/>
                    <a:pt x="3900" y="5400"/>
                  </a:cubicBezTo>
                  <a:cubicBezTo>
                    <a:pt x="4146" y="5400"/>
                    <a:pt x="4380" y="5366"/>
                    <a:pt x="4570" y="5303"/>
                  </a:cubicBezTo>
                  <a:lnTo>
                    <a:pt x="4583" y="5317"/>
                  </a:lnTo>
                  <a:cubicBezTo>
                    <a:pt x="4640" y="5374"/>
                    <a:pt x="4716" y="5400"/>
                    <a:pt x="4804" y="5400"/>
                  </a:cubicBezTo>
                  <a:cubicBezTo>
                    <a:pt x="5062" y="5400"/>
                    <a:pt x="5421" y="5177"/>
                    <a:pt x="5699" y="4899"/>
                  </a:cubicBezTo>
                  <a:cubicBezTo>
                    <a:pt x="6071" y="4527"/>
                    <a:pt x="6344" y="4010"/>
                    <a:pt x="6116" y="3782"/>
                  </a:cubicBezTo>
                  <a:close/>
                  <a:moveTo>
                    <a:pt x="5919" y="4277"/>
                  </a:moveTo>
                  <a:lnTo>
                    <a:pt x="5765" y="4123"/>
                  </a:lnTo>
                  <a:cubicBezTo>
                    <a:pt x="5820" y="4024"/>
                    <a:pt x="5862" y="3926"/>
                    <a:pt x="5883" y="3835"/>
                  </a:cubicBezTo>
                  <a:lnTo>
                    <a:pt x="5975" y="3925"/>
                  </a:lnTo>
                  <a:cubicBezTo>
                    <a:pt x="6022" y="3971"/>
                    <a:pt x="6006" y="4104"/>
                    <a:pt x="5919" y="4277"/>
                  </a:cubicBezTo>
                  <a:close/>
                  <a:moveTo>
                    <a:pt x="5326" y="4668"/>
                  </a:moveTo>
                  <a:lnTo>
                    <a:pt x="5486" y="4827"/>
                  </a:lnTo>
                  <a:cubicBezTo>
                    <a:pt x="5406" y="4900"/>
                    <a:pt x="5328" y="4962"/>
                    <a:pt x="5254" y="5013"/>
                  </a:cubicBezTo>
                  <a:lnTo>
                    <a:pt x="5097" y="4854"/>
                  </a:lnTo>
                  <a:cubicBezTo>
                    <a:pt x="5176" y="4798"/>
                    <a:pt x="5253" y="4735"/>
                    <a:pt x="5326" y="4668"/>
                  </a:cubicBezTo>
                  <a:close/>
                  <a:moveTo>
                    <a:pt x="5468" y="4527"/>
                  </a:moveTo>
                  <a:cubicBezTo>
                    <a:pt x="5536" y="4454"/>
                    <a:pt x="5599" y="4376"/>
                    <a:pt x="5655" y="4297"/>
                  </a:cubicBezTo>
                  <a:lnTo>
                    <a:pt x="5813" y="4454"/>
                  </a:lnTo>
                  <a:cubicBezTo>
                    <a:pt x="5761" y="4528"/>
                    <a:pt x="5700" y="4606"/>
                    <a:pt x="5627" y="4686"/>
                  </a:cubicBezTo>
                  <a:lnTo>
                    <a:pt x="5468" y="4527"/>
                  </a:lnTo>
                  <a:close/>
                  <a:moveTo>
                    <a:pt x="5676" y="3625"/>
                  </a:moveTo>
                  <a:cubicBezTo>
                    <a:pt x="5760" y="3709"/>
                    <a:pt x="5640" y="4076"/>
                    <a:pt x="5258" y="4458"/>
                  </a:cubicBezTo>
                  <a:cubicBezTo>
                    <a:pt x="4876" y="4840"/>
                    <a:pt x="4509" y="4960"/>
                    <a:pt x="4425" y="4876"/>
                  </a:cubicBezTo>
                  <a:cubicBezTo>
                    <a:pt x="4362" y="4813"/>
                    <a:pt x="4414" y="4564"/>
                    <a:pt x="4660" y="4249"/>
                  </a:cubicBezTo>
                  <a:cubicBezTo>
                    <a:pt x="4744" y="4280"/>
                    <a:pt x="4824" y="4299"/>
                    <a:pt x="4896" y="4299"/>
                  </a:cubicBezTo>
                  <a:cubicBezTo>
                    <a:pt x="4984" y="4299"/>
                    <a:pt x="5061" y="4273"/>
                    <a:pt x="5119" y="4214"/>
                  </a:cubicBezTo>
                  <a:lnTo>
                    <a:pt x="5356" y="3961"/>
                  </a:lnTo>
                  <a:cubicBezTo>
                    <a:pt x="5378" y="3949"/>
                    <a:pt x="5398" y="3935"/>
                    <a:pt x="5417" y="3917"/>
                  </a:cubicBezTo>
                  <a:cubicBezTo>
                    <a:pt x="5491" y="3843"/>
                    <a:pt x="5511" y="3737"/>
                    <a:pt x="5492" y="3615"/>
                  </a:cubicBezTo>
                  <a:cubicBezTo>
                    <a:pt x="5579" y="3592"/>
                    <a:pt x="5646" y="3595"/>
                    <a:pt x="5676" y="3625"/>
                  </a:cubicBezTo>
                  <a:close/>
                  <a:moveTo>
                    <a:pt x="4200" y="4779"/>
                  </a:moveTo>
                  <a:cubicBezTo>
                    <a:pt x="4135" y="4787"/>
                    <a:pt x="4068" y="4793"/>
                    <a:pt x="4000" y="4796"/>
                  </a:cubicBezTo>
                  <a:lnTo>
                    <a:pt x="4000" y="4597"/>
                  </a:lnTo>
                  <a:cubicBezTo>
                    <a:pt x="4082" y="4594"/>
                    <a:pt x="4163" y="4587"/>
                    <a:pt x="4241" y="4576"/>
                  </a:cubicBezTo>
                  <a:cubicBezTo>
                    <a:pt x="4215" y="4649"/>
                    <a:pt x="4202" y="4717"/>
                    <a:pt x="4200" y="4779"/>
                  </a:cubicBezTo>
                  <a:close/>
                  <a:moveTo>
                    <a:pt x="3000" y="4396"/>
                  </a:moveTo>
                  <a:cubicBezTo>
                    <a:pt x="3057" y="4432"/>
                    <a:pt x="3125" y="4463"/>
                    <a:pt x="3200" y="4490"/>
                  </a:cubicBezTo>
                  <a:lnTo>
                    <a:pt x="3200" y="4678"/>
                  </a:lnTo>
                  <a:cubicBezTo>
                    <a:pt x="3072" y="4621"/>
                    <a:pt x="3000" y="4555"/>
                    <a:pt x="3000" y="4500"/>
                  </a:cubicBezTo>
                  <a:lnTo>
                    <a:pt x="3000" y="4396"/>
                  </a:lnTo>
                  <a:close/>
                  <a:moveTo>
                    <a:pt x="3400" y="4547"/>
                  </a:moveTo>
                  <a:cubicBezTo>
                    <a:pt x="3526" y="4575"/>
                    <a:pt x="3663" y="4592"/>
                    <a:pt x="3800" y="4598"/>
                  </a:cubicBezTo>
                  <a:lnTo>
                    <a:pt x="3800" y="4798"/>
                  </a:lnTo>
                  <a:cubicBezTo>
                    <a:pt x="3648" y="4792"/>
                    <a:pt x="3514" y="4772"/>
                    <a:pt x="3400" y="4744"/>
                  </a:cubicBezTo>
                  <a:lnTo>
                    <a:pt x="3400" y="4547"/>
                  </a:lnTo>
                  <a:close/>
                  <a:moveTo>
                    <a:pt x="3800" y="4998"/>
                  </a:moveTo>
                  <a:lnTo>
                    <a:pt x="3800" y="5198"/>
                  </a:lnTo>
                  <a:cubicBezTo>
                    <a:pt x="3648" y="5192"/>
                    <a:pt x="3514" y="5172"/>
                    <a:pt x="3400" y="5144"/>
                  </a:cubicBezTo>
                  <a:lnTo>
                    <a:pt x="3400" y="4947"/>
                  </a:lnTo>
                  <a:cubicBezTo>
                    <a:pt x="3526" y="4975"/>
                    <a:pt x="3663" y="4992"/>
                    <a:pt x="3800" y="4998"/>
                  </a:cubicBezTo>
                  <a:close/>
                  <a:moveTo>
                    <a:pt x="4232" y="3427"/>
                  </a:moveTo>
                  <a:lnTo>
                    <a:pt x="4073" y="3586"/>
                  </a:lnTo>
                  <a:cubicBezTo>
                    <a:pt x="4000" y="3506"/>
                    <a:pt x="3939" y="3428"/>
                    <a:pt x="3887" y="3354"/>
                  </a:cubicBezTo>
                  <a:lnTo>
                    <a:pt x="4045" y="3197"/>
                  </a:lnTo>
                  <a:cubicBezTo>
                    <a:pt x="4101" y="3276"/>
                    <a:pt x="4164" y="3353"/>
                    <a:pt x="4232" y="3427"/>
                  </a:cubicBezTo>
                  <a:close/>
                  <a:moveTo>
                    <a:pt x="4374" y="3568"/>
                  </a:moveTo>
                  <a:cubicBezTo>
                    <a:pt x="4447" y="3635"/>
                    <a:pt x="4524" y="3698"/>
                    <a:pt x="4603" y="3754"/>
                  </a:cubicBezTo>
                  <a:lnTo>
                    <a:pt x="4446" y="3912"/>
                  </a:lnTo>
                  <a:cubicBezTo>
                    <a:pt x="4372" y="3861"/>
                    <a:pt x="4294" y="3800"/>
                    <a:pt x="4214" y="3727"/>
                  </a:cubicBezTo>
                  <a:lnTo>
                    <a:pt x="4374" y="3568"/>
                  </a:lnTo>
                  <a:close/>
                  <a:moveTo>
                    <a:pt x="4622" y="4018"/>
                  </a:moveTo>
                  <a:lnTo>
                    <a:pt x="4776" y="3864"/>
                  </a:lnTo>
                  <a:cubicBezTo>
                    <a:pt x="4875" y="3919"/>
                    <a:pt x="4973" y="3960"/>
                    <a:pt x="5064" y="3981"/>
                  </a:cubicBezTo>
                  <a:lnTo>
                    <a:pt x="4976" y="4075"/>
                  </a:lnTo>
                  <a:cubicBezTo>
                    <a:pt x="4929" y="4122"/>
                    <a:pt x="4796" y="4106"/>
                    <a:pt x="4622" y="4018"/>
                  </a:cubicBezTo>
                  <a:close/>
                  <a:moveTo>
                    <a:pt x="4025" y="2524"/>
                  </a:moveTo>
                  <a:cubicBezTo>
                    <a:pt x="4042" y="2507"/>
                    <a:pt x="4070" y="2499"/>
                    <a:pt x="4108" y="2499"/>
                  </a:cubicBezTo>
                  <a:cubicBezTo>
                    <a:pt x="4257" y="2499"/>
                    <a:pt x="4553" y="2637"/>
                    <a:pt x="4858" y="2942"/>
                  </a:cubicBezTo>
                  <a:cubicBezTo>
                    <a:pt x="5240" y="3324"/>
                    <a:pt x="5360" y="3691"/>
                    <a:pt x="5276" y="3776"/>
                  </a:cubicBezTo>
                  <a:cubicBezTo>
                    <a:pt x="5191" y="3860"/>
                    <a:pt x="4824" y="3740"/>
                    <a:pt x="4442" y="3358"/>
                  </a:cubicBezTo>
                  <a:cubicBezTo>
                    <a:pt x="4060" y="2976"/>
                    <a:pt x="3940" y="2609"/>
                    <a:pt x="4025" y="2524"/>
                  </a:cubicBezTo>
                  <a:close/>
                  <a:moveTo>
                    <a:pt x="3724" y="2825"/>
                  </a:moveTo>
                  <a:lnTo>
                    <a:pt x="3817" y="2735"/>
                  </a:lnTo>
                  <a:cubicBezTo>
                    <a:pt x="3838" y="2825"/>
                    <a:pt x="3880" y="2924"/>
                    <a:pt x="3935" y="3023"/>
                  </a:cubicBezTo>
                  <a:lnTo>
                    <a:pt x="3781" y="3177"/>
                  </a:lnTo>
                  <a:cubicBezTo>
                    <a:pt x="3694" y="3004"/>
                    <a:pt x="3677" y="2872"/>
                    <a:pt x="3724" y="2825"/>
                  </a:cubicBezTo>
                  <a:close/>
                  <a:moveTo>
                    <a:pt x="3900" y="3800"/>
                  </a:moveTo>
                  <a:cubicBezTo>
                    <a:pt x="3936" y="3800"/>
                    <a:pt x="3970" y="3801"/>
                    <a:pt x="4005" y="3803"/>
                  </a:cubicBezTo>
                  <a:cubicBezTo>
                    <a:pt x="4148" y="3945"/>
                    <a:pt x="4312" y="4072"/>
                    <a:pt x="4473" y="4162"/>
                  </a:cubicBezTo>
                  <a:cubicBezTo>
                    <a:pt x="4424" y="4228"/>
                    <a:pt x="4380" y="4293"/>
                    <a:pt x="4344" y="4356"/>
                  </a:cubicBezTo>
                  <a:cubicBezTo>
                    <a:pt x="4208" y="4384"/>
                    <a:pt x="4056" y="4400"/>
                    <a:pt x="3900" y="4400"/>
                  </a:cubicBezTo>
                  <a:cubicBezTo>
                    <a:pt x="3351" y="4400"/>
                    <a:pt x="3000" y="4222"/>
                    <a:pt x="3000" y="4100"/>
                  </a:cubicBezTo>
                  <a:cubicBezTo>
                    <a:pt x="3000" y="3978"/>
                    <a:pt x="3351" y="3800"/>
                    <a:pt x="3900" y="3800"/>
                  </a:cubicBezTo>
                  <a:close/>
                  <a:moveTo>
                    <a:pt x="600" y="1730"/>
                  </a:moveTo>
                  <a:cubicBezTo>
                    <a:pt x="799" y="2014"/>
                    <a:pt x="1128" y="2200"/>
                    <a:pt x="1500" y="2200"/>
                  </a:cubicBezTo>
                  <a:cubicBezTo>
                    <a:pt x="1872" y="2200"/>
                    <a:pt x="2201" y="2014"/>
                    <a:pt x="2400" y="1730"/>
                  </a:cubicBezTo>
                  <a:lnTo>
                    <a:pt x="2400" y="2400"/>
                  </a:lnTo>
                  <a:lnTo>
                    <a:pt x="600" y="2400"/>
                  </a:lnTo>
                  <a:lnTo>
                    <a:pt x="600" y="1730"/>
                  </a:lnTo>
                  <a:close/>
                  <a:moveTo>
                    <a:pt x="1500" y="200"/>
                  </a:moveTo>
                  <a:cubicBezTo>
                    <a:pt x="1996" y="200"/>
                    <a:pt x="2400" y="604"/>
                    <a:pt x="2400" y="1100"/>
                  </a:cubicBezTo>
                  <a:cubicBezTo>
                    <a:pt x="2400" y="1596"/>
                    <a:pt x="1996" y="2000"/>
                    <a:pt x="1500" y="2000"/>
                  </a:cubicBezTo>
                  <a:cubicBezTo>
                    <a:pt x="1004" y="2000"/>
                    <a:pt x="600" y="1596"/>
                    <a:pt x="600" y="1100"/>
                  </a:cubicBezTo>
                  <a:cubicBezTo>
                    <a:pt x="600" y="604"/>
                    <a:pt x="1004" y="200"/>
                    <a:pt x="1500" y="200"/>
                  </a:cubicBezTo>
                  <a:close/>
                  <a:moveTo>
                    <a:pt x="2500" y="5200"/>
                  </a:moveTo>
                  <a:lnTo>
                    <a:pt x="500" y="5200"/>
                  </a:lnTo>
                  <a:cubicBezTo>
                    <a:pt x="335" y="5200"/>
                    <a:pt x="200" y="5065"/>
                    <a:pt x="200" y="4900"/>
                  </a:cubicBezTo>
                  <a:lnTo>
                    <a:pt x="200" y="1500"/>
                  </a:lnTo>
                  <a:cubicBezTo>
                    <a:pt x="200" y="1370"/>
                    <a:pt x="284" y="1260"/>
                    <a:pt x="400" y="1218"/>
                  </a:cubicBezTo>
                  <a:lnTo>
                    <a:pt x="400" y="2600"/>
                  </a:lnTo>
                  <a:lnTo>
                    <a:pt x="2600" y="2600"/>
                  </a:lnTo>
                  <a:lnTo>
                    <a:pt x="2600" y="1218"/>
                  </a:lnTo>
                  <a:cubicBezTo>
                    <a:pt x="2716" y="1260"/>
                    <a:pt x="2800" y="1370"/>
                    <a:pt x="2800" y="1500"/>
                  </a:cubicBezTo>
                  <a:lnTo>
                    <a:pt x="2800" y="4100"/>
                  </a:lnTo>
                  <a:lnTo>
                    <a:pt x="2800" y="4500"/>
                  </a:lnTo>
                  <a:lnTo>
                    <a:pt x="2800" y="4900"/>
                  </a:lnTo>
                  <a:cubicBezTo>
                    <a:pt x="2800" y="5065"/>
                    <a:pt x="2665" y="5200"/>
                    <a:pt x="2500" y="5200"/>
                  </a:cubicBezTo>
                  <a:close/>
                  <a:moveTo>
                    <a:pt x="3000" y="4900"/>
                  </a:moveTo>
                  <a:lnTo>
                    <a:pt x="3000" y="4796"/>
                  </a:lnTo>
                  <a:cubicBezTo>
                    <a:pt x="3057" y="4832"/>
                    <a:pt x="3125" y="4863"/>
                    <a:pt x="3200" y="4890"/>
                  </a:cubicBezTo>
                  <a:lnTo>
                    <a:pt x="3200" y="5078"/>
                  </a:lnTo>
                  <a:cubicBezTo>
                    <a:pt x="3072" y="5021"/>
                    <a:pt x="3000" y="4955"/>
                    <a:pt x="3000" y="4900"/>
                  </a:cubicBezTo>
                  <a:close/>
                  <a:moveTo>
                    <a:pt x="4000" y="5196"/>
                  </a:moveTo>
                  <a:lnTo>
                    <a:pt x="4000" y="4996"/>
                  </a:lnTo>
                  <a:cubicBezTo>
                    <a:pt x="4085" y="4993"/>
                    <a:pt x="4168" y="4985"/>
                    <a:pt x="4249" y="4974"/>
                  </a:cubicBezTo>
                  <a:cubicBezTo>
                    <a:pt x="4259" y="4989"/>
                    <a:pt x="4270" y="5004"/>
                    <a:pt x="4283" y="5017"/>
                  </a:cubicBezTo>
                  <a:cubicBezTo>
                    <a:pt x="4302" y="5035"/>
                    <a:pt x="4322" y="5049"/>
                    <a:pt x="4344" y="5061"/>
                  </a:cubicBezTo>
                  <a:lnTo>
                    <a:pt x="4417" y="5139"/>
                  </a:lnTo>
                  <a:cubicBezTo>
                    <a:pt x="4293" y="5172"/>
                    <a:pt x="4150" y="5190"/>
                    <a:pt x="4000" y="5196"/>
                  </a:cubicBezTo>
                  <a:close/>
                  <a:moveTo>
                    <a:pt x="4727" y="5178"/>
                  </a:moveTo>
                  <a:lnTo>
                    <a:pt x="4637" y="5081"/>
                  </a:lnTo>
                  <a:cubicBezTo>
                    <a:pt x="4727" y="5060"/>
                    <a:pt x="4825" y="5019"/>
                    <a:pt x="4925" y="4964"/>
                  </a:cubicBezTo>
                  <a:lnTo>
                    <a:pt x="5078" y="5119"/>
                  </a:lnTo>
                  <a:cubicBezTo>
                    <a:pt x="4905" y="5207"/>
                    <a:pt x="4772" y="5223"/>
                    <a:pt x="4727" y="5178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Rectangle 1069">
              <a:extLst>
                <a:ext uri="{FF2B5EF4-FFF2-40B4-BE49-F238E27FC236}">
                  <a16:creationId xmlns:a16="http://schemas.microsoft.com/office/drawing/2014/main" id="{A3EA08B4-543C-4D98-A57A-AE6ED8F3B3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" y="2599"/>
              <a:ext cx="6" cy="5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1070">
              <a:extLst>
                <a:ext uri="{FF2B5EF4-FFF2-40B4-BE49-F238E27FC236}">
                  <a16:creationId xmlns:a16="http://schemas.microsoft.com/office/drawing/2014/main" id="{BF9CFC9A-C3D0-4E92-BB82-EC09A1E9E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" y="2583"/>
              <a:ext cx="36" cy="88"/>
            </a:xfrm>
            <a:custGeom>
              <a:avLst/>
              <a:gdLst>
                <a:gd name="T0" fmla="*/ 1361 w 1361"/>
                <a:gd name="T1" fmla="*/ 2200 h 3289"/>
                <a:gd name="T2" fmla="*/ 1080 w 1361"/>
                <a:gd name="T3" fmla="*/ 2200 h 3289"/>
                <a:gd name="T4" fmla="*/ 1080 w 1361"/>
                <a:gd name="T5" fmla="*/ 1000 h 3289"/>
                <a:gd name="T6" fmla="*/ 880 w 1361"/>
                <a:gd name="T7" fmla="*/ 1000 h 3289"/>
                <a:gd name="T8" fmla="*/ 880 w 1361"/>
                <a:gd name="T9" fmla="*/ 2400 h 3289"/>
                <a:gd name="T10" fmla="*/ 1000 w 1361"/>
                <a:gd name="T11" fmla="*/ 2400 h 3289"/>
                <a:gd name="T12" fmla="*/ 680 w 1361"/>
                <a:gd name="T13" fmla="*/ 2911 h 3289"/>
                <a:gd name="T14" fmla="*/ 361 w 1361"/>
                <a:gd name="T15" fmla="*/ 2400 h 3289"/>
                <a:gd name="T16" fmla="*/ 480 w 1361"/>
                <a:gd name="T17" fmla="*/ 2400 h 3289"/>
                <a:gd name="T18" fmla="*/ 480 w 1361"/>
                <a:gd name="T19" fmla="*/ 0 h 3289"/>
                <a:gd name="T20" fmla="*/ 280 w 1361"/>
                <a:gd name="T21" fmla="*/ 0 h 3289"/>
                <a:gd name="T22" fmla="*/ 280 w 1361"/>
                <a:gd name="T23" fmla="*/ 2200 h 3289"/>
                <a:gd name="T24" fmla="*/ 0 w 1361"/>
                <a:gd name="T25" fmla="*/ 2200 h 3289"/>
                <a:gd name="T26" fmla="*/ 680 w 1361"/>
                <a:gd name="T27" fmla="*/ 3289 h 3289"/>
                <a:gd name="T28" fmla="*/ 1361 w 1361"/>
                <a:gd name="T29" fmla="*/ 2200 h 3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61" h="3289">
                  <a:moveTo>
                    <a:pt x="1361" y="2200"/>
                  </a:moveTo>
                  <a:lnTo>
                    <a:pt x="1080" y="2200"/>
                  </a:lnTo>
                  <a:lnTo>
                    <a:pt x="1080" y="1000"/>
                  </a:lnTo>
                  <a:lnTo>
                    <a:pt x="880" y="1000"/>
                  </a:lnTo>
                  <a:lnTo>
                    <a:pt x="880" y="2400"/>
                  </a:lnTo>
                  <a:lnTo>
                    <a:pt x="1000" y="2400"/>
                  </a:lnTo>
                  <a:lnTo>
                    <a:pt x="680" y="2911"/>
                  </a:lnTo>
                  <a:lnTo>
                    <a:pt x="361" y="2400"/>
                  </a:lnTo>
                  <a:lnTo>
                    <a:pt x="480" y="2400"/>
                  </a:lnTo>
                  <a:lnTo>
                    <a:pt x="480" y="0"/>
                  </a:lnTo>
                  <a:lnTo>
                    <a:pt x="280" y="0"/>
                  </a:lnTo>
                  <a:lnTo>
                    <a:pt x="280" y="2200"/>
                  </a:lnTo>
                  <a:lnTo>
                    <a:pt x="0" y="2200"/>
                  </a:lnTo>
                  <a:lnTo>
                    <a:pt x="680" y="3289"/>
                  </a:lnTo>
                  <a:lnTo>
                    <a:pt x="1361" y="220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Rectangle 1071">
              <a:extLst>
                <a:ext uri="{FF2B5EF4-FFF2-40B4-BE49-F238E27FC236}">
                  <a16:creationId xmlns:a16="http://schemas.microsoft.com/office/drawing/2014/main" id="{85D0B800-A156-414A-B746-0A3E3DD72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0" y="2588"/>
              <a:ext cx="6" cy="5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Rectangle 1072">
              <a:extLst>
                <a:ext uri="{FF2B5EF4-FFF2-40B4-BE49-F238E27FC236}">
                  <a16:creationId xmlns:a16="http://schemas.microsoft.com/office/drawing/2014/main" id="{82325EAE-E9E0-460D-849E-B8D46951F7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6" y="2642"/>
              <a:ext cx="6" cy="5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1073">
              <a:extLst>
                <a:ext uri="{FF2B5EF4-FFF2-40B4-BE49-F238E27FC236}">
                  <a16:creationId xmlns:a16="http://schemas.microsoft.com/office/drawing/2014/main" id="{B72C7561-4967-4921-A58B-A022CEC16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9" y="2586"/>
              <a:ext cx="36" cy="78"/>
            </a:xfrm>
            <a:custGeom>
              <a:avLst/>
              <a:gdLst>
                <a:gd name="T0" fmla="*/ 280 w 1361"/>
                <a:gd name="T1" fmla="*/ 1889 h 2889"/>
                <a:gd name="T2" fmla="*/ 480 w 1361"/>
                <a:gd name="T3" fmla="*/ 1889 h 2889"/>
                <a:gd name="T4" fmla="*/ 480 w 1361"/>
                <a:gd name="T5" fmla="*/ 889 h 2889"/>
                <a:gd name="T6" fmla="*/ 361 w 1361"/>
                <a:gd name="T7" fmla="*/ 889 h 2889"/>
                <a:gd name="T8" fmla="*/ 680 w 1361"/>
                <a:gd name="T9" fmla="*/ 378 h 2889"/>
                <a:gd name="T10" fmla="*/ 1000 w 1361"/>
                <a:gd name="T11" fmla="*/ 889 h 2889"/>
                <a:gd name="T12" fmla="*/ 880 w 1361"/>
                <a:gd name="T13" fmla="*/ 889 h 2889"/>
                <a:gd name="T14" fmla="*/ 880 w 1361"/>
                <a:gd name="T15" fmla="*/ 2889 h 2889"/>
                <a:gd name="T16" fmla="*/ 1080 w 1361"/>
                <a:gd name="T17" fmla="*/ 2889 h 2889"/>
                <a:gd name="T18" fmla="*/ 1080 w 1361"/>
                <a:gd name="T19" fmla="*/ 1089 h 2889"/>
                <a:gd name="T20" fmla="*/ 1361 w 1361"/>
                <a:gd name="T21" fmla="*/ 1089 h 2889"/>
                <a:gd name="T22" fmla="*/ 680 w 1361"/>
                <a:gd name="T23" fmla="*/ 0 h 2889"/>
                <a:gd name="T24" fmla="*/ 0 w 1361"/>
                <a:gd name="T25" fmla="*/ 1089 h 2889"/>
                <a:gd name="T26" fmla="*/ 280 w 1361"/>
                <a:gd name="T27" fmla="*/ 1089 h 2889"/>
                <a:gd name="T28" fmla="*/ 280 w 1361"/>
                <a:gd name="T29" fmla="*/ 1889 h 2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61" h="2889">
                  <a:moveTo>
                    <a:pt x="280" y="1889"/>
                  </a:moveTo>
                  <a:lnTo>
                    <a:pt x="480" y="1889"/>
                  </a:lnTo>
                  <a:lnTo>
                    <a:pt x="480" y="889"/>
                  </a:lnTo>
                  <a:lnTo>
                    <a:pt x="361" y="889"/>
                  </a:lnTo>
                  <a:lnTo>
                    <a:pt x="680" y="378"/>
                  </a:lnTo>
                  <a:lnTo>
                    <a:pt x="1000" y="889"/>
                  </a:lnTo>
                  <a:lnTo>
                    <a:pt x="880" y="889"/>
                  </a:lnTo>
                  <a:lnTo>
                    <a:pt x="880" y="2889"/>
                  </a:lnTo>
                  <a:lnTo>
                    <a:pt x="1080" y="2889"/>
                  </a:lnTo>
                  <a:lnTo>
                    <a:pt x="1080" y="1089"/>
                  </a:lnTo>
                  <a:lnTo>
                    <a:pt x="1361" y="1089"/>
                  </a:lnTo>
                  <a:lnTo>
                    <a:pt x="680" y="0"/>
                  </a:lnTo>
                  <a:lnTo>
                    <a:pt x="0" y="1089"/>
                  </a:lnTo>
                  <a:lnTo>
                    <a:pt x="280" y="1089"/>
                  </a:lnTo>
                  <a:lnTo>
                    <a:pt x="280" y="1889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Rectangle 1074">
              <a:extLst>
                <a:ext uri="{FF2B5EF4-FFF2-40B4-BE49-F238E27FC236}">
                  <a16:creationId xmlns:a16="http://schemas.microsoft.com/office/drawing/2014/main" id="{8057FAA6-5B65-492E-9A0E-F79DACB291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6" y="2653"/>
              <a:ext cx="6" cy="5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1" name="Group 119">
            <a:extLst>
              <a:ext uri="{FF2B5EF4-FFF2-40B4-BE49-F238E27FC236}">
                <a16:creationId xmlns:a16="http://schemas.microsoft.com/office/drawing/2014/main" id="{8E22F884-3906-46D0-8542-CCB4B9FBB9C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161301" y="3637964"/>
            <a:ext cx="493662" cy="495817"/>
            <a:chOff x="2959" y="1869"/>
            <a:chExt cx="229" cy="230"/>
          </a:xfrm>
          <a:solidFill>
            <a:schemeClr val="bg2">
              <a:lumMod val="25000"/>
            </a:schemeClr>
          </a:solidFill>
        </p:grpSpPr>
        <p:sp>
          <p:nvSpPr>
            <p:cNvPr id="72" name="Freeform 120">
              <a:extLst>
                <a:ext uri="{FF2B5EF4-FFF2-40B4-BE49-F238E27FC236}">
                  <a16:creationId xmlns:a16="http://schemas.microsoft.com/office/drawing/2014/main" id="{E8CB1709-E6E8-4F22-B5EA-20DA49CC96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9" y="1869"/>
              <a:ext cx="229" cy="230"/>
            </a:xfrm>
            <a:custGeom>
              <a:avLst/>
              <a:gdLst>
                <a:gd name="T0" fmla="*/ 6396 w 6396"/>
                <a:gd name="T1" fmla="*/ 2887 h 6400"/>
                <a:gd name="T2" fmla="*/ 5586 w 6396"/>
                <a:gd name="T3" fmla="*/ 2064 h 6400"/>
                <a:gd name="T4" fmla="*/ 4852 w 6396"/>
                <a:gd name="T5" fmla="*/ 1080 h 6400"/>
                <a:gd name="T6" fmla="*/ 2624 w 6396"/>
                <a:gd name="T7" fmla="*/ 0 h 6400"/>
                <a:gd name="T8" fmla="*/ 1544 w 6396"/>
                <a:gd name="T9" fmla="*/ 2064 h 6400"/>
                <a:gd name="T10" fmla="*/ 0 w 6396"/>
                <a:gd name="T11" fmla="*/ 2887 h 6400"/>
                <a:gd name="T12" fmla="*/ 187 w 6396"/>
                <a:gd name="T13" fmla="*/ 5222 h 6400"/>
                <a:gd name="T14" fmla="*/ 810 w 6396"/>
                <a:gd name="T15" fmla="*/ 2251 h 6400"/>
                <a:gd name="T16" fmla="*/ 187 w 6396"/>
                <a:gd name="T17" fmla="*/ 5577 h 6400"/>
                <a:gd name="T18" fmla="*/ 0 w 6396"/>
                <a:gd name="T19" fmla="*/ 5409 h 6400"/>
                <a:gd name="T20" fmla="*/ 823 w 6396"/>
                <a:gd name="T21" fmla="*/ 6400 h 6400"/>
                <a:gd name="T22" fmla="*/ 6396 w 6396"/>
                <a:gd name="T23" fmla="*/ 5577 h 6400"/>
                <a:gd name="T24" fmla="*/ 6209 w 6396"/>
                <a:gd name="T25" fmla="*/ 3417 h 6400"/>
                <a:gd name="T26" fmla="*/ 5586 w 6396"/>
                <a:gd name="T27" fmla="*/ 6212 h 6400"/>
                <a:gd name="T28" fmla="*/ 6209 w 6396"/>
                <a:gd name="T29" fmla="*/ 2887 h 6400"/>
                <a:gd name="T30" fmla="*/ 6396 w 6396"/>
                <a:gd name="T31" fmla="*/ 3229 h 6400"/>
                <a:gd name="T32" fmla="*/ 5072 w 6396"/>
                <a:gd name="T33" fmla="*/ 6210 h 6400"/>
                <a:gd name="T34" fmla="*/ 5398 w 6396"/>
                <a:gd name="T35" fmla="*/ 2251 h 6400"/>
                <a:gd name="T36" fmla="*/ 4884 w 6396"/>
                <a:gd name="T37" fmla="*/ 6213 h 6400"/>
                <a:gd name="T38" fmla="*/ 1512 w 6396"/>
                <a:gd name="T39" fmla="*/ 2251 h 6400"/>
                <a:gd name="T40" fmla="*/ 1801 w 6396"/>
                <a:gd name="T41" fmla="*/ 2536 h 6400"/>
                <a:gd name="T42" fmla="*/ 3772 w 6396"/>
                <a:gd name="T43" fmla="*/ 3359 h 6400"/>
                <a:gd name="T44" fmla="*/ 4595 w 6396"/>
                <a:gd name="T45" fmla="*/ 2251 h 6400"/>
                <a:gd name="T46" fmla="*/ 4884 w 6396"/>
                <a:gd name="T47" fmla="*/ 6213 h 6400"/>
                <a:gd name="T48" fmla="*/ 1324 w 6396"/>
                <a:gd name="T49" fmla="*/ 2251 h 6400"/>
                <a:gd name="T50" fmla="*/ 998 w 6396"/>
                <a:gd name="T51" fmla="*/ 6210 h 6400"/>
                <a:gd name="T52" fmla="*/ 4408 w 6396"/>
                <a:gd name="T53" fmla="*/ 2251 h 6400"/>
                <a:gd name="T54" fmla="*/ 3772 w 6396"/>
                <a:gd name="T55" fmla="*/ 3171 h 6400"/>
                <a:gd name="T56" fmla="*/ 1988 w 6396"/>
                <a:gd name="T57" fmla="*/ 2536 h 6400"/>
                <a:gd name="T58" fmla="*/ 4408 w 6396"/>
                <a:gd name="T59" fmla="*/ 2251 h 6400"/>
                <a:gd name="T60" fmla="*/ 2624 w 6396"/>
                <a:gd name="T61" fmla="*/ 187 h 6400"/>
                <a:gd name="T62" fmla="*/ 4665 w 6396"/>
                <a:gd name="T63" fmla="*/ 1080 h 6400"/>
                <a:gd name="T64" fmla="*/ 4338 w 6396"/>
                <a:gd name="T65" fmla="*/ 2053 h 6400"/>
                <a:gd name="T66" fmla="*/ 3772 w 6396"/>
                <a:gd name="T67" fmla="*/ 523 h 6400"/>
                <a:gd name="T68" fmla="*/ 2058 w 6396"/>
                <a:gd name="T69" fmla="*/ 1089 h 6400"/>
                <a:gd name="T70" fmla="*/ 1731 w 6396"/>
                <a:gd name="T71" fmla="*/ 2053 h 6400"/>
                <a:gd name="T72" fmla="*/ 2245 w 6396"/>
                <a:gd name="T73" fmla="*/ 1089 h 6400"/>
                <a:gd name="T74" fmla="*/ 3772 w 6396"/>
                <a:gd name="T75" fmla="*/ 710 h 6400"/>
                <a:gd name="T76" fmla="*/ 4151 w 6396"/>
                <a:gd name="T77" fmla="*/ 2064 h 6400"/>
                <a:gd name="T78" fmla="*/ 2245 w 6396"/>
                <a:gd name="T79" fmla="*/ 1089 h 6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396" h="6400">
                  <a:moveTo>
                    <a:pt x="6396" y="3229"/>
                  </a:moveTo>
                  <a:lnTo>
                    <a:pt x="6396" y="2887"/>
                  </a:lnTo>
                  <a:cubicBezTo>
                    <a:pt x="6396" y="2437"/>
                    <a:pt x="6034" y="2071"/>
                    <a:pt x="5586" y="2064"/>
                  </a:cubicBezTo>
                  <a:lnTo>
                    <a:pt x="5586" y="2064"/>
                  </a:lnTo>
                  <a:cubicBezTo>
                    <a:pt x="5534" y="2064"/>
                    <a:pt x="5708" y="2064"/>
                    <a:pt x="4852" y="2064"/>
                  </a:cubicBezTo>
                  <a:lnTo>
                    <a:pt x="4852" y="1080"/>
                  </a:lnTo>
                  <a:cubicBezTo>
                    <a:pt x="4852" y="484"/>
                    <a:pt x="4368" y="0"/>
                    <a:pt x="3772" y="0"/>
                  </a:cubicBezTo>
                  <a:lnTo>
                    <a:pt x="2624" y="0"/>
                  </a:lnTo>
                  <a:cubicBezTo>
                    <a:pt x="2028" y="0"/>
                    <a:pt x="1544" y="484"/>
                    <a:pt x="1544" y="1080"/>
                  </a:cubicBezTo>
                  <a:lnTo>
                    <a:pt x="1544" y="2064"/>
                  </a:lnTo>
                  <a:cubicBezTo>
                    <a:pt x="1537" y="2064"/>
                    <a:pt x="810" y="2063"/>
                    <a:pt x="810" y="2064"/>
                  </a:cubicBezTo>
                  <a:cubicBezTo>
                    <a:pt x="362" y="2071"/>
                    <a:pt x="0" y="2437"/>
                    <a:pt x="0" y="2887"/>
                  </a:cubicBezTo>
                  <a:lnTo>
                    <a:pt x="0" y="5222"/>
                  </a:lnTo>
                  <a:lnTo>
                    <a:pt x="187" y="5222"/>
                  </a:lnTo>
                  <a:lnTo>
                    <a:pt x="187" y="2887"/>
                  </a:lnTo>
                  <a:cubicBezTo>
                    <a:pt x="187" y="2540"/>
                    <a:pt x="466" y="2258"/>
                    <a:pt x="810" y="2251"/>
                  </a:cubicBezTo>
                  <a:lnTo>
                    <a:pt x="810" y="6212"/>
                  </a:lnTo>
                  <a:cubicBezTo>
                    <a:pt x="466" y="6206"/>
                    <a:pt x="187" y="5923"/>
                    <a:pt x="187" y="5577"/>
                  </a:cubicBezTo>
                  <a:lnTo>
                    <a:pt x="187" y="5409"/>
                  </a:lnTo>
                  <a:lnTo>
                    <a:pt x="0" y="5409"/>
                  </a:lnTo>
                  <a:lnTo>
                    <a:pt x="0" y="5577"/>
                  </a:lnTo>
                  <a:cubicBezTo>
                    <a:pt x="0" y="6031"/>
                    <a:pt x="369" y="6400"/>
                    <a:pt x="823" y="6400"/>
                  </a:cubicBezTo>
                  <a:lnTo>
                    <a:pt x="5573" y="6400"/>
                  </a:lnTo>
                  <a:cubicBezTo>
                    <a:pt x="6027" y="6400"/>
                    <a:pt x="6396" y="6031"/>
                    <a:pt x="6396" y="5577"/>
                  </a:cubicBezTo>
                  <a:lnTo>
                    <a:pt x="6396" y="3417"/>
                  </a:lnTo>
                  <a:lnTo>
                    <a:pt x="6209" y="3417"/>
                  </a:lnTo>
                  <a:lnTo>
                    <a:pt x="6209" y="5577"/>
                  </a:lnTo>
                  <a:cubicBezTo>
                    <a:pt x="6209" y="5923"/>
                    <a:pt x="5930" y="6206"/>
                    <a:pt x="5586" y="6212"/>
                  </a:cubicBezTo>
                  <a:lnTo>
                    <a:pt x="5586" y="2251"/>
                  </a:lnTo>
                  <a:cubicBezTo>
                    <a:pt x="5930" y="2258"/>
                    <a:pt x="6209" y="2540"/>
                    <a:pt x="6209" y="2887"/>
                  </a:cubicBezTo>
                  <a:lnTo>
                    <a:pt x="6209" y="3229"/>
                  </a:lnTo>
                  <a:lnTo>
                    <a:pt x="6396" y="3229"/>
                  </a:lnTo>
                  <a:close/>
                  <a:moveTo>
                    <a:pt x="5398" y="6210"/>
                  </a:moveTo>
                  <a:lnTo>
                    <a:pt x="5072" y="6210"/>
                  </a:lnTo>
                  <a:lnTo>
                    <a:pt x="5072" y="2251"/>
                  </a:lnTo>
                  <a:lnTo>
                    <a:pt x="5398" y="2251"/>
                  </a:lnTo>
                  <a:lnTo>
                    <a:pt x="5398" y="6210"/>
                  </a:lnTo>
                  <a:close/>
                  <a:moveTo>
                    <a:pt x="4884" y="6213"/>
                  </a:moveTo>
                  <a:lnTo>
                    <a:pt x="1512" y="6213"/>
                  </a:lnTo>
                  <a:lnTo>
                    <a:pt x="1512" y="2251"/>
                  </a:lnTo>
                  <a:lnTo>
                    <a:pt x="1801" y="2251"/>
                  </a:lnTo>
                  <a:lnTo>
                    <a:pt x="1801" y="2536"/>
                  </a:lnTo>
                  <a:cubicBezTo>
                    <a:pt x="1801" y="2989"/>
                    <a:pt x="2170" y="3359"/>
                    <a:pt x="2624" y="3359"/>
                  </a:cubicBezTo>
                  <a:lnTo>
                    <a:pt x="3772" y="3359"/>
                  </a:lnTo>
                  <a:cubicBezTo>
                    <a:pt x="4226" y="3359"/>
                    <a:pt x="4595" y="2989"/>
                    <a:pt x="4595" y="2536"/>
                  </a:cubicBezTo>
                  <a:lnTo>
                    <a:pt x="4595" y="2251"/>
                  </a:lnTo>
                  <a:lnTo>
                    <a:pt x="4884" y="2251"/>
                  </a:lnTo>
                  <a:lnTo>
                    <a:pt x="4884" y="6213"/>
                  </a:lnTo>
                  <a:close/>
                  <a:moveTo>
                    <a:pt x="998" y="2251"/>
                  </a:moveTo>
                  <a:lnTo>
                    <a:pt x="1324" y="2251"/>
                  </a:lnTo>
                  <a:lnTo>
                    <a:pt x="1324" y="6210"/>
                  </a:lnTo>
                  <a:lnTo>
                    <a:pt x="998" y="6210"/>
                  </a:lnTo>
                  <a:lnTo>
                    <a:pt x="998" y="2251"/>
                  </a:lnTo>
                  <a:close/>
                  <a:moveTo>
                    <a:pt x="4408" y="2251"/>
                  </a:moveTo>
                  <a:lnTo>
                    <a:pt x="4408" y="2536"/>
                  </a:lnTo>
                  <a:cubicBezTo>
                    <a:pt x="4408" y="2886"/>
                    <a:pt x="4122" y="3171"/>
                    <a:pt x="3772" y="3171"/>
                  </a:cubicBezTo>
                  <a:lnTo>
                    <a:pt x="2624" y="3171"/>
                  </a:lnTo>
                  <a:cubicBezTo>
                    <a:pt x="2274" y="3171"/>
                    <a:pt x="1988" y="2886"/>
                    <a:pt x="1988" y="2536"/>
                  </a:cubicBezTo>
                  <a:lnTo>
                    <a:pt x="1988" y="2251"/>
                  </a:lnTo>
                  <a:lnTo>
                    <a:pt x="4408" y="2251"/>
                  </a:lnTo>
                  <a:close/>
                  <a:moveTo>
                    <a:pt x="1731" y="1080"/>
                  </a:moveTo>
                  <a:cubicBezTo>
                    <a:pt x="1731" y="588"/>
                    <a:pt x="2132" y="187"/>
                    <a:pt x="2624" y="187"/>
                  </a:cubicBezTo>
                  <a:lnTo>
                    <a:pt x="3772" y="187"/>
                  </a:lnTo>
                  <a:cubicBezTo>
                    <a:pt x="4264" y="187"/>
                    <a:pt x="4665" y="588"/>
                    <a:pt x="4665" y="1080"/>
                  </a:cubicBezTo>
                  <a:lnTo>
                    <a:pt x="4665" y="2053"/>
                  </a:lnTo>
                  <a:lnTo>
                    <a:pt x="4338" y="2053"/>
                  </a:lnTo>
                  <a:lnTo>
                    <a:pt x="4338" y="1089"/>
                  </a:lnTo>
                  <a:cubicBezTo>
                    <a:pt x="4338" y="777"/>
                    <a:pt x="4084" y="523"/>
                    <a:pt x="3772" y="523"/>
                  </a:cubicBezTo>
                  <a:lnTo>
                    <a:pt x="2624" y="523"/>
                  </a:lnTo>
                  <a:cubicBezTo>
                    <a:pt x="2312" y="523"/>
                    <a:pt x="2058" y="777"/>
                    <a:pt x="2058" y="1089"/>
                  </a:cubicBezTo>
                  <a:lnTo>
                    <a:pt x="2058" y="2053"/>
                  </a:lnTo>
                  <a:lnTo>
                    <a:pt x="1731" y="2053"/>
                  </a:lnTo>
                  <a:lnTo>
                    <a:pt x="1731" y="1080"/>
                  </a:lnTo>
                  <a:close/>
                  <a:moveTo>
                    <a:pt x="2245" y="1089"/>
                  </a:moveTo>
                  <a:cubicBezTo>
                    <a:pt x="2245" y="880"/>
                    <a:pt x="2415" y="710"/>
                    <a:pt x="2624" y="710"/>
                  </a:cubicBezTo>
                  <a:lnTo>
                    <a:pt x="3772" y="710"/>
                  </a:lnTo>
                  <a:cubicBezTo>
                    <a:pt x="3981" y="710"/>
                    <a:pt x="4151" y="880"/>
                    <a:pt x="4151" y="1089"/>
                  </a:cubicBezTo>
                  <a:lnTo>
                    <a:pt x="4151" y="2064"/>
                  </a:lnTo>
                  <a:lnTo>
                    <a:pt x="2245" y="2064"/>
                  </a:lnTo>
                  <a:lnTo>
                    <a:pt x="2245" y="1089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21">
              <a:extLst>
                <a:ext uri="{FF2B5EF4-FFF2-40B4-BE49-F238E27FC236}">
                  <a16:creationId xmlns:a16="http://schemas.microsoft.com/office/drawing/2014/main" id="{DB1A060B-6A4F-4237-8DE0-4D759A0A2E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25" y="2011"/>
              <a:ext cx="97" cy="70"/>
            </a:xfrm>
            <a:custGeom>
              <a:avLst/>
              <a:gdLst>
                <a:gd name="T0" fmla="*/ 0 w 2712"/>
                <a:gd name="T1" fmla="*/ 1956 h 1956"/>
                <a:gd name="T2" fmla="*/ 2712 w 2712"/>
                <a:gd name="T3" fmla="*/ 1956 h 1956"/>
                <a:gd name="T4" fmla="*/ 2712 w 2712"/>
                <a:gd name="T5" fmla="*/ 0 h 1956"/>
                <a:gd name="T6" fmla="*/ 0 w 2712"/>
                <a:gd name="T7" fmla="*/ 0 h 1956"/>
                <a:gd name="T8" fmla="*/ 0 w 2712"/>
                <a:gd name="T9" fmla="*/ 1956 h 1956"/>
                <a:gd name="T10" fmla="*/ 187 w 2712"/>
                <a:gd name="T11" fmla="*/ 187 h 1956"/>
                <a:gd name="T12" fmla="*/ 2525 w 2712"/>
                <a:gd name="T13" fmla="*/ 187 h 1956"/>
                <a:gd name="T14" fmla="*/ 2525 w 2712"/>
                <a:gd name="T15" fmla="*/ 1769 h 1956"/>
                <a:gd name="T16" fmla="*/ 187 w 2712"/>
                <a:gd name="T17" fmla="*/ 1769 h 1956"/>
                <a:gd name="T18" fmla="*/ 187 w 2712"/>
                <a:gd name="T19" fmla="*/ 187 h 1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12" h="1956">
                  <a:moveTo>
                    <a:pt x="0" y="1956"/>
                  </a:moveTo>
                  <a:lnTo>
                    <a:pt x="2712" y="1956"/>
                  </a:lnTo>
                  <a:lnTo>
                    <a:pt x="2712" y="0"/>
                  </a:lnTo>
                  <a:lnTo>
                    <a:pt x="0" y="0"/>
                  </a:lnTo>
                  <a:lnTo>
                    <a:pt x="0" y="1956"/>
                  </a:lnTo>
                  <a:close/>
                  <a:moveTo>
                    <a:pt x="187" y="187"/>
                  </a:moveTo>
                  <a:lnTo>
                    <a:pt x="2525" y="187"/>
                  </a:lnTo>
                  <a:lnTo>
                    <a:pt x="2525" y="1769"/>
                  </a:lnTo>
                  <a:lnTo>
                    <a:pt x="187" y="1769"/>
                  </a:lnTo>
                  <a:lnTo>
                    <a:pt x="187" y="187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122">
              <a:extLst>
                <a:ext uri="{FF2B5EF4-FFF2-40B4-BE49-F238E27FC236}">
                  <a16:creationId xmlns:a16="http://schemas.microsoft.com/office/drawing/2014/main" id="{1E7BF473-525F-4D69-8837-83AE8E5DE8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51" y="2043"/>
              <a:ext cx="45" cy="7"/>
            </a:xfrm>
            <a:custGeom>
              <a:avLst/>
              <a:gdLst>
                <a:gd name="T0" fmla="*/ 1254 w 1254"/>
                <a:gd name="T1" fmla="*/ 188 h 188"/>
                <a:gd name="T2" fmla="*/ 1067 w 1254"/>
                <a:gd name="T3" fmla="*/ 188 h 188"/>
                <a:gd name="T4" fmla="*/ 1067 w 1254"/>
                <a:gd name="T5" fmla="*/ 0 h 188"/>
                <a:gd name="T6" fmla="*/ 1254 w 1254"/>
                <a:gd name="T7" fmla="*/ 0 h 188"/>
                <a:gd name="T8" fmla="*/ 1254 w 1254"/>
                <a:gd name="T9" fmla="*/ 188 h 188"/>
                <a:gd name="T10" fmla="*/ 880 w 1254"/>
                <a:gd name="T11" fmla="*/ 188 h 188"/>
                <a:gd name="T12" fmla="*/ 692 w 1254"/>
                <a:gd name="T13" fmla="*/ 188 h 188"/>
                <a:gd name="T14" fmla="*/ 692 w 1254"/>
                <a:gd name="T15" fmla="*/ 0 h 188"/>
                <a:gd name="T16" fmla="*/ 880 w 1254"/>
                <a:gd name="T17" fmla="*/ 0 h 188"/>
                <a:gd name="T18" fmla="*/ 880 w 1254"/>
                <a:gd name="T19" fmla="*/ 188 h 188"/>
                <a:gd name="T20" fmla="*/ 505 w 1254"/>
                <a:gd name="T21" fmla="*/ 188 h 188"/>
                <a:gd name="T22" fmla="*/ 0 w 1254"/>
                <a:gd name="T23" fmla="*/ 188 h 188"/>
                <a:gd name="T24" fmla="*/ 0 w 1254"/>
                <a:gd name="T25" fmla="*/ 0 h 188"/>
                <a:gd name="T26" fmla="*/ 505 w 1254"/>
                <a:gd name="T27" fmla="*/ 0 h 188"/>
                <a:gd name="T28" fmla="*/ 505 w 1254"/>
                <a:gd name="T29" fmla="*/ 18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54" h="188">
                  <a:moveTo>
                    <a:pt x="1254" y="188"/>
                  </a:moveTo>
                  <a:lnTo>
                    <a:pt x="1067" y="188"/>
                  </a:lnTo>
                  <a:lnTo>
                    <a:pt x="1067" y="0"/>
                  </a:lnTo>
                  <a:lnTo>
                    <a:pt x="1254" y="0"/>
                  </a:lnTo>
                  <a:lnTo>
                    <a:pt x="1254" y="188"/>
                  </a:lnTo>
                  <a:close/>
                  <a:moveTo>
                    <a:pt x="880" y="188"/>
                  </a:moveTo>
                  <a:lnTo>
                    <a:pt x="692" y="188"/>
                  </a:lnTo>
                  <a:lnTo>
                    <a:pt x="692" y="0"/>
                  </a:lnTo>
                  <a:lnTo>
                    <a:pt x="880" y="0"/>
                  </a:lnTo>
                  <a:lnTo>
                    <a:pt x="880" y="188"/>
                  </a:lnTo>
                  <a:close/>
                  <a:moveTo>
                    <a:pt x="505" y="188"/>
                  </a:moveTo>
                  <a:lnTo>
                    <a:pt x="0" y="188"/>
                  </a:lnTo>
                  <a:lnTo>
                    <a:pt x="0" y="0"/>
                  </a:lnTo>
                  <a:lnTo>
                    <a:pt x="505" y="0"/>
                  </a:lnTo>
                  <a:lnTo>
                    <a:pt x="505" y="18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2" name="Group 782">
            <a:extLst>
              <a:ext uri="{FF2B5EF4-FFF2-40B4-BE49-F238E27FC236}">
                <a16:creationId xmlns:a16="http://schemas.microsoft.com/office/drawing/2014/main" id="{FDEF8912-32ED-43C5-876F-0001828C82B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167438" y="5156287"/>
            <a:ext cx="495418" cy="491110"/>
            <a:chOff x="4866" y="1350"/>
            <a:chExt cx="230" cy="228"/>
          </a:xfrm>
          <a:solidFill>
            <a:schemeClr val="bg2">
              <a:lumMod val="25000"/>
            </a:schemeClr>
          </a:solidFill>
        </p:grpSpPr>
        <p:sp>
          <p:nvSpPr>
            <p:cNvPr id="83" name="Freeform 783">
              <a:extLst>
                <a:ext uri="{FF2B5EF4-FFF2-40B4-BE49-F238E27FC236}">
                  <a16:creationId xmlns:a16="http://schemas.microsoft.com/office/drawing/2014/main" id="{DD44FDEA-1096-46DF-A6E7-48C7B9544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5" y="1350"/>
              <a:ext cx="111" cy="117"/>
            </a:xfrm>
            <a:custGeom>
              <a:avLst/>
              <a:gdLst>
                <a:gd name="T0" fmla="*/ 49 w 2670"/>
                <a:gd name="T1" fmla="*/ 1708 h 2828"/>
                <a:gd name="T2" fmla="*/ 49 w 2670"/>
                <a:gd name="T3" fmla="*/ 1885 h 2828"/>
                <a:gd name="T4" fmla="*/ 226 w 2670"/>
                <a:gd name="T5" fmla="*/ 1885 h 2828"/>
                <a:gd name="T6" fmla="*/ 329 w 2670"/>
                <a:gd name="T7" fmla="*/ 1782 h 2828"/>
                <a:gd name="T8" fmla="*/ 354 w 2670"/>
                <a:gd name="T9" fmla="*/ 1641 h 2828"/>
                <a:gd name="T10" fmla="*/ 250 w 2670"/>
                <a:gd name="T11" fmla="*/ 1185 h 2828"/>
                <a:gd name="T12" fmla="*/ 617 w 2670"/>
                <a:gd name="T13" fmla="*/ 373 h 2828"/>
                <a:gd name="T14" fmla="*/ 617 w 2670"/>
                <a:gd name="T15" fmla="*/ 1191 h 2828"/>
                <a:gd name="T16" fmla="*/ 671 w 2670"/>
                <a:gd name="T17" fmla="*/ 1294 h 2828"/>
                <a:gd name="T18" fmla="*/ 1264 w 2670"/>
                <a:gd name="T19" fmla="*/ 1704 h 2828"/>
                <a:gd name="T20" fmla="*/ 1406 w 2670"/>
                <a:gd name="T21" fmla="*/ 1704 h 2828"/>
                <a:gd name="T22" fmla="*/ 1999 w 2670"/>
                <a:gd name="T23" fmla="*/ 1294 h 2828"/>
                <a:gd name="T24" fmla="*/ 2053 w 2670"/>
                <a:gd name="T25" fmla="*/ 1191 h 2828"/>
                <a:gd name="T26" fmla="*/ 2053 w 2670"/>
                <a:gd name="T27" fmla="*/ 373 h 2828"/>
                <a:gd name="T28" fmla="*/ 2420 w 2670"/>
                <a:gd name="T29" fmla="*/ 1185 h 2828"/>
                <a:gd name="T30" fmla="*/ 2102 w 2670"/>
                <a:gd name="T31" fmla="*/ 1952 h 2828"/>
                <a:gd name="T32" fmla="*/ 1336 w 2670"/>
                <a:gd name="T33" fmla="*/ 2270 h 2828"/>
                <a:gd name="T34" fmla="*/ 1335 w 2670"/>
                <a:gd name="T35" fmla="*/ 2270 h 2828"/>
                <a:gd name="T36" fmla="*/ 973 w 2670"/>
                <a:gd name="T37" fmla="*/ 2203 h 2828"/>
                <a:gd name="T38" fmla="*/ 851 w 2670"/>
                <a:gd name="T39" fmla="*/ 2235 h 2828"/>
                <a:gd name="T40" fmla="*/ 471 w 2670"/>
                <a:gd name="T41" fmla="*/ 2615 h 2828"/>
                <a:gd name="T42" fmla="*/ 471 w 2670"/>
                <a:gd name="T43" fmla="*/ 2792 h 2828"/>
                <a:gd name="T44" fmla="*/ 559 w 2670"/>
                <a:gd name="T45" fmla="*/ 2828 h 2828"/>
                <a:gd name="T46" fmla="*/ 647 w 2670"/>
                <a:gd name="T47" fmla="*/ 2792 h 2828"/>
                <a:gd name="T48" fmla="*/ 977 w 2670"/>
                <a:gd name="T49" fmla="*/ 2462 h 2828"/>
                <a:gd name="T50" fmla="*/ 1335 w 2670"/>
                <a:gd name="T51" fmla="*/ 2520 h 2828"/>
                <a:gd name="T52" fmla="*/ 1336 w 2670"/>
                <a:gd name="T53" fmla="*/ 2520 h 2828"/>
                <a:gd name="T54" fmla="*/ 2279 w 2670"/>
                <a:gd name="T55" fmla="*/ 2129 h 2828"/>
                <a:gd name="T56" fmla="*/ 2670 w 2670"/>
                <a:gd name="T57" fmla="*/ 1185 h 2828"/>
                <a:gd name="T58" fmla="*/ 1990 w 2670"/>
                <a:gd name="T59" fmla="*/ 22 h 2828"/>
                <a:gd name="T60" fmla="*/ 1865 w 2670"/>
                <a:gd name="T61" fmla="*/ 23 h 2828"/>
                <a:gd name="T62" fmla="*/ 1803 w 2670"/>
                <a:gd name="T63" fmla="*/ 131 h 2828"/>
                <a:gd name="T64" fmla="*/ 1803 w 2670"/>
                <a:gd name="T65" fmla="*/ 1126 h 2828"/>
                <a:gd name="T66" fmla="*/ 1335 w 2670"/>
                <a:gd name="T67" fmla="*/ 1450 h 2828"/>
                <a:gd name="T68" fmla="*/ 867 w 2670"/>
                <a:gd name="T69" fmla="*/ 1125 h 2828"/>
                <a:gd name="T70" fmla="*/ 867 w 2670"/>
                <a:gd name="T71" fmla="*/ 131 h 2828"/>
                <a:gd name="T72" fmla="*/ 805 w 2670"/>
                <a:gd name="T73" fmla="*/ 23 h 2828"/>
                <a:gd name="T74" fmla="*/ 680 w 2670"/>
                <a:gd name="T75" fmla="*/ 22 h 2828"/>
                <a:gd name="T76" fmla="*/ 0 w 2670"/>
                <a:gd name="T77" fmla="*/ 1185 h 2828"/>
                <a:gd name="T78" fmla="*/ 92 w 2670"/>
                <a:gd name="T79" fmla="*/ 1665 h 2828"/>
                <a:gd name="T80" fmla="*/ 49 w 2670"/>
                <a:gd name="T81" fmla="*/ 1708 h 28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70" h="2828">
                  <a:moveTo>
                    <a:pt x="49" y="1708"/>
                  </a:moveTo>
                  <a:cubicBezTo>
                    <a:pt x="0" y="1757"/>
                    <a:pt x="0" y="1836"/>
                    <a:pt x="49" y="1885"/>
                  </a:cubicBezTo>
                  <a:cubicBezTo>
                    <a:pt x="98" y="1934"/>
                    <a:pt x="177" y="1934"/>
                    <a:pt x="226" y="1885"/>
                  </a:cubicBezTo>
                  <a:lnTo>
                    <a:pt x="329" y="1782"/>
                  </a:lnTo>
                  <a:cubicBezTo>
                    <a:pt x="366" y="1744"/>
                    <a:pt x="376" y="1688"/>
                    <a:pt x="354" y="1641"/>
                  </a:cubicBezTo>
                  <a:cubicBezTo>
                    <a:pt x="285" y="1493"/>
                    <a:pt x="250" y="1339"/>
                    <a:pt x="250" y="1185"/>
                  </a:cubicBezTo>
                  <a:cubicBezTo>
                    <a:pt x="250" y="872"/>
                    <a:pt x="386" y="577"/>
                    <a:pt x="617" y="373"/>
                  </a:cubicBezTo>
                  <a:lnTo>
                    <a:pt x="617" y="1191"/>
                  </a:lnTo>
                  <a:cubicBezTo>
                    <a:pt x="617" y="1232"/>
                    <a:pt x="637" y="1270"/>
                    <a:pt x="671" y="1294"/>
                  </a:cubicBezTo>
                  <a:lnTo>
                    <a:pt x="1264" y="1704"/>
                  </a:lnTo>
                  <a:cubicBezTo>
                    <a:pt x="1307" y="1734"/>
                    <a:pt x="1363" y="1734"/>
                    <a:pt x="1406" y="1704"/>
                  </a:cubicBezTo>
                  <a:lnTo>
                    <a:pt x="1999" y="1294"/>
                  </a:lnTo>
                  <a:cubicBezTo>
                    <a:pt x="2033" y="1271"/>
                    <a:pt x="2053" y="1232"/>
                    <a:pt x="2053" y="1191"/>
                  </a:cubicBezTo>
                  <a:lnTo>
                    <a:pt x="2053" y="373"/>
                  </a:lnTo>
                  <a:cubicBezTo>
                    <a:pt x="2283" y="577"/>
                    <a:pt x="2420" y="872"/>
                    <a:pt x="2420" y="1185"/>
                  </a:cubicBezTo>
                  <a:cubicBezTo>
                    <a:pt x="2420" y="1475"/>
                    <a:pt x="2307" y="1747"/>
                    <a:pt x="2102" y="1952"/>
                  </a:cubicBezTo>
                  <a:cubicBezTo>
                    <a:pt x="1897" y="2157"/>
                    <a:pt x="1625" y="2270"/>
                    <a:pt x="1336" y="2270"/>
                  </a:cubicBezTo>
                  <a:lnTo>
                    <a:pt x="1335" y="2270"/>
                  </a:lnTo>
                  <a:cubicBezTo>
                    <a:pt x="1235" y="2270"/>
                    <a:pt x="1040" y="2222"/>
                    <a:pt x="973" y="2203"/>
                  </a:cubicBezTo>
                  <a:cubicBezTo>
                    <a:pt x="929" y="2191"/>
                    <a:pt x="883" y="2203"/>
                    <a:pt x="851" y="2235"/>
                  </a:cubicBezTo>
                  <a:lnTo>
                    <a:pt x="471" y="2615"/>
                  </a:lnTo>
                  <a:cubicBezTo>
                    <a:pt x="422" y="2664"/>
                    <a:pt x="422" y="2743"/>
                    <a:pt x="471" y="2792"/>
                  </a:cubicBezTo>
                  <a:cubicBezTo>
                    <a:pt x="495" y="2816"/>
                    <a:pt x="527" y="2828"/>
                    <a:pt x="559" y="2828"/>
                  </a:cubicBezTo>
                  <a:cubicBezTo>
                    <a:pt x="591" y="2828"/>
                    <a:pt x="623" y="2816"/>
                    <a:pt x="647" y="2792"/>
                  </a:cubicBezTo>
                  <a:lnTo>
                    <a:pt x="977" y="2462"/>
                  </a:lnTo>
                  <a:cubicBezTo>
                    <a:pt x="1069" y="2485"/>
                    <a:pt x="1227" y="2520"/>
                    <a:pt x="1335" y="2520"/>
                  </a:cubicBezTo>
                  <a:lnTo>
                    <a:pt x="1336" y="2520"/>
                  </a:lnTo>
                  <a:cubicBezTo>
                    <a:pt x="1692" y="2520"/>
                    <a:pt x="2027" y="2381"/>
                    <a:pt x="2279" y="2129"/>
                  </a:cubicBezTo>
                  <a:cubicBezTo>
                    <a:pt x="2531" y="1877"/>
                    <a:pt x="2670" y="1542"/>
                    <a:pt x="2670" y="1185"/>
                  </a:cubicBezTo>
                  <a:cubicBezTo>
                    <a:pt x="2670" y="704"/>
                    <a:pt x="2409" y="259"/>
                    <a:pt x="1990" y="22"/>
                  </a:cubicBezTo>
                  <a:cubicBezTo>
                    <a:pt x="1951" y="0"/>
                    <a:pt x="1904" y="1"/>
                    <a:pt x="1865" y="23"/>
                  </a:cubicBezTo>
                  <a:cubicBezTo>
                    <a:pt x="1827" y="46"/>
                    <a:pt x="1803" y="87"/>
                    <a:pt x="1803" y="131"/>
                  </a:cubicBezTo>
                  <a:lnTo>
                    <a:pt x="1803" y="1126"/>
                  </a:lnTo>
                  <a:lnTo>
                    <a:pt x="1335" y="1450"/>
                  </a:lnTo>
                  <a:lnTo>
                    <a:pt x="867" y="1125"/>
                  </a:lnTo>
                  <a:lnTo>
                    <a:pt x="867" y="131"/>
                  </a:lnTo>
                  <a:cubicBezTo>
                    <a:pt x="866" y="86"/>
                    <a:pt x="843" y="45"/>
                    <a:pt x="805" y="23"/>
                  </a:cubicBezTo>
                  <a:cubicBezTo>
                    <a:pt x="766" y="0"/>
                    <a:pt x="719" y="0"/>
                    <a:pt x="680" y="22"/>
                  </a:cubicBezTo>
                  <a:cubicBezTo>
                    <a:pt x="261" y="259"/>
                    <a:pt x="0" y="705"/>
                    <a:pt x="0" y="1185"/>
                  </a:cubicBezTo>
                  <a:cubicBezTo>
                    <a:pt x="0" y="1348"/>
                    <a:pt x="31" y="1509"/>
                    <a:pt x="92" y="1665"/>
                  </a:cubicBezTo>
                  <a:lnTo>
                    <a:pt x="49" y="1708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784">
              <a:extLst>
                <a:ext uri="{FF2B5EF4-FFF2-40B4-BE49-F238E27FC236}">
                  <a16:creationId xmlns:a16="http://schemas.microsoft.com/office/drawing/2014/main" id="{641F4FB9-D511-48E3-A106-693EEB8CC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6" y="1470"/>
              <a:ext cx="116" cy="107"/>
            </a:xfrm>
            <a:custGeom>
              <a:avLst/>
              <a:gdLst>
                <a:gd name="T0" fmla="*/ 2573 w 2798"/>
                <a:gd name="T1" fmla="*/ 471 h 2556"/>
                <a:gd name="T2" fmla="*/ 839 w 2798"/>
                <a:gd name="T3" fmla="*/ 2205 h 2556"/>
                <a:gd name="T4" fmla="*/ 595 w 2798"/>
                <a:gd name="T5" fmla="*/ 2306 h 2556"/>
                <a:gd name="T6" fmla="*/ 595 w 2798"/>
                <a:gd name="T7" fmla="*/ 2306 h 2556"/>
                <a:gd name="T8" fmla="*/ 351 w 2798"/>
                <a:gd name="T9" fmla="*/ 2205 h 2556"/>
                <a:gd name="T10" fmla="*/ 250 w 2798"/>
                <a:gd name="T11" fmla="*/ 1961 h 2556"/>
                <a:gd name="T12" fmla="*/ 351 w 2798"/>
                <a:gd name="T13" fmla="*/ 1717 h 2556"/>
                <a:gd name="T14" fmla="*/ 1843 w 2798"/>
                <a:gd name="T15" fmla="*/ 226 h 2556"/>
                <a:gd name="T16" fmla="*/ 1843 w 2798"/>
                <a:gd name="T17" fmla="*/ 49 h 2556"/>
                <a:gd name="T18" fmla="*/ 1666 w 2798"/>
                <a:gd name="T19" fmla="*/ 49 h 2556"/>
                <a:gd name="T20" fmla="*/ 175 w 2798"/>
                <a:gd name="T21" fmla="*/ 1541 h 2556"/>
                <a:gd name="T22" fmla="*/ 0 w 2798"/>
                <a:gd name="T23" fmla="*/ 1961 h 2556"/>
                <a:gd name="T24" fmla="*/ 174 w 2798"/>
                <a:gd name="T25" fmla="*/ 2382 h 2556"/>
                <a:gd name="T26" fmla="*/ 595 w 2798"/>
                <a:gd name="T27" fmla="*/ 2556 h 2556"/>
                <a:gd name="T28" fmla="*/ 595 w 2798"/>
                <a:gd name="T29" fmla="*/ 2556 h 2556"/>
                <a:gd name="T30" fmla="*/ 1016 w 2798"/>
                <a:gd name="T31" fmla="*/ 2382 h 2556"/>
                <a:gd name="T32" fmla="*/ 2750 w 2798"/>
                <a:gd name="T33" fmla="*/ 648 h 2556"/>
                <a:gd name="T34" fmla="*/ 2750 w 2798"/>
                <a:gd name="T35" fmla="*/ 471 h 2556"/>
                <a:gd name="T36" fmla="*/ 2573 w 2798"/>
                <a:gd name="T37" fmla="*/ 471 h 2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98" h="2556">
                  <a:moveTo>
                    <a:pt x="2573" y="471"/>
                  </a:moveTo>
                  <a:lnTo>
                    <a:pt x="839" y="2205"/>
                  </a:lnTo>
                  <a:cubicBezTo>
                    <a:pt x="774" y="2270"/>
                    <a:pt x="687" y="2306"/>
                    <a:pt x="595" y="2306"/>
                  </a:cubicBezTo>
                  <a:lnTo>
                    <a:pt x="595" y="2306"/>
                  </a:lnTo>
                  <a:cubicBezTo>
                    <a:pt x="503" y="2306"/>
                    <a:pt x="416" y="2270"/>
                    <a:pt x="351" y="2205"/>
                  </a:cubicBezTo>
                  <a:cubicBezTo>
                    <a:pt x="286" y="2140"/>
                    <a:pt x="250" y="2053"/>
                    <a:pt x="250" y="1961"/>
                  </a:cubicBezTo>
                  <a:cubicBezTo>
                    <a:pt x="250" y="1869"/>
                    <a:pt x="286" y="1782"/>
                    <a:pt x="351" y="1717"/>
                  </a:cubicBezTo>
                  <a:lnTo>
                    <a:pt x="1843" y="226"/>
                  </a:lnTo>
                  <a:cubicBezTo>
                    <a:pt x="1892" y="177"/>
                    <a:pt x="1892" y="98"/>
                    <a:pt x="1843" y="49"/>
                  </a:cubicBezTo>
                  <a:cubicBezTo>
                    <a:pt x="1794" y="0"/>
                    <a:pt x="1715" y="0"/>
                    <a:pt x="1666" y="49"/>
                  </a:cubicBezTo>
                  <a:lnTo>
                    <a:pt x="175" y="1541"/>
                  </a:lnTo>
                  <a:cubicBezTo>
                    <a:pt x="62" y="1653"/>
                    <a:pt x="0" y="1802"/>
                    <a:pt x="0" y="1961"/>
                  </a:cubicBezTo>
                  <a:cubicBezTo>
                    <a:pt x="0" y="2120"/>
                    <a:pt x="62" y="2269"/>
                    <a:pt x="174" y="2382"/>
                  </a:cubicBezTo>
                  <a:cubicBezTo>
                    <a:pt x="286" y="2494"/>
                    <a:pt x="436" y="2556"/>
                    <a:pt x="595" y="2556"/>
                  </a:cubicBezTo>
                  <a:lnTo>
                    <a:pt x="595" y="2556"/>
                  </a:lnTo>
                  <a:cubicBezTo>
                    <a:pt x="754" y="2556"/>
                    <a:pt x="903" y="2494"/>
                    <a:pt x="1016" y="2382"/>
                  </a:cubicBezTo>
                  <a:lnTo>
                    <a:pt x="2750" y="648"/>
                  </a:lnTo>
                  <a:cubicBezTo>
                    <a:pt x="2798" y="599"/>
                    <a:pt x="2798" y="520"/>
                    <a:pt x="2750" y="471"/>
                  </a:cubicBezTo>
                  <a:cubicBezTo>
                    <a:pt x="2701" y="422"/>
                    <a:pt x="2622" y="422"/>
                    <a:pt x="2573" y="471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785">
              <a:extLst>
                <a:ext uri="{FF2B5EF4-FFF2-40B4-BE49-F238E27FC236}">
                  <a16:creationId xmlns:a16="http://schemas.microsoft.com/office/drawing/2014/main" id="{F1300CD2-0D70-43CB-88B5-8EAA5BD98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4" y="1546"/>
              <a:ext cx="14" cy="12"/>
            </a:xfrm>
            <a:custGeom>
              <a:avLst/>
              <a:gdLst>
                <a:gd name="T0" fmla="*/ 169 w 338"/>
                <a:gd name="T1" fmla="*/ 0 h 308"/>
                <a:gd name="T2" fmla="*/ 61 w 338"/>
                <a:gd name="T3" fmla="*/ 45 h 308"/>
                <a:gd name="T4" fmla="*/ 60 w 338"/>
                <a:gd name="T5" fmla="*/ 262 h 308"/>
                <a:gd name="T6" fmla="*/ 60 w 338"/>
                <a:gd name="T7" fmla="*/ 263 h 308"/>
                <a:gd name="T8" fmla="*/ 169 w 338"/>
                <a:gd name="T9" fmla="*/ 308 h 308"/>
                <a:gd name="T10" fmla="*/ 278 w 338"/>
                <a:gd name="T11" fmla="*/ 263 h 308"/>
                <a:gd name="T12" fmla="*/ 278 w 338"/>
                <a:gd name="T13" fmla="*/ 45 h 308"/>
                <a:gd name="T14" fmla="*/ 169 w 338"/>
                <a:gd name="T15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8" h="308">
                  <a:moveTo>
                    <a:pt x="169" y="0"/>
                  </a:moveTo>
                  <a:cubicBezTo>
                    <a:pt x="128" y="0"/>
                    <a:pt x="89" y="16"/>
                    <a:pt x="61" y="45"/>
                  </a:cubicBezTo>
                  <a:cubicBezTo>
                    <a:pt x="0" y="105"/>
                    <a:pt x="0" y="202"/>
                    <a:pt x="60" y="262"/>
                  </a:cubicBezTo>
                  <a:cubicBezTo>
                    <a:pt x="60" y="263"/>
                    <a:pt x="60" y="263"/>
                    <a:pt x="60" y="263"/>
                  </a:cubicBezTo>
                  <a:cubicBezTo>
                    <a:pt x="90" y="293"/>
                    <a:pt x="130" y="308"/>
                    <a:pt x="169" y="308"/>
                  </a:cubicBezTo>
                  <a:cubicBezTo>
                    <a:pt x="208" y="308"/>
                    <a:pt x="248" y="293"/>
                    <a:pt x="278" y="263"/>
                  </a:cubicBezTo>
                  <a:cubicBezTo>
                    <a:pt x="338" y="202"/>
                    <a:pt x="338" y="105"/>
                    <a:pt x="278" y="45"/>
                  </a:cubicBezTo>
                  <a:cubicBezTo>
                    <a:pt x="249" y="16"/>
                    <a:pt x="210" y="0"/>
                    <a:pt x="169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786">
              <a:extLst>
                <a:ext uri="{FF2B5EF4-FFF2-40B4-BE49-F238E27FC236}">
                  <a16:creationId xmlns:a16="http://schemas.microsoft.com/office/drawing/2014/main" id="{D9C2CE69-B2AC-4DFB-8DA8-A11EA9CF48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7" y="1352"/>
              <a:ext cx="225" cy="226"/>
            </a:xfrm>
            <a:custGeom>
              <a:avLst/>
              <a:gdLst>
                <a:gd name="T0" fmla="*/ 4660 w 5423"/>
                <a:gd name="T1" fmla="*/ 4009 h 5422"/>
                <a:gd name="T2" fmla="*/ 4614 w 5423"/>
                <a:gd name="T3" fmla="*/ 3980 h 5422"/>
                <a:gd name="T4" fmla="*/ 4256 w 5423"/>
                <a:gd name="T5" fmla="*/ 3850 h 5422"/>
                <a:gd name="T6" fmla="*/ 2961 w 5423"/>
                <a:gd name="T7" fmla="*/ 2555 h 5422"/>
                <a:gd name="T8" fmla="*/ 3170 w 5423"/>
                <a:gd name="T9" fmla="*/ 2346 h 5422"/>
                <a:gd name="T10" fmla="*/ 3170 w 5423"/>
                <a:gd name="T11" fmla="*/ 2169 h 5422"/>
                <a:gd name="T12" fmla="*/ 3033 w 5423"/>
                <a:gd name="T13" fmla="*/ 2143 h 5422"/>
                <a:gd name="T14" fmla="*/ 1074 w 5423"/>
                <a:gd name="T15" fmla="*/ 184 h 5422"/>
                <a:gd name="T16" fmla="*/ 630 w 5423"/>
                <a:gd name="T17" fmla="*/ 0 h 5422"/>
                <a:gd name="T18" fmla="*/ 629 w 5423"/>
                <a:gd name="T19" fmla="*/ 0 h 5422"/>
                <a:gd name="T20" fmla="*/ 185 w 5423"/>
                <a:gd name="T21" fmla="*/ 184 h 5422"/>
                <a:gd name="T22" fmla="*/ 0 w 5423"/>
                <a:gd name="T23" fmla="*/ 629 h 5422"/>
                <a:gd name="T24" fmla="*/ 185 w 5423"/>
                <a:gd name="T25" fmla="*/ 1074 h 5422"/>
                <a:gd name="T26" fmla="*/ 2143 w 5423"/>
                <a:gd name="T27" fmla="*/ 3032 h 5422"/>
                <a:gd name="T28" fmla="*/ 2170 w 5423"/>
                <a:gd name="T29" fmla="*/ 3169 h 5422"/>
                <a:gd name="T30" fmla="*/ 2347 w 5423"/>
                <a:gd name="T31" fmla="*/ 3169 h 5422"/>
                <a:gd name="T32" fmla="*/ 2556 w 5423"/>
                <a:gd name="T33" fmla="*/ 2960 h 5422"/>
                <a:gd name="T34" fmla="*/ 3851 w 5423"/>
                <a:gd name="T35" fmla="*/ 4255 h 5422"/>
                <a:gd name="T36" fmla="*/ 3981 w 5423"/>
                <a:gd name="T37" fmla="*/ 4613 h 5422"/>
                <a:gd name="T38" fmla="*/ 4010 w 5423"/>
                <a:gd name="T39" fmla="*/ 4659 h 5422"/>
                <a:gd name="T40" fmla="*/ 4737 w 5423"/>
                <a:gd name="T41" fmla="*/ 5386 h 5422"/>
                <a:gd name="T42" fmla="*/ 4825 w 5423"/>
                <a:gd name="T43" fmla="*/ 5422 h 5422"/>
                <a:gd name="T44" fmla="*/ 4914 w 5423"/>
                <a:gd name="T45" fmla="*/ 5386 h 5422"/>
                <a:gd name="T46" fmla="*/ 5386 w 5423"/>
                <a:gd name="T47" fmla="*/ 4913 h 5422"/>
                <a:gd name="T48" fmla="*/ 5423 w 5423"/>
                <a:gd name="T49" fmla="*/ 4824 h 5422"/>
                <a:gd name="T50" fmla="*/ 5386 w 5423"/>
                <a:gd name="T51" fmla="*/ 4736 h 5422"/>
                <a:gd name="T52" fmla="*/ 4660 w 5423"/>
                <a:gd name="T53" fmla="*/ 4009 h 5422"/>
                <a:gd name="T54" fmla="*/ 2695 w 5423"/>
                <a:gd name="T55" fmla="*/ 2467 h 5422"/>
                <a:gd name="T56" fmla="*/ 2695 w 5423"/>
                <a:gd name="T57" fmla="*/ 2468 h 5422"/>
                <a:gd name="T58" fmla="*/ 2314 w 5423"/>
                <a:gd name="T59" fmla="*/ 2849 h 5422"/>
                <a:gd name="T60" fmla="*/ 362 w 5423"/>
                <a:gd name="T61" fmla="*/ 897 h 5422"/>
                <a:gd name="T62" fmla="*/ 250 w 5423"/>
                <a:gd name="T63" fmla="*/ 629 h 5422"/>
                <a:gd name="T64" fmla="*/ 362 w 5423"/>
                <a:gd name="T65" fmla="*/ 361 h 5422"/>
                <a:gd name="T66" fmla="*/ 629 w 5423"/>
                <a:gd name="T67" fmla="*/ 250 h 5422"/>
                <a:gd name="T68" fmla="*/ 630 w 5423"/>
                <a:gd name="T69" fmla="*/ 250 h 5422"/>
                <a:gd name="T70" fmla="*/ 897 w 5423"/>
                <a:gd name="T71" fmla="*/ 361 h 5422"/>
                <a:gd name="T72" fmla="*/ 2850 w 5423"/>
                <a:gd name="T73" fmla="*/ 2313 h 5422"/>
                <a:gd name="T74" fmla="*/ 2696 w 5423"/>
                <a:gd name="T75" fmla="*/ 2466 h 5422"/>
                <a:gd name="T76" fmla="*/ 2695 w 5423"/>
                <a:gd name="T77" fmla="*/ 2467 h 5422"/>
                <a:gd name="T78" fmla="*/ 4825 w 5423"/>
                <a:gd name="T79" fmla="*/ 5120 h 5422"/>
                <a:gd name="T80" fmla="*/ 4207 w 5423"/>
                <a:gd name="T81" fmla="*/ 4502 h 5422"/>
                <a:gd name="T82" fmla="*/ 4077 w 5423"/>
                <a:gd name="T83" fmla="*/ 4143 h 5422"/>
                <a:gd name="T84" fmla="*/ 4048 w 5423"/>
                <a:gd name="T85" fmla="*/ 4098 h 5422"/>
                <a:gd name="T86" fmla="*/ 2733 w 5423"/>
                <a:gd name="T87" fmla="*/ 2783 h 5422"/>
                <a:gd name="T88" fmla="*/ 2784 w 5423"/>
                <a:gd name="T89" fmla="*/ 2732 h 5422"/>
                <a:gd name="T90" fmla="*/ 4098 w 5423"/>
                <a:gd name="T91" fmla="*/ 4047 h 5422"/>
                <a:gd name="T92" fmla="*/ 4144 w 5423"/>
                <a:gd name="T93" fmla="*/ 4076 h 5422"/>
                <a:gd name="T94" fmla="*/ 4503 w 5423"/>
                <a:gd name="T95" fmla="*/ 4206 h 5422"/>
                <a:gd name="T96" fmla="*/ 5121 w 5423"/>
                <a:gd name="T97" fmla="*/ 4824 h 5422"/>
                <a:gd name="T98" fmla="*/ 4825 w 5423"/>
                <a:gd name="T99" fmla="*/ 5120 h 5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423" h="5422">
                  <a:moveTo>
                    <a:pt x="4660" y="4009"/>
                  </a:moveTo>
                  <a:cubicBezTo>
                    <a:pt x="4647" y="3997"/>
                    <a:pt x="4631" y="3987"/>
                    <a:pt x="4614" y="3980"/>
                  </a:cubicBezTo>
                  <a:lnTo>
                    <a:pt x="4256" y="3850"/>
                  </a:lnTo>
                  <a:lnTo>
                    <a:pt x="2961" y="2555"/>
                  </a:lnTo>
                  <a:lnTo>
                    <a:pt x="3170" y="2346"/>
                  </a:lnTo>
                  <a:cubicBezTo>
                    <a:pt x="3219" y="2297"/>
                    <a:pt x="3219" y="2218"/>
                    <a:pt x="3170" y="2169"/>
                  </a:cubicBezTo>
                  <a:cubicBezTo>
                    <a:pt x="3133" y="2132"/>
                    <a:pt x="3078" y="2123"/>
                    <a:pt x="3033" y="2143"/>
                  </a:cubicBezTo>
                  <a:lnTo>
                    <a:pt x="1074" y="184"/>
                  </a:lnTo>
                  <a:cubicBezTo>
                    <a:pt x="956" y="65"/>
                    <a:pt x="798" y="0"/>
                    <a:pt x="630" y="0"/>
                  </a:cubicBezTo>
                  <a:lnTo>
                    <a:pt x="629" y="0"/>
                  </a:lnTo>
                  <a:cubicBezTo>
                    <a:pt x="462" y="0"/>
                    <a:pt x="304" y="65"/>
                    <a:pt x="185" y="184"/>
                  </a:cubicBezTo>
                  <a:cubicBezTo>
                    <a:pt x="66" y="303"/>
                    <a:pt x="0" y="461"/>
                    <a:pt x="0" y="629"/>
                  </a:cubicBezTo>
                  <a:cubicBezTo>
                    <a:pt x="1" y="797"/>
                    <a:pt x="66" y="955"/>
                    <a:pt x="185" y="1074"/>
                  </a:cubicBezTo>
                  <a:lnTo>
                    <a:pt x="2143" y="3032"/>
                  </a:lnTo>
                  <a:cubicBezTo>
                    <a:pt x="2124" y="3078"/>
                    <a:pt x="2133" y="3132"/>
                    <a:pt x="2170" y="3169"/>
                  </a:cubicBezTo>
                  <a:cubicBezTo>
                    <a:pt x="2219" y="3218"/>
                    <a:pt x="2298" y="3218"/>
                    <a:pt x="2347" y="3169"/>
                  </a:cubicBezTo>
                  <a:lnTo>
                    <a:pt x="2556" y="2960"/>
                  </a:lnTo>
                  <a:lnTo>
                    <a:pt x="3851" y="4255"/>
                  </a:lnTo>
                  <a:lnTo>
                    <a:pt x="3981" y="4613"/>
                  </a:lnTo>
                  <a:cubicBezTo>
                    <a:pt x="3987" y="4630"/>
                    <a:pt x="3997" y="4646"/>
                    <a:pt x="4010" y="4659"/>
                  </a:cubicBezTo>
                  <a:lnTo>
                    <a:pt x="4737" y="5386"/>
                  </a:lnTo>
                  <a:cubicBezTo>
                    <a:pt x="4761" y="5410"/>
                    <a:pt x="4793" y="5422"/>
                    <a:pt x="4825" y="5422"/>
                  </a:cubicBezTo>
                  <a:cubicBezTo>
                    <a:pt x="4857" y="5422"/>
                    <a:pt x="4889" y="5410"/>
                    <a:pt x="4914" y="5386"/>
                  </a:cubicBezTo>
                  <a:lnTo>
                    <a:pt x="5386" y="4913"/>
                  </a:lnTo>
                  <a:cubicBezTo>
                    <a:pt x="5410" y="4889"/>
                    <a:pt x="5423" y="4858"/>
                    <a:pt x="5423" y="4824"/>
                  </a:cubicBezTo>
                  <a:cubicBezTo>
                    <a:pt x="5423" y="4791"/>
                    <a:pt x="5410" y="4759"/>
                    <a:pt x="5386" y="4736"/>
                  </a:cubicBezTo>
                  <a:lnTo>
                    <a:pt x="4660" y="4009"/>
                  </a:lnTo>
                  <a:close/>
                  <a:moveTo>
                    <a:pt x="2695" y="2467"/>
                  </a:moveTo>
                  <a:cubicBezTo>
                    <a:pt x="2695" y="2467"/>
                    <a:pt x="2695" y="2468"/>
                    <a:pt x="2695" y="2468"/>
                  </a:cubicBezTo>
                  <a:lnTo>
                    <a:pt x="2314" y="2849"/>
                  </a:lnTo>
                  <a:lnTo>
                    <a:pt x="362" y="897"/>
                  </a:lnTo>
                  <a:cubicBezTo>
                    <a:pt x="290" y="825"/>
                    <a:pt x="251" y="730"/>
                    <a:pt x="250" y="629"/>
                  </a:cubicBezTo>
                  <a:cubicBezTo>
                    <a:pt x="250" y="528"/>
                    <a:pt x="290" y="432"/>
                    <a:pt x="362" y="361"/>
                  </a:cubicBezTo>
                  <a:cubicBezTo>
                    <a:pt x="433" y="289"/>
                    <a:pt x="528" y="250"/>
                    <a:pt x="629" y="250"/>
                  </a:cubicBezTo>
                  <a:lnTo>
                    <a:pt x="630" y="250"/>
                  </a:lnTo>
                  <a:cubicBezTo>
                    <a:pt x="731" y="250"/>
                    <a:pt x="826" y="289"/>
                    <a:pt x="897" y="361"/>
                  </a:cubicBezTo>
                  <a:lnTo>
                    <a:pt x="2850" y="2313"/>
                  </a:lnTo>
                  <a:lnTo>
                    <a:pt x="2696" y="2466"/>
                  </a:lnTo>
                  <a:cubicBezTo>
                    <a:pt x="2696" y="2467"/>
                    <a:pt x="2696" y="2467"/>
                    <a:pt x="2695" y="2467"/>
                  </a:cubicBezTo>
                  <a:close/>
                  <a:moveTo>
                    <a:pt x="4825" y="5120"/>
                  </a:moveTo>
                  <a:lnTo>
                    <a:pt x="4207" y="4502"/>
                  </a:lnTo>
                  <a:lnTo>
                    <a:pt x="4077" y="4143"/>
                  </a:lnTo>
                  <a:cubicBezTo>
                    <a:pt x="4070" y="4126"/>
                    <a:pt x="4061" y="4111"/>
                    <a:pt x="4048" y="4098"/>
                  </a:cubicBezTo>
                  <a:lnTo>
                    <a:pt x="2733" y="2783"/>
                  </a:lnTo>
                  <a:lnTo>
                    <a:pt x="2784" y="2732"/>
                  </a:lnTo>
                  <a:lnTo>
                    <a:pt x="4098" y="4047"/>
                  </a:lnTo>
                  <a:cubicBezTo>
                    <a:pt x="4111" y="4060"/>
                    <a:pt x="4127" y="4070"/>
                    <a:pt x="4144" y="4076"/>
                  </a:cubicBezTo>
                  <a:lnTo>
                    <a:pt x="4503" y="4206"/>
                  </a:lnTo>
                  <a:lnTo>
                    <a:pt x="5121" y="4824"/>
                  </a:lnTo>
                  <a:lnTo>
                    <a:pt x="4825" y="512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787">
              <a:extLst>
                <a:ext uri="{FF2B5EF4-FFF2-40B4-BE49-F238E27FC236}">
                  <a16:creationId xmlns:a16="http://schemas.microsoft.com/office/drawing/2014/main" id="{ABD71B79-D0C1-4F31-A9BF-D96F90B93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7" y="1373"/>
              <a:ext cx="83" cy="82"/>
            </a:xfrm>
            <a:custGeom>
              <a:avLst/>
              <a:gdLst>
                <a:gd name="T0" fmla="*/ 225 w 1998"/>
                <a:gd name="T1" fmla="*/ 49 h 1986"/>
                <a:gd name="T2" fmla="*/ 48 w 1998"/>
                <a:gd name="T3" fmla="*/ 49 h 1986"/>
                <a:gd name="T4" fmla="*/ 48 w 1998"/>
                <a:gd name="T5" fmla="*/ 225 h 1986"/>
                <a:gd name="T6" fmla="*/ 1773 w 1998"/>
                <a:gd name="T7" fmla="*/ 1950 h 1986"/>
                <a:gd name="T8" fmla="*/ 1861 w 1998"/>
                <a:gd name="T9" fmla="*/ 1986 h 1986"/>
                <a:gd name="T10" fmla="*/ 1950 w 1998"/>
                <a:gd name="T11" fmla="*/ 1950 h 1986"/>
                <a:gd name="T12" fmla="*/ 1950 w 1998"/>
                <a:gd name="T13" fmla="*/ 1773 h 1986"/>
                <a:gd name="T14" fmla="*/ 225 w 1998"/>
                <a:gd name="T15" fmla="*/ 49 h 1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98" h="1986">
                  <a:moveTo>
                    <a:pt x="225" y="49"/>
                  </a:moveTo>
                  <a:cubicBezTo>
                    <a:pt x="176" y="0"/>
                    <a:pt x="97" y="0"/>
                    <a:pt x="48" y="49"/>
                  </a:cubicBezTo>
                  <a:cubicBezTo>
                    <a:pt x="0" y="97"/>
                    <a:pt x="0" y="177"/>
                    <a:pt x="48" y="225"/>
                  </a:cubicBezTo>
                  <a:lnTo>
                    <a:pt x="1773" y="1950"/>
                  </a:lnTo>
                  <a:cubicBezTo>
                    <a:pt x="1797" y="1974"/>
                    <a:pt x="1829" y="1986"/>
                    <a:pt x="1861" y="1986"/>
                  </a:cubicBezTo>
                  <a:cubicBezTo>
                    <a:pt x="1893" y="1986"/>
                    <a:pt x="1925" y="1974"/>
                    <a:pt x="1950" y="1950"/>
                  </a:cubicBezTo>
                  <a:cubicBezTo>
                    <a:pt x="1998" y="1901"/>
                    <a:pt x="1998" y="1822"/>
                    <a:pt x="1950" y="1773"/>
                  </a:cubicBezTo>
                  <a:lnTo>
                    <a:pt x="225" y="49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659894810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object 39"/>
          <p:cNvSpPr txBox="1"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ru-RU" sz="2200" err="1">
                <a:latin typeface="Arial" panose="020B0604020202020204" pitchFamily="34" charset="0"/>
                <a:cs typeface="Arial" panose="020B0604020202020204" pitchFamily="34" charset="0"/>
              </a:rPr>
              <a:t>Коррупциявий</a:t>
            </a:r>
            <a:r>
              <a:rPr lang="ru-RU" sz="22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200" err="1">
                <a:latin typeface="Arial" panose="020B0604020202020204" pitchFamily="34" charset="0"/>
                <a:cs typeface="Arial" panose="020B0604020202020204" pitchFamily="34" charset="0"/>
              </a:rPr>
              <a:t>хавф-хатарларни</a:t>
            </a:r>
            <a:r>
              <a:rPr lang="ru-RU" sz="22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200" err="1">
                <a:latin typeface="Arial" panose="020B0604020202020204" pitchFamily="34" charset="0"/>
                <a:cs typeface="Arial" panose="020B0604020202020204" pitchFamily="34" charset="0"/>
              </a:rPr>
              <a:t>баҳолаш</a:t>
            </a:r>
            <a:r>
              <a:rPr lang="ru-RU" sz="22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200" err="1">
                <a:latin typeface="Arial" panose="020B0604020202020204" pitchFamily="34" charset="0"/>
                <a:cs typeface="Arial" panose="020B0604020202020204" pitchFamily="34" charset="0"/>
              </a:rPr>
              <a:t>тартиби</a:t>
            </a:r>
            <a:r>
              <a:rPr lang="ru-RU" sz="2200">
                <a:latin typeface="Arial" panose="020B0604020202020204" pitchFamily="34" charset="0"/>
                <a:cs typeface="Arial" panose="020B0604020202020204" pitchFamily="34" charset="0"/>
              </a:rPr>
              <a:t>: 3-</a:t>
            </a:r>
            <a:r>
              <a:rPr lang="uz-Cyrl-UZ" sz="2200">
                <a:latin typeface="Arial" panose="020B0604020202020204" pitchFamily="34" charset="0"/>
                <a:cs typeface="Arial" panose="020B0604020202020204" pitchFamily="34" charset="0"/>
              </a:rPr>
              <a:t>босқич</a:t>
            </a:r>
            <a:r>
              <a:rPr lang="ru-RU" sz="22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200" err="1">
                <a:latin typeface="Arial" panose="020B0604020202020204" pitchFamily="34" charset="0"/>
                <a:cs typeface="Arial" panose="020B0604020202020204" pitchFamily="34" charset="0"/>
              </a:rPr>
              <a:t>Хавф</a:t>
            </a:r>
            <a:r>
              <a:rPr lang="en-US" sz="2200">
                <a:latin typeface="Arial" panose="020B0604020202020204" pitchFamily="34" charset="0"/>
                <a:cs typeface="Arial" panose="020B0604020202020204" pitchFamily="34" charset="0"/>
              </a:rPr>
              <a:t>-</a:t>
            </a:r>
            <a:r>
              <a:rPr lang="ru-RU" sz="2200" err="1">
                <a:latin typeface="Arial" panose="020B0604020202020204" pitchFamily="34" charset="0"/>
                <a:cs typeface="Arial" panose="020B0604020202020204" pitchFamily="34" charset="0"/>
              </a:rPr>
              <a:t>хатарни</a:t>
            </a:r>
            <a:r>
              <a:rPr lang="ru-RU" sz="22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200" err="1">
                <a:latin typeface="Arial" panose="020B0604020202020204" pitchFamily="34" charset="0"/>
                <a:cs typeface="Arial" panose="020B0604020202020204" pitchFamily="34" charset="0"/>
              </a:rPr>
              <a:t>пасайтириш</a:t>
            </a:r>
            <a:r>
              <a:rPr lang="ru-RU" sz="22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200" err="1">
                <a:latin typeface="Arial" panose="020B0604020202020204" pitchFamily="34" charset="0"/>
                <a:cs typeface="Arial" panose="020B0604020202020204" pitchFamily="34" charset="0"/>
              </a:rPr>
              <a:t>бўйича</a:t>
            </a:r>
            <a:r>
              <a:rPr lang="ru-RU" sz="22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200" err="1">
                <a:latin typeface="Arial" panose="020B0604020202020204" pitchFamily="34" charset="0"/>
                <a:cs typeface="Arial" panose="020B0604020202020204" pitchFamily="34" charset="0"/>
              </a:rPr>
              <a:t>тартиб</a:t>
            </a:r>
            <a:r>
              <a:rPr lang="ru-RU" sz="22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200" err="1">
                <a:latin typeface="Arial" panose="020B0604020202020204" pitchFamily="34" charset="0"/>
                <a:cs typeface="Arial" panose="020B0604020202020204" pitchFamily="34" charset="0"/>
              </a:rPr>
              <a:t>таомиллар</a:t>
            </a:r>
            <a:r>
              <a:rPr lang="ru-RU" sz="2200">
                <a:latin typeface="Arial" panose="020B0604020202020204" pitchFamily="34" charset="0"/>
                <a:cs typeface="Arial" panose="020B0604020202020204" pitchFamily="34" charset="0"/>
              </a:rPr>
              <a:t>/</a:t>
            </a:r>
            <a:r>
              <a:rPr lang="ru-RU" sz="2200" err="1">
                <a:latin typeface="Arial" panose="020B0604020202020204" pitchFamily="34" charset="0"/>
                <a:cs typeface="Arial" panose="020B0604020202020204" pitchFamily="34" charset="0"/>
              </a:rPr>
              <a:t>чора-тадбирларни</a:t>
            </a:r>
            <a:r>
              <a:rPr lang="ru-RU" sz="22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200" err="1">
                <a:latin typeface="Arial" panose="020B0604020202020204" pitchFamily="34" charset="0"/>
                <a:cs typeface="Arial" panose="020B0604020202020204" pitchFamily="34" charset="0"/>
              </a:rPr>
              <a:t>таҳлил</a:t>
            </a:r>
            <a:r>
              <a:rPr lang="ru-RU" sz="22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200" err="1">
                <a:latin typeface="Arial" panose="020B0604020202020204" pitchFamily="34" charset="0"/>
                <a:cs typeface="Arial" panose="020B0604020202020204" pitchFamily="34" charset="0"/>
              </a:rPr>
              <a:t>қилиш</a:t>
            </a:r>
            <a:r>
              <a:rPr lang="ru-RU" sz="22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200" err="1">
                <a:latin typeface="Arial" panose="020B0604020202020204" pitchFamily="34" charset="0"/>
                <a:cs typeface="Arial" panose="020B0604020202020204" pitchFamily="34" charset="0"/>
              </a:rPr>
              <a:t>ва</a:t>
            </a:r>
            <a:r>
              <a:rPr lang="ru-RU" sz="22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200" err="1">
                <a:latin typeface="Arial" panose="020B0604020202020204" pitchFamily="34" charset="0"/>
                <a:cs typeface="Arial" panose="020B0604020202020204" pitchFamily="34" charset="0"/>
              </a:rPr>
              <a:t>ҳар</a:t>
            </a:r>
            <a:r>
              <a:rPr lang="ru-RU" sz="22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200" err="1">
                <a:latin typeface="Arial" panose="020B0604020202020204" pitchFamily="34" charset="0"/>
                <a:cs typeface="Arial" panose="020B0604020202020204" pitchFamily="34" charset="0"/>
              </a:rPr>
              <a:t>бир</a:t>
            </a:r>
            <a:r>
              <a:rPr lang="ru-RU" sz="2200">
                <a:latin typeface="Arial" panose="020B0604020202020204" pitchFamily="34" charset="0"/>
                <a:cs typeface="Arial" panose="020B0604020202020204" pitchFamily="34" charset="0"/>
              </a:rPr>
              <a:t> функция/</a:t>
            </a:r>
            <a:r>
              <a:rPr lang="ru-RU" sz="2200" err="1">
                <a:latin typeface="Arial" panose="020B0604020202020204" pitchFamily="34" charset="0"/>
                <a:cs typeface="Arial" panose="020B0604020202020204" pitchFamily="34" charset="0"/>
              </a:rPr>
              <a:t>жараён</a:t>
            </a:r>
            <a:r>
              <a:rPr lang="ru-RU" sz="22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200" err="1">
                <a:latin typeface="Arial" panose="020B0604020202020204" pitchFamily="34" charset="0"/>
                <a:cs typeface="Arial" panose="020B0604020202020204" pitchFamily="34" charset="0"/>
              </a:rPr>
              <a:t>учун</a:t>
            </a:r>
            <a:r>
              <a:rPr lang="ru-RU" sz="22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200" err="1">
                <a:latin typeface="Arial" panose="020B0604020202020204" pitchFamily="34" charset="0"/>
                <a:cs typeface="Arial" panose="020B0604020202020204" pitchFamily="34" charset="0"/>
              </a:rPr>
              <a:t>коррупциявий</a:t>
            </a:r>
            <a:r>
              <a:rPr lang="ru-RU" sz="22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200" err="1">
                <a:latin typeface="Arial" panose="020B0604020202020204" pitchFamily="34" charset="0"/>
                <a:cs typeface="Arial" panose="020B0604020202020204" pitchFamily="34" charset="0"/>
              </a:rPr>
              <a:t>хавф-хатарнинг</a:t>
            </a:r>
            <a:r>
              <a:rPr lang="ru-RU" sz="22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200" err="1">
                <a:latin typeface="Arial" panose="020B0604020202020204" pitchFamily="34" charset="0"/>
                <a:cs typeface="Arial" panose="020B0604020202020204" pitchFamily="34" charset="0"/>
              </a:rPr>
              <a:t>қолдиқ</a:t>
            </a:r>
            <a:r>
              <a:rPr lang="ru-RU" sz="22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200" err="1">
                <a:latin typeface="Arial" panose="020B0604020202020204" pitchFamily="34" charset="0"/>
                <a:cs typeface="Arial" panose="020B0604020202020204" pitchFamily="34" charset="0"/>
              </a:rPr>
              <a:t>даражасини</a:t>
            </a:r>
            <a:r>
              <a:rPr lang="ru-RU" sz="22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200" err="1">
                <a:latin typeface="Arial" panose="020B0604020202020204" pitchFamily="34" charset="0"/>
                <a:cs typeface="Arial" panose="020B0604020202020204" pitchFamily="34" charset="0"/>
              </a:rPr>
              <a:t>аниқлаш</a:t>
            </a:r>
            <a:endParaRPr lang="ru-RU" sz="22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4B9774D2-38B8-455A-9CFC-C81181672DC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3814913"/>
              </p:ext>
            </p:extLst>
          </p:nvPr>
        </p:nvGraphicFramePr>
        <p:xfrm>
          <a:off x="438150" y="1652028"/>
          <a:ext cx="11310938" cy="4095516"/>
        </p:xfrm>
        <a:graphic>
          <a:graphicData uri="http://schemas.openxmlformats.org/drawingml/2006/table">
            <a:tbl>
              <a:tblPr firstRow="1" firstCol="1" bandRow="1">
                <a:tableStyleId>{2D5ABB26-0587-4C30-8999-92F81FD0307C}</a:tableStyleId>
              </a:tblPr>
              <a:tblGrid>
                <a:gridCol w="2002972">
                  <a:extLst>
                    <a:ext uri="{9D8B030D-6E8A-4147-A177-3AD203B41FA5}">
                      <a16:colId xmlns:a16="http://schemas.microsoft.com/office/drawing/2014/main" val="2856426743"/>
                    </a:ext>
                  </a:extLst>
                </a:gridCol>
                <a:gridCol w="9307966">
                  <a:extLst>
                    <a:ext uri="{9D8B030D-6E8A-4147-A177-3AD203B41FA5}">
                      <a16:colId xmlns:a16="http://schemas.microsoft.com/office/drawing/2014/main" val="71293965"/>
                    </a:ext>
                  </a:extLst>
                </a:gridCol>
              </a:tblGrid>
              <a:tr h="450516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</a:pPr>
                      <a:r>
                        <a:rPr lang="ru-RU" sz="1200" b="1" err="1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Қолдик</a:t>
                      </a:r>
                      <a:r>
                        <a:rPr lang="ru-RU" sz="1200" b="1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b="1" err="1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коррупциявий</a:t>
                      </a:r>
                      <a:r>
                        <a:rPr lang="ru-RU" sz="1200" b="1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b="1" err="1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хавф-хатар</a:t>
                      </a:r>
                      <a:r>
                        <a:rPr lang="ru-RU" sz="1200" b="1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b="1" err="1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даражаси</a:t>
                      </a:r>
                      <a:endParaRPr lang="en-US" sz="1200" b="1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50897" marR="50897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</a:pPr>
                      <a:r>
                        <a:rPr lang="uz-Cyrl-UZ" sz="1200" b="1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Аниқлаш</a:t>
                      </a:r>
                      <a:r>
                        <a:rPr lang="ru-RU" sz="1200" b="1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b="1" err="1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мезонлари</a:t>
                      </a:r>
                      <a:endParaRPr lang="en-US" sz="1200" b="1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50897" marR="50897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2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43156238"/>
                  </a:ext>
                </a:extLst>
              </a:tr>
              <a:tr h="1018422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</a:pPr>
                      <a:r>
                        <a:rPr lang="uz-Cyrl-UZ" sz="1200" b="1">
                          <a:solidFill>
                            <a:srgbClr val="C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Юқори</a:t>
                      </a:r>
                      <a:endParaRPr lang="en-US" sz="1200" b="1">
                        <a:solidFill>
                          <a:srgbClr val="C00000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50897" marR="50897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266700" marR="0" indent="-26670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>
                          <a:srgbClr val="1BD7D3"/>
                        </a:buClr>
                        <a:buFont typeface="Arial" panose="020B0604020202020204" pitchFamily="34" charset="0"/>
                        <a:buChar char="►"/>
                        <a:tabLst>
                          <a:tab pos="254000" algn="l"/>
                          <a:tab pos="266700" algn="l"/>
                        </a:tabLst>
                      </a:pPr>
                      <a:r>
                        <a:rPr lang="uz-Cyrl-UZ" sz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Тартиб-таомилларнинг тартибга солигмаганлиги;</a:t>
                      </a:r>
                      <a:endParaRPr lang="en-US" sz="1200">
                        <a:solidFill>
                          <a:schemeClr val="tx2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266700" marR="0" indent="-26670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>
                          <a:srgbClr val="1BD7D3"/>
                        </a:buClr>
                        <a:buFont typeface="Arial" panose="020B0604020202020204" pitchFamily="34" charset="0"/>
                        <a:buChar char="►"/>
                        <a:tabLst>
                          <a:tab pos="254000" algn="l"/>
                          <a:tab pos="266700" algn="l"/>
                        </a:tabLst>
                      </a:pPr>
                      <a:r>
                        <a:rPr lang="uz-Cyrl-UZ" sz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Тартиб-таомилни амалга ошириш жараёнининг ҳақиқийси тартибга солингани билан мос келмаслиги</a:t>
                      </a:r>
                      <a:endParaRPr lang="en-US" sz="1200">
                        <a:solidFill>
                          <a:schemeClr val="tx2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266700" marR="0" indent="-26670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>
                          <a:srgbClr val="1BD7D3"/>
                        </a:buClr>
                        <a:buFont typeface="Arial" panose="020B0604020202020204" pitchFamily="34" charset="0"/>
                        <a:buChar char="►"/>
                        <a:tabLst>
                          <a:tab pos="254000" algn="l"/>
                          <a:tab pos="266700" algn="l"/>
                        </a:tabLst>
                      </a:pPr>
                      <a:r>
                        <a:rPr lang="ru-RU" sz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тартиб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-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таомилни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амалга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ошираётган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ходимлар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томонидан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коррупцияга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қарши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курашиш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бўйича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ўқишни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тугатмаслиги</a:t>
                      </a:r>
                      <a:r>
                        <a:rPr lang="uz-Cyrl-UZ" sz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;</a:t>
                      </a:r>
                      <a:endParaRPr lang="en-US" sz="1200">
                        <a:solidFill>
                          <a:schemeClr val="tx2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266700" marR="0" indent="-26670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>
                          <a:srgbClr val="1BD7D3"/>
                        </a:buClr>
                        <a:buFont typeface="Arial" panose="020B0604020202020204" pitchFamily="34" charset="0"/>
                        <a:buChar char="►"/>
                        <a:tabLst>
                          <a:tab pos="254000" algn="l"/>
                          <a:tab pos="266700" algn="l"/>
                        </a:tabLst>
                      </a:pPr>
                      <a:r>
                        <a:rPr lang="uz-Cyrl-UZ" sz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амалга оширилаётган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тартиб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-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таомил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uz-Cyrl-UZ" sz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бўйича якуний қарорни фақатгина битта ходим қабул қилиши;</a:t>
                      </a:r>
                      <a:endParaRPr lang="en-US" sz="1200">
                        <a:solidFill>
                          <a:schemeClr val="tx2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266700" marR="0" indent="-26670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>
                          <a:srgbClr val="1BD7D3"/>
                        </a:buClr>
                        <a:buFont typeface="Arial" panose="020B0604020202020204" pitchFamily="34" charset="0"/>
                        <a:buChar char="►"/>
                        <a:tabLst>
                          <a:tab pos="254000" algn="l"/>
                          <a:tab pos="266700" algn="l"/>
                        </a:tabLst>
                      </a:pPr>
                      <a:r>
                        <a:rPr lang="uz-Cyrl-UZ" sz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коррупция схемасининг тарқалиши, яъни ушбу коррупция схемасидан бир неча марта фойдаланганлик тўғрисида маълумотларнинг мавжудлиги</a:t>
                      </a:r>
                    </a:p>
                  </a:txBody>
                  <a:tcPr marL="50897" marR="50897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6030942"/>
                  </a:ext>
                </a:extLst>
              </a:tr>
              <a:tr h="1012829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</a:pPr>
                      <a:r>
                        <a:rPr lang="ru-RU" sz="1200" b="1" err="1">
                          <a:solidFill>
                            <a:srgbClr val="FFC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Ўрта</a:t>
                      </a:r>
                      <a:endParaRPr lang="en-US" sz="1200" b="1">
                        <a:solidFill>
                          <a:srgbClr val="FFC000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50897" marR="50897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266700" marR="0" indent="-26670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>
                          <a:srgbClr val="1BD7D3"/>
                        </a:buClr>
                        <a:buFont typeface="Arial" panose="020B0604020202020204" pitchFamily="34" charset="0"/>
                        <a:buChar char="►"/>
                      </a:pPr>
                      <a:r>
                        <a:rPr lang="uz-Cyrl-UZ" sz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жараён тартибга солинган ва такомиллаштиришни талаб қиладиган назорат тартиб-таомиллари киритилган, ёки тартибга солинган жараён шаффоф эмас;</a:t>
                      </a:r>
                      <a:endParaRPr lang="en-US" sz="1200">
                        <a:solidFill>
                          <a:schemeClr val="tx2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266700" marR="0" indent="-26670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>
                          <a:srgbClr val="1BD7D3"/>
                        </a:buClr>
                        <a:buFont typeface="Arial" panose="020B0604020202020204" pitchFamily="34" charset="0"/>
                        <a:buChar char="►"/>
                      </a:pPr>
                      <a:r>
                        <a:rPr lang="uz-Cyrl-UZ" sz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жараён автоматлаштирилмаган;</a:t>
                      </a:r>
                    </a:p>
                    <a:p>
                      <a:pPr marL="266700" marR="0" indent="-26670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>
                          <a:srgbClr val="1BD7D3"/>
                        </a:buClr>
                        <a:buFont typeface="Arial" panose="020B0604020202020204" pitchFamily="34" charset="0"/>
                        <a:buChar char="►"/>
                      </a:pPr>
                      <a:r>
                        <a:rPr lang="ru-RU" sz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тартиб-таомилни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амалга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оширишда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ваколатларни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самара</a:t>
                      </a:r>
                      <a:r>
                        <a:rPr lang="uz-Cyrl-UZ" sz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сиз тақсимлаш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ёки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ваколатлар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такрорланиши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;</a:t>
                      </a:r>
                      <a:endParaRPr lang="en-US" sz="1200">
                        <a:solidFill>
                          <a:schemeClr val="tx2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266700" marR="0" indent="-26670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>
                          <a:srgbClr val="1BD7D3"/>
                        </a:buClr>
                        <a:buFont typeface="Arial" panose="020B0604020202020204" pitchFamily="34" charset="0"/>
                        <a:buChar char="►"/>
                      </a:pPr>
                      <a:r>
                        <a:rPr lang="ru-RU" sz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коррупция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схемаси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кенг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тарқалган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эмас</a:t>
                      </a:r>
                      <a:r>
                        <a:rPr lang="uz-Cyrl-UZ" sz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.</a:t>
                      </a:r>
                      <a:endParaRPr lang="en-US" sz="1200">
                        <a:solidFill>
                          <a:schemeClr val="tx2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50897" marR="50897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45542135"/>
                  </a:ext>
                </a:extLst>
              </a:tr>
              <a:tr h="600102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</a:pPr>
                      <a:r>
                        <a:rPr lang="uz-Cyrl-UZ" sz="1200" b="1">
                          <a:solidFill>
                            <a:srgbClr val="00B050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Паст</a:t>
                      </a:r>
                      <a:endParaRPr lang="en-US" sz="1200" b="1">
                        <a:solidFill>
                          <a:srgbClr val="00B050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50897" marR="50897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266700" marR="0" indent="-26670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>
                          <a:srgbClr val="1BD7D3"/>
                        </a:buClr>
                        <a:buFont typeface="Arial" panose="020B0604020202020204" pitchFamily="34" charset="0"/>
                        <a:buChar char="►"/>
                      </a:pPr>
                      <a:r>
                        <a:rPr lang="uz-Cyrl-UZ" sz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жараён тўлиқ автоматлаштирилган;</a:t>
                      </a:r>
                      <a:endParaRPr lang="en-US" sz="1200">
                        <a:solidFill>
                          <a:schemeClr val="tx2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marL="266700" marR="0" indent="-26670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>
                          <a:srgbClr val="1BD7D3"/>
                        </a:buClr>
                        <a:buFont typeface="Arial" panose="020B0604020202020204" pitchFamily="34" charset="0"/>
                        <a:buChar char="►"/>
                      </a:pPr>
                      <a:r>
                        <a:rPr lang="uz-Cyrl-UZ" sz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фуқаролар ёки юридик шахслар билан ўзаро муносабатларнинг йўқлиги;</a:t>
                      </a:r>
                    </a:p>
                    <a:p>
                      <a:pPr marL="266700" marR="0" indent="-26670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600"/>
                        </a:spcAft>
                        <a:buClr>
                          <a:srgbClr val="1BD7D3"/>
                        </a:buClr>
                        <a:buFont typeface="Arial" panose="020B0604020202020204" pitchFamily="34" charset="0"/>
                        <a:buChar char="►"/>
                      </a:pPr>
                      <a:r>
                        <a:rPr lang="ru-RU" sz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жараённинг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бажарилиши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устидан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назорат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қилиш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учинчи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шахслар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ёки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давлат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ташкилотининг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учдан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ортиқ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ходимлари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томонидан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амалга</a:t>
                      </a:r>
                      <a:r>
                        <a:rPr lang="ru-RU" sz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оширилади</a:t>
                      </a:r>
                      <a:endParaRPr lang="en-US" sz="1200">
                        <a:solidFill>
                          <a:schemeClr val="tx2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50897" marR="50897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09326720"/>
                  </a:ext>
                </a:extLst>
              </a:tr>
            </a:tbl>
          </a:graphicData>
        </a:graphic>
      </p:graphicFrame>
      <p:sp>
        <p:nvSpPr>
          <p:cNvPr id="5" name="object 12">
            <a:extLst>
              <a:ext uri="{FF2B5EF4-FFF2-40B4-BE49-F238E27FC236}">
                <a16:creationId xmlns:a16="http://schemas.microsoft.com/office/drawing/2014/main" id="{DF363689-1708-42DE-9708-1A9E1A7BEDAB}"/>
              </a:ext>
            </a:extLst>
          </p:cNvPr>
          <p:cNvSpPr/>
          <p:nvPr/>
        </p:nvSpPr>
        <p:spPr>
          <a:xfrm>
            <a:off x="443225" y="5846284"/>
            <a:ext cx="688121" cy="685827"/>
          </a:xfrm>
          <a:custGeom>
            <a:avLst/>
            <a:gdLst/>
            <a:ahLst/>
            <a:cxnLst/>
            <a:rect l="l" t="t" r="r" b="b"/>
            <a:pathLst>
              <a:path w="381000" h="379730">
                <a:moveTo>
                  <a:pt x="190500" y="0"/>
                </a:moveTo>
                <a:lnTo>
                  <a:pt x="146837" y="5011"/>
                </a:lnTo>
                <a:lnTo>
                  <a:pt x="106746" y="19287"/>
                </a:lnTo>
                <a:lnTo>
                  <a:pt x="71374" y="41687"/>
                </a:lnTo>
                <a:lnTo>
                  <a:pt x="41867" y="71072"/>
                </a:lnTo>
                <a:lnTo>
                  <a:pt x="19372" y="106302"/>
                </a:lnTo>
                <a:lnTo>
                  <a:pt x="5034" y="146237"/>
                </a:lnTo>
                <a:lnTo>
                  <a:pt x="0" y="189737"/>
                </a:lnTo>
                <a:lnTo>
                  <a:pt x="5034" y="233238"/>
                </a:lnTo>
                <a:lnTo>
                  <a:pt x="19372" y="273173"/>
                </a:lnTo>
                <a:lnTo>
                  <a:pt x="41867" y="308403"/>
                </a:lnTo>
                <a:lnTo>
                  <a:pt x="71374" y="337788"/>
                </a:lnTo>
                <a:lnTo>
                  <a:pt x="106746" y="360188"/>
                </a:lnTo>
                <a:lnTo>
                  <a:pt x="146837" y="374464"/>
                </a:lnTo>
                <a:lnTo>
                  <a:pt x="190500" y="379475"/>
                </a:lnTo>
                <a:lnTo>
                  <a:pt x="234162" y="374464"/>
                </a:lnTo>
                <a:lnTo>
                  <a:pt x="274253" y="360188"/>
                </a:lnTo>
                <a:lnTo>
                  <a:pt x="309625" y="337788"/>
                </a:lnTo>
                <a:lnTo>
                  <a:pt x="339132" y="308403"/>
                </a:lnTo>
                <a:lnTo>
                  <a:pt x="361627" y="273173"/>
                </a:lnTo>
                <a:lnTo>
                  <a:pt x="375965" y="233238"/>
                </a:lnTo>
                <a:lnTo>
                  <a:pt x="381000" y="189737"/>
                </a:lnTo>
                <a:lnTo>
                  <a:pt x="375965" y="146237"/>
                </a:lnTo>
                <a:lnTo>
                  <a:pt x="361627" y="106302"/>
                </a:lnTo>
                <a:lnTo>
                  <a:pt x="339132" y="71072"/>
                </a:lnTo>
                <a:lnTo>
                  <a:pt x="309625" y="41687"/>
                </a:lnTo>
                <a:lnTo>
                  <a:pt x="274253" y="19287"/>
                </a:lnTo>
                <a:lnTo>
                  <a:pt x="234162" y="5011"/>
                </a:lnTo>
                <a:lnTo>
                  <a:pt x="190500" y="0"/>
                </a:lnTo>
                <a:close/>
              </a:path>
            </a:pathLst>
          </a:custGeom>
          <a:solidFill>
            <a:srgbClr val="B1C7F7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20">
            <a:extLst>
              <a:ext uri="{FF2B5EF4-FFF2-40B4-BE49-F238E27FC236}">
                <a16:creationId xmlns:a16="http://schemas.microsoft.com/office/drawing/2014/main" id="{7251B933-53C2-441D-B9A5-98FC2BA3A706}"/>
              </a:ext>
            </a:extLst>
          </p:cNvPr>
          <p:cNvSpPr txBox="1"/>
          <p:nvPr/>
        </p:nvSpPr>
        <p:spPr>
          <a:xfrm>
            <a:off x="1223818" y="6046174"/>
            <a:ext cx="10524957" cy="227626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Aft>
                <a:spcPts val="600"/>
              </a:spcAft>
            </a:pPr>
            <a:r>
              <a:rPr lang="ru-RU" sz="1400" b="1" spc="-20" err="1">
                <a:solidFill>
                  <a:srgbClr val="3A07DF"/>
                </a:solidFill>
                <a:cs typeface="Arial"/>
              </a:rPr>
              <a:t>Қолдиқ</a:t>
            </a:r>
            <a:r>
              <a:rPr lang="ru-RU" sz="1400" b="1" spc="-20">
                <a:solidFill>
                  <a:srgbClr val="3A07DF"/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rgbClr val="3A07DF"/>
                </a:solidFill>
                <a:cs typeface="Arial"/>
              </a:rPr>
              <a:t>коррупциявий</a:t>
            </a:r>
            <a:r>
              <a:rPr lang="ru-RU" sz="1400" b="1" spc="-20">
                <a:solidFill>
                  <a:srgbClr val="3A07DF"/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rgbClr val="3A07DF"/>
                </a:solidFill>
                <a:cs typeface="Arial"/>
              </a:rPr>
              <a:t>хавф-хатар</a:t>
            </a:r>
            <a:r>
              <a:rPr lang="ru-RU" sz="1400" b="1" spc="-20">
                <a:solidFill>
                  <a:srgbClr val="3A07DF"/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rgbClr val="3A07DF"/>
                </a:solidFill>
                <a:cs typeface="Arial"/>
              </a:rPr>
              <a:t>даражаси</a:t>
            </a:r>
            <a:r>
              <a:rPr lang="ru-RU" sz="1400" b="1" spc="-20">
                <a:solidFill>
                  <a:srgbClr val="3A07DF"/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rgbClr val="3A07DF"/>
                </a:solidFill>
                <a:cs typeface="Arial"/>
              </a:rPr>
              <a:t>ҳеч</a:t>
            </a:r>
            <a:r>
              <a:rPr lang="ru-RU" sz="1400" b="1" spc="-20">
                <a:solidFill>
                  <a:srgbClr val="3A07DF"/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rgbClr val="3A07DF"/>
                </a:solidFill>
                <a:cs typeface="Arial"/>
              </a:rPr>
              <a:t>қачон</a:t>
            </a:r>
            <a:r>
              <a:rPr lang="ru-RU" sz="1400" b="1" spc="-20">
                <a:solidFill>
                  <a:srgbClr val="3A07DF"/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rgbClr val="3A07DF"/>
                </a:solidFill>
                <a:cs typeface="Arial"/>
              </a:rPr>
              <a:t>ўзига</a:t>
            </a:r>
            <a:r>
              <a:rPr lang="ru-RU" sz="1400" b="1" spc="-20">
                <a:solidFill>
                  <a:srgbClr val="3A07DF"/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rgbClr val="3A07DF"/>
                </a:solidFill>
                <a:cs typeface="Arial"/>
              </a:rPr>
              <a:t>хос</a:t>
            </a:r>
            <a:r>
              <a:rPr lang="ru-RU" sz="1400" b="1" spc="-20">
                <a:solidFill>
                  <a:srgbClr val="3A07DF"/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rgbClr val="3A07DF"/>
                </a:solidFill>
                <a:cs typeface="Arial"/>
              </a:rPr>
              <a:t>хавф</a:t>
            </a:r>
            <a:r>
              <a:rPr lang="ru-RU" sz="1400" b="1" spc="-20">
                <a:solidFill>
                  <a:srgbClr val="3A07DF"/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rgbClr val="3A07DF"/>
                </a:solidFill>
                <a:cs typeface="Arial"/>
              </a:rPr>
              <a:t>даражасидан</a:t>
            </a:r>
            <a:r>
              <a:rPr lang="ru-RU" sz="1400" b="1" spc="-20">
                <a:solidFill>
                  <a:srgbClr val="3A07DF"/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rgbClr val="3A07DF"/>
                </a:solidFill>
                <a:cs typeface="Arial"/>
              </a:rPr>
              <a:t>юқори</a:t>
            </a:r>
            <a:r>
              <a:rPr lang="ru-RU" sz="1400" b="1" spc="-20">
                <a:solidFill>
                  <a:srgbClr val="3A07DF"/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rgbClr val="3A07DF"/>
                </a:solidFill>
                <a:cs typeface="Arial"/>
              </a:rPr>
              <a:t>бўлиши</a:t>
            </a:r>
            <a:r>
              <a:rPr lang="ru-RU" sz="1400" b="1" spc="-20">
                <a:solidFill>
                  <a:srgbClr val="3A07DF"/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rgbClr val="3A07DF"/>
                </a:solidFill>
                <a:cs typeface="Arial"/>
              </a:rPr>
              <a:t>мумкин</a:t>
            </a:r>
            <a:r>
              <a:rPr lang="ru-RU" sz="1400" b="1" spc="-20">
                <a:solidFill>
                  <a:srgbClr val="3A07DF"/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rgbClr val="3A07DF"/>
                </a:solidFill>
                <a:cs typeface="Arial"/>
              </a:rPr>
              <a:t>емас</a:t>
            </a:r>
            <a:r>
              <a:rPr lang="ru-RU" sz="1400" b="1" spc="-20">
                <a:solidFill>
                  <a:srgbClr val="3A07DF"/>
                </a:solidFill>
                <a:cs typeface="Arial"/>
              </a:rPr>
              <a:t>. </a:t>
            </a:r>
          </a:p>
        </p:txBody>
      </p:sp>
      <p:grpSp>
        <p:nvGrpSpPr>
          <p:cNvPr id="7" name="Group 1333">
            <a:extLst>
              <a:ext uri="{FF2B5EF4-FFF2-40B4-BE49-F238E27FC236}">
                <a16:creationId xmlns:a16="http://schemas.microsoft.com/office/drawing/2014/main" id="{E0841AB2-200D-44DD-AC9E-7DB8DF41442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3225" y="5876330"/>
            <a:ext cx="641700" cy="564253"/>
            <a:chOff x="4773" y="2198"/>
            <a:chExt cx="174" cy="153"/>
          </a:xfrm>
          <a:solidFill>
            <a:schemeClr val="bg2">
              <a:lumMod val="25000"/>
            </a:schemeClr>
          </a:solidFill>
        </p:grpSpPr>
        <p:sp>
          <p:nvSpPr>
            <p:cNvPr id="8" name="Freeform 1334">
              <a:extLst>
                <a:ext uri="{FF2B5EF4-FFF2-40B4-BE49-F238E27FC236}">
                  <a16:creationId xmlns:a16="http://schemas.microsoft.com/office/drawing/2014/main" id="{4EB7E632-6EA7-4ED5-AA0A-89506E86E6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73" y="2198"/>
              <a:ext cx="174" cy="153"/>
            </a:xfrm>
            <a:custGeom>
              <a:avLst/>
              <a:gdLst>
                <a:gd name="T0" fmla="*/ 6351 w 6448"/>
                <a:gd name="T1" fmla="*/ 4880 h 5684"/>
                <a:gd name="T2" fmla="*/ 3688 w 6448"/>
                <a:gd name="T3" fmla="*/ 268 h 5684"/>
                <a:gd name="T4" fmla="*/ 3224 w 6448"/>
                <a:gd name="T5" fmla="*/ 0 h 5684"/>
                <a:gd name="T6" fmla="*/ 2760 w 6448"/>
                <a:gd name="T7" fmla="*/ 268 h 5684"/>
                <a:gd name="T8" fmla="*/ 97 w 6448"/>
                <a:gd name="T9" fmla="*/ 4880 h 5684"/>
                <a:gd name="T10" fmla="*/ 97 w 6448"/>
                <a:gd name="T11" fmla="*/ 5416 h 5684"/>
                <a:gd name="T12" fmla="*/ 561 w 6448"/>
                <a:gd name="T13" fmla="*/ 5684 h 5684"/>
                <a:gd name="T14" fmla="*/ 5887 w 6448"/>
                <a:gd name="T15" fmla="*/ 5684 h 5684"/>
                <a:gd name="T16" fmla="*/ 6351 w 6448"/>
                <a:gd name="T17" fmla="*/ 5416 h 5684"/>
                <a:gd name="T18" fmla="*/ 6351 w 6448"/>
                <a:gd name="T19" fmla="*/ 4880 h 5684"/>
                <a:gd name="T20" fmla="*/ 6189 w 6448"/>
                <a:gd name="T21" fmla="*/ 5323 h 5684"/>
                <a:gd name="T22" fmla="*/ 5887 w 6448"/>
                <a:gd name="T23" fmla="*/ 5497 h 5684"/>
                <a:gd name="T24" fmla="*/ 561 w 6448"/>
                <a:gd name="T25" fmla="*/ 5497 h 5684"/>
                <a:gd name="T26" fmla="*/ 259 w 6448"/>
                <a:gd name="T27" fmla="*/ 5323 h 5684"/>
                <a:gd name="T28" fmla="*/ 259 w 6448"/>
                <a:gd name="T29" fmla="*/ 4974 h 5684"/>
                <a:gd name="T30" fmla="*/ 2922 w 6448"/>
                <a:gd name="T31" fmla="*/ 361 h 5684"/>
                <a:gd name="T32" fmla="*/ 3224 w 6448"/>
                <a:gd name="T33" fmla="*/ 187 h 5684"/>
                <a:gd name="T34" fmla="*/ 3526 w 6448"/>
                <a:gd name="T35" fmla="*/ 361 h 5684"/>
                <a:gd name="T36" fmla="*/ 6189 w 6448"/>
                <a:gd name="T37" fmla="*/ 4974 h 5684"/>
                <a:gd name="T38" fmla="*/ 6189 w 6448"/>
                <a:gd name="T39" fmla="*/ 4974 h 5684"/>
                <a:gd name="T40" fmla="*/ 6189 w 6448"/>
                <a:gd name="T41" fmla="*/ 5323 h 5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448" h="5684">
                  <a:moveTo>
                    <a:pt x="6351" y="4880"/>
                  </a:moveTo>
                  <a:lnTo>
                    <a:pt x="3688" y="268"/>
                  </a:lnTo>
                  <a:cubicBezTo>
                    <a:pt x="3591" y="100"/>
                    <a:pt x="3418" y="0"/>
                    <a:pt x="3224" y="0"/>
                  </a:cubicBezTo>
                  <a:cubicBezTo>
                    <a:pt x="3030" y="0"/>
                    <a:pt x="2857" y="100"/>
                    <a:pt x="2760" y="268"/>
                  </a:cubicBezTo>
                  <a:lnTo>
                    <a:pt x="97" y="4880"/>
                  </a:lnTo>
                  <a:cubicBezTo>
                    <a:pt x="0" y="5048"/>
                    <a:pt x="0" y="5248"/>
                    <a:pt x="97" y="5416"/>
                  </a:cubicBezTo>
                  <a:cubicBezTo>
                    <a:pt x="194" y="5584"/>
                    <a:pt x="367" y="5684"/>
                    <a:pt x="561" y="5684"/>
                  </a:cubicBezTo>
                  <a:lnTo>
                    <a:pt x="5887" y="5684"/>
                  </a:lnTo>
                  <a:cubicBezTo>
                    <a:pt x="6081" y="5684"/>
                    <a:pt x="6254" y="5584"/>
                    <a:pt x="6351" y="5416"/>
                  </a:cubicBezTo>
                  <a:cubicBezTo>
                    <a:pt x="6448" y="5248"/>
                    <a:pt x="6448" y="5048"/>
                    <a:pt x="6351" y="4880"/>
                  </a:cubicBezTo>
                  <a:close/>
                  <a:moveTo>
                    <a:pt x="6189" y="5323"/>
                  </a:moveTo>
                  <a:cubicBezTo>
                    <a:pt x="6126" y="5432"/>
                    <a:pt x="6013" y="5497"/>
                    <a:pt x="5887" y="5497"/>
                  </a:cubicBezTo>
                  <a:lnTo>
                    <a:pt x="561" y="5497"/>
                  </a:lnTo>
                  <a:cubicBezTo>
                    <a:pt x="435" y="5497"/>
                    <a:pt x="322" y="5432"/>
                    <a:pt x="259" y="5323"/>
                  </a:cubicBezTo>
                  <a:cubicBezTo>
                    <a:pt x="196" y="5213"/>
                    <a:pt x="196" y="5083"/>
                    <a:pt x="259" y="4974"/>
                  </a:cubicBezTo>
                  <a:lnTo>
                    <a:pt x="2922" y="361"/>
                  </a:lnTo>
                  <a:cubicBezTo>
                    <a:pt x="2985" y="252"/>
                    <a:pt x="3098" y="187"/>
                    <a:pt x="3224" y="187"/>
                  </a:cubicBezTo>
                  <a:cubicBezTo>
                    <a:pt x="3350" y="187"/>
                    <a:pt x="3463" y="252"/>
                    <a:pt x="3526" y="361"/>
                  </a:cubicBezTo>
                  <a:lnTo>
                    <a:pt x="6189" y="4974"/>
                  </a:lnTo>
                  <a:lnTo>
                    <a:pt x="6189" y="4974"/>
                  </a:lnTo>
                  <a:cubicBezTo>
                    <a:pt x="6252" y="5083"/>
                    <a:pt x="6252" y="5213"/>
                    <a:pt x="6189" y="5323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335">
              <a:extLst>
                <a:ext uri="{FF2B5EF4-FFF2-40B4-BE49-F238E27FC236}">
                  <a16:creationId xmlns:a16="http://schemas.microsoft.com/office/drawing/2014/main" id="{23F6EF2B-B70A-4F57-BC53-8C20B8848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8" y="2236"/>
              <a:ext cx="59" cy="99"/>
            </a:xfrm>
            <a:custGeom>
              <a:avLst/>
              <a:gdLst>
                <a:gd name="T0" fmla="*/ 188 w 2192"/>
                <a:gd name="T1" fmla="*/ 60 h 3643"/>
                <a:gd name="T2" fmla="*/ 60 w 2192"/>
                <a:gd name="T3" fmla="*/ 26 h 3643"/>
                <a:gd name="T4" fmla="*/ 25 w 2192"/>
                <a:gd name="T5" fmla="*/ 154 h 3643"/>
                <a:gd name="T6" fmla="*/ 1932 w 2192"/>
                <a:gd name="T7" fmla="*/ 3456 h 3643"/>
                <a:gd name="T8" fmla="*/ 407 w 2192"/>
                <a:gd name="T9" fmla="*/ 3456 h 3643"/>
                <a:gd name="T10" fmla="*/ 314 w 2192"/>
                <a:gd name="T11" fmla="*/ 3549 h 3643"/>
                <a:gd name="T12" fmla="*/ 407 w 2192"/>
                <a:gd name="T13" fmla="*/ 3643 h 3643"/>
                <a:gd name="T14" fmla="*/ 2094 w 2192"/>
                <a:gd name="T15" fmla="*/ 3643 h 3643"/>
                <a:gd name="T16" fmla="*/ 2175 w 2192"/>
                <a:gd name="T17" fmla="*/ 3596 h 3643"/>
                <a:gd name="T18" fmla="*/ 2175 w 2192"/>
                <a:gd name="T19" fmla="*/ 3503 h 3643"/>
                <a:gd name="T20" fmla="*/ 188 w 2192"/>
                <a:gd name="T21" fmla="*/ 60 h 3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2" h="3643">
                  <a:moveTo>
                    <a:pt x="188" y="60"/>
                  </a:moveTo>
                  <a:cubicBezTo>
                    <a:pt x="162" y="15"/>
                    <a:pt x="105" y="0"/>
                    <a:pt x="60" y="26"/>
                  </a:cubicBezTo>
                  <a:cubicBezTo>
                    <a:pt x="15" y="52"/>
                    <a:pt x="0" y="109"/>
                    <a:pt x="25" y="154"/>
                  </a:cubicBezTo>
                  <a:lnTo>
                    <a:pt x="1932" y="3456"/>
                  </a:lnTo>
                  <a:lnTo>
                    <a:pt x="407" y="3456"/>
                  </a:lnTo>
                  <a:cubicBezTo>
                    <a:pt x="356" y="3456"/>
                    <a:pt x="314" y="3498"/>
                    <a:pt x="314" y="3549"/>
                  </a:cubicBezTo>
                  <a:cubicBezTo>
                    <a:pt x="314" y="3601"/>
                    <a:pt x="356" y="3643"/>
                    <a:pt x="407" y="3643"/>
                  </a:cubicBezTo>
                  <a:lnTo>
                    <a:pt x="2094" y="3643"/>
                  </a:lnTo>
                  <a:cubicBezTo>
                    <a:pt x="2128" y="3643"/>
                    <a:pt x="2158" y="3625"/>
                    <a:pt x="2175" y="3596"/>
                  </a:cubicBezTo>
                  <a:cubicBezTo>
                    <a:pt x="2192" y="3567"/>
                    <a:pt x="2192" y="3532"/>
                    <a:pt x="2175" y="3503"/>
                  </a:cubicBezTo>
                  <a:lnTo>
                    <a:pt x="188" y="6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336">
              <a:extLst>
                <a:ext uri="{FF2B5EF4-FFF2-40B4-BE49-F238E27FC236}">
                  <a16:creationId xmlns:a16="http://schemas.microsoft.com/office/drawing/2014/main" id="{10BA625E-0434-4E3B-8167-A79ADE99F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3" y="2218"/>
              <a:ext cx="75" cy="117"/>
            </a:xfrm>
            <a:custGeom>
              <a:avLst/>
              <a:gdLst>
                <a:gd name="T0" fmla="*/ 1785 w 2783"/>
                <a:gd name="T1" fmla="*/ 4137 h 4324"/>
                <a:gd name="T2" fmla="*/ 260 w 2783"/>
                <a:gd name="T3" fmla="*/ 4137 h 4324"/>
                <a:gd name="T4" fmla="*/ 2486 w 2783"/>
                <a:gd name="T5" fmla="*/ 282 h 4324"/>
                <a:gd name="T6" fmla="*/ 2595 w 2783"/>
                <a:gd name="T7" fmla="*/ 470 h 4324"/>
                <a:gd name="T8" fmla="*/ 2723 w 2783"/>
                <a:gd name="T9" fmla="*/ 504 h 4324"/>
                <a:gd name="T10" fmla="*/ 2757 w 2783"/>
                <a:gd name="T11" fmla="*/ 376 h 4324"/>
                <a:gd name="T12" fmla="*/ 2567 w 2783"/>
                <a:gd name="T13" fmla="*/ 47 h 4324"/>
                <a:gd name="T14" fmla="*/ 2486 w 2783"/>
                <a:gd name="T15" fmla="*/ 0 h 4324"/>
                <a:gd name="T16" fmla="*/ 2405 w 2783"/>
                <a:gd name="T17" fmla="*/ 47 h 4324"/>
                <a:gd name="T18" fmla="*/ 17 w 2783"/>
                <a:gd name="T19" fmla="*/ 4184 h 4324"/>
                <a:gd name="T20" fmla="*/ 17 w 2783"/>
                <a:gd name="T21" fmla="*/ 4277 h 4324"/>
                <a:gd name="T22" fmla="*/ 98 w 2783"/>
                <a:gd name="T23" fmla="*/ 4324 h 4324"/>
                <a:gd name="T24" fmla="*/ 1785 w 2783"/>
                <a:gd name="T25" fmla="*/ 4324 h 4324"/>
                <a:gd name="T26" fmla="*/ 1878 w 2783"/>
                <a:gd name="T27" fmla="*/ 4230 h 4324"/>
                <a:gd name="T28" fmla="*/ 1785 w 2783"/>
                <a:gd name="T29" fmla="*/ 4137 h 4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83" h="4324">
                  <a:moveTo>
                    <a:pt x="1785" y="4137"/>
                  </a:moveTo>
                  <a:lnTo>
                    <a:pt x="260" y="4137"/>
                  </a:lnTo>
                  <a:lnTo>
                    <a:pt x="2486" y="282"/>
                  </a:lnTo>
                  <a:lnTo>
                    <a:pt x="2595" y="470"/>
                  </a:lnTo>
                  <a:cubicBezTo>
                    <a:pt x="2621" y="515"/>
                    <a:pt x="2678" y="530"/>
                    <a:pt x="2723" y="504"/>
                  </a:cubicBezTo>
                  <a:cubicBezTo>
                    <a:pt x="2768" y="478"/>
                    <a:pt x="2783" y="421"/>
                    <a:pt x="2757" y="376"/>
                  </a:cubicBezTo>
                  <a:lnTo>
                    <a:pt x="2567" y="47"/>
                  </a:lnTo>
                  <a:cubicBezTo>
                    <a:pt x="2550" y="18"/>
                    <a:pt x="2519" y="0"/>
                    <a:pt x="2486" y="0"/>
                  </a:cubicBezTo>
                  <a:cubicBezTo>
                    <a:pt x="2452" y="0"/>
                    <a:pt x="2422" y="18"/>
                    <a:pt x="2405" y="47"/>
                  </a:cubicBezTo>
                  <a:lnTo>
                    <a:pt x="17" y="4184"/>
                  </a:lnTo>
                  <a:cubicBezTo>
                    <a:pt x="0" y="4213"/>
                    <a:pt x="0" y="4248"/>
                    <a:pt x="17" y="4277"/>
                  </a:cubicBezTo>
                  <a:cubicBezTo>
                    <a:pt x="34" y="4306"/>
                    <a:pt x="64" y="4324"/>
                    <a:pt x="98" y="4324"/>
                  </a:cubicBezTo>
                  <a:lnTo>
                    <a:pt x="1785" y="4324"/>
                  </a:lnTo>
                  <a:cubicBezTo>
                    <a:pt x="1836" y="4324"/>
                    <a:pt x="1878" y="4282"/>
                    <a:pt x="1878" y="4230"/>
                  </a:cubicBezTo>
                  <a:cubicBezTo>
                    <a:pt x="1878" y="4179"/>
                    <a:pt x="1836" y="4137"/>
                    <a:pt x="1785" y="4137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337">
              <a:extLst>
                <a:ext uri="{FF2B5EF4-FFF2-40B4-BE49-F238E27FC236}">
                  <a16:creationId xmlns:a16="http://schemas.microsoft.com/office/drawing/2014/main" id="{A13195B6-B1AC-4D6D-AF94-2F8141DF30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50" y="2316"/>
              <a:ext cx="21" cy="21"/>
            </a:xfrm>
            <a:custGeom>
              <a:avLst/>
              <a:gdLst>
                <a:gd name="T0" fmla="*/ 394 w 788"/>
                <a:gd name="T1" fmla="*/ 0 h 788"/>
                <a:gd name="T2" fmla="*/ 0 w 788"/>
                <a:gd name="T3" fmla="*/ 394 h 788"/>
                <a:gd name="T4" fmla="*/ 394 w 788"/>
                <a:gd name="T5" fmla="*/ 788 h 788"/>
                <a:gd name="T6" fmla="*/ 788 w 788"/>
                <a:gd name="T7" fmla="*/ 394 h 788"/>
                <a:gd name="T8" fmla="*/ 394 w 788"/>
                <a:gd name="T9" fmla="*/ 0 h 788"/>
                <a:gd name="T10" fmla="*/ 394 w 788"/>
                <a:gd name="T11" fmla="*/ 601 h 788"/>
                <a:gd name="T12" fmla="*/ 187 w 788"/>
                <a:gd name="T13" fmla="*/ 394 h 788"/>
                <a:gd name="T14" fmla="*/ 394 w 788"/>
                <a:gd name="T15" fmla="*/ 187 h 788"/>
                <a:gd name="T16" fmla="*/ 601 w 788"/>
                <a:gd name="T17" fmla="*/ 394 h 788"/>
                <a:gd name="T18" fmla="*/ 394 w 788"/>
                <a:gd name="T19" fmla="*/ 601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88" h="788">
                  <a:moveTo>
                    <a:pt x="394" y="0"/>
                  </a:moveTo>
                  <a:cubicBezTo>
                    <a:pt x="177" y="0"/>
                    <a:pt x="0" y="177"/>
                    <a:pt x="0" y="394"/>
                  </a:cubicBezTo>
                  <a:cubicBezTo>
                    <a:pt x="0" y="612"/>
                    <a:pt x="177" y="788"/>
                    <a:pt x="394" y="788"/>
                  </a:cubicBezTo>
                  <a:cubicBezTo>
                    <a:pt x="611" y="788"/>
                    <a:pt x="788" y="612"/>
                    <a:pt x="788" y="394"/>
                  </a:cubicBezTo>
                  <a:cubicBezTo>
                    <a:pt x="788" y="177"/>
                    <a:pt x="611" y="0"/>
                    <a:pt x="394" y="0"/>
                  </a:cubicBezTo>
                  <a:close/>
                  <a:moveTo>
                    <a:pt x="394" y="601"/>
                  </a:moveTo>
                  <a:cubicBezTo>
                    <a:pt x="280" y="601"/>
                    <a:pt x="187" y="508"/>
                    <a:pt x="187" y="394"/>
                  </a:cubicBezTo>
                  <a:cubicBezTo>
                    <a:pt x="187" y="280"/>
                    <a:pt x="280" y="187"/>
                    <a:pt x="394" y="187"/>
                  </a:cubicBezTo>
                  <a:cubicBezTo>
                    <a:pt x="508" y="187"/>
                    <a:pt x="601" y="280"/>
                    <a:pt x="601" y="394"/>
                  </a:cubicBezTo>
                  <a:cubicBezTo>
                    <a:pt x="601" y="508"/>
                    <a:pt x="508" y="601"/>
                    <a:pt x="394" y="601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338">
              <a:extLst>
                <a:ext uri="{FF2B5EF4-FFF2-40B4-BE49-F238E27FC236}">
                  <a16:creationId xmlns:a16="http://schemas.microsoft.com/office/drawing/2014/main" id="{6ED3CA82-DBD5-428B-ABBD-5B32E8B059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50" y="2254"/>
              <a:ext cx="21" cy="56"/>
            </a:xfrm>
            <a:custGeom>
              <a:avLst/>
              <a:gdLst>
                <a:gd name="T0" fmla="*/ 196 w 782"/>
                <a:gd name="T1" fmla="*/ 0 h 2091"/>
                <a:gd name="T2" fmla="*/ 55 w 782"/>
                <a:gd name="T3" fmla="*/ 61 h 2091"/>
                <a:gd name="T4" fmla="*/ 2 w 782"/>
                <a:gd name="T5" fmla="*/ 204 h 2091"/>
                <a:gd name="T6" fmla="*/ 92 w 782"/>
                <a:gd name="T7" fmla="*/ 1908 h 2091"/>
                <a:gd name="T8" fmla="*/ 286 w 782"/>
                <a:gd name="T9" fmla="*/ 2091 h 2091"/>
                <a:gd name="T10" fmla="*/ 496 w 782"/>
                <a:gd name="T11" fmla="*/ 2091 h 2091"/>
                <a:gd name="T12" fmla="*/ 690 w 782"/>
                <a:gd name="T13" fmla="*/ 1908 h 2091"/>
                <a:gd name="T14" fmla="*/ 780 w 782"/>
                <a:gd name="T15" fmla="*/ 204 h 2091"/>
                <a:gd name="T16" fmla="*/ 727 w 782"/>
                <a:gd name="T17" fmla="*/ 61 h 2091"/>
                <a:gd name="T18" fmla="*/ 586 w 782"/>
                <a:gd name="T19" fmla="*/ 0 h 2091"/>
                <a:gd name="T20" fmla="*/ 196 w 782"/>
                <a:gd name="T21" fmla="*/ 0 h 2091"/>
                <a:gd name="T22" fmla="*/ 592 w 782"/>
                <a:gd name="T23" fmla="*/ 195 h 2091"/>
                <a:gd name="T24" fmla="*/ 503 w 782"/>
                <a:gd name="T25" fmla="*/ 1898 h 2091"/>
                <a:gd name="T26" fmla="*/ 496 w 782"/>
                <a:gd name="T27" fmla="*/ 1904 h 2091"/>
                <a:gd name="T28" fmla="*/ 286 w 782"/>
                <a:gd name="T29" fmla="*/ 1904 h 2091"/>
                <a:gd name="T30" fmla="*/ 279 w 782"/>
                <a:gd name="T31" fmla="*/ 1898 h 2091"/>
                <a:gd name="T32" fmla="*/ 190 w 782"/>
                <a:gd name="T33" fmla="*/ 195 h 2091"/>
                <a:gd name="T34" fmla="*/ 191 w 782"/>
                <a:gd name="T35" fmla="*/ 190 h 2091"/>
                <a:gd name="T36" fmla="*/ 196 w 782"/>
                <a:gd name="T37" fmla="*/ 188 h 2091"/>
                <a:gd name="T38" fmla="*/ 586 w 782"/>
                <a:gd name="T39" fmla="*/ 188 h 2091"/>
                <a:gd name="T40" fmla="*/ 591 w 782"/>
                <a:gd name="T41" fmla="*/ 190 h 2091"/>
                <a:gd name="T42" fmla="*/ 592 w 782"/>
                <a:gd name="T43" fmla="*/ 195 h 2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82" h="2091">
                  <a:moveTo>
                    <a:pt x="196" y="0"/>
                  </a:moveTo>
                  <a:cubicBezTo>
                    <a:pt x="143" y="0"/>
                    <a:pt x="92" y="22"/>
                    <a:pt x="55" y="61"/>
                  </a:cubicBezTo>
                  <a:cubicBezTo>
                    <a:pt x="19" y="99"/>
                    <a:pt x="0" y="151"/>
                    <a:pt x="2" y="204"/>
                  </a:cubicBezTo>
                  <a:lnTo>
                    <a:pt x="92" y="1908"/>
                  </a:lnTo>
                  <a:cubicBezTo>
                    <a:pt x="97" y="2011"/>
                    <a:pt x="182" y="2091"/>
                    <a:pt x="286" y="2091"/>
                  </a:cubicBezTo>
                  <a:lnTo>
                    <a:pt x="496" y="2091"/>
                  </a:lnTo>
                  <a:cubicBezTo>
                    <a:pt x="600" y="2091"/>
                    <a:pt x="685" y="2011"/>
                    <a:pt x="690" y="1908"/>
                  </a:cubicBezTo>
                  <a:lnTo>
                    <a:pt x="780" y="204"/>
                  </a:lnTo>
                  <a:cubicBezTo>
                    <a:pt x="782" y="151"/>
                    <a:pt x="763" y="99"/>
                    <a:pt x="727" y="61"/>
                  </a:cubicBezTo>
                  <a:cubicBezTo>
                    <a:pt x="690" y="22"/>
                    <a:pt x="639" y="0"/>
                    <a:pt x="586" y="0"/>
                  </a:cubicBezTo>
                  <a:lnTo>
                    <a:pt x="196" y="0"/>
                  </a:lnTo>
                  <a:close/>
                  <a:moveTo>
                    <a:pt x="592" y="195"/>
                  </a:moveTo>
                  <a:lnTo>
                    <a:pt x="503" y="1898"/>
                  </a:lnTo>
                  <a:cubicBezTo>
                    <a:pt x="503" y="1901"/>
                    <a:pt x="500" y="1904"/>
                    <a:pt x="496" y="1904"/>
                  </a:cubicBezTo>
                  <a:lnTo>
                    <a:pt x="286" y="1904"/>
                  </a:lnTo>
                  <a:cubicBezTo>
                    <a:pt x="282" y="1904"/>
                    <a:pt x="279" y="1901"/>
                    <a:pt x="279" y="1898"/>
                  </a:cubicBezTo>
                  <a:lnTo>
                    <a:pt x="190" y="195"/>
                  </a:lnTo>
                  <a:cubicBezTo>
                    <a:pt x="190" y="194"/>
                    <a:pt x="189" y="192"/>
                    <a:pt x="191" y="190"/>
                  </a:cubicBezTo>
                  <a:cubicBezTo>
                    <a:pt x="193" y="188"/>
                    <a:pt x="195" y="188"/>
                    <a:pt x="196" y="188"/>
                  </a:cubicBezTo>
                  <a:lnTo>
                    <a:pt x="586" y="188"/>
                  </a:lnTo>
                  <a:cubicBezTo>
                    <a:pt x="587" y="188"/>
                    <a:pt x="589" y="188"/>
                    <a:pt x="591" y="190"/>
                  </a:cubicBezTo>
                  <a:cubicBezTo>
                    <a:pt x="593" y="192"/>
                    <a:pt x="592" y="194"/>
                    <a:pt x="592" y="195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61176151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object 39"/>
          <p:cNvSpPr txBox="1"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ru-RU" sz="2200" err="1">
                <a:latin typeface="Arial" panose="020B0604020202020204" pitchFamily="34" charset="0"/>
                <a:cs typeface="Arial" panose="020B0604020202020204" pitchFamily="34" charset="0"/>
              </a:rPr>
              <a:t>Коррупциявий</a:t>
            </a:r>
            <a:r>
              <a:rPr lang="ru-RU" sz="22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200" err="1">
                <a:latin typeface="Arial" panose="020B0604020202020204" pitchFamily="34" charset="0"/>
                <a:cs typeface="Arial" panose="020B0604020202020204" pitchFamily="34" charset="0"/>
              </a:rPr>
              <a:t>хавф-хатарларни</a:t>
            </a:r>
            <a:r>
              <a:rPr lang="ru-RU" sz="22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200" err="1">
                <a:latin typeface="Arial" panose="020B0604020202020204" pitchFamily="34" charset="0"/>
                <a:cs typeface="Arial" panose="020B0604020202020204" pitchFamily="34" charset="0"/>
              </a:rPr>
              <a:t>баҳолаш</a:t>
            </a:r>
            <a:r>
              <a:rPr lang="ru-RU" sz="22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200" err="1">
                <a:latin typeface="Arial" panose="020B0604020202020204" pitchFamily="34" charset="0"/>
                <a:cs typeface="Arial" panose="020B0604020202020204" pitchFamily="34" charset="0"/>
              </a:rPr>
              <a:t>тартиби</a:t>
            </a:r>
            <a:r>
              <a:rPr lang="ru-RU" sz="2200"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br>
              <a:rPr lang="ru-RU" sz="220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ru-RU" sz="2200">
                <a:latin typeface="Arial"/>
              </a:rPr>
              <a:t>4-босқич </a:t>
            </a:r>
            <a:r>
              <a:rPr lang="ru-RU" sz="2200" err="1">
                <a:latin typeface="Arial"/>
              </a:rPr>
              <a:t>қолдик</a:t>
            </a:r>
            <a:r>
              <a:rPr lang="ru-RU" sz="2200">
                <a:latin typeface="Arial"/>
              </a:rPr>
              <a:t> </a:t>
            </a:r>
            <a:r>
              <a:rPr lang="ru-RU" sz="2200" err="1">
                <a:latin typeface="Arial"/>
              </a:rPr>
              <a:t>хавф-хатарнинг</a:t>
            </a:r>
            <a:r>
              <a:rPr lang="ru-RU" sz="2200">
                <a:latin typeface="Arial"/>
              </a:rPr>
              <a:t> </a:t>
            </a:r>
            <a:r>
              <a:rPr lang="ru-RU" sz="2200" err="1">
                <a:latin typeface="Arial"/>
              </a:rPr>
              <a:t>даражасини</a:t>
            </a:r>
            <a:r>
              <a:rPr lang="ru-RU" sz="2200">
                <a:latin typeface="Arial"/>
              </a:rPr>
              <a:t> </a:t>
            </a:r>
            <a:r>
              <a:rPr lang="ru-RU" sz="2200" err="1">
                <a:latin typeface="Arial"/>
              </a:rPr>
              <a:t>пасайтириш</a:t>
            </a:r>
            <a:r>
              <a:rPr lang="ru-RU" sz="2200">
                <a:latin typeface="Arial"/>
              </a:rPr>
              <a:t> </a:t>
            </a:r>
            <a:r>
              <a:rPr lang="ru-RU" sz="2200" err="1">
                <a:latin typeface="Arial"/>
              </a:rPr>
              <a:t>бўйича</a:t>
            </a:r>
            <a:r>
              <a:rPr lang="ru-RU" sz="2200">
                <a:latin typeface="Arial"/>
              </a:rPr>
              <a:t> </a:t>
            </a:r>
            <a:r>
              <a:rPr lang="ru-RU" sz="2200" err="1">
                <a:latin typeface="Arial"/>
              </a:rPr>
              <a:t>чора-тадбирлар</a:t>
            </a:r>
            <a:r>
              <a:rPr lang="ru-RU" sz="2200">
                <a:latin typeface="Arial"/>
              </a:rPr>
              <a:t>/</a:t>
            </a:r>
            <a:r>
              <a:rPr lang="ru-RU" sz="2200" err="1">
                <a:latin typeface="Arial"/>
              </a:rPr>
              <a:t>назоратларни</a:t>
            </a:r>
            <a:r>
              <a:rPr lang="ru-RU" sz="2200">
                <a:latin typeface="Arial"/>
              </a:rPr>
              <a:t> </a:t>
            </a:r>
            <a:r>
              <a:rPr lang="ru-RU" sz="2200" err="1">
                <a:latin typeface="Arial"/>
              </a:rPr>
              <a:t>ишлаб</a:t>
            </a:r>
            <a:r>
              <a:rPr lang="ru-RU" sz="2200">
                <a:latin typeface="Arial"/>
              </a:rPr>
              <a:t> </a:t>
            </a:r>
            <a:r>
              <a:rPr lang="ru-RU" sz="2200" err="1">
                <a:latin typeface="Arial"/>
              </a:rPr>
              <a:t>чиқиш</a:t>
            </a:r>
            <a:endParaRPr lang="ru-RU" sz="22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82DE0E3B-8EC6-44ED-8B50-5157995E479F}"/>
              </a:ext>
            </a:extLst>
          </p:cNvPr>
          <p:cNvSpPr txBox="1">
            <a:spLocks/>
          </p:cNvSpPr>
          <p:nvPr/>
        </p:nvSpPr>
        <p:spPr>
          <a:xfrm>
            <a:off x="438149" y="1274519"/>
            <a:ext cx="2808485" cy="56515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b="0" kern="1200">
                <a:solidFill>
                  <a:schemeClr val="bg2">
                    <a:lumMod val="25000"/>
                  </a:schemeClr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r>
              <a:rPr lang="ru-RU" sz="1600" b="1"/>
              <a:t>Давлат </a:t>
            </a:r>
            <a:r>
              <a:rPr lang="ru-RU" sz="1600" b="1" err="1"/>
              <a:t>ташкилоти</a:t>
            </a:r>
            <a:r>
              <a:rPr lang="ru-RU" sz="1600" b="1"/>
              <a:t> коррупция</a:t>
            </a:r>
            <a:r>
              <a:rPr lang="uz-Cyrl-UZ" sz="1600" b="1"/>
              <a:t>вий</a:t>
            </a:r>
            <a:r>
              <a:rPr lang="ru-RU" sz="1600" b="1"/>
              <a:t> </a:t>
            </a:r>
            <a:r>
              <a:rPr lang="ru-RU" sz="1600" b="1" err="1"/>
              <a:t>хавф-хатарларни</a:t>
            </a:r>
            <a:r>
              <a:rPr lang="ru-RU" sz="1600" b="1"/>
              <a:t> </a:t>
            </a:r>
            <a:r>
              <a:rPr lang="ru-RU" sz="1600" b="1" err="1"/>
              <a:t>бартараф</a:t>
            </a:r>
            <a:r>
              <a:rPr lang="ru-RU" sz="1600" b="1"/>
              <a:t> </a:t>
            </a:r>
            <a:r>
              <a:rPr lang="ru-RU" sz="1600" b="1" err="1"/>
              <a:t>этиш</a:t>
            </a:r>
            <a:r>
              <a:rPr lang="ru-RU" sz="1600" b="1"/>
              <a:t> б</a:t>
            </a:r>
            <a:r>
              <a:rPr lang="uz-Cyrl-UZ" sz="1600" b="1"/>
              <a:t>ў</a:t>
            </a:r>
            <a:r>
              <a:rPr lang="ru-RU" sz="1600" b="1" err="1"/>
              <a:t>йича</a:t>
            </a:r>
            <a:r>
              <a:rPr lang="ru-RU" sz="1600" b="1"/>
              <a:t> </a:t>
            </a:r>
            <a:r>
              <a:rPr lang="ru-RU" sz="1600" b="1" err="1"/>
              <a:t>қонун</a:t>
            </a:r>
            <a:r>
              <a:rPr lang="ru-RU" sz="1600" b="1"/>
              <a:t> </a:t>
            </a:r>
            <a:r>
              <a:rPr lang="ru-RU" sz="1600" b="1" err="1"/>
              <a:t>ҳужжатларига</a:t>
            </a:r>
            <a:r>
              <a:rPr lang="ru-RU" sz="1600" b="1"/>
              <a:t> </a:t>
            </a:r>
            <a:r>
              <a:rPr lang="ru-RU" sz="1600" b="1" err="1"/>
              <a:t>зид</a:t>
            </a:r>
            <a:r>
              <a:rPr lang="ru-RU" sz="1600" b="1"/>
              <a:t> </a:t>
            </a:r>
            <a:r>
              <a:rPr lang="ru-RU" sz="1600" b="1" err="1"/>
              <a:t>бўлмаган</a:t>
            </a:r>
            <a:r>
              <a:rPr lang="ru-RU" sz="1600" b="1"/>
              <a:t> </a:t>
            </a:r>
            <a:r>
              <a:rPr lang="ru-RU" sz="1600" b="1" err="1"/>
              <a:t>бошқа</a:t>
            </a:r>
            <a:r>
              <a:rPr lang="ru-RU" sz="1600" b="1"/>
              <a:t> </a:t>
            </a:r>
            <a:r>
              <a:rPr lang="ru-RU" sz="1600" b="1" err="1"/>
              <a:t>чораларни</a:t>
            </a:r>
            <a:r>
              <a:rPr lang="ru-RU" sz="1600" b="1"/>
              <a:t> </a:t>
            </a:r>
            <a:r>
              <a:rPr lang="ru-RU" sz="1600" b="1" err="1"/>
              <a:t>ҳам</a:t>
            </a:r>
            <a:r>
              <a:rPr lang="ru-RU" sz="1600" b="1"/>
              <a:t> </a:t>
            </a:r>
            <a:r>
              <a:rPr lang="ru-RU" sz="1600" b="1" err="1"/>
              <a:t>амалга</a:t>
            </a:r>
            <a:r>
              <a:rPr lang="ru-RU" sz="1600" b="1"/>
              <a:t> </a:t>
            </a:r>
            <a:r>
              <a:rPr lang="ru-RU" sz="1600" b="1" err="1"/>
              <a:t>ошириши</a:t>
            </a:r>
            <a:r>
              <a:rPr lang="ru-RU" sz="1600" b="1"/>
              <a:t> </a:t>
            </a:r>
            <a:r>
              <a:rPr lang="ru-RU" sz="1600" b="1" err="1"/>
              <a:t>мумкин</a:t>
            </a:r>
            <a:r>
              <a:rPr lang="ru-RU" sz="1600" b="1"/>
              <a:t>.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3990CF9-65B5-4569-8CE2-C0D4BD77F71D}"/>
              </a:ext>
            </a:extLst>
          </p:cNvPr>
          <p:cNvGrpSpPr/>
          <p:nvPr/>
        </p:nvGrpSpPr>
        <p:grpSpPr>
          <a:xfrm>
            <a:off x="3784798" y="1635699"/>
            <a:ext cx="7975203" cy="460375"/>
            <a:chOff x="431998" y="1497505"/>
            <a:chExt cx="7042690" cy="630869"/>
          </a:xfrm>
        </p:grpSpPr>
        <p:sp>
          <p:nvSpPr>
            <p:cNvPr id="16" name="Rectangle: Rounded Corners 15">
              <a:extLst>
                <a:ext uri="{FF2B5EF4-FFF2-40B4-BE49-F238E27FC236}">
                  <a16:creationId xmlns:a16="http://schemas.microsoft.com/office/drawing/2014/main" id="{8C8C530B-87BF-4EF2-A7EF-30D736C2AE9F}"/>
                </a:ext>
              </a:extLst>
            </p:cNvPr>
            <p:cNvSpPr/>
            <p:nvPr/>
          </p:nvSpPr>
          <p:spPr>
            <a:xfrm>
              <a:off x="552610" y="1606814"/>
              <a:ext cx="6922078" cy="521560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80000" tIns="44371" rIns="91440" bIns="44371" rtlCol="0" anchor="ctr">
              <a:noAutofit/>
            </a:bodyPr>
            <a:lstStyle/>
            <a:p>
              <a:endParaRPr lang="ru-RU" b="1">
                <a:solidFill>
                  <a:schemeClr val="tx1"/>
                </a:solidFill>
                <a:latin typeface="+mj-lt"/>
                <a:ea typeface="Golos Text" panose="020B0503020202020204" pitchFamily="34" charset="0"/>
              </a:endParaRPr>
            </a:p>
          </p:txBody>
        </p:sp>
        <p:sp>
          <p:nvSpPr>
            <p:cNvPr id="17" name="Rectangle: Rounded Corners 16">
              <a:extLst>
                <a:ext uri="{FF2B5EF4-FFF2-40B4-BE49-F238E27FC236}">
                  <a16:creationId xmlns:a16="http://schemas.microsoft.com/office/drawing/2014/main" id="{84BDF1D5-A83E-4791-9ED2-2AFD7EA86053}"/>
                </a:ext>
              </a:extLst>
            </p:cNvPr>
            <p:cNvSpPr/>
            <p:nvPr/>
          </p:nvSpPr>
          <p:spPr>
            <a:xfrm>
              <a:off x="431998" y="1497505"/>
              <a:ext cx="6982381" cy="521560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</a:gsLst>
              <a:lin ang="0" scaled="1"/>
            </a:gradFill>
            <a:ln w="3175">
              <a:solidFill>
                <a:srgbClr val="2112A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80000" tIns="44371" rIns="91440" bIns="44371" rtlCol="0" anchor="ctr">
              <a:noAutofit/>
            </a:bodyPr>
            <a:lstStyle/>
            <a:p>
              <a:r>
                <a:rPr lang="ru-RU" sz="14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Коррупциявий</a:t>
              </a:r>
              <a:r>
                <a:rPr lang="ru-RU" sz="14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хавф-хатарларни</a:t>
              </a:r>
              <a:r>
                <a:rPr lang="ru-RU" sz="14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бартараф</a:t>
              </a:r>
              <a:r>
                <a:rPr lang="ru-RU" sz="14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этиш</a:t>
              </a:r>
              <a:r>
                <a:rPr lang="ru-RU" sz="14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бўйича</a:t>
              </a:r>
              <a:r>
                <a:rPr lang="ru-RU" sz="14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чора-тадбирларнинг</a:t>
              </a:r>
              <a:r>
                <a:rPr lang="ru-RU" sz="14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тахминий</a:t>
              </a:r>
              <a:r>
                <a:rPr lang="ru-RU" sz="14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рўйхати</a:t>
              </a:r>
              <a:r>
                <a:rPr lang="ru-RU" sz="14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.</a:t>
              </a:r>
            </a:p>
          </p:txBody>
        </p:sp>
      </p:grpSp>
      <p:sp>
        <p:nvSpPr>
          <p:cNvPr id="19" name="object 20">
            <a:extLst>
              <a:ext uri="{FF2B5EF4-FFF2-40B4-BE49-F238E27FC236}">
                <a16:creationId xmlns:a16="http://schemas.microsoft.com/office/drawing/2014/main" id="{8F05617B-CF25-4387-BBC1-FB185665D06F}"/>
              </a:ext>
            </a:extLst>
          </p:cNvPr>
          <p:cNvSpPr txBox="1"/>
          <p:nvPr/>
        </p:nvSpPr>
        <p:spPr>
          <a:xfrm>
            <a:off x="3784798" y="2214174"/>
            <a:ext cx="8102402" cy="399788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66700" indent="-254000">
              <a:lnSpc>
                <a:spcPct val="100000"/>
              </a:lnSpc>
              <a:spcAft>
                <a:spcPts val="6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400" spc="-20">
                <a:solidFill>
                  <a:schemeClr val="tx2"/>
                </a:solidFill>
                <a:cs typeface="Arial"/>
              </a:rPr>
              <a:t>норматив-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ҳуқуқий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ҳужжатлар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ҳамда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ички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идоравий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ҳужжатлар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лойиҳаларини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ишлаб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чиқиш</a:t>
            </a:r>
            <a:endParaRPr lang="ru-RU" sz="1400" spc="-20">
              <a:solidFill>
                <a:schemeClr val="tx2"/>
              </a:solidFill>
              <a:cs typeface="Arial"/>
            </a:endParaRPr>
          </a:p>
          <a:p>
            <a:pPr marL="266700" indent="-254000">
              <a:lnSpc>
                <a:spcPct val="100000"/>
              </a:lnSpc>
              <a:spcAft>
                <a:spcPts val="6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400" spc="-20" err="1">
                <a:solidFill>
                  <a:schemeClr val="tx2"/>
                </a:solidFill>
                <a:cs typeface="Arial"/>
              </a:rPr>
              <a:t>инсон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омилини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қисқартириш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давлат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ташкилоти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фаолиятини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(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вазифа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функцияларини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)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рақамлаштириш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,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шаффофликни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таъминлаш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,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жамоатчилик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назоратини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йўлга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қўйиш</a:t>
            </a:r>
            <a:endParaRPr lang="ru-RU" sz="1400" spc="-20">
              <a:solidFill>
                <a:schemeClr val="tx2"/>
              </a:solidFill>
              <a:cs typeface="Arial"/>
            </a:endParaRPr>
          </a:p>
          <a:p>
            <a:pPr marL="266700" indent="-254000">
              <a:lnSpc>
                <a:spcPct val="100000"/>
              </a:lnSpc>
              <a:spcAft>
                <a:spcPts val="6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400" spc="-20" err="1">
                <a:solidFill>
                  <a:schemeClr val="tx2"/>
                </a:solidFill>
                <a:cs typeface="Arial"/>
              </a:rPr>
              <a:t>давлат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ташкилоти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фаолиятини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(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вазифа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функцияларини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)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тартибга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солиш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чораларини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кўриш</a:t>
            </a:r>
            <a:endParaRPr lang="ru-RU" sz="1400" spc="-20">
              <a:solidFill>
                <a:schemeClr val="tx2"/>
              </a:solidFill>
              <a:cs typeface="Arial"/>
            </a:endParaRPr>
          </a:p>
          <a:p>
            <a:pPr marL="266700" indent="-254000">
              <a:lnSpc>
                <a:spcPct val="100000"/>
              </a:lnSpc>
              <a:spcAft>
                <a:spcPts val="6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400" spc="-20" err="1">
                <a:solidFill>
                  <a:schemeClr val="tx2"/>
                </a:solidFill>
                <a:cs typeface="Arial"/>
              </a:rPr>
              <a:t>давлат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ташкилоти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ходимлари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жисмоний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шахслар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ўртасида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тўғридан-тўғри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алоқани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максимал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даражада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чеклаш</a:t>
            </a:r>
            <a:endParaRPr lang="ru-RU" sz="1400" spc="-20">
              <a:solidFill>
                <a:schemeClr val="tx2"/>
              </a:solidFill>
              <a:cs typeface="Arial"/>
            </a:endParaRPr>
          </a:p>
          <a:p>
            <a:pPr marL="266700" indent="-254000">
              <a:lnSpc>
                <a:spcPct val="100000"/>
              </a:lnSpc>
              <a:spcAft>
                <a:spcPts val="6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400" spc="-20" err="1">
                <a:solidFill>
                  <a:schemeClr val="tx2"/>
                </a:solidFill>
                <a:cs typeface="Arial"/>
              </a:rPr>
              <a:t>расмий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веб-сайт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бошқа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оммавий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ахборот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воситаларида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давлат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ташкилоти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томонидан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амалга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оширилаётган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давлат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харидлари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тўғрисидаги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маълумотларни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жойлаштириш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тарқатиш</a:t>
            </a:r>
            <a:endParaRPr lang="ru-RU" sz="1400" spc="-20">
              <a:solidFill>
                <a:schemeClr val="tx2"/>
              </a:solidFill>
              <a:cs typeface="Arial"/>
            </a:endParaRPr>
          </a:p>
          <a:p>
            <a:pPr marL="266700" indent="-254000">
              <a:lnSpc>
                <a:spcPct val="100000"/>
              </a:lnSpc>
              <a:spcAft>
                <a:spcPts val="6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400" spc="-20" err="1">
                <a:solidFill>
                  <a:schemeClr val="tx2"/>
                </a:solidFill>
                <a:cs typeface="Arial"/>
              </a:rPr>
              <a:t>давлат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хизматларини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кўрсатиш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жараёнини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соддалаштириш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,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асоссиз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чекловларни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,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ортиқча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маъмурий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тартиб-таомилларни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бекор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қилиш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,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бюрократик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тартибга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солиш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механизмларини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йўқ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қилиш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,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тақдим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этилган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ҳужжатлар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сони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қарор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қабул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қилиш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муддатларини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қисқартириш</a:t>
            </a:r>
            <a:endParaRPr lang="ru-RU" sz="1400" spc="-20">
              <a:solidFill>
                <a:schemeClr val="tx2"/>
              </a:solidFill>
              <a:cs typeface="Arial"/>
            </a:endParaRPr>
          </a:p>
          <a:p>
            <a:pPr marL="266700" indent="-254000">
              <a:lnSpc>
                <a:spcPct val="100000"/>
              </a:lnSpc>
              <a:spcAft>
                <a:spcPts val="6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400" spc="-20" err="1">
                <a:solidFill>
                  <a:schemeClr val="tx2"/>
                </a:solidFill>
                <a:cs typeface="Arial"/>
              </a:rPr>
              <a:t>давлат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ташкилоти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томонидан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коррупцияга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қарши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курашишга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қаратилган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тушунтириш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ишларини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амалга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ошириш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, профилактик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суҳбатлар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ўтказиш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,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ишонч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телефонлари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алоқа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каналларида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тарғибот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ишларини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амалга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ошириш</a:t>
            </a:r>
            <a:endParaRPr lang="ru-RU" sz="1400" spc="-20">
              <a:solidFill>
                <a:schemeClr val="tx2"/>
              </a:solidFill>
              <a:cs typeface="Arial"/>
            </a:endParaRPr>
          </a:p>
          <a:p>
            <a:pPr marL="266700" indent="-254000">
              <a:lnSpc>
                <a:spcPct val="100000"/>
              </a:lnSpc>
              <a:spcAft>
                <a:spcPts val="6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400" spc="-20" err="1">
                <a:solidFill>
                  <a:schemeClr val="tx2"/>
                </a:solidFill>
                <a:cs typeface="Arial"/>
              </a:rPr>
              <a:t>ходимларнинг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коррупцияга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қарши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курашиш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манфаатлар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тўқнашувини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бошқариш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бўйича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ички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ҳужжатларга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ҳар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куни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,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ўзаро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тўлиқ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риоя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қилишларини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назорат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қилиш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230993747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2" name="Object 41" hidden="1">
            <a:extLst>
              <a:ext uri="{FF2B5EF4-FFF2-40B4-BE49-F238E27FC236}">
                <a16:creationId xmlns:a16="http://schemas.microsoft.com/office/drawing/2014/main" id="{52C99026-A627-4CBE-A70C-70EAA055C3F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144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278" imgH="278" progId="TCLayout.ActiveDocument.1">
                  <p:embed/>
                </p:oleObj>
              </mc:Choice>
              <mc:Fallback>
                <p:oleObj name="think-cell Slide" r:id="rId4" imgW="278" imgH="278" progId="TCLayout.ActiveDocument.1">
                  <p:embed/>
                  <p:pic>
                    <p:nvPicPr>
                      <p:cNvPr id="42" name="Object 41" hidden="1">
                        <a:extLst>
                          <a:ext uri="{FF2B5EF4-FFF2-40B4-BE49-F238E27FC236}">
                            <a16:creationId xmlns:a16="http://schemas.microsoft.com/office/drawing/2014/main" id="{52C99026-A627-4CBE-A70C-70EAA055C3F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144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object 39">
            <a:extLst>
              <a:ext uri="{FF2B5EF4-FFF2-40B4-BE49-F238E27FC236}">
                <a16:creationId xmlns:a16="http://schemas.microsoft.com/office/drawing/2014/main" id="{40D22E5C-E3F1-4550-8FBB-29858D779188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ru-RU" sz="2000" err="1">
                <a:latin typeface="Arial" panose="020B0604020202020204" pitchFamily="34" charset="0"/>
                <a:cs typeface="Arial" panose="020B0604020202020204" pitchFamily="34" charset="0"/>
              </a:rPr>
              <a:t>Коррупциявий</a:t>
            </a:r>
            <a:r>
              <a:rPr lang="ru-RU" sz="20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000" err="1">
                <a:latin typeface="Arial" panose="020B0604020202020204" pitchFamily="34" charset="0"/>
                <a:cs typeface="Arial" panose="020B0604020202020204" pitchFamily="34" charset="0"/>
              </a:rPr>
              <a:t>хавф-хатарларни</a:t>
            </a:r>
            <a:r>
              <a:rPr lang="ru-RU" sz="20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000" err="1">
                <a:latin typeface="Arial" panose="020B0604020202020204" pitchFamily="34" charset="0"/>
                <a:cs typeface="Arial" panose="020B0604020202020204" pitchFamily="34" charset="0"/>
              </a:rPr>
              <a:t>баҳолаш</a:t>
            </a:r>
            <a:r>
              <a:rPr lang="ru-RU" sz="20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000" err="1">
                <a:latin typeface="Arial" panose="020B0604020202020204" pitchFamily="34" charset="0"/>
                <a:cs typeface="Arial" panose="020B0604020202020204" pitchFamily="34" charset="0"/>
              </a:rPr>
              <a:t>тартиби</a:t>
            </a:r>
            <a:r>
              <a:rPr lang="ru-RU" sz="2000">
                <a:latin typeface="Arial" panose="020B0604020202020204" pitchFamily="34" charset="0"/>
                <a:cs typeface="Arial" panose="020B0604020202020204" pitchFamily="34" charset="0"/>
              </a:rPr>
              <a:t>: 4-босқич </a:t>
            </a:r>
            <a:r>
              <a:rPr lang="ru-RU" sz="2000" err="1">
                <a:latin typeface="Arial" panose="020B0604020202020204" pitchFamily="34" charset="0"/>
                <a:cs typeface="Arial" panose="020B0604020202020204" pitchFamily="34" charset="0"/>
              </a:rPr>
              <a:t>қолдик</a:t>
            </a:r>
            <a:r>
              <a:rPr lang="ru-RU" sz="20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000" err="1">
                <a:latin typeface="Arial" panose="020B0604020202020204" pitchFamily="34" charset="0"/>
                <a:cs typeface="Arial" panose="020B0604020202020204" pitchFamily="34" charset="0"/>
              </a:rPr>
              <a:t>хавф-хатарнинг</a:t>
            </a:r>
            <a:r>
              <a:rPr lang="ru-RU" sz="20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000" err="1">
                <a:latin typeface="Arial" panose="020B0604020202020204" pitchFamily="34" charset="0"/>
                <a:cs typeface="Arial" panose="020B0604020202020204" pitchFamily="34" charset="0"/>
              </a:rPr>
              <a:t>даражасини</a:t>
            </a:r>
            <a:r>
              <a:rPr lang="ru-RU" sz="20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000" err="1">
                <a:latin typeface="Arial" panose="020B0604020202020204" pitchFamily="34" charset="0"/>
                <a:cs typeface="Arial" panose="020B0604020202020204" pitchFamily="34" charset="0"/>
              </a:rPr>
              <a:t>пасайтириш</a:t>
            </a:r>
            <a:r>
              <a:rPr lang="ru-RU" sz="20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000" err="1">
                <a:latin typeface="Arial" panose="020B0604020202020204" pitchFamily="34" charset="0"/>
                <a:cs typeface="Arial" panose="020B0604020202020204" pitchFamily="34" charset="0"/>
              </a:rPr>
              <a:t>бўйича</a:t>
            </a:r>
            <a:r>
              <a:rPr lang="ru-RU" sz="20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000" err="1">
                <a:latin typeface="Arial" panose="020B0604020202020204" pitchFamily="34" charset="0"/>
                <a:cs typeface="Arial" panose="020B0604020202020204" pitchFamily="34" charset="0"/>
              </a:rPr>
              <a:t>чора-тадбирлар</a:t>
            </a:r>
            <a:r>
              <a:rPr lang="ru-RU" sz="2000">
                <a:latin typeface="Arial" panose="020B0604020202020204" pitchFamily="34" charset="0"/>
                <a:cs typeface="Arial" panose="020B0604020202020204" pitchFamily="34" charset="0"/>
              </a:rPr>
              <a:t>/</a:t>
            </a:r>
            <a:r>
              <a:rPr lang="ru-RU" sz="2000" err="1">
                <a:latin typeface="Arial" panose="020B0604020202020204" pitchFamily="34" charset="0"/>
                <a:cs typeface="Arial" panose="020B0604020202020204" pitchFamily="34" charset="0"/>
              </a:rPr>
              <a:t>назоратларни</a:t>
            </a:r>
            <a:r>
              <a:rPr lang="ru-RU" sz="20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000" err="1">
                <a:latin typeface="Arial" panose="020B0604020202020204" pitchFamily="34" charset="0"/>
                <a:cs typeface="Arial" panose="020B0604020202020204" pitchFamily="34" charset="0"/>
              </a:rPr>
              <a:t>ишлаб</a:t>
            </a:r>
            <a:r>
              <a:rPr lang="ru-RU" sz="20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000" err="1">
                <a:latin typeface="Arial" panose="020B0604020202020204" pitchFamily="34" charset="0"/>
                <a:cs typeface="Arial" panose="020B0604020202020204" pitchFamily="34" charset="0"/>
              </a:rPr>
              <a:t>чиқиш</a:t>
            </a:r>
            <a:endParaRPr lang="ru-RU" sz="20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45C7CE26-2037-406A-AF7D-87B12813A25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73084693"/>
              </p:ext>
            </p:extLst>
          </p:nvPr>
        </p:nvGraphicFramePr>
        <p:xfrm>
          <a:off x="438150" y="1913174"/>
          <a:ext cx="11310939" cy="1305395"/>
        </p:xfrm>
        <a:graphic>
          <a:graphicData uri="http://schemas.openxmlformats.org/drawingml/2006/table">
            <a:tbl>
              <a:tblPr firstRow="1" firstCol="1" bandRow="1"/>
              <a:tblGrid>
                <a:gridCol w="380202">
                  <a:extLst>
                    <a:ext uri="{9D8B030D-6E8A-4147-A177-3AD203B41FA5}">
                      <a16:colId xmlns:a16="http://schemas.microsoft.com/office/drawing/2014/main" val="3870925654"/>
                    </a:ext>
                  </a:extLst>
                </a:gridCol>
                <a:gridCol w="2618541">
                  <a:extLst>
                    <a:ext uri="{9D8B030D-6E8A-4147-A177-3AD203B41FA5}">
                      <a16:colId xmlns:a16="http://schemas.microsoft.com/office/drawing/2014/main" val="3010563064"/>
                    </a:ext>
                  </a:extLst>
                </a:gridCol>
                <a:gridCol w="2770732">
                  <a:extLst>
                    <a:ext uri="{9D8B030D-6E8A-4147-A177-3AD203B41FA5}">
                      <a16:colId xmlns:a16="http://schemas.microsoft.com/office/drawing/2014/main" val="2195022166"/>
                    </a:ext>
                  </a:extLst>
                </a:gridCol>
                <a:gridCol w="2770732">
                  <a:extLst>
                    <a:ext uri="{9D8B030D-6E8A-4147-A177-3AD203B41FA5}">
                      <a16:colId xmlns:a16="http://schemas.microsoft.com/office/drawing/2014/main" val="1684375719"/>
                    </a:ext>
                  </a:extLst>
                </a:gridCol>
                <a:gridCol w="2770732">
                  <a:extLst>
                    <a:ext uri="{9D8B030D-6E8A-4147-A177-3AD203B41FA5}">
                      <a16:colId xmlns:a16="http://schemas.microsoft.com/office/drawing/2014/main" val="74527350"/>
                    </a:ext>
                  </a:extLst>
                </a:gridCol>
              </a:tblGrid>
              <a:tr h="544754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№</a:t>
                      </a:r>
                      <a:endParaRPr lang="en-US" sz="1200" b="1" i="0" kern="1200">
                        <a:solidFill>
                          <a:schemeClr val="lt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195" marR="36195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Коррупциявий</a:t>
                      </a:r>
                      <a:r>
                        <a:rPr lang="ru-RU" sz="12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хавф-хатарларни</a:t>
                      </a:r>
                      <a:r>
                        <a:rPr lang="ru-RU" sz="12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бартараф</a:t>
                      </a:r>
                      <a:r>
                        <a:rPr lang="ru-RU" sz="12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этиш</a:t>
                      </a:r>
                      <a:r>
                        <a:rPr lang="ru-RU" sz="12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чора-тадбирлари</a:t>
                      </a:r>
                      <a:endParaRPr lang="en-US" sz="1200" b="1" i="0" kern="1200">
                        <a:solidFill>
                          <a:schemeClr val="lt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195" marR="36195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Амалга</a:t>
                      </a:r>
                      <a:r>
                        <a:rPr lang="ru-RU" sz="12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ошириш</a:t>
                      </a:r>
                      <a:r>
                        <a:rPr lang="ru-RU" sz="12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механизми</a:t>
                      </a:r>
                      <a:endParaRPr lang="en-US" sz="1200" b="1" i="0" kern="1200">
                        <a:solidFill>
                          <a:schemeClr val="lt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195" marR="36195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Ижро</a:t>
                      </a:r>
                      <a:r>
                        <a:rPr lang="ru-RU" sz="12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муддати</a:t>
                      </a:r>
                      <a:endParaRPr lang="en-US" sz="1200" b="1" i="0" kern="1200">
                        <a:solidFill>
                          <a:schemeClr val="lt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195" marR="36195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2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Ижро</a:t>
                      </a:r>
                      <a:r>
                        <a:rPr lang="ru-RU" sz="12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учун</a:t>
                      </a:r>
                      <a:r>
                        <a:rPr lang="ru-RU" sz="12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2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масъуллар</a:t>
                      </a:r>
                      <a:endParaRPr lang="en-US" sz="1200" b="1" i="0" kern="1200">
                        <a:solidFill>
                          <a:schemeClr val="lt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195" marR="36195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>
                        <a:lumMod val="2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81575559"/>
                  </a:ext>
                </a:extLst>
              </a:tr>
              <a:tr h="220066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b="1" i="0" kern="1200">
                        <a:solidFill>
                          <a:schemeClr val="lt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195" marR="36195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b="1" i="0" kern="1200">
                        <a:solidFill>
                          <a:schemeClr val="lt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195" marR="36195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b="1" i="0" kern="1200">
                        <a:solidFill>
                          <a:schemeClr val="lt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195" marR="36195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b="1" i="0" kern="1200">
                        <a:solidFill>
                          <a:schemeClr val="lt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195" marR="36195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b="1" i="0" kern="1200">
                        <a:solidFill>
                          <a:schemeClr val="lt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195" marR="36195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0102676"/>
                  </a:ext>
                </a:extLst>
              </a:tr>
              <a:tr h="220066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b="1" i="0" kern="1200">
                        <a:solidFill>
                          <a:schemeClr val="lt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195" marR="36195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b="1" i="0" kern="1200">
                        <a:solidFill>
                          <a:schemeClr val="lt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195" marR="36195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b="1" i="0" kern="1200">
                        <a:solidFill>
                          <a:schemeClr val="lt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195" marR="36195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b="1" i="0" kern="1200">
                        <a:solidFill>
                          <a:schemeClr val="lt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195" marR="36195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b="1" i="0" kern="1200">
                        <a:solidFill>
                          <a:schemeClr val="lt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195" marR="36195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1651833"/>
                  </a:ext>
                </a:extLst>
              </a:tr>
              <a:tr h="220066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b="1" i="0" kern="1200">
                        <a:solidFill>
                          <a:schemeClr val="lt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195" marR="36195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b="1" i="0" kern="1200">
                        <a:solidFill>
                          <a:schemeClr val="lt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195" marR="36195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b="1" i="0" kern="1200">
                        <a:solidFill>
                          <a:schemeClr val="lt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195" marR="36195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b="1" i="0" kern="1200">
                        <a:solidFill>
                          <a:schemeClr val="lt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195" marR="36195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b="1" i="0" kern="1200">
                        <a:solidFill>
                          <a:schemeClr val="lt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195" marR="36195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96116"/>
                  </a:ext>
                </a:extLst>
              </a:tr>
            </a:tbl>
          </a:graphicData>
        </a:graphic>
      </p:graphicFrame>
      <p:grpSp>
        <p:nvGrpSpPr>
          <p:cNvPr id="7" name="Group 6">
            <a:extLst>
              <a:ext uri="{FF2B5EF4-FFF2-40B4-BE49-F238E27FC236}">
                <a16:creationId xmlns:a16="http://schemas.microsoft.com/office/drawing/2014/main" id="{5237CE41-771A-4332-8E10-FC9355387FF7}"/>
              </a:ext>
            </a:extLst>
          </p:cNvPr>
          <p:cNvGrpSpPr/>
          <p:nvPr/>
        </p:nvGrpSpPr>
        <p:grpSpPr>
          <a:xfrm>
            <a:off x="431998" y="1280398"/>
            <a:ext cx="11353800" cy="460375"/>
            <a:chOff x="431998" y="1497505"/>
            <a:chExt cx="7042690" cy="630869"/>
          </a:xfrm>
        </p:grpSpPr>
        <p:sp>
          <p:nvSpPr>
            <p:cNvPr id="9" name="Rectangle: Rounded Corners 8">
              <a:extLst>
                <a:ext uri="{FF2B5EF4-FFF2-40B4-BE49-F238E27FC236}">
                  <a16:creationId xmlns:a16="http://schemas.microsoft.com/office/drawing/2014/main" id="{CDCB69E2-1FAD-4DCC-92C2-2E5BEE0EB861}"/>
                </a:ext>
              </a:extLst>
            </p:cNvPr>
            <p:cNvSpPr/>
            <p:nvPr/>
          </p:nvSpPr>
          <p:spPr>
            <a:xfrm>
              <a:off x="552610" y="1606814"/>
              <a:ext cx="6922078" cy="521560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80000" tIns="44371" rIns="91440" bIns="44371" rtlCol="0" anchor="ctr">
              <a:noAutofit/>
            </a:bodyPr>
            <a:lstStyle/>
            <a:p>
              <a:endParaRPr lang="ru-RU" b="1">
                <a:solidFill>
                  <a:schemeClr val="tx1"/>
                </a:solidFill>
                <a:latin typeface="+mj-lt"/>
                <a:ea typeface="Golos Text" panose="020B0503020202020204" pitchFamily="34" charset="0"/>
              </a:endParaRPr>
            </a:p>
          </p:txBody>
        </p:sp>
        <p:sp>
          <p:nvSpPr>
            <p:cNvPr id="10" name="Rectangle: Rounded Corners 9">
              <a:extLst>
                <a:ext uri="{FF2B5EF4-FFF2-40B4-BE49-F238E27FC236}">
                  <a16:creationId xmlns:a16="http://schemas.microsoft.com/office/drawing/2014/main" id="{421CE447-0829-49CF-899F-E63AF8FFA876}"/>
                </a:ext>
              </a:extLst>
            </p:cNvPr>
            <p:cNvSpPr/>
            <p:nvPr/>
          </p:nvSpPr>
          <p:spPr>
            <a:xfrm>
              <a:off x="431998" y="1497505"/>
              <a:ext cx="6982381" cy="521560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</a:gsLst>
              <a:lin ang="0" scaled="1"/>
            </a:gradFill>
            <a:ln w="3175">
              <a:solidFill>
                <a:srgbClr val="2112A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80000" tIns="44371" rIns="91440" bIns="44371" rtlCol="0" anchor="ctr">
              <a:noAutofit/>
            </a:bodyPr>
            <a:lstStyle/>
            <a:p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Коррупцияга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қарши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курашиш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бўйича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дастур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шакли</a:t>
              </a:r>
              <a:endParaRPr lang="ru-RU" sz="1600" b="1">
                <a:solidFill>
                  <a:srgbClr val="3A07DF"/>
                </a:solidFill>
                <a:latin typeface="+mj-lt"/>
                <a:ea typeface="Golos Text" panose="020B0503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33799014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2" name="Object 41" hidden="1">
            <a:extLst>
              <a:ext uri="{FF2B5EF4-FFF2-40B4-BE49-F238E27FC236}">
                <a16:creationId xmlns:a16="http://schemas.microsoft.com/office/drawing/2014/main" id="{52C99026-A627-4CBE-A70C-70EAA055C3F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144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278" imgH="278" progId="TCLayout.ActiveDocument.1">
                  <p:embed/>
                </p:oleObj>
              </mc:Choice>
              <mc:Fallback>
                <p:oleObj name="think-cell Slide" r:id="rId4" imgW="278" imgH="278" progId="TCLayout.ActiveDocument.1">
                  <p:embed/>
                  <p:pic>
                    <p:nvPicPr>
                      <p:cNvPr id="42" name="Object 41" hidden="1">
                        <a:extLst>
                          <a:ext uri="{FF2B5EF4-FFF2-40B4-BE49-F238E27FC236}">
                            <a16:creationId xmlns:a16="http://schemas.microsoft.com/office/drawing/2014/main" id="{52C99026-A627-4CBE-A70C-70EAA055C3F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144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object 39">
            <a:extLst>
              <a:ext uri="{FF2B5EF4-FFF2-40B4-BE49-F238E27FC236}">
                <a16:creationId xmlns:a16="http://schemas.microsoft.com/office/drawing/2014/main" id="{40D22E5C-E3F1-4550-8FBB-29858D779188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ru-RU" sz="2400" err="1">
                <a:latin typeface="Arial" panose="020B0604020202020204" pitchFamily="34" charset="0"/>
                <a:cs typeface="Arial" panose="020B0604020202020204" pitchFamily="34" charset="0"/>
              </a:rPr>
              <a:t>Коррупциявий</a:t>
            </a:r>
            <a:r>
              <a:rPr lang="ru-RU" sz="24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400" err="1">
                <a:latin typeface="Arial" panose="020B0604020202020204" pitchFamily="34" charset="0"/>
                <a:cs typeface="Arial" panose="020B0604020202020204" pitchFamily="34" charset="0"/>
              </a:rPr>
              <a:t>хавф-хатарларни</a:t>
            </a:r>
            <a:r>
              <a:rPr lang="ru-RU" sz="24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400" err="1">
                <a:latin typeface="Arial" panose="020B0604020202020204" pitchFamily="34" charset="0"/>
                <a:cs typeface="Arial" panose="020B0604020202020204" pitchFamily="34" charset="0"/>
              </a:rPr>
              <a:t>баҳолашни</a:t>
            </a:r>
            <a:r>
              <a:rPr lang="ru-RU" sz="24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uz-Cyrl-UZ" sz="2400">
                <a:latin typeface="Arial" panose="020B0604020202020204" pitchFamily="34" charset="0"/>
                <a:cs typeface="Arial" panose="020B0604020202020204" pitchFamily="34" charset="0"/>
              </a:rPr>
              <a:t>автоматлаштириш</a:t>
            </a:r>
            <a:endParaRPr lang="ru-RU" sz="24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44CDA931-D567-45AC-932D-BF07AED1A137}"/>
              </a:ext>
            </a:extLst>
          </p:cNvPr>
          <p:cNvGrpSpPr/>
          <p:nvPr/>
        </p:nvGrpSpPr>
        <p:grpSpPr>
          <a:xfrm>
            <a:off x="-1" y="1282700"/>
            <a:ext cx="9575801" cy="1292200"/>
            <a:chOff x="-1" y="1138806"/>
            <a:chExt cx="9575801" cy="1463040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14D79FAB-4894-4B95-A75C-0A755192EAA4}"/>
                </a:ext>
              </a:extLst>
            </p:cNvPr>
            <p:cNvSpPr/>
            <p:nvPr/>
          </p:nvSpPr>
          <p:spPr>
            <a:xfrm>
              <a:off x="-1" y="1138806"/>
              <a:ext cx="802433" cy="1463040"/>
            </a:xfrm>
            <a:prstGeom prst="rect">
              <a:avLst/>
            </a:prstGeom>
            <a:solidFill>
              <a:srgbClr val="CDF3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4000" tIns="54000" rIns="54000" bIns="54000" rtlCol="0" anchor="ctr"/>
            <a:lstStyle/>
            <a:p>
              <a:pPr algn="ctr"/>
              <a:endParaRPr lang="en-US" sz="900" err="1">
                <a:solidFill>
                  <a:schemeClr val="bg1"/>
                </a:solidFill>
              </a:endParaRPr>
            </a:p>
          </p:txBody>
        </p:sp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8B58992A-6767-4789-9022-D4741DB947D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artisticBlur radius="3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7" t="25090" r="277" b="26127"/>
            <a:stretch/>
          </p:blipFill>
          <p:spPr>
            <a:xfrm>
              <a:off x="0" y="1138806"/>
              <a:ext cx="9575800" cy="1458253"/>
            </a:xfrm>
            <a:prstGeom prst="roundRect">
              <a:avLst>
                <a:gd name="adj" fmla="val 50000"/>
              </a:avLst>
            </a:prstGeom>
          </p:spPr>
        </p:pic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3E155A08-A339-4098-AE0D-BAE8CFEF99F0}"/>
              </a:ext>
            </a:extLst>
          </p:cNvPr>
          <p:cNvSpPr txBox="1"/>
          <p:nvPr/>
        </p:nvSpPr>
        <p:spPr>
          <a:xfrm>
            <a:off x="416561" y="1364362"/>
            <a:ext cx="8706174" cy="1124648"/>
          </a:xfrm>
          <a:prstGeom prst="rect">
            <a:avLst/>
          </a:prstGeom>
          <a:noFill/>
        </p:spPr>
        <p:txBody>
          <a:bodyPr wrap="square" lIns="54610" tIns="54610" rIns="54610" bIns="54610" rtlCol="0" anchor="ctr">
            <a:noAutofit/>
          </a:bodyPr>
          <a:lstStyle/>
          <a:p>
            <a:pPr>
              <a:spcAft>
                <a:spcPts val="600"/>
              </a:spcAft>
            </a:pPr>
            <a:r>
              <a:rPr lang="ru-RU" sz="1600" b="1">
                <a:solidFill>
                  <a:schemeClr val="bg2">
                    <a:lumMod val="25000"/>
                  </a:schemeClr>
                </a:solidFill>
              </a:rPr>
              <a:t>2022 </a:t>
            </a:r>
            <a:r>
              <a:rPr lang="ru-RU" sz="1600" b="1" err="1">
                <a:solidFill>
                  <a:schemeClr val="bg2">
                    <a:lumMod val="25000"/>
                  </a:schemeClr>
                </a:solidFill>
              </a:rPr>
              <a:t>йил</a:t>
            </a:r>
            <a:r>
              <a:rPr lang="ru-RU" sz="1600" b="1">
                <a:solidFill>
                  <a:schemeClr val="bg2">
                    <a:lumMod val="25000"/>
                  </a:schemeClr>
                </a:solidFill>
              </a:rPr>
              <a:t> 1 </a:t>
            </a:r>
            <a:r>
              <a:rPr lang="ru-RU" sz="1600" b="1" err="1">
                <a:solidFill>
                  <a:schemeClr val="bg2">
                    <a:lumMod val="25000"/>
                  </a:schemeClr>
                </a:solidFill>
              </a:rPr>
              <a:t>сентябрдан</a:t>
            </a:r>
            <a:r>
              <a:rPr lang="ru-RU" sz="1600" b="1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ru-RU" sz="1600" b="1" err="1">
                <a:solidFill>
                  <a:schemeClr val="bg2">
                    <a:lumMod val="25000"/>
                  </a:schemeClr>
                </a:solidFill>
              </a:rPr>
              <a:t>бошлаб</a:t>
            </a:r>
            <a:r>
              <a:rPr lang="ru-RU" sz="1600" b="1">
                <a:solidFill>
                  <a:schemeClr val="bg2">
                    <a:lumMod val="25000"/>
                  </a:schemeClr>
                </a:solidFill>
              </a:rPr>
              <a:t>, </a:t>
            </a:r>
            <a:r>
              <a:rPr lang="ru-RU" sz="1600" b="1" err="1">
                <a:solidFill>
                  <a:schemeClr val="bg2">
                    <a:lumMod val="25000"/>
                  </a:schemeClr>
                </a:solidFill>
              </a:rPr>
              <a:t>қуйидагиларни</a:t>
            </a:r>
            <a:r>
              <a:rPr lang="ru-RU" sz="1600" b="1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ru-RU" sz="1600" b="1" err="1">
                <a:solidFill>
                  <a:schemeClr val="bg2">
                    <a:lumMod val="25000"/>
                  </a:schemeClr>
                </a:solidFill>
              </a:rPr>
              <a:t>назарда</a:t>
            </a:r>
            <a:r>
              <a:rPr lang="ru-RU" sz="1600" b="1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ru-RU" sz="1600" b="1" err="1">
                <a:solidFill>
                  <a:schemeClr val="bg2">
                    <a:lumMod val="25000"/>
                  </a:schemeClr>
                </a:solidFill>
              </a:rPr>
              <a:t>тутувчи</a:t>
            </a:r>
            <a:r>
              <a:rPr lang="ru-RU" sz="1600" b="1">
                <a:solidFill>
                  <a:schemeClr val="bg2">
                    <a:lumMod val="25000"/>
                  </a:schemeClr>
                </a:solidFill>
              </a:rPr>
              <a:t> «Е-</a:t>
            </a:r>
            <a:r>
              <a:rPr lang="ru-RU" sz="1600" b="1" err="1">
                <a:solidFill>
                  <a:schemeClr val="bg2">
                    <a:lumMod val="25000"/>
                  </a:schemeClr>
                </a:solidFill>
              </a:rPr>
              <a:t>Антикоррупция</a:t>
            </a:r>
            <a:r>
              <a:rPr lang="ru-RU" sz="1600" b="1">
                <a:solidFill>
                  <a:schemeClr val="bg2">
                    <a:lumMod val="25000"/>
                  </a:schemeClr>
                </a:solidFill>
              </a:rPr>
              <a:t>» </a:t>
            </a:r>
            <a:r>
              <a:rPr lang="ru-RU" sz="1600" b="1" err="1">
                <a:solidFill>
                  <a:schemeClr val="bg2">
                    <a:lumMod val="25000"/>
                  </a:schemeClr>
                </a:solidFill>
              </a:rPr>
              <a:t>лойиҳаси</a:t>
            </a:r>
            <a:r>
              <a:rPr lang="ru-RU" sz="1600" b="1">
                <a:solidFill>
                  <a:schemeClr val="bg2">
                    <a:lumMod val="25000"/>
                  </a:schemeClr>
                </a:solidFill>
              </a:rPr>
              <a:t> (</a:t>
            </a:r>
            <a:r>
              <a:rPr lang="en-US" sz="1600" b="1">
                <a:solidFill>
                  <a:schemeClr val="bg2">
                    <a:lumMod val="25000"/>
                  </a:schemeClr>
                </a:solidFill>
              </a:rPr>
              <a:t>«E-anticor.uz» </a:t>
            </a:r>
            <a:r>
              <a:rPr lang="ru-RU" sz="1600" b="1" err="1">
                <a:solidFill>
                  <a:schemeClr val="bg2">
                    <a:lumMod val="25000"/>
                  </a:schemeClr>
                </a:solidFill>
              </a:rPr>
              <a:t>платформасида</a:t>
            </a:r>
            <a:r>
              <a:rPr lang="ru-RU" sz="1600" b="1">
                <a:solidFill>
                  <a:schemeClr val="bg2">
                    <a:lumMod val="25000"/>
                  </a:schemeClr>
                </a:solidFill>
              </a:rPr>
              <a:t>) </a:t>
            </a:r>
            <a:r>
              <a:rPr lang="ru-RU" sz="1600" b="1" err="1">
                <a:solidFill>
                  <a:schemeClr val="bg2">
                    <a:lumMod val="25000"/>
                  </a:schemeClr>
                </a:solidFill>
              </a:rPr>
              <a:t>ишга</a:t>
            </a:r>
            <a:r>
              <a:rPr lang="ru-RU" sz="1600" b="1">
                <a:solidFill>
                  <a:schemeClr val="bg2">
                    <a:lumMod val="25000"/>
                  </a:schemeClr>
                </a:solidFill>
              </a:rPr>
              <a:t> </a:t>
            </a:r>
            <a:r>
              <a:rPr lang="ru-RU" sz="1600" b="1" err="1">
                <a:solidFill>
                  <a:schemeClr val="bg2">
                    <a:lumMod val="25000"/>
                  </a:schemeClr>
                </a:solidFill>
              </a:rPr>
              <a:t>туширилади</a:t>
            </a:r>
            <a:endParaRPr lang="ru-RU" sz="1600" b="1">
              <a:solidFill>
                <a:schemeClr val="bg2">
                  <a:lumMod val="25000"/>
                </a:schemeClr>
              </a:solidFill>
            </a:endParaRP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7FC9BF03-F803-4E7B-B59A-C1212DF9C03A}"/>
              </a:ext>
            </a:extLst>
          </p:cNvPr>
          <p:cNvGrpSpPr/>
          <p:nvPr/>
        </p:nvGrpSpPr>
        <p:grpSpPr>
          <a:xfrm>
            <a:off x="9992361" y="1184489"/>
            <a:ext cx="1681867" cy="1455337"/>
            <a:chOff x="-4894263" y="4868863"/>
            <a:chExt cx="1249363" cy="1081087"/>
          </a:xfrm>
        </p:grpSpPr>
        <p:sp>
          <p:nvSpPr>
            <p:cNvPr id="44" name="Rectangle 5834">
              <a:extLst>
                <a:ext uri="{FF2B5EF4-FFF2-40B4-BE49-F238E27FC236}">
                  <a16:creationId xmlns:a16="http://schemas.microsoft.com/office/drawing/2014/main" id="{F6B6DE35-9FE5-4B84-9246-0FF310775C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81500" y="5516563"/>
              <a:ext cx="1588" cy="1588"/>
            </a:xfrm>
            <a:prstGeom prst="rect">
              <a:avLst/>
            </a:prstGeom>
            <a:solidFill>
              <a:srgbClr val="B0A5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5835">
              <a:extLst>
                <a:ext uri="{FF2B5EF4-FFF2-40B4-BE49-F238E27FC236}">
                  <a16:creationId xmlns:a16="http://schemas.microsoft.com/office/drawing/2014/main" id="{A5A1ECB0-8E0A-46B5-B516-87B510073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83088" y="5516563"/>
              <a:ext cx="1588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A5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Rectangle 5836">
              <a:extLst>
                <a:ext uri="{FF2B5EF4-FFF2-40B4-BE49-F238E27FC236}">
                  <a16:creationId xmlns:a16="http://schemas.microsoft.com/office/drawing/2014/main" id="{1C995AB4-0F1D-411C-8C3B-D0BA001F2D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87850" y="5516563"/>
              <a:ext cx="1588" cy="1588"/>
            </a:xfrm>
            <a:prstGeom prst="rect">
              <a:avLst/>
            </a:prstGeom>
            <a:solidFill>
              <a:srgbClr val="B4A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Rectangle 5837">
              <a:extLst>
                <a:ext uri="{FF2B5EF4-FFF2-40B4-BE49-F238E27FC236}">
                  <a16:creationId xmlns:a16="http://schemas.microsoft.com/office/drawing/2014/main" id="{DA78F2E5-0E18-4342-8291-F481F21565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86263" y="5516563"/>
              <a:ext cx="1588" cy="1588"/>
            </a:xfrm>
            <a:prstGeom prst="rect">
              <a:avLst/>
            </a:prstGeom>
            <a:solidFill>
              <a:srgbClr val="B4A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Rectangle 5838">
              <a:extLst>
                <a:ext uri="{FF2B5EF4-FFF2-40B4-BE49-F238E27FC236}">
                  <a16:creationId xmlns:a16="http://schemas.microsoft.com/office/drawing/2014/main" id="{7CF30752-D867-4510-9134-817AC41FA5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83088" y="5516563"/>
              <a:ext cx="1588" cy="1588"/>
            </a:xfrm>
            <a:prstGeom prst="rect">
              <a:avLst/>
            </a:prstGeom>
            <a:solidFill>
              <a:srgbClr val="B4A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Rectangle 5839">
              <a:extLst>
                <a:ext uri="{FF2B5EF4-FFF2-40B4-BE49-F238E27FC236}">
                  <a16:creationId xmlns:a16="http://schemas.microsoft.com/office/drawing/2014/main" id="{67226CCA-60C8-49E7-B91D-E9381C92D4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92613" y="5519738"/>
              <a:ext cx="1588" cy="1588"/>
            </a:xfrm>
            <a:prstGeom prst="rect">
              <a:avLst/>
            </a:prstGeom>
            <a:solidFill>
              <a:srgbClr val="B8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Rectangle 5840">
              <a:extLst>
                <a:ext uri="{FF2B5EF4-FFF2-40B4-BE49-F238E27FC236}">
                  <a16:creationId xmlns:a16="http://schemas.microsoft.com/office/drawing/2014/main" id="{3045CFD5-3A98-4EAA-8B63-9BF2F1C95A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91025" y="5519738"/>
              <a:ext cx="1588" cy="1588"/>
            </a:xfrm>
            <a:prstGeom prst="rect">
              <a:avLst/>
            </a:prstGeom>
            <a:solidFill>
              <a:srgbClr val="B8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5841">
              <a:extLst>
                <a:ext uri="{FF2B5EF4-FFF2-40B4-BE49-F238E27FC236}">
                  <a16:creationId xmlns:a16="http://schemas.microsoft.com/office/drawing/2014/main" id="{D3011557-7F5B-4F54-8C85-4360A361E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95788" y="5519738"/>
              <a:ext cx="3175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B8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Rectangle 5842">
              <a:extLst>
                <a:ext uri="{FF2B5EF4-FFF2-40B4-BE49-F238E27FC236}">
                  <a16:creationId xmlns:a16="http://schemas.microsoft.com/office/drawing/2014/main" id="{B4A6383F-E6E4-4C95-82AE-3CF2564000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95788" y="5519738"/>
              <a:ext cx="1588" cy="1588"/>
            </a:xfrm>
            <a:prstGeom prst="rect">
              <a:avLst/>
            </a:prstGeom>
            <a:solidFill>
              <a:srgbClr val="B8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5843">
              <a:extLst>
                <a:ext uri="{FF2B5EF4-FFF2-40B4-BE49-F238E27FC236}">
                  <a16:creationId xmlns:a16="http://schemas.microsoft.com/office/drawing/2014/main" id="{DD05EB6F-57FF-4D7A-89F5-03509A670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91025" y="5516563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0 w 2"/>
                <a:gd name="T5" fmla="*/ 2 h 2"/>
                <a:gd name="T6" fmla="*/ 0 w 2"/>
                <a:gd name="T7" fmla="*/ 2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B8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Rectangle 5844">
              <a:extLst>
                <a:ext uri="{FF2B5EF4-FFF2-40B4-BE49-F238E27FC236}">
                  <a16:creationId xmlns:a16="http://schemas.microsoft.com/office/drawing/2014/main" id="{8CA19B02-BA79-48BC-BBA8-23D77310BD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403725" y="5521325"/>
              <a:ext cx="1588" cy="1588"/>
            </a:xfrm>
            <a:prstGeom prst="rect">
              <a:avLst/>
            </a:prstGeom>
            <a:solidFill>
              <a:srgbClr val="BDB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Rectangle 5845">
              <a:extLst>
                <a:ext uri="{FF2B5EF4-FFF2-40B4-BE49-F238E27FC236}">
                  <a16:creationId xmlns:a16="http://schemas.microsoft.com/office/drawing/2014/main" id="{26A49DD0-BD13-4F76-B849-B0C21D9A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97375" y="5521325"/>
              <a:ext cx="1588" cy="1588"/>
            </a:xfrm>
            <a:prstGeom prst="rect">
              <a:avLst/>
            </a:prstGeom>
            <a:solidFill>
              <a:srgbClr val="BDB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Rectangle 5846">
              <a:extLst>
                <a:ext uri="{FF2B5EF4-FFF2-40B4-BE49-F238E27FC236}">
                  <a16:creationId xmlns:a16="http://schemas.microsoft.com/office/drawing/2014/main" id="{945A8530-F542-4D4C-944E-53B095E2E6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95788" y="5519738"/>
              <a:ext cx="1588" cy="1588"/>
            </a:xfrm>
            <a:prstGeom prst="rect">
              <a:avLst/>
            </a:prstGeom>
            <a:solidFill>
              <a:srgbClr val="BDB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Rectangle 5847">
              <a:extLst>
                <a:ext uri="{FF2B5EF4-FFF2-40B4-BE49-F238E27FC236}">
                  <a16:creationId xmlns:a16="http://schemas.microsoft.com/office/drawing/2014/main" id="{56D0262F-0D0A-41F6-B615-54983636E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405313" y="5524500"/>
              <a:ext cx="1588" cy="1588"/>
            </a:xfrm>
            <a:prstGeom prst="rect">
              <a:avLst/>
            </a:prstGeom>
            <a:solidFill>
              <a:srgbClr val="BDB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Rectangle 5848">
              <a:extLst>
                <a:ext uri="{FF2B5EF4-FFF2-40B4-BE49-F238E27FC236}">
                  <a16:creationId xmlns:a16="http://schemas.microsoft.com/office/drawing/2014/main" id="{D4D202DB-E25E-4A4A-89F4-250845F9D6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400550" y="5521325"/>
              <a:ext cx="1588" cy="1588"/>
            </a:xfrm>
            <a:prstGeom prst="rect">
              <a:avLst/>
            </a:prstGeom>
            <a:solidFill>
              <a:srgbClr val="BDB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Rectangle 5849">
              <a:extLst>
                <a:ext uri="{FF2B5EF4-FFF2-40B4-BE49-F238E27FC236}">
                  <a16:creationId xmlns:a16="http://schemas.microsoft.com/office/drawing/2014/main" id="{B6D2F232-BAF2-46CE-A9D8-B2E7B5FD17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408488" y="5526088"/>
              <a:ext cx="1588" cy="1588"/>
            </a:xfrm>
            <a:prstGeom prst="rect">
              <a:avLst/>
            </a:prstGeom>
            <a:solidFill>
              <a:srgbClr val="B8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Rectangle 5850">
              <a:extLst>
                <a:ext uri="{FF2B5EF4-FFF2-40B4-BE49-F238E27FC236}">
                  <a16:creationId xmlns:a16="http://schemas.microsoft.com/office/drawing/2014/main" id="{34F724D6-3056-4D66-89D1-51C21C90D3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405313" y="5524500"/>
              <a:ext cx="1588" cy="1588"/>
            </a:xfrm>
            <a:prstGeom prst="rect">
              <a:avLst/>
            </a:prstGeom>
            <a:solidFill>
              <a:srgbClr val="B8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Rectangle 5851">
              <a:extLst>
                <a:ext uri="{FF2B5EF4-FFF2-40B4-BE49-F238E27FC236}">
                  <a16:creationId xmlns:a16="http://schemas.microsoft.com/office/drawing/2014/main" id="{1F3D883B-6454-49C8-BB65-EC872F19FF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408488" y="5524500"/>
              <a:ext cx="1588" cy="1588"/>
            </a:xfrm>
            <a:prstGeom prst="rect">
              <a:avLst/>
            </a:prstGeom>
            <a:solidFill>
              <a:srgbClr val="B8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Rectangle 5852">
              <a:extLst>
                <a:ext uri="{FF2B5EF4-FFF2-40B4-BE49-F238E27FC236}">
                  <a16:creationId xmlns:a16="http://schemas.microsoft.com/office/drawing/2014/main" id="{526CF3A9-6805-4C68-8503-98A171B363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410075" y="5526088"/>
              <a:ext cx="1588" cy="1588"/>
            </a:xfrm>
            <a:prstGeom prst="rect">
              <a:avLst/>
            </a:prstGeom>
            <a:solidFill>
              <a:srgbClr val="B8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Rectangle 5853">
              <a:extLst>
                <a:ext uri="{FF2B5EF4-FFF2-40B4-BE49-F238E27FC236}">
                  <a16:creationId xmlns:a16="http://schemas.microsoft.com/office/drawing/2014/main" id="{A7B45641-2426-4A3C-8DD2-62117FF7BE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410075" y="5526088"/>
              <a:ext cx="1588" cy="1588"/>
            </a:xfrm>
            <a:prstGeom prst="rect">
              <a:avLst/>
            </a:prstGeom>
            <a:solidFill>
              <a:srgbClr val="B8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Rectangle 5854">
              <a:extLst>
                <a:ext uri="{FF2B5EF4-FFF2-40B4-BE49-F238E27FC236}">
                  <a16:creationId xmlns:a16="http://schemas.microsoft.com/office/drawing/2014/main" id="{99EC37A4-9C0F-4170-8A77-2A245A599B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413250" y="5529263"/>
              <a:ext cx="1588" cy="1588"/>
            </a:xfrm>
            <a:prstGeom prst="rect">
              <a:avLst/>
            </a:prstGeom>
            <a:solidFill>
              <a:srgbClr val="B4A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5855">
              <a:extLst>
                <a:ext uri="{FF2B5EF4-FFF2-40B4-BE49-F238E27FC236}">
                  <a16:creationId xmlns:a16="http://schemas.microsoft.com/office/drawing/2014/main" id="{BC066198-C2A5-4439-9B46-C94CC7EB8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10075" y="5526088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A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5856">
              <a:extLst>
                <a:ext uri="{FF2B5EF4-FFF2-40B4-BE49-F238E27FC236}">
                  <a16:creationId xmlns:a16="http://schemas.microsoft.com/office/drawing/2014/main" id="{89A83DC5-683C-422B-BED4-3E31119E4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13250" y="5529263"/>
              <a:ext cx="3175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B4A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Rectangle 5857">
              <a:extLst>
                <a:ext uri="{FF2B5EF4-FFF2-40B4-BE49-F238E27FC236}">
                  <a16:creationId xmlns:a16="http://schemas.microsoft.com/office/drawing/2014/main" id="{0796E1FE-118E-41F1-9E0C-5C11896300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414838" y="5532438"/>
              <a:ext cx="1588" cy="1588"/>
            </a:xfrm>
            <a:prstGeom prst="rect">
              <a:avLst/>
            </a:prstGeom>
            <a:solidFill>
              <a:srgbClr val="B0A5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5858">
              <a:extLst>
                <a:ext uri="{FF2B5EF4-FFF2-40B4-BE49-F238E27FC236}">
                  <a16:creationId xmlns:a16="http://schemas.microsoft.com/office/drawing/2014/main" id="{0F320128-A9E4-4E75-81F6-CE77C692F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13250" y="5529263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0A5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5859">
              <a:extLst>
                <a:ext uri="{FF2B5EF4-FFF2-40B4-BE49-F238E27FC236}">
                  <a16:creationId xmlns:a16="http://schemas.microsoft.com/office/drawing/2014/main" id="{E1092430-1D83-4F48-ADEA-DEF83C8AC1C6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13250" y="5532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0A5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Rectangle 5860">
              <a:extLst>
                <a:ext uri="{FF2B5EF4-FFF2-40B4-BE49-F238E27FC236}">
                  <a16:creationId xmlns:a16="http://schemas.microsoft.com/office/drawing/2014/main" id="{A1D468DE-39E5-4602-984B-40138F0A87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414838" y="5534025"/>
              <a:ext cx="1588" cy="1588"/>
            </a:xfrm>
            <a:prstGeom prst="rect">
              <a:avLst/>
            </a:prstGeom>
            <a:solidFill>
              <a:srgbClr val="ACA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Rectangle 5861">
              <a:extLst>
                <a:ext uri="{FF2B5EF4-FFF2-40B4-BE49-F238E27FC236}">
                  <a16:creationId xmlns:a16="http://schemas.microsoft.com/office/drawing/2014/main" id="{214C86F1-ABAD-4911-8967-C7DC804F6F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414838" y="5534025"/>
              <a:ext cx="1588" cy="1588"/>
            </a:xfrm>
            <a:prstGeom prst="rect">
              <a:avLst/>
            </a:prstGeom>
            <a:solidFill>
              <a:srgbClr val="ACA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5862">
              <a:extLst>
                <a:ext uri="{FF2B5EF4-FFF2-40B4-BE49-F238E27FC236}">
                  <a16:creationId xmlns:a16="http://schemas.microsoft.com/office/drawing/2014/main" id="{AC9EB6DC-298D-4045-8C54-870DC7A93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14838" y="5532438"/>
              <a:ext cx="0" cy="1588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Rectangle 5863">
              <a:extLst>
                <a:ext uri="{FF2B5EF4-FFF2-40B4-BE49-F238E27FC236}">
                  <a16:creationId xmlns:a16="http://schemas.microsoft.com/office/drawing/2014/main" id="{B8CBB9E9-2BD5-46D3-852C-9FD9374CA2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414838" y="5534025"/>
              <a:ext cx="1588" cy="1588"/>
            </a:xfrm>
            <a:prstGeom prst="rect">
              <a:avLst/>
            </a:prstGeom>
            <a:solidFill>
              <a:srgbClr val="A89E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Rectangle 5864">
              <a:extLst>
                <a:ext uri="{FF2B5EF4-FFF2-40B4-BE49-F238E27FC236}">
                  <a16:creationId xmlns:a16="http://schemas.microsoft.com/office/drawing/2014/main" id="{1EF3CFE6-C605-4A75-87C4-42F65028C3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51338" y="5567363"/>
              <a:ext cx="1588" cy="1588"/>
            </a:xfrm>
            <a:prstGeom prst="rect">
              <a:avLst/>
            </a:prstGeom>
            <a:solidFill>
              <a:srgbClr val="BD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5865">
              <a:extLst>
                <a:ext uri="{FF2B5EF4-FFF2-40B4-BE49-F238E27FC236}">
                  <a16:creationId xmlns:a16="http://schemas.microsoft.com/office/drawing/2014/main" id="{4ED1817B-2ADA-4CEF-ABAC-40ED87643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56100" y="5567363"/>
              <a:ext cx="0" cy="158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5866">
              <a:extLst>
                <a:ext uri="{FF2B5EF4-FFF2-40B4-BE49-F238E27FC236}">
                  <a16:creationId xmlns:a16="http://schemas.microsoft.com/office/drawing/2014/main" id="{07C470EB-A4D8-4415-A031-6BB2E5152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52925" y="55673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5867">
              <a:extLst>
                <a:ext uri="{FF2B5EF4-FFF2-40B4-BE49-F238E27FC236}">
                  <a16:creationId xmlns:a16="http://schemas.microsoft.com/office/drawing/2014/main" id="{452FEB8B-1797-4376-A5CD-4B9A4415B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59275" y="55689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A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Rectangle 5868">
              <a:extLst>
                <a:ext uri="{FF2B5EF4-FFF2-40B4-BE49-F238E27FC236}">
                  <a16:creationId xmlns:a16="http://schemas.microsoft.com/office/drawing/2014/main" id="{CF718517-1877-4F47-A3BC-99776CB343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60863" y="5568950"/>
              <a:ext cx="1588" cy="1588"/>
            </a:xfrm>
            <a:prstGeom prst="rect">
              <a:avLst/>
            </a:prstGeom>
            <a:solidFill>
              <a:srgbClr val="B9A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5869">
              <a:extLst>
                <a:ext uri="{FF2B5EF4-FFF2-40B4-BE49-F238E27FC236}">
                  <a16:creationId xmlns:a16="http://schemas.microsoft.com/office/drawing/2014/main" id="{FE1BBBE9-9022-4611-8A8E-71BBFCEF1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65625" y="5568950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9A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Rectangle 5870">
              <a:extLst>
                <a:ext uri="{FF2B5EF4-FFF2-40B4-BE49-F238E27FC236}">
                  <a16:creationId xmlns:a16="http://schemas.microsoft.com/office/drawing/2014/main" id="{AC664C4A-5B17-4889-9DEA-A76CA8A6FD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68800" y="5568950"/>
              <a:ext cx="1588" cy="1588"/>
            </a:xfrm>
            <a:prstGeom prst="rect">
              <a:avLst/>
            </a:prstGeom>
            <a:solidFill>
              <a:srgbClr val="B59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5871">
              <a:extLst>
                <a:ext uri="{FF2B5EF4-FFF2-40B4-BE49-F238E27FC236}">
                  <a16:creationId xmlns:a16="http://schemas.microsoft.com/office/drawing/2014/main" id="{45AAEF09-3F6D-4A58-8157-E68FF7DC6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70388" y="55689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09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Rectangle 5872">
              <a:extLst>
                <a:ext uri="{FF2B5EF4-FFF2-40B4-BE49-F238E27FC236}">
                  <a16:creationId xmlns:a16="http://schemas.microsoft.com/office/drawing/2014/main" id="{8BA9046B-48E1-473E-BEBD-3034E58D81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73563" y="5568950"/>
              <a:ext cx="1588" cy="1588"/>
            </a:xfrm>
            <a:prstGeom prst="rect">
              <a:avLst/>
            </a:prstGeom>
            <a:solidFill>
              <a:srgbClr val="B09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5873">
              <a:extLst>
                <a:ext uri="{FF2B5EF4-FFF2-40B4-BE49-F238E27FC236}">
                  <a16:creationId xmlns:a16="http://schemas.microsoft.com/office/drawing/2014/main" id="{E66B8692-9F10-4E14-A302-4B98CBF6D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75150" y="55689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98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Rectangle 5874">
              <a:extLst>
                <a:ext uri="{FF2B5EF4-FFF2-40B4-BE49-F238E27FC236}">
                  <a16:creationId xmlns:a16="http://schemas.microsoft.com/office/drawing/2014/main" id="{150288D1-8048-43E2-BC96-AABC53E90B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78325" y="5568950"/>
              <a:ext cx="1588" cy="1588"/>
            </a:xfrm>
            <a:prstGeom prst="rect">
              <a:avLst/>
            </a:prstGeom>
            <a:solidFill>
              <a:srgbClr val="AC98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5875">
              <a:extLst>
                <a:ext uri="{FF2B5EF4-FFF2-40B4-BE49-F238E27FC236}">
                  <a16:creationId xmlns:a16="http://schemas.microsoft.com/office/drawing/2014/main" id="{8DDF89E7-8D13-44CE-A441-F8B5E60C9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81500" y="55689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894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Rectangle 5876">
              <a:extLst>
                <a:ext uri="{FF2B5EF4-FFF2-40B4-BE49-F238E27FC236}">
                  <a16:creationId xmlns:a16="http://schemas.microsoft.com/office/drawing/2014/main" id="{3AF9C9C5-B8C5-4DD4-B12C-FBAC59430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78325" y="5568950"/>
              <a:ext cx="1588" cy="1588"/>
            </a:xfrm>
            <a:prstGeom prst="rect">
              <a:avLst/>
            </a:prstGeom>
            <a:solidFill>
              <a:srgbClr val="A894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5877">
              <a:extLst>
                <a:ext uri="{FF2B5EF4-FFF2-40B4-BE49-F238E27FC236}">
                  <a16:creationId xmlns:a16="http://schemas.microsoft.com/office/drawing/2014/main" id="{F57FC7E4-1012-41A7-94BF-39EC47774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86263" y="55689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9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Rectangle 5878">
              <a:extLst>
                <a:ext uri="{FF2B5EF4-FFF2-40B4-BE49-F238E27FC236}">
                  <a16:creationId xmlns:a16="http://schemas.microsoft.com/office/drawing/2014/main" id="{1EB29ADD-9D5D-477B-B22D-F6113E6447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83088" y="5568950"/>
              <a:ext cx="1588" cy="1588"/>
            </a:xfrm>
            <a:prstGeom prst="rect">
              <a:avLst/>
            </a:prstGeom>
            <a:solidFill>
              <a:srgbClr val="A49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5879">
              <a:extLst>
                <a:ext uri="{FF2B5EF4-FFF2-40B4-BE49-F238E27FC236}">
                  <a16:creationId xmlns:a16="http://schemas.microsoft.com/office/drawing/2014/main" id="{CF68F28B-75F0-4412-89FA-2A5EB1048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91025" y="5568950"/>
              <a:ext cx="3175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08D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5880">
              <a:extLst>
                <a:ext uri="{FF2B5EF4-FFF2-40B4-BE49-F238E27FC236}">
                  <a16:creationId xmlns:a16="http://schemas.microsoft.com/office/drawing/2014/main" id="{292FD8E8-DD9B-48EB-A52A-990B80481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86263" y="55689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8D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5881">
              <a:extLst>
                <a:ext uri="{FF2B5EF4-FFF2-40B4-BE49-F238E27FC236}">
                  <a16:creationId xmlns:a16="http://schemas.microsoft.com/office/drawing/2014/main" id="{FF3B3430-870E-4DB7-8980-FD4554674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95788" y="5568950"/>
              <a:ext cx="3175" cy="0"/>
            </a:xfrm>
            <a:custGeom>
              <a:avLst/>
              <a:gdLst>
                <a:gd name="T0" fmla="*/ 0 w 2"/>
                <a:gd name="T1" fmla="*/ 0 w 2"/>
                <a:gd name="T2" fmla="*/ 2 w 2"/>
                <a:gd name="T3" fmla="*/ 0 w 2"/>
                <a:gd name="T4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8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5882">
              <a:extLst>
                <a:ext uri="{FF2B5EF4-FFF2-40B4-BE49-F238E27FC236}">
                  <a16:creationId xmlns:a16="http://schemas.microsoft.com/office/drawing/2014/main" id="{6BA24AFF-2DFA-48D2-8051-89C03DE25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92613" y="5568950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C8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5883">
              <a:extLst>
                <a:ext uri="{FF2B5EF4-FFF2-40B4-BE49-F238E27FC236}">
                  <a16:creationId xmlns:a16="http://schemas.microsoft.com/office/drawing/2014/main" id="{CCA44215-9514-4C6D-BA1B-F5039B1B6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97375" y="5567363"/>
              <a:ext cx="0" cy="1588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88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Rectangle 5884">
              <a:extLst>
                <a:ext uri="{FF2B5EF4-FFF2-40B4-BE49-F238E27FC236}">
                  <a16:creationId xmlns:a16="http://schemas.microsoft.com/office/drawing/2014/main" id="{3397AC08-024C-4418-B713-BA5F40758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95788" y="5568950"/>
              <a:ext cx="1588" cy="1588"/>
            </a:xfrm>
            <a:prstGeom prst="rect">
              <a:avLst/>
            </a:prstGeom>
            <a:solidFill>
              <a:srgbClr val="988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Rectangle 5885">
              <a:extLst>
                <a:ext uri="{FF2B5EF4-FFF2-40B4-BE49-F238E27FC236}">
                  <a16:creationId xmlns:a16="http://schemas.microsoft.com/office/drawing/2014/main" id="{65D8F7A8-CE49-4827-9725-DABED8D51D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400550" y="5567363"/>
              <a:ext cx="1588" cy="1588"/>
            </a:xfrm>
            <a:prstGeom prst="rect">
              <a:avLst/>
            </a:prstGeom>
            <a:solidFill>
              <a:srgbClr val="948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5886">
              <a:extLst>
                <a:ext uri="{FF2B5EF4-FFF2-40B4-BE49-F238E27FC236}">
                  <a16:creationId xmlns:a16="http://schemas.microsoft.com/office/drawing/2014/main" id="{B594619B-5110-4C4A-AEAC-8B2C9E6B0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03725" y="55673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8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5887">
              <a:extLst>
                <a:ext uri="{FF2B5EF4-FFF2-40B4-BE49-F238E27FC236}">
                  <a16:creationId xmlns:a16="http://schemas.microsoft.com/office/drawing/2014/main" id="{E9FC1374-0AAB-4990-83A1-CA0BEFE9B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08488" y="5564188"/>
              <a:ext cx="3175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8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5888">
              <a:extLst>
                <a:ext uri="{FF2B5EF4-FFF2-40B4-BE49-F238E27FC236}">
                  <a16:creationId xmlns:a16="http://schemas.microsoft.com/office/drawing/2014/main" id="{4A5C7837-8F09-46C1-A56C-40B6D5385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14838" y="55387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8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5889">
              <a:extLst>
                <a:ext uri="{FF2B5EF4-FFF2-40B4-BE49-F238E27FC236}">
                  <a16:creationId xmlns:a16="http://schemas.microsoft.com/office/drawing/2014/main" id="{0B16FE3E-2478-4D97-AD0E-8D23FC7C9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08488" y="55641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8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5890">
              <a:extLst>
                <a:ext uri="{FF2B5EF4-FFF2-40B4-BE49-F238E27FC236}">
                  <a16:creationId xmlns:a16="http://schemas.microsoft.com/office/drawing/2014/main" id="{A83E00A5-F748-45D2-AE4A-676F2EE20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10075" y="5562600"/>
              <a:ext cx="0" cy="1588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8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5891">
              <a:extLst>
                <a:ext uri="{FF2B5EF4-FFF2-40B4-BE49-F238E27FC236}">
                  <a16:creationId xmlns:a16="http://schemas.microsoft.com/office/drawing/2014/main" id="{2A643C86-FBD5-43BD-AA00-E0D4A08AD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33875" y="5497513"/>
              <a:ext cx="3175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8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Rectangle 5892">
              <a:extLst>
                <a:ext uri="{FF2B5EF4-FFF2-40B4-BE49-F238E27FC236}">
                  <a16:creationId xmlns:a16="http://schemas.microsoft.com/office/drawing/2014/main" id="{EE22318B-B88C-45EC-ABA8-5DC863CE2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33875" y="5497513"/>
              <a:ext cx="1588" cy="1588"/>
            </a:xfrm>
            <a:prstGeom prst="rect">
              <a:avLst/>
            </a:prstGeom>
            <a:solidFill>
              <a:srgbClr val="948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Rectangle 5893">
              <a:extLst>
                <a:ext uri="{FF2B5EF4-FFF2-40B4-BE49-F238E27FC236}">
                  <a16:creationId xmlns:a16="http://schemas.microsoft.com/office/drawing/2014/main" id="{DFE62056-F98F-4D6E-ABFF-8702023AD7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38638" y="5494338"/>
              <a:ext cx="1588" cy="1588"/>
            </a:xfrm>
            <a:prstGeom prst="rect">
              <a:avLst/>
            </a:prstGeom>
            <a:solidFill>
              <a:srgbClr val="988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Rectangle 5894">
              <a:extLst>
                <a:ext uri="{FF2B5EF4-FFF2-40B4-BE49-F238E27FC236}">
                  <a16:creationId xmlns:a16="http://schemas.microsoft.com/office/drawing/2014/main" id="{75BAF594-0DEB-4CB7-8FF1-644432E1BC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37050" y="5494338"/>
              <a:ext cx="1588" cy="1588"/>
            </a:xfrm>
            <a:prstGeom prst="rect">
              <a:avLst/>
            </a:prstGeom>
            <a:solidFill>
              <a:srgbClr val="988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Rectangle 5895">
              <a:extLst>
                <a:ext uri="{FF2B5EF4-FFF2-40B4-BE49-F238E27FC236}">
                  <a16:creationId xmlns:a16="http://schemas.microsoft.com/office/drawing/2014/main" id="{02171A11-43C0-43F1-936D-2106881111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33875" y="5497513"/>
              <a:ext cx="1588" cy="1588"/>
            </a:xfrm>
            <a:prstGeom prst="rect">
              <a:avLst/>
            </a:prstGeom>
            <a:solidFill>
              <a:srgbClr val="988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Rectangle 5896">
              <a:extLst>
                <a:ext uri="{FF2B5EF4-FFF2-40B4-BE49-F238E27FC236}">
                  <a16:creationId xmlns:a16="http://schemas.microsoft.com/office/drawing/2014/main" id="{F18988AD-5BD0-4F22-AB76-99FE020C89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43400" y="5494338"/>
              <a:ext cx="1588" cy="1588"/>
            </a:xfrm>
            <a:prstGeom prst="rect">
              <a:avLst/>
            </a:prstGeom>
            <a:solidFill>
              <a:srgbClr val="9C93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Rectangle 5897">
              <a:extLst>
                <a:ext uri="{FF2B5EF4-FFF2-40B4-BE49-F238E27FC236}">
                  <a16:creationId xmlns:a16="http://schemas.microsoft.com/office/drawing/2014/main" id="{FFEDE132-2ED4-49DB-B875-4AD23E2FC7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38638" y="5494338"/>
              <a:ext cx="1588" cy="1588"/>
            </a:xfrm>
            <a:prstGeom prst="rect">
              <a:avLst/>
            </a:prstGeom>
            <a:solidFill>
              <a:srgbClr val="9C93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Rectangle 5898">
              <a:extLst>
                <a:ext uri="{FF2B5EF4-FFF2-40B4-BE49-F238E27FC236}">
                  <a16:creationId xmlns:a16="http://schemas.microsoft.com/office/drawing/2014/main" id="{CFAB2A28-C703-4321-B0D8-DE74DEE5EC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41813" y="5494338"/>
              <a:ext cx="1588" cy="1588"/>
            </a:xfrm>
            <a:prstGeom prst="rect">
              <a:avLst/>
            </a:prstGeom>
            <a:solidFill>
              <a:srgbClr val="9C93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Rectangle 5899">
              <a:extLst>
                <a:ext uri="{FF2B5EF4-FFF2-40B4-BE49-F238E27FC236}">
                  <a16:creationId xmlns:a16="http://schemas.microsoft.com/office/drawing/2014/main" id="{DDFA412F-9D09-42F9-9E71-2A10253F4F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43400" y="5494338"/>
              <a:ext cx="1588" cy="1588"/>
            </a:xfrm>
            <a:prstGeom prst="rect">
              <a:avLst/>
            </a:prstGeom>
            <a:solidFill>
              <a:srgbClr val="A096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5900">
              <a:extLst>
                <a:ext uri="{FF2B5EF4-FFF2-40B4-BE49-F238E27FC236}">
                  <a16:creationId xmlns:a16="http://schemas.microsoft.com/office/drawing/2014/main" id="{00354371-A734-4938-9323-4FBA02EC7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46575" y="5491163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A096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Rectangle 5901">
              <a:extLst>
                <a:ext uri="{FF2B5EF4-FFF2-40B4-BE49-F238E27FC236}">
                  <a16:creationId xmlns:a16="http://schemas.microsoft.com/office/drawing/2014/main" id="{5B5E90C8-7454-48AC-9964-922229FE8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46575" y="5491163"/>
              <a:ext cx="1588" cy="1588"/>
            </a:xfrm>
            <a:prstGeom prst="rect">
              <a:avLst/>
            </a:prstGeom>
            <a:solidFill>
              <a:srgbClr val="A096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Rectangle 5902">
              <a:extLst>
                <a:ext uri="{FF2B5EF4-FFF2-40B4-BE49-F238E27FC236}">
                  <a16:creationId xmlns:a16="http://schemas.microsoft.com/office/drawing/2014/main" id="{EBC26ACD-06D4-432B-87BC-F8801ABD29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46575" y="5491163"/>
              <a:ext cx="1588" cy="1588"/>
            </a:xfrm>
            <a:prstGeom prst="rect">
              <a:avLst/>
            </a:prstGeom>
            <a:solidFill>
              <a:srgbClr val="A49A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Rectangle 5903">
              <a:extLst>
                <a:ext uri="{FF2B5EF4-FFF2-40B4-BE49-F238E27FC236}">
                  <a16:creationId xmlns:a16="http://schemas.microsoft.com/office/drawing/2014/main" id="{92A2BC4A-7A20-4CEB-8122-E63137D90E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48163" y="5491163"/>
              <a:ext cx="1588" cy="1588"/>
            </a:xfrm>
            <a:prstGeom prst="rect">
              <a:avLst/>
            </a:prstGeom>
            <a:solidFill>
              <a:srgbClr val="A49A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Rectangle 5904">
              <a:extLst>
                <a:ext uri="{FF2B5EF4-FFF2-40B4-BE49-F238E27FC236}">
                  <a16:creationId xmlns:a16="http://schemas.microsoft.com/office/drawing/2014/main" id="{B1C8615F-972F-4589-B6B1-33CB47C85E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51338" y="5491163"/>
              <a:ext cx="1588" cy="1588"/>
            </a:xfrm>
            <a:prstGeom prst="rect">
              <a:avLst/>
            </a:prstGeom>
            <a:solidFill>
              <a:srgbClr val="A49A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Rectangle 5905">
              <a:extLst>
                <a:ext uri="{FF2B5EF4-FFF2-40B4-BE49-F238E27FC236}">
                  <a16:creationId xmlns:a16="http://schemas.microsoft.com/office/drawing/2014/main" id="{81BF44DE-D0E0-4E30-80B7-955F714257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52925" y="5491163"/>
              <a:ext cx="1588" cy="1588"/>
            </a:xfrm>
            <a:prstGeom prst="rect">
              <a:avLst/>
            </a:prstGeom>
            <a:solidFill>
              <a:srgbClr val="A89E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Rectangle 5906">
              <a:extLst>
                <a:ext uri="{FF2B5EF4-FFF2-40B4-BE49-F238E27FC236}">
                  <a16:creationId xmlns:a16="http://schemas.microsoft.com/office/drawing/2014/main" id="{49A72DD0-DACB-45B7-B916-663627BB2E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56100" y="5491163"/>
              <a:ext cx="1588" cy="1588"/>
            </a:xfrm>
            <a:prstGeom prst="rect">
              <a:avLst/>
            </a:prstGeom>
            <a:solidFill>
              <a:srgbClr val="A89E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Rectangle 5907">
              <a:extLst>
                <a:ext uri="{FF2B5EF4-FFF2-40B4-BE49-F238E27FC236}">
                  <a16:creationId xmlns:a16="http://schemas.microsoft.com/office/drawing/2014/main" id="{4F4970E7-B246-4357-B6DC-86DE66ACC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51338" y="5491163"/>
              <a:ext cx="1588" cy="1588"/>
            </a:xfrm>
            <a:prstGeom prst="rect">
              <a:avLst/>
            </a:prstGeom>
            <a:solidFill>
              <a:srgbClr val="A89E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Rectangle 5908">
              <a:extLst>
                <a:ext uri="{FF2B5EF4-FFF2-40B4-BE49-F238E27FC236}">
                  <a16:creationId xmlns:a16="http://schemas.microsoft.com/office/drawing/2014/main" id="{17E349C5-2136-4DA0-A038-D9BDE5DA74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59275" y="5491163"/>
              <a:ext cx="3175" cy="1588"/>
            </a:xfrm>
            <a:prstGeom prst="rect">
              <a:avLst/>
            </a:prstGeom>
            <a:solidFill>
              <a:srgbClr val="ACA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Rectangle 5909">
              <a:extLst>
                <a:ext uri="{FF2B5EF4-FFF2-40B4-BE49-F238E27FC236}">
                  <a16:creationId xmlns:a16="http://schemas.microsoft.com/office/drawing/2014/main" id="{37E5DB0A-ABD1-4FCF-BF70-D8FA27B6EE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59275" y="5491163"/>
              <a:ext cx="1588" cy="1588"/>
            </a:xfrm>
            <a:prstGeom prst="rect">
              <a:avLst/>
            </a:prstGeom>
            <a:solidFill>
              <a:srgbClr val="ACA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Rectangle 5910">
              <a:extLst>
                <a:ext uri="{FF2B5EF4-FFF2-40B4-BE49-F238E27FC236}">
                  <a16:creationId xmlns:a16="http://schemas.microsoft.com/office/drawing/2014/main" id="{7417CBB8-F0B4-4360-975F-E1D3DDB63C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56100" y="5491163"/>
              <a:ext cx="1588" cy="1588"/>
            </a:xfrm>
            <a:prstGeom prst="rect">
              <a:avLst/>
            </a:prstGeom>
            <a:solidFill>
              <a:srgbClr val="ACA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Rectangle 5911">
              <a:extLst>
                <a:ext uri="{FF2B5EF4-FFF2-40B4-BE49-F238E27FC236}">
                  <a16:creationId xmlns:a16="http://schemas.microsoft.com/office/drawing/2014/main" id="{B6477615-D16B-46C7-AF56-C4D4914717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64038" y="5491163"/>
              <a:ext cx="1588" cy="1588"/>
            </a:xfrm>
            <a:prstGeom prst="rect">
              <a:avLst/>
            </a:prstGeom>
            <a:solidFill>
              <a:srgbClr val="B0A5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Rectangle 5912">
              <a:extLst>
                <a:ext uri="{FF2B5EF4-FFF2-40B4-BE49-F238E27FC236}">
                  <a16:creationId xmlns:a16="http://schemas.microsoft.com/office/drawing/2014/main" id="{06C45991-F9CE-4653-A605-9158FD25AB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59275" y="5491163"/>
              <a:ext cx="1588" cy="1588"/>
            </a:xfrm>
            <a:prstGeom prst="rect">
              <a:avLst/>
            </a:prstGeom>
            <a:solidFill>
              <a:srgbClr val="B0A5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Rectangle 5913">
              <a:extLst>
                <a:ext uri="{FF2B5EF4-FFF2-40B4-BE49-F238E27FC236}">
                  <a16:creationId xmlns:a16="http://schemas.microsoft.com/office/drawing/2014/main" id="{C04BC90C-C3FC-4E21-8E2C-B3036087F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60863" y="5491163"/>
              <a:ext cx="1588" cy="1588"/>
            </a:xfrm>
            <a:prstGeom prst="rect">
              <a:avLst/>
            </a:prstGeom>
            <a:solidFill>
              <a:srgbClr val="B0A5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Rectangle 5914">
              <a:extLst>
                <a:ext uri="{FF2B5EF4-FFF2-40B4-BE49-F238E27FC236}">
                  <a16:creationId xmlns:a16="http://schemas.microsoft.com/office/drawing/2014/main" id="{0C495F9B-A584-4291-AADB-DE9A6FD26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68800" y="5491163"/>
              <a:ext cx="1588" cy="1588"/>
            </a:xfrm>
            <a:prstGeom prst="rect">
              <a:avLst/>
            </a:prstGeom>
            <a:solidFill>
              <a:srgbClr val="B4A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Rectangle 5915">
              <a:extLst>
                <a:ext uri="{FF2B5EF4-FFF2-40B4-BE49-F238E27FC236}">
                  <a16:creationId xmlns:a16="http://schemas.microsoft.com/office/drawing/2014/main" id="{20D8ABD1-FB5F-4528-A56B-BD82F735A5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65625" y="5491163"/>
              <a:ext cx="1588" cy="1588"/>
            </a:xfrm>
            <a:prstGeom prst="rect">
              <a:avLst/>
            </a:prstGeom>
            <a:solidFill>
              <a:srgbClr val="B4A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Rectangle 5916">
              <a:extLst>
                <a:ext uri="{FF2B5EF4-FFF2-40B4-BE49-F238E27FC236}">
                  <a16:creationId xmlns:a16="http://schemas.microsoft.com/office/drawing/2014/main" id="{2BF79AA9-7597-4CC6-9299-53E1997AE1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64038" y="5491163"/>
              <a:ext cx="1588" cy="1588"/>
            </a:xfrm>
            <a:prstGeom prst="rect">
              <a:avLst/>
            </a:prstGeom>
            <a:solidFill>
              <a:srgbClr val="B4A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5917">
              <a:extLst>
                <a:ext uri="{FF2B5EF4-FFF2-40B4-BE49-F238E27FC236}">
                  <a16:creationId xmlns:a16="http://schemas.microsoft.com/office/drawing/2014/main" id="{D2F2B544-D577-4CE8-A8DA-F6303C487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73563" y="5494338"/>
              <a:ext cx="3175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B8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Rectangle 5918">
              <a:extLst>
                <a:ext uri="{FF2B5EF4-FFF2-40B4-BE49-F238E27FC236}">
                  <a16:creationId xmlns:a16="http://schemas.microsoft.com/office/drawing/2014/main" id="{FAB13EF9-0034-4CD8-A340-1C1C21DEEB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70388" y="5494338"/>
              <a:ext cx="1588" cy="1588"/>
            </a:xfrm>
            <a:prstGeom prst="rect">
              <a:avLst/>
            </a:prstGeom>
            <a:solidFill>
              <a:srgbClr val="B8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5919">
              <a:extLst>
                <a:ext uri="{FF2B5EF4-FFF2-40B4-BE49-F238E27FC236}">
                  <a16:creationId xmlns:a16="http://schemas.microsoft.com/office/drawing/2014/main" id="{BAA2C392-808B-4ED1-9AF2-E32D5B787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75150" y="5494338"/>
              <a:ext cx="1588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8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Rectangle 5920">
              <a:extLst>
                <a:ext uri="{FF2B5EF4-FFF2-40B4-BE49-F238E27FC236}">
                  <a16:creationId xmlns:a16="http://schemas.microsoft.com/office/drawing/2014/main" id="{7BE0E486-3891-4B68-AA27-5D6E0780E8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75150" y="5494338"/>
              <a:ext cx="1588" cy="1588"/>
            </a:xfrm>
            <a:prstGeom prst="rect">
              <a:avLst/>
            </a:prstGeom>
            <a:solidFill>
              <a:srgbClr val="B8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Rectangle 5921">
              <a:extLst>
                <a:ext uri="{FF2B5EF4-FFF2-40B4-BE49-F238E27FC236}">
                  <a16:creationId xmlns:a16="http://schemas.microsoft.com/office/drawing/2014/main" id="{18EA9685-9963-4482-A425-54C79511AC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68800" y="5491163"/>
              <a:ext cx="1588" cy="3175"/>
            </a:xfrm>
            <a:prstGeom prst="rect">
              <a:avLst/>
            </a:prstGeom>
            <a:solidFill>
              <a:srgbClr val="B8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Rectangle 5922">
              <a:extLst>
                <a:ext uri="{FF2B5EF4-FFF2-40B4-BE49-F238E27FC236}">
                  <a16:creationId xmlns:a16="http://schemas.microsoft.com/office/drawing/2014/main" id="{D767BCAF-EBB0-43D8-8689-5A65305EEE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83088" y="5497513"/>
              <a:ext cx="1588" cy="1588"/>
            </a:xfrm>
            <a:prstGeom prst="rect">
              <a:avLst/>
            </a:prstGeom>
            <a:solidFill>
              <a:srgbClr val="BDB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Rectangle 5923">
              <a:extLst>
                <a:ext uri="{FF2B5EF4-FFF2-40B4-BE49-F238E27FC236}">
                  <a16:creationId xmlns:a16="http://schemas.microsoft.com/office/drawing/2014/main" id="{24F80035-20E3-46FF-A1A7-3010661DDA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78325" y="5497513"/>
              <a:ext cx="1588" cy="1588"/>
            </a:xfrm>
            <a:prstGeom prst="rect">
              <a:avLst/>
            </a:prstGeom>
            <a:solidFill>
              <a:srgbClr val="BDB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Rectangle 5924">
              <a:extLst>
                <a:ext uri="{FF2B5EF4-FFF2-40B4-BE49-F238E27FC236}">
                  <a16:creationId xmlns:a16="http://schemas.microsoft.com/office/drawing/2014/main" id="{F4AF7812-5D71-4178-BE6E-798D6B51D9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75150" y="5494338"/>
              <a:ext cx="1588" cy="1588"/>
            </a:xfrm>
            <a:prstGeom prst="rect">
              <a:avLst/>
            </a:prstGeom>
            <a:solidFill>
              <a:srgbClr val="BDB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Rectangle 5925">
              <a:extLst>
                <a:ext uri="{FF2B5EF4-FFF2-40B4-BE49-F238E27FC236}">
                  <a16:creationId xmlns:a16="http://schemas.microsoft.com/office/drawing/2014/main" id="{CF18957F-081C-4358-B28B-8F22B53DEB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86263" y="5499100"/>
              <a:ext cx="1588" cy="1588"/>
            </a:xfrm>
            <a:prstGeom prst="rect">
              <a:avLst/>
            </a:prstGeom>
            <a:solidFill>
              <a:srgbClr val="BDB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Rectangle 5926">
              <a:extLst>
                <a:ext uri="{FF2B5EF4-FFF2-40B4-BE49-F238E27FC236}">
                  <a16:creationId xmlns:a16="http://schemas.microsoft.com/office/drawing/2014/main" id="{C1892A81-99AA-4D53-B335-146463F0D7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81500" y="5497513"/>
              <a:ext cx="1588" cy="1588"/>
            </a:xfrm>
            <a:prstGeom prst="rect">
              <a:avLst/>
            </a:prstGeom>
            <a:solidFill>
              <a:srgbClr val="BDB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Rectangle 5927">
              <a:extLst>
                <a:ext uri="{FF2B5EF4-FFF2-40B4-BE49-F238E27FC236}">
                  <a16:creationId xmlns:a16="http://schemas.microsoft.com/office/drawing/2014/main" id="{924CF79F-5C3A-4125-A014-1C9B83E30A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87850" y="5502275"/>
              <a:ext cx="1588" cy="1588"/>
            </a:xfrm>
            <a:prstGeom prst="rect">
              <a:avLst/>
            </a:prstGeom>
            <a:solidFill>
              <a:srgbClr val="B8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Rectangle 5928">
              <a:extLst>
                <a:ext uri="{FF2B5EF4-FFF2-40B4-BE49-F238E27FC236}">
                  <a16:creationId xmlns:a16="http://schemas.microsoft.com/office/drawing/2014/main" id="{39A0F654-C1F0-454B-B83F-E22CA65888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86263" y="5499100"/>
              <a:ext cx="1588" cy="1588"/>
            </a:xfrm>
            <a:prstGeom prst="rect">
              <a:avLst/>
            </a:prstGeom>
            <a:solidFill>
              <a:srgbClr val="B8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Rectangle 5929">
              <a:extLst>
                <a:ext uri="{FF2B5EF4-FFF2-40B4-BE49-F238E27FC236}">
                  <a16:creationId xmlns:a16="http://schemas.microsoft.com/office/drawing/2014/main" id="{0E46C8CC-B772-44EB-8BA3-A397FA5ADE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87850" y="5499100"/>
              <a:ext cx="1588" cy="1588"/>
            </a:xfrm>
            <a:prstGeom prst="rect">
              <a:avLst/>
            </a:prstGeom>
            <a:solidFill>
              <a:srgbClr val="B8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Rectangle 5930">
              <a:extLst>
                <a:ext uri="{FF2B5EF4-FFF2-40B4-BE49-F238E27FC236}">
                  <a16:creationId xmlns:a16="http://schemas.microsoft.com/office/drawing/2014/main" id="{21AB40EB-720C-43A9-9650-324FF8DCE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87850" y="5502275"/>
              <a:ext cx="1588" cy="1588"/>
            </a:xfrm>
            <a:prstGeom prst="rect">
              <a:avLst/>
            </a:prstGeom>
            <a:solidFill>
              <a:srgbClr val="B8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Rectangle 5931">
              <a:extLst>
                <a:ext uri="{FF2B5EF4-FFF2-40B4-BE49-F238E27FC236}">
                  <a16:creationId xmlns:a16="http://schemas.microsoft.com/office/drawing/2014/main" id="{384FB542-6ECE-4D6F-BD0B-2A97E176CD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91025" y="5502275"/>
              <a:ext cx="1588" cy="1588"/>
            </a:xfrm>
            <a:prstGeom prst="rect">
              <a:avLst/>
            </a:prstGeom>
            <a:solidFill>
              <a:srgbClr val="B8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5932">
              <a:extLst>
                <a:ext uri="{FF2B5EF4-FFF2-40B4-BE49-F238E27FC236}">
                  <a16:creationId xmlns:a16="http://schemas.microsoft.com/office/drawing/2014/main" id="{F087DC8A-DC7E-41FE-A4E8-1491D68E2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92613" y="5503863"/>
              <a:ext cx="1588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4A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5933">
              <a:extLst>
                <a:ext uri="{FF2B5EF4-FFF2-40B4-BE49-F238E27FC236}">
                  <a16:creationId xmlns:a16="http://schemas.microsoft.com/office/drawing/2014/main" id="{74B193EB-55ED-42F1-BEC0-16575B515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91025" y="5502275"/>
              <a:ext cx="0" cy="1588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A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Rectangle 5934">
              <a:extLst>
                <a:ext uri="{FF2B5EF4-FFF2-40B4-BE49-F238E27FC236}">
                  <a16:creationId xmlns:a16="http://schemas.microsoft.com/office/drawing/2014/main" id="{BC34469F-39A0-49BC-8351-F990475F5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91025" y="5503863"/>
              <a:ext cx="1588" cy="1588"/>
            </a:xfrm>
            <a:prstGeom prst="rect">
              <a:avLst/>
            </a:prstGeom>
            <a:solidFill>
              <a:srgbClr val="B4A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Rectangle 5935">
              <a:extLst>
                <a:ext uri="{FF2B5EF4-FFF2-40B4-BE49-F238E27FC236}">
                  <a16:creationId xmlns:a16="http://schemas.microsoft.com/office/drawing/2014/main" id="{2F96F291-5595-4893-80AF-195D99556E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92613" y="5507038"/>
              <a:ext cx="1588" cy="1588"/>
            </a:xfrm>
            <a:prstGeom prst="rect">
              <a:avLst/>
            </a:prstGeom>
            <a:solidFill>
              <a:srgbClr val="B0A5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Rectangle 5936">
              <a:extLst>
                <a:ext uri="{FF2B5EF4-FFF2-40B4-BE49-F238E27FC236}">
                  <a16:creationId xmlns:a16="http://schemas.microsoft.com/office/drawing/2014/main" id="{26E3DA3B-D4D6-4E2B-A77F-7D0FE4C73A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92613" y="5503863"/>
              <a:ext cx="1588" cy="3175"/>
            </a:xfrm>
            <a:prstGeom prst="rect">
              <a:avLst/>
            </a:prstGeom>
            <a:solidFill>
              <a:srgbClr val="B0A5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5937">
              <a:extLst>
                <a:ext uri="{FF2B5EF4-FFF2-40B4-BE49-F238E27FC236}">
                  <a16:creationId xmlns:a16="http://schemas.microsoft.com/office/drawing/2014/main" id="{5831F10C-9DE8-40B2-89C8-B8DEB4FBB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92613" y="55070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0A5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Rectangle 5938">
              <a:extLst>
                <a:ext uri="{FF2B5EF4-FFF2-40B4-BE49-F238E27FC236}">
                  <a16:creationId xmlns:a16="http://schemas.microsoft.com/office/drawing/2014/main" id="{F036E833-0F19-40E3-9ED1-41EEA90A1C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95788" y="5508625"/>
              <a:ext cx="1588" cy="1588"/>
            </a:xfrm>
            <a:prstGeom prst="rect">
              <a:avLst/>
            </a:prstGeom>
            <a:solidFill>
              <a:srgbClr val="ACA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Rectangle 5939">
              <a:extLst>
                <a:ext uri="{FF2B5EF4-FFF2-40B4-BE49-F238E27FC236}">
                  <a16:creationId xmlns:a16="http://schemas.microsoft.com/office/drawing/2014/main" id="{9CBFEC4E-4318-4925-B291-4A41AF7A1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95788" y="5508625"/>
              <a:ext cx="1588" cy="1588"/>
            </a:xfrm>
            <a:prstGeom prst="rect">
              <a:avLst/>
            </a:prstGeom>
            <a:solidFill>
              <a:srgbClr val="ACA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5940">
              <a:extLst>
                <a:ext uri="{FF2B5EF4-FFF2-40B4-BE49-F238E27FC236}">
                  <a16:creationId xmlns:a16="http://schemas.microsoft.com/office/drawing/2014/main" id="{3A11B2F1-4E79-42EE-A347-9CC8C1C5D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95788" y="5507038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CA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Rectangle 5941">
              <a:extLst>
                <a:ext uri="{FF2B5EF4-FFF2-40B4-BE49-F238E27FC236}">
                  <a16:creationId xmlns:a16="http://schemas.microsoft.com/office/drawing/2014/main" id="{A21221E4-B711-49F2-B261-F6B8823EC1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95788" y="5508625"/>
              <a:ext cx="1588" cy="1588"/>
            </a:xfrm>
            <a:prstGeom prst="rect">
              <a:avLst/>
            </a:prstGeom>
            <a:solidFill>
              <a:srgbClr val="A89E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5942">
              <a:extLst>
                <a:ext uri="{FF2B5EF4-FFF2-40B4-BE49-F238E27FC236}">
                  <a16:creationId xmlns:a16="http://schemas.microsoft.com/office/drawing/2014/main" id="{414D7FBE-F69E-4D60-97DF-98F7E7EB7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43400" y="55451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A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5943">
              <a:extLst>
                <a:ext uri="{FF2B5EF4-FFF2-40B4-BE49-F238E27FC236}">
                  <a16:creationId xmlns:a16="http://schemas.microsoft.com/office/drawing/2014/main" id="{88C67C3F-E1CA-4BAC-91B1-98BAD2D7D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48163" y="554513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9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5944">
              <a:extLst>
                <a:ext uri="{FF2B5EF4-FFF2-40B4-BE49-F238E27FC236}">
                  <a16:creationId xmlns:a16="http://schemas.microsoft.com/office/drawing/2014/main" id="{FEDAF19E-6932-4268-A0D6-B4A6418BB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51338" y="55451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09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Rectangle 5945">
              <a:extLst>
                <a:ext uri="{FF2B5EF4-FFF2-40B4-BE49-F238E27FC236}">
                  <a16:creationId xmlns:a16="http://schemas.microsoft.com/office/drawing/2014/main" id="{D93A4A67-953D-4F1B-A829-3A788AC206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52925" y="5545138"/>
              <a:ext cx="1588" cy="1588"/>
            </a:xfrm>
            <a:prstGeom prst="rect">
              <a:avLst/>
            </a:prstGeom>
            <a:solidFill>
              <a:srgbClr val="B09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5946">
              <a:extLst>
                <a:ext uri="{FF2B5EF4-FFF2-40B4-BE49-F238E27FC236}">
                  <a16:creationId xmlns:a16="http://schemas.microsoft.com/office/drawing/2014/main" id="{7E0A0F2D-54AC-4C7A-9398-F8865CEC3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56100" y="55451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98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Rectangle 5947">
              <a:extLst>
                <a:ext uri="{FF2B5EF4-FFF2-40B4-BE49-F238E27FC236}">
                  <a16:creationId xmlns:a16="http://schemas.microsoft.com/office/drawing/2014/main" id="{8F841B7A-EEC8-41C9-835C-71F05FCABF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59275" y="5545138"/>
              <a:ext cx="1588" cy="1588"/>
            </a:xfrm>
            <a:prstGeom prst="rect">
              <a:avLst/>
            </a:prstGeom>
            <a:solidFill>
              <a:srgbClr val="AC98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5948">
              <a:extLst>
                <a:ext uri="{FF2B5EF4-FFF2-40B4-BE49-F238E27FC236}">
                  <a16:creationId xmlns:a16="http://schemas.microsoft.com/office/drawing/2014/main" id="{C029E163-CD9A-4CD9-8F66-BF8757000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60863" y="55451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894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Rectangle 5949">
              <a:extLst>
                <a:ext uri="{FF2B5EF4-FFF2-40B4-BE49-F238E27FC236}">
                  <a16:creationId xmlns:a16="http://schemas.microsoft.com/office/drawing/2014/main" id="{C8B5E0A3-5E25-4157-8CC8-44068E0232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59275" y="5545138"/>
              <a:ext cx="1588" cy="1588"/>
            </a:xfrm>
            <a:prstGeom prst="rect">
              <a:avLst/>
            </a:prstGeom>
            <a:solidFill>
              <a:srgbClr val="A894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5950">
              <a:extLst>
                <a:ext uri="{FF2B5EF4-FFF2-40B4-BE49-F238E27FC236}">
                  <a16:creationId xmlns:a16="http://schemas.microsoft.com/office/drawing/2014/main" id="{C8081CE7-5F46-43FE-9741-7A04A4DB7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65625" y="55451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9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Rectangle 5951">
              <a:extLst>
                <a:ext uri="{FF2B5EF4-FFF2-40B4-BE49-F238E27FC236}">
                  <a16:creationId xmlns:a16="http://schemas.microsoft.com/office/drawing/2014/main" id="{AFA2ABB4-E8C8-4A7C-901F-E934645B82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64038" y="5545138"/>
              <a:ext cx="1588" cy="1588"/>
            </a:xfrm>
            <a:prstGeom prst="rect">
              <a:avLst/>
            </a:prstGeom>
            <a:solidFill>
              <a:srgbClr val="A49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Rectangle 5952">
              <a:extLst>
                <a:ext uri="{FF2B5EF4-FFF2-40B4-BE49-F238E27FC236}">
                  <a16:creationId xmlns:a16="http://schemas.microsoft.com/office/drawing/2014/main" id="{507EDA88-45BB-46BC-8880-B7A402A812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68800" y="5545138"/>
              <a:ext cx="1588" cy="1588"/>
            </a:xfrm>
            <a:prstGeom prst="rect">
              <a:avLst/>
            </a:prstGeom>
            <a:solidFill>
              <a:srgbClr val="A08D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5953">
              <a:extLst>
                <a:ext uri="{FF2B5EF4-FFF2-40B4-BE49-F238E27FC236}">
                  <a16:creationId xmlns:a16="http://schemas.microsoft.com/office/drawing/2014/main" id="{D9B994B5-5682-4C62-84E2-91D15774E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65625" y="55451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8D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Rectangle 5954">
              <a:extLst>
                <a:ext uri="{FF2B5EF4-FFF2-40B4-BE49-F238E27FC236}">
                  <a16:creationId xmlns:a16="http://schemas.microsoft.com/office/drawing/2014/main" id="{3D139EF4-C11F-40F1-95ED-A3C8459654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73563" y="5545138"/>
              <a:ext cx="1588" cy="1588"/>
            </a:xfrm>
            <a:prstGeom prst="rect">
              <a:avLst/>
            </a:prstGeom>
            <a:solidFill>
              <a:srgbClr val="9C8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5955">
              <a:extLst>
                <a:ext uri="{FF2B5EF4-FFF2-40B4-BE49-F238E27FC236}">
                  <a16:creationId xmlns:a16="http://schemas.microsoft.com/office/drawing/2014/main" id="{9CFB6DFD-1315-480D-AF24-2721A64D4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73563" y="5545138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C8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5956">
              <a:extLst>
                <a:ext uri="{FF2B5EF4-FFF2-40B4-BE49-F238E27FC236}">
                  <a16:creationId xmlns:a16="http://schemas.microsoft.com/office/drawing/2014/main" id="{6FF4FF6E-3A03-4A76-B2E8-4F447522D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78325" y="5541963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988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Rectangle 5957">
              <a:extLst>
                <a:ext uri="{FF2B5EF4-FFF2-40B4-BE49-F238E27FC236}">
                  <a16:creationId xmlns:a16="http://schemas.microsoft.com/office/drawing/2014/main" id="{537F41B0-A3E1-4CFD-ADC5-B53B17646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75150" y="5545138"/>
              <a:ext cx="1588" cy="1588"/>
            </a:xfrm>
            <a:prstGeom prst="rect">
              <a:avLst/>
            </a:prstGeom>
            <a:solidFill>
              <a:srgbClr val="988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5958">
              <a:extLst>
                <a:ext uri="{FF2B5EF4-FFF2-40B4-BE49-F238E27FC236}">
                  <a16:creationId xmlns:a16="http://schemas.microsoft.com/office/drawing/2014/main" id="{F52E0A94-C660-4F4B-BFEF-C3401DA33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81500" y="5541963"/>
              <a:ext cx="3175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8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5959">
              <a:extLst>
                <a:ext uri="{FF2B5EF4-FFF2-40B4-BE49-F238E27FC236}">
                  <a16:creationId xmlns:a16="http://schemas.microsoft.com/office/drawing/2014/main" id="{BF4674E1-D4A9-409E-B7C6-E8DED910A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83088" y="55419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8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Rectangle 5960">
              <a:extLst>
                <a:ext uri="{FF2B5EF4-FFF2-40B4-BE49-F238E27FC236}">
                  <a16:creationId xmlns:a16="http://schemas.microsoft.com/office/drawing/2014/main" id="{8AD83220-84AA-47E1-BDA3-D69775D6D3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86263" y="5538788"/>
              <a:ext cx="1588" cy="1588"/>
            </a:xfrm>
            <a:prstGeom prst="rect">
              <a:avLst/>
            </a:prstGeom>
            <a:solidFill>
              <a:srgbClr val="948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5961">
              <a:extLst>
                <a:ext uri="{FF2B5EF4-FFF2-40B4-BE49-F238E27FC236}">
                  <a16:creationId xmlns:a16="http://schemas.microsoft.com/office/drawing/2014/main" id="{FA94FF68-7731-4C04-9E41-4D4E9B965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95788" y="55149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8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5962">
              <a:extLst>
                <a:ext uri="{FF2B5EF4-FFF2-40B4-BE49-F238E27FC236}">
                  <a16:creationId xmlns:a16="http://schemas.microsoft.com/office/drawing/2014/main" id="{85B7076C-0E4A-4874-A5A5-C5930D96C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87850" y="55387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8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5963">
              <a:extLst>
                <a:ext uri="{FF2B5EF4-FFF2-40B4-BE49-F238E27FC236}">
                  <a16:creationId xmlns:a16="http://schemas.microsoft.com/office/drawing/2014/main" id="{86A31151-AC6E-4A15-8C28-B0895CCF1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91025" y="5537200"/>
              <a:ext cx="0" cy="1588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8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5964">
              <a:extLst>
                <a:ext uri="{FF2B5EF4-FFF2-40B4-BE49-F238E27FC236}">
                  <a16:creationId xmlns:a16="http://schemas.microsoft.com/office/drawing/2014/main" id="{9DFD6458-338A-4F0D-BB4F-F62F0ECB5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91075" y="5443538"/>
              <a:ext cx="488950" cy="496888"/>
            </a:xfrm>
            <a:custGeom>
              <a:avLst/>
              <a:gdLst>
                <a:gd name="T0" fmla="*/ 0 w 308"/>
                <a:gd name="T1" fmla="*/ 49 h 313"/>
                <a:gd name="T2" fmla="*/ 0 w 308"/>
                <a:gd name="T3" fmla="*/ 136 h 313"/>
                <a:gd name="T4" fmla="*/ 308 w 308"/>
                <a:gd name="T5" fmla="*/ 313 h 313"/>
                <a:gd name="T6" fmla="*/ 308 w 308"/>
                <a:gd name="T7" fmla="*/ 0 h 313"/>
                <a:gd name="T8" fmla="*/ 0 w 308"/>
                <a:gd name="T9" fmla="*/ 34 h 313"/>
                <a:gd name="T10" fmla="*/ 0 w 308"/>
                <a:gd name="T11" fmla="*/ 49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8" h="313">
                  <a:moveTo>
                    <a:pt x="0" y="49"/>
                  </a:moveTo>
                  <a:lnTo>
                    <a:pt x="0" y="136"/>
                  </a:lnTo>
                  <a:lnTo>
                    <a:pt x="308" y="313"/>
                  </a:lnTo>
                  <a:lnTo>
                    <a:pt x="308" y="0"/>
                  </a:lnTo>
                  <a:lnTo>
                    <a:pt x="0" y="34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BE9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5965">
              <a:extLst>
                <a:ext uri="{FF2B5EF4-FFF2-40B4-BE49-F238E27FC236}">
                  <a16:creationId xmlns:a16="http://schemas.microsoft.com/office/drawing/2014/main" id="{6A0FED2A-A2AC-4A45-A95F-F71F5F4F9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91075" y="5443538"/>
              <a:ext cx="488950" cy="496888"/>
            </a:xfrm>
            <a:custGeom>
              <a:avLst/>
              <a:gdLst>
                <a:gd name="T0" fmla="*/ 0 w 308"/>
                <a:gd name="T1" fmla="*/ 49 h 313"/>
                <a:gd name="T2" fmla="*/ 0 w 308"/>
                <a:gd name="T3" fmla="*/ 136 h 313"/>
                <a:gd name="T4" fmla="*/ 308 w 308"/>
                <a:gd name="T5" fmla="*/ 313 h 313"/>
                <a:gd name="T6" fmla="*/ 308 w 308"/>
                <a:gd name="T7" fmla="*/ 0 h 313"/>
                <a:gd name="T8" fmla="*/ 0 w 308"/>
                <a:gd name="T9" fmla="*/ 34 h 313"/>
                <a:gd name="T10" fmla="*/ 0 w 308"/>
                <a:gd name="T11" fmla="*/ 49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8" h="313">
                  <a:moveTo>
                    <a:pt x="0" y="49"/>
                  </a:moveTo>
                  <a:lnTo>
                    <a:pt x="0" y="136"/>
                  </a:lnTo>
                  <a:lnTo>
                    <a:pt x="308" y="313"/>
                  </a:lnTo>
                  <a:lnTo>
                    <a:pt x="308" y="0"/>
                  </a:lnTo>
                  <a:lnTo>
                    <a:pt x="0" y="34"/>
                  </a:lnTo>
                  <a:lnTo>
                    <a:pt x="0" y="4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5966">
              <a:extLst>
                <a:ext uri="{FF2B5EF4-FFF2-40B4-BE49-F238E27FC236}">
                  <a16:creationId xmlns:a16="http://schemas.microsoft.com/office/drawing/2014/main" id="{9AB4B120-202F-4CAF-8498-395D04B22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02125" y="5443538"/>
              <a:ext cx="490538" cy="496888"/>
            </a:xfrm>
            <a:custGeom>
              <a:avLst/>
              <a:gdLst>
                <a:gd name="T0" fmla="*/ 0 w 309"/>
                <a:gd name="T1" fmla="*/ 313 h 313"/>
                <a:gd name="T2" fmla="*/ 309 w 309"/>
                <a:gd name="T3" fmla="*/ 136 h 313"/>
                <a:gd name="T4" fmla="*/ 309 w 309"/>
                <a:gd name="T5" fmla="*/ 22 h 313"/>
                <a:gd name="T6" fmla="*/ 0 w 309"/>
                <a:gd name="T7" fmla="*/ 0 h 313"/>
                <a:gd name="T8" fmla="*/ 0 w 309"/>
                <a:gd name="T9" fmla="*/ 313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9" h="313">
                  <a:moveTo>
                    <a:pt x="0" y="313"/>
                  </a:moveTo>
                  <a:lnTo>
                    <a:pt x="309" y="136"/>
                  </a:lnTo>
                  <a:lnTo>
                    <a:pt x="309" y="22"/>
                  </a:lnTo>
                  <a:lnTo>
                    <a:pt x="0" y="0"/>
                  </a:lnTo>
                  <a:lnTo>
                    <a:pt x="0" y="313"/>
                  </a:lnTo>
                  <a:close/>
                </a:path>
              </a:pathLst>
            </a:custGeom>
            <a:solidFill>
              <a:srgbClr val="D9A6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5967">
              <a:extLst>
                <a:ext uri="{FF2B5EF4-FFF2-40B4-BE49-F238E27FC236}">
                  <a16:creationId xmlns:a16="http://schemas.microsoft.com/office/drawing/2014/main" id="{22D3F436-E2C5-40F7-B96D-BFAEBD4A9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02125" y="5443538"/>
              <a:ext cx="490538" cy="496888"/>
            </a:xfrm>
            <a:custGeom>
              <a:avLst/>
              <a:gdLst>
                <a:gd name="T0" fmla="*/ 0 w 309"/>
                <a:gd name="T1" fmla="*/ 313 h 313"/>
                <a:gd name="T2" fmla="*/ 309 w 309"/>
                <a:gd name="T3" fmla="*/ 136 h 313"/>
                <a:gd name="T4" fmla="*/ 309 w 309"/>
                <a:gd name="T5" fmla="*/ 22 h 313"/>
                <a:gd name="T6" fmla="*/ 0 w 309"/>
                <a:gd name="T7" fmla="*/ 0 h 313"/>
                <a:gd name="T8" fmla="*/ 0 w 309"/>
                <a:gd name="T9" fmla="*/ 313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9" h="313">
                  <a:moveTo>
                    <a:pt x="0" y="313"/>
                  </a:moveTo>
                  <a:lnTo>
                    <a:pt x="309" y="136"/>
                  </a:lnTo>
                  <a:lnTo>
                    <a:pt x="309" y="22"/>
                  </a:lnTo>
                  <a:lnTo>
                    <a:pt x="0" y="0"/>
                  </a:lnTo>
                  <a:lnTo>
                    <a:pt x="0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5968">
              <a:extLst>
                <a:ext uri="{FF2B5EF4-FFF2-40B4-BE49-F238E27FC236}">
                  <a16:creationId xmlns:a16="http://schemas.microsoft.com/office/drawing/2014/main" id="{A058C77D-8567-4DF8-8D7B-899FA373A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02125" y="5153025"/>
              <a:ext cx="657225" cy="519113"/>
            </a:xfrm>
            <a:custGeom>
              <a:avLst/>
              <a:gdLst>
                <a:gd name="T0" fmla="*/ 0 w 414"/>
                <a:gd name="T1" fmla="*/ 183 h 327"/>
                <a:gd name="T2" fmla="*/ 106 w 414"/>
                <a:gd name="T3" fmla="*/ 327 h 327"/>
                <a:gd name="T4" fmla="*/ 414 w 414"/>
                <a:gd name="T5" fmla="*/ 142 h 327"/>
                <a:gd name="T6" fmla="*/ 309 w 414"/>
                <a:gd name="T7" fmla="*/ 0 h 327"/>
                <a:gd name="T8" fmla="*/ 0 w 414"/>
                <a:gd name="T9" fmla="*/ 183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4" h="327">
                  <a:moveTo>
                    <a:pt x="0" y="183"/>
                  </a:moveTo>
                  <a:lnTo>
                    <a:pt x="106" y="327"/>
                  </a:lnTo>
                  <a:lnTo>
                    <a:pt x="414" y="142"/>
                  </a:lnTo>
                  <a:lnTo>
                    <a:pt x="309" y="0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EFBC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5969">
              <a:extLst>
                <a:ext uri="{FF2B5EF4-FFF2-40B4-BE49-F238E27FC236}">
                  <a16:creationId xmlns:a16="http://schemas.microsoft.com/office/drawing/2014/main" id="{1E24C7FC-AA18-4960-94B7-FC3B292A1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02125" y="5153025"/>
              <a:ext cx="657225" cy="519113"/>
            </a:xfrm>
            <a:custGeom>
              <a:avLst/>
              <a:gdLst>
                <a:gd name="T0" fmla="*/ 0 w 414"/>
                <a:gd name="T1" fmla="*/ 183 h 327"/>
                <a:gd name="T2" fmla="*/ 106 w 414"/>
                <a:gd name="T3" fmla="*/ 327 h 327"/>
                <a:gd name="T4" fmla="*/ 414 w 414"/>
                <a:gd name="T5" fmla="*/ 142 h 327"/>
                <a:gd name="T6" fmla="*/ 309 w 414"/>
                <a:gd name="T7" fmla="*/ 0 h 327"/>
                <a:gd name="T8" fmla="*/ 0 w 414"/>
                <a:gd name="T9" fmla="*/ 183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4" h="327">
                  <a:moveTo>
                    <a:pt x="0" y="183"/>
                  </a:moveTo>
                  <a:lnTo>
                    <a:pt x="106" y="327"/>
                  </a:lnTo>
                  <a:lnTo>
                    <a:pt x="414" y="142"/>
                  </a:lnTo>
                  <a:lnTo>
                    <a:pt x="309" y="0"/>
                  </a:lnTo>
                  <a:lnTo>
                    <a:pt x="0" y="18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5970">
              <a:extLst>
                <a:ext uri="{FF2B5EF4-FFF2-40B4-BE49-F238E27FC236}">
                  <a16:creationId xmlns:a16="http://schemas.microsoft.com/office/drawing/2014/main" id="{2600675F-472A-4098-8731-D670288C10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4791075" y="5443538"/>
              <a:ext cx="488950" cy="303213"/>
            </a:xfrm>
            <a:custGeom>
              <a:avLst/>
              <a:gdLst>
                <a:gd name="T0" fmla="*/ 191 w 198"/>
                <a:gd name="T1" fmla="*/ 37 h 121"/>
                <a:gd name="T2" fmla="*/ 191 w 198"/>
                <a:gd name="T3" fmla="*/ 37 h 121"/>
                <a:gd name="T4" fmla="*/ 191 w 198"/>
                <a:gd name="T5" fmla="*/ 37 h 121"/>
                <a:gd name="T6" fmla="*/ 192 w 198"/>
                <a:gd name="T7" fmla="*/ 28 h 121"/>
                <a:gd name="T8" fmla="*/ 191 w 198"/>
                <a:gd name="T9" fmla="*/ 30 h 121"/>
                <a:gd name="T10" fmla="*/ 192 w 198"/>
                <a:gd name="T11" fmla="*/ 28 h 121"/>
                <a:gd name="T12" fmla="*/ 190 w 198"/>
                <a:gd name="T13" fmla="*/ 25 h 121"/>
                <a:gd name="T14" fmla="*/ 190 w 198"/>
                <a:gd name="T15" fmla="*/ 25 h 121"/>
                <a:gd name="T16" fmla="*/ 191 w 198"/>
                <a:gd name="T17" fmla="*/ 25 h 121"/>
                <a:gd name="T18" fmla="*/ 190 w 198"/>
                <a:gd name="T19" fmla="*/ 25 h 121"/>
                <a:gd name="T20" fmla="*/ 190 w 198"/>
                <a:gd name="T21" fmla="*/ 24 h 121"/>
                <a:gd name="T22" fmla="*/ 190 w 198"/>
                <a:gd name="T23" fmla="*/ 25 h 121"/>
                <a:gd name="T24" fmla="*/ 190 w 198"/>
                <a:gd name="T25" fmla="*/ 24 h 121"/>
                <a:gd name="T26" fmla="*/ 0 w 198"/>
                <a:gd name="T27" fmla="*/ 22 h 121"/>
                <a:gd name="T28" fmla="*/ 0 w 198"/>
                <a:gd name="T29" fmla="*/ 26 h 121"/>
                <a:gd name="T30" fmla="*/ 66 w 198"/>
                <a:gd name="T31" fmla="*/ 64 h 121"/>
                <a:gd name="T32" fmla="*/ 66 w 198"/>
                <a:gd name="T33" fmla="*/ 59 h 121"/>
                <a:gd name="T34" fmla="*/ 82 w 198"/>
                <a:gd name="T35" fmla="*/ 69 h 121"/>
                <a:gd name="T36" fmla="*/ 82 w 198"/>
                <a:gd name="T37" fmla="*/ 73 h 121"/>
                <a:gd name="T38" fmla="*/ 166 w 198"/>
                <a:gd name="T39" fmla="*/ 121 h 121"/>
                <a:gd name="T40" fmla="*/ 179 w 198"/>
                <a:gd name="T41" fmla="*/ 81 h 121"/>
                <a:gd name="T42" fmla="*/ 171 w 198"/>
                <a:gd name="T43" fmla="*/ 76 h 121"/>
                <a:gd name="T44" fmla="*/ 159 w 198"/>
                <a:gd name="T45" fmla="*/ 112 h 121"/>
                <a:gd name="T46" fmla="*/ 0 w 198"/>
                <a:gd name="T47" fmla="*/ 22 h 121"/>
                <a:gd name="T48" fmla="*/ 194 w 198"/>
                <a:gd name="T49" fmla="*/ 13 h 121"/>
                <a:gd name="T50" fmla="*/ 191 w 198"/>
                <a:gd name="T51" fmla="*/ 20 h 121"/>
                <a:gd name="T52" fmla="*/ 196 w 198"/>
                <a:gd name="T53" fmla="*/ 26 h 121"/>
                <a:gd name="T54" fmla="*/ 198 w 198"/>
                <a:gd name="T55" fmla="*/ 21 h 121"/>
                <a:gd name="T56" fmla="*/ 198 w 198"/>
                <a:gd name="T57" fmla="*/ 16 h 121"/>
                <a:gd name="T58" fmla="*/ 194 w 198"/>
                <a:gd name="T59" fmla="*/ 13 h 121"/>
                <a:gd name="T60" fmla="*/ 198 w 198"/>
                <a:gd name="T61" fmla="*/ 0 h 121"/>
                <a:gd name="T62" fmla="*/ 198 w 198"/>
                <a:gd name="T63" fmla="*/ 0 h 121"/>
                <a:gd name="T64" fmla="*/ 198 w 198"/>
                <a:gd name="T65" fmla="*/ 2 h 121"/>
                <a:gd name="T66" fmla="*/ 198 w 198"/>
                <a:gd name="T67" fmla="*/ 2 h 121"/>
                <a:gd name="T68" fmla="*/ 198 w 198"/>
                <a:gd name="T69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8" h="121">
                  <a:moveTo>
                    <a:pt x="191" y="37"/>
                  </a:moveTo>
                  <a:cubicBezTo>
                    <a:pt x="191" y="37"/>
                    <a:pt x="191" y="37"/>
                    <a:pt x="191" y="37"/>
                  </a:cubicBezTo>
                  <a:cubicBezTo>
                    <a:pt x="191" y="37"/>
                    <a:pt x="191" y="37"/>
                    <a:pt x="191" y="37"/>
                  </a:cubicBezTo>
                  <a:moveTo>
                    <a:pt x="192" y="28"/>
                  </a:moveTo>
                  <a:cubicBezTo>
                    <a:pt x="192" y="29"/>
                    <a:pt x="192" y="30"/>
                    <a:pt x="191" y="30"/>
                  </a:cubicBezTo>
                  <a:cubicBezTo>
                    <a:pt x="192" y="30"/>
                    <a:pt x="192" y="29"/>
                    <a:pt x="192" y="28"/>
                  </a:cubicBezTo>
                  <a:moveTo>
                    <a:pt x="190" y="25"/>
                  </a:moveTo>
                  <a:cubicBezTo>
                    <a:pt x="190" y="25"/>
                    <a:pt x="190" y="25"/>
                    <a:pt x="190" y="25"/>
                  </a:cubicBezTo>
                  <a:cubicBezTo>
                    <a:pt x="191" y="25"/>
                    <a:pt x="191" y="25"/>
                    <a:pt x="191" y="25"/>
                  </a:cubicBezTo>
                  <a:cubicBezTo>
                    <a:pt x="190" y="25"/>
                    <a:pt x="190" y="25"/>
                    <a:pt x="190" y="25"/>
                  </a:cubicBezTo>
                  <a:moveTo>
                    <a:pt x="190" y="24"/>
                  </a:moveTo>
                  <a:cubicBezTo>
                    <a:pt x="190" y="25"/>
                    <a:pt x="190" y="25"/>
                    <a:pt x="190" y="25"/>
                  </a:cubicBezTo>
                  <a:cubicBezTo>
                    <a:pt x="190" y="24"/>
                    <a:pt x="190" y="24"/>
                    <a:pt x="190" y="24"/>
                  </a:cubicBezTo>
                  <a:moveTo>
                    <a:pt x="0" y="22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82" y="69"/>
                    <a:pt x="82" y="69"/>
                    <a:pt x="82" y="69"/>
                  </a:cubicBezTo>
                  <a:cubicBezTo>
                    <a:pt x="82" y="73"/>
                    <a:pt x="82" y="73"/>
                    <a:pt x="82" y="73"/>
                  </a:cubicBezTo>
                  <a:cubicBezTo>
                    <a:pt x="166" y="121"/>
                    <a:pt x="166" y="121"/>
                    <a:pt x="166" y="121"/>
                  </a:cubicBezTo>
                  <a:cubicBezTo>
                    <a:pt x="179" y="81"/>
                    <a:pt x="179" y="81"/>
                    <a:pt x="179" y="81"/>
                  </a:cubicBezTo>
                  <a:cubicBezTo>
                    <a:pt x="171" y="76"/>
                    <a:pt x="171" y="76"/>
                    <a:pt x="171" y="76"/>
                  </a:cubicBezTo>
                  <a:cubicBezTo>
                    <a:pt x="159" y="112"/>
                    <a:pt x="159" y="112"/>
                    <a:pt x="159" y="11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194" y="13"/>
                  </a:moveTo>
                  <a:cubicBezTo>
                    <a:pt x="191" y="20"/>
                    <a:pt x="191" y="20"/>
                    <a:pt x="191" y="20"/>
                  </a:cubicBezTo>
                  <a:cubicBezTo>
                    <a:pt x="194" y="22"/>
                    <a:pt x="196" y="24"/>
                    <a:pt x="196" y="26"/>
                  </a:cubicBezTo>
                  <a:cubicBezTo>
                    <a:pt x="198" y="21"/>
                    <a:pt x="198" y="21"/>
                    <a:pt x="198" y="21"/>
                  </a:cubicBezTo>
                  <a:cubicBezTo>
                    <a:pt x="198" y="16"/>
                    <a:pt x="198" y="16"/>
                    <a:pt x="198" y="16"/>
                  </a:cubicBezTo>
                  <a:cubicBezTo>
                    <a:pt x="194" y="13"/>
                    <a:pt x="194" y="13"/>
                    <a:pt x="194" y="13"/>
                  </a:cubicBezTo>
                  <a:moveTo>
                    <a:pt x="198" y="0"/>
                  </a:moveTo>
                  <a:cubicBezTo>
                    <a:pt x="198" y="0"/>
                    <a:pt x="198" y="0"/>
                    <a:pt x="198" y="0"/>
                  </a:cubicBezTo>
                  <a:cubicBezTo>
                    <a:pt x="198" y="2"/>
                    <a:pt x="198" y="2"/>
                    <a:pt x="198" y="2"/>
                  </a:cubicBezTo>
                  <a:cubicBezTo>
                    <a:pt x="198" y="2"/>
                    <a:pt x="198" y="2"/>
                    <a:pt x="198" y="2"/>
                  </a:cubicBezTo>
                  <a:cubicBezTo>
                    <a:pt x="198" y="0"/>
                    <a:pt x="198" y="0"/>
                    <a:pt x="198" y="0"/>
                  </a:cubicBezTo>
                </a:path>
              </a:pathLst>
            </a:custGeom>
            <a:solidFill>
              <a:srgbClr val="A07F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5971">
              <a:extLst>
                <a:ext uri="{FF2B5EF4-FFF2-40B4-BE49-F238E27FC236}">
                  <a16:creationId xmlns:a16="http://schemas.microsoft.com/office/drawing/2014/main" id="{9FFE7C85-B102-4171-81F8-C32D7ADFB1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4302125" y="5443538"/>
              <a:ext cx="284163" cy="311150"/>
            </a:xfrm>
            <a:custGeom>
              <a:avLst/>
              <a:gdLst>
                <a:gd name="T0" fmla="*/ 115 w 115"/>
                <a:gd name="T1" fmla="*/ 64 h 124"/>
                <a:gd name="T2" fmla="*/ 92 w 115"/>
                <a:gd name="T3" fmla="*/ 77 h 124"/>
                <a:gd name="T4" fmla="*/ 92 w 115"/>
                <a:gd name="T5" fmla="*/ 77 h 124"/>
                <a:gd name="T6" fmla="*/ 100 w 115"/>
                <a:gd name="T7" fmla="*/ 79 h 124"/>
                <a:gd name="T8" fmla="*/ 103 w 115"/>
                <a:gd name="T9" fmla="*/ 82 h 124"/>
                <a:gd name="T10" fmla="*/ 115 w 115"/>
                <a:gd name="T11" fmla="*/ 76 h 124"/>
                <a:gd name="T12" fmla="*/ 115 w 115"/>
                <a:gd name="T13" fmla="*/ 64 h 124"/>
                <a:gd name="T14" fmla="*/ 34 w 115"/>
                <a:gd name="T15" fmla="*/ 62 h 124"/>
                <a:gd name="T16" fmla="*/ 18 w 115"/>
                <a:gd name="T17" fmla="*/ 71 h 124"/>
                <a:gd name="T18" fmla="*/ 31 w 115"/>
                <a:gd name="T19" fmla="*/ 124 h 124"/>
                <a:gd name="T20" fmla="*/ 92 w 115"/>
                <a:gd name="T21" fmla="*/ 89 h 124"/>
                <a:gd name="T22" fmla="*/ 85 w 115"/>
                <a:gd name="T23" fmla="*/ 87 h 124"/>
                <a:gd name="T24" fmla="*/ 82 w 115"/>
                <a:gd name="T25" fmla="*/ 84 h 124"/>
                <a:gd name="T26" fmla="*/ 82 w 115"/>
                <a:gd name="T27" fmla="*/ 83 h 124"/>
                <a:gd name="T28" fmla="*/ 68 w 115"/>
                <a:gd name="T29" fmla="*/ 91 h 124"/>
                <a:gd name="T30" fmla="*/ 58 w 115"/>
                <a:gd name="T31" fmla="*/ 77 h 124"/>
                <a:gd name="T32" fmla="*/ 52 w 115"/>
                <a:gd name="T33" fmla="*/ 76 h 124"/>
                <a:gd name="T34" fmla="*/ 52 w 115"/>
                <a:gd name="T35" fmla="*/ 76 h 124"/>
                <a:gd name="T36" fmla="*/ 50 w 115"/>
                <a:gd name="T37" fmla="*/ 75 h 124"/>
                <a:gd name="T38" fmla="*/ 48 w 115"/>
                <a:gd name="T39" fmla="*/ 74 h 124"/>
                <a:gd name="T40" fmla="*/ 43 w 115"/>
                <a:gd name="T41" fmla="*/ 67 h 124"/>
                <a:gd name="T42" fmla="*/ 34 w 115"/>
                <a:gd name="T43" fmla="*/ 62 h 124"/>
                <a:gd name="T44" fmla="*/ 18 w 115"/>
                <a:gd name="T45" fmla="*/ 58 h 124"/>
                <a:gd name="T46" fmla="*/ 21 w 115"/>
                <a:gd name="T47" fmla="*/ 63 h 124"/>
                <a:gd name="T48" fmla="*/ 18 w 115"/>
                <a:gd name="T49" fmla="*/ 58 h 124"/>
                <a:gd name="T50" fmla="*/ 12 w 115"/>
                <a:gd name="T51" fmla="*/ 48 h 124"/>
                <a:gd name="T52" fmla="*/ 12 w 115"/>
                <a:gd name="T53" fmla="*/ 48 h 124"/>
                <a:gd name="T54" fmla="*/ 14 w 115"/>
                <a:gd name="T55" fmla="*/ 49 h 124"/>
                <a:gd name="T56" fmla="*/ 12 w 115"/>
                <a:gd name="T57" fmla="*/ 48 h 124"/>
                <a:gd name="T58" fmla="*/ 14 w 115"/>
                <a:gd name="T59" fmla="*/ 37 h 124"/>
                <a:gd name="T60" fmla="*/ 14 w 115"/>
                <a:gd name="T61" fmla="*/ 37 h 124"/>
                <a:gd name="T62" fmla="*/ 26 w 115"/>
                <a:gd name="T63" fmla="*/ 44 h 124"/>
                <a:gd name="T64" fmla="*/ 14 w 115"/>
                <a:gd name="T65" fmla="*/ 37 h 124"/>
                <a:gd name="T66" fmla="*/ 0 w 115"/>
                <a:gd name="T67" fmla="*/ 16 h 124"/>
                <a:gd name="T68" fmla="*/ 0 w 115"/>
                <a:gd name="T69" fmla="*/ 21 h 124"/>
                <a:gd name="T70" fmla="*/ 2 w 115"/>
                <a:gd name="T71" fmla="*/ 17 h 124"/>
                <a:gd name="T72" fmla="*/ 0 w 115"/>
                <a:gd name="T73" fmla="*/ 16 h 124"/>
                <a:gd name="T74" fmla="*/ 11 w 115"/>
                <a:gd name="T75" fmla="*/ 14 h 124"/>
                <a:gd name="T76" fmla="*/ 11 w 115"/>
                <a:gd name="T77" fmla="*/ 22 h 124"/>
                <a:gd name="T78" fmla="*/ 4 w 115"/>
                <a:gd name="T79" fmla="*/ 18 h 124"/>
                <a:gd name="T80" fmla="*/ 10 w 115"/>
                <a:gd name="T81" fmla="*/ 40 h 124"/>
                <a:gd name="T82" fmla="*/ 14 w 115"/>
                <a:gd name="T83" fmla="*/ 42 h 124"/>
                <a:gd name="T84" fmla="*/ 14 w 115"/>
                <a:gd name="T85" fmla="*/ 37 h 124"/>
                <a:gd name="T86" fmla="*/ 24 w 115"/>
                <a:gd name="T87" fmla="*/ 31 h 124"/>
                <a:gd name="T88" fmla="*/ 15 w 115"/>
                <a:gd name="T89" fmla="*/ 20 h 124"/>
                <a:gd name="T90" fmla="*/ 11 w 115"/>
                <a:gd name="T91" fmla="*/ 22 h 124"/>
                <a:gd name="T92" fmla="*/ 11 w 115"/>
                <a:gd name="T93" fmla="*/ 14 h 124"/>
                <a:gd name="T94" fmla="*/ 0 w 115"/>
                <a:gd name="T95" fmla="*/ 0 h 124"/>
                <a:gd name="T96" fmla="*/ 0 w 115"/>
                <a:gd name="T97" fmla="*/ 2 h 124"/>
                <a:gd name="T98" fmla="*/ 3 w 115"/>
                <a:gd name="T99" fmla="*/ 4 h 124"/>
                <a:gd name="T100" fmla="*/ 0 w 115"/>
                <a:gd name="T101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5" h="124">
                  <a:moveTo>
                    <a:pt x="115" y="64"/>
                  </a:moveTo>
                  <a:cubicBezTo>
                    <a:pt x="92" y="77"/>
                    <a:pt x="92" y="77"/>
                    <a:pt x="92" y="77"/>
                  </a:cubicBezTo>
                  <a:cubicBezTo>
                    <a:pt x="92" y="77"/>
                    <a:pt x="92" y="77"/>
                    <a:pt x="92" y="77"/>
                  </a:cubicBezTo>
                  <a:cubicBezTo>
                    <a:pt x="95" y="77"/>
                    <a:pt x="98" y="78"/>
                    <a:pt x="100" y="79"/>
                  </a:cubicBezTo>
                  <a:cubicBezTo>
                    <a:pt x="102" y="80"/>
                    <a:pt x="103" y="81"/>
                    <a:pt x="103" y="82"/>
                  </a:cubicBezTo>
                  <a:cubicBezTo>
                    <a:pt x="115" y="76"/>
                    <a:pt x="115" y="76"/>
                    <a:pt x="115" y="76"/>
                  </a:cubicBezTo>
                  <a:cubicBezTo>
                    <a:pt x="115" y="64"/>
                    <a:pt x="115" y="64"/>
                    <a:pt x="115" y="64"/>
                  </a:cubicBezTo>
                  <a:moveTo>
                    <a:pt x="34" y="62"/>
                  </a:moveTo>
                  <a:cubicBezTo>
                    <a:pt x="18" y="71"/>
                    <a:pt x="18" y="71"/>
                    <a:pt x="18" y="71"/>
                  </a:cubicBezTo>
                  <a:cubicBezTo>
                    <a:pt x="31" y="124"/>
                    <a:pt x="31" y="124"/>
                    <a:pt x="31" y="124"/>
                  </a:cubicBezTo>
                  <a:cubicBezTo>
                    <a:pt x="92" y="89"/>
                    <a:pt x="92" y="89"/>
                    <a:pt x="92" y="89"/>
                  </a:cubicBezTo>
                  <a:cubicBezTo>
                    <a:pt x="89" y="89"/>
                    <a:pt x="87" y="88"/>
                    <a:pt x="85" y="87"/>
                  </a:cubicBezTo>
                  <a:cubicBezTo>
                    <a:pt x="84" y="86"/>
                    <a:pt x="83" y="85"/>
                    <a:pt x="82" y="84"/>
                  </a:cubicBezTo>
                  <a:cubicBezTo>
                    <a:pt x="82" y="84"/>
                    <a:pt x="82" y="83"/>
                    <a:pt x="82" y="83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7"/>
                    <a:pt x="54" y="76"/>
                    <a:pt x="52" y="76"/>
                  </a:cubicBezTo>
                  <a:cubicBezTo>
                    <a:pt x="52" y="76"/>
                    <a:pt x="52" y="76"/>
                    <a:pt x="52" y="76"/>
                  </a:cubicBezTo>
                  <a:cubicBezTo>
                    <a:pt x="52" y="75"/>
                    <a:pt x="51" y="75"/>
                    <a:pt x="50" y="75"/>
                  </a:cubicBezTo>
                  <a:cubicBezTo>
                    <a:pt x="50" y="75"/>
                    <a:pt x="49" y="74"/>
                    <a:pt x="48" y="74"/>
                  </a:cubicBezTo>
                  <a:cubicBezTo>
                    <a:pt x="45" y="72"/>
                    <a:pt x="43" y="69"/>
                    <a:pt x="43" y="67"/>
                  </a:cubicBezTo>
                  <a:cubicBezTo>
                    <a:pt x="34" y="62"/>
                    <a:pt x="34" y="62"/>
                    <a:pt x="34" y="62"/>
                  </a:cubicBezTo>
                  <a:moveTo>
                    <a:pt x="18" y="58"/>
                  </a:moveTo>
                  <a:cubicBezTo>
                    <a:pt x="18" y="59"/>
                    <a:pt x="19" y="61"/>
                    <a:pt x="21" y="63"/>
                  </a:cubicBezTo>
                  <a:cubicBezTo>
                    <a:pt x="19" y="61"/>
                    <a:pt x="18" y="59"/>
                    <a:pt x="18" y="58"/>
                  </a:cubicBezTo>
                  <a:moveTo>
                    <a:pt x="12" y="48"/>
                  </a:moveTo>
                  <a:cubicBezTo>
                    <a:pt x="12" y="48"/>
                    <a:pt x="12" y="48"/>
                    <a:pt x="12" y="48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2" y="48"/>
                    <a:pt x="12" y="48"/>
                    <a:pt x="12" y="48"/>
                  </a:cubicBezTo>
                  <a:moveTo>
                    <a:pt x="14" y="37"/>
                  </a:moveTo>
                  <a:cubicBezTo>
                    <a:pt x="14" y="37"/>
                    <a:pt x="14" y="37"/>
                    <a:pt x="14" y="37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14" y="37"/>
                    <a:pt x="14" y="37"/>
                    <a:pt x="14" y="37"/>
                  </a:cubicBezTo>
                  <a:moveTo>
                    <a:pt x="0" y="16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6"/>
                    <a:pt x="0" y="16"/>
                    <a:pt x="0" y="16"/>
                  </a:cubicBezTo>
                  <a:moveTo>
                    <a:pt x="11" y="14"/>
                  </a:moveTo>
                  <a:cubicBezTo>
                    <a:pt x="11" y="22"/>
                    <a:pt x="11" y="22"/>
                    <a:pt x="11" y="22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14"/>
                    <a:pt x="11" y="14"/>
                    <a:pt x="11" y="14"/>
                  </a:cubicBezTo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A8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5972">
              <a:extLst>
                <a:ext uri="{FF2B5EF4-FFF2-40B4-BE49-F238E27FC236}">
                  <a16:creationId xmlns:a16="http://schemas.microsoft.com/office/drawing/2014/main" id="{C2991E25-67F7-4139-B5F5-C3E37E99F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-3978275" y="5478463"/>
              <a:ext cx="166688" cy="131763"/>
            </a:xfrm>
            <a:custGeom>
              <a:avLst/>
              <a:gdLst>
                <a:gd name="T0" fmla="*/ 105 w 105"/>
                <a:gd name="T1" fmla="*/ 0 h 83"/>
                <a:gd name="T2" fmla="*/ 0 w 105"/>
                <a:gd name="T3" fmla="*/ 64 h 83"/>
                <a:gd name="T4" fmla="*/ 0 w 105"/>
                <a:gd name="T5" fmla="*/ 83 h 83"/>
                <a:gd name="T6" fmla="*/ 105 w 105"/>
                <a:gd name="T7" fmla="*/ 21 h 83"/>
                <a:gd name="T8" fmla="*/ 105 w 105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83">
                  <a:moveTo>
                    <a:pt x="105" y="0"/>
                  </a:moveTo>
                  <a:lnTo>
                    <a:pt x="0" y="64"/>
                  </a:lnTo>
                  <a:lnTo>
                    <a:pt x="0" y="83"/>
                  </a:lnTo>
                  <a:lnTo>
                    <a:pt x="105" y="2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AA8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5973">
              <a:extLst>
                <a:ext uri="{FF2B5EF4-FFF2-40B4-BE49-F238E27FC236}">
                  <a16:creationId xmlns:a16="http://schemas.microsoft.com/office/drawing/2014/main" id="{B814586A-C22C-4468-9E07-983E6B117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-3978275" y="5478463"/>
              <a:ext cx="166688" cy="131763"/>
            </a:xfrm>
            <a:custGeom>
              <a:avLst/>
              <a:gdLst>
                <a:gd name="T0" fmla="*/ 105 w 105"/>
                <a:gd name="T1" fmla="*/ 0 h 83"/>
                <a:gd name="T2" fmla="*/ 0 w 105"/>
                <a:gd name="T3" fmla="*/ 64 h 83"/>
                <a:gd name="T4" fmla="*/ 0 w 105"/>
                <a:gd name="T5" fmla="*/ 83 h 83"/>
                <a:gd name="T6" fmla="*/ 105 w 105"/>
                <a:gd name="T7" fmla="*/ 21 h 83"/>
                <a:gd name="T8" fmla="*/ 105 w 105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83">
                  <a:moveTo>
                    <a:pt x="105" y="0"/>
                  </a:moveTo>
                  <a:lnTo>
                    <a:pt x="0" y="64"/>
                  </a:lnTo>
                  <a:lnTo>
                    <a:pt x="0" y="83"/>
                  </a:lnTo>
                  <a:lnTo>
                    <a:pt x="105" y="21"/>
                  </a:lnTo>
                  <a:lnTo>
                    <a:pt x="1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5974">
              <a:extLst>
                <a:ext uri="{FF2B5EF4-FFF2-40B4-BE49-F238E27FC236}">
                  <a16:creationId xmlns:a16="http://schemas.microsoft.com/office/drawing/2014/main" id="{3B9ED649-DBAF-49B6-A20D-1406C3BBD7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4302125" y="5443538"/>
              <a:ext cx="490538" cy="228600"/>
            </a:xfrm>
            <a:custGeom>
              <a:avLst/>
              <a:gdLst>
                <a:gd name="T0" fmla="*/ 90 w 309"/>
                <a:gd name="T1" fmla="*/ 122 h 144"/>
                <a:gd name="T2" fmla="*/ 106 w 309"/>
                <a:gd name="T3" fmla="*/ 144 h 144"/>
                <a:gd name="T4" fmla="*/ 128 w 309"/>
                <a:gd name="T5" fmla="*/ 131 h 144"/>
                <a:gd name="T6" fmla="*/ 128 w 309"/>
                <a:gd name="T7" fmla="*/ 131 h 144"/>
                <a:gd name="T8" fmla="*/ 106 w 309"/>
                <a:gd name="T9" fmla="*/ 144 h 144"/>
                <a:gd name="T10" fmla="*/ 90 w 309"/>
                <a:gd name="T11" fmla="*/ 122 h 144"/>
                <a:gd name="T12" fmla="*/ 90 w 309"/>
                <a:gd name="T13" fmla="*/ 122 h 144"/>
                <a:gd name="T14" fmla="*/ 179 w 309"/>
                <a:gd name="T15" fmla="*/ 101 h 144"/>
                <a:gd name="T16" fmla="*/ 143 w 309"/>
                <a:gd name="T17" fmla="*/ 122 h 144"/>
                <a:gd name="T18" fmla="*/ 143 w 309"/>
                <a:gd name="T19" fmla="*/ 122 h 144"/>
                <a:gd name="T20" fmla="*/ 179 w 309"/>
                <a:gd name="T21" fmla="*/ 101 h 144"/>
                <a:gd name="T22" fmla="*/ 179 w 309"/>
                <a:gd name="T23" fmla="*/ 101 h 144"/>
                <a:gd name="T24" fmla="*/ 24 w 309"/>
                <a:gd name="T25" fmla="*/ 32 h 144"/>
                <a:gd name="T26" fmla="*/ 24 w 309"/>
                <a:gd name="T27" fmla="*/ 32 h 144"/>
                <a:gd name="T28" fmla="*/ 38 w 309"/>
                <a:gd name="T29" fmla="*/ 49 h 144"/>
                <a:gd name="T30" fmla="*/ 24 w 309"/>
                <a:gd name="T31" fmla="*/ 32 h 144"/>
                <a:gd name="T32" fmla="*/ 17 w 309"/>
                <a:gd name="T33" fmla="*/ 22 h 144"/>
                <a:gd name="T34" fmla="*/ 17 w 309"/>
                <a:gd name="T35" fmla="*/ 22 h 144"/>
                <a:gd name="T36" fmla="*/ 309 w 309"/>
                <a:gd name="T37" fmla="*/ 22 h 144"/>
                <a:gd name="T38" fmla="*/ 204 w 309"/>
                <a:gd name="T39" fmla="*/ 86 h 144"/>
                <a:gd name="T40" fmla="*/ 204 w 309"/>
                <a:gd name="T41" fmla="*/ 86 h 144"/>
                <a:gd name="T42" fmla="*/ 309 w 309"/>
                <a:gd name="T43" fmla="*/ 22 h 144"/>
                <a:gd name="T44" fmla="*/ 309 w 309"/>
                <a:gd name="T45" fmla="*/ 22 h 144"/>
                <a:gd name="T46" fmla="*/ 0 w 309"/>
                <a:gd name="T47" fmla="*/ 0 h 144"/>
                <a:gd name="T48" fmla="*/ 0 w 309"/>
                <a:gd name="T49" fmla="*/ 0 h 144"/>
                <a:gd name="T50" fmla="*/ 5 w 309"/>
                <a:gd name="T51" fmla="*/ 7 h 144"/>
                <a:gd name="T52" fmla="*/ 0 w 309"/>
                <a:gd name="T53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9" h="144">
                  <a:moveTo>
                    <a:pt x="90" y="122"/>
                  </a:moveTo>
                  <a:lnTo>
                    <a:pt x="106" y="144"/>
                  </a:lnTo>
                  <a:lnTo>
                    <a:pt x="128" y="131"/>
                  </a:lnTo>
                  <a:lnTo>
                    <a:pt x="128" y="131"/>
                  </a:lnTo>
                  <a:lnTo>
                    <a:pt x="106" y="144"/>
                  </a:lnTo>
                  <a:lnTo>
                    <a:pt x="90" y="122"/>
                  </a:lnTo>
                  <a:lnTo>
                    <a:pt x="90" y="122"/>
                  </a:lnTo>
                  <a:close/>
                  <a:moveTo>
                    <a:pt x="179" y="101"/>
                  </a:moveTo>
                  <a:lnTo>
                    <a:pt x="143" y="122"/>
                  </a:lnTo>
                  <a:lnTo>
                    <a:pt x="143" y="122"/>
                  </a:lnTo>
                  <a:lnTo>
                    <a:pt x="179" y="101"/>
                  </a:lnTo>
                  <a:lnTo>
                    <a:pt x="179" y="101"/>
                  </a:lnTo>
                  <a:close/>
                  <a:moveTo>
                    <a:pt x="24" y="32"/>
                  </a:moveTo>
                  <a:lnTo>
                    <a:pt x="24" y="32"/>
                  </a:lnTo>
                  <a:lnTo>
                    <a:pt x="38" y="49"/>
                  </a:lnTo>
                  <a:lnTo>
                    <a:pt x="24" y="32"/>
                  </a:lnTo>
                  <a:close/>
                  <a:moveTo>
                    <a:pt x="17" y="22"/>
                  </a:moveTo>
                  <a:lnTo>
                    <a:pt x="17" y="22"/>
                  </a:lnTo>
                  <a:close/>
                  <a:moveTo>
                    <a:pt x="309" y="22"/>
                  </a:moveTo>
                  <a:lnTo>
                    <a:pt x="204" y="86"/>
                  </a:lnTo>
                  <a:lnTo>
                    <a:pt x="204" y="86"/>
                  </a:lnTo>
                  <a:lnTo>
                    <a:pt x="309" y="22"/>
                  </a:lnTo>
                  <a:lnTo>
                    <a:pt x="309" y="22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8A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5975">
              <a:extLst>
                <a:ext uri="{FF2B5EF4-FFF2-40B4-BE49-F238E27FC236}">
                  <a16:creationId xmlns:a16="http://schemas.microsoft.com/office/drawing/2014/main" id="{30DE35E9-5A22-4976-8EE4-2220F0E63F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4302125" y="5443538"/>
              <a:ext cx="490538" cy="228600"/>
            </a:xfrm>
            <a:custGeom>
              <a:avLst/>
              <a:gdLst>
                <a:gd name="T0" fmla="*/ 90 w 309"/>
                <a:gd name="T1" fmla="*/ 122 h 144"/>
                <a:gd name="T2" fmla="*/ 106 w 309"/>
                <a:gd name="T3" fmla="*/ 144 h 144"/>
                <a:gd name="T4" fmla="*/ 128 w 309"/>
                <a:gd name="T5" fmla="*/ 131 h 144"/>
                <a:gd name="T6" fmla="*/ 128 w 309"/>
                <a:gd name="T7" fmla="*/ 131 h 144"/>
                <a:gd name="T8" fmla="*/ 106 w 309"/>
                <a:gd name="T9" fmla="*/ 144 h 144"/>
                <a:gd name="T10" fmla="*/ 90 w 309"/>
                <a:gd name="T11" fmla="*/ 122 h 144"/>
                <a:gd name="T12" fmla="*/ 90 w 309"/>
                <a:gd name="T13" fmla="*/ 122 h 144"/>
                <a:gd name="T14" fmla="*/ 179 w 309"/>
                <a:gd name="T15" fmla="*/ 101 h 144"/>
                <a:gd name="T16" fmla="*/ 143 w 309"/>
                <a:gd name="T17" fmla="*/ 122 h 144"/>
                <a:gd name="T18" fmla="*/ 143 w 309"/>
                <a:gd name="T19" fmla="*/ 122 h 144"/>
                <a:gd name="T20" fmla="*/ 179 w 309"/>
                <a:gd name="T21" fmla="*/ 101 h 144"/>
                <a:gd name="T22" fmla="*/ 179 w 309"/>
                <a:gd name="T23" fmla="*/ 101 h 144"/>
                <a:gd name="T24" fmla="*/ 24 w 309"/>
                <a:gd name="T25" fmla="*/ 32 h 144"/>
                <a:gd name="T26" fmla="*/ 24 w 309"/>
                <a:gd name="T27" fmla="*/ 32 h 144"/>
                <a:gd name="T28" fmla="*/ 38 w 309"/>
                <a:gd name="T29" fmla="*/ 49 h 144"/>
                <a:gd name="T30" fmla="*/ 24 w 309"/>
                <a:gd name="T31" fmla="*/ 32 h 144"/>
                <a:gd name="T32" fmla="*/ 17 w 309"/>
                <a:gd name="T33" fmla="*/ 22 h 144"/>
                <a:gd name="T34" fmla="*/ 17 w 309"/>
                <a:gd name="T35" fmla="*/ 22 h 144"/>
                <a:gd name="T36" fmla="*/ 309 w 309"/>
                <a:gd name="T37" fmla="*/ 22 h 144"/>
                <a:gd name="T38" fmla="*/ 204 w 309"/>
                <a:gd name="T39" fmla="*/ 86 h 144"/>
                <a:gd name="T40" fmla="*/ 204 w 309"/>
                <a:gd name="T41" fmla="*/ 86 h 144"/>
                <a:gd name="T42" fmla="*/ 309 w 309"/>
                <a:gd name="T43" fmla="*/ 22 h 144"/>
                <a:gd name="T44" fmla="*/ 309 w 309"/>
                <a:gd name="T45" fmla="*/ 22 h 144"/>
                <a:gd name="T46" fmla="*/ 0 w 309"/>
                <a:gd name="T47" fmla="*/ 0 h 144"/>
                <a:gd name="T48" fmla="*/ 0 w 309"/>
                <a:gd name="T49" fmla="*/ 0 h 144"/>
                <a:gd name="T50" fmla="*/ 5 w 309"/>
                <a:gd name="T51" fmla="*/ 7 h 144"/>
                <a:gd name="T52" fmla="*/ 0 w 309"/>
                <a:gd name="T53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9" h="144">
                  <a:moveTo>
                    <a:pt x="90" y="122"/>
                  </a:moveTo>
                  <a:lnTo>
                    <a:pt x="106" y="144"/>
                  </a:lnTo>
                  <a:lnTo>
                    <a:pt x="128" y="131"/>
                  </a:lnTo>
                  <a:lnTo>
                    <a:pt x="128" y="131"/>
                  </a:lnTo>
                  <a:lnTo>
                    <a:pt x="106" y="144"/>
                  </a:lnTo>
                  <a:lnTo>
                    <a:pt x="90" y="122"/>
                  </a:lnTo>
                  <a:lnTo>
                    <a:pt x="90" y="122"/>
                  </a:lnTo>
                  <a:moveTo>
                    <a:pt x="179" y="101"/>
                  </a:moveTo>
                  <a:lnTo>
                    <a:pt x="143" y="122"/>
                  </a:lnTo>
                  <a:lnTo>
                    <a:pt x="143" y="122"/>
                  </a:lnTo>
                  <a:lnTo>
                    <a:pt x="179" y="101"/>
                  </a:lnTo>
                  <a:lnTo>
                    <a:pt x="179" y="101"/>
                  </a:lnTo>
                  <a:moveTo>
                    <a:pt x="24" y="32"/>
                  </a:moveTo>
                  <a:lnTo>
                    <a:pt x="24" y="32"/>
                  </a:lnTo>
                  <a:lnTo>
                    <a:pt x="38" y="49"/>
                  </a:lnTo>
                  <a:lnTo>
                    <a:pt x="24" y="32"/>
                  </a:lnTo>
                  <a:moveTo>
                    <a:pt x="17" y="22"/>
                  </a:moveTo>
                  <a:lnTo>
                    <a:pt x="17" y="22"/>
                  </a:lnTo>
                  <a:moveTo>
                    <a:pt x="309" y="22"/>
                  </a:moveTo>
                  <a:lnTo>
                    <a:pt x="204" y="86"/>
                  </a:lnTo>
                  <a:lnTo>
                    <a:pt x="204" y="86"/>
                  </a:lnTo>
                  <a:lnTo>
                    <a:pt x="309" y="22"/>
                  </a:lnTo>
                  <a:lnTo>
                    <a:pt x="309" y="22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5" y="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5976">
              <a:extLst>
                <a:ext uri="{FF2B5EF4-FFF2-40B4-BE49-F238E27FC236}">
                  <a16:creationId xmlns:a16="http://schemas.microsoft.com/office/drawing/2014/main" id="{25F45CC5-F08E-4E5E-B4B7-C3008F1F9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-4894263" y="5153025"/>
              <a:ext cx="592138" cy="571500"/>
            </a:xfrm>
            <a:custGeom>
              <a:avLst/>
              <a:gdLst>
                <a:gd name="T0" fmla="*/ 373 w 373"/>
                <a:gd name="T1" fmla="*/ 183 h 360"/>
                <a:gd name="T2" fmla="*/ 313 w 373"/>
                <a:gd name="T3" fmla="*/ 360 h 360"/>
                <a:gd name="T4" fmla="*/ 0 w 373"/>
                <a:gd name="T5" fmla="*/ 180 h 360"/>
                <a:gd name="T6" fmla="*/ 65 w 373"/>
                <a:gd name="T7" fmla="*/ 0 h 360"/>
                <a:gd name="T8" fmla="*/ 373 w 373"/>
                <a:gd name="T9" fmla="*/ 183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3" h="360">
                  <a:moveTo>
                    <a:pt x="373" y="183"/>
                  </a:moveTo>
                  <a:lnTo>
                    <a:pt x="313" y="360"/>
                  </a:lnTo>
                  <a:lnTo>
                    <a:pt x="0" y="180"/>
                  </a:lnTo>
                  <a:lnTo>
                    <a:pt x="65" y="0"/>
                  </a:lnTo>
                  <a:lnTo>
                    <a:pt x="373" y="183"/>
                  </a:lnTo>
                  <a:close/>
                </a:path>
              </a:pathLst>
            </a:custGeom>
            <a:solidFill>
              <a:srgbClr val="D3A4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5977">
              <a:extLst>
                <a:ext uri="{FF2B5EF4-FFF2-40B4-BE49-F238E27FC236}">
                  <a16:creationId xmlns:a16="http://schemas.microsoft.com/office/drawing/2014/main" id="{17A056E9-570D-41F7-9D5E-04B801377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-4894263" y="5153025"/>
              <a:ext cx="592138" cy="571500"/>
            </a:xfrm>
            <a:custGeom>
              <a:avLst/>
              <a:gdLst>
                <a:gd name="T0" fmla="*/ 373 w 373"/>
                <a:gd name="T1" fmla="*/ 183 h 360"/>
                <a:gd name="T2" fmla="*/ 313 w 373"/>
                <a:gd name="T3" fmla="*/ 360 h 360"/>
                <a:gd name="T4" fmla="*/ 0 w 373"/>
                <a:gd name="T5" fmla="*/ 180 h 360"/>
                <a:gd name="T6" fmla="*/ 65 w 373"/>
                <a:gd name="T7" fmla="*/ 0 h 360"/>
                <a:gd name="T8" fmla="*/ 373 w 373"/>
                <a:gd name="T9" fmla="*/ 183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3" h="360">
                  <a:moveTo>
                    <a:pt x="373" y="183"/>
                  </a:moveTo>
                  <a:lnTo>
                    <a:pt x="313" y="360"/>
                  </a:lnTo>
                  <a:lnTo>
                    <a:pt x="0" y="180"/>
                  </a:lnTo>
                  <a:lnTo>
                    <a:pt x="65" y="0"/>
                  </a:lnTo>
                  <a:lnTo>
                    <a:pt x="373" y="18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5978">
              <a:extLst>
                <a:ext uri="{FF2B5EF4-FFF2-40B4-BE49-F238E27FC236}">
                  <a16:creationId xmlns:a16="http://schemas.microsoft.com/office/drawing/2014/main" id="{FC0116C2-B81D-4455-803E-EF4A956C2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-4627563" y="5603875"/>
              <a:ext cx="39688" cy="173038"/>
            </a:xfrm>
            <a:custGeom>
              <a:avLst/>
              <a:gdLst>
                <a:gd name="T0" fmla="*/ 0 w 25"/>
                <a:gd name="T1" fmla="*/ 0 h 109"/>
                <a:gd name="T2" fmla="*/ 0 w 25"/>
                <a:gd name="T3" fmla="*/ 95 h 109"/>
                <a:gd name="T4" fmla="*/ 25 w 25"/>
                <a:gd name="T5" fmla="*/ 109 h 109"/>
                <a:gd name="T6" fmla="*/ 25 w 25"/>
                <a:gd name="T7" fmla="*/ 15 h 109"/>
                <a:gd name="T8" fmla="*/ 0 w 25"/>
                <a:gd name="T9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09">
                  <a:moveTo>
                    <a:pt x="0" y="0"/>
                  </a:moveTo>
                  <a:lnTo>
                    <a:pt x="0" y="95"/>
                  </a:lnTo>
                  <a:lnTo>
                    <a:pt x="25" y="109"/>
                  </a:lnTo>
                  <a:lnTo>
                    <a:pt x="25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A8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5979">
              <a:extLst>
                <a:ext uri="{FF2B5EF4-FFF2-40B4-BE49-F238E27FC236}">
                  <a16:creationId xmlns:a16="http://schemas.microsoft.com/office/drawing/2014/main" id="{386D9668-EE7C-4F17-870E-934455EAE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-4627563" y="5603875"/>
              <a:ext cx="39688" cy="173038"/>
            </a:xfrm>
            <a:custGeom>
              <a:avLst/>
              <a:gdLst>
                <a:gd name="T0" fmla="*/ 0 w 25"/>
                <a:gd name="T1" fmla="*/ 0 h 109"/>
                <a:gd name="T2" fmla="*/ 0 w 25"/>
                <a:gd name="T3" fmla="*/ 95 h 109"/>
                <a:gd name="T4" fmla="*/ 25 w 25"/>
                <a:gd name="T5" fmla="*/ 109 h 109"/>
                <a:gd name="T6" fmla="*/ 25 w 25"/>
                <a:gd name="T7" fmla="*/ 15 h 109"/>
                <a:gd name="T8" fmla="*/ 0 w 25"/>
                <a:gd name="T9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09">
                  <a:moveTo>
                    <a:pt x="0" y="0"/>
                  </a:moveTo>
                  <a:lnTo>
                    <a:pt x="0" y="95"/>
                  </a:lnTo>
                  <a:lnTo>
                    <a:pt x="25" y="109"/>
                  </a:lnTo>
                  <a:lnTo>
                    <a:pt x="25" y="1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5980">
              <a:extLst>
                <a:ext uri="{FF2B5EF4-FFF2-40B4-BE49-F238E27FC236}">
                  <a16:creationId xmlns:a16="http://schemas.microsoft.com/office/drawing/2014/main" id="{361565BF-9CBB-4D13-BC80-951EC6F7E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627563" y="5591175"/>
              <a:ext cx="39688" cy="36513"/>
            </a:xfrm>
            <a:custGeom>
              <a:avLst/>
              <a:gdLst>
                <a:gd name="T0" fmla="*/ 0 w 25"/>
                <a:gd name="T1" fmla="*/ 0 h 23"/>
                <a:gd name="T2" fmla="*/ 0 w 25"/>
                <a:gd name="T3" fmla="*/ 8 h 23"/>
                <a:gd name="T4" fmla="*/ 25 w 25"/>
                <a:gd name="T5" fmla="*/ 23 h 23"/>
                <a:gd name="T6" fmla="*/ 25 w 25"/>
                <a:gd name="T7" fmla="*/ 16 h 23"/>
                <a:gd name="T8" fmla="*/ 0 w 25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3">
                  <a:moveTo>
                    <a:pt x="0" y="0"/>
                  </a:moveTo>
                  <a:lnTo>
                    <a:pt x="0" y="8"/>
                  </a:lnTo>
                  <a:lnTo>
                    <a:pt x="25" y="23"/>
                  </a:lnTo>
                  <a:lnTo>
                    <a:pt x="25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8F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5981">
              <a:extLst>
                <a:ext uri="{FF2B5EF4-FFF2-40B4-BE49-F238E27FC236}">
                  <a16:creationId xmlns:a16="http://schemas.microsoft.com/office/drawing/2014/main" id="{3AD56FDB-2315-48B7-8BDA-15F487464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-4627563" y="5591175"/>
              <a:ext cx="39688" cy="36513"/>
            </a:xfrm>
            <a:custGeom>
              <a:avLst/>
              <a:gdLst>
                <a:gd name="T0" fmla="*/ 0 w 25"/>
                <a:gd name="T1" fmla="*/ 0 h 23"/>
                <a:gd name="T2" fmla="*/ 0 w 25"/>
                <a:gd name="T3" fmla="*/ 8 h 23"/>
                <a:gd name="T4" fmla="*/ 25 w 25"/>
                <a:gd name="T5" fmla="*/ 23 h 23"/>
                <a:gd name="T6" fmla="*/ 25 w 25"/>
                <a:gd name="T7" fmla="*/ 16 h 23"/>
                <a:gd name="T8" fmla="*/ 0 w 25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3">
                  <a:moveTo>
                    <a:pt x="0" y="0"/>
                  </a:moveTo>
                  <a:lnTo>
                    <a:pt x="0" y="8"/>
                  </a:lnTo>
                  <a:lnTo>
                    <a:pt x="25" y="23"/>
                  </a:lnTo>
                  <a:lnTo>
                    <a:pt x="25" y="1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5982">
              <a:extLst>
                <a:ext uri="{FF2B5EF4-FFF2-40B4-BE49-F238E27FC236}">
                  <a16:creationId xmlns:a16="http://schemas.microsoft.com/office/drawing/2014/main" id="{E213DFE1-55C5-44BA-BBAF-1EAD29A78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-4017963" y="5754688"/>
              <a:ext cx="39688" cy="25400"/>
            </a:xfrm>
            <a:custGeom>
              <a:avLst/>
              <a:gdLst>
                <a:gd name="T0" fmla="*/ 25 w 25"/>
                <a:gd name="T1" fmla="*/ 0 h 16"/>
                <a:gd name="T2" fmla="*/ 0 w 25"/>
                <a:gd name="T3" fmla="*/ 16 h 16"/>
                <a:gd name="T4" fmla="*/ 0 w 25"/>
                <a:gd name="T5" fmla="*/ 16 h 16"/>
                <a:gd name="T6" fmla="*/ 25 w 25"/>
                <a:gd name="T7" fmla="*/ 0 h 16"/>
                <a:gd name="T8" fmla="*/ 25 w 25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6">
                  <a:moveTo>
                    <a:pt x="25" y="0"/>
                  </a:moveTo>
                  <a:lnTo>
                    <a:pt x="0" y="16"/>
                  </a:lnTo>
                  <a:lnTo>
                    <a:pt x="0" y="16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7374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983">
              <a:extLst>
                <a:ext uri="{FF2B5EF4-FFF2-40B4-BE49-F238E27FC236}">
                  <a16:creationId xmlns:a16="http://schemas.microsoft.com/office/drawing/2014/main" id="{94CA2C94-2A46-491C-BEB4-FAEAE8AAF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-4017963" y="5754688"/>
              <a:ext cx="39688" cy="25400"/>
            </a:xfrm>
            <a:custGeom>
              <a:avLst/>
              <a:gdLst>
                <a:gd name="T0" fmla="*/ 25 w 25"/>
                <a:gd name="T1" fmla="*/ 0 h 16"/>
                <a:gd name="T2" fmla="*/ 0 w 25"/>
                <a:gd name="T3" fmla="*/ 16 h 16"/>
                <a:gd name="T4" fmla="*/ 0 w 25"/>
                <a:gd name="T5" fmla="*/ 16 h 16"/>
                <a:gd name="T6" fmla="*/ 25 w 25"/>
                <a:gd name="T7" fmla="*/ 0 h 16"/>
                <a:gd name="T8" fmla="*/ 25 w 25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6">
                  <a:moveTo>
                    <a:pt x="25" y="0"/>
                  </a:moveTo>
                  <a:lnTo>
                    <a:pt x="0" y="16"/>
                  </a:lnTo>
                  <a:lnTo>
                    <a:pt x="0" y="16"/>
                  </a:lnTo>
                  <a:lnTo>
                    <a:pt x="25" y="0"/>
                  </a:lnTo>
                  <a:lnTo>
                    <a:pt x="2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984">
              <a:extLst>
                <a:ext uri="{FF2B5EF4-FFF2-40B4-BE49-F238E27FC236}">
                  <a16:creationId xmlns:a16="http://schemas.microsoft.com/office/drawing/2014/main" id="{DA886FB5-6193-455E-AD7C-B645D4FB2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-4017963" y="5610225"/>
              <a:ext cx="39688" cy="169863"/>
            </a:xfrm>
            <a:custGeom>
              <a:avLst/>
              <a:gdLst>
                <a:gd name="T0" fmla="*/ 25 w 25"/>
                <a:gd name="T1" fmla="*/ 0 h 107"/>
                <a:gd name="T2" fmla="*/ 0 w 25"/>
                <a:gd name="T3" fmla="*/ 15 h 107"/>
                <a:gd name="T4" fmla="*/ 0 w 25"/>
                <a:gd name="T5" fmla="*/ 107 h 107"/>
                <a:gd name="T6" fmla="*/ 25 w 25"/>
                <a:gd name="T7" fmla="*/ 91 h 107"/>
                <a:gd name="T8" fmla="*/ 25 w 25"/>
                <a:gd name="T9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07">
                  <a:moveTo>
                    <a:pt x="25" y="0"/>
                  </a:moveTo>
                  <a:lnTo>
                    <a:pt x="0" y="15"/>
                  </a:lnTo>
                  <a:lnTo>
                    <a:pt x="0" y="107"/>
                  </a:lnTo>
                  <a:lnTo>
                    <a:pt x="25" y="91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DFB3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985">
              <a:extLst>
                <a:ext uri="{FF2B5EF4-FFF2-40B4-BE49-F238E27FC236}">
                  <a16:creationId xmlns:a16="http://schemas.microsoft.com/office/drawing/2014/main" id="{5E515C9B-C527-4B62-A1A3-677084C2D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017963" y="5610225"/>
              <a:ext cx="39688" cy="169863"/>
            </a:xfrm>
            <a:custGeom>
              <a:avLst/>
              <a:gdLst>
                <a:gd name="T0" fmla="*/ 25 w 25"/>
                <a:gd name="T1" fmla="*/ 0 h 107"/>
                <a:gd name="T2" fmla="*/ 0 w 25"/>
                <a:gd name="T3" fmla="*/ 15 h 107"/>
                <a:gd name="T4" fmla="*/ 0 w 25"/>
                <a:gd name="T5" fmla="*/ 107 h 107"/>
                <a:gd name="T6" fmla="*/ 25 w 25"/>
                <a:gd name="T7" fmla="*/ 91 h 107"/>
                <a:gd name="T8" fmla="*/ 25 w 25"/>
                <a:gd name="T9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07">
                  <a:moveTo>
                    <a:pt x="25" y="0"/>
                  </a:moveTo>
                  <a:lnTo>
                    <a:pt x="0" y="15"/>
                  </a:lnTo>
                  <a:lnTo>
                    <a:pt x="0" y="107"/>
                  </a:lnTo>
                  <a:lnTo>
                    <a:pt x="25" y="91"/>
                  </a:lnTo>
                  <a:lnTo>
                    <a:pt x="2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986">
              <a:extLst>
                <a:ext uri="{FF2B5EF4-FFF2-40B4-BE49-F238E27FC236}">
                  <a16:creationId xmlns:a16="http://schemas.microsoft.com/office/drawing/2014/main" id="{D63C92BD-5606-4C9E-92A2-B48ABF714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-4017963" y="5580063"/>
              <a:ext cx="39688" cy="53975"/>
            </a:xfrm>
            <a:custGeom>
              <a:avLst/>
              <a:gdLst>
                <a:gd name="T0" fmla="*/ 25 w 25"/>
                <a:gd name="T1" fmla="*/ 0 h 34"/>
                <a:gd name="T2" fmla="*/ 0 w 25"/>
                <a:gd name="T3" fmla="*/ 15 h 34"/>
                <a:gd name="T4" fmla="*/ 0 w 25"/>
                <a:gd name="T5" fmla="*/ 34 h 34"/>
                <a:gd name="T6" fmla="*/ 25 w 25"/>
                <a:gd name="T7" fmla="*/ 19 h 34"/>
                <a:gd name="T8" fmla="*/ 25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25" y="0"/>
                  </a:moveTo>
                  <a:lnTo>
                    <a:pt x="0" y="15"/>
                  </a:lnTo>
                  <a:lnTo>
                    <a:pt x="0" y="34"/>
                  </a:lnTo>
                  <a:lnTo>
                    <a:pt x="25" y="19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B49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987">
              <a:extLst>
                <a:ext uri="{FF2B5EF4-FFF2-40B4-BE49-F238E27FC236}">
                  <a16:creationId xmlns:a16="http://schemas.microsoft.com/office/drawing/2014/main" id="{AC0D02EA-41C0-48F0-92EB-B757C4850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-4017963" y="5580063"/>
              <a:ext cx="39688" cy="53975"/>
            </a:xfrm>
            <a:custGeom>
              <a:avLst/>
              <a:gdLst>
                <a:gd name="T0" fmla="*/ 25 w 25"/>
                <a:gd name="T1" fmla="*/ 0 h 34"/>
                <a:gd name="T2" fmla="*/ 0 w 25"/>
                <a:gd name="T3" fmla="*/ 15 h 34"/>
                <a:gd name="T4" fmla="*/ 0 w 25"/>
                <a:gd name="T5" fmla="*/ 34 h 34"/>
                <a:gd name="T6" fmla="*/ 25 w 25"/>
                <a:gd name="T7" fmla="*/ 19 h 34"/>
                <a:gd name="T8" fmla="*/ 25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25" y="0"/>
                  </a:moveTo>
                  <a:lnTo>
                    <a:pt x="0" y="15"/>
                  </a:lnTo>
                  <a:lnTo>
                    <a:pt x="0" y="34"/>
                  </a:lnTo>
                  <a:lnTo>
                    <a:pt x="25" y="19"/>
                  </a:lnTo>
                  <a:lnTo>
                    <a:pt x="2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988">
              <a:extLst>
                <a:ext uri="{FF2B5EF4-FFF2-40B4-BE49-F238E27FC236}">
                  <a16:creationId xmlns:a16="http://schemas.microsoft.com/office/drawing/2014/main" id="{1F52EA5B-4D31-45DA-A228-E93DDBF97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-4017963" y="5580063"/>
              <a:ext cx="39688" cy="23813"/>
            </a:xfrm>
            <a:custGeom>
              <a:avLst/>
              <a:gdLst>
                <a:gd name="T0" fmla="*/ 25 w 25"/>
                <a:gd name="T1" fmla="*/ 0 h 15"/>
                <a:gd name="T2" fmla="*/ 25 w 25"/>
                <a:gd name="T3" fmla="*/ 0 h 15"/>
                <a:gd name="T4" fmla="*/ 0 w 25"/>
                <a:gd name="T5" fmla="*/ 15 h 15"/>
                <a:gd name="T6" fmla="*/ 0 w 25"/>
                <a:gd name="T7" fmla="*/ 15 h 15"/>
                <a:gd name="T8" fmla="*/ 25 w 25"/>
                <a:gd name="T9" fmla="*/ 0 h 15"/>
                <a:gd name="T10" fmla="*/ 25 w 25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5">
                  <a:moveTo>
                    <a:pt x="25" y="0"/>
                  </a:moveTo>
                  <a:lnTo>
                    <a:pt x="25" y="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BB9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989">
              <a:extLst>
                <a:ext uri="{FF2B5EF4-FFF2-40B4-BE49-F238E27FC236}">
                  <a16:creationId xmlns:a16="http://schemas.microsoft.com/office/drawing/2014/main" id="{6DA3ABCD-1AA4-4026-81BD-6B555DAE2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-4017963" y="5580063"/>
              <a:ext cx="39688" cy="23813"/>
            </a:xfrm>
            <a:custGeom>
              <a:avLst/>
              <a:gdLst>
                <a:gd name="T0" fmla="*/ 25 w 25"/>
                <a:gd name="T1" fmla="*/ 0 h 15"/>
                <a:gd name="T2" fmla="*/ 25 w 25"/>
                <a:gd name="T3" fmla="*/ 0 h 15"/>
                <a:gd name="T4" fmla="*/ 0 w 25"/>
                <a:gd name="T5" fmla="*/ 15 h 15"/>
                <a:gd name="T6" fmla="*/ 0 w 25"/>
                <a:gd name="T7" fmla="*/ 15 h 15"/>
                <a:gd name="T8" fmla="*/ 25 w 25"/>
                <a:gd name="T9" fmla="*/ 0 h 15"/>
                <a:gd name="T10" fmla="*/ 25 w 25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5">
                  <a:moveTo>
                    <a:pt x="25" y="0"/>
                  </a:moveTo>
                  <a:lnTo>
                    <a:pt x="25" y="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5" y="0"/>
                  </a:lnTo>
                  <a:lnTo>
                    <a:pt x="2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200" name="Group 199">
              <a:extLst>
                <a:ext uri="{FF2B5EF4-FFF2-40B4-BE49-F238E27FC236}">
                  <a16:creationId xmlns:a16="http://schemas.microsoft.com/office/drawing/2014/main" id="{1761CB2F-4688-448A-9BF6-A030DD3B74DB}"/>
                </a:ext>
              </a:extLst>
            </p:cNvPr>
            <p:cNvGrpSpPr/>
            <p:nvPr/>
          </p:nvGrpSpPr>
          <p:grpSpPr>
            <a:xfrm>
              <a:off x="-4802188" y="4868863"/>
              <a:ext cx="1001713" cy="1081087"/>
              <a:chOff x="-4802188" y="4868863"/>
              <a:chExt cx="1001713" cy="1081087"/>
            </a:xfrm>
          </p:grpSpPr>
          <p:sp>
            <p:nvSpPr>
              <p:cNvPr id="201" name="Freeform 171">
                <a:extLst>
                  <a:ext uri="{FF2B5EF4-FFF2-40B4-BE49-F238E27FC236}">
                    <a16:creationId xmlns:a16="http://schemas.microsoft.com/office/drawing/2014/main" id="{A42FA3B0-1FBA-499B-8714-619068DBF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2188" y="5645150"/>
                <a:ext cx="1001713" cy="304800"/>
              </a:xfrm>
              <a:custGeom>
                <a:avLst/>
                <a:gdLst>
                  <a:gd name="T0" fmla="*/ 402 w 406"/>
                  <a:gd name="T1" fmla="*/ 0 h 122"/>
                  <a:gd name="T2" fmla="*/ 402 w 406"/>
                  <a:gd name="T3" fmla="*/ 6 h 122"/>
                  <a:gd name="T4" fmla="*/ 334 w 406"/>
                  <a:gd name="T5" fmla="*/ 44 h 122"/>
                  <a:gd name="T6" fmla="*/ 334 w 406"/>
                  <a:gd name="T7" fmla="*/ 44 h 122"/>
                  <a:gd name="T8" fmla="*/ 318 w 406"/>
                  <a:gd name="T9" fmla="*/ 54 h 122"/>
                  <a:gd name="T10" fmla="*/ 318 w 406"/>
                  <a:gd name="T11" fmla="*/ 54 h 122"/>
                  <a:gd name="T12" fmla="*/ 203 w 406"/>
                  <a:gd name="T13" fmla="*/ 118 h 122"/>
                  <a:gd name="T14" fmla="*/ 203 w 406"/>
                  <a:gd name="T15" fmla="*/ 118 h 122"/>
                  <a:gd name="T16" fmla="*/ 203 w 406"/>
                  <a:gd name="T17" fmla="*/ 118 h 122"/>
                  <a:gd name="T18" fmla="*/ 5 w 406"/>
                  <a:gd name="T19" fmla="*/ 6 h 122"/>
                  <a:gd name="T20" fmla="*/ 5 w 406"/>
                  <a:gd name="T21" fmla="*/ 6 h 122"/>
                  <a:gd name="T22" fmla="*/ 5 w 406"/>
                  <a:gd name="T23" fmla="*/ 2 h 122"/>
                  <a:gd name="T24" fmla="*/ 4 w 406"/>
                  <a:gd name="T25" fmla="*/ 2 h 122"/>
                  <a:gd name="T26" fmla="*/ 1 w 406"/>
                  <a:gd name="T27" fmla="*/ 5 h 122"/>
                  <a:gd name="T28" fmla="*/ 3 w 406"/>
                  <a:gd name="T29" fmla="*/ 10 h 122"/>
                  <a:gd name="T30" fmla="*/ 201 w 406"/>
                  <a:gd name="T31" fmla="*/ 121 h 122"/>
                  <a:gd name="T32" fmla="*/ 203 w 406"/>
                  <a:gd name="T33" fmla="*/ 122 h 122"/>
                  <a:gd name="T34" fmla="*/ 205 w 406"/>
                  <a:gd name="T35" fmla="*/ 121 h 122"/>
                  <a:gd name="T36" fmla="*/ 404 w 406"/>
                  <a:gd name="T37" fmla="*/ 9 h 122"/>
                  <a:gd name="T38" fmla="*/ 406 w 406"/>
                  <a:gd name="T39" fmla="*/ 6 h 122"/>
                  <a:gd name="T40" fmla="*/ 405 w 406"/>
                  <a:gd name="T41" fmla="*/ 3 h 122"/>
                  <a:gd name="T42" fmla="*/ 402 w 406"/>
                  <a:gd name="T43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6" h="122">
                    <a:moveTo>
                      <a:pt x="402" y="0"/>
                    </a:moveTo>
                    <a:cubicBezTo>
                      <a:pt x="402" y="6"/>
                      <a:pt x="402" y="6"/>
                      <a:pt x="402" y="6"/>
                    </a:cubicBezTo>
                    <a:cubicBezTo>
                      <a:pt x="334" y="44"/>
                      <a:pt x="334" y="44"/>
                      <a:pt x="334" y="44"/>
                    </a:cubicBezTo>
                    <a:cubicBezTo>
                      <a:pt x="334" y="44"/>
                      <a:pt x="334" y="44"/>
                      <a:pt x="334" y="44"/>
                    </a:cubicBezTo>
                    <a:cubicBezTo>
                      <a:pt x="318" y="54"/>
                      <a:pt x="318" y="54"/>
                      <a:pt x="318" y="54"/>
                    </a:cubicBezTo>
                    <a:cubicBezTo>
                      <a:pt x="318" y="54"/>
                      <a:pt x="318" y="54"/>
                      <a:pt x="318" y="54"/>
                    </a:cubicBezTo>
                    <a:cubicBezTo>
                      <a:pt x="203" y="118"/>
                      <a:pt x="203" y="118"/>
                      <a:pt x="203" y="118"/>
                    </a:cubicBezTo>
                    <a:cubicBezTo>
                      <a:pt x="203" y="118"/>
                      <a:pt x="203" y="118"/>
                      <a:pt x="203" y="118"/>
                    </a:cubicBezTo>
                    <a:cubicBezTo>
                      <a:pt x="203" y="118"/>
                      <a:pt x="203" y="118"/>
                      <a:pt x="203" y="118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1" y="3"/>
                      <a:pt x="1" y="5"/>
                    </a:cubicBezTo>
                    <a:cubicBezTo>
                      <a:pt x="0" y="7"/>
                      <a:pt x="1" y="9"/>
                      <a:pt x="3" y="10"/>
                    </a:cubicBezTo>
                    <a:cubicBezTo>
                      <a:pt x="201" y="121"/>
                      <a:pt x="201" y="121"/>
                      <a:pt x="201" y="121"/>
                    </a:cubicBezTo>
                    <a:cubicBezTo>
                      <a:pt x="202" y="122"/>
                      <a:pt x="203" y="122"/>
                      <a:pt x="203" y="122"/>
                    </a:cubicBezTo>
                    <a:cubicBezTo>
                      <a:pt x="204" y="122"/>
                      <a:pt x="205" y="122"/>
                      <a:pt x="205" y="121"/>
                    </a:cubicBezTo>
                    <a:cubicBezTo>
                      <a:pt x="404" y="9"/>
                      <a:pt x="404" y="9"/>
                      <a:pt x="404" y="9"/>
                    </a:cubicBezTo>
                    <a:cubicBezTo>
                      <a:pt x="405" y="9"/>
                      <a:pt x="406" y="8"/>
                      <a:pt x="406" y="6"/>
                    </a:cubicBezTo>
                    <a:cubicBezTo>
                      <a:pt x="406" y="5"/>
                      <a:pt x="406" y="4"/>
                      <a:pt x="405" y="3"/>
                    </a:cubicBezTo>
                    <a:cubicBezTo>
                      <a:pt x="402" y="0"/>
                      <a:pt x="402" y="0"/>
                      <a:pt x="402" y="0"/>
                    </a:cubicBezTo>
                  </a:path>
                </a:pathLst>
              </a:custGeom>
              <a:solidFill>
                <a:srgbClr val="5859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" name="Freeform 172">
                <a:extLst>
                  <a:ext uri="{FF2B5EF4-FFF2-40B4-BE49-F238E27FC236}">
                    <a16:creationId xmlns:a16="http://schemas.microsoft.com/office/drawing/2014/main" id="{9C863A32-B4C3-4FFF-94E8-A4584FA0A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91075" y="4868863"/>
                <a:ext cx="488950" cy="574675"/>
              </a:xfrm>
              <a:custGeom>
                <a:avLst/>
                <a:gdLst>
                  <a:gd name="T0" fmla="*/ 0 w 308"/>
                  <a:gd name="T1" fmla="*/ 179 h 362"/>
                  <a:gd name="T2" fmla="*/ 308 w 308"/>
                  <a:gd name="T3" fmla="*/ 0 h 362"/>
                  <a:gd name="T4" fmla="*/ 308 w 308"/>
                  <a:gd name="T5" fmla="*/ 362 h 362"/>
                  <a:gd name="T6" fmla="*/ 0 w 308"/>
                  <a:gd name="T7" fmla="*/ 179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8" h="362">
                    <a:moveTo>
                      <a:pt x="0" y="179"/>
                    </a:moveTo>
                    <a:lnTo>
                      <a:pt x="308" y="0"/>
                    </a:lnTo>
                    <a:lnTo>
                      <a:pt x="308" y="362"/>
                    </a:lnTo>
                    <a:lnTo>
                      <a:pt x="0" y="179"/>
                    </a:lnTo>
                    <a:close/>
                  </a:path>
                </a:pathLst>
              </a:custGeom>
              <a:solidFill>
                <a:srgbClr val="E1B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" name="Freeform 173">
                <a:extLst>
                  <a:ext uri="{FF2B5EF4-FFF2-40B4-BE49-F238E27FC236}">
                    <a16:creationId xmlns:a16="http://schemas.microsoft.com/office/drawing/2014/main" id="{2FBA0C74-B66A-4695-8C8C-0C4C34585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91075" y="4868863"/>
                <a:ext cx="488950" cy="574675"/>
              </a:xfrm>
              <a:custGeom>
                <a:avLst/>
                <a:gdLst>
                  <a:gd name="T0" fmla="*/ 0 w 308"/>
                  <a:gd name="T1" fmla="*/ 179 h 362"/>
                  <a:gd name="T2" fmla="*/ 308 w 308"/>
                  <a:gd name="T3" fmla="*/ 0 h 362"/>
                  <a:gd name="T4" fmla="*/ 308 w 308"/>
                  <a:gd name="T5" fmla="*/ 362 h 362"/>
                  <a:gd name="T6" fmla="*/ 0 w 308"/>
                  <a:gd name="T7" fmla="*/ 179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8" h="362">
                    <a:moveTo>
                      <a:pt x="0" y="179"/>
                    </a:moveTo>
                    <a:lnTo>
                      <a:pt x="308" y="0"/>
                    </a:lnTo>
                    <a:lnTo>
                      <a:pt x="308" y="362"/>
                    </a:lnTo>
                    <a:lnTo>
                      <a:pt x="0" y="17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" name="Freeform 174">
                <a:extLst>
                  <a:ext uri="{FF2B5EF4-FFF2-40B4-BE49-F238E27FC236}">
                    <a16:creationId xmlns:a16="http://schemas.microsoft.com/office/drawing/2014/main" id="{D91854D4-53CD-476D-97CA-ED9C2586D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125" y="4868863"/>
                <a:ext cx="490538" cy="574675"/>
              </a:xfrm>
              <a:custGeom>
                <a:avLst/>
                <a:gdLst>
                  <a:gd name="T0" fmla="*/ 309 w 309"/>
                  <a:gd name="T1" fmla="*/ 179 h 362"/>
                  <a:gd name="T2" fmla="*/ 0 w 309"/>
                  <a:gd name="T3" fmla="*/ 0 h 362"/>
                  <a:gd name="T4" fmla="*/ 0 w 309"/>
                  <a:gd name="T5" fmla="*/ 362 h 362"/>
                  <a:gd name="T6" fmla="*/ 309 w 309"/>
                  <a:gd name="T7" fmla="*/ 179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9" h="362">
                    <a:moveTo>
                      <a:pt x="309" y="179"/>
                    </a:moveTo>
                    <a:lnTo>
                      <a:pt x="0" y="0"/>
                    </a:lnTo>
                    <a:lnTo>
                      <a:pt x="0" y="362"/>
                    </a:lnTo>
                    <a:lnTo>
                      <a:pt x="309" y="179"/>
                    </a:lnTo>
                    <a:close/>
                  </a:path>
                </a:pathLst>
              </a:custGeom>
              <a:solidFill>
                <a:srgbClr val="CFA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" name="Freeform 175">
                <a:extLst>
                  <a:ext uri="{FF2B5EF4-FFF2-40B4-BE49-F238E27FC236}">
                    <a16:creationId xmlns:a16="http://schemas.microsoft.com/office/drawing/2014/main" id="{6A184D6A-D70D-4FA0-A3FD-013BC78947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125" y="4868863"/>
                <a:ext cx="490538" cy="574675"/>
              </a:xfrm>
              <a:custGeom>
                <a:avLst/>
                <a:gdLst>
                  <a:gd name="T0" fmla="*/ 309 w 309"/>
                  <a:gd name="T1" fmla="*/ 179 h 362"/>
                  <a:gd name="T2" fmla="*/ 0 w 309"/>
                  <a:gd name="T3" fmla="*/ 0 h 362"/>
                  <a:gd name="T4" fmla="*/ 0 w 309"/>
                  <a:gd name="T5" fmla="*/ 362 h 362"/>
                  <a:gd name="T6" fmla="*/ 309 w 309"/>
                  <a:gd name="T7" fmla="*/ 179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9" h="362">
                    <a:moveTo>
                      <a:pt x="309" y="179"/>
                    </a:moveTo>
                    <a:lnTo>
                      <a:pt x="0" y="0"/>
                    </a:lnTo>
                    <a:lnTo>
                      <a:pt x="0" y="362"/>
                    </a:lnTo>
                    <a:lnTo>
                      <a:pt x="309" y="17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Freeform 176">
                <a:extLst>
                  <a:ext uri="{FF2B5EF4-FFF2-40B4-BE49-F238E27FC236}">
                    <a16:creationId xmlns:a16="http://schemas.microsoft.com/office/drawing/2014/main" id="{140200D9-097E-4066-9A3E-2ECD52D98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78350" y="4868863"/>
                <a:ext cx="276225" cy="557213"/>
              </a:xfrm>
              <a:custGeom>
                <a:avLst/>
                <a:gdLst>
                  <a:gd name="T0" fmla="*/ 174 w 174"/>
                  <a:gd name="T1" fmla="*/ 0 h 351"/>
                  <a:gd name="T2" fmla="*/ 174 w 174"/>
                  <a:gd name="T3" fmla="*/ 0 h 351"/>
                  <a:gd name="T4" fmla="*/ 0 w 174"/>
                  <a:gd name="T5" fmla="*/ 260 h 351"/>
                  <a:gd name="T6" fmla="*/ 132 w 174"/>
                  <a:gd name="T7" fmla="*/ 337 h 351"/>
                  <a:gd name="T8" fmla="*/ 138 w 174"/>
                  <a:gd name="T9" fmla="*/ 334 h 351"/>
                  <a:gd name="T10" fmla="*/ 168 w 174"/>
                  <a:gd name="T11" fmla="*/ 351 h 351"/>
                  <a:gd name="T12" fmla="*/ 174 w 174"/>
                  <a:gd name="T13" fmla="*/ 347 h 351"/>
                  <a:gd name="T14" fmla="*/ 174 w 174"/>
                  <a:gd name="T15" fmla="*/ 0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351">
                    <a:moveTo>
                      <a:pt x="174" y="0"/>
                    </a:moveTo>
                    <a:lnTo>
                      <a:pt x="174" y="0"/>
                    </a:lnTo>
                    <a:lnTo>
                      <a:pt x="0" y="260"/>
                    </a:lnTo>
                    <a:lnTo>
                      <a:pt x="132" y="337"/>
                    </a:lnTo>
                    <a:lnTo>
                      <a:pt x="138" y="334"/>
                    </a:lnTo>
                    <a:lnTo>
                      <a:pt x="168" y="351"/>
                    </a:lnTo>
                    <a:lnTo>
                      <a:pt x="174" y="347"/>
                    </a:lnTo>
                    <a:lnTo>
                      <a:pt x="174" y="0"/>
                    </a:lnTo>
                    <a:close/>
                  </a:path>
                </a:pathLst>
              </a:custGeom>
              <a:solidFill>
                <a:srgbClr val="D5AA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Freeform 177">
                <a:extLst>
                  <a:ext uri="{FF2B5EF4-FFF2-40B4-BE49-F238E27FC236}">
                    <a16:creationId xmlns:a16="http://schemas.microsoft.com/office/drawing/2014/main" id="{95DF2B5E-F6F7-4EC8-B2B5-EFC6A8DC5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78350" y="4868863"/>
                <a:ext cx="276225" cy="557213"/>
              </a:xfrm>
              <a:custGeom>
                <a:avLst/>
                <a:gdLst>
                  <a:gd name="T0" fmla="*/ 174 w 174"/>
                  <a:gd name="T1" fmla="*/ 0 h 351"/>
                  <a:gd name="T2" fmla="*/ 174 w 174"/>
                  <a:gd name="T3" fmla="*/ 0 h 351"/>
                  <a:gd name="T4" fmla="*/ 0 w 174"/>
                  <a:gd name="T5" fmla="*/ 260 h 351"/>
                  <a:gd name="T6" fmla="*/ 132 w 174"/>
                  <a:gd name="T7" fmla="*/ 337 h 351"/>
                  <a:gd name="T8" fmla="*/ 138 w 174"/>
                  <a:gd name="T9" fmla="*/ 334 h 351"/>
                  <a:gd name="T10" fmla="*/ 168 w 174"/>
                  <a:gd name="T11" fmla="*/ 351 h 351"/>
                  <a:gd name="T12" fmla="*/ 174 w 174"/>
                  <a:gd name="T13" fmla="*/ 347 h 351"/>
                  <a:gd name="T14" fmla="*/ 174 w 174"/>
                  <a:gd name="T15" fmla="*/ 0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351">
                    <a:moveTo>
                      <a:pt x="174" y="0"/>
                    </a:moveTo>
                    <a:lnTo>
                      <a:pt x="174" y="0"/>
                    </a:lnTo>
                    <a:lnTo>
                      <a:pt x="0" y="260"/>
                    </a:lnTo>
                    <a:lnTo>
                      <a:pt x="132" y="337"/>
                    </a:lnTo>
                    <a:lnTo>
                      <a:pt x="138" y="334"/>
                    </a:lnTo>
                    <a:lnTo>
                      <a:pt x="168" y="351"/>
                    </a:lnTo>
                    <a:lnTo>
                      <a:pt x="174" y="347"/>
                    </a:lnTo>
                    <a:lnTo>
                      <a:pt x="17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Rectangle 178">
                <a:extLst>
                  <a:ext uri="{FF2B5EF4-FFF2-40B4-BE49-F238E27FC236}">
                    <a16:creationId xmlns:a16="http://schemas.microsoft.com/office/drawing/2014/main" id="{FCF573A3-8DB2-472A-B083-2140367C44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95763" y="5229225"/>
                <a:ext cx="1588" cy="1588"/>
              </a:xfrm>
              <a:prstGeom prst="rect">
                <a:avLst/>
              </a:prstGeom>
              <a:solidFill>
                <a:srgbClr val="4E7E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Rectangle 179">
                <a:extLst>
                  <a:ext uri="{FF2B5EF4-FFF2-40B4-BE49-F238E27FC236}">
                    <a16:creationId xmlns:a16="http://schemas.microsoft.com/office/drawing/2014/main" id="{540D165A-CB63-4CDC-977F-F28CF915EE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95763" y="5229225"/>
                <a:ext cx="1588" cy="1588"/>
              </a:xfrm>
              <a:prstGeom prst="rect">
                <a:avLst/>
              </a:prstGeom>
              <a:solidFill>
                <a:srgbClr val="4E7E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Rectangle 180">
                <a:extLst>
                  <a:ext uri="{FF2B5EF4-FFF2-40B4-BE49-F238E27FC236}">
                    <a16:creationId xmlns:a16="http://schemas.microsoft.com/office/drawing/2014/main" id="{A35959AC-CB3C-4614-883C-7F18DCBF3B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95763" y="5226050"/>
                <a:ext cx="1588" cy="1588"/>
              </a:xfrm>
              <a:prstGeom prst="rect">
                <a:avLst/>
              </a:prstGeom>
              <a:solidFill>
                <a:srgbClr val="4E7E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Rectangle 181">
                <a:extLst>
                  <a:ext uri="{FF2B5EF4-FFF2-40B4-BE49-F238E27FC236}">
                    <a16:creationId xmlns:a16="http://schemas.microsoft.com/office/drawing/2014/main" id="{8A7964AC-AF76-4530-8BA7-49E6C4D873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95763" y="5226050"/>
                <a:ext cx="1588" cy="1588"/>
              </a:xfrm>
              <a:prstGeom prst="rect">
                <a:avLst/>
              </a:prstGeom>
              <a:solidFill>
                <a:srgbClr val="4E7E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Freeform 182">
                <a:extLst>
                  <a:ext uri="{FF2B5EF4-FFF2-40B4-BE49-F238E27FC236}">
                    <a16:creationId xmlns:a16="http://schemas.microsoft.com/office/drawing/2014/main" id="{BDCB0376-B2C3-4ECD-8E6B-9E16D1B4E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5763" y="52260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E7E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Rectangle 183">
                <a:extLst>
                  <a:ext uri="{FF2B5EF4-FFF2-40B4-BE49-F238E27FC236}">
                    <a16:creationId xmlns:a16="http://schemas.microsoft.com/office/drawing/2014/main" id="{230B0356-94B4-45BF-A038-78F3453E7D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95763" y="5229225"/>
                <a:ext cx="1588" cy="1588"/>
              </a:xfrm>
              <a:prstGeom prst="rect">
                <a:avLst/>
              </a:prstGeom>
              <a:solidFill>
                <a:srgbClr val="4E7E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Rectangle 184">
                <a:extLst>
                  <a:ext uri="{FF2B5EF4-FFF2-40B4-BE49-F238E27FC236}">
                    <a16:creationId xmlns:a16="http://schemas.microsoft.com/office/drawing/2014/main" id="{9F97B9EE-F5F4-4D12-A1B4-CFD270C865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98938" y="5226050"/>
                <a:ext cx="3175" cy="1588"/>
              </a:xfrm>
              <a:prstGeom prst="rect">
                <a:avLst/>
              </a:prstGeom>
              <a:solidFill>
                <a:srgbClr val="4E7E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Freeform 185">
                <a:extLst>
                  <a:ext uri="{FF2B5EF4-FFF2-40B4-BE49-F238E27FC236}">
                    <a16:creationId xmlns:a16="http://schemas.microsoft.com/office/drawing/2014/main" id="{814EE9DE-5B95-4239-868D-8CA43F67D6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5763" y="5230813"/>
                <a:ext cx="317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E7E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Rectangle 186">
                <a:extLst>
                  <a:ext uri="{FF2B5EF4-FFF2-40B4-BE49-F238E27FC236}">
                    <a16:creationId xmlns:a16="http://schemas.microsoft.com/office/drawing/2014/main" id="{276F26DE-A0EF-4DC4-9EBD-70DF1F8862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95763" y="5195888"/>
                <a:ext cx="1588" cy="1588"/>
              </a:xfrm>
              <a:prstGeom prst="rect">
                <a:avLst/>
              </a:prstGeom>
              <a:solidFill>
                <a:srgbClr val="4E7E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Rectangle 187">
                <a:extLst>
                  <a:ext uri="{FF2B5EF4-FFF2-40B4-BE49-F238E27FC236}">
                    <a16:creationId xmlns:a16="http://schemas.microsoft.com/office/drawing/2014/main" id="{8666E1A1-8D21-43F9-BC62-56A84599F5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91000" y="5194300"/>
                <a:ext cx="1588" cy="1588"/>
              </a:xfrm>
              <a:prstGeom prst="rect">
                <a:avLst/>
              </a:prstGeom>
              <a:solidFill>
                <a:srgbClr val="4E7E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Rectangle 188">
                <a:extLst>
                  <a:ext uri="{FF2B5EF4-FFF2-40B4-BE49-F238E27FC236}">
                    <a16:creationId xmlns:a16="http://schemas.microsoft.com/office/drawing/2014/main" id="{687A0A35-6BD1-4400-8CC5-8707A6DB08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92588" y="5194300"/>
                <a:ext cx="1588" cy="1588"/>
              </a:xfrm>
              <a:prstGeom prst="rect">
                <a:avLst/>
              </a:prstGeom>
              <a:solidFill>
                <a:srgbClr val="4E7E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" name="Freeform 189">
                <a:extLst>
                  <a:ext uri="{FF2B5EF4-FFF2-40B4-BE49-F238E27FC236}">
                    <a16:creationId xmlns:a16="http://schemas.microsoft.com/office/drawing/2014/main" id="{65AAFDA7-4F92-4C44-AA54-8145AEAB6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5763" y="5229225"/>
                <a:ext cx="0" cy="1588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E7E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Rectangle 190">
                <a:extLst>
                  <a:ext uri="{FF2B5EF4-FFF2-40B4-BE49-F238E27FC236}">
                    <a16:creationId xmlns:a16="http://schemas.microsoft.com/office/drawing/2014/main" id="{CEA4D6A5-8EC5-4B98-A6B3-4A89FA4613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98938" y="5224463"/>
                <a:ext cx="1588" cy="1588"/>
              </a:xfrm>
              <a:prstGeom prst="rect">
                <a:avLst/>
              </a:prstGeom>
              <a:solidFill>
                <a:srgbClr val="4E7E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Freeform 191">
                <a:extLst>
                  <a:ext uri="{FF2B5EF4-FFF2-40B4-BE49-F238E27FC236}">
                    <a16:creationId xmlns:a16="http://schemas.microsoft.com/office/drawing/2014/main" id="{90025D2B-3CDB-4F43-A148-DD4854B6D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03700" y="5195888"/>
                <a:ext cx="3175" cy="3175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C7C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Freeform 192">
                <a:extLst>
                  <a:ext uri="{FF2B5EF4-FFF2-40B4-BE49-F238E27FC236}">
                    <a16:creationId xmlns:a16="http://schemas.microsoft.com/office/drawing/2014/main" id="{C7A35627-6259-44BA-82F9-D9A8BA3C7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03700" y="5221288"/>
                <a:ext cx="3175" cy="0"/>
              </a:xfrm>
              <a:custGeom>
                <a:avLst/>
                <a:gdLst>
                  <a:gd name="T0" fmla="*/ 2 w 2"/>
                  <a:gd name="T1" fmla="*/ 2 w 2"/>
                  <a:gd name="T2" fmla="*/ 2 w 2"/>
                  <a:gd name="T3" fmla="*/ 0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C7C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Rectangle 193">
                <a:extLst>
                  <a:ext uri="{FF2B5EF4-FFF2-40B4-BE49-F238E27FC236}">
                    <a16:creationId xmlns:a16="http://schemas.microsoft.com/office/drawing/2014/main" id="{F163514D-6ADA-43B8-A936-F69A440CA9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98938" y="5224463"/>
                <a:ext cx="1588" cy="1588"/>
              </a:xfrm>
              <a:prstGeom prst="rect">
                <a:avLst/>
              </a:prstGeom>
              <a:solidFill>
                <a:srgbClr val="4C7C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Rectangle 194">
                <a:extLst>
                  <a:ext uri="{FF2B5EF4-FFF2-40B4-BE49-F238E27FC236}">
                    <a16:creationId xmlns:a16="http://schemas.microsoft.com/office/drawing/2014/main" id="{5BC09B27-58D8-464B-99FA-1C1DE9125B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00525" y="5195888"/>
                <a:ext cx="1588" cy="1588"/>
              </a:xfrm>
              <a:prstGeom prst="rect">
                <a:avLst/>
              </a:prstGeom>
              <a:solidFill>
                <a:srgbClr val="4C7C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Rectangle 195">
                <a:extLst>
                  <a:ext uri="{FF2B5EF4-FFF2-40B4-BE49-F238E27FC236}">
                    <a16:creationId xmlns:a16="http://schemas.microsoft.com/office/drawing/2014/main" id="{081ED262-90E1-40EB-A8EB-4677E085A4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00525" y="5221288"/>
                <a:ext cx="1588" cy="1588"/>
              </a:xfrm>
              <a:prstGeom prst="rect">
                <a:avLst/>
              </a:prstGeom>
              <a:solidFill>
                <a:srgbClr val="4C7C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Rectangle 196">
                <a:extLst>
                  <a:ext uri="{FF2B5EF4-FFF2-40B4-BE49-F238E27FC236}">
                    <a16:creationId xmlns:a16="http://schemas.microsoft.com/office/drawing/2014/main" id="{6F59B8C9-9628-476B-AC1A-3318B3DCCC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98938" y="5224463"/>
                <a:ext cx="1588" cy="1588"/>
              </a:xfrm>
              <a:prstGeom prst="rect">
                <a:avLst/>
              </a:prstGeom>
              <a:solidFill>
                <a:srgbClr val="4C7C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Freeform 197">
                <a:extLst>
                  <a:ext uri="{FF2B5EF4-FFF2-40B4-BE49-F238E27FC236}">
                    <a16:creationId xmlns:a16="http://schemas.microsoft.com/office/drawing/2014/main" id="{808BD295-B764-4E64-B841-26DAED1D29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00525" y="5221288"/>
                <a:ext cx="1588" cy="317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4C7C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Rectangle 198">
                <a:extLst>
                  <a:ext uri="{FF2B5EF4-FFF2-40B4-BE49-F238E27FC236}">
                    <a16:creationId xmlns:a16="http://schemas.microsoft.com/office/drawing/2014/main" id="{C2A30389-B289-4E32-B9A7-4DFFCA7620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05288" y="5199063"/>
                <a:ext cx="1588" cy="1588"/>
              </a:xfrm>
              <a:prstGeom prst="rect">
                <a:avLst/>
              </a:prstGeom>
              <a:solidFill>
                <a:srgbClr val="4A79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Freeform 199">
                <a:extLst>
                  <a:ext uri="{FF2B5EF4-FFF2-40B4-BE49-F238E27FC236}">
                    <a16:creationId xmlns:a16="http://schemas.microsoft.com/office/drawing/2014/main" id="{94B0B27B-859A-4974-84F2-E264F4A31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05288" y="5218113"/>
                <a:ext cx="1588" cy="317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0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4A79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Rectangle 200">
                <a:extLst>
                  <a:ext uri="{FF2B5EF4-FFF2-40B4-BE49-F238E27FC236}">
                    <a16:creationId xmlns:a16="http://schemas.microsoft.com/office/drawing/2014/main" id="{0A3CB992-E0B3-473E-A8F2-8FC3F9ABB7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03700" y="5199063"/>
                <a:ext cx="1588" cy="1588"/>
              </a:xfrm>
              <a:prstGeom prst="rect">
                <a:avLst/>
              </a:prstGeom>
              <a:solidFill>
                <a:srgbClr val="4A79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Rectangle 201">
                <a:extLst>
                  <a:ext uri="{FF2B5EF4-FFF2-40B4-BE49-F238E27FC236}">
                    <a16:creationId xmlns:a16="http://schemas.microsoft.com/office/drawing/2014/main" id="{901476F0-9FBB-4879-8684-93EF21CFD1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05288" y="5218113"/>
                <a:ext cx="1588" cy="1588"/>
              </a:xfrm>
              <a:prstGeom prst="rect">
                <a:avLst/>
              </a:prstGeom>
              <a:solidFill>
                <a:srgbClr val="4A79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Rectangle 202">
                <a:extLst>
                  <a:ext uri="{FF2B5EF4-FFF2-40B4-BE49-F238E27FC236}">
                    <a16:creationId xmlns:a16="http://schemas.microsoft.com/office/drawing/2014/main" id="{9A4B43FE-E95D-4229-918C-1A06207F2C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08463" y="5199063"/>
                <a:ext cx="1588" cy="1588"/>
              </a:xfrm>
              <a:prstGeom prst="rect">
                <a:avLst/>
              </a:prstGeom>
              <a:solidFill>
                <a:srgbClr val="4877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Rectangle 203">
                <a:extLst>
                  <a:ext uri="{FF2B5EF4-FFF2-40B4-BE49-F238E27FC236}">
                    <a16:creationId xmlns:a16="http://schemas.microsoft.com/office/drawing/2014/main" id="{7EDC6CEB-2627-4B99-96F8-7485D0EAF0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08463" y="5218113"/>
                <a:ext cx="1588" cy="1588"/>
              </a:xfrm>
              <a:prstGeom prst="rect">
                <a:avLst/>
              </a:prstGeom>
              <a:solidFill>
                <a:srgbClr val="4877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Rectangle 204">
                <a:extLst>
                  <a:ext uri="{FF2B5EF4-FFF2-40B4-BE49-F238E27FC236}">
                    <a16:creationId xmlns:a16="http://schemas.microsoft.com/office/drawing/2014/main" id="{20D3B825-7B69-46C7-9C6B-82B8CD5625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10050" y="5218113"/>
                <a:ext cx="1588" cy="1588"/>
              </a:xfrm>
              <a:prstGeom prst="rect">
                <a:avLst/>
              </a:prstGeom>
              <a:solidFill>
                <a:srgbClr val="4877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235" name="Group 234">
                <a:extLst>
                  <a:ext uri="{FF2B5EF4-FFF2-40B4-BE49-F238E27FC236}">
                    <a16:creationId xmlns:a16="http://schemas.microsoft.com/office/drawing/2014/main" id="{B5B7BB1E-1BBF-4569-9A56-69FF7B97FBC7}"/>
                  </a:ext>
                </a:extLst>
              </p:cNvPr>
              <p:cNvGrpSpPr/>
              <p:nvPr/>
            </p:nvGrpSpPr>
            <p:grpSpPr>
              <a:xfrm>
                <a:off x="-4657725" y="4975225"/>
                <a:ext cx="790574" cy="744538"/>
                <a:chOff x="-4657725" y="4975225"/>
                <a:chExt cx="790574" cy="744538"/>
              </a:xfrm>
            </p:grpSpPr>
            <p:grpSp>
              <p:nvGrpSpPr>
                <p:cNvPr id="236" name="Group 406">
                  <a:extLst>
                    <a:ext uri="{FF2B5EF4-FFF2-40B4-BE49-F238E27FC236}">
                      <a16:creationId xmlns:a16="http://schemas.microsoft.com/office/drawing/2014/main" id="{D0F40923-2061-4155-8A2F-BE2632290E4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284663" y="5194300"/>
                  <a:ext cx="276225" cy="130175"/>
                  <a:chOff x="-2699" y="3272"/>
                  <a:chExt cx="174" cy="82"/>
                </a:xfrm>
              </p:grpSpPr>
              <p:sp>
                <p:nvSpPr>
                  <p:cNvPr id="5665" name="Rectangle 206">
                    <a:extLst>
                      <a:ext uri="{FF2B5EF4-FFF2-40B4-BE49-F238E27FC236}">
                        <a16:creationId xmlns:a16="http://schemas.microsoft.com/office/drawing/2014/main" id="{C93529D1-1594-427A-B895-AF873E6D56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4" y="3286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66" name="Rectangle 207">
                    <a:extLst>
                      <a:ext uri="{FF2B5EF4-FFF2-40B4-BE49-F238E27FC236}">
                        <a16:creationId xmlns:a16="http://schemas.microsoft.com/office/drawing/2014/main" id="{5FF993CA-52B1-4FE6-8985-D2CE27E0E4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287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67" name="Freeform 208">
                    <a:extLst>
                      <a:ext uri="{FF2B5EF4-FFF2-40B4-BE49-F238E27FC236}">
                        <a16:creationId xmlns:a16="http://schemas.microsoft.com/office/drawing/2014/main" id="{D143326E-91E8-46F7-9D67-883D8744E1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4" y="3275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68" name="Freeform 209">
                    <a:extLst>
                      <a:ext uri="{FF2B5EF4-FFF2-40B4-BE49-F238E27FC236}">
                        <a16:creationId xmlns:a16="http://schemas.microsoft.com/office/drawing/2014/main" id="{3623043B-1353-4CFC-92AF-1AA55F421E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5" y="3275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69" name="Rectangle 210">
                    <a:extLst>
                      <a:ext uri="{FF2B5EF4-FFF2-40B4-BE49-F238E27FC236}">
                        <a16:creationId xmlns:a16="http://schemas.microsoft.com/office/drawing/2014/main" id="{815F9C8A-008D-47C8-B0C4-093FB4D567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4" y="3286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70" name="Rectangle 211">
                    <a:extLst>
                      <a:ext uri="{FF2B5EF4-FFF2-40B4-BE49-F238E27FC236}">
                        <a16:creationId xmlns:a16="http://schemas.microsoft.com/office/drawing/2014/main" id="{CFBCDB18-4979-42E5-8660-D7F0610E10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5" y="3286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71" name="Rectangle 212">
                    <a:extLst>
                      <a:ext uri="{FF2B5EF4-FFF2-40B4-BE49-F238E27FC236}">
                        <a16:creationId xmlns:a16="http://schemas.microsoft.com/office/drawing/2014/main" id="{717C5E81-BCF1-45EC-B496-9A00E57DA3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7" y="3286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72" name="Freeform 213">
                    <a:extLst>
                      <a:ext uri="{FF2B5EF4-FFF2-40B4-BE49-F238E27FC236}">
                        <a16:creationId xmlns:a16="http://schemas.microsoft.com/office/drawing/2014/main" id="{28FE4425-BCC5-406B-B15C-8FAC413C3C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7" y="3275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73" name="Freeform 214">
                    <a:extLst>
                      <a:ext uri="{FF2B5EF4-FFF2-40B4-BE49-F238E27FC236}">
                        <a16:creationId xmlns:a16="http://schemas.microsoft.com/office/drawing/2014/main" id="{6E822064-F506-4E93-9CA6-D6939F77AD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9" y="327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74" name="Rectangle 215">
                    <a:extLst>
                      <a:ext uri="{FF2B5EF4-FFF2-40B4-BE49-F238E27FC236}">
                        <a16:creationId xmlns:a16="http://schemas.microsoft.com/office/drawing/2014/main" id="{E6FE2FF7-8D46-47FE-A558-A391876B55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9" y="3286"/>
                    <a:ext cx="1" cy="1"/>
                  </a:xfrm>
                  <a:prstGeom prst="rect">
                    <a:avLst/>
                  </a:pr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75" name="Rectangle 216">
                    <a:extLst>
                      <a:ext uri="{FF2B5EF4-FFF2-40B4-BE49-F238E27FC236}">
                        <a16:creationId xmlns:a16="http://schemas.microsoft.com/office/drawing/2014/main" id="{99426209-6D5B-47A0-A4AB-3578825EB1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0" y="3286"/>
                    <a:ext cx="1" cy="1"/>
                  </a:xfrm>
                  <a:prstGeom prst="rect">
                    <a:avLst/>
                  </a:pr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76" name="Rectangle 217">
                    <a:extLst>
                      <a:ext uri="{FF2B5EF4-FFF2-40B4-BE49-F238E27FC236}">
                        <a16:creationId xmlns:a16="http://schemas.microsoft.com/office/drawing/2014/main" id="{ABC84D2F-39C8-45CF-9087-A940CC45DD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0" y="3273"/>
                    <a:ext cx="1" cy="1"/>
                  </a:xfrm>
                  <a:prstGeom prst="rect">
                    <a:avLst/>
                  </a:pr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77" name="Freeform 218">
                    <a:extLst>
                      <a:ext uri="{FF2B5EF4-FFF2-40B4-BE49-F238E27FC236}">
                        <a16:creationId xmlns:a16="http://schemas.microsoft.com/office/drawing/2014/main" id="{08C3452F-5DF1-4CE8-B3B4-1667EFBF64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63" y="327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78" name="Freeform 219">
                    <a:extLst>
                      <a:ext uri="{FF2B5EF4-FFF2-40B4-BE49-F238E27FC236}">
                        <a16:creationId xmlns:a16="http://schemas.microsoft.com/office/drawing/2014/main" id="{5B70FC10-9CB9-456E-98DF-ECBDD168D0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62" y="327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79" name="Rectangle 220">
                    <a:extLst>
                      <a:ext uri="{FF2B5EF4-FFF2-40B4-BE49-F238E27FC236}">
                        <a16:creationId xmlns:a16="http://schemas.microsoft.com/office/drawing/2014/main" id="{83C262E6-6D49-4AA4-98FC-E06867C0A5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3" y="3286"/>
                    <a:ext cx="1" cy="1"/>
                  </a:xfrm>
                  <a:prstGeom prst="rect">
                    <a:avLst/>
                  </a:pr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80" name="Rectangle 221">
                    <a:extLst>
                      <a:ext uri="{FF2B5EF4-FFF2-40B4-BE49-F238E27FC236}">
                        <a16:creationId xmlns:a16="http://schemas.microsoft.com/office/drawing/2014/main" id="{A3E230B4-C515-4417-8193-04D6163DD4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2" y="3286"/>
                    <a:ext cx="1" cy="1"/>
                  </a:xfrm>
                  <a:prstGeom prst="rect">
                    <a:avLst/>
                  </a:pr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81" name="Rectangle 222">
                    <a:extLst>
                      <a:ext uri="{FF2B5EF4-FFF2-40B4-BE49-F238E27FC236}">
                        <a16:creationId xmlns:a16="http://schemas.microsoft.com/office/drawing/2014/main" id="{8F998E11-29E5-4F42-A0D8-965855FC49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2" y="3273"/>
                    <a:ext cx="1" cy="1"/>
                  </a:xfrm>
                  <a:prstGeom prst="rect">
                    <a:avLst/>
                  </a:pr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82" name="Freeform 223">
                    <a:extLst>
                      <a:ext uri="{FF2B5EF4-FFF2-40B4-BE49-F238E27FC236}">
                        <a16:creationId xmlns:a16="http://schemas.microsoft.com/office/drawing/2014/main" id="{BA5CD059-58BE-4585-8B51-9FBFAB289D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65" y="3287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83" name="Freeform 224">
                    <a:extLst>
                      <a:ext uri="{FF2B5EF4-FFF2-40B4-BE49-F238E27FC236}">
                        <a16:creationId xmlns:a16="http://schemas.microsoft.com/office/drawing/2014/main" id="{35797B47-BA17-4B69-B6CB-87EBF15AED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66" y="3287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84" name="Rectangle 225">
                    <a:extLst>
                      <a:ext uri="{FF2B5EF4-FFF2-40B4-BE49-F238E27FC236}">
                        <a16:creationId xmlns:a16="http://schemas.microsoft.com/office/drawing/2014/main" id="{B94CC8C1-7352-4A99-B283-68065CCBED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6" y="3272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85" name="Freeform 226">
                    <a:extLst>
                      <a:ext uri="{FF2B5EF4-FFF2-40B4-BE49-F238E27FC236}">
                        <a16:creationId xmlns:a16="http://schemas.microsoft.com/office/drawing/2014/main" id="{6BF056DF-F60D-4C9B-84A3-20CA5CB9BA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65" y="327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86" name="Freeform 227">
                    <a:extLst>
                      <a:ext uri="{FF2B5EF4-FFF2-40B4-BE49-F238E27FC236}">
                        <a16:creationId xmlns:a16="http://schemas.microsoft.com/office/drawing/2014/main" id="{59C7B6D7-1DD4-4E1E-8089-92FE532B85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72" y="3291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1 w 1"/>
                      <a:gd name="T4" fmla="*/ 1 w 1"/>
                      <a:gd name="T5" fmla="*/ 1 w 1"/>
                      <a:gd name="T6" fmla="*/ 0 w 1"/>
                      <a:gd name="T7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  <a:cxn ang="0">
                        <a:pos x="T7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87" name="Freeform 228">
                    <a:extLst>
                      <a:ext uri="{FF2B5EF4-FFF2-40B4-BE49-F238E27FC236}">
                        <a16:creationId xmlns:a16="http://schemas.microsoft.com/office/drawing/2014/main" id="{5A185200-AD6D-4AAB-9518-6276DBB930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74" y="3294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88" name="Freeform 229">
                    <a:extLst>
                      <a:ext uri="{FF2B5EF4-FFF2-40B4-BE49-F238E27FC236}">
                        <a16:creationId xmlns:a16="http://schemas.microsoft.com/office/drawing/2014/main" id="{6533699D-7567-4AF0-B9FA-0324CE2E12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4" y="329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89" name="Rectangle 230">
                    <a:extLst>
                      <a:ext uri="{FF2B5EF4-FFF2-40B4-BE49-F238E27FC236}">
                        <a16:creationId xmlns:a16="http://schemas.microsoft.com/office/drawing/2014/main" id="{BCB6C6E3-69F1-4054-903F-19767E1A2D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4" y="3292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90" name="Freeform 231">
                    <a:extLst>
                      <a:ext uri="{FF2B5EF4-FFF2-40B4-BE49-F238E27FC236}">
                        <a16:creationId xmlns:a16="http://schemas.microsoft.com/office/drawing/2014/main" id="{8C942D27-68EE-45C3-909E-3ACE8F9B7E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68" y="3287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91" name="Freeform 232">
                    <a:extLst>
                      <a:ext uri="{FF2B5EF4-FFF2-40B4-BE49-F238E27FC236}">
                        <a16:creationId xmlns:a16="http://schemas.microsoft.com/office/drawing/2014/main" id="{D453E249-3B84-46A9-8419-5A858029B4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74" y="3292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92" name="Line 233">
                    <a:extLst>
                      <a:ext uri="{FF2B5EF4-FFF2-40B4-BE49-F238E27FC236}">
                        <a16:creationId xmlns:a16="http://schemas.microsoft.com/office/drawing/2014/main" id="{82963183-E5E7-4FCD-BE90-6B7C9EF0226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66" y="3272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93" name="Line 234">
                    <a:extLst>
                      <a:ext uri="{FF2B5EF4-FFF2-40B4-BE49-F238E27FC236}">
                        <a16:creationId xmlns:a16="http://schemas.microsoft.com/office/drawing/2014/main" id="{E6D33587-98CF-45B0-B817-66C7A23F3D4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66" y="3272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94" name="Freeform 235">
                    <a:extLst>
                      <a:ext uri="{FF2B5EF4-FFF2-40B4-BE49-F238E27FC236}">
                        <a16:creationId xmlns:a16="http://schemas.microsoft.com/office/drawing/2014/main" id="{54D8764E-58AE-4DB3-A04B-F1560E39F4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72" y="3291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1 h 1"/>
                      <a:gd name="T3" fmla="*/ 0 h 1"/>
                      <a:gd name="T4" fmla="*/ 1 h 1"/>
                      <a:gd name="T5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95" name="Freeform 236">
                    <a:extLst>
                      <a:ext uri="{FF2B5EF4-FFF2-40B4-BE49-F238E27FC236}">
                        <a16:creationId xmlns:a16="http://schemas.microsoft.com/office/drawing/2014/main" id="{1BAA1DBC-203E-44AC-A927-26D211C8B7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68" y="3287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96" name="Rectangle 237">
                    <a:extLst>
                      <a:ext uri="{FF2B5EF4-FFF2-40B4-BE49-F238E27FC236}">
                        <a16:creationId xmlns:a16="http://schemas.microsoft.com/office/drawing/2014/main" id="{24015A08-657B-4916-B2BE-191C5F2D50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4" y="3292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97" name="Rectangle 238">
                    <a:extLst>
                      <a:ext uri="{FF2B5EF4-FFF2-40B4-BE49-F238E27FC236}">
                        <a16:creationId xmlns:a16="http://schemas.microsoft.com/office/drawing/2014/main" id="{781DDE28-A1F7-42DA-9FF4-313AE1CDC5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4" y="3292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98" name="Freeform 239">
                    <a:extLst>
                      <a:ext uri="{FF2B5EF4-FFF2-40B4-BE49-F238E27FC236}">
                        <a16:creationId xmlns:a16="http://schemas.microsoft.com/office/drawing/2014/main" id="{95D23815-B212-48F1-978A-6DCCD87471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45" y="3291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99" name="Rectangle 240">
                    <a:extLst>
                      <a:ext uri="{FF2B5EF4-FFF2-40B4-BE49-F238E27FC236}">
                        <a16:creationId xmlns:a16="http://schemas.microsoft.com/office/drawing/2014/main" id="{E6B0709D-FE2D-40B7-80A1-21F50583EB4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3" y="329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00" name="Rectangle 241">
                    <a:extLst>
                      <a:ext uri="{FF2B5EF4-FFF2-40B4-BE49-F238E27FC236}">
                        <a16:creationId xmlns:a16="http://schemas.microsoft.com/office/drawing/2014/main" id="{8D9AEE52-DCE8-405B-A800-784C666482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3" y="329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01" name="Rectangle 242">
                    <a:extLst>
                      <a:ext uri="{FF2B5EF4-FFF2-40B4-BE49-F238E27FC236}">
                        <a16:creationId xmlns:a16="http://schemas.microsoft.com/office/drawing/2014/main" id="{9418462B-B858-4E8A-813D-AF70EE0A23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3" y="3292"/>
                    <a:ext cx="1" cy="2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02" name="Rectangle 243">
                    <a:extLst>
                      <a:ext uri="{FF2B5EF4-FFF2-40B4-BE49-F238E27FC236}">
                        <a16:creationId xmlns:a16="http://schemas.microsoft.com/office/drawing/2014/main" id="{09CCBD2C-4DEC-4E16-97AD-E3FC8F599C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3" y="329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03" name="Rectangle 244">
                    <a:extLst>
                      <a:ext uri="{FF2B5EF4-FFF2-40B4-BE49-F238E27FC236}">
                        <a16:creationId xmlns:a16="http://schemas.microsoft.com/office/drawing/2014/main" id="{62A77583-93D0-4A01-9ECE-B482D63B9F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3" y="329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04" name="Rectangle 245">
                    <a:extLst>
                      <a:ext uri="{FF2B5EF4-FFF2-40B4-BE49-F238E27FC236}">
                        <a16:creationId xmlns:a16="http://schemas.microsoft.com/office/drawing/2014/main" id="{4D442E60-5F18-43A9-9F68-6B9C72D4DB6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3" y="329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05" name="Rectangle 246">
                    <a:extLst>
                      <a:ext uri="{FF2B5EF4-FFF2-40B4-BE49-F238E27FC236}">
                        <a16:creationId xmlns:a16="http://schemas.microsoft.com/office/drawing/2014/main" id="{40E99B8D-6968-423E-A6B6-50065CFFB4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3" y="329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06" name="Rectangle 247">
                    <a:extLst>
                      <a:ext uri="{FF2B5EF4-FFF2-40B4-BE49-F238E27FC236}">
                        <a16:creationId xmlns:a16="http://schemas.microsoft.com/office/drawing/2014/main" id="{594F8B0A-629C-419C-8332-8EDE63E076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3" y="329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07" name="Rectangle 248">
                    <a:extLst>
                      <a:ext uri="{FF2B5EF4-FFF2-40B4-BE49-F238E27FC236}">
                        <a16:creationId xmlns:a16="http://schemas.microsoft.com/office/drawing/2014/main" id="{55ACDD30-9822-4693-80CB-975AB26319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6" y="328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08" name="Rectangle 249">
                    <a:extLst>
                      <a:ext uri="{FF2B5EF4-FFF2-40B4-BE49-F238E27FC236}">
                        <a16:creationId xmlns:a16="http://schemas.microsoft.com/office/drawing/2014/main" id="{33722676-4615-4D72-A839-4A9D1C83B5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5" y="329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09" name="Rectangle 250">
                    <a:extLst>
                      <a:ext uri="{FF2B5EF4-FFF2-40B4-BE49-F238E27FC236}">
                        <a16:creationId xmlns:a16="http://schemas.microsoft.com/office/drawing/2014/main" id="{E1C6A2E3-9336-4F30-88C1-391140D03B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5" y="329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10" name="Freeform 251">
                    <a:extLst>
                      <a:ext uri="{FF2B5EF4-FFF2-40B4-BE49-F238E27FC236}">
                        <a16:creationId xmlns:a16="http://schemas.microsoft.com/office/drawing/2014/main" id="{D6AF2142-A84B-4CB8-97B1-D7A23AE2BD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46" y="3289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0 h 2"/>
                      <a:gd name="T3" fmla="*/ 0 h 2"/>
                      <a:gd name="T4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11" name="Rectangle 252">
                    <a:extLst>
                      <a:ext uri="{FF2B5EF4-FFF2-40B4-BE49-F238E27FC236}">
                        <a16:creationId xmlns:a16="http://schemas.microsoft.com/office/drawing/2014/main" id="{F54E85F3-825F-4171-9C32-0CA53BD440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5" y="329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12" name="Freeform 253">
                    <a:extLst>
                      <a:ext uri="{FF2B5EF4-FFF2-40B4-BE49-F238E27FC236}">
                        <a16:creationId xmlns:a16="http://schemas.microsoft.com/office/drawing/2014/main" id="{8480629B-C54D-4DEC-AC9E-9EDCF0E03B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48" y="3289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  <a:gd name="T3" fmla="*/ 0 w 2"/>
                      <a:gd name="T4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13" name="Rectangle 254">
                    <a:extLst>
                      <a:ext uri="{FF2B5EF4-FFF2-40B4-BE49-F238E27FC236}">
                        <a16:creationId xmlns:a16="http://schemas.microsoft.com/office/drawing/2014/main" id="{960B3461-654A-4F60-B0E5-09E6CB57B0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9" y="328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14" name="Rectangle 255">
                    <a:extLst>
                      <a:ext uri="{FF2B5EF4-FFF2-40B4-BE49-F238E27FC236}">
                        <a16:creationId xmlns:a16="http://schemas.microsoft.com/office/drawing/2014/main" id="{3C075D53-714D-4A08-8FAA-AA52441A1D2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9" y="3287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15" name="Rectangle 256">
                    <a:extLst>
                      <a:ext uri="{FF2B5EF4-FFF2-40B4-BE49-F238E27FC236}">
                        <a16:creationId xmlns:a16="http://schemas.microsoft.com/office/drawing/2014/main" id="{4DC6985C-61D6-4F49-8F39-B4DD37686F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1" y="3287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16" name="Rectangle 257">
                    <a:extLst>
                      <a:ext uri="{FF2B5EF4-FFF2-40B4-BE49-F238E27FC236}">
                        <a16:creationId xmlns:a16="http://schemas.microsoft.com/office/drawing/2014/main" id="{3B9043BE-155D-42E6-BFA8-645D225BB4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1" y="3287"/>
                    <a:ext cx="2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17" name="Rectangle 258">
                    <a:extLst>
                      <a:ext uri="{FF2B5EF4-FFF2-40B4-BE49-F238E27FC236}">
                        <a16:creationId xmlns:a16="http://schemas.microsoft.com/office/drawing/2014/main" id="{DDF0320F-81EF-41F9-AB07-E74AD98718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287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18" name="Rectangle 259">
                    <a:extLst>
                      <a:ext uri="{FF2B5EF4-FFF2-40B4-BE49-F238E27FC236}">
                        <a16:creationId xmlns:a16="http://schemas.microsoft.com/office/drawing/2014/main" id="{7F82B5FA-EF35-4B71-8D5E-B62D16802D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287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19" name="Freeform 260">
                    <a:extLst>
                      <a:ext uri="{FF2B5EF4-FFF2-40B4-BE49-F238E27FC236}">
                        <a16:creationId xmlns:a16="http://schemas.microsoft.com/office/drawing/2014/main" id="{B40FFF8E-01F0-445E-B4C2-326BE65988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4" y="3286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2 w 2"/>
                      <a:gd name="T3" fmla="*/ 1 h 1"/>
                      <a:gd name="T4" fmla="*/ 0 w 2"/>
                      <a:gd name="T5" fmla="*/ 0 h 1"/>
                      <a:gd name="T6" fmla="*/ 0 w 2"/>
                      <a:gd name="T7" fmla="*/ 0 h 1"/>
                      <a:gd name="T8" fmla="*/ 2 w 2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lnTo>
                          <a:pt x="2" y="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20" name="Rectangle 261">
                    <a:extLst>
                      <a:ext uri="{FF2B5EF4-FFF2-40B4-BE49-F238E27FC236}">
                        <a16:creationId xmlns:a16="http://schemas.microsoft.com/office/drawing/2014/main" id="{4FB90CF2-C2B3-44FC-92E3-D9F2196EFF4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4" y="3286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21" name="Rectangle 262">
                    <a:extLst>
                      <a:ext uri="{FF2B5EF4-FFF2-40B4-BE49-F238E27FC236}">
                        <a16:creationId xmlns:a16="http://schemas.microsoft.com/office/drawing/2014/main" id="{236FD686-8628-4733-AF54-781149CF7F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5" y="3286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22" name="Rectangle 263">
                    <a:extLst>
                      <a:ext uri="{FF2B5EF4-FFF2-40B4-BE49-F238E27FC236}">
                        <a16:creationId xmlns:a16="http://schemas.microsoft.com/office/drawing/2014/main" id="{FE124DDA-D149-4B00-A2B7-B4669427FD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5" y="3286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23" name="Rectangle 264">
                    <a:extLst>
                      <a:ext uri="{FF2B5EF4-FFF2-40B4-BE49-F238E27FC236}">
                        <a16:creationId xmlns:a16="http://schemas.microsoft.com/office/drawing/2014/main" id="{2C5FBA0A-A0DA-4093-BE96-DB84E5ED61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7" y="3286"/>
                    <a:ext cx="2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24" name="Rectangle 265">
                    <a:extLst>
                      <a:ext uri="{FF2B5EF4-FFF2-40B4-BE49-F238E27FC236}">
                        <a16:creationId xmlns:a16="http://schemas.microsoft.com/office/drawing/2014/main" id="{AE22EAEE-1C56-4CAC-8096-11AB328FD3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7" y="3286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25" name="Rectangle 266">
                    <a:extLst>
                      <a:ext uri="{FF2B5EF4-FFF2-40B4-BE49-F238E27FC236}">
                        <a16:creationId xmlns:a16="http://schemas.microsoft.com/office/drawing/2014/main" id="{741FE2C3-602A-4F08-AE86-9836D272AC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9" y="3286"/>
                    <a:ext cx="2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26" name="Rectangle 267">
                    <a:extLst>
                      <a:ext uri="{FF2B5EF4-FFF2-40B4-BE49-F238E27FC236}">
                        <a16:creationId xmlns:a16="http://schemas.microsoft.com/office/drawing/2014/main" id="{FE919A66-38E3-459D-9884-E0BD8D7F1E6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9" y="3286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27" name="Rectangle 268">
                    <a:extLst>
                      <a:ext uri="{FF2B5EF4-FFF2-40B4-BE49-F238E27FC236}">
                        <a16:creationId xmlns:a16="http://schemas.microsoft.com/office/drawing/2014/main" id="{9FA29D25-C361-4F4D-B33A-8F13441AA7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0" y="3286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28" name="Freeform 269">
                    <a:extLst>
                      <a:ext uri="{FF2B5EF4-FFF2-40B4-BE49-F238E27FC236}">
                        <a16:creationId xmlns:a16="http://schemas.microsoft.com/office/drawing/2014/main" id="{7B966C9A-3931-4423-A035-0D982C3969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62" y="3286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29" name="Rectangle 270">
                    <a:extLst>
                      <a:ext uri="{FF2B5EF4-FFF2-40B4-BE49-F238E27FC236}">
                        <a16:creationId xmlns:a16="http://schemas.microsoft.com/office/drawing/2014/main" id="{0E9B409B-F2E9-4512-9F02-4A91CDB431A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3" y="3286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30" name="Rectangle 271">
                    <a:extLst>
                      <a:ext uri="{FF2B5EF4-FFF2-40B4-BE49-F238E27FC236}">
                        <a16:creationId xmlns:a16="http://schemas.microsoft.com/office/drawing/2014/main" id="{F2B6907A-B79F-4AD7-A952-390F8A0BD9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3" y="3286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31" name="Rectangle 272">
                    <a:extLst>
                      <a:ext uri="{FF2B5EF4-FFF2-40B4-BE49-F238E27FC236}">
                        <a16:creationId xmlns:a16="http://schemas.microsoft.com/office/drawing/2014/main" id="{9227182D-846C-4509-9A81-56E6A98E62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2" y="3286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32" name="Rectangle 273">
                    <a:extLst>
                      <a:ext uri="{FF2B5EF4-FFF2-40B4-BE49-F238E27FC236}">
                        <a16:creationId xmlns:a16="http://schemas.microsoft.com/office/drawing/2014/main" id="{3794945E-0B91-42D8-B4D9-33130C8BBB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5" y="3287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33" name="Rectangle 274">
                    <a:extLst>
                      <a:ext uri="{FF2B5EF4-FFF2-40B4-BE49-F238E27FC236}">
                        <a16:creationId xmlns:a16="http://schemas.microsoft.com/office/drawing/2014/main" id="{62F2BF64-C566-490D-9CA3-87612E544C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3" y="3286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34" name="Rectangle 275">
                    <a:extLst>
                      <a:ext uri="{FF2B5EF4-FFF2-40B4-BE49-F238E27FC236}">
                        <a16:creationId xmlns:a16="http://schemas.microsoft.com/office/drawing/2014/main" id="{1F519473-9975-4CDB-B2FB-7E56771284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6" y="3287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35" name="Rectangle 276">
                    <a:extLst>
                      <a:ext uri="{FF2B5EF4-FFF2-40B4-BE49-F238E27FC236}">
                        <a16:creationId xmlns:a16="http://schemas.microsoft.com/office/drawing/2014/main" id="{22229782-749C-48AA-94A5-2B8C30FC17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8" y="3287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36" name="Rectangle 277">
                    <a:extLst>
                      <a:ext uri="{FF2B5EF4-FFF2-40B4-BE49-F238E27FC236}">
                        <a16:creationId xmlns:a16="http://schemas.microsoft.com/office/drawing/2014/main" id="{F9C70451-BAC9-46A6-94C6-51BA6FF422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6" y="3287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37" name="Freeform 278">
                    <a:extLst>
                      <a:ext uri="{FF2B5EF4-FFF2-40B4-BE49-F238E27FC236}">
                        <a16:creationId xmlns:a16="http://schemas.microsoft.com/office/drawing/2014/main" id="{78962194-27CA-4F95-A5E5-B31E94D3D4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72" y="3291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38" name="Freeform 279">
                    <a:extLst>
                      <a:ext uri="{FF2B5EF4-FFF2-40B4-BE49-F238E27FC236}">
                        <a16:creationId xmlns:a16="http://schemas.microsoft.com/office/drawing/2014/main" id="{0297D24D-1603-48FE-8ECE-F1647E2DDC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71" y="329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39" name="Rectangle 280">
                    <a:extLst>
                      <a:ext uri="{FF2B5EF4-FFF2-40B4-BE49-F238E27FC236}">
                        <a16:creationId xmlns:a16="http://schemas.microsoft.com/office/drawing/2014/main" id="{3397084E-10EA-4EC8-BE8E-0B87981E3A4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2" y="3292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40" name="Rectangle 281">
                    <a:extLst>
                      <a:ext uri="{FF2B5EF4-FFF2-40B4-BE49-F238E27FC236}">
                        <a16:creationId xmlns:a16="http://schemas.microsoft.com/office/drawing/2014/main" id="{2C10EBD7-0536-4D05-AF12-94F6F3493A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2" y="3291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41" name="Freeform 282">
                    <a:extLst>
                      <a:ext uri="{FF2B5EF4-FFF2-40B4-BE49-F238E27FC236}">
                        <a16:creationId xmlns:a16="http://schemas.microsoft.com/office/drawing/2014/main" id="{6265450D-C649-4BE8-A4F5-180AE44654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72" y="329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42" name="Rectangle 283">
                    <a:extLst>
                      <a:ext uri="{FF2B5EF4-FFF2-40B4-BE49-F238E27FC236}">
                        <a16:creationId xmlns:a16="http://schemas.microsoft.com/office/drawing/2014/main" id="{E6ABA2A6-E341-4E50-A02D-A522B87B85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7" y="330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43" name="Rectangle 284">
                    <a:extLst>
                      <a:ext uri="{FF2B5EF4-FFF2-40B4-BE49-F238E27FC236}">
                        <a16:creationId xmlns:a16="http://schemas.microsoft.com/office/drawing/2014/main" id="{7D8EA4DF-EEDA-4E63-93A0-C6C5F2E22D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6" y="330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44" name="Rectangle 285">
                    <a:extLst>
                      <a:ext uri="{FF2B5EF4-FFF2-40B4-BE49-F238E27FC236}">
                        <a16:creationId xmlns:a16="http://schemas.microsoft.com/office/drawing/2014/main" id="{5E030BF2-7CE6-4F29-890A-F7FBD15486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6" y="330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45" name="Rectangle 286">
                    <a:extLst>
                      <a:ext uri="{FF2B5EF4-FFF2-40B4-BE49-F238E27FC236}">
                        <a16:creationId xmlns:a16="http://schemas.microsoft.com/office/drawing/2014/main" id="{5BC28BBF-B31D-4449-A933-DC2F608D4D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4" y="330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46" name="Rectangle 287">
                    <a:extLst>
                      <a:ext uri="{FF2B5EF4-FFF2-40B4-BE49-F238E27FC236}">
                        <a16:creationId xmlns:a16="http://schemas.microsoft.com/office/drawing/2014/main" id="{3885C4B6-8FF4-44D5-BC9D-198FC16A70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7" y="330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47" name="Rectangle 288">
                    <a:extLst>
                      <a:ext uri="{FF2B5EF4-FFF2-40B4-BE49-F238E27FC236}">
                        <a16:creationId xmlns:a16="http://schemas.microsoft.com/office/drawing/2014/main" id="{0989C718-C757-4DF6-B5EB-1D65F34BF9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4" y="330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48" name="Freeform 289">
                    <a:extLst>
                      <a:ext uri="{FF2B5EF4-FFF2-40B4-BE49-F238E27FC236}">
                        <a16:creationId xmlns:a16="http://schemas.microsoft.com/office/drawing/2014/main" id="{003EE240-B95B-4795-82FD-0469709430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9" y="330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49" name="Rectangle 290">
                    <a:extLst>
                      <a:ext uri="{FF2B5EF4-FFF2-40B4-BE49-F238E27FC236}">
                        <a16:creationId xmlns:a16="http://schemas.microsoft.com/office/drawing/2014/main" id="{44291863-5531-4664-9EC4-D0D5C635242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6" y="330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50" name="Rectangle 291">
                    <a:extLst>
                      <a:ext uri="{FF2B5EF4-FFF2-40B4-BE49-F238E27FC236}">
                        <a16:creationId xmlns:a16="http://schemas.microsoft.com/office/drawing/2014/main" id="{940F4398-5FE5-4E6F-9093-9B8107A1DB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6" y="330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51" name="Freeform 292">
                    <a:extLst>
                      <a:ext uri="{FF2B5EF4-FFF2-40B4-BE49-F238E27FC236}">
                        <a16:creationId xmlns:a16="http://schemas.microsoft.com/office/drawing/2014/main" id="{B641BB28-0924-4CBE-966C-0FB3986E90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4" y="3299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52" name="Rectangle 293">
                    <a:extLst>
                      <a:ext uri="{FF2B5EF4-FFF2-40B4-BE49-F238E27FC236}">
                        <a16:creationId xmlns:a16="http://schemas.microsoft.com/office/drawing/2014/main" id="{FF19B8E0-97CB-4214-A83B-693E1B40510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4" y="330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53" name="Rectangle 294">
                    <a:extLst>
                      <a:ext uri="{FF2B5EF4-FFF2-40B4-BE49-F238E27FC236}">
                        <a16:creationId xmlns:a16="http://schemas.microsoft.com/office/drawing/2014/main" id="{04E6AB47-73DF-441E-9F5F-694F687DAA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4" y="329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54" name="Freeform 295">
                    <a:extLst>
                      <a:ext uri="{FF2B5EF4-FFF2-40B4-BE49-F238E27FC236}">
                        <a16:creationId xmlns:a16="http://schemas.microsoft.com/office/drawing/2014/main" id="{2CECBE9B-8A10-4B83-9283-83FA81F715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4" y="3302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1 h 1"/>
                      <a:gd name="T3" fmla="*/ 0 h 1"/>
                      <a:gd name="T4" fmla="*/ 1 h 1"/>
                      <a:gd name="T5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55" name="Rectangle 296">
                    <a:extLst>
                      <a:ext uri="{FF2B5EF4-FFF2-40B4-BE49-F238E27FC236}">
                        <a16:creationId xmlns:a16="http://schemas.microsoft.com/office/drawing/2014/main" id="{33746964-9E68-4222-BBD8-57BC46BA8C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4" y="3300"/>
                    <a:ext cx="1" cy="2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56" name="Rectangle 297">
                    <a:extLst>
                      <a:ext uri="{FF2B5EF4-FFF2-40B4-BE49-F238E27FC236}">
                        <a16:creationId xmlns:a16="http://schemas.microsoft.com/office/drawing/2014/main" id="{D2E48E4D-4C59-4B2D-AA7E-8E8197F586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4" y="330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57" name="Freeform 298">
                    <a:extLst>
                      <a:ext uri="{FF2B5EF4-FFF2-40B4-BE49-F238E27FC236}">
                        <a16:creationId xmlns:a16="http://schemas.microsoft.com/office/drawing/2014/main" id="{E34D7F7D-DA63-4747-ABE3-CA4950028D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9" y="3305"/>
                    <a:ext cx="2" cy="1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2 w 2"/>
                      <a:gd name="T3" fmla="*/ 0 h 1"/>
                      <a:gd name="T4" fmla="*/ 2 w 2"/>
                      <a:gd name="T5" fmla="*/ 0 h 1"/>
                      <a:gd name="T6" fmla="*/ 2 w 2"/>
                      <a:gd name="T7" fmla="*/ 0 h 1"/>
                      <a:gd name="T8" fmla="*/ 2 w 2"/>
                      <a:gd name="T9" fmla="*/ 0 h 1"/>
                      <a:gd name="T10" fmla="*/ 0 w 2"/>
                      <a:gd name="T11" fmla="*/ 1 h 1"/>
                      <a:gd name="T12" fmla="*/ 0 w 2"/>
                      <a:gd name="T13" fmla="*/ 1 h 1"/>
                      <a:gd name="T14" fmla="*/ 2 w 2"/>
                      <a:gd name="T1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58" name="Rectangle 299">
                    <a:extLst>
                      <a:ext uri="{FF2B5EF4-FFF2-40B4-BE49-F238E27FC236}">
                        <a16:creationId xmlns:a16="http://schemas.microsoft.com/office/drawing/2014/main" id="{0F73261D-C6C7-425C-B7B2-4166076A7F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7" y="330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59" name="Rectangle 300">
                    <a:extLst>
                      <a:ext uri="{FF2B5EF4-FFF2-40B4-BE49-F238E27FC236}">
                        <a16:creationId xmlns:a16="http://schemas.microsoft.com/office/drawing/2014/main" id="{1CDCE909-7039-4FF2-8F30-490CE0569D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3" y="3319"/>
                    <a:ext cx="1" cy="1"/>
                  </a:xfrm>
                  <a:prstGeom prst="rect">
                    <a:avLst/>
                  </a:pr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60" name="Rectangle 301">
                    <a:extLst>
                      <a:ext uri="{FF2B5EF4-FFF2-40B4-BE49-F238E27FC236}">
                        <a16:creationId xmlns:a16="http://schemas.microsoft.com/office/drawing/2014/main" id="{9B701092-EBCF-4C5E-9FD5-4D78C05C3B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3" y="3319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61" name="Rectangle 302">
                    <a:extLst>
                      <a:ext uri="{FF2B5EF4-FFF2-40B4-BE49-F238E27FC236}">
                        <a16:creationId xmlns:a16="http://schemas.microsoft.com/office/drawing/2014/main" id="{195040B8-EFA4-4C6A-A673-21DB3B66F8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3" y="3319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62" name="Rectangle 303">
                    <a:extLst>
                      <a:ext uri="{FF2B5EF4-FFF2-40B4-BE49-F238E27FC236}">
                        <a16:creationId xmlns:a16="http://schemas.microsoft.com/office/drawing/2014/main" id="{5B8C2A45-C0A3-41BA-9E95-E70560BAD11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3" y="3321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63" name="Rectangle 304">
                    <a:extLst>
                      <a:ext uri="{FF2B5EF4-FFF2-40B4-BE49-F238E27FC236}">
                        <a16:creationId xmlns:a16="http://schemas.microsoft.com/office/drawing/2014/main" id="{A7BA9021-4448-4C85-B094-AA54E2487A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3" y="3321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64" name="Rectangle 305">
                    <a:extLst>
                      <a:ext uri="{FF2B5EF4-FFF2-40B4-BE49-F238E27FC236}">
                        <a16:creationId xmlns:a16="http://schemas.microsoft.com/office/drawing/2014/main" id="{189E071F-85DD-425E-9FF1-29FE95CD7E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3" y="3322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65" name="Freeform 306">
                    <a:extLst>
                      <a:ext uri="{FF2B5EF4-FFF2-40B4-BE49-F238E27FC236}">
                        <a16:creationId xmlns:a16="http://schemas.microsoft.com/office/drawing/2014/main" id="{90D6A3FA-6F15-4B48-AC87-AE394E0AF1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74" y="329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66" name="Rectangle 307">
                    <a:extLst>
                      <a:ext uri="{FF2B5EF4-FFF2-40B4-BE49-F238E27FC236}">
                        <a16:creationId xmlns:a16="http://schemas.microsoft.com/office/drawing/2014/main" id="{1A7EA74E-6A24-433F-9EB2-3D08BD73E1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4" y="3299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67" name="Rectangle 308">
                    <a:extLst>
                      <a:ext uri="{FF2B5EF4-FFF2-40B4-BE49-F238E27FC236}">
                        <a16:creationId xmlns:a16="http://schemas.microsoft.com/office/drawing/2014/main" id="{B1B0F3BF-7335-49C1-92A9-08DE65FD93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4" y="3300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68" name="Rectangle 309">
                    <a:extLst>
                      <a:ext uri="{FF2B5EF4-FFF2-40B4-BE49-F238E27FC236}">
                        <a16:creationId xmlns:a16="http://schemas.microsoft.com/office/drawing/2014/main" id="{9CA6D45E-DD9B-4837-9E72-CC7A03168A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4" y="3300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69" name="Rectangle 310">
                    <a:extLst>
                      <a:ext uri="{FF2B5EF4-FFF2-40B4-BE49-F238E27FC236}">
                        <a16:creationId xmlns:a16="http://schemas.microsoft.com/office/drawing/2014/main" id="{639BE53F-2061-41B9-844C-7759602B92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4" y="3300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70" name="Rectangle 311">
                    <a:extLst>
                      <a:ext uri="{FF2B5EF4-FFF2-40B4-BE49-F238E27FC236}">
                        <a16:creationId xmlns:a16="http://schemas.microsoft.com/office/drawing/2014/main" id="{ED945D17-4DC2-467B-B246-235F019ABB4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4" y="3302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71" name="Rectangle 312">
                    <a:extLst>
                      <a:ext uri="{FF2B5EF4-FFF2-40B4-BE49-F238E27FC236}">
                        <a16:creationId xmlns:a16="http://schemas.microsoft.com/office/drawing/2014/main" id="{6FA65B4C-85A1-41CA-9445-D274EF04FE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4" y="3302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72" name="Freeform 313">
                    <a:extLst>
                      <a:ext uri="{FF2B5EF4-FFF2-40B4-BE49-F238E27FC236}">
                        <a16:creationId xmlns:a16="http://schemas.microsoft.com/office/drawing/2014/main" id="{03AD7300-47C2-4C00-9FAA-30DEFC060A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4" y="330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73" name="Rectangle 314">
                    <a:extLst>
                      <a:ext uri="{FF2B5EF4-FFF2-40B4-BE49-F238E27FC236}">
                        <a16:creationId xmlns:a16="http://schemas.microsoft.com/office/drawing/2014/main" id="{0444BEE4-0BBE-48E5-B995-03B5A92E7A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6" y="3303"/>
                    <a:ext cx="2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74" name="Rectangle 315">
                    <a:extLst>
                      <a:ext uri="{FF2B5EF4-FFF2-40B4-BE49-F238E27FC236}">
                        <a16:creationId xmlns:a16="http://schemas.microsoft.com/office/drawing/2014/main" id="{93789596-F626-4147-9447-3A66F083DD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6" y="3303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75" name="Rectangle 316">
                    <a:extLst>
                      <a:ext uri="{FF2B5EF4-FFF2-40B4-BE49-F238E27FC236}">
                        <a16:creationId xmlns:a16="http://schemas.microsoft.com/office/drawing/2014/main" id="{4FBD995B-EADB-4FDA-A60C-CDF937384E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4" y="3302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76" name="Rectangle 317">
                    <a:extLst>
                      <a:ext uri="{FF2B5EF4-FFF2-40B4-BE49-F238E27FC236}">
                        <a16:creationId xmlns:a16="http://schemas.microsoft.com/office/drawing/2014/main" id="{FADE679D-C7C6-4CB8-819E-F52F9585CC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6" y="3303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77" name="Rectangle 318">
                    <a:extLst>
                      <a:ext uri="{FF2B5EF4-FFF2-40B4-BE49-F238E27FC236}">
                        <a16:creationId xmlns:a16="http://schemas.microsoft.com/office/drawing/2014/main" id="{6191755B-CC07-4ACB-A91C-D952232257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6" y="3303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78" name="Freeform 319">
                    <a:extLst>
                      <a:ext uri="{FF2B5EF4-FFF2-40B4-BE49-F238E27FC236}">
                        <a16:creationId xmlns:a16="http://schemas.microsoft.com/office/drawing/2014/main" id="{C62655EA-193B-4E30-9AF7-70B52457FB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6" y="3303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0 h 2"/>
                      <a:gd name="T3" fmla="*/ 2 h 2"/>
                      <a:gd name="T4" fmla="*/ 2 h 2"/>
                      <a:gd name="T5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79" name="Rectangle 320">
                    <a:extLst>
                      <a:ext uri="{FF2B5EF4-FFF2-40B4-BE49-F238E27FC236}">
                        <a16:creationId xmlns:a16="http://schemas.microsoft.com/office/drawing/2014/main" id="{3C797C7F-FAAE-4432-8CD3-E86A12DA67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7" y="3305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80" name="Rectangle 321">
                    <a:extLst>
                      <a:ext uri="{FF2B5EF4-FFF2-40B4-BE49-F238E27FC236}">
                        <a16:creationId xmlns:a16="http://schemas.microsoft.com/office/drawing/2014/main" id="{6C207447-AFF2-4145-AA8E-1386F6B5C2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7" y="3305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81" name="Rectangle 322">
                    <a:extLst>
                      <a:ext uri="{FF2B5EF4-FFF2-40B4-BE49-F238E27FC236}">
                        <a16:creationId xmlns:a16="http://schemas.microsoft.com/office/drawing/2014/main" id="{34A6112C-93DA-4E31-B820-00242EBF8F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7" y="3305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82" name="Freeform 323">
                    <a:extLst>
                      <a:ext uri="{FF2B5EF4-FFF2-40B4-BE49-F238E27FC236}">
                        <a16:creationId xmlns:a16="http://schemas.microsoft.com/office/drawing/2014/main" id="{8FE0270C-E787-4853-A0A5-BB32CA9F3F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9" y="330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83" name="Rectangle 324">
                    <a:extLst>
                      <a:ext uri="{FF2B5EF4-FFF2-40B4-BE49-F238E27FC236}">
                        <a16:creationId xmlns:a16="http://schemas.microsoft.com/office/drawing/2014/main" id="{568E02C3-F3F8-4689-AE46-D661A11596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7" y="3305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84" name="Rectangle 325">
                    <a:extLst>
                      <a:ext uri="{FF2B5EF4-FFF2-40B4-BE49-F238E27FC236}">
                        <a16:creationId xmlns:a16="http://schemas.microsoft.com/office/drawing/2014/main" id="{8189B855-3FC6-4370-B3B3-026C19DEEC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9" y="3306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85" name="Rectangle 326">
                    <a:extLst>
                      <a:ext uri="{FF2B5EF4-FFF2-40B4-BE49-F238E27FC236}">
                        <a16:creationId xmlns:a16="http://schemas.microsoft.com/office/drawing/2014/main" id="{1AD4FDA3-C121-4889-AE39-0690D0060D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0" y="3349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86" name="Rectangle 327">
                    <a:extLst>
                      <a:ext uri="{FF2B5EF4-FFF2-40B4-BE49-F238E27FC236}">
                        <a16:creationId xmlns:a16="http://schemas.microsoft.com/office/drawing/2014/main" id="{9C8C58D6-25FD-4145-9B0E-897B938F3D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313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87" name="Freeform 328">
                    <a:extLst>
                      <a:ext uri="{FF2B5EF4-FFF2-40B4-BE49-F238E27FC236}">
                        <a16:creationId xmlns:a16="http://schemas.microsoft.com/office/drawing/2014/main" id="{37241717-7CAD-4DCD-A5AA-C4DCC00395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40" y="3272"/>
                    <a:ext cx="115" cy="68"/>
                  </a:xfrm>
                  <a:custGeom>
                    <a:avLst/>
                    <a:gdLst>
                      <a:gd name="T0" fmla="*/ 0 w 115"/>
                      <a:gd name="T1" fmla="*/ 0 h 68"/>
                      <a:gd name="T2" fmla="*/ 115 w 115"/>
                      <a:gd name="T3" fmla="*/ 68 h 68"/>
                      <a:gd name="T4" fmla="*/ 0 w 115"/>
                      <a:gd name="T5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15" h="68">
                        <a:moveTo>
                          <a:pt x="0" y="0"/>
                        </a:moveTo>
                        <a:lnTo>
                          <a:pt x="115" y="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88" name="Rectangle 329">
                    <a:extLst>
                      <a:ext uri="{FF2B5EF4-FFF2-40B4-BE49-F238E27FC236}">
                        <a16:creationId xmlns:a16="http://schemas.microsoft.com/office/drawing/2014/main" id="{FEC6582A-A2AC-4B1F-B5DE-CBD4AAF022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1" y="334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89" name="Rectangle 330">
                    <a:extLst>
                      <a:ext uri="{FF2B5EF4-FFF2-40B4-BE49-F238E27FC236}">
                        <a16:creationId xmlns:a16="http://schemas.microsoft.com/office/drawing/2014/main" id="{68247AB0-987E-4FF4-9A12-4963362496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4" y="3314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90" name="Rectangle 331">
                    <a:extLst>
                      <a:ext uri="{FF2B5EF4-FFF2-40B4-BE49-F238E27FC236}">
                        <a16:creationId xmlns:a16="http://schemas.microsoft.com/office/drawing/2014/main" id="{F66BE332-767C-4CE1-B14F-29B1171061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314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91" name="Rectangle 332">
                    <a:extLst>
                      <a:ext uri="{FF2B5EF4-FFF2-40B4-BE49-F238E27FC236}">
                        <a16:creationId xmlns:a16="http://schemas.microsoft.com/office/drawing/2014/main" id="{6FD16632-E95D-4B5B-A6C2-9744B6247A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1" y="334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92" name="Rectangle 333">
                    <a:extLst>
                      <a:ext uri="{FF2B5EF4-FFF2-40B4-BE49-F238E27FC236}">
                        <a16:creationId xmlns:a16="http://schemas.microsoft.com/office/drawing/2014/main" id="{B6DC17B5-51A6-4886-B3F3-71CB109C564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1" y="334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93" name="Rectangle 334">
                    <a:extLst>
                      <a:ext uri="{FF2B5EF4-FFF2-40B4-BE49-F238E27FC236}">
                        <a16:creationId xmlns:a16="http://schemas.microsoft.com/office/drawing/2014/main" id="{8F30FD92-627E-4CDF-AD31-0957B44AD4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4" y="331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94" name="Rectangle 335">
                    <a:extLst>
                      <a:ext uri="{FF2B5EF4-FFF2-40B4-BE49-F238E27FC236}">
                        <a16:creationId xmlns:a16="http://schemas.microsoft.com/office/drawing/2014/main" id="{9FF32CD3-449C-476D-A10F-5AAD67AA15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2" y="331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95" name="Rectangle 336">
                    <a:extLst>
                      <a:ext uri="{FF2B5EF4-FFF2-40B4-BE49-F238E27FC236}">
                        <a16:creationId xmlns:a16="http://schemas.microsoft.com/office/drawing/2014/main" id="{D73229FD-1828-4705-9F6D-B8A274945C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2" y="3317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96" name="Rectangle 337">
                    <a:extLst>
                      <a:ext uri="{FF2B5EF4-FFF2-40B4-BE49-F238E27FC236}">
                        <a16:creationId xmlns:a16="http://schemas.microsoft.com/office/drawing/2014/main" id="{7BD1F136-8D2C-4E53-86F9-A988D090EC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4" y="331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97" name="Rectangle 338">
                    <a:extLst>
                      <a:ext uri="{FF2B5EF4-FFF2-40B4-BE49-F238E27FC236}">
                        <a16:creationId xmlns:a16="http://schemas.microsoft.com/office/drawing/2014/main" id="{E707D558-7651-4981-B329-F2C9F6D898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1" y="334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98" name="Rectangle 339">
                    <a:extLst>
                      <a:ext uri="{FF2B5EF4-FFF2-40B4-BE49-F238E27FC236}">
                        <a16:creationId xmlns:a16="http://schemas.microsoft.com/office/drawing/2014/main" id="{6F85A6A0-C3E6-4ADF-B24B-07A3FACB5F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6" y="3340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99" name="Rectangle 340">
                    <a:extLst>
                      <a:ext uri="{FF2B5EF4-FFF2-40B4-BE49-F238E27FC236}">
                        <a16:creationId xmlns:a16="http://schemas.microsoft.com/office/drawing/2014/main" id="{185ACD91-F619-4C88-9ED0-361ACB79F4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7" y="331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00" name="Rectangle 341">
                    <a:extLst>
                      <a:ext uri="{FF2B5EF4-FFF2-40B4-BE49-F238E27FC236}">
                        <a16:creationId xmlns:a16="http://schemas.microsoft.com/office/drawing/2014/main" id="{42949D20-EF5F-4201-8D6B-5FD11148920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9" y="331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01" name="Rectangle 342">
                    <a:extLst>
                      <a:ext uri="{FF2B5EF4-FFF2-40B4-BE49-F238E27FC236}">
                        <a16:creationId xmlns:a16="http://schemas.microsoft.com/office/drawing/2014/main" id="{22B4D984-252E-40DA-916E-E391DF1CD3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313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02" name="Rectangle 343">
                    <a:extLst>
                      <a:ext uri="{FF2B5EF4-FFF2-40B4-BE49-F238E27FC236}">
                        <a16:creationId xmlns:a16="http://schemas.microsoft.com/office/drawing/2014/main" id="{FD80F939-EF1F-4CAA-81C1-6EBD9CC8E1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0" y="3347"/>
                    <a:ext cx="1" cy="2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03" name="Freeform 344">
                    <a:extLst>
                      <a:ext uri="{FF2B5EF4-FFF2-40B4-BE49-F238E27FC236}">
                        <a16:creationId xmlns:a16="http://schemas.microsoft.com/office/drawing/2014/main" id="{4BF58B25-A869-4D93-8F80-B77E67F338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0" y="3310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0 w 1"/>
                      <a:gd name="T5" fmla="*/ 0 h 1"/>
                      <a:gd name="T6" fmla="*/ 0 w 1"/>
                      <a:gd name="T7" fmla="*/ 0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lnTo>
                          <a:pt x="1" y="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04" name="Freeform 345">
                    <a:extLst>
                      <a:ext uri="{FF2B5EF4-FFF2-40B4-BE49-F238E27FC236}">
                        <a16:creationId xmlns:a16="http://schemas.microsoft.com/office/drawing/2014/main" id="{300E2CE0-76AC-4174-9850-4863E30E03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30" y="334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05" name="Rectangle 346">
                    <a:extLst>
                      <a:ext uri="{FF2B5EF4-FFF2-40B4-BE49-F238E27FC236}">
                        <a16:creationId xmlns:a16="http://schemas.microsoft.com/office/drawing/2014/main" id="{8585EA17-ADC4-450A-8139-F2ED14F91E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7" y="331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06" name="Rectangle 347">
                    <a:extLst>
                      <a:ext uri="{FF2B5EF4-FFF2-40B4-BE49-F238E27FC236}">
                        <a16:creationId xmlns:a16="http://schemas.microsoft.com/office/drawing/2014/main" id="{A841D8F8-584D-41A8-BE91-1E35840949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3" y="334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07" name="Rectangle 348">
                    <a:extLst>
                      <a:ext uri="{FF2B5EF4-FFF2-40B4-BE49-F238E27FC236}">
                        <a16:creationId xmlns:a16="http://schemas.microsoft.com/office/drawing/2014/main" id="{95AD4852-9C8A-4654-9274-5514FC7CD6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0" y="3347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08" name="Rectangle 349">
                    <a:extLst>
                      <a:ext uri="{FF2B5EF4-FFF2-40B4-BE49-F238E27FC236}">
                        <a16:creationId xmlns:a16="http://schemas.microsoft.com/office/drawing/2014/main" id="{BD31DD44-ADFA-4B5A-8E79-4DC4707438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1" y="3347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09" name="Rectangle 350">
                    <a:extLst>
                      <a:ext uri="{FF2B5EF4-FFF2-40B4-BE49-F238E27FC236}">
                        <a16:creationId xmlns:a16="http://schemas.microsoft.com/office/drawing/2014/main" id="{972F7F30-DF1B-4FAE-986E-8285A4881A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0" y="3347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10" name="Rectangle 351">
                    <a:extLst>
                      <a:ext uri="{FF2B5EF4-FFF2-40B4-BE49-F238E27FC236}">
                        <a16:creationId xmlns:a16="http://schemas.microsoft.com/office/drawing/2014/main" id="{CF0C24C8-EC4A-48A1-A767-699A051866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7" y="3313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11" name="Rectangle 352">
                    <a:extLst>
                      <a:ext uri="{FF2B5EF4-FFF2-40B4-BE49-F238E27FC236}">
                        <a16:creationId xmlns:a16="http://schemas.microsoft.com/office/drawing/2014/main" id="{EA3AF674-010A-4AEC-A61D-F069A43429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0" y="3349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12" name="Rectangle 353">
                    <a:extLst>
                      <a:ext uri="{FF2B5EF4-FFF2-40B4-BE49-F238E27FC236}">
                        <a16:creationId xmlns:a16="http://schemas.microsoft.com/office/drawing/2014/main" id="{AF3EC8C6-00AD-47E5-AB8E-C2B72691C3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3" y="3305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13" name="Rectangle 354">
                    <a:extLst>
                      <a:ext uri="{FF2B5EF4-FFF2-40B4-BE49-F238E27FC236}">
                        <a16:creationId xmlns:a16="http://schemas.microsoft.com/office/drawing/2014/main" id="{DBF0643C-9E6B-4F0F-B52F-268F4919FB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7" y="3305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14" name="Rectangle 355">
                    <a:extLst>
                      <a:ext uri="{FF2B5EF4-FFF2-40B4-BE49-F238E27FC236}">
                        <a16:creationId xmlns:a16="http://schemas.microsoft.com/office/drawing/2014/main" id="{9CC4A5B3-0273-4724-9FA5-ACFEEE0A3D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0" y="3349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15" name="Rectangle 356">
                    <a:extLst>
                      <a:ext uri="{FF2B5EF4-FFF2-40B4-BE49-F238E27FC236}">
                        <a16:creationId xmlns:a16="http://schemas.microsoft.com/office/drawing/2014/main" id="{B935007C-07CE-41D1-9882-95D7E368B3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5" y="3305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16" name="Rectangle 357">
                    <a:extLst>
                      <a:ext uri="{FF2B5EF4-FFF2-40B4-BE49-F238E27FC236}">
                        <a16:creationId xmlns:a16="http://schemas.microsoft.com/office/drawing/2014/main" id="{4193D81E-4956-4332-B6C0-20B64E8135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0" y="3305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17" name="Rectangle 358">
                    <a:extLst>
                      <a:ext uri="{FF2B5EF4-FFF2-40B4-BE49-F238E27FC236}">
                        <a16:creationId xmlns:a16="http://schemas.microsoft.com/office/drawing/2014/main" id="{B966A1A1-1D1C-4ABA-AD12-28EFC6EDDF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7" y="3305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18" name="Rectangle 359">
                    <a:extLst>
                      <a:ext uri="{FF2B5EF4-FFF2-40B4-BE49-F238E27FC236}">
                        <a16:creationId xmlns:a16="http://schemas.microsoft.com/office/drawing/2014/main" id="{F5B40710-08B1-4E58-B39F-CBEBC76BB9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9" y="3305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19" name="Freeform 360">
                    <a:extLst>
                      <a:ext uri="{FF2B5EF4-FFF2-40B4-BE49-F238E27FC236}">
                        <a16:creationId xmlns:a16="http://schemas.microsoft.com/office/drawing/2014/main" id="{4332E922-A951-4C7B-AE9E-DF2A7B513D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6" y="3305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20" name="Rectangle 361">
                    <a:extLst>
                      <a:ext uri="{FF2B5EF4-FFF2-40B4-BE49-F238E27FC236}">
                        <a16:creationId xmlns:a16="http://schemas.microsoft.com/office/drawing/2014/main" id="{807D47EA-D07E-45BB-9560-6A6C5A4D0EF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4" y="330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21" name="Rectangle 362">
                    <a:extLst>
                      <a:ext uri="{FF2B5EF4-FFF2-40B4-BE49-F238E27FC236}">
                        <a16:creationId xmlns:a16="http://schemas.microsoft.com/office/drawing/2014/main" id="{3B6694EF-8F28-4844-8C45-191E5A311C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3" y="3305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22" name="Rectangle 363">
                    <a:extLst>
                      <a:ext uri="{FF2B5EF4-FFF2-40B4-BE49-F238E27FC236}">
                        <a16:creationId xmlns:a16="http://schemas.microsoft.com/office/drawing/2014/main" id="{BBF3C40B-2010-40AC-AE04-C7B2B5F703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6" y="3306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23" name="Freeform 364">
                    <a:extLst>
                      <a:ext uri="{FF2B5EF4-FFF2-40B4-BE49-F238E27FC236}">
                        <a16:creationId xmlns:a16="http://schemas.microsoft.com/office/drawing/2014/main" id="{4386F279-91E5-443F-AFB6-A3E3724AD4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21" y="3305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24" name="Freeform 365">
                    <a:extLst>
                      <a:ext uri="{FF2B5EF4-FFF2-40B4-BE49-F238E27FC236}">
                        <a16:creationId xmlns:a16="http://schemas.microsoft.com/office/drawing/2014/main" id="{BB215690-FC25-42E9-93F3-05F74C4591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31" y="3308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25" name="Freeform 366">
                    <a:extLst>
                      <a:ext uri="{FF2B5EF4-FFF2-40B4-BE49-F238E27FC236}">
                        <a16:creationId xmlns:a16="http://schemas.microsoft.com/office/drawing/2014/main" id="{996F4B6C-7F2E-40FB-99D1-B944C61951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29" y="3306"/>
                    <a:ext cx="2" cy="2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2 w 2"/>
                      <a:gd name="T3" fmla="*/ 0 h 2"/>
                      <a:gd name="T4" fmla="*/ 0 w 2"/>
                      <a:gd name="T5" fmla="*/ 2 h 2"/>
                      <a:gd name="T6" fmla="*/ 0 w 2"/>
                      <a:gd name="T7" fmla="*/ 2 h 2"/>
                      <a:gd name="T8" fmla="*/ 2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26" name="Rectangle 367">
                    <a:extLst>
                      <a:ext uri="{FF2B5EF4-FFF2-40B4-BE49-F238E27FC236}">
                        <a16:creationId xmlns:a16="http://schemas.microsoft.com/office/drawing/2014/main" id="{32D4C1F8-C9A8-4900-8B6C-A6B0EA639C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0" y="3305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27" name="Rectangle 368">
                    <a:extLst>
                      <a:ext uri="{FF2B5EF4-FFF2-40B4-BE49-F238E27FC236}">
                        <a16:creationId xmlns:a16="http://schemas.microsoft.com/office/drawing/2014/main" id="{15272B23-01FA-4F40-A666-FD2E14EC05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2" y="3305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28" name="Rectangle 369">
                    <a:extLst>
                      <a:ext uri="{FF2B5EF4-FFF2-40B4-BE49-F238E27FC236}">
                        <a16:creationId xmlns:a16="http://schemas.microsoft.com/office/drawing/2014/main" id="{FCF0F1D7-38AE-4117-9BA1-F4B8DAA51C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6" y="3340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29" name="Rectangle 370">
                    <a:extLst>
                      <a:ext uri="{FF2B5EF4-FFF2-40B4-BE49-F238E27FC236}">
                        <a16:creationId xmlns:a16="http://schemas.microsoft.com/office/drawing/2014/main" id="{8B1852EE-CB0A-4E1D-8848-A0EE3AFC4E0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8" y="334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30" name="Rectangle 371">
                    <a:extLst>
                      <a:ext uri="{FF2B5EF4-FFF2-40B4-BE49-F238E27FC236}">
                        <a16:creationId xmlns:a16="http://schemas.microsoft.com/office/drawing/2014/main" id="{90BDC108-8EE3-4AA1-B755-4E900E3B22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6" y="3340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31" name="Freeform 372">
                    <a:extLst>
                      <a:ext uri="{FF2B5EF4-FFF2-40B4-BE49-F238E27FC236}">
                        <a16:creationId xmlns:a16="http://schemas.microsoft.com/office/drawing/2014/main" id="{97E1BB09-CBA7-4AEB-AD1A-6630BC83DA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30" y="3341"/>
                    <a:ext cx="2" cy="2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0 w 2"/>
                      <a:gd name="T3" fmla="*/ 2 h 2"/>
                      <a:gd name="T4" fmla="*/ 2 w 2"/>
                      <a:gd name="T5" fmla="*/ 0 h 2"/>
                      <a:gd name="T6" fmla="*/ 0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2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32" name="Freeform 373">
                    <a:extLst>
                      <a:ext uri="{FF2B5EF4-FFF2-40B4-BE49-F238E27FC236}">
                        <a16:creationId xmlns:a16="http://schemas.microsoft.com/office/drawing/2014/main" id="{A3C21EFE-E65B-41A0-A544-A7108406AC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54" y="334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33" name="Rectangle 374">
                    <a:extLst>
                      <a:ext uri="{FF2B5EF4-FFF2-40B4-BE49-F238E27FC236}">
                        <a16:creationId xmlns:a16="http://schemas.microsoft.com/office/drawing/2014/main" id="{EE4C6F1E-986E-49F4-AFEA-CDDD867224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3" y="3308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34" name="Rectangle 375">
                    <a:extLst>
                      <a:ext uri="{FF2B5EF4-FFF2-40B4-BE49-F238E27FC236}">
                        <a16:creationId xmlns:a16="http://schemas.microsoft.com/office/drawing/2014/main" id="{28E290C9-F86D-4BE9-A60A-9E3FB68E53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2" y="3310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35" name="Rectangle 376">
                    <a:extLst>
                      <a:ext uri="{FF2B5EF4-FFF2-40B4-BE49-F238E27FC236}">
                        <a16:creationId xmlns:a16="http://schemas.microsoft.com/office/drawing/2014/main" id="{829A8529-41A7-4658-9A53-1C164C41345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3" y="3305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36" name="Rectangle 377">
                    <a:extLst>
                      <a:ext uri="{FF2B5EF4-FFF2-40B4-BE49-F238E27FC236}">
                        <a16:creationId xmlns:a16="http://schemas.microsoft.com/office/drawing/2014/main" id="{E030C7BB-89BC-4ED8-A3B0-39A3CB7320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1" y="3306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37" name="Rectangle 378">
                    <a:extLst>
                      <a:ext uri="{FF2B5EF4-FFF2-40B4-BE49-F238E27FC236}">
                        <a16:creationId xmlns:a16="http://schemas.microsoft.com/office/drawing/2014/main" id="{CEE8B178-4F2D-4906-A148-E63C52A714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9" y="330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38" name="Rectangle 379">
                    <a:extLst>
                      <a:ext uri="{FF2B5EF4-FFF2-40B4-BE49-F238E27FC236}">
                        <a16:creationId xmlns:a16="http://schemas.microsoft.com/office/drawing/2014/main" id="{CF33612B-FCD5-4BBA-90CD-28EEE4E454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305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39" name="Rectangle 380">
                    <a:extLst>
                      <a:ext uri="{FF2B5EF4-FFF2-40B4-BE49-F238E27FC236}">
                        <a16:creationId xmlns:a16="http://schemas.microsoft.com/office/drawing/2014/main" id="{FBB97E84-9B59-461F-BBBA-23FEBF1E5B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8" y="3341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40" name="Rectangle 381">
                    <a:extLst>
                      <a:ext uri="{FF2B5EF4-FFF2-40B4-BE49-F238E27FC236}">
                        <a16:creationId xmlns:a16="http://schemas.microsoft.com/office/drawing/2014/main" id="{D37DB655-E7F8-415B-A590-EA0CD33E18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7" y="330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41" name="Freeform 382">
                    <a:extLst>
                      <a:ext uri="{FF2B5EF4-FFF2-40B4-BE49-F238E27FC236}">
                        <a16:creationId xmlns:a16="http://schemas.microsoft.com/office/drawing/2014/main" id="{A99753AA-F71D-4FF7-8C17-00088BC9DB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8" y="330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42" name="Freeform 383">
                    <a:extLst>
                      <a:ext uri="{FF2B5EF4-FFF2-40B4-BE49-F238E27FC236}">
                        <a16:creationId xmlns:a16="http://schemas.microsoft.com/office/drawing/2014/main" id="{F30CDD3E-AF2C-44ED-A8BD-FC946323ED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6" y="3306"/>
                    <a:ext cx="1" cy="2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0 w 1"/>
                      <a:gd name="T3" fmla="*/ 0 h 2"/>
                      <a:gd name="T4" fmla="*/ 1 w 1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lnTo>
                          <a:pt x="0" y="0"/>
                        </a:lnTo>
                        <a:lnTo>
                          <a:pt x="1" y="2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43" name="Rectangle 384">
                    <a:extLst>
                      <a:ext uri="{FF2B5EF4-FFF2-40B4-BE49-F238E27FC236}">
                        <a16:creationId xmlns:a16="http://schemas.microsoft.com/office/drawing/2014/main" id="{1EE23EEC-D3E1-413D-A7AD-3A94C0FD8F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5" y="3308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44" name="Line 385">
                    <a:extLst>
                      <a:ext uri="{FF2B5EF4-FFF2-40B4-BE49-F238E27FC236}">
                        <a16:creationId xmlns:a16="http://schemas.microsoft.com/office/drawing/2014/main" id="{2CFE4696-C7B1-4C27-9837-ADCD6B78821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25" y="3354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45" name="Line 386">
                    <a:extLst>
                      <a:ext uri="{FF2B5EF4-FFF2-40B4-BE49-F238E27FC236}">
                        <a16:creationId xmlns:a16="http://schemas.microsoft.com/office/drawing/2014/main" id="{F05E8762-F3D3-4A50-99BF-FFF1685A63B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25" y="3354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46" name="Rectangle 387">
                    <a:extLst>
                      <a:ext uri="{FF2B5EF4-FFF2-40B4-BE49-F238E27FC236}">
                        <a16:creationId xmlns:a16="http://schemas.microsoft.com/office/drawing/2014/main" id="{0C53F040-8871-4838-99AC-A249FDCB99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3" y="3344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47" name="Rectangle 388">
                    <a:extLst>
                      <a:ext uri="{FF2B5EF4-FFF2-40B4-BE49-F238E27FC236}">
                        <a16:creationId xmlns:a16="http://schemas.microsoft.com/office/drawing/2014/main" id="{028E66C9-5BC0-4870-80A3-FD29AFD9AF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3" y="3344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48" name="Rectangle 389">
                    <a:extLst>
                      <a:ext uri="{FF2B5EF4-FFF2-40B4-BE49-F238E27FC236}">
                        <a16:creationId xmlns:a16="http://schemas.microsoft.com/office/drawing/2014/main" id="{0A99067D-A50B-45D3-9E52-1F15FA7BD7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1" y="334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49" name="Rectangle 390">
                    <a:extLst>
                      <a:ext uri="{FF2B5EF4-FFF2-40B4-BE49-F238E27FC236}">
                        <a16:creationId xmlns:a16="http://schemas.microsoft.com/office/drawing/2014/main" id="{B1067469-2751-4542-886C-D5A364070F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0" y="334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50" name="Freeform 391">
                    <a:extLst>
                      <a:ext uri="{FF2B5EF4-FFF2-40B4-BE49-F238E27FC236}">
                        <a16:creationId xmlns:a16="http://schemas.microsoft.com/office/drawing/2014/main" id="{3C6CE2E7-0AF6-43B3-86D8-C3E8273C77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54" y="3344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  <a:gd name="T4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51" name="Rectangle 392">
                    <a:extLst>
                      <a:ext uri="{FF2B5EF4-FFF2-40B4-BE49-F238E27FC236}">
                        <a16:creationId xmlns:a16="http://schemas.microsoft.com/office/drawing/2014/main" id="{934C8FEA-B77E-4282-BB72-A977354AAB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1" y="3322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52" name="Rectangle 393">
                    <a:extLst>
                      <a:ext uri="{FF2B5EF4-FFF2-40B4-BE49-F238E27FC236}">
                        <a16:creationId xmlns:a16="http://schemas.microsoft.com/office/drawing/2014/main" id="{8BB43CFD-2BC5-4BFA-A552-9B17F953D8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1" y="3319"/>
                    <a:ext cx="1" cy="2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53" name="Rectangle 394">
                    <a:extLst>
                      <a:ext uri="{FF2B5EF4-FFF2-40B4-BE49-F238E27FC236}">
                        <a16:creationId xmlns:a16="http://schemas.microsoft.com/office/drawing/2014/main" id="{51D13679-F4DE-4733-9FC2-F192C25703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2" y="3319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54" name="Rectangle 395">
                    <a:extLst>
                      <a:ext uri="{FF2B5EF4-FFF2-40B4-BE49-F238E27FC236}">
                        <a16:creationId xmlns:a16="http://schemas.microsoft.com/office/drawing/2014/main" id="{D7B5B64B-61DA-4DCA-B687-8EBCC7E5AC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8" y="334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55" name="Rectangle 396">
                    <a:extLst>
                      <a:ext uri="{FF2B5EF4-FFF2-40B4-BE49-F238E27FC236}">
                        <a16:creationId xmlns:a16="http://schemas.microsoft.com/office/drawing/2014/main" id="{2B62D74A-5975-410A-B177-91E739A4AE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1" y="3322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56" name="Freeform 397">
                    <a:extLst>
                      <a:ext uri="{FF2B5EF4-FFF2-40B4-BE49-F238E27FC236}">
                        <a16:creationId xmlns:a16="http://schemas.microsoft.com/office/drawing/2014/main" id="{C696BD25-EC04-452B-88AE-24C31400A2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30" y="334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57" name="Rectangle 398">
                    <a:extLst>
                      <a:ext uri="{FF2B5EF4-FFF2-40B4-BE49-F238E27FC236}">
                        <a16:creationId xmlns:a16="http://schemas.microsoft.com/office/drawing/2014/main" id="{E7FAAD84-E82B-4D99-9C4F-9743761909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1" y="332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58" name="Rectangle 399">
                    <a:extLst>
                      <a:ext uri="{FF2B5EF4-FFF2-40B4-BE49-F238E27FC236}">
                        <a16:creationId xmlns:a16="http://schemas.microsoft.com/office/drawing/2014/main" id="{BA1B35F7-B1DA-4C47-8D9A-AA2A92B016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8" y="334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59" name="Rectangle 400">
                    <a:extLst>
                      <a:ext uri="{FF2B5EF4-FFF2-40B4-BE49-F238E27FC236}">
                        <a16:creationId xmlns:a16="http://schemas.microsoft.com/office/drawing/2014/main" id="{1A40BDEB-974D-4ABA-A592-AA6A01EE85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2" y="334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60" name="Freeform 401">
                    <a:extLst>
                      <a:ext uri="{FF2B5EF4-FFF2-40B4-BE49-F238E27FC236}">
                        <a16:creationId xmlns:a16="http://schemas.microsoft.com/office/drawing/2014/main" id="{1974BC74-A81F-4E3B-9608-E64607FCED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61" y="3341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61" name="Rectangle 402">
                    <a:extLst>
                      <a:ext uri="{FF2B5EF4-FFF2-40B4-BE49-F238E27FC236}">
                        <a16:creationId xmlns:a16="http://schemas.microsoft.com/office/drawing/2014/main" id="{D9D76B54-2170-4D51-AAF1-B50532158F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4" y="3341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62" name="Freeform 403">
                    <a:extLst>
                      <a:ext uri="{FF2B5EF4-FFF2-40B4-BE49-F238E27FC236}">
                        <a16:creationId xmlns:a16="http://schemas.microsoft.com/office/drawing/2014/main" id="{D3ED9CE2-9025-4AD8-A8F7-0B9CFB4199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65" y="3341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63" name="Freeform 404">
                    <a:extLst>
                      <a:ext uri="{FF2B5EF4-FFF2-40B4-BE49-F238E27FC236}">
                        <a16:creationId xmlns:a16="http://schemas.microsoft.com/office/drawing/2014/main" id="{C822D31F-0E61-443A-B1C8-A060976532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67" y="3341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64" name="Freeform 405">
                    <a:extLst>
                      <a:ext uri="{FF2B5EF4-FFF2-40B4-BE49-F238E27FC236}">
                        <a16:creationId xmlns:a16="http://schemas.microsoft.com/office/drawing/2014/main" id="{FDF4B48F-DC77-4C7B-9CAD-E5C395BF46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59" y="3341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7" name="Group 607">
                  <a:extLst>
                    <a:ext uri="{FF2B5EF4-FFF2-40B4-BE49-F238E27FC236}">
                      <a16:creationId xmlns:a16="http://schemas.microsoft.com/office/drawing/2014/main" id="{A0C017C5-B618-49B3-87FE-24A7D9E30A2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195763" y="5246688"/>
                  <a:ext cx="188912" cy="79375"/>
                  <a:chOff x="-2643" y="3305"/>
                  <a:chExt cx="119" cy="50"/>
                </a:xfrm>
              </p:grpSpPr>
              <p:sp>
                <p:nvSpPr>
                  <p:cNvPr id="5465" name="Rectangle 407">
                    <a:extLst>
                      <a:ext uri="{FF2B5EF4-FFF2-40B4-BE49-F238E27FC236}">
                        <a16:creationId xmlns:a16="http://schemas.microsoft.com/office/drawing/2014/main" id="{2A2D0E3F-B8B9-4B2A-87C0-A14905DF15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0" y="3344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66" name="Freeform 408">
                    <a:extLst>
                      <a:ext uri="{FF2B5EF4-FFF2-40B4-BE49-F238E27FC236}">
                        <a16:creationId xmlns:a16="http://schemas.microsoft.com/office/drawing/2014/main" id="{B7AD8B15-76FA-4AB2-A963-12DF75B741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30" y="334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67" name="Rectangle 409">
                    <a:extLst>
                      <a:ext uri="{FF2B5EF4-FFF2-40B4-BE49-F238E27FC236}">
                        <a16:creationId xmlns:a16="http://schemas.microsoft.com/office/drawing/2014/main" id="{81AA3D49-8D4C-4135-8098-1C251D8F8B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0" y="3344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68" name="Freeform 410">
                    <a:extLst>
                      <a:ext uri="{FF2B5EF4-FFF2-40B4-BE49-F238E27FC236}">
                        <a16:creationId xmlns:a16="http://schemas.microsoft.com/office/drawing/2014/main" id="{428C9BA1-D10E-4C68-904E-C78C16188A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30" y="3344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69" name="Rectangle 411">
                    <a:extLst>
                      <a:ext uri="{FF2B5EF4-FFF2-40B4-BE49-F238E27FC236}">
                        <a16:creationId xmlns:a16="http://schemas.microsoft.com/office/drawing/2014/main" id="{4AF884B0-35D0-4DBA-AF42-CEFB3F1F64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7" y="3341"/>
                    <a:ext cx="1" cy="2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70" name="Rectangle 412">
                    <a:extLst>
                      <a:ext uri="{FF2B5EF4-FFF2-40B4-BE49-F238E27FC236}">
                        <a16:creationId xmlns:a16="http://schemas.microsoft.com/office/drawing/2014/main" id="{CB1F91B1-B2DA-4DA3-9EDB-65A2846504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0" y="3344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71" name="Rectangle 413">
                    <a:extLst>
                      <a:ext uri="{FF2B5EF4-FFF2-40B4-BE49-F238E27FC236}">
                        <a16:creationId xmlns:a16="http://schemas.microsoft.com/office/drawing/2014/main" id="{33B4653E-B9DF-480C-A4F2-CDFAF3549A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6" y="3343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72" name="Rectangle 414">
                    <a:extLst>
                      <a:ext uri="{FF2B5EF4-FFF2-40B4-BE49-F238E27FC236}">
                        <a16:creationId xmlns:a16="http://schemas.microsoft.com/office/drawing/2014/main" id="{5DE63657-A04E-40D5-BD0F-74CAB1183D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3" y="3344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73" name="Rectangle 415">
                    <a:extLst>
                      <a:ext uri="{FF2B5EF4-FFF2-40B4-BE49-F238E27FC236}">
                        <a16:creationId xmlns:a16="http://schemas.microsoft.com/office/drawing/2014/main" id="{D03393D9-E473-49E4-9259-47EFC72D6F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2" y="3317"/>
                    <a:ext cx="1" cy="2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74" name="Freeform 416">
                    <a:extLst>
                      <a:ext uri="{FF2B5EF4-FFF2-40B4-BE49-F238E27FC236}">
                        <a16:creationId xmlns:a16="http://schemas.microsoft.com/office/drawing/2014/main" id="{B83A38B5-0A13-4F1B-A4FD-F477DADB2C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9" y="333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75" name="Freeform 417">
                    <a:extLst>
                      <a:ext uri="{FF2B5EF4-FFF2-40B4-BE49-F238E27FC236}">
                        <a16:creationId xmlns:a16="http://schemas.microsoft.com/office/drawing/2014/main" id="{334553DD-18BB-4737-A0F4-305232CA34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2" y="333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76" name="Freeform 418">
                    <a:extLst>
                      <a:ext uri="{FF2B5EF4-FFF2-40B4-BE49-F238E27FC236}">
                        <a16:creationId xmlns:a16="http://schemas.microsoft.com/office/drawing/2014/main" id="{E598B414-110C-427D-917F-EE6F59B7D0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0" y="333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77" name="Line 419">
                    <a:extLst>
                      <a:ext uri="{FF2B5EF4-FFF2-40B4-BE49-F238E27FC236}">
                        <a16:creationId xmlns:a16="http://schemas.microsoft.com/office/drawing/2014/main" id="{DA39EBD7-A284-4560-9B80-A1F2BC1CEC3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81" y="3347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78" name="Line 420">
                    <a:extLst>
                      <a:ext uri="{FF2B5EF4-FFF2-40B4-BE49-F238E27FC236}">
                        <a16:creationId xmlns:a16="http://schemas.microsoft.com/office/drawing/2014/main" id="{7BC3AF74-F899-41F3-A603-886A446791C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81" y="3347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79" name="Freeform 421">
                    <a:extLst>
                      <a:ext uri="{FF2B5EF4-FFF2-40B4-BE49-F238E27FC236}">
                        <a16:creationId xmlns:a16="http://schemas.microsoft.com/office/drawing/2014/main" id="{69259525-CFE4-41DC-AC6C-9ED6A438BF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7" y="3333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80" name="Rectangle 422">
                    <a:extLst>
                      <a:ext uri="{FF2B5EF4-FFF2-40B4-BE49-F238E27FC236}">
                        <a16:creationId xmlns:a16="http://schemas.microsoft.com/office/drawing/2014/main" id="{32733274-082A-4BC6-8FFF-8A9772F03A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9" y="331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81" name="Freeform 423">
                    <a:extLst>
                      <a:ext uri="{FF2B5EF4-FFF2-40B4-BE49-F238E27FC236}">
                        <a16:creationId xmlns:a16="http://schemas.microsoft.com/office/drawing/2014/main" id="{E9ED1ECB-1EBF-4682-9E62-7A987B0C05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1" y="3322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82" name="Freeform 424">
                    <a:extLst>
                      <a:ext uri="{FF2B5EF4-FFF2-40B4-BE49-F238E27FC236}">
                        <a16:creationId xmlns:a16="http://schemas.microsoft.com/office/drawing/2014/main" id="{3280DA9D-F7D9-430F-A7BF-4517D4381A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1" y="3321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83" name="Rectangle 425">
                    <a:extLst>
                      <a:ext uri="{FF2B5EF4-FFF2-40B4-BE49-F238E27FC236}">
                        <a16:creationId xmlns:a16="http://schemas.microsoft.com/office/drawing/2014/main" id="{8B9AEF6D-60FC-4049-B493-6E4F347B0F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1" y="332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84" name="Freeform 426">
                    <a:extLst>
                      <a:ext uri="{FF2B5EF4-FFF2-40B4-BE49-F238E27FC236}">
                        <a16:creationId xmlns:a16="http://schemas.microsoft.com/office/drawing/2014/main" id="{9E887980-4E62-424E-A8E5-1E4809C1B1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2" y="3310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2 w 2"/>
                      <a:gd name="T3" fmla="*/ 0 w 2"/>
                      <a:gd name="T4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85" name="Rectangle 427">
                    <a:extLst>
                      <a:ext uri="{FF2B5EF4-FFF2-40B4-BE49-F238E27FC236}">
                        <a16:creationId xmlns:a16="http://schemas.microsoft.com/office/drawing/2014/main" id="{8FDBAF25-E552-43E1-84BB-EBA0647953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1" y="332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86" name="Freeform 428">
                    <a:extLst>
                      <a:ext uri="{FF2B5EF4-FFF2-40B4-BE49-F238E27FC236}">
                        <a16:creationId xmlns:a16="http://schemas.microsoft.com/office/drawing/2014/main" id="{669A84DD-A61B-48DF-933C-A2A8CA3F72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1" y="3324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87" name="Freeform 429">
                    <a:extLst>
                      <a:ext uri="{FF2B5EF4-FFF2-40B4-BE49-F238E27FC236}">
                        <a16:creationId xmlns:a16="http://schemas.microsoft.com/office/drawing/2014/main" id="{DFE6BF23-9AC4-4BB4-BDF1-D16BE0D7A2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9" y="3311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88" name="Rectangle 430">
                    <a:extLst>
                      <a:ext uri="{FF2B5EF4-FFF2-40B4-BE49-F238E27FC236}">
                        <a16:creationId xmlns:a16="http://schemas.microsoft.com/office/drawing/2014/main" id="{0852DAC0-C96C-4E77-89EA-22D2DBB238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1" y="332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89" name="Rectangle 431">
                    <a:extLst>
                      <a:ext uri="{FF2B5EF4-FFF2-40B4-BE49-F238E27FC236}">
                        <a16:creationId xmlns:a16="http://schemas.microsoft.com/office/drawing/2014/main" id="{B865DBA2-06D5-4166-9ED0-3041971C86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3" y="3308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90" name="Freeform 432">
                    <a:extLst>
                      <a:ext uri="{FF2B5EF4-FFF2-40B4-BE49-F238E27FC236}">
                        <a16:creationId xmlns:a16="http://schemas.microsoft.com/office/drawing/2014/main" id="{150AF846-E39B-4C72-9E5E-605BF0ECDC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2" y="3308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91" name="Rectangle 433">
                    <a:extLst>
                      <a:ext uri="{FF2B5EF4-FFF2-40B4-BE49-F238E27FC236}">
                        <a16:creationId xmlns:a16="http://schemas.microsoft.com/office/drawing/2014/main" id="{7C97AADA-9DDF-4558-AB49-C7C9EE9263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1" y="332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92" name="Rectangle 434">
                    <a:extLst>
                      <a:ext uri="{FF2B5EF4-FFF2-40B4-BE49-F238E27FC236}">
                        <a16:creationId xmlns:a16="http://schemas.microsoft.com/office/drawing/2014/main" id="{29D4E129-B763-4A32-8810-E836C249B6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2" y="331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93" name="Rectangle 435">
                    <a:extLst>
                      <a:ext uri="{FF2B5EF4-FFF2-40B4-BE49-F238E27FC236}">
                        <a16:creationId xmlns:a16="http://schemas.microsoft.com/office/drawing/2014/main" id="{E53219F8-88A8-4529-A614-BB1208E587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4" y="333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94" name="Rectangle 436">
                    <a:extLst>
                      <a:ext uri="{FF2B5EF4-FFF2-40B4-BE49-F238E27FC236}">
                        <a16:creationId xmlns:a16="http://schemas.microsoft.com/office/drawing/2014/main" id="{E92BAAB6-E0D1-4C95-A69E-A519E00F25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4" y="333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95" name="Freeform 437">
                    <a:extLst>
                      <a:ext uri="{FF2B5EF4-FFF2-40B4-BE49-F238E27FC236}">
                        <a16:creationId xmlns:a16="http://schemas.microsoft.com/office/drawing/2014/main" id="{CADB7385-B72F-4F10-ACD4-346F27C389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4" y="3328"/>
                    <a:ext cx="2" cy="2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0 w 2"/>
                      <a:gd name="T3" fmla="*/ 2 h 2"/>
                      <a:gd name="T4" fmla="*/ 2 w 2"/>
                      <a:gd name="T5" fmla="*/ 0 h 2"/>
                      <a:gd name="T6" fmla="*/ 0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2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96" name="Freeform 438">
                    <a:extLst>
                      <a:ext uri="{FF2B5EF4-FFF2-40B4-BE49-F238E27FC236}">
                        <a16:creationId xmlns:a16="http://schemas.microsoft.com/office/drawing/2014/main" id="{1B8D5B74-C5D9-40B3-B9AC-EF81439CE6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5" y="3332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97" name="Freeform 439">
                    <a:extLst>
                      <a:ext uri="{FF2B5EF4-FFF2-40B4-BE49-F238E27FC236}">
                        <a16:creationId xmlns:a16="http://schemas.microsoft.com/office/drawing/2014/main" id="{D09E7EB0-C7C6-44FE-BB56-A536B1C01F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4" y="3330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98" name="Rectangle 440">
                    <a:extLst>
                      <a:ext uri="{FF2B5EF4-FFF2-40B4-BE49-F238E27FC236}">
                        <a16:creationId xmlns:a16="http://schemas.microsoft.com/office/drawing/2014/main" id="{BFD20AB8-5CF1-4529-B7D1-3E72A5DBC4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5" y="3308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99" name="Freeform 441">
                    <a:extLst>
                      <a:ext uri="{FF2B5EF4-FFF2-40B4-BE49-F238E27FC236}">
                        <a16:creationId xmlns:a16="http://schemas.microsoft.com/office/drawing/2014/main" id="{A04FF07C-709C-4397-98D5-33D80A224B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5" y="3332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00" name="Rectangle 442">
                    <a:extLst>
                      <a:ext uri="{FF2B5EF4-FFF2-40B4-BE49-F238E27FC236}">
                        <a16:creationId xmlns:a16="http://schemas.microsoft.com/office/drawing/2014/main" id="{41A90ACD-3D5C-4F5F-8ED9-E53D4021FD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1" y="331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01" name="Freeform 443">
                    <a:extLst>
                      <a:ext uri="{FF2B5EF4-FFF2-40B4-BE49-F238E27FC236}">
                        <a16:creationId xmlns:a16="http://schemas.microsoft.com/office/drawing/2014/main" id="{AA0CBCA8-5F37-402F-8649-C58618DD45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7" y="3333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02" name="Rectangle 444">
                    <a:extLst>
                      <a:ext uri="{FF2B5EF4-FFF2-40B4-BE49-F238E27FC236}">
                        <a16:creationId xmlns:a16="http://schemas.microsoft.com/office/drawing/2014/main" id="{E67D6050-E489-45BB-AF8E-78CEC24C06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2" y="3328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03" name="Rectangle 445">
                    <a:extLst>
                      <a:ext uri="{FF2B5EF4-FFF2-40B4-BE49-F238E27FC236}">
                        <a16:creationId xmlns:a16="http://schemas.microsoft.com/office/drawing/2014/main" id="{B594B59E-7194-4C76-8201-4EEEF773F8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2" y="331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04" name="Freeform 446">
                    <a:extLst>
                      <a:ext uri="{FF2B5EF4-FFF2-40B4-BE49-F238E27FC236}">
                        <a16:creationId xmlns:a16="http://schemas.microsoft.com/office/drawing/2014/main" id="{887121FF-04BC-4007-AD70-21D3E95569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2" y="3327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05" name="Rectangle 447">
                    <a:extLst>
                      <a:ext uri="{FF2B5EF4-FFF2-40B4-BE49-F238E27FC236}">
                        <a16:creationId xmlns:a16="http://schemas.microsoft.com/office/drawing/2014/main" id="{59985D79-EB85-46BD-9BF9-E2EBF78009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2" y="332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06" name="Rectangle 448">
                    <a:extLst>
                      <a:ext uri="{FF2B5EF4-FFF2-40B4-BE49-F238E27FC236}">
                        <a16:creationId xmlns:a16="http://schemas.microsoft.com/office/drawing/2014/main" id="{BDD0E50A-3472-4807-AB46-E764EBB51E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31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07" name="Freeform 449">
                    <a:extLst>
                      <a:ext uri="{FF2B5EF4-FFF2-40B4-BE49-F238E27FC236}">
                        <a16:creationId xmlns:a16="http://schemas.microsoft.com/office/drawing/2014/main" id="{A1180060-BC5C-4357-80A1-D231B45210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7" y="3311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08" name="Freeform 450">
                    <a:extLst>
                      <a:ext uri="{FF2B5EF4-FFF2-40B4-BE49-F238E27FC236}">
                        <a16:creationId xmlns:a16="http://schemas.microsoft.com/office/drawing/2014/main" id="{F449C298-0B12-457F-A1FB-43974E0F31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5" y="3313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09" name="Freeform 451">
                    <a:extLst>
                      <a:ext uri="{FF2B5EF4-FFF2-40B4-BE49-F238E27FC236}">
                        <a16:creationId xmlns:a16="http://schemas.microsoft.com/office/drawing/2014/main" id="{CB640D91-C38B-4EE8-87E2-81EF50DB1A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4" y="3314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10" name="Rectangle 452">
                    <a:extLst>
                      <a:ext uri="{FF2B5EF4-FFF2-40B4-BE49-F238E27FC236}">
                        <a16:creationId xmlns:a16="http://schemas.microsoft.com/office/drawing/2014/main" id="{D34FB486-C244-4294-B3EF-CDACAEB286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2" y="331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11" name="Freeform 453">
                    <a:extLst>
                      <a:ext uri="{FF2B5EF4-FFF2-40B4-BE49-F238E27FC236}">
                        <a16:creationId xmlns:a16="http://schemas.microsoft.com/office/drawing/2014/main" id="{1B421ACC-FBE0-4BBE-B17F-F30C65F1E3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4" y="3316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12" name="Rectangle 454">
                    <a:extLst>
                      <a:ext uri="{FF2B5EF4-FFF2-40B4-BE49-F238E27FC236}">
                        <a16:creationId xmlns:a16="http://schemas.microsoft.com/office/drawing/2014/main" id="{1AD1892B-0584-4526-95D8-F763E0A56C8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4" y="331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13" name="Rectangle 455">
                    <a:extLst>
                      <a:ext uri="{FF2B5EF4-FFF2-40B4-BE49-F238E27FC236}">
                        <a16:creationId xmlns:a16="http://schemas.microsoft.com/office/drawing/2014/main" id="{804DA702-AC0A-40B2-B8DD-D15F0C86AC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5" y="3308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14" name="Rectangle 456">
                    <a:extLst>
                      <a:ext uri="{FF2B5EF4-FFF2-40B4-BE49-F238E27FC236}">
                        <a16:creationId xmlns:a16="http://schemas.microsoft.com/office/drawing/2014/main" id="{3A8848B2-B0A6-4627-8C4A-AD24C09471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8" y="3306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15" name="Freeform 457">
                    <a:extLst>
                      <a:ext uri="{FF2B5EF4-FFF2-40B4-BE49-F238E27FC236}">
                        <a16:creationId xmlns:a16="http://schemas.microsoft.com/office/drawing/2014/main" id="{43188E6F-E2F4-4678-82B0-612637761D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1" y="3305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16" name="Rectangle 458">
                    <a:extLst>
                      <a:ext uri="{FF2B5EF4-FFF2-40B4-BE49-F238E27FC236}">
                        <a16:creationId xmlns:a16="http://schemas.microsoft.com/office/drawing/2014/main" id="{A1C1DEB3-D71F-43A3-839E-236CCF5140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9" y="3306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17" name="Rectangle 459">
                    <a:extLst>
                      <a:ext uri="{FF2B5EF4-FFF2-40B4-BE49-F238E27FC236}">
                        <a16:creationId xmlns:a16="http://schemas.microsoft.com/office/drawing/2014/main" id="{FF55D212-8D0D-48BC-A3E5-7D86D0A0CF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8" y="3306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18" name="Rectangle 460">
                    <a:extLst>
                      <a:ext uri="{FF2B5EF4-FFF2-40B4-BE49-F238E27FC236}">
                        <a16:creationId xmlns:a16="http://schemas.microsoft.com/office/drawing/2014/main" id="{17685FA0-58F0-4A81-A2D7-875AF706DB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3" y="3305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19" name="Rectangle 461">
                    <a:extLst>
                      <a:ext uri="{FF2B5EF4-FFF2-40B4-BE49-F238E27FC236}">
                        <a16:creationId xmlns:a16="http://schemas.microsoft.com/office/drawing/2014/main" id="{D77280A3-9938-4118-ADC4-F702536AB6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1" y="3305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20" name="Rectangle 462">
                    <a:extLst>
                      <a:ext uri="{FF2B5EF4-FFF2-40B4-BE49-F238E27FC236}">
                        <a16:creationId xmlns:a16="http://schemas.microsoft.com/office/drawing/2014/main" id="{9C6B526C-3BA5-44CF-8A7A-BE76A59F7C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305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21" name="Rectangle 463">
                    <a:extLst>
                      <a:ext uri="{FF2B5EF4-FFF2-40B4-BE49-F238E27FC236}">
                        <a16:creationId xmlns:a16="http://schemas.microsoft.com/office/drawing/2014/main" id="{4F6E8F64-0364-4CBC-871E-F67C85D2D3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7" y="3305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22" name="Rectangle 464">
                    <a:extLst>
                      <a:ext uri="{FF2B5EF4-FFF2-40B4-BE49-F238E27FC236}">
                        <a16:creationId xmlns:a16="http://schemas.microsoft.com/office/drawing/2014/main" id="{64D288DF-FD8C-43D4-ADF0-5B094AB762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7" y="3305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23" name="Rectangle 465">
                    <a:extLst>
                      <a:ext uri="{FF2B5EF4-FFF2-40B4-BE49-F238E27FC236}">
                        <a16:creationId xmlns:a16="http://schemas.microsoft.com/office/drawing/2014/main" id="{97EA98CE-F2F0-4D15-B784-BFB8AD2298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305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24" name="Rectangle 466">
                    <a:extLst>
                      <a:ext uri="{FF2B5EF4-FFF2-40B4-BE49-F238E27FC236}">
                        <a16:creationId xmlns:a16="http://schemas.microsoft.com/office/drawing/2014/main" id="{BFE48CE6-F326-44F1-893E-5C9BCF7051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9" y="3305"/>
                    <a:ext cx="2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25" name="Rectangle 467">
                    <a:extLst>
                      <a:ext uri="{FF2B5EF4-FFF2-40B4-BE49-F238E27FC236}">
                        <a16:creationId xmlns:a16="http://schemas.microsoft.com/office/drawing/2014/main" id="{E2678434-FF0C-456B-A828-7C24A55C07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0" y="3305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26" name="Rectangle 468">
                    <a:extLst>
                      <a:ext uri="{FF2B5EF4-FFF2-40B4-BE49-F238E27FC236}">
                        <a16:creationId xmlns:a16="http://schemas.microsoft.com/office/drawing/2014/main" id="{3156348A-7E2F-40B4-A5B8-5EE5166728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0" y="3305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27" name="Rectangle 469">
                    <a:extLst>
                      <a:ext uri="{FF2B5EF4-FFF2-40B4-BE49-F238E27FC236}">
                        <a16:creationId xmlns:a16="http://schemas.microsoft.com/office/drawing/2014/main" id="{DFF5276A-C831-4C54-B2DA-112961ED1E9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2" y="3305"/>
                    <a:ext cx="2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28" name="Rectangle 470">
                    <a:extLst>
                      <a:ext uri="{FF2B5EF4-FFF2-40B4-BE49-F238E27FC236}">
                        <a16:creationId xmlns:a16="http://schemas.microsoft.com/office/drawing/2014/main" id="{32E73E66-53A5-4791-9873-B4C7D5AE5E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3" y="3305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29" name="Rectangle 471">
                    <a:extLst>
                      <a:ext uri="{FF2B5EF4-FFF2-40B4-BE49-F238E27FC236}">
                        <a16:creationId xmlns:a16="http://schemas.microsoft.com/office/drawing/2014/main" id="{97C735C4-5A8C-4002-BB22-3222234588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3" y="3305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30" name="Rectangle 472">
                    <a:extLst>
                      <a:ext uri="{FF2B5EF4-FFF2-40B4-BE49-F238E27FC236}">
                        <a16:creationId xmlns:a16="http://schemas.microsoft.com/office/drawing/2014/main" id="{1B2DF14C-B524-4CC9-BFAD-503431A0F0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7" y="3305"/>
                    <a:ext cx="2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31" name="Rectangle 473">
                    <a:extLst>
                      <a:ext uri="{FF2B5EF4-FFF2-40B4-BE49-F238E27FC236}">
                        <a16:creationId xmlns:a16="http://schemas.microsoft.com/office/drawing/2014/main" id="{973B2EE1-3D9D-4DAA-BF34-EE5E75F4B9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5" y="3305"/>
                    <a:ext cx="2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32" name="Freeform 474">
                    <a:extLst>
                      <a:ext uri="{FF2B5EF4-FFF2-40B4-BE49-F238E27FC236}">
                        <a16:creationId xmlns:a16="http://schemas.microsoft.com/office/drawing/2014/main" id="{CC200F94-4561-4A7C-AD5D-F15B19E17D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8" y="3305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33" name="Rectangle 475">
                    <a:extLst>
                      <a:ext uri="{FF2B5EF4-FFF2-40B4-BE49-F238E27FC236}">
                        <a16:creationId xmlns:a16="http://schemas.microsoft.com/office/drawing/2014/main" id="{B387ED31-B5B9-4001-896A-2509D5AF92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0" y="3305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34" name="Rectangle 476">
                    <a:extLst>
                      <a:ext uri="{FF2B5EF4-FFF2-40B4-BE49-F238E27FC236}">
                        <a16:creationId xmlns:a16="http://schemas.microsoft.com/office/drawing/2014/main" id="{D6E084C1-2083-409D-86CE-276679A62C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8" y="3305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35" name="Rectangle 477">
                    <a:extLst>
                      <a:ext uri="{FF2B5EF4-FFF2-40B4-BE49-F238E27FC236}">
                        <a16:creationId xmlns:a16="http://schemas.microsoft.com/office/drawing/2014/main" id="{0674B797-BC06-4AA1-A6AF-15A333C0FC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1" y="3305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36" name="Rectangle 478">
                    <a:extLst>
                      <a:ext uri="{FF2B5EF4-FFF2-40B4-BE49-F238E27FC236}">
                        <a16:creationId xmlns:a16="http://schemas.microsoft.com/office/drawing/2014/main" id="{08A06BAF-1560-4453-A42B-211CA73620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1" y="3305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37" name="Rectangle 479">
                    <a:extLst>
                      <a:ext uri="{FF2B5EF4-FFF2-40B4-BE49-F238E27FC236}">
                        <a16:creationId xmlns:a16="http://schemas.microsoft.com/office/drawing/2014/main" id="{A8B9FF35-19E3-4F32-BA9D-39E114D2B1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6" y="3306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38" name="Rectangle 480">
                    <a:extLst>
                      <a:ext uri="{FF2B5EF4-FFF2-40B4-BE49-F238E27FC236}">
                        <a16:creationId xmlns:a16="http://schemas.microsoft.com/office/drawing/2014/main" id="{3CF03E56-AD0F-438F-A47C-28C7D042C2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7" y="3306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39" name="Rectangle 481">
                    <a:extLst>
                      <a:ext uri="{FF2B5EF4-FFF2-40B4-BE49-F238E27FC236}">
                        <a16:creationId xmlns:a16="http://schemas.microsoft.com/office/drawing/2014/main" id="{95F87750-8C4B-4902-91B3-CACE11397D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4" y="3306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40" name="Rectangle 482">
                    <a:extLst>
                      <a:ext uri="{FF2B5EF4-FFF2-40B4-BE49-F238E27FC236}">
                        <a16:creationId xmlns:a16="http://schemas.microsoft.com/office/drawing/2014/main" id="{8304EECF-3456-430E-A579-C55C991598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3" y="3305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41" name="Rectangle 483">
                    <a:extLst>
                      <a:ext uri="{FF2B5EF4-FFF2-40B4-BE49-F238E27FC236}">
                        <a16:creationId xmlns:a16="http://schemas.microsoft.com/office/drawing/2014/main" id="{4D3807DC-4E1A-47DD-93EF-4BF11C6E40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2" y="3310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42" name="Rectangle 484">
                    <a:extLst>
                      <a:ext uri="{FF2B5EF4-FFF2-40B4-BE49-F238E27FC236}">
                        <a16:creationId xmlns:a16="http://schemas.microsoft.com/office/drawing/2014/main" id="{C6CC0C03-59C0-409F-8AAE-0731A872FC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4" y="3310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43" name="Rectangle 485">
                    <a:extLst>
                      <a:ext uri="{FF2B5EF4-FFF2-40B4-BE49-F238E27FC236}">
                        <a16:creationId xmlns:a16="http://schemas.microsoft.com/office/drawing/2014/main" id="{B27D7F9F-0C99-4603-B013-745B1B4917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1" y="3308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44" name="Rectangle 486">
                    <a:extLst>
                      <a:ext uri="{FF2B5EF4-FFF2-40B4-BE49-F238E27FC236}">
                        <a16:creationId xmlns:a16="http://schemas.microsoft.com/office/drawing/2014/main" id="{F7197624-7845-4476-988D-05C0BC3D14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7" y="3306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45" name="Rectangle 487">
                    <a:extLst>
                      <a:ext uri="{FF2B5EF4-FFF2-40B4-BE49-F238E27FC236}">
                        <a16:creationId xmlns:a16="http://schemas.microsoft.com/office/drawing/2014/main" id="{90F1ED5C-4D44-4CF0-9F65-02E890686D0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9" y="3308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46" name="Rectangle 488">
                    <a:extLst>
                      <a:ext uri="{FF2B5EF4-FFF2-40B4-BE49-F238E27FC236}">
                        <a16:creationId xmlns:a16="http://schemas.microsoft.com/office/drawing/2014/main" id="{D8035B48-CDD5-47F0-96CF-7E8925B192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5" y="331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47" name="Freeform 489">
                    <a:extLst>
                      <a:ext uri="{FF2B5EF4-FFF2-40B4-BE49-F238E27FC236}">
                        <a16:creationId xmlns:a16="http://schemas.microsoft.com/office/drawing/2014/main" id="{253466CC-903B-4A46-86B4-F9E032D526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35" y="331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48" name="Rectangle 490">
                    <a:extLst>
                      <a:ext uri="{FF2B5EF4-FFF2-40B4-BE49-F238E27FC236}">
                        <a16:creationId xmlns:a16="http://schemas.microsoft.com/office/drawing/2014/main" id="{AC3C5C4B-7614-4178-BD56-82912DFAEB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8" y="3313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49" name="Rectangle 491">
                    <a:extLst>
                      <a:ext uri="{FF2B5EF4-FFF2-40B4-BE49-F238E27FC236}">
                        <a16:creationId xmlns:a16="http://schemas.microsoft.com/office/drawing/2014/main" id="{18E3A89A-66AC-4825-94DF-8A973710AB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311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50" name="Freeform 492">
                    <a:extLst>
                      <a:ext uri="{FF2B5EF4-FFF2-40B4-BE49-F238E27FC236}">
                        <a16:creationId xmlns:a16="http://schemas.microsoft.com/office/drawing/2014/main" id="{43F5FE3C-965D-4733-BA7F-7B76618ABD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38" y="331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51" name="Rectangle 493">
                    <a:extLst>
                      <a:ext uri="{FF2B5EF4-FFF2-40B4-BE49-F238E27FC236}">
                        <a16:creationId xmlns:a16="http://schemas.microsoft.com/office/drawing/2014/main" id="{290F4116-2862-4D7C-9F63-8D287D13BB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0" y="3314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52" name="Freeform 494">
                    <a:extLst>
                      <a:ext uri="{FF2B5EF4-FFF2-40B4-BE49-F238E27FC236}">
                        <a16:creationId xmlns:a16="http://schemas.microsoft.com/office/drawing/2014/main" id="{4DE0A3F6-656D-49E0-B797-13301E2EA9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38" y="331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53" name="Rectangle 495">
                    <a:extLst>
                      <a:ext uri="{FF2B5EF4-FFF2-40B4-BE49-F238E27FC236}">
                        <a16:creationId xmlns:a16="http://schemas.microsoft.com/office/drawing/2014/main" id="{457D735A-29AA-481C-A934-9FF1F82F40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0" y="3314"/>
                    <a:ext cx="2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54" name="Rectangle 496">
                    <a:extLst>
                      <a:ext uri="{FF2B5EF4-FFF2-40B4-BE49-F238E27FC236}">
                        <a16:creationId xmlns:a16="http://schemas.microsoft.com/office/drawing/2014/main" id="{F8DECF91-8EDC-4E65-B7CC-A36E08DA713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1" y="3316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55" name="Rectangle 497">
                    <a:extLst>
                      <a:ext uri="{FF2B5EF4-FFF2-40B4-BE49-F238E27FC236}">
                        <a16:creationId xmlns:a16="http://schemas.microsoft.com/office/drawing/2014/main" id="{563C304A-CCF2-452A-808D-9CDA845205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1" y="3317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56" name="Rectangle 498">
                    <a:extLst>
                      <a:ext uri="{FF2B5EF4-FFF2-40B4-BE49-F238E27FC236}">
                        <a16:creationId xmlns:a16="http://schemas.microsoft.com/office/drawing/2014/main" id="{0241BC61-4608-4AF2-9857-3FEFA631BA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1" y="3317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57" name="Rectangle 499">
                    <a:extLst>
                      <a:ext uri="{FF2B5EF4-FFF2-40B4-BE49-F238E27FC236}">
                        <a16:creationId xmlns:a16="http://schemas.microsoft.com/office/drawing/2014/main" id="{E7552431-80BA-45C9-80E5-72A7E1BF78F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3" y="3319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58" name="Rectangle 500">
                    <a:extLst>
                      <a:ext uri="{FF2B5EF4-FFF2-40B4-BE49-F238E27FC236}">
                        <a16:creationId xmlns:a16="http://schemas.microsoft.com/office/drawing/2014/main" id="{67467888-5009-48F2-BFC9-2BEEB29DD4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3" y="3319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59" name="Rectangle 501">
                    <a:extLst>
                      <a:ext uri="{FF2B5EF4-FFF2-40B4-BE49-F238E27FC236}">
                        <a16:creationId xmlns:a16="http://schemas.microsoft.com/office/drawing/2014/main" id="{E783E028-16B7-4317-85FF-A855DA1490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3" y="3319"/>
                    <a:ext cx="1" cy="2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60" name="Rectangle 502">
                    <a:extLst>
                      <a:ext uri="{FF2B5EF4-FFF2-40B4-BE49-F238E27FC236}">
                        <a16:creationId xmlns:a16="http://schemas.microsoft.com/office/drawing/2014/main" id="{312E1C26-57FA-4061-8B78-EA14DCD6FD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3" y="3321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61" name="Rectangle 503">
                    <a:extLst>
                      <a:ext uri="{FF2B5EF4-FFF2-40B4-BE49-F238E27FC236}">
                        <a16:creationId xmlns:a16="http://schemas.microsoft.com/office/drawing/2014/main" id="{AAA4C105-5B88-4B5B-85F5-B81026F722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3" y="3321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62" name="Rectangle 504">
                    <a:extLst>
                      <a:ext uri="{FF2B5EF4-FFF2-40B4-BE49-F238E27FC236}">
                        <a16:creationId xmlns:a16="http://schemas.microsoft.com/office/drawing/2014/main" id="{FC439B07-E18D-4CBA-B1F9-B8E651E3F65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3" y="3322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63" name="Freeform 505">
                    <a:extLst>
                      <a:ext uri="{FF2B5EF4-FFF2-40B4-BE49-F238E27FC236}">
                        <a16:creationId xmlns:a16="http://schemas.microsoft.com/office/drawing/2014/main" id="{A56BC8D6-67C4-45B9-9BC4-086AFD77B8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43" y="3321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64" name="Rectangle 506">
                    <a:extLst>
                      <a:ext uri="{FF2B5EF4-FFF2-40B4-BE49-F238E27FC236}">
                        <a16:creationId xmlns:a16="http://schemas.microsoft.com/office/drawing/2014/main" id="{02598852-B194-44E0-9A1B-3C4E04A188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3" y="3322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65" name="Rectangle 507">
                    <a:extLst>
                      <a:ext uri="{FF2B5EF4-FFF2-40B4-BE49-F238E27FC236}">
                        <a16:creationId xmlns:a16="http://schemas.microsoft.com/office/drawing/2014/main" id="{1AFA4928-7DAD-4216-A2AD-B9AE7D9691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6" y="3317"/>
                    <a:ext cx="1" cy="1"/>
                  </a:xfrm>
                  <a:prstGeom prst="rect">
                    <a:avLst/>
                  </a:pr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66" name="Freeform 508">
                    <a:extLst>
                      <a:ext uri="{FF2B5EF4-FFF2-40B4-BE49-F238E27FC236}">
                        <a16:creationId xmlns:a16="http://schemas.microsoft.com/office/drawing/2014/main" id="{EBB0C76D-3D01-4AD8-88C3-A922C963C0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7" y="3317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67" name="Rectangle 509">
                    <a:extLst>
                      <a:ext uri="{FF2B5EF4-FFF2-40B4-BE49-F238E27FC236}">
                        <a16:creationId xmlns:a16="http://schemas.microsoft.com/office/drawing/2014/main" id="{7B503F58-888C-472C-8BA3-DDD13A37BD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7" y="3317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68" name="Freeform 510">
                    <a:extLst>
                      <a:ext uri="{FF2B5EF4-FFF2-40B4-BE49-F238E27FC236}">
                        <a16:creationId xmlns:a16="http://schemas.microsoft.com/office/drawing/2014/main" id="{38C71C81-5760-47FB-A095-E887A14FDE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9" y="3317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69" name="Freeform 511">
                    <a:extLst>
                      <a:ext uri="{FF2B5EF4-FFF2-40B4-BE49-F238E27FC236}">
                        <a16:creationId xmlns:a16="http://schemas.microsoft.com/office/drawing/2014/main" id="{526C8323-E0B1-4592-A776-BD239DB4A2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9" y="3317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0 h 2"/>
                      <a:gd name="T3" fmla="*/ 2 h 2"/>
                      <a:gd name="T4" fmla="*/ 2 h 2"/>
                      <a:gd name="T5" fmla="*/ 2 h 2"/>
                      <a:gd name="T6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70" name="Freeform 512">
                    <a:extLst>
                      <a:ext uri="{FF2B5EF4-FFF2-40B4-BE49-F238E27FC236}">
                        <a16:creationId xmlns:a16="http://schemas.microsoft.com/office/drawing/2014/main" id="{7F22E4B4-8FCF-41D4-8EEC-A2CC3DCF14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2" y="332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71" name="Freeform 513">
                    <a:extLst>
                      <a:ext uri="{FF2B5EF4-FFF2-40B4-BE49-F238E27FC236}">
                        <a16:creationId xmlns:a16="http://schemas.microsoft.com/office/drawing/2014/main" id="{04A36424-EE37-4FA4-A9DF-7920198B88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3" y="3324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72" name="Freeform 514">
                    <a:extLst>
                      <a:ext uri="{FF2B5EF4-FFF2-40B4-BE49-F238E27FC236}">
                        <a16:creationId xmlns:a16="http://schemas.microsoft.com/office/drawing/2014/main" id="{564CFD30-B0F8-4E13-81C9-32A1BB4673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2" y="3325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73" name="Freeform 515">
                    <a:extLst>
                      <a:ext uri="{FF2B5EF4-FFF2-40B4-BE49-F238E27FC236}">
                        <a16:creationId xmlns:a16="http://schemas.microsoft.com/office/drawing/2014/main" id="{7DA49A2D-554B-46F6-8861-D810F8FC3C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3" y="3324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0 w 1"/>
                      <a:gd name="T5" fmla="*/ 0 h 1"/>
                      <a:gd name="T6" fmla="*/ 0 w 1"/>
                      <a:gd name="T7" fmla="*/ 0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lnTo>
                          <a:pt x="1" y="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74" name="Freeform 516">
                    <a:extLst>
                      <a:ext uri="{FF2B5EF4-FFF2-40B4-BE49-F238E27FC236}">
                        <a16:creationId xmlns:a16="http://schemas.microsoft.com/office/drawing/2014/main" id="{3E9C3AA0-E745-4470-AF76-25E9A6F9A6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5" y="3325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75" name="Freeform 517">
                    <a:extLst>
                      <a:ext uri="{FF2B5EF4-FFF2-40B4-BE49-F238E27FC236}">
                        <a16:creationId xmlns:a16="http://schemas.microsoft.com/office/drawing/2014/main" id="{E0E675C4-0C9D-4866-92CE-6037149889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7" y="3327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76" name="Freeform 518">
                    <a:extLst>
                      <a:ext uri="{FF2B5EF4-FFF2-40B4-BE49-F238E27FC236}">
                        <a16:creationId xmlns:a16="http://schemas.microsoft.com/office/drawing/2014/main" id="{98B7B449-7D36-42CF-817B-F24345C48E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8" y="3327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77" name="Freeform 519">
                    <a:extLst>
                      <a:ext uri="{FF2B5EF4-FFF2-40B4-BE49-F238E27FC236}">
                        <a16:creationId xmlns:a16="http://schemas.microsoft.com/office/drawing/2014/main" id="{0D24F179-B316-4AEC-9400-3921BD870E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8" y="3325"/>
                    <a:ext cx="3" cy="2"/>
                  </a:xfrm>
                  <a:custGeom>
                    <a:avLst/>
                    <a:gdLst>
                      <a:gd name="T0" fmla="*/ 3 w 3"/>
                      <a:gd name="T1" fmla="*/ 0 h 2"/>
                      <a:gd name="T2" fmla="*/ 3 w 3"/>
                      <a:gd name="T3" fmla="*/ 0 h 2"/>
                      <a:gd name="T4" fmla="*/ 0 w 3"/>
                      <a:gd name="T5" fmla="*/ 2 h 2"/>
                      <a:gd name="T6" fmla="*/ 3 w 3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2">
                        <a:moveTo>
                          <a:pt x="3" y="0"/>
                        </a:moveTo>
                        <a:lnTo>
                          <a:pt x="3" y="0"/>
                        </a:lnTo>
                        <a:lnTo>
                          <a:pt x="0" y="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78" name="Rectangle 520">
                    <a:extLst>
                      <a:ext uri="{FF2B5EF4-FFF2-40B4-BE49-F238E27FC236}">
                        <a16:creationId xmlns:a16="http://schemas.microsoft.com/office/drawing/2014/main" id="{FCAE4288-1FB7-4EA5-B717-24541226BD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3" y="3324"/>
                    <a:ext cx="1" cy="1"/>
                  </a:xfrm>
                  <a:prstGeom prst="rect">
                    <a:avLst/>
                  </a:prstGeom>
                  <a:solidFill>
                    <a:srgbClr val="838E7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79" name="Rectangle 521">
                    <a:extLst>
                      <a:ext uri="{FF2B5EF4-FFF2-40B4-BE49-F238E27FC236}">
                        <a16:creationId xmlns:a16="http://schemas.microsoft.com/office/drawing/2014/main" id="{EA5CE7BF-C73B-4A0E-9675-23EFA5110D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2" y="3327"/>
                    <a:ext cx="1" cy="1"/>
                  </a:xfrm>
                  <a:prstGeom prst="rect">
                    <a:avLst/>
                  </a:prstGeom>
                  <a:solidFill>
                    <a:srgbClr val="838E7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80" name="Rectangle 522">
                    <a:extLst>
                      <a:ext uri="{FF2B5EF4-FFF2-40B4-BE49-F238E27FC236}">
                        <a16:creationId xmlns:a16="http://schemas.microsoft.com/office/drawing/2014/main" id="{374B1542-4540-489D-946D-BDBFC88F51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2" y="3325"/>
                    <a:ext cx="1" cy="1"/>
                  </a:xfrm>
                  <a:prstGeom prst="rect">
                    <a:avLst/>
                  </a:prstGeom>
                  <a:solidFill>
                    <a:srgbClr val="838E7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81" name="Rectangle 523">
                    <a:extLst>
                      <a:ext uri="{FF2B5EF4-FFF2-40B4-BE49-F238E27FC236}">
                        <a16:creationId xmlns:a16="http://schemas.microsoft.com/office/drawing/2014/main" id="{F1E471E5-958C-4F58-9C20-29C94300BC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2" y="3327"/>
                    <a:ext cx="1" cy="1"/>
                  </a:xfrm>
                  <a:prstGeom prst="rect">
                    <a:avLst/>
                  </a:prstGeom>
                  <a:solidFill>
                    <a:srgbClr val="838E7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82" name="Line 524">
                    <a:extLst>
                      <a:ext uri="{FF2B5EF4-FFF2-40B4-BE49-F238E27FC236}">
                        <a16:creationId xmlns:a16="http://schemas.microsoft.com/office/drawing/2014/main" id="{2C7E446A-DC20-4124-A843-A1F6B8B668F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12" y="3327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83" name="Line 525">
                    <a:extLst>
                      <a:ext uri="{FF2B5EF4-FFF2-40B4-BE49-F238E27FC236}">
                        <a16:creationId xmlns:a16="http://schemas.microsoft.com/office/drawing/2014/main" id="{2420B7D1-0FF5-4171-8FBE-F9BF2439F6F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12" y="3327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84" name="Freeform 526">
                    <a:extLst>
                      <a:ext uri="{FF2B5EF4-FFF2-40B4-BE49-F238E27FC236}">
                        <a16:creationId xmlns:a16="http://schemas.microsoft.com/office/drawing/2014/main" id="{BBE79518-3793-4D6B-9D60-1C2B40BD61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2" y="332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85" name="Freeform 527">
                    <a:extLst>
                      <a:ext uri="{FF2B5EF4-FFF2-40B4-BE49-F238E27FC236}">
                        <a16:creationId xmlns:a16="http://schemas.microsoft.com/office/drawing/2014/main" id="{43F671B9-26B7-4A5F-AAF2-295A01A766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7" y="332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86" name="Rectangle 528">
                    <a:extLst>
                      <a:ext uri="{FF2B5EF4-FFF2-40B4-BE49-F238E27FC236}">
                        <a16:creationId xmlns:a16="http://schemas.microsoft.com/office/drawing/2014/main" id="{46B82DF4-13C1-4662-A12B-173C11AC96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7" y="3327"/>
                    <a:ext cx="1" cy="1"/>
                  </a:xfrm>
                  <a:prstGeom prst="rect">
                    <a:avLst/>
                  </a:pr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87" name="Freeform 529">
                    <a:extLst>
                      <a:ext uri="{FF2B5EF4-FFF2-40B4-BE49-F238E27FC236}">
                        <a16:creationId xmlns:a16="http://schemas.microsoft.com/office/drawing/2014/main" id="{545BD43F-E969-469F-9189-CD24B50371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8" y="3324"/>
                    <a:ext cx="6" cy="4"/>
                  </a:xfrm>
                  <a:custGeom>
                    <a:avLst/>
                    <a:gdLst>
                      <a:gd name="T0" fmla="*/ 1 w 4"/>
                      <a:gd name="T1" fmla="*/ 2 h 3"/>
                      <a:gd name="T2" fmla="*/ 1 w 4"/>
                      <a:gd name="T3" fmla="*/ 2 h 3"/>
                      <a:gd name="T4" fmla="*/ 1 w 4"/>
                      <a:gd name="T5" fmla="*/ 3 h 3"/>
                      <a:gd name="T6" fmla="*/ 1 w 4"/>
                      <a:gd name="T7" fmla="*/ 3 h 3"/>
                      <a:gd name="T8" fmla="*/ 2 w 4"/>
                      <a:gd name="T9" fmla="*/ 3 h 3"/>
                      <a:gd name="T10" fmla="*/ 2 w 4"/>
                      <a:gd name="T11" fmla="*/ 3 h 3"/>
                      <a:gd name="T12" fmla="*/ 4 w 4"/>
                      <a:gd name="T13" fmla="*/ 2 h 3"/>
                      <a:gd name="T14" fmla="*/ 4 w 4"/>
                      <a:gd name="T15" fmla="*/ 2 h 3"/>
                      <a:gd name="T16" fmla="*/ 4 w 4"/>
                      <a:gd name="T17" fmla="*/ 2 h 3"/>
                      <a:gd name="T18" fmla="*/ 4 w 4"/>
                      <a:gd name="T19" fmla="*/ 2 h 3"/>
                      <a:gd name="T20" fmla="*/ 4 w 4"/>
                      <a:gd name="T21" fmla="*/ 2 h 3"/>
                      <a:gd name="T22" fmla="*/ 4 w 4"/>
                      <a:gd name="T23" fmla="*/ 2 h 3"/>
                      <a:gd name="T24" fmla="*/ 4 w 4"/>
                      <a:gd name="T25" fmla="*/ 1 h 3"/>
                      <a:gd name="T26" fmla="*/ 4 w 4"/>
                      <a:gd name="T27" fmla="*/ 1 h 3"/>
                      <a:gd name="T28" fmla="*/ 4 w 4"/>
                      <a:gd name="T29" fmla="*/ 1 h 3"/>
                      <a:gd name="T30" fmla="*/ 4 w 4"/>
                      <a:gd name="T31" fmla="*/ 1 h 3"/>
                      <a:gd name="T32" fmla="*/ 4 w 4"/>
                      <a:gd name="T33" fmla="*/ 1 h 3"/>
                      <a:gd name="T34" fmla="*/ 3 w 4"/>
                      <a:gd name="T35" fmla="*/ 0 h 3"/>
                      <a:gd name="T36" fmla="*/ 3 w 4"/>
                      <a:gd name="T37" fmla="*/ 0 h 3"/>
                      <a:gd name="T38" fmla="*/ 3 w 4"/>
                      <a:gd name="T39" fmla="*/ 1 h 3"/>
                      <a:gd name="T40" fmla="*/ 2 w 4"/>
                      <a:gd name="T41" fmla="*/ 1 h 3"/>
                      <a:gd name="T42" fmla="*/ 0 w 4"/>
                      <a:gd name="T43" fmla="*/ 2 h 3"/>
                      <a:gd name="T44" fmla="*/ 1 w 4"/>
                      <a:gd name="T45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4" h="3">
                        <a:moveTo>
                          <a:pt x="1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3" y="3"/>
                          <a:pt x="3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lnTo>
                          <a:pt x="1" y="2"/>
                        </a:lnTo>
                        <a:close/>
                      </a:path>
                    </a:pathLst>
                  </a:custGeom>
                  <a:solidFill>
                    <a:srgbClr val="5D903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88" name="Freeform 530">
                    <a:extLst>
                      <a:ext uri="{FF2B5EF4-FFF2-40B4-BE49-F238E27FC236}">
                        <a16:creationId xmlns:a16="http://schemas.microsoft.com/office/drawing/2014/main" id="{796D75F9-D9D0-4061-9191-DA5FFFD7BF7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627" y="3313"/>
                    <a:ext cx="32" cy="19"/>
                  </a:xfrm>
                  <a:custGeom>
                    <a:avLst/>
                    <a:gdLst>
                      <a:gd name="T0" fmla="*/ 6 w 21"/>
                      <a:gd name="T1" fmla="*/ 3 h 12"/>
                      <a:gd name="T2" fmla="*/ 8 w 21"/>
                      <a:gd name="T3" fmla="*/ 6 h 12"/>
                      <a:gd name="T4" fmla="*/ 5 w 21"/>
                      <a:gd name="T5" fmla="*/ 7 h 12"/>
                      <a:gd name="T6" fmla="*/ 1 w 21"/>
                      <a:gd name="T7" fmla="*/ 4 h 12"/>
                      <a:gd name="T8" fmla="*/ 0 w 21"/>
                      <a:gd name="T9" fmla="*/ 7 h 12"/>
                      <a:gd name="T10" fmla="*/ 2 w 21"/>
                      <a:gd name="T11" fmla="*/ 10 h 12"/>
                      <a:gd name="T12" fmla="*/ 2 w 21"/>
                      <a:gd name="T13" fmla="*/ 12 h 12"/>
                      <a:gd name="T14" fmla="*/ 6 w 21"/>
                      <a:gd name="T15" fmla="*/ 12 h 12"/>
                      <a:gd name="T16" fmla="*/ 11 w 21"/>
                      <a:gd name="T17" fmla="*/ 12 h 12"/>
                      <a:gd name="T18" fmla="*/ 15 w 21"/>
                      <a:gd name="T19" fmla="*/ 9 h 12"/>
                      <a:gd name="T20" fmla="*/ 16 w 21"/>
                      <a:gd name="T21" fmla="*/ 4 h 12"/>
                      <a:gd name="T22" fmla="*/ 16 w 21"/>
                      <a:gd name="T23" fmla="*/ 5 h 12"/>
                      <a:gd name="T24" fmla="*/ 20 w 21"/>
                      <a:gd name="T25" fmla="*/ 7 h 12"/>
                      <a:gd name="T26" fmla="*/ 18 w 21"/>
                      <a:gd name="T27" fmla="*/ 2 h 12"/>
                      <a:gd name="T28" fmla="*/ 18 w 21"/>
                      <a:gd name="T29" fmla="*/ 1 h 12"/>
                      <a:gd name="T30" fmla="*/ 12 w 21"/>
                      <a:gd name="T31" fmla="*/ 0 h 12"/>
                      <a:gd name="T32" fmla="*/ 8 w 21"/>
                      <a:gd name="T33" fmla="*/ 8 h 12"/>
                      <a:gd name="T34" fmla="*/ 9 w 21"/>
                      <a:gd name="T35" fmla="*/ 7 h 12"/>
                      <a:gd name="T36" fmla="*/ 10 w 21"/>
                      <a:gd name="T37" fmla="*/ 8 h 12"/>
                      <a:gd name="T38" fmla="*/ 10 w 21"/>
                      <a:gd name="T39" fmla="*/ 8 h 12"/>
                      <a:gd name="T40" fmla="*/ 10 w 21"/>
                      <a:gd name="T41" fmla="*/ 9 h 12"/>
                      <a:gd name="T42" fmla="*/ 10 w 21"/>
                      <a:gd name="T43" fmla="*/ 9 h 12"/>
                      <a:gd name="T44" fmla="*/ 10 w 21"/>
                      <a:gd name="T45" fmla="*/ 9 h 12"/>
                      <a:gd name="T46" fmla="*/ 8 w 21"/>
                      <a:gd name="T47" fmla="*/ 10 h 12"/>
                      <a:gd name="T48" fmla="*/ 7 w 21"/>
                      <a:gd name="T49" fmla="*/ 10 h 12"/>
                      <a:gd name="T50" fmla="*/ 7 w 21"/>
                      <a:gd name="T51" fmla="*/ 9 h 12"/>
                      <a:gd name="T52" fmla="*/ 6 w 21"/>
                      <a:gd name="T53" fmla="*/ 9 h 12"/>
                      <a:gd name="T54" fmla="*/ 12 w 21"/>
                      <a:gd name="T55" fmla="*/ 4 h 12"/>
                      <a:gd name="T56" fmla="*/ 12 w 21"/>
                      <a:gd name="T57" fmla="*/ 3 h 12"/>
                      <a:gd name="T58" fmla="*/ 13 w 21"/>
                      <a:gd name="T59" fmla="*/ 3 h 12"/>
                      <a:gd name="T60" fmla="*/ 14 w 21"/>
                      <a:gd name="T61" fmla="*/ 3 h 12"/>
                      <a:gd name="T62" fmla="*/ 12 w 21"/>
                      <a:gd name="T63" fmla="*/ 4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21" h="12">
                        <a:moveTo>
                          <a:pt x="8" y="1"/>
                        </a:moveTo>
                        <a:cubicBezTo>
                          <a:pt x="7" y="2"/>
                          <a:pt x="7" y="2"/>
                          <a:pt x="6" y="3"/>
                        </a:cubicBezTo>
                        <a:cubicBezTo>
                          <a:pt x="6" y="3"/>
                          <a:pt x="6" y="4"/>
                          <a:pt x="7" y="4"/>
                        </a:cubicBezTo>
                        <a:cubicBezTo>
                          <a:pt x="7" y="5"/>
                          <a:pt x="8" y="5"/>
                          <a:pt x="8" y="6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7"/>
                        </a:cubicBezTo>
                        <a:cubicBezTo>
                          <a:pt x="5" y="7"/>
                          <a:pt x="5" y="7"/>
                          <a:pt x="6" y="6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5"/>
                          <a:pt x="1" y="5"/>
                          <a:pt x="0" y="6"/>
                        </a:cubicBezTo>
                        <a:cubicBezTo>
                          <a:pt x="0" y="6"/>
                          <a:pt x="0" y="6"/>
                          <a:pt x="0" y="7"/>
                        </a:cubicBezTo>
                        <a:cubicBezTo>
                          <a:pt x="0" y="7"/>
                          <a:pt x="0" y="8"/>
                          <a:pt x="1" y="8"/>
                        </a:cubicBezTo>
                        <a:cubicBezTo>
                          <a:pt x="1" y="9"/>
                          <a:pt x="2" y="9"/>
                          <a:pt x="2" y="10"/>
                        </a:cubicBezTo>
                        <a:cubicBezTo>
                          <a:pt x="1" y="11"/>
                          <a:pt x="1" y="11"/>
                          <a:pt x="1" y="11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4" y="11"/>
                          <a:pt x="4" y="11"/>
                          <a:pt x="4" y="11"/>
                        </a:cubicBezTo>
                        <a:cubicBezTo>
                          <a:pt x="5" y="11"/>
                          <a:pt x="5" y="11"/>
                          <a:pt x="6" y="12"/>
                        </a:cubicBezTo>
                        <a:cubicBezTo>
                          <a:pt x="7" y="12"/>
                          <a:pt x="8" y="12"/>
                          <a:pt x="9" y="12"/>
                        </a:cubicBezTo>
                        <a:cubicBezTo>
                          <a:pt x="10" y="12"/>
                          <a:pt x="10" y="12"/>
                          <a:pt x="11" y="12"/>
                        </a:cubicBezTo>
                        <a:cubicBezTo>
                          <a:pt x="12" y="12"/>
                          <a:pt x="13" y="12"/>
                          <a:pt x="14" y="11"/>
                        </a:cubicBezTo>
                        <a:cubicBezTo>
                          <a:pt x="15" y="10"/>
                          <a:pt x="15" y="10"/>
                          <a:pt x="15" y="9"/>
                        </a:cubicBezTo>
                        <a:cubicBezTo>
                          <a:pt x="15" y="8"/>
                          <a:pt x="14" y="7"/>
                          <a:pt x="13" y="5"/>
                        </a:cubicBezTo>
                        <a:cubicBezTo>
                          <a:pt x="16" y="4"/>
                          <a:pt x="16" y="4"/>
                          <a:pt x="16" y="4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20" y="7"/>
                          <a:pt x="20" y="7"/>
                          <a:pt x="20" y="7"/>
                        </a:cubicBezTo>
                        <a:cubicBezTo>
                          <a:pt x="21" y="6"/>
                          <a:pt x="21" y="6"/>
                          <a:pt x="21" y="5"/>
                        </a:cubicBezTo>
                        <a:cubicBezTo>
                          <a:pt x="20" y="4"/>
                          <a:pt x="20" y="3"/>
                          <a:pt x="18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8" y="1"/>
                          <a:pt x="18" y="1"/>
                          <a:pt x="18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5" y="1"/>
                          <a:pt x="14" y="0"/>
                          <a:pt x="12" y="0"/>
                        </a:cubicBezTo>
                        <a:cubicBezTo>
                          <a:pt x="11" y="0"/>
                          <a:pt x="9" y="0"/>
                          <a:pt x="8" y="1"/>
                        </a:cubicBezTo>
                        <a:close/>
                        <a:moveTo>
                          <a:pt x="8" y="8"/>
                        </a:move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9" y="9"/>
                          <a:pt x="9" y="10"/>
                          <a:pt x="8" y="10"/>
                        </a:cubicBezTo>
                        <a:cubicBezTo>
                          <a:pt x="8" y="10"/>
                          <a:pt x="8" y="10"/>
                          <a:pt x="8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lnTo>
                          <a:pt x="8" y="8"/>
                        </a:lnTo>
                        <a:close/>
                        <a:moveTo>
                          <a:pt x="12" y="4"/>
                        </a:moveTo>
                        <a:cubicBezTo>
                          <a:pt x="12" y="3"/>
                          <a:pt x="12" y="3"/>
                          <a:pt x="12" y="3"/>
                        </a:cubicBezTo>
                        <a:cubicBezTo>
                          <a:pt x="12" y="3"/>
                          <a:pt x="12" y="3"/>
                          <a:pt x="12" y="3"/>
                        </a:cubicBezTo>
                        <a:cubicBezTo>
                          <a:pt x="13" y="3"/>
                          <a:pt x="13" y="3"/>
                          <a:pt x="13" y="3"/>
                        </a:cubicBezTo>
                        <a:cubicBezTo>
                          <a:pt x="13" y="3"/>
                          <a:pt x="13" y="3"/>
                          <a:pt x="13" y="3"/>
                        </a:cubicBezTo>
                        <a:cubicBezTo>
                          <a:pt x="13" y="3"/>
                          <a:pt x="13" y="3"/>
                          <a:pt x="13" y="3"/>
                        </a:cubicBezTo>
                        <a:cubicBezTo>
                          <a:pt x="14" y="3"/>
                          <a:pt x="14" y="3"/>
                          <a:pt x="14" y="3"/>
                        </a:cubicBezTo>
                        <a:cubicBezTo>
                          <a:pt x="14" y="3"/>
                          <a:pt x="14" y="3"/>
                          <a:pt x="14" y="3"/>
                        </a:cubicBezTo>
                        <a:cubicBezTo>
                          <a:pt x="12" y="4"/>
                          <a:pt x="12" y="4"/>
                          <a:pt x="12" y="4"/>
                        </a:cubicBezTo>
                        <a:cubicBezTo>
                          <a:pt x="12" y="4"/>
                          <a:pt x="12" y="4"/>
                          <a:pt x="12" y="4"/>
                        </a:cubicBezTo>
                        <a:close/>
                      </a:path>
                    </a:pathLst>
                  </a:custGeom>
                  <a:solidFill>
                    <a:srgbClr val="DCEAC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89" name="Rectangle 531">
                    <a:extLst>
                      <a:ext uri="{FF2B5EF4-FFF2-40B4-BE49-F238E27FC236}">
                        <a16:creationId xmlns:a16="http://schemas.microsoft.com/office/drawing/2014/main" id="{618D3B0C-BE54-4D63-88BC-A9D4E24E79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1" y="3347"/>
                    <a:ext cx="1" cy="1"/>
                  </a:xfrm>
                  <a:prstGeom prst="rect">
                    <a:avLst/>
                  </a:pr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90" name="Rectangle 532">
                    <a:extLst>
                      <a:ext uri="{FF2B5EF4-FFF2-40B4-BE49-F238E27FC236}">
                        <a16:creationId xmlns:a16="http://schemas.microsoft.com/office/drawing/2014/main" id="{5C539284-2833-4151-B7CB-3DE9DEF8EA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1" y="3347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91" name="Rectangle 533">
                    <a:extLst>
                      <a:ext uri="{FF2B5EF4-FFF2-40B4-BE49-F238E27FC236}">
                        <a16:creationId xmlns:a16="http://schemas.microsoft.com/office/drawing/2014/main" id="{19F71A67-7816-4E08-8A7F-02DD028C7B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1" y="3324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92" name="Rectangle 534">
                    <a:extLst>
                      <a:ext uri="{FF2B5EF4-FFF2-40B4-BE49-F238E27FC236}">
                        <a16:creationId xmlns:a16="http://schemas.microsoft.com/office/drawing/2014/main" id="{4E03EEB1-2EA0-4293-9C85-394460BB34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1" y="3324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93" name="Rectangle 535">
                    <a:extLst>
                      <a:ext uri="{FF2B5EF4-FFF2-40B4-BE49-F238E27FC236}">
                        <a16:creationId xmlns:a16="http://schemas.microsoft.com/office/drawing/2014/main" id="{6FDAD536-C9DB-4567-9860-5B531E0D52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1" y="3347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94" name="Freeform 536">
                    <a:extLst>
                      <a:ext uri="{FF2B5EF4-FFF2-40B4-BE49-F238E27FC236}">
                        <a16:creationId xmlns:a16="http://schemas.microsoft.com/office/drawing/2014/main" id="{A41B5440-E988-4526-82E4-B2654AF5B4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1" y="334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95" name="Rectangle 537">
                    <a:extLst>
                      <a:ext uri="{FF2B5EF4-FFF2-40B4-BE49-F238E27FC236}">
                        <a16:creationId xmlns:a16="http://schemas.microsoft.com/office/drawing/2014/main" id="{7D2FF03C-20D1-42B3-92D4-5F68C8C46F8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1" y="3325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96" name="Freeform 538">
                    <a:extLst>
                      <a:ext uri="{FF2B5EF4-FFF2-40B4-BE49-F238E27FC236}">
                        <a16:creationId xmlns:a16="http://schemas.microsoft.com/office/drawing/2014/main" id="{D86FE09F-4C81-465D-A6C5-1085F376D9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1" y="3325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97" name="Rectangle 539">
                    <a:extLst>
                      <a:ext uri="{FF2B5EF4-FFF2-40B4-BE49-F238E27FC236}">
                        <a16:creationId xmlns:a16="http://schemas.microsoft.com/office/drawing/2014/main" id="{9173B037-6EF9-4840-915A-E2DEF9B33C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2" y="3327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98" name="Freeform 540">
                    <a:extLst>
                      <a:ext uri="{FF2B5EF4-FFF2-40B4-BE49-F238E27FC236}">
                        <a16:creationId xmlns:a16="http://schemas.microsoft.com/office/drawing/2014/main" id="{3E86FC2D-73BE-464B-8A95-39775C3266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2" y="3327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99" name="Rectangle 541">
                    <a:extLst>
                      <a:ext uri="{FF2B5EF4-FFF2-40B4-BE49-F238E27FC236}">
                        <a16:creationId xmlns:a16="http://schemas.microsoft.com/office/drawing/2014/main" id="{20CB9EE6-E272-4493-B238-3660E728A7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4" y="3330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00" name="Rectangle 542">
                    <a:extLst>
                      <a:ext uri="{FF2B5EF4-FFF2-40B4-BE49-F238E27FC236}">
                        <a16:creationId xmlns:a16="http://schemas.microsoft.com/office/drawing/2014/main" id="{6AC9DB87-E9F1-4A6C-AADC-ED02C6272C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4" y="3330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01" name="Rectangle 543">
                    <a:extLst>
                      <a:ext uri="{FF2B5EF4-FFF2-40B4-BE49-F238E27FC236}">
                        <a16:creationId xmlns:a16="http://schemas.microsoft.com/office/drawing/2014/main" id="{918F11F2-4400-4443-9423-B3F8CB218D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2" y="3328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02" name="Freeform 544">
                    <a:extLst>
                      <a:ext uri="{FF2B5EF4-FFF2-40B4-BE49-F238E27FC236}">
                        <a16:creationId xmlns:a16="http://schemas.microsoft.com/office/drawing/2014/main" id="{8C16BC03-CB69-4C61-AB86-F4E33FF033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5" y="333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03" name="Rectangle 545">
                    <a:extLst>
                      <a:ext uri="{FF2B5EF4-FFF2-40B4-BE49-F238E27FC236}">
                        <a16:creationId xmlns:a16="http://schemas.microsoft.com/office/drawing/2014/main" id="{9CCF24CC-557F-4F0C-A69D-535E588E47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4" y="3332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04" name="Rectangle 546">
                    <a:extLst>
                      <a:ext uri="{FF2B5EF4-FFF2-40B4-BE49-F238E27FC236}">
                        <a16:creationId xmlns:a16="http://schemas.microsoft.com/office/drawing/2014/main" id="{1DB42DEC-21A1-43AA-AB27-EDF1A3E9EE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4" y="3330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05" name="Rectangle 547">
                    <a:extLst>
                      <a:ext uri="{FF2B5EF4-FFF2-40B4-BE49-F238E27FC236}">
                        <a16:creationId xmlns:a16="http://schemas.microsoft.com/office/drawing/2014/main" id="{5DA978DD-C19B-4C47-A3EB-57D0EF3EEF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9" y="3335"/>
                    <a:ext cx="2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06" name="Rectangle 548">
                    <a:extLst>
                      <a:ext uri="{FF2B5EF4-FFF2-40B4-BE49-F238E27FC236}">
                        <a16:creationId xmlns:a16="http://schemas.microsoft.com/office/drawing/2014/main" id="{6ED1B5BB-DFC2-4580-B7EC-F45061BDF1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333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07" name="Freeform 549">
                    <a:extLst>
                      <a:ext uri="{FF2B5EF4-FFF2-40B4-BE49-F238E27FC236}">
                        <a16:creationId xmlns:a16="http://schemas.microsoft.com/office/drawing/2014/main" id="{22FC4927-CDE7-4DC7-B54B-3FB6DB6520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5" y="333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08" name="Freeform 550">
                    <a:extLst>
                      <a:ext uri="{FF2B5EF4-FFF2-40B4-BE49-F238E27FC236}">
                        <a16:creationId xmlns:a16="http://schemas.microsoft.com/office/drawing/2014/main" id="{EF4153A8-57A5-4FB0-9DAA-B550ADB527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2" y="3335"/>
                    <a:ext cx="2" cy="1"/>
                  </a:xfrm>
                  <a:custGeom>
                    <a:avLst/>
                    <a:gdLst>
                      <a:gd name="T0" fmla="*/ 0 w 2"/>
                      <a:gd name="T1" fmla="*/ 1 h 1"/>
                      <a:gd name="T2" fmla="*/ 0 w 2"/>
                      <a:gd name="T3" fmla="*/ 1 h 1"/>
                      <a:gd name="T4" fmla="*/ 2 w 2"/>
                      <a:gd name="T5" fmla="*/ 0 h 1"/>
                      <a:gd name="T6" fmla="*/ 0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2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09" name="Freeform 551">
                    <a:extLst>
                      <a:ext uri="{FF2B5EF4-FFF2-40B4-BE49-F238E27FC236}">
                        <a16:creationId xmlns:a16="http://schemas.microsoft.com/office/drawing/2014/main" id="{FA3D70D9-ABDB-4E5F-AE2A-31CD39ABF5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43" y="332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10" name="Rectangle 552">
                    <a:extLst>
                      <a:ext uri="{FF2B5EF4-FFF2-40B4-BE49-F238E27FC236}">
                        <a16:creationId xmlns:a16="http://schemas.microsoft.com/office/drawing/2014/main" id="{F0389227-3941-4666-A8B8-DBCB84F445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5" y="3354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11" name="Rectangle 553">
                    <a:extLst>
                      <a:ext uri="{FF2B5EF4-FFF2-40B4-BE49-F238E27FC236}">
                        <a16:creationId xmlns:a16="http://schemas.microsoft.com/office/drawing/2014/main" id="{563DDFF6-1EDC-491F-AA6B-48965432AF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5" y="3340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12" name="Rectangle 554">
                    <a:extLst>
                      <a:ext uri="{FF2B5EF4-FFF2-40B4-BE49-F238E27FC236}">
                        <a16:creationId xmlns:a16="http://schemas.microsoft.com/office/drawing/2014/main" id="{DC06AFE9-8FEC-4E0C-A858-C0FC7E03D2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5" y="334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13" name="Rectangle 555">
                    <a:extLst>
                      <a:ext uri="{FF2B5EF4-FFF2-40B4-BE49-F238E27FC236}">
                        <a16:creationId xmlns:a16="http://schemas.microsoft.com/office/drawing/2014/main" id="{73FDCB26-9928-4587-8601-AEAAD74E63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6" y="3341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14" name="Rectangle 556">
                    <a:extLst>
                      <a:ext uri="{FF2B5EF4-FFF2-40B4-BE49-F238E27FC236}">
                        <a16:creationId xmlns:a16="http://schemas.microsoft.com/office/drawing/2014/main" id="{C8EA7626-9BBB-4EA2-81F9-EDE32DADA4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6" y="334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15" name="Rectangle 557">
                    <a:extLst>
                      <a:ext uri="{FF2B5EF4-FFF2-40B4-BE49-F238E27FC236}">
                        <a16:creationId xmlns:a16="http://schemas.microsoft.com/office/drawing/2014/main" id="{F58FFFC2-B9B0-4C0F-AFDB-651A77E323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8" y="3352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16" name="Rectangle 558">
                    <a:extLst>
                      <a:ext uri="{FF2B5EF4-FFF2-40B4-BE49-F238E27FC236}">
                        <a16:creationId xmlns:a16="http://schemas.microsoft.com/office/drawing/2014/main" id="{B208F0A0-65A0-48DD-A6F7-9A416B93D1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6" y="334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17" name="Freeform 559">
                    <a:extLst>
                      <a:ext uri="{FF2B5EF4-FFF2-40B4-BE49-F238E27FC236}">
                        <a16:creationId xmlns:a16="http://schemas.microsoft.com/office/drawing/2014/main" id="{FC9D38AB-7B29-4ED1-8E1F-F47AD71A5C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8" y="3352"/>
                    <a:ext cx="3" cy="2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1 w 2"/>
                      <a:gd name="T3" fmla="*/ 1 h 1"/>
                      <a:gd name="T4" fmla="*/ 1 w 2"/>
                      <a:gd name="T5" fmla="*/ 1 h 1"/>
                      <a:gd name="T6" fmla="*/ 1 w 2"/>
                      <a:gd name="T7" fmla="*/ 1 h 1"/>
                      <a:gd name="T8" fmla="*/ 1 w 2"/>
                      <a:gd name="T9" fmla="*/ 1 h 1"/>
                      <a:gd name="T10" fmla="*/ 1 w 2"/>
                      <a:gd name="T11" fmla="*/ 1 h 1"/>
                      <a:gd name="T12" fmla="*/ 1 w 2"/>
                      <a:gd name="T13" fmla="*/ 1 h 1"/>
                      <a:gd name="T14" fmla="*/ 1 w 2"/>
                      <a:gd name="T15" fmla="*/ 1 h 1"/>
                      <a:gd name="T16" fmla="*/ 2 w 2"/>
                      <a:gd name="T17" fmla="*/ 1 h 1"/>
                      <a:gd name="T18" fmla="*/ 2 w 2"/>
                      <a:gd name="T19" fmla="*/ 1 h 1"/>
                      <a:gd name="T20" fmla="*/ 0 w 2"/>
                      <a:gd name="T21" fmla="*/ 0 h 1"/>
                      <a:gd name="T22" fmla="*/ 1 w 2"/>
                      <a:gd name="T2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18" name="Rectangle 560">
                    <a:extLst>
                      <a:ext uri="{FF2B5EF4-FFF2-40B4-BE49-F238E27FC236}">
                        <a16:creationId xmlns:a16="http://schemas.microsoft.com/office/drawing/2014/main" id="{3759C00A-98AF-473F-8054-F18196CD5E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8" y="3341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19" name="Rectangle 561">
                    <a:extLst>
                      <a:ext uri="{FF2B5EF4-FFF2-40B4-BE49-F238E27FC236}">
                        <a16:creationId xmlns:a16="http://schemas.microsoft.com/office/drawing/2014/main" id="{673EA25F-8FC3-4A80-89D7-4A4F724F36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8" y="3341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20" name="Rectangle 562">
                    <a:extLst>
                      <a:ext uri="{FF2B5EF4-FFF2-40B4-BE49-F238E27FC236}">
                        <a16:creationId xmlns:a16="http://schemas.microsoft.com/office/drawing/2014/main" id="{7CE13228-ADFF-4AD0-96D5-9D6E956BA8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8" y="3341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21" name="Rectangle 563">
                    <a:extLst>
                      <a:ext uri="{FF2B5EF4-FFF2-40B4-BE49-F238E27FC236}">
                        <a16:creationId xmlns:a16="http://schemas.microsoft.com/office/drawing/2014/main" id="{AC9B060D-E396-429D-A4FB-76750DB550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0" y="3343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22" name="Rectangle 564">
                    <a:extLst>
                      <a:ext uri="{FF2B5EF4-FFF2-40B4-BE49-F238E27FC236}">
                        <a16:creationId xmlns:a16="http://schemas.microsoft.com/office/drawing/2014/main" id="{A4ACDEDD-6579-45A0-8703-7DC0C11F6B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0" y="3344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23" name="Rectangle 565">
                    <a:extLst>
                      <a:ext uri="{FF2B5EF4-FFF2-40B4-BE49-F238E27FC236}">
                        <a16:creationId xmlns:a16="http://schemas.microsoft.com/office/drawing/2014/main" id="{C2BAE33A-3BCA-4E63-BF51-1A634D212A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0" y="3344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24" name="Rectangle 566">
                    <a:extLst>
                      <a:ext uri="{FF2B5EF4-FFF2-40B4-BE49-F238E27FC236}">
                        <a16:creationId xmlns:a16="http://schemas.microsoft.com/office/drawing/2014/main" id="{DE28587A-7058-41D1-990C-4716E2DC05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0" y="3346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25" name="Freeform 567">
                    <a:extLst>
                      <a:ext uri="{FF2B5EF4-FFF2-40B4-BE49-F238E27FC236}">
                        <a16:creationId xmlns:a16="http://schemas.microsoft.com/office/drawing/2014/main" id="{E1D9BC71-8BEF-4BAC-9AF2-06D05DA5D4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30" y="334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26" name="Rectangle 568">
                    <a:extLst>
                      <a:ext uri="{FF2B5EF4-FFF2-40B4-BE49-F238E27FC236}">
                        <a16:creationId xmlns:a16="http://schemas.microsoft.com/office/drawing/2014/main" id="{4C97736A-490E-4490-8DD1-A436B67B88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0" y="3344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27" name="Rectangle 569">
                    <a:extLst>
                      <a:ext uri="{FF2B5EF4-FFF2-40B4-BE49-F238E27FC236}">
                        <a16:creationId xmlns:a16="http://schemas.microsoft.com/office/drawing/2014/main" id="{2126E6B3-5853-458C-B798-B054727AD0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0" y="3344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28" name="Rectangle 570">
                    <a:extLst>
                      <a:ext uri="{FF2B5EF4-FFF2-40B4-BE49-F238E27FC236}">
                        <a16:creationId xmlns:a16="http://schemas.microsoft.com/office/drawing/2014/main" id="{12FA17B5-6835-4259-924D-A9511BD325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0" y="3346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29" name="Rectangle 571">
                    <a:extLst>
                      <a:ext uri="{FF2B5EF4-FFF2-40B4-BE49-F238E27FC236}">
                        <a16:creationId xmlns:a16="http://schemas.microsoft.com/office/drawing/2014/main" id="{562DBEF0-D9CF-4DAA-B810-D916B1AA8C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0" y="334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30" name="Rectangle 572">
                    <a:extLst>
                      <a:ext uri="{FF2B5EF4-FFF2-40B4-BE49-F238E27FC236}">
                        <a16:creationId xmlns:a16="http://schemas.microsoft.com/office/drawing/2014/main" id="{00ADC3A6-51F9-42AB-ACB9-D5C018DB63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0" y="334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31" name="Freeform 573">
                    <a:extLst>
                      <a:ext uri="{FF2B5EF4-FFF2-40B4-BE49-F238E27FC236}">
                        <a16:creationId xmlns:a16="http://schemas.microsoft.com/office/drawing/2014/main" id="{B442B1C4-6046-4228-BBFC-78A84A26F4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57" y="3343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32" name="Rectangle 574">
                    <a:extLst>
                      <a:ext uri="{FF2B5EF4-FFF2-40B4-BE49-F238E27FC236}">
                        <a16:creationId xmlns:a16="http://schemas.microsoft.com/office/drawing/2014/main" id="{4F6D01B6-9B55-429D-B114-90D3B4BB24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0" y="334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33" name="Rectangle 575">
                    <a:extLst>
                      <a:ext uri="{FF2B5EF4-FFF2-40B4-BE49-F238E27FC236}">
                        <a16:creationId xmlns:a16="http://schemas.microsoft.com/office/drawing/2014/main" id="{3F79D673-E1EE-4854-8FF7-1D894E4BD1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0" y="334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34" name="Rectangle 576">
                    <a:extLst>
                      <a:ext uri="{FF2B5EF4-FFF2-40B4-BE49-F238E27FC236}">
                        <a16:creationId xmlns:a16="http://schemas.microsoft.com/office/drawing/2014/main" id="{FD44E821-4737-49DA-868C-00F27859CA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1" y="334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35" name="Rectangle 577">
                    <a:extLst>
                      <a:ext uri="{FF2B5EF4-FFF2-40B4-BE49-F238E27FC236}">
                        <a16:creationId xmlns:a16="http://schemas.microsoft.com/office/drawing/2014/main" id="{B21A727C-2351-4261-8F21-F136E06A1B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0" y="334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36" name="Rectangle 578">
                    <a:extLst>
                      <a:ext uri="{FF2B5EF4-FFF2-40B4-BE49-F238E27FC236}">
                        <a16:creationId xmlns:a16="http://schemas.microsoft.com/office/drawing/2014/main" id="{2C15773D-A4AB-4878-81ED-15D305FAB2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0" y="334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37" name="Freeform 579">
                    <a:extLst>
                      <a:ext uri="{FF2B5EF4-FFF2-40B4-BE49-F238E27FC236}">
                        <a16:creationId xmlns:a16="http://schemas.microsoft.com/office/drawing/2014/main" id="{30173957-95D0-4540-B739-DE3B2E12ED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50" y="335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38" name="Rectangle 580">
                    <a:extLst>
                      <a:ext uri="{FF2B5EF4-FFF2-40B4-BE49-F238E27FC236}">
                        <a16:creationId xmlns:a16="http://schemas.microsoft.com/office/drawing/2014/main" id="{308EB3BF-60A8-4ACB-91F5-335D1DBD13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3" y="334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39" name="Rectangle 581">
                    <a:extLst>
                      <a:ext uri="{FF2B5EF4-FFF2-40B4-BE49-F238E27FC236}">
                        <a16:creationId xmlns:a16="http://schemas.microsoft.com/office/drawing/2014/main" id="{EC42CC72-3EA3-4F54-97C7-0D1095A619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1" y="334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40" name="Rectangle 582">
                    <a:extLst>
                      <a:ext uri="{FF2B5EF4-FFF2-40B4-BE49-F238E27FC236}">
                        <a16:creationId xmlns:a16="http://schemas.microsoft.com/office/drawing/2014/main" id="{6D9984E5-6F0D-4C82-A550-CF55F1DA84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3" y="334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41" name="Rectangle 583">
                    <a:extLst>
                      <a:ext uri="{FF2B5EF4-FFF2-40B4-BE49-F238E27FC236}">
                        <a16:creationId xmlns:a16="http://schemas.microsoft.com/office/drawing/2014/main" id="{F2BEB9ED-B920-45EB-A146-B5F5746328F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1" y="3344"/>
                    <a:ext cx="1" cy="2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42" name="Rectangle 584">
                    <a:extLst>
                      <a:ext uri="{FF2B5EF4-FFF2-40B4-BE49-F238E27FC236}">
                        <a16:creationId xmlns:a16="http://schemas.microsoft.com/office/drawing/2014/main" id="{B3FCCAAC-1D49-4B46-81A3-05E9C47304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1" y="334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43" name="Rectangle 585">
                    <a:extLst>
                      <a:ext uri="{FF2B5EF4-FFF2-40B4-BE49-F238E27FC236}">
                        <a16:creationId xmlns:a16="http://schemas.microsoft.com/office/drawing/2014/main" id="{86E56D3B-734A-4C06-80A3-FC73A995DF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0" y="335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44" name="Rectangle 586">
                    <a:extLst>
                      <a:ext uri="{FF2B5EF4-FFF2-40B4-BE49-F238E27FC236}">
                        <a16:creationId xmlns:a16="http://schemas.microsoft.com/office/drawing/2014/main" id="{EB5D56C5-36B7-4A41-B20A-0D3E165AC8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3" y="334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45" name="Freeform 587">
                    <a:extLst>
                      <a:ext uri="{FF2B5EF4-FFF2-40B4-BE49-F238E27FC236}">
                        <a16:creationId xmlns:a16="http://schemas.microsoft.com/office/drawing/2014/main" id="{4E038405-2CF1-4261-B3AB-2F0DB6F2EF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56" y="3343"/>
                    <a:ext cx="3" cy="1"/>
                  </a:xfrm>
                  <a:custGeom>
                    <a:avLst/>
                    <a:gdLst>
                      <a:gd name="T0" fmla="*/ 2 w 3"/>
                      <a:gd name="T1" fmla="*/ 0 h 1"/>
                      <a:gd name="T2" fmla="*/ 3 w 3"/>
                      <a:gd name="T3" fmla="*/ 1 h 1"/>
                      <a:gd name="T4" fmla="*/ 2 w 3"/>
                      <a:gd name="T5" fmla="*/ 1 h 1"/>
                      <a:gd name="T6" fmla="*/ 2 w 3"/>
                      <a:gd name="T7" fmla="*/ 0 h 1"/>
                      <a:gd name="T8" fmla="*/ 2 w 3"/>
                      <a:gd name="T9" fmla="*/ 0 h 1"/>
                      <a:gd name="T10" fmla="*/ 0 w 3"/>
                      <a:gd name="T11" fmla="*/ 0 h 1"/>
                      <a:gd name="T12" fmla="*/ 2 w 3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" h="1">
                        <a:moveTo>
                          <a:pt x="2" y="0"/>
                        </a:moveTo>
                        <a:lnTo>
                          <a:pt x="3" y="1"/>
                        </a:lnTo>
                        <a:lnTo>
                          <a:pt x="2" y="1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46" name="Rectangle 588">
                    <a:extLst>
                      <a:ext uri="{FF2B5EF4-FFF2-40B4-BE49-F238E27FC236}">
                        <a16:creationId xmlns:a16="http://schemas.microsoft.com/office/drawing/2014/main" id="{22799D94-417C-4C39-BB9C-E85EB16C45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1" y="334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47" name="Rectangle 589">
                    <a:extLst>
                      <a:ext uri="{FF2B5EF4-FFF2-40B4-BE49-F238E27FC236}">
                        <a16:creationId xmlns:a16="http://schemas.microsoft.com/office/drawing/2014/main" id="{177DD4BA-104D-4B79-A272-7F0197CD35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7" y="3343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48" name="Rectangle 590">
                    <a:extLst>
                      <a:ext uri="{FF2B5EF4-FFF2-40B4-BE49-F238E27FC236}">
                        <a16:creationId xmlns:a16="http://schemas.microsoft.com/office/drawing/2014/main" id="{9BA78BAB-59EA-4553-B054-1F7526305D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7" y="3341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49" name="Rectangle 591">
                    <a:extLst>
                      <a:ext uri="{FF2B5EF4-FFF2-40B4-BE49-F238E27FC236}">
                        <a16:creationId xmlns:a16="http://schemas.microsoft.com/office/drawing/2014/main" id="{03DDD35C-2F38-47F7-9BA4-04014E593A4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9" y="3341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50" name="Rectangle 592">
                    <a:extLst>
                      <a:ext uri="{FF2B5EF4-FFF2-40B4-BE49-F238E27FC236}">
                        <a16:creationId xmlns:a16="http://schemas.microsoft.com/office/drawing/2014/main" id="{43CF9902-1285-424E-9FCB-A3FB4073C5A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1" y="3341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51" name="Rectangle 593">
                    <a:extLst>
                      <a:ext uri="{FF2B5EF4-FFF2-40B4-BE49-F238E27FC236}">
                        <a16:creationId xmlns:a16="http://schemas.microsoft.com/office/drawing/2014/main" id="{8E280AEF-EC0B-40CD-B278-4E4313EE6B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9" y="3341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52" name="Rectangle 594">
                    <a:extLst>
                      <a:ext uri="{FF2B5EF4-FFF2-40B4-BE49-F238E27FC236}">
                        <a16:creationId xmlns:a16="http://schemas.microsoft.com/office/drawing/2014/main" id="{04C4219D-931F-42C1-9B3F-84E095D5B5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2" y="3341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53" name="Rectangle 595">
                    <a:extLst>
                      <a:ext uri="{FF2B5EF4-FFF2-40B4-BE49-F238E27FC236}">
                        <a16:creationId xmlns:a16="http://schemas.microsoft.com/office/drawing/2014/main" id="{403DCA43-B894-4638-97DD-291AD63C52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1" y="3341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54" name="Rectangle 596">
                    <a:extLst>
                      <a:ext uri="{FF2B5EF4-FFF2-40B4-BE49-F238E27FC236}">
                        <a16:creationId xmlns:a16="http://schemas.microsoft.com/office/drawing/2014/main" id="{6A579DBE-BB15-4E26-B3C0-487FA194F5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2" y="3341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55" name="Rectangle 597">
                    <a:extLst>
                      <a:ext uri="{FF2B5EF4-FFF2-40B4-BE49-F238E27FC236}">
                        <a16:creationId xmlns:a16="http://schemas.microsoft.com/office/drawing/2014/main" id="{1E896646-57F9-4532-89A9-4B42C032EA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4" y="3341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56" name="Rectangle 598">
                    <a:extLst>
                      <a:ext uri="{FF2B5EF4-FFF2-40B4-BE49-F238E27FC236}">
                        <a16:creationId xmlns:a16="http://schemas.microsoft.com/office/drawing/2014/main" id="{C0AAC23A-DF3C-4A50-911C-A012CDF929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4" y="3341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57" name="Rectangle 599">
                    <a:extLst>
                      <a:ext uri="{FF2B5EF4-FFF2-40B4-BE49-F238E27FC236}">
                        <a16:creationId xmlns:a16="http://schemas.microsoft.com/office/drawing/2014/main" id="{84A51EDC-FA89-488A-8271-2C0CA216DC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5" y="3341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58" name="Rectangle 600">
                    <a:extLst>
                      <a:ext uri="{FF2B5EF4-FFF2-40B4-BE49-F238E27FC236}">
                        <a16:creationId xmlns:a16="http://schemas.microsoft.com/office/drawing/2014/main" id="{ED199BFF-9896-44DE-B4AE-532A4223BF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5" y="3341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59" name="Rectangle 601">
                    <a:extLst>
                      <a:ext uri="{FF2B5EF4-FFF2-40B4-BE49-F238E27FC236}">
                        <a16:creationId xmlns:a16="http://schemas.microsoft.com/office/drawing/2014/main" id="{CCC352AC-4C2F-4EEA-9A0F-9A90909293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7" y="3341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60" name="Rectangle 602">
                    <a:extLst>
                      <a:ext uri="{FF2B5EF4-FFF2-40B4-BE49-F238E27FC236}">
                        <a16:creationId xmlns:a16="http://schemas.microsoft.com/office/drawing/2014/main" id="{F76EEC4F-08E3-4911-8BAC-02BD0E1809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7" y="3341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61" name="Rectangle 603">
                    <a:extLst>
                      <a:ext uri="{FF2B5EF4-FFF2-40B4-BE49-F238E27FC236}">
                        <a16:creationId xmlns:a16="http://schemas.microsoft.com/office/drawing/2014/main" id="{C65F4D03-ED32-4054-BCE6-1836E74BCE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8" y="3341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62" name="Freeform 604">
                    <a:extLst>
                      <a:ext uri="{FF2B5EF4-FFF2-40B4-BE49-F238E27FC236}">
                        <a16:creationId xmlns:a16="http://schemas.microsoft.com/office/drawing/2014/main" id="{1A8F15CE-BFBA-4269-BC76-7FF7D6AAC1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0" y="3341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63" name="Rectangle 605">
                    <a:extLst>
                      <a:ext uri="{FF2B5EF4-FFF2-40B4-BE49-F238E27FC236}">
                        <a16:creationId xmlns:a16="http://schemas.microsoft.com/office/drawing/2014/main" id="{6F8602C7-0562-4E3A-9878-30247E33BA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0" y="3341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64" name="Rectangle 606">
                    <a:extLst>
                      <a:ext uri="{FF2B5EF4-FFF2-40B4-BE49-F238E27FC236}">
                        <a16:creationId xmlns:a16="http://schemas.microsoft.com/office/drawing/2014/main" id="{40B394B9-AC40-47C3-9D10-8F1734D546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8" y="3341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8" name="Group 808">
                  <a:extLst>
                    <a:ext uri="{FF2B5EF4-FFF2-40B4-BE49-F238E27FC236}">
                      <a16:creationId xmlns:a16="http://schemas.microsoft.com/office/drawing/2014/main" id="{076CE7CA-2CD3-4E7F-944F-D591CF800A6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333875" y="5143500"/>
                  <a:ext cx="385762" cy="288925"/>
                  <a:chOff x="-2730" y="3240"/>
                  <a:chExt cx="243" cy="182"/>
                </a:xfrm>
              </p:grpSpPr>
              <p:sp>
                <p:nvSpPr>
                  <p:cNvPr id="5265" name="Rectangle 608">
                    <a:extLst>
                      <a:ext uri="{FF2B5EF4-FFF2-40B4-BE49-F238E27FC236}">
                        <a16:creationId xmlns:a16="http://schemas.microsoft.com/office/drawing/2014/main" id="{8AE008E1-D009-4BD4-A5E6-6B954B340F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3" y="3341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66" name="Rectangle 609">
                    <a:extLst>
                      <a:ext uri="{FF2B5EF4-FFF2-40B4-BE49-F238E27FC236}">
                        <a16:creationId xmlns:a16="http://schemas.microsoft.com/office/drawing/2014/main" id="{1AD2EA6B-9D5E-4F2D-AAF6-9AD1C2E701F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3" y="3341"/>
                    <a:ext cx="2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67" name="Rectangle 610">
                    <a:extLst>
                      <a:ext uri="{FF2B5EF4-FFF2-40B4-BE49-F238E27FC236}">
                        <a16:creationId xmlns:a16="http://schemas.microsoft.com/office/drawing/2014/main" id="{4DA2370D-BFAB-45DB-8EA0-99C2B3988D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1" y="3341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68" name="Freeform 611">
                    <a:extLst>
                      <a:ext uri="{FF2B5EF4-FFF2-40B4-BE49-F238E27FC236}">
                        <a16:creationId xmlns:a16="http://schemas.microsoft.com/office/drawing/2014/main" id="{5D769AD7-F3F2-4DF5-B189-6BEF1EFF4A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8" y="3343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2 w 2"/>
                      <a:gd name="T3" fmla="*/ 0 w 2"/>
                      <a:gd name="T4" fmla="*/ 0 w 2"/>
                      <a:gd name="T5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69" name="Rectangle 612">
                    <a:extLst>
                      <a:ext uri="{FF2B5EF4-FFF2-40B4-BE49-F238E27FC236}">
                        <a16:creationId xmlns:a16="http://schemas.microsoft.com/office/drawing/2014/main" id="{E8021FFD-96F7-41B6-B4FE-6B1A3D14FD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6" y="3343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70" name="Freeform 613">
                    <a:extLst>
                      <a:ext uri="{FF2B5EF4-FFF2-40B4-BE49-F238E27FC236}">
                        <a16:creationId xmlns:a16="http://schemas.microsoft.com/office/drawing/2014/main" id="{7CC3F697-FA99-4911-BA40-874996299E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5" y="3341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71" name="Rectangle 614">
                    <a:extLst>
                      <a:ext uri="{FF2B5EF4-FFF2-40B4-BE49-F238E27FC236}">
                        <a16:creationId xmlns:a16="http://schemas.microsoft.com/office/drawing/2014/main" id="{83ADD9AB-5C52-4993-9606-0B5717EC88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9" y="3344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72" name="Rectangle 615">
                    <a:extLst>
                      <a:ext uri="{FF2B5EF4-FFF2-40B4-BE49-F238E27FC236}">
                        <a16:creationId xmlns:a16="http://schemas.microsoft.com/office/drawing/2014/main" id="{7E97211A-3FA2-4A63-AACB-44AC3C848E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8" y="3344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73" name="Rectangle 616">
                    <a:extLst>
                      <a:ext uri="{FF2B5EF4-FFF2-40B4-BE49-F238E27FC236}">
                        <a16:creationId xmlns:a16="http://schemas.microsoft.com/office/drawing/2014/main" id="{BD5CDDD6-8C06-457B-8354-D74776DB75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9" y="3344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74" name="Rectangle 617">
                    <a:extLst>
                      <a:ext uri="{FF2B5EF4-FFF2-40B4-BE49-F238E27FC236}">
                        <a16:creationId xmlns:a16="http://schemas.microsoft.com/office/drawing/2014/main" id="{502D2D81-073E-424B-A417-58453D8685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1" y="3347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75" name="Rectangle 618">
                    <a:extLst>
                      <a:ext uri="{FF2B5EF4-FFF2-40B4-BE49-F238E27FC236}">
                        <a16:creationId xmlns:a16="http://schemas.microsoft.com/office/drawing/2014/main" id="{E30BBE26-6DBD-440E-8F9D-E142EE6094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8" y="3352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76" name="Rectangle 619">
                    <a:extLst>
                      <a:ext uri="{FF2B5EF4-FFF2-40B4-BE49-F238E27FC236}">
                        <a16:creationId xmlns:a16="http://schemas.microsoft.com/office/drawing/2014/main" id="{8D5073E1-D467-4275-BC96-5147C5DE43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8" y="3352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77" name="Freeform 620">
                    <a:extLst>
                      <a:ext uri="{FF2B5EF4-FFF2-40B4-BE49-F238E27FC236}">
                        <a16:creationId xmlns:a16="http://schemas.microsoft.com/office/drawing/2014/main" id="{6998E300-C2E3-4D3C-BBDC-4F65C94AE0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30" y="334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78" name="Rectangle 621">
                    <a:extLst>
                      <a:ext uri="{FF2B5EF4-FFF2-40B4-BE49-F238E27FC236}">
                        <a16:creationId xmlns:a16="http://schemas.microsoft.com/office/drawing/2014/main" id="{2F71EF8F-F964-4D89-A5C1-1F1C56E482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5" y="3354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79" name="Rectangle 622">
                    <a:extLst>
                      <a:ext uri="{FF2B5EF4-FFF2-40B4-BE49-F238E27FC236}">
                        <a16:creationId xmlns:a16="http://schemas.microsoft.com/office/drawing/2014/main" id="{56AA9C77-B76B-4DC4-A0B5-975DB5A03B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6" y="3354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80" name="Freeform 623">
                    <a:extLst>
                      <a:ext uri="{FF2B5EF4-FFF2-40B4-BE49-F238E27FC236}">
                        <a16:creationId xmlns:a16="http://schemas.microsoft.com/office/drawing/2014/main" id="{C0D3CFE4-8654-4B1F-9633-E6631DC250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6" y="335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81" name="Freeform 624">
                    <a:extLst>
                      <a:ext uri="{FF2B5EF4-FFF2-40B4-BE49-F238E27FC236}">
                        <a16:creationId xmlns:a16="http://schemas.microsoft.com/office/drawing/2014/main" id="{4C7AA45B-CD6F-4B48-817B-FBC52EBAE4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6" y="335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82" name="Rectangle 625">
                    <a:extLst>
                      <a:ext uri="{FF2B5EF4-FFF2-40B4-BE49-F238E27FC236}">
                        <a16:creationId xmlns:a16="http://schemas.microsoft.com/office/drawing/2014/main" id="{BC20BEDD-F440-46D9-BF3B-868E3E95F0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0" y="3351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83" name="Freeform 626">
                    <a:extLst>
                      <a:ext uri="{FF2B5EF4-FFF2-40B4-BE49-F238E27FC236}">
                        <a16:creationId xmlns:a16="http://schemas.microsoft.com/office/drawing/2014/main" id="{2F8A62F5-F1FA-43C9-BA05-7081E20DA1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50" y="335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84" name="Freeform 627">
                    <a:extLst>
                      <a:ext uri="{FF2B5EF4-FFF2-40B4-BE49-F238E27FC236}">
                        <a16:creationId xmlns:a16="http://schemas.microsoft.com/office/drawing/2014/main" id="{5BFD71D7-50E1-4C36-9750-13C47486B1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51" y="335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85" name="Freeform 628">
                    <a:extLst>
                      <a:ext uri="{FF2B5EF4-FFF2-40B4-BE49-F238E27FC236}">
                        <a16:creationId xmlns:a16="http://schemas.microsoft.com/office/drawing/2014/main" id="{70073A89-18AF-43F5-A456-648EB8703F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9" y="3371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86" name="Rectangle 629">
                    <a:extLst>
                      <a:ext uri="{FF2B5EF4-FFF2-40B4-BE49-F238E27FC236}">
                        <a16:creationId xmlns:a16="http://schemas.microsoft.com/office/drawing/2014/main" id="{593B1185-84EC-4BDC-BC5C-DF42C42B19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1" y="3373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87" name="Freeform 630">
                    <a:extLst>
                      <a:ext uri="{FF2B5EF4-FFF2-40B4-BE49-F238E27FC236}">
                        <a16:creationId xmlns:a16="http://schemas.microsoft.com/office/drawing/2014/main" id="{3BE4F534-3CBF-454D-B4CF-CB47E616DC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2" y="3341"/>
                    <a:ext cx="32" cy="19"/>
                  </a:xfrm>
                  <a:custGeom>
                    <a:avLst/>
                    <a:gdLst>
                      <a:gd name="T0" fmla="*/ 21 w 21"/>
                      <a:gd name="T1" fmla="*/ 7 h 12"/>
                      <a:gd name="T2" fmla="*/ 21 w 21"/>
                      <a:gd name="T3" fmla="*/ 6 h 12"/>
                      <a:gd name="T4" fmla="*/ 21 w 21"/>
                      <a:gd name="T5" fmla="*/ 6 h 12"/>
                      <a:gd name="T6" fmla="*/ 21 w 21"/>
                      <a:gd name="T7" fmla="*/ 5 h 12"/>
                      <a:gd name="T8" fmla="*/ 21 w 21"/>
                      <a:gd name="T9" fmla="*/ 5 h 12"/>
                      <a:gd name="T10" fmla="*/ 21 w 21"/>
                      <a:gd name="T11" fmla="*/ 5 h 12"/>
                      <a:gd name="T12" fmla="*/ 21 w 21"/>
                      <a:gd name="T13" fmla="*/ 4 h 12"/>
                      <a:gd name="T14" fmla="*/ 21 w 21"/>
                      <a:gd name="T15" fmla="*/ 4 h 12"/>
                      <a:gd name="T16" fmla="*/ 21 w 21"/>
                      <a:gd name="T17" fmla="*/ 4 h 12"/>
                      <a:gd name="T18" fmla="*/ 20 w 21"/>
                      <a:gd name="T19" fmla="*/ 4 h 12"/>
                      <a:gd name="T20" fmla="*/ 20 w 21"/>
                      <a:gd name="T21" fmla="*/ 3 h 12"/>
                      <a:gd name="T22" fmla="*/ 20 w 21"/>
                      <a:gd name="T23" fmla="*/ 3 h 12"/>
                      <a:gd name="T24" fmla="*/ 20 w 21"/>
                      <a:gd name="T25" fmla="*/ 3 h 12"/>
                      <a:gd name="T26" fmla="*/ 20 w 21"/>
                      <a:gd name="T27" fmla="*/ 3 h 12"/>
                      <a:gd name="T28" fmla="*/ 19 w 21"/>
                      <a:gd name="T29" fmla="*/ 2 h 12"/>
                      <a:gd name="T30" fmla="*/ 19 w 21"/>
                      <a:gd name="T31" fmla="*/ 2 h 12"/>
                      <a:gd name="T32" fmla="*/ 19 w 21"/>
                      <a:gd name="T33" fmla="*/ 2 h 12"/>
                      <a:gd name="T34" fmla="*/ 19 w 21"/>
                      <a:gd name="T35" fmla="*/ 2 h 12"/>
                      <a:gd name="T36" fmla="*/ 17 w 21"/>
                      <a:gd name="T37" fmla="*/ 1 h 12"/>
                      <a:gd name="T38" fmla="*/ 16 w 21"/>
                      <a:gd name="T39" fmla="*/ 1 h 12"/>
                      <a:gd name="T40" fmla="*/ 16 w 21"/>
                      <a:gd name="T41" fmla="*/ 0 h 12"/>
                      <a:gd name="T42" fmla="*/ 15 w 21"/>
                      <a:gd name="T43" fmla="*/ 0 h 12"/>
                      <a:gd name="T44" fmla="*/ 15 w 21"/>
                      <a:gd name="T45" fmla="*/ 0 h 12"/>
                      <a:gd name="T46" fmla="*/ 14 w 21"/>
                      <a:gd name="T47" fmla="*/ 0 h 12"/>
                      <a:gd name="T48" fmla="*/ 13 w 21"/>
                      <a:gd name="T49" fmla="*/ 0 h 12"/>
                      <a:gd name="T50" fmla="*/ 13 w 21"/>
                      <a:gd name="T51" fmla="*/ 0 h 12"/>
                      <a:gd name="T52" fmla="*/ 12 w 21"/>
                      <a:gd name="T53" fmla="*/ 0 h 12"/>
                      <a:gd name="T54" fmla="*/ 11 w 21"/>
                      <a:gd name="T55" fmla="*/ 0 h 12"/>
                      <a:gd name="T56" fmla="*/ 11 w 21"/>
                      <a:gd name="T57" fmla="*/ 0 h 12"/>
                      <a:gd name="T58" fmla="*/ 10 w 21"/>
                      <a:gd name="T59" fmla="*/ 0 h 12"/>
                      <a:gd name="T60" fmla="*/ 9 w 21"/>
                      <a:gd name="T61" fmla="*/ 0 h 12"/>
                      <a:gd name="T62" fmla="*/ 9 w 21"/>
                      <a:gd name="T63" fmla="*/ 0 h 12"/>
                      <a:gd name="T64" fmla="*/ 8 w 21"/>
                      <a:gd name="T65" fmla="*/ 0 h 12"/>
                      <a:gd name="T66" fmla="*/ 8 w 21"/>
                      <a:gd name="T67" fmla="*/ 0 h 12"/>
                      <a:gd name="T68" fmla="*/ 7 w 21"/>
                      <a:gd name="T69" fmla="*/ 0 h 12"/>
                      <a:gd name="T70" fmla="*/ 6 w 21"/>
                      <a:gd name="T71" fmla="*/ 0 h 12"/>
                      <a:gd name="T72" fmla="*/ 6 w 21"/>
                      <a:gd name="T73" fmla="*/ 0 h 12"/>
                      <a:gd name="T74" fmla="*/ 5 w 21"/>
                      <a:gd name="T75" fmla="*/ 1 h 12"/>
                      <a:gd name="T76" fmla="*/ 4 w 21"/>
                      <a:gd name="T77" fmla="*/ 1 h 12"/>
                      <a:gd name="T78" fmla="*/ 3 w 21"/>
                      <a:gd name="T79" fmla="*/ 1 h 12"/>
                      <a:gd name="T80" fmla="*/ 3 w 21"/>
                      <a:gd name="T81" fmla="*/ 2 h 12"/>
                      <a:gd name="T82" fmla="*/ 2 w 21"/>
                      <a:gd name="T83" fmla="*/ 2 h 12"/>
                      <a:gd name="T84" fmla="*/ 1 w 21"/>
                      <a:gd name="T85" fmla="*/ 4 h 12"/>
                      <a:gd name="T86" fmla="*/ 1 w 21"/>
                      <a:gd name="T87" fmla="*/ 4 h 12"/>
                      <a:gd name="T88" fmla="*/ 1 w 21"/>
                      <a:gd name="T89" fmla="*/ 4 h 12"/>
                      <a:gd name="T90" fmla="*/ 1 w 21"/>
                      <a:gd name="T91" fmla="*/ 4 h 12"/>
                      <a:gd name="T92" fmla="*/ 18 w 21"/>
                      <a:gd name="T93" fmla="*/ 10 h 12"/>
                      <a:gd name="T94" fmla="*/ 20 w 21"/>
                      <a:gd name="T95" fmla="*/ 9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21" h="12">
                        <a:moveTo>
                          <a:pt x="21" y="7"/>
                        </a:moveTo>
                        <a:cubicBezTo>
                          <a:pt x="21" y="7"/>
                          <a:pt x="21" y="7"/>
                          <a:pt x="21" y="7"/>
                        </a:cubicBezTo>
                        <a:cubicBezTo>
                          <a:pt x="21" y="6"/>
                          <a:pt x="21" y="6"/>
                          <a:pt x="21" y="6"/>
                        </a:cubicBezTo>
                        <a:cubicBezTo>
                          <a:pt x="21" y="6"/>
                          <a:pt x="21" y="6"/>
                          <a:pt x="21" y="6"/>
                        </a:cubicBezTo>
                        <a:cubicBezTo>
                          <a:pt x="21" y="6"/>
                          <a:pt x="21" y="6"/>
                          <a:pt x="21" y="6"/>
                        </a:cubicBezTo>
                        <a:cubicBezTo>
                          <a:pt x="21" y="6"/>
                          <a:pt x="21" y="6"/>
                          <a:pt x="21" y="6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2"/>
                          <a:pt x="20" y="2"/>
                          <a:pt x="20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8" y="1"/>
                          <a:pt x="18" y="1"/>
                          <a:pt x="18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1" y="3"/>
                          <a:pt x="1" y="3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0" y="6"/>
                          <a:pt x="1" y="8"/>
                          <a:pt x="3" y="10"/>
                        </a:cubicBezTo>
                        <a:cubicBezTo>
                          <a:pt x="7" y="12"/>
                          <a:pt x="14" y="12"/>
                          <a:pt x="18" y="10"/>
                        </a:cubicBezTo>
                        <a:cubicBezTo>
                          <a:pt x="19" y="9"/>
                          <a:pt x="19" y="9"/>
                          <a:pt x="20" y="9"/>
                        </a:cubicBezTo>
                        <a:cubicBezTo>
                          <a:pt x="20" y="9"/>
                          <a:pt x="20" y="9"/>
                          <a:pt x="20" y="9"/>
                        </a:cubicBezTo>
                        <a:cubicBezTo>
                          <a:pt x="20" y="8"/>
                          <a:pt x="20" y="8"/>
                          <a:pt x="21" y="7"/>
                        </a:cubicBez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88" name="Freeform 631">
                    <a:extLst>
                      <a:ext uri="{FF2B5EF4-FFF2-40B4-BE49-F238E27FC236}">
                        <a16:creationId xmlns:a16="http://schemas.microsoft.com/office/drawing/2014/main" id="{6B20F669-B1F5-446D-A340-95B3C2F382A0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699" y="3272"/>
                    <a:ext cx="174" cy="102"/>
                  </a:xfrm>
                  <a:custGeom>
                    <a:avLst/>
                    <a:gdLst>
                      <a:gd name="T0" fmla="*/ 111 w 112"/>
                      <a:gd name="T1" fmla="*/ 44 h 65"/>
                      <a:gd name="T2" fmla="*/ 38 w 112"/>
                      <a:gd name="T3" fmla="*/ 0 h 65"/>
                      <a:gd name="T4" fmla="*/ 34 w 112"/>
                      <a:gd name="T5" fmla="*/ 1 h 65"/>
                      <a:gd name="T6" fmla="*/ 30 w 112"/>
                      <a:gd name="T7" fmla="*/ 2 h 65"/>
                      <a:gd name="T8" fmla="*/ 25 w 112"/>
                      <a:gd name="T9" fmla="*/ 1 h 65"/>
                      <a:gd name="T10" fmla="*/ 22 w 112"/>
                      <a:gd name="T11" fmla="*/ 0 h 65"/>
                      <a:gd name="T12" fmla="*/ 3 w 112"/>
                      <a:gd name="T13" fmla="*/ 18 h 65"/>
                      <a:gd name="T14" fmla="*/ 3 w 112"/>
                      <a:gd name="T15" fmla="*/ 19 h 65"/>
                      <a:gd name="T16" fmla="*/ 2 w 112"/>
                      <a:gd name="T17" fmla="*/ 20 h 65"/>
                      <a:gd name="T18" fmla="*/ 1 w 112"/>
                      <a:gd name="T19" fmla="*/ 21 h 65"/>
                      <a:gd name="T20" fmla="*/ 0 w 112"/>
                      <a:gd name="T21" fmla="*/ 22 h 65"/>
                      <a:gd name="T22" fmla="*/ 76 w 112"/>
                      <a:gd name="T23" fmla="*/ 64 h 65"/>
                      <a:gd name="T24" fmla="*/ 111 w 112"/>
                      <a:gd name="T25" fmla="*/ 52 h 65"/>
                      <a:gd name="T26" fmla="*/ 110 w 112"/>
                      <a:gd name="T27" fmla="*/ 51 h 65"/>
                      <a:gd name="T28" fmla="*/ 109 w 112"/>
                      <a:gd name="T29" fmla="*/ 47 h 65"/>
                      <a:gd name="T30" fmla="*/ 109 w 112"/>
                      <a:gd name="T31" fmla="*/ 46 h 65"/>
                      <a:gd name="T32" fmla="*/ 20 w 112"/>
                      <a:gd name="T33" fmla="*/ 10 h 65"/>
                      <a:gd name="T34" fmla="*/ 23 w 112"/>
                      <a:gd name="T35" fmla="*/ 9 h 65"/>
                      <a:gd name="T36" fmla="*/ 26 w 112"/>
                      <a:gd name="T37" fmla="*/ 9 h 65"/>
                      <a:gd name="T38" fmla="*/ 28 w 112"/>
                      <a:gd name="T39" fmla="*/ 9 h 65"/>
                      <a:gd name="T40" fmla="*/ 30 w 112"/>
                      <a:gd name="T41" fmla="*/ 10 h 65"/>
                      <a:gd name="T42" fmla="*/ 33 w 112"/>
                      <a:gd name="T43" fmla="*/ 11 h 65"/>
                      <a:gd name="T44" fmla="*/ 35 w 112"/>
                      <a:gd name="T45" fmla="*/ 12 h 65"/>
                      <a:gd name="T46" fmla="*/ 36 w 112"/>
                      <a:gd name="T47" fmla="*/ 13 h 65"/>
                      <a:gd name="T48" fmla="*/ 36 w 112"/>
                      <a:gd name="T49" fmla="*/ 14 h 65"/>
                      <a:gd name="T50" fmla="*/ 19 w 112"/>
                      <a:gd name="T51" fmla="*/ 19 h 65"/>
                      <a:gd name="T52" fmla="*/ 17 w 112"/>
                      <a:gd name="T53" fmla="*/ 13 h 65"/>
                      <a:gd name="T54" fmla="*/ 36 w 112"/>
                      <a:gd name="T55" fmla="*/ 32 h 65"/>
                      <a:gd name="T56" fmla="*/ 36 w 112"/>
                      <a:gd name="T57" fmla="*/ 30 h 65"/>
                      <a:gd name="T58" fmla="*/ 37 w 112"/>
                      <a:gd name="T59" fmla="*/ 28 h 65"/>
                      <a:gd name="T60" fmla="*/ 39 w 112"/>
                      <a:gd name="T61" fmla="*/ 26 h 65"/>
                      <a:gd name="T62" fmla="*/ 42 w 112"/>
                      <a:gd name="T63" fmla="*/ 24 h 65"/>
                      <a:gd name="T64" fmla="*/ 46 w 112"/>
                      <a:gd name="T65" fmla="*/ 22 h 65"/>
                      <a:gd name="T66" fmla="*/ 49 w 112"/>
                      <a:gd name="T67" fmla="*/ 21 h 65"/>
                      <a:gd name="T68" fmla="*/ 53 w 112"/>
                      <a:gd name="T69" fmla="*/ 21 h 65"/>
                      <a:gd name="T70" fmla="*/ 56 w 112"/>
                      <a:gd name="T71" fmla="*/ 21 h 65"/>
                      <a:gd name="T72" fmla="*/ 59 w 112"/>
                      <a:gd name="T73" fmla="*/ 21 h 65"/>
                      <a:gd name="T74" fmla="*/ 63 w 112"/>
                      <a:gd name="T75" fmla="*/ 21 h 65"/>
                      <a:gd name="T76" fmla="*/ 66 w 112"/>
                      <a:gd name="T77" fmla="*/ 22 h 65"/>
                      <a:gd name="T78" fmla="*/ 69 w 112"/>
                      <a:gd name="T79" fmla="*/ 24 h 65"/>
                      <a:gd name="T80" fmla="*/ 72 w 112"/>
                      <a:gd name="T81" fmla="*/ 26 h 65"/>
                      <a:gd name="T82" fmla="*/ 74 w 112"/>
                      <a:gd name="T83" fmla="*/ 27 h 65"/>
                      <a:gd name="T84" fmla="*/ 75 w 112"/>
                      <a:gd name="T85" fmla="*/ 29 h 65"/>
                      <a:gd name="T86" fmla="*/ 76 w 112"/>
                      <a:gd name="T87" fmla="*/ 32 h 65"/>
                      <a:gd name="T88" fmla="*/ 76 w 112"/>
                      <a:gd name="T89" fmla="*/ 34 h 65"/>
                      <a:gd name="T90" fmla="*/ 75 w 112"/>
                      <a:gd name="T91" fmla="*/ 36 h 65"/>
                      <a:gd name="T92" fmla="*/ 74 w 112"/>
                      <a:gd name="T93" fmla="*/ 38 h 65"/>
                      <a:gd name="T94" fmla="*/ 72 w 112"/>
                      <a:gd name="T95" fmla="*/ 39 h 65"/>
                      <a:gd name="T96" fmla="*/ 67 w 112"/>
                      <a:gd name="T97" fmla="*/ 42 h 65"/>
                      <a:gd name="T98" fmla="*/ 76 w 112"/>
                      <a:gd name="T99" fmla="*/ 48 h 65"/>
                      <a:gd name="T100" fmla="*/ 77 w 112"/>
                      <a:gd name="T101" fmla="*/ 46 h 65"/>
                      <a:gd name="T102" fmla="*/ 81 w 112"/>
                      <a:gd name="T103" fmla="*/ 44 h 65"/>
                      <a:gd name="T104" fmla="*/ 83 w 112"/>
                      <a:gd name="T105" fmla="*/ 44 h 65"/>
                      <a:gd name="T106" fmla="*/ 86 w 112"/>
                      <a:gd name="T107" fmla="*/ 44 h 65"/>
                      <a:gd name="T108" fmla="*/ 88 w 112"/>
                      <a:gd name="T109" fmla="*/ 44 h 65"/>
                      <a:gd name="T110" fmla="*/ 91 w 112"/>
                      <a:gd name="T111" fmla="*/ 44 h 65"/>
                      <a:gd name="T112" fmla="*/ 94 w 112"/>
                      <a:gd name="T113" fmla="*/ 46 h 65"/>
                      <a:gd name="T114" fmla="*/ 95 w 112"/>
                      <a:gd name="T115" fmla="*/ 47 h 65"/>
                      <a:gd name="T116" fmla="*/ 96 w 112"/>
                      <a:gd name="T117" fmla="*/ 48 h 65"/>
                      <a:gd name="T118" fmla="*/ 96 w 112"/>
                      <a:gd name="T119" fmla="*/ 49 h 65"/>
                      <a:gd name="T120" fmla="*/ 96 w 112"/>
                      <a:gd name="T121" fmla="*/ 50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12" h="65">
                        <a:moveTo>
                          <a:pt x="109" y="45"/>
                        </a:moveTo>
                        <a:cubicBezTo>
                          <a:pt x="109" y="45"/>
                          <a:pt x="109" y="45"/>
                          <a:pt x="109" y="45"/>
                        </a:cubicBezTo>
                        <a:cubicBezTo>
                          <a:pt x="110" y="44"/>
                          <a:pt x="110" y="44"/>
                          <a:pt x="110" y="44"/>
                        </a:cubicBezTo>
                        <a:cubicBezTo>
                          <a:pt x="110" y="44"/>
                          <a:pt x="110" y="44"/>
                          <a:pt x="110" y="44"/>
                        </a:cubicBezTo>
                        <a:cubicBezTo>
                          <a:pt x="110" y="44"/>
                          <a:pt x="110" y="44"/>
                          <a:pt x="110" y="44"/>
                        </a:cubicBezTo>
                        <a:cubicBezTo>
                          <a:pt x="110" y="44"/>
                          <a:pt x="110" y="44"/>
                          <a:pt x="110" y="44"/>
                        </a:cubicBezTo>
                        <a:cubicBezTo>
                          <a:pt x="111" y="44"/>
                          <a:pt x="111" y="44"/>
                          <a:pt x="111" y="44"/>
                        </a:cubicBezTo>
                        <a:cubicBezTo>
                          <a:pt x="111" y="44"/>
                          <a:pt x="111" y="44"/>
                          <a:pt x="111" y="44"/>
                        </a:cubicBezTo>
                        <a:cubicBezTo>
                          <a:pt x="111" y="43"/>
                          <a:pt x="111" y="43"/>
                          <a:pt x="111" y="43"/>
                        </a:cubicBezTo>
                        <a:cubicBezTo>
                          <a:pt x="111" y="43"/>
                          <a:pt x="111" y="43"/>
                          <a:pt x="111" y="43"/>
                        </a:cubicBezTo>
                        <a:cubicBezTo>
                          <a:pt x="111" y="43"/>
                          <a:pt x="111" y="43"/>
                          <a:pt x="111" y="43"/>
                        </a:cubicBezTo>
                        <a:cubicBezTo>
                          <a:pt x="111" y="43"/>
                          <a:pt x="111" y="43"/>
                          <a:pt x="111" y="43"/>
                        </a:cubicBezTo>
                        <a:cubicBezTo>
                          <a:pt x="112" y="43"/>
                          <a:pt x="112" y="43"/>
                          <a:pt x="112" y="43"/>
                        </a:cubicBezTo>
                        <a:cubicBezTo>
                          <a:pt x="112" y="43"/>
                          <a:pt x="112" y="43"/>
                          <a:pt x="112" y="43"/>
                        </a:cubicBezTo>
                        <a:cubicBezTo>
                          <a:pt x="112" y="43"/>
                          <a:pt x="112" y="43"/>
                          <a:pt x="112" y="43"/>
                        </a:cubicBezTo>
                        <a:cubicBezTo>
                          <a:pt x="38" y="0"/>
                          <a:pt x="38" y="0"/>
                          <a:pt x="38" y="0"/>
                        </a:cubicBezTo>
                        <a:cubicBezTo>
                          <a:pt x="38" y="0"/>
                          <a:pt x="38" y="0"/>
                          <a:pt x="38" y="0"/>
                        </a:cubicBezTo>
                        <a:cubicBezTo>
                          <a:pt x="37" y="0"/>
                          <a:pt x="37" y="0"/>
                          <a:pt x="37" y="0"/>
                        </a:cubicBezTo>
                        <a:cubicBezTo>
                          <a:pt x="37" y="0"/>
                          <a:pt x="37" y="0"/>
                          <a:pt x="37" y="0"/>
                        </a:cubicBezTo>
                        <a:cubicBezTo>
                          <a:pt x="36" y="1"/>
                          <a:pt x="36" y="1"/>
                          <a:pt x="36" y="1"/>
                        </a:cubicBezTo>
                        <a:cubicBezTo>
                          <a:pt x="36" y="1"/>
                          <a:pt x="36" y="1"/>
                          <a:pt x="36" y="1"/>
                        </a:cubicBezTo>
                        <a:cubicBezTo>
                          <a:pt x="35" y="1"/>
                          <a:pt x="35" y="1"/>
                          <a:pt x="35" y="1"/>
                        </a:cubicBezTo>
                        <a:cubicBezTo>
                          <a:pt x="34" y="1"/>
                          <a:pt x="34" y="1"/>
                          <a:pt x="34" y="1"/>
                        </a:cubicBezTo>
                        <a:cubicBezTo>
                          <a:pt x="34" y="1"/>
                          <a:pt x="34" y="1"/>
                          <a:pt x="34" y="1"/>
                        </a:cubicBezTo>
                        <a:cubicBezTo>
                          <a:pt x="33" y="2"/>
                          <a:pt x="33" y="2"/>
                          <a:pt x="33" y="2"/>
                        </a:cubicBezTo>
                        <a:cubicBezTo>
                          <a:pt x="33" y="2"/>
                          <a:pt x="33" y="2"/>
                          <a:pt x="33" y="2"/>
                        </a:cubicBezTo>
                        <a:cubicBezTo>
                          <a:pt x="33" y="2"/>
                          <a:pt x="33" y="2"/>
                          <a:pt x="33" y="2"/>
                        </a:cubicBezTo>
                        <a:cubicBezTo>
                          <a:pt x="32" y="2"/>
                          <a:pt x="32" y="2"/>
                          <a:pt x="32" y="2"/>
                        </a:cubicBezTo>
                        <a:cubicBezTo>
                          <a:pt x="32" y="2"/>
                          <a:pt x="32" y="2"/>
                          <a:pt x="32" y="2"/>
                        </a:cubicBezTo>
                        <a:cubicBezTo>
                          <a:pt x="31" y="2"/>
                          <a:pt x="31" y="2"/>
                          <a:pt x="31" y="2"/>
                        </a:cubicBezTo>
                        <a:cubicBezTo>
                          <a:pt x="31" y="2"/>
                          <a:pt x="31" y="2"/>
                          <a:pt x="31" y="2"/>
                        </a:cubicBezTo>
                        <a:cubicBezTo>
                          <a:pt x="30" y="2"/>
                          <a:pt x="30" y="2"/>
                          <a:pt x="30" y="2"/>
                        </a:cubicBezTo>
                        <a:cubicBezTo>
                          <a:pt x="29" y="2"/>
                          <a:pt x="29" y="2"/>
                          <a:pt x="29" y="2"/>
                        </a:cubicBezTo>
                        <a:cubicBezTo>
                          <a:pt x="29" y="2"/>
                          <a:pt x="29" y="2"/>
                          <a:pt x="29" y="2"/>
                        </a:cubicBezTo>
                        <a:cubicBezTo>
                          <a:pt x="28" y="2"/>
                          <a:pt x="28" y="2"/>
                          <a:pt x="28" y="2"/>
                        </a:cubicBezTo>
                        <a:cubicBezTo>
                          <a:pt x="28" y="2"/>
                          <a:pt x="28" y="2"/>
                          <a:pt x="28" y="2"/>
                        </a:cubicBezTo>
                        <a:cubicBezTo>
                          <a:pt x="27" y="2"/>
                          <a:pt x="27" y="2"/>
                          <a:pt x="27" y="2"/>
                        </a:cubicBezTo>
                        <a:cubicBezTo>
                          <a:pt x="26" y="2"/>
                          <a:pt x="26" y="2"/>
                          <a:pt x="26" y="2"/>
                        </a:cubicBezTo>
                        <a:cubicBezTo>
                          <a:pt x="26" y="2"/>
                          <a:pt x="26" y="2"/>
                          <a:pt x="26" y="2"/>
                        </a:cubicBezTo>
                        <a:cubicBezTo>
                          <a:pt x="25" y="1"/>
                          <a:pt x="25" y="1"/>
                          <a:pt x="25" y="1"/>
                        </a:cubicBezTo>
                        <a:cubicBezTo>
                          <a:pt x="25" y="1"/>
                          <a:pt x="25" y="1"/>
                          <a:pt x="25" y="1"/>
                        </a:cubicBezTo>
                        <a:cubicBezTo>
                          <a:pt x="24" y="1"/>
                          <a:pt x="24" y="1"/>
                          <a:pt x="24" y="1"/>
                        </a:cubicBezTo>
                        <a:cubicBezTo>
                          <a:pt x="24" y="1"/>
                          <a:pt x="24" y="1"/>
                          <a:pt x="24" y="1"/>
                        </a:cubicBezTo>
                        <a:cubicBezTo>
                          <a:pt x="24" y="1"/>
                          <a:pt x="24" y="1"/>
                          <a:pt x="24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2" y="0"/>
                          <a:pt x="22" y="0"/>
                          <a:pt x="22" y="0"/>
                        </a:cubicBezTo>
                        <a:cubicBezTo>
                          <a:pt x="22" y="0"/>
                          <a:pt x="22" y="0"/>
                          <a:pt x="22" y="0"/>
                        </a:cubicBez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0" y="12"/>
                          <a:pt x="0" y="12"/>
                          <a:pt x="0" y="12"/>
                        </a:cubicBezTo>
                        <a:cubicBezTo>
                          <a:pt x="2" y="14"/>
                          <a:pt x="3" y="15"/>
                          <a:pt x="3" y="17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2" y="21"/>
                          <a:pt x="2" y="21"/>
                          <a:pt x="2" y="21"/>
                        </a:cubicBezTo>
                        <a:cubicBezTo>
                          <a:pt x="1" y="21"/>
                          <a:pt x="1" y="21"/>
                          <a:pt x="1" y="21"/>
                        </a:cubicBezTo>
                        <a:cubicBezTo>
                          <a:pt x="1" y="21"/>
                          <a:pt x="1" y="21"/>
                          <a:pt x="1" y="21"/>
                        </a:cubicBezTo>
                        <a:cubicBezTo>
                          <a:pt x="1" y="21"/>
                          <a:pt x="1" y="21"/>
                          <a:pt x="1" y="21"/>
                        </a:cubicBezTo>
                        <a:cubicBezTo>
                          <a:pt x="1" y="21"/>
                          <a:pt x="1" y="21"/>
                          <a:pt x="1" y="21"/>
                        </a:cubicBezTo>
                        <a:cubicBezTo>
                          <a:pt x="1" y="21"/>
                          <a:pt x="1" y="21"/>
                          <a:pt x="1" y="21"/>
                        </a:cubicBezTo>
                        <a:cubicBezTo>
                          <a:pt x="1" y="21"/>
                          <a:pt x="1" y="21"/>
                          <a:pt x="1" y="21"/>
                        </a:cubicBezTo>
                        <a:cubicBezTo>
                          <a:pt x="1" y="21"/>
                          <a:pt x="1" y="21"/>
                          <a:pt x="1" y="21"/>
                        </a:cubicBezTo>
                        <a:cubicBezTo>
                          <a:pt x="1" y="21"/>
                          <a:pt x="1" y="21"/>
                          <a:pt x="1" y="21"/>
                        </a:cubicBezTo>
                        <a:cubicBezTo>
                          <a:pt x="0" y="22"/>
                          <a:pt x="0" y="22"/>
                          <a:pt x="0" y="22"/>
                        </a:cubicBezTo>
                        <a:cubicBezTo>
                          <a:pt x="0" y="22"/>
                          <a:pt x="0" y="22"/>
                          <a:pt x="0" y="22"/>
                        </a:cubicBezTo>
                        <a:cubicBezTo>
                          <a:pt x="0" y="22"/>
                          <a:pt x="0" y="22"/>
                          <a:pt x="0" y="22"/>
                        </a:cubicBezTo>
                        <a:cubicBezTo>
                          <a:pt x="0" y="22"/>
                          <a:pt x="0" y="22"/>
                          <a:pt x="0" y="22"/>
                        </a:cubicBezTo>
                        <a:cubicBezTo>
                          <a:pt x="74" y="65"/>
                          <a:pt x="74" y="65"/>
                          <a:pt x="74" y="65"/>
                        </a:cubicBezTo>
                        <a:cubicBezTo>
                          <a:pt x="75" y="64"/>
                          <a:pt x="75" y="64"/>
                          <a:pt x="75" y="64"/>
                        </a:cubicBezTo>
                        <a:cubicBezTo>
                          <a:pt x="75" y="64"/>
                          <a:pt x="75" y="64"/>
                          <a:pt x="75" y="64"/>
                        </a:cubicBezTo>
                        <a:cubicBezTo>
                          <a:pt x="76" y="64"/>
                          <a:pt x="76" y="64"/>
                          <a:pt x="76" y="64"/>
                        </a:cubicBezTo>
                        <a:cubicBezTo>
                          <a:pt x="76" y="64"/>
                          <a:pt x="76" y="64"/>
                          <a:pt x="76" y="64"/>
                        </a:cubicBezTo>
                        <a:cubicBezTo>
                          <a:pt x="77" y="64"/>
                          <a:pt x="77" y="64"/>
                          <a:pt x="77" y="64"/>
                        </a:cubicBezTo>
                        <a:cubicBezTo>
                          <a:pt x="77" y="64"/>
                          <a:pt x="77" y="64"/>
                          <a:pt x="77" y="64"/>
                        </a:cubicBezTo>
                        <a:cubicBezTo>
                          <a:pt x="77" y="63"/>
                          <a:pt x="77" y="63"/>
                          <a:pt x="77" y="63"/>
                        </a:cubicBezTo>
                        <a:cubicBezTo>
                          <a:pt x="78" y="63"/>
                          <a:pt x="78" y="63"/>
                          <a:pt x="78" y="63"/>
                        </a:cubicBezTo>
                        <a:cubicBezTo>
                          <a:pt x="82" y="62"/>
                          <a:pt x="87" y="63"/>
                          <a:pt x="91" y="65"/>
                        </a:cubicBezTo>
                        <a:cubicBezTo>
                          <a:pt x="112" y="52"/>
                          <a:pt x="112" y="52"/>
                          <a:pt x="112" y="52"/>
                        </a:cubicBezTo>
                        <a:cubicBezTo>
                          <a:pt x="112" y="52"/>
                          <a:pt x="112" y="52"/>
                          <a:pt x="112" y="52"/>
                        </a:cubicBezTo>
                        <a:cubicBezTo>
                          <a:pt x="111" y="52"/>
                          <a:pt x="111" y="52"/>
                          <a:pt x="111" y="52"/>
                        </a:cubicBezTo>
                        <a:cubicBezTo>
                          <a:pt x="111" y="52"/>
                          <a:pt x="111" y="52"/>
                          <a:pt x="111" y="52"/>
                        </a:cubicBezTo>
                        <a:cubicBezTo>
                          <a:pt x="111" y="52"/>
                          <a:pt x="111" y="52"/>
                          <a:pt x="111" y="52"/>
                        </a:cubicBezTo>
                        <a:cubicBezTo>
                          <a:pt x="111" y="52"/>
                          <a:pt x="111" y="52"/>
                          <a:pt x="111" y="52"/>
                        </a:cubicBezTo>
                        <a:cubicBezTo>
                          <a:pt x="111" y="52"/>
                          <a:pt x="111" y="52"/>
                          <a:pt x="111" y="52"/>
                        </a:cubicBezTo>
                        <a:cubicBezTo>
                          <a:pt x="111" y="52"/>
                          <a:pt x="111" y="52"/>
                          <a:pt x="111" y="52"/>
                        </a:cubicBezTo>
                        <a:cubicBezTo>
                          <a:pt x="110" y="51"/>
                          <a:pt x="110" y="51"/>
                          <a:pt x="110" y="51"/>
                        </a:cubicBezTo>
                        <a:cubicBezTo>
                          <a:pt x="110" y="51"/>
                          <a:pt x="110" y="51"/>
                          <a:pt x="110" y="51"/>
                        </a:cubicBezTo>
                        <a:cubicBezTo>
                          <a:pt x="110" y="51"/>
                          <a:pt x="110" y="51"/>
                          <a:pt x="110" y="51"/>
                        </a:cubicBezTo>
                        <a:cubicBezTo>
                          <a:pt x="110" y="51"/>
                          <a:pt x="110" y="51"/>
                          <a:pt x="110" y="51"/>
                        </a:cubicBezTo>
                        <a:cubicBezTo>
                          <a:pt x="110" y="50"/>
                          <a:pt x="109" y="50"/>
                          <a:pt x="109" y="49"/>
                        </a:cubicBezTo>
                        <a:cubicBezTo>
                          <a:pt x="109" y="49"/>
                          <a:pt x="109" y="49"/>
                          <a:pt x="109" y="49"/>
                        </a:cubicBezTo>
                        <a:cubicBezTo>
                          <a:pt x="109" y="49"/>
                          <a:pt x="109" y="49"/>
                          <a:pt x="109" y="49"/>
                        </a:cubicBezTo>
                        <a:cubicBezTo>
                          <a:pt x="109" y="48"/>
                          <a:pt x="109" y="48"/>
                          <a:pt x="109" y="48"/>
                        </a:cubicBezTo>
                        <a:cubicBezTo>
                          <a:pt x="109" y="47"/>
                          <a:pt x="109" y="47"/>
                          <a:pt x="109" y="47"/>
                        </a:cubicBezTo>
                        <a:cubicBezTo>
                          <a:pt x="109" y="47"/>
                          <a:pt x="109" y="47"/>
                          <a:pt x="109" y="47"/>
                        </a:cubicBezTo>
                        <a:cubicBezTo>
                          <a:pt x="109" y="47"/>
                          <a:pt x="109" y="47"/>
                          <a:pt x="109" y="47"/>
                        </a:cubicBezTo>
                        <a:cubicBezTo>
                          <a:pt x="109" y="47"/>
                          <a:pt x="109" y="47"/>
                          <a:pt x="109" y="47"/>
                        </a:cubicBezTo>
                        <a:cubicBezTo>
                          <a:pt x="109" y="46"/>
                          <a:pt x="109" y="46"/>
                          <a:pt x="109" y="46"/>
                        </a:cubicBezTo>
                        <a:cubicBezTo>
                          <a:pt x="109" y="46"/>
                          <a:pt x="109" y="46"/>
                          <a:pt x="109" y="46"/>
                        </a:cubicBezTo>
                        <a:cubicBezTo>
                          <a:pt x="109" y="46"/>
                          <a:pt x="109" y="46"/>
                          <a:pt x="109" y="46"/>
                        </a:cubicBezTo>
                        <a:cubicBezTo>
                          <a:pt x="109" y="46"/>
                          <a:pt x="109" y="46"/>
                          <a:pt x="109" y="46"/>
                        </a:cubicBezTo>
                        <a:cubicBezTo>
                          <a:pt x="109" y="46"/>
                          <a:pt x="109" y="46"/>
                          <a:pt x="109" y="46"/>
                        </a:cubicBezTo>
                        <a:cubicBezTo>
                          <a:pt x="109" y="46"/>
                          <a:pt x="109" y="46"/>
                          <a:pt x="109" y="46"/>
                        </a:cubicBezTo>
                        <a:cubicBezTo>
                          <a:pt x="109" y="46"/>
                          <a:pt x="109" y="46"/>
                          <a:pt x="109" y="46"/>
                        </a:cubicBezTo>
                        <a:cubicBezTo>
                          <a:pt x="109" y="46"/>
                          <a:pt x="109" y="46"/>
                          <a:pt x="109" y="46"/>
                        </a:cubicBezTo>
                        <a:cubicBezTo>
                          <a:pt x="109" y="46"/>
                          <a:pt x="109" y="46"/>
                          <a:pt x="109" y="46"/>
                        </a:cubicBezTo>
                        <a:cubicBezTo>
                          <a:pt x="109" y="45"/>
                          <a:pt x="109" y="45"/>
                          <a:pt x="109" y="45"/>
                        </a:cubicBezTo>
                        <a:close/>
                        <a:moveTo>
                          <a:pt x="17" y="12"/>
                        </a:move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8" y="11"/>
                          <a:pt x="18" y="11"/>
                          <a:pt x="19" y="11"/>
                        </a:cubicBezTo>
                        <a:cubicBezTo>
                          <a:pt x="20" y="11"/>
                          <a:pt x="20" y="11"/>
                          <a:pt x="20" y="11"/>
                        </a:cubicBezTo>
                        <a:cubicBezTo>
                          <a:pt x="20" y="10"/>
                          <a:pt x="20" y="10"/>
                          <a:pt x="20" y="10"/>
                        </a:cubicBezTo>
                        <a:cubicBezTo>
                          <a:pt x="20" y="10"/>
                          <a:pt x="20" y="10"/>
                          <a:pt x="20" y="10"/>
                        </a:cubicBezTo>
                        <a:cubicBezTo>
                          <a:pt x="21" y="10"/>
                          <a:pt x="21" y="10"/>
                          <a:pt x="21" y="10"/>
                        </a:cubicBezTo>
                        <a:cubicBezTo>
                          <a:pt x="21" y="10"/>
                          <a:pt x="21" y="10"/>
                          <a:pt x="21" y="10"/>
                        </a:cubicBezTo>
                        <a:cubicBezTo>
                          <a:pt x="21" y="10"/>
                          <a:pt x="21" y="10"/>
                          <a:pt x="21" y="10"/>
                        </a:cubicBezTo>
                        <a:cubicBezTo>
                          <a:pt x="22" y="10"/>
                          <a:pt x="22" y="10"/>
                          <a:pt x="22" y="10"/>
                        </a:cubicBezTo>
                        <a:cubicBezTo>
                          <a:pt x="22" y="10"/>
                          <a:pt x="22" y="10"/>
                          <a:pt x="22" y="10"/>
                        </a:cubicBezTo>
                        <a:cubicBezTo>
                          <a:pt x="23" y="10"/>
                          <a:pt x="23" y="10"/>
                          <a:pt x="23" y="10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4" y="9"/>
                          <a:pt x="24" y="9"/>
                          <a:pt x="24" y="9"/>
                        </a:cubicBezTo>
                        <a:cubicBezTo>
                          <a:pt x="24" y="9"/>
                          <a:pt x="24" y="9"/>
                          <a:pt x="24" y="9"/>
                        </a:cubicBezTo>
                        <a:cubicBezTo>
                          <a:pt x="24" y="9"/>
                          <a:pt x="24" y="9"/>
                          <a:pt x="24" y="9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7" y="9"/>
                          <a:pt x="27" y="9"/>
                          <a:pt x="27" y="9"/>
                        </a:cubicBezTo>
                        <a:cubicBezTo>
                          <a:pt x="27" y="9"/>
                          <a:pt x="27" y="9"/>
                          <a:pt x="27" y="9"/>
                        </a:cubicBezTo>
                        <a:cubicBezTo>
                          <a:pt x="27" y="9"/>
                          <a:pt x="27" y="9"/>
                          <a:pt x="27" y="9"/>
                        </a:cubicBezTo>
                        <a:cubicBezTo>
                          <a:pt x="28" y="9"/>
                          <a:pt x="28" y="9"/>
                          <a:pt x="28" y="9"/>
                        </a:cubicBezTo>
                        <a:cubicBezTo>
                          <a:pt x="28" y="9"/>
                          <a:pt x="28" y="9"/>
                          <a:pt x="28" y="9"/>
                        </a:cubicBezTo>
                        <a:cubicBezTo>
                          <a:pt x="28" y="9"/>
                          <a:pt x="28" y="9"/>
                          <a:pt x="28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30" y="10"/>
                          <a:pt x="30" y="10"/>
                          <a:pt x="30" y="10"/>
                        </a:cubicBezTo>
                        <a:cubicBezTo>
                          <a:pt x="30" y="10"/>
                          <a:pt x="30" y="10"/>
                          <a:pt x="30" y="10"/>
                        </a:cubicBezTo>
                        <a:cubicBezTo>
                          <a:pt x="30" y="10"/>
                          <a:pt x="30" y="10"/>
                          <a:pt x="30" y="10"/>
                        </a:cubicBezTo>
                        <a:cubicBezTo>
                          <a:pt x="30" y="10"/>
                          <a:pt x="30" y="10"/>
                          <a:pt x="30" y="10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3" y="11"/>
                          <a:pt x="33" y="11"/>
                          <a:pt x="33" y="11"/>
                        </a:cubicBezTo>
                        <a:cubicBezTo>
                          <a:pt x="33" y="11"/>
                          <a:pt x="33" y="11"/>
                          <a:pt x="33" y="11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3"/>
                          <a:pt x="35" y="13"/>
                          <a:pt x="35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4"/>
                          <a:pt x="36" y="14"/>
                          <a:pt x="36" y="14"/>
                        </a:cubicBezTo>
                        <a:cubicBezTo>
                          <a:pt x="36" y="14"/>
                          <a:pt x="36" y="14"/>
                          <a:pt x="36" y="14"/>
                        </a:cubicBezTo>
                        <a:cubicBezTo>
                          <a:pt x="36" y="14"/>
                          <a:pt x="36" y="14"/>
                          <a:pt x="36" y="14"/>
                        </a:cubicBezTo>
                        <a:cubicBezTo>
                          <a:pt x="36" y="14"/>
                          <a:pt x="36" y="14"/>
                          <a:pt x="36" y="14"/>
                        </a:cubicBezTo>
                        <a:cubicBezTo>
                          <a:pt x="36" y="14"/>
                          <a:pt x="36" y="14"/>
                          <a:pt x="36" y="14"/>
                        </a:cubicBezTo>
                        <a:cubicBezTo>
                          <a:pt x="36" y="14"/>
                          <a:pt x="36" y="14"/>
                          <a:pt x="36" y="14"/>
                        </a:cubicBezTo>
                        <a:cubicBezTo>
                          <a:pt x="36" y="14"/>
                          <a:pt x="36" y="14"/>
                          <a:pt x="36" y="14"/>
                        </a:cubicBezTo>
                        <a:cubicBezTo>
                          <a:pt x="36" y="15"/>
                          <a:pt x="36" y="15"/>
                          <a:pt x="36" y="15"/>
                        </a:cubicBezTo>
                        <a:cubicBezTo>
                          <a:pt x="36" y="15"/>
                          <a:pt x="36" y="15"/>
                          <a:pt x="36" y="15"/>
                        </a:cubicBezTo>
                        <a:cubicBezTo>
                          <a:pt x="37" y="15"/>
                          <a:pt x="37" y="15"/>
                          <a:pt x="37" y="15"/>
                        </a:cubicBezTo>
                        <a:cubicBezTo>
                          <a:pt x="37" y="17"/>
                          <a:pt x="36" y="18"/>
                          <a:pt x="34" y="19"/>
                        </a:cubicBezTo>
                        <a:cubicBezTo>
                          <a:pt x="30" y="22"/>
                          <a:pt x="23" y="22"/>
                          <a:pt x="19" y="19"/>
                        </a:cubicBezTo>
                        <a:cubicBezTo>
                          <a:pt x="17" y="18"/>
                          <a:pt x="16" y="17"/>
                          <a:pt x="16" y="15"/>
                        </a:cubicBezTo>
                        <a:cubicBezTo>
                          <a:pt x="16" y="15"/>
                          <a:pt x="16" y="15"/>
                          <a:pt x="16" y="15"/>
                        </a:cubicBezTo>
                        <a:cubicBezTo>
                          <a:pt x="16" y="14"/>
                          <a:pt x="16" y="14"/>
                          <a:pt x="16" y="14"/>
                        </a:cubicBezTo>
                        <a:cubicBezTo>
                          <a:pt x="16" y="13"/>
                          <a:pt x="16" y="13"/>
                          <a:pt x="16" y="13"/>
                        </a:cubicBezTo>
                        <a:cubicBezTo>
                          <a:pt x="16" y="13"/>
                          <a:pt x="16" y="13"/>
                          <a:pt x="16" y="13"/>
                        </a:cubicBezTo>
                        <a:cubicBezTo>
                          <a:pt x="16" y="13"/>
                          <a:pt x="16" y="13"/>
                          <a:pt x="16" y="13"/>
                        </a:cubicBezTo>
                        <a:cubicBezTo>
                          <a:pt x="16" y="13"/>
                          <a:pt x="16" y="13"/>
                          <a:pt x="16" y="13"/>
                        </a:cubicBezTo>
                        <a:cubicBezTo>
                          <a:pt x="17" y="13"/>
                          <a:pt x="17" y="13"/>
                          <a:pt x="17" y="13"/>
                        </a:cubicBezTo>
                        <a:cubicBezTo>
                          <a:pt x="17" y="13"/>
                          <a:pt x="17" y="13"/>
                          <a:pt x="17" y="13"/>
                        </a:cubicBezTo>
                        <a:cubicBezTo>
                          <a:pt x="17" y="12"/>
                          <a:pt x="17" y="12"/>
                          <a:pt x="17" y="12"/>
                        </a:cubicBezTo>
                        <a:close/>
                        <a:moveTo>
                          <a:pt x="42" y="40"/>
                        </a:moveTo>
                        <a:cubicBezTo>
                          <a:pt x="38" y="38"/>
                          <a:pt x="36" y="35"/>
                          <a:pt x="36" y="32"/>
                        </a:cubicBezTo>
                        <a:cubicBezTo>
                          <a:pt x="36" y="32"/>
                          <a:pt x="36" y="32"/>
                          <a:pt x="36" y="32"/>
                        </a:cubicBezTo>
                        <a:cubicBezTo>
                          <a:pt x="36" y="32"/>
                          <a:pt x="36" y="32"/>
                          <a:pt x="36" y="32"/>
                        </a:cubicBezTo>
                        <a:cubicBezTo>
                          <a:pt x="36" y="32"/>
                          <a:pt x="36" y="32"/>
                          <a:pt x="36" y="32"/>
                        </a:cubicBezTo>
                        <a:cubicBezTo>
                          <a:pt x="36" y="32"/>
                          <a:pt x="36" y="32"/>
                          <a:pt x="36" y="32"/>
                        </a:cubicBezTo>
                        <a:cubicBezTo>
                          <a:pt x="36" y="31"/>
                          <a:pt x="36" y="31"/>
                          <a:pt x="36" y="31"/>
                        </a:cubicBezTo>
                        <a:cubicBezTo>
                          <a:pt x="36" y="31"/>
                          <a:pt x="36" y="31"/>
                          <a:pt x="36" y="31"/>
                        </a:cubicBezTo>
                        <a:cubicBezTo>
                          <a:pt x="36" y="31"/>
                          <a:pt x="36" y="31"/>
                          <a:pt x="36" y="31"/>
                        </a:cubicBezTo>
                        <a:cubicBezTo>
                          <a:pt x="36" y="31"/>
                          <a:pt x="36" y="31"/>
                          <a:pt x="36" y="31"/>
                        </a:cubicBezTo>
                        <a:cubicBezTo>
                          <a:pt x="36" y="31"/>
                          <a:pt x="36" y="31"/>
                          <a:pt x="36" y="31"/>
                        </a:cubicBezTo>
                        <a:cubicBezTo>
                          <a:pt x="36" y="30"/>
                          <a:pt x="36" y="30"/>
                          <a:pt x="36" y="30"/>
                        </a:cubicBezTo>
                        <a:cubicBezTo>
                          <a:pt x="36" y="30"/>
                          <a:pt x="36" y="30"/>
                          <a:pt x="36" y="30"/>
                        </a:cubicBezTo>
                        <a:cubicBezTo>
                          <a:pt x="36" y="30"/>
                          <a:pt x="36" y="30"/>
                          <a:pt x="36" y="30"/>
                        </a:cubicBezTo>
                        <a:cubicBezTo>
                          <a:pt x="36" y="30"/>
                          <a:pt x="36" y="30"/>
                          <a:pt x="36" y="30"/>
                        </a:cubicBezTo>
                        <a:cubicBezTo>
                          <a:pt x="36" y="30"/>
                          <a:pt x="36" y="30"/>
                          <a:pt x="36" y="30"/>
                        </a:cubicBezTo>
                        <a:cubicBezTo>
                          <a:pt x="36" y="30"/>
                          <a:pt x="36" y="30"/>
                          <a:pt x="36" y="30"/>
                        </a:cubicBezTo>
                        <a:cubicBezTo>
                          <a:pt x="37" y="29"/>
                          <a:pt x="37" y="29"/>
                          <a:pt x="37" y="29"/>
                        </a:cubicBezTo>
                        <a:cubicBezTo>
                          <a:pt x="37" y="29"/>
                          <a:pt x="37" y="29"/>
                          <a:pt x="37" y="29"/>
                        </a:cubicBezTo>
                        <a:cubicBezTo>
                          <a:pt x="37" y="29"/>
                          <a:pt x="37" y="29"/>
                          <a:pt x="37" y="29"/>
                        </a:cubicBezTo>
                        <a:cubicBezTo>
                          <a:pt x="37" y="29"/>
                          <a:pt x="37" y="29"/>
                          <a:pt x="37" y="29"/>
                        </a:cubicBezTo>
                        <a:cubicBezTo>
                          <a:pt x="37" y="28"/>
                          <a:pt x="37" y="28"/>
                          <a:pt x="37" y="28"/>
                        </a:cubicBezTo>
                        <a:cubicBezTo>
                          <a:pt x="37" y="28"/>
                          <a:pt x="37" y="28"/>
                          <a:pt x="37" y="28"/>
                        </a:cubicBezTo>
                        <a:cubicBezTo>
                          <a:pt x="38" y="27"/>
                          <a:pt x="38" y="27"/>
                          <a:pt x="38" y="27"/>
                        </a:cubicBezTo>
                        <a:cubicBezTo>
                          <a:pt x="38" y="27"/>
                          <a:pt x="38" y="27"/>
                          <a:pt x="38" y="27"/>
                        </a:cubicBezTo>
                        <a:cubicBezTo>
                          <a:pt x="38" y="27"/>
                          <a:pt x="38" y="27"/>
                          <a:pt x="38" y="27"/>
                        </a:cubicBezTo>
                        <a:cubicBezTo>
                          <a:pt x="39" y="27"/>
                          <a:pt x="39" y="27"/>
                          <a:pt x="39" y="27"/>
                        </a:cubicBezTo>
                        <a:cubicBezTo>
                          <a:pt x="39" y="26"/>
                          <a:pt x="39" y="26"/>
                          <a:pt x="39" y="26"/>
                        </a:cubicBezTo>
                        <a:cubicBezTo>
                          <a:pt x="39" y="26"/>
                          <a:pt x="39" y="26"/>
                          <a:pt x="39" y="26"/>
                        </a:cubicBezTo>
                        <a:cubicBezTo>
                          <a:pt x="39" y="26"/>
                          <a:pt x="39" y="26"/>
                          <a:pt x="39" y="26"/>
                        </a:cubicBezTo>
                        <a:cubicBezTo>
                          <a:pt x="40" y="26"/>
                          <a:pt x="40" y="26"/>
                          <a:pt x="40" y="26"/>
                        </a:cubicBezTo>
                        <a:cubicBezTo>
                          <a:pt x="40" y="25"/>
                          <a:pt x="40" y="25"/>
                          <a:pt x="40" y="25"/>
                        </a:cubicBezTo>
                        <a:cubicBezTo>
                          <a:pt x="40" y="25"/>
                          <a:pt x="40" y="25"/>
                          <a:pt x="40" y="25"/>
                        </a:cubicBezTo>
                        <a:cubicBezTo>
                          <a:pt x="41" y="25"/>
                          <a:pt x="41" y="25"/>
                          <a:pt x="41" y="25"/>
                        </a:cubicBezTo>
                        <a:cubicBezTo>
                          <a:pt x="41" y="25"/>
                          <a:pt x="41" y="25"/>
                          <a:pt x="41" y="25"/>
                        </a:cubicBezTo>
                        <a:cubicBezTo>
                          <a:pt x="41" y="24"/>
                          <a:pt x="41" y="24"/>
                          <a:pt x="41" y="24"/>
                        </a:cubicBezTo>
                        <a:cubicBezTo>
                          <a:pt x="42" y="24"/>
                          <a:pt x="42" y="24"/>
                          <a:pt x="42" y="24"/>
                        </a:cubicBezTo>
                        <a:cubicBezTo>
                          <a:pt x="42" y="24"/>
                          <a:pt x="42" y="24"/>
                          <a:pt x="42" y="24"/>
                        </a:cubicBezTo>
                        <a:cubicBezTo>
                          <a:pt x="43" y="24"/>
                          <a:pt x="43" y="24"/>
                          <a:pt x="43" y="24"/>
                        </a:cubicBezTo>
                        <a:cubicBezTo>
                          <a:pt x="43" y="24"/>
                          <a:pt x="43" y="24"/>
                          <a:pt x="43" y="24"/>
                        </a:cubicBezTo>
                        <a:cubicBezTo>
                          <a:pt x="44" y="23"/>
                          <a:pt x="44" y="23"/>
                          <a:pt x="44" y="23"/>
                        </a:cubicBezTo>
                        <a:cubicBezTo>
                          <a:pt x="44" y="23"/>
                          <a:pt x="44" y="23"/>
                          <a:pt x="44" y="23"/>
                        </a:cubicBezTo>
                        <a:cubicBezTo>
                          <a:pt x="44" y="23"/>
                          <a:pt x="44" y="23"/>
                          <a:pt x="44" y="23"/>
                        </a:cubicBezTo>
                        <a:cubicBezTo>
                          <a:pt x="45" y="23"/>
                          <a:pt x="45" y="23"/>
                          <a:pt x="45" y="23"/>
                        </a:cubicBezTo>
                        <a:cubicBezTo>
                          <a:pt x="45" y="23"/>
                          <a:pt x="45" y="23"/>
                          <a:pt x="45" y="23"/>
                        </a:cubicBezTo>
                        <a:cubicBezTo>
                          <a:pt x="46" y="22"/>
                          <a:pt x="46" y="22"/>
                          <a:pt x="46" y="22"/>
                        </a:cubicBezTo>
                        <a:cubicBezTo>
                          <a:pt x="46" y="22"/>
                          <a:pt x="46" y="22"/>
                          <a:pt x="46" y="22"/>
                        </a:cubicBezTo>
                        <a:cubicBezTo>
                          <a:pt x="46" y="22"/>
                          <a:pt x="46" y="22"/>
                          <a:pt x="46" y="22"/>
                        </a:cubicBezTo>
                        <a:cubicBezTo>
                          <a:pt x="47" y="22"/>
                          <a:pt x="47" y="22"/>
                          <a:pt x="47" y="22"/>
                        </a:cubicBezTo>
                        <a:cubicBezTo>
                          <a:pt x="47" y="22"/>
                          <a:pt x="47" y="22"/>
                          <a:pt x="47" y="22"/>
                        </a:cubicBezTo>
                        <a:cubicBezTo>
                          <a:pt x="48" y="22"/>
                          <a:pt x="48" y="22"/>
                          <a:pt x="48" y="22"/>
                        </a:cubicBezTo>
                        <a:cubicBezTo>
                          <a:pt x="48" y="22"/>
                          <a:pt x="48" y="22"/>
                          <a:pt x="48" y="22"/>
                        </a:cubicBezTo>
                        <a:cubicBezTo>
                          <a:pt x="49" y="22"/>
                          <a:pt x="49" y="22"/>
                          <a:pt x="49" y="22"/>
                        </a:cubicBezTo>
                        <a:cubicBezTo>
                          <a:pt x="49" y="21"/>
                          <a:pt x="49" y="21"/>
                          <a:pt x="49" y="21"/>
                        </a:cubicBezTo>
                        <a:cubicBezTo>
                          <a:pt x="50" y="21"/>
                          <a:pt x="50" y="21"/>
                          <a:pt x="50" y="21"/>
                        </a:cubicBezTo>
                        <a:cubicBezTo>
                          <a:pt x="50" y="21"/>
                          <a:pt x="50" y="21"/>
                          <a:pt x="50" y="21"/>
                        </a:cubicBezTo>
                        <a:cubicBezTo>
                          <a:pt x="50" y="21"/>
                          <a:pt x="50" y="21"/>
                          <a:pt x="50" y="21"/>
                        </a:cubicBezTo>
                        <a:cubicBezTo>
                          <a:pt x="50" y="21"/>
                          <a:pt x="51" y="21"/>
                          <a:pt x="51" y="21"/>
                        </a:cubicBezTo>
                        <a:cubicBezTo>
                          <a:pt x="51" y="21"/>
                          <a:pt x="51" y="21"/>
                          <a:pt x="51" y="21"/>
                        </a:cubicBezTo>
                        <a:cubicBezTo>
                          <a:pt x="52" y="21"/>
                          <a:pt x="52" y="21"/>
                          <a:pt x="52" y="21"/>
                        </a:cubicBezTo>
                        <a:cubicBezTo>
                          <a:pt x="52" y="21"/>
                          <a:pt x="52" y="21"/>
                          <a:pt x="52" y="21"/>
                        </a:cubicBezTo>
                        <a:cubicBezTo>
                          <a:pt x="53" y="21"/>
                          <a:pt x="53" y="21"/>
                          <a:pt x="53" y="21"/>
                        </a:cubicBezTo>
                        <a:cubicBezTo>
                          <a:pt x="53" y="21"/>
                          <a:pt x="53" y="21"/>
                          <a:pt x="53" y="21"/>
                        </a:cubicBezTo>
                        <a:cubicBezTo>
                          <a:pt x="54" y="21"/>
                          <a:pt x="54" y="21"/>
                          <a:pt x="54" y="21"/>
                        </a:cubicBezTo>
                        <a:cubicBezTo>
                          <a:pt x="54" y="21"/>
                          <a:pt x="54" y="21"/>
                          <a:pt x="54" y="21"/>
                        </a:cubicBezTo>
                        <a:cubicBezTo>
                          <a:pt x="55" y="21"/>
                          <a:pt x="55" y="21"/>
                          <a:pt x="55" y="21"/>
                        </a:cubicBezTo>
                        <a:cubicBezTo>
                          <a:pt x="55" y="21"/>
                          <a:pt x="55" y="21"/>
                          <a:pt x="55" y="21"/>
                        </a:cubicBezTo>
                        <a:cubicBezTo>
                          <a:pt x="55" y="21"/>
                          <a:pt x="55" y="21"/>
                          <a:pt x="55" y="21"/>
                        </a:cubicBezTo>
                        <a:cubicBezTo>
                          <a:pt x="56" y="21"/>
                          <a:pt x="56" y="21"/>
                          <a:pt x="56" y="21"/>
                        </a:cubicBezTo>
                        <a:cubicBezTo>
                          <a:pt x="56" y="21"/>
                          <a:pt x="56" y="21"/>
                          <a:pt x="56" y="21"/>
                        </a:cubicBezTo>
                        <a:cubicBezTo>
                          <a:pt x="57" y="21"/>
                          <a:pt x="57" y="21"/>
                          <a:pt x="57" y="21"/>
                        </a:cubicBezTo>
                        <a:cubicBezTo>
                          <a:pt x="57" y="21"/>
                          <a:pt x="57" y="21"/>
                          <a:pt x="57" y="21"/>
                        </a:cubicBezTo>
                        <a:cubicBezTo>
                          <a:pt x="57" y="21"/>
                          <a:pt x="57" y="21"/>
                          <a:pt x="57" y="21"/>
                        </a:cubicBezTo>
                        <a:cubicBezTo>
                          <a:pt x="58" y="21"/>
                          <a:pt x="58" y="21"/>
                          <a:pt x="58" y="21"/>
                        </a:cubicBezTo>
                        <a:cubicBezTo>
                          <a:pt x="58" y="21"/>
                          <a:pt x="58" y="21"/>
                          <a:pt x="58" y="21"/>
                        </a:cubicBezTo>
                        <a:cubicBezTo>
                          <a:pt x="59" y="21"/>
                          <a:pt x="59" y="21"/>
                          <a:pt x="59" y="21"/>
                        </a:cubicBezTo>
                        <a:cubicBezTo>
                          <a:pt x="59" y="21"/>
                          <a:pt x="59" y="21"/>
                          <a:pt x="59" y="21"/>
                        </a:cubicBezTo>
                        <a:cubicBezTo>
                          <a:pt x="59" y="21"/>
                          <a:pt x="59" y="21"/>
                          <a:pt x="59" y="21"/>
                        </a:cubicBezTo>
                        <a:cubicBezTo>
                          <a:pt x="60" y="21"/>
                          <a:pt x="60" y="21"/>
                          <a:pt x="60" y="21"/>
                        </a:cubicBezTo>
                        <a:cubicBezTo>
                          <a:pt x="61" y="21"/>
                          <a:pt x="61" y="21"/>
                          <a:pt x="61" y="21"/>
                        </a:cubicBezTo>
                        <a:cubicBezTo>
                          <a:pt x="61" y="21"/>
                          <a:pt x="61" y="21"/>
                          <a:pt x="61" y="21"/>
                        </a:cubicBezTo>
                        <a:cubicBezTo>
                          <a:pt x="61" y="21"/>
                          <a:pt x="61" y="21"/>
                          <a:pt x="61" y="21"/>
                        </a:cubicBezTo>
                        <a:cubicBezTo>
                          <a:pt x="62" y="21"/>
                          <a:pt x="62" y="21"/>
                          <a:pt x="62" y="21"/>
                        </a:cubicBezTo>
                        <a:cubicBezTo>
                          <a:pt x="62" y="21"/>
                          <a:pt x="62" y="21"/>
                          <a:pt x="62" y="21"/>
                        </a:cubicBezTo>
                        <a:cubicBezTo>
                          <a:pt x="63" y="21"/>
                          <a:pt x="63" y="21"/>
                          <a:pt x="63" y="21"/>
                        </a:cubicBezTo>
                        <a:cubicBezTo>
                          <a:pt x="63" y="21"/>
                          <a:pt x="63" y="21"/>
                          <a:pt x="63" y="21"/>
                        </a:cubicBezTo>
                        <a:cubicBezTo>
                          <a:pt x="63" y="22"/>
                          <a:pt x="63" y="22"/>
                          <a:pt x="63" y="22"/>
                        </a:cubicBezTo>
                        <a:cubicBezTo>
                          <a:pt x="64" y="22"/>
                          <a:pt x="64" y="22"/>
                          <a:pt x="64" y="22"/>
                        </a:cubicBezTo>
                        <a:cubicBezTo>
                          <a:pt x="64" y="22"/>
                          <a:pt x="64" y="22"/>
                          <a:pt x="64" y="22"/>
                        </a:cubicBezTo>
                        <a:cubicBezTo>
                          <a:pt x="65" y="22"/>
                          <a:pt x="65" y="22"/>
                          <a:pt x="65" y="22"/>
                        </a:cubicBezTo>
                        <a:cubicBezTo>
                          <a:pt x="65" y="22"/>
                          <a:pt x="65" y="22"/>
                          <a:pt x="65" y="22"/>
                        </a:cubicBezTo>
                        <a:cubicBezTo>
                          <a:pt x="65" y="22"/>
                          <a:pt x="65" y="22"/>
                          <a:pt x="65" y="22"/>
                        </a:cubicBezTo>
                        <a:cubicBezTo>
                          <a:pt x="65" y="22"/>
                          <a:pt x="65" y="22"/>
                          <a:pt x="65" y="22"/>
                        </a:cubicBezTo>
                        <a:cubicBezTo>
                          <a:pt x="66" y="22"/>
                          <a:pt x="66" y="22"/>
                          <a:pt x="66" y="22"/>
                        </a:cubicBezTo>
                        <a:cubicBezTo>
                          <a:pt x="67" y="23"/>
                          <a:pt x="67" y="23"/>
                          <a:pt x="67" y="23"/>
                        </a:cubicBezTo>
                        <a:cubicBezTo>
                          <a:pt x="67" y="23"/>
                          <a:pt x="67" y="23"/>
                          <a:pt x="67" y="23"/>
                        </a:cubicBezTo>
                        <a:cubicBezTo>
                          <a:pt x="67" y="23"/>
                          <a:pt x="67" y="23"/>
                          <a:pt x="67" y="23"/>
                        </a:cubicBezTo>
                        <a:cubicBezTo>
                          <a:pt x="68" y="23"/>
                          <a:pt x="68" y="23"/>
                          <a:pt x="68" y="23"/>
                        </a:cubicBezTo>
                        <a:cubicBezTo>
                          <a:pt x="68" y="23"/>
                          <a:pt x="68" y="23"/>
                          <a:pt x="68" y="23"/>
                        </a:cubicBezTo>
                        <a:cubicBezTo>
                          <a:pt x="69" y="23"/>
                          <a:pt x="69" y="23"/>
                          <a:pt x="69" y="23"/>
                        </a:cubicBezTo>
                        <a:cubicBezTo>
                          <a:pt x="69" y="24"/>
                          <a:pt x="69" y="24"/>
                          <a:pt x="69" y="24"/>
                        </a:cubicBezTo>
                        <a:cubicBezTo>
                          <a:pt x="69" y="24"/>
                          <a:pt x="69" y="24"/>
                          <a:pt x="69" y="24"/>
                        </a:cubicBezTo>
                        <a:cubicBezTo>
                          <a:pt x="70" y="24"/>
                          <a:pt x="70" y="24"/>
                          <a:pt x="70" y="24"/>
                        </a:cubicBezTo>
                        <a:cubicBezTo>
                          <a:pt x="71" y="25"/>
                          <a:pt x="71" y="25"/>
                          <a:pt x="71" y="25"/>
                        </a:cubicBezTo>
                        <a:cubicBezTo>
                          <a:pt x="71" y="25"/>
                          <a:pt x="71" y="25"/>
                          <a:pt x="71" y="25"/>
                        </a:cubicBezTo>
                        <a:cubicBezTo>
                          <a:pt x="71" y="25"/>
                          <a:pt x="71" y="25"/>
                          <a:pt x="71" y="25"/>
                        </a:cubicBezTo>
                        <a:cubicBezTo>
                          <a:pt x="72" y="25"/>
                          <a:pt x="72" y="25"/>
                          <a:pt x="72" y="25"/>
                        </a:cubicBezTo>
                        <a:cubicBezTo>
                          <a:pt x="72" y="25"/>
                          <a:pt x="72" y="25"/>
                          <a:pt x="72" y="25"/>
                        </a:cubicBezTo>
                        <a:cubicBezTo>
                          <a:pt x="72" y="25"/>
                          <a:pt x="72" y="25"/>
                          <a:pt x="72" y="25"/>
                        </a:cubicBezTo>
                        <a:cubicBezTo>
                          <a:pt x="72" y="26"/>
                          <a:pt x="72" y="26"/>
                          <a:pt x="72" y="26"/>
                        </a:cubicBezTo>
                        <a:cubicBezTo>
                          <a:pt x="73" y="26"/>
                          <a:pt x="73" y="26"/>
                          <a:pt x="73" y="26"/>
                        </a:cubicBezTo>
                        <a:cubicBezTo>
                          <a:pt x="73" y="26"/>
                          <a:pt x="73" y="26"/>
                          <a:pt x="73" y="26"/>
                        </a:cubicBezTo>
                        <a:cubicBezTo>
                          <a:pt x="73" y="26"/>
                          <a:pt x="73" y="26"/>
                          <a:pt x="73" y="26"/>
                        </a:cubicBezTo>
                        <a:cubicBezTo>
                          <a:pt x="73" y="26"/>
                          <a:pt x="73" y="26"/>
                          <a:pt x="73" y="26"/>
                        </a:cubicBezTo>
                        <a:cubicBezTo>
                          <a:pt x="73" y="27"/>
                          <a:pt x="73" y="27"/>
                          <a:pt x="73" y="27"/>
                        </a:cubicBezTo>
                        <a:cubicBezTo>
                          <a:pt x="74" y="27"/>
                          <a:pt x="74" y="27"/>
                          <a:pt x="74" y="27"/>
                        </a:cubicBezTo>
                        <a:cubicBezTo>
                          <a:pt x="74" y="27"/>
                          <a:pt x="74" y="27"/>
                          <a:pt x="74" y="27"/>
                        </a:cubicBezTo>
                        <a:cubicBezTo>
                          <a:pt x="74" y="27"/>
                          <a:pt x="74" y="27"/>
                          <a:pt x="74" y="27"/>
                        </a:cubicBezTo>
                        <a:cubicBezTo>
                          <a:pt x="74" y="28"/>
                          <a:pt x="74" y="28"/>
                          <a:pt x="74" y="28"/>
                        </a:cubicBezTo>
                        <a:cubicBezTo>
                          <a:pt x="74" y="28"/>
                          <a:pt x="74" y="28"/>
                          <a:pt x="74" y="28"/>
                        </a:cubicBezTo>
                        <a:cubicBezTo>
                          <a:pt x="74" y="28"/>
                          <a:pt x="74" y="28"/>
                          <a:pt x="74" y="28"/>
                        </a:cubicBezTo>
                        <a:cubicBezTo>
                          <a:pt x="75" y="28"/>
                          <a:pt x="75" y="28"/>
                          <a:pt x="75" y="28"/>
                        </a:cubicBezTo>
                        <a:cubicBezTo>
                          <a:pt x="75" y="29"/>
                          <a:pt x="75" y="29"/>
                          <a:pt x="75" y="29"/>
                        </a:cubicBezTo>
                        <a:cubicBezTo>
                          <a:pt x="75" y="29"/>
                          <a:pt x="75" y="29"/>
                          <a:pt x="75" y="29"/>
                        </a:cubicBezTo>
                        <a:cubicBezTo>
                          <a:pt x="75" y="29"/>
                          <a:pt x="75" y="29"/>
                          <a:pt x="75" y="29"/>
                        </a:cubicBezTo>
                        <a:cubicBezTo>
                          <a:pt x="75" y="29"/>
                          <a:pt x="75" y="29"/>
                          <a:pt x="75" y="29"/>
                        </a:cubicBezTo>
                        <a:cubicBezTo>
                          <a:pt x="75" y="30"/>
                          <a:pt x="75" y="30"/>
                          <a:pt x="75" y="30"/>
                        </a:cubicBezTo>
                        <a:cubicBezTo>
                          <a:pt x="75" y="30"/>
                          <a:pt x="75" y="30"/>
                          <a:pt x="75" y="30"/>
                        </a:cubicBezTo>
                        <a:cubicBezTo>
                          <a:pt x="76" y="30"/>
                          <a:pt x="76" y="30"/>
                          <a:pt x="76" y="30"/>
                        </a:cubicBezTo>
                        <a:cubicBezTo>
                          <a:pt x="76" y="30"/>
                          <a:pt x="76" y="30"/>
                          <a:pt x="76" y="30"/>
                        </a:cubicBezTo>
                        <a:cubicBezTo>
                          <a:pt x="76" y="31"/>
                          <a:pt x="76" y="31"/>
                          <a:pt x="76" y="31"/>
                        </a:cubicBezTo>
                        <a:cubicBezTo>
                          <a:pt x="76" y="31"/>
                          <a:pt x="76" y="31"/>
                          <a:pt x="76" y="31"/>
                        </a:cubicBezTo>
                        <a:cubicBezTo>
                          <a:pt x="76" y="31"/>
                          <a:pt x="76" y="31"/>
                          <a:pt x="76" y="31"/>
                        </a:cubicBezTo>
                        <a:cubicBezTo>
                          <a:pt x="76" y="32"/>
                          <a:pt x="76" y="32"/>
                          <a:pt x="76" y="32"/>
                        </a:cubicBezTo>
                        <a:cubicBezTo>
                          <a:pt x="76" y="32"/>
                          <a:pt x="76" y="32"/>
                          <a:pt x="76" y="32"/>
                        </a:cubicBezTo>
                        <a:cubicBezTo>
                          <a:pt x="76" y="32"/>
                          <a:pt x="76" y="32"/>
                          <a:pt x="76" y="32"/>
                        </a:cubicBezTo>
                        <a:cubicBezTo>
                          <a:pt x="76" y="32"/>
                          <a:pt x="76" y="32"/>
                          <a:pt x="76" y="32"/>
                        </a:cubicBezTo>
                        <a:cubicBezTo>
                          <a:pt x="76" y="33"/>
                          <a:pt x="76" y="33"/>
                          <a:pt x="76" y="33"/>
                        </a:cubicBezTo>
                        <a:cubicBezTo>
                          <a:pt x="76" y="33"/>
                          <a:pt x="76" y="33"/>
                          <a:pt x="76" y="33"/>
                        </a:cubicBezTo>
                        <a:cubicBezTo>
                          <a:pt x="76" y="33"/>
                          <a:pt x="76" y="33"/>
                          <a:pt x="76" y="33"/>
                        </a:cubicBezTo>
                        <a:cubicBezTo>
                          <a:pt x="76" y="33"/>
                          <a:pt x="76" y="33"/>
                          <a:pt x="76" y="33"/>
                        </a:cubicBezTo>
                        <a:cubicBezTo>
                          <a:pt x="76" y="34"/>
                          <a:pt x="76" y="34"/>
                          <a:pt x="76" y="34"/>
                        </a:cubicBezTo>
                        <a:cubicBezTo>
                          <a:pt x="76" y="34"/>
                          <a:pt x="76" y="34"/>
                          <a:pt x="76" y="34"/>
                        </a:cubicBezTo>
                        <a:cubicBezTo>
                          <a:pt x="76" y="34"/>
                          <a:pt x="76" y="34"/>
                          <a:pt x="76" y="34"/>
                        </a:cubicBezTo>
                        <a:cubicBezTo>
                          <a:pt x="76" y="35"/>
                          <a:pt x="76" y="35"/>
                          <a:pt x="76" y="35"/>
                        </a:cubicBezTo>
                        <a:cubicBezTo>
                          <a:pt x="75" y="35"/>
                          <a:pt x="75" y="35"/>
                          <a:pt x="75" y="35"/>
                        </a:cubicBezTo>
                        <a:cubicBezTo>
                          <a:pt x="75" y="35"/>
                          <a:pt x="75" y="35"/>
                          <a:pt x="75" y="35"/>
                        </a:cubicBezTo>
                        <a:cubicBezTo>
                          <a:pt x="75" y="35"/>
                          <a:pt x="75" y="35"/>
                          <a:pt x="75" y="35"/>
                        </a:cubicBezTo>
                        <a:cubicBezTo>
                          <a:pt x="75" y="36"/>
                          <a:pt x="75" y="36"/>
                          <a:pt x="75" y="36"/>
                        </a:cubicBezTo>
                        <a:cubicBezTo>
                          <a:pt x="75" y="36"/>
                          <a:pt x="75" y="36"/>
                          <a:pt x="75" y="36"/>
                        </a:cubicBezTo>
                        <a:cubicBezTo>
                          <a:pt x="75" y="36"/>
                          <a:pt x="75" y="36"/>
                          <a:pt x="75" y="36"/>
                        </a:cubicBezTo>
                        <a:cubicBezTo>
                          <a:pt x="74" y="37"/>
                          <a:pt x="74" y="37"/>
                          <a:pt x="74" y="37"/>
                        </a:cubicBezTo>
                        <a:cubicBezTo>
                          <a:pt x="74" y="37"/>
                          <a:pt x="74" y="37"/>
                          <a:pt x="74" y="37"/>
                        </a:cubicBezTo>
                        <a:cubicBezTo>
                          <a:pt x="74" y="37"/>
                          <a:pt x="74" y="37"/>
                          <a:pt x="74" y="37"/>
                        </a:cubicBezTo>
                        <a:cubicBezTo>
                          <a:pt x="74" y="37"/>
                          <a:pt x="74" y="37"/>
                          <a:pt x="74" y="37"/>
                        </a:cubicBezTo>
                        <a:cubicBezTo>
                          <a:pt x="74" y="37"/>
                          <a:pt x="74" y="37"/>
                          <a:pt x="74" y="37"/>
                        </a:cubicBezTo>
                        <a:cubicBezTo>
                          <a:pt x="74" y="37"/>
                          <a:pt x="74" y="37"/>
                          <a:pt x="74" y="37"/>
                        </a:cubicBezTo>
                        <a:cubicBezTo>
                          <a:pt x="74" y="38"/>
                          <a:pt x="74" y="38"/>
                          <a:pt x="74" y="38"/>
                        </a:cubicBezTo>
                        <a:cubicBezTo>
                          <a:pt x="74" y="38"/>
                          <a:pt x="74" y="38"/>
                          <a:pt x="74" y="38"/>
                        </a:cubicBezTo>
                        <a:cubicBezTo>
                          <a:pt x="73" y="38"/>
                          <a:pt x="73" y="38"/>
                          <a:pt x="73" y="38"/>
                        </a:cubicBezTo>
                        <a:cubicBezTo>
                          <a:pt x="73" y="38"/>
                          <a:pt x="73" y="38"/>
                          <a:pt x="73" y="38"/>
                        </a:cubicBezTo>
                        <a:cubicBezTo>
                          <a:pt x="73" y="38"/>
                          <a:pt x="73" y="38"/>
                          <a:pt x="73" y="38"/>
                        </a:cubicBezTo>
                        <a:cubicBezTo>
                          <a:pt x="73" y="39"/>
                          <a:pt x="73" y="39"/>
                          <a:pt x="73" y="39"/>
                        </a:cubicBezTo>
                        <a:cubicBezTo>
                          <a:pt x="73" y="39"/>
                          <a:pt x="73" y="39"/>
                          <a:pt x="73" y="39"/>
                        </a:cubicBezTo>
                        <a:cubicBezTo>
                          <a:pt x="72" y="39"/>
                          <a:pt x="72" y="39"/>
                          <a:pt x="72" y="39"/>
                        </a:cubicBezTo>
                        <a:cubicBezTo>
                          <a:pt x="72" y="39"/>
                          <a:pt x="72" y="39"/>
                          <a:pt x="72" y="39"/>
                        </a:cubicBezTo>
                        <a:cubicBezTo>
                          <a:pt x="72" y="40"/>
                          <a:pt x="72" y="40"/>
                          <a:pt x="72" y="40"/>
                        </a:cubicBezTo>
                        <a:cubicBezTo>
                          <a:pt x="71" y="40"/>
                          <a:pt x="71" y="40"/>
                          <a:pt x="71" y="40"/>
                        </a:cubicBezTo>
                        <a:cubicBezTo>
                          <a:pt x="71" y="40"/>
                          <a:pt x="71" y="40"/>
                          <a:pt x="71" y="40"/>
                        </a:cubicBezTo>
                        <a:cubicBezTo>
                          <a:pt x="70" y="40"/>
                          <a:pt x="70" y="40"/>
                          <a:pt x="70" y="40"/>
                        </a:cubicBezTo>
                        <a:cubicBezTo>
                          <a:pt x="70" y="40"/>
                          <a:pt x="70" y="40"/>
                          <a:pt x="70" y="40"/>
                        </a:cubicBezTo>
                        <a:cubicBezTo>
                          <a:pt x="69" y="41"/>
                          <a:pt x="69" y="41"/>
                          <a:pt x="69" y="41"/>
                        </a:cubicBezTo>
                        <a:cubicBezTo>
                          <a:pt x="69" y="41"/>
                          <a:pt x="69" y="41"/>
                          <a:pt x="69" y="41"/>
                        </a:cubicBezTo>
                        <a:cubicBezTo>
                          <a:pt x="68" y="41"/>
                          <a:pt x="68" y="42"/>
                          <a:pt x="67" y="42"/>
                        </a:cubicBezTo>
                        <a:cubicBezTo>
                          <a:pt x="67" y="42"/>
                          <a:pt x="67" y="42"/>
                          <a:pt x="67" y="42"/>
                        </a:cubicBezTo>
                        <a:cubicBezTo>
                          <a:pt x="67" y="42"/>
                          <a:pt x="67" y="42"/>
                          <a:pt x="67" y="42"/>
                        </a:cubicBezTo>
                        <a:cubicBezTo>
                          <a:pt x="59" y="45"/>
                          <a:pt x="49" y="44"/>
                          <a:pt x="42" y="40"/>
                        </a:cubicBezTo>
                        <a:close/>
                        <a:moveTo>
                          <a:pt x="95" y="53"/>
                        </a:moveTo>
                        <a:cubicBezTo>
                          <a:pt x="94" y="53"/>
                          <a:pt x="94" y="53"/>
                          <a:pt x="93" y="54"/>
                        </a:cubicBezTo>
                        <a:cubicBezTo>
                          <a:pt x="89" y="56"/>
                          <a:pt x="82" y="56"/>
                          <a:pt x="78" y="54"/>
                        </a:cubicBezTo>
                        <a:cubicBezTo>
                          <a:pt x="76" y="52"/>
                          <a:pt x="75" y="50"/>
                          <a:pt x="76" y="48"/>
                        </a:cubicBezTo>
                        <a:cubicBezTo>
                          <a:pt x="76" y="48"/>
                          <a:pt x="76" y="48"/>
                          <a:pt x="76" y="48"/>
                        </a:cubicBezTo>
                        <a:cubicBezTo>
                          <a:pt x="76" y="48"/>
                          <a:pt x="76" y="48"/>
                          <a:pt x="76" y="48"/>
                        </a:cubicBezTo>
                        <a:cubicBezTo>
                          <a:pt x="76" y="48"/>
                          <a:pt x="76" y="48"/>
                          <a:pt x="76" y="48"/>
                        </a:cubicBezTo>
                        <a:cubicBezTo>
                          <a:pt x="76" y="48"/>
                          <a:pt x="76" y="48"/>
                          <a:pt x="76" y="48"/>
                        </a:cubicBezTo>
                        <a:cubicBezTo>
                          <a:pt x="76" y="48"/>
                          <a:pt x="76" y="48"/>
                          <a:pt x="76" y="48"/>
                        </a:cubicBezTo>
                        <a:cubicBezTo>
                          <a:pt x="76" y="48"/>
                          <a:pt x="76" y="48"/>
                          <a:pt x="76" y="48"/>
                        </a:cubicBezTo>
                        <a:cubicBezTo>
                          <a:pt x="76" y="47"/>
                          <a:pt x="76" y="47"/>
                          <a:pt x="77" y="46"/>
                        </a:cubicBezTo>
                        <a:cubicBezTo>
                          <a:pt x="77" y="46"/>
                          <a:pt x="77" y="46"/>
                          <a:pt x="77" y="46"/>
                        </a:cubicBezTo>
                        <a:cubicBezTo>
                          <a:pt x="77" y="46"/>
                          <a:pt x="77" y="46"/>
                          <a:pt x="77" y="46"/>
                        </a:cubicBezTo>
                        <a:cubicBezTo>
                          <a:pt x="78" y="46"/>
                          <a:pt x="78" y="46"/>
                          <a:pt x="78" y="46"/>
                        </a:cubicBezTo>
                        <a:cubicBezTo>
                          <a:pt x="78" y="46"/>
                          <a:pt x="78" y="46"/>
                          <a:pt x="78" y="46"/>
                        </a:cubicBezTo>
                        <a:cubicBezTo>
                          <a:pt x="78" y="45"/>
                          <a:pt x="78" y="45"/>
                          <a:pt x="78" y="45"/>
                        </a:cubicBezTo>
                        <a:cubicBezTo>
                          <a:pt x="79" y="45"/>
                          <a:pt x="79" y="45"/>
                          <a:pt x="79" y="45"/>
                        </a:cubicBezTo>
                        <a:cubicBezTo>
                          <a:pt x="79" y="45"/>
                          <a:pt x="79" y="45"/>
                          <a:pt x="79" y="45"/>
                        </a:cubicBezTo>
                        <a:cubicBezTo>
                          <a:pt x="80" y="45"/>
                          <a:pt x="80" y="45"/>
                          <a:pt x="80" y="45"/>
                        </a:cubicBezTo>
                        <a:cubicBezTo>
                          <a:pt x="80" y="44"/>
                          <a:pt x="80" y="44"/>
                          <a:pt x="80" y="44"/>
                        </a:cubicBezTo>
                        <a:cubicBezTo>
                          <a:pt x="81" y="44"/>
                          <a:pt x="81" y="44"/>
                          <a:pt x="81" y="44"/>
                        </a:cubicBezTo>
                        <a:cubicBezTo>
                          <a:pt x="81" y="44"/>
                          <a:pt x="81" y="44"/>
                          <a:pt x="81" y="44"/>
                        </a:cubicBezTo>
                        <a:cubicBezTo>
                          <a:pt x="81" y="44"/>
                          <a:pt x="81" y="44"/>
                          <a:pt x="81" y="44"/>
                        </a:cubicBezTo>
                        <a:cubicBezTo>
                          <a:pt x="81" y="44"/>
                          <a:pt x="81" y="44"/>
                          <a:pt x="81" y="44"/>
                        </a:cubicBezTo>
                        <a:cubicBezTo>
                          <a:pt x="82" y="44"/>
                          <a:pt x="82" y="44"/>
                          <a:pt x="82" y="44"/>
                        </a:cubicBezTo>
                        <a:cubicBezTo>
                          <a:pt x="82" y="44"/>
                          <a:pt x="82" y="44"/>
                          <a:pt x="82" y="44"/>
                        </a:cubicBezTo>
                        <a:cubicBezTo>
                          <a:pt x="83" y="44"/>
                          <a:pt x="83" y="44"/>
                          <a:pt x="83" y="44"/>
                        </a:cubicBezTo>
                        <a:cubicBezTo>
                          <a:pt x="83" y="44"/>
                          <a:pt x="83" y="44"/>
                          <a:pt x="83" y="44"/>
                        </a:cubicBezTo>
                        <a:cubicBezTo>
                          <a:pt x="83" y="44"/>
                          <a:pt x="83" y="44"/>
                          <a:pt x="83" y="44"/>
                        </a:cubicBezTo>
                        <a:cubicBezTo>
                          <a:pt x="84" y="44"/>
                          <a:pt x="84" y="44"/>
                          <a:pt x="84" y="44"/>
                        </a:cubicBezTo>
                        <a:cubicBezTo>
                          <a:pt x="84" y="44"/>
                          <a:pt x="84" y="44"/>
                          <a:pt x="84" y="44"/>
                        </a:cubicBezTo>
                        <a:cubicBezTo>
                          <a:pt x="84" y="44"/>
                          <a:pt x="84" y="44"/>
                          <a:pt x="84" y="44"/>
                        </a:cubicBezTo>
                        <a:cubicBezTo>
                          <a:pt x="84" y="44"/>
                          <a:pt x="84" y="44"/>
                          <a:pt x="84" y="44"/>
                        </a:cubicBezTo>
                        <a:cubicBezTo>
                          <a:pt x="85" y="44"/>
                          <a:pt x="85" y="44"/>
                          <a:pt x="85" y="44"/>
                        </a:cubicBezTo>
                        <a:cubicBezTo>
                          <a:pt x="85" y="44"/>
                          <a:pt x="85" y="44"/>
                          <a:pt x="85" y="44"/>
                        </a:cubicBezTo>
                        <a:cubicBezTo>
                          <a:pt x="85" y="44"/>
                          <a:pt x="85" y="44"/>
                          <a:pt x="85" y="44"/>
                        </a:cubicBezTo>
                        <a:cubicBezTo>
                          <a:pt x="86" y="44"/>
                          <a:pt x="86" y="44"/>
                          <a:pt x="86" y="44"/>
                        </a:cubicBezTo>
                        <a:cubicBezTo>
                          <a:pt x="86" y="44"/>
                          <a:pt x="86" y="44"/>
                          <a:pt x="86" y="44"/>
                        </a:cubicBezTo>
                        <a:cubicBezTo>
                          <a:pt x="86" y="44"/>
                          <a:pt x="86" y="44"/>
                          <a:pt x="86" y="44"/>
                        </a:cubicBezTo>
                        <a:cubicBezTo>
                          <a:pt x="87" y="44"/>
                          <a:pt x="87" y="44"/>
                          <a:pt x="87" y="44"/>
                        </a:cubicBezTo>
                        <a:cubicBezTo>
                          <a:pt x="87" y="44"/>
                          <a:pt x="87" y="44"/>
                          <a:pt x="87" y="44"/>
                        </a:cubicBezTo>
                        <a:cubicBezTo>
                          <a:pt x="87" y="44"/>
                          <a:pt x="87" y="44"/>
                          <a:pt x="87" y="44"/>
                        </a:cubicBezTo>
                        <a:cubicBezTo>
                          <a:pt x="88" y="44"/>
                          <a:pt x="88" y="44"/>
                          <a:pt x="88" y="44"/>
                        </a:cubicBezTo>
                        <a:cubicBezTo>
                          <a:pt x="88" y="44"/>
                          <a:pt x="88" y="44"/>
                          <a:pt x="88" y="44"/>
                        </a:cubicBezTo>
                        <a:cubicBezTo>
                          <a:pt x="88" y="44"/>
                          <a:pt x="88" y="44"/>
                          <a:pt x="88" y="44"/>
                        </a:cubicBezTo>
                        <a:cubicBezTo>
                          <a:pt x="89" y="44"/>
                          <a:pt x="89" y="44"/>
                          <a:pt x="89" y="44"/>
                        </a:cubicBezTo>
                        <a:cubicBezTo>
                          <a:pt x="89" y="44"/>
                          <a:pt x="89" y="44"/>
                          <a:pt x="89" y="44"/>
                        </a:cubicBezTo>
                        <a:cubicBezTo>
                          <a:pt x="89" y="44"/>
                          <a:pt x="89" y="44"/>
                          <a:pt x="89" y="44"/>
                        </a:cubicBezTo>
                        <a:cubicBezTo>
                          <a:pt x="90" y="44"/>
                          <a:pt x="90" y="44"/>
                          <a:pt x="90" y="44"/>
                        </a:cubicBezTo>
                        <a:cubicBezTo>
                          <a:pt x="90" y="44"/>
                          <a:pt x="90" y="44"/>
                          <a:pt x="90" y="44"/>
                        </a:cubicBezTo>
                        <a:cubicBezTo>
                          <a:pt x="90" y="44"/>
                          <a:pt x="90" y="44"/>
                          <a:pt x="90" y="44"/>
                        </a:cubicBezTo>
                        <a:cubicBezTo>
                          <a:pt x="91" y="44"/>
                          <a:pt x="91" y="44"/>
                          <a:pt x="91" y="44"/>
                        </a:cubicBezTo>
                        <a:cubicBezTo>
                          <a:pt x="91" y="44"/>
                          <a:pt x="91" y="44"/>
                          <a:pt x="91" y="44"/>
                        </a:cubicBezTo>
                        <a:cubicBezTo>
                          <a:pt x="91" y="45"/>
                          <a:pt x="91" y="45"/>
                          <a:pt x="91" y="45"/>
                        </a:cubicBezTo>
                        <a:cubicBezTo>
                          <a:pt x="91" y="45"/>
                          <a:pt x="91" y="45"/>
                          <a:pt x="91" y="45"/>
                        </a:cubicBezTo>
                        <a:cubicBezTo>
                          <a:pt x="92" y="45"/>
                          <a:pt x="92" y="45"/>
                          <a:pt x="92" y="45"/>
                        </a:cubicBezTo>
                        <a:cubicBezTo>
                          <a:pt x="92" y="45"/>
                          <a:pt x="92" y="45"/>
                          <a:pt x="92" y="45"/>
                        </a:cubicBezTo>
                        <a:cubicBezTo>
                          <a:pt x="93" y="45"/>
                          <a:pt x="93" y="45"/>
                          <a:pt x="93" y="45"/>
                        </a:cubicBezTo>
                        <a:cubicBezTo>
                          <a:pt x="93" y="45"/>
                          <a:pt x="93" y="45"/>
                          <a:pt x="93" y="45"/>
                        </a:cubicBezTo>
                        <a:cubicBezTo>
                          <a:pt x="93" y="46"/>
                          <a:pt x="93" y="46"/>
                          <a:pt x="93" y="46"/>
                        </a:cubicBezTo>
                        <a:cubicBezTo>
                          <a:pt x="94" y="46"/>
                          <a:pt x="94" y="46"/>
                          <a:pt x="94" y="46"/>
                        </a:cubicBezTo>
                        <a:cubicBezTo>
                          <a:pt x="94" y="46"/>
                          <a:pt x="94" y="46"/>
                          <a:pt x="94" y="46"/>
                        </a:cubicBezTo>
                        <a:cubicBezTo>
                          <a:pt x="94" y="46"/>
                          <a:pt x="94" y="46"/>
                          <a:pt x="94" y="46"/>
                        </a:cubicBezTo>
                        <a:cubicBezTo>
                          <a:pt x="94" y="46"/>
                          <a:pt x="94" y="46"/>
                          <a:pt x="94" y="46"/>
                        </a:cubicBezTo>
                        <a:cubicBezTo>
                          <a:pt x="94" y="46"/>
                          <a:pt x="94" y="46"/>
                          <a:pt x="94" y="46"/>
                        </a:cubicBezTo>
                        <a:cubicBezTo>
                          <a:pt x="94" y="46"/>
                          <a:pt x="94" y="46"/>
                          <a:pt x="94" y="46"/>
                        </a:cubicBezTo>
                        <a:cubicBezTo>
                          <a:pt x="95" y="46"/>
                          <a:pt x="95" y="46"/>
                          <a:pt x="95" y="46"/>
                        </a:cubicBezTo>
                        <a:cubicBezTo>
                          <a:pt x="95" y="47"/>
                          <a:pt x="95" y="47"/>
                          <a:pt x="95" y="47"/>
                        </a:cubicBezTo>
                        <a:cubicBezTo>
                          <a:pt x="95" y="47"/>
                          <a:pt x="95" y="47"/>
                          <a:pt x="95" y="47"/>
                        </a:cubicBezTo>
                        <a:cubicBezTo>
                          <a:pt x="95" y="47"/>
                          <a:pt x="95" y="47"/>
                          <a:pt x="95" y="47"/>
                        </a:cubicBezTo>
                        <a:cubicBezTo>
                          <a:pt x="95" y="47"/>
                          <a:pt x="95" y="47"/>
                          <a:pt x="95" y="47"/>
                        </a:cubicBezTo>
                        <a:cubicBezTo>
                          <a:pt x="95" y="47"/>
                          <a:pt x="95" y="47"/>
                          <a:pt x="95" y="47"/>
                        </a:cubicBezTo>
                        <a:cubicBezTo>
                          <a:pt x="95" y="47"/>
                          <a:pt x="95" y="47"/>
                          <a:pt x="95" y="47"/>
                        </a:cubicBezTo>
                        <a:cubicBezTo>
                          <a:pt x="95" y="47"/>
                          <a:pt x="95" y="47"/>
                          <a:pt x="95" y="47"/>
                        </a:cubicBezTo>
                        <a:cubicBezTo>
                          <a:pt x="95" y="48"/>
                          <a:pt x="95" y="48"/>
                          <a:pt x="95" y="48"/>
                        </a:cubicBezTo>
                        <a:cubicBezTo>
                          <a:pt x="95" y="48"/>
                          <a:pt x="95" y="48"/>
                          <a:pt x="95" y="48"/>
                        </a:cubicBezTo>
                        <a:cubicBezTo>
                          <a:pt x="96" y="48"/>
                          <a:pt x="96" y="48"/>
                          <a:pt x="96" y="48"/>
                        </a:cubicBezTo>
                        <a:cubicBezTo>
                          <a:pt x="96" y="48"/>
                          <a:pt x="96" y="48"/>
                          <a:pt x="96" y="48"/>
                        </a:cubicBezTo>
                        <a:cubicBezTo>
                          <a:pt x="96" y="48"/>
                          <a:pt x="96" y="48"/>
                          <a:pt x="96" y="48"/>
                        </a:cubicBezTo>
                        <a:cubicBezTo>
                          <a:pt x="96" y="48"/>
                          <a:pt x="96" y="48"/>
                          <a:pt x="96" y="48"/>
                        </a:cubicBezTo>
                        <a:cubicBezTo>
                          <a:pt x="96" y="48"/>
                          <a:pt x="96" y="48"/>
                          <a:pt x="96" y="48"/>
                        </a:cubicBezTo>
                        <a:cubicBezTo>
                          <a:pt x="96" y="48"/>
                          <a:pt x="96" y="48"/>
                          <a:pt x="96" y="48"/>
                        </a:cubicBezTo>
                        <a:cubicBezTo>
                          <a:pt x="96" y="49"/>
                          <a:pt x="96" y="49"/>
                          <a:pt x="96" y="49"/>
                        </a:cubicBezTo>
                        <a:cubicBezTo>
                          <a:pt x="96" y="49"/>
                          <a:pt x="96" y="49"/>
                          <a:pt x="96" y="49"/>
                        </a:cubicBezTo>
                        <a:cubicBezTo>
                          <a:pt x="96" y="49"/>
                          <a:pt x="96" y="49"/>
                          <a:pt x="96" y="49"/>
                        </a:cubicBezTo>
                        <a:cubicBezTo>
                          <a:pt x="96" y="49"/>
                          <a:pt x="96" y="49"/>
                          <a:pt x="96" y="49"/>
                        </a:cubicBezTo>
                        <a:cubicBezTo>
                          <a:pt x="96" y="49"/>
                          <a:pt x="96" y="49"/>
                          <a:pt x="96" y="49"/>
                        </a:cubicBezTo>
                        <a:cubicBezTo>
                          <a:pt x="96" y="49"/>
                          <a:pt x="96" y="49"/>
                          <a:pt x="96" y="49"/>
                        </a:cubicBezTo>
                        <a:cubicBezTo>
                          <a:pt x="96" y="49"/>
                          <a:pt x="96" y="49"/>
                          <a:pt x="96" y="49"/>
                        </a:cubicBezTo>
                        <a:cubicBezTo>
                          <a:pt x="96" y="50"/>
                          <a:pt x="96" y="50"/>
                          <a:pt x="96" y="50"/>
                        </a:cubicBezTo>
                        <a:cubicBezTo>
                          <a:pt x="96" y="50"/>
                          <a:pt x="96" y="50"/>
                          <a:pt x="96" y="50"/>
                        </a:cubicBezTo>
                        <a:cubicBezTo>
                          <a:pt x="96" y="50"/>
                          <a:pt x="96" y="50"/>
                          <a:pt x="96" y="50"/>
                        </a:cubicBezTo>
                        <a:cubicBezTo>
                          <a:pt x="96" y="50"/>
                          <a:pt x="96" y="50"/>
                          <a:pt x="96" y="50"/>
                        </a:cubicBezTo>
                        <a:cubicBezTo>
                          <a:pt x="96" y="51"/>
                          <a:pt x="96" y="51"/>
                          <a:pt x="96" y="51"/>
                        </a:cubicBezTo>
                        <a:cubicBezTo>
                          <a:pt x="96" y="51"/>
                          <a:pt x="96" y="51"/>
                          <a:pt x="96" y="51"/>
                        </a:cubicBezTo>
                        <a:cubicBezTo>
                          <a:pt x="95" y="52"/>
                          <a:pt x="95" y="52"/>
                          <a:pt x="95" y="53"/>
                        </a:cubicBezTo>
                        <a:close/>
                      </a:path>
                    </a:pathLst>
                  </a:custGeom>
                  <a:solidFill>
                    <a:srgbClr val="9CC9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89" name="Freeform 632">
                    <a:extLst>
                      <a:ext uri="{FF2B5EF4-FFF2-40B4-BE49-F238E27FC236}">
                        <a16:creationId xmlns:a16="http://schemas.microsoft.com/office/drawing/2014/main" id="{B94605D8-D94E-463D-BCE9-FB1ACD8CCB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74" y="3286"/>
                    <a:ext cx="33" cy="20"/>
                  </a:xfrm>
                  <a:custGeom>
                    <a:avLst/>
                    <a:gdLst>
                      <a:gd name="T0" fmla="*/ 1 w 21"/>
                      <a:gd name="T1" fmla="*/ 4 h 13"/>
                      <a:gd name="T2" fmla="*/ 1 w 21"/>
                      <a:gd name="T3" fmla="*/ 4 h 13"/>
                      <a:gd name="T4" fmla="*/ 1 w 21"/>
                      <a:gd name="T5" fmla="*/ 4 h 13"/>
                      <a:gd name="T6" fmla="*/ 0 w 21"/>
                      <a:gd name="T7" fmla="*/ 4 h 13"/>
                      <a:gd name="T8" fmla="*/ 0 w 21"/>
                      <a:gd name="T9" fmla="*/ 4 h 13"/>
                      <a:gd name="T10" fmla="*/ 0 w 21"/>
                      <a:gd name="T11" fmla="*/ 6 h 13"/>
                      <a:gd name="T12" fmla="*/ 3 w 21"/>
                      <a:gd name="T13" fmla="*/ 10 h 13"/>
                      <a:gd name="T14" fmla="*/ 21 w 21"/>
                      <a:gd name="T15" fmla="*/ 6 h 13"/>
                      <a:gd name="T16" fmla="*/ 20 w 21"/>
                      <a:gd name="T17" fmla="*/ 6 h 13"/>
                      <a:gd name="T18" fmla="*/ 20 w 21"/>
                      <a:gd name="T19" fmla="*/ 5 h 13"/>
                      <a:gd name="T20" fmla="*/ 20 w 21"/>
                      <a:gd name="T21" fmla="*/ 5 h 13"/>
                      <a:gd name="T22" fmla="*/ 20 w 21"/>
                      <a:gd name="T23" fmla="*/ 5 h 13"/>
                      <a:gd name="T24" fmla="*/ 20 w 21"/>
                      <a:gd name="T25" fmla="*/ 4 h 13"/>
                      <a:gd name="T26" fmla="*/ 20 w 21"/>
                      <a:gd name="T27" fmla="*/ 4 h 13"/>
                      <a:gd name="T28" fmla="*/ 20 w 21"/>
                      <a:gd name="T29" fmla="*/ 4 h 13"/>
                      <a:gd name="T30" fmla="*/ 20 w 21"/>
                      <a:gd name="T31" fmla="*/ 4 h 13"/>
                      <a:gd name="T32" fmla="*/ 19 w 21"/>
                      <a:gd name="T33" fmla="*/ 3 h 13"/>
                      <a:gd name="T34" fmla="*/ 19 w 21"/>
                      <a:gd name="T35" fmla="*/ 3 h 13"/>
                      <a:gd name="T36" fmla="*/ 19 w 21"/>
                      <a:gd name="T37" fmla="*/ 3 h 13"/>
                      <a:gd name="T38" fmla="*/ 19 w 21"/>
                      <a:gd name="T39" fmla="*/ 3 h 13"/>
                      <a:gd name="T40" fmla="*/ 18 w 21"/>
                      <a:gd name="T41" fmla="*/ 2 h 13"/>
                      <a:gd name="T42" fmla="*/ 18 w 21"/>
                      <a:gd name="T43" fmla="*/ 2 h 13"/>
                      <a:gd name="T44" fmla="*/ 17 w 21"/>
                      <a:gd name="T45" fmla="*/ 2 h 13"/>
                      <a:gd name="T46" fmla="*/ 16 w 21"/>
                      <a:gd name="T47" fmla="*/ 1 h 13"/>
                      <a:gd name="T48" fmla="*/ 16 w 21"/>
                      <a:gd name="T49" fmla="*/ 1 h 13"/>
                      <a:gd name="T50" fmla="*/ 15 w 21"/>
                      <a:gd name="T51" fmla="*/ 1 h 13"/>
                      <a:gd name="T52" fmla="*/ 15 w 21"/>
                      <a:gd name="T53" fmla="*/ 1 h 13"/>
                      <a:gd name="T54" fmla="*/ 14 w 21"/>
                      <a:gd name="T55" fmla="*/ 1 h 13"/>
                      <a:gd name="T56" fmla="*/ 14 w 21"/>
                      <a:gd name="T57" fmla="*/ 1 h 13"/>
                      <a:gd name="T58" fmla="*/ 13 w 21"/>
                      <a:gd name="T59" fmla="*/ 0 h 13"/>
                      <a:gd name="T60" fmla="*/ 13 w 21"/>
                      <a:gd name="T61" fmla="*/ 0 h 13"/>
                      <a:gd name="T62" fmla="*/ 12 w 21"/>
                      <a:gd name="T63" fmla="*/ 0 h 13"/>
                      <a:gd name="T64" fmla="*/ 11 w 21"/>
                      <a:gd name="T65" fmla="*/ 0 h 13"/>
                      <a:gd name="T66" fmla="*/ 11 w 21"/>
                      <a:gd name="T67" fmla="*/ 0 h 13"/>
                      <a:gd name="T68" fmla="*/ 10 w 21"/>
                      <a:gd name="T69" fmla="*/ 0 h 13"/>
                      <a:gd name="T70" fmla="*/ 9 w 21"/>
                      <a:gd name="T71" fmla="*/ 0 h 13"/>
                      <a:gd name="T72" fmla="*/ 8 w 21"/>
                      <a:gd name="T73" fmla="*/ 0 h 13"/>
                      <a:gd name="T74" fmla="*/ 8 w 21"/>
                      <a:gd name="T75" fmla="*/ 0 h 13"/>
                      <a:gd name="T76" fmla="*/ 7 w 21"/>
                      <a:gd name="T77" fmla="*/ 0 h 13"/>
                      <a:gd name="T78" fmla="*/ 7 w 21"/>
                      <a:gd name="T79" fmla="*/ 1 h 13"/>
                      <a:gd name="T80" fmla="*/ 6 w 21"/>
                      <a:gd name="T81" fmla="*/ 1 h 13"/>
                      <a:gd name="T82" fmla="*/ 5 w 21"/>
                      <a:gd name="T83" fmla="*/ 1 h 13"/>
                      <a:gd name="T84" fmla="*/ 4 w 21"/>
                      <a:gd name="T85" fmla="*/ 1 h 13"/>
                      <a:gd name="T86" fmla="*/ 4 w 21"/>
                      <a:gd name="T87" fmla="*/ 2 h 13"/>
                      <a:gd name="T88" fmla="*/ 2 w 21"/>
                      <a:gd name="T89" fmla="*/ 3 h 13"/>
                      <a:gd name="T90" fmla="*/ 2 w 21"/>
                      <a:gd name="T91" fmla="*/ 3 h 13"/>
                      <a:gd name="T92" fmla="*/ 1 w 21"/>
                      <a:gd name="T93" fmla="*/ 3 h 13"/>
                      <a:gd name="T94" fmla="*/ 1 w 21"/>
                      <a:gd name="T95" fmla="*/ 3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21" h="13">
                        <a:moveTo>
                          <a:pt x="1" y="3"/>
                        </a:move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8"/>
                          <a:pt x="1" y="9"/>
                          <a:pt x="3" y="10"/>
                        </a:cubicBezTo>
                        <a:cubicBezTo>
                          <a:pt x="7" y="13"/>
                          <a:pt x="14" y="13"/>
                          <a:pt x="18" y="10"/>
                        </a:cubicBezTo>
                        <a:cubicBezTo>
                          <a:pt x="20" y="9"/>
                          <a:pt x="21" y="8"/>
                          <a:pt x="21" y="6"/>
                        </a:cubicBezTo>
                        <a:cubicBezTo>
                          <a:pt x="20" y="6"/>
                          <a:pt x="20" y="6"/>
                          <a:pt x="20" y="6"/>
                        </a:cubicBezTo>
                        <a:cubicBezTo>
                          <a:pt x="20" y="6"/>
                          <a:pt x="20" y="6"/>
                          <a:pt x="20" y="6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19" y="4"/>
                          <a:pt x="19" y="4"/>
                          <a:pt x="19" y="4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8" y="3"/>
                          <a:pt x="18" y="3"/>
                          <a:pt x="18" y="3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2" y="2"/>
                          <a:pt x="2" y="2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90" name="Freeform 633">
                    <a:extLst>
                      <a:ext uri="{FF2B5EF4-FFF2-40B4-BE49-F238E27FC236}">
                        <a16:creationId xmlns:a16="http://schemas.microsoft.com/office/drawing/2014/main" id="{944D2D02-38D3-434A-9722-AF15B99AC6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9" y="3317"/>
                    <a:ext cx="3" cy="2"/>
                  </a:xfrm>
                  <a:custGeom>
                    <a:avLst/>
                    <a:gdLst>
                      <a:gd name="T0" fmla="*/ 3 w 3"/>
                      <a:gd name="T1" fmla="*/ 0 h 2"/>
                      <a:gd name="T2" fmla="*/ 3 w 3"/>
                      <a:gd name="T3" fmla="*/ 0 h 2"/>
                      <a:gd name="T4" fmla="*/ 3 w 3"/>
                      <a:gd name="T5" fmla="*/ 0 h 2"/>
                      <a:gd name="T6" fmla="*/ 2 w 3"/>
                      <a:gd name="T7" fmla="*/ 0 h 2"/>
                      <a:gd name="T8" fmla="*/ 2 w 3"/>
                      <a:gd name="T9" fmla="*/ 0 h 2"/>
                      <a:gd name="T10" fmla="*/ 2 w 3"/>
                      <a:gd name="T11" fmla="*/ 0 h 2"/>
                      <a:gd name="T12" fmla="*/ 0 w 3"/>
                      <a:gd name="T13" fmla="*/ 0 h 2"/>
                      <a:gd name="T14" fmla="*/ 0 w 3"/>
                      <a:gd name="T15" fmla="*/ 0 h 2"/>
                      <a:gd name="T16" fmla="*/ 0 w 3"/>
                      <a:gd name="T17" fmla="*/ 2 h 2"/>
                      <a:gd name="T18" fmla="*/ 0 w 3"/>
                      <a:gd name="T19" fmla="*/ 2 h 2"/>
                      <a:gd name="T20" fmla="*/ 0 w 3"/>
                      <a:gd name="T21" fmla="*/ 2 h 2"/>
                      <a:gd name="T22" fmla="*/ 3 w 3"/>
                      <a:gd name="T2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2">
                        <a:moveTo>
                          <a:pt x="3" y="0"/>
                        </a:move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5D903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91" name="Freeform 634">
                    <a:extLst>
                      <a:ext uri="{FF2B5EF4-FFF2-40B4-BE49-F238E27FC236}">
                        <a16:creationId xmlns:a16="http://schemas.microsoft.com/office/drawing/2014/main" id="{72383FB3-4E94-4BB4-AE1F-A9E5CC8304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9" y="3371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92" name="Rectangle 635">
                    <a:extLst>
                      <a:ext uri="{FF2B5EF4-FFF2-40B4-BE49-F238E27FC236}">
                        <a16:creationId xmlns:a16="http://schemas.microsoft.com/office/drawing/2014/main" id="{D5EA0703-A9B7-445A-B3C5-3854D94140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9" y="3373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93" name="Freeform 636">
                    <a:extLst>
                      <a:ext uri="{FF2B5EF4-FFF2-40B4-BE49-F238E27FC236}">
                        <a16:creationId xmlns:a16="http://schemas.microsoft.com/office/drawing/2014/main" id="{4B29BF1A-E0DD-439E-8DA4-F4CB89C66F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4" y="3373"/>
                    <a:ext cx="2" cy="1"/>
                  </a:xfrm>
                  <a:custGeom>
                    <a:avLst/>
                    <a:gdLst>
                      <a:gd name="T0" fmla="*/ 0 w 2"/>
                      <a:gd name="T1" fmla="*/ 1 h 1"/>
                      <a:gd name="T2" fmla="*/ 0 w 2"/>
                      <a:gd name="T3" fmla="*/ 1 h 1"/>
                      <a:gd name="T4" fmla="*/ 2 w 2"/>
                      <a:gd name="T5" fmla="*/ 0 h 1"/>
                      <a:gd name="T6" fmla="*/ 0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2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94" name="Freeform 637">
                    <a:extLst>
                      <a:ext uri="{FF2B5EF4-FFF2-40B4-BE49-F238E27FC236}">
                        <a16:creationId xmlns:a16="http://schemas.microsoft.com/office/drawing/2014/main" id="{713D92D3-C1A7-4360-93D0-A53DE2C866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1" y="3373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95" name="Rectangle 638">
                    <a:extLst>
                      <a:ext uri="{FF2B5EF4-FFF2-40B4-BE49-F238E27FC236}">
                        <a16:creationId xmlns:a16="http://schemas.microsoft.com/office/drawing/2014/main" id="{6EBDC3DF-76F0-40C5-AF63-7C82775013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2" y="3373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96" name="Freeform 639">
                    <a:extLst>
                      <a:ext uri="{FF2B5EF4-FFF2-40B4-BE49-F238E27FC236}">
                        <a16:creationId xmlns:a16="http://schemas.microsoft.com/office/drawing/2014/main" id="{7D7B0235-B5EE-4F1D-BFFC-9D95844A693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730" y="3253"/>
                    <a:ext cx="236" cy="139"/>
                  </a:xfrm>
                  <a:custGeom>
                    <a:avLst/>
                    <a:gdLst>
                      <a:gd name="T0" fmla="*/ 152 w 152"/>
                      <a:gd name="T1" fmla="*/ 60 h 88"/>
                      <a:gd name="T2" fmla="*/ 0 w 152"/>
                      <a:gd name="T3" fmla="*/ 29 h 88"/>
                      <a:gd name="T4" fmla="*/ 45 w 152"/>
                      <a:gd name="T5" fmla="*/ 13 h 88"/>
                      <a:gd name="T6" fmla="*/ 51 w 152"/>
                      <a:gd name="T7" fmla="*/ 14 h 88"/>
                      <a:gd name="T8" fmla="*/ 52 w 152"/>
                      <a:gd name="T9" fmla="*/ 14 h 88"/>
                      <a:gd name="T10" fmla="*/ 53 w 152"/>
                      <a:gd name="T11" fmla="*/ 14 h 88"/>
                      <a:gd name="T12" fmla="*/ 53 w 152"/>
                      <a:gd name="T13" fmla="*/ 14 h 88"/>
                      <a:gd name="T14" fmla="*/ 54 w 152"/>
                      <a:gd name="T15" fmla="*/ 13 h 88"/>
                      <a:gd name="T16" fmla="*/ 56 w 152"/>
                      <a:gd name="T17" fmla="*/ 13 h 88"/>
                      <a:gd name="T18" fmla="*/ 57 w 152"/>
                      <a:gd name="T19" fmla="*/ 12 h 88"/>
                      <a:gd name="T20" fmla="*/ 58 w 152"/>
                      <a:gd name="T21" fmla="*/ 12 h 88"/>
                      <a:gd name="T22" fmla="*/ 132 w 152"/>
                      <a:gd name="T23" fmla="*/ 55 h 88"/>
                      <a:gd name="T24" fmla="*/ 131 w 152"/>
                      <a:gd name="T25" fmla="*/ 55 h 88"/>
                      <a:gd name="T26" fmla="*/ 131 w 152"/>
                      <a:gd name="T27" fmla="*/ 55 h 88"/>
                      <a:gd name="T28" fmla="*/ 131 w 152"/>
                      <a:gd name="T29" fmla="*/ 56 h 88"/>
                      <a:gd name="T30" fmla="*/ 130 w 152"/>
                      <a:gd name="T31" fmla="*/ 56 h 88"/>
                      <a:gd name="T32" fmla="*/ 130 w 152"/>
                      <a:gd name="T33" fmla="*/ 56 h 88"/>
                      <a:gd name="T34" fmla="*/ 130 w 152"/>
                      <a:gd name="T35" fmla="*/ 56 h 88"/>
                      <a:gd name="T36" fmla="*/ 129 w 152"/>
                      <a:gd name="T37" fmla="*/ 57 h 88"/>
                      <a:gd name="T38" fmla="*/ 129 w 152"/>
                      <a:gd name="T39" fmla="*/ 58 h 88"/>
                      <a:gd name="T40" fmla="*/ 129 w 152"/>
                      <a:gd name="T41" fmla="*/ 58 h 88"/>
                      <a:gd name="T42" fmla="*/ 129 w 152"/>
                      <a:gd name="T43" fmla="*/ 58 h 88"/>
                      <a:gd name="T44" fmla="*/ 129 w 152"/>
                      <a:gd name="T45" fmla="*/ 58 h 88"/>
                      <a:gd name="T46" fmla="*/ 129 w 152"/>
                      <a:gd name="T47" fmla="*/ 58 h 88"/>
                      <a:gd name="T48" fmla="*/ 129 w 152"/>
                      <a:gd name="T49" fmla="*/ 59 h 88"/>
                      <a:gd name="T50" fmla="*/ 129 w 152"/>
                      <a:gd name="T51" fmla="*/ 59 h 88"/>
                      <a:gd name="T52" fmla="*/ 129 w 152"/>
                      <a:gd name="T53" fmla="*/ 61 h 88"/>
                      <a:gd name="T54" fmla="*/ 129 w 152"/>
                      <a:gd name="T55" fmla="*/ 61 h 88"/>
                      <a:gd name="T56" fmla="*/ 130 w 152"/>
                      <a:gd name="T57" fmla="*/ 63 h 88"/>
                      <a:gd name="T58" fmla="*/ 130 w 152"/>
                      <a:gd name="T59" fmla="*/ 63 h 88"/>
                      <a:gd name="T60" fmla="*/ 132 w 152"/>
                      <a:gd name="T61" fmla="*/ 64 h 88"/>
                      <a:gd name="T62" fmla="*/ 111 w 152"/>
                      <a:gd name="T63" fmla="*/ 77 h 88"/>
                      <a:gd name="T64" fmla="*/ 97 w 152"/>
                      <a:gd name="T65" fmla="*/ 75 h 88"/>
                      <a:gd name="T66" fmla="*/ 97 w 152"/>
                      <a:gd name="T67" fmla="*/ 76 h 88"/>
                      <a:gd name="T68" fmla="*/ 96 w 152"/>
                      <a:gd name="T69" fmla="*/ 76 h 88"/>
                      <a:gd name="T70" fmla="*/ 95 w 152"/>
                      <a:gd name="T71" fmla="*/ 76 h 88"/>
                      <a:gd name="T72" fmla="*/ 20 w 152"/>
                      <a:gd name="T73" fmla="*/ 34 h 88"/>
                      <a:gd name="T74" fmla="*/ 20 w 152"/>
                      <a:gd name="T75" fmla="*/ 34 h 88"/>
                      <a:gd name="T76" fmla="*/ 21 w 152"/>
                      <a:gd name="T77" fmla="*/ 33 h 88"/>
                      <a:gd name="T78" fmla="*/ 21 w 152"/>
                      <a:gd name="T79" fmla="*/ 33 h 88"/>
                      <a:gd name="T80" fmla="*/ 21 w 152"/>
                      <a:gd name="T81" fmla="*/ 33 h 88"/>
                      <a:gd name="T82" fmla="*/ 22 w 152"/>
                      <a:gd name="T83" fmla="*/ 32 h 88"/>
                      <a:gd name="T84" fmla="*/ 22 w 152"/>
                      <a:gd name="T85" fmla="*/ 32 h 88"/>
                      <a:gd name="T86" fmla="*/ 22 w 152"/>
                      <a:gd name="T87" fmla="*/ 32 h 88"/>
                      <a:gd name="T88" fmla="*/ 22 w 152"/>
                      <a:gd name="T89" fmla="*/ 32 h 88"/>
                      <a:gd name="T90" fmla="*/ 23 w 152"/>
                      <a:gd name="T91" fmla="*/ 32 h 88"/>
                      <a:gd name="T92" fmla="*/ 23 w 152"/>
                      <a:gd name="T93" fmla="*/ 31 h 88"/>
                      <a:gd name="T94" fmla="*/ 23 w 152"/>
                      <a:gd name="T95" fmla="*/ 31 h 88"/>
                      <a:gd name="T96" fmla="*/ 23 w 152"/>
                      <a:gd name="T97" fmla="*/ 31 h 88"/>
                      <a:gd name="T98" fmla="*/ 23 w 152"/>
                      <a:gd name="T99" fmla="*/ 30 h 88"/>
                      <a:gd name="T100" fmla="*/ 23 w 152"/>
                      <a:gd name="T101" fmla="*/ 30 h 88"/>
                      <a:gd name="T102" fmla="*/ 23 w 152"/>
                      <a:gd name="T103" fmla="*/ 30 h 88"/>
                      <a:gd name="T104" fmla="*/ 23 w 152"/>
                      <a:gd name="T105" fmla="*/ 29 h 88"/>
                      <a:gd name="T106" fmla="*/ 23 w 152"/>
                      <a:gd name="T107" fmla="*/ 29 h 88"/>
                      <a:gd name="T108" fmla="*/ 41 w 152"/>
                      <a:gd name="T109" fmla="*/ 12 h 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152" h="88">
                        <a:moveTo>
                          <a:pt x="102" y="88"/>
                        </a:moveTo>
                        <a:cubicBezTo>
                          <a:pt x="152" y="60"/>
                          <a:pt x="152" y="60"/>
                          <a:pt x="152" y="60"/>
                        </a:cubicBezTo>
                        <a:cubicBezTo>
                          <a:pt x="49" y="0"/>
                          <a:pt x="49" y="0"/>
                          <a:pt x="49" y="0"/>
                        </a:cubicBezTo>
                        <a:cubicBezTo>
                          <a:pt x="0" y="29"/>
                          <a:pt x="0" y="29"/>
                          <a:pt x="0" y="29"/>
                        </a:cubicBezTo>
                        <a:lnTo>
                          <a:pt x="102" y="88"/>
                        </a:lnTo>
                        <a:close/>
                        <a:moveTo>
                          <a:pt x="45" y="13"/>
                        </a:moveTo>
                        <a:cubicBezTo>
                          <a:pt x="46" y="14"/>
                          <a:pt x="47" y="14"/>
                          <a:pt x="48" y="14"/>
                        </a:cubicBezTo>
                        <a:cubicBezTo>
                          <a:pt x="49" y="14"/>
                          <a:pt x="50" y="14"/>
                          <a:pt x="51" y="14"/>
                        </a:cubicBezTo>
                        <a:cubicBezTo>
                          <a:pt x="51" y="14"/>
                          <a:pt x="51" y="14"/>
                          <a:pt x="51" y="14"/>
                        </a:cubicBezTo>
                        <a:cubicBezTo>
                          <a:pt x="52" y="14"/>
                          <a:pt x="52" y="14"/>
                          <a:pt x="52" y="14"/>
                        </a:cubicBezTo>
                        <a:cubicBezTo>
                          <a:pt x="52" y="14"/>
                          <a:pt x="52" y="14"/>
                          <a:pt x="52" y="14"/>
                        </a:cubicBezTo>
                        <a:cubicBezTo>
                          <a:pt x="53" y="14"/>
                          <a:pt x="53" y="14"/>
                          <a:pt x="53" y="14"/>
                        </a:cubicBezTo>
                        <a:cubicBezTo>
                          <a:pt x="53" y="14"/>
                          <a:pt x="53" y="14"/>
                          <a:pt x="53" y="14"/>
                        </a:cubicBezTo>
                        <a:cubicBezTo>
                          <a:pt x="53" y="14"/>
                          <a:pt x="53" y="14"/>
                          <a:pt x="53" y="14"/>
                        </a:cubicBezTo>
                        <a:cubicBezTo>
                          <a:pt x="54" y="13"/>
                          <a:pt x="54" y="13"/>
                          <a:pt x="54" y="13"/>
                        </a:cubicBezTo>
                        <a:cubicBezTo>
                          <a:pt x="54" y="13"/>
                          <a:pt x="54" y="13"/>
                          <a:pt x="54" y="13"/>
                        </a:cubicBezTo>
                        <a:cubicBezTo>
                          <a:pt x="55" y="13"/>
                          <a:pt x="55" y="13"/>
                          <a:pt x="55" y="13"/>
                        </a:cubicBezTo>
                        <a:cubicBezTo>
                          <a:pt x="56" y="13"/>
                          <a:pt x="56" y="13"/>
                          <a:pt x="56" y="13"/>
                        </a:cubicBezTo>
                        <a:cubicBezTo>
                          <a:pt x="56" y="13"/>
                          <a:pt x="56" y="13"/>
                          <a:pt x="56" y="13"/>
                        </a:cubicBezTo>
                        <a:cubicBezTo>
                          <a:pt x="57" y="12"/>
                          <a:pt x="57" y="12"/>
                          <a:pt x="57" y="12"/>
                        </a:cubicBezTo>
                        <a:cubicBezTo>
                          <a:pt x="57" y="12"/>
                          <a:pt x="57" y="12"/>
                          <a:pt x="57" y="12"/>
                        </a:cubicBezTo>
                        <a:cubicBezTo>
                          <a:pt x="58" y="12"/>
                          <a:pt x="58" y="12"/>
                          <a:pt x="58" y="12"/>
                        </a:cubicBezTo>
                        <a:cubicBezTo>
                          <a:pt x="132" y="55"/>
                          <a:pt x="132" y="55"/>
                          <a:pt x="132" y="55"/>
                        </a:cubicBezTo>
                        <a:cubicBezTo>
                          <a:pt x="132" y="55"/>
                          <a:pt x="132" y="55"/>
                          <a:pt x="132" y="55"/>
                        </a:cubicBezTo>
                        <a:cubicBezTo>
                          <a:pt x="132" y="55"/>
                          <a:pt x="132" y="55"/>
                          <a:pt x="132" y="55"/>
                        </a:cubicBezTo>
                        <a:cubicBezTo>
                          <a:pt x="131" y="55"/>
                          <a:pt x="131" y="55"/>
                          <a:pt x="131" y="55"/>
                        </a:cubicBezTo>
                        <a:cubicBezTo>
                          <a:pt x="131" y="55"/>
                          <a:pt x="131" y="55"/>
                          <a:pt x="131" y="55"/>
                        </a:cubicBezTo>
                        <a:cubicBezTo>
                          <a:pt x="131" y="55"/>
                          <a:pt x="131" y="55"/>
                          <a:pt x="131" y="55"/>
                        </a:cubicBezTo>
                        <a:cubicBezTo>
                          <a:pt x="131" y="55"/>
                          <a:pt x="131" y="55"/>
                          <a:pt x="131" y="55"/>
                        </a:cubicBezTo>
                        <a:cubicBezTo>
                          <a:pt x="131" y="56"/>
                          <a:pt x="131" y="56"/>
                          <a:pt x="131" y="56"/>
                        </a:cubicBezTo>
                        <a:cubicBezTo>
                          <a:pt x="131" y="56"/>
                          <a:pt x="131" y="56"/>
                          <a:pt x="131" y="56"/>
                        </a:cubicBezTo>
                        <a:cubicBezTo>
                          <a:pt x="130" y="56"/>
                          <a:pt x="130" y="56"/>
                          <a:pt x="130" y="56"/>
                        </a:cubicBezTo>
                        <a:cubicBezTo>
                          <a:pt x="130" y="56"/>
                          <a:pt x="130" y="56"/>
                          <a:pt x="130" y="56"/>
                        </a:cubicBezTo>
                        <a:cubicBezTo>
                          <a:pt x="130" y="56"/>
                          <a:pt x="130" y="56"/>
                          <a:pt x="130" y="56"/>
                        </a:cubicBezTo>
                        <a:cubicBezTo>
                          <a:pt x="130" y="56"/>
                          <a:pt x="130" y="56"/>
                          <a:pt x="130" y="56"/>
                        </a:cubicBezTo>
                        <a:cubicBezTo>
                          <a:pt x="130" y="56"/>
                          <a:pt x="130" y="56"/>
                          <a:pt x="130" y="56"/>
                        </a:cubicBezTo>
                        <a:cubicBezTo>
                          <a:pt x="129" y="57"/>
                          <a:pt x="129" y="57"/>
                          <a:pt x="129" y="57"/>
                        </a:cubicBezTo>
                        <a:cubicBezTo>
                          <a:pt x="129" y="57"/>
                          <a:pt x="129" y="57"/>
                          <a:pt x="129" y="57"/>
                        </a:cubicBezTo>
                        <a:cubicBezTo>
                          <a:pt x="129" y="57"/>
                          <a:pt x="129" y="57"/>
                          <a:pt x="129" y="57"/>
                        </a:cubicBezTo>
                        <a:cubicBezTo>
                          <a:pt x="129" y="58"/>
                          <a:pt x="129" y="58"/>
                          <a:pt x="129" y="58"/>
                        </a:cubicBezTo>
                        <a:cubicBezTo>
                          <a:pt x="129" y="58"/>
                          <a:pt x="129" y="58"/>
                          <a:pt x="129" y="58"/>
                        </a:cubicBezTo>
                        <a:cubicBezTo>
                          <a:pt x="129" y="58"/>
                          <a:pt x="129" y="58"/>
                          <a:pt x="129" y="58"/>
                        </a:cubicBezTo>
                        <a:cubicBezTo>
                          <a:pt x="129" y="58"/>
                          <a:pt x="129" y="58"/>
                          <a:pt x="129" y="58"/>
                        </a:cubicBezTo>
                        <a:cubicBezTo>
                          <a:pt x="129" y="58"/>
                          <a:pt x="129" y="58"/>
                          <a:pt x="129" y="58"/>
                        </a:cubicBezTo>
                        <a:cubicBezTo>
                          <a:pt x="129" y="58"/>
                          <a:pt x="129" y="58"/>
                          <a:pt x="129" y="58"/>
                        </a:cubicBezTo>
                        <a:cubicBezTo>
                          <a:pt x="129" y="58"/>
                          <a:pt x="129" y="58"/>
                          <a:pt x="129" y="58"/>
                        </a:cubicBezTo>
                        <a:cubicBezTo>
                          <a:pt x="129" y="58"/>
                          <a:pt x="129" y="58"/>
                          <a:pt x="129" y="58"/>
                        </a:cubicBezTo>
                        <a:cubicBezTo>
                          <a:pt x="129" y="58"/>
                          <a:pt x="129" y="58"/>
                          <a:pt x="129" y="58"/>
                        </a:cubicBezTo>
                        <a:cubicBezTo>
                          <a:pt x="129" y="59"/>
                          <a:pt x="129" y="59"/>
                          <a:pt x="129" y="59"/>
                        </a:cubicBezTo>
                        <a:cubicBezTo>
                          <a:pt x="129" y="59"/>
                          <a:pt x="129" y="59"/>
                          <a:pt x="129" y="59"/>
                        </a:cubicBezTo>
                        <a:cubicBezTo>
                          <a:pt x="129" y="59"/>
                          <a:pt x="129" y="59"/>
                          <a:pt x="129" y="59"/>
                        </a:cubicBezTo>
                        <a:cubicBezTo>
                          <a:pt x="129" y="59"/>
                          <a:pt x="129" y="59"/>
                          <a:pt x="129" y="59"/>
                        </a:cubicBezTo>
                        <a:cubicBezTo>
                          <a:pt x="129" y="60"/>
                          <a:pt x="129" y="60"/>
                          <a:pt x="129" y="60"/>
                        </a:cubicBezTo>
                        <a:cubicBezTo>
                          <a:pt x="129" y="60"/>
                          <a:pt x="129" y="60"/>
                          <a:pt x="129" y="61"/>
                        </a:cubicBezTo>
                        <a:cubicBezTo>
                          <a:pt x="129" y="61"/>
                          <a:pt x="129" y="61"/>
                          <a:pt x="129" y="61"/>
                        </a:cubicBezTo>
                        <a:cubicBezTo>
                          <a:pt x="129" y="61"/>
                          <a:pt x="129" y="61"/>
                          <a:pt x="129" y="61"/>
                        </a:cubicBezTo>
                        <a:cubicBezTo>
                          <a:pt x="129" y="62"/>
                          <a:pt x="130" y="62"/>
                          <a:pt x="130" y="63"/>
                        </a:cubicBezTo>
                        <a:cubicBezTo>
                          <a:pt x="130" y="63"/>
                          <a:pt x="130" y="63"/>
                          <a:pt x="130" y="63"/>
                        </a:cubicBezTo>
                        <a:cubicBezTo>
                          <a:pt x="130" y="63"/>
                          <a:pt x="130" y="63"/>
                          <a:pt x="130" y="63"/>
                        </a:cubicBezTo>
                        <a:cubicBezTo>
                          <a:pt x="130" y="63"/>
                          <a:pt x="130" y="63"/>
                          <a:pt x="130" y="63"/>
                        </a:cubicBezTo>
                        <a:cubicBezTo>
                          <a:pt x="131" y="64"/>
                          <a:pt x="131" y="64"/>
                          <a:pt x="132" y="64"/>
                        </a:cubicBezTo>
                        <a:cubicBezTo>
                          <a:pt x="132" y="64"/>
                          <a:pt x="132" y="64"/>
                          <a:pt x="132" y="64"/>
                        </a:cubicBezTo>
                        <a:cubicBezTo>
                          <a:pt x="132" y="64"/>
                          <a:pt x="132" y="64"/>
                          <a:pt x="132" y="64"/>
                        </a:cubicBezTo>
                        <a:cubicBezTo>
                          <a:pt x="111" y="77"/>
                          <a:pt x="111" y="77"/>
                          <a:pt x="111" y="77"/>
                        </a:cubicBezTo>
                        <a:cubicBezTo>
                          <a:pt x="107" y="75"/>
                          <a:pt x="102" y="74"/>
                          <a:pt x="98" y="75"/>
                        </a:cubicBezTo>
                        <a:cubicBezTo>
                          <a:pt x="97" y="75"/>
                          <a:pt x="97" y="75"/>
                          <a:pt x="97" y="75"/>
                        </a:cubicBezTo>
                        <a:cubicBezTo>
                          <a:pt x="97" y="76"/>
                          <a:pt x="97" y="76"/>
                          <a:pt x="97" y="76"/>
                        </a:cubicBezTo>
                        <a:cubicBezTo>
                          <a:pt x="97" y="76"/>
                          <a:pt x="97" y="76"/>
                          <a:pt x="97" y="76"/>
                        </a:cubicBezTo>
                        <a:cubicBezTo>
                          <a:pt x="96" y="76"/>
                          <a:pt x="96" y="76"/>
                          <a:pt x="96" y="76"/>
                        </a:cubicBezTo>
                        <a:cubicBezTo>
                          <a:pt x="96" y="76"/>
                          <a:pt x="96" y="76"/>
                          <a:pt x="96" y="76"/>
                        </a:cubicBezTo>
                        <a:cubicBezTo>
                          <a:pt x="95" y="76"/>
                          <a:pt x="95" y="76"/>
                          <a:pt x="95" y="76"/>
                        </a:cubicBezTo>
                        <a:cubicBezTo>
                          <a:pt x="95" y="76"/>
                          <a:pt x="95" y="76"/>
                          <a:pt x="95" y="76"/>
                        </a:cubicBezTo>
                        <a:cubicBezTo>
                          <a:pt x="94" y="77"/>
                          <a:pt x="94" y="77"/>
                          <a:pt x="94" y="77"/>
                        </a:cubicBezTo>
                        <a:cubicBezTo>
                          <a:pt x="20" y="34"/>
                          <a:pt x="20" y="34"/>
                          <a:pt x="20" y="34"/>
                        </a:cubicBezTo>
                        <a:cubicBezTo>
                          <a:pt x="20" y="34"/>
                          <a:pt x="20" y="34"/>
                          <a:pt x="20" y="34"/>
                        </a:cubicBezTo>
                        <a:cubicBezTo>
                          <a:pt x="20" y="34"/>
                          <a:pt x="20" y="34"/>
                          <a:pt x="20" y="34"/>
                        </a:cubicBezTo>
                        <a:cubicBezTo>
                          <a:pt x="21" y="33"/>
                          <a:pt x="21" y="33"/>
                          <a:pt x="21" y="33"/>
                        </a:cubicBezTo>
                        <a:cubicBezTo>
                          <a:pt x="21" y="33"/>
                          <a:pt x="21" y="33"/>
                          <a:pt x="21" y="33"/>
                        </a:cubicBezTo>
                        <a:cubicBezTo>
                          <a:pt x="21" y="33"/>
                          <a:pt x="21" y="33"/>
                          <a:pt x="21" y="33"/>
                        </a:cubicBezTo>
                        <a:cubicBezTo>
                          <a:pt x="21" y="33"/>
                          <a:pt x="21" y="33"/>
                          <a:pt x="21" y="33"/>
                        </a:cubicBezTo>
                        <a:cubicBezTo>
                          <a:pt x="21" y="33"/>
                          <a:pt x="21" y="33"/>
                          <a:pt x="21" y="33"/>
                        </a:cubicBezTo>
                        <a:cubicBezTo>
                          <a:pt x="21" y="33"/>
                          <a:pt x="21" y="33"/>
                          <a:pt x="21" y="33"/>
                        </a:cubicBezTo>
                        <a:cubicBezTo>
                          <a:pt x="22" y="33"/>
                          <a:pt x="22" y="33"/>
                          <a:pt x="22" y="33"/>
                        </a:cubicBezTo>
                        <a:cubicBezTo>
                          <a:pt x="22" y="32"/>
                          <a:pt x="22" y="32"/>
                          <a:pt x="22" y="32"/>
                        </a:cubicBezTo>
                        <a:cubicBezTo>
                          <a:pt x="22" y="32"/>
                          <a:pt x="22" y="32"/>
                          <a:pt x="22" y="32"/>
                        </a:cubicBezTo>
                        <a:cubicBezTo>
                          <a:pt x="22" y="32"/>
                          <a:pt x="22" y="32"/>
                          <a:pt x="22" y="32"/>
                        </a:cubicBezTo>
                        <a:cubicBezTo>
                          <a:pt x="22" y="32"/>
                          <a:pt x="22" y="32"/>
                          <a:pt x="22" y="32"/>
                        </a:cubicBezTo>
                        <a:cubicBezTo>
                          <a:pt x="22" y="32"/>
                          <a:pt x="22" y="32"/>
                          <a:pt x="22" y="32"/>
                        </a:cubicBezTo>
                        <a:cubicBezTo>
                          <a:pt x="22" y="32"/>
                          <a:pt x="22" y="32"/>
                          <a:pt x="22" y="32"/>
                        </a:cubicBezTo>
                        <a:cubicBezTo>
                          <a:pt x="22" y="32"/>
                          <a:pt x="22" y="32"/>
                          <a:pt x="22" y="32"/>
                        </a:cubicBezTo>
                        <a:cubicBezTo>
                          <a:pt x="22" y="32"/>
                          <a:pt x="22" y="32"/>
                          <a:pt x="22" y="32"/>
                        </a:cubicBezTo>
                        <a:cubicBezTo>
                          <a:pt x="23" y="32"/>
                          <a:pt x="23" y="32"/>
                          <a:pt x="23" y="32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0"/>
                          <a:pt x="23" y="30"/>
                          <a:pt x="23" y="30"/>
                        </a:cubicBezTo>
                        <a:cubicBezTo>
                          <a:pt x="23" y="30"/>
                          <a:pt x="23" y="30"/>
                          <a:pt x="23" y="30"/>
                        </a:cubicBezTo>
                        <a:cubicBezTo>
                          <a:pt x="23" y="30"/>
                          <a:pt x="23" y="30"/>
                          <a:pt x="23" y="30"/>
                        </a:cubicBezTo>
                        <a:cubicBezTo>
                          <a:pt x="23" y="30"/>
                          <a:pt x="23" y="30"/>
                          <a:pt x="23" y="30"/>
                        </a:cubicBezTo>
                        <a:cubicBezTo>
                          <a:pt x="23" y="30"/>
                          <a:pt x="23" y="30"/>
                          <a:pt x="23" y="30"/>
                        </a:cubicBezTo>
                        <a:cubicBezTo>
                          <a:pt x="23" y="30"/>
                          <a:pt x="23" y="30"/>
                          <a:pt x="23" y="30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7"/>
                          <a:pt x="22" y="26"/>
                          <a:pt x="20" y="24"/>
                        </a:cubicBezTo>
                        <a:cubicBezTo>
                          <a:pt x="41" y="12"/>
                          <a:pt x="41" y="12"/>
                          <a:pt x="41" y="12"/>
                        </a:cubicBezTo>
                        <a:cubicBezTo>
                          <a:pt x="42" y="13"/>
                          <a:pt x="44" y="13"/>
                          <a:pt x="45" y="13"/>
                        </a:cubicBez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97" name="Freeform 640">
                    <a:extLst>
                      <a:ext uri="{FF2B5EF4-FFF2-40B4-BE49-F238E27FC236}">
                        <a16:creationId xmlns:a16="http://schemas.microsoft.com/office/drawing/2014/main" id="{47262F10-C718-4764-A4CD-4DFD30E1E23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643" y="3305"/>
                    <a:ext cx="62" cy="38"/>
                  </a:xfrm>
                  <a:custGeom>
                    <a:avLst/>
                    <a:gdLst>
                      <a:gd name="T0" fmla="*/ 33 w 40"/>
                      <a:gd name="T1" fmla="*/ 20 h 24"/>
                      <a:gd name="T2" fmla="*/ 35 w 40"/>
                      <a:gd name="T3" fmla="*/ 19 h 24"/>
                      <a:gd name="T4" fmla="*/ 36 w 40"/>
                      <a:gd name="T5" fmla="*/ 18 h 24"/>
                      <a:gd name="T6" fmla="*/ 37 w 40"/>
                      <a:gd name="T7" fmla="*/ 17 h 24"/>
                      <a:gd name="T8" fmla="*/ 38 w 40"/>
                      <a:gd name="T9" fmla="*/ 16 h 24"/>
                      <a:gd name="T10" fmla="*/ 38 w 40"/>
                      <a:gd name="T11" fmla="*/ 16 h 24"/>
                      <a:gd name="T12" fmla="*/ 39 w 40"/>
                      <a:gd name="T13" fmla="*/ 15 h 24"/>
                      <a:gd name="T14" fmla="*/ 40 w 40"/>
                      <a:gd name="T15" fmla="*/ 14 h 24"/>
                      <a:gd name="T16" fmla="*/ 40 w 40"/>
                      <a:gd name="T17" fmla="*/ 12 h 24"/>
                      <a:gd name="T18" fmla="*/ 40 w 40"/>
                      <a:gd name="T19" fmla="*/ 11 h 24"/>
                      <a:gd name="T20" fmla="*/ 40 w 40"/>
                      <a:gd name="T21" fmla="*/ 10 h 24"/>
                      <a:gd name="T22" fmla="*/ 40 w 40"/>
                      <a:gd name="T23" fmla="*/ 9 h 24"/>
                      <a:gd name="T24" fmla="*/ 39 w 40"/>
                      <a:gd name="T25" fmla="*/ 8 h 24"/>
                      <a:gd name="T26" fmla="*/ 38 w 40"/>
                      <a:gd name="T27" fmla="*/ 7 h 24"/>
                      <a:gd name="T28" fmla="*/ 38 w 40"/>
                      <a:gd name="T29" fmla="*/ 6 h 24"/>
                      <a:gd name="T30" fmla="*/ 37 w 40"/>
                      <a:gd name="T31" fmla="*/ 5 h 24"/>
                      <a:gd name="T32" fmla="*/ 36 w 40"/>
                      <a:gd name="T33" fmla="*/ 4 h 24"/>
                      <a:gd name="T34" fmla="*/ 35 w 40"/>
                      <a:gd name="T35" fmla="*/ 4 h 24"/>
                      <a:gd name="T36" fmla="*/ 33 w 40"/>
                      <a:gd name="T37" fmla="*/ 3 h 24"/>
                      <a:gd name="T38" fmla="*/ 32 w 40"/>
                      <a:gd name="T39" fmla="*/ 2 h 24"/>
                      <a:gd name="T40" fmla="*/ 30 w 40"/>
                      <a:gd name="T41" fmla="*/ 1 h 24"/>
                      <a:gd name="T42" fmla="*/ 29 w 40"/>
                      <a:gd name="T43" fmla="*/ 1 h 24"/>
                      <a:gd name="T44" fmla="*/ 27 w 40"/>
                      <a:gd name="T45" fmla="*/ 0 h 24"/>
                      <a:gd name="T46" fmla="*/ 25 w 40"/>
                      <a:gd name="T47" fmla="*/ 0 h 24"/>
                      <a:gd name="T48" fmla="*/ 23 w 40"/>
                      <a:gd name="T49" fmla="*/ 0 h 24"/>
                      <a:gd name="T50" fmla="*/ 22 w 40"/>
                      <a:gd name="T51" fmla="*/ 0 h 24"/>
                      <a:gd name="T52" fmla="*/ 20 w 40"/>
                      <a:gd name="T53" fmla="*/ 0 h 24"/>
                      <a:gd name="T54" fmla="*/ 19 w 40"/>
                      <a:gd name="T55" fmla="*/ 0 h 24"/>
                      <a:gd name="T56" fmla="*/ 17 w 40"/>
                      <a:gd name="T57" fmla="*/ 0 h 24"/>
                      <a:gd name="T58" fmla="*/ 15 w 40"/>
                      <a:gd name="T59" fmla="*/ 0 h 24"/>
                      <a:gd name="T60" fmla="*/ 13 w 40"/>
                      <a:gd name="T61" fmla="*/ 0 h 24"/>
                      <a:gd name="T62" fmla="*/ 11 w 40"/>
                      <a:gd name="T63" fmla="*/ 1 h 24"/>
                      <a:gd name="T64" fmla="*/ 10 w 40"/>
                      <a:gd name="T65" fmla="*/ 1 h 24"/>
                      <a:gd name="T66" fmla="*/ 8 w 40"/>
                      <a:gd name="T67" fmla="*/ 2 h 24"/>
                      <a:gd name="T68" fmla="*/ 6 w 40"/>
                      <a:gd name="T69" fmla="*/ 3 h 24"/>
                      <a:gd name="T70" fmla="*/ 5 w 40"/>
                      <a:gd name="T71" fmla="*/ 4 h 24"/>
                      <a:gd name="T72" fmla="*/ 4 w 40"/>
                      <a:gd name="T73" fmla="*/ 5 h 24"/>
                      <a:gd name="T74" fmla="*/ 3 w 40"/>
                      <a:gd name="T75" fmla="*/ 5 h 24"/>
                      <a:gd name="T76" fmla="*/ 2 w 40"/>
                      <a:gd name="T77" fmla="*/ 6 h 24"/>
                      <a:gd name="T78" fmla="*/ 1 w 40"/>
                      <a:gd name="T79" fmla="*/ 8 h 24"/>
                      <a:gd name="T80" fmla="*/ 0 w 40"/>
                      <a:gd name="T81" fmla="*/ 9 h 24"/>
                      <a:gd name="T82" fmla="*/ 0 w 40"/>
                      <a:gd name="T83" fmla="*/ 9 h 24"/>
                      <a:gd name="T84" fmla="*/ 0 w 40"/>
                      <a:gd name="T85" fmla="*/ 10 h 24"/>
                      <a:gd name="T86" fmla="*/ 0 w 40"/>
                      <a:gd name="T87" fmla="*/ 11 h 24"/>
                      <a:gd name="T88" fmla="*/ 31 w 40"/>
                      <a:gd name="T89" fmla="*/ 21 h 24"/>
                      <a:gd name="T90" fmla="*/ 29 w 40"/>
                      <a:gd name="T91" fmla="*/ 7 h 24"/>
                      <a:gd name="T92" fmla="*/ 26 w 40"/>
                      <a:gd name="T93" fmla="*/ 10 h 24"/>
                      <a:gd name="T94" fmla="*/ 23 w 40"/>
                      <a:gd name="T95" fmla="*/ 10 h 24"/>
                      <a:gd name="T96" fmla="*/ 19 w 40"/>
                      <a:gd name="T97" fmla="*/ 17 h 24"/>
                      <a:gd name="T98" fmla="*/ 11 w 40"/>
                      <a:gd name="T99" fmla="*/ 16 h 24"/>
                      <a:gd name="T100" fmla="*/ 10 w 40"/>
                      <a:gd name="T101" fmla="*/ 11 h 24"/>
                      <a:gd name="T102" fmla="*/ 15 w 40"/>
                      <a:gd name="T103" fmla="*/ 13 h 24"/>
                      <a:gd name="T104" fmla="*/ 18 w 40"/>
                      <a:gd name="T105" fmla="*/ 6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40" h="24">
                        <a:moveTo>
                          <a:pt x="31" y="21"/>
                        </a:moveTo>
                        <a:cubicBezTo>
                          <a:pt x="31" y="21"/>
                          <a:pt x="31" y="21"/>
                          <a:pt x="31" y="21"/>
                        </a:cubicBezTo>
                        <a:cubicBezTo>
                          <a:pt x="31" y="21"/>
                          <a:pt x="31" y="21"/>
                          <a:pt x="31" y="21"/>
                        </a:cubicBezTo>
                        <a:cubicBezTo>
                          <a:pt x="32" y="21"/>
                          <a:pt x="32" y="20"/>
                          <a:pt x="33" y="20"/>
                        </a:cubicBezTo>
                        <a:cubicBezTo>
                          <a:pt x="33" y="20"/>
                          <a:pt x="33" y="20"/>
                          <a:pt x="33" y="20"/>
                        </a:cubicBezTo>
                        <a:cubicBezTo>
                          <a:pt x="34" y="19"/>
                          <a:pt x="34" y="19"/>
                          <a:pt x="34" y="19"/>
                        </a:cubicBezTo>
                        <a:cubicBezTo>
                          <a:pt x="34" y="19"/>
                          <a:pt x="34" y="19"/>
                          <a:pt x="34" y="19"/>
                        </a:cubicBezTo>
                        <a:cubicBezTo>
                          <a:pt x="35" y="19"/>
                          <a:pt x="35" y="19"/>
                          <a:pt x="35" y="19"/>
                        </a:cubicBezTo>
                        <a:cubicBezTo>
                          <a:pt x="35" y="19"/>
                          <a:pt x="35" y="19"/>
                          <a:pt x="35" y="19"/>
                        </a:cubicBezTo>
                        <a:cubicBezTo>
                          <a:pt x="36" y="19"/>
                          <a:pt x="36" y="19"/>
                          <a:pt x="36" y="19"/>
                        </a:cubicBezTo>
                        <a:cubicBezTo>
                          <a:pt x="36" y="18"/>
                          <a:pt x="36" y="18"/>
                          <a:pt x="36" y="18"/>
                        </a:cubicBezTo>
                        <a:cubicBezTo>
                          <a:pt x="36" y="18"/>
                          <a:pt x="36" y="18"/>
                          <a:pt x="36" y="18"/>
                        </a:cubicBezTo>
                        <a:cubicBezTo>
                          <a:pt x="37" y="18"/>
                          <a:pt x="37" y="18"/>
                          <a:pt x="37" y="18"/>
                        </a:cubicBezTo>
                        <a:cubicBezTo>
                          <a:pt x="37" y="18"/>
                          <a:pt x="37" y="18"/>
                          <a:pt x="37" y="18"/>
                        </a:cubicBezTo>
                        <a:cubicBezTo>
                          <a:pt x="37" y="17"/>
                          <a:pt x="37" y="17"/>
                          <a:pt x="37" y="17"/>
                        </a:cubicBezTo>
                        <a:cubicBezTo>
                          <a:pt x="37" y="17"/>
                          <a:pt x="37" y="17"/>
                          <a:pt x="37" y="17"/>
                        </a:cubicBezTo>
                        <a:cubicBezTo>
                          <a:pt x="37" y="17"/>
                          <a:pt x="37" y="17"/>
                          <a:pt x="37" y="17"/>
                        </a:cubicBezTo>
                        <a:cubicBezTo>
                          <a:pt x="38" y="17"/>
                          <a:pt x="38" y="17"/>
                          <a:pt x="38" y="17"/>
                        </a:cubicBezTo>
                        <a:cubicBezTo>
                          <a:pt x="38" y="17"/>
                          <a:pt x="38" y="17"/>
                          <a:pt x="38" y="17"/>
                        </a:cubicBezTo>
                        <a:cubicBezTo>
                          <a:pt x="38" y="16"/>
                          <a:pt x="38" y="16"/>
                          <a:pt x="38" y="16"/>
                        </a:cubicBezTo>
                        <a:cubicBezTo>
                          <a:pt x="38" y="16"/>
                          <a:pt x="38" y="16"/>
                          <a:pt x="38" y="16"/>
                        </a:cubicBezTo>
                        <a:cubicBezTo>
                          <a:pt x="38" y="16"/>
                          <a:pt x="38" y="16"/>
                          <a:pt x="38" y="16"/>
                        </a:cubicBezTo>
                        <a:cubicBezTo>
                          <a:pt x="38" y="16"/>
                          <a:pt x="38" y="16"/>
                          <a:pt x="38" y="16"/>
                        </a:cubicBezTo>
                        <a:cubicBezTo>
                          <a:pt x="38" y="16"/>
                          <a:pt x="38" y="16"/>
                          <a:pt x="38" y="16"/>
                        </a:cubicBezTo>
                        <a:cubicBezTo>
                          <a:pt x="38" y="16"/>
                          <a:pt x="38" y="16"/>
                          <a:pt x="38" y="16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39" y="14"/>
                          <a:pt x="39" y="14"/>
                          <a:pt x="39" y="14"/>
                        </a:cubicBezTo>
                        <a:cubicBezTo>
                          <a:pt x="39" y="14"/>
                          <a:pt x="39" y="14"/>
                          <a:pt x="39" y="14"/>
                        </a:cubicBezTo>
                        <a:cubicBezTo>
                          <a:pt x="39" y="14"/>
                          <a:pt x="39" y="14"/>
                          <a:pt x="39" y="14"/>
                        </a:cubicBezTo>
                        <a:cubicBezTo>
                          <a:pt x="40" y="14"/>
                          <a:pt x="40" y="14"/>
                          <a:pt x="40" y="14"/>
                        </a:cubicBezTo>
                        <a:cubicBezTo>
                          <a:pt x="40" y="13"/>
                          <a:pt x="40" y="13"/>
                          <a:pt x="40" y="13"/>
                        </a:cubicBezTo>
                        <a:cubicBezTo>
                          <a:pt x="40" y="13"/>
                          <a:pt x="40" y="13"/>
                          <a:pt x="40" y="13"/>
                        </a:cubicBezTo>
                        <a:cubicBezTo>
                          <a:pt x="40" y="13"/>
                          <a:pt x="40" y="13"/>
                          <a:pt x="40" y="13"/>
                        </a:cubicBezTo>
                        <a:cubicBezTo>
                          <a:pt x="40" y="12"/>
                          <a:pt x="40" y="12"/>
                          <a:pt x="40" y="12"/>
                        </a:cubicBezTo>
                        <a:cubicBezTo>
                          <a:pt x="40" y="12"/>
                          <a:pt x="40" y="12"/>
                          <a:pt x="40" y="12"/>
                        </a:cubicBezTo>
                        <a:cubicBezTo>
                          <a:pt x="40" y="12"/>
                          <a:pt x="40" y="12"/>
                          <a:pt x="40" y="12"/>
                        </a:cubicBezTo>
                        <a:cubicBezTo>
                          <a:pt x="40" y="12"/>
                          <a:pt x="40" y="12"/>
                          <a:pt x="40" y="12"/>
                        </a:cubicBezTo>
                        <a:cubicBezTo>
                          <a:pt x="40" y="11"/>
                          <a:pt x="40" y="11"/>
                          <a:pt x="40" y="11"/>
                        </a:cubicBezTo>
                        <a:cubicBezTo>
                          <a:pt x="40" y="11"/>
                          <a:pt x="40" y="11"/>
                          <a:pt x="40" y="11"/>
                        </a:cubicBezTo>
                        <a:cubicBezTo>
                          <a:pt x="40" y="11"/>
                          <a:pt x="40" y="11"/>
                          <a:pt x="40" y="11"/>
                        </a:cubicBezTo>
                        <a:cubicBezTo>
                          <a:pt x="40" y="11"/>
                          <a:pt x="40" y="11"/>
                          <a:pt x="40" y="11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0" y="9"/>
                          <a:pt x="40" y="9"/>
                          <a:pt x="40" y="9"/>
                        </a:cubicBezTo>
                        <a:cubicBezTo>
                          <a:pt x="40" y="9"/>
                          <a:pt x="40" y="9"/>
                          <a:pt x="40" y="9"/>
                        </a:cubicBezTo>
                        <a:cubicBezTo>
                          <a:pt x="39" y="9"/>
                          <a:pt x="39" y="9"/>
                          <a:pt x="39" y="9"/>
                        </a:cubicBezTo>
                        <a:cubicBezTo>
                          <a:pt x="39" y="9"/>
                          <a:pt x="39" y="9"/>
                          <a:pt x="39" y="9"/>
                        </a:cubicBezTo>
                        <a:cubicBezTo>
                          <a:pt x="39" y="8"/>
                          <a:pt x="39" y="8"/>
                          <a:pt x="39" y="8"/>
                        </a:cubicBezTo>
                        <a:cubicBezTo>
                          <a:pt x="39" y="8"/>
                          <a:pt x="39" y="8"/>
                          <a:pt x="39" y="8"/>
                        </a:cubicBezTo>
                        <a:cubicBezTo>
                          <a:pt x="39" y="8"/>
                          <a:pt x="39" y="8"/>
                          <a:pt x="39" y="8"/>
                        </a:cubicBezTo>
                        <a:cubicBezTo>
                          <a:pt x="39" y="8"/>
                          <a:pt x="39" y="8"/>
                          <a:pt x="39" y="8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6"/>
                          <a:pt x="38" y="6"/>
                          <a:pt x="38" y="6"/>
                        </a:cubicBezTo>
                        <a:cubicBezTo>
                          <a:pt x="38" y="6"/>
                          <a:pt x="38" y="6"/>
                          <a:pt x="38" y="6"/>
                        </a:cubicBezTo>
                        <a:cubicBezTo>
                          <a:pt x="38" y="6"/>
                          <a:pt x="38" y="6"/>
                          <a:pt x="38" y="6"/>
                        </a:cubicBezTo>
                        <a:cubicBezTo>
                          <a:pt x="37" y="6"/>
                          <a:pt x="37" y="6"/>
                          <a:pt x="37" y="6"/>
                        </a:cubicBezTo>
                        <a:cubicBezTo>
                          <a:pt x="37" y="5"/>
                          <a:pt x="37" y="5"/>
                          <a:pt x="37" y="5"/>
                        </a:cubicBezTo>
                        <a:cubicBezTo>
                          <a:pt x="37" y="5"/>
                          <a:pt x="37" y="5"/>
                          <a:pt x="37" y="5"/>
                        </a:cubicBezTo>
                        <a:cubicBezTo>
                          <a:pt x="37" y="5"/>
                          <a:pt x="37" y="5"/>
                          <a:pt x="37" y="5"/>
                        </a:cubicBezTo>
                        <a:cubicBezTo>
                          <a:pt x="37" y="5"/>
                          <a:pt x="37" y="5"/>
                          <a:pt x="37" y="5"/>
                        </a:cubicBezTo>
                        <a:cubicBezTo>
                          <a:pt x="36" y="5"/>
                          <a:pt x="36" y="5"/>
                          <a:pt x="36" y="5"/>
                        </a:cubicBezTo>
                        <a:cubicBezTo>
                          <a:pt x="36" y="4"/>
                          <a:pt x="36" y="4"/>
                          <a:pt x="36" y="4"/>
                        </a:cubicBezTo>
                        <a:cubicBezTo>
                          <a:pt x="36" y="4"/>
                          <a:pt x="36" y="4"/>
                          <a:pt x="36" y="4"/>
                        </a:cubicBezTo>
                        <a:cubicBezTo>
                          <a:pt x="36" y="4"/>
                          <a:pt x="36" y="4"/>
                          <a:pt x="36" y="4"/>
                        </a:cubicBezTo>
                        <a:cubicBezTo>
                          <a:pt x="35" y="4"/>
                          <a:pt x="35" y="4"/>
                          <a:pt x="35" y="4"/>
                        </a:cubicBezTo>
                        <a:cubicBezTo>
                          <a:pt x="35" y="4"/>
                          <a:pt x="35" y="4"/>
                          <a:pt x="35" y="4"/>
                        </a:cubicBezTo>
                        <a:cubicBezTo>
                          <a:pt x="35" y="4"/>
                          <a:pt x="35" y="4"/>
                          <a:pt x="35" y="4"/>
                        </a:cubicBezTo>
                        <a:cubicBezTo>
                          <a:pt x="34" y="3"/>
                          <a:pt x="34" y="3"/>
                          <a:pt x="34" y="3"/>
                        </a:cubicBezTo>
                        <a:cubicBezTo>
                          <a:pt x="34" y="3"/>
                          <a:pt x="34" y="3"/>
                          <a:pt x="34" y="3"/>
                        </a:cubicBezTo>
                        <a:cubicBezTo>
                          <a:pt x="33" y="3"/>
                          <a:pt x="33" y="3"/>
                          <a:pt x="33" y="3"/>
                        </a:cubicBezTo>
                        <a:cubicBezTo>
                          <a:pt x="33" y="3"/>
                          <a:pt x="33" y="3"/>
                          <a:pt x="33" y="3"/>
                        </a:cubicBezTo>
                        <a:cubicBezTo>
                          <a:pt x="33" y="2"/>
                          <a:pt x="33" y="2"/>
                          <a:pt x="33" y="2"/>
                        </a:cubicBezTo>
                        <a:cubicBezTo>
                          <a:pt x="32" y="2"/>
                          <a:pt x="32" y="2"/>
                          <a:pt x="32" y="2"/>
                        </a:cubicBezTo>
                        <a:cubicBezTo>
                          <a:pt x="32" y="2"/>
                          <a:pt x="32" y="2"/>
                          <a:pt x="32" y="2"/>
                        </a:cubicBezTo>
                        <a:cubicBezTo>
                          <a:pt x="31" y="2"/>
                          <a:pt x="31" y="2"/>
                          <a:pt x="31" y="2"/>
                        </a:cubicBezTo>
                        <a:cubicBezTo>
                          <a:pt x="31" y="2"/>
                          <a:pt x="31" y="2"/>
                          <a:pt x="31" y="2"/>
                        </a:cubicBezTo>
                        <a:cubicBezTo>
                          <a:pt x="31" y="2"/>
                          <a:pt x="31" y="2"/>
                          <a:pt x="31" y="2"/>
                        </a:cubicBezTo>
                        <a:cubicBezTo>
                          <a:pt x="30" y="1"/>
                          <a:pt x="30" y="1"/>
                          <a:pt x="30" y="1"/>
                        </a:cubicBezTo>
                        <a:cubicBezTo>
                          <a:pt x="29" y="1"/>
                          <a:pt x="29" y="1"/>
                          <a:pt x="29" y="1"/>
                        </a:cubicBezTo>
                        <a:cubicBezTo>
                          <a:pt x="29" y="1"/>
                          <a:pt x="29" y="1"/>
                          <a:pt x="29" y="1"/>
                        </a:cubicBezTo>
                        <a:cubicBezTo>
                          <a:pt x="29" y="1"/>
                          <a:pt x="29" y="1"/>
                          <a:pt x="29" y="1"/>
                        </a:cubicBezTo>
                        <a:cubicBezTo>
                          <a:pt x="29" y="1"/>
                          <a:pt x="29" y="1"/>
                          <a:pt x="29" y="1"/>
                        </a:cubicBezTo>
                        <a:cubicBezTo>
                          <a:pt x="28" y="1"/>
                          <a:pt x="28" y="1"/>
                          <a:pt x="28" y="1"/>
                        </a:cubicBezTo>
                        <a:cubicBezTo>
                          <a:pt x="28" y="1"/>
                          <a:pt x="28" y="1"/>
                          <a:pt x="28" y="1"/>
                        </a:cubicBezTo>
                        <a:cubicBezTo>
                          <a:pt x="27" y="1"/>
                          <a:pt x="27" y="1"/>
                          <a:pt x="27" y="1"/>
                        </a:cubicBez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26" y="0"/>
                          <a:pt x="26" y="0"/>
                          <a:pt x="26" y="0"/>
                        </a:cubicBezTo>
                        <a:cubicBezTo>
                          <a:pt x="26" y="0"/>
                          <a:pt x="26" y="0"/>
                          <a:pt x="26" y="0"/>
                        </a:cubicBezTo>
                        <a:cubicBezTo>
                          <a:pt x="25" y="0"/>
                          <a:pt x="25" y="0"/>
                          <a:pt x="25" y="0"/>
                        </a:cubicBezTo>
                        <a:cubicBezTo>
                          <a:pt x="25" y="0"/>
                          <a:pt x="25" y="0"/>
                          <a:pt x="25" y="0"/>
                        </a:cubicBezTo>
                        <a:cubicBezTo>
                          <a:pt x="25" y="0"/>
                          <a:pt x="25" y="0"/>
                          <a:pt x="25" y="0"/>
                        </a:cubicBezTo>
                        <a:cubicBezTo>
                          <a:pt x="24" y="0"/>
                          <a:pt x="24" y="0"/>
                          <a:pt x="24" y="0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2" y="0"/>
                          <a:pt x="22" y="0"/>
                          <a:pt x="22" y="0"/>
                        </a:cubicBezTo>
                        <a:cubicBezTo>
                          <a:pt x="22" y="0"/>
                          <a:pt x="22" y="0"/>
                          <a:pt x="22" y="0"/>
                        </a:cubicBez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20" y="0"/>
                          <a:pt x="20" y="0"/>
                          <a:pt x="20" y="0"/>
                        </a:cubicBezTo>
                        <a:cubicBezTo>
                          <a:pt x="20" y="0"/>
                          <a:pt x="20" y="0"/>
                          <a:pt x="20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1"/>
                          <a:pt x="13" y="1"/>
                          <a:pt x="13" y="1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0" y="14"/>
                          <a:pt x="2" y="17"/>
                          <a:pt x="6" y="19"/>
                        </a:cubicBezTo>
                        <a:cubicBezTo>
                          <a:pt x="13" y="23"/>
                          <a:pt x="23" y="24"/>
                          <a:pt x="31" y="21"/>
                        </a:cubicBezTo>
                        <a:close/>
                        <a:moveTo>
                          <a:pt x="22" y="5"/>
                        </a:moveTo>
                        <a:cubicBezTo>
                          <a:pt x="24" y="5"/>
                          <a:pt x="25" y="6"/>
                          <a:pt x="27" y="6"/>
                        </a:cubicBezTo>
                        <a:cubicBezTo>
                          <a:pt x="28" y="6"/>
                          <a:pt x="28" y="6"/>
                          <a:pt x="28" y="6"/>
                        </a:cubicBezTo>
                        <a:cubicBezTo>
                          <a:pt x="29" y="7"/>
                          <a:pt x="29" y="7"/>
                          <a:pt x="29" y="7"/>
                        </a:cubicBezTo>
                        <a:cubicBezTo>
                          <a:pt x="28" y="7"/>
                          <a:pt x="28" y="7"/>
                          <a:pt x="28" y="7"/>
                        </a:cubicBezTo>
                        <a:cubicBezTo>
                          <a:pt x="30" y="8"/>
                          <a:pt x="30" y="9"/>
                          <a:pt x="31" y="10"/>
                        </a:cubicBezTo>
                        <a:cubicBezTo>
                          <a:pt x="31" y="11"/>
                          <a:pt x="31" y="11"/>
                          <a:pt x="30" y="12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3" y="10"/>
                          <a:pt x="23" y="10"/>
                          <a:pt x="23" y="10"/>
                        </a:cubicBezTo>
                        <a:cubicBezTo>
                          <a:pt x="24" y="12"/>
                          <a:pt x="25" y="13"/>
                          <a:pt x="25" y="14"/>
                        </a:cubicBezTo>
                        <a:cubicBezTo>
                          <a:pt x="25" y="15"/>
                          <a:pt x="25" y="15"/>
                          <a:pt x="24" y="16"/>
                        </a:cubicBezTo>
                        <a:cubicBezTo>
                          <a:pt x="23" y="17"/>
                          <a:pt x="22" y="17"/>
                          <a:pt x="21" y="17"/>
                        </a:cubicBezTo>
                        <a:cubicBezTo>
                          <a:pt x="20" y="17"/>
                          <a:pt x="20" y="17"/>
                          <a:pt x="19" y="17"/>
                        </a:cubicBezTo>
                        <a:cubicBezTo>
                          <a:pt x="18" y="17"/>
                          <a:pt x="17" y="17"/>
                          <a:pt x="16" y="17"/>
                        </a:cubicBezTo>
                        <a:cubicBezTo>
                          <a:pt x="15" y="16"/>
                          <a:pt x="15" y="16"/>
                          <a:pt x="14" y="16"/>
                        </a:cubicBezTo>
                        <a:cubicBezTo>
                          <a:pt x="12" y="17"/>
                          <a:pt x="12" y="17"/>
                          <a:pt x="12" y="17"/>
                        </a:cubicBezTo>
                        <a:cubicBezTo>
                          <a:pt x="11" y="16"/>
                          <a:pt x="11" y="16"/>
                          <a:pt x="11" y="16"/>
                        </a:cubicBezTo>
                        <a:cubicBezTo>
                          <a:pt x="12" y="15"/>
                          <a:pt x="12" y="15"/>
                          <a:pt x="12" y="15"/>
                        </a:cubicBezTo>
                        <a:cubicBezTo>
                          <a:pt x="12" y="14"/>
                          <a:pt x="11" y="14"/>
                          <a:pt x="11" y="13"/>
                        </a:cubicBezTo>
                        <a:cubicBezTo>
                          <a:pt x="10" y="13"/>
                          <a:pt x="10" y="12"/>
                          <a:pt x="10" y="12"/>
                        </a:cubicBezTo>
                        <a:cubicBezTo>
                          <a:pt x="10" y="11"/>
                          <a:pt x="10" y="11"/>
                          <a:pt x="10" y="11"/>
                        </a:cubicBezTo>
                        <a:cubicBezTo>
                          <a:pt x="11" y="10"/>
                          <a:pt x="11" y="10"/>
                          <a:pt x="11" y="9"/>
                        </a:cubicBezTo>
                        <a:cubicBezTo>
                          <a:pt x="16" y="11"/>
                          <a:pt x="16" y="11"/>
                          <a:pt x="16" y="11"/>
                        </a:cubicBezTo>
                        <a:cubicBezTo>
                          <a:pt x="15" y="12"/>
                          <a:pt x="15" y="12"/>
                          <a:pt x="15" y="12"/>
                        </a:cubicBezTo>
                        <a:cubicBezTo>
                          <a:pt x="15" y="13"/>
                          <a:pt x="15" y="13"/>
                          <a:pt x="15" y="13"/>
                        </a:cubicBezTo>
                        <a:cubicBezTo>
                          <a:pt x="18" y="11"/>
                          <a:pt x="18" y="11"/>
                          <a:pt x="18" y="11"/>
                        </a:cubicBezTo>
                        <a:cubicBezTo>
                          <a:pt x="18" y="10"/>
                          <a:pt x="17" y="10"/>
                          <a:pt x="17" y="9"/>
                        </a:cubicBezTo>
                        <a:cubicBezTo>
                          <a:pt x="16" y="9"/>
                          <a:pt x="16" y="8"/>
                          <a:pt x="16" y="8"/>
                        </a:cubicBezTo>
                        <a:cubicBezTo>
                          <a:pt x="17" y="7"/>
                          <a:pt x="17" y="7"/>
                          <a:pt x="18" y="6"/>
                        </a:cubicBezTo>
                        <a:cubicBezTo>
                          <a:pt x="19" y="5"/>
                          <a:pt x="21" y="5"/>
                          <a:pt x="22" y="5"/>
                        </a:cubicBez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98" name="Freeform 641">
                    <a:extLst>
                      <a:ext uri="{FF2B5EF4-FFF2-40B4-BE49-F238E27FC236}">
                        <a16:creationId xmlns:a16="http://schemas.microsoft.com/office/drawing/2014/main" id="{432D4053-F76E-4C06-9884-2360A94EEC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0" y="3299"/>
                    <a:ext cx="159" cy="123"/>
                  </a:xfrm>
                  <a:custGeom>
                    <a:avLst/>
                    <a:gdLst>
                      <a:gd name="T0" fmla="*/ 159 w 159"/>
                      <a:gd name="T1" fmla="*/ 93 h 123"/>
                      <a:gd name="T2" fmla="*/ 0 w 159"/>
                      <a:gd name="T3" fmla="*/ 0 h 123"/>
                      <a:gd name="T4" fmla="*/ 0 w 159"/>
                      <a:gd name="T5" fmla="*/ 29 h 123"/>
                      <a:gd name="T6" fmla="*/ 159 w 159"/>
                      <a:gd name="T7" fmla="*/ 123 h 123"/>
                      <a:gd name="T8" fmla="*/ 159 w 159"/>
                      <a:gd name="T9" fmla="*/ 93 h 1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59" h="123">
                        <a:moveTo>
                          <a:pt x="159" y="93"/>
                        </a:moveTo>
                        <a:lnTo>
                          <a:pt x="0" y="0"/>
                        </a:lnTo>
                        <a:lnTo>
                          <a:pt x="0" y="29"/>
                        </a:lnTo>
                        <a:lnTo>
                          <a:pt x="159" y="123"/>
                        </a:lnTo>
                        <a:lnTo>
                          <a:pt x="159" y="93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99" name="Freeform 642">
                    <a:extLst>
                      <a:ext uri="{FF2B5EF4-FFF2-40B4-BE49-F238E27FC236}">
                        <a16:creationId xmlns:a16="http://schemas.microsoft.com/office/drawing/2014/main" id="{273BCB41-2D4D-4D2D-83F3-BD260C2F15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1" y="3347"/>
                    <a:ext cx="77" cy="75"/>
                  </a:xfrm>
                  <a:custGeom>
                    <a:avLst/>
                    <a:gdLst>
                      <a:gd name="T0" fmla="*/ 0 w 77"/>
                      <a:gd name="T1" fmla="*/ 45 h 75"/>
                      <a:gd name="T2" fmla="*/ 0 w 77"/>
                      <a:gd name="T3" fmla="*/ 75 h 75"/>
                      <a:gd name="T4" fmla="*/ 77 w 77"/>
                      <a:gd name="T5" fmla="*/ 30 h 75"/>
                      <a:gd name="T6" fmla="*/ 77 w 77"/>
                      <a:gd name="T7" fmla="*/ 0 h 75"/>
                      <a:gd name="T8" fmla="*/ 0 w 77"/>
                      <a:gd name="T9" fmla="*/ 45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7" h="75">
                        <a:moveTo>
                          <a:pt x="0" y="45"/>
                        </a:moveTo>
                        <a:lnTo>
                          <a:pt x="0" y="75"/>
                        </a:lnTo>
                        <a:lnTo>
                          <a:pt x="77" y="30"/>
                        </a:lnTo>
                        <a:lnTo>
                          <a:pt x="77" y="0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568C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00" name="Rectangle 643">
                    <a:extLst>
                      <a:ext uri="{FF2B5EF4-FFF2-40B4-BE49-F238E27FC236}">
                        <a16:creationId xmlns:a16="http://schemas.microsoft.com/office/drawing/2014/main" id="{8D5951B8-27FF-4F3C-B50E-5F1F99959E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262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01" name="Rectangle 644">
                    <a:extLst>
                      <a:ext uri="{FF2B5EF4-FFF2-40B4-BE49-F238E27FC236}">
                        <a16:creationId xmlns:a16="http://schemas.microsoft.com/office/drawing/2014/main" id="{E95F10D3-FBEA-4D7E-AD05-5835754181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261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02" name="Rectangle 645">
                    <a:extLst>
                      <a:ext uri="{FF2B5EF4-FFF2-40B4-BE49-F238E27FC236}">
                        <a16:creationId xmlns:a16="http://schemas.microsoft.com/office/drawing/2014/main" id="{5C02A216-E0C5-4B3C-A624-2AFBC39A1E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6" y="3261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03" name="Rectangle 646">
                    <a:extLst>
                      <a:ext uri="{FF2B5EF4-FFF2-40B4-BE49-F238E27FC236}">
                        <a16:creationId xmlns:a16="http://schemas.microsoft.com/office/drawing/2014/main" id="{0FB052D3-3DB8-4953-880D-52BBE3D2DD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6" y="3261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04" name="Freeform 647">
                    <a:extLst>
                      <a:ext uri="{FF2B5EF4-FFF2-40B4-BE49-F238E27FC236}">
                        <a16:creationId xmlns:a16="http://schemas.microsoft.com/office/drawing/2014/main" id="{D2C3C9CC-432E-43D6-A0C1-BA3D0B7EFA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6" y="326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05" name="Rectangle 648">
                    <a:extLst>
                      <a:ext uri="{FF2B5EF4-FFF2-40B4-BE49-F238E27FC236}">
                        <a16:creationId xmlns:a16="http://schemas.microsoft.com/office/drawing/2014/main" id="{B39B0363-3C37-4EE5-9723-5E3F38234A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262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06" name="Rectangle 649">
                    <a:extLst>
                      <a:ext uri="{FF2B5EF4-FFF2-40B4-BE49-F238E27FC236}">
                        <a16:creationId xmlns:a16="http://schemas.microsoft.com/office/drawing/2014/main" id="{4DD794AC-4556-41FC-8690-505734714D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6" y="3259"/>
                    <a:ext cx="1" cy="2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07" name="Freeform 650">
                    <a:extLst>
                      <a:ext uri="{FF2B5EF4-FFF2-40B4-BE49-F238E27FC236}">
                        <a16:creationId xmlns:a16="http://schemas.microsoft.com/office/drawing/2014/main" id="{A9FD0E85-01B0-4B80-8C1D-A83248319D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4" y="326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08" name="Rectangle 651">
                    <a:extLst>
                      <a:ext uri="{FF2B5EF4-FFF2-40B4-BE49-F238E27FC236}">
                        <a16:creationId xmlns:a16="http://schemas.microsoft.com/office/drawing/2014/main" id="{7AC37DFA-20D1-4AA4-94CF-7FEC432541A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6" y="3242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09" name="Rectangle 652">
                    <a:extLst>
                      <a:ext uri="{FF2B5EF4-FFF2-40B4-BE49-F238E27FC236}">
                        <a16:creationId xmlns:a16="http://schemas.microsoft.com/office/drawing/2014/main" id="{A0470FBF-7237-464C-A7C5-B2A93F78C4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3" y="3240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10" name="Rectangle 653">
                    <a:extLst>
                      <a:ext uri="{FF2B5EF4-FFF2-40B4-BE49-F238E27FC236}">
                        <a16:creationId xmlns:a16="http://schemas.microsoft.com/office/drawing/2014/main" id="{C9DFA6CB-BD9A-4A15-AC87-C6A2965E77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240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11" name="Rectangle 654">
                    <a:extLst>
                      <a:ext uri="{FF2B5EF4-FFF2-40B4-BE49-F238E27FC236}">
                        <a16:creationId xmlns:a16="http://schemas.microsoft.com/office/drawing/2014/main" id="{39DAB042-4535-4E10-B10C-F845A488C6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262"/>
                    <a:ext cx="1" cy="2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12" name="Rectangle 655">
                    <a:extLst>
                      <a:ext uri="{FF2B5EF4-FFF2-40B4-BE49-F238E27FC236}">
                        <a16:creationId xmlns:a16="http://schemas.microsoft.com/office/drawing/2014/main" id="{A20BB8FF-F06D-4CC8-934E-B1632FFE37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6" y="3259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13" name="Rectangle 656">
                    <a:extLst>
                      <a:ext uri="{FF2B5EF4-FFF2-40B4-BE49-F238E27FC236}">
                        <a16:creationId xmlns:a16="http://schemas.microsoft.com/office/drawing/2014/main" id="{C9B27724-B20F-4872-B860-D5659D7F1C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9" y="3242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14" name="Rectangle 657">
                    <a:extLst>
                      <a:ext uri="{FF2B5EF4-FFF2-40B4-BE49-F238E27FC236}">
                        <a16:creationId xmlns:a16="http://schemas.microsoft.com/office/drawing/2014/main" id="{D949DEAE-AAD8-4711-AD84-2802EF8532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9" y="3257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15" name="Rectangle 658">
                    <a:extLst>
                      <a:ext uri="{FF2B5EF4-FFF2-40B4-BE49-F238E27FC236}">
                        <a16:creationId xmlns:a16="http://schemas.microsoft.com/office/drawing/2014/main" id="{1246D5F3-4859-44C4-BAFE-C3D4E7F1AB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7" y="3259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16" name="Rectangle 659">
                    <a:extLst>
                      <a:ext uri="{FF2B5EF4-FFF2-40B4-BE49-F238E27FC236}">
                        <a16:creationId xmlns:a16="http://schemas.microsoft.com/office/drawing/2014/main" id="{7362CEAF-93CB-482A-B1C9-565A7E9C7C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7" y="3242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17" name="Rectangle 660">
                    <a:extLst>
                      <a:ext uri="{FF2B5EF4-FFF2-40B4-BE49-F238E27FC236}">
                        <a16:creationId xmlns:a16="http://schemas.microsoft.com/office/drawing/2014/main" id="{A68D30BE-3A33-4448-9263-284586F7223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9" y="3257"/>
                    <a:ext cx="2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18" name="Rectangle 661">
                    <a:extLst>
                      <a:ext uri="{FF2B5EF4-FFF2-40B4-BE49-F238E27FC236}">
                        <a16:creationId xmlns:a16="http://schemas.microsoft.com/office/drawing/2014/main" id="{CEEC2360-7A82-42DC-8B4F-C538FE8F9F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7" y="3259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19" name="Rectangle 662">
                    <a:extLst>
                      <a:ext uri="{FF2B5EF4-FFF2-40B4-BE49-F238E27FC236}">
                        <a16:creationId xmlns:a16="http://schemas.microsoft.com/office/drawing/2014/main" id="{F16D0BE1-0031-47C7-88F1-FB626D12AA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7" y="3257"/>
                    <a:ext cx="1" cy="2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20" name="Rectangle 663">
                    <a:extLst>
                      <a:ext uri="{FF2B5EF4-FFF2-40B4-BE49-F238E27FC236}">
                        <a16:creationId xmlns:a16="http://schemas.microsoft.com/office/drawing/2014/main" id="{D3C25CAD-E776-4254-ABF6-D3D11CB00D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2" y="3243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21" name="Rectangle 664">
                    <a:extLst>
                      <a:ext uri="{FF2B5EF4-FFF2-40B4-BE49-F238E27FC236}">
                        <a16:creationId xmlns:a16="http://schemas.microsoft.com/office/drawing/2014/main" id="{62036F5C-85ED-415F-ABC1-4B0010282E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0" y="3256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22" name="Rectangle 665">
                    <a:extLst>
                      <a:ext uri="{FF2B5EF4-FFF2-40B4-BE49-F238E27FC236}">
                        <a16:creationId xmlns:a16="http://schemas.microsoft.com/office/drawing/2014/main" id="{A4F48592-E468-4B58-A118-5386452ABB6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0" y="3242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23" name="Rectangle 666">
                    <a:extLst>
                      <a:ext uri="{FF2B5EF4-FFF2-40B4-BE49-F238E27FC236}">
                        <a16:creationId xmlns:a16="http://schemas.microsoft.com/office/drawing/2014/main" id="{ED973A92-67F2-4CE6-B3D8-5965DA7E60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2" y="3256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24" name="Rectangle 667">
                    <a:extLst>
                      <a:ext uri="{FF2B5EF4-FFF2-40B4-BE49-F238E27FC236}">
                        <a16:creationId xmlns:a16="http://schemas.microsoft.com/office/drawing/2014/main" id="{C0A9D437-52BA-407F-AFB1-4D7BED86E7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3" y="3243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25" name="Rectangle 668">
                    <a:extLst>
                      <a:ext uri="{FF2B5EF4-FFF2-40B4-BE49-F238E27FC236}">
                        <a16:creationId xmlns:a16="http://schemas.microsoft.com/office/drawing/2014/main" id="{8BE2A5DA-4C4A-4915-88C6-CD8655B1F2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3" y="3256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26" name="Rectangle 669">
                    <a:extLst>
                      <a:ext uri="{FF2B5EF4-FFF2-40B4-BE49-F238E27FC236}">
                        <a16:creationId xmlns:a16="http://schemas.microsoft.com/office/drawing/2014/main" id="{6CB4BAD1-1C6F-4B85-BB3C-7D7ABB41E5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3" y="3256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27" name="Freeform 670">
                    <a:extLst>
                      <a:ext uri="{FF2B5EF4-FFF2-40B4-BE49-F238E27FC236}">
                        <a16:creationId xmlns:a16="http://schemas.microsoft.com/office/drawing/2014/main" id="{6020500C-4775-438C-92AC-458307BE1A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7" y="3254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28" name="Freeform 671">
                    <a:extLst>
                      <a:ext uri="{FF2B5EF4-FFF2-40B4-BE49-F238E27FC236}">
                        <a16:creationId xmlns:a16="http://schemas.microsoft.com/office/drawing/2014/main" id="{1519DFDD-A324-4119-9E79-8A20748643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5" y="3254"/>
                    <a:ext cx="2" cy="2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2 w 2"/>
                      <a:gd name="T3" fmla="*/ 2 h 2"/>
                      <a:gd name="T4" fmla="*/ 0 w 2"/>
                      <a:gd name="T5" fmla="*/ 0 h 2"/>
                      <a:gd name="T6" fmla="*/ 0 w 2"/>
                      <a:gd name="T7" fmla="*/ 0 h 2"/>
                      <a:gd name="T8" fmla="*/ 2 w 2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lnTo>
                          <a:pt x="2" y="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29" name="Rectangle 672">
                    <a:extLst>
                      <a:ext uri="{FF2B5EF4-FFF2-40B4-BE49-F238E27FC236}">
                        <a16:creationId xmlns:a16="http://schemas.microsoft.com/office/drawing/2014/main" id="{0186BC33-EE28-4C69-AA3C-CE3CA771FE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5" y="3243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30" name="Freeform 673">
                    <a:extLst>
                      <a:ext uri="{FF2B5EF4-FFF2-40B4-BE49-F238E27FC236}">
                        <a16:creationId xmlns:a16="http://schemas.microsoft.com/office/drawing/2014/main" id="{61111911-B3D5-4A0C-9E0E-39634174CA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8" y="3243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1 w 1"/>
                      <a:gd name="T3" fmla="*/ 1 w 1"/>
                      <a:gd name="T4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31" name="Rectangle 674">
                    <a:extLst>
                      <a:ext uri="{FF2B5EF4-FFF2-40B4-BE49-F238E27FC236}">
                        <a16:creationId xmlns:a16="http://schemas.microsoft.com/office/drawing/2014/main" id="{FADC4C80-DE1E-4256-A1F9-BAC9161CB7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7" y="3254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32" name="Rectangle 675">
                    <a:extLst>
                      <a:ext uri="{FF2B5EF4-FFF2-40B4-BE49-F238E27FC236}">
                        <a16:creationId xmlns:a16="http://schemas.microsoft.com/office/drawing/2014/main" id="{D207CB33-6C7E-4E00-8E14-9C608586B0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8" y="3254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33" name="Rectangle 676">
                    <a:extLst>
                      <a:ext uri="{FF2B5EF4-FFF2-40B4-BE49-F238E27FC236}">
                        <a16:creationId xmlns:a16="http://schemas.microsoft.com/office/drawing/2014/main" id="{0ADD1719-1579-4C7C-91BE-284D557084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0" y="3254"/>
                    <a:ext cx="2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34" name="Rectangle 677">
                    <a:extLst>
                      <a:ext uri="{FF2B5EF4-FFF2-40B4-BE49-F238E27FC236}">
                        <a16:creationId xmlns:a16="http://schemas.microsoft.com/office/drawing/2014/main" id="{E842CECD-40DA-4300-B229-F20B41C56A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0" y="3243"/>
                    <a:ext cx="2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35" name="Freeform 678">
                    <a:extLst>
                      <a:ext uri="{FF2B5EF4-FFF2-40B4-BE49-F238E27FC236}">
                        <a16:creationId xmlns:a16="http://schemas.microsoft.com/office/drawing/2014/main" id="{D994B52E-17FD-4C2E-9CF9-640C250F22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21" y="3242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lnTo>
                          <a:pt x="0" y="0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36" name="Freeform 679">
                    <a:extLst>
                      <a:ext uri="{FF2B5EF4-FFF2-40B4-BE49-F238E27FC236}">
                        <a16:creationId xmlns:a16="http://schemas.microsoft.com/office/drawing/2014/main" id="{0E4B13A9-75EE-4914-9ABC-A055C685F2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21" y="3254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37" name="Freeform 680">
                    <a:extLst>
                      <a:ext uri="{FF2B5EF4-FFF2-40B4-BE49-F238E27FC236}">
                        <a16:creationId xmlns:a16="http://schemas.microsoft.com/office/drawing/2014/main" id="{C00E36A6-ECFB-4077-A1C1-68E146677D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23" y="3254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38" name="Freeform 681">
                    <a:extLst>
                      <a:ext uri="{FF2B5EF4-FFF2-40B4-BE49-F238E27FC236}">
                        <a16:creationId xmlns:a16="http://schemas.microsoft.com/office/drawing/2014/main" id="{5E697E6B-AD51-479C-803C-B0161427E3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23" y="3242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39" name="Freeform 682">
                    <a:extLst>
                      <a:ext uri="{FF2B5EF4-FFF2-40B4-BE49-F238E27FC236}">
                        <a16:creationId xmlns:a16="http://schemas.microsoft.com/office/drawing/2014/main" id="{77AEAC47-24A2-4D05-9CA1-0592EBEED1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26" y="3242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40" name="Freeform 683">
                    <a:extLst>
                      <a:ext uri="{FF2B5EF4-FFF2-40B4-BE49-F238E27FC236}">
                        <a16:creationId xmlns:a16="http://schemas.microsoft.com/office/drawing/2014/main" id="{2CF86014-B555-4E32-8C1D-1137878ABE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24" y="3242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41" name="Rectangle 684">
                    <a:extLst>
                      <a:ext uri="{FF2B5EF4-FFF2-40B4-BE49-F238E27FC236}">
                        <a16:creationId xmlns:a16="http://schemas.microsoft.com/office/drawing/2014/main" id="{A88E20FA-6218-4C70-A3E6-38ABAA811F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4" y="3254"/>
                    <a:ext cx="1" cy="1"/>
                  </a:xfrm>
                  <a:prstGeom prst="rect">
                    <a:avLst/>
                  </a:pr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42" name="Freeform 685">
                    <a:extLst>
                      <a:ext uri="{FF2B5EF4-FFF2-40B4-BE49-F238E27FC236}">
                        <a16:creationId xmlns:a16="http://schemas.microsoft.com/office/drawing/2014/main" id="{C836D427-A4E6-43C6-9D77-7F76872D6A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24" y="3254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43" name="Rectangle 686">
                    <a:extLst>
                      <a:ext uri="{FF2B5EF4-FFF2-40B4-BE49-F238E27FC236}">
                        <a16:creationId xmlns:a16="http://schemas.microsoft.com/office/drawing/2014/main" id="{2A64DC68-25E0-4482-9AB5-5529E2AE21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4" y="3242"/>
                    <a:ext cx="1" cy="1"/>
                  </a:xfrm>
                  <a:prstGeom prst="rect">
                    <a:avLst/>
                  </a:pr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44" name="Freeform 687">
                    <a:extLst>
                      <a:ext uri="{FF2B5EF4-FFF2-40B4-BE49-F238E27FC236}">
                        <a16:creationId xmlns:a16="http://schemas.microsoft.com/office/drawing/2014/main" id="{5AA6D2F8-A209-4D7B-BC52-A69073DCA0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26" y="3254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45" name="Rectangle 688">
                    <a:extLst>
                      <a:ext uri="{FF2B5EF4-FFF2-40B4-BE49-F238E27FC236}">
                        <a16:creationId xmlns:a16="http://schemas.microsoft.com/office/drawing/2014/main" id="{208BD1BF-2DA3-4E17-8497-5745919888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7" y="3256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46" name="Rectangle 689">
                    <a:extLst>
                      <a:ext uri="{FF2B5EF4-FFF2-40B4-BE49-F238E27FC236}">
                        <a16:creationId xmlns:a16="http://schemas.microsoft.com/office/drawing/2014/main" id="{45660778-8AED-40F7-B0F9-0EA01C2D1B0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7" y="3240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47" name="Freeform 690">
                    <a:extLst>
                      <a:ext uri="{FF2B5EF4-FFF2-40B4-BE49-F238E27FC236}">
                        <a16:creationId xmlns:a16="http://schemas.microsoft.com/office/drawing/2014/main" id="{ADF96F84-BFE5-42E0-881C-8F119CA808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27" y="3240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48" name="Freeform 691">
                    <a:extLst>
                      <a:ext uri="{FF2B5EF4-FFF2-40B4-BE49-F238E27FC236}">
                        <a16:creationId xmlns:a16="http://schemas.microsoft.com/office/drawing/2014/main" id="{41840725-A728-474A-81FA-5F83594215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34" y="325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49" name="Freeform 692">
                    <a:extLst>
                      <a:ext uri="{FF2B5EF4-FFF2-40B4-BE49-F238E27FC236}">
                        <a16:creationId xmlns:a16="http://schemas.microsoft.com/office/drawing/2014/main" id="{39AD314D-821E-4709-81FB-5FDA5B54F8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37" y="3262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50" name="Rectangle 693">
                    <a:extLst>
                      <a:ext uri="{FF2B5EF4-FFF2-40B4-BE49-F238E27FC236}">
                        <a16:creationId xmlns:a16="http://schemas.microsoft.com/office/drawing/2014/main" id="{E0D6E32F-D1B2-4E75-803D-F913B21172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5" y="3267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51" name="Rectangle 694">
                    <a:extLst>
                      <a:ext uri="{FF2B5EF4-FFF2-40B4-BE49-F238E27FC236}">
                        <a16:creationId xmlns:a16="http://schemas.microsoft.com/office/drawing/2014/main" id="{0AB20CC7-CAA2-4D50-B136-B7B2E310B1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5" y="3261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52" name="Freeform 695">
                    <a:extLst>
                      <a:ext uri="{FF2B5EF4-FFF2-40B4-BE49-F238E27FC236}">
                        <a16:creationId xmlns:a16="http://schemas.microsoft.com/office/drawing/2014/main" id="{FC639FAA-2E2A-4263-8CFD-CB590CFAB3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31" y="325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53" name="Freeform 696">
                    <a:extLst>
                      <a:ext uri="{FF2B5EF4-FFF2-40B4-BE49-F238E27FC236}">
                        <a16:creationId xmlns:a16="http://schemas.microsoft.com/office/drawing/2014/main" id="{E94345B8-91EF-4CD1-9C58-46C72E055F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35" y="326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54" name="Line 697">
                    <a:extLst>
                      <a:ext uri="{FF2B5EF4-FFF2-40B4-BE49-F238E27FC236}">
                        <a16:creationId xmlns:a16="http://schemas.microsoft.com/office/drawing/2014/main" id="{6B2CD034-01C6-46AE-92E5-53327CA1256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27" y="3240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55" name="Line 698">
                    <a:extLst>
                      <a:ext uri="{FF2B5EF4-FFF2-40B4-BE49-F238E27FC236}">
                        <a16:creationId xmlns:a16="http://schemas.microsoft.com/office/drawing/2014/main" id="{38AAA1D7-CBB4-44D6-B7DF-8A121358406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27" y="3240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56" name="Freeform 699">
                    <a:extLst>
                      <a:ext uri="{FF2B5EF4-FFF2-40B4-BE49-F238E27FC236}">
                        <a16:creationId xmlns:a16="http://schemas.microsoft.com/office/drawing/2014/main" id="{FB090494-A2C8-4F1F-B15C-70834712CD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35" y="3259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2 h 2"/>
                      <a:gd name="T3" fmla="*/ 0 h 2"/>
                      <a:gd name="T4" fmla="*/ 2 h 2"/>
                      <a:gd name="T5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57" name="Rectangle 700">
                    <a:extLst>
                      <a:ext uri="{FF2B5EF4-FFF2-40B4-BE49-F238E27FC236}">
                        <a16:creationId xmlns:a16="http://schemas.microsoft.com/office/drawing/2014/main" id="{C04EB39A-AC51-488F-80F2-8BA052EFBB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9" y="3256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58" name="Rectangle 701">
                    <a:extLst>
                      <a:ext uri="{FF2B5EF4-FFF2-40B4-BE49-F238E27FC236}">
                        <a16:creationId xmlns:a16="http://schemas.microsoft.com/office/drawing/2014/main" id="{26573EE1-1293-4042-8279-192F3AC632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5" y="3261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59" name="Rectangle 702">
                    <a:extLst>
                      <a:ext uri="{FF2B5EF4-FFF2-40B4-BE49-F238E27FC236}">
                        <a16:creationId xmlns:a16="http://schemas.microsoft.com/office/drawing/2014/main" id="{389B3341-EFA9-40C0-B3FC-ED7771DB10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5" y="3261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60" name="Rectangle 703">
                    <a:extLst>
                      <a:ext uri="{FF2B5EF4-FFF2-40B4-BE49-F238E27FC236}">
                        <a16:creationId xmlns:a16="http://schemas.microsoft.com/office/drawing/2014/main" id="{CAFD73EB-7062-4569-BDAF-8DBC7EE3FB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6" y="325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61" name="Rectangle 704">
                    <a:extLst>
                      <a:ext uri="{FF2B5EF4-FFF2-40B4-BE49-F238E27FC236}">
                        <a16:creationId xmlns:a16="http://schemas.microsoft.com/office/drawing/2014/main" id="{CC1740E4-5B85-4069-8CB3-AE1BC5574E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26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62" name="Rectangle 705">
                    <a:extLst>
                      <a:ext uri="{FF2B5EF4-FFF2-40B4-BE49-F238E27FC236}">
                        <a16:creationId xmlns:a16="http://schemas.microsoft.com/office/drawing/2014/main" id="{6289AACD-FDE3-465E-B224-57FF7C336F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26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63" name="Freeform 706">
                    <a:extLst>
                      <a:ext uri="{FF2B5EF4-FFF2-40B4-BE49-F238E27FC236}">
                        <a16:creationId xmlns:a16="http://schemas.microsoft.com/office/drawing/2014/main" id="{6EB02D48-930B-4743-A82F-3CE66D3A7B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6" y="3261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2 w 2"/>
                      <a:gd name="T3" fmla="*/ 0 w 2"/>
                      <a:gd name="T4" fmla="*/ 0 w 2"/>
                      <a:gd name="T5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64" name="Rectangle 707">
                    <a:extLst>
                      <a:ext uri="{FF2B5EF4-FFF2-40B4-BE49-F238E27FC236}">
                        <a16:creationId xmlns:a16="http://schemas.microsoft.com/office/drawing/2014/main" id="{2F01C2CC-EAFD-487F-B8E5-4AF7855E02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6" y="326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65" name="Rectangle 708">
                    <a:extLst>
                      <a:ext uri="{FF2B5EF4-FFF2-40B4-BE49-F238E27FC236}">
                        <a16:creationId xmlns:a16="http://schemas.microsoft.com/office/drawing/2014/main" id="{F1B07851-E7C1-49B4-BD90-2701BCC4BC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6" y="326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66" name="Rectangle 709">
                    <a:extLst>
                      <a:ext uri="{FF2B5EF4-FFF2-40B4-BE49-F238E27FC236}">
                        <a16:creationId xmlns:a16="http://schemas.microsoft.com/office/drawing/2014/main" id="{A8CA1928-2C7E-4F68-B7AB-E225778ECD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26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67" name="Rectangle 710">
                    <a:extLst>
                      <a:ext uri="{FF2B5EF4-FFF2-40B4-BE49-F238E27FC236}">
                        <a16:creationId xmlns:a16="http://schemas.microsoft.com/office/drawing/2014/main" id="{D2758482-3D2E-4361-88C3-C686F153FF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6" y="326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68" name="Rectangle 711">
                    <a:extLst>
                      <a:ext uri="{FF2B5EF4-FFF2-40B4-BE49-F238E27FC236}">
                        <a16:creationId xmlns:a16="http://schemas.microsoft.com/office/drawing/2014/main" id="{F93688E3-D39D-4D80-9D85-D25AE247A9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26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69" name="Rectangle 712">
                    <a:extLst>
                      <a:ext uri="{FF2B5EF4-FFF2-40B4-BE49-F238E27FC236}">
                        <a16:creationId xmlns:a16="http://schemas.microsoft.com/office/drawing/2014/main" id="{D6A5AC08-B0D9-4D8C-A1FF-E0B7739F47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9" y="325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70" name="Rectangle 713">
                    <a:extLst>
                      <a:ext uri="{FF2B5EF4-FFF2-40B4-BE49-F238E27FC236}">
                        <a16:creationId xmlns:a16="http://schemas.microsoft.com/office/drawing/2014/main" id="{2C7F243E-8379-44C8-9056-87B0974BB6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7" y="325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71" name="Rectangle 714">
                    <a:extLst>
                      <a:ext uri="{FF2B5EF4-FFF2-40B4-BE49-F238E27FC236}">
                        <a16:creationId xmlns:a16="http://schemas.microsoft.com/office/drawing/2014/main" id="{B5084A18-2973-4C9B-834B-318339BC71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6" y="325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72" name="Rectangle 715">
                    <a:extLst>
                      <a:ext uri="{FF2B5EF4-FFF2-40B4-BE49-F238E27FC236}">
                        <a16:creationId xmlns:a16="http://schemas.microsoft.com/office/drawing/2014/main" id="{4A3D7C8E-FDE9-4907-88FD-4505679D91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7" y="325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73" name="Rectangle 716">
                    <a:extLst>
                      <a:ext uri="{FF2B5EF4-FFF2-40B4-BE49-F238E27FC236}">
                        <a16:creationId xmlns:a16="http://schemas.microsoft.com/office/drawing/2014/main" id="{593A0653-33EE-4131-9A56-E3F1314393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7" y="325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74" name="Freeform 717">
                    <a:extLst>
                      <a:ext uri="{FF2B5EF4-FFF2-40B4-BE49-F238E27FC236}">
                        <a16:creationId xmlns:a16="http://schemas.microsoft.com/office/drawing/2014/main" id="{1E689042-0E4A-4353-B984-34775DB961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0" y="3256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1 h 1"/>
                      <a:gd name="T6" fmla="*/ 0 w 1"/>
                      <a:gd name="T7" fmla="*/ 0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lnTo>
                          <a:pt x="1" y="1"/>
                        </a:lnTo>
                        <a:lnTo>
                          <a:pt x="1" y="1"/>
                        </a:lnTo>
                        <a:lnTo>
                          <a:pt x="0" y="0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75" name="Freeform 718">
                    <a:extLst>
                      <a:ext uri="{FF2B5EF4-FFF2-40B4-BE49-F238E27FC236}">
                        <a16:creationId xmlns:a16="http://schemas.microsoft.com/office/drawing/2014/main" id="{D1B2366B-61FD-4BB5-BFCB-88DE6C7023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2" y="3256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76" name="Rectangle 719">
                    <a:extLst>
                      <a:ext uri="{FF2B5EF4-FFF2-40B4-BE49-F238E27FC236}">
                        <a16:creationId xmlns:a16="http://schemas.microsoft.com/office/drawing/2014/main" id="{BEE2D4C7-F8BC-4FB0-8C42-DEAC2DFBD0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2" y="3256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77" name="Rectangle 720">
                    <a:extLst>
                      <a:ext uri="{FF2B5EF4-FFF2-40B4-BE49-F238E27FC236}">
                        <a16:creationId xmlns:a16="http://schemas.microsoft.com/office/drawing/2014/main" id="{F80A9BD7-FDB0-424D-B250-09EA5EF4B88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3" y="3256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78" name="Freeform 721">
                    <a:extLst>
                      <a:ext uri="{FF2B5EF4-FFF2-40B4-BE49-F238E27FC236}">
                        <a16:creationId xmlns:a16="http://schemas.microsoft.com/office/drawing/2014/main" id="{C65B248B-3E28-402B-8FFD-B47613C3A6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3" y="3256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79" name="Rectangle 722">
                    <a:extLst>
                      <a:ext uri="{FF2B5EF4-FFF2-40B4-BE49-F238E27FC236}">
                        <a16:creationId xmlns:a16="http://schemas.microsoft.com/office/drawing/2014/main" id="{948F1BE1-FD2A-4DE9-98B8-7324338A6F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3" y="3256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80" name="Rectangle 723">
                    <a:extLst>
                      <a:ext uri="{FF2B5EF4-FFF2-40B4-BE49-F238E27FC236}">
                        <a16:creationId xmlns:a16="http://schemas.microsoft.com/office/drawing/2014/main" id="{D399B2EB-6596-402F-87A5-A8846E12D9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5" y="3254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81" name="Rectangle 724">
                    <a:extLst>
                      <a:ext uri="{FF2B5EF4-FFF2-40B4-BE49-F238E27FC236}">
                        <a16:creationId xmlns:a16="http://schemas.microsoft.com/office/drawing/2014/main" id="{4E7E2A77-0075-42CF-8470-B79F64AF81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5" y="3254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82" name="Rectangle 725">
                    <a:extLst>
                      <a:ext uri="{FF2B5EF4-FFF2-40B4-BE49-F238E27FC236}">
                        <a16:creationId xmlns:a16="http://schemas.microsoft.com/office/drawing/2014/main" id="{3DCD86C2-DE6D-4E70-9CB2-82D7AD995A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7" y="3254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83" name="Rectangle 726">
                    <a:extLst>
                      <a:ext uri="{FF2B5EF4-FFF2-40B4-BE49-F238E27FC236}">
                        <a16:creationId xmlns:a16="http://schemas.microsoft.com/office/drawing/2014/main" id="{B0539AE3-0262-4CB4-A24A-E40BC76C12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7" y="3254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84" name="Rectangle 727">
                    <a:extLst>
                      <a:ext uri="{FF2B5EF4-FFF2-40B4-BE49-F238E27FC236}">
                        <a16:creationId xmlns:a16="http://schemas.microsoft.com/office/drawing/2014/main" id="{634B12FE-B8A8-4794-A9CA-724C36ECEB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8" y="3254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85" name="Rectangle 728">
                    <a:extLst>
                      <a:ext uri="{FF2B5EF4-FFF2-40B4-BE49-F238E27FC236}">
                        <a16:creationId xmlns:a16="http://schemas.microsoft.com/office/drawing/2014/main" id="{62C9534B-D5B6-4BDD-9C53-E1EA307679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8" y="3254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86" name="Rectangle 729">
                    <a:extLst>
                      <a:ext uri="{FF2B5EF4-FFF2-40B4-BE49-F238E27FC236}">
                        <a16:creationId xmlns:a16="http://schemas.microsoft.com/office/drawing/2014/main" id="{6E7204AC-9366-4E41-8F93-7F3B986A75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0" y="3254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87" name="Rectangle 730">
                    <a:extLst>
                      <a:ext uri="{FF2B5EF4-FFF2-40B4-BE49-F238E27FC236}">
                        <a16:creationId xmlns:a16="http://schemas.microsoft.com/office/drawing/2014/main" id="{6BF2CCA7-2F21-42CF-A40F-A3519CC0C6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0" y="3254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88" name="Rectangle 731">
                    <a:extLst>
                      <a:ext uri="{FF2B5EF4-FFF2-40B4-BE49-F238E27FC236}">
                        <a16:creationId xmlns:a16="http://schemas.microsoft.com/office/drawing/2014/main" id="{C0EF9B61-FF33-4374-8C81-FE59FE911B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1" y="3254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89" name="Rectangle 732">
                    <a:extLst>
                      <a:ext uri="{FF2B5EF4-FFF2-40B4-BE49-F238E27FC236}">
                        <a16:creationId xmlns:a16="http://schemas.microsoft.com/office/drawing/2014/main" id="{76A2DBF7-3970-4E9C-80A4-14A98E0F2C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1" y="3254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90" name="Rectangle 733">
                    <a:extLst>
                      <a:ext uri="{FF2B5EF4-FFF2-40B4-BE49-F238E27FC236}">
                        <a16:creationId xmlns:a16="http://schemas.microsoft.com/office/drawing/2014/main" id="{B00AC11B-2B57-428A-A840-07F883BC1A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3" y="3254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91" name="Rectangle 734">
                    <a:extLst>
                      <a:ext uri="{FF2B5EF4-FFF2-40B4-BE49-F238E27FC236}">
                        <a16:creationId xmlns:a16="http://schemas.microsoft.com/office/drawing/2014/main" id="{24405B66-30FD-4118-ACD0-8F0BD320C5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4" y="3254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92" name="Freeform 735">
                    <a:extLst>
                      <a:ext uri="{FF2B5EF4-FFF2-40B4-BE49-F238E27FC236}">
                        <a16:creationId xmlns:a16="http://schemas.microsoft.com/office/drawing/2014/main" id="{ECB641E3-4E3A-42C1-91E2-7B251DBC3D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26" y="3254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93" name="Rectangle 736">
                    <a:extLst>
                      <a:ext uri="{FF2B5EF4-FFF2-40B4-BE49-F238E27FC236}">
                        <a16:creationId xmlns:a16="http://schemas.microsoft.com/office/drawing/2014/main" id="{95EC7348-D2ED-4654-810C-81431C944F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3" y="3254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94" name="Freeform 737">
                    <a:extLst>
                      <a:ext uri="{FF2B5EF4-FFF2-40B4-BE49-F238E27FC236}">
                        <a16:creationId xmlns:a16="http://schemas.microsoft.com/office/drawing/2014/main" id="{30DA1682-71F7-4381-A042-25CAF25DD7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27" y="3256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95" name="Rectangle 738">
                    <a:extLst>
                      <a:ext uri="{FF2B5EF4-FFF2-40B4-BE49-F238E27FC236}">
                        <a16:creationId xmlns:a16="http://schemas.microsoft.com/office/drawing/2014/main" id="{CC91A0D1-4B14-41AB-85FA-D815052D97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6" y="3254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96" name="Rectangle 739">
                    <a:extLst>
                      <a:ext uri="{FF2B5EF4-FFF2-40B4-BE49-F238E27FC236}">
                        <a16:creationId xmlns:a16="http://schemas.microsoft.com/office/drawing/2014/main" id="{8FD85DF1-1AFB-4391-A9AC-E6C850C65BA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7" y="3256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97" name="Freeform 740">
                    <a:extLst>
                      <a:ext uri="{FF2B5EF4-FFF2-40B4-BE49-F238E27FC236}">
                        <a16:creationId xmlns:a16="http://schemas.microsoft.com/office/drawing/2014/main" id="{3F4097EB-486D-4484-AF32-33ACF99B63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31" y="3256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98" name="Freeform 741">
                    <a:extLst>
                      <a:ext uri="{FF2B5EF4-FFF2-40B4-BE49-F238E27FC236}">
                        <a16:creationId xmlns:a16="http://schemas.microsoft.com/office/drawing/2014/main" id="{2F251CC0-F4C5-4481-87BE-11932135E6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29" y="3256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99" name="Rectangle 742">
                    <a:extLst>
                      <a:ext uri="{FF2B5EF4-FFF2-40B4-BE49-F238E27FC236}">
                        <a16:creationId xmlns:a16="http://schemas.microsoft.com/office/drawing/2014/main" id="{B89E4355-EBA1-4242-86A2-2405A59281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4" y="3259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00" name="Freeform 743">
                    <a:extLst>
                      <a:ext uri="{FF2B5EF4-FFF2-40B4-BE49-F238E27FC236}">
                        <a16:creationId xmlns:a16="http://schemas.microsoft.com/office/drawing/2014/main" id="{B04C9310-5BCB-4320-B281-E54DFC0E24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34" y="325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01" name="Rectangle 744">
                    <a:extLst>
                      <a:ext uri="{FF2B5EF4-FFF2-40B4-BE49-F238E27FC236}">
                        <a16:creationId xmlns:a16="http://schemas.microsoft.com/office/drawing/2014/main" id="{E19E3BB8-0C36-44F5-A045-D895A2104B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5" y="3261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02" name="Rectangle 745">
                    <a:extLst>
                      <a:ext uri="{FF2B5EF4-FFF2-40B4-BE49-F238E27FC236}">
                        <a16:creationId xmlns:a16="http://schemas.microsoft.com/office/drawing/2014/main" id="{C14EA77D-9944-4102-A08D-3BFA6A1AA3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4" y="3259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03" name="Freeform 746">
                    <a:extLst>
                      <a:ext uri="{FF2B5EF4-FFF2-40B4-BE49-F238E27FC236}">
                        <a16:creationId xmlns:a16="http://schemas.microsoft.com/office/drawing/2014/main" id="{EF29A920-87D0-43E0-BDC5-7142D6BD3E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35" y="326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04" name="Rectangle 747">
                    <a:extLst>
                      <a:ext uri="{FF2B5EF4-FFF2-40B4-BE49-F238E27FC236}">
                        <a16:creationId xmlns:a16="http://schemas.microsoft.com/office/drawing/2014/main" id="{24FDB248-2DEE-47E0-9655-8F85AF1324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9" y="327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05" name="Rectangle 748">
                    <a:extLst>
                      <a:ext uri="{FF2B5EF4-FFF2-40B4-BE49-F238E27FC236}">
                        <a16:creationId xmlns:a16="http://schemas.microsoft.com/office/drawing/2014/main" id="{4BFC1A92-26FB-4086-A248-492FAA5049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7" y="327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06" name="Rectangle 749">
                    <a:extLst>
                      <a:ext uri="{FF2B5EF4-FFF2-40B4-BE49-F238E27FC236}">
                        <a16:creationId xmlns:a16="http://schemas.microsoft.com/office/drawing/2014/main" id="{9D9B8A3A-0D0A-497B-A6EB-D8889B10B12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7" y="327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07" name="Rectangle 750">
                    <a:extLst>
                      <a:ext uri="{FF2B5EF4-FFF2-40B4-BE49-F238E27FC236}">
                        <a16:creationId xmlns:a16="http://schemas.microsoft.com/office/drawing/2014/main" id="{738EF6FF-6B11-4A67-99D4-64974F509E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7" y="327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08" name="Rectangle 751">
                    <a:extLst>
                      <a:ext uri="{FF2B5EF4-FFF2-40B4-BE49-F238E27FC236}">
                        <a16:creationId xmlns:a16="http://schemas.microsoft.com/office/drawing/2014/main" id="{DC40E0B2-E84D-442A-8A03-15638B4824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9" y="327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09" name="Rectangle 752">
                    <a:extLst>
                      <a:ext uri="{FF2B5EF4-FFF2-40B4-BE49-F238E27FC236}">
                        <a16:creationId xmlns:a16="http://schemas.microsoft.com/office/drawing/2014/main" id="{06E3225A-46BD-4A38-824D-9D396047FD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7" y="327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10" name="Freeform 753">
                    <a:extLst>
                      <a:ext uri="{FF2B5EF4-FFF2-40B4-BE49-F238E27FC236}">
                        <a16:creationId xmlns:a16="http://schemas.microsoft.com/office/drawing/2014/main" id="{843B295C-C2E1-4DDE-ACEE-8C718AB6F9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62" y="3275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2 w 2"/>
                      <a:gd name="T3" fmla="*/ 0 w 2"/>
                      <a:gd name="T4" fmla="*/ 0 w 2"/>
                      <a:gd name="T5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11" name="Rectangle 754">
                    <a:extLst>
                      <a:ext uri="{FF2B5EF4-FFF2-40B4-BE49-F238E27FC236}">
                        <a16:creationId xmlns:a16="http://schemas.microsoft.com/office/drawing/2014/main" id="{65487FF8-FB69-452B-AB24-DE8ABD49F44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7" y="327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12" name="Rectangle 755">
                    <a:extLst>
                      <a:ext uri="{FF2B5EF4-FFF2-40B4-BE49-F238E27FC236}">
                        <a16:creationId xmlns:a16="http://schemas.microsoft.com/office/drawing/2014/main" id="{24501DC5-FE5B-4892-85FE-5C45FDC27A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9" y="327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13" name="Freeform 756">
                    <a:extLst>
                      <a:ext uri="{FF2B5EF4-FFF2-40B4-BE49-F238E27FC236}">
                        <a16:creationId xmlns:a16="http://schemas.microsoft.com/office/drawing/2014/main" id="{DD417835-51DC-44E4-8C46-C2A706299E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5" y="3267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14" name="Rectangle 757">
                    <a:extLst>
                      <a:ext uri="{FF2B5EF4-FFF2-40B4-BE49-F238E27FC236}">
                        <a16:creationId xmlns:a16="http://schemas.microsoft.com/office/drawing/2014/main" id="{46B04B58-D443-46B7-8FDE-BB3A72392F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5" y="326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15" name="Rectangle 758">
                    <a:extLst>
                      <a:ext uri="{FF2B5EF4-FFF2-40B4-BE49-F238E27FC236}">
                        <a16:creationId xmlns:a16="http://schemas.microsoft.com/office/drawing/2014/main" id="{F7A27238-09C8-473B-B303-8959E2A2D4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5" y="326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16" name="Freeform 759">
                    <a:extLst>
                      <a:ext uri="{FF2B5EF4-FFF2-40B4-BE49-F238E27FC236}">
                        <a16:creationId xmlns:a16="http://schemas.microsoft.com/office/drawing/2014/main" id="{EC010CA0-245B-4806-811C-723A8B7432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7" y="327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17" name="Freeform 760">
                    <a:extLst>
                      <a:ext uri="{FF2B5EF4-FFF2-40B4-BE49-F238E27FC236}">
                        <a16:creationId xmlns:a16="http://schemas.microsoft.com/office/drawing/2014/main" id="{8E46230E-9430-4E9D-9CDF-FE73871AE8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7" y="3269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18" name="Rectangle 761">
                    <a:extLst>
                      <a:ext uri="{FF2B5EF4-FFF2-40B4-BE49-F238E27FC236}">
                        <a16:creationId xmlns:a16="http://schemas.microsoft.com/office/drawing/2014/main" id="{A12641BF-D45F-4B2D-999A-EB7CB7B8DC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5" y="326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19" name="Freeform 762">
                    <a:extLst>
                      <a:ext uri="{FF2B5EF4-FFF2-40B4-BE49-F238E27FC236}">
                        <a16:creationId xmlns:a16="http://schemas.microsoft.com/office/drawing/2014/main" id="{5F06484E-6C08-4D72-BA30-0644B7C5F3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60" y="327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20" name="Rectangle 763">
                    <a:extLst>
                      <a:ext uri="{FF2B5EF4-FFF2-40B4-BE49-F238E27FC236}">
                        <a16:creationId xmlns:a16="http://schemas.microsoft.com/office/drawing/2014/main" id="{4A8997AA-748C-4372-B3D1-33F0CB1B40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0" y="327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21" name="Rectangle 764">
                    <a:extLst>
                      <a:ext uri="{FF2B5EF4-FFF2-40B4-BE49-F238E27FC236}">
                        <a16:creationId xmlns:a16="http://schemas.microsoft.com/office/drawing/2014/main" id="{2735C71B-409C-4DD0-BBBF-551C71C6A4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287"/>
                    <a:ext cx="1" cy="1"/>
                  </a:xfrm>
                  <a:prstGeom prst="rect">
                    <a:avLst/>
                  </a:pr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22" name="Rectangle 765">
                    <a:extLst>
                      <a:ext uri="{FF2B5EF4-FFF2-40B4-BE49-F238E27FC236}">
                        <a16:creationId xmlns:a16="http://schemas.microsoft.com/office/drawing/2014/main" id="{FADA808A-4DEA-4DC0-A2C2-FD8F8A37E2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287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23" name="Rectangle 766">
                    <a:extLst>
                      <a:ext uri="{FF2B5EF4-FFF2-40B4-BE49-F238E27FC236}">
                        <a16:creationId xmlns:a16="http://schemas.microsoft.com/office/drawing/2014/main" id="{DF6D1955-D999-4721-9DB9-EE61BB5B4C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287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24" name="Rectangle 767">
                    <a:extLst>
                      <a:ext uri="{FF2B5EF4-FFF2-40B4-BE49-F238E27FC236}">
                        <a16:creationId xmlns:a16="http://schemas.microsoft.com/office/drawing/2014/main" id="{6DE1A4C5-FC74-4034-A8DB-0D8E772263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6" y="3289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25" name="Rectangle 768">
                    <a:extLst>
                      <a:ext uri="{FF2B5EF4-FFF2-40B4-BE49-F238E27FC236}">
                        <a16:creationId xmlns:a16="http://schemas.microsoft.com/office/drawing/2014/main" id="{55BF9109-0E56-4E07-B4DB-02291AC011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287"/>
                    <a:ext cx="1" cy="2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26" name="Freeform 769">
                    <a:extLst>
                      <a:ext uri="{FF2B5EF4-FFF2-40B4-BE49-F238E27FC236}">
                        <a16:creationId xmlns:a16="http://schemas.microsoft.com/office/drawing/2014/main" id="{FEED5D8A-E245-4E2E-AC9C-147DDDF652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6" y="3289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27" name="Freeform 770">
                    <a:extLst>
                      <a:ext uri="{FF2B5EF4-FFF2-40B4-BE49-F238E27FC236}">
                        <a16:creationId xmlns:a16="http://schemas.microsoft.com/office/drawing/2014/main" id="{850CE370-3825-49A7-86C5-AFE0254C7D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37" y="326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28" name="Rectangle 771">
                    <a:extLst>
                      <a:ext uri="{FF2B5EF4-FFF2-40B4-BE49-F238E27FC236}">
                        <a16:creationId xmlns:a16="http://schemas.microsoft.com/office/drawing/2014/main" id="{BCC928B5-3651-4C01-969E-C2ED87DAC6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5" y="3267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29" name="Rectangle 772">
                    <a:extLst>
                      <a:ext uri="{FF2B5EF4-FFF2-40B4-BE49-F238E27FC236}">
                        <a16:creationId xmlns:a16="http://schemas.microsoft.com/office/drawing/2014/main" id="{12FC901B-0C07-44F7-9C6B-F69AF99640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5" y="3269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30" name="Freeform 773">
                    <a:extLst>
                      <a:ext uri="{FF2B5EF4-FFF2-40B4-BE49-F238E27FC236}">
                        <a16:creationId xmlns:a16="http://schemas.microsoft.com/office/drawing/2014/main" id="{28A5C102-961F-4736-A9EF-B46E3C0E51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7" y="3269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31" name="Rectangle 774">
                    <a:extLst>
                      <a:ext uri="{FF2B5EF4-FFF2-40B4-BE49-F238E27FC236}">
                        <a16:creationId xmlns:a16="http://schemas.microsoft.com/office/drawing/2014/main" id="{BAC92CC9-139D-4B04-AEE3-8FD469FBC3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5" y="3269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32" name="Rectangle 775">
                    <a:extLst>
                      <a:ext uri="{FF2B5EF4-FFF2-40B4-BE49-F238E27FC236}">
                        <a16:creationId xmlns:a16="http://schemas.microsoft.com/office/drawing/2014/main" id="{599F4C2F-B17E-4321-B798-587265444D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7" y="3270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33" name="Rectangle 776">
                    <a:extLst>
                      <a:ext uri="{FF2B5EF4-FFF2-40B4-BE49-F238E27FC236}">
                        <a16:creationId xmlns:a16="http://schemas.microsoft.com/office/drawing/2014/main" id="{4F12D17D-1460-40B1-8FD8-A6D252E34F6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7" y="3270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34" name="Rectangle 777">
                    <a:extLst>
                      <a:ext uri="{FF2B5EF4-FFF2-40B4-BE49-F238E27FC236}">
                        <a16:creationId xmlns:a16="http://schemas.microsoft.com/office/drawing/2014/main" id="{40770809-644E-4E33-BA11-AE971B660C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7" y="3270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35" name="Freeform 778">
                    <a:extLst>
                      <a:ext uri="{FF2B5EF4-FFF2-40B4-BE49-F238E27FC236}">
                        <a16:creationId xmlns:a16="http://schemas.microsoft.com/office/drawing/2014/main" id="{B393CCA0-B7DB-4D56-A529-942ED839CA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7" y="3270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36" name="Rectangle 779">
                    <a:extLst>
                      <a:ext uri="{FF2B5EF4-FFF2-40B4-BE49-F238E27FC236}">
                        <a16:creationId xmlns:a16="http://schemas.microsoft.com/office/drawing/2014/main" id="{CEC77F9A-8832-489A-A990-D0640F1717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7" y="3272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37" name="Rectangle 780">
                    <a:extLst>
                      <a:ext uri="{FF2B5EF4-FFF2-40B4-BE49-F238E27FC236}">
                        <a16:creationId xmlns:a16="http://schemas.microsoft.com/office/drawing/2014/main" id="{4CC959C3-589F-4FAC-8801-1B09924356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7" y="3270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38" name="Rectangle 781">
                    <a:extLst>
                      <a:ext uri="{FF2B5EF4-FFF2-40B4-BE49-F238E27FC236}">
                        <a16:creationId xmlns:a16="http://schemas.microsoft.com/office/drawing/2014/main" id="{28092167-5537-4588-95A7-154D682D8C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7" y="3272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39" name="Freeform 782">
                    <a:extLst>
                      <a:ext uri="{FF2B5EF4-FFF2-40B4-BE49-F238E27FC236}">
                        <a16:creationId xmlns:a16="http://schemas.microsoft.com/office/drawing/2014/main" id="{4A676499-6B9F-4C0F-860E-15BB3E1B17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9" y="3272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40" name="Rectangle 783">
                    <a:extLst>
                      <a:ext uri="{FF2B5EF4-FFF2-40B4-BE49-F238E27FC236}">
                        <a16:creationId xmlns:a16="http://schemas.microsoft.com/office/drawing/2014/main" id="{29620D93-6106-4F79-9F9B-0DEFA671C9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9" y="3272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41" name="Rectangle 784">
                    <a:extLst>
                      <a:ext uri="{FF2B5EF4-FFF2-40B4-BE49-F238E27FC236}">
                        <a16:creationId xmlns:a16="http://schemas.microsoft.com/office/drawing/2014/main" id="{9CC1F5F9-61F9-46F4-9A0E-D3029C3E17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9" y="3273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42" name="Rectangle 785">
                    <a:extLst>
                      <a:ext uri="{FF2B5EF4-FFF2-40B4-BE49-F238E27FC236}">
                        <a16:creationId xmlns:a16="http://schemas.microsoft.com/office/drawing/2014/main" id="{D8D3B9D3-B8E1-453F-89AD-A926B43471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0" y="3273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43" name="Rectangle 786">
                    <a:extLst>
                      <a:ext uri="{FF2B5EF4-FFF2-40B4-BE49-F238E27FC236}">
                        <a16:creationId xmlns:a16="http://schemas.microsoft.com/office/drawing/2014/main" id="{E8A40DF0-96BE-4660-9AF4-CC627A3B4B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0" y="3273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44" name="Freeform 787">
                    <a:extLst>
                      <a:ext uri="{FF2B5EF4-FFF2-40B4-BE49-F238E27FC236}">
                        <a16:creationId xmlns:a16="http://schemas.microsoft.com/office/drawing/2014/main" id="{F26A7AAA-541C-456A-8FB6-B889B31A5B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60" y="3273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0 h 2"/>
                      <a:gd name="T3" fmla="*/ 2 h 2"/>
                      <a:gd name="T4" fmla="*/ 2 h 2"/>
                      <a:gd name="T5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45" name="Freeform 788">
                    <a:extLst>
                      <a:ext uri="{FF2B5EF4-FFF2-40B4-BE49-F238E27FC236}">
                        <a16:creationId xmlns:a16="http://schemas.microsoft.com/office/drawing/2014/main" id="{ED67765A-E55B-46D0-886F-D53A085161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60" y="327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46" name="Rectangle 789">
                    <a:extLst>
                      <a:ext uri="{FF2B5EF4-FFF2-40B4-BE49-F238E27FC236}">
                        <a16:creationId xmlns:a16="http://schemas.microsoft.com/office/drawing/2014/main" id="{5D70A1C1-9FF2-46BA-A71C-14C41D4892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2" y="3275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47" name="Rectangle 790">
                    <a:extLst>
                      <a:ext uri="{FF2B5EF4-FFF2-40B4-BE49-F238E27FC236}">
                        <a16:creationId xmlns:a16="http://schemas.microsoft.com/office/drawing/2014/main" id="{2226037B-9994-4AC6-8FF5-46F352E21E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2" y="3317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48" name="Rectangle 791">
                    <a:extLst>
                      <a:ext uri="{FF2B5EF4-FFF2-40B4-BE49-F238E27FC236}">
                        <a16:creationId xmlns:a16="http://schemas.microsoft.com/office/drawing/2014/main" id="{E540DD68-B5F7-4478-B69D-0FCD0F4831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8" y="328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49" name="Freeform 792">
                    <a:extLst>
                      <a:ext uri="{FF2B5EF4-FFF2-40B4-BE49-F238E27FC236}">
                        <a16:creationId xmlns:a16="http://schemas.microsoft.com/office/drawing/2014/main" id="{FFBC05A0-9B70-4A34-98CF-75A4BFDFD5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3" y="3240"/>
                    <a:ext cx="115" cy="68"/>
                  </a:xfrm>
                  <a:custGeom>
                    <a:avLst/>
                    <a:gdLst>
                      <a:gd name="T0" fmla="*/ 0 w 115"/>
                      <a:gd name="T1" fmla="*/ 0 h 68"/>
                      <a:gd name="T2" fmla="*/ 115 w 115"/>
                      <a:gd name="T3" fmla="*/ 68 h 68"/>
                      <a:gd name="T4" fmla="*/ 0 w 115"/>
                      <a:gd name="T5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15" h="68">
                        <a:moveTo>
                          <a:pt x="0" y="0"/>
                        </a:moveTo>
                        <a:lnTo>
                          <a:pt x="115" y="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50" name="Rectangle 793">
                    <a:extLst>
                      <a:ext uri="{FF2B5EF4-FFF2-40B4-BE49-F238E27FC236}">
                        <a16:creationId xmlns:a16="http://schemas.microsoft.com/office/drawing/2014/main" id="{FA5382A9-5BD2-44C9-A0D4-02B9491750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4" y="3314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51" name="Rectangle 794">
                    <a:extLst>
                      <a:ext uri="{FF2B5EF4-FFF2-40B4-BE49-F238E27FC236}">
                        <a16:creationId xmlns:a16="http://schemas.microsoft.com/office/drawing/2014/main" id="{EAD97146-CA41-4779-B0BA-F594C1A510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7" y="3283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52" name="Rectangle 795">
                    <a:extLst>
                      <a:ext uri="{FF2B5EF4-FFF2-40B4-BE49-F238E27FC236}">
                        <a16:creationId xmlns:a16="http://schemas.microsoft.com/office/drawing/2014/main" id="{314CF6A3-F90B-4ED0-BDC5-8841D46E46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7" y="3283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53" name="Rectangle 796">
                    <a:extLst>
                      <a:ext uri="{FF2B5EF4-FFF2-40B4-BE49-F238E27FC236}">
                        <a16:creationId xmlns:a16="http://schemas.microsoft.com/office/drawing/2014/main" id="{F20640B7-5A3D-4DF1-9047-D7BDD2540A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2" y="3314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54" name="Rectangle 797">
                    <a:extLst>
                      <a:ext uri="{FF2B5EF4-FFF2-40B4-BE49-F238E27FC236}">
                        <a16:creationId xmlns:a16="http://schemas.microsoft.com/office/drawing/2014/main" id="{0C5484A4-D8C3-41C0-B819-EF40919B90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4" y="3314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55" name="Rectangle 798">
                    <a:extLst>
                      <a:ext uri="{FF2B5EF4-FFF2-40B4-BE49-F238E27FC236}">
                        <a16:creationId xmlns:a16="http://schemas.microsoft.com/office/drawing/2014/main" id="{D4A583ED-1CD2-4C81-BB59-7651AD1571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5" y="3284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56" name="Rectangle 799">
                    <a:extLst>
                      <a:ext uri="{FF2B5EF4-FFF2-40B4-BE49-F238E27FC236}">
                        <a16:creationId xmlns:a16="http://schemas.microsoft.com/office/drawing/2014/main" id="{6A25AF16-BD79-4EA9-867E-13E94D17BC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5" y="3284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57" name="Rectangle 800">
                    <a:extLst>
                      <a:ext uri="{FF2B5EF4-FFF2-40B4-BE49-F238E27FC236}">
                        <a16:creationId xmlns:a16="http://schemas.microsoft.com/office/drawing/2014/main" id="{2337152C-38BE-46C3-BA1B-C141F12538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5" y="328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58" name="Rectangle 801">
                    <a:extLst>
                      <a:ext uri="{FF2B5EF4-FFF2-40B4-BE49-F238E27FC236}">
                        <a16:creationId xmlns:a16="http://schemas.microsoft.com/office/drawing/2014/main" id="{E5A91192-8ABB-4700-BB7A-D02714FBC70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5" y="3284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59" name="Rectangle 802">
                    <a:extLst>
                      <a:ext uri="{FF2B5EF4-FFF2-40B4-BE49-F238E27FC236}">
                        <a16:creationId xmlns:a16="http://schemas.microsoft.com/office/drawing/2014/main" id="{BC0D8942-D4E1-4C47-BEDA-C83303255D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4" y="3313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60" name="Rectangle 803">
                    <a:extLst>
                      <a:ext uri="{FF2B5EF4-FFF2-40B4-BE49-F238E27FC236}">
                        <a16:creationId xmlns:a16="http://schemas.microsoft.com/office/drawing/2014/main" id="{29A6D93D-BE1D-4B4A-A79D-D79838DAD6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8" y="3308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61" name="Rectangle 804">
                    <a:extLst>
                      <a:ext uri="{FF2B5EF4-FFF2-40B4-BE49-F238E27FC236}">
                        <a16:creationId xmlns:a16="http://schemas.microsoft.com/office/drawing/2014/main" id="{03B27151-62DB-4F14-AB2B-862EBC5BDD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0" y="3280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62" name="Rectangle 805">
                    <a:extLst>
                      <a:ext uri="{FF2B5EF4-FFF2-40B4-BE49-F238E27FC236}">
                        <a16:creationId xmlns:a16="http://schemas.microsoft.com/office/drawing/2014/main" id="{BE70A8A3-B3EC-4BA0-A266-17A4DDEED9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1" y="3280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63" name="Rectangle 806">
                    <a:extLst>
                      <a:ext uri="{FF2B5EF4-FFF2-40B4-BE49-F238E27FC236}">
                        <a16:creationId xmlns:a16="http://schemas.microsoft.com/office/drawing/2014/main" id="{4663CFBC-4034-415A-89DA-5702BB76D86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8" y="328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64" name="Rectangle 807">
                    <a:extLst>
                      <a:ext uri="{FF2B5EF4-FFF2-40B4-BE49-F238E27FC236}">
                        <a16:creationId xmlns:a16="http://schemas.microsoft.com/office/drawing/2014/main" id="{6D52C8E0-9990-4552-BE52-BBE058A669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2" y="331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9" name="Group 1009">
                  <a:extLst>
                    <a:ext uri="{FF2B5EF4-FFF2-40B4-BE49-F238E27FC236}">
                      <a16:creationId xmlns:a16="http://schemas.microsoft.com/office/drawing/2014/main" id="{65914441-19D9-4BE4-972E-9EC6385E3E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137025" y="5195888"/>
                  <a:ext cx="187325" cy="77788"/>
                  <a:chOff x="-2606" y="3273"/>
                  <a:chExt cx="118" cy="49"/>
                </a:xfrm>
              </p:grpSpPr>
              <p:sp>
                <p:nvSpPr>
                  <p:cNvPr id="5065" name="Rectangle 809">
                    <a:extLst>
                      <a:ext uri="{FF2B5EF4-FFF2-40B4-BE49-F238E27FC236}">
                        <a16:creationId xmlns:a16="http://schemas.microsoft.com/office/drawing/2014/main" id="{8B3DF943-1AC8-478A-A21A-87D3BA2612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3" y="3278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66" name="Rectangle 810">
                    <a:extLst>
                      <a:ext uri="{FF2B5EF4-FFF2-40B4-BE49-F238E27FC236}">
                        <a16:creationId xmlns:a16="http://schemas.microsoft.com/office/drawing/2014/main" id="{5DC2E122-D207-42A7-A524-33C252A6FF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91" y="331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67" name="Rectangle 811">
                    <a:extLst>
                      <a:ext uri="{FF2B5EF4-FFF2-40B4-BE49-F238E27FC236}">
                        <a16:creationId xmlns:a16="http://schemas.microsoft.com/office/drawing/2014/main" id="{6BB8C5D2-80E8-4383-A02D-F5ED49E6D8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0" y="3280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68" name="Rectangle 812">
                    <a:extLst>
                      <a:ext uri="{FF2B5EF4-FFF2-40B4-BE49-F238E27FC236}">
                        <a16:creationId xmlns:a16="http://schemas.microsoft.com/office/drawing/2014/main" id="{51552DF3-08C6-4E06-93B0-4DD5941D9A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4" y="3310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69" name="Rectangle 813">
                    <a:extLst>
                      <a:ext uri="{FF2B5EF4-FFF2-40B4-BE49-F238E27FC236}">
                        <a16:creationId xmlns:a16="http://schemas.microsoft.com/office/drawing/2014/main" id="{4EC64C49-24A2-4E40-A92C-5F5C4A48AAF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2" y="331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70" name="Freeform 814">
                    <a:extLst>
                      <a:ext uri="{FF2B5EF4-FFF2-40B4-BE49-F238E27FC236}">
                        <a16:creationId xmlns:a16="http://schemas.microsoft.com/office/drawing/2014/main" id="{188F8C3B-F8BB-4287-BC72-21030A3A6E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2" y="3314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  <a:gd name="T4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71" name="Rectangle 815">
                    <a:extLst>
                      <a:ext uri="{FF2B5EF4-FFF2-40B4-BE49-F238E27FC236}">
                        <a16:creationId xmlns:a16="http://schemas.microsoft.com/office/drawing/2014/main" id="{A65FA798-20D2-4BD5-9CCE-B8C2358854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2" y="331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72" name="Rectangle 816">
                    <a:extLst>
                      <a:ext uri="{FF2B5EF4-FFF2-40B4-BE49-F238E27FC236}">
                        <a16:creationId xmlns:a16="http://schemas.microsoft.com/office/drawing/2014/main" id="{99451CEB-0EE7-4775-8710-F1EA28AB7E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8" y="328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73" name="Rectangle 817">
                    <a:extLst>
                      <a:ext uri="{FF2B5EF4-FFF2-40B4-BE49-F238E27FC236}">
                        <a16:creationId xmlns:a16="http://schemas.microsoft.com/office/drawing/2014/main" id="{4A746FC2-610B-453F-81D5-997BD32780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2" y="3317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74" name="Freeform 818">
                    <a:extLst>
                      <a:ext uri="{FF2B5EF4-FFF2-40B4-BE49-F238E27FC236}">
                        <a16:creationId xmlns:a16="http://schemas.microsoft.com/office/drawing/2014/main" id="{039558B3-F226-48C8-A883-F2E7A8A977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6" y="3273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75" name="Rectangle 819">
                    <a:extLst>
                      <a:ext uri="{FF2B5EF4-FFF2-40B4-BE49-F238E27FC236}">
                        <a16:creationId xmlns:a16="http://schemas.microsoft.com/office/drawing/2014/main" id="{6181CB00-F620-4D2E-93F5-5B173DF039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9" y="3273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76" name="Freeform 820">
                    <a:extLst>
                      <a:ext uri="{FF2B5EF4-FFF2-40B4-BE49-F238E27FC236}">
                        <a16:creationId xmlns:a16="http://schemas.microsoft.com/office/drawing/2014/main" id="{B06427DD-82A5-47E3-8D12-F3C6CF4B8A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2" y="331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77" name="Rectangle 821">
                    <a:extLst>
                      <a:ext uri="{FF2B5EF4-FFF2-40B4-BE49-F238E27FC236}">
                        <a16:creationId xmlns:a16="http://schemas.microsoft.com/office/drawing/2014/main" id="{E3C28108-F689-489F-A4CA-17CF727515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8" y="3273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78" name="Freeform 822">
                    <a:extLst>
                      <a:ext uri="{FF2B5EF4-FFF2-40B4-BE49-F238E27FC236}">
                        <a16:creationId xmlns:a16="http://schemas.microsoft.com/office/drawing/2014/main" id="{0FA20D5C-6F21-4F79-992A-58E04BE1F6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3" y="3273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79" name="Freeform 823">
                    <a:extLst>
                      <a:ext uri="{FF2B5EF4-FFF2-40B4-BE49-F238E27FC236}">
                        <a16:creationId xmlns:a16="http://schemas.microsoft.com/office/drawing/2014/main" id="{F1450BEA-559F-4244-A90F-5D7FD8BA85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0" y="3273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80" name="Freeform 824">
                    <a:extLst>
                      <a:ext uri="{FF2B5EF4-FFF2-40B4-BE49-F238E27FC236}">
                        <a16:creationId xmlns:a16="http://schemas.microsoft.com/office/drawing/2014/main" id="{0C95F89F-F3BC-4273-A947-0C613D00D4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1" y="3273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81" name="Rectangle 825">
                    <a:extLst>
                      <a:ext uri="{FF2B5EF4-FFF2-40B4-BE49-F238E27FC236}">
                        <a16:creationId xmlns:a16="http://schemas.microsoft.com/office/drawing/2014/main" id="{2280F2B6-3089-411D-B830-896043F951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8" y="3273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82" name="Rectangle 826">
                    <a:extLst>
                      <a:ext uri="{FF2B5EF4-FFF2-40B4-BE49-F238E27FC236}">
                        <a16:creationId xmlns:a16="http://schemas.microsoft.com/office/drawing/2014/main" id="{BB1482FA-F2E3-4288-AB97-783D62332C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273"/>
                    <a:ext cx="1" cy="2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83" name="Rectangle 827">
                    <a:extLst>
                      <a:ext uri="{FF2B5EF4-FFF2-40B4-BE49-F238E27FC236}">
                        <a16:creationId xmlns:a16="http://schemas.microsoft.com/office/drawing/2014/main" id="{B7B2ED13-9D83-407E-A65A-3703C804D0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273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84" name="Rectangle 828">
                    <a:extLst>
                      <a:ext uri="{FF2B5EF4-FFF2-40B4-BE49-F238E27FC236}">
                        <a16:creationId xmlns:a16="http://schemas.microsoft.com/office/drawing/2014/main" id="{B0D008E1-ED4F-4EF6-A86C-9F57E9400D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7" y="3275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85" name="Freeform 829">
                    <a:extLst>
                      <a:ext uri="{FF2B5EF4-FFF2-40B4-BE49-F238E27FC236}">
                        <a16:creationId xmlns:a16="http://schemas.microsoft.com/office/drawing/2014/main" id="{941A9C54-BFC9-4267-BBE9-25AC889269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4" y="3273"/>
                    <a:ext cx="3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0 w 2"/>
                      <a:gd name="T4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86" name="Rectangle 830">
                    <a:extLst>
                      <a:ext uri="{FF2B5EF4-FFF2-40B4-BE49-F238E27FC236}">
                        <a16:creationId xmlns:a16="http://schemas.microsoft.com/office/drawing/2014/main" id="{22F91469-A5CD-4978-87DF-76ED4C2C09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2" y="327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87" name="Rectangle 831">
                    <a:extLst>
                      <a:ext uri="{FF2B5EF4-FFF2-40B4-BE49-F238E27FC236}">
                        <a16:creationId xmlns:a16="http://schemas.microsoft.com/office/drawing/2014/main" id="{D5240268-2C30-4775-A3CD-2BAED094B2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0" y="3275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88" name="Rectangle 832">
                    <a:extLst>
                      <a:ext uri="{FF2B5EF4-FFF2-40B4-BE49-F238E27FC236}">
                        <a16:creationId xmlns:a16="http://schemas.microsoft.com/office/drawing/2014/main" id="{EABC5147-D7A8-481E-A65C-321664C5F1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1" y="3273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89" name="Rectangle 833">
                    <a:extLst>
                      <a:ext uri="{FF2B5EF4-FFF2-40B4-BE49-F238E27FC236}">
                        <a16:creationId xmlns:a16="http://schemas.microsoft.com/office/drawing/2014/main" id="{2AD269A8-C159-4191-82FE-7AFBDFB7BA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5" y="3273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90" name="Freeform 834">
                    <a:extLst>
                      <a:ext uri="{FF2B5EF4-FFF2-40B4-BE49-F238E27FC236}">
                        <a16:creationId xmlns:a16="http://schemas.microsoft.com/office/drawing/2014/main" id="{152000C0-4917-4605-BCAC-F3F8AAD7DD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89" y="3308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91" name="Rectangle 835">
                    <a:extLst>
                      <a:ext uri="{FF2B5EF4-FFF2-40B4-BE49-F238E27FC236}">
                        <a16:creationId xmlns:a16="http://schemas.microsoft.com/office/drawing/2014/main" id="{51590060-F1E2-4854-A8D3-F9B833D79B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91" y="3310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92" name="Rectangle 836">
                    <a:extLst>
                      <a:ext uri="{FF2B5EF4-FFF2-40B4-BE49-F238E27FC236}">
                        <a16:creationId xmlns:a16="http://schemas.microsoft.com/office/drawing/2014/main" id="{4B4D1B2E-BF5E-4D63-80E2-E136FF70C4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9" y="3308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93" name="Freeform 837">
                    <a:extLst>
                      <a:ext uri="{FF2B5EF4-FFF2-40B4-BE49-F238E27FC236}">
                        <a16:creationId xmlns:a16="http://schemas.microsoft.com/office/drawing/2014/main" id="{91435CE8-D50B-4E2F-9832-CECFFBFCA3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91" y="3310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94" name="Freeform 838">
                    <a:extLst>
                      <a:ext uri="{FF2B5EF4-FFF2-40B4-BE49-F238E27FC236}">
                        <a16:creationId xmlns:a16="http://schemas.microsoft.com/office/drawing/2014/main" id="{BF8075C0-A51A-4EDE-9C23-4E34267E80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7" y="3311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95" name="Rectangle 839">
                    <a:extLst>
                      <a:ext uri="{FF2B5EF4-FFF2-40B4-BE49-F238E27FC236}">
                        <a16:creationId xmlns:a16="http://schemas.microsoft.com/office/drawing/2014/main" id="{0F85A60F-AB3B-432D-B1AD-3EC90D48A37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4" y="327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96" name="Freeform 840">
                    <a:extLst>
                      <a:ext uri="{FF2B5EF4-FFF2-40B4-BE49-F238E27FC236}">
                        <a16:creationId xmlns:a16="http://schemas.microsoft.com/office/drawing/2014/main" id="{FBA7D9FA-6716-4E36-9E7F-2F4258B1B9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54" y="3276"/>
                    <a:ext cx="1" cy="2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1 w 1"/>
                      <a:gd name="T3" fmla="*/ 2 h 2"/>
                      <a:gd name="T4" fmla="*/ 0 w 1"/>
                      <a:gd name="T5" fmla="*/ 0 h 2"/>
                      <a:gd name="T6" fmla="*/ 0 w 1"/>
                      <a:gd name="T7" fmla="*/ 0 h 2"/>
                      <a:gd name="T8" fmla="*/ 1 w 1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lnTo>
                          <a:pt x="1" y="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" y="2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97" name="Rectangle 841">
                    <a:extLst>
                      <a:ext uri="{FF2B5EF4-FFF2-40B4-BE49-F238E27FC236}">
                        <a16:creationId xmlns:a16="http://schemas.microsoft.com/office/drawing/2014/main" id="{E8AB39A0-F555-4DF9-B624-4522E58CDD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5" y="3273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98" name="Freeform 842">
                    <a:extLst>
                      <a:ext uri="{FF2B5EF4-FFF2-40B4-BE49-F238E27FC236}">
                        <a16:creationId xmlns:a16="http://schemas.microsoft.com/office/drawing/2014/main" id="{78F16190-AA44-4B11-A748-399D3D807B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64" y="3273"/>
                    <a:ext cx="2" cy="2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2 w 2"/>
                      <a:gd name="T3" fmla="*/ 2 h 2"/>
                      <a:gd name="T4" fmla="*/ 0 w 2"/>
                      <a:gd name="T5" fmla="*/ 0 h 2"/>
                      <a:gd name="T6" fmla="*/ 2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lnTo>
                          <a:pt x="2" y="2"/>
                        </a:lnTo>
                        <a:lnTo>
                          <a:pt x="0" y="0"/>
                        </a:ln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99" name="Rectangle 843">
                    <a:extLst>
                      <a:ext uri="{FF2B5EF4-FFF2-40B4-BE49-F238E27FC236}">
                        <a16:creationId xmlns:a16="http://schemas.microsoft.com/office/drawing/2014/main" id="{73CD1EEE-8AD2-42AA-870B-FFAD4E8A34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2" y="3275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00" name="Rectangle 844">
                    <a:extLst>
                      <a:ext uri="{FF2B5EF4-FFF2-40B4-BE49-F238E27FC236}">
                        <a16:creationId xmlns:a16="http://schemas.microsoft.com/office/drawing/2014/main" id="{D2FDE4DA-F629-459C-8683-32F5851546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7" y="3273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01" name="Rectangle 845">
                    <a:extLst>
                      <a:ext uri="{FF2B5EF4-FFF2-40B4-BE49-F238E27FC236}">
                        <a16:creationId xmlns:a16="http://schemas.microsoft.com/office/drawing/2014/main" id="{D6794919-6F4F-4BA1-B393-2D36F22050B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9" y="3310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02" name="Rectangle 846">
                    <a:extLst>
                      <a:ext uri="{FF2B5EF4-FFF2-40B4-BE49-F238E27FC236}">
                        <a16:creationId xmlns:a16="http://schemas.microsoft.com/office/drawing/2014/main" id="{09A777BA-F2BD-463F-9EFA-AE55B2934D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9" y="3275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03" name="Freeform 847">
                    <a:extLst>
                      <a:ext uri="{FF2B5EF4-FFF2-40B4-BE49-F238E27FC236}">
                        <a16:creationId xmlns:a16="http://schemas.microsoft.com/office/drawing/2014/main" id="{E034500B-268D-484A-8682-1F8BC9E7C7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61" y="3275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04" name="Freeform 848">
                    <a:extLst>
                      <a:ext uri="{FF2B5EF4-FFF2-40B4-BE49-F238E27FC236}">
                        <a16:creationId xmlns:a16="http://schemas.microsoft.com/office/drawing/2014/main" id="{AD470765-9F5D-478D-BB9F-E28A560118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59" y="3275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0 w 2"/>
                      <a:gd name="T3" fmla="*/ 0 h 1"/>
                      <a:gd name="T4" fmla="*/ 2 w 2"/>
                      <a:gd name="T5" fmla="*/ 1 h 1"/>
                      <a:gd name="T6" fmla="*/ 2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lnTo>
                          <a:pt x="0" y="0"/>
                        </a:lnTo>
                        <a:lnTo>
                          <a:pt x="2" y="1"/>
                        </a:ln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05" name="Rectangle 849">
                    <a:extLst>
                      <a:ext uri="{FF2B5EF4-FFF2-40B4-BE49-F238E27FC236}">
                        <a16:creationId xmlns:a16="http://schemas.microsoft.com/office/drawing/2014/main" id="{AFED1931-8BF8-4CB3-8778-6935640CB3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6" y="327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06" name="Line 850">
                    <a:extLst>
                      <a:ext uri="{FF2B5EF4-FFF2-40B4-BE49-F238E27FC236}">
                        <a16:creationId xmlns:a16="http://schemas.microsoft.com/office/drawing/2014/main" id="{5E5CD9A9-05F0-4A80-A20F-755A252F203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488" y="3322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07" name="Line 851">
                    <a:extLst>
                      <a:ext uri="{FF2B5EF4-FFF2-40B4-BE49-F238E27FC236}">
                        <a16:creationId xmlns:a16="http://schemas.microsoft.com/office/drawing/2014/main" id="{862B499B-45D4-4AA5-A26F-FB53097B036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488" y="3322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08" name="Rectangle 852">
                    <a:extLst>
                      <a:ext uri="{FF2B5EF4-FFF2-40B4-BE49-F238E27FC236}">
                        <a16:creationId xmlns:a16="http://schemas.microsoft.com/office/drawing/2014/main" id="{13645CB7-AC67-4716-A81F-E998319B92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6" y="3313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09" name="Rectangle 853">
                    <a:extLst>
                      <a:ext uri="{FF2B5EF4-FFF2-40B4-BE49-F238E27FC236}">
                        <a16:creationId xmlns:a16="http://schemas.microsoft.com/office/drawing/2014/main" id="{56C7C8C6-C32D-49BD-B4ED-4186AEAA47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6" y="3313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10" name="Freeform 854">
                    <a:extLst>
                      <a:ext uri="{FF2B5EF4-FFF2-40B4-BE49-F238E27FC236}">
                        <a16:creationId xmlns:a16="http://schemas.microsoft.com/office/drawing/2014/main" id="{454CD0E7-4DF5-41A0-9C6C-86E23558AF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34" y="3310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11" name="Rectangle 855">
                    <a:extLst>
                      <a:ext uri="{FF2B5EF4-FFF2-40B4-BE49-F238E27FC236}">
                        <a16:creationId xmlns:a16="http://schemas.microsoft.com/office/drawing/2014/main" id="{1E7BB467-AB91-44C9-A1AD-342ECEBA2F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3" y="3310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12" name="Rectangle 856">
                    <a:extLst>
                      <a:ext uri="{FF2B5EF4-FFF2-40B4-BE49-F238E27FC236}">
                        <a16:creationId xmlns:a16="http://schemas.microsoft.com/office/drawing/2014/main" id="{30635283-2739-47EA-BFBC-E81F971AC7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6" y="3311"/>
                    <a:ext cx="1" cy="2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13" name="Rectangle 857">
                    <a:extLst>
                      <a:ext uri="{FF2B5EF4-FFF2-40B4-BE49-F238E27FC236}">
                        <a16:creationId xmlns:a16="http://schemas.microsoft.com/office/drawing/2014/main" id="{207835B2-BBDB-4AEC-9189-E1CE14A817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3" y="3289"/>
                    <a:ext cx="1" cy="2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14" name="Rectangle 858">
                    <a:extLst>
                      <a:ext uri="{FF2B5EF4-FFF2-40B4-BE49-F238E27FC236}">
                        <a16:creationId xmlns:a16="http://schemas.microsoft.com/office/drawing/2014/main" id="{EDA46237-19A1-4F6B-87D2-06E8A49F62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3" y="3287"/>
                    <a:ext cx="1" cy="2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15" name="Rectangle 859">
                    <a:extLst>
                      <a:ext uri="{FF2B5EF4-FFF2-40B4-BE49-F238E27FC236}">
                        <a16:creationId xmlns:a16="http://schemas.microsoft.com/office/drawing/2014/main" id="{7E4CCDE9-F75B-4723-95D6-FC15DD634F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3" y="3287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16" name="Rectangle 860">
                    <a:extLst>
                      <a:ext uri="{FF2B5EF4-FFF2-40B4-BE49-F238E27FC236}">
                        <a16:creationId xmlns:a16="http://schemas.microsoft.com/office/drawing/2014/main" id="{6A24E7DF-E3B0-45AA-AF72-42B9D6D9DC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0" y="3308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17" name="Rectangle 861">
                    <a:extLst>
                      <a:ext uri="{FF2B5EF4-FFF2-40B4-BE49-F238E27FC236}">
                        <a16:creationId xmlns:a16="http://schemas.microsoft.com/office/drawing/2014/main" id="{BCEB6509-397C-4CEE-AA00-E00C385278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3" y="329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18" name="Freeform 862">
                    <a:extLst>
                      <a:ext uri="{FF2B5EF4-FFF2-40B4-BE49-F238E27FC236}">
                        <a16:creationId xmlns:a16="http://schemas.microsoft.com/office/drawing/2014/main" id="{DBFFAA6E-73A9-41AD-86CB-230876164C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92" y="331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19" name="Rectangle 863">
                    <a:extLst>
                      <a:ext uri="{FF2B5EF4-FFF2-40B4-BE49-F238E27FC236}">
                        <a16:creationId xmlns:a16="http://schemas.microsoft.com/office/drawing/2014/main" id="{BF950DDB-59BB-4016-AE47-A148D4A18D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3" y="3289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20" name="Rectangle 864">
                    <a:extLst>
                      <a:ext uri="{FF2B5EF4-FFF2-40B4-BE49-F238E27FC236}">
                        <a16:creationId xmlns:a16="http://schemas.microsoft.com/office/drawing/2014/main" id="{2C6FA446-2140-4084-A7C1-4D0C2F2EBF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1" y="3308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21" name="Rectangle 865">
                    <a:extLst>
                      <a:ext uri="{FF2B5EF4-FFF2-40B4-BE49-F238E27FC236}">
                        <a16:creationId xmlns:a16="http://schemas.microsoft.com/office/drawing/2014/main" id="{AD11157B-532D-499D-963C-D15E93D3AC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3" y="3310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22" name="Rectangle 866">
                    <a:extLst>
                      <a:ext uri="{FF2B5EF4-FFF2-40B4-BE49-F238E27FC236}">
                        <a16:creationId xmlns:a16="http://schemas.microsoft.com/office/drawing/2014/main" id="{492FCAD9-25C1-4CF5-93EF-774FD978DD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2" y="3310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23" name="Rectangle 867">
                    <a:extLst>
                      <a:ext uri="{FF2B5EF4-FFF2-40B4-BE49-F238E27FC236}">
                        <a16:creationId xmlns:a16="http://schemas.microsoft.com/office/drawing/2014/main" id="{615ACB71-BC10-48E4-8D45-BB3FFF5FD88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5" y="3308"/>
                    <a:ext cx="1" cy="2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24" name="Rectangle 868">
                    <a:extLst>
                      <a:ext uri="{FF2B5EF4-FFF2-40B4-BE49-F238E27FC236}">
                        <a16:creationId xmlns:a16="http://schemas.microsoft.com/office/drawing/2014/main" id="{0F1B3C89-79AE-4E5A-9892-8EE7534D26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6" y="3308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25" name="Rectangle 869">
                    <a:extLst>
                      <a:ext uri="{FF2B5EF4-FFF2-40B4-BE49-F238E27FC236}">
                        <a16:creationId xmlns:a16="http://schemas.microsoft.com/office/drawing/2014/main" id="{AA0D6E52-29C5-4FCA-8917-AEE8F3672B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8" y="3308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26" name="Rectangle 870">
                    <a:extLst>
                      <a:ext uri="{FF2B5EF4-FFF2-40B4-BE49-F238E27FC236}">
                        <a16:creationId xmlns:a16="http://schemas.microsoft.com/office/drawing/2014/main" id="{82C727A4-03F7-4366-A2CF-4ABEF34ED0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0" y="3310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27" name="Freeform 871">
                    <a:extLst>
                      <a:ext uri="{FF2B5EF4-FFF2-40B4-BE49-F238E27FC236}">
                        <a16:creationId xmlns:a16="http://schemas.microsoft.com/office/drawing/2014/main" id="{4B75DB84-5D55-4284-93D0-F239FB63C0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92" y="3311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28" name="Freeform 872">
                    <a:extLst>
                      <a:ext uri="{FF2B5EF4-FFF2-40B4-BE49-F238E27FC236}">
                        <a16:creationId xmlns:a16="http://schemas.microsoft.com/office/drawing/2014/main" id="{FA07457A-3794-47CE-B7A1-77916372E1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92" y="331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29" name="Rectangle 873">
                    <a:extLst>
                      <a:ext uri="{FF2B5EF4-FFF2-40B4-BE49-F238E27FC236}">
                        <a16:creationId xmlns:a16="http://schemas.microsoft.com/office/drawing/2014/main" id="{84DE322F-029D-4C94-A3FA-28B581589C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92" y="3313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30" name="Freeform 874">
                    <a:extLst>
                      <a:ext uri="{FF2B5EF4-FFF2-40B4-BE49-F238E27FC236}">
                        <a16:creationId xmlns:a16="http://schemas.microsoft.com/office/drawing/2014/main" id="{CD058B7D-F28F-49D2-8F61-C46A8D4F62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92" y="3313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31" name="Rectangle 875">
                    <a:extLst>
                      <a:ext uri="{FF2B5EF4-FFF2-40B4-BE49-F238E27FC236}">
                        <a16:creationId xmlns:a16="http://schemas.microsoft.com/office/drawing/2014/main" id="{6D70ADA4-AF58-410E-8B06-96E4AC4265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9" y="3310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32" name="Rectangle 876">
                    <a:extLst>
                      <a:ext uri="{FF2B5EF4-FFF2-40B4-BE49-F238E27FC236}">
                        <a16:creationId xmlns:a16="http://schemas.microsoft.com/office/drawing/2014/main" id="{064C6FF2-B95B-4FBD-98FA-62A48557C9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92" y="3313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33" name="Rectangle 877">
                    <a:extLst>
                      <a:ext uri="{FF2B5EF4-FFF2-40B4-BE49-F238E27FC236}">
                        <a16:creationId xmlns:a16="http://schemas.microsoft.com/office/drawing/2014/main" id="{07150A0B-D687-43B6-BA91-CD67C86C75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9" y="3311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34" name="Rectangle 878">
                    <a:extLst>
                      <a:ext uri="{FF2B5EF4-FFF2-40B4-BE49-F238E27FC236}">
                        <a16:creationId xmlns:a16="http://schemas.microsoft.com/office/drawing/2014/main" id="{1DD1D161-D5D0-4882-BB5E-2797D8C705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4" y="3313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35" name="Rectangle 879">
                    <a:extLst>
                      <a:ext uri="{FF2B5EF4-FFF2-40B4-BE49-F238E27FC236}">
                        <a16:creationId xmlns:a16="http://schemas.microsoft.com/office/drawing/2014/main" id="{549C1B4A-ABC9-4F4D-8CC6-09577B7940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3" y="328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36" name="Rectangle 880">
                    <a:extLst>
                      <a:ext uri="{FF2B5EF4-FFF2-40B4-BE49-F238E27FC236}">
                        <a16:creationId xmlns:a16="http://schemas.microsoft.com/office/drawing/2014/main" id="{7E5AB23C-7AE0-4249-9175-AC73DA03B4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0" y="330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37" name="Freeform 881">
                    <a:extLst>
                      <a:ext uri="{FF2B5EF4-FFF2-40B4-BE49-F238E27FC236}">
                        <a16:creationId xmlns:a16="http://schemas.microsoft.com/office/drawing/2014/main" id="{29E99445-A8CE-4F13-8CE0-1DAD2CA8AF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54" y="3305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38" name="Freeform 882">
                    <a:extLst>
                      <a:ext uri="{FF2B5EF4-FFF2-40B4-BE49-F238E27FC236}">
                        <a16:creationId xmlns:a16="http://schemas.microsoft.com/office/drawing/2014/main" id="{B2DAF0E8-6B75-4651-9567-0FA518D773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53" y="3303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39" name="Line 883">
                    <a:extLst>
                      <a:ext uri="{FF2B5EF4-FFF2-40B4-BE49-F238E27FC236}">
                        <a16:creationId xmlns:a16="http://schemas.microsoft.com/office/drawing/2014/main" id="{50387EF3-CCCD-4F0A-9D88-10570C61F63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43" y="3314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40" name="Line 884">
                    <a:extLst>
                      <a:ext uri="{FF2B5EF4-FFF2-40B4-BE49-F238E27FC236}">
                        <a16:creationId xmlns:a16="http://schemas.microsoft.com/office/drawing/2014/main" id="{D7216DD3-A2F1-49DF-8A95-D6E24496BE6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43" y="3314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41" name="Rectangle 885">
                    <a:extLst>
                      <a:ext uri="{FF2B5EF4-FFF2-40B4-BE49-F238E27FC236}">
                        <a16:creationId xmlns:a16="http://schemas.microsoft.com/office/drawing/2014/main" id="{BD7FF225-875E-4A04-AED3-2AEAD11F025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0" y="330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42" name="Rectangle 886">
                    <a:extLst>
                      <a:ext uri="{FF2B5EF4-FFF2-40B4-BE49-F238E27FC236}">
                        <a16:creationId xmlns:a16="http://schemas.microsoft.com/office/drawing/2014/main" id="{06C7E9EF-0DF9-43B7-AE3F-1248C2AE69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1" y="3278"/>
                    <a:ext cx="1" cy="2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43" name="Rectangle 887">
                    <a:extLst>
                      <a:ext uri="{FF2B5EF4-FFF2-40B4-BE49-F238E27FC236}">
                        <a16:creationId xmlns:a16="http://schemas.microsoft.com/office/drawing/2014/main" id="{8EDEB998-CE2D-4BF3-9E06-0AE160FD1D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3" y="329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44" name="Rectangle 888">
                    <a:extLst>
                      <a:ext uri="{FF2B5EF4-FFF2-40B4-BE49-F238E27FC236}">
                        <a16:creationId xmlns:a16="http://schemas.microsoft.com/office/drawing/2014/main" id="{0465BFE9-050E-4480-A3AF-EFC94913E8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3" y="328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45" name="Rectangle 889">
                    <a:extLst>
                      <a:ext uri="{FF2B5EF4-FFF2-40B4-BE49-F238E27FC236}">
                        <a16:creationId xmlns:a16="http://schemas.microsoft.com/office/drawing/2014/main" id="{294556C0-A16E-4C43-A72B-4EF5F8147E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3" y="329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46" name="Rectangle 890">
                    <a:extLst>
                      <a:ext uri="{FF2B5EF4-FFF2-40B4-BE49-F238E27FC236}">
                        <a16:creationId xmlns:a16="http://schemas.microsoft.com/office/drawing/2014/main" id="{9448B50E-F82E-496C-93DD-AC5976A50C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3" y="3278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47" name="Rectangle 891">
                    <a:extLst>
                      <a:ext uri="{FF2B5EF4-FFF2-40B4-BE49-F238E27FC236}">
                        <a16:creationId xmlns:a16="http://schemas.microsoft.com/office/drawing/2014/main" id="{705C83B6-5522-4AE7-A262-FC9AD8857E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3" y="328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48" name="Freeform 892">
                    <a:extLst>
                      <a:ext uri="{FF2B5EF4-FFF2-40B4-BE49-F238E27FC236}">
                        <a16:creationId xmlns:a16="http://schemas.microsoft.com/office/drawing/2014/main" id="{B0382A85-6D38-4D64-845D-3CA503F3A9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3" y="3292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49" name="Rectangle 893">
                    <a:extLst>
                      <a:ext uri="{FF2B5EF4-FFF2-40B4-BE49-F238E27FC236}">
                        <a16:creationId xmlns:a16="http://schemas.microsoft.com/office/drawing/2014/main" id="{7D7D77D8-82C7-45EB-90B0-244594525D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0" y="328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50" name="Rectangle 894">
                    <a:extLst>
                      <a:ext uri="{FF2B5EF4-FFF2-40B4-BE49-F238E27FC236}">
                        <a16:creationId xmlns:a16="http://schemas.microsoft.com/office/drawing/2014/main" id="{51A32BA4-D583-4633-A58D-35A873FD4A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3" y="329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51" name="Freeform 895">
                    <a:extLst>
                      <a:ext uri="{FF2B5EF4-FFF2-40B4-BE49-F238E27FC236}">
                        <a16:creationId xmlns:a16="http://schemas.microsoft.com/office/drawing/2014/main" id="{D74F1E25-E3F8-4F08-83BB-04D24322E5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56" y="3276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52" name="Rectangle 896">
                    <a:extLst>
                      <a:ext uri="{FF2B5EF4-FFF2-40B4-BE49-F238E27FC236}">
                        <a16:creationId xmlns:a16="http://schemas.microsoft.com/office/drawing/2014/main" id="{40D6468D-8D8E-4881-B442-4155849990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4" y="327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53" name="Rectangle 897">
                    <a:extLst>
                      <a:ext uri="{FF2B5EF4-FFF2-40B4-BE49-F238E27FC236}">
                        <a16:creationId xmlns:a16="http://schemas.microsoft.com/office/drawing/2014/main" id="{112510AF-0807-42B4-94AF-61AAD673EB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3" y="329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54" name="Freeform 898">
                    <a:extLst>
                      <a:ext uri="{FF2B5EF4-FFF2-40B4-BE49-F238E27FC236}">
                        <a16:creationId xmlns:a16="http://schemas.microsoft.com/office/drawing/2014/main" id="{4F86B22E-272D-4D21-86FF-DB2FBC0146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5" y="3286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55" name="Rectangle 899">
                    <a:extLst>
                      <a:ext uri="{FF2B5EF4-FFF2-40B4-BE49-F238E27FC236}">
                        <a16:creationId xmlns:a16="http://schemas.microsoft.com/office/drawing/2014/main" id="{73746387-B3F8-442D-A6FF-6165A314A9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7" y="3299"/>
                    <a:ext cx="2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56" name="Rectangle 900">
                    <a:extLst>
                      <a:ext uri="{FF2B5EF4-FFF2-40B4-BE49-F238E27FC236}">
                        <a16:creationId xmlns:a16="http://schemas.microsoft.com/office/drawing/2014/main" id="{7004CAAB-8FD1-4626-B554-5EC66A3B97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5" y="329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57" name="Rectangle 901">
                    <a:extLst>
                      <a:ext uri="{FF2B5EF4-FFF2-40B4-BE49-F238E27FC236}">
                        <a16:creationId xmlns:a16="http://schemas.microsoft.com/office/drawing/2014/main" id="{C365392D-D3BB-4DBA-9081-DB93CAFDC78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5" y="329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58" name="Rectangle 902">
                    <a:extLst>
                      <a:ext uri="{FF2B5EF4-FFF2-40B4-BE49-F238E27FC236}">
                        <a16:creationId xmlns:a16="http://schemas.microsoft.com/office/drawing/2014/main" id="{8DC613A7-634D-4EBC-B035-DB47B3C96F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7" y="330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59" name="Rectangle 903">
                    <a:extLst>
                      <a:ext uri="{FF2B5EF4-FFF2-40B4-BE49-F238E27FC236}">
                        <a16:creationId xmlns:a16="http://schemas.microsoft.com/office/drawing/2014/main" id="{DD6CCBAB-E7C9-4AAF-A6FD-8BA5C61740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7" y="329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60" name="Freeform 904">
                    <a:extLst>
                      <a:ext uri="{FF2B5EF4-FFF2-40B4-BE49-F238E27FC236}">
                        <a16:creationId xmlns:a16="http://schemas.microsoft.com/office/drawing/2014/main" id="{89D4732F-5E64-4BED-8759-F9F95E72F6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57" y="3276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61" name="Rectangle 905">
                    <a:extLst>
                      <a:ext uri="{FF2B5EF4-FFF2-40B4-BE49-F238E27FC236}">
                        <a16:creationId xmlns:a16="http://schemas.microsoft.com/office/drawing/2014/main" id="{E887072E-6091-455C-985C-F2C9460D19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8" y="330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62" name="Rectangle 906">
                    <a:extLst>
                      <a:ext uri="{FF2B5EF4-FFF2-40B4-BE49-F238E27FC236}">
                        <a16:creationId xmlns:a16="http://schemas.microsoft.com/office/drawing/2014/main" id="{F68A236E-9F53-42E3-85CA-C4C8E4B963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3" y="328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63" name="Freeform 907">
                    <a:extLst>
                      <a:ext uri="{FF2B5EF4-FFF2-40B4-BE49-F238E27FC236}">
                        <a16:creationId xmlns:a16="http://schemas.microsoft.com/office/drawing/2014/main" id="{A96DD9DE-7A3E-41D6-B58A-4FE0CBA494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8" y="330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64" name="Freeform 908">
                    <a:extLst>
                      <a:ext uri="{FF2B5EF4-FFF2-40B4-BE49-F238E27FC236}">
                        <a16:creationId xmlns:a16="http://schemas.microsoft.com/office/drawing/2014/main" id="{88CC1192-E438-4221-AC7A-AF6E54F39A1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5" y="3295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65" name="Freeform 909">
                    <a:extLst>
                      <a:ext uri="{FF2B5EF4-FFF2-40B4-BE49-F238E27FC236}">
                        <a16:creationId xmlns:a16="http://schemas.microsoft.com/office/drawing/2014/main" id="{356E2809-9AAC-4BA3-A1D5-2ECB0118E9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5" y="3284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66" name="Rectangle 910">
                    <a:extLst>
                      <a:ext uri="{FF2B5EF4-FFF2-40B4-BE49-F238E27FC236}">
                        <a16:creationId xmlns:a16="http://schemas.microsoft.com/office/drawing/2014/main" id="{1EDE1F1F-6CE1-4EFB-998A-030C5AF0DA8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3" y="329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67" name="Rectangle 911">
                    <a:extLst>
                      <a:ext uri="{FF2B5EF4-FFF2-40B4-BE49-F238E27FC236}">
                        <a16:creationId xmlns:a16="http://schemas.microsoft.com/office/drawing/2014/main" id="{5FAF74D5-EC0B-4BF2-8050-1A109450A90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3" y="329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68" name="Rectangle 912">
                    <a:extLst>
                      <a:ext uri="{FF2B5EF4-FFF2-40B4-BE49-F238E27FC236}">
                        <a16:creationId xmlns:a16="http://schemas.microsoft.com/office/drawing/2014/main" id="{F8EE773B-F0C0-4AD7-B67D-069C590213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8" y="328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69" name="Freeform 913">
                    <a:extLst>
                      <a:ext uri="{FF2B5EF4-FFF2-40B4-BE49-F238E27FC236}">
                        <a16:creationId xmlns:a16="http://schemas.microsoft.com/office/drawing/2014/main" id="{AE403023-97A3-4415-AD92-4E3309D2B4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50" y="3280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2 w 2"/>
                      <a:gd name="T3" fmla="*/ 1 h 1"/>
                      <a:gd name="T4" fmla="*/ 0 w 2"/>
                      <a:gd name="T5" fmla="*/ 0 h 1"/>
                      <a:gd name="T6" fmla="*/ 2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lnTo>
                          <a:pt x="2" y="1"/>
                        </a:lnTo>
                        <a:lnTo>
                          <a:pt x="0" y="0"/>
                        </a:ln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70" name="Freeform 914">
                    <a:extLst>
                      <a:ext uri="{FF2B5EF4-FFF2-40B4-BE49-F238E27FC236}">
                        <a16:creationId xmlns:a16="http://schemas.microsoft.com/office/drawing/2014/main" id="{3F369D9C-D675-44E7-8BC1-D13F0AEA39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8" y="3281"/>
                    <a:ext cx="1" cy="2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1 w 1"/>
                      <a:gd name="T3" fmla="*/ 2 h 2"/>
                      <a:gd name="T4" fmla="*/ 0 w 1"/>
                      <a:gd name="T5" fmla="*/ 0 h 2"/>
                      <a:gd name="T6" fmla="*/ 1 w 1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lnTo>
                          <a:pt x="1" y="2"/>
                        </a:lnTo>
                        <a:lnTo>
                          <a:pt x="0" y="0"/>
                        </a:lnTo>
                        <a:lnTo>
                          <a:pt x="1" y="2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71" name="Freeform 915">
                    <a:extLst>
                      <a:ext uri="{FF2B5EF4-FFF2-40B4-BE49-F238E27FC236}">
                        <a16:creationId xmlns:a16="http://schemas.microsoft.com/office/drawing/2014/main" id="{8A63C322-43C1-49BC-96AA-3D796FF540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7" y="3283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2 w 2"/>
                      <a:gd name="T3" fmla="*/ 1 h 1"/>
                      <a:gd name="T4" fmla="*/ 0 w 2"/>
                      <a:gd name="T5" fmla="*/ 0 h 1"/>
                      <a:gd name="T6" fmla="*/ 2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lnTo>
                          <a:pt x="2" y="1"/>
                        </a:lnTo>
                        <a:lnTo>
                          <a:pt x="0" y="0"/>
                        </a:ln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72" name="Rectangle 916">
                    <a:extLst>
                      <a:ext uri="{FF2B5EF4-FFF2-40B4-BE49-F238E27FC236}">
                        <a16:creationId xmlns:a16="http://schemas.microsoft.com/office/drawing/2014/main" id="{97A6C1D4-A470-4201-A5F7-0678453F5B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3" y="328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73" name="Rectangle 917">
                    <a:extLst>
                      <a:ext uri="{FF2B5EF4-FFF2-40B4-BE49-F238E27FC236}">
                        <a16:creationId xmlns:a16="http://schemas.microsoft.com/office/drawing/2014/main" id="{35B527A0-8885-46D8-9BEC-095DC6C4CA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5" y="328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74" name="Rectangle 918">
                    <a:extLst>
                      <a:ext uri="{FF2B5EF4-FFF2-40B4-BE49-F238E27FC236}">
                        <a16:creationId xmlns:a16="http://schemas.microsoft.com/office/drawing/2014/main" id="{43E1CB86-55F2-414A-8082-284A0DACC8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7" y="328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75" name="Rectangle 919">
                    <a:extLst>
                      <a:ext uri="{FF2B5EF4-FFF2-40B4-BE49-F238E27FC236}">
                        <a16:creationId xmlns:a16="http://schemas.microsoft.com/office/drawing/2014/main" id="{A5711A51-D5FF-4A7D-920C-0E1D9E8328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7" y="3276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76" name="Rectangle 920">
                    <a:extLst>
                      <a:ext uri="{FF2B5EF4-FFF2-40B4-BE49-F238E27FC236}">
                        <a16:creationId xmlns:a16="http://schemas.microsoft.com/office/drawing/2014/main" id="{ED2A093C-3E2E-4CCF-8F3C-EE999BD4D7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1" y="3275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77" name="Rectangle 921">
                    <a:extLst>
                      <a:ext uri="{FF2B5EF4-FFF2-40B4-BE49-F238E27FC236}">
                        <a16:creationId xmlns:a16="http://schemas.microsoft.com/office/drawing/2014/main" id="{2B1B8172-7B49-4510-BCE9-33B7D8A2F9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4" y="3273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78" name="Rectangle 922">
                    <a:extLst>
                      <a:ext uri="{FF2B5EF4-FFF2-40B4-BE49-F238E27FC236}">
                        <a16:creationId xmlns:a16="http://schemas.microsoft.com/office/drawing/2014/main" id="{F0386A82-E62A-4FD5-9F3B-76928D8C518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2" y="3275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79" name="Rectangle 923">
                    <a:extLst>
                      <a:ext uri="{FF2B5EF4-FFF2-40B4-BE49-F238E27FC236}">
                        <a16:creationId xmlns:a16="http://schemas.microsoft.com/office/drawing/2014/main" id="{0E835560-FC30-43ED-A0D3-ED63C416178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1" y="3275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80" name="Rectangle 924">
                    <a:extLst>
                      <a:ext uri="{FF2B5EF4-FFF2-40B4-BE49-F238E27FC236}">
                        <a16:creationId xmlns:a16="http://schemas.microsoft.com/office/drawing/2014/main" id="{4A43B08E-F65F-4912-AB08-2481772684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5" y="3273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81" name="Rectangle 925">
                    <a:extLst>
                      <a:ext uri="{FF2B5EF4-FFF2-40B4-BE49-F238E27FC236}">
                        <a16:creationId xmlns:a16="http://schemas.microsoft.com/office/drawing/2014/main" id="{92177CC2-B9A2-4ABA-B9EA-7B5C7C1C8E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4" y="3273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82" name="Rectangle 926">
                    <a:extLst>
                      <a:ext uri="{FF2B5EF4-FFF2-40B4-BE49-F238E27FC236}">
                        <a16:creationId xmlns:a16="http://schemas.microsoft.com/office/drawing/2014/main" id="{16D096DD-FD21-4E5E-BCD2-0356A3F3D9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7" y="3273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83" name="Rectangle 927">
                    <a:extLst>
                      <a:ext uri="{FF2B5EF4-FFF2-40B4-BE49-F238E27FC236}">
                        <a16:creationId xmlns:a16="http://schemas.microsoft.com/office/drawing/2014/main" id="{6E99066F-827A-429E-8095-D46E4EADC6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0" y="3273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84" name="Rectangle 928">
                    <a:extLst>
                      <a:ext uri="{FF2B5EF4-FFF2-40B4-BE49-F238E27FC236}">
                        <a16:creationId xmlns:a16="http://schemas.microsoft.com/office/drawing/2014/main" id="{B6DD65E2-B594-445E-9525-CEFF768896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8" y="3273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85" name="Rectangle 929">
                    <a:extLst>
                      <a:ext uri="{FF2B5EF4-FFF2-40B4-BE49-F238E27FC236}">
                        <a16:creationId xmlns:a16="http://schemas.microsoft.com/office/drawing/2014/main" id="{68729895-0504-4011-A912-4573AC561D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7" y="3273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86" name="Rectangle 930">
                    <a:extLst>
                      <a:ext uri="{FF2B5EF4-FFF2-40B4-BE49-F238E27FC236}">
                        <a16:creationId xmlns:a16="http://schemas.microsoft.com/office/drawing/2014/main" id="{EBD978B9-D03E-409B-8206-A016398E0A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0" y="3273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87" name="Rectangle 931">
                    <a:extLst>
                      <a:ext uri="{FF2B5EF4-FFF2-40B4-BE49-F238E27FC236}">
                        <a16:creationId xmlns:a16="http://schemas.microsoft.com/office/drawing/2014/main" id="{1DE20149-3171-4C6F-BBDD-6606A7E2A9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3" y="3273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88" name="Rectangle 932">
                    <a:extLst>
                      <a:ext uri="{FF2B5EF4-FFF2-40B4-BE49-F238E27FC236}">
                        <a16:creationId xmlns:a16="http://schemas.microsoft.com/office/drawing/2014/main" id="{5502F60A-689B-40DA-89B3-8E8DD82685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1" y="3273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89" name="Rectangle 933">
                    <a:extLst>
                      <a:ext uri="{FF2B5EF4-FFF2-40B4-BE49-F238E27FC236}">
                        <a16:creationId xmlns:a16="http://schemas.microsoft.com/office/drawing/2014/main" id="{AC3DC727-85E8-4D3A-914D-8A62F1D991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3" y="3273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90" name="Rectangle 934">
                    <a:extLst>
                      <a:ext uri="{FF2B5EF4-FFF2-40B4-BE49-F238E27FC236}">
                        <a16:creationId xmlns:a16="http://schemas.microsoft.com/office/drawing/2014/main" id="{6BD1525D-66D9-47C8-BF67-4C3CC42522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6" y="3273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91" name="Rectangle 935">
                    <a:extLst>
                      <a:ext uri="{FF2B5EF4-FFF2-40B4-BE49-F238E27FC236}">
                        <a16:creationId xmlns:a16="http://schemas.microsoft.com/office/drawing/2014/main" id="{8BA22D8B-AEB7-4BB6-A9E2-002AED5636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5" y="3273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92" name="Rectangle 936">
                    <a:extLst>
                      <a:ext uri="{FF2B5EF4-FFF2-40B4-BE49-F238E27FC236}">
                        <a16:creationId xmlns:a16="http://schemas.microsoft.com/office/drawing/2014/main" id="{1EEBCA49-5D9B-44F1-86F4-ECDE866061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8" y="3273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93" name="Rectangle 937">
                    <a:extLst>
                      <a:ext uri="{FF2B5EF4-FFF2-40B4-BE49-F238E27FC236}">
                        <a16:creationId xmlns:a16="http://schemas.microsoft.com/office/drawing/2014/main" id="{36CC35DE-F24C-40BA-8874-41E2C09595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6" y="3273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94" name="Rectangle 938">
                    <a:extLst>
                      <a:ext uri="{FF2B5EF4-FFF2-40B4-BE49-F238E27FC236}">
                        <a16:creationId xmlns:a16="http://schemas.microsoft.com/office/drawing/2014/main" id="{45CFD6B7-89F0-4546-A500-3C0FD8540F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9" y="3273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95" name="Rectangle 939">
                    <a:extLst>
                      <a:ext uri="{FF2B5EF4-FFF2-40B4-BE49-F238E27FC236}">
                        <a16:creationId xmlns:a16="http://schemas.microsoft.com/office/drawing/2014/main" id="{B8C2E3CF-0D1F-412A-AA01-3893153106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1" y="3273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96" name="Rectangle 940">
                    <a:extLst>
                      <a:ext uri="{FF2B5EF4-FFF2-40B4-BE49-F238E27FC236}">
                        <a16:creationId xmlns:a16="http://schemas.microsoft.com/office/drawing/2014/main" id="{4A32D709-8F54-423D-A9C4-0AEED6220F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9" y="3273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97" name="Rectangle 941">
                    <a:extLst>
                      <a:ext uri="{FF2B5EF4-FFF2-40B4-BE49-F238E27FC236}">
                        <a16:creationId xmlns:a16="http://schemas.microsoft.com/office/drawing/2014/main" id="{18A6B267-2A30-4E59-90C0-D5AD424024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4" y="3273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98" name="Rectangle 942">
                    <a:extLst>
                      <a:ext uri="{FF2B5EF4-FFF2-40B4-BE49-F238E27FC236}">
                        <a16:creationId xmlns:a16="http://schemas.microsoft.com/office/drawing/2014/main" id="{CD82D6B7-808C-4F6D-BB02-162DD1667D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4" y="3273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99" name="Rectangle 943">
                    <a:extLst>
                      <a:ext uri="{FF2B5EF4-FFF2-40B4-BE49-F238E27FC236}">
                        <a16:creationId xmlns:a16="http://schemas.microsoft.com/office/drawing/2014/main" id="{EA903D3E-34E3-427E-B0D0-A84559E980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9" y="3275"/>
                    <a:ext cx="2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00" name="Rectangle 944">
                    <a:extLst>
                      <a:ext uri="{FF2B5EF4-FFF2-40B4-BE49-F238E27FC236}">
                        <a16:creationId xmlns:a16="http://schemas.microsoft.com/office/drawing/2014/main" id="{F7EA4B8C-A967-46EC-AEA5-0ACCFD086B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9" y="3275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01" name="Rectangle 945">
                    <a:extLst>
                      <a:ext uri="{FF2B5EF4-FFF2-40B4-BE49-F238E27FC236}">
                        <a16:creationId xmlns:a16="http://schemas.microsoft.com/office/drawing/2014/main" id="{113CBE22-2C45-4738-BF3F-CA61F9B59F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7" y="3275"/>
                    <a:ext cx="2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02" name="Rectangle 946">
                    <a:extLst>
                      <a:ext uri="{FF2B5EF4-FFF2-40B4-BE49-F238E27FC236}">
                        <a16:creationId xmlns:a16="http://schemas.microsoft.com/office/drawing/2014/main" id="{A404B777-C4DC-4311-BB58-154723B85D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273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03" name="Freeform 947">
                    <a:extLst>
                      <a:ext uri="{FF2B5EF4-FFF2-40B4-BE49-F238E27FC236}">
                        <a16:creationId xmlns:a16="http://schemas.microsoft.com/office/drawing/2014/main" id="{59CB0A83-91A1-45A2-821C-AE4481B535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5" y="3276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04" name="Rectangle 948">
                    <a:extLst>
                      <a:ext uri="{FF2B5EF4-FFF2-40B4-BE49-F238E27FC236}">
                        <a16:creationId xmlns:a16="http://schemas.microsoft.com/office/drawing/2014/main" id="{F055853F-1E0B-4805-8BF4-5D68FD6807C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6" y="3278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05" name="Rectangle 949">
                    <a:extLst>
                      <a:ext uri="{FF2B5EF4-FFF2-40B4-BE49-F238E27FC236}">
                        <a16:creationId xmlns:a16="http://schemas.microsoft.com/office/drawing/2014/main" id="{CEAAB8BF-CC49-4FB8-A81F-9E41A712BB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3" y="3276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06" name="Freeform 950">
                    <a:extLst>
                      <a:ext uri="{FF2B5EF4-FFF2-40B4-BE49-F238E27FC236}">
                        <a16:creationId xmlns:a16="http://schemas.microsoft.com/office/drawing/2014/main" id="{74D478A5-E7EB-4437-89CA-D97910EC01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0" y="3275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07" name="Freeform 951">
                    <a:extLst>
                      <a:ext uri="{FF2B5EF4-FFF2-40B4-BE49-F238E27FC236}">
                        <a16:creationId xmlns:a16="http://schemas.microsoft.com/office/drawing/2014/main" id="{A1922122-CB83-4BB2-A623-20447A5CF2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2" y="3275"/>
                    <a:ext cx="2" cy="1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2 w 2"/>
                      <a:gd name="T3" fmla="*/ 0 h 1"/>
                      <a:gd name="T4" fmla="*/ 0 w 2"/>
                      <a:gd name="T5" fmla="*/ 1 h 1"/>
                      <a:gd name="T6" fmla="*/ 0 w 2"/>
                      <a:gd name="T7" fmla="*/ 1 h 1"/>
                      <a:gd name="T8" fmla="*/ 2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08" name="Rectangle 952">
                    <a:extLst>
                      <a:ext uri="{FF2B5EF4-FFF2-40B4-BE49-F238E27FC236}">
                        <a16:creationId xmlns:a16="http://schemas.microsoft.com/office/drawing/2014/main" id="{81D06FF2-FA27-4BCF-9299-1E8B9A74EA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6" y="3278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09" name="Freeform 953">
                    <a:extLst>
                      <a:ext uri="{FF2B5EF4-FFF2-40B4-BE49-F238E27FC236}">
                        <a16:creationId xmlns:a16="http://schemas.microsoft.com/office/drawing/2014/main" id="{D7E0FC7D-300A-47E5-A51C-70A0AC56E1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8" y="328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10" name="Rectangle 954">
                    <a:extLst>
                      <a:ext uri="{FF2B5EF4-FFF2-40B4-BE49-F238E27FC236}">
                        <a16:creationId xmlns:a16="http://schemas.microsoft.com/office/drawing/2014/main" id="{590EF23A-9562-49AB-ABD7-11E3E862BE3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9" y="3281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11" name="Rectangle 955">
                    <a:extLst>
                      <a:ext uri="{FF2B5EF4-FFF2-40B4-BE49-F238E27FC236}">
                        <a16:creationId xmlns:a16="http://schemas.microsoft.com/office/drawing/2014/main" id="{EA2AB628-AA9C-4618-B482-D60961AB673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9" y="328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12" name="Freeform 956">
                    <a:extLst>
                      <a:ext uri="{FF2B5EF4-FFF2-40B4-BE49-F238E27FC236}">
                        <a16:creationId xmlns:a16="http://schemas.microsoft.com/office/drawing/2014/main" id="{7B2A1C8F-038D-41C9-AAB2-70BBD8EC78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1" y="328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13" name="Rectangle 957">
                    <a:extLst>
                      <a:ext uri="{FF2B5EF4-FFF2-40B4-BE49-F238E27FC236}">
                        <a16:creationId xmlns:a16="http://schemas.microsoft.com/office/drawing/2014/main" id="{FBB32051-D482-4E9E-9813-DCA9C75AD7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3" y="3283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14" name="Freeform 958">
                    <a:extLst>
                      <a:ext uri="{FF2B5EF4-FFF2-40B4-BE49-F238E27FC236}">
                        <a16:creationId xmlns:a16="http://schemas.microsoft.com/office/drawing/2014/main" id="{9880F39C-D65B-495D-8289-165ED4031A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1" y="328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15" name="Rectangle 959">
                    <a:extLst>
                      <a:ext uri="{FF2B5EF4-FFF2-40B4-BE49-F238E27FC236}">
                        <a16:creationId xmlns:a16="http://schemas.microsoft.com/office/drawing/2014/main" id="{0E5A2E97-BF29-4B8A-B89C-AA6711AF91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1" y="3283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16" name="Rectangle 960">
                    <a:extLst>
                      <a:ext uri="{FF2B5EF4-FFF2-40B4-BE49-F238E27FC236}">
                        <a16:creationId xmlns:a16="http://schemas.microsoft.com/office/drawing/2014/main" id="{2E7C948A-A217-4E1D-B53E-188254734C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3" y="3284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17" name="Rectangle 961">
                    <a:extLst>
                      <a:ext uri="{FF2B5EF4-FFF2-40B4-BE49-F238E27FC236}">
                        <a16:creationId xmlns:a16="http://schemas.microsoft.com/office/drawing/2014/main" id="{81AB38FE-E0DE-4449-8B52-29D2B322EA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286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18" name="Rectangle 962">
                    <a:extLst>
                      <a:ext uri="{FF2B5EF4-FFF2-40B4-BE49-F238E27FC236}">
                        <a16:creationId xmlns:a16="http://schemas.microsoft.com/office/drawing/2014/main" id="{11811CE7-E147-4D3F-8B2C-0074EF5FBD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286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19" name="Rectangle 963">
                    <a:extLst>
                      <a:ext uri="{FF2B5EF4-FFF2-40B4-BE49-F238E27FC236}">
                        <a16:creationId xmlns:a16="http://schemas.microsoft.com/office/drawing/2014/main" id="{93902DAF-976E-40DE-A678-4AF35F1FA6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287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20" name="Rectangle 964">
                    <a:extLst>
                      <a:ext uri="{FF2B5EF4-FFF2-40B4-BE49-F238E27FC236}">
                        <a16:creationId xmlns:a16="http://schemas.microsoft.com/office/drawing/2014/main" id="{C5EC555D-606A-4393-817A-E4BAAC14DB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287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21" name="Rectangle 965">
                    <a:extLst>
                      <a:ext uri="{FF2B5EF4-FFF2-40B4-BE49-F238E27FC236}">
                        <a16:creationId xmlns:a16="http://schemas.microsoft.com/office/drawing/2014/main" id="{919C7DF6-2D5E-49C9-8714-31FB8DB4B6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287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22" name="Rectangle 966">
                    <a:extLst>
                      <a:ext uri="{FF2B5EF4-FFF2-40B4-BE49-F238E27FC236}">
                        <a16:creationId xmlns:a16="http://schemas.microsoft.com/office/drawing/2014/main" id="{EE4C195A-F7B5-46AF-AD7F-CA9416EA95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289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23" name="Freeform 967">
                    <a:extLst>
                      <a:ext uri="{FF2B5EF4-FFF2-40B4-BE49-F238E27FC236}">
                        <a16:creationId xmlns:a16="http://schemas.microsoft.com/office/drawing/2014/main" id="{312BECC0-6A8C-4924-B75F-80A077463C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6" y="3289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24" name="Rectangle 968">
                    <a:extLst>
                      <a:ext uri="{FF2B5EF4-FFF2-40B4-BE49-F238E27FC236}">
                        <a16:creationId xmlns:a16="http://schemas.microsoft.com/office/drawing/2014/main" id="{BB0F485F-9B52-4619-9385-226E3E6862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6" y="3291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25" name="Rectangle 969">
                    <a:extLst>
                      <a:ext uri="{FF2B5EF4-FFF2-40B4-BE49-F238E27FC236}">
                        <a16:creationId xmlns:a16="http://schemas.microsoft.com/office/drawing/2014/main" id="{24AF6AFE-1276-4333-AD1D-3BBFD618AE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6" y="3289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26" name="Rectangle 970">
                    <a:extLst>
                      <a:ext uri="{FF2B5EF4-FFF2-40B4-BE49-F238E27FC236}">
                        <a16:creationId xmlns:a16="http://schemas.microsoft.com/office/drawing/2014/main" id="{72DF2CD4-A1CF-4BB4-A119-0EC308EE51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6" y="3291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27" name="Freeform 971">
                    <a:extLst>
                      <a:ext uri="{FF2B5EF4-FFF2-40B4-BE49-F238E27FC236}">
                        <a16:creationId xmlns:a16="http://schemas.microsoft.com/office/drawing/2014/main" id="{EC854961-3B43-4D52-9579-65FC574498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68" y="3286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28" name="Rectangle 972">
                    <a:extLst>
                      <a:ext uri="{FF2B5EF4-FFF2-40B4-BE49-F238E27FC236}">
                        <a16:creationId xmlns:a16="http://schemas.microsoft.com/office/drawing/2014/main" id="{F41E7060-89EC-45DE-8EDD-4F617AE3A7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8" y="3286"/>
                    <a:ext cx="1" cy="1"/>
                  </a:xfrm>
                  <a:prstGeom prst="rect">
                    <a:avLst/>
                  </a:pr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29" name="Freeform 973">
                    <a:extLst>
                      <a:ext uri="{FF2B5EF4-FFF2-40B4-BE49-F238E27FC236}">
                        <a16:creationId xmlns:a16="http://schemas.microsoft.com/office/drawing/2014/main" id="{74BEDCA9-D5AD-4229-8DE5-5BE743112A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0" y="3286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  <a:gd name="T3" fmla="*/ 0 w 2"/>
                      <a:gd name="T4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30" name="Rectangle 974">
                    <a:extLst>
                      <a:ext uri="{FF2B5EF4-FFF2-40B4-BE49-F238E27FC236}">
                        <a16:creationId xmlns:a16="http://schemas.microsoft.com/office/drawing/2014/main" id="{76B8325A-1798-4558-B529-8420FC66D6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0" y="3286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31" name="Freeform 975">
                    <a:extLst>
                      <a:ext uri="{FF2B5EF4-FFF2-40B4-BE49-F238E27FC236}">
                        <a16:creationId xmlns:a16="http://schemas.microsoft.com/office/drawing/2014/main" id="{40F32603-9151-43A6-B626-2EB6FF4AF3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1" y="3286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0 w 1"/>
                      <a:gd name="T11" fmla="*/ 0 h 1"/>
                      <a:gd name="T12" fmla="*/ 1 w 1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32" name="Freeform 976">
                    <a:extLst>
                      <a:ext uri="{FF2B5EF4-FFF2-40B4-BE49-F238E27FC236}">
                        <a16:creationId xmlns:a16="http://schemas.microsoft.com/office/drawing/2014/main" id="{5F108CFA-2366-4065-B1A7-A654D78A27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5" y="329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33" name="Rectangle 977">
                    <a:extLst>
                      <a:ext uri="{FF2B5EF4-FFF2-40B4-BE49-F238E27FC236}">
                        <a16:creationId xmlns:a16="http://schemas.microsoft.com/office/drawing/2014/main" id="{1E0D4FC5-999D-4510-89DC-8F9AECC59C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5" y="3292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34" name="Rectangle 978">
                    <a:extLst>
                      <a:ext uri="{FF2B5EF4-FFF2-40B4-BE49-F238E27FC236}">
                        <a16:creationId xmlns:a16="http://schemas.microsoft.com/office/drawing/2014/main" id="{44C763BC-2748-496B-AE4D-FAAB8C949A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5" y="3294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35" name="Freeform 979">
                    <a:extLst>
                      <a:ext uri="{FF2B5EF4-FFF2-40B4-BE49-F238E27FC236}">
                        <a16:creationId xmlns:a16="http://schemas.microsoft.com/office/drawing/2014/main" id="{83D7B438-F122-4127-B43B-0B8352AE94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5" y="3292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36" name="Freeform 980">
                    <a:extLst>
                      <a:ext uri="{FF2B5EF4-FFF2-40B4-BE49-F238E27FC236}">
                        <a16:creationId xmlns:a16="http://schemas.microsoft.com/office/drawing/2014/main" id="{249D5C7E-0DAB-4830-A1EC-11E64F4BCB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6" y="3292"/>
                    <a:ext cx="1" cy="2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1 w 1"/>
                      <a:gd name="T3" fmla="*/ 0 h 2"/>
                      <a:gd name="T4" fmla="*/ 0 w 1"/>
                      <a:gd name="T5" fmla="*/ 2 h 2"/>
                      <a:gd name="T6" fmla="*/ 1 w 1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2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37" name="Freeform 981">
                    <a:extLst>
                      <a:ext uri="{FF2B5EF4-FFF2-40B4-BE49-F238E27FC236}">
                        <a16:creationId xmlns:a16="http://schemas.microsoft.com/office/drawing/2014/main" id="{496B6447-330C-460B-8E93-6A40A6F031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9" y="3295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38" name="Rectangle 982">
                    <a:extLst>
                      <a:ext uri="{FF2B5EF4-FFF2-40B4-BE49-F238E27FC236}">
                        <a16:creationId xmlns:a16="http://schemas.microsoft.com/office/drawing/2014/main" id="{B123A9AC-6404-4438-B7ED-0528DBA86D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9" y="3295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39" name="Freeform 983">
                    <a:extLst>
                      <a:ext uri="{FF2B5EF4-FFF2-40B4-BE49-F238E27FC236}">
                        <a16:creationId xmlns:a16="http://schemas.microsoft.com/office/drawing/2014/main" id="{2DAE8E51-4A71-4BA0-8BA8-DEFCF8BAC4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9" y="3294"/>
                    <a:ext cx="3" cy="1"/>
                  </a:xfrm>
                  <a:custGeom>
                    <a:avLst/>
                    <a:gdLst>
                      <a:gd name="T0" fmla="*/ 3 w 3"/>
                      <a:gd name="T1" fmla="*/ 0 h 1"/>
                      <a:gd name="T2" fmla="*/ 3 w 3"/>
                      <a:gd name="T3" fmla="*/ 0 h 1"/>
                      <a:gd name="T4" fmla="*/ 0 w 3"/>
                      <a:gd name="T5" fmla="*/ 1 h 1"/>
                      <a:gd name="T6" fmla="*/ 3 w 3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1">
                        <a:moveTo>
                          <a:pt x="3" y="0"/>
                        </a:moveTo>
                        <a:lnTo>
                          <a:pt x="3" y="0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40" name="Line 984">
                    <a:extLst>
                      <a:ext uri="{FF2B5EF4-FFF2-40B4-BE49-F238E27FC236}">
                        <a16:creationId xmlns:a16="http://schemas.microsoft.com/office/drawing/2014/main" id="{C244501E-52FF-4F2D-AB77-E3F7C28B0D2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75" y="3292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41" name="Line 985">
                    <a:extLst>
                      <a:ext uri="{FF2B5EF4-FFF2-40B4-BE49-F238E27FC236}">
                        <a16:creationId xmlns:a16="http://schemas.microsoft.com/office/drawing/2014/main" id="{C2FC8092-D9D1-4E62-B4F0-6FD2573B74C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75" y="3292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42" name="Rectangle 986">
                    <a:extLst>
                      <a:ext uri="{FF2B5EF4-FFF2-40B4-BE49-F238E27FC236}">
                        <a16:creationId xmlns:a16="http://schemas.microsoft.com/office/drawing/2014/main" id="{2CF5E8EB-105C-42A9-9FD9-1732098145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5" y="3294"/>
                    <a:ext cx="1" cy="1"/>
                  </a:xfrm>
                  <a:prstGeom prst="rect">
                    <a:avLst/>
                  </a:prstGeom>
                  <a:solidFill>
                    <a:srgbClr val="838E7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43" name="Rectangle 987">
                    <a:extLst>
                      <a:ext uri="{FF2B5EF4-FFF2-40B4-BE49-F238E27FC236}">
                        <a16:creationId xmlns:a16="http://schemas.microsoft.com/office/drawing/2014/main" id="{4D162CE5-0D47-4FC5-A50A-1630F26C2D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5" y="3294"/>
                    <a:ext cx="1" cy="1"/>
                  </a:xfrm>
                  <a:prstGeom prst="rect">
                    <a:avLst/>
                  </a:prstGeom>
                  <a:solidFill>
                    <a:srgbClr val="838E7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44" name="Freeform 988">
                    <a:extLst>
                      <a:ext uri="{FF2B5EF4-FFF2-40B4-BE49-F238E27FC236}">
                        <a16:creationId xmlns:a16="http://schemas.microsoft.com/office/drawing/2014/main" id="{C8D204F1-D975-4FE9-8359-8914FE019D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5" y="3294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838E7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45" name="Line 989">
                    <a:extLst>
                      <a:ext uri="{FF2B5EF4-FFF2-40B4-BE49-F238E27FC236}">
                        <a16:creationId xmlns:a16="http://schemas.microsoft.com/office/drawing/2014/main" id="{6C2DDE8F-CB5F-4CF8-99C1-3D2E752335E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75" y="3294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46" name="Line 990">
                    <a:extLst>
                      <a:ext uri="{FF2B5EF4-FFF2-40B4-BE49-F238E27FC236}">
                        <a16:creationId xmlns:a16="http://schemas.microsoft.com/office/drawing/2014/main" id="{FD28F8B1-6DDC-4473-A737-FE5612C6704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75" y="3294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47" name="Freeform 991">
                    <a:extLst>
                      <a:ext uri="{FF2B5EF4-FFF2-40B4-BE49-F238E27FC236}">
                        <a16:creationId xmlns:a16="http://schemas.microsoft.com/office/drawing/2014/main" id="{8DCF7CFE-F3EB-445E-8743-6208978725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5" y="329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48" name="Freeform 992">
                    <a:extLst>
                      <a:ext uri="{FF2B5EF4-FFF2-40B4-BE49-F238E27FC236}">
                        <a16:creationId xmlns:a16="http://schemas.microsoft.com/office/drawing/2014/main" id="{05B4020A-E60B-4CD0-B25E-29A918FCF9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8" y="329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49" name="Rectangle 993">
                    <a:extLst>
                      <a:ext uri="{FF2B5EF4-FFF2-40B4-BE49-F238E27FC236}">
                        <a16:creationId xmlns:a16="http://schemas.microsoft.com/office/drawing/2014/main" id="{437BC176-F668-4049-8669-38AE075F09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9" y="3295"/>
                    <a:ext cx="1" cy="1"/>
                  </a:xfrm>
                  <a:prstGeom prst="rect">
                    <a:avLst/>
                  </a:pr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50" name="Freeform 994">
                    <a:extLst>
                      <a:ext uri="{FF2B5EF4-FFF2-40B4-BE49-F238E27FC236}">
                        <a16:creationId xmlns:a16="http://schemas.microsoft.com/office/drawing/2014/main" id="{6B389131-20A8-4DD5-A83C-83BCD89A63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9" y="3292"/>
                    <a:ext cx="4" cy="3"/>
                  </a:xfrm>
                  <a:custGeom>
                    <a:avLst/>
                    <a:gdLst>
                      <a:gd name="T0" fmla="*/ 0 w 3"/>
                      <a:gd name="T1" fmla="*/ 2 h 2"/>
                      <a:gd name="T2" fmla="*/ 0 w 3"/>
                      <a:gd name="T3" fmla="*/ 2 h 2"/>
                      <a:gd name="T4" fmla="*/ 1 w 3"/>
                      <a:gd name="T5" fmla="*/ 2 h 2"/>
                      <a:gd name="T6" fmla="*/ 1 w 3"/>
                      <a:gd name="T7" fmla="*/ 2 h 2"/>
                      <a:gd name="T8" fmla="*/ 1 w 3"/>
                      <a:gd name="T9" fmla="*/ 2 h 2"/>
                      <a:gd name="T10" fmla="*/ 2 w 3"/>
                      <a:gd name="T11" fmla="*/ 2 h 2"/>
                      <a:gd name="T12" fmla="*/ 3 w 3"/>
                      <a:gd name="T13" fmla="*/ 2 h 2"/>
                      <a:gd name="T14" fmla="*/ 3 w 3"/>
                      <a:gd name="T15" fmla="*/ 2 h 2"/>
                      <a:gd name="T16" fmla="*/ 3 w 3"/>
                      <a:gd name="T17" fmla="*/ 2 h 2"/>
                      <a:gd name="T18" fmla="*/ 3 w 3"/>
                      <a:gd name="T19" fmla="*/ 2 h 2"/>
                      <a:gd name="T20" fmla="*/ 3 w 3"/>
                      <a:gd name="T21" fmla="*/ 1 h 2"/>
                      <a:gd name="T22" fmla="*/ 3 w 3"/>
                      <a:gd name="T23" fmla="*/ 1 h 2"/>
                      <a:gd name="T24" fmla="*/ 3 w 3"/>
                      <a:gd name="T25" fmla="*/ 1 h 2"/>
                      <a:gd name="T26" fmla="*/ 3 w 3"/>
                      <a:gd name="T27" fmla="*/ 1 h 2"/>
                      <a:gd name="T28" fmla="*/ 3 w 3"/>
                      <a:gd name="T29" fmla="*/ 1 h 2"/>
                      <a:gd name="T30" fmla="*/ 3 w 3"/>
                      <a:gd name="T31" fmla="*/ 1 h 2"/>
                      <a:gd name="T32" fmla="*/ 3 w 3"/>
                      <a:gd name="T33" fmla="*/ 1 h 2"/>
                      <a:gd name="T34" fmla="*/ 3 w 3"/>
                      <a:gd name="T35" fmla="*/ 0 h 2"/>
                      <a:gd name="T36" fmla="*/ 3 w 3"/>
                      <a:gd name="T37" fmla="*/ 0 h 2"/>
                      <a:gd name="T38" fmla="*/ 3 w 3"/>
                      <a:gd name="T39" fmla="*/ 0 h 2"/>
                      <a:gd name="T40" fmla="*/ 2 w 3"/>
                      <a:gd name="T41" fmla="*/ 1 h 2"/>
                      <a:gd name="T42" fmla="*/ 0 w 3"/>
                      <a:gd name="T43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3" h="2">
                        <a:moveTo>
                          <a:pt x="0" y="2"/>
                        </a:move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5D903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51" name="Freeform 995">
                    <a:extLst>
                      <a:ext uri="{FF2B5EF4-FFF2-40B4-BE49-F238E27FC236}">
                        <a16:creationId xmlns:a16="http://schemas.microsoft.com/office/drawing/2014/main" id="{9B6E58B2-E934-4B46-A235-C340B170C685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590" y="3281"/>
                    <a:ext cx="33" cy="19"/>
                  </a:xfrm>
                  <a:custGeom>
                    <a:avLst/>
                    <a:gdLst>
                      <a:gd name="T0" fmla="*/ 7 w 21"/>
                      <a:gd name="T1" fmla="*/ 3 h 12"/>
                      <a:gd name="T2" fmla="*/ 9 w 21"/>
                      <a:gd name="T3" fmla="*/ 6 h 12"/>
                      <a:gd name="T4" fmla="*/ 5 w 21"/>
                      <a:gd name="T5" fmla="*/ 7 h 12"/>
                      <a:gd name="T6" fmla="*/ 2 w 21"/>
                      <a:gd name="T7" fmla="*/ 4 h 12"/>
                      <a:gd name="T8" fmla="*/ 0 w 21"/>
                      <a:gd name="T9" fmla="*/ 7 h 12"/>
                      <a:gd name="T10" fmla="*/ 3 w 21"/>
                      <a:gd name="T11" fmla="*/ 10 h 12"/>
                      <a:gd name="T12" fmla="*/ 2 w 21"/>
                      <a:gd name="T13" fmla="*/ 12 h 12"/>
                      <a:gd name="T14" fmla="*/ 7 w 21"/>
                      <a:gd name="T15" fmla="*/ 12 h 12"/>
                      <a:gd name="T16" fmla="*/ 12 w 21"/>
                      <a:gd name="T17" fmla="*/ 12 h 12"/>
                      <a:gd name="T18" fmla="*/ 16 w 21"/>
                      <a:gd name="T19" fmla="*/ 8 h 12"/>
                      <a:gd name="T20" fmla="*/ 16 w 21"/>
                      <a:gd name="T21" fmla="*/ 4 h 12"/>
                      <a:gd name="T22" fmla="*/ 16 w 21"/>
                      <a:gd name="T23" fmla="*/ 5 h 12"/>
                      <a:gd name="T24" fmla="*/ 20 w 21"/>
                      <a:gd name="T25" fmla="*/ 7 h 12"/>
                      <a:gd name="T26" fmla="*/ 19 w 21"/>
                      <a:gd name="T27" fmla="*/ 2 h 12"/>
                      <a:gd name="T28" fmla="*/ 18 w 21"/>
                      <a:gd name="T29" fmla="*/ 1 h 12"/>
                      <a:gd name="T30" fmla="*/ 12 w 21"/>
                      <a:gd name="T31" fmla="*/ 0 h 12"/>
                      <a:gd name="T32" fmla="*/ 9 w 21"/>
                      <a:gd name="T33" fmla="*/ 8 h 12"/>
                      <a:gd name="T34" fmla="*/ 10 w 21"/>
                      <a:gd name="T35" fmla="*/ 7 h 12"/>
                      <a:gd name="T36" fmla="*/ 10 w 21"/>
                      <a:gd name="T37" fmla="*/ 8 h 12"/>
                      <a:gd name="T38" fmla="*/ 10 w 21"/>
                      <a:gd name="T39" fmla="*/ 8 h 12"/>
                      <a:gd name="T40" fmla="*/ 10 w 21"/>
                      <a:gd name="T41" fmla="*/ 8 h 12"/>
                      <a:gd name="T42" fmla="*/ 10 w 21"/>
                      <a:gd name="T43" fmla="*/ 9 h 12"/>
                      <a:gd name="T44" fmla="*/ 10 w 21"/>
                      <a:gd name="T45" fmla="*/ 9 h 12"/>
                      <a:gd name="T46" fmla="*/ 9 w 21"/>
                      <a:gd name="T47" fmla="*/ 9 h 12"/>
                      <a:gd name="T48" fmla="*/ 8 w 21"/>
                      <a:gd name="T49" fmla="*/ 9 h 12"/>
                      <a:gd name="T50" fmla="*/ 7 w 21"/>
                      <a:gd name="T51" fmla="*/ 9 h 12"/>
                      <a:gd name="T52" fmla="*/ 7 w 21"/>
                      <a:gd name="T53" fmla="*/ 9 h 12"/>
                      <a:gd name="T54" fmla="*/ 12 w 21"/>
                      <a:gd name="T55" fmla="*/ 3 h 12"/>
                      <a:gd name="T56" fmla="*/ 13 w 21"/>
                      <a:gd name="T57" fmla="*/ 3 h 12"/>
                      <a:gd name="T58" fmla="*/ 13 w 21"/>
                      <a:gd name="T59" fmla="*/ 3 h 12"/>
                      <a:gd name="T60" fmla="*/ 14 w 21"/>
                      <a:gd name="T61" fmla="*/ 3 h 12"/>
                      <a:gd name="T62" fmla="*/ 15 w 21"/>
                      <a:gd name="T63" fmla="*/ 3 h 12"/>
                      <a:gd name="T64" fmla="*/ 12 w 21"/>
                      <a:gd name="T65" fmla="*/ 4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21" h="12">
                        <a:moveTo>
                          <a:pt x="8" y="1"/>
                        </a:moveTo>
                        <a:cubicBezTo>
                          <a:pt x="8" y="1"/>
                          <a:pt x="7" y="2"/>
                          <a:pt x="7" y="3"/>
                        </a:cubicBezTo>
                        <a:cubicBezTo>
                          <a:pt x="7" y="3"/>
                          <a:pt x="7" y="4"/>
                          <a:pt x="7" y="4"/>
                        </a:cubicBezTo>
                        <a:cubicBezTo>
                          <a:pt x="7" y="5"/>
                          <a:pt x="8" y="5"/>
                          <a:pt x="9" y="6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7"/>
                        </a:cubicBezTo>
                        <a:cubicBezTo>
                          <a:pt x="5" y="7"/>
                          <a:pt x="6" y="7"/>
                          <a:pt x="6" y="6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0" y="6"/>
                          <a:pt x="0" y="6"/>
                          <a:pt x="0" y="7"/>
                        </a:cubicBezTo>
                        <a:cubicBezTo>
                          <a:pt x="0" y="7"/>
                          <a:pt x="1" y="8"/>
                          <a:pt x="1" y="8"/>
                        </a:cubicBezTo>
                        <a:cubicBezTo>
                          <a:pt x="1" y="9"/>
                          <a:pt x="2" y="9"/>
                          <a:pt x="3" y="10"/>
                        </a:cubicBezTo>
                        <a:cubicBezTo>
                          <a:pt x="1" y="11"/>
                          <a:pt x="1" y="11"/>
                          <a:pt x="1" y="11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4" y="11"/>
                          <a:pt x="4" y="11"/>
                          <a:pt x="4" y="11"/>
                        </a:cubicBezTo>
                        <a:cubicBezTo>
                          <a:pt x="5" y="11"/>
                          <a:pt x="6" y="11"/>
                          <a:pt x="7" y="12"/>
                        </a:cubicBezTo>
                        <a:cubicBezTo>
                          <a:pt x="7" y="12"/>
                          <a:pt x="8" y="12"/>
                          <a:pt x="9" y="12"/>
                        </a:cubicBezTo>
                        <a:cubicBezTo>
                          <a:pt x="10" y="12"/>
                          <a:pt x="11" y="12"/>
                          <a:pt x="12" y="12"/>
                        </a:cubicBezTo>
                        <a:cubicBezTo>
                          <a:pt x="13" y="12"/>
                          <a:pt x="13" y="11"/>
                          <a:pt x="14" y="11"/>
                        </a:cubicBezTo>
                        <a:cubicBezTo>
                          <a:pt x="15" y="10"/>
                          <a:pt x="16" y="9"/>
                          <a:pt x="16" y="8"/>
                        </a:cubicBezTo>
                        <a:cubicBezTo>
                          <a:pt x="16" y="8"/>
                          <a:pt x="15" y="7"/>
                          <a:pt x="13" y="5"/>
                        </a:cubicBezTo>
                        <a:cubicBezTo>
                          <a:pt x="16" y="4"/>
                          <a:pt x="16" y="4"/>
                          <a:pt x="16" y="4"/>
                        </a:cubicBezTo>
                        <a:cubicBezTo>
                          <a:pt x="16" y="4"/>
                          <a:pt x="16" y="4"/>
                          <a:pt x="16" y="4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20" y="7"/>
                          <a:pt x="20" y="7"/>
                          <a:pt x="20" y="7"/>
                        </a:cubicBezTo>
                        <a:cubicBezTo>
                          <a:pt x="21" y="6"/>
                          <a:pt x="21" y="5"/>
                          <a:pt x="21" y="5"/>
                        </a:cubicBezTo>
                        <a:cubicBezTo>
                          <a:pt x="21" y="4"/>
                          <a:pt x="20" y="3"/>
                          <a:pt x="19" y="2"/>
                        </a:cubicBezTo>
                        <a:cubicBezTo>
                          <a:pt x="20" y="2"/>
                          <a:pt x="20" y="2"/>
                          <a:pt x="20" y="2"/>
                        </a:cubicBezTo>
                        <a:cubicBezTo>
                          <a:pt x="18" y="1"/>
                          <a:pt x="18" y="1"/>
                          <a:pt x="18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6" y="0"/>
                          <a:pt x="14" y="0"/>
                          <a:pt x="12" y="0"/>
                        </a:cubicBezTo>
                        <a:cubicBezTo>
                          <a:pt x="11" y="0"/>
                          <a:pt x="10" y="0"/>
                          <a:pt x="8" y="1"/>
                        </a:cubicBezTo>
                        <a:close/>
                        <a:moveTo>
                          <a:pt x="9" y="8"/>
                        </a:move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9"/>
                          <a:pt x="9" y="9"/>
                          <a:pt x="9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lnTo>
                          <a:pt x="9" y="8"/>
                        </a:lnTo>
                        <a:close/>
                        <a:moveTo>
                          <a:pt x="12" y="3"/>
                        </a:moveTo>
                        <a:cubicBezTo>
                          <a:pt x="13" y="3"/>
                          <a:pt x="13" y="3"/>
                          <a:pt x="13" y="3"/>
                        </a:cubicBezTo>
                        <a:cubicBezTo>
                          <a:pt x="13" y="3"/>
                          <a:pt x="13" y="3"/>
                          <a:pt x="13" y="3"/>
                        </a:cubicBezTo>
                        <a:cubicBezTo>
                          <a:pt x="13" y="3"/>
                          <a:pt x="13" y="3"/>
                          <a:pt x="13" y="3"/>
                        </a:cubicBezTo>
                        <a:cubicBezTo>
                          <a:pt x="13" y="3"/>
                          <a:pt x="13" y="3"/>
                          <a:pt x="13" y="3"/>
                        </a:cubicBezTo>
                        <a:cubicBezTo>
                          <a:pt x="14" y="3"/>
                          <a:pt x="14" y="3"/>
                          <a:pt x="14" y="3"/>
                        </a:cubicBezTo>
                        <a:cubicBezTo>
                          <a:pt x="14" y="3"/>
                          <a:pt x="14" y="3"/>
                          <a:pt x="14" y="3"/>
                        </a:cubicBezTo>
                        <a:cubicBezTo>
                          <a:pt x="15" y="3"/>
                          <a:pt x="15" y="3"/>
                          <a:pt x="15" y="3"/>
                        </a:cubicBezTo>
                        <a:cubicBezTo>
                          <a:pt x="15" y="3"/>
                          <a:pt x="15" y="3"/>
                          <a:pt x="15" y="3"/>
                        </a:cubicBezTo>
                        <a:cubicBezTo>
                          <a:pt x="12" y="4"/>
                          <a:pt x="12" y="4"/>
                          <a:pt x="12" y="4"/>
                        </a:cubicBezTo>
                        <a:cubicBezTo>
                          <a:pt x="12" y="4"/>
                          <a:pt x="12" y="4"/>
                          <a:pt x="12" y="4"/>
                        </a:cubicBezTo>
                        <a:lnTo>
                          <a:pt x="12" y="3"/>
                        </a:lnTo>
                        <a:close/>
                      </a:path>
                    </a:pathLst>
                  </a:custGeom>
                  <a:solidFill>
                    <a:srgbClr val="DCEAC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52" name="Freeform 996">
                    <a:extLst>
                      <a:ext uri="{FF2B5EF4-FFF2-40B4-BE49-F238E27FC236}">
                        <a16:creationId xmlns:a16="http://schemas.microsoft.com/office/drawing/2014/main" id="{03DC9585-94B5-4600-8867-21F2380DB5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3" y="3314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53" name="Rectangle 997">
                    <a:extLst>
                      <a:ext uri="{FF2B5EF4-FFF2-40B4-BE49-F238E27FC236}">
                        <a16:creationId xmlns:a16="http://schemas.microsoft.com/office/drawing/2014/main" id="{10EB9673-622C-4676-98E1-E02D4E796A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3" y="3316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54" name="Rectangle 998">
                    <a:extLst>
                      <a:ext uri="{FF2B5EF4-FFF2-40B4-BE49-F238E27FC236}">
                        <a16:creationId xmlns:a16="http://schemas.microsoft.com/office/drawing/2014/main" id="{166CAD41-226C-464D-8291-23E60D8BA1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3" y="3292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55" name="Rectangle 999">
                    <a:extLst>
                      <a:ext uri="{FF2B5EF4-FFF2-40B4-BE49-F238E27FC236}">
                        <a16:creationId xmlns:a16="http://schemas.microsoft.com/office/drawing/2014/main" id="{036B1412-41BD-4D8E-8DCE-BA7C7DF446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3" y="3292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56" name="Rectangle 1000">
                    <a:extLst>
                      <a:ext uri="{FF2B5EF4-FFF2-40B4-BE49-F238E27FC236}">
                        <a16:creationId xmlns:a16="http://schemas.microsoft.com/office/drawing/2014/main" id="{8507218C-276C-4727-A17E-24BC19A86E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3" y="3316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57" name="Freeform 1001">
                    <a:extLst>
                      <a:ext uri="{FF2B5EF4-FFF2-40B4-BE49-F238E27FC236}">
                        <a16:creationId xmlns:a16="http://schemas.microsoft.com/office/drawing/2014/main" id="{449D6296-CB51-4320-A674-932911AD2C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3" y="331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58" name="Rectangle 1002">
                    <a:extLst>
                      <a:ext uri="{FF2B5EF4-FFF2-40B4-BE49-F238E27FC236}">
                        <a16:creationId xmlns:a16="http://schemas.microsoft.com/office/drawing/2014/main" id="{9BF7A2C8-4094-434D-8E79-EA230F0EE7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3" y="3294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59" name="Rectangle 1003">
                    <a:extLst>
                      <a:ext uri="{FF2B5EF4-FFF2-40B4-BE49-F238E27FC236}">
                        <a16:creationId xmlns:a16="http://schemas.microsoft.com/office/drawing/2014/main" id="{B3EE5B69-5E56-4FFD-90B3-E9C1AEC42A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3" y="3294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60" name="Rectangle 1004">
                    <a:extLst>
                      <a:ext uri="{FF2B5EF4-FFF2-40B4-BE49-F238E27FC236}">
                        <a16:creationId xmlns:a16="http://schemas.microsoft.com/office/drawing/2014/main" id="{69BC5870-F350-4ED8-A91A-9DDDF082C8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3" y="3295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61" name="Freeform 1005">
                    <a:extLst>
                      <a:ext uri="{FF2B5EF4-FFF2-40B4-BE49-F238E27FC236}">
                        <a16:creationId xmlns:a16="http://schemas.microsoft.com/office/drawing/2014/main" id="{9A820FCF-27AA-42B1-86B6-55D098C29D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5" y="3295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62" name="Freeform 1006">
                    <a:extLst>
                      <a:ext uri="{FF2B5EF4-FFF2-40B4-BE49-F238E27FC236}">
                        <a16:creationId xmlns:a16="http://schemas.microsoft.com/office/drawing/2014/main" id="{4003325C-8094-4B06-BD2A-C1EA35448B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5" y="3297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63" name="Rectangle 1007">
                    <a:extLst>
                      <a:ext uri="{FF2B5EF4-FFF2-40B4-BE49-F238E27FC236}">
                        <a16:creationId xmlns:a16="http://schemas.microsoft.com/office/drawing/2014/main" id="{DB15069E-E92D-4A25-B5B0-AE2DC89A41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5" y="3299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64" name="Rectangle 1008">
                    <a:extLst>
                      <a:ext uri="{FF2B5EF4-FFF2-40B4-BE49-F238E27FC236}">
                        <a16:creationId xmlns:a16="http://schemas.microsoft.com/office/drawing/2014/main" id="{48B91173-1774-419B-B467-BEB7EF1721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5" y="3297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40" name="Group 1210">
                  <a:extLst>
                    <a:ext uri="{FF2B5EF4-FFF2-40B4-BE49-F238E27FC236}">
                      <a16:creationId xmlns:a16="http://schemas.microsoft.com/office/drawing/2014/main" id="{5C09B73E-89C9-4473-ADA1-2A0CBC8F1A0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275138" y="5059363"/>
                  <a:ext cx="376237" cy="322263"/>
                  <a:chOff x="-2693" y="3187"/>
                  <a:chExt cx="237" cy="203"/>
                </a:xfrm>
              </p:grpSpPr>
              <p:sp>
                <p:nvSpPr>
                  <p:cNvPr id="4865" name="Freeform 1010">
                    <a:extLst>
                      <a:ext uri="{FF2B5EF4-FFF2-40B4-BE49-F238E27FC236}">
                        <a16:creationId xmlns:a16="http://schemas.microsoft.com/office/drawing/2014/main" id="{22DC549B-57BD-4442-9336-69554E6ABF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7" y="330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66" name="Rectangle 1011">
                    <a:extLst>
                      <a:ext uri="{FF2B5EF4-FFF2-40B4-BE49-F238E27FC236}">
                        <a16:creationId xmlns:a16="http://schemas.microsoft.com/office/drawing/2014/main" id="{63C655E0-8405-4FAD-B269-5E189E6BD1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7" y="3299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67" name="Rectangle 1012">
                    <a:extLst>
                      <a:ext uri="{FF2B5EF4-FFF2-40B4-BE49-F238E27FC236}">
                        <a16:creationId xmlns:a16="http://schemas.microsoft.com/office/drawing/2014/main" id="{6EFBDAE9-7495-4AD1-9622-927857BBDD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7" y="3299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68" name="Rectangle 1013">
                    <a:extLst>
                      <a:ext uri="{FF2B5EF4-FFF2-40B4-BE49-F238E27FC236}">
                        <a16:creationId xmlns:a16="http://schemas.microsoft.com/office/drawing/2014/main" id="{6D52DD2B-611B-42EA-A39C-CD8A3EB378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0" y="3302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69" name="Freeform 1014">
                    <a:extLst>
                      <a:ext uri="{FF2B5EF4-FFF2-40B4-BE49-F238E27FC236}">
                        <a16:creationId xmlns:a16="http://schemas.microsoft.com/office/drawing/2014/main" id="{1099A01B-8427-462F-819D-1371DAB00C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8" y="3300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70" name="Freeform 1015">
                    <a:extLst>
                      <a:ext uri="{FF2B5EF4-FFF2-40B4-BE49-F238E27FC236}">
                        <a16:creationId xmlns:a16="http://schemas.microsoft.com/office/drawing/2014/main" id="{9E71950A-7F22-4B47-8E18-9590F94AAD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57" y="330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71" name="Freeform 1016">
                    <a:extLst>
                      <a:ext uri="{FF2B5EF4-FFF2-40B4-BE49-F238E27FC236}">
                        <a16:creationId xmlns:a16="http://schemas.microsoft.com/office/drawing/2014/main" id="{413F722C-65B4-4C56-A9E7-34652EB400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53" y="3303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72" name="Freeform 1017">
                    <a:extLst>
                      <a:ext uri="{FF2B5EF4-FFF2-40B4-BE49-F238E27FC236}">
                        <a16:creationId xmlns:a16="http://schemas.microsoft.com/office/drawing/2014/main" id="{ECEBAD8C-8D8E-41D7-942B-9FAEAAE4D0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6" y="329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73" name="Rectangle 1018">
                    <a:extLst>
                      <a:ext uri="{FF2B5EF4-FFF2-40B4-BE49-F238E27FC236}">
                        <a16:creationId xmlns:a16="http://schemas.microsoft.com/office/drawing/2014/main" id="{2C9CC644-7089-4392-A4E6-1B51A03770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8" y="3322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74" name="Rectangle 1019">
                    <a:extLst>
                      <a:ext uri="{FF2B5EF4-FFF2-40B4-BE49-F238E27FC236}">
                        <a16:creationId xmlns:a16="http://schemas.microsoft.com/office/drawing/2014/main" id="{F1394342-D865-4E4B-82FC-C992F1D53A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8" y="3308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75" name="Rectangle 1020">
                    <a:extLst>
                      <a:ext uri="{FF2B5EF4-FFF2-40B4-BE49-F238E27FC236}">
                        <a16:creationId xmlns:a16="http://schemas.microsoft.com/office/drawing/2014/main" id="{4B67C0E6-5104-4B32-BB82-C7345BB2D6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8" y="3308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76" name="Rectangle 1021">
                    <a:extLst>
                      <a:ext uri="{FF2B5EF4-FFF2-40B4-BE49-F238E27FC236}">
                        <a16:creationId xmlns:a16="http://schemas.microsoft.com/office/drawing/2014/main" id="{D4C3ACD3-7743-492E-A161-D953FDBB40F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9" y="3308"/>
                    <a:ext cx="1" cy="2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77" name="Rectangle 1022">
                    <a:extLst>
                      <a:ext uri="{FF2B5EF4-FFF2-40B4-BE49-F238E27FC236}">
                        <a16:creationId xmlns:a16="http://schemas.microsoft.com/office/drawing/2014/main" id="{2C0B5768-57D0-4856-B5EE-AA18563B2D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8" y="3308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78" name="Rectangle 1023">
                    <a:extLst>
                      <a:ext uri="{FF2B5EF4-FFF2-40B4-BE49-F238E27FC236}">
                        <a16:creationId xmlns:a16="http://schemas.microsoft.com/office/drawing/2014/main" id="{26D3F404-0F3E-41DD-A1C5-B6AEB2B2EF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9" y="3321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79" name="Rectangle 1024">
                    <a:extLst>
                      <a:ext uri="{FF2B5EF4-FFF2-40B4-BE49-F238E27FC236}">
                        <a16:creationId xmlns:a16="http://schemas.microsoft.com/office/drawing/2014/main" id="{F393D177-53F0-4B6A-AECB-CE92C284B9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9" y="3308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80" name="Freeform 1025">
                    <a:extLst>
                      <a:ext uri="{FF2B5EF4-FFF2-40B4-BE49-F238E27FC236}">
                        <a16:creationId xmlns:a16="http://schemas.microsoft.com/office/drawing/2014/main" id="{238FF6DD-BDDD-4DC7-9AB2-89A9A9F3BB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89" y="3321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0 w 1"/>
                      <a:gd name="T5" fmla="*/ 0 h 1"/>
                      <a:gd name="T6" fmla="*/ 1 w 1"/>
                      <a:gd name="T7" fmla="*/ 1 h 1"/>
                      <a:gd name="T8" fmla="*/ 1 w 1"/>
                      <a:gd name="T9" fmla="*/ 1 h 1"/>
                      <a:gd name="T10" fmla="*/ 1 w 1"/>
                      <a:gd name="T11" fmla="*/ 1 h 1"/>
                      <a:gd name="T12" fmla="*/ 1 w 1"/>
                      <a:gd name="T13" fmla="*/ 1 h 1"/>
                      <a:gd name="T14" fmla="*/ 1 w 1"/>
                      <a:gd name="T15" fmla="*/ 1 h 1"/>
                      <a:gd name="T16" fmla="*/ 1 w 1"/>
                      <a:gd name="T17" fmla="*/ 1 h 1"/>
                      <a:gd name="T18" fmla="*/ 1 w 1"/>
                      <a:gd name="T19" fmla="*/ 1 h 1"/>
                      <a:gd name="T20" fmla="*/ 0 w 1"/>
                      <a:gd name="T2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81" name="Rectangle 1026">
                    <a:extLst>
                      <a:ext uri="{FF2B5EF4-FFF2-40B4-BE49-F238E27FC236}">
                        <a16:creationId xmlns:a16="http://schemas.microsoft.com/office/drawing/2014/main" id="{438A3CC1-6C94-45A2-8F13-1039FC2CD3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9" y="331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82" name="Rectangle 1027">
                    <a:extLst>
                      <a:ext uri="{FF2B5EF4-FFF2-40B4-BE49-F238E27FC236}">
                        <a16:creationId xmlns:a16="http://schemas.microsoft.com/office/drawing/2014/main" id="{7C94C9DC-8B62-4DB4-8E69-A5CCB59C82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9" y="3310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83" name="Rectangle 1028">
                    <a:extLst>
                      <a:ext uri="{FF2B5EF4-FFF2-40B4-BE49-F238E27FC236}">
                        <a16:creationId xmlns:a16="http://schemas.microsoft.com/office/drawing/2014/main" id="{7A69617D-47C9-472A-AA4B-6B4583EF6E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91" y="3310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84" name="Rectangle 1029">
                    <a:extLst>
                      <a:ext uri="{FF2B5EF4-FFF2-40B4-BE49-F238E27FC236}">
                        <a16:creationId xmlns:a16="http://schemas.microsoft.com/office/drawing/2014/main" id="{E0E26A17-293D-4BAD-9C23-9BDA11197D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91" y="3311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85" name="Rectangle 1030">
                    <a:extLst>
                      <a:ext uri="{FF2B5EF4-FFF2-40B4-BE49-F238E27FC236}">
                        <a16:creationId xmlns:a16="http://schemas.microsoft.com/office/drawing/2014/main" id="{AA49D37F-9419-46B3-A0FE-3ECD83F4BE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92" y="3313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86" name="Rectangle 1031">
                    <a:extLst>
                      <a:ext uri="{FF2B5EF4-FFF2-40B4-BE49-F238E27FC236}">
                        <a16:creationId xmlns:a16="http://schemas.microsoft.com/office/drawing/2014/main" id="{D6D9A9D2-85FC-42CA-BB48-ADA9973DE9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92" y="3313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87" name="Rectangle 1032">
                    <a:extLst>
                      <a:ext uri="{FF2B5EF4-FFF2-40B4-BE49-F238E27FC236}">
                        <a16:creationId xmlns:a16="http://schemas.microsoft.com/office/drawing/2014/main" id="{1A374B60-E9A9-4F38-BB07-7905B293CC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92" y="3314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88" name="Freeform 1033">
                    <a:extLst>
                      <a:ext uri="{FF2B5EF4-FFF2-40B4-BE49-F238E27FC236}">
                        <a16:creationId xmlns:a16="http://schemas.microsoft.com/office/drawing/2014/main" id="{160C9DCE-7C47-420C-96A8-B6DAC3DBFF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92" y="331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89" name="Rectangle 1034">
                    <a:extLst>
                      <a:ext uri="{FF2B5EF4-FFF2-40B4-BE49-F238E27FC236}">
                        <a16:creationId xmlns:a16="http://schemas.microsoft.com/office/drawing/2014/main" id="{5E50D154-9CB0-4575-9FF7-90153387CC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92" y="3313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90" name="Rectangle 1035">
                    <a:extLst>
                      <a:ext uri="{FF2B5EF4-FFF2-40B4-BE49-F238E27FC236}">
                        <a16:creationId xmlns:a16="http://schemas.microsoft.com/office/drawing/2014/main" id="{A2C7376F-5863-4ED0-AD04-64F92CAA80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92" y="3313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91" name="Rectangle 1036">
                    <a:extLst>
                      <a:ext uri="{FF2B5EF4-FFF2-40B4-BE49-F238E27FC236}">
                        <a16:creationId xmlns:a16="http://schemas.microsoft.com/office/drawing/2014/main" id="{6170C72C-0356-437C-9BF9-49ACD15E41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92" y="3314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92" name="Rectangle 1037">
                    <a:extLst>
                      <a:ext uri="{FF2B5EF4-FFF2-40B4-BE49-F238E27FC236}">
                        <a16:creationId xmlns:a16="http://schemas.microsoft.com/office/drawing/2014/main" id="{67CC2FB0-474D-4D20-8F31-1458721136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2" y="331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93" name="Rectangle 1038">
                    <a:extLst>
                      <a:ext uri="{FF2B5EF4-FFF2-40B4-BE49-F238E27FC236}">
                        <a16:creationId xmlns:a16="http://schemas.microsoft.com/office/drawing/2014/main" id="{950F6FFC-BA93-4665-8AF0-EC0310862C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2" y="331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94" name="Freeform 1039">
                    <a:extLst>
                      <a:ext uri="{FF2B5EF4-FFF2-40B4-BE49-F238E27FC236}">
                        <a16:creationId xmlns:a16="http://schemas.microsoft.com/office/drawing/2014/main" id="{46ECC2C9-21E5-4C40-8C9B-FA55CB495D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9" y="3310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95" name="Rectangle 1040">
                    <a:extLst>
                      <a:ext uri="{FF2B5EF4-FFF2-40B4-BE49-F238E27FC236}">
                        <a16:creationId xmlns:a16="http://schemas.microsoft.com/office/drawing/2014/main" id="{905007EC-DD5E-45FC-A2E6-C4DE7AC049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2" y="331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96" name="Rectangle 1041">
                    <a:extLst>
                      <a:ext uri="{FF2B5EF4-FFF2-40B4-BE49-F238E27FC236}">
                        <a16:creationId xmlns:a16="http://schemas.microsoft.com/office/drawing/2014/main" id="{6F5D78E6-669B-4494-A837-F146427FC3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2" y="331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97" name="Freeform 1042">
                    <a:extLst>
                      <a:ext uri="{FF2B5EF4-FFF2-40B4-BE49-F238E27FC236}">
                        <a16:creationId xmlns:a16="http://schemas.microsoft.com/office/drawing/2014/main" id="{B8B59749-119A-4C0F-BF7F-C33665CC13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2" y="3314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0 h 2"/>
                      <a:gd name="T3" fmla="*/ 0 h 2"/>
                      <a:gd name="T4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98" name="Rectangle 1043">
                    <a:extLst>
                      <a:ext uri="{FF2B5EF4-FFF2-40B4-BE49-F238E27FC236}">
                        <a16:creationId xmlns:a16="http://schemas.microsoft.com/office/drawing/2014/main" id="{B7BC74C5-F50E-40AD-91DE-9DB4E2D656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2" y="331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99" name="Freeform 1044">
                    <a:extLst>
                      <a:ext uri="{FF2B5EF4-FFF2-40B4-BE49-F238E27FC236}">
                        <a16:creationId xmlns:a16="http://schemas.microsoft.com/office/drawing/2014/main" id="{35B0BA82-343F-4380-BC3F-9EE832FEA8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2" y="3316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00" name="Freeform 1045">
                    <a:extLst>
                      <a:ext uri="{FF2B5EF4-FFF2-40B4-BE49-F238E27FC236}">
                        <a16:creationId xmlns:a16="http://schemas.microsoft.com/office/drawing/2014/main" id="{C64FF247-2D9D-40AC-8B61-CA112D42F1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2" y="331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01" name="Rectangle 1046">
                    <a:extLst>
                      <a:ext uri="{FF2B5EF4-FFF2-40B4-BE49-F238E27FC236}">
                        <a16:creationId xmlns:a16="http://schemas.microsoft.com/office/drawing/2014/main" id="{04997102-BB78-48AD-905F-CE3E8F3BB6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6" y="331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02" name="Rectangle 1047">
                    <a:extLst>
                      <a:ext uri="{FF2B5EF4-FFF2-40B4-BE49-F238E27FC236}">
                        <a16:creationId xmlns:a16="http://schemas.microsoft.com/office/drawing/2014/main" id="{2D247466-FE94-4146-BD5A-988C5884BF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4" y="331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03" name="Rectangle 1048">
                    <a:extLst>
                      <a:ext uri="{FF2B5EF4-FFF2-40B4-BE49-F238E27FC236}">
                        <a16:creationId xmlns:a16="http://schemas.microsoft.com/office/drawing/2014/main" id="{3D1AE9D9-66CC-448E-8279-BA1B655DE1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6" y="331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04" name="Rectangle 1049">
                    <a:extLst>
                      <a:ext uri="{FF2B5EF4-FFF2-40B4-BE49-F238E27FC236}">
                        <a16:creationId xmlns:a16="http://schemas.microsoft.com/office/drawing/2014/main" id="{214EC4C0-88CC-4C6D-9A08-BE5F2C3C38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4" y="331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05" name="Rectangle 1050">
                    <a:extLst>
                      <a:ext uri="{FF2B5EF4-FFF2-40B4-BE49-F238E27FC236}">
                        <a16:creationId xmlns:a16="http://schemas.microsoft.com/office/drawing/2014/main" id="{83FE8F6E-3EB1-4AFA-8504-8A4DD45C17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4" y="331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06" name="Rectangle 1051">
                    <a:extLst>
                      <a:ext uri="{FF2B5EF4-FFF2-40B4-BE49-F238E27FC236}">
                        <a16:creationId xmlns:a16="http://schemas.microsoft.com/office/drawing/2014/main" id="{392C1F5A-D910-4058-9486-568A11D3EB6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2" y="331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07" name="Rectangle 1052">
                    <a:extLst>
                      <a:ext uri="{FF2B5EF4-FFF2-40B4-BE49-F238E27FC236}">
                        <a16:creationId xmlns:a16="http://schemas.microsoft.com/office/drawing/2014/main" id="{EEDB9EDB-59EC-4012-B7F4-75F69CBE39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4" y="331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08" name="Freeform 1053">
                    <a:extLst>
                      <a:ext uri="{FF2B5EF4-FFF2-40B4-BE49-F238E27FC236}">
                        <a16:creationId xmlns:a16="http://schemas.microsoft.com/office/drawing/2014/main" id="{30E2BBDE-6DDF-4B2B-8A2C-C4135EE871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7" y="3311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1 w 1"/>
                      <a:gd name="T3" fmla="*/ 1 w 1"/>
                      <a:gd name="T4" fmla="*/ 0 w 1"/>
                      <a:gd name="T5" fmla="*/ 0 w 1"/>
                      <a:gd name="T6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09" name="Rectangle 1054">
                    <a:extLst>
                      <a:ext uri="{FF2B5EF4-FFF2-40B4-BE49-F238E27FC236}">
                        <a16:creationId xmlns:a16="http://schemas.microsoft.com/office/drawing/2014/main" id="{B47E14E9-E712-4F19-8222-1FE678C72E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2" y="331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10" name="Rectangle 1055">
                    <a:extLst>
                      <a:ext uri="{FF2B5EF4-FFF2-40B4-BE49-F238E27FC236}">
                        <a16:creationId xmlns:a16="http://schemas.microsoft.com/office/drawing/2014/main" id="{3E0CFCA3-04F6-4507-BEF8-D077EAA6B9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9" y="3310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11" name="Rectangle 1056">
                    <a:extLst>
                      <a:ext uri="{FF2B5EF4-FFF2-40B4-BE49-F238E27FC236}">
                        <a16:creationId xmlns:a16="http://schemas.microsoft.com/office/drawing/2014/main" id="{8F4A9DCB-369A-4071-948C-BF97E07D81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0" y="3310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12" name="Rectangle 1057">
                    <a:extLst>
                      <a:ext uri="{FF2B5EF4-FFF2-40B4-BE49-F238E27FC236}">
                        <a16:creationId xmlns:a16="http://schemas.microsoft.com/office/drawing/2014/main" id="{F085BD6F-DA6F-4956-A429-C798EAE2776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0" y="3310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13" name="Freeform 1058">
                    <a:extLst>
                      <a:ext uri="{FF2B5EF4-FFF2-40B4-BE49-F238E27FC236}">
                        <a16:creationId xmlns:a16="http://schemas.microsoft.com/office/drawing/2014/main" id="{B7BBF7D4-15E4-4F04-824B-8B5751FC8B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3" y="3310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14" name="Freeform 1059">
                    <a:extLst>
                      <a:ext uri="{FF2B5EF4-FFF2-40B4-BE49-F238E27FC236}">
                        <a16:creationId xmlns:a16="http://schemas.microsoft.com/office/drawing/2014/main" id="{012D3051-FE37-4B39-9AC1-4EB48FDAF9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2" y="3310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15" name="Freeform 1060">
                    <a:extLst>
                      <a:ext uri="{FF2B5EF4-FFF2-40B4-BE49-F238E27FC236}">
                        <a16:creationId xmlns:a16="http://schemas.microsoft.com/office/drawing/2014/main" id="{6850F133-87D5-4A92-B827-89BC7B18EE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5" y="3310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16" name="Rectangle 1061">
                    <a:extLst>
                      <a:ext uri="{FF2B5EF4-FFF2-40B4-BE49-F238E27FC236}">
                        <a16:creationId xmlns:a16="http://schemas.microsoft.com/office/drawing/2014/main" id="{25B7A195-F56D-4FC8-836A-A626C58BE5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3" y="3310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17" name="Rectangle 1062">
                    <a:extLst>
                      <a:ext uri="{FF2B5EF4-FFF2-40B4-BE49-F238E27FC236}">
                        <a16:creationId xmlns:a16="http://schemas.microsoft.com/office/drawing/2014/main" id="{BDEE6940-7732-41EB-87D7-71949AF608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5" y="3310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18" name="Freeform 1063">
                    <a:extLst>
                      <a:ext uri="{FF2B5EF4-FFF2-40B4-BE49-F238E27FC236}">
                        <a16:creationId xmlns:a16="http://schemas.microsoft.com/office/drawing/2014/main" id="{94F9337F-598E-4BBC-8F11-0274D72CE6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6" y="3308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19" name="Rectangle 1064">
                    <a:extLst>
                      <a:ext uri="{FF2B5EF4-FFF2-40B4-BE49-F238E27FC236}">
                        <a16:creationId xmlns:a16="http://schemas.microsoft.com/office/drawing/2014/main" id="{F3743FD9-7462-4BDA-9411-70C4FF1849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6" y="3308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20" name="Freeform 1065">
                    <a:extLst>
                      <a:ext uri="{FF2B5EF4-FFF2-40B4-BE49-F238E27FC236}">
                        <a16:creationId xmlns:a16="http://schemas.microsoft.com/office/drawing/2014/main" id="{B8538C47-F413-4C7B-A4E4-C8E7A6729E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8" y="3308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21" name="Rectangle 1066">
                    <a:extLst>
                      <a:ext uri="{FF2B5EF4-FFF2-40B4-BE49-F238E27FC236}">
                        <a16:creationId xmlns:a16="http://schemas.microsoft.com/office/drawing/2014/main" id="{01E20052-D880-4CCD-ABAF-874A5AED28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8" y="3308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22" name="Freeform 1067">
                    <a:extLst>
                      <a:ext uri="{FF2B5EF4-FFF2-40B4-BE49-F238E27FC236}">
                        <a16:creationId xmlns:a16="http://schemas.microsoft.com/office/drawing/2014/main" id="{C5CB39B3-AECC-496D-A799-C2777EF09E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30" y="3308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23" name="Rectangle 1068">
                    <a:extLst>
                      <a:ext uri="{FF2B5EF4-FFF2-40B4-BE49-F238E27FC236}">
                        <a16:creationId xmlns:a16="http://schemas.microsoft.com/office/drawing/2014/main" id="{D2FBAB41-98FD-458A-A9D0-2AAEF1378A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0" y="3308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24" name="Freeform 1069">
                    <a:extLst>
                      <a:ext uri="{FF2B5EF4-FFF2-40B4-BE49-F238E27FC236}">
                        <a16:creationId xmlns:a16="http://schemas.microsoft.com/office/drawing/2014/main" id="{7E767C67-531E-4B34-B912-6F906C86BA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31" y="3308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25" name="Freeform 1070">
                    <a:extLst>
                      <a:ext uri="{FF2B5EF4-FFF2-40B4-BE49-F238E27FC236}">
                        <a16:creationId xmlns:a16="http://schemas.microsoft.com/office/drawing/2014/main" id="{87196D87-1A61-4427-A49B-F6F650B6F6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33" y="3308"/>
                    <a:ext cx="2" cy="2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2 w 2"/>
                      <a:gd name="T3" fmla="*/ 0 h 2"/>
                      <a:gd name="T4" fmla="*/ 0 w 2"/>
                      <a:gd name="T5" fmla="*/ 2 h 2"/>
                      <a:gd name="T6" fmla="*/ 0 w 2"/>
                      <a:gd name="T7" fmla="*/ 2 h 2"/>
                      <a:gd name="T8" fmla="*/ 2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26" name="Rectangle 1071">
                    <a:extLst>
                      <a:ext uri="{FF2B5EF4-FFF2-40B4-BE49-F238E27FC236}">
                        <a16:creationId xmlns:a16="http://schemas.microsoft.com/office/drawing/2014/main" id="{EF66F7BF-8148-425A-AFA0-1FED0131F0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3" y="3310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27" name="Rectangle 1072">
                    <a:extLst>
                      <a:ext uri="{FF2B5EF4-FFF2-40B4-BE49-F238E27FC236}">
                        <a16:creationId xmlns:a16="http://schemas.microsoft.com/office/drawing/2014/main" id="{CA8648BC-961B-4446-82FE-F1D3E4AF9A4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1" y="3308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28" name="Rectangle 1073">
                    <a:extLst>
                      <a:ext uri="{FF2B5EF4-FFF2-40B4-BE49-F238E27FC236}">
                        <a16:creationId xmlns:a16="http://schemas.microsoft.com/office/drawing/2014/main" id="{C1BD2F79-9AF6-4971-945E-20D05EB43E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6" y="331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29" name="Rectangle 1074">
                    <a:extLst>
                      <a:ext uri="{FF2B5EF4-FFF2-40B4-BE49-F238E27FC236}">
                        <a16:creationId xmlns:a16="http://schemas.microsoft.com/office/drawing/2014/main" id="{76AEB74D-8C32-4553-AE02-48AD6DB4D5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4" y="331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30" name="Rectangle 1075">
                    <a:extLst>
                      <a:ext uri="{FF2B5EF4-FFF2-40B4-BE49-F238E27FC236}">
                        <a16:creationId xmlns:a16="http://schemas.microsoft.com/office/drawing/2014/main" id="{56F6C221-022F-45CC-9C99-58D1941566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3" y="331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31" name="Freeform 1076">
                    <a:extLst>
                      <a:ext uri="{FF2B5EF4-FFF2-40B4-BE49-F238E27FC236}">
                        <a16:creationId xmlns:a16="http://schemas.microsoft.com/office/drawing/2014/main" id="{CE4F3B7A-91E8-4AF6-9827-87C528A2AE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39" y="331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32" name="Freeform 1077">
                    <a:extLst>
                      <a:ext uri="{FF2B5EF4-FFF2-40B4-BE49-F238E27FC236}">
                        <a16:creationId xmlns:a16="http://schemas.microsoft.com/office/drawing/2014/main" id="{10B57595-F881-4B41-89E3-855ED09F9F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37" y="3310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33" name="Rectangle 1078">
                    <a:extLst>
                      <a:ext uri="{FF2B5EF4-FFF2-40B4-BE49-F238E27FC236}">
                        <a16:creationId xmlns:a16="http://schemas.microsoft.com/office/drawing/2014/main" id="{083ED6B3-67A2-41EC-9529-1A5A3B4620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7" y="3310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34" name="Rectangle 1079">
                    <a:extLst>
                      <a:ext uri="{FF2B5EF4-FFF2-40B4-BE49-F238E27FC236}">
                        <a16:creationId xmlns:a16="http://schemas.microsoft.com/office/drawing/2014/main" id="{27082BD2-34BF-4854-ABE1-47FA4E9D17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2" y="3313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35" name="Rectangle 1080">
                    <a:extLst>
                      <a:ext uri="{FF2B5EF4-FFF2-40B4-BE49-F238E27FC236}">
                        <a16:creationId xmlns:a16="http://schemas.microsoft.com/office/drawing/2014/main" id="{AA0167F6-4B85-41DE-B00A-DE86F8ED3DF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0" y="3311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36" name="Rectangle 1081">
                    <a:extLst>
                      <a:ext uri="{FF2B5EF4-FFF2-40B4-BE49-F238E27FC236}">
                        <a16:creationId xmlns:a16="http://schemas.microsoft.com/office/drawing/2014/main" id="{497CEE24-9E81-4437-BFCF-4E9FE62A91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2" y="3313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37" name="Rectangle 1082">
                    <a:extLst>
                      <a:ext uri="{FF2B5EF4-FFF2-40B4-BE49-F238E27FC236}">
                        <a16:creationId xmlns:a16="http://schemas.microsoft.com/office/drawing/2014/main" id="{27E70744-C1FE-450B-8AF7-8E5ABC5DB7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3" y="3316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38" name="Rectangle 1083">
                    <a:extLst>
                      <a:ext uri="{FF2B5EF4-FFF2-40B4-BE49-F238E27FC236}">
                        <a16:creationId xmlns:a16="http://schemas.microsoft.com/office/drawing/2014/main" id="{FF5B1767-4156-4007-98C0-B4F263E2C4B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9" y="3321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39" name="Rectangle 1084">
                    <a:extLst>
                      <a:ext uri="{FF2B5EF4-FFF2-40B4-BE49-F238E27FC236}">
                        <a16:creationId xmlns:a16="http://schemas.microsoft.com/office/drawing/2014/main" id="{06BC88AF-56CA-4704-9F78-20230FAF27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9" y="3321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40" name="Freeform 1085">
                    <a:extLst>
                      <a:ext uri="{FF2B5EF4-FFF2-40B4-BE49-F238E27FC236}">
                        <a16:creationId xmlns:a16="http://schemas.microsoft.com/office/drawing/2014/main" id="{81B74E37-CA4F-4944-A78D-67F2E2B35F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92" y="331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41" name="Rectangle 1086">
                    <a:extLst>
                      <a:ext uri="{FF2B5EF4-FFF2-40B4-BE49-F238E27FC236}">
                        <a16:creationId xmlns:a16="http://schemas.microsoft.com/office/drawing/2014/main" id="{C0687001-BF28-458C-AE27-A86E632923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8" y="3322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42" name="Rectangle 1087">
                    <a:extLst>
                      <a:ext uri="{FF2B5EF4-FFF2-40B4-BE49-F238E27FC236}">
                        <a16:creationId xmlns:a16="http://schemas.microsoft.com/office/drawing/2014/main" id="{81C09EBC-BC1E-4BE0-905A-A28F9108E4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8" y="3322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43" name="Freeform 1088">
                    <a:extLst>
                      <a:ext uri="{FF2B5EF4-FFF2-40B4-BE49-F238E27FC236}">
                        <a16:creationId xmlns:a16="http://schemas.microsoft.com/office/drawing/2014/main" id="{E3D6FCB5-4484-4E06-872C-25C282EBA9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88" y="332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44" name="Freeform 1089">
                    <a:extLst>
                      <a:ext uri="{FF2B5EF4-FFF2-40B4-BE49-F238E27FC236}">
                        <a16:creationId xmlns:a16="http://schemas.microsoft.com/office/drawing/2014/main" id="{6F482EB0-99A0-4535-B5F1-D2312D594C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89" y="332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45" name="Rectangle 1090">
                    <a:extLst>
                      <a:ext uri="{FF2B5EF4-FFF2-40B4-BE49-F238E27FC236}">
                        <a16:creationId xmlns:a16="http://schemas.microsoft.com/office/drawing/2014/main" id="{315C6107-86E9-49ED-9CC0-0B49349454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2" y="3319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46" name="Freeform 1091">
                    <a:extLst>
                      <a:ext uri="{FF2B5EF4-FFF2-40B4-BE49-F238E27FC236}">
                        <a16:creationId xmlns:a16="http://schemas.microsoft.com/office/drawing/2014/main" id="{8F2DC415-E32F-4C87-89EF-48C94C94E0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2" y="332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47" name="Freeform 1092">
                    <a:extLst>
                      <a:ext uri="{FF2B5EF4-FFF2-40B4-BE49-F238E27FC236}">
                        <a16:creationId xmlns:a16="http://schemas.microsoft.com/office/drawing/2014/main" id="{B5F645D3-718A-40EF-8FFB-EB9B101FE6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4" y="332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48" name="Freeform 1093">
                    <a:extLst>
                      <a:ext uri="{FF2B5EF4-FFF2-40B4-BE49-F238E27FC236}">
                        <a16:creationId xmlns:a16="http://schemas.microsoft.com/office/drawing/2014/main" id="{734FDCA2-464B-4721-B60C-0A2873C75C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2" y="3340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49" name="Rectangle 1094">
                    <a:extLst>
                      <a:ext uri="{FF2B5EF4-FFF2-40B4-BE49-F238E27FC236}">
                        <a16:creationId xmlns:a16="http://schemas.microsoft.com/office/drawing/2014/main" id="{42B4FAE8-174D-4A7F-B420-D17C5D2CDE0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3" y="3341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50" name="Freeform 1095">
                    <a:extLst>
                      <a:ext uri="{FF2B5EF4-FFF2-40B4-BE49-F238E27FC236}">
                        <a16:creationId xmlns:a16="http://schemas.microsoft.com/office/drawing/2014/main" id="{079CD2F6-B5D4-4C04-9194-C7D3FF6BC9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5" y="3308"/>
                    <a:ext cx="33" cy="20"/>
                  </a:xfrm>
                  <a:custGeom>
                    <a:avLst/>
                    <a:gdLst>
                      <a:gd name="T0" fmla="*/ 21 w 21"/>
                      <a:gd name="T1" fmla="*/ 8 h 13"/>
                      <a:gd name="T2" fmla="*/ 21 w 21"/>
                      <a:gd name="T3" fmla="*/ 7 h 13"/>
                      <a:gd name="T4" fmla="*/ 21 w 21"/>
                      <a:gd name="T5" fmla="*/ 7 h 13"/>
                      <a:gd name="T6" fmla="*/ 21 w 21"/>
                      <a:gd name="T7" fmla="*/ 6 h 13"/>
                      <a:gd name="T8" fmla="*/ 21 w 21"/>
                      <a:gd name="T9" fmla="*/ 6 h 13"/>
                      <a:gd name="T10" fmla="*/ 21 w 21"/>
                      <a:gd name="T11" fmla="*/ 6 h 13"/>
                      <a:gd name="T12" fmla="*/ 21 w 21"/>
                      <a:gd name="T13" fmla="*/ 5 h 13"/>
                      <a:gd name="T14" fmla="*/ 21 w 21"/>
                      <a:gd name="T15" fmla="*/ 5 h 13"/>
                      <a:gd name="T16" fmla="*/ 21 w 21"/>
                      <a:gd name="T17" fmla="*/ 5 h 13"/>
                      <a:gd name="T18" fmla="*/ 21 w 21"/>
                      <a:gd name="T19" fmla="*/ 5 h 13"/>
                      <a:gd name="T20" fmla="*/ 21 w 21"/>
                      <a:gd name="T21" fmla="*/ 4 h 13"/>
                      <a:gd name="T22" fmla="*/ 20 w 21"/>
                      <a:gd name="T23" fmla="*/ 4 h 13"/>
                      <a:gd name="T24" fmla="*/ 20 w 21"/>
                      <a:gd name="T25" fmla="*/ 4 h 13"/>
                      <a:gd name="T26" fmla="*/ 20 w 21"/>
                      <a:gd name="T27" fmla="*/ 3 h 13"/>
                      <a:gd name="T28" fmla="*/ 20 w 21"/>
                      <a:gd name="T29" fmla="*/ 3 h 13"/>
                      <a:gd name="T30" fmla="*/ 19 w 21"/>
                      <a:gd name="T31" fmla="*/ 3 h 13"/>
                      <a:gd name="T32" fmla="*/ 19 w 21"/>
                      <a:gd name="T33" fmla="*/ 3 h 13"/>
                      <a:gd name="T34" fmla="*/ 19 w 21"/>
                      <a:gd name="T35" fmla="*/ 2 h 13"/>
                      <a:gd name="T36" fmla="*/ 18 w 21"/>
                      <a:gd name="T37" fmla="*/ 2 h 13"/>
                      <a:gd name="T38" fmla="*/ 17 w 21"/>
                      <a:gd name="T39" fmla="*/ 1 h 13"/>
                      <a:gd name="T40" fmla="*/ 17 w 21"/>
                      <a:gd name="T41" fmla="*/ 1 h 13"/>
                      <a:gd name="T42" fmla="*/ 16 w 21"/>
                      <a:gd name="T43" fmla="*/ 1 h 13"/>
                      <a:gd name="T44" fmla="*/ 15 w 21"/>
                      <a:gd name="T45" fmla="*/ 1 h 13"/>
                      <a:gd name="T46" fmla="*/ 14 w 21"/>
                      <a:gd name="T47" fmla="*/ 1 h 13"/>
                      <a:gd name="T48" fmla="*/ 14 w 21"/>
                      <a:gd name="T49" fmla="*/ 1 h 13"/>
                      <a:gd name="T50" fmla="*/ 13 w 21"/>
                      <a:gd name="T51" fmla="*/ 1 h 13"/>
                      <a:gd name="T52" fmla="*/ 12 w 21"/>
                      <a:gd name="T53" fmla="*/ 0 h 13"/>
                      <a:gd name="T54" fmla="*/ 12 w 21"/>
                      <a:gd name="T55" fmla="*/ 0 h 13"/>
                      <a:gd name="T56" fmla="*/ 11 w 21"/>
                      <a:gd name="T57" fmla="*/ 0 h 13"/>
                      <a:gd name="T58" fmla="*/ 10 w 21"/>
                      <a:gd name="T59" fmla="*/ 0 h 13"/>
                      <a:gd name="T60" fmla="*/ 10 w 21"/>
                      <a:gd name="T61" fmla="*/ 0 h 13"/>
                      <a:gd name="T62" fmla="*/ 9 w 21"/>
                      <a:gd name="T63" fmla="*/ 0 h 13"/>
                      <a:gd name="T64" fmla="*/ 8 w 21"/>
                      <a:gd name="T65" fmla="*/ 1 h 13"/>
                      <a:gd name="T66" fmla="*/ 8 w 21"/>
                      <a:gd name="T67" fmla="*/ 1 h 13"/>
                      <a:gd name="T68" fmla="*/ 7 w 21"/>
                      <a:gd name="T69" fmla="*/ 1 h 13"/>
                      <a:gd name="T70" fmla="*/ 7 w 21"/>
                      <a:gd name="T71" fmla="*/ 1 h 13"/>
                      <a:gd name="T72" fmla="*/ 6 w 21"/>
                      <a:gd name="T73" fmla="*/ 1 h 13"/>
                      <a:gd name="T74" fmla="*/ 5 w 21"/>
                      <a:gd name="T75" fmla="*/ 1 h 13"/>
                      <a:gd name="T76" fmla="*/ 4 w 21"/>
                      <a:gd name="T77" fmla="*/ 2 h 13"/>
                      <a:gd name="T78" fmla="*/ 4 w 21"/>
                      <a:gd name="T79" fmla="*/ 2 h 13"/>
                      <a:gd name="T80" fmla="*/ 3 w 21"/>
                      <a:gd name="T81" fmla="*/ 2 h 13"/>
                      <a:gd name="T82" fmla="*/ 2 w 21"/>
                      <a:gd name="T83" fmla="*/ 3 h 13"/>
                      <a:gd name="T84" fmla="*/ 1 w 21"/>
                      <a:gd name="T85" fmla="*/ 4 h 13"/>
                      <a:gd name="T86" fmla="*/ 1 w 21"/>
                      <a:gd name="T87" fmla="*/ 5 h 13"/>
                      <a:gd name="T88" fmla="*/ 1 w 21"/>
                      <a:gd name="T89" fmla="*/ 5 h 13"/>
                      <a:gd name="T90" fmla="*/ 1 w 21"/>
                      <a:gd name="T91" fmla="*/ 5 h 13"/>
                      <a:gd name="T92" fmla="*/ 18 w 21"/>
                      <a:gd name="T93" fmla="*/ 11 h 13"/>
                      <a:gd name="T94" fmla="*/ 20 w 21"/>
                      <a:gd name="T95" fmla="*/ 9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21" h="13">
                        <a:moveTo>
                          <a:pt x="21" y="8"/>
                        </a:moveTo>
                        <a:cubicBezTo>
                          <a:pt x="21" y="8"/>
                          <a:pt x="21" y="8"/>
                          <a:pt x="21" y="8"/>
                        </a:cubicBezTo>
                        <a:cubicBezTo>
                          <a:pt x="21" y="7"/>
                          <a:pt x="21" y="7"/>
                          <a:pt x="21" y="7"/>
                        </a:cubicBezTo>
                        <a:cubicBezTo>
                          <a:pt x="21" y="7"/>
                          <a:pt x="21" y="7"/>
                          <a:pt x="21" y="7"/>
                        </a:cubicBezTo>
                        <a:cubicBezTo>
                          <a:pt x="21" y="7"/>
                          <a:pt x="21" y="7"/>
                          <a:pt x="21" y="7"/>
                        </a:cubicBezTo>
                        <a:cubicBezTo>
                          <a:pt x="21" y="7"/>
                          <a:pt x="21" y="7"/>
                          <a:pt x="21" y="7"/>
                        </a:cubicBezTo>
                        <a:cubicBezTo>
                          <a:pt x="21" y="6"/>
                          <a:pt x="21" y="6"/>
                          <a:pt x="21" y="6"/>
                        </a:cubicBezTo>
                        <a:cubicBezTo>
                          <a:pt x="21" y="6"/>
                          <a:pt x="21" y="6"/>
                          <a:pt x="21" y="6"/>
                        </a:cubicBezTo>
                        <a:cubicBezTo>
                          <a:pt x="21" y="6"/>
                          <a:pt x="21" y="6"/>
                          <a:pt x="21" y="6"/>
                        </a:cubicBezTo>
                        <a:cubicBezTo>
                          <a:pt x="21" y="6"/>
                          <a:pt x="21" y="6"/>
                          <a:pt x="21" y="6"/>
                        </a:cubicBezTo>
                        <a:cubicBezTo>
                          <a:pt x="21" y="6"/>
                          <a:pt x="21" y="6"/>
                          <a:pt x="21" y="6"/>
                        </a:cubicBezTo>
                        <a:cubicBezTo>
                          <a:pt x="21" y="6"/>
                          <a:pt x="21" y="6"/>
                          <a:pt x="21" y="6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3" y="1"/>
                          <a:pt x="13" y="1"/>
                          <a:pt x="13" y="1"/>
                        </a:cubicBezTo>
                        <a:cubicBezTo>
                          <a:pt x="13" y="1"/>
                          <a:pt x="13" y="1"/>
                          <a:pt x="13" y="1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4"/>
                          <a:pt x="1" y="4"/>
                          <a:pt x="1" y="4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0" y="7"/>
                          <a:pt x="1" y="9"/>
                          <a:pt x="4" y="11"/>
                        </a:cubicBezTo>
                        <a:cubicBezTo>
                          <a:pt x="8" y="13"/>
                          <a:pt x="14" y="13"/>
                          <a:pt x="18" y="11"/>
                        </a:cubicBezTo>
                        <a:cubicBezTo>
                          <a:pt x="19" y="10"/>
                          <a:pt x="20" y="10"/>
                          <a:pt x="20" y="9"/>
                        </a:cubicBezTo>
                        <a:cubicBezTo>
                          <a:pt x="20" y="9"/>
                          <a:pt x="20" y="9"/>
                          <a:pt x="20" y="9"/>
                        </a:cubicBezTo>
                        <a:cubicBezTo>
                          <a:pt x="20" y="9"/>
                          <a:pt x="21" y="8"/>
                          <a:pt x="21" y="8"/>
                        </a:cubicBez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51" name="Freeform 1096">
                    <a:extLst>
                      <a:ext uri="{FF2B5EF4-FFF2-40B4-BE49-F238E27FC236}">
                        <a16:creationId xmlns:a16="http://schemas.microsoft.com/office/drawing/2014/main" id="{0060D82F-71B0-4F4F-A609-D916D5FFDD14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662" y="3240"/>
                    <a:ext cx="174" cy="103"/>
                  </a:xfrm>
                  <a:custGeom>
                    <a:avLst/>
                    <a:gdLst>
                      <a:gd name="T0" fmla="*/ 111 w 112"/>
                      <a:gd name="T1" fmla="*/ 43 h 65"/>
                      <a:gd name="T2" fmla="*/ 38 w 112"/>
                      <a:gd name="T3" fmla="*/ 0 h 65"/>
                      <a:gd name="T4" fmla="*/ 34 w 112"/>
                      <a:gd name="T5" fmla="*/ 1 h 65"/>
                      <a:gd name="T6" fmla="*/ 30 w 112"/>
                      <a:gd name="T7" fmla="*/ 2 h 65"/>
                      <a:gd name="T8" fmla="*/ 26 w 112"/>
                      <a:gd name="T9" fmla="*/ 1 h 65"/>
                      <a:gd name="T10" fmla="*/ 22 w 112"/>
                      <a:gd name="T11" fmla="*/ 0 h 65"/>
                      <a:gd name="T12" fmla="*/ 4 w 112"/>
                      <a:gd name="T13" fmla="*/ 18 h 65"/>
                      <a:gd name="T14" fmla="*/ 3 w 112"/>
                      <a:gd name="T15" fmla="*/ 19 h 65"/>
                      <a:gd name="T16" fmla="*/ 3 w 112"/>
                      <a:gd name="T17" fmla="*/ 20 h 65"/>
                      <a:gd name="T18" fmla="*/ 2 w 112"/>
                      <a:gd name="T19" fmla="*/ 21 h 65"/>
                      <a:gd name="T20" fmla="*/ 1 w 112"/>
                      <a:gd name="T21" fmla="*/ 21 h 65"/>
                      <a:gd name="T22" fmla="*/ 76 w 112"/>
                      <a:gd name="T23" fmla="*/ 64 h 65"/>
                      <a:gd name="T24" fmla="*/ 112 w 112"/>
                      <a:gd name="T25" fmla="*/ 52 h 65"/>
                      <a:gd name="T26" fmla="*/ 111 w 112"/>
                      <a:gd name="T27" fmla="*/ 51 h 65"/>
                      <a:gd name="T28" fmla="*/ 109 w 112"/>
                      <a:gd name="T29" fmla="*/ 47 h 65"/>
                      <a:gd name="T30" fmla="*/ 109 w 112"/>
                      <a:gd name="T31" fmla="*/ 46 h 65"/>
                      <a:gd name="T32" fmla="*/ 20 w 112"/>
                      <a:gd name="T33" fmla="*/ 10 h 65"/>
                      <a:gd name="T34" fmla="*/ 23 w 112"/>
                      <a:gd name="T35" fmla="*/ 9 h 65"/>
                      <a:gd name="T36" fmla="*/ 26 w 112"/>
                      <a:gd name="T37" fmla="*/ 9 h 65"/>
                      <a:gd name="T38" fmla="*/ 29 w 112"/>
                      <a:gd name="T39" fmla="*/ 9 h 65"/>
                      <a:gd name="T40" fmla="*/ 31 w 112"/>
                      <a:gd name="T41" fmla="*/ 10 h 65"/>
                      <a:gd name="T42" fmla="*/ 33 w 112"/>
                      <a:gd name="T43" fmla="*/ 10 h 65"/>
                      <a:gd name="T44" fmla="*/ 35 w 112"/>
                      <a:gd name="T45" fmla="*/ 12 h 65"/>
                      <a:gd name="T46" fmla="*/ 36 w 112"/>
                      <a:gd name="T47" fmla="*/ 13 h 65"/>
                      <a:gd name="T48" fmla="*/ 37 w 112"/>
                      <a:gd name="T49" fmla="*/ 14 h 65"/>
                      <a:gd name="T50" fmla="*/ 19 w 112"/>
                      <a:gd name="T51" fmla="*/ 19 h 65"/>
                      <a:gd name="T52" fmla="*/ 17 w 112"/>
                      <a:gd name="T53" fmla="*/ 13 h 65"/>
                      <a:gd name="T54" fmla="*/ 36 w 112"/>
                      <a:gd name="T55" fmla="*/ 32 h 65"/>
                      <a:gd name="T56" fmla="*/ 37 w 112"/>
                      <a:gd name="T57" fmla="*/ 30 h 65"/>
                      <a:gd name="T58" fmla="*/ 37 w 112"/>
                      <a:gd name="T59" fmla="*/ 29 h 65"/>
                      <a:gd name="T60" fmla="*/ 39 w 112"/>
                      <a:gd name="T61" fmla="*/ 26 h 65"/>
                      <a:gd name="T62" fmla="*/ 42 w 112"/>
                      <a:gd name="T63" fmla="*/ 24 h 65"/>
                      <a:gd name="T64" fmla="*/ 46 w 112"/>
                      <a:gd name="T65" fmla="*/ 22 h 65"/>
                      <a:gd name="T66" fmla="*/ 49 w 112"/>
                      <a:gd name="T67" fmla="*/ 21 h 65"/>
                      <a:gd name="T68" fmla="*/ 53 w 112"/>
                      <a:gd name="T69" fmla="*/ 21 h 65"/>
                      <a:gd name="T70" fmla="*/ 56 w 112"/>
                      <a:gd name="T71" fmla="*/ 21 h 65"/>
                      <a:gd name="T72" fmla="*/ 59 w 112"/>
                      <a:gd name="T73" fmla="*/ 21 h 65"/>
                      <a:gd name="T74" fmla="*/ 63 w 112"/>
                      <a:gd name="T75" fmla="*/ 21 h 65"/>
                      <a:gd name="T76" fmla="*/ 66 w 112"/>
                      <a:gd name="T77" fmla="*/ 22 h 65"/>
                      <a:gd name="T78" fmla="*/ 69 w 112"/>
                      <a:gd name="T79" fmla="*/ 23 h 65"/>
                      <a:gd name="T80" fmla="*/ 72 w 112"/>
                      <a:gd name="T81" fmla="*/ 25 h 65"/>
                      <a:gd name="T82" fmla="*/ 74 w 112"/>
                      <a:gd name="T83" fmla="*/ 27 h 65"/>
                      <a:gd name="T84" fmla="*/ 75 w 112"/>
                      <a:gd name="T85" fmla="*/ 29 h 65"/>
                      <a:gd name="T86" fmla="*/ 76 w 112"/>
                      <a:gd name="T87" fmla="*/ 31 h 65"/>
                      <a:gd name="T88" fmla="*/ 76 w 112"/>
                      <a:gd name="T89" fmla="*/ 33 h 65"/>
                      <a:gd name="T90" fmla="*/ 75 w 112"/>
                      <a:gd name="T91" fmla="*/ 35 h 65"/>
                      <a:gd name="T92" fmla="*/ 74 w 112"/>
                      <a:gd name="T93" fmla="*/ 37 h 65"/>
                      <a:gd name="T94" fmla="*/ 73 w 112"/>
                      <a:gd name="T95" fmla="*/ 39 h 65"/>
                      <a:gd name="T96" fmla="*/ 69 w 112"/>
                      <a:gd name="T97" fmla="*/ 41 h 65"/>
                      <a:gd name="T98" fmla="*/ 76 w 112"/>
                      <a:gd name="T99" fmla="*/ 48 h 65"/>
                      <a:gd name="T100" fmla="*/ 77 w 112"/>
                      <a:gd name="T101" fmla="*/ 46 h 65"/>
                      <a:gd name="T102" fmla="*/ 80 w 112"/>
                      <a:gd name="T103" fmla="*/ 44 h 65"/>
                      <a:gd name="T104" fmla="*/ 83 w 112"/>
                      <a:gd name="T105" fmla="*/ 44 h 65"/>
                      <a:gd name="T106" fmla="*/ 86 w 112"/>
                      <a:gd name="T107" fmla="*/ 43 h 65"/>
                      <a:gd name="T108" fmla="*/ 88 w 112"/>
                      <a:gd name="T109" fmla="*/ 44 h 65"/>
                      <a:gd name="T110" fmla="*/ 91 w 112"/>
                      <a:gd name="T111" fmla="*/ 44 h 65"/>
                      <a:gd name="T112" fmla="*/ 94 w 112"/>
                      <a:gd name="T113" fmla="*/ 45 h 65"/>
                      <a:gd name="T114" fmla="*/ 95 w 112"/>
                      <a:gd name="T115" fmla="*/ 46 h 65"/>
                      <a:gd name="T116" fmla="*/ 96 w 112"/>
                      <a:gd name="T117" fmla="*/ 47 h 65"/>
                      <a:gd name="T118" fmla="*/ 96 w 112"/>
                      <a:gd name="T119" fmla="*/ 49 h 65"/>
                      <a:gd name="T120" fmla="*/ 96 w 112"/>
                      <a:gd name="T121" fmla="*/ 50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12" h="65">
                        <a:moveTo>
                          <a:pt x="110" y="45"/>
                        </a:moveTo>
                        <a:cubicBezTo>
                          <a:pt x="110" y="45"/>
                          <a:pt x="110" y="45"/>
                          <a:pt x="110" y="45"/>
                        </a:cubicBezTo>
                        <a:cubicBezTo>
                          <a:pt x="110" y="44"/>
                          <a:pt x="110" y="44"/>
                          <a:pt x="110" y="44"/>
                        </a:cubicBezTo>
                        <a:cubicBezTo>
                          <a:pt x="110" y="44"/>
                          <a:pt x="110" y="44"/>
                          <a:pt x="110" y="44"/>
                        </a:cubicBezTo>
                        <a:cubicBezTo>
                          <a:pt x="111" y="44"/>
                          <a:pt x="111" y="44"/>
                          <a:pt x="111" y="44"/>
                        </a:cubicBezTo>
                        <a:cubicBezTo>
                          <a:pt x="111" y="44"/>
                          <a:pt x="111" y="44"/>
                          <a:pt x="111" y="44"/>
                        </a:cubicBezTo>
                        <a:cubicBezTo>
                          <a:pt x="111" y="44"/>
                          <a:pt x="111" y="44"/>
                          <a:pt x="111" y="44"/>
                        </a:cubicBezTo>
                        <a:cubicBezTo>
                          <a:pt x="111" y="43"/>
                          <a:pt x="111" y="43"/>
                          <a:pt x="111" y="43"/>
                        </a:cubicBezTo>
                        <a:cubicBezTo>
                          <a:pt x="111" y="43"/>
                          <a:pt x="111" y="43"/>
                          <a:pt x="111" y="43"/>
                        </a:cubicBezTo>
                        <a:cubicBezTo>
                          <a:pt x="111" y="43"/>
                          <a:pt x="111" y="43"/>
                          <a:pt x="111" y="43"/>
                        </a:cubicBezTo>
                        <a:cubicBezTo>
                          <a:pt x="112" y="43"/>
                          <a:pt x="112" y="43"/>
                          <a:pt x="112" y="43"/>
                        </a:cubicBezTo>
                        <a:cubicBezTo>
                          <a:pt x="112" y="43"/>
                          <a:pt x="112" y="43"/>
                          <a:pt x="112" y="43"/>
                        </a:cubicBezTo>
                        <a:cubicBezTo>
                          <a:pt x="112" y="43"/>
                          <a:pt x="112" y="43"/>
                          <a:pt x="112" y="43"/>
                        </a:cubicBezTo>
                        <a:cubicBezTo>
                          <a:pt x="112" y="43"/>
                          <a:pt x="112" y="43"/>
                          <a:pt x="112" y="43"/>
                        </a:cubicBezTo>
                        <a:cubicBezTo>
                          <a:pt x="112" y="43"/>
                          <a:pt x="112" y="43"/>
                          <a:pt x="112" y="43"/>
                        </a:cubicBezTo>
                        <a:cubicBezTo>
                          <a:pt x="38" y="0"/>
                          <a:pt x="38" y="0"/>
                          <a:pt x="38" y="0"/>
                        </a:cubicBezTo>
                        <a:cubicBezTo>
                          <a:pt x="38" y="0"/>
                          <a:pt x="38" y="0"/>
                          <a:pt x="38" y="0"/>
                        </a:cubicBezTo>
                        <a:cubicBezTo>
                          <a:pt x="37" y="0"/>
                          <a:pt x="37" y="0"/>
                          <a:pt x="37" y="0"/>
                        </a:cubicBezTo>
                        <a:cubicBezTo>
                          <a:pt x="37" y="0"/>
                          <a:pt x="37" y="0"/>
                          <a:pt x="37" y="0"/>
                        </a:cubicBezTo>
                        <a:cubicBezTo>
                          <a:pt x="36" y="1"/>
                          <a:pt x="36" y="1"/>
                          <a:pt x="36" y="1"/>
                        </a:cubicBezTo>
                        <a:cubicBezTo>
                          <a:pt x="36" y="1"/>
                          <a:pt x="36" y="1"/>
                          <a:pt x="36" y="1"/>
                        </a:cubicBezTo>
                        <a:cubicBezTo>
                          <a:pt x="35" y="1"/>
                          <a:pt x="35" y="1"/>
                          <a:pt x="35" y="1"/>
                        </a:cubicBezTo>
                        <a:cubicBezTo>
                          <a:pt x="35" y="1"/>
                          <a:pt x="35" y="1"/>
                          <a:pt x="35" y="1"/>
                        </a:cubicBezTo>
                        <a:cubicBezTo>
                          <a:pt x="34" y="1"/>
                          <a:pt x="34" y="1"/>
                          <a:pt x="34" y="1"/>
                        </a:cubicBezTo>
                        <a:cubicBezTo>
                          <a:pt x="34" y="1"/>
                          <a:pt x="34" y="1"/>
                          <a:pt x="34" y="1"/>
                        </a:cubicBezTo>
                        <a:cubicBezTo>
                          <a:pt x="33" y="1"/>
                          <a:pt x="33" y="1"/>
                          <a:pt x="33" y="1"/>
                        </a:cubicBezTo>
                        <a:cubicBezTo>
                          <a:pt x="33" y="1"/>
                          <a:pt x="33" y="1"/>
                          <a:pt x="33" y="1"/>
                        </a:cubicBezTo>
                        <a:cubicBezTo>
                          <a:pt x="32" y="2"/>
                          <a:pt x="32" y="2"/>
                          <a:pt x="32" y="2"/>
                        </a:cubicBezTo>
                        <a:cubicBezTo>
                          <a:pt x="32" y="2"/>
                          <a:pt x="32" y="2"/>
                          <a:pt x="32" y="2"/>
                        </a:cubicBezTo>
                        <a:cubicBezTo>
                          <a:pt x="31" y="2"/>
                          <a:pt x="31" y="2"/>
                          <a:pt x="31" y="2"/>
                        </a:cubicBezTo>
                        <a:cubicBezTo>
                          <a:pt x="31" y="2"/>
                          <a:pt x="31" y="2"/>
                          <a:pt x="31" y="2"/>
                        </a:cubicBezTo>
                        <a:cubicBezTo>
                          <a:pt x="30" y="2"/>
                          <a:pt x="30" y="2"/>
                          <a:pt x="30" y="2"/>
                        </a:cubicBezTo>
                        <a:cubicBezTo>
                          <a:pt x="30" y="2"/>
                          <a:pt x="30" y="2"/>
                          <a:pt x="30" y="2"/>
                        </a:cubicBezTo>
                        <a:cubicBezTo>
                          <a:pt x="29" y="2"/>
                          <a:pt x="29" y="2"/>
                          <a:pt x="29" y="2"/>
                        </a:cubicBezTo>
                        <a:cubicBezTo>
                          <a:pt x="28" y="2"/>
                          <a:pt x="28" y="2"/>
                          <a:pt x="28" y="2"/>
                        </a:cubicBezTo>
                        <a:cubicBezTo>
                          <a:pt x="28" y="2"/>
                          <a:pt x="28" y="2"/>
                          <a:pt x="28" y="2"/>
                        </a:cubicBezTo>
                        <a:cubicBezTo>
                          <a:pt x="27" y="2"/>
                          <a:pt x="27" y="2"/>
                          <a:pt x="27" y="2"/>
                        </a:cubicBezTo>
                        <a:cubicBezTo>
                          <a:pt x="27" y="2"/>
                          <a:pt x="27" y="2"/>
                          <a:pt x="27" y="2"/>
                        </a:cubicBezTo>
                        <a:cubicBezTo>
                          <a:pt x="26" y="1"/>
                          <a:pt x="26" y="1"/>
                          <a:pt x="26" y="1"/>
                        </a:cubicBezTo>
                        <a:cubicBezTo>
                          <a:pt x="26" y="1"/>
                          <a:pt x="26" y="1"/>
                          <a:pt x="26" y="1"/>
                        </a:cubicBezTo>
                        <a:cubicBezTo>
                          <a:pt x="25" y="1"/>
                          <a:pt x="25" y="1"/>
                          <a:pt x="25" y="1"/>
                        </a:cubicBezTo>
                        <a:cubicBezTo>
                          <a:pt x="25" y="1"/>
                          <a:pt x="25" y="1"/>
                          <a:pt x="25" y="1"/>
                        </a:cubicBezTo>
                        <a:cubicBezTo>
                          <a:pt x="24" y="1"/>
                          <a:pt x="24" y="1"/>
                          <a:pt x="24" y="1"/>
                        </a:cubicBezTo>
                        <a:cubicBezTo>
                          <a:pt x="24" y="1"/>
                          <a:pt x="24" y="1"/>
                          <a:pt x="24" y="1"/>
                        </a:cubicBezTo>
                        <a:cubicBezTo>
                          <a:pt x="24" y="1"/>
                          <a:pt x="24" y="1"/>
                          <a:pt x="24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2" y="0"/>
                          <a:pt x="22" y="0"/>
                          <a:pt x="22" y="0"/>
                        </a:cubicBezTo>
                        <a:cubicBezTo>
                          <a:pt x="22" y="0"/>
                          <a:pt x="22" y="0"/>
                          <a:pt x="22" y="0"/>
                        </a:cubicBezTo>
                        <a:cubicBezTo>
                          <a:pt x="22" y="0"/>
                          <a:pt x="22" y="0"/>
                          <a:pt x="22" y="0"/>
                        </a:cubicBezTo>
                        <a:cubicBezTo>
                          <a:pt x="0" y="12"/>
                          <a:pt x="0" y="12"/>
                          <a:pt x="0" y="12"/>
                        </a:cubicBezTo>
                        <a:cubicBezTo>
                          <a:pt x="3" y="14"/>
                          <a:pt x="4" y="15"/>
                          <a:pt x="4" y="17"/>
                        </a:cubicBezTo>
                        <a:cubicBezTo>
                          <a:pt x="4" y="17"/>
                          <a:pt x="4" y="17"/>
                          <a:pt x="4" y="17"/>
                        </a:cubicBezTo>
                        <a:cubicBezTo>
                          <a:pt x="4" y="17"/>
                          <a:pt x="4" y="17"/>
                          <a:pt x="4" y="17"/>
                        </a:cubicBezTo>
                        <a:cubicBezTo>
                          <a:pt x="4" y="17"/>
                          <a:pt x="4" y="17"/>
                          <a:pt x="4" y="17"/>
                        </a:cubicBezTo>
                        <a:cubicBezTo>
                          <a:pt x="4" y="18"/>
                          <a:pt x="4" y="18"/>
                          <a:pt x="4" y="18"/>
                        </a:cubicBezTo>
                        <a:cubicBezTo>
                          <a:pt x="4" y="18"/>
                          <a:pt x="4" y="18"/>
                          <a:pt x="4" y="18"/>
                        </a:cubicBezTo>
                        <a:cubicBezTo>
                          <a:pt x="4" y="18"/>
                          <a:pt x="4" y="18"/>
                          <a:pt x="4" y="18"/>
                        </a:cubicBezTo>
                        <a:cubicBezTo>
                          <a:pt x="4" y="18"/>
                          <a:pt x="4" y="18"/>
                          <a:pt x="4" y="18"/>
                        </a:cubicBezTo>
                        <a:cubicBezTo>
                          <a:pt x="4" y="18"/>
                          <a:pt x="4" y="18"/>
                          <a:pt x="4" y="18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2" y="21"/>
                          <a:pt x="2" y="21"/>
                          <a:pt x="2" y="21"/>
                        </a:cubicBezTo>
                        <a:cubicBezTo>
                          <a:pt x="2" y="21"/>
                          <a:pt x="2" y="21"/>
                          <a:pt x="2" y="21"/>
                        </a:cubicBezTo>
                        <a:cubicBezTo>
                          <a:pt x="2" y="21"/>
                          <a:pt x="2" y="21"/>
                          <a:pt x="2" y="21"/>
                        </a:cubicBezTo>
                        <a:cubicBezTo>
                          <a:pt x="1" y="21"/>
                          <a:pt x="1" y="21"/>
                          <a:pt x="1" y="21"/>
                        </a:cubicBezTo>
                        <a:cubicBezTo>
                          <a:pt x="1" y="21"/>
                          <a:pt x="1" y="21"/>
                          <a:pt x="1" y="21"/>
                        </a:cubicBezTo>
                        <a:cubicBezTo>
                          <a:pt x="1" y="21"/>
                          <a:pt x="1" y="21"/>
                          <a:pt x="1" y="21"/>
                        </a:cubicBezTo>
                        <a:cubicBezTo>
                          <a:pt x="1" y="21"/>
                          <a:pt x="1" y="21"/>
                          <a:pt x="1" y="21"/>
                        </a:cubicBezTo>
                        <a:cubicBezTo>
                          <a:pt x="1" y="21"/>
                          <a:pt x="1" y="21"/>
                          <a:pt x="1" y="21"/>
                        </a:cubicBezTo>
                        <a:cubicBezTo>
                          <a:pt x="1" y="21"/>
                          <a:pt x="1" y="21"/>
                          <a:pt x="1" y="21"/>
                        </a:cubicBezTo>
                        <a:cubicBezTo>
                          <a:pt x="1" y="22"/>
                          <a:pt x="1" y="22"/>
                          <a:pt x="1" y="22"/>
                        </a:cubicBezTo>
                        <a:cubicBezTo>
                          <a:pt x="0" y="22"/>
                          <a:pt x="0" y="22"/>
                          <a:pt x="0" y="22"/>
                        </a:cubicBezTo>
                        <a:cubicBezTo>
                          <a:pt x="0" y="22"/>
                          <a:pt x="0" y="22"/>
                          <a:pt x="0" y="22"/>
                        </a:cubicBezTo>
                        <a:cubicBezTo>
                          <a:pt x="74" y="65"/>
                          <a:pt x="74" y="65"/>
                          <a:pt x="74" y="65"/>
                        </a:cubicBezTo>
                        <a:cubicBezTo>
                          <a:pt x="75" y="64"/>
                          <a:pt x="75" y="64"/>
                          <a:pt x="75" y="64"/>
                        </a:cubicBezTo>
                        <a:cubicBezTo>
                          <a:pt x="75" y="64"/>
                          <a:pt x="75" y="64"/>
                          <a:pt x="75" y="64"/>
                        </a:cubicBezTo>
                        <a:cubicBezTo>
                          <a:pt x="76" y="64"/>
                          <a:pt x="76" y="64"/>
                          <a:pt x="76" y="64"/>
                        </a:cubicBezTo>
                        <a:cubicBezTo>
                          <a:pt x="76" y="64"/>
                          <a:pt x="76" y="64"/>
                          <a:pt x="76" y="64"/>
                        </a:cubicBezTo>
                        <a:cubicBezTo>
                          <a:pt x="77" y="63"/>
                          <a:pt x="77" y="63"/>
                          <a:pt x="77" y="63"/>
                        </a:cubicBezTo>
                        <a:cubicBezTo>
                          <a:pt x="77" y="63"/>
                          <a:pt x="77" y="63"/>
                          <a:pt x="77" y="63"/>
                        </a:cubicBezTo>
                        <a:cubicBezTo>
                          <a:pt x="78" y="63"/>
                          <a:pt x="78" y="63"/>
                          <a:pt x="78" y="63"/>
                        </a:cubicBezTo>
                        <a:cubicBezTo>
                          <a:pt x="78" y="63"/>
                          <a:pt x="78" y="63"/>
                          <a:pt x="78" y="63"/>
                        </a:cubicBezTo>
                        <a:cubicBezTo>
                          <a:pt x="82" y="62"/>
                          <a:pt x="87" y="63"/>
                          <a:pt x="91" y="65"/>
                        </a:cubicBezTo>
                        <a:cubicBezTo>
                          <a:pt x="112" y="52"/>
                          <a:pt x="112" y="52"/>
                          <a:pt x="112" y="52"/>
                        </a:cubicBezTo>
                        <a:cubicBezTo>
                          <a:pt x="112" y="52"/>
                          <a:pt x="112" y="52"/>
                          <a:pt x="112" y="52"/>
                        </a:cubicBezTo>
                        <a:cubicBezTo>
                          <a:pt x="112" y="52"/>
                          <a:pt x="112" y="52"/>
                          <a:pt x="112" y="52"/>
                        </a:cubicBezTo>
                        <a:cubicBezTo>
                          <a:pt x="112" y="52"/>
                          <a:pt x="112" y="52"/>
                          <a:pt x="112" y="52"/>
                        </a:cubicBezTo>
                        <a:cubicBezTo>
                          <a:pt x="112" y="52"/>
                          <a:pt x="112" y="52"/>
                          <a:pt x="112" y="52"/>
                        </a:cubicBezTo>
                        <a:cubicBezTo>
                          <a:pt x="112" y="52"/>
                          <a:pt x="112" y="52"/>
                          <a:pt x="112" y="52"/>
                        </a:cubicBezTo>
                        <a:cubicBezTo>
                          <a:pt x="111" y="51"/>
                          <a:pt x="111" y="51"/>
                          <a:pt x="111" y="51"/>
                        </a:cubicBezTo>
                        <a:cubicBezTo>
                          <a:pt x="111" y="51"/>
                          <a:pt x="111" y="51"/>
                          <a:pt x="111" y="51"/>
                        </a:cubicBezTo>
                        <a:cubicBezTo>
                          <a:pt x="111" y="51"/>
                          <a:pt x="111" y="51"/>
                          <a:pt x="111" y="51"/>
                        </a:cubicBezTo>
                        <a:cubicBezTo>
                          <a:pt x="111" y="51"/>
                          <a:pt x="111" y="51"/>
                          <a:pt x="111" y="51"/>
                        </a:cubicBezTo>
                        <a:cubicBezTo>
                          <a:pt x="111" y="51"/>
                          <a:pt x="111" y="51"/>
                          <a:pt x="111" y="51"/>
                        </a:cubicBezTo>
                        <a:cubicBezTo>
                          <a:pt x="111" y="51"/>
                          <a:pt x="111" y="51"/>
                          <a:pt x="111" y="51"/>
                        </a:cubicBezTo>
                        <a:cubicBezTo>
                          <a:pt x="110" y="50"/>
                          <a:pt x="109" y="49"/>
                          <a:pt x="109" y="49"/>
                        </a:cubicBezTo>
                        <a:cubicBezTo>
                          <a:pt x="109" y="49"/>
                          <a:pt x="109" y="49"/>
                          <a:pt x="109" y="49"/>
                        </a:cubicBezTo>
                        <a:cubicBezTo>
                          <a:pt x="109" y="49"/>
                          <a:pt x="109" y="49"/>
                          <a:pt x="109" y="49"/>
                        </a:cubicBezTo>
                        <a:cubicBezTo>
                          <a:pt x="109" y="48"/>
                          <a:pt x="109" y="48"/>
                          <a:pt x="109" y="47"/>
                        </a:cubicBezTo>
                        <a:cubicBezTo>
                          <a:pt x="109" y="47"/>
                          <a:pt x="109" y="47"/>
                          <a:pt x="109" y="47"/>
                        </a:cubicBezTo>
                        <a:cubicBezTo>
                          <a:pt x="109" y="47"/>
                          <a:pt x="109" y="47"/>
                          <a:pt x="109" y="47"/>
                        </a:cubicBezTo>
                        <a:cubicBezTo>
                          <a:pt x="109" y="47"/>
                          <a:pt x="109" y="47"/>
                          <a:pt x="109" y="47"/>
                        </a:cubicBezTo>
                        <a:cubicBezTo>
                          <a:pt x="109" y="47"/>
                          <a:pt x="109" y="47"/>
                          <a:pt x="109" y="47"/>
                        </a:cubicBezTo>
                        <a:cubicBezTo>
                          <a:pt x="109" y="46"/>
                          <a:pt x="109" y="46"/>
                          <a:pt x="109" y="46"/>
                        </a:cubicBezTo>
                        <a:cubicBezTo>
                          <a:pt x="109" y="46"/>
                          <a:pt x="109" y="46"/>
                          <a:pt x="109" y="46"/>
                        </a:cubicBezTo>
                        <a:cubicBezTo>
                          <a:pt x="109" y="46"/>
                          <a:pt x="109" y="46"/>
                          <a:pt x="109" y="46"/>
                        </a:cubicBezTo>
                        <a:cubicBezTo>
                          <a:pt x="109" y="46"/>
                          <a:pt x="109" y="46"/>
                          <a:pt x="109" y="46"/>
                        </a:cubicBezTo>
                        <a:cubicBezTo>
                          <a:pt x="109" y="46"/>
                          <a:pt x="109" y="46"/>
                          <a:pt x="109" y="46"/>
                        </a:cubicBezTo>
                        <a:cubicBezTo>
                          <a:pt x="109" y="46"/>
                          <a:pt x="109" y="46"/>
                          <a:pt x="109" y="46"/>
                        </a:cubicBezTo>
                        <a:cubicBezTo>
                          <a:pt x="109" y="46"/>
                          <a:pt x="109" y="46"/>
                          <a:pt x="109" y="46"/>
                        </a:cubicBezTo>
                        <a:cubicBezTo>
                          <a:pt x="109" y="46"/>
                          <a:pt x="109" y="46"/>
                          <a:pt x="109" y="46"/>
                        </a:cubicBezTo>
                        <a:cubicBezTo>
                          <a:pt x="109" y="45"/>
                          <a:pt x="109" y="45"/>
                          <a:pt x="109" y="45"/>
                        </a:cubicBezTo>
                        <a:cubicBezTo>
                          <a:pt x="110" y="45"/>
                          <a:pt x="110" y="45"/>
                          <a:pt x="110" y="45"/>
                        </a:cubicBezTo>
                        <a:close/>
                        <a:moveTo>
                          <a:pt x="18" y="12"/>
                        </a:move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8" y="11"/>
                          <a:pt x="19" y="11"/>
                          <a:pt x="19" y="11"/>
                        </a:cubicBezTo>
                        <a:cubicBezTo>
                          <a:pt x="20" y="10"/>
                          <a:pt x="20" y="10"/>
                          <a:pt x="20" y="10"/>
                        </a:cubicBezTo>
                        <a:cubicBezTo>
                          <a:pt x="20" y="10"/>
                          <a:pt x="20" y="10"/>
                          <a:pt x="20" y="10"/>
                        </a:cubicBezTo>
                        <a:cubicBezTo>
                          <a:pt x="21" y="10"/>
                          <a:pt x="21" y="10"/>
                          <a:pt x="21" y="10"/>
                        </a:cubicBezTo>
                        <a:cubicBezTo>
                          <a:pt x="21" y="10"/>
                          <a:pt x="21" y="10"/>
                          <a:pt x="21" y="10"/>
                        </a:cubicBezTo>
                        <a:cubicBezTo>
                          <a:pt x="22" y="10"/>
                          <a:pt x="22" y="10"/>
                          <a:pt x="22" y="10"/>
                        </a:cubicBezTo>
                        <a:cubicBezTo>
                          <a:pt x="22" y="10"/>
                          <a:pt x="22" y="10"/>
                          <a:pt x="22" y="10"/>
                        </a:cubicBezTo>
                        <a:cubicBezTo>
                          <a:pt x="22" y="10"/>
                          <a:pt x="22" y="10"/>
                          <a:pt x="22" y="10"/>
                        </a:cubicBezTo>
                        <a:cubicBezTo>
                          <a:pt x="23" y="10"/>
                          <a:pt x="23" y="10"/>
                          <a:pt x="23" y="10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4" y="9"/>
                          <a:pt x="24" y="9"/>
                          <a:pt x="24" y="9"/>
                        </a:cubicBezTo>
                        <a:cubicBezTo>
                          <a:pt x="24" y="9"/>
                          <a:pt x="24" y="9"/>
                          <a:pt x="24" y="9"/>
                        </a:cubicBezTo>
                        <a:cubicBezTo>
                          <a:pt x="24" y="9"/>
                          <a:pt x="24" y="9"/>
                          <a:pt x="24" y="9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7" y="9"/>
                          <a:pt x="27" y="9"/>
                          <a:pt x="27" y="9"/>
                        </a:cubicBezTo>
                        <a:cubicBezTo>
                          <a:pt x="27" y="9"/>
                          <a:pt x="27" y="9"/>
                          <a:pt x="27" y="9"/>
                        </a:cubicBezTo>
                        <a:cubicBezTo>
                          <a:pt x="27" y="9"/>
                          <a:pt x="27" y="9"/>
                          <a:pt x="27" y="9"/>
                        </a:cubicBezTo>
                        <a:cubicBezTo>
                          <a:pt x="28" y="9"/>
                          <a:pt x="28" y="9"/>
                          <a:pt x="28" y="9"/>
                        </a:cubicBezTo>
                        <a:cubicBezTo>
                          <a:pt x="28" y="9"/>
                          <a:pt x="28" y="9"/>
                          <a:pt x="28" y="9"/>
                        </a:cubicBezTo>
                        <a:cubicBezTo>
                          <a:pt x="28" y="9"/>
                          <a:pt x="28" y="9"/>
                          <a:pt x="28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30" y="9"/>
                          <a:pt x="30" y="9"/>
                          <a:pt x="30" y="9"/>
                        </a:cubicBezTo>
                        <a:cubicBezTo>
                          <a:pt x="30" y="9"/>
                          <a:pt x="30" y="9"/>
                          <a:pt x="30" y="9"/>
                        </a:cubicBezTo>
                        <a:cubicBezTo>
                          <a:pt x="30" y="9"/>
                          <a:pt x="30" y="9"/>
                          <a:pt x="30" y="9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5" y="11"/>
                          <a:pt x="35" y="11"/>
                          <a:pt x="35" y="11"/>
                        </a:cubicBezTo>
                        <a:cubicBezTo>
                          <a:pt x="35" y="11"/>
                          <a:pt x="35" y="11"/>
                          <a:pt x="35" y="11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6" y="12"/>
                          <a:pt x="36" y="12"/>
                          <a:pt x="36" y="12"/>
                        </a:cubicBezTo>
                        <a:cubicBezTo>
                          <a:pt x="36" y="12"/>
                          <a:pt x="36" y="12"/>
                          <a:pt x="36" y="12"/>
                        </a:cubicBezTo>
                        <a:cubicBezTo>
                          <a:pt x="36" y="12"/>
                          <a:pt x="36" y="12"/>
                          <a:pt x="36" y="12"/>
                        </a:cubicBezTo>
                        <a:cubicBezTo>
                          <a:pt x="36" y="12"/>
                          <a:pt x="36" y="12"/>
                          <a:pt x="36" y="12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4"/>
                          <a:pt x="37" y="14"/>
                          <a:pt x="37" y="14"/>
                        </a:cubicBezTo>
                        <a:cubicBezTo>
                          <a:pt x="37" y="14"/>
                          <a:pt x="37" y="14"/>
                          <a:pt x="37" y="14"/>
                        </a:cubicBezTo>
                        <a:cubicBezTo>
                          <a:pt x="37" y="14"/>
                          <a:pt x="37" y="14"/>
                          <a:pt x="37" y="14"/>
                        </a:cubicBezTo>
                        <a:cubicBezTo>
                          <a:pt x="37" y="14"/>
                          <a:pt x="37" y="14"/>
                          <a:pt x="37" y="14"/>
                        </a:cubicBezTo>
                        <a:cubicBezTo>
                          <a:pt x="37" y="14"/>
                          <a:pt x="37" y="14"/>
                          <a:pt x="37" y="14"/>
                        </a:cubicBezTo>
                        <a:cubicBezTo>
                          <a:pt x="37" y="14"/>
                          <a:pt x="37" y="14"/>
                          <a:pt x="37" y="14"/>
                        </a:cubicBezTo>
                        <a:cubicBezTo>
                          <a:pt x="37" y="15"/>
                          <a:pt x="37" y="15"/>
                          <a:pt x="37" y="15"/>
                        </a:cubicBezTo>
                        <a:cubicBezTo>
                          <a:pt x="37" y="15"/>
                          <a:pt x="37" y="15"/>
                          <a:pt x="37" y="15"/>
                        </a:cubicBezTo>
                        <a:cubicBezTo>
                          <a:pt x="37" y="15"/>
                          <a:pt x="37" y="15"/>
                          <a:pt x="37" y="15"/>
                        </a:cubicBezTo>
                        <a:cubicBezTo>
                          <a:pt x="37" y="17"/>
                          <a:pt x="36" y="18"/>
                          <a:pt x="34" y="19"/>
                        </a:cubicBezTo>
                        <a:cubicBezTo>
                          <a:pt x="30" y="22"/>
                          <a:pt x="23" y="22"/>
                          <a:pt x="19" y="19"/>
                        </a:cubicBezTo>
                        <a:cubicBezTo>
                          <a:pt x="17" y="18"/>
                          <a:pt x="16" y="17"/>
                          <a:pt x="16" y="15"/>
                        </a:cubicBezTo>
                        <a:cubicBezTo>
                          <a:pt x="16" y="15"/>
                          <a:pt x="16" y="15"/>
                          <a:pt x="16" y="15"/>
                        </a:cubicBezTo>
                        <a:cubicBezTo>
                          <a:pt x="16" y="14"/>
                          <a:pt x="16" y="14"/>
                          <a:pt x="16" y="14"/>
                        </a:cubicBezTo>
                        <a:cubicBezTo>
                          <a:pt x="17" y="13"/>
                          <a:pt x="17" y="13"/>
                          <a:pt x="17" y="13"/>
                        </a:cubicBezTo>
                        <a:cubicBezTo>
                          <a:pt x="17" y="13"/>
                          <a:pt x="17" y="13"/>
                          <a:pt x="17" y="13"/>
                        </a:cubicBezTo>
                        <a:cubicBezTo>
                          <a:pt x="17" y="13"/>
                          <a:pt x="17" y="13"/>
                          <a:pt x="17" y="13"/>
                        </a:cubicBezTo>
                        <a:cubicBezTo>
                          <a:pt x="17" y="13"/>
                          <a:pt x="17" y="13"/>
                          <a:pt x="17" y="13"/>
                        </a:cubicBezTo>
                        <a:cubicBezTo>
                          <a:pt x="17" y="13"/>
                          <a:pt x="17" y="13"/>
                          <a:pt x="17" y="13"/>
                        </a:cubicBezTo>
                        <a:cubicBezTo>
                          <a:pt x="17" y="13"/>
                          <a:pt x="17" y="13"/>
                          <a:pt x="17" y="13"/>
                        </a:cubicBezTo>
                        <a:cubicBezTo>
                          <a:pt x="17" y="12"/>
                          <a:pt x="17" y="12"/>
                          <a:pt x="17" y="12"/>
                        </a:cubicBezTo>
                        <a:lnTo>
                          <a:pt x="18" y="12"/>
                        </a:lnTo>
                        <a:close/>
                        <a:moveTo>
                          <a:pt x="42" y="40"/>
                        </a:moveTo>
                        <a:cubicBezTo>
                          <a:pt x="38" y="38"/>
                          <a:pt x="36" y="35"/>
                          <a:pt x="36" y="32"/>
                        </a:cubicBezTo>
                        <a:cubicBezTo>
                          <a:pt x="36" y="32"/>
                          <a:pt x="36" y="32"/>
                          <a:pt x="36" y="32"/>
                        </a:cubicBezTo>
                        <a:cubicBezTo>
                          <a:pt x="36" y="32"/>
                          <a:pt x="36" y="32"/>
                          <a:pt x="36" y="32"/>
                        </a:cubicBezTo>
                        <a:cubicBezTo>
                          <a:pt x="36" y="32"/>
                          <a:pt x="36" y="32"/>
                          <a:pt x="36" y="32"/>
                        </a:cubicBezTo>
                        <a:cubicBezTo>
                          <a:pt x="36" y="31"/>
                          <a:pt x="36" y="31"/>
                          <a:pt x="36" y="31"/>
                        </a:cubicBezTo>
                        <a:cubicBezTo>
                          <a:pt x="36" y="31"/>
                          <a:pt x="36" y="31"/>
                          <a:pt x="36" y="31"/>
                        </a:cubicBezTo>
                        <a:cubicBezTo>
                          <a:pt x="36" y="31"/>
                          <a:pt x="36" y="31"/>
                          <a:pt x="36" y="31"/>
                        </a:cubicBezTo>
                        <a:cubicBezTo>
                          <a:pt x="37" y="31"/>
                          <a:pt x="37" y="31"/>
                          <a:pt x="37" y="31"/>
                        </a:cubicBezTo>
                        <a:cubicBezTo>
                          <a:pt x="37" y="31"/>
                          <a:pt x="37" y="31"/>
                          <a:pt x="37" y="31"/>
                        </a:cubicBezTo>
                        <a:cubicBezTo>
                          <a:pt x="37" y="30"/>
                          <a:pt x="37" y="30"/>
                          <a:pt x="37" y="30"/>
                        </a:cubicBezTo>
                        <a:cubicBezTo>
                          <a:pt x="37" y="30"/>
                          <a:pt x="37" y="30"/>
                          <a:pt x="37" y="30"/>
                        </a:cubicBezTo>
                        <a:cubicBezTo>
                          <a:pt x="37" y="30"/>
                          <a:pt x="37" y="30"/>
                          <a:pt x="37" y="30"/>
                        </a:cubicBezTo>
                        <a:cubicBezTo>
                          <a:pt x="37" y="30"/>
                          <a:pt x="37" y="30"/>
                          <a:pt x="37" y="30"/>
                        </a:cubicBezTo>
                        <a:cubicBezTo>
                          <a:pt x="37" y="30"/>
                          <a:pt x="37" y="30"/>
                          <a:pt x="37" y="30"/>
                        </a:cubicBezTo>
                        <a:cubicBezTo>
                          <a:pt x="37" y="30"/>
                          <a:pt x="37" y="30"/>
                          <a:pt x="37" y="30"/>
                        </a:cubicBezTo>
                        <a:cubicBezTo>
                          <a:pt x="37" y="30"/>
                          <a:pt x="37" y="30"/>
                          <a:pt x="37" y="30"/>
                        </a:cubicBezTo>
                        <a:cubicBezTo>
                          <a:pt x="37" y="29"/>
                          <a:pt x="37" y="29"/>
                          <a:pt x="37" y="29"/>
                        </a:cubicBezTo>
                        <a:cubicBezTo>
                          <a:pt x="37" y="29"/>
                          <a:pt x="37" y="29"/>
                          <a:pt x="37" y="29"/>
                        </a:cubicBezTo>
                        <a:cubicBezTo>
                          <a:pt x="37" y="29"/>
                          <a:pt x="37" y="29"/>
                          <a:pt x="37" y="29"/>
                        </a:cubicBezTo>
                        <a:cubicBezTo>
                          <a:pt x="37" y="29"/>
                          <a:pt x="37" y="29"/>
                          <a:pt x="37" y="29"/>
                        </a:cubicBezTo>
                        <a:cubicBezTo>
                          <a:pt x="38" y="28"/>
                          <a:pt x="38" y="28"/>
                          <a:pt x="38" y="28"/>
                        </a:cubicBezTo>
                        <a:cubicBezTo>
                          <a:pt x="38" y="28"/>
                          <a:pt x="38" y="28"/>
                          <a:pt x="38" y="28"/>
                        </a:cubicBezTo>
                        <a:cubicBezTo>
                          <a:pt x="38" y="27"/>
                          <a:pt x="38" y="27"/>
                          <a:pt x="38" y="27"/>
                        </a:cubicBezTo>
                        <a:cubicBezTo>
                          <a:pt x="38" y="27"/>
                          <a:pt x="38" y="27"/>
                          <a:pt x="38" y="27"/>
                        </a:cubicBezTo>
                        <a:cubicBezTo>
                          <a:pt x="39" y="27"/>
                          <a:pt x="39" y="27"/>
                          <a:pt x="39" y="27"/>
                        </a:cubicBezTo>
                        <a:cubicBezTo>
                          <a:pt x="39" y="27"/>
                          <a:pt x="39" y="27"/>
                          <a:pt x="39" y="27"/>
                        </a:cubicBezTo>
                        <a:cubicBezTo>
                          <a:pt x="39" y="26"/>
                          <a:pt x="39" y="26"/>
                          <a:pt x="39" y="26"/>
                        </a:cubicBezTo>
                        <a:cubicBezTo>
                          <a:pt x="39" y="26"/>
                          <a:pt x="39" y="26"/>
                          <a:pt x="39" y="26"/>
                        </a:cubicBezTo>
                        <a:cubicBezTo>
                          <a:pt x="40" y="26"/>
                          <a:pt x="40" y="26"/>
                          <a:pt x="40" y="26"/>
                        </a:cubicBezTo>
                        <a:cubicBezTo>
                          <a:pt x="40" y="26"/>
                          <a:pt x="40" y="26"/>
                          <a:pt x="40" y="26"/>
                        </a:cubicBezTo>
                        <a:cubicBezTo>
                          <a:pt x="40" y="25"/>
                          <a:pt x="40" y="25"/>
                          <a:pt x="40" y="25"/>
                        </a:cubicBezTo>
                        <a:cubicBezTo>
                          <a:pt x="41" y="25"/>
                          <a:pt x="41" y="25"/>
                          <a:pt x="41" y="25"/>
                        </a:cubicBezTo>
                        <a:cubicBezTo>
                          <a:pt x="41" y="25"/>
                          <a:pt x="41" y="25"/>
                          <a:pt x="41" y="25"/>
                        </a:cubicBezTo>
                        <a:cubicBezTo>
                          <a:pt x="41" y="25"/>
                          <a:pt x="41" y="25"/>
                          <a:pt x="41" y="25"/>
                        </a:cubicBezTo>
                        <a:cubicBezTo>
                          <a:pt x="42" y="24"/>
                          <a:pt x="42" y="24"/>
                          <a:pt x="42" y="24"/>
                        </a:cubicBezTo>
                        <a:cubicBezTo>
                          <a:pt x="42" y="24"/>
                          <a:pt x="42" y="24"/>
                          <a:pt x="42" y="24"/>
                        </a:cubicBezTo>
                        <a:cubicBezTo>
                          <a:pt x="42" y="24"/>
                          <a:pt x="42" y="24"/>
                          <a:pt x="42" y="24"/>
                        </a:cubicBezTo>
                        <a:cubicBezTo>
                          <a:pt x="43" y="24"/>
                          <a:pt x="43" y="24"/>
                          <a:pt x="43" y="24"/>
                        </a:cubicBezTo>
                        <a:cubicBezTo>
                          <a:pt x="43" y="23"/>
                          <a:pt x="43" y="23"/>
                          <a:pt x="43" y="23"/>
                        </a:cubicBezTo>
                        <a:cubicBezTo>
                          <a:pt x="44" y="23"/>
                          <a:pt x="44" y="23"/>
                          <a:pt x="44" y="23"/>
                        </a:cubicBezTo>
                        <a:cubicBezTo>
                          <a:pt x="44" y="23"/>
                          <a:pt x="44" y="23"/>
                          <a:pt x="44" y="23"/>
                        </a:cubicBezTo>
                        <a:cubicBezTo>
                          <a:pt x="45" y="23"/>
                          <a:pt x="45" y="23"/>
                          <a:pt x="45" y="23"/>
                        </a:cubicBezTo>
                        <a:cubicBezTo>
                          <a:pt x="45" y="23"/>
                          <a:pt x="45" y="23"/>
                          <a:pt x="45" y="23"/>
                        </a:cubicBezTo>
                        <a:cubicBezTo>
                          <a:pt x="46" y="22"/>
                          <a:pt x="46" y="22"/>
                          <a:pt x="46" y="22"/>
                        </a:cubicBezTo>
                        <a:cubicBezTo>
                          <a:pt x="46" y="22"/>
                          <a:pt x="46" y="22"/>
                          <a:pt x="46" y="22"/>
                        </a:cubicBezTo>
                        <a:cubicBezTo>
                          <a:pt x="47" y="22"/>
                          <a:pt x="47" y="22"/>
                          <a:pt x="47" y="22"/>
                        </a:cubicBezTo>
                        <a:cubicBezTo>
                          <a:pt x="47" y="22"/>
                          <a:pt x="47" y="22"/>
                          <a:pt x="47" y="22"/>
                        </a:cubicBezTo>
                        <a:cubicBezTo>
                          <a:pt x="47" y="22"/>
                          <a:pt x="47" y="22"/>
                          <a:pt x="47" y="22"/>
                        </a:cubicBezTo>
                        <a:cubicBezTo>
                          <a:pt x="48" y="22"/>
                          <a:pt x="48" y="22"/>
                          <a:pt x="48" y="22"/>
                        </a:cubicBezTo>
                        <a:cubicBezTo>
                          <a:pt x="48" y="22"/>
                          <a:pt x="48" y="22"/>
                          <a:pt x="48" y="22"/>
                        </a:cubicBezTo>
                        <a:cubicBezTo>
                          <a:pt x="49" y="22"/>
                          <a:pt x="49" y="22"/>
                          <a:pt x="49" y="22"/>
                        </a:cubicBezTo>
                        <a:cubicBezTo>
                          <a:pt x="49" y="21"/>
                          <a:pt x="49" y="21"/>
                          <a:pt x="49" y="21"/>
                        </a:cubicBezTo>
                        <a:cubicBezTo>
                          <a:pt x="49" y="21"/>
                          <a:pt x="49" y="21"/>
                          <a:pt x="49" y="21"/>
                        </a:cubicBezTo>
                        <a:cubicBezTo>
                          <a:pt x="50" y="21"/>
                          <a:pt x="50" y="21"/>
                          <a:pt x="50" y="21"/>
                        </a:cubicBezTo>
                        <a:cubicBezTo>
                          <a:pt x="50" y="21"/>
                          <a:pt x="50" y="21"/>
                          <a:pt x="50" y="21"/>
                        </a:cubicBezTo>
                        <a:cubicBezTo>
                          <a:pt x="50" y="21"/>
                          <a:pt x="50" y="21"/>
                          <a:pt x="50" y="21"/>
                        </a:cubicBezTo>
                        <a:cubicBezTo>
                          <a:pt x="51" y="21"/>
                          <a:pt x="51" y="21"/>
                          <a:pt x="52" y="21"/>
                        </a:cubicBezTo>
                        <a:cubicBezTo>
                          <a:pt x="52" y="21"/>
                          <a:pt x="52" y="21"/>
                          <a:pt x="52" y="21"/>
                        </a:cubicBezTo>
                        <a:cubicBezTo>
                          <a:pt x="53" y="21"/>
                          <a:pt x="53" y="21"/>
                          <a:pt x="53" y="21"/>
                        </a:cubicBezTo>
                        <a:cubicBezTo>
                          <a:pt x="53" y="21"/>
                          <a:pt x="53" y="21"/>
                          <a:pt x="53" y="21"/>
                        </a:cubicBezTo>
                        <a:cubicBezTo>
                          <a:pt x="53" y="21"/>
                          <a:pt x="53" y="21"/>
                          <a:pt x="53" y="21"/>
                        </a:cubicBezTo>
                        <a:cubicBezTo>
                          <a:pt x="54" y="21"/>
                          <a:pt x="54" y="21"/>
                          <a:pt x="54" y="21"/>
                        </a:cubicBezTo>
                        <a:cubicBezTo>
                          <a:pt x="54" y="21"/>
                          <a:pt x="54" y="21"/>
                          <a:pt x="54" y="21"/>
                        </a:cubicBezTo>
                        <a:cubicBezTo>
                          <a:pt x="55" y="21"/>
                          <a:pt x="55" y="21"/>
                          <a:pt x="55" y="21"/>
                        </a:cubicBezTo>
                        <a:cubicBezTo>
                          <a:pt x="55" y="21"/>
                          <a:pt x="55" y="21"/>
                          <a:pt x="55" y="21"/>
                        </a:cubicBezTo>
                        <a:cubicBezTo>
                          <a:pt x="55" y="21"/>
                          <a:pt x="55" y="21"/>
                          <a:pt x="55" y="21"/>
                        </a:cubicBezTo>
                        <a:cubicBezTo>
                          <a:pt x="56" y="21"/>
                          <a:pt x="56" y="21"/>
                          <a:pt x="56" y="21"/>
                        </a:cubicBezTo>
                        <a:cubicBezTo>
                          <a:pt x="56" y="21"/>
                          <a:pt x="56" y="21"/>
                          <a:pt x="56" y="21"/>
                        </a:cubicBezTo>
                        <a:cubicBezTo>
                          <a:pt x="57" y="21"/>
                          <a:pt x="57" y="21"/>
                          <a:pt x="57" y="21"/>
                        </a:cubicBezTo>
                        <a:cubicBezTo>
                          <a:pt x="57" y="21"/>
                          <a:pt x="57" y="21"/>
                          <a:pt x="57" y="21"/>
                        </a:cubicBezTo>
                        <a:cubicBezTo>
                          <a:pt x="57" y="21"/>
                          <a:pt x="57" y="21"/>
                          <a:pt x="57" y="21"/>
                        </a:cubicBezTo>
                        <a:cubicBezTo>
                          <a:pt x="58" y="21"/>
                          <a:pt x="58" y="21"/>
                          <a:pt x="58" y="21"/>
                        </a:cubicBezTo>
                        <a:cubicBezTo>
                          <a:pt x="58" y="21"/>
                          <a:pt x="58" y="21"/>
                          <a:pt x="58" y="21"/>
                        </a:cubicBezTo>
                        <a:cubicBezTo>
                          <a:pt x="59" y="21"/>
                          <a:pt x="59" y="21"/>
                          <a:pt x="59" y="21"/>
                        </a:cubicBezTo>
                        <a:cubicBezTo>
                          <a:pt x="59" y="21"/>
                          <a:pt x="59" y="21"/>
                          <a:pt x="59" y="21"/>
                        </a:cubicBezTo>
                        <a:cubicBezTo>
                          <a:pt x="59" y="21"/>
                          <a:pt x="59" y="21"/>
                          <a:pt x="59" y="21"/>
                        </a:cubicBezTo>
                        <a:cubicBezTo>
                          <a:pt x="60" y="21"/>
                          <a:pt x="60" y="21"/>
                          <a:pt x="60" y="21"/>
                        </a:cubicBezTo>
                        <a:cubicBezTo>
                          <a:pt x="60" y="21"/>
                          <a:pt x="60" y="21"/>
                          <a:pt x="60" y="21"/>
                        </a:cubicBezTo>
                        <a:cubicBezTo>
                          <a:pt x="61" y="21"/>
                          <a:pt x="61" y="21"/>
                          <a:pt x="61" y="21"/>
                        </a:cubicBezTo>
                        <a:cubicBezTo>
                          <a:pt x="61" y="21"/>
                          <a:pt x="61" y="21"/>
                          <a:pt x="61" y="21"/>
                        </a:cubicBezTo>
                        <a:cubicBezTo>
                          <a:pt x="61" y="21"/>
                          <a:pt x="61" y="21"/>
                          <a:pt x="61" y="21"/>
                        </a:cubicBezTo>
                        <a:cubicBezTo>
                          <a:pt x="62" y="21"/>
                          <a:pt x="62" y="21"/>
                          <a:pt x="62" y="21"/>
                        </a:cubicBezTo>
                        <a:cubicBezTo>
                          <a:pt x="62" y="21"/>
                          <a:pt x="62" y="21"/>
                          <a:pt x="62" y="21"/>
                        </a:cubicBezTo>
                        <a:cubicBezTo>
                          <a:pt x="63" y="21"/>
                          <a:pt x="63" y="21"/>
                          <a:pt x="63" y="21"/>
                        </a:cubicBezTo>
                        <a:cubicBezTo>
                          <a:pt x="63" y="21"/>
                          <a:pt x="63" y="21"/>
                          <a:pt x="63" y="21"/>
                        </a:cubicBezTo>
                        <a:cubicBezTo>
                          <a:pt x="63" y="21"/>
                          <a:pt x="63" y="21"/>
                          <a:pt x="63" y="21"/>
                        </a:cubicBezTo>
                        <a:cubicBezTo>
                          <a:pt x="64" y="22"/>
                          <a:pt x="64" y="22"/>
                          <a:pt x="64" y="22"/>
                        </a:cubicBezTo>
                        <a:cubicBezTo>
                          <a:pt x="64" y="22"/>
                          <a:pt x="64" y="22"/>
                          <a:pt x="64" y="22"/>
                        </a:cubicBezTo>
                        <a:cubicBezTo>
                          <a:pt x="65" y="22"/>
                          <a:pt x="65" y="22"/>
                          <a:pt x="65" y="22"/>
                        </a:cubicBezTo>
                        <a:cubicBezTo>
                          <a:pt x="65" y="22"/>
                          <a:pt x="65" y="22"/>
                          <a:pt x="65" y="22"/>
                        </a:cubicBezTo>
                        <a:cubicBezTo>
                          <a:pt x="65" y="22"/>
                          <a:pt x="65" y="22"/>
                          <a:pt x="65" y="22"/>
                        </a:cubicBezTo>
                        <a:cubicBezTo>
                          <a:pt x="66" y="22"/>
                          <a:pt x="66" y="22"/>
                          <a:pt x="66" y="22"/>
                        </a:cubicBezTo>
                        <a:cubicBezTo>
                          <a:pt x="66" y="22"/>
                          <a:pt x="66" y="22"/>
                          <a:pt x="66" y="22"/>
                        </a:cubicBezTo>
                        <a:cubicBezTo>
                          <a:pt x="67" y="23"/>
                          <a:pt x="67" y="23"/>
                          <a:pt x="67" y="23"/>
                        </a:cubicBezTo>
                        <a:cubicBezTo>
                          <a:pt x="67" y="23"/>
                          <a:pt x="67" y="23"/>
                          <a:pt x="67" y="23"/>
                        </a:cubicBezTo>
                        <a:cubicBezTo>
                          <a:pt x="68" y="23"/>
                          <a:pt x="68" y="23"/>
                          <a:pt x="68" y="23"/>
                        </a:cubicBezTo>
                        <a:cubicBezTo>
                          <a:pt x="68" y="23"/>
                          <a:pt x="68" y="23"/>
                          <a:pt x="68" y="23"/>
                        </a:cubicBezTo>
                        <a:cubicBezTo>
                          <a:pt x="69" y="23"/>
                          <a:pt x="69" y="23"/>
                          <a:pt x="69" y="23"/>
                        </a:cubicBezTo>
                        <a:cubicBezTo>
                          <a:pt x="69" y="23"/>
                          <a:pt x="69" y="23"/>
                          <a:pt x="69" y="23"/>
                        </a:cubicBezTo>
                        <a:cubicBezTo>
                          <a:pt x="69" y="23"/>
                          <a:pt x="69" y="23"/>
                          <a:pt x="69" y="23"/>
                        </a:cubicBezTo>
                        <a:cubicBezTo>
                          <a:pt x="70" y="24"/>
                          <a:pt x="70" y="24"/>
                          <a:pt x="70" y="24"/>
                        </a:cubicBezTo>
                        <a:cubicBezTo>
                          <a:pt x="70" y="24"/>
                          <a:pt x="70" y="24"/>
                          <a:pt x="70" y="24"/>
                        </a:cubicBezTo>
                        <a:cubicBezTo>
                          <a:pt x="71" y="24"/>
                          <a:pt x="71" y="24"/>
                          <a:pt x="71" y="24"/>
                        </a:cubicBezTo>
                        <a:cubicBezTo>
                          <a:pt x="71" y="25"/>
                          <a:pt x="71" y="25"/>
                          <a:pt x="71" y="25"/>
                        </a:cubicBezTo>
                        <a:cubicBezTo>
                          <a:pt x="72" y="25"/>
                          <a:pt x="72" y="25"/>
                          <a:pt x="72" y="25"/>
                        </a:cubicBezTo>
                        <a:cubicBezTo>
                          <a:pt x="72" y="25"/>
                          <a:pt x="72" y="25"/>
                          <a:pt x="72" y="25"/>
                        </a:cubicBezTo>
                        <a:cubicBezTo>
                          <a:pt x="72" y="25"/>
                          <a:pt x="72" y="25"/>
                          <a:pt x="72" y="25"/>
                        </a:cubicBezTo>
                        <a:cubicBezTo>
                          <a:pt x="72" y="25"/>
                          <a:pt x="72" y="25"/>
                          <a:pt x="72" y="25"/>
                        </a:cubicBezTo>
                        <a:cubicBezTo>
                          <a:pt x="73" y="26"/>
                          <a:pt x="73" y="26"/>
                          <a:pt x="73" y="26"/>
                        </a:cubicBezTo>
                        <a:cubicBezTo>
                          <a:pt x="73" y="26"/>
                          <a:pt x="73" y="26"/>
                          <a:pt x="73" y="26"/>
                        </a:cubicBezTo>
                        <a:cubicBezTo>
                          <a:pt x="73" y="26"/>
                          <a:pt x="73" y="26"/>
                          <a:pt x="73" y="26"/>
                        </a:cubicBezTo>
                        <a:cubicBezTo>
                          <a:pt x="73" y="26"/>
                          <a:pt x="73" y="26"/>
                          <a:pt x="73" y="26"/>
                        </a:cubicBezTo>
                        <a:cubicBezTo>
                          <a:pt x="73" y="26"/>
                          <a:pt x="73" y="26"/>
                          <a:pt x="73" y="26"/>
                        </a:cubicBezTo>
                        <a:cubicBezTo>
                          <a:pt x="74" y="27"/>
                          <a:pt x="74" y="27"/>
                          <a:pt x="74" y="27"/>
                        </a:cubicBezTo>
                        <a:cubicBezTo>
                          <a:pt x="74" y="27"/>
                          <a:pt x="74" y="27"/>
                          <a:pt x="74" y="27"/>
                        </a:cubicBezTo>
                        <a:cubicBezTo>
                          <a:pt x="74" y="27"/>
                          <a:pt x="74" y="27"/>
                          <a:pt x="74" y="27"/>
                        </a:cubicBezTo>
                        <a:cubicBezTo>
                          <a:pt x="74" y="27"/>
                          <a:pt x="74" y="27"/>
                          <a:pt x="74" y="27"/>
                        </a:cubicBezTo>
                        <a:cubicBezTo>
                          <a:pt x="75" y="28"/>
                          <a:pt x="75" y="28"/>
                          <a:pt x="75" y="28"/>
                        </a:cubicBezTo>
                        <a:cubicBezTo>
                          <a:pt x="75" y="28"/>
                          <a:pt x="75" y="28"/>
                          <a:pt x="75" y="28"/>
                        </a:cubicBezTo>
                        <a:cubicBezTo>
                          <a:pt x="75" y="28"/>
                          <a:pt x="75" y="28"/>
                          <a:pt x="75" y="28"/>
                        </a:cubicBezTo>
                        <a:cubicBezTo>
                          <a:pt x="75" y="28"/>
                          <a:pt x="75" y="28"/>
                          <a:pt x="75" y="28"/>
                        </a:cubicBezTo>
                        <a:cubicBezTo>
                          <a:pt x="75" y="28"/>
                          <a:pt x="75" y="28"/>
                          <a:pt x="75" y="28"/>
                        </a:cubicBezTo>
                        <a:cubicBezTo>
                          <a:pt x="75" y="29"/>
                          <a:pt x="75" y="29"/>
                          <a:pt x="75" y="29"/>
                        </a:cubicBezTo>
                        <a:cubicBezTo>
                          <a:pt x="75" y="29"/>
                          <a:pt x="75" y="29"/>
                          <a:pt x="75" y="29"/>
                        </a:cubicBezTo>
                        <a:cubicBezTo>
                          <a:pt x="76" y="29"/>
                          <a:pt x="76" y="29"/>
                          <a:pt x="76" y="29"/>
                        </a:cubicBezTo>
                        <a:cubicBezTo>
                          <a:pt x="76" y="29"/>
                          <a:pt x="76" y="29"/>
                          <a:pt x="76" y="29"/>
                        </a:cubicBezTo>
                        <a:cubicBezTo>
                          <a:pt x="76" y="30"/>
                          <a:pt x="76" y="30"/>
                          <a:pt x="76" y="30"/>
                        </a:cubicBezTo>
                        <a:cubicBezTo>
                          <a:pt x="76" y="30"/>
                          <a:pt x="76" y="30"/>
                          <a:pt x="76" y="30"/>
                        </a:cubicBezTo>
                        <a:cubicBezTo>
                          <a:pt x="76" y="30"/>
                          <a:pt x="76" y="30"/>
                          <a:pt x="76" y="30"/>
                        </a:cubicBezTo>
                        <a:cubicBezTo>
                          <a:pt x="76" y="31"/>
                          <a:pt x="76" y="31"/>
                          <a:pt x="76" y="31"/>
                        </a:cubicBezTo>
                        <a:cubicBezTo>
                          <a:pt x="76" y="31"/>
                          <a:pt x="76" y="31"/>
                          <a:pt x="76" y="31"/>
                        </a:cubicBezTo>
                        <a:cubicBezTo>
                          <a:pt x="76" y="31"/>
                          <a:pt x="76" y="31"/>
                          <a:pt x="76" y="31"/>
                        </a:cubicBezTo>
                        <a:cubicBezTo>
                          <a:pt x="76" y="31"/>
                          <a:pt x="76" y="31"/>
                          <a:pt x="76" y="31"/>
                        </a:cubicBezTo>
                        <a:cubicBezTo>
                          <a:pt x="76" y="32"/>
                          <a:pt x="76" y="32"/>
                          <a:pt x="76" y="32"/>
                        </a:cubicBezTo>
                        <a:cubicBezTo>
                          <a:pt x="76" y="32"/>
                          <a:pt x="76" y="32"/>
                          <a:pt x="76" y="32"/>
                        </a:cubicBezTo>
                        <a:cubicBezTo>
                          <a:pt x="76" y="32"/>
                          <a:pt x="76" y="32"/>
                          <a:pt x="76" y="32"/>
                        </a:cubicBezTo>
                        <a:cubicBezTo>
                          <a:pt x="76" y="33"/>
                          <a:pt x="76" y="33"/>
                          <a:pt x="76" y="33"/>
                        </a:cubicBezTo>
                        <a:cubicBezTo>
                          <a:pt x="76" y="33"/>
                          <a:pt x="76" y="33"/>
                          <a:pt x="76" y="33"/>
                        </a:cubicBezTo>
                        <a:cubicBezTo>
                          <a:pt x="76" y="33"/>
                          <a:pt x="76" y="33"/>
                          <a:pt x="76" y="33"/>
                        </a:cubicBezTo>
                        <a:cubicBezTo>
                          <a:pt x="76" y="33"/>
                          <a:pt x="76" y="33"/>
                          <a:pt x="76" y="33"/>
                        </a:cubicBezTo>
                        <a:cubicBezTo>
                          <a:pt x="76" y="34"/>
                          <a:pt x="76" y="34"/>
                          <a:pt x="76" y="34"/>
                        </a:cubicBezTo>
                        <a:cubicBezTo>
                          <a:pt x="76" y="34"/>
                          <a:pt x="76" y="34"/>
                          <a:pt x="76" y="34"/>
                        </a:cubicBezTo>
                        <a:cubicBezTo>
                          <a:pt x="76" y="34"/>
                          <a:pt x="76" y="34"/>
                          <a:pt x="76" y="34"/>
                        </a:cubicBezTo>
                        <a:cubicBezTo>
                          <a:pt x="76" y="34"/>
                          <a:pt x="76" y="34"/>
                          <a:pt x="76" y="34"/>
                        </a:cubicBezTo>
                        <a:cubicBezTo>
                          <a:pt x="76" y="35"/>
                          <a:pt x="76" y="35"/>
                          <a:pt x="76" y="35"/>
                        </a:cubicBezTo>
                        <a:cubicBezTo>
                          <a:pt x="76" y="35"/>
                          <a:pt x="76" y="35"/>
                          <a:pt x="76" y="35"/>
                        </a:cubicBezTo>
                        <a:cubicBezTo>
                          <a:pt x="76" y="35"/>
                          <a:pt x="76" y="35"/>
                          <a:pt x="76" y="35"/>
                        </a:cubicBezTo>
                        <a:cubicBezTo>
                          <a:pt x="75" y="35"/>
                          <a:pt x="75" y="35"/>
                          <a:pt x="75" y="35"/>
                        </a:cubicBezTo>
                        <a:cubicBezTo>
                          <a:pt x="75" y="36"/>
                          <a:pt x="75" y="36"/>
                          <a:pt x="75" y="36"/>
                        </a:cubicBezTo>
                        <a:cubicBezTo>
                          <a:pt x="75" y="36"/>
                          <a:pt x="75" y="36"/>
                          <a:pt x="75" y="36"/>
                        </a:cubicBezTo>
                        <a:cubicBezTo>
                          <a:pt x="75" y="36"/>
                          <a:pt x="75" y="36"/>
                          <a:pt x="75" y="36"/>
                        </a:cubicBezTo>
                        <a:cubicBezTo>
                          <a:pt x="75" y="37"/>
                          <a:pt x="75" y="37"/>
                          <a:pt x="75" y="37"/>
                        </a:cubicBezTo>
                        <a:cubicBezTo>
                          <a:pt x="75" y="37"/>
                          <a:pt x="75" y="37"/>
                          <a:pt x="75" y="37"/>
                        </a:cubicBezTo>
                        <a:cubicBezTo>
                          <a:pt x="75" y="37"/>
                          <a:pt x="75" y="37"/>
                          <a:pt x="75" y="37"/>
                        </a:cubicBezTo>
                        <a:cubicBezTo>
                          <a:pt x="74" y="37"/>
                          <a:pt x="74" y="37"/>
                          <a:pt x="74" y="37"/>
                        </a:cubicBezTo>
                        <a:cubicBezTo>
                          <a:pt x="74" y="37"/>
                          <a:pt x="74" y="37"/>
                          <a:pt x="74" y="37"/>
                        </a:cubicBezTo>
                        <a:cubicBezTo>
                          <a:pt x="74" y="37"/>
                          <a:pt x="74" y="37"/>
                          <a:pt x="74" y="37"/>
                        </a:cubicBezTo>
                        <a:cubicBezTo>
                          <a:pt x="74" y="38"/>
                          <a:pt x="74" y="38"/>
                          <a:pt x="74" y="38"/>
                        </a:cubicBezTo>
                        <a:cubicBezTo>
                          <a:pt x="74" y="38"/>
                          <a:pt x="74" y="38"/>
                          <a:pt x="74" y="38"/>
                        </a:cubicBezTo>
                        <a:cubicBezTo>
                          <a:pt x="74" y="38"/>
                          <a:pt x="74" y="38"/>
                          <a:pt x="74" y="38"/>
                        </a:cubicBezTo>
                        <a:cubicBezTo>
                          <a:pt x="73" y="38"/>
                          <a:pt x="73" y="38"/>
                          <a:pt x="73" y="38"/>
                        </a:cubicBezTo>
                        <a:cubicBezTo>
                          <a:pt x="73" y="38"/>
                          <a:pt x="73" y="38"/>
                          <a:pt x="73" y="38"/>
                        </a:cubicBezTo>
                        <a:cubicBezTo>
                          <a:pt x="73" y="39"/>
                          <a:pt x="73" y="39"/>
                          <a:pt x="73" y="39"/>
                        </a:cubicBezTo>
                        <a:cubicBezTo>
                          <a:pt x="73" y="39"/>
                          <a:pt x="73" y="39"/>
                          <a:pt x="73" y="39"/>
                        </a:cubicBezTo>
                        <a:cubicBezTo>
                          <a:pt x="72" y="39"/>
                          <a:pt x="72" y="39"/>
                          <a:pt x="72" y="39"/>
                        </a:cubicBezTo>
                        <a:cubicBezTo>
                          <a:pt x="72" y="39"/>
                          <a:pt x="72" y="39"/>
                          <a:pt x="72" y="39"/>
                        </a:cubicBezTo>
                        <a:cubicBezTo>
                          <a:pt x="72" y="39"/>
                          <a:pt x="72" y="39"/>
                          <a:pt x="72" y="39"/>
                        </a:cubicBezTo>
                        <a:cubicBezTo>
                          <a:pt x="72" y="40"/>
                          <a:pt x="72" y="40"/>
                          <a:pt x="72" y="40"/>
                        </a:cubicBezTo>
                        <a:cubicBezTo>
                          <a:pt x="71" y="40"/>
                          <a:pt x="71" y="40"/>
                          <a:pt x="71" y="40"/>
                        </a:cubicBezTo>
                        <a:cubicBezTo>
                          <a:pt x="70" y="40"/>
                          <a:pt x="70" y="40"/>
                          <a:pt x="70" y="40"/>
                        </a:cubicBezTo>
                        <a:cubicBezTo>
                          <a:pt x="70" y="41"/>
                          <a:pt x="70" y="41"/>
                          <a:pt x="70" y="41"/>
                        </a:cubicBezTo>
                        <a:cubicBezTo>
                          <a:pt x="69" y="41"/>
                          <a:pt x="69" y="41"/>
                          <a:pt x="69" y="41"/>
                        </a:cubicBezTo>
                        <a:cubicBezTo>
                          <a:pt x="69" y="41"/>
                          <a:pt x="68" y="42"/>
                          <a:pt x="67" y="42"/>
                        </a:cubicBezTo>
                        <a:cubicBezTo>
                          <a:pt x="67" y="42"/>
                          <a:pt x="67" y="42"/>
                          <a:pt x="67" y="42"/>
                        </a:cubicBezTo>
                        <a:cubicBezTo>
                          <a:pt x="67" y="42"/>
                          <a:pt x="67" y="42"/>
                          <a:pt x="67" y="42"/>
                        </a:cubicBezTo>
                        <a:cubicBezTo>
                          <a:pt x="59" y="45"/>
                          <a:pt x="49" y="44"/>
                          <a:pt x="42" y="40"/>
                        </a:cubicBezTo>
                        <a:close/>
                        <a:moveTo>
                          <a:pt x="95" y="52"/>
                        </a:moveTo>
                        <a:cubicBezTo>
                          <a:pt x="95" y="53"/>
                          <a:pt x="94" y="53"/>
                          <a:pt x="93" y="54"/>
                        </a:cubicBezTo>
                        <a:cubicBezTo>
                          <a:pt x="89" y="56"/>
                          <a:pt x="83" y="56"/>
                          <a:pt x="79" y="54"/>
                        </a:cubicBezTo>
                        <a:cubicBezTo>
                          <a:pt x="76" y="52"/>
                          <a:pt x="75" y="50"/>
                          <a:pt x="76" y="48"/>
                        </a:cubicBezTo>
                        <a:cubicBezTo>
                          <a:pt x="76" y="48"/>
                          <a:pt x="76" y="48"/>
                          <a:pt x="76" y="48"/>
                        </a:cubicBezTo>
                        <a:cubicBezTo>
                          <a:pt x="76" y="48"/>
                          <a:pt x="76" y="48"/>
                          <a:pt x="76" y="48"/>
                        </a:cubicBezTo>
                        <a:cubicBezTo>
                          <a:pt x="76" y="48"/>
                          <a:pt x="76" y="48"/>
                          <a:pt x="76" y="48"/>
                        </a:cubicBezTo>
                        <a:cubicBezTo>
                          <a:pt x="76" y="48"/>
                          <a:pt x="76" y="48"/>
                          <a:pt x="76" y="48"/>
                        </a:cubicBezTo>
                        <a:cubicBezTo>
                          <a:pt x="76" y="48"/>
                          <a:pt x="76" y="48"/>
                          <a:pt x="76" y="48"/>
                        </a:cubicBezTo>
                        <a:cubicBezTo>
                          <a:pt x="76" y="47"/>
                          <a:pt x="76" y="47"/>
                          <a:pt x="76" y="47"/>
                        </a:cubicBezTo>
                        <a:cubicBezTo>
                          <a:pt x="76" y="47"/>
                          <a:pt x="77" y="47"/>
                          <a:pt x="77" y="46"/>
                        </a:cubicBezTo>
                        <a:cubicBezTo>
                          <a:pt x="77" y="46"/>
                          <a:pt x="77" y="46"/>
                          <a:pt x="77" y="46"/>
                        </a:cubicBezTo>
                        <a:cubicBezTo>
                          <a:pt x="77" y="46"/>
                          <a:pt x="77" y="46"/>
                          <a:pt x="77" y="46"/>
                        </a:cubicBezTo>
                        <a:cubicBezTo>
                          <a:pt x="78" y="45"/>
                          <a:pt x="78" y="45"/>
                          <a:pt x="78" y="45"/>
                        </a:cubicBezTo>
                        <a:cubicBezTo>
                          <a:pt x="78" y="45"/>
                          <a:pt x="78" y="45"/>
                          <a:pt x="78" y="45"/>
                        </a:cubicBezTo>
                        <a:cubicBezTo>
                          <a:pt x="79" y="45"/>
                          <a:pt x="79" y="45"/>
                          <a:pt x="79" y="45"/>
                        </a:cubicBezTo>
                        <a:cubicBezTo>
                          <a:pt x="79" y="45"/>
                          <a:pt x="79" y="45"/>
                          <a:pt x="79" y="45"/>
                        </a:cubicBezTo>
                        <a:cubicBezTo>
                          <a:pt x="80" y="45"/>
                          <a:pt x="80" y="45"/>
                          <a:pt x="80" y="45"/>
                        </a:cubicBezTo>
                        <a:cubicBezTo>
                          <a:pt x="80" y="44"/>
                          <a:pt x="80" y="44"/>
                          <a:pt x="80" y="44"/>
                        </a:cubicBezTo>
                        <a:cubicBezTo>
                          <a:pt x="80" y="44"/>
                          <a:pt x="80" y="44"/>
                          <a:pt x="80" y="44"/>
                        </a:cubicBezTo>
                        <a:cubicBezTo>
                          <a:pt x="81" y="44"/>
                          <a:pt x="81" y="44"/>
                          <a:pt x="81" y="44"/>
                        </a:cubicBezTo>
                        <a:cubicBezTo>
                          <a:pt x="81" y="44"/>
                          <a:pt x="81" y="44"/>
                          <a:pt x="81" y="44"/>
                        </a:cubicBezTo>
                        <a:cubicBezTo>
                          <a:pt x="82" y="44"/>
                          <a:pt x="82" y="44"/>
                          <a:pt x="82" y="44"/>
                        </a:cubicBezTo>
                        <a:cubicBezTo>
                          <a:pt x="82" y="44"/>
                          <a:pt x="82" y="44"/>
                          <a:pt x="82" y="44"/>
                        </a:cubicBezTo>
                        <a:cubicBezTo>
                          <a:pt x="82" y="44"/>
                          <a:pt x="82" y="44"/>
                          <a:pt x="82" y="44"/>
                        </a:cubicBezTo>
                        <a:cubicBezTo>
                          <a:pt x="83" y="44"/>
                          <a:pt x="83" y="44"/>
                          <a:pt x="83" y="44"/>
                        </a:cubicBezTo>
                        <a:cubicBezTo>
                          <a:pt x="83" y="44"/>
                          <a:pt x="83" y="44"/>
                          <a:pt x="83" y="44"/>
                        </a:cubicBezTo>
                        <a:cubicBezTo>
                          <a:pt x="83" y="44"/>
                          <a:pt x="83" y="44"/>
                          <a:pt x="83" y="44"/>
                        </a:cubicBezTo>
                        <a:cubicBezTo>
                          <a:pt x="83" y="44"/>
                          <a:pt x="83" y="44"/>
                          <a:pt x="83" y="44"/>
                        </a:cubicBezTo>
                        <a:cubicBezTo>
                          <a:pt x="84" y="43"/>
                          <a:pt x="84" y="43"/>
                          <a:pt x="84" y="43"/>
                        </a:cubicBezTo>
                        <a:cubicBezTo>
                          <a:pt x="84" y="43"/>
                          <a:pt x="84" y="43"/>
                          <a:pt x="84" y="43"/>
                        </a:cubicBezTo>
                        <a:cubicBezTo>
                          <a:pt x="84" y="43"/>
                          <a:pt x="84" y="43"/>
                          <a:pt x="84" y="43"/>
                        </a:cubicBezTo>
                        <a:cubicBezTo>
                          <a:pt x="85" y="43"/>
                          <a:pt x="85" y="43"/>
                          <a:pt x="85" y="43"/>
                        </a:cubicBezTo>
                        <a:cubicBezTo>
                          <a:pt x="85" y="43"/>
                          <a:pt x="85" y="43"/>
                          <a:pt x="85" y="43"/>
                        </a:cubicBezTo>
                        <a:cubicBezTo>
                          <a:pt x="85" y="43"/>
                          <a:pt x="85" y="43"/>
                          <a:pt x="85" y="43"/>
                        </a:cubicBezTo>
                        <a:cubicBezTo>
                          <a:pt x="86" y="43"/>
                          <a:pt x="86" y="43"/>
                          <a:pt x="86" y="43"/>
                        </a:cubicBezTo>
                        <a:cubicBezTo>
                          <a:pt x="86" y="43"/>
                          <a:pt x="86" y="43"/>
                          <a:pt x="86" y="43"/>
                        </a:cubicBezTo>
                        <a:cubicBezTo>
                          <a:pt x="86" y="43"/>
                          <a:pt x="86" y="43"/>
                          <a:pt x="86" y="43"/>
                        </a:cubicBezTo>
                        <a:cubicBezTo>
                          <a:pt x="87" y="43"/>
                          <a:pt x="87" y="43"/>
                          <a:pt x="87" y="43"/>
                        </a:cubicBezTo>
                        <a:cubicBezTo>
                          <a:pt x="87" y="43"/>
                          <a:pt x="87" y="43"/>
                          <a:pt x="87" y="43"/>
                        </a:cubicBezTo>
                        <a:cubicBezTo>
                          <a:pt x="87" y="43"/>
                          <a:pt x="87" y="43"/>
                          <a:pt x="87" y="43"/>
                        </a:cubicBezTo>
                        <a:cubicBezTo>
                          <a:pt x="88" y="43"/>
                          <a:pt x="88" y="43"/>
                          <a:pt x="88" y="43"/>
                        </a:cubicBezTo>
                        <a:cubicBezTo>
                          <a:pt x="88" y="44"/>
                          <a:pt x="88" y="44"/>
                          <a:pt x="88" y="44"/>
                        </a:cubicBezTo>
                        <a:cubicBezTo>
                          <a:pt x="88" y="44"/>
                          <a:pt x="88" y="44"/>
                          <a:pt x="88" y="44"/>
                        </a:cubicBezTo>
                        <a:cubicBezTo>
                          <a:pt x="89" y="44"/>
                          <a:pt x="89" y="44"/>
                          <a:pt x="89" y="44"/>
                        </a:cubicBezTo>
                        <a:cubicBezTo>
                          <a:pt x="89" y="44"/>
                          <a:pt x="89" y="44"/>
                          <a:pt x="89" y="44"/>
                        </a:cubicBezTo>
                        <a:cubicBezTo>
                          <a:pt x="89" y="44"/>
                          <a:pt x="89" y="44"/>
                          <a:pt x="89" y="44"/>
                        </a:cubicBezTo>
                        <a:cubicBezTo>
                          <a:pt x="90" y="44"/>
                          <a:pt x="90" y="44"/>
                          <a:pt x="90" y="44"/>
                        </a:cubicBezTo>
                        <a:cubicBezTo>
                          <a:pt x="90" y="44"/>
                          <a:pt x="90" y="44"/>
                          <a:pt x="90" y="44"/>
                        </a:cubicBezTo>
                        <a:cubicBezTo>
                          <a:pt x="91" y="44"/>
                          <a:pt x="91" y="44"/>
                          <a:pt x="91" y="44"/>
                        </a:cubicBezTo>
                        <a:cubicBezTo>
                          <a:pt x="91" y="44"/>
                          <a:pt x="91" y="44"/>
                          <a:pt x="91" y="44"/>
                        </a:cubicBezTo>
                        <a:cubicBezTo>
                          <a:pt x="91" y="44"/>
                          <a:pt x="91" y="44"/>
                          <a:pt x="91" y="44"/>
                        </a:cubicBezTo>
                        <a:cubicBezTo>
                          <a:pt x="92" y="44"/>
                          <a:pt x="92" y="44"/>
                          <a:pt x="92" y="44"/>
                        </a:cubicBezTo>
                        <a:cubicBezTo>
                          <a:pt x="92" y="44"/>
                          <a:pt x="92" y="44"/>
                          <a:pt x="92" y="44"/>
                        </a:cubicBezTo>
                        <a:cubicBezTo>
                          <a:pt x="92" y="44"/>
                          <a:pt x="92" y="44"/>
                          <a:pt x="92" y="44"/>
                        </a:cubicBezTo>
                        <a:cubicBezTo>
                          <a:pt x="92" y="45"/>
                          <a:pt x="92" y="45"/>
                          <a:pt x="92" y="45"/>
                        </a:cubicBezTo>
                        <a:cubicBezTo>
                          <a:pt x="93" y="45"/>
                          <a:pt x="93" y="45"/>
                          <a:pt x="93" y="45"/>
                        </a:cubicBezTo>
                        <a:cubicBezTo>
                          <a:pt x="93" y="45"/>
                          <a:pt x="93" y="45"/>
                          <a:pt x="93" y="45"/>
                        </a:cubicBezTo>
                        <a:cubicBezTo>
                          <a:pt x="94" y="45"/>
                          <a:pt x="94" y="45"/>
                          <a:pt x="94" y="45"/>
                        </a:cubicBezTo>
                        <a:cubicBezTo>
                          <a:pt x="94" y="45"/>
                          <a:pt x="94" y="45"/>
                          <a:pt x="94" y="45"/>
                        </a:cubicBezTo>
                        <a:cubicBezTo>
                          <a:pt x="94" y="46"/>
                          <a:pt x="94" y="46"/>
                          <a:pt x="94" y="46"/>
                        </a:cubicBezTo>
                        <a:cubicBezTo>
                          <a:pt x="94" y="46"/>
                          <a:pt x="94" y="46"/>
                          <a:pt x="94" y="46"/>
                        </a:cubicBezTo>
                        <a:cubicBezTo>
                          <a:pt x="94" y="46"/>
                          <a:pt x="94" y="46"/>
                          <a:pt x="94" y="46"/>
                        </a:cubicBezTo>
                        <a:cubicBezTo>
                          <a:pt x="94" y="46"/>
                          <a:pt x="94" y="46"/>
                          <a:pt x="94" y="46"/>
                        </a:cubicBezTo>
                        <a:cubicBezTo>
                          <a:pt x="95" y="46"/>
                          <a:pt x="95" y="46"/>
                          <a:pt x="95" y="46"/>
                        </a:cubicBezTo>
                        <a:cubicBezTo>
                          <a:pt x="95" y="46"/>
                          <a:pt x="95" y="46"/>
                          <a:pt x="95" y="46"/>
                        </a:cubicBezTo>
                        <a:cubicBezTo>
                          <a:pt x="95" y="46"/>
                          <a:pt x="95" y="46"/>
                          <a:pt x="95" y="46"/>
                        </a:cubicBezTo>
                        <a:cubicBezTo>
                          <a:pt x="95" y="46"/>
                          <a:pt x="95" y="46"/>
                          <a:pt x="95" y="46"/>
                        </a:cubicBezTo>
                        <a:cubicBezTo>
                          <a:pt x="95" y="47"/>
                          <a:pt x="95" y="47"/>
                          <a:pt x="95" y="47"/>
                        </a:cubicBezTo>
                        <a:cubicBezTo>
                          <a:pt x="95" y="47"/>
                          <a:pt x="95" y="47"/>
                          <a:pt x="95" y="47"/>
                        </a:cubicBezTo>
                        <a:cubicBezTo>
                          <a:pt x="95" y="47"/>
                          <a:pt x="95" y="47"/>
                          <a:pt x="95" y="47"/>
                        </a:cubicBezTo>
                        <a:cubicBezTo>
                          <a:pt x="95" y="47"/>
                          <a:pt x="95" y="47"/>
                          <a:pt x="95" y="47"/>
                        </a:cubicBezTo>
                        <a:cubicBezTo>
                          <a:pt x="96" y="47"/>
                          <a:pt x="96" y="47"/>
                          <a:pt x="96" y="47"/>
                        </a:cubicBezTo>
                        <a:cubicBezTo>
                          <a:pt x="96" y="47"/>
                          <a:pt x="96" y="47"/>
                          <a:pt x="96" y="47"/>
                        </a:cubicBezTo>
                        <a:cubicBezTo>
                          <a:pt x="96" y="47"/>
                          <a:pt x="96" y="47"/>
                          <a:pt x="96" y="47"/>
                        </a:cubicBezTo>
                        <a:cubicBezTo>
                          <a:pt x="96" y="47"/>
                          <a:pt x="96" y="47"/>
                          <a:pt x="96" y="47"/>
                        </a:cubicBezTo>
                        <a:cubicBezTo>
                          <a:pt x="96" y="48"/>
                          <a:pt x="96" y="48"/>
                          <a:pt x="96" y="48"/>
                        </a:cubicBezTo>
                        <a:cubicBezTo>
                          <a:pt x="96" y="48"/>
                          <a:pt x="96" y="48"/>
                          <a:pt x="96" y="48"/>
                        </a:cubicBezTo>
                        <a:cubicBezTo>
                          <a:pt x="96" y="48"/>
                          <a:pt x="96" y="48"/>
                          <a:pt x="96" y="48"/>
                        </a:cubicBezTo>
                        <a:cubicBezTo>
                          <a:pt x="96" y="48"/>
                          <a:pt x="96" y="48"/>
                          <a:pt x="96" y="48"/>
                        </a:cubicBezTo>
                        <a:cubicBezTo>
                          <a:pt x="96" y="48"/>
                          <a:pt x="96" y="48"/>
                          <a:pt x="96" y="48"/>
                        </a:cubicBezTo>
                        <a:cubicBezTo>
                          <a:pt x="96" y="48"/>
                          <a:pt x="96" y="48"/>
                          <a:pt x="96" y="48"/>
                        </a:cubicBezTo>
                        <a:cubicBezTo>
                          <a:pt x="96" y="48"/>
                          <a:pt x="96" y="48"/>
                          <a:pt x="96" y="48"/>
                        </a:cubicBezTo>
                        <a:cubicBezTo>
                          <a:pt x="96" y="49"/>
                          <a:pt x="96" y="49"/>
                          <a:pt x="96" y="49"/>
                        </a:cubicBezTo>
                        <a:cubicBezTo>
                          <a:pt x="96" y="49"/>
                          <a:pt x="96" y="49"/>
                          <a:pt x="96" y="49"/>
                        </a:cubicBezTo>
                        <a:cubicBezTo>
                          <a:pt x="96" y="49"/>
                          <a:pt x="96" y="49"/>
                          <a:pt x="96" y="49"/>
                        </a:cubicBezTo>
                        <a:cubicBezTo>
                          <a:pt x="96" y="49"/>
                          <a:pt x="96" y="49"/>
                          <a:pt x="96" y="49"/>
                        </a:cubicBezTo>
                        <a:cubicBezTo>
                          <a:pt x="96" y="49"/>
                          <a:pt x="96" y="49"/>
                          <a:pt x="96" y="49"/>
                        </a:cubicBezTo>
                        <a:cubicBezTo>
                          <a:pt x="96" y="49"/>
                          <a:pt x="96" y="49"/>
                          <a:pt x="96" y="49"/>
                        </a:cubicBezTo>
                        <a:cubicBezTo>
                          <a:pt x="96" y="50"/>
                          <a:pt x="96" y="50"/>
                          <a:pt x="96" y="50"/>
                        </a:cubicBezTo>
                        <a:cubicBezTo>
                          <a:pt x="96" y="50"/>
                          <a:pt x="96" y="50"/>
                          <a:pt x="96" y="50"/>
                        </a:cubicBezTo>
                        <a:cubicBezTo>
                          <a:pt x="96" y="50"/>
                          <a:pt x="96" y="50"/>
                          <a:pt x="96" y="50"/>
                        </a:cubicBezTo>
                        <a:cubicBezTo>
                          <a:pt x="96" y="50"/>
                          <a:pt x="96" y="50"/>
                          <a:pt x="96" y="50"/>
                        </a:cubicBezTo>
                        <a:cubicBezTo>
                          <a:pt x="96" y="51"/>
                          <a:pt x="96" y="51"/>
                          <a:pt x="96" y="51"/>
                        </a:cubicBezTo>
                        <a:cubicBezTo>
                          <a:pt x="96" y="51"/>
                          <a:pt x="96" y="51"/>
                          <a:pt x="96" y="51"/>
                        </a:cubicBezTo>
                        <a:cubicBezTo>
                          <a:pt x="96" y="51"/>
                          <a:pt x="95" y="52"/>
                          <a:pt x="95" y="52"/>
                        </a:cubicBezTo>
                        <a:close/>
                      </a:path>
                    </a:pathLst>
                  </a:custGeom>
                  <a:solidFill>
                    <a:srgbClr val="9CC9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52" name="Freeform 1097">
                    <a:extLst>
                      <a:ext uri="{FF2B5EF4-FFF2-40B4-BE49-F238E27FC236}">
                        <a16:creationId xmlns:a16="http://schemas.microsoft.com/office/drawing/2014/main" id="{02734E8D-4C2B-4DA0-82C3-42295449E0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37" y="3254"/>
                    <a:ext cx="33" cy="21"/>
                  </a:xfrm>
                  <a:custGeom>
                    <a:avLst/>
                    <a:gdLst>
                      <a:gd name="T0" fmla="*/ 1 w 21"/>
                      <a:gd name="T1" fmla="*/ 4 h 13"/>
                      <a:gd name="T2" fmla="*/ 1 w 21"/>
                      <a:gd name="T3" fmla="*/ 4 h 13"/>
                      <a:gd name="T4" fmla="*/ 1 w 21"/>
                      <a:gd name="T5" fmla="*/ 4 h 13"/>
                      <a:gd name="T6" fmla="*/ 1 w 21"/>
                      <a:gd name="T7" fmla="*/ 4 h 13"/>
                      <a:gd name="T8" fmla="*/ 1 w 21"/>
                      <a:gd name="T9" fmla="*/ 4 h 13"/>
                      <a:gd name="T10" fmla="*/ 0 w 21"/>
                      <a:gd name="T11" fmla="*/ 6 h 13"/>
                      <a:gd name="T12" fmla="*/ 3 w 21"/>
                      <a:gd name="T13" fmla="*/ 10 h 13"/>
                      <a:gd name="T14" fmla="*/ 21 w 21"/>
                      <a:gd name="T15" fmla="*/ 6 h 13"/>
                      <a:gd name="T16" fmla="*/ 21 w 21"/>
                      <a:gd name="T17" fmla="*/ 6 h 13"/>
                      <a:gd name="T18" fmla="*/ 21 w 21"/>
                      <a:gd name="T19" fmla="*/ 5 h 13"/>
                      <a:gd name="T20" fmla="*/ 21 w 21"/>
                      <a:gd name="T21" fmla="*/ 5 h 13"/>
                      <a:gd name="T22" fmla="*/ 21 w 21"/>
                      <a:gd name="T23" fmla="*/ 5 h 13"/>
                      <a:gd name="T24" fmla="*/ 20 w 21"/>
                      <a:gd name="T25" fmla="*/ 4 h 13"/>
                      <a:gd name="T26" fmla="*/ 20 w 21"/>
                      <a:gd name="T27" fmla="*/ 4 h 13"/>
                      <a:gd name="T28" fmla="*/ 20 w 21"/>
                      <a:gd name="T29" fmla="*/ 4 h 13"/>
                      <a:gd name="T30" fmla="*/ 20 w 21"/>
                      <a:gd name="T31" fmla="*/ 4 h 13"/>
                      <a:gd name="T32" fmla="*/ 20 w 21"/>
                      <a:gd name="T33" fmla="*/ 3 h 13"/>
                      <a:gd name="T34" fmla="*/ 20 w 21"/>
                      <a:gd name="T35" fmla="*/ 3 h 13"/>
                      <a:gd name="T36" fmla="*/ 19 w 21"/>
                      <a:gd name="T37" fmla="*/ 3 h 13"/>
                      <a:gd name="T38" fmla="*/ 19 w 21"/>
                      <a:gd name="T39" fmla="*/ 3 h 13"/>
                      <a:gd name="T40" fmla="*/ 19 w 21"/>
                      <a:gd name="T41" fmla="*/ 2 h 13"/>
                      <a:gd name="T42" fmla="*/ 18 w 21"/>
                      <a:gd name="T43" fmla="*/ 2 h 13"/>
                      <a:gd name="T44" fmla="*/ 18 w 21"/>
                      <a:gd name="T45" fmla="*/ 2 h 13"/>
                      <a:gd name="T46" fmla="*/ 17 w 21"/>
                      <a:gd name="T47" fmla="*/ 1 h 13"/>
                      <a:gd name="T48" fmla="*/ 16 w 21"/>
                      <a:gd name="T49" fmla="*/ 1 h 13"/>
                      <a:gd name="T50" fmla="*/ 15 w 21"/>
                      <a:gd name="T51" fmla="*/ 1 h 13"/>
                      <a:gd name="T52" fmla="*/ 15 w 21"/>
                      <a:gd name="T53" fmla="*/ 1 h 13"/>
                      <a:gd name="T54" fmla="*/ 15 w 21"/>
                      <a:gd name="T55" fmla="*/ 1 h 13"/>
                      <a:gd name="T56" fmla="*/ 14 w 21"/>
                      <a:gd name="T57" fmla="*/ 0 h 13"/>
                      <a:gd name="T58" fmla="*/ 13 w 21"/>
                      <a:gd name="T59" fmla="*/ 0 h 13"/>
                      <a:gd name="T60" fmla="*/ 13 w 21"/>
                      <a:gd name="T61" fmla="*/ 0 h 13"/>
                      <a:gd name="T62" fmla="*/ 12 w 21"/>
                      <a:gd name="T63" fmla="*/ 0 h 13"/>
                      <a:gd name="T64" fmla="*/ 12 w 21"/>
                      <a:gd name="T65" fmla="*/ 0 h 13"/>
                      <a:gd name="T66" fmla="*/ 11 w 21"/>
                      <a:gd name="T67" fmla="*/ 0 h 13"/>
                      <a:gd name="T68" fmla="*/ 10 w 21"/>
                      <a:gd name="T69" fmla="*/ 0 h 13"/>
                      <a:gd name="T70" fmla="*/ 10 w 21"/>
                      <a:gd name="T71" fmla="*/ 0 h 13"/>
                      <a:gd name="T72" fmla="*/ 9 w 21"/>
                      <a:gd name="T73" fmla="*/ 0 h 13"/>
                      <a:gd name="T74" fmla="*/ 8 w 21"/>
                      <a:gd name="T75" fmla="*/ 0 h 13"/>
                      <a:gd name="T76" fmla="*/ 8 w 21"/>
                      <a:gd name="T77" fmla="*/ 0 h 13"/>
                      <a:gd name="T78" fmla="*/ 7 w 21"/>
                      <a:gd name="T79" fmla="*/ 0 h 13"/>
                      <a:gd name="T80" fmla="*/ 6 w 21"/>
                      <a:gd name="T81" fmla="*/ 1 h 13"/>
                      <a:gd name="T82" fmla="*/ 6 w 21"/>
                      <a:gd name="T83" fmla="*/ 1 h 13"/>
                      <a:gd name="T84" fmla="*/ 5 w 21"/>
                      <a:gd name="T85" fmla="*/ 1 h 13"/>
                      <a:gd name="T86" fmla="*/ 4 w 21"/>
                      <a:gd name="T87" fmla="*/ 1 h 13"/>
                      <a:gd name="T88" fmla="*/ 2 w 21"/>
                      <a:gd name="T89" fmla="*/ 3 h 13"/>
                      <a:gd name="T90" fmla="*/ 2 w 21"/>
                      <a:gd name="T91" fmla="*/ 3 h 13"/>
                      <a:gd name="T92" fmla="*/ 2 w 21"/>
                      <a:gd name="T93" fmla="*/ 3 h 13"/>
                      <a:gd name="T94" fmla="*/ 2 w 21"/>
                      <a:gd name="T95" fmla="*/ 3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21" h="13">
                        <a:moveTo>
                          <a:pt x="1" y="3"/>
                        </a:move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8"/>
                          <a:pt x="1" y="9"/>
                          <a:pt x="3" y="10"/>
                        </a:cubicBezTo>
                        <a:cubicBezTo>
                          <a:pt x="7" y="13"/>
                          <a:pt x="14" y="13"/>
                          <a:pt x="18" y="10"/>
                        </a:cubicBezTo>
                        <a:cubicBezTo>
                          <a:pt x="20" y="9"/>
                          <a:pt x="21" y="8"/>
                          <a:pt x="21" y="6"/>
                        </a:cubicBezTo>
                        <a:cubicBezTo>
                          <a:pt x="21" y="6"/>
                          <a:pt x="21" y="6"/>
                          <a:pt x="21" y="6"/>
                        </a:cubicBezTo>
                        <a:cubicBezTo>
                          <a:pt x="21" y="6"/>
                          <a:pt x="21" y="6"/>
                          <a:pt x="21" y="6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2" y="2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lnTo>
                          <a:pt x="1" y="3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53" name="Freeform 1098">
                    <a:extLst>
                      <a:ext uri="{FF2B5EF4-FFF2-40B4-BE49-F238E27FC236}">
                        <a16:creationId xmlns:a16="http://schemas.microsoft.com/office/drawing/2014/main" id="{0A862885-F193-4942-B4B8-CFF13E0C27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1" y="3286"/>
                    <a:ext cx="4" cy="1"/>
                  </a:xfrm>
                  <a:custGeom>
                    <a:avLst/>
                    <a:gdLst>
                      <a:gd name="T0" fmla="*/ 4 w 4"/>
                      <a:gd name="T1" fmla="*/ 0 h 1"/>
                      <a:gd name="T2" fmla="*/ 4 w 4"/>
                      <a:gd name="T3" fmla="*/ 0 h 1"/>
                      <a:gd name="T4" fmla="*/ 3 w 4"/>
                      <a:gd name="T5" fmla="*/ 0 h 1"/>
                      <a:gd name="T6" fmla="*/ 3 w 4"/>
                      <a:gd name="T7" fmla="*/ 0 h 1"/>
                      <a:gd name="T8" fmla="*/ 1 w 4"/>
                      <a:gd name="T9" fmla="*/ 0 h 1"/>
                      <a:gd name="T10" fmla="*/ 1 w 4"/>
                      <a:gd name="T11" fmla="*/ 0 h 1"/>
                      <a:gd name="T12" fmla="*/ 1 w 4"/>
                      <a:gd name="T13" fmla="*/ 0 h 1"/>
                      <a:gd name="T14" fmla="*/ 1 w 4"/>
                      <a:gd name="T15" fmla="*/ 0 h 1"/>
                      <a:gd name="T16" fmla="*/ 0 w 4"/>
                      <a:gd name="T17" fmla="*/ 0 h 1"/>
                      <a:gd name="T18" fmla="*/ 0 w 4"/>
                      <a:gd name="T19" fmla="*/ 1 h 1"/>
                      <a:gd name="T20" fmla="*/ 0 w 4"/>
                      <a:gd name="T21" fmla="*/ 1 h 1"/>
                      <a:gd name="T22" fmla="*/ 4 w 4"/>
                      <a:gd name="T2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" h="1">
                        <a:moveTo>
                          <a:pt x="4" y="0"/>
                        </a:moveTo>
                        <a:lnTo>
                          <a:pt x="4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5D903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54" name="Freeform 1099">
                    <a:extLst>
                      <a:ext uri="{FF2B5EF4-FFF2-40B4-BE49-F238E27FC236}">
                        <a16:creationId xmlns:a16="http://schemas.microsoft.com/office/drawing/2014/main" id="{35780CF4-122F-4922-BA3B-C74023E892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0" y="334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55" name="Rectangle 1100">
                    <a:extLst>
                      <a:ext uri="{FF2B5EF4-FFF2-40B4-BE49-F238E27FC236}">
                        <a16:creationId xmlns:a16="http://schemas.microsoft.com/office/drawing/2014/main" id="{9E5455D6-2E6F-4B88-8711-DB82B825BC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2" y="334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56" name="Freeform 1101">
                    <a:extLst>
                      <a:ext uri="{FF2B5EF4-FFF2-40B4-BE49-F238E27FC236}">
                        <a16:creationId xmlns:a16="http://schemas.microsoft.com/office/drawing/2014/main" id="{6C062DE1-2062-4BC4-B23B-F4630B165B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7" y="3341"/>
                    <a:ext cx="2" cy="2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0 w 2"/>
                      <a:gd name="T3" fmla="*/ 2 h 2"/>
                      <a:gd name="T4" fmla="*/ 2 w 2"/>
                      <a:gd name="T5" fmla="*/ 0 h 2"/>
                      <a:gd name="T6" fmla="*/ 0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2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57" name="Freeform 1102">
                    <a:extLst>
                      <a:ext uri="{FF2B5EF4-FFF2-40B4-BE49-F238E27FC236}">
                        <a16:creationId xmlns:a16="http://schemas.microsoft.com/office/drawing/2014/main" id="{25F290D1-A539-4344-B5E2-B9A1206762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3" y="3340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0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1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58" name="Freeform 1103">
                    <a:extLst>
                      <a:ext uri="{FF2B5EF4-FFF2-40B4-BE49-F238E27FC236}">
                        <a16:creationId xmlns:a16="http://schemas.microsoft.com/office/drawing/2014/main" id="{4DBAC57D-C902-42CB-8755-82BC6480B6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5" y="3341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59" name="Freeform 1104">
                    <a:extLst>
                      <a:ext uri="{FF2B5EF4-FFF2-40B4-BE49-F238E27FC236}">
                        <a16:creationId xmlns:a16="http://schemas.microsoft.com/office/drawing/2014/main" id="{E554EF12-BD57-4F09-8709-0B2B460EE1A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693" y="3221"/>
                    <a:ext cx="237" cy="139"/>
                  </a:xfrm>
                  <a:custGeom>
                    <a:avLst/>
                    <a:gdLst>
                      <a:gd name="T0" fmla="*/ 152 w 152"/>
                      <a:gd name="T1" fmla="*/ 59 h 88"/>
                      <a:gd name="T2" fmla="*/ 0 w 152"/>
                      <a:gd name="T3" fmla="*/ 29 h 88"/>
                      <a:gd name="T4" fmla="*/ 45 w 152"/>
                      <a:gd name="T5" fmla="*/ 13 h 88"/>
                      <a:gd name="T6" fmla="*/ 51 w 152"/>
                      <a:gd name="T7" fmla="*/ 14 h 88"/>
                      <a:gd name="T8" fmla="*/ 52 w 152"/>
                      <a:gd name="T9" fmla="*/ 14 h 88"/>
                      <a:gd name="T10" fmla="*/ 53 w 152"/>
                      <a:gd name="T11" fmla="*/ 13 h 88"/>
                      <a:gd name="T12" fmla="*/ 54 w 152"/>
                      <a:gd name="T13" fmla="*/ 13 h 88"/>
                      <a:gd name="T14" fmla="*/ 55 w 152"/>
                      <a:gd name="T15" fmla="*/ 13 h 88"/>
                      <a:gd name="T16" fmla="*/ 56 w 152"/>
                      <a:gd name="T17" fmla="*/ 13 h 88"/>
                      <a:gd name="T18" fmla="*/ 57 w 152"/>
                      <a:gd name="T19" fmla="*/ 12 h 88"/>
                      <a:gd name="T20" fmla="*/ 58 w 152"/>
                      <a:gd name="T21" fmla="*/ 12 h 88"/>
                      <a:gd name="T22" fmla="*/ 132 w 152"/>
                      <a:gd name="T23" fmla="*/ 55 h 88"/>
                      <a:gd name="T24" fmla="*/ 132 w 152"/>
                      <a:gd name="T25" fmla="*/ 55 h 88"/>
                      <a:gd name="T26" fmla="*/ 131 w 152"/>
                      <a:gd name="T27" fmla="*/ 55 h 88"/>
                      <a:gd name="T28" fmla="*/ 131 w 152"/>
                      <a:gd name="T29" fmla="*/ 55 h 88"/>
                      <a:gd name="T30" fmla="*/ 131 w 152"/>
                      <a:gd name="T31" fmla="*/ 56 h 88"/>
                      <a:gd name="T32" fmla="*/ 131 w 152"/>
                      <a:gd name="T33" fmla="*/ 56 h 88"/>
                      <a:gd name="T34" fmla="*/ 130 w 152"/>
                      <a:gd name="T35" fmla="*/ 56 h 88"/>
                      <a:gd name="T36" fmla="*/ 130 w 152"/>
                      <a:gd name="T37" fmla="*/ 57 h 88"/>
                      <a:gd name="T38" fmla="*/ 129 w 152"/>
                      <a:gd name="T39" fmla="*/ 57 h 88"/>
                      <a:gd name="T40" fmla="*/ 129 w 152"/>
                      <a:gd name="T41" fmla="*/ 58 h 88"/>
                      <a:gd name="T42" fmla="*/ 129 w 152"/>
                      <a:gd name="T43" fmla="*/ 58 h 88"/>
                      <a:gd name="T44" fmla="*/ 129 w 152"/>
                      <a:gd name="T45" fmla="*/ 58 h 88"/>
                      <a:gd name="T46" fmla="*/ 129 w 152"/>
                      <a:gd name="T47" fmla="*/ 58 h 88"/>
                      <a:gd name="T48" fmla="*/ 129 w 152"/>
                      <a:gd name="T49" fmla="*/ 59 h 88"/>
                      <a:gd name="T50" fmla="*/ 129 w 152"/>
                      <a:gd name="T51" fmla="*/ 59 h 88"/>
                      <a:gd name="T52" fmla="*/ 129 w 152"/>
                      <a:gd name="T53" fmla="*/ 61 h 88"/>
                      <a:gd name="T54" fmla="*/ 129 w 152"/>
                      <a:gd name="T55" fmla="*/ 61 h 88"/>
                      <a:gd name="T56" fmla="*/ 131 w 152"/>
                      <a:gd name="T57" fmla="*/ 63 h 88"/>
                      <a:gd name="T58" fmla="*/ 131 w 152"/>
                      <a:gd name="T59" fmla="*/ 63 h 88"/>
                      <a:gd name="T60" fmla="*/ 132 w 152"/>
                      <a:gd name="T61" fmla="*/ 64 h 88"/>
                      <a:gd name="T62" fmla="*/ 111 w 152"/>
                      <a:gd name="T63" fmla="*/ 77 h 88"/>
                      <a:gd name="T64" fmla="*/ 98 w 152"/>
                      <a:gd name="T65" fmla="*/ 75 h 88"/>
                      <a:gd name="T66" fmla="*/ 97 w 152"/>
                      <a:gd name="T67" fmla="*/ 75 h 88"/>
                      <a:gd name="T68" fmla="*/ 96 w 152"/>
                      <a:gd name="T69" fmla="*/ 76 h 88"/>
                      <a:gd name="T70" fmla="*/ 95 w 152"/>
                      <a:gd name="T71" fmla="*/ 76 h 88"/>
                      <a:gd name="T72" fmla="*/ 20 w 152"/>
                      <a:gd name="T73" fmla="*/ 34 h 88"/>
                      <a:gd name="T74" fmla="*/ 21 w 152"/>
                      <a:gd name="T75" fmla="*/ 33 h 88"/>
                      <a:gd name="T76" fmla="*/ 21 w 152"/>
                      <a:gd name="T77" fmla="*/ 33 h 88"/>
                      <a:gd name="T78" fmla="*/ 22 w 152"/>
                      <a:gd name="T79" fmla="*/ 33 h 88"/>
                      <a:gd name="T80" fmla="*/ 22 w 152"/>
                      <a:gd name="T81" fmla="*/ 33 h 88"/>
                      <a:gd name="T82" fmla="*/ 22 w 152"/>
                      <a:gd name="T83" fmla="*/ 32 h 88"/>
                      <a:gd name="T84" fmla="*/ 23 w 152"/>
                      <a:gd name="T85" fmla="*/ 32 h 88"/>
                      <a:gd name="T86" fmla="*/ 23 w 152"/>
                      <a:gd name="T87" fmla="*/ 32 h 88"/>
                      <a:gd name="T88" fmla="*/ 23 w 152"/>
                      <a:gd name="T89" fmla="*/ 32 h 88"/>
                      <a:gd name="T90" fmla="*/ 23 w 152"/>
                      <a:gd name="T91" fmla="*/ 31 h 88"/>
                      <a:gd name="T92" fmla="*/ 23 w 152"/>
                      <a:gd name="T93" fmla="*/ 31 h 88"/>
                      <a:gd name="T94" fmla="*/ 23 w 152"/>
                      <a:gd name="T95" fmla="*/ 31 h 88"/>
                      <a:gd name="T96" fmla="*/ 23 w 152"/>
                      <a:gd name="T97" fmla="*/ 31 h 88"/>
                      <a:gd name="T98" fmla="*/ 24 w 152"/>
                      <a:gd name="T99" fmla="*/ 30 h 88"/>
                      <a:gd name="T100" fmla="*/ 24 w 152"/>
                      <a:gd name="T101" fmla="*/ 30 h 88"/>
                      <a:gd name="T102" fmla="*/ 24 w 152"/>
                      <a:gd name="T103" fmla="*/ 30 h 88"/>
                      <a:gd name="T104" fmla="*/ 24 w 152"/>
                      <a:gd name="T105" fmla="*/ 29 h 88"/>
                      <a:gd name="T106" fmla="*/ 24 w 152"/>
                      <a:gd name="T107" fmla="*/ 29 h 88"/>
                      <a:gd name="T108" fmla="*/ 42 w 152"/>
                      <a:gd name="T109" fmla="*/ 12 h 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152" h="88">
                        <a:moveTo>
                          <a:pt x="103" y="88"/>
                        </a:moveTo>
                        <a:cubicBezTo>
                          <a:pt x="152" y="59"/>
                          <a:pt x="152" y="59"/>
                          <a:pt x="152" y="59"/>
                        </a:cubicBezTo>
                        <a:cubicBezTo>
                          <a:pt x="50" y="0"/>
                          <a:pt x="50" y="0"/>
                          <a:pt x="50" y="0"/>
                        </a:cubicBezTo>
                        <a:cubicBezTo>
                          <a:pt x="0" y="29"/>
                          <a:pt x="0" y="29"/>
                          <a:pt x="0" y="29"/>
                        </a:cubicBezTo>
                        <a:lnTo>
                          <a:pt x="103" y="88"/>
                        </a:lnTo>
                        <a:close/>
                        <a:moveTo>
                          <a:pt x="45" y="13"/>
                        </a:moveTo>
                        <a:cubicBezTo>
                          <a:pt x="47" y="14"/>
                          <a:pt x="48" y="14"/>
                          <a:pt x="49" y="14"/>
                        </a:cubicBezTo>
                        <a:cubicBezTo>
                          <a:pt x="50" y="14"/>
                          <a:pt x="50" y="14"/>
                          <a:pt x="51" y="14"/>
                        </a:cubicBezTo>
                        <a:cubicBezTo>
                          <a:pt x="51" y="14"/>
                          <a:pt x="51" y="14"/>
                          <a:pt x="51" y="14"/>
                        </a:cubicBezTo>
                        <a:cubicBezTo>
                          <a:pt x="52" y="14"/>
                          <a:pt x="52" y="14"/>
                          <a:pt x="52" y="14"/>
                        </a:cubicBezTo>
                        <a:cubicBezTo>
                          <a:pt x="52" y="14"/>
                          <a:pt x="52" y="14"/>
                          <a:pt x="52" y="14"/>
                        </a:cubicBezTo>
                        <a:cubicBezTo>
                          <a:pt x="53" y="13"/>
                          <a:pt x="53" y="13"/>
                          <a:pt x="53" y="13"/>
                        </a:cubicBezTo>
                        <a:cubicBezTo>
                          <a:pt x="53" y="13"/>
                          <a:pt x="53" y="13"/>
                          <a:pt x="53" y="13"/>
                        </a:cubicBezTo>
                        <a:cubicBezTo>
                          <a:pt x="54" y="13"/>
                          <a:pt x="54" y="13"/>
                          <a:pt x="54" y="13"/>
                        </a:cubicBezTo>
                        <a:cubicBezTo>
                          <a:pt x="54" y="13"/>
                          <a:pt x="54" y="13"/>
                          <a:pt x="54" y="13"/>
                        </a:cubicBezTo>
                        <a:cubicBezTo>
                          <a:pt x="55" y="13"/>
                          <a:pt x="55" y="13"/>
                          <a:pt x="55" y="13"/>
                        </a:cubicBezTo>
                        <a:cubicBezTo>
                          <a:pt x="55" y="13"/>
                          <a:pt x="55" y="13"/>
                          <a:pt x="55" y="13"/>
                        </a:cubicBezTo>
                        <a:cubicBezTo>
                          <a:pt x="56" y="13"/>
                          <a:pt x="56" y="13"/>
                          <a:pt x="56" y="13"/>
                        </a:cubicBezTo>
                        <a:cubicBezTo>
                          <a:pt x="56" y="13"/>
                          <a:pt x="56" y="13"/>
                          <a:pt x="56" y="13"/>
                        </a:cubicBezTo>
                        <a:cubicBezTo>
                          <a:pt x="57" y="12"/>
                          <a:pt x="57" y="12"/>
                          <a:pt x="57" y="12"/>
                        </a:cubicBezTo>
                        <a:cubicBezTo>
                          <a:pt x="57" y="12"/>
                          <a:pt x="57" y="12"/>
                          <a:pt x="57" y="12"/>
                        </a:cubicBezTo>
                        <a:cubicBezTo>
                          <a:pt x="58" y="12"/>
                          <a:pt x="58" y="12"/>
                          <a:pt x="58" y="12"/>
                        </a:cubicBezTo>
                        <a:cubicBezTo>
                          <a:pt x="132" y="55"/>
                          <a:pt x="132" y="55"/>
                          <a:pt x="132" y="55"/>
                        </a:cubicBezTo>
                        <a:cubicBezTo>
                          <a:pt x="132" y="55"/>
                          <a:pt x="132" y="55"/>
                          <a:pt x="132" y="55"/>
                        </a:cubicBezTo>
                        <a:cubicBezTo>
                          <a:pt x="132" y="55"/>
                          <a:pt x="132" y="55"/>
                          <a:pt x="132" y="55"/>
                        </a:cubicBezTo>
                        <a:cubicBezTo>
                          <a:pt x="132" y="55"/>
                          <a:pt x="132" y="55"/>
                          <a:pt x="132" y="55"/>
                        </a:cubicBezTo>
                        <a:cubicBezTo>
                          <a:pt x="132" y="55"/>
                          <a:pt x="132" y="55"/>
                          <a:pt x="132" y="55"/>
                        </a:cubicBezTo>
                        <a:cubicBezTo>
                          <a:pt x="131" y="55"/>
                          <a:pt x="131" y="55"/>
                          <a:pt x="131" y="55"/>
                        </a:cubicBezTo>
                        <a:cubicBezTo>
                          <a:pt x="131" y="55"/>
                          <a:pt x="131" y="55"/>
                          <a:pt x="131" y="55"/>
                        </a:cubicBezTo>
                        <a:cubicBezTo>
                          <a:pt x="131" y="55"/>
                          <a:pt x="131" y="55"/>
                          <a:pt x="131" y="55"/>
                        </a:cubicBezTo>
                        <a:cubicBezTo>
                          <a:pt x="131" y="56"/>
                          <a:pt x="131" y="56"/>
                          <a:pt x="131" y="56"/>
                        </a:cubicBezTo>
                        <a:cubicBezTo>
                          <a:pt x="131" y="56"/>
                          <a:pt x="131" y="56"/>
                          <a:pt x="131" y="56"/>
                        </a:cubicBezTo>
                        <a:cubicBezTo>
                          <a:pt x="131" y="56"/>
                          <a:pt x="131" y="56"/>
                          <a:pt x="131" y="56"/>
                        </a:cubicBezTo>
                        <a:cubicBezTo>
                          <a:pt x="131" y="56"/>
                          <a:pt x="131" y="56"/>
                          <a:pt x="131" y="56"/>
                        </a:cubicBezTo>
                        <a:cubicBezTo>
                          <a:pt x="130" y="56"/>
                          <a:pt x="130" y="56"/>
                          <a:pt x="130" y="56"/>
                        </a:cubicBezTo>
                        <a:cubicBezTo>
                          <a:pt x="130" y="56"/>
                          <a:pt x="130" y="56"/>
                          <a:pt x="130" y="56"/>
                        </a:cubicBezTo>
                        <a:cubicBezTo>
                          <a:pt x="130" y="57"/>
                          <a:pt x="130" y="57"/>
                          <a:pt x="130" y="57"/>
                        </a:cubicBezTo>
                        <a:cubicBezTo>
                          <a:pt x="130" y="57"/>
                          <a:pt x="130" y="57"/>
                          <a:pt x="130" y="57"/>
                        </a:cubicBezTo>
                        <a:cubicBezTo>
                          <a:pt x="130" y="57"/>
                          <a:pt x="130" y="57"/>
                          <a:pt x="130" y="57"/>
                        </a:cubicBezTo>
                        <a:cubicBezTo>
                          <a:pt x="129" y="57"/>
                          <a:pt x="129" y="57"/>
                          <a:pt x="129" y="57"/>
                        </a:cubicBezTo>
                        <a:cubicBezTo>
                          <a:pt x="129" y="58"/>
                          <a:pt x="129" y="58"/>
                          <a:pt x="129" y="58"/>
                        </a:cubicBezTo>
                        <a:cubicBezTo>
                          <a:pt x="129" y="58"/>
                          <a:pt x="129" y="58"/>
                          <a:pt x="129" y="58"/>
                        </a:cubicBezTo>
                        <a:cubicBezTo>
                          <a:pt x="129" y="58"/>
                          <a:pt x="129" y="58"/>
                          <a:pt x="129" y="58"/>
                        </a:cubicBezTo>
                        <a:cubicBezTo>
                          <a:pt x="129" y="58"/>
                          <a:pt x="129" y="58"/>
                          <a:pt x="129" y="58"/>
                        </a:cubicBezTo>
                        <a:cubicBezTo>
                          <a:pt x="129" y="58"/>
                          <a:pt x="129" y="58"/>
                          <a:pt x="129" y="58"/>
                        </a:cubicBezTo>
                        <a:cubicBezTo>
                          <a:pt x="129" y="58"/>
                          <a:pt x="129" y="58"/>
                          <a:pt x="129" y="58"/>
                        </a:cubicBezTo>
                        <a:cubicBezTo>
                          <a:pt x="129" y="58"/>
                          <a:pt x="129" y="58"/>
                          <a:pt x="129" y="58"/>
                        </a:cubicBezTo>
                        <a:cubicBezTo>
                          <a:pt x="129" y="58"/>
                          <a:pt x="129" y="58"/>
                          <a:pt x="129" y="58"/>
                        </a:cubicBezTo>
                        <a:cubicBezTo>
                          <a:pt x="129" y="59"/>
                          <a:pt x="129" y="59"/>
                          <a:pt x="129" y="59"/>
                        </a:cubicBezTo>
                        <a:cubicBezTo>
                          <a:pt x="129" y="59"/>
                          <a:pt x="129" y="59"/>
                          <a:pt x="129" y="59"/>
                        </a:cubicBezTo>
                        <a:cubicBezTo>
                          <a:pt x="129" y="59"/>
                          <a:pt x="129" y="59"/>
                          <a:pt x="129" y="59"/>
                        </a:cubicBezTo>
                        <a:cubicBezTo>
                          <a:pt x="129" y="59"/>
                          <a:pt x="129" y="59"/>
                          <a:pt x="129" y="59"/>
                        </a:cubicBezTo>
                        <a:cubicBezTo>
                          <a:pt x="129" y="59"/>
                          <a:pt x="129" y="59"/>
                          <a:pt x="129" y="59"/>
                        </a:cubicBezTo>
                        <a:cubicBezTo>
                          <a:pt x="129" y="60"/>
                          <a:pt x="129" y="60"/>
                          <a:pt x="129" y="61"/>
                        </a:cubicBezTo>
                        <a:cubicBezTo>
                          <a:pt x="129" y="61"/>
                          <a:pt x="129" y="61"/>
                          <a:pt x="129" y="61"/>
                        </a:cubicBezTo>
                        <a:cubicBezTo>
                          <a:pt x="129" y="61"/>
                          <a:pt x="129" y="61"/>
                          <a:pt x="129" y="61"/>
                        </a:cubicBezTo>
                        <a:cubicBezTo>
                          <a:pt x="129" y="61"/>
                          <a:pt x="130" y="62"/>
                          <a:pt x="131" y="63"/>
                        </a:cubicBezTo>
                        <a:cubicBezTo>
                          <a:pt x="131" y="63"/>
                          <a:pt x="131" y="63"/>
                          <a:pt x="131" y="63"/>
                        </a:cubicBezTo>
                        <a:cubicBezTo>
                          <a:pt x="131" y="63"/>
                          <a:pt x="131" y="63"/>
                          <a:pt x="131" y="63"/>
                        </a:cubicBezTo>
                        <a:cubicBezTo>
                          <a:pt x="131" y="63"/>
                          <a:pt x="131" y="63"/>
                          <a:pt x="131" y="63"/>
                        </a:cubicBezTo>
                        <a:cubicBezTo>
                          <a:pt x="131" y="63"/>
                          <a:pt x="132" y="64"/>
                          <a:pt x="132" y="64"/>
                        </a:cubicBezTo>
                        <a:cubicBezTo>
                          <a:pt x="132" y="64"/>
                          <a:pt x="132" y="64"/>
                          <a:pt x="132" y="64"/>
                        </a:cubicBezTo>
                        <a:cubicBezTo>
                          <a:pt x="132" y="64"/>
                          <a:pt x="132" y="64"/>
                          <a:pt x="132" y="64"/>
                        </a:cubicBezTo>
                        <a:cubicBezTo>
                          <a:pt x="111" y="77"/>
                          <a:pt x="111" y="77"/>
                          <a:pt x="111" y="77"/>
                        </a:cubicBezTo>
                        <a:cubicBezTo>
                          <a:pt x="107" y="75"/>
                          <a:pt x="102" y="74"/>
                          <a:pt x="98" y="75"/>
                        </a:cubicBezTo>
                        <a:cubicBezTo>
                          <a:pt x="98" y="75"/>
                          <a:pt x="98" y="75"/>
                          <a:pt x="98" y="75"/>
                        </a:cubicBezTo>
                        <a:cubicBezTo>
                          <a:pt x="97" y="75"/>
                          <a:pt x="97" y="75"/>
                          <a:pt x="97" y="75"/>
                        </a:cubicBezTo>
                        <a:cubicBezTo>
                          <a:pt x="97" y="75"/>
                          <a:pt x="97" y="75"/>
                          <a:pt x="97" y="75"/>
                        </a:cubicBezTo>
                        <a:cubicBezTo>
                          <a:pt x="96" y="76"/>
                          <a:pt x="96" y="76"/>
                          <a:pt x="96" y="76"/>
                        </a:cubicBezTo>
                        <a:cubicBezTo>
                          <a:pt x="96" y="76"/>
                          <a:pt x="96" y="76"/>
                          <a:pt x="96" y="76"/>
                        </a:cubicBezTo>
                        <a:cubicBezTo>
                          <a:pt x="95" y="76"/>
                          <a:pt x="95" y="76"/>
                          <a:pt x="95" y="76"/>
                        </a:cubicBezTo>
                        <a:cubicBezTo>
                          <a:pt x="95" y="76"/>
                          <a:pt x="95" y="76"/>
                          <a:pt x="95" y="76"/>
                        </a:cubicBezTo>
                        <a:cubicBezTo>
                          <a:pt x="94" y="77"/>
                          <a:pt x="94" y="77"/>
                          <a:pt x="94" y="77"/>
                        </a:cubicBezTo>
                        <a:cubicBezTo>
                          <a:pt x="20" y="34"/>
                          <a:pt x="20" y="34"/>
                          <a:pt x="20" y="34"/>
                        </a:cubicBezTo>
                        <a:cubicBezTo>
                          <a:pt x="21" y="34"/>
                          <a:pt x="21" y="34"/>
                          <a:pt x="21" y="34"/>
                        </a:cubicBezTo>
                        <a:cubicBezTo>
                          <a:pt x="21" y="33"/>
                          <a:pt x="21" y="33"/>
                          <a:pt x="21" y="33"/>
                        </a:cubicBezTo>
                        <a:cubicBezTo>
                          <a:pt x="21" y="33"/>
                          <a:pt x="21" y="33"/>
                          <a:pt x="21" y="33"/>
                        </a:cubicBezTo>
                        <a:cubicBezTo>
                          <a:pt x="21" y="33"/>
                          <a:pt x="21" y="33"/>
                          <a:pt x="21" y="33"/>
                        </a:cubicBezTo>
                        <a:cubicBezTo>
                          <a:pt x="21" y="33"/>
                          <a:pt x="21" y="33"/>
                          <a:pt x="21" y="33"/>
                        </a:cubicBezTo>
                        <a:cubicBezTo>
                          <a:pt x="22" y="33"/>
                          <a:pt x="22" y="33"/>
                          <a:pt x="22" y="33"/>
                        </a:cubicBezTo>
                        <a:cubicBezTo>
                          <a:pt x="22" y="33"/>
                          <a:pt x="22" y="33"/>
                          <a:pt x="22" y="33"/>
                        </a:cubicBezTo>
                        <a:cubicBezTo>
                          <a:pt x="22" y="33"/>
                          <a:pt x="22" y="33"/>
                          <a:pt x="22" y="33"/>
                        </a:cubicBezTo>
                        <a:cubicBezTo>
                          <a:pt x="22" y="32"/>
                          <a:pt x="22" y="32"/>
                          <a:pt x="22" y="32"/>
                        </a:cubicBezTo>
                        <a:cubicBezTo>
                          <a:pt x="22" y="32"/>
                          <a:pt x="22" y="32"/>
                          <a:pt x="22" y="32"/>
                        </a:cubicBezTo>
                        <a:cubicBezTo>
                          <a:pt x="22" y="32"/>
                          <a:pt x="22" y="32"/>
                          <a:pt x="22" y="32"/>
                        </a:cubicBezTo>
                        <a:cubicBezTo>
                          <a:pt x="23" y="32"/>
                          <a:pt x="23" y="32"/>
                          <a:pt x="23" y="32"/>
                        </a:cubicBezTo>
                        <a:cubicBezTo>
                          <a:pt x="23" y="32"/>
                          <a:pt x="23" y="32"/>
                          <a:pt x="23" y="32"/>
                        </a:cubicBezTo>
                        <a:cubicBezTo>
                          <a:pt x="23" y="32"/>
                          <a:pt x="23" y="32"/>
                          <a:pt x="23" y="32"/>
                        </a:cubicBezTo>
                        <a:cubicBezTo>
                          <a:pt x="23" y="32"/>
                          <a:pt x="23" y="32"/>
                          <a:pt x="23" y="32"/>
                        </a:cubicBezTo>
                        <a:cubicBezTo>
                          <a:pt x="23" y="32"/>
                          <a:pt x="23" y="32"/>
                          <a:pt x="23" y="32"/>
                        </a:cubicBezTo>
                        <a:cubicBezTo>
                          <a:pt x="23" y="32"/>
                          <a:pt x="23" y="32"/>
                          <a:pt x="23" y="32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0"/>
                          <a:pt x="23" y="30"/>
                          <a:pt x="23" y="30"/>
                        </a:cubicBezTo>
                        <a:cubicBezTo>
                          <a:pt x="24" y="30"/>
                          <a:pt x="24" y="30"/>
                          <a:pt x="24" y="30"/>
                        </a:cubicBezTo>
                        <a:cubicBezTo>
                          <a:pt x="24" y="30"/>
                          <a:pt x="24" y="30"/>
                          <a:pt x="24" y="30"/>
                        </a:cubicBezTo>
                        <a:cubicBezTo>
                          <a:pt x="24" y="30"/>
                          <a:pt x="24" y="30"/>
                          <a:pt x="24" y="30"/>
                        </a:cubicBezTo>
                        <a:cubicBezTo>
                          <a:pt x="24" y="30"/>
                          <a:pt x="24" y="30"/>
                          <a:pt x="24" y="30"/>
                        </a:cubicBezTo>
                        <a:cubicBezTo>
                          <a:pt x="24" y="30"/>
                          <a:pt x="24" y="30"/>
                          <a:pt x="24" y="30"/>
                        </a:cubicBezTo>
                        <a:cubicBezTo>
                          <a:pt x="24" y="29"/>
                          <a:pt x="24" y="29"/>
                          <a:pt x="24" y="29"/>
                        </a:cubicBezTo>
                        <a:cubicBezTo>
                          <a:pt x="24" y="29"/>
                          <a:pt x="24" y="29"/>
                          <a:pt x="24" y="29"/>
                        </a:cubicBezTo>
                        <a:cubicBezTo>
                          <a:pt x="24" y="29"/>
                          <a:pt x="24" y="29"/>
                          <a:pt x="24" y="29"/>
                        </a:cubicBezTo>
                        <a:cubicBezTo>
                          <a:pt x="24" y="29"/>
                          <a:pt x="24" y="29"/>
                          <a:pt x="24" y="29"/>
                        </a:cubicBezTo>
                        <a:cubicBezTo>
                          <a:pt x="24" y="27"/>
                          <a:pt x="23" y="26"/>
                          <a:pt x="20" y="24"/>
                        </a:cubicBezTo>
                        <a:cubicBezTo>
                          <a:pt x="42" y="12"/>
                          <a:pt x="42" y="12"/>
                          <a:pt x="42" y="12"/>
                        </a:cubicBezTo>
                        <a:cubicBezTo>
                          <a:pt x="43" y="12"/>
                          <a:pt x="44" y="13"/>
                          <a:pt x="45" y="13"/>
                        </a:cubicBez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60" name="Freeform 1105">
                    <a:extLst>
                      <a:ext uri="{FF2B5EF4-FFF2-40B4-BE49-F238E27FC236}">
                        <a16:creationId xmlns:a16="http://schemas.microsoft.com/office/drawing/2014/main" id="{29D15156-19B4-468C-A892-AC32F0C353BD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606" y="3273"/>
                    <a:ext cx="63" cy="38"/>
                  </a:xfrm>
                  <a:custGeom>
                    <a:avLst/>
                    <a:gdLst>
                      <a:gd name="T0" fmla="*/ 33 w 40"/>
                      <a:gd name="T1" fmla="*/ 20 h 24"/>
                      <a:gd name="T2" fmla="*/ 36 w 40"/>
                      <a:gd name="T3" fmla="*/ 19 h 24"/>
                      <a:gd name="T4" fmla="*/ 37 w 40"/>
                      <a:gd name="T5" fmla="*/ 18 h 24"/>
                      <a:gd name="T6" fmla="*/ 38 w 40"/>
                      <a:gd name="T7" fmla="*/ 17 h 24"/>
                      <a:gd name="T8" fmla="*/ 38 w 40"/>
                      <a:gd name="T9" fmla="*/ 16 h 24"/>
                      <a:gd name="T10" fmla="*/ 39 w 40"/>
                      <a:gd name="T11" fmla="*/ 16 h 24"/>
                      <a:gd name="T12" fmla="*/ 39 w 40"/>
                      <a:gd name="T13" fmla="*/ 14 h 24"/>
                      <a:gd name="T14" fmla="*/ 40 w 40"/>
                      <a:gd name="T15" fmla="*/ 13 h 24"/>
                      <a:gd name="T16" fmla="*/ 40 w 40"/>
                      <a:gd name="T17" fmla="*/ 12 h 24"/>
                      <a:gd name="T18" fmla="*/ 40 w 40"/>
                      <a:gd name="T19" fmla="*/ 11 h 24"/>
                      <a:gd name="T20" fmla="*/ 40 w 40"/>
                      <a:gd name="T21" fmla="*/ 10 h 24"/>
                      <a:gd name="T22" fmla="*/ 40 w 40"/>
                      <a:gd name="T23" fmla="*/ 9 h 24"/>
                      <a:gd name="T24" fmla="*/ 39 w 40"/>
                      <a:gd name="T25" fmla="*/ 8 h 24"/>
                      <a:gd name="T26" fmla="*/ 39 w 40"/>
                      <a:gd name="T27" fmla="*/ 7 h 24"/>
                      <a:gd name="T28" fmla="*/ 38 w 40"/>
                      <a:gd name="T29" fmla="*/ 6 h 24"/>
                      <a:gd name="T30" fmla="*/ 37 w 40"/>
                      <a:gd name="T31" fmla="*/ 5 h 24"/>
                      <a:gd name="T32" fmla="*/ 36 w 40"/>
                      <a:gd name="T33" fmla="*/ 4 h 24"/>
                      <a:gd name="T34" fmla="*/ 35 w 40"/>
                      <a:gd name="T35" fmla="*/ 4 h 24"/>
                      <a:gd name="T36" fmla="*/ 34 w 40"/>
                      <a:gd name="T37" fmla="*/ 3 h 24"/>
                      <a:gd name="T38" fmla="*/ 32 w 40"/>
                      <a:gd name="T39" fmla="*/ 2 h 24"/>
                      <a:gd name="T40" fmla="*/ 30 w 40"/>
                      <a:gd name="T41" fmla="*/ 1 h 24"/>
                      <a:gd name="T42" fmla="*/ 29 w 40"/>
                      <a:gd name="T43" fmla="*/ 1 h 24"/>
                      <a:gd name="T44" fmla="*/ 27 w 40"/>
                      <a:gd name="T45" fmla="*/ 0 h 24"/>
                      <a:gd name="T46" fmla="*/ 25 w 40"/>
                      <a:gd name="T47" fmla="*/ 0 h 24"/>
                      <a:gd name="T48" fmla="*/ 24 w 40"/>
                      <a:gd name="T49" fmla="*/ 0 h 24"/>
                      <a:gd name="T50" fmla="*/ 22 w 40"/>
                      <a:gd name="T51" fmla="*/ 0 h 24"/>
                      <a:gd name="T52" fmla="*/ 21 w 40"/>
                      <a:gd name="T53" fmla="*/ 0 h 24"/>
                      <a:gd name="T54" fmla="*/ 19 w 40"/>
                      <a:gd name="T55" fmla="*/ 0 h 24"/>
                      <a:gd name="T56" fmla="*/ 17 w 40"/>
                      <a:gd name="T57" fmla="*/ 0 h 24"/>
                      <a:gd name="T58" fmla="*/ 16 w 40"/>
                      <a:gd name="T59" fmla="*/ 0 h 24"/>
                      <a:gd name="T60" fmla="*/ 13 w 40"/>
                      <a:gd name="T61" fmla="*/ 0 h 24"/>
                      <a:gd name="T62" fmla="*/ 12 w 40"/>
                      <a:gd name="T63" fmla="*/ 1 h 24"/>
                      <a:gd name="T64" fmla="*/ 10 w 40"/>
                      <a:gd name="T65" fmla="*/ 1 h 24"/>
                      <a:gd name="T66" fmla="*/ 8 w 40"/>
                      <a:gd name="T67" fmla="*/ 2 h 24"/>
                      <a:gd name="T68" fmla="*/ 6 w 40"/>
                      <a:gd name="T69" fmla="*/ 3 h 24"/>
                      <a:gd name="T70" fmla="*/ 5 w 40"/>
                      <a:gd name="T71" fmla="*/ 4 h 24"/>
                      <a:gd name="T72" fmla="*/ 4 w 40"/>
                      <a:gd name="T73" fmla="*/ 5 h 24"/>
                      <a:gd name="T74" fmla="*/ 3 w 40"/>
                      <a:gd name="T75" fmla="*/ 5 h 24"/>
                      <a:gd name="T76" fmla="*/ 2 w 40"/>
                      <a:gd name="T77" fmla="*/ 6 h 24"/>
                      <a:gd name="T78" fmla="*/ 1 w 40"/>
                      <a:gd name="T79" fmla="*/ 8 h 24"/>
                      <a:gd name="T80" fmla="*/ 1 w 40"/>
                      <a:gd name="T81" fmla="*/ 9 h 24"/>
                      <a:gd name="T82" fmla="*/ 1 w 40"/>
                      <a:gd name="T83" fmla="*/ 9 h 24"/>
                      <a:gd name="T84" fmla="*/ 0 w 40"/>
                      <a:gd name="T85" fmla="*/ 10 h 24"/>
                      <a:gd name="T86" fmla="*/ 0 w 40"/>
                      <a:gd name="T87" fmla="*/ 11 h 24"/>
                      <a:gd name="T88" fmla="*/ 31 w 40"/>
                      <a:gd name="T89" fmla="*/ 21 h 24"/>
                      <a:gd name="T90" fmla="*/ 30 w 40"/>
                      <a:gd name="T91" fmla="*/ 7 h 24"/>
                      <a:gd name="T92" fmla="*/ 26 w 40"/>
                      <a:gd name="T93" fmla="*/ 10 h 24"/>
                      <a:gd name="T94" fmla="*/ 23 w 40"/>
                      <a:gd name="T95" fmla="*/ 10 h 24"/>
                      <a:gd name="T96" fmla="*/ 19 w 40"/>
                      <a:gd name="T97" fmla="*/ 17 h 24"/>
                      <a:gd name="T98" fmla="*/ 11 w 40"/>
                      <a:gd name="T99" fmla="*/ 16 h 24"/>
                      <a:gd name="T100" fmla="*/ 11 w 40"/>
                      <a:gd name="T101" fmla="*/ 10 h 24"/>
                      <a:gd name="T102" fmla="*/ 15 w 40"/>
                      <a:gd name="T103" fmla="*/ 13 h 24"/>
                      <a:gd name="T104" fmla="*/ 18 w 40"/>
                      <a:gd name="T105" fmla="*/ 6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40" h="24">
                        <a:moveTo>
                          <a:pt x="31" y="21"/>
                        </a:moveTo>
                        <a:cubicBezTo>
                          <a:pt x="31" y="21"/>
                          <a:pt x="31" y="21"/>
                          <a:pt x="31" y="21"/>
                        </a:cubicBezTo>
                        <a:cubicBezTo>
                          <a:pt x="31" y="21"/>
                          <a:pt x="31" y="21"/>
                          <a:pt x="31" y="21"/>
                        </a:cubicBezTo>
                        <a:cubicBezTo>
                          <a:pt x="32" y="21"/>
                          <a:pt x="33" y="20"/>
                          <a:pt x="33" y="20"/>
                        </a:cubicBezTo>
                        <a:cubicBezTo>
                          <a:pt x="34" y="20"/>
                          <a:pt x="34" y="20"/>
                          <a:pt x="34" y="20"/>
                        </a:cubicBezTo>
                        <a:cubicBezTo>
                          <a:pt x="34" y="19"/>
                          <a:pt x="34" y="19"/>
                          <a:pt x="34" y="19"/>
                        </a:cubicBezTo>
                        <a:cubicBezTo>
                          <a:pt x="35" y="19"/>
                          <a:pt x="35" y="19"/>
                          <a:pt x="35" y="19"/>
                        </a:cubicBezTo>
                        <a:cubicBezTo>
                          <a:pt x="36" y="19"/>
                          <a:pt x="36" y="19"/>
                          <a:pt x="36" y="19"/>
                        </a:cubicBezTo>
                        <a:cubicBezTo>
                          <a:pt x="36" y="18"/>
                          <a:pt x="36" y="18"/>
                          <a:pt x="36" y="18"/>
                        </a:cubicBezTo>
                        <a:cubicBezTo>
                          <a:pt x="36" y="18"/>
                          <a:pt x="36" y="18"/>
                          <a:pt x="36" y="18"/>
                        </a:cubicBezTo>
                        <a:cubicBezTo>
                          <a:pt x="36" y="18"/>
                          <a:pt x="36" y="18"/>
                          <a:pt x="36" y="18"/>
                        </a:cubicBezTo>
                        <a:cubicBezTo>
                          <a:pt x="37" y="18"/>
                          <a:pt x="37" y="18"/>
                          <a:pt x="37" y="18"/>
                        </a:cubicBezTo>
                        <a:cubicBezTo>
                          <a:pt x="37" y="18"/>
                          <a:pt x="37" y="18"/>
                          <a:pt x="37" y="18"/>
                        </a:cubicBezTo>
                        <a:cubicBezTo>
                          <a:pt x="37" y="17"/>
                          <a:pt x="37" y="17"/>
                          <a:pt x="37" y="17"/>
                        </a:cubicBezTo>
                        <a:cubicBezTo>
                          <a:pt x="37" y="17"/>
                          <a:pt x="37" y="17"/>
                          <a:pt x="37" y="17"/>
                        </a:cubicBezTo>
                        <a:cubicBezTo>
                          <a:pt x="38" y="17"/>
                          <a:pt x="38" y="17"/>
                          <a:pt x="38" y="17"/>
                        </a:cubicBezTo>
                        <a:cubicBezTo>
                          <a:pt x="38" y="17"/>
                          <a:pt x="38" y="17"/>
                          <a:pt x="38" y="17"/>
                        </a:cubicBezTo>
                        <a:cubicBezTo>
                          <a:pt x="38" y="17"/>
                          <a:pt x="38" y="17"/>
                          <a:pt x="38" y="17"/>
                        </a:cubicBezTo>
                        <a:cubicBezTo>
                          <a:pt x="38" y="16"/>
                          <a:pt x="38" y="16"/>
                          <a:pt x="38" y="16"/>
                        </a:cubicBezTo>
                        <a:cubicBezTo>
                          <a:pt x="38" y="16"/>
                          <a:pt x="38" y="16"/>
                          <a:pt x="38" y="16"/>
                        </a:cubicBezTo>
                        <a:cubicBezTo>
                          <a:pt x="38" y="16"/>
                          <a:pt x="38" y="16"/>
                          <a:pt x="38" y="16"/>
                        </a:cubicBezTo>
                        <a:cubicBezTo>
                          <a:pt x="39" y="16"/>
                          <a:pt x="39" y="16"/>
                          <a:pt x="39" y="16"/>
                        </a:cubicBezTo>
                        <a:cubicBezTo>
                          <a:pt x="39" y="16"/>
                          <a:pt x="39" y="16"/>
                          <a:pt x="39" y="16"/>
                        </a:cubicBezTo>
                        <a:cubicBezTo>
                          <a:pt x="39" y="16"/>
                          <a:pt x="39" y="16"/>
                          <a:pt x="39" y="16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39" y="14"/>
                          <a:pt x="39" y="14"/>
                          <a:pt x="39" y="14"/>
                        </a:cubicBezTo>
                        <a:cubicBezTo>
                          <a:pt x="40" y="14"/>
                          <a:pt x="40" y="14"/>
                          <a:pt x="40" y="14"/>
                        </a:cubicBezTo>
                        <a:cubicBezTo>
                          <a:pt x="40" y="14"/>
                          <a:pt x="40" y="14"/>
                          <a:pt x="40" y="14"/>
                        </a:cubicBezTo>
                        <a:cubicBezTo>
                          <a:pt x="40" y="14"/>
                          <a:pt x="40" y="14"/>
                          <a:pt x="40" y="14"/>
                        </a:cubicBezTo>
                        <a:cubicBezTo>
                          <a:pt x="40" y="13"/>
                          <a:pt x="40" y="13"/>
                          <a:pt x="40" y="13"/>
                        </a:cubicBezTo>
                        <a:cubicBezTo>
                          <a:pt x="40" y="13"/>
                          <a:pt x="40" y="13"/>
                          <a:pt x="40" y="13"/>
                        </a:cubicBezTo>
                        <a:cubicBezTo>
                          <a:pt x="40" y="13"/>
                          <a:pt x="40" y="13"/>
                          <a:pt x="40" y="13"/>
                        </a:cubicBezTo>
                        <a:cubicBezTo>
                          <a:pt x="40" y="13"/>
                          <a:pt x="40" y="13"/>
                          <a:pt x="40" y="13"/>
                        </a:cubicBezTo>
                        <a:cubicBezTo>
                          <a:pt x="40" y="12"/>
                          <a:pt x="40" y="12"/>
                          <a:pt x="40" y="12"/>
                        </a:cubicBezTo>
                        <a:cubicBezTo>
                          <a:pt x="40" y="12"/>
                          <a:pt x="40" y="12"/>
                          <a:pt x="40" y="12"/>
                        </a:cubicBezTo>
                        <a:cubicBezTo>
                          <a:pt x="40" y="12"/>
                          <a:pt x="40" y="12"/>
                          <a:pt x="40" y="12"/>
                        </a:cubicBezTo>
                        <a:cubicBezTo>
                          <a:pt x="40" y="12"/>
                          <a:pt x="40" y="12"/>
                          <a:pt x="40" y="12"/>
                        </a:cubicBezTo>
                        <a:cubicBezTo>
                          <a:pt x="40" y="11"/>
                          <a:pt x="40" y="11"/>
                          <a:pt x="40" y="11"/>
                        </a:cubicBezTo>
                        <a:cubicBezTo>
                          <a:pt x="40" y="11"/>
                          <a:pt x="40" y="11"/>
                          <a:pt x="40" y="11"/>
                        </a:cubicBezTo>
                        <a:cubicBezTo>
                          <a:pt x="40" y="11"/>
                          <a:pt x="40" y="11"/>
                          <a:pt x="40" y="11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0" y="9"/>
                          <a:pt x="40" y="9"/>
                          <a:pt x="40" y="9"/>
                        </a:cubicBezTo>
                        <a:cubicBezTo>
                          <a:pt x="40" y="9"/>
                          <a:pt x="40" y="9"/>
                          <a:pt x="40" y="9"/>
                        </a:cubicBezTo>
                        <a:cubicBezTo>
                          <a:pt x="40" y="9"/>
                          <a:pt x="40" y="9"/>
                          <a:pt x="40" y="9"/>
                        </a:cubicBezTo>
                        <a:cubicBezTo>
                          <a:pt x="40" y="8"/>
                          <a:pt x="40" y="8"/>
                          <a:pt x="40" y="8"/>
                        </a:cubicBezTo>
                        <a:cubicBezTo>
                          <a:pt x="40" y="8"/>
                          <a:pt x="40" y="8"/>
                          <a:pt x="40" y="8"/>
                        </a:cubicBezTo>
                        <a:cubicBezTo>
                          <a:pt x="39" y="8"/>
                          <a:pt x="39" y="8"/>
                          <a:pt x="39" y="8"/>
                        </a:cubicBezTo>
                        <a:cubicBezTo>
                          <a:pt x="39" y="8"/>
                          <a:pt x="39" y="8"/>
                          <a:pt x="39" y="8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8" y="6"/>
                          <a:pt x="38" y="6"/>
                          <a:pt x="38" y="6"/>
                        </a:cubicBezTo>
                        <a:cubicBezTo>
                          <a:pt x="38" y="6"/>
                          <a:pt x="38" y="6"/>
                          <a:pt x="38" y="6"/>
                        </a:cubicBezTo>
                        <a:cubicBezTo>
                          <a:pt x="38" y="6"/>
                          <a:pt x="38" y="6"/>
                          <a:pt x="38" y="6"/>
                        </a:cubicBezTo>
                        <a:cubicBezTo>
                          <a:pt x="38" y="6"/>
                          <a:pt x="38" y="6"/>
                          <a:pt x="38" y="6"/>
                        </a:cubicBezTo>
                        <a:cubicBezTo>
                          <a:pt x="37" y="5"/>
                          <a:pt x="37" y="5"/>
                          <a:pt x="37" y="5"/>
                        </a:cubicBezTo>
                        <a:cubicBezTo>
                          <a:pt x="37" y="5"/>
                          <a:pt x="37" y="5"/>
                          <a:pt x="37" y="5"/>
                        </a:cubicBezTo>
                        <a:cubicBezTo>
                          <a:pt x="37" y="5"/>
                          <a:pt x="37" y="5"/>
                          <a:pt x="37" y="5"/>
                        </a:cubicBezTo>
                        <a:cubicBezTo>
                          <a:pt x="37" y="5"/>
                          <a:pt x="37" y="5"/>
                          <a:pt x="37" y="5"/>
                        </a:cubicBezTo>
                        <a:cubicBezTo>
                          <a:pt x="37" y="5"/>
                          <a:pt x="37" y="5"/>
                          <a:pt x="37" y="5"/>
                        </a:cubicBezTo>
                        <a:cubicBezTo>
                          <a:pt x="36" y="4"/>
                          <a:pt x="36" y="4"/>
                          <a:pt x="36" y="4"/>
                        </a:cubicBezTo>
                        <a:cubicBezTo>
                          <a:pt x="36" y="4"/>
                          <a:pt x="36" y="4"/>
                          <a:pt x="36" y="4"/>
                        </a:cubicBezTo>
                        <a:cubicBezTo>
                          <a:pt x="36" y="4"/>
                          <a:pt x="36" y="4"/>
                          <a:pt x="36" y="4"/>
                        </a:cubicBezTo>
                        <a:cubicBezTo>
                          <a:pt x="36" y="4"/>
                          <a:pt x="36" y="4"/>
                          <a:pt x="36" y="4"/>
                        </a:cubicBezTo>
                        <a:cubicBezTo>
                          <a:pt x="35" y="4"/>
                          <a:pt x="35" y="4"/>
                          <a:pt x="35" y="4"/>
                        </a:cubicBezTo>
                        <a:cubicBezTo>
                          <a:pt x="35" y="3"/>
                          <a:pt x="35" y="3"/>
                          <a:pt x="35" y="3"/>
                        </a:cubicBezTo>
                        <a:cubicBezTo>
                          <a:pt x="34" y="3"/>
                          <a:pt x="34" y="3"/>
                          <a:pt x="34" y="3"/>
                        </a:cubicBezTo>
                        <a:cubicBezTo>
                          <a:pt x="34" y="3"/>
                          <a:pt x="34" y="3"/>
                          <a:pt x="34" y="3"/>
                        </a:cubicBezTo>
                        <a:cubicBezTo>
                          <a:pt x="34" y="3"/>
                          <a:pt x="34" y="3"/>
                          <a:pt x="34" y="3"/>
                        </a:cubicBezTo>
                        <a:cubicBezTo>
                          <a:pt x="33" y="2"/>
                          <a:pt x="33" y="2"/>
                          <a:pt x="33" y="2"/>
                        </a:cubicBezTo>
                        <a:cubicBezTo>
                          <a:pt x="33" y="2"/>
                          <a:pt x="33" y="2"/>
                          <a:pt x="33" y="2"/>
                        </a:cubicBezTo>
                        <a:cubicBezTo>
                          <a:pt x="33" y="2"/>
                          <a:pt x="33" y="2"/>
                          <a:pt x="33" y="2"/>
                        </a:cubicBezTo>
                        <a:cubicBezTo>
                          <a:pt x="32" y="2"/>
                          <a:pt x="32" y="2"/>
                          <a:pt x="32" y="2"/>
                        </a:cubicBezTo>
                        <a:cubicBezTo>
                          <a:pt x="32" y="2"/>
                          <a:pt x="32" y="2"/>
                          <a:pt x="32" y="2"/>
                        </a:cubicBezTo>
                        <a:cubicBezTo>
                          <a:pt x="31" y="2"/>
                          <a:pt x="31" y="2"/>
                          <a:pt x="31" y="2"/>
                        </a:cubicBezTo>
                        <a:cubicBezTo>
                          <a:pt x="31" y="2"/>
                          <a:pt x="31" y="2"/>
                          <a:pt x="31" y="2"/>
                        </a:cubicBezTo>
                        <a:cubicBezTo>
                          <a:pt x="30" y="1"/>
                          <a:pt x="30" y="1"/>
                          <a:pt x="30" y="1"/>
                        </a:cubicBezTo>
                        <a:cubicBezTo>
                          <a:pt x="30" y="1"/>
                          <a:pt x="30" y="1"/>
                          <a:pt x="30" y="1"/>
                        </a:cubicBezTo>
                        <a:cubicBezTo>
                          <a:pt x="29" y="1"/>
                          <a:pt x="29" y="1"/>
                          <a:pt x="29" y="1"/>
                        </a:cubicBezTo>
                        <a:cubicBezTo>
                          <a:pt x="29" y="1"/>
                          <a:pt x="29" y="1"/>
                          <a:pt x="29" y="1"/>
                        </a:cubicBezTo>
                        <a:cubicBezTo>
                          <a:pt x="29" y="1"/>
                          <a:pt x="29" y="1"/>
                          <a:pt x="29" y="1"/>
                        </a:cubicBezTo>
                        <a:cubicBezTo>
                          <a:pt x="28" y="1"/>
                          <a:pt x="28" y="1"/>
                          <a:pt x="28" y="1"/>
                        </a:cubicBezTo>
                        <a:cubicBezTo>
                          <a:pt x="28" y="1"/>
                          <a:pt x="28" y="1"/>
                          <a:pt x="28" y="1"/>
                        </a:cubicBez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26" y="0"/>
                          <a:pt x="26" y="0"/>
                          <a:pt x="26" y="0"/>
                        </a:cubicBezTo>
                        <a:cubicBezTo>
                          <a:pt x="26" y="0"/>
                          <a:pt x="26" y="0"/>
                          <a:pt x="26" y="0"/>
                        </a:cubicBezTo>
                        <a:cubicBezTo>
                          <a:pt x="25" y="0"/>
                          <a:pt x="25" y="0"/>
                          <a:pt x="25" y="0"/>
                        </a:cubicBezTo>
                        <a:cubicBezTo>
                          <a:pt x="25" y="0"/>
                          <a:pt x="25" y="0"/>
                          <a:pt x="25" y="0"/>
                        </a:cubicBezTo>
                        <a:cubicBezTo>
                          <a:pt x="25" y="0"/>
                          <a:pt x="25" y="0"/>
                          <a:pt x="25" y="0"/>
                        </a:cubicBezTo>
                        <a:cubicBezTo>
                          <a:pt x="24" y="0"/>
                          <a:pt x="24" y="0"/>
                          <a:pt x="24" y="0"/>
                        </a:cubicBezTo>
                        <a:cubicBezTo>
                          <a:pt x="24" y="0"/>
                          <a:pt x="24" y="0"/>
                          <a:pt x="24" y="0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2" y="0"/>
                          <a:pt x="22" y="0"/>
                          <a:pt x="22" y="0"/>
                        </a:cubicBezTo>
                        <a:cubicBezTo>
                          <a:pt x="22" y="0"/>
                          <a:pt x="22" y="0"/>
                          <a:pt x="22" y="0"/>
                        </a:cubicBez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20" y="0"/>
                          <a:pt x="20" y="0"/>
                          <a:pt x="20" y="0"/>
                        </a:cubicBezTo>
                        <a:cubicBezTo>
                          <a:pt x="20" y="0"/>
                          <a:pt x="20" y="0"/>
                          <a:pt x="20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5" y="0"/>
                          <a:pt x="15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1"/>
                          <a:pt x="13" y="1"/>
                          <a:pt x="13" y="1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1" y="10"/>
                          <a:pt x="1" y="10"/>
                          <a:pt x="1" y="10"/>
                        </a:cubicBezTo>
                        <a:cubicBezTo>
                          <a:pt x="1" y="10"/>
                          <a:pt x="1" y="10"/>
                          <a:pt x="1" y="10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0" y="14"/>
                          <a:pt x="2" y="17"/>
                          <a:pt x="6" y="19"/>
                        </a:cubicBezTo>
                        <a:cubicBezTo>
                          <a:pt x="13" y="23"/>
                          <a:pt x="23" y="24"/>
                          <a:pt x="31" y="21"/>
                        </a:cubicBezTo>
                        <a:close/>
                        <a:moveTo>
                          <a:pt x="22" y="5"/>
                        </a:moveTo>
                        <a:cubicBezTo>
                          <a:pt x="24" y="5"/>
                          <a:pt x="26" y="5"/>
                          <a:pt x="27" y="6"/>
                        </a:cubicBezTo>
                        <a:cubicBezTo>
                          <a:pt x="28" y="6"/>
                          <a:pt x="28" y="6"/>
                          <a:pt x="28" y="6"/>
                        </a:cubicBezTo>
                        <a:cubicBezTo>
                          <a:pt x="30" y="7"/>
                          <a:pt x="30" y="7"/>
                          <a:pt x="30" y="7"/>
                        </a:cubicBezTo>
                        <a:cubicBezTo>
                          <a:pt x="29" y="7"/>
                          <a:pt x="29" y="7"/>
                          <a:pt x="29" y="7"/>
                        </a:cubicBezTo>
                        <a:cubicBezTo>
                          <a:pt x="30" y="8"/>
                          <a:pt x="31" y="9"/>
                          <a:pt x="31" y="10"/>
                        </a:cubicBezTo>
                        <a:cubicBezTo>
                          <a:pt x="31" y="10"/>
                          <a:pt x="31" y="11"/>
                          <a:pt x="30" y="12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3" y="10"/>
                          <a:pt x="23" y="10"/>
                          <a:pt x="23" y="10"/>
                        </a:cubicBezTo>
                        <a:cubicBezTo>
                          <a:pt x="25" y="12"/>
                          <a:pt x="26" y="13"/>
                          <a:pt x="26" y="13"/>
                        </a:cubicBezTo>
                        <a:cubicBezTo>
                          <a:pt x="26" y="14"/>
                          <a:pt x="25" y="15"/>
                          <a:pt x="24" y="16"/>
                        </a:cubicBezTo>
                        <a:cubicBezTo>
                          <a:pt x="23" y="16"/>
                          <a:pt x="23" y="17"/>
                          <a:pt x="22" y="17"/>
                        </a:cubicBezTo>
                        <a:cubicBezTo>
                          <a:pt x="21" y="17"/>
                          <a:pt x="20" y="17"/>
                          <a:pt x="19" y="17"/>
                        </a:cubicBezTo>
                        <a:cubicBezTo>
                          <a:pt x="18" y="17"/>
                          <a:pt x="17" y="17"/>
                          <a:pt x="17" y="17"/>
                        </a:cubicBezTo>
                        <a:cubicBezTo>
                          <a:pt x="16" y="16"/>
                          <a:pt x="15" y="16"/>
                          <a:pt x="14" y="16"/>
                        </a:cubicBezTo>
                        <a:cubicBezTo>
                          <a:pt x="12" y="17"/>
                          <a:pt x="12" y="17"/>
                          <a:pt x="12" y="17"/>
                        </a:cubicBezTo>
                        <a:cubicBezTo>
                          <a:pt x="11" y="16"/>
                          <a:pt x="11" y="16"/>
                          <a:pt x="11" y="16"/>
                        </a:cubicBezTo>
                        <a:cubicBezTo>
                          <a:pt x="13" y="15"/>
                          <a:pt x="13" y="15"/>
                          <a:pt x="13" y="15"/>
                        </a:cubicBezTo>
                        <a:cubicBezTo>
                          <a:pt x="12" y="14"/>
                          <a:pt x="11" y="14"/>
                          <a:pt x="11" y="13"/>
                        </a:cubicBezTo>
                        <a:cubicBezTo>
                          <a:pt x="11" y="13"/>
                          <a:pt x="10" y="12"/>
                          <a:pt x="10" y="12"/>
                        </a:cubicBezTo>
                        <a:cubicBezTo>
                          <a:pt x="10" y="11"/>
                          <a:pt x="10" y="11"/>
                          <a:pt x="11" y="10"/>
                        </a:cubicBezTo>
                        <a:cubicBezTo>
                          <a:pt x="11" y="10"/>
                          <a:pt x="11" y="10"/>
                          <a:pt x="12" y="9"/>
                        </a:cubicBezTo>
                        <a:cubicBezTo>
                          <a:pt x="16" y="11"/>
                          <a:pt x="16" y="11"/>
                          <a:pt x="16" y="11"/>
                        </a:cubicBezTo>
                        <a:cubicBezTo>
                          <a:pt x="16" y="12"/>
                          <a:pt x="15" y="12"/>
                          <a:pt x="15" y="12"/>
                        </a:cubicBezTo>
                        <a:cubicBezTo>
                          <a:pt x="15" y="13"/>
                          <a:pt x="15" y="13"/>
                          <a:pt x="15" y="13"/>
                        </a:cubicBezTo>
                        <a:cubicBezTo>
                          <a:pt x="19" y="11"/>
                          <a:pt x="19" y="11"/>
                          <a:pt x="19" y="11"/>
                        </a:cubicBezTo>
                        <a:cubicBezTo>
                          <a:pt x="18" y="10"/>
                          <a:pt x="17" y="10"/>
                          <a:pt x="17" y="9"/>
                        </a:cubicBezTo>
                        <a:cubicBezTo>
                          <a:pt x="17" y="9"/>
                          <a:pt x="17" y="8"/>
                          <a:pt x="17" y="8"/>
                        </a:cubicBezTo>
                        <a:cubicBezTo>
                          <a:pt x="17" y="7"/>
                          <a:pt x="18" y="6"/>
                          <a:pt x="18" y="6"/>
                        </a:cubicBezTo>
                        <a:cubicBezTo>
                          <a:pt x="20" y="5"/>
                          <a:pt x="21" y="5"/>
                          <a:pt x="22" y="5"/>
                        </a:cubicBez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61" name="Freeform 1106">
                    <a:extLst>
                      <a:ext uri="{FF2B5EF4-FFF2-40B4-BE49-F238E27FC236}">
                        <a16:creationId xmlns:a16="http://schemas.microsoft.com/office/drawing/2014/main" id="{4952D620-D448-4809-B2D3-18CD8EAC21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3" y="3267"/>
                    <a:ext cx="160" cy="123"/>
                  </a:xfrm>
                  <a:custGeom>
                    <a:avLst/>
                    <a:gdLst>
                      <a:gd name="T0" fmla="*/ 160 w 160"/>
                      <a:gd name="T1" fmla="*/ 93 h 123"/>
                      <a:gd name="T2" fmla="*/ 0 w 160"/>
                      <a:gd name="T3" fmla="*/ 0 h 123"/>
                      <a:gd name="T4" fmla="*/ 0 w 160"/>
                      <a:gd name="T5" fmla="*/ 30 h 123"/>
                      <a:gd name="T6" fmla="*/ 160 w 160"/>
                      <a:gd name="T7" fmla="*/ 123 h 123"/>
                      <a:gd name="T8" fmla="*/ 160 w 160"/>
                      <a:gd name="T9" fmla="*/ 93 h 1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60" h="123">
                        <a:moveTo>
                          <a:pt x="160" y="93"/>
                        </a:moveTo>
                        <a:lnTo>
                          <a:pt x="0" y="0"/>
                        </a:lnTo>
                        <a:lnTo>
                          <a:pt x="0" y="30"/>
                        </a:lnTo>
                        <a:lnTo>
                          <a:pt x="160" y="123"/>
                        </a:lnTo>
                        <a:lnTo>
                          <a:pt x="160" y="93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62" name="Freeform 1107">
                    <a:extLst>
                      <a:ext uri="{FF2B5EF4-FFF2-40B4-BE49-F238E27FC236}">
                        <a16:creationId xmlns:a16="http://schemas.microsoft.com/office/drawing/2014/main" id="{78D04F58-47B1-43F3-A32C-DAF8A6D2F7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33" y="3314"/>
                    <a:ext cx="77" cy="76"/>
                  </a:xfrm>
                  <a:custGeom>
                    <a:avLst/>
                    <a:gdLst>
                      <a:gd name="T0" fmla="*/ 0 w 77"/>
                      <a:gd name="T1" fmla="*/ 46 h 76"/>
                      <a:gd name="T2" fmla="*/ 0 w 77"/>
                      <a:gd name="T3" fmla="*/ 76 h 76"/>
                      <a:gd name="T4" fmla="*/ 77 w 77"/>
                      <a:gd name="T5" fmla="*/ 30 h 76"/>
                      <a:gd name="T6" fmla="*/ 77 w 77"/>
                      <a:gd name="T7" fmla="*/ 0 h 76"/>
                      <a:gd name="T8" fmla="*/ 0 w 77"/>
                      <a:gd name="T9" fmla="*/ 46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7" h="76">
                        <a:moveTo>
                          <a:pt x="0" y="46"/>
                        </a:moveTo>
                        <a:lnTo>
                          <a:pt x="0" y="76"/>
                        </a:lnTo>
                        <a:lnTo>
                          <a:pt x="77" y="30"/>
                        </a:lnTo>
                        <a:lnTo>
                          <a:pt x="77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568C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63" name="Rectangle 1108">
                    <a:extLst>
                      <a:ext uri="{FF2B5EF4-FFF2-40B4-BE49-F238E27FC236}">
                        <a16:creationId xmlns:a16="http://schemas.microsoft.com/office/drawing/2014/main" id="{9CE7E08C-FA35-417A-A9EC-2C0ACD5D82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2" y="3209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64" name="Rectangle 1109">
                    <a:extLst>
                      <a:ext uri="{FF2B5EF4-FFF2-40B4-BE49-F238E27FC236}">
                        <a16:creationId xmlns:a16="http://schemas.microsoft.com/office/drawing/2014/main" id="{F7D78A7B-3830-4523-B36F-515F2FE5DB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2" y="3207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65" name="Rectangle 1110">
                    <a:extLst>
                      <a:ext uri="{FF2B5EF4-FFF2-40B4-BE49-F238E27FC236}">
                        <a16:creationId xmlns:a16="http://schemas.microsoft.com/office/drawing/2014/main" id="{D2E08A48-C828-4FBD-8901-EF2C4F1634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2" y="3205"/>
                    <a:ext cx="1" cy="2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66" name="Rectangle 1111">
                    <a:extLst>
                      <a:ext uri="{FF2B5EF4-FFF2-40B4-BE49-F238E27FC236}">
                        <a16:creationId xmlns:a16="http://schemas.microsoft.com/office/drawing/2014/main" id="{FF14D111-C60A-4290-97BA-B64C43D097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2" y="3207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67" name="Freeform 1112">
                    <a:extLst>
                      <a:ext uri="{FF2B5EF4-FFF2-40B4-BE49-F238E27FC236}">
                        <a16:creationId xmlns:a16="http://schemas.microsoft.com/office/drawing/2014/main" id="{855398F9-2388-4825-AD00-6619389D15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32" y="320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68" name="Rectangle 1113">
                    <a:extLst>
                      <a:ext uri="{FF2B5EF4-FFF2-40B4-BE49-F238E27FC236}">
                        <a16:creationId xmlns:a16="http://schemas.microsoft.com/office/drawing/2014/main" id="{B94CCDB8-F180-485E-9D13-DFA1CF2B59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2" y="3209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69" name="Rectangle 1114">
                    <a:extLst>
                      <a:ext uri="{FF2B5EF4-FFF2-40B4-BE49-F238E27FC236}">
                        <a16:creationId xmlns:a16="http://schemas.microsoft.com/office/drawing/2014/main" id="{4419AA60-D9BC-4876-BA94-96281A2738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4" y="3205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70" name="Rectangle 1115">
                    <a:extLst>
                      <a:ext uri="{FF2B5EF4-FFF2-40B4-BE49-F238E27FC236}">
                        <a16:creationId xmlns:a16="http://schemas.microsoft.com/office/drawing/2014/main" id="{BE7428E2-539F-4D14-BD27-0F3F89F25F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2" y="3209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71" name="Rectangle 1116">
                    <a:extLst>
                      <a:ext uri="{FF2B5EF4-FFF2-40B4-BE49-F238E27FC236}">
                        <a16:creationId xmlns:a16="http://schemas.microsoft.com/office/drawing/2014/main" id="{8602006B-884E-4509-9526-925592B2FD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2" y="3187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72" name="Rectangle 1117">
                    <a:extLst>
                      <a:ext uri="{FF2B5EF4-FFF2-40B4-BE49-F238E27FC236}">
                        <a16:creationId xmlns:a16="http://schemas.microsoft.com/office/drawing/2014/main" id="{A1692441-1D5B-4140-ABE3-ABE46941D2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9" y="3187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73" name="Rectangle 1118">
                    <a:extLst>
                      <a:ext uri="{FF2B5EF4-FFF2-40B4-BE49-F238E27FC236}">
                        <a16:creationId xmlns:a16="http://schemas.microsoft.com/office/drawing/2014/main" id="{9E4B7B4C-D3C7-45B6-B45D-C5A15BAA36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1" y="3187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74" name="Rectangle 1119">
                    <a:extLst>
                      <a:ext uri="{FF2B5EF4-FFF2-40B4-BE49-F238E27FC236}">
                        <a16:creationId xmlns:a16="http://schemas.microsoft.com/office/drawing/2014/main" id="{BFE3CBC3-7EB3-40F6-9ABA-1F642C4385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2" y="3209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75" name="Rectangle 1120">
                    <a:extLst>
                      <a:ext uri="{FF2B5EF4-FFF2-40B4-BE49-F238E27FC236}">
                        <a16:creationId xmlns:a16="http://schemas.microsoft.com/office/drawing/2014/main" id="{8FDC77D8-C1A5-42AF-8F30-9B970382333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4" y="3205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76" name="Rectangle 1121">
                    <a:extLst>
                      <a:ext uri="{FF2B5EF4-FFF2-40B4-BE49-F238E27FC236}">
                        <a16:creationId xmlns:a16="http://schemas.microsoft.com/office/drawing/2014/main" id="{C89091E2-788A-45C5-B297-F660C0CFE2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188"/>
                    <a:ext cx="2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77" name="Freeform 1122">
                    <a:extLst>
                      <a:ext uri="{FF2B5EF4-FFF2-40B4-BE49-F238E27FC236}">
                        <a16:creationId xmlns:a16="http://schemas.microsoft.com/office/drawing/2014/main" id="{E8E036F2-1D41-47A9-8E91-D838C7E4C9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37" y="3204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2 w 2"/>
                      <a:gd name="T3" fmla="*/ 0 w 2"/>
                      <a:gd name="T4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78" name="Rectangle 1123">
                    <a:extLst>
                      <a:ext uri="{FF2B5EF4-FFF2-40B4-BE49-F238E27FC236}">
                        <a16:creationId xmlns:a16="http://schemas.microsoft.com/office/drawing/2014/main" id="{2D90D08A-4F7B-46FE-A2C1-B39A5C863B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4" y="3205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79" name="Rectangle 1124">
                    <a:extLst>
                      <a:ext uri="{FF2B5EF4-FFF2-40B4-BE49-F238E27FC236}">
                        <a16:creationId xmlns:a16="http://schemas.microsoft.com/office/drawing/2014/main" id="{534FEDAF-852D-469E-A8C8-BBB4BF11E0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5" y="3188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80" name="Rectangle 1125">
                    <a:extLst>
                      <a:ext uri="{FF2B5EF4-FFF2-40B4-BE49-F238E27FC236}">
                        <a16:creationId xmlns:a16="http://schemas.microsoft.com/office/drawing/2014/main" id="{8C5AB3A4-89C9-4406-986A-076FBBD351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5" y="3204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81" name="Rectangle 1126">
                    <a:extLst>
                      <a:ext uri="{FF2B5EF4-FFF2-40B4-BE49-F238E27FC236}">
                        <a16:creationId xmlns:a16="http://schemas.microsoft.com/office/drawing/2014/main" id="{F73E1116-F6AC-4A6D-B05E-291ECF4112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4" y="3204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82" name="Rectangle 1127">
                    <a:extLst>
                      <a:ext uri="{FF2B5EF4-FFF2-40B4-BE49-F238E27FC236}">
                        <a16:creationId xmlns:a16="http://schemas.microsoft.com/office/drawing/2014/main" id="{31308BA6-9A6F-4290-9691-E45FA036AA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5" y="3204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83" name="Rectangle 1128">
                    <a:extLst>
                      <a:ext uri="{FF2B5EF4-FFF2-40B4-BE49-F238E27FC236}">
                        <a16:creationId xmlns:a16="http://schemas.microsoft.com/office/drawing/2014/main" id="{86B1E26D-5F8D-4C9B-A6B1-A793379915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8" y="3188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84" name="Rectangle 1129">
                    <a:extLst>
                      <a:ext uri="{FF2B5EF4-FFF2-40B4-BE49-F238E27FC236}">
                        <a16:creationId xmlns:a16="http://schemas.microsoft.com/office/drawing/2014/main" id="{C211EE8E-E4CA-46C7-BDCB-38200426E7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8" y="3202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85" name="Rectangle 1130">
                    <a:extLst>
                      <a:ext uri="{FF2B5EF4-FFF2-40B4-BE49-F238E27FC236}">
                        <a16:creationId xmlns:a16="http://schemas.microsoft.com/office/drawing/2014/main" id="{02394A09-8617-4C24-836A-C68AC67DFD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188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86" name="Rectangle 1131">
                    <a:extLst>
                      <a:ext uri="{FF2B5EF4-FFF2-40B4-BE49-F238E27FC236}">
                        <a16:creationId xmlns:a16="http://schemas.microsoft.com/office/drawing/2014/main" id="{13646108-2A08-424C-ABBA-4EB89B1CF6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8" y="3202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87" name="Freeform 1132">
                    <a:extLst>
                      <a:ext uri="{FF2B5EF4-FFF2-40B4-BE49-F238E27FC236}">
                        <a16:creationId xmlns:a16="http://schemas.microsoft.com/office/drawing/2014/main" id="{FD91AEB5-0A9A-45CC-BD0B-B4CBCF8FBB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41" y="3190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1 w 1"/>
                      <a:gd name="T3" fmla="*/ 1 w 1"/>
                      <a:gd name="T4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88" name="Rectangle 1133">
                    <a:extLst>
                      <a:ext uri="{FF2B5EF4-FFF2-40B4-BE49-F238E27FC236}">
                        <a16:creationId xmlns:a16="http://schemas.microsoft.com/office/drawing/2014/main" id="{C40B42BC-CD5C-4845-8686-0770B92AFA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0" y="3201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89" name="Rectangle 1134">
                    <a:extLst>
                      <a:ext uri="{FF2B5EF4-FFF2-40B4-BE49-F238E27FC236}">
                        <a16:creationId xmlns:a16="http://schemas.microsoft.com/office/drawing/2014/main" id="{593A1242-8DC3-40BA-9DCE-F522764C3B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1" y="3201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90" name="Rectangle 1135">
                    <a:extLst>
                      <a:ext uri="{FF2B5EF4-FFF2-40B4-BE49-F238E27FC236}">
                        <a16:creationId xmlns:a16="http://schemas.microsoft.com/office/drawing/2014/main" id="{A2082E07-8A0A-4C19-A0DA-75B2B30A51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3" y="3201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91" name="Rectangle 1136">
                    <a:extLst>
                      <a:ext uri="{FF2B5EF4-FFF2-40B4-BE49-F238E27FC236}">
                        <a16:creationId xmlns:a16="http://schemas.microsoft.com/office/drawing/2014/main" id="{E417D963-DE27-4999-BAB9-5DB8E14471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1" y="3201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92" name="Rectangle 1137">
                    <a:extLst>
                      <a:ext uri="{FF2B5EF4-FFF2-40B4-BE49-F238E27FC236}">
                        <a16:creationId xmlns:a16="http://schemas.microsoft.com/office/drawing/2014/main" id="{00EEF530-BAE8-4363-B89F-51C1103FB1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3" y="3190"/>
                    <a:ext cx="2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93" name="Freeform 1138">
                    <a:extLst>
                      <a:ext uri="{FF2B5EF4-FFF2-40B4-BE49-F238E27FC236}">
                        <a16:creationId xmlns:a16="http://schemas.microsoft.com/office/drawing/2014/main" id="{81826225-F313-4F46-B0EC-8775807D35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45" y="3188"/>
                    <a:ext cx="2" cy="2"/>
                  </a:xfrm>
                  <a:custGeom>
                    <a:avLst/>
                    <a:gdLst>
                      <a:gd name="T0" fmla="*/ 0 w 2"/>
                      <a:gd name="T1" fmla="*/ 0 h 2"/>
                      <a:gd name="T2" fmla="*/ 2 w 2"/>
                      <a:gd name="T3" fmla="*/ 2 h 2"/>
                      <a:gd name="T4" fmla="*/ 2 w 2"/>
                      <a:gd name="T5" fmla="*/ 2 h 2"/>
                      <a:gd name="T6" fmla="*/ 0 w 2"/>
                      <a:gd name="T7" fmla="*/ 2 h 2"/>
                      <a:gd name="T8" fmla="*/ 0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0" y="0"/>
                        </a:move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94" name="Rectangle 1139">
                    <a:extLst>
                      <a:ext uri="{FF2B5EF4-FFF2-40B4-BE49-F238E27FC236}">
                        <a16:creationId xmlns:a16="http://schemas.microsoft.com/office/drawing/2014/main" id="{8930C567-2747-4D60-B9E4-9C3C241CD3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3" y="3201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95" name="Rectangle 1140">
                    <a:extLst>
                      <a:ext uri="{FF2B5EF4-FFF2-40B4-BE49-F238E27FC236}">
                        <a16:creationId xmlns:a16="http://schemas.microsoft.com/office/drawing/2014/main" id="{6F6B4256-6996-46AE-9E6E-88609CE6C4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5" y="3201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96" name="Rectangle 1141">
                    <a:extLst>
                      <a:ext uri="{FF2B5EF4-FFF2-40B4-BE49-F238E27FC236}">
                        <a16:creationId xmlns:a16="http://schemas.microsoft.com/office/drawing/2014/main" id="{C4F43228-2C18-4DC6-84A3-17B3A82395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6" y="3201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97" name="Freeform 1142">
                    <a:extLst>
                      <a:ext uri="{FF2B5EF4-FFF2-40B4-BE49-F238E27FC236}">
                        <a16:creationId xmlns:a16="http://schemas.microsoft.com/office/drawing/2014/main" id="{E5DF1807-66A8-42AA-8F04-ECA4C0C7CE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46" y="318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98" name="Freeform 1143">
                    <a:extLst>
                      <a:ext uri="{FF2B5EF4-FFF2-40B4-BE49-F238E27FC236}">
                        <a16:creationId xmlns:a16="http://schemas.microsoft.com/office/drawing/2014/main" id="{CCBCED5D-E1E4-4AAF-B7DC-4C051DC2EC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48" y="318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99" name="Rectangle 1144">
                    <a:extLst>
                      <a:ext uri="{FF2B5EF4-FFF2-40B4-BE49-F238E27FC236}">
                        <a16:creationId xmlns:a16="http://schemas.microsoft.com/office/drawing/2014/main" id="{BE451E6D-38C9-4CDC-9494-ABCD1063EC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8" y="3201"/>
                    <a:ext cx="1" cy="1"/>
                  </a:xfrm>
                  <a:prstGeom prst="rect">
                    <a:avLst/>
                  </a:pr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00" name="Rectangle 1145">
                    <a:extLst>
                      <a:ext uri="{FF2B5EF4-FFF2-40B4-BE49-F238E27FC236}">
                        <a16:creationId xmlns:a16="http://schemas.microsoft.com/office/drawing/2014/main" id="{421A38BC-7167-43A7-B8B5-ACD7C2C140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9" y="3201"/>
                    <a:ext cx="1" cy="1"/>
                  </a:xfrm>
                  <a:prstGeom prst="rect">
                    <a:avLst/>
                  </a:pr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01" name="Rectangle 1146">
                    <a:extLst>
                      <a:ext uri="{FF2B5EF4-FFF2-40B4-BE49-F238E27FC236}">
                        <a16:creationId xmlns:a16="http://schemas.microsoft.com/office/drawing/2014/main" id="{773DFADB-49C4-42DE-8E0E-DCEB1542CA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9" y="3188"/>
                    <a:ext cx="1" cy="1"/>
                  </a:xfrm>
                  <a:prstGeom prst="rect">
                    <a:avLst/>
                  </a:pr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02" name="Rectangle 1147">
                    <a:extLst>
                      <a:ext uri="{FF2B5EF4-FFF2-40B4-BE49-F238E27FC236}">
                        <a16:creationId xmlns:a16="http://schemas.microsoft.com/office/drawing/2014/main" id="{153691AC-D9CA-4E56-85BA-0F13979CCB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187"/>
                    <a:ext cx="1" cy="1"/>
                  </a:xfrm>
                  <a:prstGeom prst="rect">
                    <a:avLst/>
                  </a:pr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03" name="Freeform 1148">
                    <a:extLst>
                      <a:ext uri="{FF2B5EF4-FFF2-40B4-BE49-F238E27FC236}">
                        <a16:creationId xmlns:a16="http://schemas.microsoft.com/office/drawing/2014/main" id="{BD284456-AB5A-4341-8DF9-84C6B4585D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1" y="318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04" name="Rectangle 1149">
                    <a:extLst>
                      <a:ext uri="{FF2B5EF4-FFF2-40B4-BE49-F238E27FC236}">
                        <a16:creationId xmlns:a16="http://schemas.microsoft.com/office/drawing/2014/main" id="{175DDC9D-40D6-487E-AEB5-040B251FFB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201"/>
                    <a:ext cx="1" cy="1"/>
                  </a:xfrm>
                  <a:prstGeom prst="rect">
                    <a:avLst/>
                  </a:pr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05" name="Rectangle 1150">
                    <a:extLst>
                      <a:ext uri="{FF2B5EF4-FFF2-40B4-BE49-F238E27FC236}">
                        <a16:creationId xmlns:a16="http://schemas.microsoft.com/office/drawing/2014/main" id="{BA413032-34A0-495A-BA38-DFA3FC4F38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1" y="3201"/>
                    <a:ext cx="1" cy="1"/>
                  </a:xfrm>
                  <a:prstGeom prst="rect">
                    <a:avLst/>
                  </a:pr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06" name="Rectangle 1151">
                    <a:extLst>
                      <a:ext uri="{FF2B5EF4-FFF2-40B4-BE49-F238E27FC236}">
                        <a16:creationId xmlns:a16="http://schemas.microsoft.com/office/drawing/2014/main" id="{25C8AD6F-4663-418F-822A-2E333381C0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1" y="3188"/>
                    <a:ext cx="1" cy="1"/>
                  </a:xfrm>
                  <a:prstGeom prst="rect">
                    <a:avLst/>
                  </a:pr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07" name="Freeform 1152">
                    <a:extLst>
                      <a:ext uri="{FF2B5EF4-FFF2-40B4-BE49-F238E27FC236}">
                        <a16:creationId xmlns:a16="http://schemas.microsoft.com/office/drawing/2014/main" id="{725FBB1B-CDE5-43BF-92A2-39AE804A84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4" y="3201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08" name="Freeform 1153">
                    <a:extLst>
                      <a:ext uri="{FF2B5EF4-FFF2-40B4-BE49-F238E27FC236}">
                        <a16:creationId xmlns:a16="http://schemas.microsoft.com/office/drawing/2014/main" id="{846E0CA4-7695-4C37-ACC7-B73E858B63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5" y="3201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0 w 1"/>
                      <a:gd name="T5" fmla="*/ 1 h 1"/>
                      <a:gd name="T6" fmla="*/ 1 w 1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1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09" name="Rectangle 1154">
                    <a:extLst>
                      <a:ext uri="{FF2B5EF4-FFF2-40B4-BE49-F238E27FC236}">
                        <a16:creationId xmlns:a16="http://schemas.microsoft.com/office/drawing/2014/main" id="{7999C34F-8FFE-4956-A89F-D22D3722865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5" y="3187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10" name="Rectangle 1155">
                    <a:extLst>
                      <a:ext uri="{FF2B5EF4-FFF2-40B4-BE49-F238E27FC236}">
                        <a16:creationId xmlns:a16="http://schemas.microsoft.com/office/drawing/2014/main" id="{5338BEA4-BEFF-4E9E-8C23-56F0ED5B81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4" y="3187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11" name="Freeform 1156">
                    <a:extLst>
                      <a:ext uri="{FF2B5EF4-FFF2-40B4-BE49-F238E27FC236}">
                        <a16:creationId xmlns:a16="http://schemas.microsoft.com/office/drawing/2014/main" id="{07ACF658-EFB6-4427-B000-E7A72712B8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62" y="3204"/>
                    <a:ext cx="2" cy="1"/>
                  </a:xfrm>
                  <a:custGeom>
                    <a:avLst/>
                    <a:gdLst>
                      <a:gd name="T0" fmla="*/ 0 w 2"/>
                      <a:gd name="T1" fmla="*/ 1 h 1"/>
                      <a:gd name="T2" fmla="*/ 0 w 2"/>
                      <a:gd name="T3" fmla="*/ 1 h 1"/>
                      <a:gd name="T4" fmla="*/ 0 w 2"/>
                      <a:gd name="T5" fmla="*/ 1 h 1"/>
                      <a:gd name="T6" fmla="*/ 2 w 2"/>
                      <a:gd name="T7" fmla="*/ 0 h 1"/>
                      <a:gd name="T8" fmla="*/ 2 w 2"/>
                      <a:gd name="T9" fmla="*/ 0 h 1"/>
                      <a:gd name="T10" fmla="*/ 2 w 2"/>
                      <a:gd name="T11" fmla="*/ 0 h 1"/>
                      <a:gd name="T12" fmla="*/ 0 w 2"/>
                      <a:gd name="T13" fmla="*/ 1 h 1"/>
                      <a:gd name="T14" fmla="*/ 0 w 2"/>
                      <a:gd name="T1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12" name="Freeform 1157">
                    <a:extLst>
                      <a:ext uri="{FF2B5EF4-FFF2-40B4-BE49-F238E27FC236}">
                        <a16:creationId xmlns:a16="http://schemas.microsoft.com/office/drawing/2014/main" id="{379E81E3-3E77-4302-916D-68C5320DA9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63" y="3209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13" name="Freeform 1158">
                    <a:extLst>
                      <a:ext uri="{FF2B5EF4-FFF2-40B4-BE49-F238E27FC236}">
                        <a16:creationId xmlns:a16="http://schemas.microsoft.com/office/drawing/2014/main" id="{00D260BB-C595-4326-B86A-64FAD6EB5B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3" y="321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14" name="Rectangle 1159">
                    <a:extLst>
                      <a:ext uri="{FF2B5EF4-FFF2-40B4-BE49-F238E27FC236}">
                        <a16:creationId xmlns:a16="http://schemas.microsoft.com/office/drawing/2014/main" id="{EBA38B96-50EE-4AC9-BB1A-D8CC7D21EF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3" y="3207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15" name="Freeform 1160">
                    <a:extLst>
                      <a:ext uri="{FF2B5EF4-FFF2-40B4-BE49-F238E27FC236}">
                        <a16:creationId xmlns:a16="http://schemas.microsoft.com/office/drawing/2014/main" id="{4A97B337-C0A3-4A35-A80F-9528FF4637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7" y="320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16" name="Freeform 1161">
                    <a:extLst>
                      <a:ext uri="{FF2B5EF4-FFF2-40B4-BE49-F238E27FC236}">
                        <a16:creationId xmlns:a16="http://schemas.microsoft.com/office/drawing/2014/main" id="{7DBA5E8E-463B-46EE-9D16-D1465BE9D6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63" y="320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17" name="Line 1162">
                    <a:extLst>
                      <a:ext uri="{FF2B5EF4-FFF2-40B4-BE49-F238E27FC236}">
                        <a16:creationId xmlns:a16="http://schemas.microsoft.com/office/drawing/2014/main" id="{A607B876-AD29-4E72-83FB-2F0F806FE96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55" y="3187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18" name="Line 1163">
                    <a:extLst>
                      <a:ext uri="{FF2B5EF4-FFF2-40B4-BE49-F238E27FC236}">
                        <a16:creationId xmlns:a16="http://schemas.microsoft.com/office/drawing/2014/main" id="{D3366FEA-A57C-433A-8158-6B03D3EF12C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55" y="3187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19" name="Freeform 1164">
                    <a:extLst>
                      <a:ext uri="{FF2B5EF4-FFF2-40B4-BE49-F238E27FC236}">
                        <a16:creationId xmlns:a16="http://schemas.microsoft.com/office/drawing/2014/main" id="{45B88B8B-B893-4EA1-8C31-6302E0CD4D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62" y="320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20" name="Rectangle 1165">
                    <a:extLst>
                      <a:ext uri="{FF2B5EF4-FFF2-40B4-BE49-F238E27FC236}">
                        <a16:creationId xmlns:a16="http://schemas.microsoft.com/office/drawing/2014/main" id="{12C01AFF-1181-4B91-907F-758D6AE5B7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7" y="3202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21" name="Rectangle 1166">
                    <a:extLst>
                      <a:ext uri="{FF2B5EF4-FFF2-40B4-BE49-F238E27FC236}">
                        <a16:creationId xmlns:a16="http://schemas.microsoft.com/office/drawing/2014/main" id="{0E68F34B-F00A-4E7F-987D-A7819C7C35C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3" y="3207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22" name="Rectangle 1167">
                    <a:extLst>
                      <a:ext uri="{FF2B5EF4-FFF2-40B4-BE49-F238E27FC236}">
                        <a16:creationId xmlns:a16="http://schemas.microsoft.com/office/drawing/2014/main" id="{AB047E8E-0730-43F0-AD67-5270AA88BBF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3" y="3207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23" name="Rectangle 1168">
                    <a:extLst>
                      <a:ext uri="{FF2B5EF4-FFF2-40B4-BE49-F238E27FC236}">
                        <a16:creationId xmlns:a16="http://schemas.microsoft.com/office/drawing/2014/main" id="{209921FC-2A87-4B94-8DF8-7099C469DD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4" y="320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24" name="Rectangle 1169">
                    <a:extLst>
                      <a:ext uri="{FF2B5EF4-FFF2-40B4-BE49-F238E27FC236}">
                        <a16:creationId xmlns:a16="http://schemas.microsoft.com/office/drawing/2014/main" id="{C6ECEC85-35F2-4EC7-B4D9-76C6048F22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2" y="320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25" name="Rectangle 1170">
                    <a:extLst>
                      <a:ext uri="{FF2B5EF4-FFF2-40B4-BE49-F238E27FC236}">
                        <a16:creationId xmlns:a16="http://schemas.microsoft.com/office/drawing/2014/main" id="{A8B8B708-2DBC-4C89-A68D-F5CB8D2E1D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2" y="3207"/>
                    <a:ext cx="1" cy="2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26" name="Rectangle 1171">
                    <a:extLst>
                      <a:ext uri="{FF2B5EF4-FFF2-40B4-BE49-F238E27FC236}">
                        <a16:creationId xmlns:a16="http://schemas.microsoft.com/office/drawing/2014/main" id="{5BB63808-4827-45F7-91EE-EB3434CCD7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2" y="320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27" name="Rectangle 1172">
                    <a:extLst>
                      <a:ext uri="{FF2B5EF4-FFF2-40B4-BE49-F238E27FC236}">
                        <a16:creationId xmlns:a16="http://schemas.microsoft.com/office/drawing/2014/main" id="{066282A5-276D-4746-8A3D-555E989821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2" y="320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28" name="Rectangle 1173">
                    <a:extLst>
                      <a:ext uri="{FF2B5EF4-FFF2-40B4-BE49-F238E27FC236}">
                        <a16:creationId xmlns:a16="http://schemas.microsoft.com/office/drawing/2014/main" id="{872F0456-038A-4D0C-9CC3-7D89B7DE25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4" y="3205"/>
                    <a:ext cx="2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29" name="Rectangle 1174">
                    <a:extLst>
                      <a:ext uri="{FF2B5EF4-FFF2-40B4-BE49-F238E27FC236}">
                        <a16:creationId xmlns:a16="http://schemas.microsoft.com/office/drawing/2014/main" id="{EDE1D841-DBD9-4F7C-95ED-C53C55D93F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2" y="320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30" name="Rectangle 1175">
                    <a:extLst>
                      <a:ext uri="{FF2B5EF4-FFF2-40B4-BE49-F238E27FC236}">
                        <a16:creationId xmlns:a16="http://schemas.microsoft.com/office/drawing/2014/main" id="{9AF67DDF-4A5E-434B-9F66-050CB9D756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2" y="320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31" name="Rectangle 1176">
                    <a:extLst>
                      <a:ext uri="{FF2B5EF4-FFF2-40B4-BE49-F238E27FC236}">
                        <a16:creationId xmlns:a16="http://schemas.microsoft.com/office/drawing/2014/main" id="{C990894D-17AA-4209-87AD-1D49DAECBE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2" y="320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32" name="Rectangle 1177">
                    <a:extLst>
                      <a:ext uri="{FF2B5EF4-FFF2-40B4-BE49-F238E27FC236}">
                        <a16:creationId xmlns:a16="http://schemas.microsoft.com/office/drawing/2014/main" id="{CCDDEFD1-99D5-478E-8C2D-E437D5179B9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5" y="320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33" name="Rectangle 1178">
                    <a:extLst>
                      <a:ext uri="{FF2B5EF4-FFF2-40B4-BE49-F238E27FC236}">
                        <a16:creationId xmlns:a16="http://schemas.microsoft.com/office/drawing/2014/main" id="{61A0C4FC-C9FB-43C2-9A4A-F82F4E88916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5" y="320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34" name="Rectangle 1179">
                    <a:extLst>
                      <a:ext uri="{FF2B5EF4-FFF2-40B4-BE49-F238E27FC236}">
                        <a16:creationId xmlns:a16="http://schemas.microsoft.com/office/drawing/2014/main" id="{956795D1-4431-4A0F-B78B-61C3287920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4" y="320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35" name="Rectangle 1180">
                    <a:extLst>
                      <a:ext uri="{FF2B5EF4-FFF2-40B4-BE49-F238E27FC236}">
                        <a16:creationId xmlns:a16="http://schemas.microsoft.com/office/drawing/2014/main" id="{6D7145D3-F239-4CD0-8034-DD824B52630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5" y="320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36" name="Rectangle 1181">
                    <a:extLst>
                      <a:ext uri="{FF2B5EF4-FFF2-40B4-BE49-F238E27FC236}">
                        <a16:creationId xmlns:a16="http://schemas.microsoft.com/office/drawing/2014/main" id="{3A014542-7270-45AC-AAAE-B45EB8779F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4" y="320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37" name="Freeform 1182">
                    <a:extLst>
                      <a:ext uri="{FF2B5EF4-FFF2-40B4-BE49-F238E27FC236}">
                        <a16:creationId xmlns:a16="http://schemas.microsoft.com/office/drawing/2014/main" id="{0EC3C602-A36D-412E-A547-E6463A01F4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37" y="3202"/>
                    <a:ext cx="2" cy="2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2 w 2"/>
                      <a:gd name="T3" fmla="*/ 2 h 2"/>
                      <a:gd name="T4" fmla="*/ 0 w 2"/>
                      <a:gd name="T5" fmla="*/ 2 h 2"/>
                      <a:gd name="T6" fmla="*/ 0 w 2"/>
                      <a:gd name="T7" fmla="*/ 0 h 2"/>
                      <a:gd name="T8" fmla="*/ 0 w 2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lnTo>
                          <a:pt x="2" y="2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38" name="Rectangle 1183">
                    <a:extLst>
                      <a:ext uri="{FF2B5EF4-FFF2-40B4-BE49-F238E27FC236}">
                        <a16:creationId xmlns:a16="http://schemas.microsoft.com/office/drawing/2014/main" id="{5034F050-FB1D-44B5-A933-03289DC27C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8" y="320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39" name="Rectangle 1184">
                    <a:extLst>
                      <a:ext uri="{FF2B5EF4-FFF2-40B4-BE49-F238E27FC236}">
                        <a16:creationId xmlns:a16="http://schemas.microsoft.com/office/drawing/2014/main" id="{7CC30D65-4C3C-433F-B43A-F7C6E5A302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8" y="3202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40" name="Rectangle 1185">
                    <a:extLst>
                      <a:ext uri="{FF2B5EF4-FFF2-40B4-BE49-F238E27FC236}">
                        <a16:creationId xmlns:a16="http://schemas.microsoft.com/office/drawing/2014/main" id="{C355275A-46A9-4C25-BACB-40E1D37F56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0" y="3201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41" name="Rectangle 1186">
                    <a:extLst>
                      <a:ext uri="{FF2B5EF4-FFF2-40B4-BE49-F238E27FC236}">
                        <a16:creationId xmlns:a16="http://schemas.microsoft.com/office/drawing/2014/main" id="{5B8EFC3E-CBD0-4BC4-822C-5947738C5D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0" y="3202"/>
                    <a:ext cx="2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42" name="Rectangle 1187">
                    <a:extLst>
                      <a:ext uri="{FF2B5EF4-FFF2-40B4-BE49-F238E27FC236}">
                        <a16:creationId xmlns:a16="http://schemas.microsoft.com/office/drawing/2014/main" id="{E6FACE6B-E711-40C5-AAC1-79197E4A60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1" y="3201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43" name="Rectangle 1188">
                    <a:extLst>
                      <a:ext uri="{FF2B5EF4-FFF2-40B4-BE49-F238E27FC236}">
                        <a16:creationId xmlns:a16="http://schemas.microsoft.com/office/drawing/2014/main" id="{FEBED969-E414-454D-B386-123EC310B5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1" y="3201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44" name="Freeform 1189">
                    <a:extLst>
                      <a:ext uri="{FF2B5EF4-FFF2-40B4-BE49-F238E27FC236}">
                        <a16:creationId xmlns:a16="http://schemas.microsoft.com/office/drawing/2014/main" id="{767607EC-A336-453E-B5CE-B433D2F20C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43" y="3201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45" name="Rectangle 1190">
                    <a:extLst>
                      <a:ext uri="{FF2B5EF4-FFF2-40B4-BE49-F238E27FC236}">
                        <a16:creationId xmlns:a16="http://schemas.microsoft.com/office/drawing/2014/main" id="{7211A307-1D8C-4C2C-8ACE-C16462F81E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3" y="3201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46" name="Freeform 1191">
                    <a:extLst>
                      <a:ext uri="{FF2B5EF4-FFF2-40B4-BE49-F238E27FC236}">
                        <a16:creationId xmlns:a16="http://schemas.microsoft.com/office/drawing/2014/main" id="{22BC1516-E38B-4F61-856F-7201D2F3D9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45" y="3201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47" name="Rectangle 1192">
                    <a:extLst>
                      <a:ext uri="{FF2B5EF4-FFF2-40B4-BE49-F238E27FC236}">
                        <a16:creationId xmlns:a16="http://schemas.microsoft.com/office/drawing/2014/main" id="{4F543308-47E0-4D98-8037-8714A6F5260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5" y="3201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48" name="Freeform 1193">
                    <a:extLst>
                      <a:ext uri="{FF2B5EF4-FFF2-40B4-BE49-F238E27FC236}">
                        <a16:creationId xmlns:a16="http://schemas.microsoft.com/office/drawing/2014/main" id="{2DB5DAFF-86C0-4D8E-A3E6-A57930F612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46" y="3201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49" name="Freeform 1194">
                    <a:extLst>
                      <a:ext uri="{FF2B5EF4-FFF2-40B4-BE49-F238E27FC236}">
                        <a16:creationId xmlns:a16="http://schemas.microsoft.com/office/drawing/2014/main" id="{E3388999-57EF-48D0-833F-A1E58F41A7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48" y="3201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50" name="Rectangle 1195">
                    <a:extLst>
                      <a:ext uri="{FF2B5EF4-FFF2-40B4-BE49-F238E27FC236}">
                        <a16:creationId xmlns:a16="http://schemas.microsoft.com/office/drawing/2014/main" id="{4734D95D-15A5-4FA9-8CA2-A474A64316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8" y="3201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51" name="Freeform 1196">
                    <a:extLst>
                      <a:ext uri="{FF2B5EF4-FFF2-40B4-BE49-F238E27FC236}">
                        <a16:creationId xmlns:a16="http://schemas.microsoft.com/office/drawing/2014/main" id="{A9AF2412-B8AA-4999-A0FD-73DE7A004A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49" y="3201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52" name="Rectangle 1197">
                    <a:extLst>
                      <a:ext uri="{FF2B5EF4-FFF2-40B4-BE49-F238E27FC236}">
                        <a16:creationId xmlns:a16="http://schemas.microsoft.com/office/drawing/2014/main" id="{B964ADA1-4340-403F-B7F0-EDCE44AB72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9" y="3201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53" name="Freeform 1198">
                    <a:extLst>
                      <a:ext uri="{FF2B5EF4-FFF2-40B4-BE49-F238E27FC236}">
                        <a16:creationId xmlns:a16="http://schemas.microsoft.com/office/drawing/2014/main" id="{B5E2DC5F-2D2C-4107-87FD-AFF2F4421E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1" y="3201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54" name="Rectangle 1199">
                    <a:extLst>
                      <a:ext uri="{FF2B5EF4-FFF2-40B4-BE49-F238E27FC236}">
                        <a16:creationId xmlns:a16="http://schemas.microsoft.com/office/drawing/2014/main" id="{EF2131E4-3743-4BA5-8761-0AAC156970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201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55" name="Rectangle 1200">
                    <a:extLst>
                      <a:ext uri="{FF2B5EF4-FFF2-40B4-BE49-F238E27FC236}">
                        <a16:creationId xmlns:a16="http://schemas.microsoft.com/office/drawing/2014/main" id="{E0C23EB6-0005-44D1-AB7A-78C3EB149B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201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56" name="Rectangle 1201">
                    <a:extLst>
                      <a:ext uri="{FF2B5EF4-FFF2-40B4-BE49-F238E27FC236}">
                        <a16:creationId xmlns:a16="http://schemas.microsoft.com/office/drawing/2014/main" id="{4AEB2AFF-BC1A-4B72-93F8-9C5DF829A5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1" y="3201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57" name="Rectangle 1202">
                    <a:extLst>
                      <a:ext uri="{FF2B5EF4-FFF2-40B4-BE49-F238E27FC236}">
                        <a16:creationId xmlns:a16="http://schemas.microsoft.com/office/drawing/2014/main" id="{E50CF00B-6D0D-4AE1-9665-E51B788FFE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4" y="3201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58" name="Rectangle 1203">
                    <a:extLst>
                      <a:ext uri="{FF2B5EF4-FFF2-40B4-BE49-F238E27FC236}">
                        <a16:creationId xmlns:a16="http://schemas.microsoft.com/office/drawing/2014/main" id="{2BBB4E3B-B77E-4925-8B5D-94E5E6E569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201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59" name="Rectangle 1204">
                    <a:extLst>
                      <a:ext uri="{FF2B5EF4-FFF2-40B4-BE49-F238E27FC236}">
                        <a16:creationId xmlns:a16="http://schemas.microsoft.com/office/drawing/2014/main" id="{88EFC7F6-B930-49DB-B9DE-F058C3C5E6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5" y="3202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60" name="Rectangle 1205">
                    <a:extLst>
                      <a:ext uri="{FF2B5EF4-FFF2-40B4-BE49-F238E27FC236}">
                        <a16:creationId xmlns:a16="http://schemas.microsoft.com/office/drawing/2014/main" id="{801ED55A-80B8-4FFF-9EED-E4783CF798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7" y="3202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61" name="Freeform 1206">
                    <a:extLst>
                      <a:ext uri="{FF2B5EF4-FFF2-40B4-BE49-F238E27FC236}">
                        <a16:creationId xmlns:a16="http://schemas.microsoft.com/office/drawing/2014/main" id="{29FBE286-DDC8-4043-B5D1-F57093D5F0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7" y="3202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62" name="Rectangle 1207">
                    <a:extLst>
                      <a:ext uri="{FF2B5EF4-FFF2-40B4-BE49-F238E27FC236}">
                        <a16:creationId xmlns:a16="http://schemas.microsoft.com/office/drawing/2014/main" id="{064D3F9D-244C-4B70-8A33-7D6099CED3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2" y="3205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63" name="Freeform 1208">
                    <a:extLst>
                      <a:ext uri="{FF2B5EF4-FFF2-40B4-BE49-F238E27FC236}">
                        <a16:creationId xmlns:a16="http://schemas.microsoft.com/office/drawing/2014/main" id="{EB6CA07D-B84D-4180-8155-48952D7915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60" y="320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64" name="Rectangle 1209">
                    <a:extLst>
                      <a:ext uri="{FF2B5EF4-FFF2-40B4-BE49-F238E27FC236}">
                        <a16:creationId xmlns:a16="http://schemas.microsoft.com/office/drawing/2014/main" id="{4D8E87F3-87EE-426F-8853-3F95B2F5D4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2" y="3205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41" name="Group 1411">
                  <a:extLst>
                    <a:ext uri="{FF2B5EF4-FFF2-40B4-BE49-F238E27FC236}">
                      <a16:creationId xmlns:a16="http://schemas.microsoft.com/office/drawing/2014/main" id="{5A943C55-8A56-4B8A-8254-F7A63E429E3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267200" y="5059363"/>
                  <a:ext cx="276225" cy="130175"/>
                  <a:chOff x="-2688" y="3187"/>
                  <a:chExt cx="174" cy="82"/>
                </a:xfrm>
              </p:grpSpPr>
              <p:sp>
                <p:nvSpPr>
                  <p:cNvPr id="4665" name="Rectangle 1211">
                    <a:extLst>
                      <a:ext uri="{FF2B5EF4-FFF2-40B4-BE49-F238E27FC236}">
                        <a16:creationId xmlns:a16="http://schemas.microsoft.com/office/drawing/2014/main" id="{E7CECAA7-7EA2-405C-ACCB-703959B4A9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2" y="3205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66" name="Freeform 1212">
                    <a:extLst>
                      <a:ext uri="{FF2B5EF4-FFF2-40B4-BE49-F238E27FC236}">
                        <a16:creationId xmlns:a16="http://schemas.microsoft.com/office/drawing/2014/main" id="{0EA5551F-0CCF-4390-8A23-D2F07919AA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62" y="320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67" name="Rectangle 1213">
                    <a:extLst>
                      <a:ext uri="{FF2B5EF4-FFF2-40B4-BE49-F238E27FC236}">
                        <a16:creationId xmlns:a16="http://schemas.microsoft.com/office/drawing/2014/main" id="{A2A2175A-759C-4E39-8B39-EC7259E66A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6" y="3218"/>
                    <a:ext cx="1" cy="2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68" name="Rectangle 1214">
                    <a:extLst>
                      <a:ext uri="{FF2B5EF4-FFF2-40B4-BE49-F238E27FC236}">
                        <a16:creationId xmlns:a16="http://schemas.microsoft.com/office/drawing/2014/main" id="{23914B06-A9BC-4D15-8BE0-881C47B9D0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5" y="3218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69" name="Rectangle 1215">
                    <a:extLst>
                      <a:ext uri="{FF2B5EF4-FFF2-40B4-BE49-F238E27FC236}">
                        <a16:creationId xmlns:a16="http://schemas.microsoft.com/office/drawing/2014/main" id="{5959AE44-5E7B-48F3-BA99-75F4BF8994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5" y="3218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70" name="Rectangle 1216">
                    <a:extLst>
                      <a:ext uri="{FF2B5EF4-FFF2-40B4-BE49-F238E27FC236}">
                        <a16:creationId xmlns:a16="http://schemas.microsoft.com/office/drawing/2014/main" id="{729CE216-2D13-4744-A5E2-3BEC237634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1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71" name="Rectangle 1217">
                    <a:extLst>
                      <a:ext uri="{FF2B5EF4-FFF2-40B4-BE49-F238E27FC236}">
                        <a16:creationId xmlns:a16="http://schemas.microsoft.com/office/drawing/2014/main" id="{16874A9F-3460-45EA-8AFF-3050A109838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6" y="3218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72" name="Rectangle 1218">
                    <a:extLst>
                      <a:ext uri="{FF2B5EF4-FFF2-40B4-BE49-F238E27FC236}">
                        <a16:creationId xmlns:a16="http://schemas.microsoft.com/office/drawing/2014/main" id="{E9A71572-690D-454A-B664-8ECE0079AD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1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73" name="Freeform 1219">
                    <a:extLst>
                      <a:ext uri="{FF2B5EF4-FFF2-40B4-BE49-F238E27FC236}">
                        <a16:creationId xmlns:a16="http://schemas.microsoft.com/office/drawing/2014/main" id="{BF922D1C-3ABD-45AB-8184-0646C74435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8" y="3220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0 h 1"/>
                      <a:gd name="T3" fmla="*/ 1 h 1"/>
                      <a:gd name="T4" fmla="*/ 1 h 1"/>
                      <a:gd name="T5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74" name="Rectangle 1220">
                    <a:extLst>
                      <a:ext uri="{FF2B5EF4-FFF2-40B4-BE49-F238E27FC236}">
                        <a16:creationId xmlns:a16="http://schemas.microsoft.com/office/drawing/2014/main" id="{FBBE4B8B-50BB-4923-AB95-E34D368829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5" y="321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75" name="Freeform 1221">
                    <a:extLst>
                      <a:ext uri="{FF2B5EF4-FFF2-40B4-BE49-F238E27FC236}">
                        <a16:creationId xmlns:a16="http://schemas.microsoft.com/office/drawing/2014/main" id="{9FFCFC55-4428-418B-B5A0-B1FA6890BA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5" y="321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76" name="Rectangle 1222">
                    <a:extLst>
                      <a:ext uri="{FF2B5EF4-FFF2-40B4-BE49-F238E27FC236}">
                        <a16:creationId xmlns:a16="http://schemas.microsoft.com/office/drawing/2014/main" id="{A9707DEA-2FBF-4625-83CD-E4B794E2C07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1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77" name="Rectangle 1223">
                    <a:extLst>
                      <a:ext uri="{FF2B5EF4-FFF2-40B4-BE49-F238E27FC236}">
                        <a16:creationId xmlns:a16="http://schemas.microsoft.com/office/drawing/2014/main" id="{E9A2D6C3-67BE-44EB-81FE-351A507396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13"/>
                    <a:ext cx="1" cy="2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78" name="Rectangle 1224">
                    <a:extLst>
                      <a:ext uri="{FF2B5EF4-FFF2-40B4-BE49-F238E27FC236}">
                        <a16:creationId xmlns:a16="http://schemas.microsoft.com/office/drawing/2014/main" id="{89267F66-408A-466E-9E37-4816CE39AC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1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79" name="Freeform 1225">
                    <a:extLst>
                      <a:ext uri="{FF2B5EF4-FFF2-40B4-BE49-F238E27FC236}">
                        <a16:creationId xmlns:a16="http://schemas.microsoft.com/office/drawing/2014/main" id="{E42F6465-B69F-4955-9E16-BD1F90325A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5" y="3216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0 w 2"/>
                      <a:gd name="T3" fmla="*/ 2 w 2"/>
                      <a:gd name="T4" fmla="*/ 2 w 2"/>
                      <a:gd name="T5" fmla="*/ 0 w 2"/>
                      <a:gd name="T6" fmla="*/ 0 w 2"/>
                      <a:gd name="T7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  <a:cxn ang="0">
                        <a:pos x="T7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80" name="Rectangle 1226">
                    <a:extLst>
                      <a:ext uri="{FF2B5EF4-FFF2-40B4-BE49-F238E27FC236}">
                        <a16:creationId xmlns:a16="http://schemas.microsoft.com/office/drawing/2014/main" id="{CF1B55B2-3B36-4BB8-BB27-B3FDA1460A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1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81" name="Rectangle 1227">
                    <a:extLst>
                      <a:ext uri="{FF2B5EF4-FFF2-40B4-BE49-F238E27FC236}">
                        <a16:creationId xmlns:a16="http://schemas.microsoft.com/office/drawing/2014/main" id="{42A72802-AACA-458F-B157-1FFE185CD2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1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82" name="Freeform 1228">
                    <a:extLst>
                      <a:ext uri="{FF2B5EF4-FFF2-40B4-BE49-F238E27FC236}">
                        <a16:creationId xmlns:a16="http://schemas.microsoft.com/office/drawing/2014/main" id="{7051E62F-8CC2-4AFE-A827-B29ECF83CA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8" y="3220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2 w 2"/>
                      <a:gd name="T4" fmla="*/ 2 w 2"/>
                      <a:gd name="T5" fmla="*/ 0 w 2"/>
                      <a:gd name="T6" fmla="*/ 0 w 2"/>
                      <a:gd name="T7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  <a:cxn ang="0">
                        <a:pos x="T7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83" name="Rectangle 1229">
                    <a:extLst>
                      <a:ext uri="{FF2B5EF4-FFF2-40B4-BE49-F238E27FC236}">
                        <a16:creationId xmlns:a16="http://schemas.microsoft.com/office/drawing/2014/main" id="{5E68FE51-8AFC-45D3-9743-36B95E4AEA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6" y="322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84" name="Rectangle 1230">
                    <a:extLst>
                      <a:ext uri="{FF2B5EF4-FFF2-40B4-BE49-F238E27FC236}">
                        <a16:creationId xmlns:a16="http://schemas.microsoft.com/office/drawing/2014/main" id="{750B40C1-8707-46F1-81E3-1D4449BB4E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2" y="3232"/>
                    <a:ext cx="1" cy="1"/>
                  </a:xfrm>
                  <a:prstGeom prst="rect">
                    <a:avLst/>
                  </a:pr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85" name="Rectangle 1231">
                    <a:extLst>
                      <a:ext uri="{FF2B5EF4-FFF2-40B4-BE49-F238E27FC236}">
                        <a16:creationId xmlns:a16="http://schemas.microsoft.com/office/drawing/2014/main" id="{281C72E9-72D1-40A2-B3C0-A90FBABCDA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2" y="3232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86" name="Rectangle 1232">
                    <a:extLst>
                      <a:ext uri="{FF2B5EF4-FFF2-40B4-BE49-F238E27FC236}">
                        <a16:creationId xmlns:a16="http://schemas.microsoft.com/office/drawing/2014/main" id="{A709FB6F-856A-49B5-B3EB-E935745D06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2" y="3234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87" name="Rectangle 1233">
                    <a:extLst>
                      <a:ext uri="{FF2B5EF4-FFF2-40B4-BE49-F238E27FC236}">
                        <a16:creationId xmlns:a16="http://schemas.microsoft.com/office/drawing/2014/main" id="{3DBFD2A4-8CFC-4CD4-9A23-876DF4E387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2" y="3235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88" name="Freeform 1234">
                    <a:extLst>
                      <a:ext uri="{FF2B5EF4-FFF2-40B4-BE49-F238E27FC236}">
                        <a16:creationId xmlns:a16="http://schemas.microsoft.com/office/drawing/2014/main" id="{9A762E04-C417-4072-846A-E56F93A651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32" y="3234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89" name="Freeform 1235">
                    <a:extLst>
                      <a:ext uri="{FF2B5EF4-FFF2-40B4-BE49-F238E27FC236}">
                        <a16:creationId xmlns:a16="http://schemas.microsoft.com/office/drawing/2014/main" id="{376C507B-B9D6-4E39-9C65-CFDA4204CF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32" y="3235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90" name="Freeform 1236">
                    <a:extLst>
                      <a:ext uri="{FF2B5EF4-FFF2-40B4-BE49-F238E27FC236}">
                        <a16:creationId xmlns:a16="http://schemas.microsoft.com/office/drawing/2014/main" id="{8FF6ABDB-EAA9-4633-91EE-90A399AC51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63" y="321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91" name="Rectangle 1237">
                    <a:extLst>
                      <a:ext uri="{FF2B5EF4-FFF2-40B4-BE49-F238E27FC236}">
                        <a16:creationId xmlns:a16="http://schemas.microsoft.com/office/drawing/2014/main" id="{E6823E15-0292-4828-B6A8-BBFCF09C16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13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92" name="Rectangle 1238">
                    <a:extLst>
                      <a:ext uri="{FF2B5EF4-FFF2-40B4-BE49-F238E27FC236}">
                        <a16:creationId xmlns:a16="http://schemas.microsoft.com/office/drawing/2014/main" id="{D86CDBF4-53E2-44D1-832B-B6C3E6D6ED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13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93" name="Rectangle 1239">
                    <a:extLst>
                      <a:ext uri="{FF2B5EF4-FFF2-40B4-BE49-F238E27FC236}">
                        <a16:creationId xmlns:a16="http://schemas.microsoft.com/office/drawing/2014/main" id="{805AF571-17B3-409C-B8F3-FF0934F03F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15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94" name="Rectangle 1240">
                    <a:extLst>
                      <a:ext uri="{FF2B5EF4-FFF2-40B4-BE49-F238E27FC236}">
                        <a16:creationId xmlns:a16="http://schemas.microsoft.com/office/drawing/2014/main" id="{381DDA33-9B67-40E4-B9DA-77638462B3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15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95" name="Rectangle 1241">
                    <a:extLst>
                      <a:ext uri="{FF2B5EF4-FFF2-40B4-BE49-F238E27FC236}">
                        <a16:creationId xmlns:a16="http://schemas.microsoft.com/office/drawing/2014/main" id="{73F31E89-A900-4B1F-89F2-EC664C73CD0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16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96" name="Rectangle 1242">
                    <a:extLst>
                      <a:ext uri="{FF2B5EF4-FFF2-40B4-BE49-F238E27FC236}">
                        <a16:creationId xmlns:a16="http://schemas.microsoft.com/office/drawing/2014/main" id="{D862DA69-F2EC-42E3-A9D9-7C1CD1E50B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15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97" name="Freeform 1243">
                    <a:extLst>
                      <a:ext uri="{FF2B5EF4-FFF2-40B4-BE49-F238E27FC236}">
                        <a16:creationId xmlns:a16="http://schemas.microsoft.com/office/drawing/2014/main" id="{E0D36EF3-3E47-4927-A60F-A6AA63AC0B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5" y="321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98" name="Rectangle 1244">
                    <a:extLst>
                      <a:ext uri="{FF2B5EF4-FFF2-40B4-BE49-F238E27FC236}">
                        <a16:creationId xmlns:a16="http://schemas.microsoft.com/office/drawing/2014/main" id="{680876CF-2C6D-437C-B7FC-63E07F7126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5" y="3216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99" name="Rectangle 1245">
                    <a:extLst>
                      <a:ext uri="{FF2B5EF4-FFF2-40B4-BE49-F238E27FC236}">
                        <a16:creationId xmlns:a16="http://schemas.microsoft.com/office/drawing/2014/main" id="{110E37BE-694F-41F1-ACDD-D33B0A5B08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5" y="3216"/>
                    <a:ext cx="1" cy="2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00" name="Rectangle 1246">
                    <a:extLst>
                      <a:ext uri="{FF2B5EF4-FFF2-40B4-BE49-F238E27FC236}">
                        <a16:creationId xmlns:a16="http://schemas.microsoft.com/office/drawing/2014/main" id="{ED3E86E3-EEB3-4599-A082-77790259F7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16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01" name="Rectangle 1247">
                    <a:extLst>
                      <a:ext uri="{FF2B5EF4-FFF2-40B4-BE49-F238E27FC236}">
                        <a16:creationId xmlns:a16="http://schemas.microsoft.com/office/drawing/2014/main" id="{F0D25277-21BA-48B5-B34D-17363408C9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5" y="3218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02" name="Rectangle 1248">
                    <a:extLst>
                      <a:ext uri="{FF2B5EF4-FFF2-40B4-BE49-F238E27FC236}">
                        <a16:creationId xmlns:a16="http://schemas.microsoft.com/office/drawing/2014/main" id="{EDDC2F6E-3BC6-48DE-AC57-7145173D54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5" y="3218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03" name="Freeform 1249">
                    <a:extLst>
                      <a:ext uri="{FF2B5EF4-FFF2-40B4-BE49-F238E27FC236}">
                        <a16:creationId xmlns:a16="http://schemas.microsoft.com/office/drawing/2014/main" id="{782FBC7B-8519-4FAE-A400-9135F47B10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5" y="321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04" name="Rectangle 1250">
                    <a:extLst>
                      <a:ext uri="{FF2B5EF4-FFF2-40B4-BE49-F238E27FC236}">
                        <a16:creationId xmlns:a16="http://schemas.microsoft.com/office/drawing/2014/main" id="{43FE3425-3B20-4FE8-A6D5-C57057BA16C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6" y="3218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05" name="Rectangle 1251">
                    <a:extLst>
                      <a:ext uri="{FF2B5EF4-FFF2-40B4-BE49-F238E27FC236}">
                        <a16:creationId xmlns:a16="http://schemas.microsoft.com/office/drawing/2014/main" id="{77F8BF17-0C58-496A-A42A-12764FC629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6" y="3220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06" name="Rectangle 1252">
                    <a:extLst>
                      <a:ext uri="{FF2B5EF4-FFF2-40B4-BE49-F238E27FC236}">
                        <a16:creationId xmlns:a16="http://schemas.microsoft.com/office/drawing/2014/main" id="{73E1102F-98DA-4570-B1B5-2206E7B0BC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6" y="3220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07" name="Freeform 1253">
                    <a:extLst>
                      <a:ext uri="{FF2B5EF4-FFF2-40B4-BE49-F238E27FC236}">
                        <a16:creationId xmlns:a16="http://schemas.microsoft.com/office/drawing/2014/main" id="{4B7D1C45-8A99-4473-A3A2-D7FADB7330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8" y="322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08" name="Freeform 1254">
                    <a:extLst>
                      <a:ext uri="{FF2B5EF4-FFF2-40B4-BE49-F238E27FC236}">
                        <a16:creationId xmlns:a16="http://schemas.microsoft.com/office/drawing/2014/main" id="{681C2FFA-93AA-481B-A2FB-C4F42B7A69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8" y="3220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09" name="Rectangle 1255">
                    <a:extLst>
                      <a:ext uri="{FF2B5EF4-FFF2-40B4-BE49-F238E27FC236}">
                        <a16:creationId xmlns:a16="http://schemas.microsoft.com/office/drawing/2014/main" id="{FAEFDE31-AE6E-4E10-90AB-5B82E3329C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8" y="3221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10" name="Rectangle 1256">
                    <a:extLst>
                      <a:ext uri="{FF2B5EF4-FFF2-40B4-BE49-F238E27FC236}">
                        <a16:creationId xmlns:a16="http://schemas.microsoft.com/office/drawing/2014/main" id="{9C730919-109C-4CA6-B767-823408E8F9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9" y="3264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11" name="Rectangle 1257">
                    <a:extLst>
                      <a:ext uri="{FF2B5EF4-FFF2-40B4-BE49-F238E27FC236}">
                        <a16:creationId xmlns:a16="http://schemas.microsoft.com/office/drawing/2014/main" id="{13F1495D-6239-43AC-8DFE-6879BB7A1F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5" y="3228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12" name="Freeform 1258">
                    <a:extLst>
                      <a:ext uri="{FF2B5EF4-FFF2-40B4-BE49-F238E27FC236}">
                        <a16:creationId xmlns:a16="http://schemas.microsoft.com/office/drawing/2014/main" id="{97F3E3A9-2175-4392-9D13-EECE5EBDB7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29" y="3187"/>
                    <a:ext cx="115" cy="66"/>
                  </a:xfrm>
                  <a:custGeom>
                    <a:avLst/>
                    <a:gdLst>
                      <a:gd name="T0" fmla="*/ 0 w 115"/>
                      <a:gd name="T1" fmla="*/ 0 h 66"/>
                      <a:gd name="T2" fmla="*/ 115 w 115"/>
                      <a:gd name="T3" fmla="*/ 66 h 66"/>
                      <a:gd name="T4" fmla="*/ 0 w 115"/>
                      <a:gd name="T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15" h="66">
                        <a:moveTo>
                          <a:pt x="0" y="0"/>
                        </a:moveTo>
                        <a:lnTo>
                          <a:pt x="115" y="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13" name="Rectangle 1259">
                    <a:extLst>
                      <a:ext uri="{FF2B5EF4-FFF2-40B4-BE49-F238E27FC236}">
                        <a16:creationId xmlns:a16="http://schemas.microsoft.com/office/drawing/2014/main" id="{65133BB4-D2FA-4102-9B0E-2FA416F1ED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0" y="326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14" name="Rectangle 1260">
                    <a:extLst>
                      <a:ext uri="{FF2B5EF4-FFF2-40B4-BE49-F238E27FC236}">
                        <a16:creationId xmlns:a16="http://schemas.microsoft.com/office/drawing/2014/main" id="{359B6B73-4D6C-4629-A4F6-E52E15CA6A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3" y="3229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15" name="Rectangle 1261">
                    <a:extLst>
                      <a:ext uri="{FF2B5EF4-FFF2-40B4-BE49-F238E27FC236}">
                        <a16:creationId xmlns:a16="http://schemas.microsoft.com/office/drawing/2014/main" id="{BE81796E-00C6-46DD-9450-3F9329E744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5" y="3228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16" name="Rectangle 1262">
                    <a:extLst>
                      <a:ext uri="{FF2B5EF4-FFF2-40B4-BE49-F238E27FC236}">
                        <a16:creationId xmlns:a16="http://schemas.microsoft.com/office/drawing/2014/main" id="{08D2E037-4379-470A-9ED0-AA73098C58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0" y="326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17" name="Rectangle 1263">
                    <a:extLst>
                      <a:ext uri="{FF2B5EF4-FFF2-40B4-BE49-F238E27FC236}">
                        <a16:creationId xmlns:a16="http://schemas.microsoft.com/office/drawing/2014/main" id="{CF34739C-3C03-492B-BFF8-C9A423C0CD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0" y="3259"/>
                    <a:ext cx="1" cy="2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18" name="Rectangle 1264">
                    <a:extLst>
                      <a:ext uri="{FF2B5EF4-FFF2-40B4-BE49-F238E27FC236}">
                        <a16:creationId xmlns:a16="http://schemas.microsoft.com/office/drawing/2014/main" id="{C50D2E1E-8FD2-4890-95D8-FDF5D00956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3" y="323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19" name="Rectangle 1265">
                    <a:extLst>
                      <a:ext uri="{FF2B5EF4-FFF2-40B4-BE49-F238E27FC236}">
                        <a16:creationId xmlns:a16="http://schemas.microsoft.com/office/drawing/2014/main" id="{0CD6E020-BD31-4380-8112-4EAAFA2A36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3" y="3231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20" name="Rectangle 1266">
                    <a:extLst>
                      <a:ext uri="{FF2B5EF4-FFF2-40B4-BE49-F238E27FC236}">
                        <a16:creationId xmlns:a16="http://schemas.microsoft.com/office/drawing/2014/main" id="{DAF3A6D3-6A0E-475A-AAED-EBF830BFE91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1" y="323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21" name="Rectangle 1267">
                    <a:extLst>
                      <a:ext uri="{FF2B5EF4-FFF2-40B4-BE49-F238E27FC236}">
                        <a16:creationId xmlns:a16="http://schemas.microsoft.com/office/drawing/2014/main" id="{5ABD0329-5231-4721-BDC5-3D7C7F7439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3" y="3229"/>
                    <a:ext cx="1" cy="2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22" name="Rectangle 1268">
                    <a:extLst>
                      <a:ext uri="{FF2B5EF4-FFF2-40B4-BE49-F238E27FC236}">
                        <a16:creationId xmlns:a16="http://schemas.microsoft.com/office/drawing/2014/main" id="{7F00F114-F642-4637-935E-534D49E338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0" y="3259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23" name="Rectangle 1269">
                    <a:extLst>
                      <a:ext uri="{FF2B5EF4-FFF2-40B4-BE49-F238E27FC236}">
                        <a16:creationId xmlns:a16="http://schemas.microsoft.com/office/drawing/2014/main" id="{E0212031-0CDE-4898-A103-4049575BD6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6" y="3254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24" name="Rectangle 1270">
                    <a:extLst>
                      <a:ext uri="{FF2B5EF4-FFF2-40B4-BE49-F238E27FC236}">
                        <a16:creationId xmlns:a16="http://schemas.microsoft.com/office/drawing/2014/main" id="{5A9D1E72-873D-4D28-867B-87B3F4E906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6" y="322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25" name="Rectangle 1271">
                    <a:extLst>
                      <a:ext uri="{FF2B5EF4-FFF2-40B4-BE49-F238E27FC236}">
                        <a16:creationId xmlns:a16="http://schemas.microsoft.com/office/drawing/2014/main" id="{1F13DA51-7C78-4A81-BF50-9E730AB7F8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8" y="3224"/>
                    <a:ext cx="1" cy="2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26" name="Rectangle 1272">
                    <a:extLst>
                      <a:ext uri="{FF2B5EF4-FFF2-40B4-BE49-F238E27FC236}">
                        <a16:creationId xmlns:a16="http://schemas.microsoft.com/office/drawing/2014/main" id="{37135C65-A512-4D72-AAAC-BDE2899325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5" y="3228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27" name="Rectangle 1273">
                    <a:extLst>
                      <a:ext uri="{FF2B5EF4-FFF2-40B4-BE49-F238E27FC236}">
                        <a16:creationId xmlns:a16="http://schemas.microsoft.com/office/drawing/2014/main" id="{C4602424-4DDB-4E60-BB14-4CBE08EE905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9" y="3262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28" name="Rectangle 1274">
                    <a:extLst>
                      <a:ext uri="{FF2B5EF4-FFF2-40B4-BE49-F238E27FC236}">
                        <a16:creationId xmlns:a16="http://schemas.microsoft.com/office/drawing/2014/main" id="{F0A7E904-585D-42E9-B9A1-FE28490EE6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9" y="3224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29" name="Freeform 1275">
                    <a:extLst>
                      <a:ext uri="{FF2B5EF4-FFF2-40B4-BE49-F238E27FC236}">
                        <a16:creationId xmlns:a16="http://schemas.microsoft.com/office/drawing/2014/main" id="{D0720E38-480F-47D2-BBEA-116BA8897F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9" y="325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30" name="Rectangle 1276">
                    <a:extLst>
                      <a:ext uri="{FF2B5EF4-FFF2-40B4-BE49-F238E27FC236}">
                        <a16:creationId xmlns:a16="http://schemas.microsoft.com/office/drawing/2014/main" id="{4D3808C7-4C8C-4FD7-810F-6BD8689377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6" y="322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31" name="Rectangle 1277">
                    <a:extLst>
                      <a:ext uri="{FF2B5EF4-FFF2-40B4-BE49-F238E27FC236}">
                        <a16:creationId xmlns:a16="http://schemas.microsoft.com/office/drawing/2014/main" id="{88ABD71A-6AFA-4D89-A4A0-341BDDDE31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2" y="325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32" name="Rectangle 1278">
                    <a:extLst>
                      <a:ext uri="{FF2B5EF4-FFF2-40B4-BE49-F238E27FC236}">
                        <a16:creationId xmlns:a16="http://schemas.microsoft.com/office/drawing/2014/main" id="{0D3D32FF-120F-4DE6-AC0C-1D7B722E00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0" y="3262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33" name="Rectangle 1279">
                    <a:extLst>
                      <a:ext uri="{FF2B5EF4-FFF2-40B4-BE49-F238E27FC236}">
                        <a16:creationId xmlns:a16="http://schemas.microsoft.com/office/drawing/2014/main" id="{C2A42351-FC89-4C24-A9C4-ECF79D6143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0" y="326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34" name="Rectangle 1280">
                    <a:extLst>
                      <a:ext uri="{FF2B5EF4-FFF2-40B4-BE49-F238E27FC236}">
                        <a16:creationId xmlns:a16="http://schemas.microsoft.com/office/drawing/2014/main" id="{24712856-A4AA-4653-B5D8-5A5472F5BE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9" y="3262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35" name="Rectangle 1281">
                    <a:extLst>
                      <a:ext uri="{FF2B5EF4-FFF2-40B4-BE49-F238E27FC236}">
                        <a16:creationId xmlns:a16="http://schemas.microsoft.com/office/drawing/2014/main" id="{F1BDD0B1-E2E7-4468-801D-300CDC2E5B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6" y="3226"/>
                    <a:ext cx="1" cy="2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36" name="Freeform 1282">
                    <a:extLst>
                      <a:ext uri="{FF2B5EF4-FFF2-40B4-BE49-F238E27FC236}">
                        <a16:creationId xmlns:a16="http://schemas.microsoft.com/office/drawing/2014/main" id="{6B58D42E-FF33-4B36-84D0-DD46A2EA4E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39" y="3262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37" name="Rectangle 1283">
                    <a:extLst>
                      <a:ext uri="{FF2B5EF4-FFF2-40B4-BE49-F238E27FC236}">
                        <a16:creationId xmlns:a16="http://schemas.microsoft.com/office/drawing/2014/main" id="{72CACDF5-3690-4581-8CF9-19B76402240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3" y="3218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38" name="Rectangle 1284">
                    <a:extLst>
                      <a:ext uri="{FF2B5EF4-FFF2-40B4-BE49-F238E27FC236}">
                        <a16:creationId xmlns:a16="http://schemas.microsoft.com/office/drawing/2014/main" id="{59856E89-2C3C-46BD-9BCE-BD6B98BDC8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6" y="3220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39" name="Freeform 1285">
                    <a:extLst>
                      <a:ext uri="{FF2B5EF4-FFF2-40B4-BE49-F238E27FC236}">
                        <a16:creationId xmlns:a16="http://schemas.microsoft.com/office/drawing/2014/main" id="{3C466B4E-253F-482E-97E0-24DE4476E6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39" y="326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40" name="Rectangle 1286">
                    <a:extLst>
                      <a:ext uri="{FF2B5EF4-FFF2-40B4-BE49-F238E27FC236}">
                        <a16:creationId xmlns:a16="http://schemas.microsoft.com/office/drawing/2014/main" id="{0E368A25-0CF1-4AA7-8983-92D2A87CC6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218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41" name="Rectangle 1287">
                    <a:extLst>
                      <a:ext uri="{FF2B5EF4-FFF2-40B4-BE49-F238E27FC236}">
                        <a16:creationId xmlns:a16="http://schemas.microsoft.com/office/drawing/2014/main" id="{22485DB8-1341-4624-A3BA-FC78C1EEE1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9" y="3218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42" name="Rectangle 1288">
                    <a:extLst>
                      <a:ext uri="{FF2B5EF4-FFF2-40B4-BE49-F238E27FC236}">
                        <a16:creationId xmlns:a16="http://schemas.microsoft.com/office/drawing/2014/main" id="{576D145D-79B2-41E9-A922-F226CEE5A0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6" y="3220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43" name="Freeform 1289">
                    <a:extLst>
                      <a:ext uri="{FF2B5EF4-FFF2-40B4-BE49-F238E27FC236}">
                        <a16:creationId xmlns:a16="http://schemas.microsoft.com/office/drawing/2014/main" id="{FA344D40-E7C7-455B-93AE-1E6D210F71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8" y="3218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44" name="Rectangle 1290">
                    <a:extLst>
                      <a:ext uri="{FF2B5EF4-FFF2-40B4-BE49-F238E27FC236}">
                        <a16:creationId xmlns:a16="http://schemas.microsoft.com/office/drawing/2014/main" id="{87E9B6D3-2F4A-4BC4-BDC2-FF7B5D48F9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5" y="3220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45" name="Rectangle 1291">
                    <a:extLst>
                      <a:ext uri="{FF2B5EF4-FFF2-40B4-BE49-F238E27FC236}">
                        <a16:creationId xmlns:a16="http://schemas.microsoft.com/office/drawing/2014/main" id="{99A4A1B0-415C-4505-B32B-E2FB605CEB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3" y="3220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46" name="Rectangle 1292">
                    <a:extLst>
                      <a:ext uri="{FF2B5EF4-FFF2-40B4-BE49-F238E27FC236}">
                        <a16:creationId xmlns:a16="http://schemas.microsoft.com/office/drawing/2014/main" id="{3EA41A9D-C29D-4795-B249-A6381DD180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2" y="3220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47" name="Freeform 1293">
                    <a:extLst>
                      <a:ext uri="{FF2B5EF4-FFF2-40B4-BE49-F238E27FC236}">
                        <a16:creationId xmlns:a16="http://schemas.microsoft.com/office/drawing/2014/main" id="{1E62FD37-F55E-4D5A-A976-7BFDFB37DF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5" y="3220"/>
                    <a:ext cx="2" cy="1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2 w 2"/>
                      <a:gd name="T3" fmla="*/ 0 h 1"/>
                      <a:gd name="T4" fmla="*/ 0 w 2"/>
                      <a:gd name="T5" fmla="*/ 1 h 1"/>
                      <a:gd name="T6" fmla="*/ 0 w 2"/>
                      <a:gd name="T7" fmla="*/ 1 h 1"/>
                      <a:gd name="T8" fmla="*/ 2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48" name="Freeform 1294">
                    <a:extLst>
                      <a:ext uri="{FF2B5EF4-FFF2-40B4-BE49-F238E27FC236}">
                        <a16:creationId xmlns:a16="http://schemas.microsoft.com/office/drawing/2014/main" id="{71182897-D467-4FE3-A320-EA61BE58BB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0" y="3220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0 w 1"/>
                      <a:gd name="T4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49" name="Freeform 1295">
                    <a:extLst>
                      <a:ext uri="{FF2B5EF4-FFF2-40B4-BE49-F238E27FC236}">
                        <a16:creationId xmlns:a16="http://schemas.microsoft.com/office/drawing/2014/main" id="{A85F1B8E-A188-44C1-82C3-F263C6B415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20" y="3221"/>
                    <a:ext cx="2" cy="2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2 w 2"/>
                      <a:gd name="T3" fmla="*/ 0 h 2"/>
                      <a:gd name="T4" fmla="*/ 0 w 2"/>
                      <a:gd name="T5" fmla="*/ 2 h 2"/>
                      <a:gd name="T6" fmla="*/ 2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2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50" name="Rectangle 1296">
                    <a:extLst>
                      <a:ext uri="{FF2B5EF4-FFF2-40B4-BE49-F238E27FC236}">
                        <a16:creationId xmlns:a16="http://schemas.microsoft.com/office/drawing/2014/main" id="{1FCCDC7B-66E1-456B-AFA7-26038B27E5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8" y="322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51" name="Rectangle 1297">
                    <a:extLst>
                      <a:ext uri="{FF2B5EF4-FFF2-40B4-BE49-F238E27FC236}">
                        <a16:creationId xmlns:a16="http://schemas.microsoft.com/office/drawing/2014/main" id="{E016D560-9045-4347-AD97-523D28A173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9" y="3220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52" name="Rectangle 1298">
                    <a:extLst>
                      <a:ext uri="{FF2B5EF4-FFF2-40B4-BE49-F238E27FC236}">
                        <a16:creationId xmlns:a16="http://schemas.microsoft.com/office/drawing/2014/main" id="{3B5E1932-595E-485B-A4E7-193DBCB8E3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1" y="3218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53" name="Rectangle 1299">
                    <a:extLst>
                      <a:ext uri="{FF2B5EF4-FFF2-40B4-BE49-F238E27FC236}">
                        <a16:creationId xmlns:a16="http://schemas.microsoft.com/office/drawing/2014/main" id="{9CB7C60B-869D-49EA-9293-CED237BBAB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6" y="3254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54" name="Rectangle 1300">
                    <a:extLst>
                      <a:ext uri="{FF2B5EF4-FFF2-40B4-BE49-F238E27FC236}">
                        <a16:creationId xmlns:a16="http://schemas.microsoft.com/office/drawing/2014/main" id="{6EF27D35-341B-4035-B51C-1C47A9D3C2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7" y="325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55" name="Rectangle 1301">
                    <a:extLst>
                      <a:ext uri="{FF2B5EF4-FFF2-40B4-BE49-F238E27FC236}">
                        <a16:creationId xmlns:a16="http://schemas.microsoft.com/office/drawing/2014/main" id="{7C9E922C-EF0E-40C7-AAC7-F931E2D900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6" y="3254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56" name="Freeform 1302">
                    <a:extLst>
                      <a:ext uri="{FF2B5EF4-FFF2-40B4-BE49-F238E27FC236}">
                        <a16:creationId xmlns:a16="http://schemas.microsoft.com/office/drawing/2014/main" id="{8C7D0B2F-11A7-41FD-ACE9-3337392739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9" y="3256"/>
                    <a:ext cx="2" cy="1"/>
                  </a:xfrm>
                  <a:custGeom>
                    <a:avLst/>
                    <a:gdLst>
                      <a:gd name="T0" fmla="*/ 0 w 2"/>
                      <a:gd name="T1" fmla="*/ 1 h 1"/>
                      <a:gd name="T2" fmla="*/ 0 w 2"/>
                      <a:gd name="T3" fmla="*/ 1 h 1"/>
                      <a:gd name="T4" fmla="*/ 2 w 2"/>
                      <a:gd name="T5" fmla="*/ 0 h 1"/>
                      <a:gd name="T6" fmla="*/ 2 w 2"/>
                      <a:gd name="T7" fmla="*/ 0 h 1"/>
                      <a:gd name="T8" fmla="*/ 0 w 2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57" name="Freeform 1303">
                    <a:extLst>
                      <a:ext uri="{FF2B5EF4-FFF2-40B4-BE49-F238E27FC236}">
                        <a16:creationId xmlns:a16="http://schemas.microsoft.com/office/drawing/2014/main" id="{2C48F429-1D95-4B92-8F00-37EE251E9C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3" y="325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58" name="Rectangle 1304">
                    <a:extLst>
                      <a:ext uri="{FF2B5EF4-FFF2-40B4-BE49-F238E27FC236}">
                        <a16:creationId xmlns:a16="http://schemas.microsoft.com/office/drawing/2014/main" id="{27D2F3AC-C9FF-4961-A2BF-95E560BF6D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2" y="3223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59" name="Rectangle 1305">
                    <a:extLst>
                      <a:ext uri="{FF2B5EF4-FFF2-40B4-BE49-F238E27FC236}">
                        <a16:creationId xmlns:a16="http://schemas.microsoft.com/office/drawing/2014/main" id="{C774C201-5DF1-4B35-A565-2986A2EB06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1" y="3223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60" name="Rectangle 1306">
                    <a:extLst>
                      <a:ext uri="{FF2B5EF4-FFF2-40B4-BE49-F238E27FC236}">
                        <a16:creationId xmlns:a16="http://schemas.microsoft.com/office/drawing/2014/main" id="{10550C2F-D972-493A-A93A-ED1D5364E8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2" y="3220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61" name="Rectangle 1307">
                    <a:extLst>
                      <a:ext uri="{FF2B5EF4-FFF2-40B4-BE49-F238E27FC236}">
                        <a16:creationId xmlns:a16="http://schemas.microsoft.com/office/drawing/2014/main" id="{2CF806A4-A863-43F5-871E-55B26453BE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0" y="3220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62" name="Rectangle 1308">
                    <a:extLst>
                      <a:ext uri="{FF2B5EF4-FFF2-40B4-BE49-F238E27FC236}">
                        <a16:creationId xmlns:a16="http://schemas.microsoft.com/office/drawing/2014/main" id="{F4D9550A-1FF8-4FF7-B98F-F6A01FDA3A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9" y="3220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63" name="Rectangle 1309">
                    <a:extLst>
                      <a:ext uri="{FF2B5EF4-FFF2-40B4-BE49-F238E27FC236}">
                        <a16:creationId xmlns:a16="http://schemas.microsoft.com/office/drawing/2014/main" id="{33B20EEC-B705-4763-B6F5-1504BFD275B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3" y="3220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64" name="Rectangle 1310">
                    <a:extLst>
                      <a:ext uri="{FF2B5EF4-FFF2-40B4-BE49-F238E27FC236}">
                        <a16:creationId xmlns:a16="http://schemas.microsoft.com/office/drawing/2014/main" id="{480127F4-3B96-4A9C-83E1-C47E72D479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7" y="3254"/>
                    <a:ext cx="1" cy="2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65" name="Rectangle 1311">
                    <a:extLst>
                      <a:ext uri="{FF2B5EF4-FFF2-40B4-BE49-F238E27FC236}">
                        <a16:creationId xmlns:a16="http://schemas.microsoft.com/office/drawing/2014/main" id="{09D2C03A-3DD9-49C9-ABFD-A168B3BE3F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7" y="3221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66" name="Rectangle 1312">
                    <a:extLst>
                      <a:ext uri="{FF2B5EF4-FFF2-40B4-BE49-F238E27FC236}">
                        <a16:creationId xmlns:a16="http://schemas.microsoft.com/office/drawing/2014/main" id="{0E5EB486-F824-4A96-AFA5-91B6227DDD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7" y="322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67" name="Freeform 1313">
                    <a:extLst>
                      <a:ext uri="{FF2B5EF4-FFF2-40B4-BE49-F238E27FC236}">
                        <a16:creationId xmlns:a16="http://schemas.microsoft.com/office/drawing/2014/main" id="{78A3962E-E5E4-4721-8400-9F8E963361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5" y="3221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68" name="Freeform 1314">
                    <a:extLst>
                      <a:ext uri="{FF2B5EF4-FFF2-40B4-BE49-F238E27FC236}">
                        <a16:creationId xmlns:a16="http://schemas.microsoft.com/office/drawing/2014/main" id="{40569156-7886-4376-9F99-01E2741A31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4" y="3223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69" name="Line 1315">
                    <a:extLst>
                      <a:ext uri="{FF2B5EF4-FFF2-40B4-BE49-F238E27FC236}">
                        <a16:creationId xmlns:a16="http://schemas.microsoft.com/office/drawing/2014/main" id="{222DBDE6-2864-4248-98BB-CEF6B1D3A90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14" y="3269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70" name="Line 1316">
                    <a:extLst>
                      <a:ext uri="{FF2B5EF4-FFF2-40B4-BE49-F238E27FC236}">
                        <a16:creationId xmlns:a16="http://schemas.microsoft.com/office/drawing/2014/main" id="{03146F25-59C8-4FA3-98D7-69B79AD9215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14" y="3269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71" name="Rectangle 1317">
                    <a:extLst>
                      <a:ext uri="{FF2B5EF4-FFF2-40B4-BE49-F238E27FC236}">
                        <a16:creationId xmlns:a16="http://schemas.microsoft.com/office/drawing/2014/main" id="{D89DF4BD-2EC9-46E9-9E2E-26A5C06A2D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2" y="3259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72" name="Rectangle 1318">
                    <a:extLst>
                      <a:ext uri="{FF2B5EF4-FFF2-40B4-BE49-F238E27FC236}">
                        <a16:creationId xmlns:a16="http://schemas.microsoft.com/office/drawing/2014/main" id="{6D7CBB27-5B1F-4F88-A70E-8893351CB2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2" y="3257"/>
                    <a:ext cx="1" cy="2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73" name="Freeform 1319">
                    <a:extLst>
                      <a:ext uri="{FF2B5EF4-FFF2-40B4-BE49-F238E27FC236}">
                        <a16:creationId xmlns:a16="http://schemas.microsoft.com/office/drawing/2014/main" id="{838BBA10-39E1-4C6C-B2D3-BC57BB503D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61" y="3254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74" name="Rectangle 1320">
                    <a:extLst>
                      <a:ext uri="{FF2B5EF4-FFF2-40B4-BE49-F238E27FC236}">
                        <a16:creationId xmlns:a16="http://schemas.microsoft.com/office/drawing/2014/main" id="{F4CE86CB-7D8D-496E-8F5D-029E67E65E1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9" y="3254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75" name="Rectangle 1321">
                    <a:extLst>
                      <a:ext uri="{FF2B5EF4-FFF2-40B4-BE49-F238E27FC236}">
                        <a16:creationId xmlns:a16="http://schemas.microsoft.com/office/drawing/2014/main" id="{51DEF1FA-ED05-483B-BAB8-44B456339D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3" y="3257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76" name="Rectangle 1322">
                    <a:extLst>
                      <a:ext uri="{FF2B5EF4-FFF2-40B4-BE49-F238E27FC236}">
                        <a16:creationId xmlns:a16="http://schemas.microsoft.com/office/drawing/2014/main" id="{3C19272D-F043-461D-8381-F429BF3B97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0" y="3235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77" name="Rectangle 1323">
                    <a:extLst>
                      <a:ext uri="{FF2B5EF4-FFF2-40B4-BE49-F238E27FC236}">
                        <a16:creationId xmlns:a16="http://schemas.microsoft.com/office/drawing/2014/main" id="{FAEF540B-19DF-487D-B63B-E41B11BE55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1" y="3234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78" name="Rectangle 1324">
                    <a:extLst>
                      <a:ext uri="{FF2B5EF4-FFF2-40B4-BE49-F238E27FC236}">
                        <a16:creationId xmlns:a16="http://schemas.microsoft.com/office/drawing/2014/main" id="{E54C1823-EF20-42B2-8203-31235ED366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1" y="3232"/>
                    <a:ext cx="1" cy="2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79" name="Rectangle 1325">
                    <a:extLst>
                      <a:ext uri="{FF2B5EF4-FFF2-40B4-BE49-F238E27FC236}">
                        <a16:creationId xmlns:a16="http://schemas.microsoft.com/office/drawing/2014/main" id="{C4750D75-E99F-4712-8D15-2B1BCF7B02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7" y="3254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80" name="Rectangle 1326">
                    <a:extLst>
                      <a:ext uri="{FF2B5EF4-FFF2-40B4-BE49-F238E27FC236}">
                        <a16:creationId xmlns:a16="http://schemas.microsoft.com/office/drawing/2014/main" id="{9A1CC9A2-BC39-4B99-86DD-A0C9691A1C4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0" y="3237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81" name="Freeform 1327">
                    <a:extLst>
                      <a:ext uri="{FF2B5EF4-FFF2-40B4-BE49-F238E27FC236}">
                        <a16:creationId xmlns:a16="http://schemas.microsoft.com/office/drawing/2014/main" id="{D0DFF7A1-B134-4570-8690-4370FBBCDF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0" y="3259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82" name="Rectangle 1328">
                    <a:extLst>
                      <a:ext uri="{FF2B5EF4-FFF2-40B4-BE49-F238E27FC236}">
                        <a16:creationId xmlns:a16="http://schemas.microsoft.com/office/drawing/2014/main" id="{8C57D643-1D5A-468F-A19B-4A7E86CA00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0" y="3235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83" name="Freeform 1329">
                    <a:extLst>
                      <a:ext uri="{FF2B5EF4-FFF2-40B4-BE49-F238E27FC236}">
                        <a16:creationId xmlns:a16="http://schemas.microsoft.com/office/drawing/2014/main" id="{7245BFE9-4DEF-4321-9435-51D354CB08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59" y="3254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84" name="Freeform 1330">
                    <a:extLst>
                      <a:ext uri="{FF2B5EF4-FFF2-40B4-BE49-F238E27FC236}">
                        <a16:creationId xmlns:a16="http://schemas.microsoft.com/office/drawing/2014/main" id="{4F287066-D880-4E3B-8F82-86E8EC9DD5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51" y="3254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85" name="Rectangle 1331">
                    <a:extLst>
                      <a:ext uri="{FF2B5EF4-FFF2-40B4-BE49-F238E27FC236}">
                        <a16:creationId xmlns:a16="http://schemas.microsoft.com/office/drawing/2014/main" id="{F9ED18B2-74E4-477D-98D1-6C9167CD360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0" y="3256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86" name="Freeform 1332">
                    <a:extLst>
                      <a:ext uri="{FF2B5EF4-FFF2-40B4-BE49-F238E27FC236}">
                        <a16:creationId xmlns:a16="http://schemas.microsoft.com/office/drawing/2014/main" id="{19E79B84-5458-4729-94CC-67F72A5ED4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53" y="3254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87" name="Freeform 1333">
                    <a:extLst>
                      <a:ext uri="{FF2B5EF4-FFF2-40B4-BE49-F238E27FC236}">
                        <a16:creationId xmlns:a16="http://schemas.microsoft.com/office/drawing/2014/main" id="{9674F24A-2B87-40FE-B7CF-4D40B3D23C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54" y="3254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88" name="Rectangle 1334">
                    <a:extLst>
                      <a:ext uri="{FF2B5EF4-FFF2-40B4-BE49-F238E27FC236}">
                        <a16:creationId xmlns:a16="http://schemas.microsoft.com/office/drawing/2014/main" id="{0C616EC5-72F5-47AA-9594-A905F0280D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6" y="3254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89" name="Rectangle 1335">
                    <a:extLst>
                      <a:ext uri="{FF2B5EF4-FFF2-40B4-BE49-F238E27FC236}">
                        <a16:creationId xmlns:a16="http://schemas.microsoft.com/office/drawing/2014/main" id="{AC79AB42-7946-487F-BC80-D67F282B32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8" y="325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90" name="Rectangle 1336">
                    <a:extLst>
                      <a:ext uri="{FF2B5EF4-FFF2-40B4-BE49-F238E27FC236}">
                        <a16:creationId xmlns:a16="http://schemas.microsoft.com/office/drawing/2014/main" id="{28B923E3-8616-4711-8F98-52F9BA08E8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9" y="3257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91" name="Freeform 1337">
                    <a:extLst>
                      <a:ext uri="{FF2B5EF4-FFF2-40B4-BE49-F238E27FC236}">
                        <a16:creationId xmlns:a16="http://schemas.microsoft.com/office/drawing/2014/main" id="{46F74C31-C81A-4F25-9267-6D4A52D9D3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9" y="325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92" name="Rectangle 1338">
                    <a:extLst>
                      <a:ext uri="{FF2B5EF4-FFF2-40B4-BE49-F238E27FC236}">
                        <a16:creationId xmlns:a16="http://schemas.microsoft.com/office/drawing/2014/main" id="{45D47EF2-76D8-400C-B117-E9941BD6EA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9" y="3259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93" name="Rectangle 1339">
                    <a:extLst>
                      <a:ext uri="{FF2B5EF4-FFF2-40B4-BE49-F238E27FC236}">
                        <a16:creationId xmlns:a16="http://schemas.microsoft.com/office/drawing/2014/main" id="{5B0B2BC6-40F7-42F3-B921-CC4231AEC8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9" y="3259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94" name="Rectangle 1340">
                    <a:extLst>
                      <a:ext uri="{FF2B5EF4-FFF2-40B4-BE49-F238E27FC236}">
                        <a16:creationId xmlns:a16="http://schemas.microsoft.com/office/drawing/2014/main" id="{993FA47B-849F-44FA-9230-5630FE8AD4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7" y="325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95" name="Freeform 1341">
                    <a:extLst>
                      <a:ext uri="{FF2B5EF4-FFF2-40B4-BE49-F238E27FC236}">
                        <a16:creationId xmlns:a16="http://schemas.microsoft.com/office/drawing/2014/main" id="{0A74A9A9-0981-4CB5-81E8-D4F16A9525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9" y="3257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96" name="Rectangle 1342">
                    <a:extLst>
                      <a:ext uri="{FF2B5EF4-FFF2-40B4-BE49-F238E27FC236}">
                        <a16:creationId xmlns:a16="http://schemas.microsoft.com/office/drawing/2014/main" id="{296179BB-49A6-4BF4-B9EF-B811B353C3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5" y="325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97" name="Rectangle 1343">
                    <a:extLst>
                      <a:ext uri="{FF2B5EF4-FFF2-40B4-BE49-F238E27FC236}">
                        <a16:creationId xmlns:a16="http://schemas.microsoft.com/office/drawing/2014/main" id="{F509C536-4D05-4B63-B154-3976530F81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2" y="3259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98" name="Rectangle 1344">
                    <a:extLst>
                      <a:ext uri="{FF2B5EF4-FFF2-40B4-BE49-F238E27FC236}">
                        <a16:creationId xmlns:a16="http://schemas.microsoft.com/office/drawing/2014/main" id="{1A88FDFB-6581-432B-BCF9-91D3F1AF7C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1" y="3232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99" name="Freeform 1345">
                    <a:extLst>
                      <a:ext uri="{FF2B5EF4-FFF2-40B4-BE49-F238E27FC236}">
                        <a16:creationId xmlns:a16="http://schemas.microsoft.com/office/drawing/2014/main" id="{CAAB0400-D5B1-4FF7-8999-5448FAFC28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8" y="324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00" name="Freeform 1346">
                    <a:extLst>
                      <a:ext uri="{FF2B5EF4-FFF2-40B4-BE49-F238E27FC236}">
                        <a16:creationId xmlns:a16="http://schemas.microsoft.com/office/drawing/2014/main" id="{AB037164-07EC-460E-9A3A-CEDB8A1AC0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1" y="325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01" name="Freeform 1347">
                    <a:extLst>
                      <a:ext uri="{FF2B5EF4-FFF2-40B4-BE49-F238E27FC236}">
                        <a16:creationId xmlns:a16="http://schemas.microsoft.com/office/drawing/2014/main" id="{624D3BAC-8453-4E98-9968-8AD433B747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9" y="325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02" name="Line 1348">
                    <a:extLst>
                      <a:ext uri="{FF2B5EF4-FFF2-40B4-BE49-F238E27FC236}">
                        <a16:creationId xmlns:a16="http://schemas.microsoft.com/office/drawing/2014/main" id="{5F05F35F-2BEC-4599-A0B5-8C44618DB54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70" y="3261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03" name="Line 1349">
                    <a:extLst>
                      <a:ext uri="{FF2B5EF4-FFF2-40B4-BE49-F238E27FC236}">
                        <a16:creationId xmlns:a16="http://schemas.microsoft.com/office/drawing/2014/main" id="{E0061615-12A3-467E-9256-E328476C860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70" y="3261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04" name="Freeform 1350">
                    <a:extLst>
                      <a:ext uri="{FF2B5EF4-FFF2-40B4-BE49-F238E27FC236}">
                        <a16:creationId xmlns:a16="http://schemas.microsoft.com/office/drawing/2014/main" id="{809FB0FC-E909-4757-A731-0273B9579A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8" y="3248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05" name="Rectangle 1351">
                    <a:extLst>
                      <a:ext uri="{FF2B5EF4-FFF2-40B4-BE49-F238E27FC236}">
                        <a16:creationId xmlns:a16="http://schemas.microsoft.com/office/drawing/2014/main" id="{3E3181CA-9EA1-41D7-BCB4-1868B4422F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8" y="322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06" name="Rectangle 1352">
                    <a:extLst>
                      <a:ext uri="{FF2B5EF4-FFF2-40B4-BE49-F238E27FC236}">
                        <a16:creationId xmlns:a16="http://schemas.microsoft.com/office/drawing/2014/main" id="{59FBBC81-7094-44E4-9093-64BF8AAA37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0" y="323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07" name="Rectangle 1353">
                    <a:extLst>
                      <a:ext uri="{FF2B5EF4-FFF2-40B4-BE49-F238E27FC236}">
                        <a16:creationId xmlns:a16="http://schemas.microsoft.com/office/drawing/2014/main" id="{38DC7335-6CA8-4559-81CB-8D46E1D280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0" y="323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08" name="Freeform 1354">
                    <a:extLst>
                      <a:ext uri="{FF2B5EF4-FFF2-40B4-BE49-F238E27FC236}">
                        <a16:creationId xmlns:a16="http://schemas.microsoft.com/office/drawing/2014/main" id="{A7D69842-E6FC-4436-8FCA-7866AA5D55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0" y="3235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09" name="Freeform 1355">
                    <a:extLst>
                      <a:ext uri="{FF2B5EF4-FFF2-40B4-BE49-F238E27FC236}">
                        <a16:creationId xmlns:a16="http://schemas.microsoft.com/office/drawing/2014/main" id="{45ADA46A-6FD3-4B2F-A234-2D63D3CD10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1" y="3223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2 w 2"/>
                      <a:gd name="T3" fmla="*/ 1 h 1"/>
                      <a:gd name="T4" fmla="*/ 2 w 2"/>
                      <a:gd name="T5" fmla="*/ 1 h 1"/>
                      <a:gd name="T6" fmla="*/ 0 w 2"/>
                      <a:gd name="T7" fmla="*/ 0 h 1"/>
                      <a:gd name="T8" fmla="*/ 2 w 2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lnTo>
                          <a:pt x="2" y="1"/>
                        </a:lnTo>
                        <a:lnTo>
                          <a:pt x="2" y="1"/>
                        </a:lnTo>
                        <a:lnTo>
                          <a:pt x="0" y="0"/>
                        </a:ln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10" name="Freeform 1356">
                    <a:extLst>
                      <a:ext uri="{FF2B5EF4-FFF2-40B4-BE49-F238E27FC236}">
                        <a16:creationId xmlns:a16="http://schemas.microsoft.com/office/drawing/2014/main" id="{6B844FAE-9D4A-4263-96F9-B6F7703EE7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0" y="3234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11" name="Rectangle 1357">
                    <a:extLst>
                      <a:ext uri="{FF2B5EF4-FFF2-40B4-BE49-F238E27FC236}">
                        <a16:creationId xmlns:a16="http://schemas.microsoft.com/office/drawing/2014/main" id="{0BAF8979-5677-41F8-AA3A-4C19B19335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0" y="323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12" name="Rectangle 1358">
                    <a:extLst>
                      <a:ext uri="{FF2B5EF4-FFF2-40B4-BE49-F238E27FC236}">
                        <a16:creationId xmlns:a16="http://schemas.microsoft.com/office/drawing/2014/main" id="{B8F9C872-BCFE-4795-A2B6-024B43803AF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8" y="3226"/>
                    <a:ext cx="2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13" name="Rectangle 1359">
                    <a:extLst>
                      <a:ext uri="{FF2B5EF4-FFF2-40B4-BE49-F238E27FC236}">
                        <a16:creationId xmlns:a16="http://schemas.microsoft.com/office/drawing/2014/main" id="{0C398A1D-5845-4991-83C0-BF687940FB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0" y="323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14" name="Rectangle 1360">
                    <a:extLst>
                      <a:ext uri="{FF2B5EF4-FFF2-40B4-BE49-F238E27FC236}">
                        <a16:creationId xmlns:a16="http://schemas.microsoft.com/office/drawing/2014/main" id="{ABC34ADC-6961-4319-9411-75F3B45EDE7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2" y="322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15" name="Freeform 1361">
                    <a:extLst>
                      <a:ext uri="{FF2B5EF4-FFF2-40B4-BE49-F238E27FC236}">
                        <a16:creationId xmlns:a16="http://schemas.microsoft.com/office/drawing/2014/main" id="{1672606E-BAC8-4A28-8B98-D5A282CA64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2" y="3223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16" name="Rectangle 1362">
                    <a:extLst>
                      <a:ext uri="{FF2B5EF4-FFF2-40B4-BE49-F238E27FC236}">
                        <a16:creationId xmlns:a16="http://schemas.microsoft.com/office/drawing/2014/main" id="{23517794-89E0-4844-902A-92BBC30E97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1" y="324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17" name="Rectangle 1363">
                    <a:extLst>
                      <a:ext uri="{FF2B5EF4-FFF2-40B4-BE49-F238E27FC236}">
                        <a16:creationId xmlns:a16="http://schemas.microsoft.com/office/drawing/2014/main" id="{71B12227-A504-4CC8-8198-F09DF285B1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1" y="323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18" name="Rectangle 1364">
                    <a:extLst>
                      <a:ext uri="{FF2B5EF4-FFF2-40B4-BE49-F238E27FC236}">
                        <a16:creationId xmlns:a16="http://schemas.microsoft.com/office/drawing/2014/main" id="{FEA3E849-570B-4404-B411-A1EC2D0CCA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3" y="324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19" name="Freeform 1365">
                    <a:extLst>
                      <a:ext uri="{FF2B5EF4-FFF2-40B4-BE49-F238E27FC236}">
                        <a16:creationId xmlns:a16="http://schemas.microsoft.com/office/drawing/2014/main" id="{7205DCF8-E708-4F1C-9B51-52C9BBA2DE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3" y="3243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20" name="Freeform 1366">
                    <a:extLst>
                      <a:ext uri="{FF2B5EF4-FFF2-40B4-BE49-F238E27FC236}">
                        <a16:creationId xmlns:a16="http://schemas.microsoft.com/office/drawing/2014/main" id="{149132EE-0716-4297-93AE-91BB1CC79F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3" y="3243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21" name="Rectangle 1367">
                    <a:extLst>
                      <a:ext uri="{FF2B5EF4-FFF2-40B4-BE49-F238E27FC236}">
                        <a16:creationId xmlns:a16="http://schemas.microsoft.com/office/drawing/2014/main" id="{E44A68D8-B956-4CB2-B764-408A91C1E2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5" y="324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22" name="Rectangle 1368">
                    <a:extLst>
                      <a:ext uri="{FF2B5EF4-FFF2-40B4-BE49-F238E27FC236}">
                        <a16:creationId xmlns:a16="http://schemas.microsoft.com/office/drawing/2014/main" id="{3F56B299-C02D-4C33-99F7-93347EFCA6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3" y="324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23" name="Freeform 1369">
                    <a:extLst>
                      <a:ext uri="{FF2B5EF4-FFF2-40B4-BE49-F238E27FC236}">
                        <a16:creationId xmlns:a16="http://schemas.microsoft.com/office/drawing/2014/main" id="{3BBDC59A-C45E-45A2-B38E-ED6BFCBD38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4" y="3221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24" name="Rectangle 1370">
                    <a:extLst>
                      <a:ext uri="{FF2B5EF4-FFF2-40B4-BE49-F238E27FC236}">
                        <a16:creationId xmlns:a16="http://schemas.microsoft.com/office/drawing/2014/main" id="{F2408318-3714-47A5-859F-F7F8BECE2B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5" y="324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25" name="Rectangle 1371">
                    <a:extLst>
                      <a:ext uri="{FF2B5EF4-FFF2-40B4-BE49-F238E27FC236}">
                        <a16:creationId xmlns:a16="http://schemas.microsoft.com/office/drawing/2014/main" id="{D03BDA88-6E24-49B0-B353-77AA125040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1" y="323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26" name="Freeform 1372">
                    <a:extLst>
                      <a:ext uri="{FF2B5EF4-FFF2-40B4-BE49-F238E27FC236}">
                        <a16:creationId xmlns:a16="http://schemas.microsoft.com/office/drawing/2014/main" id="{B59F9C1E-4588-4E12-B61F-C0951A12D5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6" y="3246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27" name="Freeform 1373">
                    <a:extLst>
                      <a:ext uri="{FF2B5EF4-FFF2-40B4-BE49-F238E27FC236}">
                        <a16:creationId xmlns:a16="http://schemas.microsoft.com/office/drawing/2014/main" id="{4BF61B86-B39E-4D7B-A626-8EEBE6E7C3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1" y="3242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28" name="Rectangle 1374">
                    <a:extLst>
                      <a:ext uri="{FF2B5EF4-FFF2-40B4-BE49-F238E27FC236}">
                        <a16:creationId xmlns:a16="http://schemas.microsoft.com/office/drawing/2014/main" id="{1D0F1F6F-7598-444D-9D43-9B0F009EF0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1" y="323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29" name="Freeform 1375">
                    <a:extLst>
                      <a:ext uri="{FF2B5EF4-FFF2-40B4-BE49-F238E27FC236}">
                        <a16:creationId xmlns:a16="http://schemas.microsoft.com/office/drawing/2014/main" id="{9A5897D5-A7AB-4A6D-89F4-0842A1D991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1" y="3240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30" name="Rectangle 1376">
                    <a:extLst>
                      <a:ext uri="{FF2B5EF4-FFF2-40B4-BE49-F238E27FC236}">
                        <a16:creationId xmlns:a16="http://schemas.microsoft.com/office/drawing/2014/main" id="{7874EFA5-9294-4521-A09D-B91EF769B1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1" y="324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31" name="Freeform 1377">
                    <a:extLst>
                      <a:ext uri="{FF2B5EF4-FFF2-40B4-BE49-F238E27FC236}">
                        <a16:creationId xmlns:a16="http://schemas.microsoft.com/office/drawing/2014/main" id="{3A7939F7-43E5-4EDE-9D8D-0CFBA00964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6" y="3228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32" name="Rectangle 1378">
                    <a:extLst>
                      <a:ext uri="{FF2B5EF4-FFF2-40B4-BE49-F238E27FC236}">
                        <a16:creationId xmlns:a16="http://schemas.microsoft.com/office/drawing/2014/main" id="{661AFCFF-0C82-4A68-8E8A-98B4370548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6" y="322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33" name="Rectangle 1379">
                    <a:extLst>
                      <a:ext uri="{FF2B5EF4-FFF2-40B4-BE49-F238E27FC236}">
                        <a16:creationId xmlns:a16="http://schemas.microsoft.com/office/drawing/2014/main" id="{C1B25D55-1750-463F-9A33-D5D15A69C0B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5" y="3228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34" name="Rectangle 1380">
                    <a:extLst>
                      <a:ext uri="{FF2B5EF4-FFF2-40B4-BE49-F238E27FC236}">
                        <a16:creationId xmlns:a16="http://schemas.microsoft.com/office/drawing/2014/main" id="{E2F13DE5-3B36-41B2-9F4A-FBF46AEA86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3" y="322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35" name="Rectangle 1381">
                    <a:extLst>
                      <a:ext uri="{FF2B5EF4-FFF2-40B4-BE49-F238E27FC236}">
                        <a16:creationId xmlns:a16="http://schemas.microsoft.com/office/drawing/2014/main" id="{775497F1-225F-4270-B715-B71C74A0CA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1" y="323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36" name="Rectangle 1382">
                    <a:extLst>
                      <a:ext uri="{FF2B5EF4-FFF2-40B4-BE49-F238E27FC236}">
                        <a16:creationId xmlns:a16="http://schemas.microsoft.com/office/drawing/2014/main" id="{E9249EB1-DEE7-48FA-96F7-36EDBB2740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3" y="323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37" name="Rectangle 1383">
                    <a:extLst>
                      <a:ext uri="{FF2B5EF4-FFF2-40B4-BE49-F238E27FC236}">
                        <a16:creationId xmlns:a16="http://schemas.microsoft.com/office/drawing/2014/main" id="{2A8B17EF-A1E8-4419-B006-B2F01E42CB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5" y="3229"/>
                    <a:ext cx="2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38" name="Rectangle 1384">
                    <a:extLst>
                      <a:ext uri="{FF2B5EF4-FFF2-40B4-BE49-F238E27FC236}">
                        <a16:creationId xmlns:a16="http://schemas.microsoft.com/office/drawing/2014/main" id="{D1B067F4-B07C-444C-A33B-ABD19BE5D9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4" y="3221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39" name="Rectangle 1385">
                    <a:extLst>
                      <a:ext uri="{FF2B5EF4-FFF2-40B4-BE49-F238E27FC236}">
                        <a16:creationId xmlns:a16="http://schemas.microsoft.com/office/drawing/2014/main" id="{41455FBE-55D4-4CE9-AD21-48772AEA3F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7" y="3221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40" name="Freeform 1386">
                    <a:extLst>
                      <a:ext uri="{FF2B5EF4-FFF2-40B4-BE49-F238E27FC236}">
                        <a16:creationId xmlns:a16="http://schemas.microsoft.com/office/drawing/2014/main" id="{43B0E378-53CC-4F5B-B4AE-1A6E722484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2" y="3220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41" name="Rectangle 1387">
                    <a:extLst>
                      <a:ext uri="{FF2B5EF4-FFF2-40B4-BE49-F238E27FC236}">
                        <a16:creationId xmlns:a16="http://schemas.microsoft.com/office/drawing/2014/main" id="{21981791-F66A-46EA-8884-CD246961CF3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0" y="3220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42" name="Rectangle 1388">
                    <a:extLst>
                      <a:ext uri="{FF2B5EF4-FFF2-40B4-BE49-F238E27FC236}">
                        <a16:creationId xmlns:a16="http://schemas.microsoft.com/office/drawing/2014/main" id="{61E54108-2873-4153-8062-2B5D9FB70E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9" y="3221"/>
                    <a:ext cx="2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43" name="Freeform 1389">
                    <a:extLst>
                      <a:ext uri="{FF2B5EF4-FFF2-40B4-BE49-F238E27FC236}">
                        <a16:creationId xmlns:a16="http://schemas.microsoft.com/office/drawing/2014/main" id="{16A2788D-89E7-4874-93D7-6B80D55024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3" y="3220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44" name="Rectangle 1390">
                    <a:extLst>
                      <a:ext uri="{FF2B5EF4-FFF2-40B4-BE49-F238E27FC236}">
                        <a16:creationId xmlns:a16="http://schemas.microsoft.com/office/drawing/2014/main" id="{B1726F06-7A52-40A3-A71F-9509DDE0FE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2" y="3220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45" name="Rectangle 1391">
                    <a:extLst>
                      <a:ext uri="{FF2B5EF4-FFF2-40B4-BE49-F238E27FC236}">
                        <a16:creationId xmlns:a16="http://schemas.microsoft.com/office/drawing/2014/main" id="{2BB8774D-2DB4-41D8-951D-93B17916E5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3" y="3220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46" name="Rectangle 1392">
                    <a:extLst>
                      <a:ext uri="{FF2B5EF4-FFF2-40B4-BE49-F238E27FC236}">
                        <a16:creationId xmlns:a16="http://schemas.microsoft.com/office/drawing/2014/main" id="{311D3115-70DE-4889-817A-7321F0D964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6" y="3220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47" name="Rectangle 1393">
                    <a:extLst>
                      <a:ext uri="{FF2B5EF4-FFF2-40B4-BE49-F238E27FC236}">
                        <a16:creationId xmlns:a16="http://schemas.microsoft.com/office/drawing/2014/main" id="{321BA699-152A-4144-A23B-7751487D7E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6" y="3220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48" name="Rectangle 1394">
                    <a:extLst>
                      <a:ext uri="{FF2B5EF4-FFF2-40B4-BE49-F238E27FC236}">
                        <a16:creationId xmlns:a16="http://schemas.microsoft.com/office/drawing/2014/main" id="{38200074-738A-441A-ABE7-AF6F4E08E9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3" y="3220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49" name="Freeform 1395">
                    <a:extLst>
                      <a:ext uri="{FF2B5EF4-FFF2-40B4-BE49-F238E27FC236}">
                        <a16:creationId xmlns:a16="http://schemas.microsoft.com/office/drawing/2014/main" id="{68B0DAA0-B87A-455B-8753-152E385C5B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8" y="3218"/>
                    <a:ext cx="2" cy="2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2 w 2"/>
                      <a:gd name="T3" fmla="*/ 2 h 2"/>
                      <a:gd name="T4" fmla="*/ 0 w 2"/>
                      <a:gd name="T5" fmla="*/ 2 h 2"/>
                      <a:gd name="T6" fmla="*/ 0 w 2"/>
                      <a:gd name="T7" fmla="*/ 0 h 2"/>
                      <a:gd name="T8" fmla="*/ 2 w 2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lnTo>
                          <a:pt x="2" y="2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50" name="Rectangle 1396">
                    <a:extLst>
                      <a:ext uri="{FF2B5EF4-FFF2-40B4-BE49-F238E27FC236}">
                        <a16:creationId xmlns:a16="http://schemas.microsoft.com/office/drawing/2014/main" id="{13A7C945-DB28-4FAC-A68E-8FCC393BDC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9" y="3218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51" name="Rectangle 1397">
                    <a:extLst>
                      <a:ext uri="{FF2B5EF4-FFF2-40B4-BE49-F238E27FC236}">
                        <a16:creationId xmlns:a16="http://schemas.microsoft.com/office/drawing/2014/main" id="{BEB82E84-0BAB-4011-A698-00231B3790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9" y="3218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52" name="Rectangle 1398">
                    <a:extLst>
                      <a:ext uri="{FF2B5EF4-FFF2-40B4-BE49-F238E27FC236}">
                        <a16:creationId xmlns:a16="http://schemas.microsoft.com/office/drawing/2014/main" id="{CE6690EF-E675-4706-BF25-DA7267C30E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1" y="3218"/>
                    <a:ext cx="2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53" name="Rectangle 1399">
                    <a:extLst>
                      <a:ext uri="{FF2B5EF4-FFF2-40B4-BE49-F238E27FC236}">
                        <a16:creationId xmlns:a16="http://schemas.microsoft.com/office/drawing/2014/main" id="{52D859BD-5B0B-4031-8521-63B07B96ED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3" y="3218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54" name="Rectangle 1400">
                    <a:extLst>
                      <a:ext uri="{FF2B5EF4-FFF2-40B4-BE49-F238E27FC236}">
                        <a16:creationId xmlns:a16="http://schemas.microsoft.com/office/drawing/2014/main" id="{A8C4B3DD-13DF-4589-9CED-E07496343C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3" y="3218"/>
                    <a:ext cx="2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55" name="Freeform 1401">
                    <a:extLst>
                      <a:ext uri="{FF2B5EF4-FFF2-40B4-BE49-F238E27FC236}">
                        <a16:creationId xmlns:a16="http://schemas.microsoft.com/office/drawing/2014/main" id="{32003553-229F-4EAE-B5AF-84F0E8DCF8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6" y="3218"/>
                    <a:ext cx="2" cy="2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2 w 2"/>
                      <a:gd name="T3" fmla="*/ 0 h 2"/>
                      <a:gd name="T4" fmla="*/ 0 w 2"/>
                      <a:gd name="T5" fmla="*/ 2 h 2"/>
                      <a:gd name="T6" fmla="*/ 0 w 2"/>
                      <a:gd name="T7" fmla="*/ 2 h 2"/>
                      <a:gd name="T8" fmla="*/ 2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56" name="Rectangle 1402">
                    <a:extLst>
                      <a:ext uri="{FF2B5EF4-FFF2-40B4-BE49-F238E27FC236}">
                        <a16:creationId xmlns:a16="http://schemas.microsoft.com/office/drawing/2014/main" id="{E8BB5F5D-A0FA-4E21-B35B-606D3D531A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218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57" name="Freeform 1403">
                    <a:extLst>
                      <a:ext uri="{FF2B5EF4-FFF2-40B4-BE49-F238E27FC236}">
                        <a16:creationId xmlns:a16="http://schemas.microsoft.com/office/drawing/2014/main" id="{9DA36C60-B9CA-4C77-8A9B-AAC4BA69BB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7" y="3220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58" name="Rectangle 1404">
                    <a:extLst>
                      <a:ext uri="{FF2B5EF4-FFF2-40B4-BE49-F238E27FC236}">
                        <a16:creationId xmlns:a16="http://schemas.microsoft.com/office/drawing/2014/main" id="{986724B2-C734-40D7-BA04-55C80547F83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9" y="3220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59" name="Rectangle 1405">
                    <a:extLst>
                      <a:ext uri="{FF2B5EF4-FFF2-40B4-BE49-F238E27FC236}">
                        <a16:creationId xmlns:a16="http://schemas.microsoft.com/office/drawing/2014/main" id="{09F9628D-B126-499F-82D3-115B8E0C0E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7" y="3220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60" name="Rectangle 1406">
                    <a:extLst>
                      <a:ext uri="{FF2B5EF4-FFF2-40B4-BE49-F238E27FC236}">
                        <a16:creationId xmlns:a16="http://schemas.microsoft.com/office/drawing/2014/main" id="{9B778807-4245-4A17-80B0-0F27D967BD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0" y="3220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61" name="Rectangle 1407">
                    <a:extLst>
                      <a:ext uri="{FF2B5EF4-FFF2-40B4-BE49-F238E27FC236}">
                        <a16:creationId xmlns:a16="http://schemas.microsoft.com/office/drawing/2014/main" id="{A42F3B9E-FB9A-4F40-82BD-64437465C4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0" y="322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62" name="Rectangle 1408">
                    <a:extLst>
                      <a:ext uri="{FF2B5EF4-FFF2-40B4-BE49-F238E27FC236}">
                        <a16:creationId xmlns:a16="http://schemas.microsoft.com/office/drawing/2014/main" id="{0C11C8D5-4B9F-4EF8-9BD8-977F098841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5" y="3221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63" name="Rectangle 1409">
                    <a:extLst>
                      <a:ext uri="{FF2B5EF4-FFF2-40B4-BE49-F238E27FC236}">
                        <a16:creationId xmlns:a16="http://schemas.microsoft.com/office/drawing/2014/main" id="{30C9EA68-971E-4749-B04E-23C3D20985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7" y="3221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64" name="Rectangle 1410">
                    <a:extLst>
                      <a:ext uri="{FF2B5EF4-FFF2-40B4-BE49-F238E27FC236}">
                        <a16:creationId xmlns:a16="http://schemas.microsoft.com/office/drawing/2014/main" id="{216F81E8-4866-4728-85BD-B1132C6D9E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3" y="322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42" name="Group 1612">
                  <a:extLst>
                    <a:ext uri="{FF2B5EF4-FFF2-40B4-BE49-F238E27FC236}">
                      <a16:creationId xmlns:a16="http://schemas.microsoft.com/office/drawing/2014/main" id="{A93242EA-1EA8-4CDC-8F3F-6CE973B4FCB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657725" y="5029200"/>
                  <a:ext cx="715962" cy="690563"/>
                  <a:chOff x="-2934" y="3168"/>
                  <a:chExt cx="451" cy="435"/>
                </a:xfrm>
              </p:grpSpPr>
              <p:sp>
                <p:nvSpPr>
                  <p:cNvPr id="4465" name="Rectangle 1412">
                    <a:extLst>
                      <a:ext uri="{FF2B5EF4-FFF2-40B4-BE49-F238E27FC236}">
                        <a16:creationId xmlns:a16="http://schemas.microsoft.com/office/drawing/2014/main" id="{8288DFD7-127D-42A3-8006-AB93A67F1A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2" y="322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66" name="Rectangle 1413">
                    <a:extLst>
                      <a:ext uri="{FF2B5EF4-FFF2-40B4-BE49-F238E27FC236}">
                        <a16:creationId xmlns:a16="http://schemas.microsoft.com/office/drawing/2014/main" id="{9A6BC38B-07F1-47A1-8A5F-B48CA263BD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1" y="3223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67" name="Freeform 1414">
                    <a:extLst>
                      <a:ext uri="{FF2B5EF4-FFF2-40B4-BE49-F238E27FC236}">
                        <a16:creationId xmlns:a16="http://schemas.microsoft.com/office/drawing/2014/main" id="{985401C2-9AD5-4159-9230-8F6AA92FBD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24" y="3224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1 w 1"/>
                      <a:gd name="T3" fmla="*/ 0 w 1"/>
                      <a:gd name="T4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68" name="Rectangle 1415">
                    <a:extLst>
                      <a:ext uri="{FF2B5EF4-FFF2-40B4-BE49-F238E27FC236}">
                        <a16:creationId xmlns:a16="http://schemas.microsoft.com/office/drawing/2014/main" id="{C9538BA5-B454-4378-A83C-0EE375E3AC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0" y="3223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69" name="Rectangle 1416">
                    <a:extLst>
                      <a:ext uri="{FF2B5EF4-FFF2-40B4-BE49-F238E27FC236}">
                        <a16:creationId xmlns:a16="http://schemas.microsoft.com/office/drawing/2014/main" id="{64F9861B-F550-485C-926E-0978704006F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7" y="3221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70" name="Rectangle 1417">
                    <a:extLst>
                      <a:ext uri="{FF2B5EF4-FFF2-40B4-BE49-F238E27FC236}">
                        <a16:creationId xmlns:a16="http://schemas.microsoft.com/office/drawing/2014/main" id="{57E324FE-A006-4ED4-AB99-C2C97BE3DA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8" y="3221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71" name="Rectangle 1418">
                    <a:extLst>
                      <a:ext uri="{FF2B5EF4-FFF2-40B4-BE49-F238E27FC236}">
                        <a16:creationId xmlns:a16="http://schemas.microsoft.com/office/drawing/2014/main" id="{AAAD5DF5-70E6-40EC-8393-5E2864CE11C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4" y="3224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72" name="Freeform 1419">
                    <a:extLst>
                      <a:ext uri="{FF2B5EF4-FFF2-40B4-BE49-F238E27FC236}">
                        <a16:creationId xmlns:a16="http://schemas.microsoft.com/office/drawing/2014/main" id="{FB130F0A-ACA0-4F68-B7D6-A57CCB7B0B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24" y="3224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0 h 2"/>
                      <a:gd name="T3" fmla="*/ 2 h 2"/>
                      <a:gd name="T4" fmla="*/ 2 h 2"/>
                      <a:gd name="T5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73" name="Rectangle 1420">
                    <a:extLst>
                      <a:ext uri="{FF2B5EF4-FFF2-40B4-BE49-F238E27FC236}">
                        <a16:creationId xmlns:a16="http://schemas.microsoft.com/office/drawing/2014/main" id="{6C364BDF-43A4-44FC-873A-537B424D10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7" y="3226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74" name="Rectangle 1421">
                    <a:extLst>
                      <a:ext uri="{FF2B5EF4-FFF2-40B4-BE49-F238E27FC236}">
                        <a16:creationId xmlns:a16="http://schemas.microsoft.com/office/drawing/2014/main" id="{71C6331D-729A-4251-B920-E3027D5215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6" y="3226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75" name="Freeform 1422">
                    <a:extLst>
                      <a:ext uri="{FF2B5EF4-FFF2-40B4-BE49-F238E27FC236}">
                        <a16:creationId xmlns:a16="http://schemas.microsoft.com/office/drawing/2014/main" id="{A3FF1D76-383E-42F9-887B-E7B42C9512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27" y="322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76" name="Rectangle 1423">
                    <a:extLst>
                      <a:ext uri="{FF2B5EF4-FFF2-40B4-BE49-F238E27FC236}">
                        <a16:creationId xmlns:a16="http://schemas.microsoft.com/office/drawing/2014/main" id="{66CC6964-0F85-46EC-A181-2DEEB668D7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9" y="3229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77" name="Freeform 1424">
                    <a:extLst>
                      <a:ext uri="{FF2B5EF4-FFF2-40B4-BE49-F238E27FC236}">
                        <a16:creationId xmlns:a16="http://schemas.microsoft.com/office/drawing/2014/main" id="{C7626184-BD01-4AB0-8893-92CEB3DA73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27" y="322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78" name="Freeform 1425">
                    <a:extLst>
                      <a:ext uri="{FF2B5EF4-FFF2-40B4-BE49-F238E27FC236}">
                        <a16:creationId xmlns:a16="http://schemas.microsoft.com/office/drawing/2014/main" id="{DB4343BD-118D-4F3C-B7FC-5B7C9D5F4A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29" y="3228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79" name="Rectangle 1426">
                    <a:extLst>
                      <a:ext uri="{FF2B5EF4-FFF2-40B4-BE49-F238E27FC236}">
                        <a16:creationId xmlns:a16="http://schemas.microsoft.com/office/drawing/2014/main" id="{20E6D010-1CD7-4D1E-AA9B-5B15ACDF2A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1" y="3231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80" name="Rectangle 1427">
                    <a:extLst>
                      <a:ext uri="{FF2B5EF4-FFF2-40B4-BE49-F238E27FC236}">
                        <a16:creationId xmlns:a16="http://schemas.microsoft.com/office/drawing/2014/main" id="{EAE5A102-4AEC-4A8E-8084-0C2006CCE0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2" y="3232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81" name="Rectangle 1428">
                    <a:extLst>
                      <a:ext uri="{FF2B5EF4-FFF2-40B4-BE49-F238E27FC236}">
                        <a16:creationId xmlns:a16="http://schemas.microsoft.com/office/drawing/2014/main" id="{3AF989C9-3C12-42C8-AA97-1CE37D0C70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1" y="3231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82" name="Rectangle 1429">
                    <a:extLst>
                      <a:ext uri="{FF2B5EF4-FFF2-40B4-BE49-F238E27FC236}">
                        <a16:creationId xmlns:a16="http://schemas.microsoft.com/office/drawing/2014/main" id="{643C7859-8C66-4614-AC67-FFCF7C5280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2" y="3232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83" name="Freeform 1430">
                    <a:extLst>
                      <a:ext uri="{FF2B5EF4-FFF2-40B4-BE49-F238E27FC236}">
                        <a16:creationId xmlns:a16="http://schemas.microsoft.com/office/drawing/2014/main" id="{912D92D2-14DA-4464-ABCA-A41CB89408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32" y="3232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84" name="Rectangle 1431">
                    <a:extLst>
                      <a:ext uri="{FF2B5EF4-FFF2-40B4-BE49-F238E27FC236}">
                        <a16:creationId xmlns:a16="http://schemas.microsoft.com/office/drawing/2014/main" id="{CD674739-B4D9-4A9F-A868-CA57C810AA3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2" y="3234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85" name="Rectangle 1432">
                    <a:extLst>
                      <a:ext uri="{FF2B5EF4-FFF2-40B4-BE49-F238E27FC236}">
                        <a16:creationId xmlns:a16="http://schemas.microsoft.com/office/drawing/2014/main" id="{CB5CFD3A-FA16-4688-93B4-D464FBDE265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2" y="3235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86" name="Rectangle 1433">
                    <a:extLst>
                      <a:ext uri="{FF2B5EF4-FFF2-40B4-BE49-F238E27FC236}">
                        <a16:creationId xmlns:a16="http://schemas.microsoft.com/office/drawing/2014/main" id="{865CF114-10BC-4C88-BEFB-6C86B256B0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2" y="3235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87" name="Rectangle 1434">
                    <a:extLst>
                      <a:ext uri="{FF2B5EF4-FFF2-40B4-BE49-F238E27FC236}">
                        <a16:creationId xmlns:a16="http://schemas.microsoft.com/office/drawing/2014/main" id="{3D5310F3-E21F-463D-97E8-3E2D9289AE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2" y="3237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88" name="Rectangle 1435">
                    <a:extLst>
                      <a:ext uri="{FF2B5EF4-FFF2-40B4-BE49-F238E27FC236}">
                        <a16:creationId xmlns:a16="http://schemas.microsoft.com/office/drawing/2014/main" id="{2CC99EAC-0C94-4E6C-8F69-F983EA85DF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2" y="3235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89" name="Rectangle 1436">
                    <a:extLst>
                      <a:ext uri="{FF2B5EF4-FFF2-40B4-BE49-F238E27FC236}">
                        <a16:creationId xmlns:a16="http://schemas.microsoft.com/office/drawing/2014/main" id="{156A77E7-2B64-4945-98EA-8BC9531E62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2" y="3237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90" name="Freeform 1437">
                    <a:extLst>
                      <a:ext uri="{FF2B5EF4-FFF2-40B4-BE49-F238E27FC236}">
                        <a16:creationId xmlns:a16="http://schemas.microsoft.com/office/drawing/2014/main" id="{C4C47AD6-98ED-4DE7-BAF2-6528C55471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5" y="3231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91" name="Freeform 1438">
                    <a:extLst>
                      <a:ext uri="{FF2B5EF4-FFF2-40B4-BE49-F238E27FC236}">
                        <a16:creationId xmlns:a16="http://schemas.microsoft.com/office/drawing/2014/main" id="{93C18498-38E6-4710-944C-6AF929D7DA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6" y="3231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92" name="Rectangle 1439">
                    <a:extLst>
                      <a:ext uri="{FF2B5EF4-FFF2-40B4-BE49-F238E27FC236}">
                        <a16:creationId xmlns:a16="http://schemas.microsoft.com/office/drawing/2014/main" id="{C21223D7-5766-4625-81D9-69041FFD06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6" y="3231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93" name="Freeform 1440">
                    <a:extLst>
                      <a:ext uri="{FF2B5EF4-FFF2-40B4-BE49-F238E27FC236}">
                        <a16:creationId xmlns:a16="http://schemas.microsoft.com/office/drawing/2014/main" id="{303769DD-D97B-441A-97A6-44EAE4D68C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8" y="3231"/>
                    <a:ext cx="2" cy="1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2 w 2"/>
                      <a:gd name="T3" fmla="*/ 0 h 1"/>
                      <a:gd name="T4" fmla="*/ 0 w 2"/>
                      <a:gd name="T5" fmla="*/ 1 h 1"/>
                      <a:gd name="T6" fmla="*/ 2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94" name="Freeform 1441">
                    <a:extLst>
                      <a:ext uri="{FF2B5EF4-FFF2-40B4-BE49-F238E27FC236}">
                        <a16:creationId xmlns:a16="http://schemas.microsoft.com/office/drawing/2014/main" id="{D5C773EE-DEC2-41C7-BEF4-71D74D69D4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8" y="323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95" name="Freeform 1442">
                    <a:extLst>
                      <a:ext uri="{FF2B5EF4-FFF2-40B4-BE49-F238E27FC236}">
                        <a16:creationId xmlns:a16="http://schemas.microsoft.com/office/drawing/2014/main" id="{322EE516-BC33-4F87-B8AF-C118AE3047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1" y="3239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96" name="Rectangle 1443">
                    <a:extLst>
                      <a:ext uri="{FF2B5EF4-FFF2-40B4-BE49-F238E27FC236}">
                        <a16:creationId xmlns:a16="http://schemas.microsoft.com/office/drawing/2014/main" id="{991F17D6-B517-42F3-801F-499D679F45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3" y="3239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97" name="Rectangle 1444">
                    <a:extLst>
                      <a:ext uri="{FF2B5EF4-FFF2-40B4-BE49-F238E27FC236}">
                        <a16:creationId xmlns:a16="http://schemas.microsoft.com/office/drawing/2014/main" id="{30472AA4-6FF9-4836-A447-94857C1C05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1" y="3240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98" name="Freeform 1445">
                    <a:extLst>
                      <a:ext uri="{FF2B5EF4-FFF2-40B4-BE49-F238E27FC236}">
                        <a16:creationId xmlns:a16="http://schemas.microsoft.com/office/drawing/2014/main" id="{145ED194-738B-4797-8CC4-CEE0FCB7BF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3" y="3239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99" name="Freeform 1446">
                    <a:extLst>
                      <a:ext uri="{FF2B5EF4-FFF2-40B4-BE49-F238E27FC236}">
                        <a16:creationId xmlns:a16="http://schemas.microsoft.com/office/drawing/2014/main" id="{2C988919-E902-42FF-AB29-9BBB1212CF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4" y="3239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0 w 1"/>
                      <a:gd name="T5" fmla="*/ 1 h 1"/>
                      <a:gd name="T6" fmla="*/ 1 w 1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1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00" name="Rectangle 1447">
                    <a:extLst>
                      <a:ext uri="{FF2B5EF4-FFF2-40B4-BE49-F238E27FC236}">
                        <a16:creationId xmlns:a16="http://schemas.microsoft.com/office/drawing/2014/main" id="{ED43E874-4AE6-4651-91E7-35FB2C120A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6" y="3242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01" name="Freeform 1448">
                    <a:extLst>
                      <a:ext uri="{FF2B5EF4-FFF2-40B4-BE49-F238E27FC236}">
                        <a16:creationId xmlns:a16="http://schemas.microsoft.com/office/drawing/2014/main" id="{8B2762B3-20D4-467F-BF06-C3A6857CEE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7" y="3242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02" name="Freeform 1449">
                    <a:extLst>
                      <a:ext uri="{FF2B5EF4-FFF2-40B4-BE49-F238E27FC236}">
                        <a16:creationId xmlns:a16="http://schemas.microsoft.com/office/drawing/2014/main" id="{CDAE0921-EAE6-4430-874D-7C47EE4341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7" y="3240"/>
                    <a:ext cx="3" cy="2"/>
                  </a:xfrm>
                  <a:custGeom>
                    <a:avLst/>
                    <a:gdLst>
                      <a:gd name="T0" fmla="*/ 3 w 3"/>
                      <a:gd name="T1" fmla="*/ 0 h 2"/>
                      <a:gd name="T2" fmla="*/ 3 w 3"/>
                      <a:gd name="T3" fmla="*/ 0 h 2"/>
                      <a:gd name="T4" fmla="*/ 0 w 3"/>
                      <a:gd name="T5" fmla="*/ 2 h 2"/>
                      <a:gd name="T6" fmla="*/ 3 w 3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2">
                        <a:moveTo>
                          <a:pt x="3" y="0"/>
                        </a:moveTo>
                        <a:lnTo>
                          <a:pt x="3" y="0"/>
                        </a:lnTo>
                        <a:lnTo>
                          <a:pt x="0" y="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03" name="Line 1450">
                    <a:extLst>
                      <a:ext uri="{FF2B5EF4-FFF2-40B4-BE49-F238E27FC236}">
                        <a16:creationId xmlns:a16="http://schemas.microsoft.com/office/drawing/2014/main" id="{EE675998-3333-419E-A55A-5F5208F6811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03" y="3239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04" name="Line 1451">
                    <a:extLst>
                      <a:ext uri="{FF2B5EF4-FFF2-40B4-BE49-F238E27FC236}">
                        <a16:creationId xmlns:a16="http://schemas.microsoft.com/office/drawing/2014/main" id="{F79535A1-4F12-48F6-A958-EF77279AB4C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03" y="3239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05" name="Rectangle 1452">
                    <a:extLst>
                      <a:ext uri="{FF2B5EF4-FFF2-40B4-BE49-F238E27FC236}">
                        <a16:creationId xmlns:a16="http://schemas.microsoft.com/office/drawing/2014/main" id="{3D9F4070-1EA2-49A4-AD47-EC2ABD2954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1" y="3240"/>
                    <a:ext cx="1" cy="1"/>
                  </a:xfrm>
                  <a:prstGeom prst="rect">
                    <a:avLst/>
                  </a:prstGeom>
                  <a:solidFill>
                    <a:srgbClr val="838E7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06" name="Rectangle 1453">
                    <a:extLst>
                      <a:ext uri="{FF2B5EF4-FFF2-40B4-BE49-F238E27FC236}">
                        <a16:creationId xmlns:a16="http://schemas.microsoft.com/office/drawing/2014/main" id="{DFADD8FF-EFFB-4033-A68A-B8449F5448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1" y="3239"/>
                    <a:ext cx="1" cy="1"/>
                  </a:xfrm>
                  <a:prstGeom prst="rect">
                    <a:avLst/>
                  </a:prstGeom>
                  <a:solidFill>
                    <a:srgbClr val="838E7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07" name="Rectangle 1454">
                    <a:extLst>
                      <a:ext uri="{FF2B5EF4-FFF2-40B4-BE49-F238E27FC236}">
                        <a16:creationId xmlns:a16="http://schemas.microsoft.com/office/drawing/2014/main" id="{09A592B4-D4E7-4AD6-8ADB-FE47CC7A9F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1" y="3240"/>
                    <a:ext cx="1" cy="1"/>
                  </a:xfrm>
                  <a:prstGeom prst="rect">
                    <a:avLst/>
                  </a:prstGeom>
                  <a:solidFill>
                    <a:srgbClr val="838E7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08" name="Line 1455">
                    <a:extLst>
                      <a:ext uri="{FF2B5EF4-FFF2-40B4-BE49-F238E27FC236}">
                        <a16:creationId xmlns:a16="http://schemas.microsoft.com/office/drawing/2014/main" id="{7DB9D6B2-D640-4EBB-8CBD-072B26F52A0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01" y="3240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09" name="Line 1456">
                    <a:extLst>
                      <a:ext uri="{FF2B5EF4-FFF2-40B4-BE49-F238E27FC236}">
                        <a16:creationId xmlns:a16="http://schemas.microsoft.com/office/drawing/2014/main" id="{52B5C418-0093-479B-804A-93595B00383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01" y="3240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10" name="Freeform 1457">
                    <a:extLst>
                      <a:ext uri="{FF2B5EF4-FFF2-40B4-BE49-F238E27FC236}">
                        <a16:creationId xmlns:a16="http://schemas.microsoft.com/office/drawing/2014/main" id="{D3B9DB90-AF80-43F7-A00A-AA32E8DEA8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1" y="324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11" name="Freeform 1458">
                    <a:extLst>
                      <a:ext uri="{FF2B5EF4-FFF2-40B4-BE49-F238E27FC236}">
                        <a16:creationId xmlns:a16="http://schemas.microsoft.com/office/drawing/2014/main" id="{C2F1EB91-D6AF-409C-A78B-CF79221864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6" y="324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12" name="Rectangle 1459">
                    <a:extLst>
                      <a:ext uri="{FF2B5EF4-FFF2-40B4-BE49-F238E27FC236}">
                        <a16:creationId xmlns:a16="http://schemas.microsoft.com/office/drawing/2014/main" id="{375B8403-131F-420B-B6A4-04BC73B0F6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6" y="3242"/>
                    <a:ext cx="1" cy="1"/>
                  </a:xfrm>
                  <a:prstGeom prst="rect">
                    <a:avLst/>
                  </a:pr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13" name="Freeform 1460">
                    <a:extLst>
                      <a:ext uri="{FF2B5EF4-FFF2-40B4-BE49-F238E27FC236}">
                        <a16:creationId xmlns:a16="http://schemas.microsoft.com/office/drawing/2014/main" id="{187A9611-5637-487A-AD6A-776C60F8D9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7" y="3239"/>
                    <a:ext cx="6" cy="3"/>
                  </a:xfrm>
                  <a:custGeom>
                    <a:avLst/>
                    <a:gdLst>
                      <a:gd name="T0" fmla="*/ 1 w 4"/>
                      <a:gd name="T1" fmla="*/ 2 h 2"/>
                      <a:gd name="T2" fmla="*/ 1 w 4"/>
                      <a:gd name="T3" fmla="*/ 2 h 2"/>
                      <a:gd name="T4" fmla="*/ 1 w 4"/>
                      <a:gd name="T5" fmla="*/ 2 h 2"/>
                      <a:gd name="T6" fmla="*/ 1 w 4"/>
                      <a:gd name="T7" fmla="*/ 2 h 2"/>
                      <a:gd name="T8" fmla="*/ 2 w 4"/>
                      <a:gd name="T9" fmla="*/ 2 h 2"/>
                      <a:gd name="T10" fmla="*/ 2 w 4"/>
                      <a:gd name="T11" fmla="*/ 2 h 2"/>
                      <a:gd name="T12" fmla="*/ 3 w 4"/>
                      <a:gd name="T13" fmla="*/ 2 h 2"/>
                      <a:gd name="T14" fmla="*/ 4 w 4"/>
                      <a:gd name="T15" fmla="*/ 2 h 2"/>
                      <a:gd name="T16" fmla="*/ 4 w 4"/>
                      <a:gd name="T17" fmla="*/ 1 h 2"/>
                      <a:gd name="T18" fmla="*/ 4 w 4"/>
                      <a:gd name="T19" fmla="*/ 1 h 2"/>
                      <a:gd name="T20" fmla="*/ 4 w 4"/>
                      <a:gd name="T21" fmla="*/ 1 h 2"/>
                      <a:gd name="T22" fmla="*/ 4 w 4"/>
                      <a:gd name="T23" fmla="*/ 1 h 2"/>
                      <a:gd name="T24" fmla="*/ 4 w 4"/>
                      <a:gd name="T25" fmla="*/ 1 h 2"/>
                      <a:gd name="T26" fmla="*/ 4 w 4"/>
                      <a:gd name="T27" fmla="*/ 1 h 2"/>
                      <a:gd name="T28" fmla="*/ 4 w 4"/>
                      <a:gd name="T29" fmla="*/ 1 h 2"/>
                      <a:gd name="T30" fmla="*/ 4 w 4"/>
                      <a:gd name="T31" fmla="*/ 0 h 2"/>
                      <a:gd name="T32" fmla="*/ 4 w 4"/>
                      <a:gd name="T33" fmla="*/ 0 h 2"/>
                      <a:gd name="T34" fmla="*/ 3 w 4"/>
                      <a:gd name="T35" fmla="*/ 0 h 2"/>
                      <a:gd name="T36" fmla="*/ 3 w 4"/>
                      <a:gd name="T37" fmla="*/ 0 h 2"/>
                      <a:gd name="T38" fmla="*/ 2 w 4"/>
                      <a:gd name="T39" fmla="*/ 1 h 2"/>
                      <a:gd name="T40" fmla="*/ 0 w 4"/>
                      <a:gd name="T41" fmla="*/ 2 h 2"/>
                      <a:gd name="T42" fmla="*/ 1 w 4"/>
                      <a:gd name="T43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4" h="2">
                        <a:moveTo>
                          <a:pt x="1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lnTo>
                          <a:pt x="1" y="2"/>
                        </a:lnTo>
                        <a:close/>
                      </a:path>
                    </a:pathLst>
                  </a:custGeom>
                  <a:solidFill>
                    <a:srgbClr val="5D903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14" name="Freeform 1461">
                    <a:extLst>
                      <a:ext uri="{FF2B5EF4-FFF2-40B4-BE49-F238E27FC236}">
                        <a16:creationId xmlns:a16="http://schemas.microsoft.com/office/drawing/2014/main" id="{038B90F7-17C3-4F6D-B4DF-80F495AD62A2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617" y="3228"/>
                    <a:ext cx="33" cy="18"/>
                  </a:xfrm>
                  <a:custGeom>
                    <a:avLst/>
                    <a:gdLst>
                      <a:gd name="T0" fmla="*/ 6 w 21"/>
                      <a:gd name="T1" fmla="*/ 2 h 12"/>
                      <a:gd name="T2" fmla="*/ 8 w 21"/>
                      <a:gd name="T3" fmla="*/ 6 h 12"/>
                      <a:gd name="T4" fmla="*/ 5 w 21"/>
                      <a:gd name="T5" fmla="*/ 7 h 12"/>
                      <a:gd name="T6" fmla="*/ 1 w 21"/>
                      <a:gd name="T7" fmla="*/ 4 h 12"/>
                      <a:gd name="T8" fmla="*/ 0 w 21"/>
                      <a:gd name="T9" fmla="*/ 7 h 12"/>
                      <a:gd name="T10" fmla="*/ 2 w 21"/>
                      <a:gd name="T11" fmla="*/ 10 h 12"/>
                      <a:gd name="T12" fmla="*/ 2 w 21"/>
                      <a:gd name="T13" fmla="*/ 11 h 12"/>
                      <a:gd name="T14" fmla="*/ 6 w 21"/>
                      <a:gd name="T15" fmla="*/ 11 h 12"/>
                      <a:gd name="T16" fmla="*/ 11 w 21"/>
                      <a:gd name="T17" fmla="*/ 12 h 12"/>
                      <a:gd name="T18" fmla="*/ 15 w 21"/>
                      <a:gd name="T19" fmla="*/ 8 h 12"/>
                      <a:gd name="T20" fmla="*/ 16 w 21"/>
                      <a:gd name="T21" fmla="*/ 3 h 12"/>
                      <a:gd name="T22" fmla="*/ 16 w 21"/>
                      <a:gd name="T23" fmla="*/ 5 h 12"/>
                      <a:gd name="T24" fmla="*/ 20 w 21"/>
                      <a:gd name="T25" fmla="*/ 7 h 12"/>
                      <a:gd name="T26" fmla="*/ 18 w 21"/>
                      <a:gd name="T27" fmla="*/ 2 h 12"/>
                      <a:gd name="T28" fmla="*/ 18 w 21"/>
                      <a:gd name="T29" fmla="*/ 1 h 12"/>
                      <a:gd name="T30" fmla="*/ 12 w 21"/>
                      <a:gd name="T31" fmla="*/ 0 h 12"/>
                      <a:gd name="T32" fmla="*/ 8 w 21"/>
                      <a:gd name="T33" fmla="*/ 8 h 12"/>
                      <a:gd name="T34" fmla="*/ 9 w 21"/>
                      <a:gd name="T35" fmla="*/ 7 h 12"/>
                      <a:gd name="T36" fmla="*/ 10 w 21"/>
                      <a:gd name="T37" fmla="*/ 7 h 12"/>
                      <a:gd name="T38" fmla="*/ 10 w 21"/>
                      <a:gd name="T39" fmla="*/ 8 h 12"/>
                      <a:gd name="T40" fmla="*/ 10 w 21"/>
                      <a:gd name="T41" fmla="*/ 8 h 12"/>
                      <a:gd name="T42" fmla="*/ 10 w 21"/>
                      <a:gd name="T43" fmla="*/ 8 h 12"/>
                      <a:gd name="T44" fmla="*/ 10 w 21"/>
                      <a:gd name="T45" fmla="*/ 9 h 12"/>
                      <a:gd name="T46" fmla="*/ 8 w 21"/>
                      <a:gd name="T47" fmla="*/ 9 h 12"/>
                      <a:gd name="T48" fmla="*/ 7 w 21"/>
                      <a:gd name="T49" fmla="*/ 9 h 12"/>
                      <a:gd name="T50" fmla="*/ 7 w 21"/>
                      <a:gd name="T51" fmla="*/ 9 h 12"/>
                      <a:gd name="T52" fmla="*/ 6 w 21"/>
                      <a:gd name="T53" fmla="*/ 9 h 12"/>
                      <a:gd name="T54" fmla="*/ 12 w 21"/>
                      <a:gd name="T55" fmla="*/ 3 h 12"/>
                      <a:gd name="T56" fmla="*/ 12 w 21"/>
                      <a:gd name="T57" fmla="*/ 3 h 12"/>
                      <a:gd name="T58" fmla="*/ 13 w 21"/>
                      <a:gd name="T59" fmla="*/ 2 h 12"/>
                      <a:gd name="T60" fmla="*/ 14 w 21"/>
                      <a:gd name="T61" fmla="*/ 2 h 12"/>
                      <a:gd name="T62" fmla="*/ 12 w 21"/>
                      <a:gd name="T63" fmla="*/ 4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21" h="12">
                        <a:moveTo>
                          <a:pt x="8" y="1"/>
                        </a:moveTo>
                        <a:cubicBezTo>
                          <a:pt x="7" y="1"/>
                          <a:pt x="7" y="2"/>
                          <a:pt x="6" y="2"/>
                        </a:cubicBezTo>
                        <a:cubicBezTo>
                          <a:pt x="6" y="3"/>
                          <a:pt x="6" y="3"/>
                          <a:pt x="7" y="4"/>
                        </a:cubicBezTo>
                        <a:cubicBezTo>
                          <a:pt x="7" y="4"/>
                          <a:pt x="7" y="5"/>
                          <a:pt x="8" y="6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7"/>
                          <a:pt x="5" y="7"/>
                        </a:cubicBezTo>
                        <a:cubicBezTo>
                          <a:pt x="5" y="7"/>
                          <a:pt x="5" y="6"/>
                          <a:pt x="6" y="6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0" y="5"/>
                          <a:pt x="0" y="5"/>
                        </a:cubicBezTo>
                        <a:cubicBezTo>
                          <a:pt x="0" y="6"/>
                          <a:pt x="0" y="6"/>
                          <a:pt x="0" y="7"/>
                        </a:cubicBezTo>
                        <a:cubicBezTo>
                          <a:pt x="0" y="7"/>
                          <a:pt x="0" y="7"/>
                          <a:pt x="1" y="8"/>
                        </a:cubicBezTo>
                        <a:cubicBezTo>
                          <a:pt x="1" y="8"/>
                          <a:pt x="1" y="9"/>
                          <a:pt x="2" y="10"/>
                        </a:cubicBezTo>
                        <a:cubicBezTo>
                          <a:pt x="1" y="11"/>
                          <a:pt x="1" y="11"/>
                          <a:pt x="1" y="11"/>
                        </a:cubicBezTo>
                        <a:cubicBezTo>
                          <a:pt x="2" y="11"/>
                          <a:pt x="2" y="11"/>
                          <a:pt x="2" y="11"/>
                        </a:cubicBezTo>
                        <a:cubicBezTo>
                          <a:pt x="4" y="10"/>
                          <a:pt x="4" y="10"/>
                          <a:pt x="4" y="10"/>
                        </a:cubicBezTo>
                        <a:cubicBezTo>
                          <a:pt x="5" y="11"/>
                          <a:pt x="5" y="11"/>
                          <a:pt x="6" y="11"/>
                        </a:cubicBezTo>
                        <a:cubicBezTo>
                          <a:pt x="7" y="12"/>
                          <a:pt x="8" y="12"/>
                          <a:pt x="9" y="12"/>
                        </a:cubicBezTo>
                        <a:cubicBezTo>
                          <a:pt x="9" y="12"/>
                          <a:pt x="10" y="12"/>
                          <a:pt x="11" y="12"/>
                        </a:cubicBezTo>
                        <a:cubicBezTo>
                          <a:pt x="12" y="11"/>
                          <a:pt x="13" y="11"/>
                          <a:pt x="14" y="11"/>
                        </a:cubicBezTo>
                        <a:cubicBezTo>
                          <a:pt x="15" y="10"/>
                          <a:pt x="15" y="9"/>
                          <a:pt x="15" y="8"/>
                        </a:cubicBezTo>
                        <a:cubicBezTo>
                          <a:pt x="15" y="8"/>
                          <a:pt x="14" y="6"/>
                          <a:pt x="13" y="5"/>
                        </a:cubicBezTo>
                        <a:cubicBezTo>
                          <a:pt x="16" y="3"/>
                          <a:pt x="16" y="3"/>
                          <a:pt x="16" y="3"/>
                        </a:cubicBezTo>
                        <a:cubicBezTo>
                          <a:pt x="16" y="4"/>
                          <a:pt x="16" y="4"/>
                          <a:pt x="16" y="4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15" y="5"/>
                          <a:pt x="15" y="5"/>
                          <a:pt x="15" y="5"/>
                        </a:cubicBezTo>
                        <a:cubicBezTo>
                          <a:pt x="20" y="7"/>
                          <a:pt x="20" y="7"/>
                          <a:pt x="20" y="7"/>
                        </a:cubicBezTo>
                        <a:cubicBezTo>
                          <a:pt x="20" y="6"/>
                          <a:pt x="21" y="5"/>
                          <a:pt x="21" y="4"/>
                        </a:cubicBezTo>
                        <a:cubicBezTo>
                          <a:pt x="20" y="4"/>
                          <a:pt x="20" y="3"/>
                          <a:pt x="18" y="2"/>
                        </a:cubicBezTo>
                        <a:cubicBezTo>
                          <a:pt x="19" y="1"/>
                          <a:pt x="19" y="1"/>
                          <a:pt x="19" y="1"/>
                        </a:cubicBezTo>
                        <a:cubicBezTo>
                          <a:pt x="18" y="1"/>
                          <a:pt x="18" y="1"/>
                          <a:pt x="18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5" y="0"/>
                          <a:pt x="14" y="0"/>
                          <a:pt x="12" y="0"/>
                        </a:cubicBezTo>
                        <a:cubicBezTo>
                          <a:pt x="10" y="0"/>
                          <a:pt x="9" y="0"/>
                          <a:pt x="8" y="1"/>
                        </a:cubicBezTo>
                        <a:close/>
                        <a:moveTo>
                          <a:pt x="8" y="8"/>
                        </a:move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9" y="9"/>
                          <a:pt x="9" y="9"/>
                          <a:pt x="9" y="9"/>
                        </a:cubicBezTo>
                        <a:cubicBezTo>
                          <a:pt x="9" y="9"/>
                          <a:pt x="9" y="9"/>
                          <a:pt x="8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lnTo>
                          <a:pt x="8" y="8"/>
                        </a:lnTo>
                        <a:close/>
                        <a:moveTo>
                          <a:pt x="12" y="3"/>
                        </a:moveTo>
                        <a:cubicBezTo>
                          <a:pt x="12" y="3"/>
                          <a:pt x="12" y="3"/>
                          <a:pt x="12" y="3"/>
                        </a:cubicBezTo>
                        <a:cubicBezTo>
                          <a:pt x="12" y="3"/>
                          <a:pt x="12" y="3"/>
                          <a:pt x="12" y="3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4" y="2"/>
                          <a:pt x="14" y="2"/>
                          <a:pt x="14" y="2"/>
                        </a:cubicBezTo>
                        <a:cubicBezTo>
                          <a:pt x="14" y="3"/>
                          <a:pt x="14" y="3"/>
                          <a:pt x="14" y="3"/>
                        </a:cubicBezTo>
                        <a:cubicBezTo>
                          <a:pt x="12" y="4"/>
                          <a:pt x="12" y="4"/>
                          <a:pt x="12" y="4"/>
                        </a:cubicBezTo>
                        <a:cubicBezTo>
                          <a:pt x="12" y="3"/>
                          <a:pt x="12" y="3"/>
                          <a:pt x="12" y="3"/>
                        </a:cubicBezTo>
                        <a:close/>
                      </a:path>
                    </a:pathLst>
                  </a:custGeom>
                  <a:solidFill>
                    <a:srgbClr val="DCEAC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15" name="Rectangle 1462">
                    <a:extLst>
                      <a:ext uri="{FF2B5EF4-FFF2-40B4-BE49-F238E27FC236}">
                        <a16:creationId xmlns:a16="http://schemas.microsoft.com/office/drawing/2014/main" id="{8834CFE0-C84A-4E22-8905-8C32CA1DA6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0" y="3261"/>
                    <a:ext cx="1" cy="1"/>
                  </a:xfrm>
                  <a:prstGeom prst="rect">
                    <a:avLst/>
                  </a:pr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16" name="Freeform 1463">
                    <a:extLst>
                      <a:ext uri="{FF2B5EF4-FFF2-40B4-BE49-F238E27FC236}">
                        <a16:creationId xmlns:a16="http://schemas.microsoft.com/office/drawing/2014/main" id="{493C136C-8494-4C2E-9FBE-3A937CF3D0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0" y="3261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17" name="Rectangle 1464">
                    <a:extLst>
                      <a:ext uri="{FF2B5EF4-FFF2-40B4-BE49-F238E27FC236}">
                        <a16:creationId xmlns:a16="http://schemas.microsoft.com/office/drawing/2014/main" id="{D3EE5044-C9D5-4050-9B7F-8788C54774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0" y="3239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18" name="Freeform 1465">
                    <a:extLst>
                      <a:ext uri="{FF2B5EF4-FFF2-40B4-BE49-F238E27FC236}">
                        <a16:creationId xmlns:a16="http://schemas.microsoft.com/office/drawing/2014/main" id="{9EAAADD0-ACFE-40E0-A509-E88C206FB7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0" y="3237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19" name="Rectangle 1466">
                    <a:extLst>
                      <a:ext uri="{FF2B5EF4-FFF2-40B4-BE49-F238E27FC236}">
                        <a16:creationId xmlns:a16="http://schemas.microsoft.com/office/drawing/2014/main" id="{170229C1-07F6-4928-9FA0-EF71210BC0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0" y="3262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20" name="Freeform 1467">
                    <a:extLst>
                      <a:ext uri="{FF2B5EF4-FFF2-40B4-BE49-F238E27FC236}">
                        <a16:creationId xmlns:a16="http://schemas.microsoft.com/office/drawing/2014/main" id="{2EFB10C6-384C-468F-8F27-2DC1AE49B8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1" y="326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21" name="Rectangle 1468">
                    <a:extLst>
                      <a:ext uri="{FF2B5EF4-FFF2-40B4-BE49-F238E27FC236}">
                        <a16:creationId xmlns:a16="http://schemas.microsoft.com/office/drawing/2014/main" id="{2E53D864-DB91-4F65-9A30-EEF2070694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0" y="3239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22" name="Rectangle 1469">
                    <a:extLst>
                      <a:ext uri="{FF2B5EF4-FFF2-40B4-BE49-F238E27FC236}">
                        <a16:creationId xmlns:a16="http://schemas.microsoft.com/office/drawing/2014/main" id="{739555F3-3C36-4307-8882-57AB4A8664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1" y="3240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23" name="Rectangle 1470">
                    <a:extLst>
                      <a:ext uri="{FF2B5EF4-FFF2-40B4-BE49-F238E27FC236}">
                        <a16:creationId xmlns:a16="http://schemas.microsoft.com/office/drawing/2014/main" id="{6E2B8AF1-5F99-4953-AAEF-5B33917054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1" y="3242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24" name="Rectangle 1471">
                    <a:extLst>
                      <a:ext uri="{FF2B5EF4-FFF2-40B4-BE49-F238E27FC236}">
                        <a16:creationId xmlns:a16="http://schemas.microsoft.com/office/drawing/2014/main" id="{EC2FFF1A-6D38-4887-884E-065C42441D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1" y="3242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25" name="Rectangle 1472">
                    <a:extLst>
                      <a:ext uri="{FF2B5EF4-FFF2-40B4-BE49-F238E27FC236}">
                        <a16:creationId xmlns:a16="http://schemas.microsoft.com/office/drawing/2014/main" id="{B5528173-ACBF-4EE6-915F-B928FC7669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3" y="3243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26" name="Rectangle 1473">
                    <a:extLst>
                      <a:ext uri="{FF2B5EF4-FFF2-40B4-BE49-F238E27FC236}">
                        <a16:creationId xmlns:a16="http://schemas.microsoft.com/office/drawing/2014/main" id="{E7C5036C-DC14-4A01-B3C1-6BC8552D73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3" y="3245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27" name="Rectangle 1474">
                    <a:extLst>
                      <a:ext uri="{FF2B5EF4-FFF2-40B4-BE49-F238E27FC236}">
                        <a16:creationId xmlns:a16="http://schemas.microsoft.com/office/drawing/2014/main" id="{D1AB8EC8-9567-4242-9E87-14204D07D2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1" y="3243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28" name="Freeform 1475">
                    <a:extLst>
                      <a:ext uri="{FF2B5EF4-FFF2-40B4-BE49-F238E27FC236}">
                        <a16:creationId xmlns:a16="http://schemas.microsoft.com/office/drawing/2014/main" id="{D0736FE5-7D03-4FC3-AF70-DD9291EB13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5" y="324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29" name="Freeform 1476">
                    <a:extLst>
                      <a:ext uri="{FF2B5EF4-FFF2-40B4-BE49-F238E27FC236}">
                        <a16:creationId xmlns:a16="http://schemas.microsoft.com/office/drawing/2014/main" id="{DB97126C-400A-448F-B1A4-30FF11F9DC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5" y="3245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30" name="Rectangle 1477">
                    <a:extLst>
                      <a:ext uri="{FF2B5EF4-FFF2-40B4-BE49-F238E27FC236}">
                        <a16:creationId xmlns:a16="http://schemas.microsoft.com/office/drawing/2014/main" id="{5EC4B7D3-7B47-4C4C-95A6-07C4250C9F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3" y="3245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31" name="Rectangle 1478">
                    <a:extLst>
                      <a:ext uri="{FF2B5EF4-FFF2-40B4-BE49-F238E27FC236}">
                        <a16:creationId xmlns:a16="http://schemas.microsoft.com/office/drawing/2014/main" id="{B709A1BD-3C01-4B42-902A-A99B52F712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8" y="3248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32" name="Freeform 1479">
                    <a:extLst>
                      <a:ext uri="{FF2B5EF4-FFF2-40B4-BE49-F238E27FC236}">
                        <a16:creationId xmlns:a16="http://schemas.microsoft.com/office/drawing/2014/main" id="{C49303F4-D889-4ED7-9D6C-37C326DFCA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6" y="3246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33" name="Freeform 1480">
                    <a:extLst>
                      <a:ext uri="{FF2B5EF4-FFF2-40B4-BE49-F238E27FC236}">
                        <a16:creationId xmlns:a16="http://schemas.microsoft.com/office/drawing/2014/main" id="{609849C4-463D-434A-AEA8-E5672BDDFC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4" y="325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34" name="Freeform 1481">
                    <a:extLst>
                      <a:ext uri="{FF2B5EF4-FFF2-40B4-BE49-F238E27FC236}">
                        <a16:creationId xmlns:a16="http://schemas.microsoft.com/office/drawing/2014/main" id="{9F58CA5A-D9F0-4E53-A4E6-22948C6A37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1" y="3250"/>
                    <a:ext cx="2" cy="1"/>
                  </a:xfrm>
                  <a:custGeom>
                    <a:avLst/>
                    <a:gdLst>
                      <a:gd name="T0" fmla="*/ 0 w 2"/>
                      <a:gd name="T1" fmla="*/ 1 h 1"/>
                      <a:gd name="T2" fmla="*/ 0 w 2"/>
                      <a:gd name="T3" fmla="*/ 1 h 1"/>
                      <a:gd name="T4" fmla="*/ 2 w 2"/>
                      <a:gd name="T5" fmla="*/ 0 h 1"/>
                      <a:gd name="T6" fmla="*/ 0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2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35" name="Freeform 1482">
                    <a:extLst>
                      <a:ext uri="{FF2B5EF4-FFF2-40B4-BE49-F238E27FC236}">
                        <a16:creationId xmlns:a16="http://schemas.microsoft.com/office/drawing/2014/main" id="{03D6ADAB-5DDC-4122-85BF-8B3E4D6D34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32" y="323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36" name="Rectangle 1483">
                    <a:extLst>
                      <a:ext uri="{FF2B5EF4-FFF2-40B4-BE49-F238E27FC236}">
                        <a16:creationId xmlns:a16="http://schemas.microsoft.com/office/drawing/2014/main" id="{7A56E36E-F439-4661-BFFA-9586DD38F9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4" y="3269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37" name="Rectangle 1484">
                    <a:extLst>
                      <a:ext uri="{FF2B5EF4-FFF2-40B4-BE49-F238E27FC236}">
                        <a16:creationId xmlns:a16="http://schemas.microsoft.com/office/drawing/2014/main" id="{1375BEA8-CA93-42E0-83DB-2A0CE42080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4" y="3253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38" name="Freeform 1485">
                    <a:extLst>
                      <a:ext uri="{FF2B5EF4-FFF2-40B4-BE49-F238E27FC236}">
                        <a16:creationId xmlns:a16="http://schemas.microsoft.com/office/drawing/2014/main" id="{60ABF751-C11B-4DF9-8048-E1EC40175A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4" y="3253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39" name="Rectangle 1486">
                    <a:extLst>
                      <a:ext uri="{FF2B5EF4-FFF2-40B4-BE49-F238E27FC236}">
                        <a16:creationId xmlns:a16="http://schemas.microsoft.com/office/drawing/2014/main" id="{2A003AD6-6937-44EC-AD42-B112245AAE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7" y="3254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40" name="Rectangle 1487">
                    <a:extLst>
                      <a:ext uri="{FF2B5EF4-FFF2-40B4-BE49-F238E27FC236}">
                        <a16:creationId xmlns:a16="http://schemas.microsoft.com/office/drawing/2014/main" id="{83D2A7EB-63EF-40B8-8CE7-A26F5803EA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6" y="3254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41" name="Rectangle 1488">
                    <a:extLst>
                      <a:ext uri="{FF2B5EF4-FFF2-40B4-BE49-F238E27FC236}">
                        <a16:creationId xmlns:a16="http://schemas.microsoft.com/office/drawing/2014/main" id="{A5EEF17A-C73B-42C8-85F3-F4F3D50B54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7" y="3267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42" name="Rectangle 1489">
                    <a:extLst>
                      <a:ext uri="{FF2B5EF4-FFF2-40B4-BE49-F238E27FC236}">
                        <a16:creationId xmlns:a16="http://schemas.microsoft.com/office/drawing/2014/main" id="{B1473FB9-CD15-40C0-B956-ECB084B667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6" y="3254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43" name="Freeform 1490">
                    <a:extLst>
                      <a:ext uri="{FF2B5EF4-FFF2-40B4-BE49-F238E27FC236}">
                        <a16:creationId xmlns:a16="http://schemas.microsoft.com/office/drawing/2014/main" id="{CC72E422-819B-4DBB-AF58-07E1D4DA7D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7" y="3267"/>
                    <a:ext cx="3" cy="2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1 w 2"/>
                      <a:gd name="T3" fmla="*/ 0 h 1"/>
                      <a:gd name="T4" fmla="*/ 1 w 2"/>
                      <a:gd name="T5" fmla="*/ 0 h 1"/>
                      <a:gd name="T6" fmla="*/ 1 w 2"/>
                      <a:gd name="T7" fmla="*/ 0 h 1"/>
                      <a:gd name="T8" fmla="*/ 1 w 2"/>
                      <a:gd name="T9" fmla="*/ 0 h 1"/>
                      <a:gd name="T10" fmla="*/ 1 w 2"/>
                      <a:gd name="T11" fmla="*/ 0 h 1"/>
                      <a:gd name="T12" fmla="*/ 1 w 2"/>
                      <a:gd name="T13" fmla="*/ 1 h 1"/>
                      <a:gd name="T14" fmla="*/ 1 w 2"/>
                      <a:gd name="T15" fmla="*/ 1 h 1"/>
                      <a:gd name="T16" fmla="*/ 1 w 2"/>
                      <a:gd name="T17" fmla="*/ 1 h 1"/>
                      <a:gd name="T18" fmla="*/ 2 w 2"/>
                      <a:gd name="T19" fmla="*/ 1 h 1"/>
                      <a:gd name="T20" fmla="*/ 0 w 2"/>
                      <a:gd name="T21" fmla="*/ 0 h 1"/>
                      <a:gd name="T22" fmla="*/ 1 w 2"/>
                      <a:gd name="T2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44" name="Rectangle 1491">
                    <a:extLst>
                      <a:ext uri="{FF2B5EF4-FFF2-40B4-BE49-F238E27FC236}">
                        <a16:creationId xmlns:a16="http://schemas.microsoft.com/office/drawing/2014/main" id="{68EB3206-9EBE-49E1-AB3C-ABD2C48153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7" y="3256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45" name="Rectangle 1492">
                    <a:extLst>
                      <a:ext uri="{FF2B5EF4-FFF2-40B4-BE49-F238E27FC236}">
                        <a16:creationId xmlns:a16="http://schemas.microsoft.com/office/drawing/2014/main" id="{7BDFED18-3810-42D4-9AB4-5569F3E031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7" y="3256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46" name="Rectangle 1493">
                    <a:extLst>
                      <a:ext uri="{FF2B5EF4-FFF2-40B4-BE49-F238E27FC236}">
                        <a16:creationId xmlns:a16="http://schemas.microsoft.com/office/drawing/2014/main" id="{E0402AC4-D4FC-4269-ABF8-92B719B7AE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7" y="3256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47" name="Rectangle 1494">
                    <a:extLst>
                      <a:ext uri="{FF2B5EF4-FFF2-40B4-BE49-F238E27FC236}">
                        <a16:creationId xmlns:a16="http://schemas.microsoft.com/office/drawing/2014/main" id="{B58B36A0-2B04-458F-8E57-5E4A075A34F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9" y="3257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48" name="Rectangle 1495">
                    <a:extLst>
                      <a:ext uri="{FF2B5EF4-FFF2-40B4-BE49-F238E27FC236}">
                        <a16:creationId xmlns:a16="http://schemas.microsoft.com/office/drawing/2014/main" id="{D776E69A-98E5-4EF9-982C-E0FB3E6118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9" y="3257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49" name="Rectangle 1496">
                    <a:extLst>
                      <a:ext uri="{FF2B5EF4-FFF2-40B4-BE49-F238E27FC236}">
                        <a16:creationId xmlns:a16="http://schemas.microsoft.com/office/drawing/2014/main" id="{446CBE13-4B5D-427C-81D9-FE5390A26B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9" y="3259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50" name="Freeform 1497">
                    <a:extLst>
                      <a:ext uri="{FF2B5EF4-FFF2-40B4-BE49-F238E27FC236}">
                        <a16:creationId xmlns:a16="http://schemas.microsoft.com/office/drawing/2014/main" id="{C7BACA83-34EB-4FAE-9D8E-B19E5E1CEA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0" y="3259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51" name="Freeform 1498">
                    <a:extLst>
                      <a:ext uri="{FF2B5EF4-FFF2-40B4-BE49-F238E27FC236}">
                        <a16:creationId xmlns:a16="http://schemas.microsoft.com/office/drawing/2014/main" id="{B9A4B003-605A-431A-88D6-90E1C1D748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9" y="326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52" name="Rectangle 1499">
                    <a:extLst>
                      <a:ext uri="{FF2B5EF4-FFF2-40B4-BE49-F238E27FC236}">
                        <a16:creationId xmlns:a16="http://schemas.microsoft.com/office/drawing/2014/main" id="{DB49437F-09FD-4AFF-BD2B-2CE8320F9A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9" y="3259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53" name="Rectangle 1500">
                    <a:extLst>
                      <a:ext uri="{FF2B5EF4-FFF2-40B4-BE49-F238E27FC236}">
                        <a16:creationId xmlns:a16="http://schemas.microsoft.com/office/drawing/2014/main" id="{05D7CC8F-9B95-4799-8665-E951420BCD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9" y="3259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54" name="Rectangle 1501">
                    <a:extLst>
                      <a:ext uri="{FF2B5EF4-FFF2-40B4-BE49-F238E27FC236}">
                        <a16:creationId xmlns:a16="http://schemas.microsoft.com/office/drawing/2014/main" id="{BE5AA109-FEDC-4A16-8AFA-5E1192A452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0" y="3259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55" name="Rectangle 1502">
                    <a:extLst>
                      <a:ext uri="{FF2B5EF4-FFF2-40B4-BE49-F238E27FC236}">
                        <a16:creationId xmlns:a16="http://schemas.microsoft.com/office/drawing/2014/main" id="{32A0F43B-73B7-40B7-B5EB-8A8E83687E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9" y="326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56" name="Freeform 1503">
                    <a:extLst>
                      <a:ext uri="{FF2B5EF4-FFF2-40B4-BE49-F238E27FC236}">
                        <a16:creationId xmlns:a16="http://schemas.microsoft.com/office/drawing/2014/main" id="{A8BFB2A7-F405-4BFC-85F4-8A7E9CB3A9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0" y="3261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57" name="Freeform 1504">
                    <a:extLst>
                      <a:ext uri="{FF2B5EF4-FFF2-40B4-BE49-F238E27FC236}">
                        <a16:creationId xmlns:a16="http://schemas.microsoft.com/office/drawing/2014/main" id="{46C061F6-F308-4C76-8C1C-D47312D1FF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7" y="3256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58" name="Rectangle 1505">
                    <a:extLst>
                      <a:ext uri="{FF2B5EF4-FFF2-40B4-BE49-F238E27FC236}">
                        <a16:creationId xmlns:a16="http://schemas.microsoft.com/office/drawing/2014/main" id="{4068A8DA-62EB-4B6F-8744-383653F947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9" y="326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59" name="Rectangle 1506">
                    <a:extLst>
                      <a:ext uri="{FF2B5EF4-FFF2-40B4-BE49-F238E27FC236}">
                        <a16:creationId xmlns:a16="http://schemas.microsoft.com/office/drawing/2014/main" id="{A7ECF77D-91D3-4A31-BEC1-B9C94A61D8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9" y="326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60" name="Rectangle 1507">
                    <a:extLst>
                      <a:ext uri="{FF2B5EF4-FFF2-40B4-BE49-F238E27FC236}">
                        <a16:creationId xmlns:a16="http://schemas.microsoft.com/office/drawing/2014/main" id="{A5BB9789-AD97-4DDE-A0BC-1DC165EC5B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0" y="326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61" name="Rectangle 1508">
                    <a:extLst>
                      <a:ext uri="{FF2B5EF4-FFF2-40B4-BE49-F238E27FC236}">
                        <a16:creationId xmlns:a16="http://schemas.microsoft.com/office/drawing/2014/main" id="{6F6A0078-5FEB-484D-8A5C-7D2EBD3555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9" y="326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62" name="Rectangle 1509">
                    <a:extLst>
                      <a:ext uri="{FF2B5EF4-FFF2-40B4-BE49-F238E27FC236}">
                        <a16:creationId xmlns:a16="http://schemas.microsoft.com/office/drawing/2014/main" id="{A212C191-60C5-4DFE-905B-D668E41E6A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9" y="326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63" name="Freeform 1510">
                    <a:extLst>
                      <a:ext uri="{FF2B5EF4-FFF2-40B4-BE49-F238E27FC236}">
                        <a16:creationId xmlns:a16="http://schemas.microsoft.com/office/drawing/2014/main" id="{5EB4E468-7717-4097-82B5-A40EF48F7D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39" y="326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64" name="Rectangle 1511">
                    <a:extLst>
                      <a:ext uri="{FF2B5EF4-FFF2-40B4-BE49-F238E27FC236}">
                        <a16:creationId xmlns:a16="http://schemas.microsoft.com/office/drawing/2014/main" id="{8885F63A-4799-49B9-837A-62641C5899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2" y="325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65" name="Rectangle 1512">
                    <a:extLst>
                      <a:ext uri="{FF2B5EF4-FFF2-40B4-BE49-F238E27FC236}">
                        <a16:creationId xmlns:a16="http://schemas.microsoft.com/office/drawing/2014/main" id="{213DEE39-ACD3-4604-9693-FF77DF524D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0" y="326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66" name="Rectangle 1513">
                    <a:extLst>
                      <a:ext uri="{FF2B5EF4-FFF2-40B4-BE49-F238E27FC236}">
                        <a16:creationId xmlns:a16="http://schemas.microsoft.com/office/drawing/2014/main" id="{92BAB3E5-81E6-4F76-9E40-8A959C6A67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2" y="325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67" name="Rectangle 1514">
                    <a:extLst>
                      <a:ext uri="{FF2B5EF4-FFF2-40B4-BE49-F238E27FC236}">
                        <a16:creationId xmlns:a16="http://schemas.microsoft.com/office/drawing/2014/main" id="{21A37FCD-7515-426A-8A71-8BD0DAA574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2" y="3259"/>
                    <a:ext cx="2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68" name="Rectangle 1515">
                    <a:extLst>
                      <a:ext uri="{FF2B5EF4-FFF2-40B4-BE49-F238E27FC236}">
                        <a16:creationId xmlns:a16="http://schemas.microsoft.com/office/drawing/2014/main" id="{46B68D81-830A-4FDF-B1EF-5C9AC25B1A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0" y="325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69" name="Rectangle 1516">
                    <a:extLst>
                      <a:ext uri="{FF2B5EF4-FFF2-40B4-BE49-F238E27FC236}">
                        <a16:creationId xmlns:a16="http://schemas.microsoft.com/office/drawing/2014/main" id="{04369829-69D7-4E0F-964B-7EF0DBC82F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9" y="326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70" name="Rectangle 1517">
                    <a:extLst>
                      <a:ext uri="{FF2B5EF4-FFF2-40B4-BE49-F238E27FC236}">
                        <a16:creationId xmlns:a16="http://schemas.microsoft.com/office/drawing/2014/main" id="{5E3E7D3D-F5AB-4005-9136-537D2DD9F0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2" y="325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71" name="Freeform 1518">
                    <a:extLst>
                      <a:ext uri="{FF2B5EF4-FFF2-40B4-BE49-F238E27FC236}">
                        <a16:creationId xmlns:a16="http://schemas.microsoft.com/office/drawing/2014/main" id="{014DEBB5-1C27-414D-A072-44020EBFCD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5" y="3257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2 w 2"/>
                      <a:gd name="T3" fmla="*/ 2 w 2"/>
                      <a:gd name="T4" fmla="*/ 2 w 2"/>
                      <a:gd name="T5" fmla="*/ 0 w 2"/>
                      <a:gd name="T6" fmla="*/ 0 w 2"/>
                      <a:gd name="T7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  <a:cxn ang="0">
                        <a:pos x="T7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72" name="Rectangle 1519">
                    <a:extLst>
                      <a:ext uri="{FF2B5EF4-FFF2-40B4-BE49-F238E27FC236}">
                        <a16:creationId xmlns:a16="http://schemas.microsoft.com/office/drawing/2014/main" id="{F358481A-356B-4EDF-8FF4-915706B23C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0" y="326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73" name="Rectangle 1520">
                    <a:extLst>
                      <a:ext uri="{FF2B5EF4-FFF2-40B4-BE49-F238E27FC236}">
                        <a16:creationId xmlns:a16="http://schemas.microsoft.com/office/drawing/2014/main" id="{9CF8B74B-0A47-4EB9-8443-9E66DA27DE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7" y="3256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74" name="Rectangle 1521">
                    <a:extLst>
                      <a:ext uri="{FF2B5EF4-FFF2-40B4-BE49-F238E27FC236}">
                        <a16:creationId xmlns:a16="http://schemas.microsoft.com/office/drawing/2014/main" id="{FAB7C671-7D40-49AD-9529-BA35427A1C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8" y="3256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75" name="Rectangle 1522">
                    <a:extLst>
                      <a:ext uri="{FF2B5EF4-FFF2-40B4-BE49-F238E27FC236}">
                        <a16:creationId xmlns:a16="http://schemas.microsoft.com/office/drawing/2014/main" id="{FC4528AE-9690-4EA9-ADF3-EEE402C9D0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8" y="3256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76" name="Rectangle 1523">
                    <a:extLst>
                      <a:ext uri="{FF2B5EF4-FFF2-40B4-BE49-F238E27FC236}">
                        <a16:creationId xmlns:a16="http://schemas.microsoft.com/office/drawing/2014/main" id="{9128890D-1CE4-466C-A655-F8613E053C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0" y="3256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77" name="Rectangle 1524">
                    <a:extLst>
                      <a:ext uri="{FF2B5EF4-FFF2-40B4-BE49-F238E27FC236}">
                        <a16:creationId xmlns:a16="http://schemas.microsoft.com/office/drawing/2014/main" id="{A8675EB6-BA93-49BF-9296-ACC6E8C235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8" y="3256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78" name="Rectangle 1525">
                    <a:extLst>
                      <a:ext uri="{FF2B5EF4-FFF2-40B4-BE49-F238E27FC236}">
                        <a16:creationId xmlns:a16="http://schemas.microsoft.com/office/drawing/2014/main" id="{85418F09-6874-42F2-92B8-F1DCFBDC24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1" y="3254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79" name="Rectangle 1526">
                    <a:extLst>
                      <a:ext uri="{FF2B5EF4-FFF2-40B4-BE49-F238E27FC236}">
                        <a16:creationId xmlns:a16="http://schemas.microsoft.com/office/drawing/2014/main" id="{FAA5B45B-702A-4B2F-AC60-001519028C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0" y="3254"/>
                    <a:ext cx="1" cy="2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80" name="Rectangle 1527">
                    <a:extLst>
                      <a:ext uri="{FF2B5EF4-FFF2-40B4-BE49-F238E27FC236}">
                        <a16:creationId xmlns:a16="http://schemas.microsoft.com/office/drawing/2014/main" id="{1792A254-4137-47FD-B222-EA93A6EE6E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1" y="3254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81" name="Rectangle 1528">
                    <a:extLst>
                      <a:ext uri="{FF2B5EF4-FFF2-40B4-BE49-F238E27FC236}">
                        <a16:creationId xmlns:a16="http://schemas.microsoft.com/office/drawing/2014/main" id="{A0D9D7FF-88FA-40A3-8121-4E952C2E76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3" y="3254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82" name="Rectangle 1529">
                    <a:extLst>
                      <a:ext uri="{FF2B5EF4-FFF2-40B4-BE49-F238E27FC236}">
                        <a16:creationId xmlns:a16="http://schemas.microsoft.com/office/drawing/2014/main" id="{06B8FDDB-E8DA-4068-AC10-766A719B18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3" y="3254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83" name="Rectangle 1530">
                    <a:extLst>
                      <a:ext uri="{FF2B5EF4-FFF2-40B4-BE49-F238E27FC236}">
                        <a16:creationId xmlns:a16="http://schemas.microsoft.com/office/drawing/2014/main" id="{4772AA28-4BCA-4313-AB24-396253F17C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4" y="3254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84" name="Rectangle 1531">
                    <a:extLst>
                      <a:ext uri="{FF2B5EF4-FFF2-40B4-BE49-F238E27FC236}">
                        <a16:creationId xmlns:a16="http://schemas.microsoft.com/office/drawing/2014/main" id="{7A085F8B-A4D8-4FBE-A1A2-8D4DCD4BC8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4" y="3254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85" name="Rectangle 1532">
                    <a:extLst>
                      <a:ext uri="{FF2B5EF4-FFF2-40B4-BE49-F238E27FC236}">
                        <a16:creationId xmlns:a16="http://schemas.microsoft.com/office/drawing/2014/main" id="{91D0C49C-1154-4141-971B-B0C1FEAC70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6" y="3254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86" name="Rectangle 1533">
                    <a:extLst>
                      <a:ext uri="{FF2B5EF4-FFF2-40B4-BE49-F238E27FC236}">
                        <a16:creationId xmlns:a16="http://schemas.microsoft.com/office/drawing/2014/main" id="{16273384-A4F8-4076-8FDE-F9CD2C8A7D1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6" y="3254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87" name="Rectangle 1534">
                    <a:extLst>
                      <a:ext uri="{FF2B5EF4-FFF2-40B4-BE49-F238E27FC236}">
                        <a16:creationId xmlns:a16="http://schemas.microsoft.com/office/drawing/2014/main" id="{FDD8FA08-2A0F-4267-8377-52F3AA7ABA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7" y="3254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88" name="Rectangle 1535">
                    <a:extLst>
                      <a:ext uri="{FF2B5EF4-FFF2-40B4-BE49-F238E27FC236}">
                        <a16:creationId xmlns:a16="http://schemas.microsoft.com/office/drawing/2014/main" id="{0D174299-1ED8-4A22-A47E-CE416A408D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9" y="3254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89" name="Freeform 1536">
                    <a:extLst>
                      <a:ext uri="{FF2B5EF4-FFF2-40B4-BE49-F238E27FC236}">
                        <a16:creationId xmlns:a16="http://schemas.microsoft.com/office/drawing/2014/main" id="{5E989273-EB1B-4544-AFF9-51FDCF4471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61" y="3254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90" name="Rectangle 1537">
                    <a:extLst>
                      <a:ext uri="{FF2B5EF4-FFF2-40B4-BE49-F238E27FC236}">
                        <a16:creationId xmlns:a16="http://schemas.microsoft.com/office/drawing/2014/main" id="{FE703DB0-DD60-45D6-B050-98E93FFF95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7" y="3254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91" name="Freeform 1538">
                    <a:extLst>
                      <a:ext uri="{FF2B5EF4-FFF2-40B4-BE49-F238E27FC236}">
                        <a16:creationId xmlns:a16="http://schemas.microsoft.com/office/drawing/2014/main" id="{2F20D0D1-573E-4C6E-B9B0-3B096CBBFD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64" y="3256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92" name="Freeform 1539">
                    <a:extLst>
                      <a:ext uri="{FF2B5EF4-FFF2-40B4-BE49-F238E27FC236}">
                        <a16:creationId xmlns:a16="http://schemas.microsoft.com/office/drawing/2014/main" id="{24CBBC86-0A3B-416F-89C7-FACD84AD7E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62" y="3256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93" name="Rectangle 1540">
                    <a:extLst>
                      <a:ext uri="{FF2B5EF4-FFF2-40B4-BE49-F238E27FC236}">
                        <a16:creationId xmlns:a16="http://schemas.microsoft.com/office/drawing/2014/main" id="{35635D21-52BD-40AC-B91B-6A3C7A1135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1" y="3254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94" name="Rectangle 1541">
                    <a:extLst>
                      <a:ext uri="{FF2B5EF4-FFF2-40B4-BE49-F238E27FC236}">
                        <a16:creationId xmlns:a16="http://schemas.microsoft.com/office/drawing/2014/main" id="{102BA722-2973-44D6-AC49-8D302B695F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7" y="3257"/>
                    <a:ext cx="2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95" name="Freeform 1542">
                    <a:extLst>
                      <a:ext uri="{FF2B5EF4-FFF2-40B4-BE49-F238E27FC236}">
                        <a16:creationId xmlns:a16="http://schemas.microsoft.com/office/drawing/2014/main" id="{854A55BF-BE36-41C9-921D-106EC975DB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65" y="3256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96" name="Rectangle 1543">
                    <a:extLst>
                      <a:ext uri="{FF2B5EF4-FFF2-40B4-BE49-F238E27FC236}">
                        <a16:creationId xmlns:a16="http://schemas.microsoft.com/office/drawing/2014/main" id="{54F620D0-C2F0-436F-A1CD-DF75FD782C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4" y="3256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97" name="Rectangle 1544">
                    <a:extLst>
                      <a:ext uri="{FF2B5EF4-FFF2-40B4-BE49-F238E27FC236}">
                        <a16:creationId xmlns:a16="http://schemas.microsoft.com/office/drawing/2014/main" id="{AAF6A207-3B67-4E75-9D30-AB11A3290A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8" y="3259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98" name="Rectangle 1545">
                    <a:extLst>
                      <a:ext uri="{FF2B5EF4-FFF2-40B4-BE49-F238E27FC236}">
                        <a16:creationId xmlns:a16="http://schemas.microsoft.com/office/drawing/2014/main" id="{B1FDAD7A-026C-4C84-8B8E-D78E5895A6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7" y="3257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99" name="Rectangle 1546">
                    <a:extLst>
                      <a:ext uri="{FF2B5EF4-FFF2-40B4-BE49-F238E27FC236}">
                        <a16:creationId xmlns:a16="http://schemas.microsoft.com/office/drawing/2014/main" id="{82F567CA-BD88-4EA3-8A7E-FB2362A4F7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8" y="3259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00" name="Rectangle 1547">
                    <a:extLst>
                      <a:ext uri="{FF2B5EF4-FFF2-40B4-BE49-F238E27FC236}">
                        <a16:creationId xmlns:a16="http://schemas.microsoft.com/office/drawing/2014/main" id="{A5B6A2F2-5A8D-45B9-9BD7-B33141A06C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0" y="3262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01" name="Rectangle 1548">
                    <a:extLst>
                      <a:ext uri="{FF2B5EF4-FFF2-40B4-BE49-F238E27FC236}">
                        <a16:creationId xmlns:a16="http://schemas.microsoft.com/office/drawing/2014/main" id="{A77313E2-221B-4094-A390-13980C2756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7" y="3267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02" name="Rectangle 1549">
                    <a:extLst>
                      <a:ext uri="{FF2B5EF4-FFF2-40B4-BE49-F238E27FC236}">
                        <a16:creationId xmlns:a16="http://schemas.microsoft.com/office/drawing/2014/main" id="{B7C17757-068E-4874-8E75-3E623C72E5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7" y="3267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03" name="Freeform 1550">
                    <a:extLst>
                      <a:ext uri="{FF2B5EF4-FFF2-40B4-BE49-F238E27FC236}">
                        <a16:creationId xmlns:a16="http://schemas.microsoft.com/office/drawing/2014/main" id="{6F7BD55C-AE5D-47AC-BD66-D025BB523A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9" y="3262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04" name="Freeform 1551">
                    <a:extLst>
                      <a:ext uri="{FF2B5EF4-FFF2-40B4-BE49-F238E27FC236}">
                        <a16:creationId xmlns:a16="http://schemas.microsoft.com/office/drawing/2014/main" id="{54D3B356-ADBC-468B-83FD-18E8B6E2C9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6" y="3269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  <a:gd name="T4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05" name="Rectangle 1552">
                    <a:extLst>
                      <a:ext uri="{FF2B5EF4-FFF2-40B4-BE49-F238E27FC236}">
                        <a16:creationId xmlns:a16="http://schemas.microsoft.com/office/drawing/2014/main" id="{B332A490-E00B-46DA-910A-20522A7B43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6" y="3267"/>
                    <a:ext cx="1" cy="2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06" name="Freeform 1553">
                    <a:extLst>
                      <a:ext uri="{FF2B5EF4-FFF2-40B4-BE49-F238E27FC236}">
                        <a16:creationId xmlns:a16="http://schemas.microsoft.com/office/drawing/2014/main" id="{73D1FE4A-73F3-4784-AC14-B16B8550C9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6" y="326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07" name="Freeform 1554">
                    <a:extLst>
                      <a:ext uri="{FF2B5EF4-FFF2-40B4-BE49-F238E27FC236}">
                        <a16:creationId xmlns:a16="http://schemas.microsoft.com/office/drawing/2014/main" id="{FA5779E6-6D8A-4F74-990F-C7427BD2A5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6" y="326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08" name="Rectangle 1555">
                    <a:extLst>
                      <a:ext uri="{FF2B5EF4-FFF2-40B4-BE49-F238E27FC236}">
                        <a16:creationId xmlns:a16="http://schemas.microsoft.com/office/drawing/2014/main" id="{E6FBAA30-762D-48B1-BFCF-DFB11FD531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9" y="3265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09" name="Freeform 1556">
                    <a:extLst>
                      <a:ext uri="{FF2B5EF4-FFF2-40B4-BE49-F238E27FC236}">
                        <a16:creationId xmlns:a16="http://schemas.microsoft.com/office/drawing/2014/main" id="{A8B92C39-56F2-485E-9DA5-9F2F343A14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0" y="326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10" name="Freeform 1557">
                    <a:extLst>
                      <a:ext uri="{FF2B5EF4-FFF2-40B4-BE49-F238E27FC236}">
                        <a16:creationId xmlns:a16="http://schemas.microsoft.com/office/drawing/2014/main" id="{73BA39DA-3AA6-446A-8A66-9522CC5E29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2" y="326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11" name="Rectangle 1558">
                    <a:extLst>
                      <a:ext uri="{FF2B5EF4-FFF2-40B4-BE49-F238E27FC236}">
                        <a16:creationId xmlns:a16="http://schemas.microsoft.com/office/drawing/2014/main" id="{AF683C24-21C8-4C4C-BB6B-E261381DD4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8" y="3286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12" name="Freeform 1559">
                    <a:extLst>
                      <a:ext uri="{FF2B5EF4-FFF2-40B4-BE49-F238E27FC236}">
                        <a16:creationId xmlns:a16="http://schemas.microsoft.com/office/drawing/2014/main" id="{42AB35A1-D21C-46A0-B238-9EB796AC40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0" y="3286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13" name="Freeform 1560">
                    <a:extLst>
                      <a:ext uri="{FF2B5EF4-FFF2-40B4-BE49-F238E27FC236}">
                        <a16:creationId xmlns:a16="http://schemas.microsoft.com/office/drawing/2014/main" id="{3B7B216F-295F-4ECB-9E9B-18BCDA9997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1" y="3254"/>
                    <a:ext cx="32" cy="21"/>
                  </a:xfrm>
                  <a:custGeom>
                    <a:avLst/>
                    <a:gdLst>
                      <a:gd name="T0" fmla="*/ 20 w 21"/>
                      <a:gd name="T1" fmla="*/ 8 h 13"/>
                      <a:gd name="T2" fmla="*/ 21 w 21"/>
                      <a:gd name="T3" fmla="*/ 7 h 13"/>
                      <a:gd name="T4" fmla="*/ 21 w 21"/>
                      <a:gd name="T5" fmla="*/ 7 h 13"/>
                      <a:gd name="T6" fmla="*/ 21 w 21"/>
                      <a:gd name="T7" fmla="*/ 6 h 13"/>
                      <a:gd name="T8" fmla="*/ 21 w 21"/>
                      <a:gd name="T9" fmla="*/ 6 h 13"/>
                      <a:gd name="T10" fmla="*/ 21 w 21"/>
                      <a:gd name="T11" fmla="*/ 5 h 13"/>
                      <a:gd name="T12" fmla="*/ 21 w 21"/>
                      <a:gd name="T13" fmla="*/ 5 h 13"/>
                      <a:gd name="T14" fmla="*/ 21 w 21"/>
                      <a:gd name="T15" fmla="*/ 5 h 13"/>
                      <a:gd name="T16" fmla="*/ 20 w 21"/>
                      <a:gd name="T17" fmla="*/ 5 h 13"/>
                      <a:gd name="T18" fmla="*/ 20 w 21"/>
                      <a:gd name="T19" fmla="*/ 4 h 13"/>
                      <a:gd name="T20" fmla="*/ 20 w 21"/>
                      <a:gd name="T21" fmla="*/ 4 h 13"/>
                      <a:gd name="T22" fmla="*/ 20 w 21"/>
                      <a:gd name="T23" fmla="*/ 4 h 13"/>
                      <a:gd name="T24" fmla="*/ 20 w 21"/>
                      <a:gd name="T25" fmla="*/ 3 h 13"/>
                      <a:gd name="T26" fmla="*/ 20 w 21"/>
                      <a:gd name="T27" fmla="*/ 3 h 13"/>
                      <a:gd name="T28" fmla="*/ 19 w 21"/>
                      <a:gd name="T29" fmla="*/ 3 h 13"/>
                      <a:gd name="T30" fmla="*/ 19 w 21"/>
                      <a:gd name="T31" fmla="*/ 3 h 13"/>
                      <a:gd name="T32" fmla="*/ 19 w 21"/>
                      <a:gd name="T33" fmla="*/ 2 h 13"/>
                      <a:gd name="T34" fmla="*/ 18 w 21"/>
                      <a:gd name="T35" fmla="*/ 2 h 13"/>
                      <a:gd name="T36" fmla="*/ 17 w 21"/>
                      <a:gd name="T37" fmla="*/ 2 h 13"/>
                      <a:gd name="T38" fmla="*/ 16 w 21"/>
                      <a:gd name="T39" fmla="*/ 1 h 13"/>
                      <a:gd name="T40" fmla="*/ 16 w 21"/>
                      <a:gd name="T41" fmla="*/ 1 h 13"/>
                      <a:gd name="T42" fmla="*/ 15 w 21"/>
                      <a:gd name="T43" fmla="*/ 1 h 13"/>
                      <a:gd name="T44" fmla="*/ 15 w 21"/>
                      <a:gd name="T45" fmla="*/ 1 h 13"/>
                      <a:gd name="T46" fmla="*/ 14 w 21"/>
                      <a:gd name="T47" fmla="*/ 1 h 13"/>
                      <a:gd name="T48" fmla="*/ 13 w 21"/>
                      <a:gd name="T49" fmla="*/ 0 h 13"/>
                      <a:gd name="T50" fmla="*/ 13 w 21"/>
                      <a:gd name="T51" fmla="*/ 0 h 13"/>
                      <a:gd name="T52" fmla="*/ 12 w 21"/>
                      <a:gd name="T53" fmla="*/ 0 h 13"/>
                      <a:gd name="T54" fmla="*/ 11 w 21"/>
                      <a:gd name="T55" fmla="*/ 0 h 13"/>
                      <a:gd name="T56" fmla="*/ 11 w 21"/>
                      <a:gd name="T57" fmla="*/ 0 h 13"/>
                      <a:gd name="T58" fmla="*/ 10 w 21"/>
                      <a:gd name="T59" fmla="*/ 0 h 13"/>
                      <a:gd name="T60" fmla="*/ 9 w 21"/>
                      <a:gd name="T61" fmla="*/ 0 h 13"/>
                      <a:gd name="T62" fmla="*/ 9 w 21"/>
                      <a:gd name="T63" fmla="*/ 0 h 13"/>
                      <a:gd name="T64" fmla="*/ 8 w 21"/>
                      <a:gd name="T65" fmla="*/ 0 h 13"/>
                      <a:gd name="T66" fmla="*/ 7 w 21"/>
                      <a:gd name="T67" fmla="*/ 0 h 13"/>
                      <a:gd name="T68" fmla="*/ 7 w 21"/>
                      <a:gd name="T69" fmla="*/ 1 h 13"/>
                      <a:gd name="T70" fmla="*/ 6 w 21"/>
                      <a:gd name="T71" fmla="*/ 1 h 13"/>
                      <a:gd name="T72" fmla="*/ 5 w 21"/>
                      <a:gd name="T73" fmla="*/ 1 h 13"/>
                      <a:gd name="T74" fmla="*/ 5 w 21"/>
                      <a:gd name="T75" fmla="*/ 1 h 13"/>
                      <a:gd name="T76" fmla="*/ 4 w 21"/>
                      <a:gd name="T77" fmla="*/ 2 h 13"/>
                      <a:gd name="T78" fmla="*/ 3 w 21"/>
                      <a:gd name="T79" fmla="*/ 2 h 13"/>
                      <a:gd name="T80" fmla="*/ 2 w 21"/>
                      <a:gd name="T81" fmla="*/ 3 h 13"/>
                      <a:gd name="T82" fmla="*/ 2 w 21"/>
                      <a:gd name="T83" fmla="*/ 3 h 13"/>
                      <a:gd name="T84" fmla="*/ 1 w 21"/>
                      <a:gd name="T85" fmla="*/ 4 h 13"/>
                      <a:gd name="T86" fmla="*/ 1 w 21"/>
                      <a:gd name="T87" fmla="*/ 5 h 13"/>
                      <a:gd name="T88" fmla="*/ 0 w 21"/>
                      <a:gd name="T89" fmla="*/ 5 h 13"/>
                      <a:gd name="T90" fmla="*/ 3 w 21"/>
                      <a:gd name="T91" fmla="*/ 10 h 13"/>
                      <a:gd name="T92" fmla="*/ 19 w 21"/>
                      <a:gd name="T93" fmla="*/ 9 h 13"/>
                      <a:gd name="T94" fmla="*/ 20 w 21"/>
                      <a:gd name="T95" fmla="*/ 8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21" h="13">
                        <a:moveTo>
                          <a:pt x="20" y="8"/>
                        </a:moveTo>
                        <a:cubicBezTo>
                          <a:pt x="20" y="8"/>
                          <a:pt x="20" y="8"/>
                          <a:pt x="20" y="8"/>
                        </a:cubicBezTo>
                        <a:cubicBezTo>
                          <a:pt x="21" y="7"/>
                          <a:pt x="21" y="7"/>
                          <a:pt x="21" y="7"/>
                        </a:cubicBezTo>
                        <a:cubicBezTo>
                          <a:pt x="21" y="7"/>
                          <a:pt x="21" y="7"/>
                          <a:pt x="21" y="7"/>
                        </a:cubicBezTo>
                        <a:cubicBezTo>
                          <a:pt x="21" y="7"/>
                          <a:pt x="21" y="7"/>
                          <a:pt x="21" y="7"/>
                        </a:cubicBezTo>
                        <a:cubicBezTo>
                          <a:pt x="21" y="7"/>
                          <a:pt x="21" y="7"/>
                          <a:pt x="21" y="7"/>
                        </a:cubicBezTo>
                        <a:cubicBezTo>
                          <a:pt x="21" y="6"/>
                          <a:pt x="21" y="6"/>
                          <a:pt x="21" y="6"/>
                        </a:cubicBezTo>
                        <a:cubicBezTo>
                          <a:pt x="21" y="6"/>
                          <a:pt x="21" y="6"/>
                          <a:pt x="21" y="6"/>
                        </a:cubicBezTo>
                        <a:cubicBezTo>
                          <a:pt x="21" y="6"/>
                          <a:pt x="21" y="6"/>
                          <a:pt x="21" y="6"/>
                        </a:cubicBezTo>
                        <a:cubicBezTo>
                          <a:pt x="21" y="6"/>
                          <a:pt x="21" y="6"/>
                          <a:pt x="21" y="6"/>
                        </a:cubicBezTo>
                        <a:cubicBezTo>
                          <a:pt x="21" y="6"/>
                          <a:pt x="21" y="6"/>
                          <a:pt x="21" y="6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1" y="3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7"/>
                          <a:pt x="1" y="9"/>
                          <a:pt x="3" y="10"/>
                        </a:cubicBezTo>
                        <a:cubicBezTo>
                          <a:pt x="7" y="13"/>
                          <a:pt x="14" y="13"/>
                          <a:pt x="18" y="10"/>
                        </a:cubicBezTo>
                        <a:cubicBezTo>
                          <a:pt x="18" y="10"/>
                          <a:pt x="19" y="10"/>
                          <a:pt x="19" y="9"/>
                        </a:cubicBezTo>
                        <a:cubicBezTo>
                          <a:pt x="19" y="9"/>
                          <a:pt x="19" y="9"/>
                          <a:pt x="19" y="9"/>
                        </a:cubicBezTo>
                        <a:cubicBezTo>
                          <a:pt x="20" y="9"/>
                          <a:pt x="20" y="8"/>
                          <a:pt x="20" y="8"/>
                        </a:cubicBez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14" name="Freeform 1561">
                    <a:extLst>
                      <a:ext uri="{FF2B5EF4-FFF2-40B4-BE49-F238E27FC236}">
                        <a16:creationId xmlns:a16="http://schemas.microsoft.com/office/drawing/2014/main" id="{BFBDCFA9-AE0B-4253-99AF-D907A9ACFCF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688" y="3187"/>
                    <a:ext cx="174" cy="100"/>
                  </a:xfrm>
                  <a:custGeom>
                    <a:avLst/>
                    <a:gdLst>
                      <a:gd name="T0" fmla="*/ 110 w 112"/>
                      <a:gd name="T1" fmla="*/ 43 h 64"/>
                      <a:gd name="T2" fmla="*/ 112 w 112"/>
                      <a:gd name="T3" fmla="*/ 42 h 64"/>
                      <a:gd name="T4" fmla="*/ 34 w 112"/>
                      <a:gd name="T5" fmla="*/ 1 h 64"/>
                      <a:gd name="T6" fmla="*/ 30 w 112"/>
                      <a:gd name="T7" fmla="*/ 2 h 64"/>
                      <a:gd name="T8" fmla="*/ 26 w 112"/>
                      <a:gd name="T9" fmla="*/ 1 h 64"/>
                      <a:gd name="T10" fmla="*/ 22 w 112"/>
                      <a:gd name="T11" fmla="*/ 0 h 64"/>
                      <a:gd name="T12" fmla="*/ 3 w 112"/>
                      <a:gd name="T13" fmla="*/ 17 h 64"/>
                      <a:gd name="T14" fmla="*/ 3 w 112"/>
                      <a:gd name="T15" fmla="*/ 18 h 64"/>
                      <a:gd name="T16" fmla="*/ 2 w 112"/>
                      <a:gd name="T17" fmla="*/ 19 h 64"/>
                      <a:gd name="T18" fmla="*/ 2 w 112"/>
                      <a:gd name="T19" fmla="*/ 20 h 64"/>
                      <a:gd name="T20" fmla="*/ 0 w 112"/>
                      <a:gd name="T21" fmla="*/ 21 h 64"/>
                      <a:gd name="T22" fmla="*/ 76 w 112"/>
                      <a:gd name="T23" fmla="*/ 64 h 64"/>
                      <a:gd name="T24" fmla="*/ 111 w 112"/>
                      <a:gd name="T25" fmla="*/ 52 h 64"/>
                      <a:gd name="T26" fmla="*/ 110 w 112"/>
                      <a:gd name="T27" fmla="*/ 51 h 64"/>
                      <a:gd name="T28" fmla="*/ 108 w 112"/>
                      <a:gd name="T29" fmla="*/ 46 h 64"/>
                      <a:gd name="T30" fmla="*/ 109 w 112"/>
                      <a:gd name="T31" fmla="*/ 46 h 64"/>
                      <a:gd name="T32" fmla="*/ 20 w 112"/>
                      <a:gd name="T33" fmla="*/ 10 h 64"/>
                      <a:gd name="T34" fmla="*/ 23 w 112"/>
                      <a:gd name="T35" fmla="*/ 9 h 64"/>
                      <a:gd name="T36" fmla="*/ 25 w 112"/>
                      <a:gd name="T37" fmla="*/ 9 h 64"/>
                      <a:gd name="T38" fmla="*/ 28 w 112"/>
                      <a:gd name="T39" fmla="*/ 9 h 64"/>
                      <a:gd name="T40" fmla="*/ 30 w 112"/>
                      <a:gd name="T41" fmla="*/ 9 h 64"/>
                      <a:gd name="T42" fmla="*/ 32 w 112"/>
                      <a:gd name="T43" fmla="*/ 10 h 64"/>
                      <a:gd name="T44" fmla="*/ 35 w 112"/>
                      <a:gd name="T45" fmla="*/ 11 h 64"/>
                      <a:gd name="T46" fmla="*/ 36 w 112"/>
                      <a:gd name="T47" fmla="*/ 12 h 64"/>
                      <a:gd name="T48" fmla="*/ 36 w 112"/>
                      <a:gd name="T49" fmla="*/ 14 h 64"/>
                      <a:gd name="T50" fmla="*/ 33 w 112"/>
                      <a:gd name="T51" fmla="*/ 19 h 64"/>
                      <a:gd name="T52" fmla="*/ 16 w 112"/>
                      <a:gd name="T53" fmla="*/ 13 h 64"/>
                      <a:gd name="T54" fmla="*/ 36 w 112"/>
                      <a:gd name="T55" fmla="*/ 32 h 64"/>
                      <a:gd name="T56" fmla="*/ 36 w 112"/>
                      <a:gd name="T57" fmla="*/ 30 h 64"/>
                      <a:gd name="T58" fmla="*/ 37 w 112"/>
                      <a:gd name="T59" fmla="*/ 28 h 64"/>
                      <a:gd name="T60" fmla="*/ 39 w 112"/>
                      <a:gd name="T61" fmla="*/ 26 h 64"/>
                      <a:gd name="T62" fmla="*/ 41 w 112"/>
                      <a:gd name="T63" fmla="*/ 24 h 64"/>
                      <a:gd name="T64" fmla="*/ 45 w 112"/>
                      <a:gd name="T65" fmla="*/ 22 h 64"/>
                      <a:gd name="T66" fmla="*/ 49 w 112"/>
                      <a:gd name="T67" fmla="*/ 21 h 64"/>
                      <a:gd name="T68" fmla="*/ 52 w 112"/>
                      <a:gd name="T69" fmla="*/ 21 h 64"/>
                      <a:gd name="T70" fmla="*/ 56 w 112"/>
                      <a:gd name="T71" fmla="*/ 20 h 64"/>
                      <a:gd name="T72" fmla="*/ 59 w 112"/>
                      <a:gd name="T73" fmla="*/ 21 h 64"/>
                      <a:gd name="T74" fmla="*/ 62 w 112"/>
                      <a:gd name="T75" fmla="*/ 21 h 64"/>
                      <a:gd name="T76" fmla="*/ 65 w 112"/>
                      <a:gd name="T77" fmla="*/ 22 h 64"/>
                      <a:gd name="T78" fmla="*/ 69 w 112"/>
                      <a:gd name="T79" fmla="*/ 23 h 64"/>
                      <a:gd name="T80" fmla="*/ 72 w 112"/>
                      <a:gd name="T81" fmla="*/ 25 h 64"/>
                      <a:gd name="T82" fmla="*/ 74 w 112"/>
                      <a:gd name="T83" fmla="*/ 27 h 64"/>
                      <a:gd name="T84" fmla="*/ 75 w 112"/>
                      <a:gd name="T85" fmla="*/ 29 h 64"/>
                      <a:gd name="T86" fmla="*/ 76 w 112"/>
                      <a:gd name="T87" fmla="*/ 31 h 64"/>
                      <a:gd name="T88" fmla="*/ 76 w 112"/>
                      <a:gd name="T89" fmla="*/ 33 h 64"/>
                      <a:gd name="T90" fmla="*/ 75 w 112"/>
                      <a:gd name="T91" fmla="*/ 35 h 64"/>
                      <a:gd name="T92" fmla="*/ 74 w 112"/>
                      <a:gd name="T93" fmla="*/ 37 h 64"/>
                      <a:gd name="T94" fmla="*/ 72 w 112"/>
                      <a:gd name="T95" fmla="*/ 39 h 64"/>
                      <a:gd name="T96" fmla="*/ 69 w 112"/>
                      <a:gd name="T97" fmla="*/ 41 h 64"/>
                      <a:gd name="T98" fmla="*/ 75 w 112"/>
                      <a:gd name="T99" fmla="*/ 48 h 64"/>
                      <a:gd name="T100" fmla="*/ 77 w 112"/>
                      <a:gd name="T101" fmla="*/ 46 h 64"/>
                      <a:gd name="T102" fmla="*/ 80 w 112"/>
                      <a:gd name="T103" fmla="*/ 44 h 64"/>
                      <a:gd name="T104" fmla="*/ 83 w 112"/>
                      <a:gd name="T105" fmla="*/ 43 h 64"/>
                      <a:gd name="T106" fmla="*/ 85 w 112"/>
                      <a:gd name="T107" fmla="*/ 43 h 64"/>
                      <a:gd name="T108" fmla="*/ 88 w 112"/>
                      <a:gd name="T109" fmla="*/ 43 h 64"/>
                      <a:gd name="T110" fmla="*/ 90 w 112"/>
                      <a:gd name="T111" fmla="*/ 44 h 64"/>
                      <a:gd name="T112" fmla="*/ 93 w 112"/>
                      <a:gd name="T113" fmla="*/ 45 h 64"/>
                      <a:gd name="T114" fmla="*/ 95 w 112"/>
                      <a:gd name="T115" fmla="*/ 46 h 64"/>
                      <a:gd name="T116" fmla="*/ 95 w 112"/>
                      <a:gd name="T117" fmla="*/ 47 h 64"/>
                      <a:gd name="T118" fmla="*/ 96 w 112"/>
                      <a:gd name="T119" fmla="*/ 48 h 64"/>
                      <a:gd name="T120" fmla="*/ 96 w 112"/>
                      <a:gd name="T121" fmla="*/ 5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12" h="64">
                        <a:moveTo>
                          <a:pt x="109" y="45"/>
                        </a:moveTo>
                        <a:cubicBezTo>
                          <a:pt x="109" y="45"/>
                          <a:pt x="109" y="45"/>
                          <a:pt x="109" y="45"/>
                        </a:cubicBezTo>
                        <a:cubicBezTo>
                          <a:pt x="110" y="44"/>
                          <a:pt x="110" y="44"/>
                          <a:pt x="110" y="44"/>
                        </a:cubicBezTo>
                        <a:cubicBezTo>
                          <a:pt x="110" y="44"/>
                          <a:pt x="110" y="44"/>
                          <a:pt x="110" y="44"/>
                        </a:cubicBezTo>
                        <a:cubicBezTo>
                          <a:pt x="110" y="44"/>
                          <a:pt x="110" y="44"/>
                          <a:pt x="110" y="44"/>
                        </a:cubicBezTo>
                        <a:cubicBezTo>
                          <a:pt x="110" y="44"/>
                          <a:pt x="110" y="44"/>
                          <a:pt x="110" y="44"/>
                        </a:cubicBezTo>
                        <a:cubicBezTo>
                          <a:pt x="110" y="44"/>
                          <a:pt x="110" y="44"/>
                          <a:pt x="110" y="44"/>
                        </a:cubicBezTo>
                        <a:cubicBezTo>
                          <a:pt x="110" y="43"/>
                          <a:pt x="110" y="43"/>
                          <a:pt x="110" y="43"/>
                        </a:cubicBezTo>
                        <a:cubicBezTo>
                          <a:pt x="111" y="43"/>
                          <a:pt x="111" y="43"/>
                          <a:pt x="111" y="43"/>
                        </a:cubicBezTo>
                        <a:cubicBezTo>
                          <a:pt x="111" y="43"/>
                          <a:pt x="111" y="43"/>
                          <a:pt x="111" y="43"/>
                        </a:cubicBezTo>
                        <a:cubicBezTo>
                          <a:pt x="111" y="43"/>
                          <a:pt x="111" y="43"/>
                          <a:pt x="111" y="43"/>
                        </a:cubicBezTo>
                        <a:cubicBezTo>
                          <a:pt x="111" y="43"/>
                          <a:pt x="111" y="43"/>
                          <a:pt x="111" y="43"/>
                        </a:cubicBezTo>
                        <a:cubicBezTo>
                          <a:pt x="111" y="43"/>
                          <a:pt x="111" y="43"/>
                          <a:pt x="111" y="43"/>
                        </a:cubicBezTo>
                        <a:cubicBezTo>
                          <a:pt x="112" y="43"/>
                          <a:pt x="112" y="43"/>
                          <a:pt x="112" y="43"/>
                        </a:cubicBezTo>
                        <a:cubicBezTo>
                          <a:pt x="112" y="42"/>
                          <a:pt x="112" y="42"/>
                          <a:pt x="112" y="42"/>
                        </a:cubicBezTo>
                        <a:cubicBezTo>
                          <a:pt x="112" y="42"/>
                          <a:pt x="112" y="42"/>
                          <a:pt x="112" y="42"/>
                        </a:cubicBezTo>
                        <a:cubicBezTo>
                          <a:pt x="38" y="0"/>
                          <a:pt x="38" y="0"/>
                          <a:pt x="38" y="0"/>
                        </a:cubicBezTo>
                        <a:cubicBezTo>
                          <a:pt x="38" y="0"/>
                          <a:pt x="38" y="0"/>
                          <a:pt x="38" y="0"/>
                        </a:cubicBezTo>
                        <a:cubicBezTo>
                          <a:pt x="37" y="0"/>
                          <a:pt x="37" y="0"/>
                          <a:pt x="37" y="0"/>
                        </a:cubicBezTo>
                        <a:cubicBezTo>
                          <a:pt x="37" y="0"/>
                          <a:pt x="37" y="0"/>
                          <a:pt x="37" y="0"/>
                        </a:cubicBezTo>
                        <a:cubicBezTo>
                          <a:pt x="36" y="0"/>
                          <a:pt x="36" y="0"/>
                          <a:pt x="36" y="0"/>
                        </a:cubicBezTo>
                        <a:cubicBezTo>
                          <a:pt x="36" y="0"/>
                          <a:pt x="36" y="0"/>
                          <a:pt x="36" y="0"/>
                        </a:cubicBezTo>
                        <a:cubicBezTo>
                          <a:pt x="35" y="1"/>
                          <a:pt x="35" y="1"/>
                          <a:pt x="35" y="1"/>
                        </a:cubicBezTo>
                        <a:cubicBezTo>
                          <a:pt x="34" y="1"/>
                          <a:pt x="34" y="1"/>
                          <a:pt x="34" y="1"/>
                        </a:cubicBezTo>
                        <a:cubicBezTo>
                          <a:pt x="34" y="1"/>
                          <a:pt x="34" y="1"/>
                          <a:pt x="34" y="1"/>
                        </a:cubicBezTo>
                        <a:cubicBezTo>
                          <a:pt x="33" y="1"/>
                          <a:pt x="33" y="1"/>
                          <a:pt x="33" y="1"/>
                        </a:cubicBezTo>
                        <a:cubicBezTo>
                          <a:pt x="33" y="1"/>
                          <a:pt x="33" y="1"/>
                          <a:pt x="33" y="1"/>
                        </a:cubicBezTo>
                        <a:cubicBezTo>
                          <a:pt x="33" y="1"/>
                          <a:pt x="33" y="1"/>
                          <a:pt x="33" y="1"/>
                        </a:cubicBezTo>
                        <a:cubicBezTo>
                          <a:pt x="32" y="1"/>
                          <a:pt x="32" y="1"/>
                          <a:pt x="32" y="1"/>
                        </a:cubicBezTo>
                        <a:cubicBezTo>
                          <a:pt x="32" y="1"/>
                          <a:pt x="32" y="1"/>
                          <a:pt x="32" y="1"/>
                        </a:cubicBezTo>
                        <a:cubicBezTo>
                          <a:pt x="31" y="2"/>
                          <a:pt x="31" y="2"/>
                          <a:pt x="31" y="2"/>
                        </a:cubicBezTo>
                        <a:cubicBezTo>
                          <a:pt x="30" y="2"/>
                          <a:pt x="30" y="2"/>
                          <a:pt x="30" y="2"/>
                        </a:cubicBezTo>
                        <a:cubicBezTo>
                          <a:pt x="30" y="2"/>
                          <a:pt x="30" y="2"/>
                          <a:pt x="30" y="2"/>
                        </a:cubicBezTo>
                        <a:cubicBezTo>
                          <a:pt x="29" y="2"/>
                          <a:pt x="29" y="2"/>
                          <a:pt x="29" y="2"/>
                        </a:cubicBezTo>
                        <a:cubicBezTo>
                          <a:pt x="29" y="2"/>
                          <a:pt x="29" y="2"/>
                          <a:pt x="29" y="2"/>
                        </a:cubicBezTo>
                        <a:cubicBezTo>
                          <a:pt x="28" y="1"/>
                          <a:pt x="28" y="1"/>
                          <a:pt x="28" y="1"/>
                        </a:cubicBezTo>
                        <a:cubicBezTo>
                          <a:pt x="27" y="1"/>
                          <a:pt x="27" y="1"/>
                          <a:pt x="27" y="1"/>
                        </a:cubicBezTo>
                        <a:cubicBezTo>
                          <a:pt x="27" y="1"/>
                          <a:pt x="27" y="1"/>
                          <a:pt x="27" y="1"/>
                        </a:cubicBezTo>
                        <a:cubicBezTo>
                          <a:pt x="26" y="1"/>
                          <a:pt x="26" y="1"/>
                          <a:pt x="26" y="1"/>
                        </a:cubicBezTo>
                        <a:cubicBezTo>
                          <a:pt x="26" y="1"/>
                          <a:pt x="26" y="1"/>
                          <a:pt x="26" y="1"/>
                        </a:cubicBezTo>
                        <a:cubicBezTo>
                          <a:pt x="25" y="1"/>
                          <a:pt x="25" y="1"/>
                          <a:pt x="25" y="1"/>
                        </a:cubicBezTo>
                        <a:cubicBezTo>
                          <a:pt x="25" y="1"/>
                          <a:pt x="25" y="1"/>
                          <a:pt x="25" y="1"/>
                        </a:cubicBezTo>
                        <a:cubicBezTo>
                          <a:pt x="24" y="1"/>
                          <a:pt x="24" y="1"/>
                          <a:pt x="24" y="1"/>
                        </a:cubicBezTo>
                        <a:cubicBezTo>
                          <a:pt x="24" y="1"/>
                          <a:pt x="24" y="1"/>
                          <a:pt x="24" y="1"/>
                        </a:cubicBezTo>
                        <a:cubicBezTo>
                          <a:pt x="24" y="1"/>
                          <a:pt x="24" y="1"/>
                          <a:pt x="24" y="1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2" y="0"/>
                          <a:pt x="22" y="0"/>
                          <a:pt x="22" y="0"/>
                        </a:cubicBezTo>
                        <a:cubicBezTo>
                          <a:pt x="22" y="0"/>
                          <a:pt x="22" y="0"/>
                          <a:pt x="22" y="0"/>
                        </a:cubicBez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0" y="12"/>
                          <a:pt x="0" y="12"/>
                          <a:pt x="0" y="12"/>
                        </a:cubicBezTo>
                        <a:cubicBezTo>
                          <a:pt x="2" y="13"/>
                          <a:pt x="3" y="15"/>
                          <a:pt x="3" y="17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2" y="19"/>
                          <a:pt x="2" y="19"/>
                          <a:pt x="2" y="19"/>
                        </a:cubicBezTo>
                        <a:cubicBezTo>
                          <a:pt x="2" y="19"/>
                          <a:pt x="2" y="19"/>
                          <a:pt x="2" y="19"/>
                        </a:cubicBezTo>
                        <a:cubicBezTo>
                          <a:pt x="2" y="19"/>
                          <a:pt x="2" y="19"/>
                          <a:pt x="2" y="19"/>
                        </a:cubicBezTo>
                        <a:cubicBezTo>
                          <a:pt x="2" y="19"/>
                          <a:pt x="2" y="19"/>
                          <a:pt x="2" y="19"/>
                        </a:cubicBezTo>
                        <a:cubicBezTo>
                          <a:pt x="2" y="19"/>
                          <a:pt x="2" y="19"/>
                          <a:pt x="2" y="19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1" y="20"/>
                          <a:pt x="1" y="20"/>
                          <a:pt x="1" y="20"/>
                        </a:cubicBezTo>
                        <a:cubicBezTo>
                          <a:pt x="1" y="20"/>
                          <a:pt x="1" y="20"/>
                          <a:pt x="1" y="20"/>
                        </a:cubicBezTo>
                        <a:cubicBezTo>
                          <a:pt x="1" y="21"/>
                          <a:pt x="1" y="21"/>
                          <a:pt x="1" y="21"/>
                        </a:cubicBezTo>
                        <a:cubicBezTo>
                          <a:pt x="1" y="21"/>
                          <a:pt x="1" y="21"/>
                          <a:pt x="1" y="21"/>
                        </a:cubicBezTo>
                        <a:cubicBezTo>
                          <a:pt x="1" y="21"/>
                          <a:pt x="1" y="21"/>
                          <a:pt x="1" y="21"/>
                        </a:cubicBezTo>
                        <a:cubicBezTo>
                          <a:pt x="1" y="21"/>
                          <a:pt x="1" y="21"/>
                          <a:pt x="1" y="21"/>
                        </a:cubicBezTo>
                        <a:cubicBezTo>
                          <a:pt x="1" y="21"/>
                          <a:pt x="1" y="21"/>
                          <a:pt x="1" y="21"/>
                        </a:cubicBezTo>
                        <a:cubicBezTo>
                          <a:pt x="0" y="21"/>
                          <a:pt x="0" y="21"/>
                          <a:pt x="0" y="21"/>
                        </a:cubicBezTo>
                        <a:cubicBezTo>
                          <a:pt x="0" y="21"/>
                          <a:pt x="0" y="21"/>
                          <a:pt x="0" y="21"/>
                        </a:cubicBezTo>
                        <a:cubicBezTo>
                          <a:pt x="0" y="21"/>
                          <a:pt x="0" y="21"/>
                          <a:pt x="0" y="21"/>
                        </a:cubicBezTo>
                        <a:cubicBezTo>
                          <a:pt x="0" y="22"/>
                          <a:pt x="0" y="22"/>
                          <a:pt x="0" y="22"/>
                        </a:cubicBezTo>
                        <a:cubicBezTo>
                          <a:pt x="0" y="22"/>
                          <a:pt x="0" y="22"/>
                          <a:pt x="0" y="22"/>
                        </a:cubicBezTo>
                        <a:cubicBezTo>
                          <a:pt x="74" y="64"/>
                          <a:pt x="74" y="64"/>
                          <a:pt x="74" y="64"/>
                        </a:cubicBezTo>
                        <a:cubicBezTo>
                          <a:pt x="75" y="64"/>
                          <a:pt x="75" y="64"/>
                          <a:pt x="75" y="64"/>
                        </a:cubicBezTo>
                        <a:cubicBezTo>
                          <a:pt x="75" y="64"/>
                          <a:pt x="75" y="64"/>
                          <a:pt x="75" y="64"/>
                        </a:cubicBezTo>
                        <a:cubicBezTo>
                          <a:pt x="76" y="64"/>
                          <a:pt x="76" y="64"/>
                          <a:pt x="76" y="64"/>
                        </a:cubicBezTo>
                        <a:cubicBezTo>
                          <a:pt x="76" y="63"/>
                          <a:pt x="76" y="63"/>
                          <a:pt x="76" y="63"/>
                        </a:cubicBezTo>
                        <a:cubicBezTo>
                          <a:pt x="77" y="63"/>
                          <a:pt x="77" y="63"/>
                          <a:pt x="77" y="63"/>
                        </a:cubicBezTo>
                        <a:cubicBezTo>
                          <a:pt x="77" y="63"/>
                          <a:pt x="77" y="63"/>
                          <a:pt x="77" y="63"/>
                        </a:cubicBezTo>
                        <a:cubicBezTo>
                          <a:pt x="77" y="63"/>
                          <a:pt x="77" y="63"/>
                          <a:pt x="77" y="63"/>
                        </a:cubicBezTo>
                        <a:cubicBezTo>
                          <a:pt x="77" y="63"/>
                          <a:pt x="77" y="63"/>
                          <a:pt x="77" y="63"/>
                        </a:cubicBezTo>
                        <a:cubicBezTo>
                          <a:pt x="82" y="62"/>
                          <a:pt x="87" y="62"/>
                          <a:pt x="91" y="64"/>
                        </a:cubicBezTo>
                        <a:cubicBezTo>
                          <a:pt x="112" y="52"/>
                          <a:pt x="112" y="52"/>
                          <a:pt x="112" y="52"/>
                        </a:cubicBezTo>
                        <a:cubicBezTo>
                          <a:pt x="111" y="52"/>
                          <a:pt x="111" y="52"/>
                          <a:pt x="111" y="52"/>
                        </a:cubicBezTo>
                        <a:cubicBezTo>
                          <a:pt x="111" y="52"/>
                          <a:pt x="111" y="52"/>
                          <a:pt x="111" y="52"/>
                        </a:cubicBezTo>
                        <a:cubicBezTo>
                          <a:pt x="111" y="51"/>
                          <a:pt x="111" y="51"/>
                          <a:pt x="111" y="51"/>
                        </a:cubicBezTo>
                        <a:cubicBezTo>
                          <a:pt x="111" y="51"/>
                          <a:pt x="111" y="51"/>
                          <a:pt x="111" y="51"/>
                        </a:cubicBezTo>
                        <a:cubicBezTo>
                          <a:pt x="111" y="51"/>
                          <a:pt x="111" y="51"/>
                          <a:pt x="111" y="51"/>
                        </a:cubicBezTo>
                        <a:cubicBezTo>
                          <a:pt x="111" y="51"/>
                          <a:pt x="111" y="51"/>
                          <a:pt x="111" y="51"/>
                        </a:cubicBezTo>
                        <a:cubicBezTo>
                          <a:pt x="111" y="51"/>
                          <a:pt x="111" y="51"/>
                          <a:pt x="111" y="51"/>
                        </a:cubicBezTo>
                        <a:cubicBezTo>
                          <a:pt x="110" y="51"/>
                          <a:pt x="110" y="51"/>
                          <a:pt x="110" y="51"/>
                        </a:cubicBezTo>
                        <a:cubicBezTo>
                          <a:pt x="110" y="51"/>
                          <a:pt x="110" y="51"/>
                          <a:pt x="110" y="51"/>
                        </a:cubicBezTo>
                        <a:cubicBezTo>
                          <a:pt x="110" y="51"/>
                          <a:pt x="110" y="51"/>
                          <a:pt x="110" y="51"/>
                        </a:cubicBezTo>
                        <a:cubicBezTo>
                          <a:pt x="110" y="51"/>
                          <a:pt x="110" y="51"/>
                          <a:pt x="110" y="51"/>
                        </a:cubicBezTo>
                        <a:cubicBezTo>
                          <a:pt x="109" y="50"/>
                          <a:pt x="109" y="49"/>
                          <a:pt x="109" y="49"/>
                        </a:cubicBezTo>
                        <a:cubicBezTo>
                          <a:pt x="109" y="48"/>
                          <a:pt x="109" y="48"/>
                          <a:pt x="109" y="48"/>
                        </a:cubicBezTo>
                        <a:cubicBezTo>
                          <a:pt x="109" y="48"/>
                          <a:pt x="109" y="48"/>
                          <a:pt x="109" y="48"/>
                        </a:cubicBezTo>
                        <a:cubicBezTo>
                          <a:pt x="108" y="48"/>
                          <a:pt x="108" y="48"/>
                          <a:pt x="108" y="47"/>
                        </a:cubicBezTo>
                        <a:cubicBezTo>
                          <a:pt x="108" y="47"/>
                          <a:pt x="108" y="47"/>
                          <a:pt x="108" y="47"/>
                        </a:cubicBezTo>
                        <a:cubicBezTo>
                          <a:pt x="108" y="46"/>
                          <a:pt x="108" y="46"/>
                          <a:pt x="108" y="46"/>
                        </a:cubicBezTo>
                        <a:cubicBezTo>
                          <a:pt x="108" y="46"/>
                          <a:pt x="108" y="46"/>
                          <a:pt x="108" y="46"/>
                        </a:cubicBezTo>
                        <a:cubicBezTo>
                          <a:pt x="109" y="46"/>
                          <a:pt x="109" y="46"/>
                          <a:pt x="109" y="46"/>
                        </a:cubicBezTo>
                        <a:cubicBezTo>
                          <a:pt x="109" y="46"/>
                          <a:pt x="109" y="46"/>
                          <a:pt x="109" y="46"/>
                        </a:cubicBezTo>
                        <a:cubicBezTo>
                          <a:pt x="109" y="46"/>
                          <a:pt x="109" y="46"/>
                          <a:pt x="109" y="46"/>
                        </a:cubicBezTo>
                        <a:cubicBezTo>
                          <a:pt x="109" y="46"/>
                          <a:pt x="109" y="46"/>
                          <a:pt x="109" y="46"/>
                        </a:cubicBezTo>
                        <a:cubicBezTo>
                          <a:pt x="109" y="46"/>
                          <a:pt x="109" y="46"/>
                          <a:pt x="109" y="46"/>
                        </a:cubicBezTo>
                        <a:cubicBezTo>
                          <a:pt x="109" y="46"/>
                          <a:pt x="109" y="46"/>
                          <a:pt x="109" y="46"/>
                        </a:cubicBezTo>
                        <a:cubicBezTo>
                          <a:pt x="109" y="46"/>
                          <a:pt x="109" y="46"/>
                          <a:pt x="109" y="46"/>
                        </a:cubicBezTo>
                        <a:cubicBezTo>
                          <a:pt x="109" y="45"/>
                          <a:pt x="109" y="45"/>
                          <a:pt x="109" y="45"/>
                        </a:cubicBezTo>
                        <a:cubicBezTo>
                          <a:pt x="109" y="45"/>
                          <a:pt x="109" y="45"/>
                          <a:pt x="109" y="45"/>
                        </a:cubicBezTo>
                        <a:cubicBezTo>
                          <a:pt x="109" y="45"/>
                          <a:pt x="109" y="45"/>
                          <a:pt x="109" y="45"/>
                        </a:cubicBezTo>
                        <a:cubicBezTo>
                          <a:pt x="109" y="45"/>
                          <a:pt x="109" y="45"/>
                          <a:pt x="109" y="45"/>
                        </a:cubicBezTo>
                        <a:close/>
                        <a:moveTo>
                          <a:pt x="17" y="12"/>
                        </a:moveTo>
                        <a:cubicBezTo>
                          <a:pt x="18" y="11"/>
                          <a:pt x="18" y="11"/>
                          <a:pt x="18" y="11"/>
                        </a:cubicBezTo>
                        <a:cubicBezTo>
                          <a:pt x="18" y="11"/>
                          <a:pt x="18" y="11"/>
                          <a:pt x="19" y="11"/>
                        </a:cubicBezTo>
                        <a:cubicBezTo>
                          <a:pt x="20" y="10"/>
                          <a:pt x="20" y="10"/>
                          <a:pt x="20" y="10"/>
                        </a:cubicBezTo>
                        <a:cubicBezTo>
                          <a:pt x="20" y="10"/>
                          <a:pt x="20" y="10"/>
                          <a:pt x="20" y="10"/>
                        </a:cubicBezTo>
                        <a:cubicBezTo>
                          <a:pt x="20" y="10"/>
                          <a:pt x="20" y="10"/>
                          <a:pt x="20" y="10"/>
                        </a:cubicBezTo>
                        <a:cubicBezTo>
                          <a:pt x="20" y="10"/>
                          <a:pt x="20" y="10"/>
                          <a:pt x="20" y="10"/>
                        </a:cubicBezTo>
                        <a:cubicBezTo>
                          <a:pt x="21" y="10"/>
                          <a:pt x="21" y="10"/>
                          <a:pt x="21" y="10"/>
                        </a:cubicBezTo>
                        <a:cubicBezTo>
                          <a:pt x="21" y="10"/>
                          <a:pt x="21" y="10"/>
                          <a:pt x="21" y="10"/>
                        </a:cubicBezTo>
                        <a:cubicBezTo>
                          <a:pt x="22" y="9"/>
                          <a:pt x="22" y="9"/>
                          <a:pt x="22" y="9"/>
                        </a:cubicBezTo>
                        <a:cubicBezTo>
                          <a:pt x="22" y="9"/>
                          <a:pt x="22" y="9"/>
                          <a:pt x="22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4" y="9"/>
                          <a:pt x="24" y="9"/>
                          <a:pt x="24" y="9"/>
                        </a:cubicBezTo>
                        <a:cubicBezTo>
                          <a:pt x="24" y="9"/>
                          <a:pt x="24" y="9"/>
                          <a:pt x="24" y="9"/>
                        </a:cubicBezTo>
                        <a:cubicBezTo>
                          <a:pt x="24" y="9"/>
                          <a:pt x="24" y="9"/>
                          <a:pt x="24" y="9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7" y="9"/>
                          <a:pt x="27" y="9"/>
                          <a:pt x="27" y="9"/>
                        </a:cubicBezTo>
                        <a:cubicBezTo>
                          <a:pt x="27" y="9"/>
                          <a:pt x="27" y="9"/>
                          <a:pt x="27" y="9"/>
                        </a:cubicBezTo>
                        <a:cubicBezTo>
                          <a:pt x="28" y="9"/>
                          <a:pt x="28" y="9"/>
                          <a:pt x="28" y="9"/>
                        </a:cubicBezTo>
                        <a:cubicBezTo>
                          <a:pt x="28" y="9"/>
                          <a:pt x="28" y="9"/>
                          <a:pt x="28" y="9"/>
                        </a:cubicBezTo>
                        <a:cubicBezTo>
                          <a:pt x="28" y="9"/>
                          <a:pt x="28" y="9"/>
                          <a:pt x="28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30" y="9"/>
                          <a:pt x="30" y="9"/>
                          <a:pt x="30" y="9"/>
                        </a:cubicBezTo>
                        <a:cubicBezTo>
                          <a:pt x="30" y="9"/>
                          <a:pt x="30" y="9"/>
                          <a:pt x="30" y="9"/>
                        </a:cubicBezTo>
                        <a:cubicBezTo>
                          <a:pt x="30" y="9"/>
                          <a:pt x="30" y="9"/>
                          <a:pt x="30" y="9"/>
                        </a:cubicBezTo>
                        <a:cubicBezTo>
                          <a:pt x="30" y="9"/>
                          <a:pt x="30" y="9"/>
                          <a:pt x="30" y="9"/>
                        </a:cubicBezTo>
                        <a:cubicBezTo>
                          <a:pt x="31" y="9"/>
                          <a:pt x="31" y="9"/>
                          <a:pt x="31" y="9"/>
                        </a:cubicBezTo>
                        <a:cubicBezTo>
                          <a:pt x="31" y="9"/>
                          <a:pt x="31" y="9"/>
                          <a:pt x="31" y="9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11"/>
                          <a:pt x="33" y="11"/>
                          <a:pt x="33" y="11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5" y="11"/>
                          <a:pt x="35" y="11"/>
                          <a:pt x="35" y="11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6" y="12"/>
                          <a:pt x="36" y="12"/>
                          <a:pt x="36" y="12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4"/>
                          <a:pt x="36" y="14"/>
                          <a:pt x="36" y="14"/>
                        </a:cubicBezTo>
                        <a:cubicBezTo>
                          <a:pt x="36" y="14"/>
                          <a:pt x="36" y="14"/>
                          <a:pt x="36" y="14"/>
                        </a:cubicBezTo>
                        <a:cubicBezTo>
                          <a:pt x="36" y="14"/>
                          <a:pt x="36" y="14"/>
                          <a:pt x="36" y="14"/>
                        </a:cubicBezTo>
                        <a:cubicBezTo>
                          <a:pt x="36" y="14"/>
                          <a:pt x="36" y="14"/>
                          <a:pt x="36" y="14"/>
                        </a:cubicBezTo>
                        <a:cubicBezTo>
                          <a:pt x="36" y="14"/>
                          <a:pt x="36" y="14"/>
                          <a:pt x="36" y="14"/>
                        </a:cubicBezTo>
                        <a:cubicBezTo>
                          <a:pt x="36" y="14"/>
                          <a:pt x="36" y="14"/>
                          <a:pt x="36" y="14"/>
                        </a:cubicBezTo>
                        <a:cubicBezTo>
                          <a:pt x="36" y="14"/>
                          <a:pt x="36" y="14"/>
                          <a:pt x="36" y="14"/>
                        </a:cubicBezTo>
                        <a:cubicBezTo>
                          <a:pt x="36" y="15"/>
                          <a:pt x="36" y="15"/>
                          <a:pt x="36" y="15"/>
                        </a:cubicBezTo>
                        <a:cubicBezTo>
                          <a:pt x="36" y="16"/>
                          <a:pt x="35" y="18"/>
                          <a:pt x="33" y="19"/>
                        </a:cubicBezTo>
                        <a:cubicBezTo>
                          <a:pt x="29" y="21"/>
                          <a:pt x="23" y="21"/>
                          <a:pt x="19" y="19"/>
                        </a:cubicBezTo>
                        <a:cubicBezTo>
                          <a:pt x="17" y="18"/>
                          <a:pt x="16" y="16"/>
                          <a:pt x="16" y="15"/>
                        </a:cubicBezTo>
                        <a:cubicBezTo>
                          <a:pt x="16" y="15"/>
                          <a:pt x="16" y="15"/>
                          <a:pt x="16" y="15"/>
                        </a:cubicBezTo>
                        <a:cubicBezTo>
                          <a:pt x="16" y="14"/>
                          <a:pt x="16" y="14"/>
                          <a:pt x="16" y="14"/>
                        </a:cubicBezTo>
                        <a:cubicBezTo>
                          <a:pt x="16" y="13"/>
                          <a:pt x="16" y="13"/>
                          <a:pt x="16" y="13"/>
                        </a:cubicBezTo>
                        <a:cubicBezTo>
                          <a:pt x="16" y="13"/>
                          <a:pt x="16" y="13"/>
                          <a:pt x="16" y="13"/>
                        </a:cubicBezTo>
                        <a:cubicBezTo>
                          <a:pt x="16" y="13"/>
                          <a:pt x="16" y="13"/>
                          <a:pt x="16" y="13"/>
                        </a:cubicBezTo>
                        <a:cubicBezTo>
                          <a:pt x="16" y="13"/>
                          <a:pt x="16" y="13"/>
                          <a:pt x="16" y="13"/>
                        </a:cubicBezTo>
                        <a:cubicBezTo>
                          <a:pt x="16" y="13"/>
                          <a:pt x="16" y="13"/>
                          <a:pt x="16" y="13"/>
                        </a:cubicBezTo>
                        <a:cubicBezTo>
                          <a:pt x="17" y="12"/>
                          <a:pt x="17" y="12"/>
                          <a:pt x="17" y="12"/>
                        </a:cubicBezTo>
                        <a:cubicBezTo>
                          <a:pt x="17" y="12"/>
                          <a:pt x="17" y="12"/>
                          <a:pt x="17" y="12"/>
                        </a:cubicBezTo>
                        <a:close/>
                        <a:moveTo>
                          <a:pt x="42" y="40"/>
                        </a:moveTo>
                        <a:cubicBezTo>
                          <a:pt x="38" y="38"/>
                          <a:pt x="36" y="35"/>
                          <a:pt x="36" y="32"/>
                        </a:cubicBezTo>
                        <a:cubicBezTo>
                          <a:pt x="36" y="32"/>
                          <a:pt x="36" y="32"/>
                          <a:pt x="36" y="32"/>
                        </a:cubicBezTo>
                        <a:cubicBezTo>
                          <a:pt x="36" y="32"/>
                          <a:pt x="36" y="32"/>
                          <a:pt x="36" y="32"/>
                        </a:cubicBezTo>
                        <a:cubicBezTo>
                          <a:pt x="36" y="32"/>
                          <a:pt x="36" y="32"/>
                          <a:pt x="36" y="32"/>
                        </a:cubicBezTo>
                        <a:cubicBezTo>
                          <a:pt x="36" y="31"/>
                          <a:pt x="36" y="31"/>
                          <a:pt x="36" y="31"/>
                        </a:cubicBezTo>
                        <a:cubicBezTo>
                          <a:pt x="36" y="31"/>
                          <a:pt x="36" y="31"/>
                          <a:pt x="36" y="31"/>
                        </a:cubicBezTo>
                        <a:cubicBezTo>
                          <a:pt x="36" y="31"/>
                          <a:pt x="36" y="31"/>
                          <a:pt x="36" y="31"/>
                        </a:cubicBezTo>
                        <a:cubicBezTo>
                          <a:pt x="36" y="31"/>
                          <a:pt x="36" y="31"/>
                          <a:pt x="36" y="31"/>
                        </a:cubicBezTo>
                        <a:cubicBezTo>
                          <a:pt x="36" y="31"/>
                          <a:pt x="36" y="31"/>
                          <a:pt x="36" y="31"/>
                        </a:cubicBezTo>
                        <a:cubicBezTo>
                          <a:pt x="36" y="30"/>
                          <a:pt x="36" y="30"/>
                          <a:pt x="36" y="30"/>
                        </a:cubicBezTo>
                        <a:cubicBezTo>
                          <a:pt x="36" y="30"/>
                          <a:pt x="36" y="30"/>
                          <a:pt x="36" y="30"/>
                        </a:cubicBezTo>
                        <a:cubicBezTo>
                          <a:pt x="36" y="30"/>
                          <a:pt x="36" y="30"/>
                          <a:pt x="36" y="30"/>
                        </a:cubicBezTo>
                        <a:cubicBezTo>
                          <a:pt x="36" y="29"/>
                          <a:pt x="36" y="29"/>
                          <a:pt x="36" y="29"/>
                        </a:cubicBezTo>
                        <a:cubicBezTo>
                          <a:pt x="36" y="29"/>
                          <a:pt x="36" y="29"/>
                          <a:pt x="36" y="29"/>
                        </a:cubicBezTo>
                        <a:cubicBezTo>
                          <a:pt x="36" y="29"/>
                          <a:pt x="36" y="29"/>
                          <a:pt x="36" y="29"/>
                        </a:cubicBezTo>
                        <a:cubicBezTo>
                          <a:pt x="36" y="29"/>
                          <a:pt x="36" y="29"/>
                          <a:pt x="36" y="29"/>
                        </a:cubicBezTo>
                        <a:cubicBezTo>
                          <a:pt x="36" y="29"/>
                          <a:pt x="36" y="29"/>
                          <a:pt x="36" y="29"/>
                        </a:cubicBezTo>
                        <a:cubicBezTo>
                          <a:pt x="37" y="29"/>
                          <a:pt x="37" y="29"/>
                          <a:pt x="37" y="29"/>
                        </a:cubicBezTo>
                        <a:cubicBezTo>
                          <a:pt x="37" y="28"/>
                          <a:pt x="37" y="28"/>
                          <a:pt x="37" y="28"/>
                        </a:cubicBezTo>
                        <a:cubicBezTo>
                          <a:pt x="37" y="28"/>
                          <a:pt x="37" y="28"/>
                          <a:pt x="37" y="28"/>
                        </a:cubicBezTo>
                        <a:cubicBezTo>
                          <a:pt x="37" y="28"/>
                          <a:pt x="37" y="28"/>
                          <a:pt x="37" y="28"/>
                        </a:cubicBezTo>
                        <a:cubicBezTo>
                          <a:pt x="37" y="28"/>
                          <a:pt x="37" y="28"/>
                          <a:pt x="37" y="28"/>
                        </a:cubicBezTo>
                        <a:cubicBezTo>
                          <a:pt x="38" y="27"/>
                          <a:pt x="38" y="27"/>
                          <a:pt x="38" y="27"/>
                        </a:cubicBezTo>
                        <a:cubicBezTo>
                          <a:pt x="38" y="27"/>
                          <a:pt x="38" y="27"/>
                          <a:pt x="38" y="27"/>
                        </a:cubicBezTo>
                        <a:cubicBezTo>
                          <a:pt x="38" y="27"/>
                          <a:pt x="38" y="27"/>
                          <a:pt x="38" y="27"/>
                        </a:cubicBezTo>
                        <a:cubicBezTo>
                          <a:pt x="38" y="26"/>
                          <a:pt x="38" y="26"/>
                          <a:pt x="38" y="26"/>
                        </a:cubicBezTo>
                        <a:cubicBezTo>
                          <a:pt x="39" y="26"/>
                          <a:pt x="39" y="26"/>
                          <a:pt x="39" y="26"/>
                        </a:cubicBezTo>
                        <a:cubicBezTo>
                          <a:pt x="39" y="26"/>
                          <a:pt x="39" y="26"/>
                          <a:pt x="39" y="26"/>
                        </a:cubicBezTo>
                        <a:cubicBezTo>
                          <a:pt x="39" y="25"/>
                          <a:pt x="39" y="25"/>
                          <a:pt x="39" y="25"/>
                        </a:cubicBezTo>
                        <a:cubicBezTo>
                          <a:pt x="39" y="25"/>
                          <a:pt x="39" y="25"/>
                          <a:pt x="39" y="25"/>
                        </a:cubicBezTo>
                        <a:cubicBezTo>
                          <a:pt x="40" y="25"/>
                          <a:pt x="40" y="25"/>
                          <a:pt x="40" y="25"/>
                        </a:cubicBezTo>
                        <a:cubicBezTo>
                          <a:pt x="40" y="25"/>
                          <a:pt x="40" y="25"/>
                          <a:pt x="40" y="25"/>
                        </a:cubicBezTo>
                        <a:cubicBezTo>
                          <a:pt x="41" y="25"/>
                          <a:pt x="41" y="25"/>
                          <a:pt x="41" y="25"/>
                        </a:cubicBezTo>
                        <a:cubicBezTo>
                          <a:pt x="41" y="24"/>
                          <a:pt x="41" y="24"/>
                          <a:pt x="41" y="24"/>
                        </a:cubicBezTo>
                        <a:cubicBezTo>
                          <a:pt x="41" y="24"/>
                          <a:pt x="41" y="24"/>
                          <a:pt x="41" y="24"/>
                        </a:cubicBezTo>
                        <a:cubicBezTo>
                          <a:pt x="41" y="24"/>
                          <a:pt x="41" y="24"/>
                          <a:pt x="41" y="24"/>
                        </a:cubicBezTo>
                        <a:cubicBezTo>
                          <a:pt x="42" y="24"/>
                          <a:pt x="42" y="24"/>
                          <a:pt x="42" y="24"/>
                        </a:cubicBezTo>
                        <a:cubicBezTo>
                          <a:pt x="43" y="23"/>
                          <a:pt x="43" y="23"/>
                          <a:pt x="43" y="23"/>
                        </a:cubicBezTo>
                        <a:cubicBezTo>
                          <a:pt x="43" y="23"/>
                          <a:pt x="43" y="23"/>
                          <a:pt x="43" y="23"/>
                        </a:cubicBezTo>
                        <a:cubicBezTo>
                          <a:pt x="44" y="23"/>
                          <a:pt x="44" y="23"/>
                          <a:pt x="44" y="23"/>
                        </a:cubicBezTo>
                        <a:cubicBezTo>
                          <a:pt x="44" y="23"/>
                          <a:pt x="44" y="23"/>
                          <a:pt x="44" y="23"/>
                        </a:cubicBezTo>
                        <a:cubicBezTo>
                          <a:pt x="44" y="23"/>
                          <a:pt x="44" y="23"/>
                          <a:pt x="44" y="23"/>
                        </a:cubicBezTo>
                        <a:cubicBezTo>
                          <a:pt x="45" y="22"/>
                          <a:pt x="45" y="22"/>
                          <a:pt x="45" y="22"/>
                        </a:cubicBezTo>
                        <a:cubicBezTo>
                          <a:pt x="45" y="22"/>
                          <a:pt x="45" y="22"/>
                          <a:pt x="45" y="22"/>
                        </a:cubicBezTo>
                        <a:cubicBezTo>
                          <a:pt x="46" y="22"/>
                          <a:pt x="46" y="22"/>
                          <a:pt x="46" y="22"/>
                        </a:cubicBezTo>
                        <a:cubicBezTo>
                          <a:pt x="46" y="22"/>
                          <a:pt x="46" y="22"/>
                          <a:pt x="46" y="22"/>
                        </a:cubicBezTo>
                        <a:cubicBezTo>
                          <a:pt x="46" y="22"/>
                          <a:pt x="46" y="22"/>
                          <a:pt x="46" y="22"/>
                        </a:cubicBezTo>
                        <a:cubicBezTo>
                          <a:pt x="47" y="22"/>
                          <a:pt x="47" y="22"/>
                          <a:pt x="47" y="22"/>
                        </a:cubicBezTo>
                        <a:cubicBezTo>
                          <a:pt x="47" y="22"/>
                          <a:pt x="47" y="22"/>
                          <a:pt x="47" y="22"/>
                        </a:cubicBezTo>
                        <a:cubicBezTo>
                          <a:pt x="48" y="21"/>
                          <a:pt x="48" y="21"/>
                          <a:pt x="48" y="21"/>
                        </a:cubicBezTo>
                        <a:cubicBezTo>
                          <a:pt x="48" y="21"/>
                          <a:pt x="48" y="21"/>
                          <a:pt x="48" y="21"/>
                        </a:cubicBezTo>
                        <a:cubicBezTo>
                          <a:pt x="49" y="21"/>
                          <a:pt x="49" y="21"/>
                          <a:pt x="49" y="21"/>
                        </a:cubicBezTo>
                        <a:cubicBezTo>
                          <a:pt x="49" y="21"/>
                          <a:pt x="49" y="21"/>
                          <a:pt x="49" y="21"/>
                        </a:cubicBezTo>
                        <a:cubicBezTo>
                          <a:pt x="50" y="21"/>
                          <a:pt x="50" y="21"/>
                          <a:pt x="50" y="21"/>
                        </a:cubicBezTo>
                        <a:cubicBezTo>
                          <a:pt x="50" y="21"/>
                          <a:pt x="50" y="21"/>
                          <a:pt x="50" y="21"/>
                        </a:cubicBezTo>
                        <a:cubicBezTo>
                          <a:pt x="50" y="21"/>
                          <a:pt x="50" y="21"/>
                          <a:pt x="50" y="21"/>
                        </a:cubicBezTo>
                        <a:cubicBezTo>
                          <a:pt x="50" y="21"/>
                          <a:pt x="51" y="21"/>
                          <a:pt x="51" y="21"/>
                        </a:cubicBezTo>
                        <a:cubicBezTo>
                          <a:pt x="51" y="21"/>
                          <a:pt x="51" y="21"/>
                          <a:pt x="51" y="21"/>
                        </a:cubicBezTo>
                        <a:cubicBezTo>
                          <a:pt x="52" y="21"/>
                          <a:pt x="52" y="21"/>
                          <a:pt x="52" y="21"/>
                        </a:cubicBezTo>
                        <a:cubicBezTo>
                          <a:pt x="52" y="21"/>
                          <a:pt x="52" y="21"/>
                          <a:pt x="52" y="21"/>
                        </a:cubicBezTo>
                        <a:cubicBezTo>
                          <a:pt x="53" y="21"/>
                          <a:pt x="53" y="21"/>
                          <a:pt x="53" y="21"/>
                        </a:cubicBezTo>
                        <a:cubicBezTo>
                          <a:pt x="53" y="21"/>
                          <a:pt x="53" y="21"/>
                          <a:pt x="53" y="21"/>
                        </a:cubicBezTo>
                        <a:cubicBezTo>
                          <a:pt x="54" y="20"/>
                          <a:pt x="54" y="20"/>
                          <a:pt x="54" y="20"/>
                        </a:cubicBezTo>
                        <a:cubicBezTo>
                          <a:pt x="54" y="20"/>
                          <a:pt x="54" y="20"/>
                          <a:pt x="54" y="20"/>
                        </a:cubicBezTo>
                        <a:cubicBezTo>
                          <a:pt x="55" y="20"/>
                          <a:pt x="55" y="20"/>
                          <a:pt x="55" y="20"/>
                        </a:cubicBezTo>
                        <a:cubicBezTo>
                          <a:pt x="55" y="20"/>
                          <a:pt x="55" y="20"/>
                          <a:pt x="55" y="20"/>
                        </a:cubicBezTo>
                        <a:cubicBezTo>
                          <a:pt x="55" y="20"/>
                          <a:pt x="55" y="20"/>
                          <a:pt x="55" y="20"/>
                        </a:cubicBezTo>
                        <a:cubicBezTo>
                          <a:pt x="56" y="20"/>
                          <a:pt x="56" y="20"/>
                          <a:pt x="56" y="20"/>
                        </a:cubicBezTo>
                        <a:cubicBezTo>
                          <a:pt x="56" y="20"/>
                          <a:pt x="56" y="20"/>
                          <a:pt x="56" y="20"/>
                        </a:cubicBezTo>
                        <a:cubicBezTo>
                          <a:pt x="57" y="20"/>
                          <a:pt x="57" y="20"/>
                          <a:pt x="57" y="20"/>
                        </a:cubicBezTo>
                        <a:cubicBezTo>
                          <a:pt x="57" y="20"/>
                          <a:pt x="57" y="20"/>
                          <a:pt x="57" y="20"/>
                        </a:cubicBezTo>
                        <a:cubicBezTo>
                          <a:pt x="57" y="20"/>
                          <a:pt x="57" y="20"/>
                          <a:pt x="57" y="20"/>
                        </a:cubicBezTo>
                        <a:cubicBezTo>
                          <a:pt x="58" y="20"/>
                          <a:pt x="58" y="20"/>
                          <a:pt x="58" y="20"/>
                        </a:cubicBezTo>
                        <a:cubicBezTo>
                          <a:pt x="58" y="21"/>
                          <a:pt x="58" y="21"/>
                          <a:pt x="58" y="21"/>
                        </a:cubicBezTo>
                        <a:cubicBezTo>
                          <a:pt x="59" y="21"/>
                          <a:pt x="59" y="21"/>
                          <a:pt x="59" y="21"/>
                        </a:cubicBezTo>
                        <a:cubicBezTo>
                          <a:pt x="59" y="21"/>
                          <a:pt x="59" y="21"/>
                          <a:pt x="59" y="21"/>
                        </a:cubicBezTo>
                        <a:cubicBezTo>
                          <a:pt x="59" y="21"/>
                          <a:pt x="59" y="21"/>
                          <a:pt x="59" y="21"/>
                        </a:cubicBezTo>
                        <a:cubicBezTo>
                          <a:pt x="60" y="21"/>
                          <a:pt x="60" y="21"/>
                          <a:pt x="60" y="21"/>
                        </a:cubicBezTo>
                        <a:cubicBezTo>
                          <a:pt x="61" y="21"/>
                          <a:pt x="61" y="21"/>
                          <a:pt x="61" y="21"/>
                        </a:cubicBezTo>
                        <a:cubicBezTo>
                          <a:pt x="61" y="21"/>
                          <a:pt x="61" y="21"/>
                          <a:pt x="61" y="21"/>
                        </a:cubicBezTo>
                        <a:cubicBezTo>
                          <a:pt x="61" y="21"/>
                          <a:pt x="61" y="21"/>
                          <a:pt x="61" y="21"/>
                        </a:cubicBezTo>
                        <a:cubicBezTo>
                          <a:pt x="61" y="21"/>
                          <a:pt x="61" y="21"/>
                          <a:pt x="61" y="21"/>
                        </a:cubicBezTo>
                        <a:cubicBezTo>
                          <a:pt x="62" y="21"/>
                          <a:pt x="62" y="21"/>
                          <a:pt x="62" y="21"/>
                        </a:cubicBezTo>
                        <a:cubicBezTo>
                          <a:pt x="62" y="21"/>
                          <a:pt x="62" y="21"/>
                          <a:pt x="62" y="21"/>
                        </a:cubicBezTo>
                        <a:cubicBezTo>
                          <a:pt x="62" y="21"/>
                          <a:pt x="62" y="21"/>
                          <a:pt x="62" y="21"/>
                        </a:cubicBezTo>
                        <a:cubicBezTo>
                          <a:pt x="63" y="21"/>
                          <a:pt x="63" y="21"/>
                          <a:pt x="63" y="21"/>
                        </a:cubicBezTo>
                        <a:cubicBezTo>
                          <a:pt x="63" y="21"/>
                          <a:pt x="63" y="21"/>
                          <a:pt x="63" y="21"/>
                        </a:cubicBezTo>
                        <a:cubicBezTo>
                          <a:pt x="64" y="21"/>
                          <a:pt x="64" y="21"/>
                          <a:pt x="64" y="21"/>
                        </a:cubicBezTo>
                        <a:cubicBezTo>
                          <a:pt x="64" y="22"/>
                          <a:pt x="64" y="22"/>
                          <a:pt x="64" y="22"/>
                        </a:cubicBezTo>
                        <a:cubicBezTo>
                          <a:pt x="65" y="22"/>
                          <a:pt x="65" y="22"/>
                          <a:pt x="65" y="22"/>
                        </a:cubicBezTo>
                        <a:cubicBezTo>
                          <a:pt x="65" y="22"/>
                          <a:pt x="65" y="22"/>
                          <a:pt x="65" y="22"/>
                        </a:cubicBezTo>
                        <a:cubicBezTo>
                          <a:pt x="65" y="22"/>
                          <a:pt x="65" y="22"/>
                          <a:pt x="65" y="22"/>
                        </a:cubicBezTo>
                        <a:cubicBezTo>
                          <a:pt x="66" y="22"/>
                          <a:pt x="66" y="22"/>
                          <a:pt x="66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3"/>
                          <a:pt x="67" y="23"/>
                          <a:pt x="67" y="23"/>
                        </a:cubicBezTo>
                        <a:cubicBezTo>
                          <a:pt x="68" y="23"/>
                          <a:pt x="68" y="23"/>
                          <a:pt x="68" y="23"/>
                        </a:cubicBezTo>
                        <a:cubicBezTo>
                          <a:pt x="68" y="23"/>
                          <a:pt x="68" y="23"/>
                          <a:pt x="68" y="23"/>
                        </a:cubicBezTo>
                        <a:cubicBezTo>
                          <a:pt x="68" y="23"/>
                          <a:pt x="68" y="23"/>
                          <a:pt x="68" y="23"/>
                        </a:cubicBezTo>
                        <a:cubicBezTo>
                          <a:pt x="69" y="23"/>
                          <a:pt x="69" y="23"/>
                          <a:pt x="69" y="23"/>
                        </a:cubicBezTo>
                        <a:cubicBezTo>
                          <a:pt x="69" y="23"/>
                          <a:pt x="69" y="23"/>
                          <a:pt x="69" y="23"/>
                        </a:cubicBezTo>
                        <a:cubicBezTo>
                          <a:pt x="70" y="24"/>
                          <a:pt x="70" y="24"/>
                          <a:pt x="70" y="24"/>
                        </a:cubicBezTo>
                        <a:cubicBezTo>
                          <a:pt x="71" y="24"/>
                          <a:pt x="71" y="24"/>
                          <a:pt x="71" y="24"/>
                        </a:cubicBezTo>
                        <a:cubicBezTo>
                          <a:pt x="71" y="24"/>
                          <a:pt x="71" y="24"/>
                          <a:pt x="71" y="24"/>
                        </a:cubicBezTo>
                        <a:cubicBezTo>
                          <a:pt x="71" y="25"/>
                          <a:pt x="71" y="25"/>
                          <a:pt x="71" y="25"/>
                        </a:cubicBezTo>
                        <a:cubicBezTo>
                          <a:pt x="72" y="25"/>
                          <a:pt x="72" y="25"/>
                          <a:pt x="72" y="25"/>
                        </a:cubicBezTo>
                        <a:cubicBezTo>
                          <a:pt x="72" y="25"/>
                          <a:pt x="72" y="25"/>
                          <a:pt x="72" y="25"/>
                        </a:cubicBezTo>
                        <a:cubicBezTo>
                          <a:pt x="72" y="25"/>
                          <a:pt x="72" y="25"/>
                          <a:pt x="72" y="25"/>
                        </a:cubicBezTo>
                        <a:cubicBezTo>
                          <a:pt x="72" y="25"/>
                          <a:pt x="72" y="25"/>
                          <a:pt x="72" y="25"/>
                        </a:cubicBezTo>
                        <a:cubicBezTo>
                          <a:pt x="72" y="26"/>
                          <a:pt x="72" y="26"/>
                          <a:pt x="72" y="26"/>
                        </a:cubicBezTo>
                        <a:cubicBezTo>
                          <a:pt x="73" y="26"/>
                          <a:pt x="73" y="26"/>
                          <a:pt x="73" y="26"/>
                        </a:cubicBezTo>
                        <a:cubicBezTo>
                          <a:pt x="73" y="26"/>
                          <a:pt x="73" y="26"/>
                          <a:pt x="73" y="26"/>
                        </a:cubicBezTo>
                        <a:cubicBezTo>
                          <a:pt x="73" y="26"/>
                          <a:pt x="73" y="26"/>
                          <a:pt x="73" y="26"/>
                        </a:cubicBezTo>
                        <a:cubicBezTo>
                          <a:pt x="73" y="26"/>
                          <a:pt x="73" y="26"/>
                          <a:pt x="73" y="26"/>
                        </a:cubicBezTo>
                        <a:cubicBezTo>
                          <a:pt x="73" y="27"/>
                          <a:pt x="73" y="27"/>
                          <a:pt x="73" y="27"/>
                        </a:cubicBezTo>
                        <a:cubicBezTo>
                          <a:pt x="74" y="27"/>
                          <a:pt x="74" y="27"/>
                          <a:pt x="74" y="27"/>
                        </a:cubicBezTo>
                        <a:cubicBezTo>
                          <a:pt x="74" y="27"/>
                          <a:pt x="74" y="27"/>
                          <a:pt x="74" y="27"/>
                        </a:cubicBezTo>
                        <a:cubicBezTo>
                          <a:pt x="74" y="27"/>
                          <a:pt x="74" y="27"/>
                          <a:pt x="74" y="27"/>
                        </a:cubicBezTo>
                        <a:cubicBezTo>
                          <a:pt x="74" y="28"/>
                          <a:pt x="74" y="28"/>
                          <a:pt x="74" y="28"/>
                        </a:cubicBezTo>
                        <a:cubicBezTo>
                          <a:pt x="74" y="28"/>
                          <a:pt x="74" y="28"/>
                          <a:pt x="74" y="28"/>
                        </a:cubicBezTo>
                        <a:cubicBezTo>
                          <a:pt x="74" y="28"/>
                          <a:pt x="74" y="28"/>
                          <a:pt x="74" y="28"/>
                        </a:cubicBezTo>
                        <a:cubicBezTo>
                          <a:pt x="75" y="28"/>
                          <a:pt x="75" y="28"/>
                          <a:pt x="75" y="28"/>
                        </a:cubicBezTo>
                        <a:cubicBezTo>
                          <a:pt x="75" y="28"/>
                          <a:pt x="75" y="28"/>
                          <a:pt x="75" y="28"/>
                        </a:cubicBezTo>
                        <a:cubicBezTo>
                          <a:pt x="75" y="29"/>
                          <a:pt x="75" y="29"/>
                          <a:pt x="75" y="29"/>
                        </a:cubicBezTo>
                        <a:cubicBezTo>
                          <a:pt x="75" y="29"/>
                          <a:pt x="75" y="29"/>
                          <a:pt x="75" y="29"/>
                        </a:cubicBezTo>
                        <a:cubicBezTo>
                          <a:pt x="75" y="29"/>
                          <a:pt x="75" y="29"/>
                          <a:pt x="75" y="29"/>
                        </a:cubicBezTo>
                        <a:cubicBezTo>
                          <a:pt x="75" y="29"/>
                          <a:pt x="75" y="29"/>
                          <a:pt x="75" y="29"/>
                        </a:cubicBezTo>
                        <a:cubicBezTo>
                          <a:pt x="75" y="30"/>
                          <a:pt x="75" y="30"/>
                          <a:pt x="75" y="30"/>
                        </a:cubicBezTo>
                        <a:cubicBezTo>
                          <a:pt x="75" y="30"/>
                          <a:pt x="75" y="30"/>
                          <a:pt x="75" y="30"/>
                        </a:cubicBezTo>
                        <a:cubicBezTo>
                          <a:pt x="76" y="30"/>
                          <a:pt x="76" y="30"/>
                          <a:pt x="76" y="30"/>
                        </a:cubicBezTo>
                        <a:cubicBezTo>
                          <a:pt x="76" y="31"/>
                          <a:pt x="76" y="31"/>
                          <a:pt x="76" y="31"/>
                        </a:cubicBezTo>
                        <a:cubicBezTo>
                          <a:pt x="76" y="31"/>
                          <a:pt x="76" y="31"/>
                          <a:pt x="76" y="31"/>
                        </a:cubicBezTo>
                        <a:cubicBezTo>
                          <a:pt x="76" y="31"/>
                          <a:pt x="76" y="31"/>
                          <a:pt x="76" y="31"/>
                        </a:cubicBezTo>
                        <a:cubicBezTo>
                          <a:pt x="76" y="31"/>
                          <a:pt x="76" y="31"/>
                          <a:pt x="76" y="31"/>
                        </a:cubicBezTo>
                        <a:cubicBezTo>
                          <a:pt x="76" y="32"/>
                          <a:pt x="76" y="32"/>
                          <a:pt x="76" y="32"/>
                        </a:cubicBezTo>
                        <a:cubicBezTo>
                          <a:pt x="76" y="32"/>
                          <a:pt x="76" y="32"/>
                          <a:pt x="76" y="32"/>
                        </a:cubicBezTo>
                        <a:cubicBezTo>
                          <a:pt x="76" y="32"/>
                          <a:pt x="76" y="32"/>
                          <a:pt x="76" y="32"/>
                        </a:cubicBezTo>
                        <a:cubicBezTo>
                          <a:pt x="76" y="33"/>
                          <a:pt x="76" y="33"/>
                          <a:pt x="76" y="33"/>
                        </a:cubicBezTo>
                        <a:cubicBezTo>
                          <a:pt x="76" y="33"/>
                          <a:pt x="76" y="33"/>
                          <a:pt x="76" y="33"/>
                        </a:cubicBezTo>
                        <a:cubicBezTo>
                          <a:pt x="76" y="33"/>
                          <a:pt x="76" y="33"/>
                          <a:pt x="76" y="33"/>
                        </a:cubicBezTo>
                        <a:cubicBezTo>
                          <a:pt x="76" y="33"/>
                          <a:pt x="76" y="33"/>
                          <a:pt x="76" y="33"/>
                        </a:cubicBezTo>
                        <a:cubicBezTo>
                          <a:pt x="76" y="34"/>
                          <a:pt x="76" y="34"/>
                          <a:pt x="76" y="34"/>
                        </a:cubicBezTo>
                        <a:cubicBezTo>
                          <a:pt x="75" y="34"/>
                          <a:pt x="75" y="34"/>
                          <a:pt x="75" y="34"/>
                        </a:cubicBezTo>
                        <a:cubicBezTo>
                          <a:pt x="75" y="34"/>
                          <a:pt x="75" y="34"/>
                          <a:pt x="75" y="34"/>
                        </a:cubicBezTo>
                        <a:cubicBezTo>
                          <a:pt x="75" y="35"/>
                          <a:pt x="75" y="35"/>
                          <a:pt x="75" y="35"/>
                        </a:cubicBezTo>
                        <a:cubicBezTo>
                          <a:pt x="75" y="35"/>
                          <a:pt x="75" y="35"/>
                          <a:pt x="75" y="35"/>
                        </a:cubicBezTo>
                        <a:cubicBezTo>
                          <a:pt x="75" y="35"/>
                          <a:pt x="75" y="35"/>
                          <a:pt x="75" y="35"/>
                        </a:cubicBezTo>
                        <a:cubicBezTo>
                          <a:pt x="75" y="35"/>
                          <a:pt x="75" y="35"/>
                          <a:pt x="75" y="35"/>
                        </a:cubicBezTo>
                        <a:cubicBezTo>
                          <a:pt x="75" y="36"/>
                          <a:pt x="75" y="36"/>
                          <a:pt x="75" y="36"/>
                        </a:cubicBezTo>
                        <a:cubicBezTo>
                          <a:pt x="75" y="36"/>
                          <a:pt x="75" y="36"/>
                          <a:pt x="75" y="36"/>
                        </a:cubicBezTo>
                        <a:cubicBezTo>
                          <a:pt x="74" y="36"/>
                          <a:pt x="74" y="36"/>
                          <a:pt x="74" y="36"/>
                        </a:cubicBezTo>
                        <a:cubicBezTo>
                          <a:pt x="74" y="36"/>
                          <a:pt x="74" y="36"/>
                          <a:pt x="74" y="36"/>
                        </a:cubicBezTo>
                        <a:cubicBezTo>
                          <a:pt x="74" y="37"/>
                          <a:pt x="74" y="37"/>
                          <a:pt x="74" y="37"/>
                        </a:cubicBezTo>
                        <a:cubicBezTo>
                          <a:pt x="74" y="37"/>
                          <a:pt x="74" y="37"/>
                          <a:pt x="74" y="37"/>
                        </a:cubicBezTo>
                        <a:cubicBezTo>
                          <a:pt x="74" y="37"/>
                          <a:pt x="74" y="37"/>
                          <a:pt x="74" y="37"/>
                        </a:cubicBezTo>
                        <a:cubicBezTo>
                          <a:pt x="74" y="37"/>
                          <a:pt x="74" y="37"/>
                          <a:pt x="74" y="37"/>
                        </a:cubicBezTo>
                        <a:cubicBezTo>
                          <a:pt x="74" y="37"/>
                          <a:pt x="74" y="37"/>
                          <a:pt x="74" y="37"/>
                        </a:cubicBezTo>
                        <a:cubicBezTo>
                          <a:pt x="73" y="37"/>
                          <a:pt x="73" y="37"/>
                          <a:pt x="73" y="37"/>
                        </a:cubicBezTo>
                        <a:cubicBezTo>
                          <a:pt x="73" y="38"/>
                          <a:pt x="73" y="38"/>
                          <a:pt x="73" y="38"/>
                        </a:cubicBezTo>
                        <a:cubicBezTo>
                          <a:pt x="73" y="38"/>
                          <a:pt x="73" y="38"/>
                          <a:pt x="73" y="38"/>
                        </a:cubicBezTo>
                        <a:cubicBezTo>
                          <a:pt x="73" y="38"/>
                          <a:pt x="73" y="38"/>
                          <a:pt x="73" y="38"/>
                        </a:cubicBezTo>
                        <a:cubicBezTo>
                          <a:pt x="73" y="38"/>
                          <a:pt x="73" y="38"/>
                          <a:pt x="73" y="38"/>
                        </a:cubicBezTo>
                        <a:cubicBezTo>
                          <a:pt x="72" y="38"/>
                          <a:pt x="72" y="38"/>
                          <a:pt x="72" y="38"/>
                        </a:cubicBezTo>
                        <a:cubicBezTo>
                          <a:pt x="72" y="39"/>
                          <a:pt x="72" y="39"/>
                          <a:pt x="72" y="39"/>
                        </a:cubicBezTo>
                        <a:cubicBezTo>
                          <a:pt x="72" y="39"/>
                          <a:pt x="72" y="39"/>
                          <a:pt x="72" y="39"/>
                        </a:cubicBezTo>
                        <a:cubicBezTo>
                          <a:pt x="71" y="39"/>
                          <a:pt x="71" y="39"/>
                          <a:pt x="71" y="39"/>
                        </a:cubicBezTo>
                        <a:cubicBezTo>
                          <a:pt x="71" y="39"/>
                          <a:pt x="71" y="39"/>
                          <a:pt x="71" y="39"/>
                        </a:cubicBezTo>
                        <a:cubicBezTo>
                          <a:pt x="71" y="39"/>
                          <a:pt x="71" y="39"/>
                          <a:pt x="71" y="39"/>
                        </a:cubicBezTo>
                        <a:cubicBezTo>
                          <a:pt x="70" y="40"/>
                          <a:pt x="70" y="40"/>
                          <a:pt x="70" y="40"/>
                        </a:cubicBezTo>
                        <a:cubicBezTo>
                          <a:pt x="70" y="40"/>
                          <a:pt x="70" y="40"/>
                          <a:pt x="70" y="40"/>
                        </a:cubicBezTo>
                        <a:cubicBezTo>
                          <a:pt x="69" y="41"/>
                          <a:pt x="69" y="41"/>
                          <a:pt x="69" y="41"/>
                        </a:cubicBezTo>
                        <a:cubicBezTo>
                          <a:pt x="69" y="41"/>
                          <a:pt x="69" y="41"/>
                          <a:pt x="69" y="41"/>
                        </a:cubicBezTo>
                        <a:cubicBezTo>
                          <a:pt x="68" y="41"/>
                          <a:pt x="68" y="41"/>
                          <a:pt x="67" y="42"/>
                        </a:cubicBezTo>
                        <a:cubicBezTo>
                          <a:pt x="67" y="42"/>
                          <a:pt x="67" y="42"/>
                          <a:pt x="67" y="42"/>
                        </a:cubicBezTo>
                        <a:cubicBezTo>
                          <a:pt x="67" y="42"/>
                          <a:pt x="67" y="42"/>
                          <a:pt x="67" y="42"/>
                        </a:cubicBezTo>
                        <a:cubicBezTo>
                          <a:pt x="59" y="45"/>
                          <a:pt x="49" y="44"/>
                          <a:pt x="42" y="40"/>
                        </a:cubicBezTo>
                        <a:close/>
                        <a:moveTo>
                          <a:pt x="94" y="52"/>
                        </a:moveTo>
                        <a:cubicBezTo>
                          <a:pt x="94" y="53"/>
                          <a:pt x="93" y="53"/>
                          <a:pt x="93" y="53"/>
                        </a:cubicBezTo>
                        <a:cubicBezTo>
                          <a:pt x="89" y="56"/>
                          <a:pt x="82" y="56"/>
                          <a:pt x="78" y="53"/>
                        </a:cubicBezTo>
                        <a:cubicBezTo>
                          <a:pt x="76" y="52"/>
                          <a:pt x="75" y="50"/>
                          <a:pt x="75" y="48"/>
                        </a:cubicBezTo>
                        <a:cubicBezTo>
                          <a:pt x="75" y="48"/>
                          <a:pt x="75" y="48"/>
                          <a:pt x="75" y="48"/>
                        </a:cubicBezTo>
                        <a:cubicBezTo>
                          <a:pt x="76" y="48"/>
                          <a:pt x="76" y="48"/>
                          <a:pt x="76" y="48"/>
                        </a:cubicBezTo>
                        <a:cubicBezTo>
                          <a:pt x="76" y="48"/>
                          <a:pt x="76" y="48"/>
                          <a:pt x="76" y="48"/>
                        </a:cubicBezTo>
                        <a:cubicBezTo>
                          <a:pt x="76" y="48"/>
                          <a:pt x="76" y="48"/>
                          <a:pt x="76" y="48"/>
                        </a:cubicBezTo>
                        <a:cubicBezTo>
                          <a:pt x="76" y="47"/>
                          <a:pt x="76" y="47"/>
                          <a:pt x="76" y="47"/>
                        </a:cubicBezTo>
                        <a:cubicBezTo>
                          <a:pt x="76" y="47"/>
                          <a:pt x="76" y="47"/>
                          <a:pt x="76" y="47"/>
                        </a:cubicBezTo>
                        <a:cubicBezTo>
                          <a:pt x="76" y="47"/>
                          <a:pt x="76" y="46"/>
                          <a:pt x="77" y="46"/>
                        </a:cubicBezTo>
                        <a:cubicBezTo>
                          <a:pt x="77" y="46"/>
                          <a:pt x="77" y="46"/>
                          <a:pt x="77" y="46"/>
                        </a:cubicBezTo>
                        <a:cubicBezTo>
                          <a:pt x="77" y="46"/>
                          <a:pt x="77" y="46"/>
                          <a:pt x="77" y="46"/>
                        </a:cubicBezTo>
                        <a:cubicBezTo>
                          <a:pt x="78" y="45"/>
                          <a:pt x="78" y="45"/>
                          <a:pt x="78" y="45"/>
                        </a:cubicBezTo>
                        <a:cubicBezTo>
                          <a:pt x="78" y="45"/>
                          <a:pt x="78" y="45"/>
                          <a:pt x="78" y="45"/>
                        </a:cubicBezTo>
                        <a:cubicBezTo>
                          <a:pt x="78" y="45"/>
                          <a:pt x="78" y="45"/>
                          <a:pt x="78" y="45"/>
                        </a:cubicBezTo>
                        <a:cubicBezTo>
                          <a:pt x="79" y="45"/>
                          <a:pt x="79" y="45"/>
                          <a:pt x="79" y="45"/>
                        </a:cubicBezTo>
                        <a:cubicBezTo>
                          <a:pt x="79" y="44"/>
                          <a:pt x="79" y="44"/>
                          <a:pt x="79" y="44"/>
                        </a:cubicBezTo>
                        <a:cubicBezTo>
                          <a:pt x="80" y="44"/>
                          <a:pt x="80" y="44"/>
                          <a:pt x="80" y="44"/>
                        </a:cubicBezTo>
                        <a:cubicBezTo>
                          <a:pt x="80" y="44"/>
                          <a:pt x="80" y="44"/>
                          <a:pt x="80" y="44"/>
                        </a:cubicBezTo>
                        <a:cubicBezTo>
                          <a:pt x="80" y="44"/>
                          <a:pt x="80" y="44"/>
                          <a:pt x="80" y="44"/>
                        </a:cubicBezTo>
                        <a:cubicBezTo>
                          <a:pt x="81" y="44"/>
                          <a:pt x="81" y="44"/>
                          <a:pt x="81" y="44"/>
                        </a:cubicBezTo>
                        <a:cubicBezTo>
                          <a:pt x="81" y="44"/>
                          <a:pt x="81" y="44"/>
                          <a:pt x="81" y="44"/>
                        </a:cubicBezTo>
                        <a:cubicBezTo>
                          <a:pt x="81" y="44"/>
                          <a:pt x="81" y="44"/>
                          <a:pt x="81" y="44"/>
                        </a:cubicBezTo>
                        <a:cubicBezTo>
                          <a:pt x="82" y="44"/>
                          <a:pt x="82" y="44"/>
                          <a:pt x="82" y="44"/>
                        </a:cubicBezTo>
                        <a:cubicBezTo>
                          <a:pt x="82" y="43"/>
                          <a:pt x="82" y="43"/>
                          <a:pt x="82" y="43"/>
                        </a:cubicBezTo>
                        <a:cubicBezTo>
                          <a:pt x="82" y="43"/>
                          <a:pt x="82" y="43"/>
                          <a:pt x="82" y="43"/>
                        </a:cubicBezTo>
                        <a:cubicBezTo>
                          <a:pt x="83" y="43"/>
                          <a:pt x="83" y="43"/>
                          <a:pt x="83" y="43"/>
                        </a:cubicBezTo>
                        <a:cubicBezTo>
                          <a:pt x="83" y="43"/>
                          <a:pt x="83" y="43"/>
                          <a:pt x="83" y="43"/>
                        </a:cubicBezTo>
                        <a:cubicBezTo>
                          <a:pt x="83" y="43"/>
                          <a:pt x="83" y="43"/>
                          <a:pt x="83" y="43"/>
                        </a:cubicBezTo>
                        <a:cubicBezTo>
                          <a:pt x="84" y="43"/>
                          <a:pt x="84" y="43"/>
                          <a:pt x="84" y="43"/>
                        </a:cubicBezTo>
                        <a:cubicBezTo>
                          <a:pt x="84" y="43"/>
                          <a:pt x="84" y="43"/>
                          <a:pt x="84" y="43"/>
                        </a:cubicBezTo>
                        <a:cubicBezTo>
                          <a:pt x="84" y="43"/>
                          <a:pt x="84" y="43"/>
                          <a:pt x="84" y="43"/>
                        </a:cubicBezTo>
                        <a:cubicBezTo>
                          <a:pt x="85" y="43"/>
                          <a:pt x="85" y="43"/>
                          <a:pt x="85" y="43"/>
                        </a:cubicBezTo>
                        <a:cubicBezTo>
                          <a:pt x="85" y="43"/>
                          <a:pt x="85" y="43"/>
                          <a:pt x="85" y="43"/>
                        </a:cubicBezTo>
                        <a:cubicBezTo>
                          <a:pt x="85" y="43"/>
                          <a:pt x="85" y="43"/>
                          <a:pt x="85" y="43"/>
                        </a:cubicBezTo>
                        <a:cubicBezTo>
                          <a:pt x="86" y="43"/>
                          <a:pt x="86" y="43"/>
                          <a:pt x="86" y="43"/>
                        </a:cubicBezTo>
                        <a:cubicBezTo>
                          <a:pt x="86" y="43"/>
                          <a:pt x="86" y="43"/>
                          <a:pt x="86" y="43"/>
                        </a:cubicBezTo>
                        <a:cubicBezTo>
                          <a:pt x="86" y="43"/>
                          <a:pt x="86" y="43"/>
                          <a:pt x="86" y="43"/>
                        </a:cubicBezTo>
                        <a:cubicBezTo>
                          <a:pt x="87" y="43"/>
                          <a:pt x="87" y="43"/>
                          <a:pt x="87" y="43"/>
                        </a:cubicBezTo>
                        <a:cubicBezTo>
                          <a:pt x="87" y="43"/>
                          <a:pt x="87" y="43"/>
                          <a:pt x="87" y="43"/>
                        </a:cubicBezTo>
                        <a:cubicBezTo>
                          <a:pt x="87" y="43"/>
                          <a:pt x="87" y="43"/>
                          <a:pt x="87" y="43"/>
                        </a:cubicBezTo>
                        <a:cubicBezTo>
                          <a:pt x="88" y="43"/>
                          <a:pt x="88" y="43"/>
                          <a:pt x="88" y="43"/>
                        </a:cubicBezTo>
                        <a:cubicBezTo>
                          <a:pt x="88" y="43"/>
                          <a:pt x="88" y="43"/>
                          <a:pt x="88" y="43"/>
                        </a:cubicBezTo>
                        <a:cubicBezTo>
                          <a:pt x="88" y="43"/>
                          <a:pt x="88" y="43"/>
                          <a:pt x="88" y="43"/>
                        </a:cubicBezTo>
                        <a:cubicBezTo>
                          <a:pt x="89" y="43"/>
                          <a:pt x="89" y="43"/>
                          <a:pt x="89" y="43"/>
                        </a:cubicBezTo>
                        <a:cubicBezTo>
                          <a:pt x="89" y="44"/>
                          <a:pt x="89" y="44"/>
                          <a:pt x="89" y="44"/>
                        </a:cubicBezTo>
                        <a:cubicBezTo>
                          <a:pt x="89" y="44"/>
                          <a:pt x="89" y="44"/>
                          <a:pt x="89" y="44"/>
                        </a:cubicBezTo>
                        <a:cubicBezTo>
                          <a:pt x="90" y="44"/>
                          <a:pt x="90" y="44"/>
                          <a:pt x="90" y="44"/>
                        </a:cubicBezTo>
                        <a:cubicBezTo>
                          <a:pt x="90" y="44"/>
                          <a:pt x="90" y="44"/>
                          <a:pt x="90" y="44"/>
                        </a:cubicBezTo>
                        <a:cubicBezTo>
                          <a:pt x="90" y="44"/>
                          <a:pt x="90" y="44"/>
                          <a:pt x="90" y="44"/>
                        </a:cubicBezTo>
                        <a:cubicBezTo>
                          <a:pt x="90" y="44"/>
                          <a:pt x="90" y="44"/>
                          <a:pt x="90" y="44"/>
                        </a:cubicBezTo>
                        <a:cubicBezTo>
                          <a:pt x="91" y="44"/>
                          <a:pt x="91" y="44"/>
                          <a:pt x="91" y="44"/>
                        </a:cubicBezTo>
                        <a:cubicBezTo>
                          <a:pt x="91" y="44"/>
                          <a:pt x="91" y="44"/>
                          <a:pt x="91" y="44"/>
                        </a:cubicBezTo>
                        <a:cubicBezTo>
                          <a:pt x="91" y="44"/>
                          <a:pt x="91" y="44"/>
                          <a:pt x="91" y="44"/>
                        </a:cubicBezTo>
                        <a:cubicBezTo>
                          <a:pt x="92" y="44"/>
                          <a:pt x="92" y="44"/>
                          <a:pt x="92" y="44"/>
                        </a:cubicBezTo>
                        <a:cubicBezTo>
                          <a:pt x="92" y="45"/>
                          <a:pt x="92" y="45"/>
                          <a:pt x="92" y="45"/>
                        </a:cubicBezTo>
                        <a:cubicBezTo>
                          <a:pt x="93" y="45"/>
                          <a:pt x="93" y="45"/>
                          <a:pt x="93" y="45"/>
                        </a:cubicBezTo>
                        <a:cubicBezTo>
                          <a:pt x="93" y="45"/>
                          <a:pt x="93" y="45"/>
                          <a:pt x="93" y="45"/>
                        </a:cubicBezTo>
                        <a:cubicBezTo>
                          <a:pt x="93" y="45"/>
                          <a:pt x="93" y="45"/>
                          <a:pt x="93" y="45"/>
                        </a:cubicBezTo>
                        <a:cubicBezTo>
                          <a:pt x="94" y="45"/>
                          <a:pt x="94" y="45"/>
                          <a:pt x="94" y="45"/>
                        </a:cubicBezTo>
                        <a:cubicBezTo>
                          <a:pt x="94" y="45"/>
                          <a:pt x="94" y="45"/>
                          <a:pt x="94" y="45"/>
                        </a:cubicBezTo>
                        <a:cubicBezTo>
                          <a:pt x="94" y="46"/>
                          <a:pt x="94" y="46"/>
                          <a:pt x="94" y="46"/>
                        </a:cubicBezTo>
                        <a:cubicBezTo>
                          <a:pt x="94" y="46"/>
                          <a:pt x="94" y="46"/>
                          <a:pt x="94" y="46"/>
                        </a:cubicBezTo>
                        <a:cubicBezTo>
                          <a:pt x="94" y="46"/>
                          <a:pt x="94" y="46"/>
                          <a:pt x="94" y="46"/>
                        </a:cubicBezTo>
                        <a:cubicBezTo>
                          <a:pt x="94" y="46"/>
                          <a:pt x="94" y="46"/>
                          <a:pt x="94" y="46"/>
                        </a:cubicBezTo>
                        <a:cubicBezTo>
                          <a:pt x="94" y="46"/>
                          <a:pt x="94" y="46"/>
                          <a:pt x="94" y="46"/>
                        </a:cubicBezTo>
                        <a:cubicBezTo>
                          <a:pt x="95" y="46"/>
                          <a:pt x="95" y="46"/>
                          <a:pt x="95" y="46"/>
                        </a:cubicBezTo>
                        <a:cubicBezTo>
                          <a:pt x="95" y="46"/>
                          <a:pt x="95" y="46"/>
                          <a:pt x="95" y="46"/>
                        </a:cubicBezTo>
                        <a:cubicBezTo>
                          <a:pt x="95" y="46"/>
                          <a:pt x="95" y="46"/>
                          <a:pt x="95" y="46"/>
                        </a:cubicBezTo>
                        <a:cubicBezTo>
                          <a:pt x="95" y="47"/>
                          <a:pt x="95" y="47"/>
                          <a:pt x="95" y="47"/>
                        </a:cubicBezTo>
                        <a:cubicBezTo>
                          <a:pt x="95" y="47"/>
                          <a:pt x="95" y="47"/>
                          <a:pt x="95" y="47"/>
                        </a:cubicBezTo>
                        <a:cubicBezTo>
                          <a:pt x="95" y="47"/>
                          <a:pt x="95" y="47"/>
                          <a:pt x="95" y="47"/>
                        </a:cubicBezTo>
                        <a:cubicBezTo>
                          <a:pt x="95" y="47"/>
                          <a:pt x="95" y="47"/>
                          <a:pt x="95" y="47"/>
                        </a:cubicBezTo>
                        <a:cubicBezTo>
                          <a:pt x="95" y="47"/>
                          <a:pt x="95" y="47"/>
                          <a:pt x="95" y="47"/>
                        </a:cubicBezTo>
                        <a:cubicBezTo>
                          <a:pt x="95" y="47"/>
                          <a:pt x="95" y="47"/>
                          <a:pt x="95" y="47"/>
                        </a:cubicBezTo>
                        <a:cubicBezTo>
                          <a:pt x="95" y="47"/>
                          <a:pt x="95" y="47"/>
                          <a:pt x="95" y="47"/>
                        </a:cubicBezTo>
                        <a:cubicBezTo>
                          <a:pt x="95" y="48"/>
                          <a:pt x="95" y="48"/>
                          <a:pt x="95" y="48"/>
                        </a:cubicBezTo>
                        <a:cubicBezTo>
                          <a:pt x="96" y="48"/>
                          <a:pt x="96" y="48"/>
                          <a:pt x="96" y="48"/>
                        </a:cubicBezTo>
                        <a:cubicBezTo>
                          <a:pt x="96" y="48"/>
                          <a:pt x="96" y="48"/>
                          <a:pt x="96" y="48"/>
                        </a:cubicBezTo>
                        <a:cubicBezTo>
                          <a:pt x="96" y="48"/>
                          <a:pt x="96" y="48"/>
                          <a:pt x="96" y="48"/>
                        </a:cubicBezTo>
                        <a:cubicBezTo>
                          <a:pt x="96" y="48"/>
                          <a:pt x="96" y="48"/>
                          <a:pt x="96" y="48"/>
                        </a:cubicBezTo>
                        <a:cubicBezTo>
                          <a:pt x="96" y="48"/>
                          <a:pt x="96" y="48"/>
                          <a:pt x="96" y="48"/>
                        </a:cubicBezTo>
                        <a:cubicBezTo>
                          <a:pt x="96" y="48"/>
                          <a:pt x="96" y="48"/>
                          <a:pt x="96" y="48"/>
                        </a:cubicBezTo>
                        <a:cubicBezTo>
                          <a:pt x="96" y="49"/>
                          <a:pt x="96" y="49"/>
                          <a:pt x="96" y="49"/>
                        </a:cubicBezTo>
                        <a:cubicBezTo>
                          <a:pt x="96" y="49"/>
                          <a:pt x="96" y="49"/>
                          <a:pt x="96" y="49"/>
                        </a:cubicBezTo>
                        <a:cubicBezTo>
                          <a:pt x="96" y="49"/>
                          <a:pt x="96" y="49"/>
                          <a:pt x="96" y="49"/>
                        </a:cubicBezTo>
                        <a:cubicBezTo>
                          <a:pt x="96" y="49"/>
                          <a:pt x="96" y="49"/>
                          <a:pt x="96" y="49"/>
                        </a:cubicBezTo>
                        <a:cubicBezTo>
                          <a:pt x="96" y="49"/>
                          <a:pt x="96" y="49"/>
                          <a:pt x="96" y="49"/>
                        </a:cubicBezTo>
                        <a:cubicBezTo>
                          <a:pt x="96" y="50"/>
                          <a:pt x="96" y="50"/>
                          <a:pt x="96" y="50"/>
                        </a:cubicBezTo>
                        <a:cubicBezTo>
                          <a:pt x="96" y="50"/>
                          <a:pt x="96" y="50"/>
                          <a:pt x="96" y="50"/>
                        </a:cubicBezTo>
                        <a:cubicBezTo>
                          <a:pt x="96" y="50"/>
                          <a:pt x="96" y="50"/>
                          <a:pt x="96" y="50"/>
                        </a:cubicBezTo>
                        <a:cubicBezTo>
                          <a:pt x="96" y="50"/>
                          <a:pt x="96" y="50"/>
                          <a:pt x="96" y="50"/>
                        </a:cubicBezTo>
                        <a:cubicBezTo>
                          <a:pt x="95" y="51"/>
                          <a:pt x="95" y="51"/>
                          <a:pt x="95" y="51"/>
                        </a:cubicBezTo>
                        <a:cubicBezTo>
                          <a:pt x="95" y="51"/>
                          <a:pt x="95" y="51"/>
                          <a:pt x="95" y="51"/>
                        </a:cubicBezTo>
                        <a:cubicBezTo>
                          <a:pt x="95" y="51"/>
                          <a:pt x="95" y="52"/>
                          <a:pt x="94" y="52"/>
                        </a:cubicBezTo>
                        <a:close/>
                      </a:path>
                    </a:pathLst>
                  </a:custGeom>
                  <a:solidFill>
                    <a:srgbClr val="9CC9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15" name="Freeform 1562">
                    <a:extLst>
                      <a:ext uri="{FF2B5EF4-FFF2-40B4-BE49-F238E27FC236}">
                        <a16:creationId xmlns:a16="http://schemas.microsoft.com/office/drawing/2014/main" id="{01305A03-1993-4260-9C8B-D13040F5FB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63" y="3201"/>
                    <a:ext cx="31" cy="19"/>
                  </a:xfrm>
                  <a:custGeom>
                    <a:avLst/>
                    <a:gdLst>
                      <a:gd name="T0" fmla="*/ 1 w 20"/>
                      <a:gd name="T1" fmla="*/ 3 h 12"/>
                      <a:gd name="T2" fmla="*/ 1 w 20"/>
                      <a:gd name="T3" fmla="*/ 3 h 12"/>
                      <a:gd name="T4" fmla="*/ 0 w 20"/>
                      <a:gd name="T5" fmla="*/ 4 h 12"/>
                      <a:gd name="T6" fmla="*/ 0 w 20"/>
                      <a:gd name="T7" fmla="*/ 4 h 12"/>
                      <a:gd name="T8" fmla="*/ 0 w 20"/>
                      <a:gd name="T9" fmla="*/ 4 h 12"/>
                      <a:gd name="T10" fmla="*/ 0 w 20"/>
                      <a:gd name="T11" fmla="*/ 6 h 12"/>
                      <a:gd name="T12" fmla="*/ 3 w 20"/>
                      <a:gd name="T13" fmla="*/ 10 h 12"/>
                      <a:gd name="T14" fmla="*/ 20 w 20"/>
                      <a:gd name="T15" fmla="*/ 6 h 12"/>
                      <a:gd name="T16" fmla="*/ 20 w 20"/>
                      <a:gd name="T17" fmla="*/ 5 h 12"/>
                      <a:gd name="T18" fmla="*/ 20 w 20"/>
                      <a:gd name="T19" fmla="*/ 5 h 12"/>
                      <a:gd name="T20" fmla="*/ 20 w 20"/>
                      <a:gd name="T21" fmla="*/ 5 h 12"/>
                      <a:gd name="T22" fmla="*/ 20 w 20"/>
                      <a:gd name="T23" fmla="*/ 4 h 12"/>
                      <a:gd name="T24" fmla="*/ 20 w 20"/>
                      <a:gd name="T25" fmla="*/ 4 h 12"/>
                      <a:gd name="T26" fmla="*/ 20 w 20"/>
                      <a:gd name="T27" fmla="*/ 4 h 12"/>
                      <a:gd name="T28" fmla="*/ 20 w 20"/>
                      <a:gd name="T29" fmla="*/ 4 h 12"/>
                      <a:gd name="T30" fmla="*/ 19 w 20"/>
                      <a:gd name="T31" fmla="*/ 3 h 12"/>
                      <a:gd name="T32" fmla="*/ 19 w 20"/>
                      <a:gd name="T33" fmla="*/ 3 h 12"/>
                      <a:gd name="T34" fmla="*/ 19 w 20"/>
                      <a:gd name="T35" fmla="*/ 3 h 12"/>
                      <a:gd name="T36" fmla="*/ 19 w 20"/>
                      <a:gd name="T37" fmla="*/ 3 h 12"/>
                      <a:gd name="T38" fmla="*/ 18 w 20"/>
                      <a:gd name="T39" fmla="*/ 2 h 12"/>
                      <a:gd name="T40" fmla="*/ 18 w 20"/>
                      <a:gd name="T41" fmla="*/ 2 h 12"/>
                      <a:gd name="T42" fmla="*/ 18 w 20"/>
                      <a:gd name="T43" fmla="*/ 2 h 12"/>
                      <a:gd name="T44" fmla="*/ 17 w 20"/>
                      <a:gd name="T45" fmla="*/ 2 h 12"/>
                      <a:gd name="T46" fmla="*/ 16 w 20"/>
                      <a:gd name="T47" fmla="*/ 1 h 12"/>
                      <a:gd name="T48" fmla="*/ 16 w 20"/>
                      <a:gd name="T49" fmla="*/ 1 h 12"/>
                      <a:gd name="T50" fmla="*/ 15 w 20"/>
                      <a:gd name="T51" fmla="*/ 1 h 12"/>
                      <a:gd name="T52" fmla="*/ 15 w 20"/>
                      <a:gd name="T53" fmla="*/ 0 h 12"/>
                      <a:gd name="T54" fmla="*/ 14 w 20"/>
                      <a:gd name="T55" fmla="*/ 0 h 12"/>
                      <a:gd name="T56" fmla="*/ 14 w 20"/>
                      <a:gd name="T57" fmla="*/ 0 h 12"/>
                      <a:gd name="T58" fmla="*/ 13 w 20"/>
                      <a:gd name="T59" fmla="*/ 0 h 12"/>
                      <a:gd name="T60" fmla="*/ 13 w 20"/>
                      <a:gd name="T61" fmla="*/ 0 h 12"/>
                      <a:gd name="T62" fmla="*/ 12 w 20"/>
                      <a:gd name="T63" fmla="*/ 0 h 12"/>
                      <a:gd name="T64" fmla="*/ 11 w 20"/>
                      <a:gd name="T65" fmla="*/ 0 h 12"/>
                      <a:gd name="T66" fmla="*/ 10 w 20"/>
                      <a:gd name="T67" fmla="*/ 0 h 12"/>
                      <a:gd name="T68" fmla="*/ 10 w 20"/>
                      <a:gd name="T69" fmla="*/ 0 h 12"/>
                      <a:gd name="T70" fmla="*/ 9 w 20"/>
                      <a:gd name="T71" fmla="*/ 0 h 12"/>
                      <a:gd name="T72" fmla="*/ 8 w 20"/>
                      <a:gd name="T73" fmla="*/ 0 h 12"/>
                      <a:gd name="T74" fmla="*/ 8 w 20"/>
                      <a:gd name="T75" fmla="*/ 0 h 12"/>
                      <a:gd name="T76" fmla="*/ 7 w 20"/>
                      <a:gd name="T77" fmla="*/ 0 h 12"/>
                      <a:gd name="T78" fmla="*/ 7 w 20"/>
                      <a:gd name="T79" fmla="*/ 0 h 12"/>
                      <a:gd name="T80" fmla="*/ 6 w 20"/>
                      <a:gd name="T81" fmla="*/ 0 h 12"/>
                      <a:gd name="T82" fmla="*/ 5 w 20"/>
                      <a:gd name="T83" fmla="*/ 1 h 12"/>
                      <a:gd name="T84" fmla="*/ 4 w 20"/>
                      <a:gd name="T85" fmla="*/ 1 h 12"/>
                      <a:gd name="T86" fmla="*/ 4 w 20"/>
                      <a:gd name="T87" fmla="*/ 1 h 12"/>
                      <a:gd name="T88" fmla="*/ 2 w 20"/>
                      <a:gd name="T89" fmla="*/ 2 h 12"/>
                      <a:gd name="T90" fmla="*/ 2 w 20"/>
                      <a:gd name="T91" fmla="*/ 2 h 12"/>
                      <a:gd name="T92" fmla="*/ 1 w 20"/>
                      <a:gd name="T93" fmla="*/ 3 h 12"/>
                      <a:gd name="T94" fmla="*/ 1 w 20"/>
                      <a:gd name="T95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20" h="12">
                        <a:moveTo>
                          <a:pt x="1" y="3"/>
                        </a:move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7"/>
                          <a:pt x="1" y="9"/>
                          <a:pt x="3" y="10"/>
                        </a:cubicBezTo>
                        <a:cubicBezTo>
                          <a:pt x="7" y="12"/>
                          <a:pt x="13" y="12"/>
                          <a:pt x="17" y="10"/>
                        </a:cubicBezTo>
                        <a:cubicBezTo>
                          <a:pt x="19" y="9"/>
                          <a:pt x="20" y="7"/>
                          <a:pt x="20" y="6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16" name="Freeform 1563">
                    <a:extLst>
                      <a:ext uri="{FF2B5EF4-FFF2-40B4-BE49-F238E27FC236}">
                        <a16:creationId xmlns:a16="http://schemas.microsoft.com/office/drawing/2014/main" id="{D28C513F-BA08-4780-A8E8-F56E6E0881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8" y="3231"/>
                    <a:ext cx="3" cy="3"/>
                  </a:xfrm>
                  <a:custGeom>
                    <a:avLst/>
                    <a:gdLst>
                      <a:gd name="T0" fmla="*/ 3 w 3"/>
                      <a:gd name="T1" fmla="*/ 1 h 3"/>
                      <a:gd name="T2" fmla="*/ 3 w 3"/>
                      <a:gd name="T3" fmla="*/ 1 h 3"/>
                      <a:gd name="T4" fmla="*/ 3 w 3"/>
                      <a:gd name="T5" fmla="*/ 0 h 3"/>
                      <a:gd name="T6" fmla="*/ 2 w 3"/>
                      <a:gd name="T7" fmla="*/ 0 h 3"/>
                      <a:gd name="T8" fmla="*/ 2 w 3"/>
                      <a:gd name="T9" fmla="*/ 0 h 3"/>
                      <a:gd name="T10" fmla="*/ 2 w 3"/>
                      <a:gd name="T11" fmla="*/ 0 h 3"/>
                      <a:gd name="T12" fmla="*/ 0 w 3"/>
                      <a:gd name="T13" fmla="*/ 1 h 3"/>
                      <a:gd name="T14" fmla="*/ 0 w 3"/>
                      <a:gd name="T15" fmla="*/ 1 h 3"/>
                      <a:gd name="T16" fmla="*/ 0 w 3"/>
                      <a:gd name="T17" fmla="*/ 1 h 3"/>
                      <a:gd name="T18" fmla="*/ 0 w 3"/>
                      <a:gd name="T19" fmla="*/ 1 h 3"/>
                      <a:gd name="T20" fmla="*/ 0 w 3"/>
                      <a:gd name="T21" fmla="*/ 3 h 3"/>
                      <a:gd name="T22" fmla="*/ 3 w 3"/>
                      <a:gd name="T23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3">
                        <a:moveTo>
                          <a:pt x="3" y="1"/>
                        </a:moveTo>
                        <a:lnTo>
                          <a:pt x="3" y="1"/>
                        </a:ln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3"/>
                        </a:lnTo>
                        <a:lnTo>
                          <a:pt x="3" y="1"/>
                        </a:lnTo>
                        <a:close/>
                      </a:path>
                    </a:pathLst>
                  </a:custGeom>
                  <a:solidFill>
                    <a:srgbClr val="5D903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17" name="Freeform 1564">
                    <a:extLst>
                      <a:ext uri="{FF2B5EF4-FFF2-40B4-BE49-F238E27FC236}">
                        <a16:creationId xmlns:a16="http://schemas.microsoft.com/office/drawing/2014/main" id="{9AC5E9BF-CBED-449C-A52B-C8B995A3B2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68" y="328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18" name="Rectangle 1565">
                    <a:extLst>
                      <a:ext uri="{FF2B5EF4-FFF2-40B4-BE49-F238E27FC236}">
                        <a16:creationId xmlns:a16="http://schemas.microsoft.com/office/drawing/2014/main" id="{E998E476-FAB7-4EE4-8FB4-9F388D8680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8" y="3286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19" name="Freeform 1566">
                    <a:extLst>
                      <a:ext uri="{FF2B5EF4-FFF2-40B4-BE49-F238E27FC236}">
                        <a16:creationId xmlns:a16="http://schemas.microsoft.com/office/drawing/2014/main" id="{15CB2D5F-300C-4296-B06C-BE10E87A83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3" y="3287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20" name="Freeform 1567">
                    <a:extLst>
                      <a:ext uri="{FF2B5EF4-FFF2-40B4-BE49-F238E27FC236}">
                        <a16:creationId xmlns:a16="http://schemas.microsoft.com/office/drawing/2014/main" id="{4875E9C7-B921-4286-B60B-999C3C3E7E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0" y="3286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21" name="Freeform 1568">
                    <a:extLst>
                      <a:ext uri="{FF2B5EF4-FFF2-40B4-BE49-F238E27FC236}">
                        <a16:creationId xmlns:a16="http://schemas.microsoft.com/office/drawing/2014/main" id="{742A2C65-AE60-486F-8A51-56A639AD99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1" y="3287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22" name="Freeform 1569">
                    <a:extLst>
                      <a:ext uri="{FF2B5EF4-FFF2-40B4-BE49-F238E27FC236}">
                        <a16:creationId xmlns:a16="http://schemas.microsoft.com/office/drawing/2014/main" id="{21EFBF4E-B26C-4E33-A624-E551ADEA2F3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719" y="3168"/>
                    <a:ext cx="236" cy="138"/>
                  </a:xfrm>
                  <a:custGeom>
                    <a:avLst/>
                    <a:gdLst>
                      <a:gd name="T0" fmla="*/ 152 w 152"/>
                      <a:gd name="T1" fmla="*/ 59 h 88"/>
                      <a:gd name="T2" fmla="*/ 0 w 152"/>
                      <a:gd name="T3" fmla="*/ 29 h 88"/>
                      <a:gd name="T4" fmla="*/ 45 w 152"/>
                      <a:gd name="T5" fmla="*/ 13 h 88"/>
                      <a:gd name="T6" fmla="*/ 51 w 152"/>
                      <a:gd name="T7" fmla="*/ 14 h 88"/>
                      <a:gd name="T8" fmla="*/ 52 w 152"/>
                      <a:gd name="T9" fmla="*/ 13 h 88"/>
                      <a:gd name="T10" fmla="*/ 53 w 152"/>
                      <a:gd name="T11" fmla="*/ 13 h 88"/>
                      <a:gd name="T12" fmla="*/ 53 w 152"/>
                      <a:gd name="T13" fmla="*/ 13 h 88"/>
                      <a:gd name="T14" fmla="*/ 54 w 152"/>
                      <a:gd name="T15" fmla="*/ 13 h 88"/>
                      <a:gd name="T16" fmla="*/ 56 w 152"/>
                      <a:gd name="T17" fmla="*/ 12 h 88"/>
                      <a:gd name="T18" fmla="*/ 57 w 152"/>
                      <a:gd name="T19" fmla="*/ 12 h 88"/>
                      <a:gd name="T20" fmla="*/ 58 w 152"/>
                      <a:gd name="T21" fmla="*/ 12 h 88"/>
                      <a:gd name="T22" fmla="*/ 132 w 152"/>
                      <a:gd name="T23" fmla="*/ 54 h 88"/>
                      <a:gd name="T24" fmla="*/ 131 w 152"/>
                      <a:gd name="T25" fmla="*/ 55 h 88"/>
                      <a:gd name="T26" fmla="*/ 131 w 152"/>
                      <a:gd name="T27" fmla="*/ 55 h 88"/>
                      <a:gd name="T28" fmla="*/ 131 w 152"/>
                      <a:gd name="T29" fmla="*/ 55 h 88"/>
                      <a:gd name="T30" fmla="*/ 130 w 152"/>
                      <a:gd name="T31" fmla="*/ 56 h 88"/>
                      <a:gd name="T32" fmla="*/ 130 w 152"/>
                      <a:gd name="T33" fmla="*/ 56 h 88"/>
                      <a:gd name="T34" fmla="*/ 130 w 152"/>
                      <a:gd name="T35" fmla="*/ 56 h 88"/>
                      <a:gd name="T36" fmla="*/ 129 w 152"/>
                      <a:gd name="T37" fmla="*/ 57 h 88"/>
                      <a:gd name="T38" fmla="*/ 129 w 152"/>
                      <a:gd name="T39" fmla="*/ 57 h 88"/>
                      <a:gd name="T40" fmla="*/ 129 w 152"/>
                      <a:gd name="T41" fmla="*/ 57 h 88"/>
                      <a:gd name="T42" fmla="*/ 129 w 152"/>
                      <a:gd name="T43" fmla="*/ 58 h 88"/>
                      <a:gd name="T44" fmla="*/ 129 w 152"/>
                      <a:gd name="T45" fmla="*/ 58 h 88"/>
                      <a:gd name="T46" fmla="*/ 129 w 152"/>
                      <a:gd name="T47" fmla="*/ 58 h 88"/>
                      <a:gd name="T48" fmla="*/ 128 w 152"/>
                      <a:gd name="T49" fmla="*/ 58 h 88"/>
                      <a:gd name="T50" fmla="*/ 128 w 152"/>
                      <a:gd name="T51" fmla="*/ 59 h 88"/>
                      <a:gd name="T52" fmla="*/ 129 w 152"/>
                      <a:gd name="T53" fmla="*/ 60 h 88"/>
                      <a:gd name="T54" fmla="*/ 129 w 152"/>
                      <a:gd name="T55" fmla="*/ 61 h 88"/>
                      <a:gd name="T56" fmla="*/ 130 w 152"/>
                      <a:gd name="T57" fmla="*/ 63 h 88"/>
                      <a:gd name="T58" fmla="*/ 130 w 152"/>
                      <a:gd name="T59" fmla="*/ 63 h 88"/>
                      <a:gd name="T60" fmla="*/ 132 w 152"/>
                      <a:gd name="T61" fmla="*/ 64 h 88"/>
                      <a:gd name="T62" fmla="*/ 111 w 152"/>
                      <a:gd name="T63" fmla="*/ 76 h 88"/>
                      <a:gd name="T64" fmla="*/ 97 w 152"/>
                      <a:gd name="T65" fmla="*/ 75 h 88"/>
                      <a:gd name="T66" fmla="*/ 97 w 152"/>
                      <a:gd name="T67" fmla="*/ 75 h 88"/>
                      <a:gd name="T68" fmla="*/ 96 w 152"/>
                      <a:gd name="T69" fmla="*/ 76 h 88"/>
                      <a:gd name="T70" fmla="*/ 95 w 152"/>
                      <a:gd name="T71" fmla="*/ 76 h 88"/>
                      <a:gd name="T72" fmla="*/ 20 w 152"/>
                      <a:gd name="T73" fmla="*/ 34 h 88"/>
                      <a:gd name="T74" fmla="*/ 20 w 152"/>
                      <a:gd name="T75" fmla="*/ 33 h 88"/>
                      <a:gd name="T76" fmla="*/ 21 w 152"/>
                      <a:gd name="T77" fmla="*/ 33 h 88"/>
                      <a:gd name="T78" fmla="*/ 21 w 152"/>
                      <a:gd name="T79" fmla="*/ 33 h 88"/>
                      <a:gd name="T80" fmla="*/ 21 w 152"/>
                      <a:gd name="T81" fmla="*/ 32 h 88"/>
                      <a:gd name="T82" fmla="*/ 22 w 152"/>
                      <a:gd name="T83" fmla="*/ 32 h 88"/>
                      <a:gd name="T84" fmla="*/ 22 w 152"/>
                      <a:gd name="T85" fmla="*/ 32 h 88"/>
                      <a:gd name="T86" fmla="*/ 22 w 152"/>
                      <a:gd name="T87" fmla="*/ 32 h 88"/>
                      <a:gd name="T88" fmla="*/ 22 w 152"/>
                      <a:gd name="T89" fmla="*/ 31 h 88"/>
                      <a:gd name="T90" fmla="*/ 22 w 152"/>
                      <a:gd name="T91" fmla="*/ 31 h 88"/>
                      <a:gd name="T92" fmla="*/ 23 w 152"/>
                      <a:gd name="T93" fmla="*/ 31 h 88"/>
                      <a:gd name="T94" fmla="*/ 23 w 152"/>
                      <a:gd name="T95" fmla="*/ 31 h 88"/>
                      <a:gd name="T96" fmla="*/ 23 w 152"/>
                      <a:gd name="T97" fmla="*/ 30 h 88"/>
                      <a:gd name="T98" fmla="*/ 23 w 152"/>
                      <a:gd name="T99" fmla="*/ 30 h 88"/>
                      <a:gd name="T100" fmla="*/ 23 w 152"/>
                      <a:gd name="T101" fmla="*/ 30 h 88"/>
                      <a:gd name="T102" fmla="*/ 23 w 152"/>
                      <a:gd name="T103" fmla="*/ 29 h 88"/>
                      <a:gd name="T104" fmla="*/ 23 w 152"/>
                      <a:gd name="T105" fmla="*/ 29 h 88"/>
                      <a:gd name="T106" fmla="*/ 23 w 152"/>
                      <a:gd name="T107" fmla="*/ 29 h 88"/>
                      <a:gd name="T108" fmla="*/ 41 w 152"/>
                      <a:gd name="T109" fmla="*/ 12 h 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152" h="88">
                        <a:moveTo>
                          <a:pt x="102" y="88"/>
                        </a:moveTo>
                        <a:cubicBezTo>
                          <a:pt x="152" y="59"/>
                          <a:pt x="152" y="59"/>
                          <a:pt x="152" y="59"/>
                        </a:cubicBezTo>
                        <a:cubicBezTo>
                          <a:pt x="49" y="0"/>
                          <a:pt x="49" y="0"/>
                          <a:pt x="49" y="0"/>
                        </a:cubicBezTo>
                        <a:cubicBezTo>
                          <a:pt x="0" y="29"/>
                          <a:pt x="0" y="29"/>
                          <a:pt x="0" y="29"/>
                        </a:cubicBezTo>
                        <a:lnTo>
                          <a:pt x="102" y="88"/>
                        </a:lnTo>
                        <a:close/>
                        <a:moveTo>
                          <a:pt x="45" y="13"/>
                        </a:moveTo>
                        <a:cubicBezTo>
                          <a:pt x="46" y="13"/>
                          <a:pt x="47" y="13"/>
                          <a:pt x="48" y="14"/>
                        </a:cubicBezTo>
                        <a:cubicBezTo>
                          <a:pt x="49" y="14"/>
                          <a:pt x="50" y="14"/>
                          <a:pt x="51" y="14"/>
                        </a:cubicBezTo>
                        <a:cubicBezTo>
                          <a:pt x="51" y="14"/>
                          <a:pt x="51" y="14"/>
                          <a:pt x="51" y="14"/>
                        </a:cubicBezTo>
                        <a:cubicBezTo>
                          <a:pt x="52" y="13"/>
                          <a:pt x="52" y="13"/>
                          <a:pt x="52" y="13"/>
                        </a:cubicBezTo>
                        <a:cubicBezTo>
                          <a:pt x="52" y="13"/>
                          <a:pt x="52" y="13"/>
                          <a:pt x="52" y="13"/>
                        </a:cubicBezTo>
                        <a:cubicBezTo>
                          <a:pt x="53" y="13"/>
                          <a:pt x="53" y="13"/>
                          <a:pt x="53" y="13"/>
                        </a:cubicBezTo>
                        <a:cubicBezTo>
                          <a:pt x="53" y="13"/>
                          <a:pt x="53" y="13"/>
                          <a:pt x="53" y="13"/>
                        </a:cubicBezTo>
                        <a:cubicBezTo>
                          <a:pt x="53" y="13"/>
                          <a:pt x="53" y="13"/>
                          <a:pt x="53" y="13"/>
                        </a:cubicBezTo>
                        <a:cubicBezTo>
                          <a:pt x="54" y="13"/>
                          <a:pt x="54" y="13"/>
                          <a:pt x="54" y="13"/>
                        </a:cubicBezTo>
                        <a:cubicBezTo>
                          <a:pt x="54" y="13"/>
                          <a:pt x="54" y="13"/>
                          <a:pt x="54" y="13"/>
                        </a:cubicBezTo>
                        <a:cubicBezTo>
                          <a:pt x="55" y="13"/>
                          <a:pt x="55" y="13"/>
                          <a:pt x="55" y="13"/>
                        </a:cubicBezTo>
                        <a:cubicBezTo>
                          <a:pt x="56" y="12"/>
                          <a:pt x="56" y="12"/>
                          <a:pt x="56" y="12"/>
                        </a:cubicBezTo>
                        <a:cubicBezTo>
                          <a:pt x="56" y="12"/>
                          <a:pt x="56" y="12"/>
                          <a:pt x="56" y="12"/>
                        </a:cubicBezTo>
                        <a:cubicBezTo>
                          <a:pt x="57" y="12"/>
                          <a:pt x="57" y="12"/>
                          <a:pt x="57" y="12"/>
                        </a:cubicBezTo>
                        <a:cubicBezTo>
                          <a:pt x="57" y="12"/>
                          <a:pt x="57" y="12"/>
                          <a:pt x="57" y="12"/>
                        </a:cubicBezTo>
                        <a:cubicBezTo>
                          <a:pt x="58" y="12"/>
                          <a:pt x="58" y="12"/>
                          <a:pt x="58" y="12"/>
                        </a:cubicBezTo>
                        <a:cubicBezTo>
                          <a:pt x="132" y="54"/>
                          <a:pt x="132" y="54"/>
                          <a:pt x="132" y="54"/>
                        </a:cubicBezTo>
                        <a:cubicBezTo>
                          <a:pt x="132" y="54"/>
                          <a:pt x="132" y="54"/>
                          <a:pt x="132" y="54"/>
                        </a:cubicBezTo>
                        <a:cubicBezTo>
                          <a:pt x="132" y="55"/>
                          <a:pt x="132" y="55"/>
                          <a:pt x="132" y="55"/>
                        </a:cubicBezTo>
                        <a:cubicBezTo>
                          <a:pt x="131" y="55"/>
                          <a:pt x="131" y="55"/>
                          <a:pt x="131" y="55"/>
                        </a:cubicBezTo>
                        <a:cubicBezTo>
                          <a:pt x="131" y="55"/>
                          <a:pt x="131" y="55"/>
                          <a:pt x="131" y="55"/>
                        </a:cubicBezTo>
                        <a:cubicBezTo>
                          <a:pt x="131" y="55"/>
                          <a:pt x="131" y="55"/>
                          <a:pt x="131" y="55"/>
                        </a:cubicBezTo>
                        <a:cubicBezTo>
                          <a:pt x="131" y="55"/>
                          <a:pt x="131" y="55"/>
                          <a:pt x="131" y="55"/>
                        </a:cubicBezTo>
                        <a:cubicBezTo>
                          <a:pt x="131" y="55"/>
                          <a:pt x="131" y="55"/>
                          <a:pt x="131" y="55"/>
                        </a:cubicBezTo>
                        <a:cubicBezTo>
                          <a:pt x="130" y="55"/>
                          <a:pt x="130" y="55"/>
                          <a:pt x="130" y="55"/>
                        </a:cubicBezTo>
                        <a:cubicBezTo>
                          <a:pt x="130" y="56"/>
                          <a:pt x="130" y="56"/>
                          <a:pt x="130" y="56"/>
                        </a:cubicBezTo>
                        <a:cubicBezTo>
                          <a:pt x="130" y="56"/>
                          <a:pt x="130" y="56"/>
                          <a:pt x="130" y="56"/>
                        </a:cubicBezTo>
                        <a:cubicBezTo>
                          <a:pt x="130" y="56"/>
                          <a:pt x="130" y="56"/>
                          <a:pt x="130" y="56"/>
                        </a:cubicBezTo>
                        <a:cubicBezTo>
                          <a:pt x="130" y="56"/>
                          <a:pt x="130" y="56"/>
                          <a:pt x="130" y="56"/>
                        </a:cubicBezTo>
                        <a:cubicBezTo>
                          <a:pt x="130" y="56"/>
                          <a:pt x="130" y="56"/>
                          <a:pt x="130" y="56"/>
                        </a:cubicBezTo>
                        <a:cubicBezTo>
                          <a:pt x="129" y="57"/>
                          <a:pt x="129" y="57"/>
                          <a:pt x="129" y="57"/>
                        </a:cubicBezTo>
                        <a:cubicBezTo>
                          <a:pt x="129" y="57"/>
                          <a:pt x="129" y="57"/>
                          <a:pt x="129" y="57"/>
                        </a:cubicBezTo>
                        <a:cubicBezTo>
                          <a:pt x="129" y="57"/>
                          <a:pt x="129" y="57"/>
                          <a:pt x="129" y="57"/>
                        </a:cubicBezTo>
                        <a:cubicBezTo>
                          <a:pt x="129" y="57"/>
                          <a:pt x="129" y="57"/>
                          <a:pt x="129" y="57"/>
                        </a:cubicBezTo>
                        <a:cubicBezTo>
                          <a:pt x="129" y="57"/>
                          <a:pt x="129" y="57"/>
                          <a:pt x="129" y="57"/>
                        </a:cubicBezTo>
                        <a:cubicBezTo>
                          <a:pt x="129" y="57"/>
                          <a:pt x="129" y="57"/>
                          <a:pt x="129" y="57"/>
                        </a:cubicBezTo>
                        <a:cubicBezTo>
                          <a:pt x="129" y="58"/>
                          <a:pt x="129" y="58"/>
                          <a:pt x="129" y="58"/>
                        </a:cubicBezTo>
                        <a:cubicBezTo>
                          <a:pt x="129" y="58"/>
                          <a:pt x="129" y="58"/>
                          <a:pt x="129" y="58"/>
                        </a:cubicBezTo>
                        <a:cubicBezTo>
                          <a:pt x="129" y="58"/>
                          <a:pt x="129" y="58"/>
                          <a:pt x="129" y="58"/>
                        </a:cubicBezTo>
                        <a:cubicBezTo>
                          <a:pt x="129" y="58"/>
                          <a:pt x="129" y="58"/>
                          <a:pt x="129" y="58"/>
                        </a:cubicBezTo>
                        <a:cubicBezTo>
                          <a:pt x="129" y="58"/>
                          <a:pt x="129" y="58"/>
                          <a:pt x="129" y="58"/>
                        </a:cubicBezTo>
                        <a:cubicBezTo>
                          <a:pt x="129" y="58"/>
                          <a:pt x="129" y="58"/>
                          <a:pt x="129" y="58"/>
                        </a:cubicBezTo>
                        <a:cubicBezTo>
                          <a:pt x="129" y="58"/>
                          <a:pt x="129" y="58"/>
                          <a:pt x="129" y="58"/>
                        </a:cubicBezTo>
                        <a:cubicBezTo>
                          <a:pt x="128" y="58"/>
                          <a:pt x="128" y="58"/>
                          <a:pt x="128" y="58"/>
                        </a:cubicBezTo>
                        <a:cubicBezTo>
                          <a:pt x="128" y="58"/>
                          <a:pt x="128" y="58"/>
                          <a:pt x="128" y="58"/>
                        </a:cubicBezTo>
                        <a:cubicBezTo>
                          <a:pt x="128" y="59"/>
                          <a:pt x="128" y="59"/>
                          <a:pt x="128" y="59"/>
                        </a:cubicBezTo>
                        <a:cubicBezTo>
                          <a:pt x="128" y="59"/>
                          <a:pt x="128" y="59"/>
                          <a:pt x="128" y="59"/>
                        </a:cubicBezTo>
                        <a:cubicBezTo>
                          <a:pt x="128" y="60"/>
                          <a:pt x="128" y="60"/>
                          <a:pt x="129" y="60"/>
                        </a:cubicBezTo>
                        <a:cubicBezTo>
                          <a:pt x="129" y="60"/>
                          <a:pt x="129" y="60"/>
                          <a:pt x="129" y="60"/>
                        </a:cubicBezTo>
                        <a:cubicBezTo>
                          <a:pt x="129" y="61"/>
                          <a:pt x="129" y="61"/>
                          <a:pt x="129" y="61"/>
                        </a:cubicBezTo>
                        <a:cubicBezTo>
                          <a:pt x="129" y="61"/>
                          <a:pt x="129" y="62"/>
                          <a:pt x="130" y="63"/>
                        </a:cubicBezTo>
                        <a:cubicBezTo>
                          <a:pt x="130" y="63"/>
                          <a:pt x="130" y="63"/>
                          <a:pt x="130" y="63"/>
                        </a:cubicBezTo>
                        <a:cubicBezTo>
                          <a:pt x="130" y="63"/>
                          <a:pt x="130" y="63"/>
                          <a:pt x="130" y="63"/>
                        </a:cubicBezTo>
                        <a:cubicBezTo>
                          <a:pt x="130" y="63"/>
                          <a:pt x="130" y="63"/>
                          <a:pt x="130" y="63"/>
                        </a:cubicBezTo>
                        <a:cubicBezTo>
                          <a:pt x="131" y="63"/>
                          <a:pt x="131" y="64"/>
                          <a:pt x="132" y="64"/>
                        </a:cubicBezTo>
                        <a:cubicBezTo>
                          <a:pt x="132" y="64"/>
                          <a:pt x="132" y="64"/>
                          <a:pt x="132" y="64"/>
                        </a:cubicBezTo>
                        <a:cubicBezTo>
                          <a:pt x="132" y="64"/>
                          <a:pt x="132" y="64"/>
                          <a:pt x="132" y="64"/>
                        </a:cubicBezTo>
                        <a:cubicBezTo>
                          <a:pt x="111" y="76"/>
                          <a:pt x="111" y="76"/>
                          <a:pt x="111" y="76"/>
                        </a:cubicBezTo>
                        <a:cubicBezTo>
                          <a:pt x="107" y="74"/>
                          <a:pt x="102" y="74"/>
                          <a:pt x="97" y="75"/>
                        </a:cubicBezTo>
                        <a:cubicBezTo>
                          <a:pt x="97" y="75"/>
                          <a:pt x="97" y="75"/>
                          <a:pt x="97" y="75"/>
                        </a:cubicBezTo>
                        <a:cubicBezTo>
                          <a:pt x="97" y="75"/>
                          <a:pt x="97" y="75"/>
                          <a:pt x="97" y="75"/>
                        </a:cubicBezTo>
                        <a:cubicBezTo>
                          <a:pt x="97" y="75"/>
                          <a:pt x="97" y="75"/>
                          <a:pt x="97" y="75"/>
                        </a:cubicBezTo>
                        <a:cubicBezTo>
                          <a:pt x="96" y="75"/>
                          <a:pt x="96" y="75"/>
                          <a:pt x="96" y="75"/>
                        </a:cubicBezTo>
                        <a:cubicBezTo>
                          <a:pt x="96" y="76"/>
                          <a:pt x="96" y="76"/>
                          <a:pt x="96" y="76"/>
                        </a:cubicBezTo>
                        <a:cubicBezTo>
                          <a:pt x="95" y="76"/>
                          <a:pt x="95" y="76"/>
                          <a:pt x="95" y="76"/>
                        </a:cubicBezTo>
                        <a:cubicBezTo>
                          <a:pt x="95" y="76"/>
                          <a:pt x="95" y="76"/>
                          <a:pt x="95" y="76"/>
                        </a:cubicBezTo>
                        <a:cubicBezTo>
                          <a:pt x="94" y="76"/>
                          <a:pt x="94" y="76"/>
                          <a:pt x="94" y="76"/>
                        </a:cubicBezTo>
                        <a:cubicBezTo>
                          <a:pt x="20" y="34"/>
                          <a:pt x="20" y="34"/>
                          <a:pt x="20" y="34"/>
                        </a:cubicBezTo>
                        <a:cubicBezTo>
                          <a:pt x="20" y="33"/>
                          <a:pt x="20" y="33"/>
                          <a:pt x="20" y="33"/>
                        </a:cubicBezTo>
                        <a:cubicBezTo>
                          <a:pt x="20" y="33"/>
                          <a:pt x="20" y="33"/>
                          <a:pt x="20" y="33"/>
                        </a:cubicBezTo>
                        <a:cubicBezTo>
                          <a:pt x="21" y="33"/>
                          <a:pt x="21" y="33"/>
                          <a:pt x="21" y="33"/>
                        </a:cubicBezTo>
                        <a:cubicBezTo>
                          <a:pt x="21" y="33"/>
                          <a:pt x="21" y="33"/>
                          <a:pt x="21" y="33"/>
                        </a:cubicBezTo>
                        <a:cubicBezTo>
                          <a:pt x="21" y="33"/>
                          <a:pt x="21" y="33"/>
                          <a:pt x="21" y="33"/>
                        </a:cubicBezTo>
                        <a:cubicBezTo>
                          <a:pt x="21" y="33"/>
                          <a:pt x="21" y="33"/>
                          <a:pt x="21" y="33"/>
                        </a:cubicBezTo>
                        <a:cubicBezTo>
                          <a:pt x="21" y="32"/>
                          <a:pt x="21" y="32"/>
                          <a:pt x="21" y="32"/>
                        </a:cubicBezTo>
                        <a:cubicBezTo>
                          <a:pt x="21" y="32"/>
                          <a:pt x="21" y="32"/>
                          <a:pt x="21" y="32"/>
                        </a:cubicBezTo>
                        <a:cubicBezTo>
                          <a:pt x="22" y="32"/>
                          <a:pt x="22" y="32"/>
                          <a:pt x="22" y="32"/>
                        </a:cubicBezTo>
                        <a:cubicBezTo>
                          <a:pt x="22" y="32"/>
                          <a:pt x="22" y="32"/>
                          <a:pt x="22" y="32"/>
                        </a:cubicBezTo>
                        <a:cubicBezTo>
                          <a:pt x="22" y="32"/>
                          <a:pt x="22" y="32"/>
                          <a:pt x="22" y="32"/>
                        </a:cubicBezTo>
                        <a:cubicBezTo>
                          <a:pt x="22" y="32"/>
                          <a:pt x="22" y="32"/>
                          <a:pt x="22" y="32"/>
                        </a:cubicBezTo>
                        <a:cubicBezTo>
                          <a:pt x="22" y="32"/>
                          <a:pt x="22" y="32"/>
                          <a:pt x="22" y="32"/>
                        </a:cubicBezTo>
                        <a:cubicBezTo>
                          <a:pt x="22" y="32"/>
                          <a:pt x="22" y="32"/>
                          <a:pt x="22" y="32"/>
                        </a:cubicBezTo>
                        <a:cubicBezTo>
                          <a:pt x="22" y="32"/>
                          <a:pt x="22" y="32"/>
                          <a:pt x="22" y="32"/>
                        </a:cubicBezTo>
                        <a:cubicBezTo>
                          <a:pt x="22" y="31"/>
                          <a:pt x="22" y="31"/>
                          <a:pt x="22" y="31"/>
                        </a:cubicBezTo>
                        <a:cubicBezTo>
                          <a:pt x="22" y="31"/>
                          <a:pt x="22" y="31"/>
                          <a:pt x="22" y="31"/>
                        </a:cubicBezTo>
                        <a:cubicBezTo>
                          <a:pt x="22" y="31"/>
                          <a:pt x="22" y="31"/>
                          <a:pt x="22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0"/>
                          <a:pt x="23" y="30"/>
                          <a:pt x="23" y="30"/>
                        </a:cubicBezTo>
                        <a:cubicBezTo>
                          <a:pt x="23" y="30"/>
                          <a:pt x="23" y="30"/>
                          <a:pt x="23" y="30"/>
                        </a:cubicBezTo>
                        <a:cubicBezTo>
                          <a:pt x="23" y="30"/>
                          <a:pt x="23" y="30"/>
                          <a:pt x="23" y="30"/>
                        </a:cubicBezTo>
                        <a:cubicBezTo>
                          <a:pt x="23" y="30"/>
                          <a:pt x="23" y="30"/>
                          <a:pt x="23" y="30"/>
                        </a:cubicBezTo>
                        <a:cubicBezTo>
                          <a:pt x="23" y="30"/>
                          <a:pt x="23" y="30"/>
                          <a:pt x="23" y="30"/>
                        </a:cubicBezTo>
                        <a:cubicBezTo>
                          <a:pt x="23" y="30"/>
                          <a:pt x="23" y="30"/>
                          <a:pt x="23" y="30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7"/>
                          <a:pt x="22" y="25"/>
                          <a:pt x="20" y="24"/>
                        </a:cubicBezTo>
                        <a:cubicBezTo>
                          <a:pt x="41" y="12"/>
                          <a:pt x="41" y="12"/>
                          <a:pt x="41" y="12"/>
                        </a:cubicBezTo>
                        <a:cubicBezTo>
                          <a:pt x="42" y="12"/>
                          <a:pt x="44" y="13"/>
                          <a:pt x="45" y="13"/>
                        </a:cubicBez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23" name="Freeform 1570">
                    <a:extLst>
                      <a:ext uri="{FF2B5EF4-FFF2-40B4-BE49-F238E27FC236}">
                        <a16:creationId xmlns:a16="http://schemas.microsoft.com/office/drawing/2014/main" id="{5FFE4AAA-2044-4276-A3A8-153463FADB4E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632" y="3218"/>
                    <a:ext cx="62" cy="39"/>
                  </a:xfrm>
                  <a:custGeom>
                    <a:avLst/>
                    <a:gdLst>
                      <a:gd name="T0" fmla="*/ 33 w 40"/>
                      <a:gd name="T1" fmla="*/ 21 h 25"/>
                      <a:gd name="T2" fmla="*/ 35 w 40"/>
                      <a:gd name="T3" fmla="*/ 19 h 25"/>
                      <a:gd name="T4" fmla="*/ 36 w 40"/>
                      <a:gd name="T5" fmla="*/ 19 h 25"/>
                      <a:gd name="T6" fmla="*/ 37 w 40"/>
                      <a:gd name="T7" fmla="*/ 18 h 25"/>
                      <a:gd name="T8" fmla="*/ 38 w 40"/>
                      <a:gd name="T9" fmla="*/ 17 h 25"/>
                      <a:gd name="T10" fmla="*/ 38 w 40"/>
                      <a:gd name="T11" fmla="*/ 16 h 25"/>
                      <a:gd name="T12" fmla="*/ 39 w 40"/>
                      <a:gd name="T13" fmla="*/ 15 h 25"/>
                      <a:gd name="T14" fmla="*/ 39 w 40"/>
                      <a:gd name="T15" fmla="*/ 14 h 25"/>
                      <a:gd name="T16" fmla="*/ 40 w 40"/>
                      <a:gd name="T17" fmla="*/ 13 h 25"/>
                      <a:gd name="T18" fmla="*/ 40 w 40"/>
                      <a:gd name="T19" fmla="*/ 12 h 25"/>
                      <a:gd name="T20" fmla="*/ 40 w 40"/>
                      <a:gd name="T21" fmla="*/ 11 h 25"/>
                      <a:gd name="T22" fmla="*/ 39 w 40"/>
                      <a:gd name="T23" fmla="*/ 10 h 25"/>
                      <a:gd name="T24" fmla="*/ 39 w 40"/>
                      <a:gd name="T25" fmla="*/ 9 h 25"/>
                      <a:gd name="T26" fmla="*/ 38 w 40"/>
                      <a:gd name="T27" fmla="*/ 8 h 25"/>
                      <a:gd name="T28" fmla="*/ 38 w 40"/>
                      <a:gd name="T29" fmla="*/ 7 h 25"/>
                      <a:gd name="T30" fmla="*/ 37 w 40"/>
                      <a:gd name="T31" fmla="*/ 6 h 25"/>
                      <a:gd name="T32" fmla="*/ 36 w 40"/>
                      <a:gd name="T33" fmla="*/ 5 h 25"/>
                      <a:gd name="T34" fmla="*/ 35 w 40"/>
                      <a:gd name="T35" fmla="*/ 4 h 25"/>
                      <a:gd name="T36" fmla="*/ 33 w 40"/>
                      <a:gd name="T37" fmla="*/ 3 h 25"/>
                      <a:gd name="T38" fmla="*/ 32 w 40"/>
                      <a:gd name="T39" fmla="*/ 3 h 25"/>
                      <a:gd name="T40" fmla="*/ 30 w 40"/>
                      <a:gd name="T41" fmla="*/ 2 h 25"/>
                      <a:gd name="T42" fmla="*/ 28 w 40"/>
                      <a:gd name="T43" fmla="*/ 2 h 25"/>
                      <a:gd name="T44" fmla="*/ 26 w 40"/>
                      <a:gd name="T45" fmla="*/ 1 h 25"/>
                      <a:gd name="T46" fmla="*/ 25 w 40"/>
                      <a:gd name="T47" fmla="*/ 1 h 25"/>
                      <a:gd name="T48" fmla="*/ 23 w 40"/>
                      <a:gd name="T49" fmla="*/ 1 h 25"/>
                      <a:gd name="T50" fmla="*/ 22 w 40"/>
                      <a:gd name="T51" fmla="*/ 0 h 25"/>
                      <a:gd name="T52" fmla="*/ 20 w 40"/>
                      <a:gd name="T53" fmla="*/ 0 h 25"/>
                      <a:gd name="T54" fmla="*/ 19 w 40"/>
                      <a:gd name="T55" fmla="*/ 0 h 25"/>
                      <a:gd name="T56" fmla="*/ 17 w 40"/>
                      <a:gd name="T57" fmla="*/ 1 h 25"/>
                      <a:gd name="T58" fmla="*/ 15 w 40"/>
                      <a:gd name="T59" fmla="*/ 1 h 25"/>
                      <a:gd name="T60" fmla="*/ 13 w 40"/>
                      <a:gd name="T61" fmla="*/ 1 h 25"/>
                      <a:gd name="T62" fmla="*/ 11 w 40"/>
                      <a:gd name="T63" fmla="*/ 2 h 25"/>
                      <a:gd name="T64" fmla="*/ 10 w 40"/>
                      <a:gd name="T65" fmla="*/ 2 h 25"/>
                      <a:gd name="T66" fmla="*/ 8 w 40"/>
                      <a:gd name="T67" fmla="*/ 3 h 25"/>
                      <a:gd name="T68" fmla="*/ 6 w 40"/>
                      <a:gd name="T69" fmla="*/ 4 h 25"/>
                      <a:gd name="T70" fmla="*/ 5 w 40"/>
                      <a:gd name="T71" fmla="*/ 4 h 25"/>
                      <a:gd name="T72" fmla="*/ 3 w 40"/>
                      <a:gd name="T73" fmla="*/ 5 h 25"/>
                      <a:gd name="T74" fmla="*/ 3 w 40"/>
                      <a:gd name="T75" fmla="*/ 6 h 25"/>
                      <a:gd name="T76" fmla="*/ 2 w 40"/>
                      <a:gd name="T77" fmla="*/ 7 h 25"/>
                      <a:gd name="T78" fmla="*/ 1 w 40"/>
                      <a:gd name="T79" fmla="*/ 8 h 25"/>
                      <a:gd name="T80" fmla="*/ 0 w 40"/>
                      <a:gd name="T81" fmla="*/ 9 h 25"/>
                      <a:gd name="T82" fmla="*/ 0 w 40"/>
                      <a:gd name="T83" fmla="*/ 10 h 25"/>
                      <a:gd name="T84" fmla="*/ 0 w 40"/>
                      <a:gd name="T85" fmla="*/ 11 h 25"/>
                      <a:gd name="T86" fmla="*/ 0 w 40"/>
                      <a:gd name="T87" fmla="*/ 12 h 25"/>
                      <a:gd name="T88" fmla="*/ 31 w 40"/>
                      <a:gd name="T89" fmla="*/ 22 h 25"/>
                      <a:gd name="T90" fmla="*/ 29 w 40"/>
                      <a:gd name="T91" fmla="*/ 7 h 25"/>
                      <a:gd name="T92" fmla="*/ 25 w 40"/>
                      <a:gd name="T93" fmla="*/ 11 h 25"/>
                      <a:gd name="T94" fmla="*/ 23 w 40"/>
                      <a:gd name="T95" fmla="*/ 11 h 25"/>
                      <a:gd name="T96" fmla="*/ 19 w 40"/>
                      <a:gd name="T97" fmla="*/ 18 h 25"/>
                      <a:gd name="T98" fmla="*/ 11 w 40"/>
                      <a:gd name="T99" fmla="*/ 17 h 25"/>
                      <a:gd name="T100" fmla="*/ 10 w 40"/>
                      <a:gd name="T101" fmla="*/ 11 h 25"/>
                      <a:gd name="T102" fmla="*/ 15 w 40"/>
                      <a:gd name="T103" fmla="*/ 14 h 25"/>
                      <a:gd name="T104" fmla="*/ 18 w 40"/>
                      <a:gd name="T105" fmla="*/ 7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40" h="25">
                        <a:moveTo>
                          <a:pt x="31" y="22"/>
                        </a:moveTo>
                        <a:cubicBezTo>
                          <a:pt x="31" y="22"/>
                          <a:pt x="31" y="22"/>
                          <a:pt x="31" y="22"/>
                        </a:cubicBezTo>
                        <a:cubicBezTo>
                          <a:pt x="31" y="22"/>
                          <a:pt x="31" y="22"/>
                          <a:pt x="31" y="22"/>
                        </a:cubicBezTo>
                        <a:cubicBezTo>
                          <a:pt x="32" y="21"/>
                          <a:pt x="32" y="21"/>
                          <a:pt x="33" y="21"/>
                        </a:cubicBezTo>
                        <a:cubicBezTo>
                          <a:pt x="33" y="21"/>
                          <a:pt x="33" y="21"/>
                          <a:pt x="33" y="21"/>
                        </a:cubicBezTo>
                        <a:cubicBezTo>
                          <a:pt x="34" y="20"/>
                          <a:pt x="34" y="20"/>
                          <a:pt x="34" y="20"/>
                        </a:cubicBezTo>
                        <a:cubicBezTo>
                          <a:pt x="34" y="20"/>
                          <a:pt x="34" y="20"/>
                          <a:pt x="34" y="20"/>
                        </a:cubicBezTo>
                        <a:cubicBezTo>
                          <a:pt x="35" y="19"/>
                          <a:pt x="35" y="19"/>
                          <a:pt x="35" y="19"/>
                        </a:cubicBezTo>
                        <a:cubicBezTo>
                          <a:pt x="35" y="19"/>
                          <a:pt x="35" y="19"/>
                          <a:pt x="35" y="19"/>
                        </a:cubicBezTo>
                        <a:cubicBezTo>
                          <a:pt x="35" y="19"/>
                          <a:pt x="35" y="19"/>
                          <a:pt x="35" y="19"/>
                        </a:cubicBezTo>
                        <a:cubicBezTo>
                          <a:pt x="36" y="19"/>
                          <a:pt x="36" y="19"/>
                          <a:pt x="36" y="19"/>
                        </a:cubicBezTo>
                        <a:cubicBezTo>
                          <a:pt x="36" y="19"/>
                          <a:pt x="36" y="19"/>
                          <a:pt x="36" y="19"/>
                        </a:cubicBezTo>
                        <a:cubicBezTo>
                          <a:pt x="36" y="18"/>
                          <a:pt x="36" y="18"/>
                          <a:pt x="36" y="18"/>
                        </a:cubicBezTo>
                        <a:cubicBezTo>
                          <a:pt x="37" y="18"/>
                          <a:pt x="37" y="18"/>
                          <a:pt x="37" y="18"/>
                        </a:cubicBezTo>
                        <a:cubicBezTo>
                          <a:pt x="37" y="18"/>
                          <a:pt x="37" y="18"/>
                          <a:pt x="37" y="18"/>
                        </a:cubicBezTo>
                        <a:cubicBezTo>
                          <a:pt x="37" y="18"/>
                          <a:pt x="37" y="18"/>
                          <a:pt x="37" y="18"/>
                        </a:cubicBezTo>
                        <a:cubicBezTo>
                          <a:pt x="37" y="18"/>
                          <a:pt x="37" y="18"/>
                          <a:pt x="37" y="18"/>
                        </a:cubicBezTo>
                        <a:cubicBezTo>
                          <a:pt x="37" y="17"/>
                          <a:pt x="37" y="17"/>
                          <a:pt x="37" y="17"/>
                        </a:cubicBezTo>
                        <a:cubicBezTo>
                          <a:pt x="38" y="17"/>
                          <a:pt x="38" y="17"/>
                          <a:pt x="38" y="17"/>
                        </a:cubicBezTo>
                        <a:cubicBezTo>
                          <a:pt x="38" y="17"/>
                          <a:pt x="38" y="17"/>
                          <a:pt x="38" y="17"/>
                        </a:cubicBezTo>
                        <a:cubicBezTo>
                          <a:pt x="38" y="17"/>
                          <a:pt x="38" y="17"/>
                          <a:pt x="38" y="17"/>
                        </a:cubicBezTo>
                        <a:cubicBezTo>
                          <a:pt x="38" y="17"/>
                          <a:pt x="38" y="17"/>
                          <a:pt x="38" y="17"/>
                        </a:cubicBezTo>
                        <a:cubicBezTo>
                          <a:pt x="38" y="17"/>
                          <a:pt x="38" y="17"/>
                          <a:pt x="38" y="17"/>
                        </a:cubicBezTo>
                        <a:cubicBezTo>
                          <a:pt x="38" y="16"/>
                          <a:pt x="38" y="16"/>
                          <a:pt x="38" y="16"/>
                        </a:cubicBezTo>
                        <a:cubicBezTo>
                          <a:pt x="38" y="16"/>
                          <a:pt x="38" y="16"/>
                          <a:pt x="38" y="16"/>
                        </a:cubicBezTo>
                        <a:cubicBezTo>
                          <a:pt x="39" y="16"/>
                          <a:pt x="39" y="16"/>
                          <a:pt x="39" y="16"/>
                        </a:cubicBezTo>
                        <a:cubicBezTo>
                          <a:pt x="39" y="16"/>
                          <a:pt x="39" y="16"/>
                          <a:pt x="39" y="16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39" y="14"/>
                          <a:pt x="39" y="14"/>
                          <a:pt x="39" y="14"/>
                        </a:cubicBezTo>
                        <a:cubicBezTo>
                          <a:pt x="39" y="14"/>
                          <a:pt x="39" y="14"/>
                          <a:pt x="39" y="14"/>
                        </a:cubicBezTo>
                        <a:cubicBezTo>
                          <a:pt x="40" y="14"/>
                          <a:pt x="40" y="14"/>
                          <a:pt x="40" y="14"/>
                        </a:cubicBezTo>
                        <a:cubicBezTo>
                          <a:pt x="40" y="13"/>
                          <a:pt x="40" y="13"/>
                          <a:pt x="40" y="13"/>
                        </a:cubicBezTo>
                        <a:cubicBezTo>
                          <a:pt x="40" y="13"/>
                          <a:pt x="40" y="13"/>
                          <a:pt x="40" y="13"/>
                        </a:cubicBezTo>
                        <a:cubicBezTo>
                          <a:pt x="40" y="13"/>
                          <a:pt x="40" y="13"/>
                          <a:pt x="40" y="13"/>
                        </a:cubicBezTo>
                        <a:cubicBezTo>
                          <a:pt x="40" y="13"/>
                          <a:pt x="40" y="13"/>
                          <a:pt x="40" y="13"/>
                        </a:cubicBezTo>
                        <a:cubicBezTo>
                          <a:pt x="40" y="12"/>
                          <a:pt x="40" y="12"/>
                          <a:pt x="40" y="12"/>
                        </a:cubicBezTo>
                        <a:cubicBezTo>
                          <a:pt x="40" y="12"/>
                          <a:pt x="40" y="12"/>
                          <a:pt x="40" y="12"/>
                        </a:cubicBezTo>
                        <a:cubicBezTo>
                          <a:pt x="40" y="12"/>
                          <a:pt x="40" y="12"/>
                          <a:pt x="40" y="12"/>
                        </a:cubicBezTo>
                        <a:cubicBezTo>
                          <a:pt x="40" y="11"/>
                          <a:pt x="40" y="11"/>
                          <a:pt x="40" y="11"/>
                        </a:cubicBezTo>
                        <a:cubicBezTo>
                          <a:pt x="40" y="11"/>
                          <a:pt x="40" y="11"/>
                          <a:pt x="40" y="11"/>
                        </a:cubicBezTo>
                        <a:cubicBezTo>
                          <a:pt x="40" y="11"/>
                          <a:pt x="40" y="11"/>
                          <a:pt x="40" y="11"/>
                        </a:cubicBezTo>
                        <a:cubicBezTo>
                          <a:pt x="40" y="11"/>
                          <a:pt x="40" y="11"/>
                          <a:pt x="40" y="11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39" y="10"/>
                          <a:pt x="39" y="10"/>
                          <a:pt x="39" y="10"/>
                        </a:cubicBezTo>
                        <a:cubicBezTo>
                          <a:pt x="39" y="10"/>
                          <a:pt x="39" y="10"/>
                          <a:pt x="39" y="10"/>
                        </a:cubicBezTo>
                        <a:cubicBezTo>
                          <a:pt x="39" y="9"/>
                          <a:pt x="39" y="9"/>
                          <a:pt x="39" y="9"/>
                        </a:cubicBezTo>
                        <a:cubicBezTo>
                          <a:pt x="39" y="9"/>
                          <a:pt x="39" y="9"/>
                          <a:pt x="39" y="9"/>
                        </a:cubicBezTo>
                        <a:cubicBezTo>
                          <a:pt x="39" y="9"/>
                          <a:pt x="39" y="9"/>
                          <a:pt x="39" y="9"/>
                        </a:cubicBezTo>
                        <a:cubicBezTo>
                          <a:pt x="39" y="9"/>
                          <a:pt x="39" y="9"/>
                          <a:pt x="39" y="9"/>
                        </a:cubicBezTo>
                        <a:cubicBezTo>
                          <a:pt x="39" y="8"/>
                          <a:pt x="39" y="8"/>
                          <a:pt x="39" y="8"/>
                        </a:cubicBezTo>
                        <a:cubicBezTo>
                          <a:pt x="39" y="8"/>
                          <a:pt x="39" y="8"/>
                          <a:pt x="39" y="8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7" y="7"/>
                          <a:pt x="37" y="7"/>
                          <a:pt x="37" y="7"/>
                        </a:cubicBezTo>
                        <a:cubicBezTo>
                          <a:pt x="37" y="6"/>
                          <a:pt x="37" y="6"/>
                          <a:pt x="37" y="6"/>
                        </a:cubicBezTo>
                        <a:cubicBezTo>
                          <a:pt x="37" y="6"/>
                          <a:pt x="37" y="6"/>
                          <a:pt x="37" y="6"/>
                        </a:cubicBezTo>
                        <a:cubicBezTo>
                          <a:pt x="37" y="6"/>
                          <a:pt x="37" y="6"/>
                          <a:pt x="37" y="6"/>
                        </a:cubicBezTo>
                        <a:cubicBezTo>
                          <a:pt x="37" y="6"/>
                          <a:pt x="37" y="6"/>
                          <a:pt x="37" y="6"/>
                        </a:cubicBezTo>
                        <a:cubicBezTo>
                          <a:pt x="36" y="6"/>
                          <a:pt x="36" y="6"/>
                          <a:pt x="36" y="6"/>
                        </a:cubicBezTo>
                        <a:cubicBezTo>
                          <a:pt x="36" y="5"/>
                          <a:pt x="36" y="5"/>
                          <a:pt x="36" y="5"/>
                        </a:cubicBezTo>
                        <a:cubicBezTo>
                          <a:pt x="36" y="5"/>
                          <a:pt x="36" y="5"/>
                          <a:pt x="36" y="5"/>
                        </a:cubicBezTo>
                        <a:cubicBezTo>
                          <a:pt x="36" y="5"/>
                          <a:pt x="36" y="5"/>
                          <a:pt x="36" y="5"/>
                        </a:cubicBezTo>
                        <a:cubicBezTo>
                          <a:pt x="36" y="5"/>
                          <a:pt x="36" y="5"/>
                          <a:pt x="36" y="5"/>
                        </a:cubicBezTo>
                        <a:cubicBezTo>
                          <a:pt x="35" y="5"/>
                          <a:pt x="35" y="5"/>
                          <a:pt x="35" y="5"/>
                        </a:cubicBezTo>
                        <a:cubicBezTo>
                          <a:pt x="35" y="4"/>
                          <a:pt x="35" y="4"/>
                          <a:pt x="35" y="4"/>
                        </a:cubicBezTo>
                        <a:cubicBezTo>
                          <a:pt x="35" y="4"/>
                          <a:pt x="35" y="4"/>
                          <a:pt x="35" y="4"/>
                        </a:cubicBezTo>
                        <a:cubicBezTo>
                          <a:pt x="34" y="4"/>
                          <a:pt x="34" y="4"/>
                          <a:pt x="34" y="4"/>
                        </a:cubicBezTo>
                        <a:cubicBezTo>
                          <a:pt x="34" y="4"/>
                          <a:pt x="34" y="4"/>
                          <a:pt x="34" y="4"/>
                        </a:cubicBezTo>
                        <a:cubicBezTo>
                          <a:pt x="33" y="3"/>
                          <a:pt x="33" y="3"/>
                          <a:pt x="33" y="3"/>
                        </a:cubicBezTo>
                        <a:cubicBezTo>
                          <a:pt x="33" y="3"/>
                          <a:pt x="33" y="3"/>
                          <a:pt x="33" y="3"/>
                        </a:cubicBezTo>
                        <a:cubicBezTo>
                          <a:pt x="32" y="3"/>
                          <a:pt x="32" y="3"/>
                          <a:pt x="32" y="3"/>
                        </a:cubicBezTo>
                        <a:cubicBezTo>
                          <a:pt x="32" y="3"/>
                          <a:pt x="32" y="3"/>
                          <a:pt x="32" y="3"/>
                        </a:cubicBezTo>
                        <a:cubicBezTo>
                          <a:pt x="32" y="3"/>
                          <a:pt x="32" y="3"/>
                          <a:pt x="32" y="3"/>
                        </a:cubicBezTo>
                        <a:cubicBezTo>
                          <a:pt x="31" y="3"/>
                          <a:pt x="31" y="3"/>
                          <a:pt x="31" y="3"/>
                        </a:cubicBezTo>
                        <a:cubicBezTo>
                          <a:pt x="31" y="2"/>
                          <a:pt x="31" y="2"/>
                          <a:pt x="31" y="2"/>
                        </a:cubicBezTo>
                        <a:cubicBezTo>
                          <a:pt x="31" y="2"/>
                          <a:pt x="31" y="2"/>
                          <a:pt x="31" y="2"/>
                        </a:cubicBezTo>
                        <a:cubicBezTo>
                          <a:pt x="30" y="2"/>
                          <a:pt x="30" y="2"/>
                          <a:pt x="30" y="2"/>
                        </a:cubicBezTo>
                        <a:cubicBezTo>
                          <a:pt x="29" y="2"/>
                          <a:pt x="29" y="2"/>
                          <a:pt x="29" y="2"/>
                        </a:cubicBezTo>
                        <a:cubicBezTo>
                          <a:pt x="29" y="2"/>
                          <a:pt x="29" y="2"/>
                          <a:pt x="29" y="2"/>
                        </a:cubicBezTo>
                        <a:cubicBezTo>
                          <a:pt x="29" y="2"/>
                          <a:pt x="29" y="2"/>
                          <a:pt x="29" y="2"/>
                        </a:cubicBezTo>
                        <a:cubicBezTo>
                          <a:pt x="28" y="2"/>
                          <a:pt x="28" y="2"/>
                          <a:pt x="28" y="2"/>
                        </a:cubicBezTo>
                        <a:cubicBezTo>
                          <a:pt x="28" y="1"/>
                          <a:pt x="28" y="1"/>
                          <a:pt x="28" y="1"/>
                        </a:cubicBezTo>
                        <a:cubicBezTo>
                          <a:pt x="27" y="1"/>
                          <a:pt x="27" y="1"/>
                          <a:pt x="27" y="1"/>
                        </a:cubicBezTo>
                        <a:cubicBezTo>
                          <a:pt x="27" y="1"/>
                          <a:pt x="27" y="1"/>
                          <a:pt x="27" y="1"/>
                        </a:cubicBezTo>
                        <a:cubicBezTo>
                          <a:pt x="26" y="1"/>
                          <a:pt x="26" y="1"/>
                          <a:pt x="26" y="1"/>
                        </a:cubicBezTo>
                        <a:cubicBezTo>
                          <a:pt x="26" y="1"/>
                          <a:pt x="26" y="1"/>
                          <a:pt x="26" y="1"/>
                        </a:cubicBezTo>
                        <a:cubicBezTo>
                          <a:pt x="26" y="1"/>
                          <a:pt x="26" y="1"/>
                          <a:pt x="26" y="1"/>
                        </a:cubicBezTo>
                        <a:cubicBezTo>
                          <a:pt x="25" y="1"/>
                          <a:pt x="25" y="1"/>
                          <a:pt x="25" y="1"/>
                        </a:cubicBezTo>
                        <a:cubicBezTo>
                          <a:pt x="25" y="1"/>
                          <a:pt x="25" y="1"/>
                          <a:pt x="25" y="1"/>
                        </a:cubicBezTo>
                        <a:cubicBezTo>
                          <a:pt x="25" y="1"/>
                          <a:pt x="25" y="1"/>
                          <a:pt x="25" y="1"/>
                        </a:cubicBezTo>
                        <a:cubicBezTo>
                          <a:pt x="25" y="1"/>
                          <a:pt x="25" y="1"/>
                          <a:pt x="25" y="1"/>
                        </a:cubicBezTo>
                        <a:cubicBezTo>
                          <a:pt x="24" y="1"/>
                          <a:pt x="24" y="1"/>
                          <a:pt x="24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2" y="0"/>
                          <a:pt x="22" y="0"/>
                          <a:pt x="22" y="0"/>
                        </a:cubicBezTo>
                        <a:cubicBezTo>
                          <a:pt x="22" y="0"/>
                          <a:pt x="22" y="0"/>
                          <a:pt x="22" y="0"/>
                        </a:cubicBez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20" y="0"/>
                          <a:pt x="20" y="0"/>
                          <a:pt x="20" y="0"/>
                        </a:cubicBezTo>
                        <a:cubicBezTo>
                          <a:pt x="20" y="0"/>
                          <a:pt x="20" y="0"/>
                          <a:pt x="20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3" y="1"/>
                          <a:pt x="13" y="1"/>
                          <a:pt x="13" y="1"/>
                        </a:cubicBezTo>
                        <a:cubicBezTo>
                          <a:pt x="13" y="1"/>
                          <a:pt x="13" y="1"/>
                          <a:pt x="13" y="1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1" y="2"/>
                          <a:pt x="11" y="2"/>
                          <a:pt x="11" y="2"/>
                        </a:cubicBezTo>
                        <a:cubicBezTo>
                          <a:pt x="11" y="2"/>
                          <a:pt x="11" y="2"/>
                          <a:pt x="11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8" y="3"/>
                          <a:pt x="8" y="3"/>
                          <a:pt x="8" y="3"/>
                        </a:cubicBezTo>
                        <a:cubicBezTo>
                          <a:pt x="8" y="3"/>
                          <a:pt x="8" y="3"/>
                          <a:pt x="8" y="3"/>
                        </a:cubicBezTo>
                        <a:cubicBezTo>
                          <a:pt x="8" y="3"/>
                          <a:pt x="8" y="3"/>
                          <a:pt x="8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0" y="12"/>
                          <a:pt x="0" y="12"/>
                          <a:pt x="0" y="12"/>
                        </a:cubicBezTo>
                        <a:cubicBezTo>
                          <a:pt x="0" y="12"/>
                          <a:pt x="0" y="12"/>
                          <a:pt x="0" y="12"/>
                        </a:cubicBezTo>
                        <a:cubicBezTo>
                          <a:pt x="0" y="12"/>
                          <a:pt x="0" y="12"/>
                          <a:pt x="0" y="12"/>
                        </a:cubicBezTo>
                        <a:cubicBezTo>
                          <a:pt x="0" y="12"/>
                          <a:pt x="0" y="12"/>
                          <a:pt x="0" y="12"/>
                        </a:cubicBezTo>
                        <a:cubicBezTo>
                          <a:pt x="0" y="15"/>
                          <a:pt x="2" y="18"/>
                          <a:pt x="6" y="20"/>
                        </a:cubicBezTo>
                        <a:cubicBezTo>
                          <a:pt x="13" y="24"/>
                          <a:pt x="23" y="25"/>
                          <a:pt x="31" y="22"/>
                        </a:cubicBezTo>
                        <a:close/>
                        <a:moveTo>
                          <a:pt x="22" y="6"/>
                        </a:moveTo>
                        <a:cubicBezTo>
                          <a:pt x="24" y="6"/>
                          <a:pt x="25" y="6"/>
                          <a:pt x="27" y="7"/>
                        </a:cubicBezTo>
                        <a:cubicBezTo>
                          <a:pt x="28" y="7"/>
                          <a:pt x="28" y="7"/>
                          <a:pt x="28" y="7"/>
                        </a:cubicBezTo>
                        <a:cubicBezTo>
                          <a:pt x="29" y="7"/>
                          <a:pt x="29" y="7"/>
                          <a:pt x="29" y="7"/>
                        </a:cubicBezTo>
                        <a:cubicBezTo>
                          <a:pt x="28" y="8"/>
                          <a:pt x="28" y="8"/>
                          <a:pt x="28" y="8"/>
                        </a:cubicBezTo>
                        <a:cubicBezTo>
                          <a:pt x="30" y="9"/>
                          <a:pt x="30" y="10"/>
                          <a:pt x="31" y="10"/>
                        </a:cubicBezTo>
                        <a:cubicBezTo>
                          <a:pt x="31" y="11"/>
                          <a:pt x="30" y="12"/>
                          <a:pt x="30" y="13"/>
                        </a:cubicBezTo>
                        <a:cubicBezTo>
                          <a:pt x="25" y="11"/>
                          <a:pt x="25" y="11"/>
                          <a:pt x="25" y="11"/>
                        </a:cubicBezTo>
                        <a:cubicBezTo>
                          <a:pt x="26" y="11"/>
                          <a:pt x="26" y="11"/>
                          <a:pt x="26" y="11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3" y="11"/>
                          <a:pt x="23" y="11"/>
                          <a:pt x="23" y="11"/>
                        </a:cubicBezTo>
                        <a:cubicBezTo>
                          <a:pt x="24" y="12"/>
                          <a:pt x="25" y="14"/>
                          <a:pt x="25" y="14"/>
                        </a:cubicBezTo>
                        <a:cubicBezTo>
                          <a:pt x="25" y="15"/>
                          <a:pt x="25" y="16"/>
                          <a:pt x="24" y="17"/>
                        </a:cubicBezTo>
                        <a:cubicBezTo>
                          <a:pt x="23" y="17"/>
                          <a:pt x="22" y="17"/>
                          <a:pt x="21" y="18"/>
                        </a:cubicBezTo>
                        <a:cubicBezTo>
                          <a:pt x="20" y="18"/>
                          <a:pt x="19" y="18"/>
                          <a:pt x="19" y="18"/>
                        </a:cubicBezTo>
                        <a:cubicBezTo>
                          <a:pt x="18" y="18"/>
                          <a:pt x="17" y="18"/>
                          <a:pt x="16" y="17"/>
                        </a:cubicBezTo>
                        <a:cubicBezTo>
                          <a:pt x="15" y="17"/>
                          <a:pt x="15" y="17"/>
                          <a:pt x="14" y="16"/>
                        </a:cubicBezTo>
                        <a:cubicBezTo>
                          <a:pt x="12" y="17"/>
                          <a:pt x="12" y="17"/>
                          <a:pt x="12" y="17"/>
                        </a:cubicBezTo>
                        <a:cubicBezTo>
                          <a:pt x="11" y="17"/>
                          <a:pt x="11" y="17"/>
                          <a:pt x="11" y="17"/>
                        </a:cubicBezTo>
                        <a:cubicBezTo>
                          <a:pt x="12" y="16"/>
                          <a:pt x="12" y="16"/>
                          <a:pt x="12" y="16"/>
                        </a:cubicBezTo>
                        <a:cubicBezTo>
                          <a:pt x="11" y="15"/>
                          <a:pt x="11" y="14"/>
                          <a:pt x="11" y="14"/>
                        </a:cubicBezTo>
                        <a:cubicBezTo>
                          <a:pt x="10" y="13"/>
                          <a:pt x="10" y="13"/>
                          <a:pt x="10" y="13"/>
                        </a:cubicBezTo>
                        <a:cubicBezTo>
                          <a:pt x="10" y="12"/>
                          <a:pt x="10" y="12"/>
                          <a:pt x="10" y="11"/>
                        </a:cubicBezTo>
                        <a:cubicBezTo>
                          <a:pt x="10" y="11"/>
                          <a:pt x="11" y="10"/>
                          <a:pt x="11" y="10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5" y="12"/>
                          <a:pt x="15" y="13"/>
                          <a:pt x="15" y="13"/>
                        </a:cubicBezTo>
                        <a:cubicBezTo>
                          <a:pt x="15" y="13"/>
                          <a:pt x="15" y="14"/>
                          <a:pt x="15" y="14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7" y="11"/>
                          <a:pt x="17" y="10"/>
                          <a:pt x="17" y="10"/>
                        </a:cubicBezTo>
                        <a:cubicBezTo>
                          <a:pt x="16" y="9"/>
                          <a:pt x="16" y="9"/>
                          <a:pt x="16" y="8"/>
                        </a:cubicBezTo>
                        <a:cubicBezTo>
                          <a:pt x="17" y="8"/>
                          <a:pt x="17" y="7"/>
                          <a:pt x="18" y="7"/>
                        </a:cubicBezTo>
                        <a:cubicBezTo>
                          <a:pt x="19" y="6"/>
                          <a:pt x="20" y="6"/>
                          <a:pt x="22" y="6"/>
                        </a:cubicBez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24" name="Freeform 1571">
                    <a:extLst>
                      <a:ext uri="{FF2B5EF4-FFF2-40B4-BE49-F238E27FC236}">
                        <a16:creationId xmlns:a16="http://schemas.microsoft.com/office/drawing/2014/main" id="{61B4D097-9EF9-43C9-8F3F-520888793C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9" y="3213"/>
                    <a:ext cx="158" cy="123"/>
                  </a:xfrm>
                  <a:custGeom>
                    <a:avLst/>
                    <a:gdLst>
                      <a:gd name="T0" fmla="*/ 158 w 158"/>
                      <a:gd name="T1" fmla="*/ 93 h 123"/>
                      <a:gd name="T2" fmla="*/ 0 w 158"/>
                      <a:gd name="T3" fmla="*/ 0 h 123"/>
                      <a:gd name="T4" fmla="*/ 0 w 158"/>
                      <a:gd name="T5" fmla="*/ 30 h 123"/>
                      <a:gd name="T6" fmla="*/ 158 w 158"/>
                      <a:gd name="T7" fmla="*/ 123 h 123"/>
                      <a:gd name="T8" fmla="*/ 158 w 158"/>
                      <a:gd name="T9" fmla="*/ 93 h 1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58" h="123">
                        <a:moveTo>
                          <a:pt x="158" y="93"/>
                        </a:moveTo>
                        <a:lnTo>
                          <a:pt x="0" y="0"/>
                        </a:lnTo>
                        <a:lnTo>
                          <a:pt x="0" y="30"/>
                        </a:lnTo>
                        <a:lnTo>
                          <a:pt x="158" y="123"/>
                        </a:lnTo>
                        <a:lnTo>
                          <a:pt x="158" y="93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25" name="Freeform 1572">
                    <a:extLst>
                      <a:ext uri="{FF2B5EF4-FFF2-40B4-BE49-F238E27FC236}">
                        <a16:creationId xmlns:a16="http://schemas.microsoft.com/office/drawing/2014/main" id="{361A4F77-0484-4A51-9251-8EEEE2EE52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61" y="3261"/>
                    <a:ext cx="78" cy="75"/>
                  </a:xfrm>
                  <a:custGeom>
                    <a:avLst/>
                    <a:gdLst>
                      <a:gd name="T0" fmla="*/ 0 w 78"/>
                      <a:gd name="T1" fmla="*/ 45 h 75"/>
                      <a:gd name="T2" fmla="*/ 0 w 78"/>
                      <a:gd name="T3" fmla="*/ 75 h 75"/>
                      <a:gd name="T4" fmla="*/ 78 w 78"/>
                      <a:gd name="T5" fmla="*/ 30 h 75"/>
                      <a:gd name="T6" fmla="*/ 78 w 78"/>
                      <a:gd name="T7" fmla="*/ 0 h 75"/>
                      <a:gd name="T8" fmla="*/ 0 w 78"/>
                      <a:gd name="T9" fmla="*/ 45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8" h="75">
                        <a:moveTo>
                          <a:pt x="0" y="45"/>
                        </a:moveTo>
                        <a:lnTo>
                          <a:pt x="0" y="75"/>
                        </a:lnTo>
                        <a:lnTo>
                          <a:pt x="78" y="30"/>
                        </a:lnTo>
                        <a:lnTo>
                          <a:pt x="78" y="0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568C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26" name="Freeform 1573">
                    <a:extLst>
                      <a:ext uri="{FF2B5EF4-FFF2-40B4-BE49-F238E27FC236}">
                        <a16:creationId xmlns:a16="http://schemas.microsoft.com/office/drawing/2014/main" id="{7C8E2055-AED5-4AC6-8434-E1B60AEA71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2" y="3410"/>
                    <a:ext cx="4" cy="4"/>
                  </a:xfrm>
                  <a:custGeom>
                    <a:avLst/>
                    <a:gdLst>
                      <a:gd name="T0" fmla="*/ 2 w 3"/>
                      <a:gd name="T1" fmla="*/ 0 h 2"/>
                      <a:gd name="T2" fmla="*/ 1 w 3"/>
                      <a:gd name="T3" fmla="*/ 0 h 2"/>
                      <a:gd name="T4" fmla="*/ 1 w 3"/>
                      <a:gd name="T5" fmla="*/ 0 h 2"/>
                      <a:gd name="T6" fmla="*/ 0 w 3"/>
                      <a:gd name="T7" fmla="*/ 0 h 2"/>
                      <a:gd name="T8" fmla="*/ 0 w 3"/>
                      <a:gd name="T9" fmla="*/ 1 h 2"/>
                      <a:gd name="T10" fmla="*/ 0 w 3"/>
                      <a:gd name="T11" fmla="*/ 1 h 2"/>
                      <a:gd name="T12" fmla="*/ 0 w 3"/>
                      <a:gd name="T13" fmla="*/ 1 h 2"/>
                      <a:gd name="T14" fmla="*/ 0 w 3"/>
                      <a:gd name="T15" fmla="*/ 2 h 2"/>
                      <a:gd name="T16" fmla="*/ 0 w 3"/>
                      <a:gd name="T17" fmla="*/ 2 h 2"/>
                      <a:gd name="T18" fmla="*/ 3 w 3"/>
                      <a:gd name="T19" fmla="*/ 0 h 2"/>
                      <a:gd name="T20" fmla="*/ 2 w 3"/>
                      <a:gd name="T21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3" h="2">
                        <a:moveTo>
                          <a:pt x="2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5D903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27" name="Freeform 1574">
                    <a:extLst>
                      <a:ext uri="{FF2B5EF4-FFF2-40B4-BE49-F238E27FC236}">
                        <a16:creationId xmlns:a16="http://schemas.microsoft.com/office/drawing/2014/main" id="{82E4F79F-5CD0-464D-A3E3-992DE00009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0" y="3418"/>
                    <a:ext cx="5" cy="4"/>
                  </a:xfrm>
                  <a:custGeom>
                    <a:avLst/>
                    <a:gdLst>
                      <a:gd name="T0" fmla="*/ 3 w 3"/>
                      <a:gd name="T1" fmla="*/ 0 h 2"/>
                      <a:gd name="T2" fmla="*/ 3 w 3"/>
                      <a:gd name="T3" fmla="*/ 0 h 2"/>
                      <a:gd name="T4" fmla="*/ 0 w 3"/>
                      <a:gd name="T5" fmla="*/ 2 h 2"/>
                      <a:gd name="T6" fmla="*/ 0 w 3"/>
                      <a:gd name="T7" fmla="*/ 2 h 2"/>
                      <a:gd name="T8" fmla="*/ 1 w 3"/>
                      <a:gd name="T9" fmla="*/ 2 h 2"/>
                      <a:gd name="T10" fmla="*/ 1 w 3"/>
                      <a:gd name="T11" fmla="*/ 2 h 2"/>
                      <a:gd name="T12" fmla="*/ 2 w 3"/>
                      <a:gd name="T13" fmla="*/ 2 h 2"/>
                      <a:gd name="T14" fmla="*/ 2 w 3"/>
                      <a:gd name="T15" fmla="*/ 2 h 2"/>
                      <a:gd name="T16" fmla="*/ 3 w 3"/>
                      <a:gd name="T17" fmla="*/ 2 h 2"/>
                      <a:gd name="T18" fmla="*/ 3 w 3"/>
                      <a:gd name="T19" fmla="*/ 2 h 2"/>
                      <a:gd name="T20" fmla="*/ 3 w 3"/>
                      <a:gd name="T21" fmla="*/ 1 h 2"/>
                      <a:gd name="T22" fmla="*/ 3 w 3"/>
                      <a:gd name="T23" fmla="*/ 1 h 2"/>
                      <a:gd name="T24" fmla="*/ 3 w 3"/>
                      <a:gd name="T25" fmla="*/ 1 h 2"/>
                      <a:gd name="T26" fmla="*/ 3 w 3"/>
                      <a:gd name="T27" fmla="*/ 1 h 2"/>
                      <a:gd name="T28" fmla="*/ 3 w 3"/>
                      <a:gd name="T2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" h="2">
                        <a:moveTo>
                          <a:pt x="3" y="0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5D903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28" name="Freeform 1575">
                    <a:extLst>
                      <a:ext uri="{FF2B5EF4-FFF2-40B4-BE49-F238E27FC236}">
                        <a16:creationId xmlns:a16="http://schemas.microsoft.com/office/drawing/2014/main" id="{A2FC435D-F072-42C0-9DC3-ED1B952A4B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8" y="3379"/>
                    <a:ext cx="33" cy="20"/>
                  </a:xfrm>
                  <a:custGeom>
                    <a:avLst/>
                    <a:gdLst>
                      <a:gd name="T0" fmla="*/ 18 w 21"/>
                      <a:gd name="T1" fmla="*/ 2 h 13"/>
                      <a:gd name="T2" fmla="*/ 3 w 21"/>
                      <a:gd name="T3" fmla="*/ 2 h 13"/>
                      <a:gd name="T4" fmla="*/ 0 w 21"/>
                      <a:gd name="T5" fmla="*/ 5 h 13"/>
                      <a:gd name="T6" fmla="*/ 0 w 21"/>
                      <a:gd name="T7" fmla="*/ 5 h 13"/>
                      <a:gd name="T8" fmla="*/ 0 w 21"/>
                      <a:gd name="T9" fmla="*/ 6 h 13"/>
                      <a:gd name="T10" fmla="*/ 3 w 21"/>
                      <a:gd name="T11" fmla="*/ 11 h 13"/>
                      <a:gd name="T12" fmla="*/ 18 w 21"/>
                      <a:gd name="T13" fmla="*/ 11 h 13"/>
                      <a:gd name="T14" fmla="*/ 20 w 21"/>
                      <a:gd name="T15" fmla="*/ 9 h 13"/>
                      <a:gd name="T16" fmla="*/ 20 w 21"/>
                      <a:gd name="T17" fmla="*/ 8 h 13"/>
                      <a:gd name="T18" fmla="*/ 21 w 21"/>
                      <a:gd name="T19" fmla="*/ 7 h 13"/>
                      <a:gd name="T20" fmla="*/ 18 w 21"/>
                      <a:gd name="T21" fmla="*/ 2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21" h="13">
                        <a:moveTo>
                          <a:pt x="18" y="2"/>
                        </a:moveTo>
                        <a:cubicBezTo>
                          <a:pt x="14" y="0"/>
                          <a:pt x="7" y="0"/>
                          <a:pt x="3" y="2"/>
                        </a:cubicBezTo>
                        <a:cubicBezTo>
                          <a:pt x="2" y="3"/>
                          <a:pt x="1" y="4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8"/>
                          <a:pt x="1" y="9"/>
                          <a:pt x="3" y="11"/>
                        </a:cubicBezTo>
                        <a:cubicBezTo>
                          <a:pt x="7" y="13"/>
                          <a:pt x="14" y="13"/>
                          <a:pt x="18" y="11"/>
                        </a:cubicBezTo>
                        <a:cubicBezTo>
                          <a:pt x="19" y="10"/>
                          <a:pt x="19" y="9"/>
                          <a:pt x="20" y="9"/>
                        </a:cubicBezTo>
                        <a:cubicBezTo>
                          <a:pt x="20" y="8"/>
                          <a:pt x="20" y="8"/>
                          <a:pt x="20" y="8"/>
                        </a:cubicBezTo>
                        <a:cubicBezTo>
                          <a:pt x="21" y="7"/>
                          <a:pt x="21" y="7"/>
                          <a:pt x="21" y="7"/>
                        </a:cubicBezTo>
                        <a:cubicBezTo>
                          <a:pt x="21" y="6"/>
                          <a:pt x="20" y="4"/>
                          <a:pt x="18" y="2"/>
                        </a:cubicBez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29" name="Freeform 1576">
                    <a:extLst>
                      <a:ext uri="{FF2B5EF4-FFF2-40B4-BE49-F238E27FC236}">
                        <a16:creationId xmlns:a16="http://schemas.microsoft.com/office/drawing/2014/main" id="{3E72E8E7-72E8-4C85-B5CC-0DD9A94B96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6" y="3433"/>
                    <a:ext cx="34" cy="22"/>
                  </a:xfrm>
                  <a:custGeom>
                    <a:avLst/>
                    <a:gdLst>
                      <a:gd name="T0" fmla="*/ 18 w 22"/>
                      <a:gd name="T1" fmla="*/ 3 h 14"/>
                      <a:gd name="T2" fmla="*/ 4 w 22"/>
                      <a:gd name="T3" fmla="*/ 3 h 14"/>
                      <a:gd name="T4" fmla="*/ 1 w 22"/>
                      <a:gd name="T5" fmla="*/ 8 h 14"/>
                      <a:gd name="T6" fmla="*/ 4 w 22"/>
                      <a:gd name="T7" fmla="*/ 11 h 14"/>
                      <a:gd name="T8" fmla="*/ 18 w 22"/>
                      <a:gd name="T9" fmla="*/ 11 h 14"/>
                      <a:gd name="T10" fmla="*/ 21 w 22"/>
                      <a:gd name="T11" fmla="*/ 8 h 14"/>
                      <a:gd name="T12" fmla="*/ 18 w 22"/>
                      <a:gd name="T13" fmla="*/ 3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2" h="14">
                        <a:moveTo>
                          <a:pt x="18" y="3"/>
                        </a:moveTo>
                        <a:cubicBezTo>
                          <a:pt x="14" y="0"/>
                          <a:pt x="8" y="0"/>
                          <a:pt x="4" y="3"/>
                        </a:cubicBezTo>
                        <a:cubicBezTo>
                          <a:pt x="1" y="4"/>
                          <a:pt x="0" y="6"/>
                          <a:pt x="1" y="8"/>
                        </a:cubicBezTo>
                        <a:cubicBezTo>
                          <a:pt x="1" y="9"/>
                          <a:pt x="2" y="10"/>
                          <a:pt x="4" y="11"/>
                        </a:cubicBezTo>
                        <a:cubicBezTo>
                          <a:pt x="8" y="14"/>
                          <a:pt x="14" y="14"/>
                          <a:pt x="18" y="11"/>
                        </a:cubicBezTo>
                        <a:cubicBezTo>
                          <a:pt x="20" y="10"/>
                          <a:pt x="21" y="9"/>
                          <a:pt x="21" y="8"/>
                        </a:cubicBezTo>
                        <a:cubicBezTo>
                          <a:pt x="22" y="6"/>
                          <a:pt x="21" y="4"/>
                          <a:pt x="18" y="3"/>
                        </a:cubicBez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30" name="Freeform 1577">
                    <a:extLst>
                      <a:ext uri="{FF2B5EF4-FFF2-40B4-BE49-F238E27FC236}">
                        <a16:creationId xmlns:a16="http://schemas.microsoft.com/office/drawing/2014/main" id="{E8956A84-8152-43CB-92CC-FAA7F1320814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831" y="3407"/>
                    <a:ext cx="33" cy="19"/>
                  </a:xfrm>
                  <a:custGeom>
                    <a:avLst/>
                    <a:gdLst>
                      <a:gd name="T0" fmla="*/ 19 w 21"/>
                      <a:gd name="T1" fmla="*/ 2 h 12"/>
                      <a:gd name="T2" fmla="*/ 20 w 21"/>
                      <a:gd name="T3" fmla="*/ 1 h 12"/>
                      <a:gd name="T4" fmla="*/ 18 w 21"/>
                      <a:gd name="T5" fmla="*/ 0 h 12"/>
                      <a:gd name="T6" fmla="*/ 17 w 21"/>
                      <a:gd name="T7" fmla="*/ 1 h 12"/>
                      <a:gd name="T8" fmla="*/ 12 w 21"/>
                      <a:gd name="T9" fmla="*/ 0 h 12"/>
                      <a:gd name="T10" fmla="*/ 8 w 21"/>
                      <a:gd name="T11" fmla="*/ 1 h 12"/>
                      <a:gd name="T12" fmla="*/ 7 w 21"/>
                      <a:gd name="T13" fmla="*/ 2 h 12"/>
                      <a:gd name="T14" fmla="*/ 7 w 21"/>
                      <a:gd name="T15" fmla="*/ 4 h 12"/>
                      <a:gd name="T16" fmla="*/ 9 w 21"/>
                      <a:gd name="T17" fmla="*/ 6 h 12"/>
                      <a:gd name="T18" fmla="*/ 5 w 21"/>
                      <a:gd name="T19" fmla="*/ 8 h 12"/>
                      <a:gd name="T20" fmla="*/ 5 w 21"/>
                      <a:gd name="T21" fmla="*/ 7 h 12"/>
                      <a:gd name="T22" fmla="*/ 6 w 21"/>
                      <a:gd name="T23" fmla="*/ 6 h 12"/>
                      <a:gd name="T24" fmla="*/ 2 w 21"/>
                      <a:gd name="T25" fmla="*/ 4 h 12"/>
                      <a:gd name="T26" fmla="*/ 0 w 21"/>
                      <a:gd name="T27" fmla="*/ 5 h 12"/>
                      <a:gd name="T28" fmla="*/ 0 w 21"/>
                      <a:gd name="T29" fmla="*/ 6 h 12"/>
                      <a:gd name="T30" fmla="*/ 1 w 21"/>
                      <a:gd name="T31" fmla="*/ 8 h 12"/>
                      <a:gd name="T32" fmla="*/ 3 w 21"/>
                      <a:gd name="T33" fmla="*/ 9 h 12"/>
                      <a:gd name="T34" fmla="*/ 1 w 21"/>
                      <a:gd name="T35" fmla="*/ 10 h 12"/>
                      <a:gd name="T36" fmla="*/ 2 w 21"/>
                      <a:gd name="T37" fmla="*/ 11 h 12"/>
                      <a:gd name="T38" fmla="*/ 4 w 21"/>
                      <a:gd name="T39" fmla="*/ 10 h 12"/>
                      <a:gd name="T40" fmla="*/ 6 w 21"/>
                      <a:gd name="T41" fmla="*/ 11 h 12"/>
                      <a:gd name="T42" fmla="*/ 9 w 21"/>
                      <a:gd name="T43" fmla="*/ 12 h 12"/>
                      <a:gd name="T44" fmla="*/ 12 w 21"/>
                      <a:gd name="T45" fmla="*/ 11 h 12"/>
                      <a:gd name="T46" fmla="*/ 14 w 21"/>
                      <a:gd name="T47" fmla="*/ 11 h 12"/>
                      <a:gd name="T48" fmla="*/ 16 w 21"/>
                      <a:gd name="T49" fmla="*/ 8 h 12"/>
                      <a:gd name="T50" fmla="*/ 13 w 21"/>
                      <a:gd name="T51" fmla="*/ 5 h 12"/>
                      <a:gd name="T52" fmla="*/ 16 w 21"/>
                      <a:gd name="T53" fmla="*/ 3 h 12"/>
                      <a:gd name="T54" fmla="*/ 16 w 21"/>
                      <a:gd name="T55" fmla="*/ 4 h 12"/>
                      <a:gd name="T56" fmla="*/ 16 w 21"/>
                      <a:gd name="T57" fmla="*/ 5 h 12"/>
                      <a:gd name="T58" fmla="*/ 20 w 21"/>
                      <a:gd name="T59" fmla="*/ 6 h 12"/>
                      <a:gd name="T60" fmla="*/ 21 w 21"/>
                      <a:gd name="T61" fmla="*/ 4 h 12"/>
                      <a:gd name="T62" fmla="*/ 19 w 21"/>
                      <a:gd name="T63" fmla="*/ 2 h 12"/>
                      <a:gd name="T64" fmla="*/ 10 w 21"/>
                      <a:gd name="T65" fmla="*/ 8 h 12"/>
                      <a:gd name="T66" fmla="*/ 10 w 21"/>
                      <a:gd name="T67" fmla="*/ 8 h 12"/>
                      <a:gd name="T68" fmla="*/ 10 w 21"/>
                      <a:gd name="T69" fmla="*/ 8 h 12"/>
                      <a:gd name="T70" fmla="*/ 10 w 21"/>
                      <a:gd name="T71" fmla="*/ 8 h 12"/>
                      <a:gd name="T72" fmla="*/ 10 w 21"/>
                      <a:gd name="T73" fmla="*/ 9 h 12"/>
                      <a:gd name="T74" fmla="*/ 10 w 21"/>
                      <a:gd name="T75" fmla="*/ 9 h 12"/>
                      <a:gd name="T76" fmla="*/ 9 w 21"/>
                      <a:gd name="T77" fmla="*/ 9 h 12"/>
                      <a:gd name="T78" fmla="*/ 9 w 21"/>
                      <a:gd name="T79" fmla="*/ 9 h 12"/>
                      <a:gd name="T80" fmla="*/ 8 w 21"/>
                      <a:gd name="T81" fmla="*/ 9 h 12"/>
                      <a:gd name="T82" fmla="*/ 8 w 21"/>
                      <a:gd name="T83" fmla="*/ 9 h 12"/>
                      <a:gd name="T84" fmla="*/ 7 w 21"/>
                      <a:gd name="T85" fmla="*/ 9 h 12"/>
                      <a:gd name="T86" fmla="*/ 7 w 21"/>
                      <a:gd name="T87" fmla="*/ 9 h 12"/>
                      <a:gd name="T88" fmla="*/ 10 w 21"/>
                      <a:gd name="T89" fmla="*/ 7 h 12"/>
                      <a:gd name="T90" fmla="*/ 10 w 21"/>
                      <a:gd name="T91" fmla="*/ 7 h 12"/>
                      <a:gd name="T92" fmla="*/ 10 w 21"/>
                      <a:gd name="T93" fmla="*/ 8 h 12"/>
                      <a:gd name="T94" fmla="*/ 15 w 21"/>
                      <a:gd name="T95" fmla="*/ 2 h 12"/>
                      <a:gd name="T96" fmla="*/ 12 w 21"/>
                      <a:gd name="T97" fmla="*/ 4 h 12"/>
                      <a:gd name="T98" fmla="*/ 12 w 21"/>
                      <a:gd name="T99" fmla="*/ 4 h 12"/>
                      <a:gd name="T100" fmla="*/ 12 w 21"/>
                      <a:gd name="T101" fmla="*/ 3 h 12"/>
                      <a:gd name="T102" fmla="*/ 12 w 21"/>
                      <a:gd name="T103" fmla="*/ 3 h 12"/>
                      <a:gd name="T104" fmla="*/ 12 w 21"/>
                      <a:gd name="T105" fmla="*/ 3 h 12"/>
                      <a:gd name="T106" fmla="*/ 12 w 21"/>
                      <a:gd name="T107" fmla="*/ 2 h 12"/>
                      <a:gd name="T108" fmla="*/ 13 w 21"/>
                      <a:gd name="T109" fmla="*/ 2 h 12"/>
                      <a:gd name="T110" fmla="*/ 13 w 21"/>
                      <a:gd name="T111" fmla="*/ 2 h 12"/>
                      <a:gd name="T112" fmla="*/ 14 w 21"/>
                      <a:gd name="T113" fmla="*/ 2 h 12"/>
                      <a:gd name="T114" fmla="*/ 15 w 21"/>
                      <a:gd name="T115" fmla="*/ 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1" h="12">
                        <a:moveTo>
                          <a:pt x="19" y="2"/>
                        </a:moveTo>
                        <a:cubicBezTo>
                          <a:pt x="20" y="1"/>
                          <a:pt x="20" y="1"/>
                          <a:pt x="20" y="1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6" y="0"/>
                          <a:pt x="14" y="0"/>
                          <a:pt x="12" y="0"/>
                        </a:cubicBezTo>
                        <a:cubicBezTo>
                          <a:pt x="11" y="0"/>
                          <a:pt x="9" y="0"/>
                          <a:pt x="8" y="1"/>
                        </a:cubicBezTo>
                        <a:cubicBezTo>
                          <a:pt x="7" y="1"/>
                          <a:pt x="7" y="2"/>
                          <a:pt x="7" y="2"/>
                        </a:cubicBezTo>
                        <a:cubicBezTo>
                          <a:pt x="7" y="3"/>
                          <a:pt x="7" y="3"/>
                          <a:pt x="7" y="4"/>
                        </a:cubicBezTo>
                        <a:cubicBezTo>
                          <a:pt x="7" y="4"/>
                          <a:pt x="8" y="5"/>
                          <a:pt x="9" y="6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6"/>
                          <a:pt x="6" y="6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1" y="4"/>
                          <a:pt x="1" y="5"/>
                          <a:pt x="0" y="5"/>
                        </a:cubicBezTo>
                        <a:cubicBezTo>
                          <a:pt x="0" y="5"/>
                          <a:pt x="0" y="6"/>
                          <a:pt x="0" y="6"/>
                        </a:cubicBezTo>
                        <a:cubicBezTo>
                          <a:pt x="0" y="7"/>
                          <a:pt x="0" y="7"/>
                          <a:pt x="1" y="8"/>
                        </a:cubicBezTo>
                        <a:cubicBezTo>
                          <a:pt x="1" y="8"/>
                          <a:pt x="2" y="9"/>
                          <a:pt x="3" y="9"/>
                        </a:cubicBezTo>
                        <a:cubicBezTo>
                          <a:pt x="1" y="10"/>
                          <a:pt x="1" y="10"/>
                          <a:pt x="1" y="10"/>
                        </a:cubicBezTo>
                        <a:cubicBezTo>
                          <a:pt x="2" y="11"/>
                          <a:pt x="2" y="11"/>
                          <a:pt x="2" y="11"/>
                        </a:cubicBezTo>
                        <a:cubicBezTo>
                          <a:pt x="4" y="10"/>
                          <a:pt x="4" y="10"/>
                          <a:pt x="4" y="10"/>
                        </a:cubicBezTo>
                        <a:cubicBezTo>
                          <a:pt x="5" y="11"/>
                          <a:pt x="6" y="11"/>
                          <a:pt x="6" y="11"/>
                        </a:cubicBezTo>
                        <a:cubicBezTo>
                          <a:pt x="7" y="11"/>
                          <a:pt x="8" y="11"/>
                          <a:pt x="9" y="12"/>
                        </a:cubicBezTo>
                        <a:cubicBezTo>
                          <a:pt x="10" y="12"/>
                          <a:pt x="11" y="12"/>
                          <a:pt x="12" y="11"/>
                        </a:cubicBezTo>
                        <a:cubicBezTo>
                          <a:pt x="12" y="11"/>
                          <a:pt x="13" y="11"/>
                          <a:pt x="14" y="11"/>
                        </a:cubicBezTo>
                        <a:cubicBezTo>
                          <a:pt x="15" y="10"/>
                          <a:pt x="16" y="9"/>
                          <a:pt x="16" y="8"/>
                        </a:cubicBezTo>
                        <a:cubicBezTo>
                          <a:pt x="16" y="7"/>
                          <a:pt x="15" y="6"/>
                          <a:pt x="13" y="5"/>
                        </a:cubicBezTo>
                        <a:cubicBezTo>
                          <a:pt x="16" y="3"/>
                          <a:pt x="16" y="3"/>
                          <a:pt x="16" y="3"/>
                        </a:cubicBezTo>
                        <a:cubicBezTo>
                          <a:pt x="16" y="4"/>
                          <a:pt x="16" y="4"/>
                          <a:pt x="16" y="4"/>
                        </a:cubicBezTo>
                        <a:cubicBezTo>
                          <a:pt x="16" y="4"/>
                          <a:pt x="16" y="4"/>
                          <a:pt x="16" y="5"/>
                        </a:cubicBezTo>
                        <a:cubicBezTo>
                          <a:pt x="20" y="6"/>
                          <a:pt x="20" y="6"/>
                          <a:pt x="20" y="6"/>
                        </a:cubicBezTo>
                        <a:cubicBezTo>
                          <a:pt x="21" y="6"/>
                          <a:pt x="21" y="5"/>
                          <a:pt x="21" y="4"/>
                        </a:cubicBezTo>
                        <a:cubicBezTo>
                          <a:pt x="21" y="3"/>
                          <a:pt x="20" y="3"/>
                          <a:pt x="19" y="2"/>
                        </a:cubicBezTo>
                        <a:close/>
                        <a:moveTo>
                          <a:pt x="10" y="8"/>
                        </a:move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9" y="9"/>
                          <a:pt x="9" y="9"/>
                          <a:pt x="9" y="9"/>
                        </a:cubicBezTo>
                        <a:cubicBezTo>
                          <a:pt x="9" y="9"/>
                          <a:pt x="9" y="9"/>
                          <a:pt x="9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0" y="7"/>
                          <a:pt x="10" y="8"/>
                          <a:pt x="10" y="8"/>
                        </a:cubicBezTo>
                        <a:close/>
                        <a:moveTo>
                          <a:pt x="15" y="2"/>
                        </a:moveTo>
                        <a:cubicBezTo>
                          <a:pt x="12" y="4"/>
                          <a:pt x="12" y="4"/>
                          <a:pt x="12" y="4"/>
                        </a:cubicBezTo>
                        <a:cubicBezTo>
                          <a:pt x="12" y="4"/>
                          <a:pt x="12" y="4"/>
                          <a:pt x="12" y="4"/>
                        </a:cubicBezTo>
                        <a:cubicBezTo>
                          <a:pt x="12" y="3"/>
                          <a:pt x="12" y="3"/>
                          <a:pt x="12" y="3"/>
                        </a:cubicBezTo>
                        <a:cubicBezTo>
                          <a:pt x="12" y="3"/>
                          <a:pt x="12" y="3"/>
                          <a:pt x="12" y="3"/>
                        </a:cubicBezTo>
                        <a:cubicBezTo>
                          <a:pt x="12" y="3"/>
                          <a:pt x="12" y="3"/>
                          <a:pt x="12" y="3"/>
                        </a:cubicBezTo>
                        <a:cubicBezTo>
                          <a:pt x="12" y="2"/>
                          <a:pt x="12" y="2"/>
                          <a:pt x="12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4" y="2"/>
                          <a:pt x="14" y="2"/>
                          <a:pt x="14" y="2"/>
                        </a:cubicBezTo>
                        <a:cubicBezTo>
                          <a:pt x="14" y="2"/>
                          <a:pt x="14" y="2"/>
                          <a:pt x="15" y="2"/>
                        </a:cubicBezTo>
                        <a:close/>
                      </a:path>
                    </a:pathLst>
                  </a:custGeom>
                  <a:solidFill>
                    <a:srgbClr val="DCEAC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31" name="Freeform 1578">
                    <a:extLst>
                      <a:ext uri="{FF2B5EF4-FFF2-40B4-BE49-F238E27FC236}">
                        <a16:creationId xmlns:a16="http://schemas.microsoft.com/office/drawing/2014/main" id="{52D2F16F-D9DA-4DEB-BDF2-626ADB16828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847" y="3396"/>
                    <a:ext cx="63" cy="40"/>
                  </a:xfrm>
                  <a:custGeom>
                    <a:avLst/>
                    <a:gdLst>
                      <a:gd name="T0" fmla="*/ 34 w 40"/>
                      <a:gd name="T1" fmla="*/ 5 h 25"/>
                      <a:gd name="T2" fmla="*/ 6 w 40"/>
                      <a:gd name="T3" fmla="*/ 5 h 25"/>
                      <a:gd name="T4" fmla="*/ 5 w 40"/>
                      <a:gd name="T5" fmla="*/ 5 h 25"/>
                      <a:gd name="T6" fmla="*/ 1 w 40"/>
                      <a:gd name="T7" fmla="*/ 9 h 25"/>
                      <a:gd name="T8" fmla="*/ 1 w 40"/>
                      <a:gd name="T9" fmla="*/ 9 h 25"/>
                      <a:gd name="T10" fmla="*/ 1 w 40"/>
                      <a:gd name="T11" fmla="*/ 9 h 25"/>
                      <a:gd name="T12" fmla="*/ 1 w 40"/>
                      <a:gd name="T13" fmla="*/ 10 h 25"/>
                      <a:gd name="T14" fmla="*/ 0 w 40"/>
                      <a:gd name="T15" fmla="*/ 11 h 25"/>
                      <a:gd name="T16" fmla="*/ 0 w 40"/>
                      <a:gd name="T17" fmla="*/ 13 h 25"/>
                      <a:gd name="T18" fmla="*/ 0 w 40"/>
                      <a:gd name="T19" fmla="*/ 13 h 25"/>
                      <a:gd name="T20" fmla="*/ 6 w 40"/>
                      <a:gd name="T21" fmla="*/ 21 h 25"/>
                      <a:gd name="T22" fmla="*/ 8 w 40"/>
                      <a:gd name="T23" fmla="*/ 22 h 25"/>
                      <a:gd name="T24" fmla="*/ 10 w 40"/>
                      <a:gd name="T25" fmla="*/ 23 h 25"/>
                      <a:gd name="T26" fmla="*/ 10 w 40"/>
                      <a:gd name="T27" fmla="*/ 23 h 25"/>
                      <a:gd name="T28" fmla="*/ 34 w 40"/>
                      <a:gd name="T29" fmla="*/ 21 h 25"/>
                      <a:gd name="T30" fmla="*/ 40 w 40"/>
                      <a:gd name="T31" fmla="*/ 13 h 25"/>
                      <a:gd name="T32" fmla="*/ 40 w 40"/>
                      <a:gd name="T33" fmla="*/ 11 h 25"/>
                      <a:gd name="T34" fmla="*/ 40 w 40"/>
                      <a:gd name="T35" fmla="*/ 10 h 25"/>
                      <a:gd name="T36" fmla="*/ 39 w 40"/>
                      <a:gd name="T37" fmla="*/ 9 h 25"/>
                      <a:gd name="T38" fmla="*/ 39 w 40"/>
                      <a:gd name="T39" fmla="*/ 9 h 25"/>
                      <a:gd name="T40" fmla="*/ 34 w 40"/>
                      <a:gd name="T41" fmla="*/ 5 h 25"/>
                      <a:gd name="T42" fmla="*/ 30 w 40"/>
                      <a:gd name="T43" fmla="*/ 13 h 25"/>
                      <a:gd name="T44" fmla="*/ 26 w 40"/>
                      <a:gd name="T45" fmla="*/ 12 h 25"/>
                      <a:gd name="T46" fmla="*/ 26 w 40"/>
                      <a:gd name="T47" fmla="*/ 11 h 25"/>
                      <a:gd name="T48" fmla="*/ 26 w 40"/>
                      <a:gd name="T49" fmla="*/ 10 h 25"/>
                      <a:gd name="T50" fmla="*/ 23 w 40"/>
                      <a:gd name="T51" fmla="*/ 12 h 25"/>
                      <a:gd name="T52" fmla="*/ 26 w 40"/>
                      <a:gd name="T53" fmla="*/ 15 h 25"/>
                      <a:gd name="T54" fmla="*/ 24 w 40"/>
                      <a:gd name="T55" fmla="*/ 18 h 25"/>
                      <a:gd name="T56" fmla="*/ 22 w 40"/>
                      <a:gd name="T57" fmla="*/ 18 h 25"/>
                      <a:gd name="T58" fmla="*/ 19 w 40"/>
                      <a:gd name="T59" fmla="*/ 19 h 25"/>
                      <a:gd name="T60" fmla="*/ 16 w 40"/>
                      <a:gd name="T61" fmla="*/ 18 h 25"/>
                      <a:gd name="T62" fmla="*/ 14 w 40"/>
                      <a:gd name="T63" fmla="*/ 17 h 25"/>
                      <a:gd name="T64" fmla="*/ 12 w 40"/>
                      <a:gd name="T65" fmla="*/ 18 h 25"/>
                      <a:gd name="T66" fmla="*/ 11 w 40"/>
                      <a:gd name="T67" fmla="*/ 17 h 25"/>
                      <a:gd name="T68" fmla="*/ 13 w 40"/>
                      <a:gd name="T69" fmla="*/ 16 h 25"/>
                      <a:gd name="T70" fmla="*/ 11 w 40"/>
                      <a:gd name="T71" fmla="*/ 15 h 25"/>
                      <a:gd name="T72" fmla="*/ 10 w 40"/>
                      <a:gd name="T73" fmla="*/ 13 h 25"/>
                      <a:gd name="T74" fmla="*/ 10 w 40"/>
                      <a:gd name="T75" fmla="*/ 12 h 25"/>
                      <a:gd name="T76" fmla="*/ 12 w 40"/>
                      <a:gd name="T77" fmla="*/ 11 h 25"/>
                      <a:gd name="T78" fmla="*/ 16 w 40"/>
                      <a:gd name="T79" fmla="*/ 13 h 25"/>
                      <a:gd name="T80" fmla="*/ 15 w 40"/>
                      <a:gd name="T81" fmla="*/ 14 h 25"/>
                      <a:gd name="T82" fmla="*/ 15 w 40"/>
                      <a:gd name="T83" fmla="*/ 15 h 25"/>
                      <a:gd name="T84" fmla="*/ 19 w 40"/>
                      <a:gd name="T85" fmla="*/ 13 h 25"/>
                      <a:gd name="T86" fmla="*/ 17 w 40"/>
                      <a:gd name="T87" fmla="*/ 11 h 25"/>
                      <a:gd name="T88" fmla="*/ 17 w 40"/>
                      <a:gd name="T89" fmla="*/ 9 h 25"/>
                      <a:gd name="T90" fmla="*/ 18 w 40"/>
                      <a:gd name="T91" fmla="*/ 8 h 25"/>
                      <a:gd name="T92" fmla="*/ 22 w 40"/>
                      <a:gd name="T93" fmla="*/ 7 h 25"/>
                      <a:gd name="T94" fmla="*/ 27 w 40"/>
                      <a:gd name="T95" fmla="*/ 8 h 25"/>
                      <a:gd name="T96" fmla="*/ 28 w 40"/>
                      <a:gd name="T97" fmla="*/ 7 h 25"/>
                      <a:gd name="T98" fmla="*/ 30 w 40"/>
                      <a:gd name="T99" fmla="*/ 8 h 25"/>
                      <a:gd name="T100" fmla="*/ 29 w 40"/>
                      <a:gd name="T101" fmla="*/ 9 h 25"/>
                      <a:gd name="T102" fmla="*/ 31 w 40"/>
                      <a:gd name="T103" fmla="*/ 11 h 25"/>
                      <a:gd name="T104" fmla="*/ 30 w 40"/>
                      <a:gd name="T105" fmla="*/ 13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40" h="25">
                        <a:moveTo>
                          <a:pt x="34" y="5"/>
                        </a:moveTo>
                        <a:cubicBezTo>
                          <a:pt x="26" y="0"/>
                          <a:pt x="14" y="0"/>
                          <a:pt x="6" y="5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3" y="6"/>
                          <a:pt x="2" y="7"/>
                          <a:pt x="1" y="9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1" y="10"/>
                          <a:pt x="1" y="10"/>
                          <a:pt x="1" y="10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0" y="12"/>
                          <a:pt x="0" y="12"/>
                          <a:pt x="0" y="13"/>
                        </a:cubicBezTo>
                        <a:cubicBezTo>
                          <a:pt x="0" y="13"/>
                          <a:pt x="0" y="13"/>
                          <a:pt x="0" y="13"/>
                        </a:cubicBezTo>
                        <a:cubicBezTo>
                          <a:pt x="0" y="16"/>
                          <a:pt x="2" y="19"/>
                          <a:pt x="6" y="21"/>
                        </a:cubicBezTo>
                        <a:cubicBezTo>
                          <a:pt x="7" y="21"/>
                          <a:pt x="7" y="22"/>
                          <a:pt x="8" y="22"/>
                        </a:cubicBezTo>
                        <a:cubicBezTo>
                          <a:pt x="9" y="22"/>
                          <a:pt x="9" y="22"/>
                          <a:pt x="10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8" y="25"/>
                          <a:pt x="28" y="25"/>
                          <a:pt x="34" y="21"/>
                        </a:cubicBezTo>
                        <a:cubicBezTo>
                          <a:pt x="38" y="19"/>
                          <a:pt x="40" y="16"/>
                          <a:pt x="40" y="13"/>
                        </a:cubicBezTo>
                        <a:cubicBezTo>
                          <a:pt x="40" y="12"/>
                          <a:pt x="40" y="11"/>
                          <a:pt x="40" y="11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39" y="9"/>
                          <a:pt x="39" y="9"/>
                          <a:pt x="39" y="9"/>
                        </a:cubicBezTo>
                        <a:cubicBezTo>
                          <a:pt x="39" y="9"/>
                          <a:pt x="39" y="9"/>
                          <a:pt x="39" y="9"/>
                        </a:cubicBezTo>
                        <a:cubicBezTo>
                          <a:pt x="38" y="8"/>
                          <a:pt x="37" y="6"/>
                          <a:pt x="34" y="5"/>
                        </a:cubicBezTo>
                        <a:close/>
                        <a:moveTo>
                          <a:pt x="30" y="13"/>
                        </a:moveTo>
                        <a:cubicBezTo>
                          <a:pt x="26" y="12"/>
                          <a:pt x="26" y="12"/>
                          <a:pt x="26" y="12"/>
                        </a:cubicBezTo>
                        <a:cubicBezTo>
                          <a:pt x="26" y="11"/>
                          <a:pt x="26" y="11"/>
                          <a:pt x="26" y="11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3" y="12"/>
                          <a:pt x="23" y="12"/>
                          <a:pt x="23" y="12"/>
                        </a:cubicBezTo>
                        <a:cubicBezTo>
                          <a:pt x="25" y="13"/>
                          <a:pt x="26" y="14"/>
                          <a:pt x="26" y="15"/>
                        </a:cubicBezTo>
                        <a:cubicBezTo>
                          <a:pt x="26" y="16"/>
                          <a:pt x="25" y="17"/>
                          <a:pt x="24" y="18"/>
                        </a:cubicBezTo>
                        <a:cubicBezTo>
                          <a:pt x="23" y="18"/>
                          <a:pt x="22" y="18"/>
                          <a:pt x="22" y="18"/>
                        </a:cubicBezTo>
                        <a:cubicBezTo>
                          <a:pt x="21" y="19"/>
                          <a:pt x="20" y="19"/>
                          <a:pt x="19" y="19"/>
                        </a:cubicBezTo>
                        <a:cubicBezTo>
                          <a:pt x="18" y="18"/>
                          <a:pt x="17" y="18"/>
                          <a:pt x="16" y="18"/>
                        </a:cubicBezTo>
                        <a:cubicBezTo>
                          <a:pt x="16" y="18"/>
                          <a:pt x="15" y="18"/>
                          <a:pt x="14" y="17"/>
                        </a:cubicBezTo>
                        <a:cubicBezTo>
                          <a:pt x="12" y="18"/>
                          <a:pt x="12" y="18"/>
                          <a:pt x="12" y="18"/>
                        </a:cubicBezTo>
                        <a:cubicBezTo>
                          <a:pt x="11" y="17"/>
                          <a:pt x="11" y="17"/>
                          <a:pt x="11" y="17"/>
                        </a:cubicBezTo>
                        <a:cubicBezTo>
                          <a:pt x="13" y="16"/>
                          <a:pt x="13" y="16"/>
                          <a:pt x="13" y="16"/>
                        </a:cubicBezTo>
                        <a:cubicBezTo>
                          <a:pt x="12" y="16"/>
                          <a:pt x="11" y="15"/>
                          <a:pt x="11" y="15"/>
                        </a:cubicBezTo>
                        <a:cubicBezTo>
                          <a:pt x="10" y="14"/>
                          <a:pt x="10" y="14"/>
                          <a:pt x="10" y="13"/>
                        </a:cubicBezTo>
                        <a:cubicBezTo>
                          <a:pt x="10" y="13"/>
                          <a:pt x="10" y="12"/>
                          <a:pt x="10" y="12"/>
                        </a:cubicBezTo>
                        <a:cubicBezTo>
                          <a:pt x="11" y="12"/>
                          <a:pt x="11" y="11"/>
                          <a:pt x="12" y="11"/>
                        </a:cubicBezTo>
                        <a:cubicBezTo>
                          <a:pt x="16" y="13"/>
                          <a:pt x="16" y="13"/>
                          <a:pt x="16" y="13"/>
                        </a:cubicBezTo>
                        <a:cubicBezTo>
                          <a:pt x="15" y="13"/>
                          <a:pt x="15" y="14"/>
                          <a:pt x="15" y="14"/>
                        </a:cubicBezTo>
                        <a:cubicBezTo>
                          <a:pt x="15" y="14"/>
                          <a:pt x="15" y="14"/>
                          <a:pt x="15" y="15"/>
                        </a:cubicBezTo>
                        <a:cubicBezTo>
                          <a:pt x="19" y="13"/>
                          <a:pt x="19" y="13"/>
                          <a:pt x="19" y="13"/>
                        </a:cubicBezTo>
                        <a:cubicBezTo>
                          <a:pt x="18" y="12"/>
                          <a:pt x="17" y="11"/>
                          <a:pt x="17" y="11"/>
                        </a:cubicBezTo>
                        <a:cubicBezTo>
                          <a:pt x="17" y="10"/>
                          <a:pt x="17" y="10"/>
                          <a:pt x="17" y="9"/>
                        </a:cubicBezTo>
                        <a:cubicBezTo>
                          <a:pt x="17" y="9"/>
                          <a:pt x="17" y="8"/>
                          <a:pt x="18" y="8"/>
                        </a:cubicBezTo>
                        <a:cubicBezTo>
                          <a:pt x="19" y="7"/>
                          <a:pt x="21" y="7"/>
                          <a:pt x="22" y="7"/>
                        </a:cubicBezTo>
                        <a:cubicBezTo>
                          <a:pt x="24" y="7"/>
                          <a:pt x="26" y="7"/>
                          <a:pt x="27" y="8"/>
                        </a:cubicBezTo>
                        <a:cubicBezTo>
                          <a:pt x="28" y="7"/>
                          <a:pt x="28" y="7"/>
                          <a:pt x="28" y="7"/>
                        </a:cubicBezTo>
                        <a:cubicBezTo>
                          <a:pt x="30" y="8"/>
                          <a:pt x="30" y="8"/>
                          <a:pt x="30" y="8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30" y="10"/>
                          <a:pt x="31" y="10"/>
                          <a:pt x="31" y="11"/>
                        </a:cubicBezTo>
                        <a:cubicBezTo>
                          <a:pt x="31" y="12"/>
                          <a:pt x="31" y="13"/>
                          <a:pt x="30" y="13"/>
                        </a:cubicBez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32" name="Freeform 1579">
                    <a:extLst>
                      <a:ext uri="{FF2B5EF4-FFF2-40B4-BE49-F238E27FC236}">
                        <a16:creationId xmlns:a16="http://schemas.microsoft.com/office/drawing/2014/main" id="{9312E39C-23B5-4627-B217-DA65CEF435B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903" y="3365"/>
                    <a:ext cx="175" cy="102"/>
                  </a:xfrm>
                  <a:custGeom>
                    <a:avLst/>
                    <a:gdLst>
                      <a:gd name="T0" fmla="*/ 0 w 112"/>
                      <a:gd name="T1" fmla="*/ 22 h 65"/>
                      <a:gd name="T2" fmla="*/ 74 w 112"/>
                      <a:gd name="T3" fmla="*/ 65 h 65"/>
                      <a:gd name="T4" fmla="*/ 91 w 112"/>
                      <a:gd name="T5" fmla="*/ 65 h 65"/>
                      <a:gd name="T6" fmla="*/ 112 w 112"/>
                      <a:gd name="T7" fmla="*/ 53 h 65"/>
                      <a:gd name="T8" fmla="*/ 112 w 112"/>
                      <a:gd name="T9" fmla="*/ 43 h 65"/>
                      <a:gd name="T10" fmla="*/ 38 w 112"/>
                      <a:gd name="T11" fmla="*/ 0 h 65"/>
                      <a:gd name="T12" fmla="*/ 21 w 112"/>
                      <a:gd name="T13" fmla="*/ 0 h 65"/>
                      <a:gd name="T14" fmla="*/ 0 w 112"/>
                      <a:gd name="T15" fmla="*/ 13 h 65"/>
                      <a:gd name="T16" fmla="*/ 2 w 112"/>
                      <a:gd name="T17" fmla="*/ 14 h 65"/>
                      <a:gd name="T18" fmla="*/ 2 w 112"/>
                      <a:gd name="T19" fmla="*/ 14 h 65"/>
                      <a:gd name="T20" fmla="*/ 3 w 112"/>
                      <a:gd name="T21" fmla="*/ 16 h 65"/>
                      <a:gd name="T22" fmla="*/ 0 w 112"/>
                      <a:gd name="T23" fmla="*/ 22 h 65"/>
                      <a:gd name="T24" fmla="*/ 79 w 112"/>
                      <a:gd name="T25" fmla="*/ 46 h 65"/>
                      <a:gd name="T26" fmla="*/ 93 w 112"/>
                      <a:gd name="T27" fmla="*/ 46 h 65"/>
                      <a:gd name="T28" fmla="*/ 96 w 112"/>
                      <a:gd name="T29" fmla="*/ 51 h 65"/>
                      <a:gd name="T30" fmla="*/ 93 w 112"/>
                      <a:gd name="T31" fmla="*/ 54 h 65"/>
                      <a:gd name="T32" fmla="*/ 79 w 112"/>
                      <a:gd name="T33" fmla="*/ 54 h 65"/>
                      <a:gd name="T34" fmla="*/ 76 w 112"/>
                      <a:gd name="T35" fmla="*/ 51 h 65"/>
                      <a:gd name="T36" fmla="*/ 79 w 112"/>
                      <a:gd name="T37" fmla="*/ 46 h 65"/>
                      <a:gd name="T38" fmla="*/ 70 w 112"/>
                      <a:gd name="T39" fmla="*/ 25 h 65"/>
                      <a:gd name="T40" fmla="*/ 75 w 112"/>
                      <a:gd name="T41" fmla="*/ 29 h 65"/>
                      <a:gd name="T42" fmla="*/ 75 w 112"/>
                      <a:gd name="T43" fmla="*/ 29 h 65"/>
                      <a:gd name="T44" fmla="*/ 76 w 112"/>
                      <a:gd name="T45" fmla="*/ 30 h 65"/>
                      <a:gd name="T46" fmla="*/ 76 w 112"/>
                      <a:gd name="T47" fmla="*/ 31 h 65"/>
                      <a:gd name="T48" fmla="*/ 76 w 112"/>
                      <a:gd name="T49" fmla="*/ 33 h 65"/>
                      <a:gd name="T50" fmla="*/ 70 w 112"/>
                      <a:gd name="T51" fmla="*/ 41 h 65"/>
                      <a:gd name="T52" fmla="*/ 46 w 112"/>
                      <a:gd name="T53" fmla="*/ 43 h 65"/>
                      <a:gd name="T54" fmla="*/ 46 w 112"/>
                      <a:gd name="T55" fmla="*/ 43 h 65"/>
                      <a:gd name="T56" fmla="*/ 44 w 112"/>
                      <a:gd name="T57" fmla="*/ 42 h 65"/>
                      <a:gd name="T58" fmla="*/ 42 w 112"/>
                      <a:gd name="T59" fmla="*/ 41 h 65"/>
                      <a:gd name="T60" fmla="*/ 36 w 112"/>
                      <a:gd name="T61" fmla="*/ 33 h 65"/>
                      <a:gd name="T62" fmla="*/ 36 w 112"/>
                      <a:gd name="T63" fmla="*/ 33 h 65"/>
                      <a:gd name="T64" fmla="*/ 36 w 112"/>
                      <a:gd name="T65" fmla="*/ 31 h 65"/>
                      <a:gd name="T66" fmla="*/ 37 w 112"/>
                      <a:gd name="T67" fmla="*/ 30 h 65"/>
                      <a:gd name="T68" fmla="*/ 37 w 112"/>
                      <a:gd name="T69" fmla="*/ 29 h 65"/>
                      <a:gd name="T70" fmla="*/ 37 w 112"/>
                      <a:gd name="T71" fmla="*/ 29 h 65"/>
                      <a:gd name="T72" fmla="*/ 37 w 112"/>
                      <a:gd name="T73" fmla="*/ 29 h 65"/>
                      <a:gd name="T74" fmla="*/ 41 w 112"/>
                      <a:gd name="T75" fmla="*/ 25 h 65"/>
                      <a:gd name="T76" fmla="*/ 42 w 112"/>
                      <a:gd name="T77" fmla="*/ 25 h 65"/>
                      <a:gd name="T78" fmla="*/ 70 w 112"/>
                      <a:gd name="T79" fmla="*/ 25 h 65"/>
                      <a:gd name="T80" fmla="*/ 19 w 112"/>
                      <a:gd name="T81" fmla="*/ 11 h 65"/>
                      <a:gd name="T82" fmla="*/ 34 w 112"/>
                      <a:gd name="T83" fmla="*/ 11 h 65"/>
                      <a:gd name="T84" fmla="*/ 37 w 112"/>
                      <a:gd name="T85" fmla="*/ 16 h 65"/>
                      <a:gd name="T86" fmla="*/ 36 w 112"/>
                      <a:gd name="T87" fmla="*/ 17 h 65"/>
                      <a:gd name="T88" fmla="*/ 36 w 112"/>
                      <a:gd name="T89" fmla="*/ 18 h 65"/>
                      <a:gd name="T90" fmla="*/ 34 w 112"/>
                      <a:gd name="T91" fmla="*/ 20 h 65"/>
                      <a:gd name="T92" fmla="*/ 19 w 112"/>
                      <a:gd name="T93" fmla="*/ 20 h 65"/>
                      <a:gd name="T94" fmla="*/ 16 w 112"/>
                      <a:gd name="T95" fmla="*/ 15 h 65"/>
                      <a:gd name="T96" fmla="*/ 16 w 112"/>
                      <a:gd name="T97" fmla="*/ 14 h 65"/>
                      <a:gd name="T98" fmla="*/ 16 w 112"/>
                      <a:gd name="T99" fmla="*/ 14 h 65"/>
                      <a:gd name="T100" fmla="*/ 19 w 112"/>
                      <a:gd name="T101" fmla="*/ 11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112" h="65">
                        <a:moveTo>
                          <a:pt x="0" y="22"/>
                        </a:moveTo>
                        <a:cubicBezTo>
                          <a:pt x="74" y="65"/>
                          <a:pt x="74" y="65"/>
                          <a:pt x="74" y="65"/>
                        </a:cubicBezTo>
                        <a:cubicBezTo>
                          <a:pt x="79" y="63"/>
                          <a:pt x="86" y="63"/>
                          <a:pt x="91" y="65"/>
                        </a:cubicBezTo>
                        <a:cubicBezTo>
                          <a:pt x="112" y="53"/>
                          <a:pt x="112" y="53"/>
                          <a:pt x="112" y="53"/>
                        </a:cubicBezTo>
                        <a:cubicBezTo>
                          <a:pt x="108" y="50"/>
                          <a:pt x="108" y="46"/>
                          <a:pt x="112" y="43"/>
                        </a:cubicBezTo>
                        <a:cubicBezTo>
                          <a:pt x="38" y="0"/>
                          <a:pt x="38" y="0"/>
                          <a:pt x="38" y="0"/>
                        </a:cubicBezTo>
                        <a:cubicBezTo>
                          <a:pt x="33" y="3"/>
                          <a:pt x="26" y="3"/>
                          <a:pt x="21" y="0"/>
                        </a:cubicBezTo>
                        <a:cubicBezTo>
                          <a:pt x="0" y="13"/>
                          <a:pt x="0" y="13"/>
                          <a:pt x="0" y="13"/>
                        </a:cubicBezTo>
                        <a:cubicBezTo>
                          <a:pt x="1" y="13"/>
                          <a:pt x="1" y="14"/>
                          <a:pt x="2" y="14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2" y="15"/>
                          <a:pt x="3" y="15"/>
                          <a:pt x="3" y="16"/>
                        </a:cubicBezTo>
                        <a:cubicBezTo>
                          <a:pt x="4" y="18"/>
                          <a:pt x="3" y="20"/>
                          <a:pt x="0" y="22"/>
                        </a:cubicBezTo>
                        <a:close/>
                        <a:moveTo>
                          <a:pt x="79" y="46"/>
                        </a:moveTo>
                        <a:cubicBezTo>
                          <a:pt x="83" y="43"/>
                          <a:pt x="89" y="43"/>
                          <a:pt x="93" y="46"/>
                        </a:cubicBezTo>
                        <a:cubicBezTo>
                          <a:pt x="96" y="47"/>
                          <a:pt x="97" y="49"/>
                          <a:pt x="96" y="51"/>
                        </a:cubicBezTo>
                        <a:cubicBezTo>
                          <a:pt x="96" y="52"/>
                          <a:pt x="95" y="53"/>
                          <a:pt x="93" y="54"/>
                        </a:cubicBezTo>
                        <a:cubicBezTo>
                          <a:pt x="89" y="57"/>
                          <a:pt x="83" y="57"/>
                          <a:pt x="79" y="54"/>
                        </a:cubicBezTo>
                        <a:cubicBezTo>
                          <a:pt x="77" y="53"/>
                          <a:pt x="76" y="52"/>
                          <a:pt x="76" y="51"/>
                        </a:cubicBezTo>
                        <a:cubicBezTo>
                          <a:pt x="75" y="49"/>
                          <a:pt x="76" y="47"/>
                          <a:pt x="79" y="46"/>
                        </a:cubicBezTo>
                        <a:close/>
                        <a:moveTo>
                          <a:pt x="70" y="25"/>
                        </a:moveTo>
                        <a:cubicBezTo>
                          <a:pt x="73" y="26"/>
                          <a:pt x="74" y="28"/>
                          <a:pt x="75" y="29"/>
                        </a:cubicBezTo>
                        <a:cubicBezTo>
                          <a:pt x="75" y="29"/>
                          <a:pt x="75" y="29"/>
                          <a:pt x="75" y="29"/>
                        </a:cubicBezTo>
                        <a:cubicBezTo>
                          <a:pt x="76" y="30"/>
                          <a:pt x="76" y="30"/>
                          <a:pt x="76" y="30"/>
                        </a:cubicBezTo>
                        <a:cubicBezTo>
                          <a:pt x="76" y="31"/>
                          <a:pt x="76" y="31"/>
                          <a:pt x="76" y="31"/>
                        </a:cubicBezTo>
                        <a:cubicBezTo>
                          <a:pt x="76" y="31"/>
                          <a:pt x="76" y="32"/>
                          <a:pt x="76" y="33"/>
                        </a:cubicBezTo>
                        <a:cubicBezTo>
                          <a:pt x="76" y="36"/>
                          <a:pt x="74" y="39"/>
                          <a:pt x="70" y="41"/>
                        </a:cubicBezTo>
                        <a:cubicBezTo>
                          <a:pt x="64" y="45"/>
                          <a:pt x="54" y="45"/>
                          <a:pt x="46" y="43"/>
                        </a:cubicBezTo>
                        <a:cubicBezTo>
                          <a:pt x="46" y="43"/>
                          <a:pt x="46" y="43"/>
                          <a:pt x="46" y="43"/>
                        </a:cubicBezTo>
                        <a:cubicBezTo>
                          <a:pt x="45" y="42"/>
                          <a:pt x="45" y="42"/>
                          <a:pt x="44" y="42"/>
                        </a:cubicBezTo>
                        <a:cubicBezTo>
                          <a:pt x="43" y="42"/>
                          <a:pt x="43" y="41"/>
                          <a:pt x="42" y="41"/>
                        </a:cubicBezTo>
                        <a:cubicBezTo>
                          <a:pt x="38" y="39"/>
                          <a:pt x="36" y="36"/>
                          <a:pt x="36" y="33"/>
                        </a:cubicBezTo>
                        <a:cubicBezTo>
                          <a:pt x="36" y="33"/>
                          <a:pt x="36" y="33"/>
                          <a:pt x="36" y="33"/>
                        </a:cubicBezTo>
                        <a:cubicBezTo>
                          <a:pt x="36" y="32"/>
                          <a:pt x="36" y="32"/>
                          <a:pt x="36" y="31"/>
                        </a:cubicBezTo>
                        <a:cubicBezTo>
                          <a:pt x="37" y="30"/>
                          <a:pt x="37" y="30"/>
                          <a:pt x="37" y="30"/>
                        </a:cubicBezTo>
                        <a:cubicBezTo>
                          <a:pt x="37" y="29"/>
                          <a:pt x="37" y="29"/>
                          <a:pt x="37" y="29"/>
                        </a:cubicBezTo>
                        <a:cubicBezTo>
                          <a:pt x="37" y="29"/>
                          <a:pt x="37" y="29"/>
                          <a:pt x="37" y="29"/>
                        </a:cubicBezTo>
                        <a:cubicBezTo>
                          <a:pt x="37" y="29"/>
                          <a:pt x="37" y="29"/>
                          <a:pt x="37" y="29"/>
                        </a:cubicBezTo>
                        <a:cubicBezTo>
                          <a:pt x="38" y="27"/>
                          <a:pt x="39" y="26"/>
                          <a:pt x="41" y="25"/>
                        </a:cubicBezTo>
                        <a:cubicBezTo>
                          <a:pt x="42" y="25"/>
                          <a:pt x="42" y="25"/>
                          <a:pt x="42" y="25"/>
                        </a:cubicBezTo>
                        <a:cubicBezTo>
                          <a:pt x="50" y="20"/>
                          <a:pt x="62" y="20"/>
                          <a:pt x="70" y="25"/>
                        </a:cubicBezTo>
                        <a:close/>
                        <a:moveTo>
                          <a:pt x="19" y="11"/>
                        </a:moveTo>
                        <a:cubicBezTo>
                          <a:pt x="23" y="9"/>
                          <a:pt x="30" y="9"/>
                          <a:pt x="34" y="11"/>
                        </a:cubicBezTo>
                        <a:cubicBezTo>
                          <a:pt x="36" y="13"/>
                          <a:pt x="37" y="15"/>
                          <a:pt x="37" y="16"/>
                        </a:cubicBezTo>
                        <a:cubicBezTo>
                          <a:pt x="36" y="17"/>
                          <a:pt x="36" y="17"/>
                          <a:pt x="36" y="17"/>
                        </a:cubicBezTo>
                        <a:cubicBezTo>
                          <a:pt x="36" y="18"/>
                          <a:pt x="36" y="18"/>
                          <a:pt x="36" y="18"/>
                        </a:cubicBezTo>
                        <a:cubicBezTo>
                          <a:pt x="35" y="18"/>
                          <a:pt x="35" y="19"/>
                          <a:pt x="34" y="20"/>
                        </a:cubicBezTo>
                        <a:cubicBezTo>
                          <a:pt x="30" y="22"/>
                          <a:pt x="23" y="22"/>
                          <a:pt x="19" y="20"/>
                        </a:cubicBezTo>
                        <a:cubicBezTo>
                          <a:pt x="17" y="18"/>
                          <a:pt x="16" y="17"/>
                          <a:pt x="16" y="15"/>
                        </a:cubicBezTo>
                        <a:cubicBezTo>
                          <a:pt x="16" y="14"/>
                          <a:pt x="16" y="14"/>
                          <a:pt x="16" y="14"/>
                        </a:cubicBezTo>
                        <a:cubicBezTo>
                          <a:pt x="16" y="14"/>
                          <a:pt x="16" y="14"/>
                          <a:pt x="16" y="14"/>
                        </a:cubicBezTo>
                        <a:cubicBezTo>
                          <a:pt x="17" y="13"/>
                          <a:pt x="18" y="12"/>
                          <a:pt x="19" y="11"/>
                        </a:cubicBezTo>
                        <a:close/>
                      </a:path>
                    </a:pathLst>
                  </a:custGeom>
                  <a:solidFill>
                    <a:srgbClr val="9CC9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33" name="Freeform 1580">
                    <a:extLst>
                      <a:ext uri="{FF2B5EF4-FFF2-40B4-BE49-F238E27FC236}">
                        <a16:creationId xmlns:a16="http://schemas.microsoft.com/office/drawing/2014/main" id="{973FF0F3-1765-41CC-9C87-8F9CF7613CF2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934" y="3346"/>
                    <a:ext cx="238" cy="140"/>
                  </a:xfrm>
                  <a:custGeom>
                    <a:avLst/>
                    <a:gdLst>
                      <a:gd name="T0" fmla="*/ 50 w 153"/>
                      <a:gd name="T1" fmla="*/ 0 h 89"/>
                      <a:gd name="T2" fmla="*/ 0 w 153"/>
                      <a:gd name="T3" fmla="*/ 29 h 89"/>
                      <a:gd name="T4" fmla="*/ 103 w 153"/>
                      <a:gd name="T5" fmla="*/ 89 h 89"/>
                      <a:gd name="T6" fmla="*/ 153 w 153"/>
                      <a:gd name="T7" fmla="*/ 60 h 89"/>
                      <a:gd name="T8" fmla="*/ 50 w 153"/>
                      <a:gd name="T9" fmla="*/ 0 h 89"/>
                      <a:gd name="T10" fmla="*/ 94 w 153"/>
                      <a:gd name="T11" fmla="*/ 77 h 89"/>
                      <a:gd name="T12" fmla="*/ 20 w 153"/>
                      <a:gd name="T13" fmla="*/ 34 h 89"/>
                      <a:gd name="T14" fmla="*/ 23 w 153"/>
                      <a:gd name="T15" fmla="*/ 28 h 89"/>
                      <a:gd name="T16" fmla="*/ 22 w 153"/>
                      <a:gd name="T17" fmla="*/ 26 h 89"/>
                      <a:gd name="T18" fmla="*/ 22 w 153"/>
                      <a:gd name="T19" fmla="*/ 26 h 89"/>
                      <a:gd name="T20" fmla="*/ 20 w 153"/>
                      <a:gd name="T21" fmla="*/ 25 h 89"/>
                      <a:gd name="T22" fmla="*/ 41 w 153"/>
                      <a:gd name="T23" fmla="*/ 12 h 89"/>
                      <a:gd name="T24" fmla="*/ 58 w 153"/>
                      <a:gd name="T25" fmla="*/ 12 h 89"/>
                      <a:gd name="T26" fmla="*/ 132 w 153"/>
                      <a:gd name="T27" fmla="*/ 55 h 89"/>
                      <a:gd name="T28" fmla="*/ 132 w 153"/>
                      <a:gd name="T29" fmla="*/ 65 h 89"/>
                      <a:gd name="T30" fmla="*/ 111 w 153"/>
                      <a:gd name="T31" fmla="*/ 77 h 89"/>
                      <a:gd name="T32" fmla="*/ 94 w 153"/>
                      <a:gd name="T33" fmla="*/ 77 h 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153" h="89">
                        <a:moveTo>
                          <a:pt x="50" y="0"/>
                        </a:moveTo>
                        <a:cubicBezTo>
                          <a:pt x="0" y="29"/>
                          <a:pt x="0" y="29"/>
                          <a:pt x="0" y="29"/>
                        </a:cubicBezTo>
                        <a:cubicBezTo>
                          <a:pt x="103" y="89"/>
                          <a:pt x="103" y="89"/>
                          <a:pt x="103" y="89"/>
                        </a:cubicBezTo>
                        <a:cubicBezTo>
                          <a:pt x="153" y="60"/>
                          <a:pt x="153" y="60"/>
                          <a:pt x="153" y="60"/>
                        </a:cubicBezTo>
                        <a:cubicBezTo>
                          <a:pt x="50" y="0"/>
                          <a:pt x="50" y="0"/>
                          <a:pt x="50" y="0"/>
                        </a:cubicBezTo>
                        <a:moveTo>
                          <a:pt x="94" y="77"/>
                        </a:moveTo>
                        <a:cubicBezTo>
                          <a:pt x="20" y="34"/>
                          <a:pt x="20" y="34"/>
                          <a:pt x="20" y="34"/>
                        </a:cubicBezTo>
                        <a:cubicBezTo>
                          <a:pt x="23" y="32"/>
                          <a:pt x="24" y="30"/>
                          <a:pt x="23" y="28"/>
                        </a:cubicBezTo>
                        <a:cubicBezTo>
                          <a:pt x="23" y="27"/>
                          <a:pt x="22" y="27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1" y="26"/>
                          <a:pt x="21" y="25"/>
                          <a:pt x="20" y="25"/>
                        </a:cubicBezTo>
                        <a:cubicBezTo>
                          <a:pt x="41" y="12"/>
                          <a:pt x="41" y="12"/>
                          <a:pt x="41" y="12"/>
                        </a:cubicBezTo>
                        <a:cubicBezTo>
                          <a:pt x="46" y="15"/>
                          <a:pt x="53" y="15"/>
                          <a:pt x="58" y="12"/>
                        </a:cubicBezTo>
                        <a:cubicBezTo>
                          <a:pt x="132" y="55"/>
                          <a:pt x="132" y="55"/>
                          <a:pt x="132" y="55"/>
                        </a:cubicBezTo>
                        <a:cubicBezTo>
                          <a:pt x="128" y="58"/>
                          <a:pt x="128" y="62"/>
                          <a:pt x="132" y="65"/>
                        </a:cubicBezTo>
                        <a:cubicBezTo>
                          <a:pt x="111" y="77"/>
                          <a:pt x="111" y="77"/>
                          <a:pt x="111" y="77"/>
                        </a:cubicBezTo>
                        <a:cubicBezTo>
                          <a:pt x="106" y="75"/>
                          <a:pt x="99" y="75"/>
                          <a:pt x="94" y="77"/>
                        </a:cubicBezTo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34" name="Freeform 1581">
                    <a:extLst>
                      <a:ext uri="{FF2B5EF4-FFF2-40B4-BE49-F238E27FC236}">
                        <a16:creationId xmlns:a16="http://schemas.microsoft.com/office/drawing/2014/main" id="{D4EEF37A-35DC-4B3B-B9A1-025CC87543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3" y="3491"/>
                    <a:ext cx="5" cy="2"/>
                  </a:xfrm>
                  <a:custGeom>
                    <a:avLst/>
                    <a:gdLst>
                      <a:gd name="T0" fmla="*/ 2 w 3"/>
                      <a:gd name="T1" fmla="*/ 0 h 1"/>
                      <a:gd name="T2" fmla="*/ 2 w 3"/>
                      <a:gd name="T3" fmla="*/ 0 h 1"/>
                      <a:gd name="T4" fmla="*/ 1 w 3"/>
                      <a:gd name="T5" fmla="*/ 0 h 1"/>
                      <a:gd name="T6" fmla="*/ 1 w 3"/>
                      <a:gd name="T7" fmla="*/ 0 h 1"/>
                      <a:gd name="T8" fmla="*/ 1 w 3"/>
                      <a:gd name="T9" fmla="*/ 0 h 1"/>
                      <a:gd name="T10" fmla="*/ 0 w 3"/>
                      <a:gd name="T11" fmla="*/ 1 h 1"/>
                      <a:gd name="T12" fmla="*/ 0 w 3"/>
                      <a:gd name="T13" fmla="*/ 1 h 1"/>
                      <a:gd name="T14" fmla="*/ 1 w 3"/>
                      <a:gd name="T15" fmla="*/ 1 h 1"/>
                      <a:gd name="T16" fmla="*/ 1 w 3"/>
                      <a:gd name="T17" fmla="*/ 1 h 1"/>
                      <a:gd name="T18" fmla="*/ 3 w 3"/>
                      <a:gd name="T19" fmla="*/ 0 h 1"/>
                      <a:gd name="T20" fmla="*/ 2 w 3"/>
                      <a:gd name="T2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3" h="1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5D903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35" name="Freeform 1582">
                    <a:extLst>
                      <a:ext uri="{FF2B5EF4-FFF2-40B4-BE49-F238E27FC236}">
                        <a16:creationId xmlns:a16="http://schemas.microsoft.com/office/drawing/2014/main" id="{C6A2B8E4-C338-41A4-BAC5-17557A41A6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0" y="3499"/>
                    <a:ext cx="6" cy="3"/>
                  </a:xfrm>
                  <a:custGeom>
                    <a:avLst/>
                    <a:gdLst>
                      <a:gd name="T0" fmla="*/ 3 w 4"/>
                      <a:gd name="T1" fmla="*/ 0 h 2"/>
                      <a:gd name="T2" fmla="*/ 3 w 4"/>
                      <a:gd name="T3" fmla="*/ 0 h 2"/>
                      <a:gd name="T4" fmla="*/ 0 w 4"/>
                      <a:gd name="T5" fmla="*/ 1 h 2"/>
                      <a:gd name="T6" fmla="*/ 1 w 4"/>
                      <a:gd name="T7" fmla="*/ 2 h 2"/>
                      <a:gd name="T8" fmla="*/ 1 w 4"/>
                      <a:gd name="T9" fmla="*/ 2 h 2"/>
                      <a:gd name="T10" fmla="*/ 2 w 4"/>
                      <a:gd name="T11" fmla="*/ 2 h 2"/>
                      <a:gd name="T12" fmla="*/ 2 w 4"/>
                      <a:gd name="T13" fmla="*/ 2 h 2"/>
                      <a:gd name="T14" fmla="*/ 3 w 4"/>
                      <a:gd name="T15" fmla="*/ 2 h 2"/>
                      <a:gd name="T16" fmla="*/ 3 w 4"/>
                      <a:gd name="T17" fmla="*/ 1 h 2"/>
                      <a:gd name="T18" fmla="*/ 3 w 4"/>
                      <a:gd name="T19" fmla="*/ 1 h 2"/>
                      <a:gd name="T20" fmla="*/ 4 w 4"/>
                      <a:gd name="T21" fmla="*/ 1 h 2"/>
                      <a:gd name="T22" fmla="*/ 4 w 4"/>
                      <a:gd name="T23" fmla="*/ 1 h 2"/>
                      <a:gd name="T24" fmla="*/ 4 w 4"/>
                      <a:gd name="T25" fmla="*/ 1 h 2"/>
                      <a:gd name="T26" fmla="*/ 4 w 4"/>
                      <a:gd name="T27" fmla="*/ 1 h 2"/>
                      <a:gd name="T28" fmla="*/ 3 w 4"/>
                      <a:gd name="T2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" h="2">
                        <a:moveTo>
                          <a:pt x="3" y="0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0"/>
                          <a:pt x="4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5D903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36" name="Freeform 1583">
                    <a:extLst>
                      <a:ext uri="{FF2B5EF4-FFF2-40B4-BE49-F238E27FC236}">
                        <a16:creationId xmlns:a16="http://schemas.microsoft.com/office/drawing/2014/main" id="{CA86FD60-F8E6-4599-9E63-4477A5F1FA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8" y="3459"/>
                    <a:ext cx="34" cy="21"/>
                  </a:xfrm>
                  <a:custGeom>
                    <a:avLst/>
                    <a:gdLst>
                      <a:gd name="T0" fmla="*/ 18 w 22"/>
                      <a:gd name="T1" fmla="*/ 2 h 13"/>
                      <a:gd name="T2" fmla="*/ 3 w 22"/>
                      <a:gd name="T3" fmla="*/ 2 h 13"/>
                      <a:gd name="T4" fmla="*/ 1 w 22"/>
                      <a:gd name="T5" fmla="*/ 5 h 13"/>
                      <a:gd name="T6" fmla="*/ 1 w 22"/>
                      <a:gd name="T7" fmla="*/ 5 h 13"/>
                      <a:gd name="T8" fmla="*/ 1 w 22"/>
                      <a:gd name="T9" fmla="*/ 5 h 13"/>
                      <a:gd name="T10" fmla="*/ 4 w 22"/>
                      <a:gd name="T11" fmla="*/ 10 h 13"/>
                      <a:gd name="T12" fmla="*/ 18 w 22"/>
                      <a:gd name="T13" fmla="*/ 10 h 13"/>
                      <a:gd name="T14" fmla="*/ 20 w 22"/>
                      <a:gd name="T15" fmla="*/ 8 h 13"/>
                      <a:gd name="T16" fmla="*/ 21 w 22"/>
                      <a:gd name="T17" fmla="*/ 7 h 13"/>
                      <a:gd name="T18" fmla="*/ 21 w 22"/>
                      <a:gd name="T19" fmla="*/ 7 h 13"/>
                      <a:gd name="T20" fmla="*/ 18 w 22"/>
                      <a:gd name="T21" fmla="*/ 2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22" h="13">
                        <a:moveTo>
                          <a:pt x="18" y="2"/>
                        </a:moveTo>
                        <a:cubicBezTo>
                          <a:pt x="14" y="0"/>
                          <a:pt x="7" y="0"/>
                          <a:pt x="3" y="2"/>
                        </a:cubicBezTo>
                        <a:cubicBezTo>
                          <a:pt x="2" y="3"/>
                          <a:pt x="1" y="4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0" y="7"/>
                          <a:pt x="1" y="9"/>
                          <a:pt x="4" y="10"/>
                        </a:cubicBezTo>
                        <a:cubicBezTo>
                          <a:pt x="8" y="13"/>
                          <a:pt x="14" y="13"/>
                          <a:pt x="18" y="10"/>
                        </a:cubicBezTo>
                        <a:cubicBezTo>
                          <a:pt x="19" y="10"/>
                          <a:pt x="20" y="9"/>
                          <a:pt x="20" y="8"/>
                        </a:cubicBezTo>
                        <a:cubicBezTo>
                          <a:pt x="21" y="7"/>
                          <a:pt x="21" y="7"/>
                          <a:pt x="21" y="7"/>
                        </a:cubicBezTo>
                        <a:cubicBezTo>
                          <a:pt x="21" y="7"/>
                          <a:pt x="21" y="7"/>
                          <a:pt x="21" y="7"/>
                        </a:cubicBezTo>
                        <a:cubicBezTo>
                          <a:pt x="22" y="5"/>
                          <a:pt x="21" y="3"/>
                          <a:pt x="18" y="2"/>
                        </a:cubicBez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37" name="Freeform 1584">
                    <a:extLst>
                      <a:ext uri="{FF2B5EF4-FFF2-40B4-BE49-F238E27FC236}">
                        <a16:creationId xmlns:a16="http://schemas.microsoft.com/office/drawing/2014/main" id="{58677FA0-24D5-466F-9041-B146D67BA4B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780" y="3486"/>
                    <a:ext cx="33" cy="19"/>
                  </a:xfrm>
                  <a:custGeom>
                    <a:avLst/>
                    <a:gdLst>
                      <a:gd name="T0" fmla="*/ 18 w 21"/>
                      <a:gd name="T1" fmla="*/ 2 h 12"/>
                      <a:gd name="T2" fmla="*/ 19 w 21"/>
                      <a:gd name="T3" fmla="*/ 2 h 12"/>
                      <a:gd name="T4" fmla="*/ 18 w 21"/>
                      <a:gd name="T5" fmla="*/ 1 h 12"/>
                      <a:gd name="T6" fmla="*/ 17 w 21"/>
                      <a:gd name="T7" fmla="*/ 2 h 12"/>
                      <a:gd name="T8" fmla="*/ 12 w 21"/>
                      <a:gd name="T9" fmla="*/ 0 h 12"/>
                      <a:gd name="T10" fmla="*/ 8 w 21"/>
                      <a:gd name="T11" fmla="*/ 1 h 12"/>
                      <a:gd name="T12" fmla="*/ 6 w 21"/>
                      <a:gd name="T13" fmla="*/ 3 h 12"/>
                      <a:gd name="T14" fmla="*/ 6 w 21"/>
                      <a:gd name="T15" fmla="*/ 4 h 12"/>
                      <a:gd name="T16" fmla="*/ 8 w 21"/>
                      <a:gd name="T17" fmla="*/ 7 h 12"/>
                      <a:gd name="T18" fmla="*/ 5 w 21"/>
                      <a:gd name="T19" fmla="*/ 9 h 12"/>
                      <a:gd name="T20" fmla="*/ 5 w 21"/>
                      <a:gd name="T21" fmla="*/ 7 h 12"/>
                      <a:gd name="T22" fmla="*/ 5 w 21"/>
                      <a:gd name="T23" fmla="*/ 6 h 12"/>
                      <a:gd name="T24" fmla="*/ 1 w 21"/>
                      <a:gd name="T25" fmla="*/ 4 h 12"/>
                      <a:gd name="T26" fmla="*/ 0 w 21"/>
                      <a:gd name="T27" fmla="*/ 6 h 12"/>
                      <a:gd name="T28" fmla="*/ 0 w 21"/>
                      <a:gd name="T29" fmla="*/ 7 h 12"/>
                      <a:gd name="T30" fmla="*/ 0 w 21"/>
                      <a:gd name="T31" fmla="*/ 8 h 12"/>
                      <a:gd name="T32" fmla="*/ 2 w 21"/>
                      <a:gd name="T33" fmla="*/ 10 h 12"/>
                      <a:gd name="T34" fmla="*/ 0 w 21"/>
                      <a:gd name="T35" fmla="*/ 11 h 12"/>
                      <a:gd name="T36" fmla="*/ 2 w 21"/>
                      <a:gd name="T37" fmla="*/ 12 h 12"/>
                      <a:gd name="T38" fmla="*/ 4 w 21"/>
                      <a:gd name="T39" fmla="*/ 11 h 12"/>
                      <a:gd name="T40" fmla="*/ 6 w 21"/>
                      <a:gd name="T41" fmla="*/ 12 h 12"/>
                      <a:gd name="T42" fmla="*/ 8 w 21"/>
                      <a:gd name="T43" fmla="*/ 12 h 12"/>
                      <a:gd name="T44" fmla="*/ 11 w 21"/>
                      <a:gd name="T45" fmla="*/ 12 h 12"/>
                      <a:gd name="T46" fmla="*/ 13 w 21"/>
                      <a:gd name="T47" fmla="*/ 11 h 12"/>
                      <a:gd name="T48" fmla="*/ 15 w 21"/>
                      <a:gd name="T49" fmla="*/ 9 h 12"/>
                      <a:gd name="T50" fmla="*/ 13 w 21"/>
                      <a:gd name="T51" fmla="*/ 5 h 12"/>
                      <a:gd name="T52" fmla="*/ 16 w 21"/>
                      <a:gd name="T53" fmla="*/ 4 h 12"/>
                      <a:gd name="T54" fmla="*/ 16 w 21"/>
                      <a:gd name="T55" fmla="*/ 5 h 12"/>
                      <a:gd name="T56" fmla="*/ 15 w 21"/>
                      <a:gd name="T57" fmla="*/ 5 h 12"/>
                      <a:gd name="T58" fmla="*/ 20 w 21"/>
                      <a:gd name="T59" fmla="*/ 7 h 12"/>
                      <a:gd name="T60" fmla="*/ 20 w 21"/>
                      <a:gd name="T61" fmla="*/ 5 h 12"/>
                      <a:gd name="T62" fmla="*/ 18 w 21"/>
                      <a:gd name="T63" fmla="*/ 2 h 12"/>
                      <a:gd name="T64" fmla="*/ 10 w 21"/>
                      <a:gd name="T65" fmla="*/ 9 h 12"/>
                      <a:gd name="T66" fmla="*/ 10 w 21"/>
                      <a:gd name="T67" fmla="*/ 9 h 12"/>
                      <a:gd name="T68" fmla="*/ 10 w 21"/>
                      <a:gd name="T69" fmla="*/ 9 h 12"/>
                      <a:gd name="T70" fmla="*/ 10 w 21"/>
                      <a:gd name="T71" fmla="*/ 9 h 12"/>
                      <a:gd name="T72" fmla="*/ 9 w 21"/>
                      <a:gd name="T73" fmla="*/ 9 h 12"/>
                      <a:gd name="T74" fmla="*/ 9 w 21"/>
                      <a:gd name="T75" fmla="*/ 9 h 12"/>
                      <a:gd name="T76" fmla="*/ 9 w 21"/>
                      <a:gd name="T77" fmla="*/ 10 h 12"/>
                      <a:gd name="T78" fmla="*/ 8 w 21"/>
                      <a:gd name="T79" fmla="*/ 10 h 12"/>
                      <a:gd name="T80" fmla="*/ 8 w 21"/>
                      <a:gd name="T81" fmla="*/ 10 h 12"/>
                      <a:gd name="T82" fmla="*/ 7 w 21"/>
                      <a:gd name="T83" fmla="*/ 10 h 12"/>
                      <a:gd name="T84" fmla="*/ 7 w 21"/>
                      <a:gd name="T85" fmla="*/ 10 h 12"/>
                      <a:gd name="T86" fmla="*/ 6 w 21"/>
                      <a:gd name="T87" fmla="*/ 9 h 12"/>
                      <a:gd name="T88" fmla="*/ 9 w 21"/>
                      <a:gd name="T89" fmla="*/ 8 h 12"/>
                      <a:gd name="T90" fmla="*/ 9 w 21"/>
                      <a:gd name="T91" fmla="*/ 8 h 12"/>
                      <a:gd name="T92" fmla="*/ 10 w 21"/>
                      <a:gd name="T93" fmla="*/ 9 h 12"/>
                      <a:gd name="T94" fmla="*/ 14 w 21"/>
                      <a:gd name="T95" fmla="*/ 3 h 12"/>
                      <a:gd name="T96" fmla="*/ 12 w 21"/>
                      <a:gd name="T97" fmla="*/ 4 h 12"/>
                      <a:gd name="T98" fmla="*/ 12 w 21"/>
                      <a:gd name="T99" fmla="*/ 4 h 12"/>
                      <a:gd name="T100" fmla="*/ 11 w 21"/>
                      <a:gd name="T101" fmla="*/ 4 h 12"/>
                      <a:gd name="T102" fmla="*/ 11 w 21"/>
                      <a:gd name="T103" fmla="*/ 4 h 12"/>
                      <a:gd name="T104" fmla="*/ 12 w 21"/>
                      <a:gd name="T105" fmla="*/ 3 h 12"/>
                      <a:gd name="T106" fmla="*/ 12 w 21"/>
                      <a:gd name="T107" fmla="*/ 3 h 12"/>
                      <a:gd name="T108" fmla="*/ 12 w 21"/>
                      <a:gd name="T109" fmla="*/ 3 h 12"/>
                      <a:gd name="T110" fmla="*/ 13 w 21"/>
                      <a:gd name="T111" fmla="*/ 3 h 12"/>
                      <a:gd name="T112" fmla="*/ 13 w 21"/>
                      <a:gd name="T113" fmla="*/ 3 h 12"/>
                      <a:gd name="T114" fmla="*/ 14 w 21"/>
                      <a:gd name="T115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1" h="12">
                        <a:moveTo>
                          <a:pt x="18" y="2"/>
                        </a:move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8" y="1"/>
                          <a:pt x="18" y="1"/>
                          <a:pt x="18" y="1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5" y="1"/>
                          <a:pt x="13" y="0"/>
                          <a:pt x="12" y="0"/>
                        </a:cubicBezTo>
                        <a:cubicBezTo>
                          <a:pt x="10" y="0"/>
                          <a:pt x="9" y="1"/>
                          <a:pt x="8" y="1"/>
                        </a:cubicBezTo>
                        <a:cubicBezTo>
                          <a:pt x="7" y="2"/>
                          <a:pt x="6" y="2"/>
                          <a:pt x="6" y="3"/>
                        </a:cubicBezTo>
                        <a:cubicBezTo>
                          <a:pt x="6" y="3"/>
                          <a:pt x="6" y="4"/>
                          <a:pt x="6" y="4"/>
                        </a:cubicBezTo>
                        <a:cubicBezTo>
                          <a:pt x="7" y="5"/>
                          <a:pt x="7" y="6"/>
                          <a:pt x="8" y="7"/>
                        </a:cubicBezTo>
                        <a:cubicBezTo>
                          <a:pt x="5" y="9"/>
                          <a:pt x="5" y="9"/>
                          <a:pt x="5" y="9"/>
                        </a:cubicBezTo>
                        <a:cubicBezTo>
                          <a:pt x="5" y="8"/>
                          <a:pt x="4" y="8"/>
                          <a:pt x="5" y="7"/>
                        </a:cubicBezTo>
                        <a:cubicBezTo>
                          <a:pt x="5" y="7"/>
                          <a:pt x="5" y="7"/>
                          <a:pt x="5" y="6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5"/>
                          <a:pt x="0" y="5"/>
                          <a:pt x="0" y="6"/>
                        </a:cubicBezTo>
                        <a:cubicBezTo>
                          <a:pt x="0" y="6"/>
                          <a:pt x="0" y="7"/>
                          <a:pt x="0" y="7"/>
                        </a:cubicBezTo>
                        <a:cubicBezTo>
                          <a:pt x="0" y="7"/>
                          <a:pt x="0" y="8"/>
                          <a:pt x="0" y="8"/>
                        </a:cubicBezTo>
                        <a:cubicBezTo>
                          <a:pt x="1" y="9"/>
                          <a:pt x="1" y="9"/>
                          <a:pt x="2" y="10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4" y="11"/>
                          <a:pt x="4" y="11"/>
                          <a:pt x="4" y="11"/>
                        </a:cubicBezTo>
                        <a:cubicBezTo>
                          <a:pt x="4" y="11"/>
                          <a:pt x="5" y="12"/>
                          <a:pt x="6" y="12"/>
                        </a:cubicBezTo>
                        <a:cubicBezTo>
                          <a:pt x="7" y="12"/>
                          <a:pt x="7" y="12"/>
                          <a:pt x="8" y="12"/>
                        </a:cubicBezTo>
                        <a:cubicBezTo>
                          <a:pt x="9" y="12"/>
                          <a:pt x="10" y="12"/>
                          <a:pt x="11" y="12"/>
                        </a:cubicBezTo>
                        <a:cubicBezTo>
                          <a:pt x="12" y="12"/>
                          <a:pt x="13" y="12"/>
                          <a:pt x="13" y="11"/>
                        </a:cubicBezTo>
                        <a:cubicBezTo>
                          <a:pt x="15" y="11"/>
                          <a:pt x="15" y="10"/>
                          <a:pt x="15" y="9"/>
                        </a:cubicBezTo>
                        <a:cubicBezTo>
                          <a:pt x="15" y="8"/>
                          <a:pt x="14" y="7"/>
                          <a:pt x="13" y="5"/>
                        </a:cubicBezTo>
                        <a:cubicBezTo>
                          <a:pt x="16" y="4"/>
                          <a:pt x="16" y="4"/>
                          <a:pt x="16" y="4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16" y="5"/>
                          <a:pt x="16" y="5"/>
                          <a:pt x="15" y="5"/>
                        </a:cubicBezTo>
                        <a:cubicBezTo>
                          <a:pt x="20" y="7"/>
                          <a:pt x="20" y="7"/>
                          <a:pt x="20" y="7"/>
                        </a:cubicBezTo>
                        <a:cubicBezTo>
                          <a:pt x="20" y="6"/>
                          <a:pt x="21" y="6"/>
                          <a:pt x="20" y="5"/>
                        </a:cubicBezTo>
                        <a:cubicBezTo>
                          <a:pt x="20" y="4"/>
                          <a:pt x="20" y="3"/>
                          <a:pt x="18" y="2"/>
                        </a:cubicBezTo>
                        <a:close/>
                        <a:moveTo>
                          <a:pt x="10" y="9"/>
                        </a:move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9" y="9"/>
                          <a:pt x="9" y="9"/>
                          <a:pt x="9" y="9"/>
                        </a:cubicBezTo>
                        <a:cubicBezTo>
                          <a:pt x="9" y="9"/>
                          <a:pt x="9" y="9"/>
                          <a:pt x="9" y="9"/>
                        </a:cubicBezTo>
                        <a:cubicBezTo>
                          <a:pt x="9" y="10"/>
                          <a:pt x="9" y="10"/>
                          <a:pt x="9" y="10"/>
                        </a:cubicBezTo>
                        <a:cubicBezTo>
                          <a:pt x="8" y="10"/>
                          <a:pt x="8" y="10"/>
                          <a:pt x="8" y="10"/>
                        </a:cubicBezTo>
                        <a:cubicBezTo>
                          <a:pt x="8" y="10"/>
                          <a:pt x="8" y="10"/>
                          <a:pt x="8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10" y="8"/>
                          <a:pt x="10" y="8"/>
                          <a:pt x="10" y="9"/>
                        </a:cubicBezTo>
                        <a:close/>
                        <a:moveTo>
                          <a:pt x="14" y="3"/>
                        </a:moveTo>
                        <a:cubicBezTo>
                          <a:pt x="12" y="4"/>
                          <a:pt x="12" y="4"/>
                          <a:pt x="12" y="4"/>
                        </a:cubicBezTo>
                        <a:cubicBezTo>
                          <a:pt x="12" y="4"/>
                          <a:pt x="12" y="4"/>
                          <a:pt x="12" y="4"/>
                        </a:cubicBezTo>
                        <a:cubicBezTo>
                          <a:pt x="11" y="4"/>
                          <a:pt x="11" y="4"/>
                          <a:pt x="11" y="4"/>
                        </a:cubicBezTo>
                        <a:cubicBezTo>
                          <a:pt x="11" y="4"/>
                          <a:pt x="11" y="4"/>
                          <a:pt x="11" y="4"/>
                        </a:cubicBezTo>
                        <a:cubicBezTo>
                          <a:pt x="12" y="3"/>
                          <a:pt x="12" y="3"/>
                          <a:pt x="12" y="3"/>
                        </a:cubicBezTo>
                        <a:cubicBezTo>
                          <a:pt x="12" y="3"/>
                          <a:pt x="12" y="3"/>
                          <a:pt x="12" y="3"/>
                        </a:cubicBezTo>
                        <a:cubicBezTo>
                          <a:pt x="12" y="3"/>
                          <a:pt x="12" y="3"/>
                          <a:pt x="12" y="3"/>
                        </a:cubicBezTo>
                        <a:cubicBezTo>
                          <a:pt x="13" y="3"/>
                          <a:pt x="13" y="3"/>
                          <a:pt x="13" y="3"/>
                        </a:cubicBezTo>
                        <a:cubicBezTo>
                          <a:pt x="13" y="3"/>
                          <a:pt x="13" y="3"/>
                          <a:pt x="13" y="3"/>
                        </a:cubicBezTo>
                        <a:cubicBezTo>
                          <a:pt x="13" y="3"/>
                          <a:pt x="14" y="3"/>
                          <a:pt x="14" y="3"/>
                        </a:cubicBezTo>
                        <a:close/>
                      </a:path>
                    </a:pathLst>
                  </a:custGeom>
                  <a:solidFill>
                    <a:srgbClr val="DCEAC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38" name="Freeform 1585">
                    <a:extLst>
                      <a:ext uri="{FF2B5EF4-FFF2-40B4-BE49-F238E27FC236}">
                        <a16:creationId xmlns:a16="http://schemas.microsoft.com/office/drawing/2014/main" id="{A15F2FE5-50F3-4A56-B944-DC9486B7C3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0" y="3527"/>
                    <a:ext cx="4" cy="3"/>
                  </a:xfrm>
                  <a:custGeom>
                    <a:avLst/>
                    <a:gdLst>
                      <a:gd name="T0" fmla="*/ 2 w 3"/>
                      <a:gd name="T1" fmla="*/ 0 h 2"/>
                      <a:gd name="T2" fmla="*/ 2 w 3"/>
                      <a:gd name="T3" fmla="*/ 0 h 2"/>
                      <a:gd name="T4" fmla="*/ 1 w 3"/>
                      <a:gd name="T5" fmla="*/ 0 h 2"/>
                      <a:gd name="T6" fmla="*/ 1 w 3"/>
                      <a:gd name="T7" fmla="*/ 0 h 2"/>
                      <a:gd name="T8" fmla="*/ 1 w 3"/>
                      <a:gd name="T9" fmla="*/ 1 h 2"/>
                      <a:gd name="T10" fmla="*/ 0 w 3"/>
                      <a:gd name="T11" fmla="*/ 1 h 2"/>
                      <a:gd name="T12" fmla="*/ 0 w 3"/>
                      <a:gd name="T13" fmla="*/ 1 h 2"/>
                      <a:gd name="T14" fmla="*/ 0 w 3"/>
                      <a:gd name="T15" fmla="*/ 1 h 2"/>
                      <a:gd name="T16" fmla="*/ 1 w 3"/>
                      <a:gd name="T17" fmla="*/ 2 h 2"/>
                      <a:gd name="T18" fmla="*/ 3 w 3"/>
                      <a:gd name="T19" fmla="*/ 0 h 2"/>
                      <a:gd name="T20" fmla="*/ 2 w 3"/>
                      <a:gd name="T21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3" h="2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5D903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39" name="Freeform 1586">
                    <a:extLst>
                      <a:ext uri="{FF2B5EF4-FFF2-40B4-BE49-F238E27FC236}">
                        <a16:creationId xmlns:a16="http://schemas.microsoft.com/office/drawing/2014/main" id="{70DCE38A-4092-4A40-BC5F-AE5C0C3DBE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8" y="3535"/>
                    <a:ext cx="6" cy="3"/>
                  </a:xfrm>
                  <a:custGeom>
                    <a:avLst/>
                    <a:gdLst>
                      <a:gd name="T0" fmla="*/ 3 w 4"/>
                      <a:gd name="T1" fmla="*/ 0 h 2"/>
                      <a:gd name="T2" fmla="*/ 3 w 4"/>
                      <a:gd name="T3" fmla="*/ 0 h 2"/>
                      <a:gd name="T4" fmla="*/ 0 w 4"/>
                      <a:gd name="T5" fmla="*/ 2 h 2"/>
                      <a:gd name="T6" fmla="*/ 1 w 4"/>
                      <a:gd name="T7" fmla="*/ 2 h 2"/>
                      <a:gd name="T8" fmla="*/ 1 w 4"/>
                      <a:gd name="T9" fmla="*/ 2 h 2"/>
                      <a:gd name="T10" fmla="*/ 2 w 4"/>
                      <a:gd name="T11" fmla="*/ 2 h 2"/>
                      <a:gd name="T12" fmla="*/ 2 w 4"/>
                      <a:gd name="T13" fmla="*/ 2 h 2"/>
                      <a:gd name="T14" fmla="*/ 3 w 4"/>
                      <a:gd name="T15" fmla="*/ 2 h 2"/>
                      <a:gd name="T16" fmla="*/ 3 w 4"/>
                      <a:gd name="T17" fmla="*/ 2 h 2"/>
                      <a:gd name="T18" fmla="*/ 3 w 4"/>
                      <a:gd name="T19" fmla="*/ 2 h 2"/>
                      <a:gd name="T20" fmla="*/ 3 w 4"/>
                      <a:gd name="T21" fmla="*/ 1 h 2"/>
                      <a:gd name="T22" fmla="*/ 4 w 4"/>
                      <a:gd name="T23" fmla="*/ 1 h 2"/>
                      <a:gd name="T24" fmla="*/ 4 w 4"/>
                      <a:gd name="T25" fmla="*/ 1 h 2"/>
                      <a:gd name="T26" fmla="*/ 4 w 4"/>
                      <a:gd name="T27" fmla="*/ 1 h 2"/>
                      <a:gd name="T28" fmla="*/ 3 w 4"/>
                      <a:gd name="T2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" h="2">
                        <a:moveTo>
                          <a:pt x="3" y="0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5D903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40" name="Freeform 1587">
                    <a:extLst>
                      <a:ext uri="{FF2B5EF4-FFF2-40B4-BE49-F238E27FC236}">
                        <a16:creationId xmlns:a16="http://schemas.microsoft.com/office/drawing/2014/main" id="{6F15E435-957A-4A30-900C-7FC62E35F27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700" y="3481"/>
                    <a:ext cx="175" cy="103"/>
                  </a:xfrm>
                  <a:custGeom>
                    <a:avLst/>
                    <a:gdLst>
                      <a:gd name="T0" fmla="*/ 0 w 113"/>
                      <a:gd name="T1" fmla="*/ 22 h 65"/>
                      <a:gd name="T2" fmla="*/ 75 w 113"/>
                      <a:gd name="T3" fmla="*/ 65 h 65"/>
                      <a:gd name="T4" fmla="*/ 91 w 113"/>
                      <a:gd name="T5" fmla="*/ 65 h 65"/>
                      <a:gd name="T6" fmla="*/ 113 w 113"/>
                      <a:gd name="T7" fmla="*/ 53 h 65"/>
                      <a:gd name="T8" fmla="*/ 113 w 113"/>
                      <a:gd name="T9" fmla="*/ 43 h 65"/>
                      <a:gd name="T10" fmla="*/ 38 w 113"/>
                      <a:gd name="T11" fmla="*/ 0 h 65"/>
                      <a:gd name="T12" fmla="*/ 22 w 113"/>
                      <a:gd name="T13" fmla="*/ 0 h 65"/>
                      <a:gd name="T14" fmla="*/ 0 w 113"/>
                      <a:gd name="T15" fmla="*/ 13 h 65"/>
                      <a:gd name="T16" fmla="*/ 2 w 113"/>
                      <a:gd name="T17" fmla="*/ 14 h 65"/>
                      <a:gd name="T18" fmla="*/ 2 w 113"/>
                      <a:gd name="T19" fmla="*/ 14 h 65"/>
                      <a:gd name="T20" fmla="*/ 3 w 113"/>
                      <a:gd name="T21" fmla="*/ 15 h 65"/>
                      <a:gd name="T22" fmla="*/ 0 w 113"/>
                      <a:gd name="T23" fmla="*/ 22 h 65"/>
                      <a:gd name="T24" fmla="*/ 79 w 113"/>
                      <a:gd name="T25" fmla="*/ 46 h 65"/>
                      <a:gd name="T26" fmla="*/ 94 w 113"/>
                      <a:gd name="T27" fmla="*/ 46 h 65"/>
                      <a:gd name="T28" fmla="*/ 97 w 113"/>
                      <a:gd name="T29" fmla="*/ 51 h 65"/>
                      <a:gd name="T30" fmla="*/ 94 w 113"/>
                      <a:gd name="T31" fmla="*/ 54 h 65"/>
                      <a:gd name="T32" fmla="*/ 79 w 113"/>
                      <a:gd name="T33" fmla="*/ 54 h 65"/>
                      <a:gd name="T34" fmla="*/ 76 w 113"/>
                      <a:gd name="T35" fmla="*/ 51 h 65"/>
                      <a:gd name="T36" fmla="*/ 79 w 113"/>
                      <a:gd name="T37" fmla="*/ 46 h 65"/>
                      <a:gd name="T38" fmla="*/ 71 w 113"/>
                      <a:gd name="T39" fmla="*/ 24 h 65"/>
                      <a:gd name="T40" fmla="*/ 76 w 113"/>
                      <a:gd name="T41" fmla="*/ 29 h 65"/>
                      <a:gd name="T42" fmla="*/ 76 w 113"/>
                      <a:gd name="T43" fmla="*/ 29 h 65"/>
                      <a:gd name="T44" fmla="*/ 76 w 113"/>
                      <a:gd name="T45" fmla="*/ 30 h 65"/>
                      <a:gd name="T46" fmla="*/ 76 w 113"/>
                      <a:gd name="T47" fmla="*/ 31 h 65"/>
                      <a:gd name="T48" fmla="*/ 77 w 113"/>
                      <a:gd name="T49" fmla="*/ 33 h 65"/>
                      <a:gd name="T50" fmla="*/ 71 w 113"/>
                      <a:gd name="T51" fmla="*/ 41 h 65"/>
                      <a:gd name="T52" fmla="*/ 46 w 113"/>
                      <a:gd name="T53" fmla="*/ 43 h 65"/>
                      <a:gd name="T54" fmla="*/ 46 w 113"/>
                      <a:gd name="T55" fmla="*/ 43 h 65"/>
                      <a:gd name="T56" fmla="*/ 44 w 113"/>
                      <a:gd name="T57" fmla="*/ 42 h 65"/>
                      <a:gd name="T58" fmla="*/ 42 w 113"/>
                      <a:gd name="T59" fmla="*/ 41 h 65"/>
                      <a:gd name="T60" fmla="*/ 37 w 113"/>
                      <a:gd name="T61" fmla="*/ 33 h 65"/>
                      <a:gd name="T62" fmla="*/ 37 w 113"/>
                      <a:gd name="T63" fmla="*/ 33 h 65"/>
                      <a:gd name="T64" fmla="*/ 37 w 113"/>
                      <a:gd name="T65" fmla="*/ 31 h 65"/>
                      <a:gd name="T66" fmla="*/ 37 w 113"/>
                      <a:gd name="T67" fmla="*/ 30 h 65"/>
                      <a:gd name="T68" fmla="*/ 37 w 113"/>
                      <a:gd name="T69" fmla="*/ 29 h 65"/>
                      <a:gd name="T70" fmla="*/ 37 w 113"/>
                      <a:gd name="T71" fmla="*/ 29 h 65"/>
                      <a:gd name="T72" fmla="*/ 38 w 113"/>
                      <a:gd name="T73" fmla="*/ 29 h 65"/>
                      <a:gd name="T74" fmla="*/ 42 w 113"/>
                      <a:gd name="T75" fmla="*/ 25 h 65"/>
                      <a:gd name="T76" fmla="*/ 42 w 113"/>
                      <a:gd name="T77" fmla="*/ 24 h 65"/>
                      <a:gd name="T78" fmla="*/ 71 w 113"/>
                      <a:gd name="T79" fmla="*/ 24 h 65"/>
                      <a:gd name="T80" fmla="*/ 19 w 113"/>
                      <a:gd name="T81" fmla="*/ 11 h 65"/>
                      <a:gd name="T82" fmla="*/ 34 w 113"/>
                      <a:gd name="T83" fmla="*/ 11 h 65"/>
                      <a:gd name="T84" fmla="*/ 37 w 113"/>
                      <a:gd name="T85" fmla="*/ 16 h 65"/>
                      <a:gd name="T86" fmla="*/ 37 w 113"/>
                      <a:gd name="T87" fmla="*/ 17 h 65"/>
                      <a:gd name="T88" fmla="*/ 36 w 113"/>
                      <a:gd name="T89" fmla="*/ 18 h 65"/>
                      <a:gd name="T90" fmla="*/ 34 w 113"/>
                      <a:gd name="T91" fmla="*/ 20 h 65"/>
                      <a:gd name="T92" fmla="*/ 19 w 113"/>
                      <a:gd name="T93" fmla="*/ 20 h 65"/>
                      <a:gd name="T94" fmla="*/ 16 w 113"/>
                      <a:gd name="T95" fmla="*/ 15 h 65"/>
                      <a:gd name="T96" fmla="*/ 17 w 113"/>
                      <a:gd name="T97" fmla="*/ 14 h 65"/>
                      <a:gd name="T98" fmla="*/ 17 w 113"/>
                      <a:gd name="T99" fmla="*/ 14 h 65"/>
                      <a:gd name="T100" fmla="*/ 19 w 113"/>
                      <a:gd name="T101" fmla="*/ 11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113" h="65">
                        <a:moveTo>
                          <a:pt x="0" y="22"/>
                        </a:moveTo>
                        <a:cubicBezTo>
                          <a:pt x="75" y="65"/>
                          <a:pt x="75" y="65"/>
                          <a:pt x="75" y="65"/>
                        </a:cubicBezTo>
                        <a:cubicBezTo>
                          <a:pt x="79" y="63"/>
                          <a:pt x="87" y="63"/>
                          <a:pt x="91" y="65"/>
                        </a:cubicBezTo>
                        <a:cubicBezTo>
                          <a:pt x="113" y="53"/>
                          <a:pt x="113" y="53"/>
                          <a:pt x="113" y="53"/>
                        </a:cubicBezTo>
                        <a:cubicBezTo>
                          <a:pt x="108" y="50"/>
                          <a:pt x="108" y="46"/>
                          <a:pt x="113" y="43"/>
                        </a:cubicBezTo>
                        <a:cubicBezTo>
                          <a:pt x="38" y="0"/>
                          <a:pt x="38" y="0"/>
                          <a:pt x="38" y="0"/>
                        </a:cubicBezTo>
                        <a:cubicBezTo>
                          <a:pt x="34" y="3"/>
                          <a:pt x="26" y="3"/>
                          <a:pt x="22" y="0"/>
                        </a:cubicBezTo>
                        <a:cubicBezTo>
                          <a:pt x="0" y="13"/>
                          <a:pt x="0" y="13"/>
                          <a:pt x="0" y="13"/>
                        </a:cubicBezTo>
                        <a:cubicBezTo>
                          <a:pt x="1" y="13"/>
                          <a:pt x="2" y="14"/>
                          <a:pt x="2" y="14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4" y="18"/>
                          <a:pt x="3" y="20"/>
                          <a:pt x="0" y="22"/>
                        </a:cubicBezTo>
                        <a:moveTo>
                          <a:pt x="79" y="46"/>
                        </a:moveTo>
                        <a:cubicBezTo>
                          <a:pt x="83" y="43"/>
                          <a:pt x="90" y="43"/>
                          <a:pt x="94" y="46"/>
                        </a:cubicBezTo>
                        <a:cubicBezTo>
                          <a:pt x="96" y="47"/>
                          <a:pt x="97" y="49"/>
                          <a:pt x="97" y="51"/>
                        </a:cubicBezTo>
                        <a:cubicBezTo>
                          <a:pt x="96" y="52"/>
                          <a:pt x="95" y="53"/>
                          <a:pt x="94" y="54"/>
                        </a:cubicBezTo>
                        <a:cubicBezTo>
                          <a:pt x="90" y="57"/>
                          <a:pt x="83" y="57"/>
                          <a:pt x="79" y="54"/>
                        </a:cubicBezTo>
                        <a:cubicBezTo>
                          <a:pt x="78" y="53"/>
                          <a:pt x="77" y="52"/>
                          <a:pt x="76" y="51"/>
                        </a:cubicBezTo>
                        <a:cubicBezTo>
                          <a:pt x="76" y="49"/>
                          <a:pt x="77" y="47"/>
                          <a:pt x="79" y="46"/>
                        </a:cubicBezTo>
                        <a:moveTo>
                          <a:pt x="71" y="24"/>
                        </a:moveTo>
                        <a:cubicBezTo>
                          <a:pt x="73" y="26"/>
                          <a:pt x="75" y="28"/>
                          <a:pt x="76" y="29"/>
                        </a:cubicBezTo>
                        <a:cubicBezTo>
                          <a:pt x="76" y="29"/>
                          <a:pt x="76" y="29"/>
                          <a:pt x="76" y="29"/>
                        </a:cubicBezTo>
                        <a:cubicBezTo>
                          <a:pt x="76" y="30"/>
                          <a:pt x="76" y="30"/>
                          <a:pt x="76" y="30"/>
                        </a:cubicBezTo>
                        <a:cubicBezTo>
                          <a:pt x="76" y="31"/>
                          <a:pt x="76" y="31"/>
                          <a:pt x="76" y="31"/>
                        </a:cubicBezTo>
                        <a:cubicBezTo>
                          <a:pt x="77" y="31"/>
                          <a:pt x="77" y="32"/>
                          <a:pt x="77" y="33"/>
                        </a:cubicBezTo>
                        <a:cubicBezTo>
                          <a:pt x="77" y="36"/>
                          <a:pt x="75" y="39"/>
                          <a:pt x="71" y="41"/>
                        </a:cubicBezTo>
                        <a:cubicBezTo>
                          <a:pt x="64" y="45"/>
                          <a:pt x="54" y="45"/>
                          <a:pt x="46" y="43"/>
                        </a:cubicBezTo>
                        <a:cubicBezTo>
                          <a:pt x="46" y="43"/>
                          <a:pt x="46" y="43"/>
                          <a:pt x="46" y="43"/>
                        </a:cubicBezTo>
                        <a:cubicBezTo>
                          <a:pt x="46" y="42"/>
                          <a:pt x="45" y="42"/>
                          <a:pt x="44" y="42"/>
                        </a:cubicBezTo>
                        <a:cubicBezTo>
                          <a:pt x="44" y="42"/>
                          <a:pt x="43" y="41"/>
                          <a:pt x="42" y="41"/>
                        </a:cubicBezTo>
                        <a:cubicBezTo>
                          <a:pt x="39" y="39"/>
                          <a:pt x="37" y="36"/>
                          <a:pt x="37" y="33"/>
                        </a:cubicBezTo>
                        <a:cubicBezTo>
                          <a:pt x="37" y="33"/>
                          <a:pt x="37" y="33"/>
                          <a:pt x="37" y="33"/>
                        </a:cubicBezTo>
                        <a:cubicBezTo>
                          <a:pt x="37" y="32"/>
                          <a:pt x="37" y="31"/>
                          <a:pt x="37" y="31"/>
                        </a:cubicBezTo>
                        <a:cubicBezTo>
                          <a:pt x="37" y="30"/>
                          <a:pt x="37" y="30"/>
                          <a:pt x="37" y="30"/>
                        </a:cubicBezTo>
                        <a:cubicBezTo>
                          <a:pt x="37" y="29"/>
                          <a:pt x="37" y="29"/>
                          <a:pt x="37" y="29"/>
                        </a:cubicBezTo>
                        <a:cubicBezTo>
                          <a:pt x="37" y="29"/>
                          <a:pt x="37" y="29"/>
                          <a:pt x="37" y="29"/>
                        </a:cubicBezTo>
                        <a:cubicBezTo>
                          <a:pt x="38" y="29"/>
                          <a:pt x="38" y="29"/>
                          <a:pt x="38" y="29"/>
                        </a:cubicBezTo>
                        <a:cubicBezTo>
                          <a:pt x="39" y="27"/>
                          <a:pt x="40" y="26"/>
                          <a:pt x="42" y="25"/>
                        </a:cubicBezTo>
                        <a:cubicBezTo>
                          <a:pt x="42" y="24"/>
                          <a:pt x="42" y="24"/>
                          <a:pt x="42" y="24"/>
                        </a:cubicBezTo>
                        <a:cubicBezTo>
                          <a:pt x="50" y="20"/>
                          <a:pt x="63" y="20"/>
                          <a:pt x="71" y="24"/>
                        </a:cubicBezTo>
                        <a:moveTo>
                          <a:pt x="19" y="11"/>
                        </a:moveTo>
                        <a:cubicBezTo>
                          <a:pt x="23" y="9"/>
                          <a:pt x="30" y="9"/>
                          <a:pt x="34" y="11"/>
                        </a:cubicBezTo>
                        <a:cubicBezTo>
                          <a:pt x="37" y="13"/>
                          <a:pt x="37" y="15"/>
                          <a:pt x="37" y="16"/>
                        </a:cubicBezTo>
                        <a:cubicBezTo>
                          <a:pt x="37" y="17"/>
                          <a:pt x="37" y="17"/>
                          <a:pt x="37" y="17"/>
                        </a:cubicBezTo>
                        <a:cubicBezTo>
                          <a:pt x="36" y="18"/>
                          <a:pt x="36" y="18"/>
                          <a:pt x="36" y="18"/>
                        </a:cubicBezTo>
                        <a:cubicBezTo>
                          <a:pt x="36" y="18"/>
                          <a:pt x="35" y="19"/>
                          <a:pt x="34" y="20"/>
                        </a:cubicBezTo>
                        <a:cubicBezTo>
                          <a:pt x="30" y="22"/>
                          <a:pt x="23" y="22"/>
                          <a:pt x="19" y="20"/>
                        </a:cubicBezTo>
                        <a:cubicBezTo>
                          <a:pt x="17" y="18"/>
                          <a:pt x="16" y="16"/>
                          <a:pt x="16" y="15"/>
                        </a:cubicBezTo>
                        <a:cubicBezTo>
                          <a:pt x="17" y="14"/>
                          <a:pt x="17" y="14"/>
                          <a:pt x="17" y="14"/>
                        </a:cubicBezTo>
                        <a:cubicBezTo>
                          <a:pt x="17" y="14"/>
                          <a:pt x="17" y="14"/>
                          <a:pt x="17" y="14"/>
                        </a:cubicBezTo>
                        <a:cubicBezTo>
                          <a:pt x="17" y="13"/>
                          <a:pt x="18" y="12"/>
                          <a:pt x="19" y="11"/>
                        </a:cubicBezTo>
                      </a:path>
                    </a:pathLst>
                  </a:custGeom>
                  <a:solidFill>
                    <a:srgbClr val="9CC9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41" name="Freeform 1588">
                    <a:extLst>
                      <a:ext uri="{FF2B5EF4-FFF2-40B4-BE49-F238E27FC236}">
                        <a16:creationId xmlns:a16="http://schemas.microsoft.com/office/drawing/2014/main" id="{9C65D692-5585-4F08-8DBC-5FD7FA9AAE8C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732" y="3463"/>
                    <a:ext cx="238" cy="140"/>
                  </a:xfrm>
                  <a:custGeom>
                    <a:avLst/>
                    <a:gdLst>
                      <a:gd name="T0" fmla="*/ 50 w 153"/>
                      <a:gd name="T1" fmla="*/ 0 h 89"/>
                      <a:gd name="T2" fmla="*/ 0 w 153"/>
                      <a:gd name="T3" fmla="*/ 29 h 89"/>
                      <a:gd name="T4" fmla="*/ 103 w 153"/>
                      <a:gd name="T5" fmla="*/ 89 h 89"/>
                      <a:gd name="T6" fmla="*/ 153 w 153"/>
                      <a:gd name="T7" fmla="*/ 60 h 89"/>
                      <a:gd name="T8" fmla="*/ 50 w 153"/>
                      <a:gd name="T9" fmla="*/ 0 h 89"/>
                      <a:gd name="T10" fmla="*/ 95 w 153"/>
                      <a:gd name="T11" fmla="*/ 77 h 89"/>
                      <a:gd name="T12" fmla="*/ 20 w 153"/>
                      <a:gd name="T13" fmla="*/ 34 h 89"/>
                      <a:gd name="T14" fmla="*/ 23 w 153"/>
                      <a:gd name="T15" fmla="*/ 27 h 89"/>
                      <a:gd name="T16" fmla="*/ 22 w 153"/>
                      <a:gd name="T17" fmla="*/ 26 h 89"/>
                      <a:gd name="T18" fmla="*/ 22 w 153"/>
                      <a:gd name="T19" fmla="*/ 26 h 89"/>
                      <a:gd name="T20" fmla="*/ 20 w 153"/>
                      <a:gd name="T21" fmla="*/ 25 h 89"/>
                      <a:gd name="T22" fmla="*/ 42 w 153"/>
                      <a:gd name="T23" fmla="*/ 12 h 89"/>
                      <a:gd name="T24" fmla="*/ 58 w 153"/>
                      <a:gd name="T25" fmla="*/ 12 h 89"/>
                      <a:gd name="T26" fmla="*/ 133 w 153"/>
                      <a:gd name="T27" fmla="*/ 55 h 89"/>
                      <a:gd name="T28" fmla="*/ 133 w 153"/>
                      <a:gd name="T29" fmla="*/ 65 h 89"/>
                      <a:gd name="T30" fmla="*/ 111 w 153"/>
                      <a:gd name="T31" fmla="*/ 77 h 89"/>
                      <a:gd name="T32" fmla="*/ 95 w 153"/>
                      <a:gd name="T33" fmla="*/ 77 h 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153" h="89">
                        <a:moveTo>
                          <a:pt x="50" y="0"/>
                        </a:moveTo>
                        <a:cubicBezTo>
                          <a:pt x="0" y="29"/>
                          <a:pt x="0" y="29"/>
                          <a:pt x="0" y="29"/>
                        </a:cubicBezTo>
                        <a:cubicBezTo>
                          <a:pt x="103" y="89"/>
                          <a:pt x="103" y="89"/>
                          <a:pt x="103" y="89"/>
                        </a:cubicBezTo>
                        <a:cubicBezTo>
                          <a:pt x="153" y="60"/>
                          <a:pt x="153" y="60"/>
                          <a:pt x="153" y="60"/>
                        </a:cubicBezTo>
                        <a:cubicBezTo>
                          <a:pt x="50" y="0"/>
                          <a:pt x="50" y="0"/>
                          <a:pt x="50" y="0"/>
                        </a:cubicBezTo>
                        <a:moveTo>
                          <a:pt x="95" y="77"/>
                        </a:moveTo>
                        <a:cubicBezTo>
                          <a:pt x="20" y="34"/>
                          <a:pt x="20" y="34"/>
                          <a:pt x="20" y="34"/>
                        </a:cubicBezTo>
                        <a:cubicBezTo>
                          <a:pt x="23" y="32"/>
                          <a:pt x="24" y="30"/>
                          <a:pt x="23" y="27"/>
                        </a:cubicBezTo>
                        <a:cubicBezTo>
                          <a:pt x="23" y="27"/>
                          <a:pt x="23" y="27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6"/>
                          <a:pt x="21" y="25"/>
                          <a:pt x="20" y="25"/>
                        </a:cubicBezTo>
                        <a:cubicBezTo>
                          <a:pt x="42" y="12"/>
                          <a:pt x="42" y="12"/>
                          <a:pt x="42" y="12"/>
                        </a:cubicBezTo>
                        <a:cubicBezTo>
                          <a:pt x="46" y="15"/>
                          <a:pt x="54" y="15"/>
                          <a:pt x="58" y="12"/>
                        </a:cubicBezTo>
                        <a:cubicBezTo>
                          <a:pt x="133" y="55"/>
                          <a:pt x="133" y="55"/>
                          <a:pt x="133" y="55"/>
                        </a:cubicBezTo>
                        <a:cubicBezTo>
                          <a:pt x="128" y="58"/>
                          <a:pt x="128" y="62"/>
                          <a:pt x="133" y="65"/>
                        </a:cubicBezTo>
                        <a:cubicBezTo>
                          <a:pt x="111" y="77"/>
                          <a:pt x="111" y="77"/>
                          <a:pt x="111" y="77"/>
                        </a:cubicBezTo>
                        <a:cubicBezTo>
                          <a:pt x="107" y="75"/>
                          <a:pt x="99" y="75"/>
                          <a:pt x="95" y="77"/>
                        </a:cubicBezTo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42" name="Freeform 1589">
                    <a:extLst>
                      <a:ext uri="{FF2B5EF4-FFF2-40B4-BE49-F238E27FC236}">
                        <a16:creationId xmlns:a16="http://schemas.microsoft.com/office/drawing/2014/main" id="{AE9100FB-4C2E-4ACD-97A3-6D35E33B65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6" y="3343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43" name="Rectangle 1590">
                    <a:extLst>
                      <a:ext uri="{FF2B5EF4-FFF2-40B4-BE49-F238E27FC236}">
                        <a16:creationId xmlns:a16="http://schemas.microsoft.com/office/drawing/2014/main" id="{C3BB0245-A959-46A9-BB49-B4472FB6DF1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6" y="3343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44" name="Rectangle 1591">
                    <a:extLst>
                      <a:ext uri="{FF2B5EF4-FFF2-40B4-BE49-F238E27FC236}">
                        <a16:creationId xmlns:a16="http://schemas.microsoft.com/office/drawing/2014/main" id="{2AB982FF-16DA-4547-B865-403E6AD54B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6" y="3343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45" name="Rectangle 1592">
                    <a:extLst>
                      <a:ext uri="{FF2B5EF4-FFF2-40B4-BE49-F238E27FC236}">
                        <a16:creationId xmlns:a16="http://schemas.microsoft.com/office/drawing/2014/main" id="{0F2672F4-3168-44A1-AAA6-93588ECB50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6" y="3341"/>
                    <a:ext cx="1" cy="2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46" name="Rectangle 1593">
                    <a:extLst>
                      <a:ext uri="{FF2B5EF4-FFF2-40B4-BE49-F238E27FC236}">
                        <a16:creationId xmlns:a16="http://schemas.microsoft.com/office/drawing/2014/main" id="{66D9C37F-E341-4783-8B0E-EE26194CE0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4" y="3344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47" name="Rectangle 1594">
                    <a:extLst>
                      <a:ext uri="{FF2B5EF4-FFF2-40B4-BE49-F238E27FC236}">
                        <a16:creationId xmlns:a16="http://schemas.microsoft.com/office/drawing/2014/main" id="{393B0934-8C88-4D7B-9445-A457CF28C0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4" y="3343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48" name="Rectangle 1595">
                    <a:extLst>
                      <a:ext uri="{FF2B5EF4-FFF2-40B4-BE49-F238E27FC236}">
                        <a16:creationId xmlns:a16="http://schemas.microsoft.com/office/drawing/2014/main" id="{56A24C70-E12F-4FEB-B724-95A1968412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7" y="3340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49" name="Rectangle 1596">
                    <a:extLst>
                      <a:ext uri="{FF2B5EF4-FFF2-40B4-BE49-F238E27FC236}">
                        <a16:creationId xmlns:a16="http://schemas.microsoft.com/office/drawing/2014/main" id="{8EF852E5-507F-4737-8507-E4819A1183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9" y="3340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50" name="Freeform 1597">
                    <a:extLst>
                      <a:ext uri="{FF2B5EF4-FFF2-40B4-BE49-F238E27FC236}">
                        <a16:creationId xmlns:a16="http://schemas.microsoft.com/office/drawing/2014/main" id="{B8623F73-0078-4F9A-BF73-CDD1CF1D65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7" y="334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51" name="Freeform 1598">
                    <a:extLst>
                      <a:ext uri="{FF2B5EF4-FFF2-40B4-BE49-F238E27FC236}">
                        <a16:creationId xmlns:a16="http://schemas.microsoft.com/office/drawing/2014/main" id="{4EE09AA7-0A26-423C-A9D2-4A18FFBDA2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6" y="334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52" name="Freeform 1599">
                    <a:extLst>
                      <a:ext uri="{FF2B5EF4-FFF2-40B4-BE49-F238E27FC236}">
                        <a16:creationId xmlns:a16="http://schemas.microsoft.com/office/drawing/2014/main" id="{24C60D00-2516-44C4-AA41-54829D298A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2" y="3338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53" name="Rectangle 1600">
                    <a:extLst>
                      <a:ext uri="{FF2B5EF4-FFF2-40B4-BE49-F238E27FC236}">
                        <a16:creationId xmlns:a16="http://schemas.microsoft.com/office/drawing/2014/main" id="{76380F6F-FA81-4326-B201-A215DA409E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0" y="3340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54" name="Freeform 1601">
                    <a:extLst>
                      <a:ext uri="{FF2B5EF4-FFF2-40B4-BE49-F238E27FC236}">
                        <a16:creationId xmlns:a16="http://schemas.microsoft.com/office/drawing/2014/main" id="{ABEFF5AE-3130-4398-AAC5-2B7BADAF96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4" y="3338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55" name="Rectangle 1602">
                    <a:extLst>
                      <a:ext uri="{FF2B5EF4-FFF2-40B4-BE49-F238E27FC236}">
                        <a16:creationId xmlns:a16="http://schemas.microsoft.com/office/drawing/2014/main" id="{0D223651-5791-450E-9DD6-7940720A08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4" y="3338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56" name="Freeform 1603">
                    <a:extLst>
                      <a:ext uri="{FF2B5EF4-FFF2-40B4-BE49-F238E27FC236}">
                        <a16:creationId xmlns:a16="http://schemas.microsoft.com/office/drawing/2014/main" id="{E34A4267-0986-4478-B5EA-6E80502B1E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5" y="3338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57" name="Rectangle 1604">
                    <a:extLst>
                      <a:ext uri="{FF2B5EF4-FFF2-40B4-BE49-F238E27FC236}">
                        <a16:creationId xmlns:a16="http://schemas.microsoft.com/office/drawing/2014/main" id="{343A58A4-424C-4E1E-8893-7CA4BA2D67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5" y="3338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58" name="Rectangle 1605">
                    <a:extLst>
                      <a:ext uri="{FF2B5EF4-FFF2-40B4-BE49-F238E27FC236}">
                        <a16:creationId xmlns:a16="http://schemas.microsoft.com/office/drawing/2014/main" id="{0CAECC19-F4E1-4A9F-9959-5053C2B4A9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7" y="3338"/>
                    <a:ext cx="2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59" name="Rectangle 1606">
                    <a:extLst>
                      <a:ext uri="{FF2B5EF4-FFF2-40B4-BE49-F238E27FC236}">
                        <a16:creationId xmlns:a16="http://schemas.microsoft.com/office/drawing/2014/main" id="{353D6C92-28F1-4E3A-8617-F99B81740DF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8" y="3336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60" name="Freeform 1607">
                    <a:extLst>
                      <a:ext uri="{FF2B5EF4-FFF2-40B4-BE49-F238E27FC236}">
                        <a16:creationId xmlns:a16="http://schemas.microsoft.com/office/drawing/2014/main" id="{5AA1CCAC-E68A-4205-9805-D734AAA171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0" y="3336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61" name="Freeform 1608">
                    <a:extLst>
                      <a:ext uri="{FF2B5EF4-FFF2-40B4-BE49-F238E27FC236}">
                        <a16:creationId xmlns:a16="http://schemas.microsoft.com/office/drawing/2014/main" id="{BBBC443E-9BBD-4E3D-BBA6-DDFFC7E81C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1" y="3336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62" name="Freeform 1609">
                    <a:extLst>
                      <a:ext uri="{FF2B5EF4-FFF2-40B4-BE49-F238E27FC236}">
                        <a16:creationId xmlns:a16="http://schemas.microsoft.com/office/drawing/2014/main" id="{A9EA9CCA-40C2-43A7-9290-D97A2D4BC6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3" y="3336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63" name="Rectangle 1610">
                    <a:extLst>
                      <a:ext uri="{FF2B5EF4-FFF2-40B4-BE49-F238E27FC236}">
                        <a16:creationId xmlns:a16="http://schemas.microsoft.com/office/drawing/2014/main" id="{50FF514A-F249-4812-8DCE-3EE78DDA1F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3" y="3336"/>
                    <a:ext cx="1" cy="1"/>
                  </a:xfrm>
                  <a:prstGeom prst="rect">
                    <a:avLst/>
                  </a:pr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64" name="Rectangle 1611">
                    <a:extLst>
                      <a:ext uri="{FF2B5EF4-FFF2-40B4-BE49-F238E27FC236}">
                        <a16:creationId xmlns:a16="http://schemas.microsoft.com/office/drawing/2014/main" id="{CF6DD20E-36F5-4A5D-B6AB-59C0E252BB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4" y="3338"/>
                    <a:ext cx="1" cy="1"/>
                  </a:xfrm>
                  <a:prstGeom prst="rect">
                    <a:avLst/>
                  </a:pr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43" name="Group 1813">
                  <a:extLst>
                    <a:ext uri="{FF2B5EF4-FFF2-40B4-BE49-F238E27FC236}">
                      <a16:creationId xmlns:a16="http://schemas.microsoft.com/office/drawing/2014/main" id="{7052911A-6E09-48FA-A13D-D1578907C19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529138" y="5243513"/>
                  <a:ext cx="328612" cy="190500"/>
                  <a:chOff x="-2853" y="3303"/>
                  <a:chExt cx="207" cy="120"/>
                </a:xfrm>
              </p:grpSpPr>
              <p:sp>
                <p:nvSpPr>
                  <p:cNvPr id="4265" name="Freeform 1613">
                    <a:extLst>
                      <a:ext uri="{FF2B5EF4-FFF2-40B4-BE49-F238E27FC236}">
                        <a16:creationId xmlns:a16="http://schemas.microsoft.com/office/drawing/2014/main" id="{E33E9E71-36A6-4D91-BCD8-75AFA3FE42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6" y="333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66" name="Rectangle 1614">
                    <a:extLst>
                      <a:ext uri="{FF2B5EF4-FFF2-40B4-BE49-F238E27FC236}">
                        <a16:creationId xmlns:a16="http://schemas.microsoft.com/office/drawing/2014/main" id="{3E668EF7-C930-49C1-842D-60C086BDF4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5" y="3349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67" name="Rectangle 1615">
                    <a:extLst>
                      <a:ext uri="{FF2B5EF4-FFF2-40B4-BE49-F238E27FC236}">
                        <a16:creationId xmlns:a16="http://schemas.microsoft.com/office/drawing/2014/main" id="{DF2429D7-3993-41A5-9B93-9F7EB6D9568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5" y="3349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68" name="Freeform 1616">
                    <a:extLst>
                      <a:ext uri="{FF2B5EF4-FFF2-40B4-BE49-F238E27FC236}">
                        <a16:creationId xmlns:a16="http://schemas.microsoft.com/office/drawing/2014/main" id="{8C460EBE-A228-4394-9AA5-1D5CCDB2E7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5" y="334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69" name="Rectangle 1617">
                    <a:extLst>
                      <a:ext uri="{FF2B5EF4-FFF2-40B4-BE49-F238E27FC236}">
                        <a16:creationId xmlns:a16="http://schemas.microsoft.com/office/drawing/2014/main" id="{400FC14C-E2FC-499C-8E74-1707CB7951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7" y="3346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70" name="Freeform 1618">
                    <a:extLst>
                      <a:ext uri="{FF2B5EF4-FFF2-40B4-BE49-F238E27FC236}">
                        <a16:creationId xmlns:a16="http://schemas.microsoft.com/office/drawing/2014/main" id="{E27417DC-7451-4DC8-824E-9383E58450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4" y="334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71" name="Rectangle 1619">
                    <a:extLst>
                      <a:ext uri="{FF2B5EF4-FFF2-40B4-BE49-F238E27FC236}">
                        <a16:creationId xmlns:a16="http://schemas.microsoft.com/office/drawing/2014/main" id="{E5CDF737-4737-4193-A0FA-8727B0A57B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9" y="3344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72" name="Rectangle 1620">
                    <a:extLst>
                      <a:ext uri="{FF2B5EF4-FFF2-40B4-BE49-F238E27FC236}">
                        <a16:creationId xmlns:a16="http://schemas.microsoft.com/office/drawing/2014/main" id="{17CA9F54-C8D1-41EB-AD6D-A257F5ECEB0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9" y="3343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73" name="Freeform 1621">
                    <a:extLst>
                      <a:ext uri="{FF2B5EF4-FFF2-40B4-BE49-F238E27FC236}">
                        <a16:creationId xmlns:a16="http://schemas.microsoft.com/office/drawing/2014/main" id="{30246002-F555-4D66-AC74-93625E5B91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0" y="3343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74" name="Freeform 1622">
                    <a:extLst>
                      <a:ext uri="{FF2B5EF4-FFF2-40B4-BE49-F238E27FC236}">
                        <a16:creationId xmlns:a16="http://schemas.microsoft.com/office/drawing/2014/main" id="{6083A2D9-D5E8-4609-912C-D0D01FB99A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2" y="3341"/>
                    <a:ext cx="2" cy="2"/>
                  </a:xfrm>
                  <a:custGeom>
                    <a:avLst/>
                    <a:gdLst>
                      <a:gd name="T0" fmla="*/ 0 w 2"/>
                      <a:gd name="T1" fmla="*/ 0 h 2"/>
                      <a:gd name="T2" fmla="*/ 0 w 2"/>
                      <a:gd name="T3" fmla="*/ 0 h 2"/>
                      <a:gd name="T4" fmla="*/ 2 w 2"/>
                      <a:gd name="T5" fmla="*/ 2 h 2"/>
                      <a:gd name="T6" fmla="*/ 2 w 2"/>
                      <a:gd name="T7" fmla="*/ 2 h 2"/>
                      <a:gd name="T8" fmla="*/ 0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75" name="Freeform 1623">
                    <a:extLst>
                      <a:ext uri="{FF2B5EF4-FFF2-40B4-BE49-F238E27FC236}">
                        <a16:creationId xmlns:a16="http://schemas.microsoft.com/office/drawing/2014/main" id="{4AED6A0F-BE2F-45FD-B34C-C7216C7FE8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9" y="3344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76" name="Rectangle 1624">
                    <a:extLst>
                      <a:ext uri="{FF2B5EF4-FFF2-40B4-BE49-F238E27FC236}">
                        <a16:creationId xmlns:a16="http://schemas.microsoft.com/office/drawing/2014/main" id="{9304CDF2-6A3F-4832-B7F9-F495DB314D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0" y="3343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77" name="Rectangle 1625">
                    <a:extLst>
                      <a:ext uri="{FF2B5EF4-FFF2-40B4-BE49-F238E27FC236}">
                        <a16:creationId xmlns:a16="http://schemas.microsoft.com/office/drawing/2014/main" id="{66B55867-15FA-48B7-9868-98BEFA184A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7" y="3346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78" name="Freeform 1626">
                    <a:extLst>
                      <a:ext uri="{FF2B5EF4-FFF2-40B4-BE49-F238E27FC236}">
                        <a16:creationId xmlns:a16="http://schemas.microsoft.com/office/drawing/2014/main" id="{1531851C-BD1B-4FC1-8AE2-F356C68713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5" y="3346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79" name="Freeform 1627">
                    <a:extLst>
                      <a:ext uri="{FF2B5EF4-FFF2-40B4-BE49-F238E27FC236}">
                        <a16:creationId xmlns:a16="http://schemas.microsoft.com/office/drawing/2014/main" id="{92F7704F-DE66-42DB-9ABB-A03CDCAA17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7" y="334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80" name="Rectangle 1628">
                    <a:extLst>
                      <a:ext uri="{FF2B5EF4-FFF2-40B4-BE49-F238E27FC236}">
                        <a16:creationId xmlns:a16="http://schemas.microsoft.com/office/drawing/2014/main" id="{D6A92A91-1266-4E14-A9EE-3CCBAD5027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7" y="3346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81" name="Rectangle 1629">
                    <a:extLst>
                      <a:ext uri="{FF2B5EF4-FFF2-40B4-BE49-F238E27FC236}">
                        <a16:creationId xmlns:a16="http://schemas.microsoft.com/office/drawing/2014/main" id="{11A2F683-230A-4425-A109-9B271F9C18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7" y="3344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82" name="Rectangle 1630">
                    <a:extLst>
                      <a:ext uri="{FF2B5EF4-FFF2-40B4-BE49-F238E27FC236}">
                        <a16:creationId xmlns:a16="http://schemas.microsoft.com/office/drawing/2014/main" id="{3F115FD6-4DC6-46CD-86BF-AE68773A2C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5" y="3347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83" name="Freeform 1631">
                    <a:extLst>
                      <a:ext uri="{FF2B5EF4-FFF2-40B4-BE49-F238E27FC236}">
                        <a16:creationId xmlns:a16="http://schemas.microsoft.com/office/drawing/2014/main" id="{3DEC2267-5E7A-4C8F-A086-9A336437A0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5" y="3347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84" name="Rectangle 1632">
                    <a:extLst>
                      <a:ext uri="{FF2B5EF4-FFF2-40B4-BE49-F238E27FC236}">
                        <a16:creationId xmlns:a16="http://schemas.microsoft.com/office/drawing/2014/main" id="{5254FF8F-9229-4BE6-A5F6-6BE5A4D100F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5" y="3347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85" name="Rectangle 1633">
                    <a:extLst>
                      <a:ext uri="{FF2B5EF4-FFF2-40B4-BE49-F238E27FC236}">
                        <a16:creationId xmlns:a16="http://schemas.microsoft.com/office/drawing/2014/main" id="{558A4CF6-7319-4318-BEBE-D04007C476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1" y="3355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86" name="Freeform 1634">
                    <a:extLst>
                      <a:ext uri="{FF2B5EF4-FFF2-40B4-BE49-F238E27FC236}">
                        <a16:creationId xmlns:a16="http://schemas.microsoft.com/office/drawing/2014/main" id="{6AB9C09E-FE65-470B-A5A6-2AE8A9305B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9" y="3355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87" name="Freeform 1635">
                    <a:extLst>
                      <a:ext uri="{FF2B5EF4-FFF2-40B4-BE49-F238E27FC236}">
                        <a16:creationId xmlns:a16="http://schemas.microsoft.com/office/drawing/2014/main" id="{8FFBC1C4-98D0-4842-A5D9-288A8B01EA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9" y="335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88" name="Line 1636">
                    <a:extLst>
                      <a:ext uri="{FF2B5EF4-FFF2-40B4-BE49-F238E27FC236}">
                        <a16:creationId xmlns:a16="http://schemas.microsoft.com/office/drawing/2014/main" id="{3B3E6F52-884C-436D-9D91-3E89195DF7C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22" y="3346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89" name="Line 1637">
                    <a:extLst>
                      <a:ext uri="{FF2B5EF4-FFF2-40B4-BE49-F238E27FC236}">
                        <a16:creationId xmlns:a16="http://schemas.microsoft.com/office/drawing/2014/main" id="{06034B9B-0C4D-4F47-B43A-222E257040C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22" y="3346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90" name="Rectangle 1638">
                    <a:extLst>
                      <a:ext uri="{FF2B5EF4-FFF2-40B4-BE49-F238E27FC236}">
                        <a16:creationId xmlns:a16="http://schemas.microsoft.com/office/drawing/2014/main" id="{2100B05B-FCD0-49CD-9728-D178771011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1" y="3355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91" name="Rectangle 1639">
                    <a:extLst>
                      <a:ext uri="{FF2B5EF4-FFF2-40B4-BE49-F238E27FC236}">
                        <a16:creationId xmlns:a16="http://schemas.microsoft.com/office/drawing/2014/main" id="{053F52C6-91F6-442C-A875-A2364B7C8EB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4" y="334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92" name="Rectangle 1640">
                    <a:extLst>
                      <a:ext uri="{FF2B5EF4-FFF2-40B4-BE49-F238E27FC236}">
                        <a16:creationId xmlns:a16="http://schemas.microsoft.com/office/drawing/2014/main" id="{3D0BEBA4-40E8-4511-B980-5CDE5EE54C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4" y="334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93" name="Rectangle 1641">
                    <a:extLst>
                      <a:ext uri="{FF2B5EF4-FFF2-40B4-BE49-F238E27FC236}">
                        <a16:creationId xmlns:a16="http://schemas.microsoft.com/office/drawing/2014/main" id="{9A8CC3B1-EF9D-46D3-8F45-4C504A114B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6" y="334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94" name="Rectangle 1642">
                    <a:extLst>
                      <a:ext uri="{FF2B5EF4-FFF2-40B4-BE49-F238E27FC236}">
                        <a16:creationId xmlns:a16="http://schemas.microsoft.com/office/drawing/2014/main" id="{5F3D2BEC-449F-4BB5-99B4-AD81725B60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6" y="334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95" name="Rectangle 1643">
                    <a:extLst>
                      <a:ext uri="{FF2B5EF4-FFF2-40B4-BE49-F238E27FC236}">
                        <a16:creationId xmlns:a16="http://schemas.microsoft.com/office/drawing/2014/main" id="{99E26341-E7A5-4A00-9B7E-10A81BBCF4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6" y="334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96" name="Rectangle 1644">
                    <a:extLst>
                      <a:ext uri="{FF2B5EF4-FFF2-40B4-BE49-F238E27FC236}">
                        <a16:creationId xmlns:a16="http://schemas.microsoft.com/office/drawing/2014/main" id="{A61589AF-27D7-4183-890F-E5715EEB84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6" y="334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97" name="Rectangle 1645">
                    <a:extLst>
                      <a:ext uri="{FF2B5EF4-FFF2-40B4-BE49-F238E27FC236}">
                        <a16:creationId xmlns:a16="http://schemas.microsoft.com/office/drawing/2014/main" id="{B9D8A0E7-8269-4216-95E1-0708235A98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7" y="334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98" name="Freeform 1646">
                    <a:extLst>
                      <a:ext uri="{FF2B5EF4-FFF2-40B4-BE49-F238E27FC236}">
                        <a16:creationId xmlns:a16="http://schemas.microsoft.com/office/drawing/2014/main" id="{C3AE0A8F-7564-4FB8-9252-37B2456D6F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9" y="3340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99" name="Rectangle 1647">
                    <a:extLst>
                      <a:ext uri="{FF2B5EF4-FFF2-40B4-BE49-F238E27FC236}">
                        <a16:creationId xmlns:a16="http://schemas.microsoft.com/office/drawing/2014/main" id="{D8C95BC0-BB33-4C7C-9DD7-1701F7B23F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7" y="334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00" name="Freeform 1648">
                    <a:extLst>
                      <a:ext uri="{FF2B5EF4-FFF2-40B4-BE49-F238E27FC236}">
                        <a16:creationId xmlns:a16="http://schemas.microsoft.com/office/drawing/2014/main" id="{8329DC01-99DA-4FE7-8E2F-B239F2D300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7" y="3341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01" name="Freeform 1649">
                    <a:extLst>
                      <a:ext uri="{FF2B5EF4-FFF2-40B4-BE49-F238E27FC236}">
                        <a16:creationId xmlns:a16="http://schemas.microsoft.com/office/drawing/2014/main" id="{FFA36943-C23F-4D21-8A32-78A30DA3C5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0" y="3340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1 w 1"/>
                      <a:gd name="T3" fmla="*/ 0 w 1"/>
                      <a:gd name="T4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02" name="Freeform 1650">
                    <a:extLst>
                      <a:ext uri="{FF2B5EF4-FFF2-40B4-BE49-F238E27FC236}">
                        <a16:creationId xmlns:a16="http://schemas.microsoft.com/office/drawing/2014/main" id="{9C83B058-CF3E-4DBE-8BA4-F5E3BD2A7F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0" y="3338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03" name="Rectangle 1651">
                    <a:extLst>
                      <a:ext uri="{FF2B5EF4-FFF2-40B4-BE49-F238E27FC236}">
                        <a16:creationId xmlns:a16="http://schemas.microsoft.com/office/drawing/2014/main" id="{C57EF0B3-1C3E-466E-BB51-D3A1BE90A53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0" y="3338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04" name="Rectangle 1652">
                    <a:extLst>
                      <a:ext uri="{FF2B5EF4-FFF2-40B4-BE49-F238E27FC236}">
                        <a16:creationId xmlns:a16="http://schemas.microsoft.com/office/drawing/2014/main" id="{B808454E-CE48-43E0-9DE9-0D3D84E8DE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2" y="3338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05" name="Rectangle 1653">
                    <a:extLst>
                      <a:ext uri="{FF2B5EF4-FFF2-40B4-BE49-F238E27FC236}">
                        <a16:creationId xmlns:a16="http://schemas.microsoft.com/office/drawing/2014/main" id="{2F12AF9E-737C-4885-AE06-DC7A664A8F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4" y="3338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06" name="Rectangle 1654">
                    <a:extLst>
                      <a:ext uri="{FF2B5EF4-FFF2-40B4-BE49-F238E27FC236}">
                        <a16:creationId xmlns:a16="http://schemas.microsoft.com/office/drawing/2014/main" id="{FEA20DF9-7F7F-4E71-9B93-1E1DE0E6962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4" y="3338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07" name="Rectangle 1655">
                    <a:extLst>
                      <a:ext uri="{FF2B5EF4-FFF2-40B4-BE49-F238E27FC236}">
                        <a16:creationId xmlns:a16="http://schemas.microsoft.com/office/drawing/2014/main" id="{8F122A6A-A469-4722-89A1-037C5EAC54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5" y="3338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08" name="Rectangle 1656">
                    <a:extLst>
                      <a:ext uri="{FF2B5EF4-FFF2-40B4-BE49-F238E27FC236}">
                        <a16:creationId xmlns:a16="http://schemas.microsoft.com/office/drawing/2014/main" id="{40F6070A-3721-499B-81B5-B330005763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5" y="3338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09" name="Freeform 1657">
                    <a:extLst>
                      <a:ext uri="{FF2B5EF4-FFF2-40B4-BE49-F238E27FC236}">
                        <a16:creationId xmlns:a16="http://schemas.microsoft.com/office/drawing/2014/main" id="{F33972EB-AE86-4787-B5FB-8D03D1CEFB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7" y="3336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10" name="Rectangle 1658">
                    <a:extLst>
                      <a:ext uri="{FF2B5EF4-FFF2-40B4-BE49-F238E27FC236}">
                        <a16:creationId xmlns:a16="http://schemas.microsoft.com/office/drawing/2014/main" id="{38EB46C9-61FF-42C8-AD97-46127D5E92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7" y="3336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11" name="Rectangle 1659">
                    <a:extLst>
                      <a:ext uri="{FF2B5EF4-FFF2-40B4-BE49-F238E27FC236}">
                        <a16:creationId xmlns:a16="http://schemas.microsoft.com/office/drawing/2014/main" id="{8EECB24B-4A2E-45E0-837F-47895BD3FA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8" y="3336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12" name="Rectangle 1660">
                    <a:extLst>
                      <a:ext uri="{FF2B5EF4-FFF2-40B4-BE49-F238E27FC236}">
                        <a16:creationId xmlns:a16="http://schemas.microsoft.com/office/drawing/2014/main" id="{5C138D23-FFB6-4543-937C-4866B04EA8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8" y="3336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13" name="Rectangle 1661">
                    <a:extLst>
                      <a:ext uri="{FF2B5EF4-FFF2-40B4-BE49-F238E27FC236}">
                        <a16:creationId xmlns:a16="http://schemas.microsoft.com/office/drawing/2014/main" id="{0E9A55F8-E60D-4535-8C2B-6602EA2C5B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0" y="3336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14" name="Rectangle 1662">
                    <a:extLst>
                      <a:ext uri="{FF2B5EF4-FFF2-40B4-BE49-F238E27FC236}">
                        <a16:creationId xmlns:a16="http://schemas.microsoft.com/office/drawing/2014/main" id="{AA6A422A-A086-4809-AFBC-BCA2FD4464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1" y="3336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15" name="Rectangle 1663">
                    <a:extLst>
                      <a:ext uri="{FF2B5EF4-FFF2-40B4-BE49-F238E27FC236}">
                        <a16:creationId xmlns:a16="http://schemas.microsoft.com/office/drawing/2014/main" id="{78087D14-6AED-4335-A83C-C5D435B561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0" y="3336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16" name="Rectangle 1664">
                    <a:extLst>
                      <a:ext uri="{FF2B5EF4-FFF2-40B4-BE49-F238E27FC236}">
                        <a16:creationId xmlns:a16="http://schemas.microsoft.com/office/drawing/2014/main" id="{A1AF094D-DE58-4727-8796-D71D6C1F5A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1" y="3336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17" name="Rectangle 1665">
                    <a:extLst>
                      <a:ext uri="{FF2B5EF4-FFF2-40B4-BE49-F238E27FC236}">
                        <a16:creationId xmlns:a16="http://schemas.microsoft.com/office/drawing/2014/main" id="{2B2A2D35-B4EE-4F6D-B575-9F22FECC04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3" y="3336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18" name="Freeform 1666">
                    <a:extLst>
                      <a:ext uri="{FF2B5EF4-FFF2-40B4-BE49-F238E27FC236}">
                        <a16:creationId xmlns:a16="http://schemas.microsoft.com/office/drawing/2014/main" id="{1035FF1D-415C-491F-B58B-89EEA44735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4" y="3336"/>
                    <a:ext cx="1" cy="2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1 w 1"/>
                      <a:gd name="T3" fmla="*/ 0 h 2"/>
                      <a:gd name="T4" fmla="*/ 0 w 1"/>
                      <a:gd name="T5" fmla="*/ 2 h 2"/>
                      <a:gd name="T6" fmla="*/ 0 w 1"/>
                      <a:gd name="T7" fmla="*/ 2 h 2"/>
                      <a:gd name="T8" fmla="*/ 1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19" name="Rectangle 1667">
                    <a:extLst>
                      <a:ext uri="{FF2B5EF4-FFF2-40B4-BE49-F238E27FC236}">
                        <a16:creationId xmlns:a16="http://schemas.microsoft.com/office/drawing/2014/main" id="{4FE457F2-9285-4BB8-9C5A-D1750A2703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4" y="3338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20" name="Rectangle 1668">
                    <a:extLst>
                      <a:ext uri="{FF2B5EF4-FFF2-40B4-BE49-F238E27FC236}">
                        <a16:creationId xmlns:a16="http://schemas.microsoft.com/office/drawing/2014/main" id="{BFDFCCE0-2A18-47C0-81C8-80B20C2ABA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3" y="3336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21" name="Freeform 1669">
                    <a:extLst>
                      <a:ext uri="{FF2B5EF4-FFF2-40B4-BE49-F238E27FC236}">
                        <a16:creationId xmlns:a16="http://schemas.microsoft.com/office/drawing/2014/main" id="{F90E148A-4962-4DDE-BABC-B9B404F98C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6" y="3338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22" name="Rectangle 1670">
                    <a:extLst>
                      <a:ext uri="{FF2B5EF4-FFF2-40B4-BE49-F238E27FC236}">
                        <a16:creationId xmlns:a16="http://schemas.microsoft.com/office/drawing/2014/main" id="{E97C066F-77AD-40BA-9975-A5E772DED5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9" y="334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23" name="Line 1671">
                    <a:extLst>
                      <a:ext uri="{FF2B5EF4-FFF2-40B4-BE49-F238E27FC236}">
                        <a16:creationId xmlns:a16="http://schemas.microsoft.com/office/drawing/2014/main" id="{035EEE21-C18E-4C74-A957-CFE76EBD1A1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820" y="3357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24" name="Line 1672">
                    <a:extLst>
                      <a:ext uri="{FF2B5EF4-FFF2-40B4-BE49-F238E27FC236}">
                        <a16:creationId xmlns:a16="http://schemas.microsoft.com/office/drawing/2014/main" id="{E29322CE-6CF7-4284-BF01-33841A8CD84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820" y="3357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25" name="Rectangle 1673">
                    <a:extLst>
                      <a:ext uri="{FF2B5EF4-FFF2-40B4-BE49-F238E27FC236}">
                        <a16:creationId xmlns:a16="http://schemas.microsoft.com/office/drawing/2014/main" id="{041DC3FA-5CAD-4F9F-80F5-5FFB7240EE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5" y="334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26" name="Rectangle 1674">
                    <a:extLst>
                      <a:ext uri="{FF2B5EF4-FFF2-40B4-BE49-F238E27FC236}">
                        <a16:creationId xmlns:a16="http://schemas.microsoft.com/office/drawing/2014/main" id="{2A58EE6F-A3E2-4818-8844-74661EA06A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5" y="334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27" name="Rectangle 1675">
                    <a:extLst>
                      <a:ext uri="{FF2B5EF4-FFF2-40B4-BE49-F238E27FC236}">
                        <a16:creationId xmlns:a16="http://schemas.microsoft.com/office/drawing/2014/main" id="{B5ABF4BB-457E-43DE-92DE-60CF55D940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5" y="334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28" name="Rectangle 1676">
                    <a:extLst>
                      <a:ext uri="{FF2B5EF4-FFF2-40B4-BE49-F238E27FC236}">
                        <a16:creationId xmlns:a16="http://schemas.microsoft.com/office/drawing/2014/main" id="{73B96C40-78E7-40A8-AB18-6FF98080E2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7" y="334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29" name="Rectangle 1677">
                    <a:extLst>
                      <a:ext uri="{FF2B5EF4-FFF2-40B4-BE49-F238E27FC236}">
                        <a16:creationId xmlns:a16="http://schemas.microsoft.com/office/drawing/2014/main" id="{88919698-1B19-47C7-9B69-0AC39F32E0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9" y="334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30" name="Rectangle 1678">
                    <a:extLst>
                      <a:ext uri="{FF2B5EF4-FFF2-40B4-BE49-F238E27FC236}">
                        <a16:creationId xmlns:a16="http://schemas.microsoft.com/office/drawing/2014/main" id="{21C91FD7-BF9F-45B6-8C56-FA4E70CA4D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5" y="334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31" name="Rectangle 1679">
                    <a:extLst>
                      <a:ext uri="{FF2B5EF4-FFF2-40B4-BE49-F238E27FC236}">
                        <a16:creationId xmlns:a16="http://schemas.microsoft.com/office/drawing/2014/main" id="{621BFFED-6FE9-4938-9544-AC9261E03D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7" y="335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32" name="Freeform 1680">
                    <a:extLst>
                      <a:ext uri="{FF2B5EF4-FFF2-40B4-BE49-F238E27FC236}">
                        <a16:creationId xmlns:a16="http://schemas.microsoft.com/office/drawing/2014/main" id="{6639DC02-AF63-40DE-833A-219D27BDBD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7" y="335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33" name="Rectangle 1681">
                    <a:extLst>
                      <a:ext uri="{FF2B5EF4-FFF2-40B4-BE49-F238E27FC236}">
                        <a16:creationId xmlns:a16="http://schemas.microsoft.com/office/drawing/2014/main" id="{03FE772F-1563-4D99-9DAD-A2567CB68E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5" y="335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34" name="Rectangle 1682">
                    <a:extLst>
                      <a:ext uri="{FF2B5EF4-FFF2-40B4-BE49-F238E27FC236}">
                        <a16:creationId xmlns:a16="http://schemas.microsoft.com/office/drawing/2014/main" id="{5B53FF53-9A12-4B23-BB3F-9340F2A731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7" y="334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35" name="Freeform 1683">
                    <a:extLst>
                      <a:ext uri="{FF2B5EF4-FFF2-40B4-BE49-F238E27FC236}">
                        <a16:creationId xmlns:a16="http://schemas.microsoft.com/office/drawing/2014/main" id="{FC5DE0C5-1E52-42C4-B095-72A8900190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7" y="3344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36" name="Rectangle 1684">
                    <a:extLst>
                      <a:ext uri="{FF2B5EF4-FFF2-40B4-BE49-F238E27FC236}">
                        <a16:creationId xmlns:a16="http://schemas.microsoft.com/office/drawing/2014/main" id="{C8BE7303-3901-4844-B9B5-5371E5CFB0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7" y="334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37" name="Rectangle 1685">
                    <a:extLst>
                      <a:ext uri="{FF2B5EF4-FFF2-40B4-BE49-F238E27FC236}">
                        <a16:creationId xmlns:a16="http://schemas.microsoft.com/office/drawing/2014/main" id="{6ECAF4D2-F55C-4C80-B90A-8521FA8DC5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0" y="334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38" name="Rectangle 1686">
                    <a:extLst>
                      <a:ext uri="{FF2B5EF4-FFF2-40B4-BE49-F238E27FC236}">
                        <a16:creationId xmlns:a16="http://schemas.microsoft.com/office/drawing/2014/main" id="{C81164B9-82F1-4BCE-A055-7C7A8D2774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5" y="335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39" name="Rectangle 1687">
                    <a:extLst>
                      <a:ext uri="{FF2B5EF4-FFF2-40B4-BE49-F238E27FC236}">
                        <a16:creationId xmlns:a16="http://schemas.microsoft.com/office/drawing/2014/main" id="{7BBCA63B-CEDE-449E-90AD-5FCBABA177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5" y="334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40" name="Rectangle 1688">
                    <a:extLst>
                      <a:ext uri="{FF2B5EF4-FFF2-40B4-BE49-F238E27FC236}">
                        <a16:creationId xmlns:a16="http://schemas.microsoft.com/office/drawing/2014/main" id="{C917349C-B941-4DCA-B772-7157916446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5" y="334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41" name="Rectangle 1689">
                    <a:extLst>
                      <a:ext uri="{FF2B5EF4-FFF2-40B4-BE49-F238E27FC236}">
                        <a16:creationId xmlns:a16="http://schemas.microsoft.com/office/drawing/2014/main" id="{00C3F0B2-C64C-4066-BA8C-F8B7BE2ADA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7" y="335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42" name="Rectangle 1690">
                    <a:extLst>
                      <a:ext uri="{FF2B5EF4-FFF2-40B4-BE49-F238E27FC236}">
                        <a16:creationId xmlns:a16="http://schemas.microsoft.com/office/drawing/2014/main" id="{19B8958B-4669-49F4-B3D0-A81DE01C65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7" y="3346"/>
                    <a:ext cx="2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43" name="Rectangle 1691">
                    <a:extLst>
                      <a:ext uri="{FF2B5EF4-FFF2-40B4-BE49-F238E27FC236}">
                        <a16:creationId xmlns:a16="http://schemas.microsoft.com/office/drawing/2014/main" id="{1D5D5BB2-8753-44D5-940F-BB51DD52A5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9" y="334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44" name="Rectangle 1692">
                    <a:extLst>
                      <a:ext uri="{FF2B5EF4-FFF2-40B4-BE49-F238E27FC236}">
                        <a16:creationId xmlns:a16="http://schemas.microsoft.com/office/drawing/2014/main" id="{77C59383-A0B3-40C2-A1D4-48A3B59F8D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5" y="335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45" name="Freeform 1693">
                    <a:extLst>
                      <a:ext uri="{FF2B5EF4-FFF2-40B4-BE49-F238E27FC236}">
                        <a16:creationId xmlns:a16="http://schemas.microsoft.com/office/drawing/2014/main" id="{6B405B9A-1E72-4630-8A84-3E6A8BB6B4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2" y="3341"/>
                    <a:ext cx="2" cy="2"/>
                  </a:xfrm>
                  <a:custGeom>
                    <a:avLst/>
                    <a:gdLst>
                      <a:gd name="T0" fmla="*/ 0 w 2"/>
                      <a:gd name="T1" fmla="*/ 0 h 2"/>
                      <a:gd name="T2" fmla="*/ 2 w 2"/>
                      <a:gd name="T3" fmla="*/ 2 h 2"/>
                      <a:gd name="T4" fmla="*/ 0 w 2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2">
                        <a:moveTo>
                          <a:pt x="0" y="0"/>
                        </a:move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46" name="Rectangle 1694">
                    <a:extLst>
                      <a:ext uri="{FF2B5EF4-FFF2-40B4-BE49-F238E27FC236}">
                        <a16:creationId xmlns:a16="http://schemas.microsoft.com/office/drawing/2014/main" id="{F17B88A1-9A96-4E71-B49F-2783A8CF82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0" y="334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47" name="Freeform 1695">
                    <a:extLst>
                      <a:ext uri="{FF2B5EF4-FFF2-40B4-BE49-F238E27FC236}">
                        <a16:creationId xmlns:a16="http://schemas.microsoft.com/office/drawing/2014/main" id="{16801A5E-2618-4B30-B293-66ADF03526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5" y="3349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48" name="Rectangle 1696">
                    <a:extLst>
                      <a:ext uri="{FF2B5EF4-FFF2-40B4-BE49-F238E27FC236}">
                        <a16:creationId xmlns:a16="http://schemas.microsoft.com/office/drawing/2014/main" id="{0E0A6CC1-92AF-4318-979E-B8DD12A66E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5" y="3351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49" name="Rectangle 1697">
                    <a:extLst>
                      <a:ext uri="{FF2B5EF4-FFF2-40B4-BE49-F238E27FC236}">
                        <a16:creationId xmlns:a16="http://schemas.microsoft.com/office/drawing/2014/main" id="{56FE4F9E-C799-4AEE-A320-FBD3E24186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5" y="3351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50" name="Freeform 1698">
                    <a:extLst>
                      <a:ext uri="{FF2B5EF4-FFF2-40B4-BE49-F238E27FC236}">
                        <a16:creationId xmlns:a16="http://schemas.microsoft.com/office/drawing/2014/main" id="{88B1B4D8-59A6-4DD0-A400-E7AA5EBF1A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8" y="3346"/>
                    <a:ext cx="16" cy="9"/>
                  </a:xfrm>
                  <a:custGeom>
                    <a:avLst/>
                    <a:gdLst>
                      <a:gd name="T0" fmla="*/ 0 w 16"/>
                      <a:gd name="T1" fmla="*/ 9 h 9"/>
                      <a:gd name="T2" fmla="*/ 0 w 16"/>
                      <a:gd name="T3" fmla="*/ 9 h 9"/>
                      <a:gd name="T4" fmla="*/ 16 w 16"/>
                      <a:gd name="T5" fmla="*/ 0 h 9"/>
                      <a:gd name="T6" fmla="*/ 0 w 16"/>
                      <a:gd name="T7" fmla="*/ 9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6" h="9">
                        <a:moveTo>
                          <a:pt x="0" y="9"/>
                        </a:moveTo>
                        <a:lnTo>
                          <a:pt x="0" y="9"/>
                        </a:lnTo>
                        <a:lnTo>
                          <a:pt x="16" y="0"/>
                        </a:lnTo>
                        <a:lnTo>
                          <a:pt x="0" y="9"/>
                        </a:lnTo>
                        <a:close/>
                      </a:path>
                    </a:pathLst>
                  </a:custGeom>
                  <a:solidFill>
                    <a:srgbClr val="7CA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51" name="Freeform 1699">
                    <a:extLst>
                      <a:ext uri="{FF2B5EF4-FFF2-40B4-BE49-F238E27FC236}">
                        <a16:creationId xmlns:a16="http://schemas.microsoft.com/office/drawing/2014/main" id="{5A470DAC-D35C-450F-9B77-A0E25D136B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7" y="335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52" name="Freeform 1700">
                    <a:extLst>
                      <a:ext uri="{FF2B5EF4-FFF2-40B4-BE49-F238E27FC236}">
                        <a16:creationId xmlns:a16="http://schemas.microsoft.com/office/drawing/2014/main" id="{9AED2F59-5EF9-4E6D-B588-6B5725107D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7" y="335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53" name="Rectangle 1701">
                    <a:extLst>
                      <a:ext uri="{FF2B5EF4-FFF2-40B4-BE49-F238E27FC236}">
                        <a16:creationId xmlns:a16="http://schemas.microsoft.com/office/drawing/2014/main" id="{F3F7BD81-D314-4569-AF52-F979A69357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7" y="3352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54" name="Freeform 1702">
                    <a:extLst>
                      <a:ext uri="{FF2B5EF4-FFF2-40B4-BE49-F238E27FC236}">
                        <a16:creationId xmlns:a16="http://schemas.microsoft.com/office/drawing/2014/main" id="{7409DA2C-D701-47D9-A605-64D86A3ECB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7" y="3352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55" name="Freeform 1703">
                    <a:extLst>
                      <a:ext uri="{FF2B5EF4-FFF2-40B4-BE49-F238E27FC236}">
                        <a16:creationId xmlns:a16="http://schemas.microsoft.com/office/drawing/2014/main" id="{53E22ABC-AF02-42AD-A611-769753C325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9" y="335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56" name="Freeform 1704">
                    <a:extLst>
                      <a:ext uri="{FF2B5EF4-FFF2-40B4-BE49-F238E27FC236}">
                        <a16:creationId xmlns:a16="http://schemas.microsoft.com/office/drawing/2014/main" id="{19CD33ED-9F21-42D1-BEB6-A429F5B29A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7" y="335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57" name="Line 1705">
                    <a:extLst>
                      <a:ext uri="{FF2B5EF4-FFF2-40B4-BE49-F238E27FC236}">
                        <a16:creationId xmlns:a16="http://schemas.microsoft.com/office/drawing/2014/main" id="{268177D8-EF02-4CED-8CBB-30062D3A862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820" y="3357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58" name="Line 1706">
                    <a:extLst>
                      <a:ext uri="{FF2B5EF4-FFF2-40B4-BE49-F238E27FC236}">
                        <a16:creationId xmlns:a16="http://schemas.microsoft.com/office/drawing/2014/main" id="{0355DF0E-9AC8-47FD-BD2E-5AF8A1B8419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820" y="3357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59" name="Freeform 1707">
                    <a:extLst>
                      <a:ext uri="{FF2B5EF4-FFF2-40B4-BE49-F238E27FC236}">
                        <a16:creationId xmlns:a16="http://schemas.microsoft.com/office/drawing/2014/main" id="{A0075274-CB12-48AD-90F5-19944AC5CED5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822" y="3322"/>
                    <a:ext cx="100" cy="59"/>
                  </a:xfrm>
                  <a:custGeom>
                    <a:avLst/>
                    <a:gdLst>
                      <a:gd name="T0" fmla="*/ 37 w 64"/>
                      <a:gd name="T1" fmla="*/ 29 h 37"/>
                      <a:gd name="T2" fmla="*/ 38 w 64"/>
                      <a:gd name="T3" fmla="*/ 28 h 37"/>
                      <a:gd name="T4" fmla="*/ 39 w 64"/>
                      <a:gd name="T5" fmla="*/ 27 h 37"/>
                      <a:gd name="T6" fmla="*/ 40 w 64"/>
                      <a:gd name="T7" fmla="*/ 26 h 37"/>
                      <a:gd name="T8" fmla="*/ 41 w 64"/>
                      <a:gd name="T9" fmla="*/ 25 h 37"/>
                      <a:gd name="T10" fmla="*/ 42 w 64"/>
                      <a:gd name="T11" fmla="*/ 25 h 37"/>
                      <a:gd name="T12" fmla="*/ 42 w 64"/>
                      <a:gd name="T13" fmla="*/ 24 h 37"/>
                      <a:gd name="T14" fmla="*/ 44 w 64"/>
                      <a:gd name="T15" fmla="*/ 23 h 37"/>
                      <a:gd name="T16" fmla="*/ 46 w 64"/>
                      <a:gd name="T17" fmla="*/ 23 h 37"/>
                      <a:gd name="T18" fmla="*/ 47 w 64"/>
                      <a:gd name="T19" fmla="*/ 22 h 37"/>
                      <a:gd name="T20" fmla="*/ 48 w 64"/>
                      <a:gd name="T21" fmla="*/ 22 h 37"/>
                      <a:gd name="T22" fmla="*/ 50 w 64"/>
                      <a:gd name="T23" fmla="*/ 22 h 37"/>
                      <a:gd name="T24" fmla="*/ 51 w 64"/>
                      <a:gd name="T25" fmla="*/ 21 h 37"/>
                      <a:gd name="T26" fmla="*/ 52 w 64"/>
                      <a:gd name="T27" fmla="*/ 21 h 37"/>
                      <a:gd name="T28" fmla="*/ 53 w 64"/>
                      <a:gd name="T29" fmla="*/ 21 h 37"/>
                      <a:gd name="T30" fmla="*/ 64 w 64"/>
                      <a:gd name="T31" fmla="*/ 15 h 37"/>
                      <a:gd name="T32" fmla="*/ 35 w 64"/>
                      <a:gd name="T33" fmla="*/ 2 h 37"/>
                      <a:gd name="T34" fmla="*/ 0 w 64"/>
                      <a:gd name="T35" fmla="*/ 12 h 37"/>
                      <a:gd name="T36" fmla="*/ 1 w 64"/>
                      <a:gd name="T37" fmla="*/ 13 h 37"/>
                      <a:gd name="T38" fmla="*/ 2 w 64"/>
                      <a:gd name="T39" fmla="*/ 13 h 37"/>
                      <a:gd name="T40" fmla="*/ 2 w 64"/>
                      <a:gd name="T41" fmla="*/ 14 h 37"/>
                      <a:gd name="T42" fmla="*/ 3 w 64"/>
                      <a:gd name="T43" fmla="*/ 14 h 37"/>
                      <a:gd name="T44" fmla="*/ 3 w 64"/>
                      <a:gd name="T45" fmla="*/ 15 h 37"/>
                      <a:gd name="T46" fmla="*/ 3 w 64"/>
                      <a:gd name="T47" fmla="*/ 15 h 37"/>
                      <a:gd name="T48" fmla="*/ 4 w 64"/>
                      <a:gd name="T49" fmla="*/ 15 h 37"/>
                      <a:gd name="T50" fmla="*/ 4 w 64"/>
                      <a:gd name="T51" fmla="*/ 16 h 37"/>
                      <a:gd name="T52" fmla="*/ 4 w 64"/>
                      <a:gd name="T53" fmla="*/ 16 h 37"/>
                      <a:gd name="T54" fmla="*/ 4 w 64"/>
                      <a:gd name="T55" fmla="*/ 17 h 37"/>
                      <a:gd name="T56" fmla="*/ 4 w 64"/>
                      <a:gd name="T57" fmla="*/ 17 h 37"/>
                      <a:gd name="T58" fmla="*/ 4 w 64"/>
                      <a:gd name="T59" fmla="*/ 18 h 37"/>
                      <a:gd name="T60" fmla="*/ 4 w 64"/>
                      <a:gd name="T61" fmla="*/ 18 h 37"/>
                      <a:gd name="T62" fmla="*/ 3 w 64"/>
                      <a:gd name="T63" fmla="*/ 19 h 37"/>
                      <a:gd name="T64" fmla="*/ 3 w 64"/>
                      <a:gd name="T65" fmla="*/ 19 h 37"/>
                      <a:gd name="T66" fmla="*/ 3 w 64"/>
                      <a:gd name="T67" fmla="*/ 19 h 37"/>
                      <a:gd name="T68" fmla="*/ 3 w 64"/>
                      <a:gd name="T69" fmla="*/ 20 h 37"/>
                      <a:gd name="T70" fmla="*/ 2 w 64"/>
                      <a:gd name="T71" fmla="*/ 21 h 37"/>
                      <a:gd name="T72" fmla="*/ 18 w 64"/>
                      <a:gd name="T73" fmla="*/ 12 h 37"/>
                      <a:gd name="T74" fmla="*/ 23 w 64"/>
                      <a:gd name="T75" fmla="*/ 10 h 37"/>
                      <a:gd name="T76" fmla="*/ 24 w 64"/>
                      <a:gd name="T77" fmla="*/ 10 h 37"/>
                      <a:gd name="T78" fmla="*/ 25 w 64"/>
                      <a:gd name="T79" fmla="*/ 9 h 37"/>
                      <a:gd name="T80" fmla="*/ 26 w 64"/>
                      <a:gd name="T81" fmla="*/ 9 h 37"/>
                      <a:gd name="T82" fmla="*/ 27 w 64"/>
                      <a:gd name="T83" fmla="*/ 9 h 37"/>
                      <a:gd name="T84" fmla="*/ 28 w 64"/>
                      <a:gd name="T85" fmla="*/ 9 h 37"/>
                      <a:gd name="T86" fmla="*/ 29 w 64"/>
                      <a:gd name="T87" fmla="*/ 9 h 37"/>
                      <a:gd name="T88" fmla="*/ 30 w 64"/>
                      <a:gd name="T89" fmla="*/ 10 h 37"/>
                      <a:gd name="T90" fmla="*/ 31 w 64"/>
                      <a:gd name="T91" fmla="*/ 10 h 37"/>
                      <a:gd name="T92" fmla="*/ 31 w 64"/>
                      <a:gd name="T93" fmla="*/ 10 h 37"/>
                      <a:gd name="T94" fmla="*/ 33 w 64"/>
                      <a:gd name="T95" fmla="*/ 10 h 37"/>
                      <a:gd name="T96" fmla="*/ 33 w 64"/>
                      <a:gd name="T97" fmla="*/ 11 h 37"/>
                      <a:gd name="T98" fmla="*/ 35 w 64"/>
                      <a:gd name="T99" fmla="*/ 11 h 37"/>
                      <a:gd name="T100" fmla="*/ 35 w 64"/>
                      <a:gd name="T101" fmla="*/ 12 h 37"/>
                      <a:gd name="T102" fmla="*/ 36 w 64"/>
                      <a:gd name="T103" fmla="*/ 12 h 37"/>
                      <a:gd name="T104" fmla="*/ 36 w 64"/>
                      <a:gd name="T105" fmla="*/ 13 h 37"/>
                      <a:gd name="T106" fmla="*/ 36 w 64"/>
                      <a:gd name="T107" fmla="*/ 13 h 37"/>
                      <a:gd name="T108" fmla="*/ 37 w 64"/>
                      <a:gd name="T109" fmla="*/ 13 h 37"/>
                      <a:gd name="T110" fmla="*/ 37 w 64"/>
                      <a:gd name="T111" fmla="*/ 14 h 37"/>
                      <a:gd name="T112" fmla="*/ 36 w 64"/>
                      <a:gd name="T113" fmla="*/ 18 h 37"/>
                      <a:gd name="T114" fmla="*/ 20 w 64"/>
                      <a:gd name="T115" fmla="*/ 20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64" h="37">
                        <a:moveTo>
                          <a:pt x="27" y="37"/>
                        </a:moveTo>
                        <a:cubicBezTo>
                          <a:pt x="37" y="31"/>
                          <a:pt x="37" y="31"/>
                          <a:pt x="37" y="31"/>
                        </a:cubicBezTo>
                        <a:cubicBezTo>
                          <a:pt x="37" y="31"/>
                          <a:pt x="37" y="30"/>
                          <a:pt x="37" y="29"/>
                        </a:cubicBezTo>
                        <a:cubicBezTo>
                          <a:pt x="38" y="29"/>
                          <a:pt x="38" y="29"/>
                          <a:pt x="38" y="29"/>
                        </a:cubicBezTo>
                        <a:cubicBezTo>
                          <a:pt x="38" y="28"/>
                          <a:pt x="38" y="28"/>
                          <a:pt x="38" y="28"/>
                        </a:cubicBezTo>
                        <a:cubicBezTo>
                          <a:pt x="38" y="28"/>
                          <a:pt x="38" y="28"/>
                          <a:pt x="38" y="28"/>
                        </a:cubicBezTo>
                        <a:cubicBezTo>
                          <a:pt x="39" y="27"/>
                          <a:pt x="39" y="27"/>
                          <a:pt x="39" y="27"/>
                        </a:cubicBezTo>
                        <a:cubicBezTo>
                          <a:pt x="39" y="27"/>
                          <a:pt x="39" y="27"/>
                          <a:pt x="39" y="27"/>
                        </a:cubicBezTo>
                        <a:cubicBezTo>
                          <a:pt x="39" y="27"/>
                          <a:pt x="39" y="27"/>
                          <a:pt x="39" y="27"/>
                        </a:cubicBezTo>
                        <a:cubicBezTo>
                          <a:pt x="39" y="27"/>
                          <a:pt x="39" y="27"/>
                          <a:pt x="39" y="27"/>
                        </a:cubicBezTo>
                        <a:cubicBezTo>
                          <a:pt x="40" y="26"/>
                          <a:pt x="40" y="26"/>
                          <a:pt x="40" y="26"/>
                        </a:cubicBezTo>
                        <a:cubicBezTo>
                          <a:pt x="40" y="26"/>
                          <a:pt x="40" y="26"/>
                          <a:pt x="40" y="26"/>
                        </a:cubicBezTo>
                        <a:cubicBezTo>
                          <a:pt x="40" y="26"/>
                          <a:pt x="40" y="26"/>
                          <a:pt x="40" y="26"/>
                        </a:cubicBezTo>
                        <a:cubicBezTo>
                          <a:pt x="40" y="26"/>
                          <a:pt x="40" y="26"/>
                          <a:pt x="40" y="26"/>
                        </a:cubicBezTo>
                        <a:cubicBezTo>
                          <a:pt x="41" y="25"/>
                          <a:pt x="41" y="25"/>
                          <a:pt x="41" y="25"/>
                        </a:cubicBezTo>
                        <a:cubicBezTo>
                          <a:pt x="41" y="25"/>
                          <a:pt x="41" y="25"/>
                          <a:pt x="41" y="25"/>
                        </a:cubicBezTo>
                        <a:cubicBezTo>
                          <a:pt x="41" y="25"/>
                          <a:pt x="41" y="25"/>
                          <a:pt x="41" y="25"/>
                        </a:cubicBezTo>
                        <a:cubicBezTo>
                          <a:pt x="42" y="25"/>
                          <a:pt x="42" y="25"/>
                          <a:pt x="42" y="25"/>
                        </a:cubicBezTo>
                        <a:cubicBezTo>
                          <a:pt x="42" y="25"/>
                          <a:pt x="42" y="25"/>
                          <a:pt x="42" y="25"/>
                        </a:cubicBezTo>
                        <a:cubicBezTo>
                          <a:pt x="42" y="24"/>
                          <a:pt x="42" y="24"/>
                          <a:pt x="42" y="24"/>
                        </a:cubicBezTo>
                        <a:cubicBezTo>
                          <a:pt x="42" y="24"/>
                          <a:pt x="42" y="24"/>
                          <a:pt x="42" y="24"/>
                        </a:cubicBezTo>
                        <a:cubicBezTo>
                          <a:pt x="43" y="24"/>
                          <a:pt x="43" y="24"/>
                          <a:pt x="43" y="24"/>
                        </a:cubicBezTo>
                        <a:cubicBezTo>
                          <a:pt x="44" y="24"/>
                          <a:pt x="44" y="24"/>
                          <a:pt x="44" y="24"/>
                        </a:cubicBezTo>
                        <a:cubicBezTo>
                          <a:pt x="44" y="23"/>
                          <a:pt x="44" y="23"/>
                          <a:pt x="44" y="23"/>
                        </a:cubicBezTo>
                        <a:cubicBezTo>
                          <a:pt x="45" y="23"/>
                          <a:pt x="45" y="23"/>
                          <a:pt x="45" y="23"/>
                        </a:cubicBezTo>
                        <a:cubicBezTo>
                          <a:pt x="46" y="23"/>
                          <a:pt x="46" y="23"/>
                          <a:pt x="46" y="23"/>
                        </a:cubicBezTo>
                        <a:cubicBezTo>
                          <a:pt x="46" y="23"/>
                          <a:pt x="46" y="23"/>
                          <a:pt x="46" y="23"/>
                        </a:cubicBezTo>
                        <a:cubicBezTo>
                          <a:pt x="47" y="22"/>
                          <a:pt x="47" y="22"/>
                          <a:pt x="47" y="22"/>
                        </a:cubicBezTo>
                        <a:cubicBezTo>
                          <a:pt x="47" y="22"/>
                          <a:pt x="47" y="22"/>
                          <a:pt x="47" y="22"/>
                        </a:cubicBezTo>
                        <a:cubicBezTo>
                          <a:pt x="47" y="22"/>
                          <a:pt x="47" y="22"/>
                          <a:pt x="47" y="22"/>
                        </a:cubicBezTo>
                        <a:cubicBezTo>
                          <a:pt x="48" y="22"/>
                          <a:pt x="48" y="22"/>
                          <a:pt x="48" y="22"/>
                        </a:cubicBezTo>
                        <a:cubicBezTo>
                          <a:pt x="48" y="22"/>
                          <a:pt x="48" y="22"/>
                          <a:pt x="48" y="22"/>
                        </a:cubicBezTo>
                        <a:cubicBezTo>
                          <a:pt x="48" y="22"/>
                          <a:pt x="48" y="22"/>
                          <a:pt x="48" y="22"/>
                        </a:cubicBezTo>
                        <a:cubicBezTo>
                          <a:pt x="49" y="22"/>
                          <a:pt x="49" y="22"/>
                          <a:pt x="49" y="22"/>
                        </a:cubicBezTo>
                        <a:cubicBezTo>
                          <a:pt x="50" y="22"/>
                          <a:pt x="50" y="22"/>
                          <a:pt x="50" y="22"/>
                        </a:cubicBezTo>
                        <a:cubicBezTo>
                          <a:pt x="50" y="22"/>
                          <a:pt x="50" y="22"/>
                          <a:pt x="50" y="22"/>
                        </a:cubicBezTo>
                        <a:cubicBezTo>
                          <a:pt x="50" y="21"/>
                          <a:pt x="50" y="21"/>
                          <a:pt x="50" y="21"/>
                        </a:cubicBezTo>
                        <a:cubicBezTo>
                          <a:pt x="51" y="21"/>
                          <a:pt x="51" y="21"/>
                          <a:pt x="51" y="21"/>
                        </a:cubicBezTo>
                        <a:cubicBezTo>
                          <a:pt x="51" y="21"/>
                          <a:pt x="51" y="21"/>
                          <a:pt x="51" y="21"/>
                        </a:cubicBezTo>
                        <a:cubicBezTo>
                          <a:pt x="52" y="21"/>
                          <a:pt x="52" y="21"/>
                          <a:pt x="52" y="21"/>
                        </a:cubicBezTo>
                        <a:cubicBezTo>
                          <a:pt x="52" y="21"/>
                          <a:pt x="52" y="21"/>
                          <a:pt x="52" y="21"/>
                        </a:cubicBezTo>
                        <a:cubicBezTo>
                          <a:pt x="52" y="21"/>
                          <a:pt x="52" y="21"/>
                          <a:pt x="52" y="21"/>
                        </a:cubicBezTo>
                        <a:cubicBezTo>
                          <a:pt x="53" y="21"/>
                          <a:pt x="53" y="21"/>
                          <a:pt x="53" y="21"/>
                        </a:cubicBezTo>
                        <a:cubicBezTo>
                          <a:pt x="53" y="21"/>
                          <a:pt x="53" y="21"/>
                          <a:pt x="53" y="21"/>
                        </a:cubicBezTo>
                        <a:cubicBezTo>
                          <a:pt x="53" y="21"/>
                          <a:pt x="53" y="21"/>
                          <a:pt x="53" y="21"/>
                        </a:cubicBezTo>
                        <a:cubicBezTo>
                          <a:pt x="53" y="21"/>
                          <a:pt x="53" y="21"/>
                          <a:pt x="53" y="21"/>
                        </a:cubicBezTo>
                        <a:cubicBezTo>
                          <a:pt x="54" y="21"/>
                          <a:pt x="54" y="21"/>
                          <a:pt x="54" y="21"/>
                        </a:cubicBezTo>
                        <a:cubicBezTo>
                          <a:pt x="64" y="15"/>
                          <a:pt x="64" y="15"/>
                          <a:pt x="64" y="15"/>
                        </a:cubicBezTo>
                        <a:cubicBezTo>
                          <a:pt x="38" y="0"/>
                          <a:pt x="38" y="0"/>
                          <a:pt x="38" y="0"/>
                        </a:cubicBezTo>
                        <a:cubicBezTo>
                          <a:pt x="37" y="1"/>
                          <a:pt x="37" y="1"/>
                          <a:pt x="37" y="1"/>
                        </a:cubicBezTo>
                        <a:cubicBezTo>
                          <a:pt x="37" y="1"/>
                          <a:pt x="36" y="1"/>
                          <a:pt x="35" y="2"/>
                        </a:cubicBezTo>
                        <a:cubicBezTo>
                          <a:pt x="33" y="2"/>
                          <a:pt x="31" y="2"/>
                          <a:pt x="29" y="2"/>
                        </a:cubicBezTo>
                        <a:cubicBezTo>
                          <a:pt x="26" y="2"/>
                          <a:pt x="24" y="1"/>
                          <a:pt x="22" y="0"/>
                        </a:cubicBezTo>
                        <a:cubicBezTo>
                          <a:pt x="0" y="12"/>
                          <a:pt x="0" y="12"/>
                          <a:pt x="0" y="12"/>
                        </a:cubicBezTo>
                        <a:cubicBezTo>
                          <a:pt x="1" y="13"/>
                          <a:pt x="1" y="13"/>
                          <a:pt x="1" y="13"/>
                        </a:cubicBezTo>
                        <a:cubicBezTo>
                          <a:pt x="1" y="13"/>
                          <a:pt x="1" y="13"/>
                          <a:pt x="1" y="13"/>
                        </a:cubicBezTo>
                        <a:cubicBezTo>
                          <a:pt x="1" y="13"/>
                          <a:pt x="1" y="13"/>
                          <a:pt x="1" y="13"/>
                        </a:cubicBezTo>
                        <a:cubicBezTo>
                          <a:pt x="1" y="13"/>
                          <a:pt x="1" y="13"/>
                          <a:pt x="1" y="13"/>
                        </a:cubicBezTo>
                        <a:cubicBezTo>
                          <a:pt x="2" y="13"/>
                          <a:pt x="2" y="13"/>
                          <a:pt x="2" y="13"/>
                        </a:cubicBezTo>
                        <a:cubicBezTo>
                          <a:pt x="2" y="13"/>
                          <a:pt x="2" y="13"/>
                          <a:pt x="2" y="13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3" y="14"/>
                          <a:pt x="3" y="14"/>
                          <a:pt x="3" y="14"/>
                        </a:cubicBezTo>
                        <a:cubicBezTo>
                          <a:pt x="3" y="14"/>
                          <a:pt x="3" y="14"/>
                          <a:pt x="3" y="14"/>
                        </a:cubicBezTo>
                        <a:cubicBezTo>
                          <a:pt x="3" y="14"/>
                          <a:pt x="3" y="14"/>
                          <a:pt x="3" y="14"/>
                        </a:cubicBezTo>
                        <a:cubicBezTo>
                          <a:pt x="3" y="14"/>
                          <a:pt x="3" y="14"/>
                          <a:pt x="3" y="14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4" y="15"/>
                          <a:pt x="4" y="15"/>
                          <a:pt x="4" y="15"/>
                        </a:cubicBezTo>
                        <a:cubicBezTo>
                          <a:pt x="4" y="16"/>
                          <a:pt x="4" y="16"/>
                          <a:pt x="4" y="16"/>
                        </a:cubicBezTo>
                        <a:cubicBezTo>
                          <a:pt x="4" y="16"/>
                          <a:pt x="4" y="16"/>
                          <a:pt x="4" y="16"/>
                        </a:cubicBezTo>
                        <a:cubicBezTo>
                          <a:pt x="4" y="16"/>
                          <a:pt x="4" y="16"/>
                          <a:pt x="4" y="16"/>
                        </a:cubicBezTo>
                        <a:cubicBezTo>
                          <a:pt x="4" y="16"/>
                          <a:pt x="4" y="16"/>
                          <a:pt x="4" y="16"/>
                        </a:cubicBezTo>
                        <a:cubicBezTo>
                          <a:pt x="4" y="16"/>
                          <a:pt x="4" y="16"/>
                          <a:pt x="4" y="16"/>
                        </a:cubicBezTo>
                        <a:cubicBezTo>
                          <a:pt x="4" y="16"/>
                          <a:pt x="4" y="16"/>
                          <a:pt x="4" y="16"/>
                        </a:cubicBezTo>
                        <a:cubicBezTo>
                          <a:pt x="4" y="17"/>
                          <a:pt x="4" y="17"/>
                          <a:pt x="4" y="17"/>
                        </a:cubicBezTo>
                        <a:cubicBezTo>
                          <a:pt x="4" y="17"/>
                          <a:pt x="4" y="17"/>
                          <a:pt x="4" y="17"/>
                        </a:cubicBezTo>
                        <a:cubicBezTo>
                          <a:pt x="4" y="17"/>
                          <a:pt x="4" y="17"/>
                          <a:pt x="4" y="17"/>
                        </a:cubicBezTo>
                        <a:cubicBezTo>
                          <a:pt x="4" y="17"/>
                          <a:pt x="4" y="17"/>
                          <a:pt x="4" y="17"/>
                        </a:cubicBezTo>
                        <a:cubicBezTo>
                          <a:pt x="4" y="17"/>
                          <a:pt x="4" y="17"/>
                          <a:pt x="4" y="17"/>
                        </a:cubicBezTo>
                        <a:cubicBezTo>
                          <a:pt x="4" y="17"/>
                          <a:pt x="4" y="17"/>
                          <a:pt x="4" y="17"/>
                        </a:cubicBezTo>
                        <a:cubicBezTo>
                          <a:pt x="4" y="17"/>
                          <a:pt x="4" y="17"/>
                          <a:pt x="4" y="17"/>
                        </a:cubicBezTo>
                        <a:cubicBezTo>
                          <a:pt x="4" y="17"/>
                          <a:pt x="4" y="17"/>
                          <a:pt x="4" y="17"/>
                        </a:cubicBezTo>
                        <a:cubicBezTo>
                          <a:pt x="4" y="18"/>
                          <a:pt x="4" y="18"/>
                          <a:pt x="4" y="18"/>
                        </a:cubicBezTo>
                        <a:cubicBezTo>
                          <a:pt x="4" y="18"/>
                          <a:pt x="4" y="18"/>
                          <a:pt x="4" y="18"/>
                        </a:cubicBezTo>
                        <a:cubicBezTo>
                          <a:pt x="4" y="18"/>
                          <a:pt x="4" y="18"/>
                          <a:pt x="4" y="18"/>
                        </a:cubicBezTo>
                        <a:cubicBezTo>
                          <a:pt x="4" y="18"/>
                          <a:pt x="4" y="18"/>
                          <a:pt x="4" y="18"/>
                        </a:cubicBezTo>
                        <a:cubicBezTo>
                          <a:pt x="4" y="18"/>
                          <a:pt x="4" y="18"/>
                          <a:pt x="4" y="18"/>
                        </a:cubicBezTo>
                        <a:cubicBezTo>
                          <a:pt x="4" y="18"/>
                          <a:pt x="4" y="18"/>
                          <a:pt x="4" y="18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2" y="21"/>
                          <a:pt x="2" y="21"/>
                          <a:pt x="2" y="21"/>
                        </a:cubicBezTo>
                        <a:cubicBezTo>
                          <a:pt x="2" y="21"/>
                          <a:pt x="2" y="21"/>
                          <a:pt x="2" y="21"/>
                        </a:cubicBezTo>
                        <a:cubicBezTo>
                          <a:pt x="2" y="21"/>
                          <a:pt x="1" y="22"/>
                          <a:pt x="1" y="22"/>
                        </a:cubicBezTo>
                        <a:lnTo>
                          <a:pt x="27" y="37"/>
                        </a:lnTo>
                        <a:close/>
                        <a:moveTo>
                          <a:pt x="18" y="12"/>
                        </a:moveTo>
                        <a:cubicBezTo>
                          <a:pt x="19" y="12"/>
                          <a:pt x="19" y="11"/>
                          <a:pt x="20" y="11"/>
                        </a:cubicBezTo>
                        <a:cubicBezTo>
                          <a:pt x="21" y="10"/>
                          <a:pt x="22" y="10"/>
                          <a:pt x="23" y="10"/>
                        </a:cubicBezTo>
                        <a:cubicBezTo>
                          <a:pt x="23" y="10"/>
                          <a:pt x="23" y="10"/>
                          <a:pt x="23" y="10"/>
                        </a:cubicBezTo>
                        <a:cubicBezTo>
                          <a:pt x="24" y="10"/>
                          <a:pt x="24" y="10"/>
                          <a:pt x="24" y="10"/>
                        </a:cubicBezTo>
                        <a:cubicBezTo>
                          <a:pt x="24" y="10"/>
                          <a:pt x="24" y="10"/>
                          <a:pt x="24" y="10"/>
                        </a:cubicBezTo>
                        <a:cubicBezTo>
                          <a:pt x="24" y="10"/>
                          <a:pt x="24" y="10"/>
                          <a:pt x="24" y="10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7" y="9"/>
                          <a:pt x="27" y="9"/>
                          <a:pt x="27" y="9"/>
                        </a:cubicBezTo>
                        <a:cubicBezTo>
                          <a:pt x="27" y="9"/>
                          <a:pt x="27" y="9"/>
                          <a:pt x="27" y="9"/>
                        </a:cubicBezTo>
                        <a:cubicBezTo>
                          <a:pt x="27" y="9"/>
                          <a:pt x="27" y="9"/>
                          <a:pt x="27" y="9"/>
                        </a:cubicBezTo>
                        <a:cubicBezTo>
                          <a:pt x="28" y="9"/>
                          <a:pt x="28" y="9"/>
                          <a:pt x="28" y="9"/>
                        </a:cubicBezTo>
                        <a:cubicBezTo>
                          <a:pt x="28" y="9"/>
                          <a:pt x="28" y="9"/>
                          <a:pt x="28" y="9"/>
                        </a:cubicBezTo>
                        <a:cubicBezTo>
                          <a:pt x="28" y="9"/>
                          <a:pt x="28" y="9"/>
                          <a:pt x="28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10"/>
                          <a:pt x="29" y="10"/>
                          <a:pt x="29" y="10"/>
                        </a:cubicBezTo>
                        <a:cubicBezTo>
                          <a:pt x="30" y="10"/>
                          <a:pt x="30" y="10"/>
                          <a:pt x="30" y="10"/>
                        </a:cubicBezTo>
                        <a:cubicBezTo>
                          <a:pt x="30" y="10"/>
                          <a:pt x="30" y="10"/>
                          <a:pt x="30" y="10"/>
                        </a:cubicBezTo>
                        <a:cubicBezTo>
                          <a:pt x="30" y="10"/>
                          <a:pt x="30" y="10"/>
                          <a:pt x="30" y="10"/>
                        </a:cubicBezTo>
                        <a:cubicBezTo>
                          <a:pt x="30" y="10"/>
                          <a:pt x="30" y="10"/>
                          <a:pt x="30" y="10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11"/>
                          <a:pt x="33" y="11"/>
                          <a:pt x="33" y="11"/>
                        </a:cubicBezTo>
                        <a:cubicBezTo>
                          <a:pt x="33" y="11"/>
                          <a:pt x="33" y="11"/>
                          <a:pt x="33" y="11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5" y="11"/>
                          <a:pt x="35" y="11"/>
                          <a:pt x="35" y="11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6" y="12"/>
                          <a:pt x="36" y="12"/>
                          <a:pt x="36" y="12"/>
                        </a:cubicBezTo>
                        <a:cubicBezTo>
                          <a:pt x="36" y="12"/>
                          <a:pt x="36" y="12"/>
                          <a:pt x="36" y="12"/>
                        </a:cubicBezTo>
                        <a:cubicBezTo>
                          <a:pt x="36" y="12"/>
                          <a:pt x="36" y="12"/>
                          <a:pt x="36" y="12"/>
                        </a:cubicBezTo>
                        <a:cubicBezTo>
                          <a:pt x="36" y="12"/>
                          <a:pt x="36" y="12"/>
                          <a:pt x="36" y="12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4"/>
                          <a:pt x="37" y="14"/>
                          <a:pt x="37" y="14"/>
                        </a:cubicBezTo>
                        <a:cubicBezTo>
                          <a:pt x="37" y="14"/>
                          <a:pt x="37" y="14"/>
                          <a:pt x="37" y="14"/>
                        </a:cubicBezTo>
                        <a:cubicBezTo>
                          <a:pt x="37" y="14"/>
                          <a:pt x="37" y="14"/>
                          <a:pt x="37" y="14"/>
                        </a:cubicBezTo>
                        <a:cubicBezTo>
                          <a:pt x="37" y="14"/>
                          <a:pt x="37" y="15"/>
                          <a:pt x="37" y="15"/>
                        </a:cubicBezTo>
                        <a:cubicBezTo>
                          <a:pt x="37" y="15"/>
                          <a:pt x="37" y="15"/>
                          <a:pt x="37" y="15"/>
                        </a:cubicBezTo>
                        <a:cubicBezTo>
                          <a:pt x="37" y="16"/>
                          <a:pt x="37" y="17"/>
                          <a:pt x="36" y="18"/>
                        </a:cubicBezTo>
                        <a:cubicBezTo>
                          <a:pt x="35" y="19"/>
                          <a:pt x="35" y="19"/>
                          <a:pt x="35" y="19"/>
                        </a:cubicBezTo>
                        <a:cubicBezTo>
                          <a:pt x="35" y="19"/>
                          <a:pt x="35" y="19"/>
                          <a:pt x="34" y="20"/>
                        </a:cubicBezTo>
                        <a:cubicBezTo>
                          <a:pt x="30" y="22"/>
                          <a:pt x="24" y="22"/>
                          <a:pt x="20" y="20"/>
                        </a:cubicBezTo>
                        <a:cubicBezTo>
                          <a:pt x="16" y="18"/>
                          <a:pt x="16" y="15"/>
                          <a:pt x="18" y="12"/>
                        </a:cubicBezTo>
                        <a:close/>
                      </a:path>
                    </a:pathLst>
                  </a:custGeom>
                  <a:solidFill>
                    <a:srgbClr val="9CC9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60" name="Freeform 1708">
                    <a:extLst>
                      <a:ext uri="{FF2B5EF4-FFF2-40B4-BE49-F238E27FC236}">
                        <a16:creationId xmlns:a16="http://schemas.microsoft.com/office/drawing/2014/main" id="{5D4B6383-FA30-4F80-A1DC-5B7274D38C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7" y="3336"/>
                    <a:ext cx="33" cy="21"/>
                  </a:xfrm>
                  <a:custGeom>
                    <a:avLst/>
                    <a:gdLst>
                      <a:gd name="T0" fmla="*/ 4 w 21"/>
                      <a:gd name="T1" fmla="*/ 11 h 13"/>
                      <a:gd name="T2" fmla="*/ 19 w 21"/>
                      <a:gd name="T3" fmla="*/ 10 h 13"/>
                      <a:gd name="T4" fmla="*/ 21 w 21"/>
                      <a:gd name="T5" fmla="*/ 6 h 13"/>
                      <a:gd name="T6" fmla="*/ 21 w 21"/>
                      <a:gd name="T7" fmla="*/ 5 h 13"/>
                      <a:gd name="T8" fmla="*/ 21 w 21"/>
                      <a:gd name="T9" fmla="*/ 5 h 13"/>
                      <a:gd name="T10" fmla="*/ 21 w 21"/>
                      <a:gd name="T11" fmla="*/ 4 h 13"/>
                      <a:gd name="T12" fmla="*/ 20 w 21"/>
                      <a:gd name="T13" fmla="*/ 4 h 13"/>
                      <a:gd name="T14" fmla="*/ 20 w 21"/>
                      <a:gd name="T15" fmla="*/ 4 h 13"/>
                      <a:gd name="T16" fmla="*/ 20 w 21"/>
                      <a:gd name="T17" fmla="*/ 4 h 13"/>
                      <a:gd name="T18" fmla="*/ 20 w 21"/>
                      <a:gd name="T19" fmla="*/ 3 h 13"/>
                      <a:gd name="T20" fmla="*/ 20 w 21"/>
                      <a:gd name="T21" fmla="*/ 3 h 13"/>
                      <a:gd name="T22" fmla="*/ 19 w 21"/>
                      <a:gd name="T23" fmla="*/ 3 h 13"/>
                      <a:gd name="T24" fmla="*/ 19 w 21"/>
                      <a:gd name="T25" fmla="*/ 3 h 13"/>
                      <a:gd name="T26" fmla="*/ 19 w 21"/>
                      <a:gd name="T27" fmla="*/ 2 h 13"/>
                      <a:gd name="T28" fmla="*/ 18 w 21"/>
                      <a:gd name="T29" fmla="*/ 2 h 13"/>
                      <a:gd name="T30" fmla="*/ 17 w 21"/>
                      <a:gd name="T31" fmla="*/ 2 h 13"/>
                      <a:gd name="T32" fmla="*/ 17 w 21"/>
                      <a:gd name="T33" fmla="*/ 1 h 13"/>
                      <a:gd name="T34" fmla="*/ 16 w 21"/>
                      <a:gd name="T35" fmla="*/ 1 h 13"/>
                      <a:gd name="T36" fmla="*/ 15 w 21"/>
                      <a:gd name="T37" fmla="*/ 1 h 13"/>
                      <a:gd name="T38" fmla="*/ 15 w 21"/>
                      <a:gd name="T39" fmla="*/ 1 h 13"/>
                      <a:gd name="T40" fmla="*/ 14 w 21"/>
                      <a:gd name="T41" fmla="*/ 1 h 13"/>
                      <a:gd name="T42" fmla="*/ 14 w 21"/>
                      <a:gd name="T43" fmla="*/ 1 h 13"/>
                      <a:gd name="T44" fmla="*/ 13 w 21"/>
                      <a:gd name="T45" fmla="*/ 1 h 13"/>
                      <a:gd name="T46" fmla="*/ 13 w 21"/>
                      <a:gd name="T47" fmla="*/ 0 h 13"/>
                      <a:gd name="T48" fmla="*/ 12 w 21"/>
                      <a:gd name="T49" fmla="*/ 0 h 13"/>
                      <a:gd name="T50" fmla="*/ 11 w 21"/>
                      <a:gd name="T51" fmla="*/ 0 h 13"/>
                      <a:gd name="T52" fmla="*/ 11 w 21"/>
                      <a:gd name="T53" fmla="*/ 0 h 13"/>
                      <a:gd name="T54" fmla="*/ 10 w 21"/>
                      <a:gd name="T55" fmla="*/ 0 h 13"/>
                      <a:gd name="T56" fmla="*/ 9 w 21"/>
                      <a:gd name="T57" fmla="*/ 0 h 13"/>
                      <a:gd name="T58" fmla="*/ 9 w 21"/>
                      <a:gd name="T59" fmla="*/ 0 h 13"/>
                      <a:gd name="T60" fmla="*/ 8 w 21"/>
                      <a:gd name="T61" fmla="*/ 1 h 13"/>
                      <a:gd name="T62" fmla="*/ 8 w 21"/>
                      <a:gd name="T63" fmla="*/ 1 h 13"/>
                      <a:gd name="T64" fmla="*/ 7 w 21"/>
                      <a:gd name="T65" fmla="*/ 1 h 13"/>
                      <a:gd name="T66" fmla="*/ 2 w 21"/>
                      <a:gd name="T67" fmla="*/ 3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21" h="13">
                        <a:moveTo>
                          <a:pt x="2" y="3"/>
                        </a:moveTo>
                        <a:cubicBezTo>
                          <a:pt x="0" y="6"/>
                          <a:pt x="0" y="9"/>
                          <a:pt x="4" y="11"/>
                        </a:cubicBezTo>
                        <a:cubicBezTo>
                          <a:pt x="8" y="13"/>
                          <a:pt x="14" y="13"/>
                          <a:pt x="18" y="11"/>
                        </a:cubicBezTo>
                        <a:cubicBezTo>
                          <a:pt x="19" y="10"/>
                          <a:pt x="19" y="10"/>
                          <a:pt x="19" y="10"/>
                        </a:cubicBezTo>
                        <a:cubicBezTo>
                          <a:pt x="20" y="9"/>
                          <a:pt x="20" y="9"/>
                          <a:pt x="20" y="9"/>
                        </a:cubicBezTo>
                        <a:cubicBezTo>
                          <a:pt x="21" y="8"/>
                          <a:pt x="21" y="7"/>
                          <a:pt x="21" y="6"/>
                        </a:cubicBezTo>
                        <a:cubicBezTo>
                          <a:pt x="21" y="6"/>
                          <a:pt x="21" y="6"/>
                          <a:pt x="21" y="6"/>
                        </a:cubicBezTo>
                        <a:cubicBezTo>
                          <a:pt x="21" y="6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3" y="1"/>
                          <a:pt x="13" y="1"/>
                          <a:pt x="13" y="1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6" y="1"/>
                          <a:pt x="5" y="1"/>
                          <a:pt x="4" y="2"/>
                        </a:cubicBezTo>
                        <a:cubicBezTo>
                          <a:pt x="3" y="2"/>
                          <a:pt x="3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61" name="Rectangle 1709">
                    <a:extLst>
                      <a:ext uri="{FF2B5EF4-FFF2-40B4-BE49-F238E27FC236}">
                        <a16:creationId xmlns:a16="http://schemas.microsoft.com/office/drawing/2014/main" id="{09AF6FAD-D2FA-473A-A526-B40930A032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9" y="3355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62" name="Rectangle 1710">
                    <a:extLst>
                      <a:ext uri="{FF2B5EF4-FFF2-40B4-BE49-F238E27FC236}">
                        <a16:creationId xmlns:a16="http://schemas.microsoft.com/office/drawing/2014/main" id="{43151B22-46F6-477E-A1D0-9E3C7CB399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8" y="3355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63" name="Rectangle 1711">
                    <a:extLst>
                      <a:ext uri="{FF2B5EF4-FFF2-40B4-BE49-F238E27FC236}">
                        <a16:creationId xmlns:a16="http://schemas.microsoft.com/office/drawing/2014/main" id="{6144395A-3E6F-4F50-BEF7-635B274040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2" y="3355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64" name="Rectangle 1712">
                    <a:extLst>
                      <a:ext uri="{FF2B5EF4-FFF2-40B4-BE49-F238E27FC236}">
                        <a16:creationId xmlns:a16="http://schemas.microsoft.com/office/drawing/2014/main" id="{28B593CA-86FA-4C7E-B5B0-4549510143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1" y="3355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65" name="Rectangle 1713">
                    <a:extLst>
                      <a:ext uri="{FF2B5EF4-FFF2-40B4-BE49-F238E27FC236}">
                        <a16:creationId xmlns:a16="http://schemas.microsoft.com/office/drawing/2014/main" id="{85CB3E93-1E1A-4D1E-90E7-1FE9FDBCBE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9" y="3355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66" name="Rectangle 1714">
                    <a:extLst>
                      <a:ext uri="{FF2B5EF4-FFF2-40B4-BE49-F238E27FC236}">
                        <a16:creationId xmlns:a16="http://schemas.microsoft.com/office/drawing/2014/main" id="{E9E428F0-F51C-4CB1-9B0C-A58C0D5755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7" y="3357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67" name="Rectangle 1715">
                    <a:extLst>
                      <a:ext uri="{FF2B5EF4-FFF2-40B4-BE49-F238E27FC236}">
                        <a16:creationId xmlns:a16="http://schemas.microsoft.com/office/drawing/2014/main" id="{6436DD4F-0935-4590-921A-E99EB2AF23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9" y="3357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68" name="Rectangle 1716">
                    <a:extLst>
                      <a:ext uri="{FF2B5EF4-FFF2-40B4-BE49-F238E27FC236}">
                        <a16:creationId xmlns:a16="http://schemas.microsoft.com/office/drawing/2014/main" id="{76940C51-7B3E-470E-A1E1-B19F167661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4" y="3357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69" name="Freeform 1717">
                    <a:extLst>
                      <a:ext uri="{FF2B5EF4-FFF2-40B4-BE49-F238E27FC236}">
                        <a16:creationId xmlns:a16="http://schemas.microsoft.com/office/drawing/2014/main" id="{759B8EFF-C280-444A-ADC5-8401B477DB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4" y="3355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70" name="Rectangle 1718">
                    <a:extLst>
                      <a:ext uri="{FF2B5EF4-FFF2-40B4-BE49-F238E27FC236}">
                        <a16:creationId xmlns:a16="http://schemas.microsoft.com/office/drawing/2014/main" id="{D044C539-8313-434C-9F04-DC51808CD7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7" y="3357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71" name="Rectangle 1719">
                    <a:extLst>
                      <a:ext uri="{FF2B5EF4-FFF2-40B4-BE49-F238E27FC236}">
                        <a16:creationId xmlns:a16="http://schemas.microsoft.com/office/drawing/2014/main" id="{A2C43F4B-D542-4727-AD0B-1E5838D7B2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9" y="3357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72" name="Rectangle 1720">
                    <a:extLst>
                      <a:ext uri="{FF2B5EF4-FFF2-40B4-BE49-F238E27FC236}">
                        <a16:creationId xmlns:a16="http://schemas.microsoft.com/office/drawing/2014/main" id="{9F545DD6-02FC-4F6C-B6C9-0DFB9B29AC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3" y="3358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73" name="Rectangle 1721">
                    <a:extLst>
                      <a:ext uri="{FF2B5EF4-FFF2-40B4-BE49-F238E27FC236}">
                        <a16:creationId xmlns:a16="http://schemas.microsoft.com/office/drawing/2014/main" id="{3D8D52D0-869E-48B3-8ACD-5C9F83ADAB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5" y="3360"/>
                    <a:ext cx="2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74" name="Rectangle 1722">
                    <a:extLst>
                      <a:ext uri="{FF2B5EF4-FFF2-40B4-BE49-F238E27FC236}">
                        <a16:creationId xmlns:a16="http://schemas.microsoft.com/office/drawing/2014/main" id="{C12CF89A-483E-4472-BED3-2C984E0CF1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6" y="3360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75" name="Rectangle 1723">
                    <a:extLst>
                      <a:ext uri="{FF2B5EF4-FFF2-40B4-BE49-F238E27FC236}">
                        <a16:creationId xmlns:a16="http://schemas.microsoft.com/office/drawing/2014/main" id="{5955F3D3-2FEC-4207-974F-BE3E873E144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0" y="3358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76" name="Rectangle 1724">
                    <a:extLst>
                      <a:ext uri="{FF2B5EF4-FFF2-40B4-BE49-F238E27FC236}">
                        <a16:creationId xmlns:a16="http://schemas.microsoft.com/office/drawing/2014/main" id="{8B08160A-6A7F-42B7-B7E8-EDA9748EF0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0" y="3363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77" name="Rectangle 1725">
                    <a:extLst>
                      <a:ext uri="{FF2B5EF4-FFF2-40B4-BE49-F238E27FC236}">
                        <a16:creationId xmlns:a16="http://schemas.microsoft.com/office/drawing/2014/main" id="{A493F4DF-CD41-4F2F-A55D-5B36D364C8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0" y="3363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78" name="Freeform 1726">
                    <a:extLst>
                      <a:ext uri="{FF2B5EF4-FFF2-40B4-BE49-F238E27FC236}">
                        <a16:creationId xmlns:a16="http://schemas.microsoft.com/office/drawing/2014/main" id="{546566E6-844E-4F1E-9074-599873B529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58" y="3362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79" name="Rectangle 1727">
                    <a:extLst>
                      <a:ext uri="{FF2B5EF4-FFF2-40B4-BE49-F238E27FC236}">
                        <a16:creationId xmlns:a16="http://schemas.microsoft.com/office/drawing/2014/main" id="{D49AC1D4-3CF2-4059-B3C5-84F05A801E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8" y="3362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80" name="Freeform 1728">
                    <a:extLst>
                      <a:ext uri="{FF2B5EF4-FFF2-40B4-BE49-F238E27FC236}">
                        <a16:creationId xmlns:a16="http://schemas.microsoft.com/office/drawing/2014/main" id="{C17D25BC-983F-4123-BD12-F6B988BD22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56" y="3360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81" name="Freeform 1729">
                    <a:extLst>
                      <a:ext uri="{FF2B5EF4-FFF2-40B4-BE49-F238E27FC236}">
                        <a16:creationId xmlns:a16="http://schemas.microsoft.com/office/drawing/2014/main" id="{4DE47909-A21E-4D19-841D-331AD530EF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1" y="3363"/>
                    <a:ext cx="1" cy="2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1 w 1"/>
                      <a:gd name="T3" fmla="*/ 0 h 2"/>
                      <a:gd name="T4" fmla="*/ 0 w 1"/>
                      <a:gd name="T5" fmla="*/ 2 h 2"/>
                      <a:gd name="T6" fmla="*/ 1 w 1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2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82" name="Rectangle 1730">
                    <a:extLst>
                      <a:ext uri="{FF2B5EF4-FFF2-40B4-BE49-F238E27FC236}">
                        <a16:creationId xmlns:a16="http://schemas.microsoft.com/office/drawing/2014/main" id="{074E26A2-57E0-4D58-BFA5-426F159AC2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1" y="3365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83" name="Freeform 1731">
                    <a:extLst>
                      <a:ext uri="{FF2B5EF4-FFF2-40B4-BE49-F238E27FC236}">
                        <a16:creationId xmlns:a16="http://schemas.microsoft.com/office/drawing/2014/main" id="{26D11B5D-CBDA-4E86-9BBB-75F96D6166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4" y="3355"/>
                    <a:ext cx="26" cy="16"/>
                  </a:xfrm>
                  <a:custGeom>
                    <a:avLst/>
                    <a:gdLst>
                      <a:gd name="T0" fmla="*/ 17 w 17"/>
                      <a:gd name="T1" fmla="*/ 0 h 10"/>
                      <a:gd name="T2" fmla="*/ 16 w 17"/>
                      <a:gd name="T3" fmla="*/ 0 h 10"/>
                      <a:gd name="T4" fmla="*/ 16 w 17"/>
                      <a:gd name="T5" fmla="*/ 0 h 10"/>
                      <a:gd name="T6" fmla="*/ 16 w 17"/>
                      <a:gd name="T7" fmla="*/ 0 h 10"/>
                      <a:gd name="T8" fmla="*/ 16 w 17"/>
                      <a:gd name="T9" fmla="*/ 0 h 10"/>
                      <a:gd name="T10" fmla="*/ 15 w 17"/>
                      <a:gd name="T11" fmla="*/ 0 h 10"/>
                      <a:gd name="T12" fmla="*/ 15 w 17"/>
                      <a:gd name="T13" fmla="*/ 0 h 10"/>
                      <a:gd name="T14" fmla="*/ 15 w 17"/>
                      <a:gd name="T15" fmla="*/ 0 h 10"/>
                      <a:gd name="T16" fmla="*/ 14 w 17"/>
                      <a:gd name="T17" fmla="*/ 0 h 10"/>
                      <a:gd name="T18" fmla="*/ 14 w 17"/>
                      <a:gd name="T19" fmla="*/ 0 h 10"/>
                      <a:gd name="T20" fmla="*/ 13 w 17"/>
                      <a:gd name="T21" fmla="*/ 0 h 10"/>
                      <a:gd name="T22" fmla="*/ 13 w 17"/>
                      <a:gd name="T23" fmla="*/ 1 h 10"/>
                      <a:gd name="T24" fmla="*/ 13 w 17"/>
                      <a:gd name="T25" fmla="*/ 1 h 10"/>
                      <a:gd name="T26" fmla="*/ 12 w 17"/>
                      <a:gd name="T27" fmla="*/ 1 h 10"/>
                      <a:gd name="T28" fmla="*/ 11 w 17"/>
                      <a:gd name="T29" fmla="*/ 1 h 10"/>
                      <a:gd name="T30" fmla="*/ 11 w 17"/>
                      <a:gd name="T31" fmla="*/ 1 h 10"/>
                      <a:gd name="T32" fmla="*/ 11 w 17"/>
                      <a:gd name="T33" fmla="*/ 1 h 10"/>
                      <a:gd name="T34" fmla="*/ 10 w 17"/>
                      <a:gd name="T35" fmla="*/ 1 h 10"/>
                      <a:gd name="T36" fmla="*/ 10 w 17"/>
                      <a:gd name="T37" fmla="*/ 1 h 10"/>
                      <a:gd name="T38" fmla="*/ 10 w 17"/>
                      <a:gd name="T39" fmla="*/ 1 h 10"/>
                      <a:gd name="T40" fmla="*/ 9 w 17"/>
                      <a:gd name="T41" fmla="*/ 2 h 10"/>
                      <a:gd name="T42" fmla="*/ 9 w 17"/>
                      <a:gd name="T43" fmla="*/ 2 h 10"/>
                      <a:gd name="T44" fmla="*/ 8 w 17"/>
                      <a:gd name="T45" fmla="*/ 2 h 10"/>
                      <a:gd name="T46" fmla="*/ 7 w 17"/>
                      <a:gd name="T47" fmla="*/ 2 h 10"/>
                      <a:gd name="T48" fmla="*/ 7 w 17"/>
                      <a:gd name="T49" fmla="*/ 3 h 10"/>
                      <a:gd name="T50" fmla="*/ 6 w 17"/>
                      <a:gd name="T51" fmla="*/ 3 h 10"/>
                      <a:gd name="T52" fmla="*/ 5 w 17"/>
                      <a:gd name="T53" fmla="*/ 3 h 10"/>
                      <a:gd name="T54" fmla="*/ 5 w 17"/>
                      <a:gd name="T55" fmla="*/ 3 h 10"/>
                      <a:gd name="T56" fmla="*/ 5 w 17"/>
                      <a:gd name="T57" fmla="*/ 3 h 10"/>
                      <a:gd name="T58" fmla="*/ 5 w 17"/>
                      <a:gd name="T59" fmla="*/ 4 h 10"/>
                      <a:gd name="T60" fmla="*/ 5 w 17"/>
                      <a:gd name="T61" fmla="*/ 4 h 10"/>
                      <a:gd name="T62" fmla="*/ 4 w 17"/>
                      <a:gd name="T63" fmla="*/ 4 h 10"/>
                      <a:gd name="T64" fmla="*/ 4 w 17"/>
                      <a:gd name="T65" fmla="*/ 4 h 10"/>
                      <a:gd name="T66" fmla="*/ 4 w 17"/>
                      <a:gd name="T67" fmla="*/ 4 h 10"/>
                      <a:gd name="T68" fmla="*/ 3 w 17"/>
                      <a:gd name="T69" fmla="*/ 5 h 10"/>
                      <a:gd name="T70" fmla="*/ 3 w 17"/>
                      <a:gd name="T71" fmla="*/ 5 h 10"/>
                      <a:gd name="T72" fmla="*/ 3 w 17"/>
                      <a:gd name="T73" fmla="*/ 5 h 10"/>
                      <a:gd name="T74" fmla="*/ 3 w 17"/>
                      <a:gd name="T75" fmla="*/ 5 h 10"/>
                      <a:gd name="T76" fmla="*/ 2 w 17"/>
                      <a:gd name="T77" fmla="*/ 6 h 10"/>
                      <a:gd name="T78" fmla="*/ 2 w 17"/>
                      <a:gd name="T79" fmla="*/ 6 h 10"/>
                      <a:gd name="T80" fmla="*/ 2 w 17"/>
                      <a:gd name="T81" fmla="*/ 6 h 10"/>
                      <a:gd name="T82" fmla="*/ 2 w 17"/>
                      <a:gd name="T83" fmla="*/ 6 h 10"/>
                      <a:gd name="T84" fmla="*/ 1 w 17"/>
                      <a:gd name="T85" fmla="*/ 7 h 10"/>
                      <a:gd name="T86" fmla="*/ 1 w 17"/>
                      <a:gd name="T87" fmla="*/ 7 h 10"/>
                      <a:gd name="T88" fmla="*/ 1 w 17"/>
                      <a:gd name="T89" fmla="*/ 8 h 10"/>
                      <a:gd name="T90" fmla="*/ 0 w 17"/>
                      <a:gd name="T91" fmla="*/ 8 h 10"/>
                      <a:gd name="T92" fmla="*/ 0 w 17"/>
                      <a:gd name="T93" fmla="*/ 10 h 10"/>
                      <a:gd name="T94" fmla="*/ 17 w 17"/>
                      <a:gd name="T95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7" h="10">
                        <a:moveTo>
                          <a:pt x="17" y="0"/>
                        </a:moveTo>
                        <a:cubicBezTo>
                          <a:pt x="17" y="0"/>
                          <a:pt x="17" y="0"/>
                          <a:pt x="16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1"/>
                          <a:pt x="13" y="1"/>
                          <a:pt x="13" y="1"/>
                        </a:cubicBezTo>
                        <a:cubicBezTo>
                          <a:pt x="13" y="1"/>
                          <a:pt x="13" y="1"/>
                          <a:pt x="13" y="1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0" y="9"/>
                          <a:pt x="0" y="10"/>
                          <a:pt x="0" y="1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84" name="Freeform 1732">
                    <a:extLst>
                      <a:ext uri="{FF2B5EF4-FFF2-40B4-BE49-F238E27FC236}">
                        <a16:creationId xmlns:a16="http://schemas.microsoft.com/office/drawing/2014/main" id="{C2EBA43A-14BC-4767-A2AC-2F1194858F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0" y="3357"/>
                    <a:ext cx="40" cy="24"/>
                  </a:xfrm>
                  <a:custGeom>
                    <a:avLst/>
                    <a:gdLst>
                      <a:gd name="T0" fmla="*/ 0 w 40"/>
                      <a:gd name="T1" fmla="*/ 0 h 24"/>
                      <a:gd name="T2" fmla="*/ 0 w 40"/>
                      <a:gd name="T3" fmla="*/ 0 h 24"/>
                      <a:gd name="T4" fmla="*/ 40 w 40"/>
                      <a:gd name="T5" fmla="*/ 24 h 24"/>
                      <a:gd name="T6" fmla="*/ 0 w 40"/>
                      <a:gd name="T7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0" h="2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0" y="2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B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85" name="Freeform 1733">
                    <a:extLst>
                      <a:ext uri="{FF2B5EF4-FFF2-40B4-BE49-F238E27FC236}">
                        <a16:creationId xmlns:a16="http://schemas.microsoft.com/office/drawing/2014/main" id="{81010318-34B1-4910-88C8-118B62A764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0" y="3371"/>
                    <a:ext cx="16" cy="10"/>
                  </a:xfrm>
                  <a:custGeom>
                    <a:avLst/>
                    <a:gdLst>
                      <a:gd name="T0" fmla="*/ 16 w 16"/>
                      <a:gd name="T1" fmla="*/ 0 h 10"/>
                      <a:gd name="T2" fmla="*/ 0 w 16"/>
                      <a:gd name="T3" fmla="*/ 10 h 10"/>
                      <a:gd name="T4" fmla="*/ 16 w 16"/>
                      <a:gd name="T5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6" h="10">
                        <a:moveTo>
                          <a:pt x="16" y="0"/>
                        </a:moveTo>
                        <a:lnTo>
                          <a:pt x="0" y="10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7CA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86" name="Freeform 1734">
                    <a:extLst>
                      <a:ext uri="{FF2B5EF4-FFF2-40B4-BE49-F238E27FC236}">
                        <a16:creationId xmlns:a16="http://schemas.microsoft.com/office/drawing/2014/main" id="{CD5E603B-D8D3-4AB3-97AD-5A5D01663D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3" y="3349"/>
                    <a:ext cx="64" cy="58"/>
                  </a:xfrm>
                  <a:custGeom>
                    <a:avLst/>
                    <a:gdLst>
                      <a:gd name="T0" fmla="*/ 64 w 64"/>
                      <a:gd name="T1" fmla="*/ 38 h 58"/>
                      <a:gd name="T2" fmla="*/ 0 w 64"/>
                      <a:gd name="T3" fmla="*/ 0 h 58"/>
                      <a:gd name="T4" fmla="*/ 0 w 64"/>
                      <a:gd name="T5" fmla="*/ 22 h 58"/>
                      <a:gd name="T6" fmla="*/ 64 w 64"/>
                      <a:gd name="T7" fmla="*/ 58 h 58"/>
                      <a:gd name="T8" fmla="*/ 64 w 64"/>
                      <a:gd name="T9" fmla="*/ 3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4" h="58">
                        <a:moveTo>
                          <a:pt x="64" y="38"/>
                        </a:moveTo>
                        <a:lnTo>
                          <a:pt x="0" y="0"/>
                        </a:lnTo>
                        <a:lnTo>
                          <a:pt x="0" y="22"/>
                        </a:lnTo>
                        <a:lnTo>
                          <a:pt x="64" y="58"/>
                        </a:lnTo>
                        <a:lnTo>
                          <a:pt x="64" y="38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87" name="Freeform 1735">
                    <a:extLst>
                      <a:ext uri="{FF2B5EF4-FFF2-40B4-BE49-F238E27FC236}">
                        <a16:creationId xmlns:a16="http://schemas.microsoft.com/office/drawing/2014/main" id="{67C3167D-A201-4EE3-AAA5-E273E11A72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3" y="3303"/>
                    <a:ext cx="140" cy="84"/>
                  </a:xfrm>
                  <a:custGeom>
                    <a:avLst/>
                    <a:gdLst>
                      <a:gd name="T0" fmla="*/ 47 w 90"/>
                      <a:gd name="T1" fmla="*/ 49 h 53"/>
                      <a:gd name="T2" fmla="*/ 22 w 90"/>
                      <a:gd name="T3" fmla="*/ 33 h 53"/>
                      <a:gd name="T4" fmla="*/ 23 w 90"/>
                      <a:gd name="T5" fmla="*/ 32 h 53"/>
                      <a:gd name="T6" fmla="*/ 23 w 90"/>
                      <a:gd name="T7" fmla="*/ 32 h 53"/>
                      <a:gd name="T8" fmla="*/ 23 w 90"/>
                      <a:gd name="T9" fmla="*/ 31 h 53"/>
                      <a:gd name="T10" fmla="*/ 23 w 90"/>
                      <a:gd name="T11" fmla="*/ 31 h 53"/>
                      <a:gd name="T12" fmla="*/ 23 w 90"/>
                      <a:gd name="T13" fmla="*/ 31 h 53"/>
                      <a:gd name="T14" fmla="*/ 23 w 90"/>
                      <a:gd name="T15" fmla="*/ 31 h 53"/>
                      <a:gd name="T16" fmla="*/ 24 w 90"/>
                      <a:gd name="T17" fmla="*/ 30 h 53"/>
                      <a:gd name="T18" fmla="*/ 24 w 90"/>
                      <a:gd name="T19" fmla="*/ 30 h 53"/>
                      <a:gd name="T20" fmla="*/ 24 w 90"/>
                      <a:gd name="T21" fmla="*/ 30 h 53"/>
                      <a:gd name="T22" fmla="*/ 24 w 90"/>
                      <a:gd name="T23" fmla="*/ 29 h 53"/>
                      <a:gd name="T24" fmla="*/ 24 w 90"/>
                      <a:gd name="T25" fmla="*/ 29 h 53"/>
                      <a:gd name="T26" fmla="*/ 24 w 90"/>
                      <a:gd name="T27" fmla="*/ 29 h 53"/>
                      <a:gd name="T28" fmla="*/ 24 w 90"/>
                      <a:gd name="T29" fmla="*/ 29 h 53"/>
                      <a:gd name="T30" fmla="*/ 24 w 90"/>
                      <a:gd name="T31" fmla="*/ 28 h 53"/>
                      <a:gd name="T32" fmla="*/ 24 w 90"/>
                      <a:gd name="T33" fmla="*/ 28 h 53"/>
                      <a:gd name="T34" fmla="*/ 24 w 90"/>
                      <a:gd name="T35" fmla="*/ 28 h 53"/>
                      <a:gd name="T36" fmla="*/ 23 w 90"/>
                      <a:gd name="T37" fmla="*/ 27 h 53"/>
                      <a:gd name="T38" fmla="*/ 23 w 90"/>
                      <a:gd name="T39" fmla="*/ 27 h 53"/>
                      <a:gd name="T40" fmla="*/ 23 w 90"/>
                      <a:gd name="T41" fmla="*/ 27 h 53"/>
                      <a:gd name="T42" fmla="*/ 23 w 90"/>
                      <a:gd name="T43" fmla="*/ 26 h 53"/>
                      <a:gd name="T44" fmla="*/ 23 w 90"/>
                      <a:gd name="T45" fmla="*/ 26 h 53"/>
                      <a:gd name="T46" fmla="*/ 22 w 90"/>
                      <a:gd name="T47" fmla="*/ 26 h 53"/>
                      <a:gd name="T48" fmla="*/ 22 w 90"/>
                      <a:gd name="T49" fmla="*/ 26 h 53"/>
                      <a:gd name="T50" fmla="*/ 22 w 90"/>
                      <a:gd name="T51" fmla="*/ 25 h 53"/>
                      <a:gd name="T52" fmla="*/ 21 w 90"/>
                      <a:gd name="T53" fmla="*/ 25 h 53"/>
                      <a:gd name="T54" fmla="*/ 21 w 90"/>
                      <a:gd name="T55" fmla="*/ 25 h 53"/>
                      <a:gd name="T56" fmla="*/ 21 w 90"/>
                      <a:gd name="T57" fmla="*/ 25 h 53"/>
                      <a:gd name="T58" fmla="*/ 42 w 90"/>
                      <a:gd name="T59" fmla="*/ 12 h 53"/>
                      <a:gd name="T60" fmla="*/ 55 w 90"/>
                      <a:gd name="T61" fmla="*/ 14 h 53"/>
                      <a:gd name="T62" fmla="*/ 58 w 90"/>
                      <a:gd name="T63" fmla="*/ 12 h 53"/>
                      <a:gd name="T64" fmla="*/ 90 w 90"/>
                      <a:gd name="T65" fmla="*/ 24 h 53"/>
                      <a:gd name="T66" fmla="*/ 0 w 90"/>
                      <a:gd name="T67" fmla="*/ 29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90" h="53">
                        <a:moveTo>
                          <a:pt x="41" y="53"/>
                        </a:moveTo>
                        <a:cubicBezTo>
                          <a:pt x="47" y="49"/>
                          <a:pt x="47" y="49"/>
                          <a:pt x="47" y="49"/>
                        </a:cubicBezTo>
                        <a:cubicBezTo>
                          <a:pt x="21" y="34"/>
                          <a:pt x="21" y="34"/>
                          <a:pt x="21" y="34"/>
                        </a:cubicBezTo>
                        <a:cubicBezTo>
                          <a:pt x="21" y="34"/>
                          <a:pt x="22" y="33"/>
                          <a:pt x="22" y="33"/>
                        </a:cubicBezTo>
                        <a:cubicBezTo>
                          <a:pt x="22" y="33"/>
                          <a:pt x="22" y="33"/>
                          <a:pt x="22" y="33"/>
                        </a:cubicBezTo>
                        <a:cubicBezTo>
                          <a:pt x="23" y="32"/>
                          <a:pt x="23" y="32"/>
                          <a:pt x="23" y="32"/>
                        </a:cubicBezTo>
                        <a:cubicBezTo>
                          <a:pt x="23" y="32"/>
                          <a:pt x="23" y="32"/>
                          <a:pt x="23" y="32"/>
                        </a:cubicBezTo>
                        <a:cubicBezTo>
                          <a:pt x="23" y="32"/>
                          <a:pt x="23" y="32"/>
                          <a:pt x="23" y="32"/>
                        </a:cubicBezTo>
                        <a:cubicBezTo>
                          <a:pt x="23" y="32"/>
                          <a:pt x="23" y="32"/>
                          <a:pt x="23" y="32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4" y="30"/>
                          <a:pt x="24" y="30"/>
                          <a:pt x="24" y="30"/>
                        </a:cubicBezTo>
                        <a:cubicBezTo>
                          <a:pt x="24" y="30"/>
                          <a:pt x="24" y="30"/>
                          <a:pt x="24" y="30"/>
                        </a:cubicBezTo>
                        <a:cubicBezTo>
                          <a:pt x="24" y="30"/>
                          <a:pt x="24" y="30"/>
                          <a:pt x="24" y="30"/>
                        </a:cubicBezTo>
                        <a:cubicBezTo>
                          <a:pt x="24" y="30"/>
                          <a:pt x="24" y="30"/>
                          <a:pt x="24" y="30"/>
                        </a:cubicBezTo>
                        <a:cubicBezTo>
                          <a:pt x="24" y="30"/>
                          <a:pt x="24" y="30"/>
                          <a:pt x="24" y="30"/>
                        </a:cubicBezTo>
                        <a:cubicBezTo>
                          <a:pt x="24" y="30"/>
                          <a:pt x="24" y="30"/>
                          <a:pt x="24" y="30"/>
                        </a:cubicBezTo>
                        <a:cubicBezTo>
                          <a:pt x="24" y="29"/>
                          <a:pt x="24" y="29"/>
                          <a:pt x="24" y="29"/>
                        </a:cubicBezTo>
                        <a:cubicBezTo>
                          <a:pt x="24" y="29"/>
                          <a:pt x="24" y="29"/>
                          <a:pt x="24" y="29"/>
                        </a:cubicBezTo>
                        <a:cubicBezTo>
                          <a:pt x="24" y="29"/>
                          <a:pt x="24" y="29"/>
                          <a:pt x="24" y="29"/>
                        </a:cubicBezTo>
                        <a:cubicBezTo>
                          <a:pt x="24" y="29"/>
                          <a:pt x="24" y="29"/>
                          <a:pt x="24" y="29"/>
                        </a:cubicBezTo>
                        <a:cubicBezTo>
                          <a:pt x="24" y="29"/>
                          <a:pt x="24" y="29"/>
                          <a:pt x="24" y="29"/>
                        </a:cubicBezTo>
                        <a:cubicBezTo>
                          <a:pt x="24" y="29"/>
                          <a:pt x="24" y="29"/>
                          <a:pt x="24" y="29"/>
                        </a:cubicBezTo>
                        <a:cubicBezTo>
                          <a:pt x="24" y="29"/>
                          <a:pt x="24" y="29"/>
                          <a:pt x="24" y="29"/>
                        </a:cubicBezTo>
                        <a:cubicBezTo>
                          <a:pt x="24" y="29"/>
                          <a:pt x="24" y="29"/>
                          <a:pt x="24" y="29"/>
                        </a:cubicBezTo>
                        <a:cubicBezTo>
                          <a:pt x="24" y="28"/>
                          <a:pt x="24" y="28"/>
                          <a:pt x="24" y="28"/>
                        </a:cubicBezTo>
                        <a:cubicBezTo>
                          <a:pt x="24" y="28"/>
                          <a:pt x="24" y="28"/>
                          <a:pt x="24" y="28"/>
                        </a:cubicBezTo>
                        <a:cubicBezTo>
                          <a:pt x="24" y="28"/>
                          <a:pt x="24" y="28"/>
                          <a:pt x="24" y="28"/>
                        </a:cubicBezTo>
                        <a:cubicBezTo>
                          <a:pt x="24" y="28"/>
                          <a:pt x="24" y="28"/>
                          <a:pt x="24" y="28"/>
                        </a:cubicBezTo>
                        <a:cubicBezTo>
                          <a:pt x="24" y="28"/>
                          <a:pt x="24" y="28"/>
                          <a:pt x="24" y="28"/>
                        </a:cubicBezTo>
                        <a:cubicBezTo>
                          <a:pt x="24" y="28"/>
                          <a:pt x="24" y="28"/>
                          <a:pt x="24" y="28"/>
                        </a:cubicBezTo>
                        <a:cubicBezTo>
                          <a:pt x="24" y="27"/>
                          <a:pt x="24" y="27"/>
                          <a:pt x="24" y="27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3" y="26"/>
                          <a:pt x="23" y="26"/>
                          <a:pt x="23" y="26"/>
                        </a:cubicBezTo>
                        <a:cubicBezTo>
                          <a:pt x="23" y="26"/>
                          <a:pt x="23" y="26"/>
                          <a:pt x="23" y="26"/>
                        </a:cubicBezTo>
                        <a:cubicBezTo>
                          <a:pt x="23" y="26"/>
                          <a:pt x="23" y="26"/>
                          <a:pt x="23" y="26"/>
                        </a:cubicBezTo>
                        <a:cubicBezTo>
                          <a:pt x="23" y="26"/>
                          <a:pt x="23" y="26"/>
                          <a:pt x="23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5"/>
                          <a:pt x="22" y="25"/>
                          <a:pt x="22" y="25"/>
                        </a:cubicBezTo>
                        <a:cubicBezTo>
                          <a:pt x="22" y="25"/>
                          <a:pt x="22" y="25"/>
                          <a:pt x="22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42" y="12"/>
                          <a:pt x="42" y="12"/>
                          <a:pt x="42" y="12"/>
                        </a:cubicBezTo>
                        <a:cubicBezTo>
                          <a:pt x="44" y="13"/>
                          <a:pt x="46" y="14"/>
                          <a:pt x="49" y="14"/>
                        </a:cubicBezTo>
                        <a:cubicBezTo>
                          <a:pt x="51" y="14"/>
                          <a:pt x="53" y="14"/>
                          <a:pt x="55" y="14"/>
                        </a:cubicBezTo>
                        <a:cubicBezTo>
                          <a:pt x="56" y="13"/>
                          <a:pt x="57" y="13"/>
                          <a:pt x="57" y="13"/>
                        </a:cubicBezTo>
                        <a:cubicBezTo>
                          <a:pt x="58" y="12"/>
                          <a:pt x="58" y="12"/>
                          <a:pt x="58" y="12"/>
                        </a:cubicBezTo>
                        <a:cubicBezTo>
                          <a:pt x="84" y="27"/>
                          <a:pt x="84" y="27"/>
                          <a:pt x="84" y="27"/>
                        </a:cubicBezTo>
                        <a:cubicBezTo>
                          <a:pt x="90" y="24"/>
                          <a:pt x="90" y="24"/>
                          <a:pt x="90" y="24"/>
                        </a:cubicBezTo>
                        <a:cubicBezTo>
                          <a:pt x="50" y="0"/>
                          <a:pt x="50" y="0"/>
                          <a:pt x="50" y="0"/>
                        </a:cubicBezTo>
                        <a:cubicBezTo>
                          <a:pt x="0" y="29"/>
                          <a:pt x="0" y="29"/>
                          <a:pt x="0" y="29"/>
                        </a:cubicBezTo>
                        <a:lnTo>
                          <a:pt x="41" y="53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88" name="Freeform 1736">
                    <a:extLst>
                      <a:ext uri="{FF2B5EF4-FFF2-40B4-BE49-F238E27FC236}">
                        <a16:creationId xmlns:a16="http://schemas.microsoft.com/office/drawing/2014/main" id="{DAE1DCCB-745A-46C5-B7F2-339A7D53AA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9" y="3341"/>
                    <a:ext cx="84" cy="49"/>
                  </a:xfrm>
                  <a:custGeom>
                    <a:avLst/>
                    <a:gdLst>
                      <a:gd name="T0" fmla="*/ 67 w 84"/>
                      <a:gd name="T1" fmla="*/ 5 h 49"/>
                      <a:gd name="T2" fmla="*/ 51 w 84"/>
                      <a:gd name="T3" fmla="*/ 14 h 49"/>
                      <a:gd name="T4" fmla="*/ 25 w 84"/>
                      <a:gd name="T5" fmla="*/ 30 h 49"/>
                      <a:gd name="T6" fmla="*/ 9 w 84"/>
                      <a:gd name="T7" fmla="*/ 40 h 49"/>
                      <a:gd name="T8" fmla="*/ 0 w 84"/>
                      <a:gd name="T9" fmla="*/ 46 h 49"/>
                      <a:gd name="T10" fmla="*/ 6 w 84"/>
                      <a:gd name="T11" fmla="*/ 49 h 49"/>
                      <a:gd name="T12" fmla="*/ 84 w 84"/>
                      <a:gd name="T13" fmla="*/ 3 h 49"/>
                      <a:gd name="T14" fmla="*/ 76 w 84"/>
                      <a:gd name="T15" fmla="*/ 0 h 49"/>
                      <a:gd name="T16" fmla="*/ 67 w 84"/>
                      <a:gd name="T17" fmla="*/ 5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4" h="49">
                        <a:moveTo>
                          <a:pt x="67" y="5"/>
                        </a:moveTo>
                        <a:lnTo>
                          <a:pt x="51" y="14"/>
                        </a:lnTo>
                        <a:lnTo>
                          <a:pt x="25" y="30"/>
                        </a:lnTo>
                        <a:lnTo>
                          <a:pt x="9" y="40"/>
                        </a:lnTo>
                        <a:lnTo>
                          <a:pt x="0" y="46"/>
                        </a:lnTo>
                        <a:lnTo>
                          <a:pt x="6" y="49"/>
                        </a:lnTo>
                        <a:lnTo>
                          <a:pt x="84" y="3"/>
                        </a:lnTo>
                        <a:lnTo>
                          <a:pt x="76" y="0"/>
                        </a:lnTo>
                        <a:lnTo>
                          <a:pt x="67" y="5"/>
                        </a:lnTo>
                        <a:close/>
                      </a:path>
                    </a:pathLst>
                  </a:custGeom>
                  <a:solidFill>
                    <a:srgbClr val="B9B49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89" name="Freeform 1737">
                    <a:extLst>
                      <a:ext uri="{FF2B5EF4-FFF2-40B4-BE49-F238E27FC236}">
                        <a16:creationId xmlns:a16="http://schemas.microsoft.com/office/drawing/2014/main" id="{BAC9B39F-719C-49E0-B1B0-CF2DD95FC9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9" y="3387"/>
                    <a:ext cx="6" cy="25"/>
                  </a:xfrm>
                  <a:custGeom>
                    <a:avLst/>
                    <a:gdLst>
                      <a:gd name="T0" fmla="*/ 6 w 6"/>
                      <a:gd name="T1" fmla="*/ 3 h 25"/>
                      <a:gd name="T2" fmla="*/ 0 w 6"/>
                      <a:gd name="T3" fmla="*/ 0 h 25"/>
                      <a:gd name="T4" fmla="*/ 0 w 6"/>
                      <a:gd name="T5" fmla="*/ 20 h 25"/>
                      <a:gd name="T6" fmla="*/ 6 w 6"/>
                      <a:gd name="T7" fmla="*/ 25 h 25"/>
                      <a:gd name="T8" fmla="*/ 6 w 6"/>
                      <a:gd name="T9" fmla="*/ 3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" h="25">
                        <a:moveTo>
                          <a:pt x="6" y="3"/>
                        </a:moveTo>
                        <a:lnTo>
                          <a:pt x="0" y="0"/>
                        </a:lnTo>
                        <a:lnTo>
                          <a:pt x="0" y="20"/>
                        </a:lnTo>
                        <a:lnTo>
                          <a:pt x="6" y="25"/>
                        </a:lnTo>
                        <a:lnTo>
                          <a:pt x="6" y="3"/>
                        </a:lnTo>
                        <a:close/>
                      </a:path>
                    </a:pathLst>
                  </a:custGeom>
                  <a:solidFill>
                    <a:srgbClr val="807F6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90" name="Freeform 1738">
                    <a:extLst>
                      <a:ext uri="{FF2B5EF4-FFF2-40B4-BE49-F238E27FC236}">
                        <a16:creationId xmlns:a16="http://schemas.microsoft.com/office/drawing/2014/main" id="{46D59D25-EEDE-4FBB-9CE3-375F87F414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3" y="3344"/>
                    <a:ext cx="98" cy="59"/>
                  </a:xfrm>
                  <a:custGeom>
                    <a:avLst/>
                    <a:gdLst>
                      <a:gd name="T0" fmla="*/ 0 w 98"/>
                      <a:gd name="T1" fmla="*/ 46 h 59"/>
                      <a:gd name="T2" fmla="*/ 20 w 98"/>
                      <a:gd name="T3" fmla="*/ 59 h 59"/>
                      <a:gd name="T4" fmla="*/ 98 w 98"/>
                      <a:gd name="T5" fmla="*/ 13 h 59"/>
                      <a:gd name="T6" fmla="*/ 78 w 98"/>
                      <a:gd name="T7" fmla="*/ 0 h 59"/>
                      <a:gd name="T8" fmla="*/ 0 w 98"/>
                      <a:gd name="T9" fmla="*/ 46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8" h="59">
                        <a:moveTo>
                          <a:pt x="0" y="46"/>
                        </a:moveTo>
                        <a:lnTo>
                          <a:pt x="20" y="59"/>
                        </a:lnTo>
                        <a:lnTo>
                          <a:pt x="98" y="13"/>
                        </a:lnTo>
                        <a:lnTo>
                          <a:pt x="78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DDDA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91" name="Freeform 1739">
                    <a:extLst>
                      <a:ext uri="{FF2B5EF4-FFF2-40B4-BE49-F238E27FC236}">
                        <a16:creationId xmlns:a16="http://schemas.microsoft.com/office/drawing/2014/main" id="{C4A48D40-E6B6-4B9F-971C-8BD393481D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3" y="3390"/>
                    <a:ext cx="20" cy="33"/>
                  </a:xfrm>
                  <a:custGeom>
                    <a:avLst/>
                    <a:gdLst>
                      <a:gd name="T0" fmla="*/ 0 w 20"/>
                      <a:gd name="T1" fmla="*/ 0 h 33"/>
                      <a:gd name="T2" fmla="*/ 0 w 20"/>
                      <a:gd name="T3" fmla="*/ 22 h 33"/>
                      <a:gd name="T4" fmla="*/ 20 w 20"/>
                      <a:gd name="T5" fmla="*/ 33 h 33"/>
                      <a:gd name="T6" fmla="*/ 20 w 20"/>
                      <a:gd name="T7" fmla="*/ 13 h 33"/>
                      <a:gd name="T8" fmla="*/ 0 w 20"/>
                      <a:gd name="T9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0" h="33">
                        <a:moveTo>
                          <a:pt x="0" y="0"/>
                        </a:moveTo>
                        <a:lnTo>
                          <a:pt x="0" y="22"/>
                        </a:lnTo>
                        <a:lnTo>
                          <a:pt x="20" y="33"/>
                        </a:lnTo>
                        <a:lnTo>
                          <a:pt x="20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A897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92" name="Freeform 1740">
                    <a:extLst>
                      <a:ext uri="{FF2B5EF4-FFF2-40B4-BE49-F238E27FC236}">
                        <a16:creationId xmlns:a16="http://schemas.microsoft.com/office/drawing/2014/main" id="{E166C320-28D9-41EE-99C6-96036A4AF9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6" y="3392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93" name="Rectangle 1741">
                    <a:extLst>
                      <a:ext uri="{FF2B5EF4-FFF2-40B4-BE49-F238E27FC236}">
                        <a16:creationId xmlns:a16="http://schemas.microsoft.com/office/drawing/2014/main" id="{5B08F360-83D8-419E-8340-A54E8BF745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0" y="3395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94" name="Rectangle 1742">
                    <a:extLst>
                      <a:ext uri="{FF2B5EF4-FFF2-40B4-BE49-F238E27FC236}">
                        <a16:creationId xmlns:a16="http://schemas.microsoft.com/office/drawing/2014/main" id="{2B3EA79B-8230-4667-BAD8-A40A4C71872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2" y="3396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95" name="Rectangle 1743">
                    <a:extLst>
                      <a:ext uri="{FF2B5EF4-FFF2-40B4-BE49-F238E27FC236}">
                        <a16:creationId xmlns:a16="http://schemas.microsoft.com/office/drawing/2014/main" id="{5D973593-27DB-4BF5-B5AB-3A7C3B35FA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0" y="3395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96" name="Rectangle 1744">
                    <a:extLst>
                      <a:ext uri="{FF2B5EF4-FFF2-40B4-BE49-F238E27FC236}">
                        <a16:creationId xmlns:a16="http://schemas.microsoft.com/office/drawing/2014/main" id="{7D1FAA30-0B22-48DC-B08C-84C28FA26B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7" y="3393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97" name="Freeform 1745">
                    <a:extLst>
                      <a:ext uri="{FF2B5EF4-FFF2-40B4-BE49-F238E27FC236}">
                        <a16:creationId xmlns:a16="http://schemas.microsoft.com/office/drawing/2014/main" id="{DBD04CDC-C299-4E46-BE32-C0B017C242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0" y="3395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  <a:gd name="T4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98" name="Freeform 1746">
                    <a:extLst>
                      <a:ext uri="{FF2B5EF4-FFF2-40B4-BE49-F238E27FC236}">
                        <a16:creationId xmlns:a16="http://schemas.microsoft.com/office/drawing/2014/main" id="{8DA6453E-A6ED-41F5-A368-CE576F937B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2" y="3395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99" name="Rectangle 1747">
                    <a:extLst>
                      <a:ext uri="{FF2B5EF4-FFF2-40B4-BE49-F238E27FC236}">
                        <a16:creationId xmlns:a16="http://schemas.microsoft.com/office/drawing/2014/main" id="{E23A4C4B-4253-4132-A528-74A07A9D3E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0" y="3395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00" name="Rectangle 1748">
                    <a:extLst>
                      <a:ext uri="{FF2B5EF4-FFF2-40B4-BE49-F238E27FC236}">
                        <a16:creationId xmlns:a16="http://schemas.microsoft.com/office/drawing/2014/main" id="{17BE17A3-891D-40F8-9E3A-A375104FFC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7" y="3393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01" name="Line 1749">
                    <a:extLst>
                      <a:ext uri="{FF2B5EF4-FFF2-40B4-BE49-F238E27FC236}">
                        <a16:creationId xmlns:a16="http://schemas.microsoft.com/office/drawing/2014/main" id="{018B923F-0BE9-4477-ACD3-ABA0312B61C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04" y="3376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02" name="Line 1750">
                    <a:extLst>
                      <a:ext uri="{FF2B5EF4-FFF2-40B4-BE49-F238E27FC236}">
                        <a16:creationId xmlns:a16="http://schemas.microsoft.com/office/drawing/2014/main" id="{3F57CDD4-0D89-4610-B058-2F133275648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04" y="3376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03" name="Freeform 1751">
                    <a:extLst>
                      <a:ext uri="{FF2B5EF4-FFF2-40B4-BE49-F238E27FC236}">
                        <a16:creationId xmlns:a16="http://schemas.microsoft.com/office/drawing/2014/main" id="{824E1221-3A3A-42B1-B5E6-4F89CEF278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4" y="337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04" name="Freeform 1752">
                    <a:extLst>
                      <a:ext uri="{FF2B5EF4-FFF2-40B4-BE49-F238E27FC236}">
                        <a16:creationId xmlns:a16="http://schemas.microsoft.com/office/drawing/2014/main" id="{DE241477-4660-4CA4-9CDB-64E05D585B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4" y="337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05" name="Freeform 1753">
                    <a:extLst>
                      <a:ext uri="{FF2B5EF4-FFF2-40B4-BE49-F238E27FC236}">
                        <a16:creationId xmlns:a16="http://schemas.microsoft.com/office/drawing/2014/main" id="{28E601E7-CF81-42A2-82BE-BF166DA896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4" y="337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06" name="Freeform 1754">
                    <a:extLst>
                      <a:ext uri="{FF2B5EF4-FFF2-40B4-BE49-F238E27FC236}">
                        <a16:creationId xmlns:a16="http://schemas.microsoft.com/office/drawing/2014/main" id="{1052329C-8CEB-4578-919C-1B1390155F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8" y="3388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07" name="Freeform 1755">
                    <a:extLst>
                      <a:ext uri="{FF2B5EF4-FFF2-40B4-BE49-F238E27FC236}">
                        <a16:creationId xmlns:a16="http://schemas.microsoft.com/office/drawing/2014/main" id="{3D772F58-3BE7-48DF-9CC5-ADFB56C0C1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4" y="3377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08" name="Rectangle 1756">
                    <a:extLst>
                      <a:ext uri="{FF2B5EF4-FFF2-40B4-BE49-F238E27FC236}">
                        <a16:creationId xmlns:a16="http://schemas.microsoft.com/office/drawing/2014/main" id="{6BF5F242-4B09-4099-B0B9-2036DC5B1B5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3" y="3387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09" name="Freeform 1757">
                    <a:extLst>
                      <a:ext uri="{FF2B5EF4-FFF2-40B4-BE49-F238E27FC236}">
                        <a16:creationId xmlns:a16="http://schemas.microsoft.com/office/drawing/2014/main" id="{6F738CB0-1498-4215-9162-83068BA4A5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5" y="338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10" name="Freeform 1758">
                    <a:extLst>
                      <a:ext uri="{FF2B5EF4-FFF2-40B4-BE49-F238E27FC236}">
                        <a16:creationId xmlns:a16="http://schemas.microsoft.com/office/drawing/2014/main" id="{38D0B1B7-6660-43C5-A296-B65E1BC9A4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5" y="338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11" name="Freeform 1759">
                    <a:extLst>
                      <a:ext uri="{FF2B5EF4-FFF2-40B4-BE49-F238E27FC236}">
                        <a16:creationId xmlns:a16="http://schemas.microsoft.com/office/drawing/2014/main" id="{B1C19E39-B1E0-4C87-9C5C-99398CE906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6" y="3388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12" name="Line 1760">
                    <a:extLst>
                      <a:ext uri="{FF2B5EF4-FFF2-40B4-BE49-F238E27FC236}">
                        <a16:creationId xmlns:a16="http://schemas.microsoft.com/office/drawing/2014/main" id="{2A795C22-89BD-4A89-BD58-698C418412F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04" y="3376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13" name="Line 1761">
                    <a:extLst>
                      <a:ext uri="{FF2B5EF4-FFF2-40B4-BE49-F238E27FC236}">
                        <a16:creationId xmlns:a16="http://schemas.microsoft.com/office/drawing/2014/main" id="{129E7EF7-DBF7-4023-A755-B4C63C1C84A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04" y="3376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14" name="Freeform 1762">
                    <a:extLst>
                      <a:ext uri="{FF2B5EF4-FFF2-40B4-BE49-F238E27FC236}">
                        <a16:creationId xmlns:a16="http://schemas.microsoft.com/office/drawing/2014/main" id="{A90CADE8-E28C-46D9-8C22-43A94B5E3F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4" y="337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15" name="Freeform 1763">
                    <a:extLst>
                      <a:ext uri="{FF2B5EF4-FFF2-40B4-BE49-F238E27FC236}">
                        <a16:creationId xmlns:a16="http://schemas.microsoft.com/office/drawing/2014/main" id="{A1356F11-8494-4C88-9613-500B6B76B7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4" y="3376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16" name="Freeform 1764">
                    <a:extLst>
                      <a:ext uri="{FF2B5EF4-FFF2-40B4-BE49-F238E27FC236}">
                        <a16:creationId xmlns:a16="http://schemas.microsoft.com/office/drawing/2014/main" id="{9A914F4E-6DAC-4472-AA92-1171C05E71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4" y="337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17" name="Freeform 1765">
                    <a:extLst>
                      <a:ext uri="{FF2B5EF4-FFF2-40B4-BE49-F238E27FC236}">
                        <a16:creationId xmlns:a16="http://schemas.microsoft.com/office/drawing/2014/main" id="{FF0EF11B-9678-4B0F-818A-A57722DEA1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4" y="337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18" name="Rectangle 1766">
                    <a:extLst>
                      <a:ext uri="{FF2B5EF4-FFF2-40B4-BE49-F238E27FC236}">
                        <a16:creationId xmlns:a16="http://schemas.microsoft.com/office/drawing/2014/main" id="{CE1F885E-2A8B-4783-BAF5-124DA204E3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5" y="3381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19" name="Rectangle 1767">
                    <a:extLst>
                      <a:ext uri="{FF2B5EF4-FFF2-40B4-BE49-F238E27FC236}">
                        <a16:creationId xmlns:a16="http://schemas.microsoft.com/office/drawing/2014/main" id="{18748A19-2433-45DB-8FE5-894B7DAD1C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395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20" name="Rectangle 1768">
                    <a:extLst>
                      <a:ext uri="{FF2B5EF4-FFF2-40B4-BE49-F238E27FC236}">
                        <a16:creationId xmlns:a16="http://schemas.microsoft.com/office/drawing/2014/main" id="{F9C740DB-531D-4383-A7B3-DF88BB188E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9" y="3392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21" name="Line 1769">
                    <a:extLst>
                      <a:ext uri="{FF2B5EF4-FFF2-40B4-BE49-F238E27FC236}">
                        <a16:creationId xmlns:a16="http://schemas.microsoft.com/office/drawing/2014/main" id="{64AAFD10-6E46-4C13-AACA-2A972C48ED5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46" y="3390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22" name="Line 1770">
                    <a:extLst>
                      <a:ext uri="{FF2B5EF4-FFF2-40B4-BE49-F238E27FC236}">
                        <a16:creationId xmlns:a16="http://schemas.microsoft.com/office/drawing/2014/main" id="{C9D5E9E4-430D-47AE-A6C0-97468034395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46" y="3390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23" name="Freeform 1771">
                    <a:extLst>
                      <a:ext uri="{FF2B5EF4-FFF2-40B4-BE49-F238E27FC236}">
                        <a16:creationId xmlns:a16="http://schemas.microsoft.com/office/drawing/2014/main" id="{B84C2701-9E45-43B7-98F1-F0C51F5272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1" y="3392"/>
                    <a:ext cx="2" cy="1"/>
                  </a:xfrm>
                  <a:custGeom>
                    <a:avLst/>
                    <a:gdLst>
                      <a:gd name="T0" fmla="*/ 0 w 2"/>
                      <a:gd name="T1" fmla="*/ 1 h 1"/>
                      <a:gd name="T2" fmla="*/ 0 w 2"/>
                      <a:gd name="T3" fmla="*/ 1 h 1"/>
                      <a:gd name="T4" fmla="*/ 2 w 2"/>
                      <a:gd name="T5" fmla="*/ 0 h 1"/>
                      <a:gd name="T6" fmla="*/ 2 w 2"/>
                      <a:gd name="T7" fmla="*/ 0 h 1"/>
                      <a:gd name="T8" fmla="*/ 0 w 2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24" name="Freeform 1772">
                    <a:extLst>
                      <a:ext uri="{FF2B5EF4-FFF2-40B4-BE49-F238E27FC236}">
                        <a16:creationId xmlns:a16="http://schemas.microsoft.com/office/drawing/2014/main" id="{CB8D9E98-FA1E-42B7-9659-8923ED5BF8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49" y="3392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0 w 1"/>
                      <a:gd name="T3" fmla="*/ 1 w 1"/>
                      <a:gd name="T4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25" name="Rectangle 1773">
                    <a:extLst>
                      <a:ext uri="{FF2B5EF4-FFF2-40B4-BE49-F238E27FC236}">
                        <a16:creationId xmlns:a16="http://schemas.microsoft.com/office/drawing/2014/main" id="{85D792F4-90F0-4264-9474-2F7F9C3714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8" y="3390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26" name="Rectangle 1774">
                    <a:extLst>
                      <a:ext uri="{FF2B5EF4-FFF2-40B4-BE49-F238E27FC236}">
                        <a16:creationId xmlns:a16="http://schemas.microsoft.com/office/drawing/2014/main" id="{0D432F5A-7BAB-4C39-B563-3C06E2E50F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8" y="3390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27" name="Rectangle 1775">
                    <a:extLst>
                      <a:ext uri="{FF2B5EF4-FFF2-40B4-BE49-F238E27FC236}">
                        <a16:creationId xmlns:a16="http://schemas.microsoft.com/office/drawing/2014/main" id="{873F731B-3BB8-4013-A477-39FCD027B0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39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28" name="Rectangle 1776">
                    <a:extLst>
                      <a:ext uri="{FF2B5EF4-FFF2-40B4-BE49-F238E27FC236}">
                        <a16:creationId xmlns:a16="http://schemas.microsoft.com/office/drawing/2014/main" id="{9CF61176-6167-4F8F-B8CE-F52F322381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1" y="3395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29" name="Freeform 1777">
                    <a:extLst>
                      <a:ext uri="{FF2B5EF4-FFF2-40B4-BE49-F238E27FC236}">
                        <a16:creationId xmlns:a16="http://schemas.microsoft.com/office/drawing/2014/main" id="{D96687AA-CE6F-44F7-B4AB-FEB7285261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49" y="339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30" name="Rectangle 1778">
                    <a:extLst>
                      <a:ext uri="{FF2B5EF4-FFF2-40B4-BE49-F238E27FC236}">
                        <a16:creationId xmlns:a16="http://schemas.microsoft.com/office/drawing/2014/main" id="{2374CD96-FF97-4A86-861F-B0789A0A74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395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31" name="Rectangle 1779">
                    <a:extLst>
                      <a:ext uri="{FF2B5EF4-FFF2-40B4-BE49-F238E27FC236}">
                        <a16:creationId xmlns:a16="http://schemas.microsoft.com/office/drawing/2014/main" id="{68185DFB-E88E-4E2E-A094-08A96389CF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1" y="3393"/>
                    <a:ext cx="1" cy="2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32" name="Rectangle 1780">
                    <a:extLst>
                      <a:ext uri="{FF2B5EF4-FFF2-40B4-BE49-F238E27FC236}">
                        <a16:creationId xmlns:a16="http://schemas.microsoft.com/office/drawing/2014/main" id="{51D794B1-64DE-4119-818E-8B303BBAB9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4" y="3395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33" name="Rectangle 1781">
                    <a:extLst>
                      <a:ext uri="{FF2B5EF4-FFF2-40B4-BE49-F238E27FC236}">
                        <a16:creationId xmlns:a16="http://schemas.microsoft.com/office/drawing/2014/main" id="{87E0F845-60A5-444C-864A-3D5B750466A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7" y="3393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34" name="Rectangle 1782">
                    <a:extLst>
                      <a:ext uri="{FF2B5EF4-FFF2-40B4-BE49-F238E27FC236}">
                        <a16:creationId xmlns:a16="http://schemas.microsoft.com/office/drawing/2014/main" id="{7C6C148D-175C-472B-8CD7-DB70C19376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39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35" name="Rectangle 1783">
                    <a:extLst>
                      <a:ext uri="{FF2B5EF4-FFF2-40B4-BE49-F238E27FC236}">
                        <a16:creationId xmlns:a16="http://schemas.microsoft.com/office/drawing/2014/main" id="{DF5C9138-894D-477A-8061-4C0A8F445D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39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36" name="Freeform 1784">
                    <a:extLst>
                      <a:ext uri="{FF2B5EF4-FFF2-40B4-BE49-F238E27FC236}">
                        <a16:creationId xmlns:a16="http://schemas.microsoft.com/office/drawing/2014/main" id="{39136256-AD62-48F3-B696-45B2A9DBB0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76" y="3393"/>
                    <a:ext cx="2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37" name="Freeform 1785">
                    <a:extLst>
                      <a:ext uri="{FF2B5EF4-FFF2-40B4-BE49-F238E27FC236}">
                        <a16:creationId xmlns:a16="http://schemas.microsoft.com/office/drawing/2014/main" id="{6E638426-AA4D-406D-89A3-711DD5D7FB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6" y="338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38" name="Freeform 1786">
                    <a:extLst>
                      <a:ext uri="{FF2B5EF4-FFF2-40B4-BE49-F238E27FC236}">
                        <a16:creationId xmlns:a16="http://schemas.microsoft.com/office/drawing/2014/main" id="{090F65DD-08AF-48F4-B264-7086E6A1EE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4" y="3387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0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1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39" name="Freeform 1787">
                    <a:extLst>
                      <a:ext uri="{FF2B5EF4-FFF2-40B4-BE49-F238E27FC236}">
                        <a16:creationId xmlns:a16="http://schemas.microsoft.com/office/drawing/2014/main" id="{7D9F579A-FD0F-4931-9D14-3D6F170DA7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3" y="338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40" name="Freeform 1788">
                    <a:extLst>
                      <a:ext uri="{FF2B5EF4-FFF2-40B4-BE49-F238E27FC236}">
                        <a16:creationId xmlns:a16="http://schemas.microsoft.com/office/drawing/2014/main" id="{5A0E0415-E070-4163-AEA8-05472997EE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8" y="338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41" name="Freeform 1789">
                    <a:extLst>
                      <a:ext uri="{FF2B5EF4-FFF2-40B4-BE49-F238E27FC236}">
                        <a16:creationId xmlns:a16="http://schemas.microsoft.com/office/drawing/2014/main" id="{5D821CA5-6904-4FED-A263-B8A0516D98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6" y="338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42" name="Freeform 1790">
                    <a:extLst>
                      <a:ext uri="{FF2B5EF4-FFF2-40B4-BE49-F238E27FC236}">
                        <a16:creationId xmlns:a16="http://schemas.microsoft.com/office/drawing/2014/main" id="{406F7D92-737F-4D4B-8612-9145A158CC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0" y="3376"/>
                    <a:ext cx="26" cy="16"/>
                  </a:xfrm>
                  <a:custGeom>
                    <a:avLst/>
                    <a:gdLst>
                      <a:gd name="T0" fmla="*/ 8 w 17"/>
                      <a:gd name="T1" fmla="*/ 8 h 10"/>
                      <a:gd name="T2" fmla="*/ 8 w 17"/>
                      <a:gd name="T3" fmla="*/ 8 h 10"/>
                      <a:gd name="T4" fmla="*/ 9 w 17"/>
                      <a:gd name="T5" fmla="*/ 8 h 10"/>
                      <a:gd name="T6" fmla="*/ 9 w 17"/>
                      <a:gd name="T7" fmla="*/ 8 h 10"/>
                      <a:gd name="T8" fmla="*/ 9 w 17"/>
                      <a:gd name="T9" fmla="*/ 8 h 10"/>
                      <a:gd name="T10" fmla="*/ 10 w 17"/>
                      <a:gd name="T11" fmla="*/ 8 h 10"/>
                      <a:gd name="T12" fmla="*/ 11 w 17"/>
                      <a:gd name="T13" fmla="*/ 7 h 10"/>
                      <a:gd name="T14" fmla="*/ 11 w 17"/>
                      <a:gd name="T15" fmla="*/ 7 h 10"/>
                      <a:gd name="T16" fmla="*/ 11 w 17"/>
                      <a:gd name="T17" fmla="*/ 7 h 10"/>
                      <a:gd name="T18" fmla="*/ 12 w 17"/>
                      <a:gd name="T19" fmla="*/ 7 h 10"/>
                      <a:gd name="T20" fmla="*/ 13 w 17"/>
                      <a:gd name="T21" fmla="*/ 6 h 10"/>
                      <a:gd name="T22" fmla="*/ 16 w 17"/>
                      <a:gd name="T23" fmla="*/ 3 h 10"/>
                      <a:gd name="T24" fmla="*/ 16 w 17"/>
                      <a:gd name="T25" fmla="*/ 3 h 10"/>
                      <a:gd name="T26" fmla="*/ 16 w 17"/>
                      <a:gd name="T27" fmla="*/ 3 h 10"/>
                      <a:gd name="T28" fmla="*/ 16 w 17"/>
                      <a:gd name="T29" fmla="*/ 3 h 10"/>
                      <a:gd name="T30" fmla="*/ 17 w 17"/>
                      <a:gd name="T31" fmla="*/ 2 h 10"/>
                      <a:gd name="T32" fmla="*/ 17 w 17"/>
                      <a:gd name="T33" fmla="*/ 2 h 10"/>
                      <a:gd name="T34" fmla="*/ 17 w 17"/>
                      <a:gd name="T35" fmla="*/ 1 h 10"/>
                      <a:gd name="T36" fmla="*/ 17 w 17"/>
                      <a:gd name="T37" fmla="*/ 1 h 10"/>
                      <a:gd name="T38" fmla="*/ 17 w 17"/>
                      <a:gd name="T39" fmla="*/ 1 h 10"/>
                      <a:gd name="T40" fmla="*/ 17 w 17"/>
                      <a:gd name="T41" fmla="*/ 1 h 10"/>
                      <a:gd name="T42" fmla="*/ 17 w 17"/>
                      <a:gd name="T43" fmla="*/ 0 h 10"/>
                      <a:gd name="T44" fmla="*/ 17 w 17"/>
                      <a:gd name="T45" fmla="*/ 0 h 10"/>
                      <a:gd name="T46" fmla="*/ 17 w 17"/>
                      <a:gd name="T47" fmla="*/ 0 h 10"/>
                      <a:gd name="T48" fmla="*/ 17 w 17"/>
                      <a:gd name="T49" fmla="*/ 0 h 10"/>
                      <a:gd name="T50" fmla="*/ 17 w 17"/>
                      <a:gd name="T51" fmla="*/ 0 h 10"/>
                      <a:gd name="T52" fmla="*/ 0 w 17"/>
                      <a:gd name="T53" fmla="*/ 10 h 10"/>
                      <a:gd name="T54" fmla="*/ 1 w 17"/>
                      <a:gd name="T55" fmla="*/ 10 h 10"/>
                      <a:gd name="T56" fmla="*/ 8 w 17"/>
                      <a:gd name="T57" fmla="*/ 8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17" h="10">
                        <a:moveTo>
                          <a:pt x="8" y="8"/>
                        </a:move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1" y="7"/>
                          <a:pt x="11" y="7"/>
                          <a:pt x="11" y="7"/>
                        </a:cubicBezTo>
                        <a:cubicBezTo>
                          <a:pt x="11" y="7"/>
                          <a:pt x="11" y="7"/>
                          <a:pt x="11" y="7"/>
                        </a:cubicBezTo>
                        <a:cubicBezTo>
                          <a:pt x="11" y="7"/>
                          <a:pt x="11" y="7"/>
                          <a:pt x="11" y="7"/>
                        </a:cubicBezTo>
                        <a:cubicBezTo>
                          <a:pt x="12" y="7"/>
                          <a:pt x="12" y="7"/>
                          <a:pt x="12" y="7"/>
                        </a:cubicBezTo>
                        <a:cubicBezTo>
                          <a:pt x="12" y="6"/>
                          <a:pt x="13" y="6"/>
                          <a:pt x="13" y="6"/>
                        </a:cubicBezTo>
                        <a:cubicBezTo>
                          <a:pt x="14" y="5"/>
                          <a:pt x="15" y="4"/>
                          <a:pt x="16" y="3"/>
                        </a:cubicBezTo>
                        <a:cubicBezTo>
                          <a:pt x="16" y="3"/>
                          <a:pt x="16" y="3"/>
                          <a:pt x="16" y="3"/>
                        </a:cubicBezTo>
                        <a:cubicBezTo>
                          <a:pt x="16" y="3"/>
                          <a:pt x="16" y="3"/>
                          <a:pt x="16" y="3"/>
                        </a:cubicBezTo>
                        <a:cubicBezTo>
                          <a:pt x="16" y="3"/>
                          <a:pt x="16" y="3"/>
                          <a:pt x="16" y="3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1" y="10"/>
                          <a:pt x="1" y="10"/>
                          <a:pt x="1" y="10"/>
                        </a:cubicBezTo>
                        <a:cubicBezTo>
                          <a:pt x="3" y="10"/>
                          <a:pt x="6" y="9"/>
                          <a:pt x="8" y="8"/>
                        </a:cubicBez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43" name="Freeform 1791">
                    <a:extLst>
                      <a:ext uri="{FF2B5EF4-FFF2-40B4-BE49-F238E27FC236}">
                        <a16:creationId xmlns:a16="http://schemas.microsoft.com/office/drawing/2014/main" id="{1690410D-9920-42B6-B4BB-5D767F5BD0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48" y="3390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44" name="Rectangle 1792">
                    <a:extLst>
                      <a:ext uri="{FF2B5EF4-FFF2-40B4-BE49-F238E27FC236}">
                        <a16:creationId xmlns:a16="http://schemas.microsoft.com/office/drawing/2014/main" id="{DBB9D3CC-4AF0-4888-9418-579F475C59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9" y="3392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45" name="Rectangle 1793">
                    <a:extLst>
                      <a:ext uri="{FF2B5EF4-FFF2-40B4-BE49-F238E27FC236}">
                        <a16:creationId xmlns:a16="http://schemas.microsoft.com/office/drawing/2014/main" id="{9EFB111A-489A-435D-A214-92A45535F8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8" y="339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46" name="Freeform 1794">
                    <a:extLst>
                      <a:ext uri="{FF2B5EF4-FFF2-40B4-BE49-F238E27FC236}">
                        <a16:creationId xmlns:a16="http://schemas.microsoft.com/office/drawing/2014/main" id="{BBD5147F-A48D-4D19-BFD3-E7405F7C50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49" y="3390"/>
                    <a:ext cx="1" cy="2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0 w 1"/>
                      <a:gd name="T3" fmla="*/ 2 h 2"/>
                      <a:gd name="T4" fmla="*/ 1 w 1"/>
                      <a:gd name="T5" fmla="*/ 0 h 2"/>
                      <a:gd name="T6" fmla="*/ 1 w 1"/>
                      <a:gd name="T7" fmla="*/ 0 h 2"/>
                      <a:gd name="T8" fmla="*/ 1 w 1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lnTo>
                          <a:pt x="0" y="2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1" y="2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47" name="Rectangle 1795">
                    <a:extLst>
                      <a:ext uri="{FF2B5EF4-FFF2-40B4-BE49-F238E27FC236}">
                        <a16:creationId xmlns:a16="http://schemas.microsoft.com/office/drawing/2014/main" id="{164F369D-8C3F-479D-BF3F-27911ED056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8" y="339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48" name="Rectangle 1796">
                    <a:extLst>
                      <a:ext uri="{FF2B5EF4-FFF2-40B4-BE49-F238E27FC236}">
                        <a16:creationId xmlns:a16="http://schemas.microsoft.com/office/drawing/2014/main" id="{9EB8FABF-4EC1-488B-A3DB-5ADD15DFC6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9" y="3392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49" name="Rectangle 1797">
                    <a:extLst>
                      <a:ext uri="{FF2B5EF4-FFF2-40B4-BE49-F238E27FC236}">
                        <a16:creationId xmlns:a16="http://schemas.microsoft.com/office/drawing/2014/main" id="{C8BB6DE3-206F-4E27-9A32-4D4DA09400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9" y="3392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50" name="Rectangle 1798">
                    <a:extLst>
                      <a:ext uri="{FF2B5EF4-FFF2-40B4-BE49-F238E27FC236}">
                        <a16:creationId xmlns:a16="http://schemas.microsoft.com/office/drawing/2014/main" id="{651E5E3E-CF30-498E-A0CD-DC5AE2623F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9" y="3392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51" name="Rectangle 1799">
                    <a:extLst>
                      <a:ext uri="{FF2B5EF4-FFF2-40B4-BE49-F238E27FC236}">
                        <a16:creationId xmlns:a16="http://schemas.microsoft.com/office/drawing/2014/main" id="{11D437FE-C965-4E5A-BB51-849DCB1CD6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1" y="3393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52" name="Rectangle 1800">
                    <a:extLst>
                      <a:ext uri="{FF2B5EF4-FFF2-40B4-BE49-F238E27FC236}">
                        <a16:creationId xmlns:a16="http://schemas.microsoft.com/office/drawing/2014/main" id="{16155671-483E-4AAA-A270-D2559FA172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1" y="3395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53" name="Freeform 1801">
                    <a:extLst>
                      <a:ext uri="{FF2B5EF4-FFF2-40B4-BE49-F238E27FC236}">
                        <a16:creationId xmlns:a16="http://schemas.microsoft.com/office/drawing/2014/main" id="{C070E94E-A8C8-4E8B-9594-C6768F60A6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1" y="3399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54" name="Rectangle 1802">
                    <a:extLst>
                      <a:ext uri="{FF2B5EF4-FFF2-40B4-BE49-F238E27FC236}">
                        <a16:creationId xmlns:a16="http://schemas.microsoft.com/office/drawing/2014/main" id="{2FA77165-77B7-4468-BB18-7634D3D253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1" y="3395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55" name="Rectangle 1803">
                    <a:extLst>
                      <a:ext uri="{FF2B5EF4-FFF2-40B4-BE49-F238E27FC236}">
                        <a16:creationId xmlns:a16="http://schemas.microsoft.com/office/drawing/2014/main" id="{67F372C9-4C3D-4014-BD53-007CB4F6E2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395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56" name="Rectangle 1804">
                    <a:extLst>
                      <a:ext uri="{FF2B5EF4-FFF2-40B4-BE49-F238E27FC236}">
                        <a16:creationId xmlns:a16="http://schemas.microsoft.com/office/drawing/2014/main" id="{2DF04DAE-2E00-464A-ABB9-43251F206D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395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57" name="Rectangle 1805">
                    <a:extLst>
                      <a:ext uri="{FF2B5EF4-FFF2-40B4-BE49-F238E27FC236}">
                        <a16:creationId xmlns:a16="http://schemas.microsoft.com/office/drawing/2014/main" id="{BD52DEE9-FE26-4F1E-8888-6F51038CFE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395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58" name="Rectangle 1806">
                    <a:extLst>
                      <a:ext uri="{FF2B5EF4-FFF2-40B4-BE49-F238E27FC236}">
                        <a16:creationId xmlns:a16="http://schemas.microsoft.com/office/drawing/2014/main" id="{4B647D8E-28E2-43C1-9193-9304F25FEF3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396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59" name="Rectangle 1807">
                    <a:extLst>
                      <a:ext uri="{FF2B5EF4-FFF2-40B4-BE49-F238E27FC236}">
                        <a16:creationId xmlns:a16="http://schemas.microsoft.com/office/drawing/2014/main" id="{62CBCE63-46B5-43C9-B51E-DAF9F2BBDF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398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60" name="Rectangle 1808">
                    <a:extLst>
                      <a:ext uri="{FF2B5EF4-FFF2-40B4-BE49-F238E27FC236}">
                        <a16:creationId xmlns:a16="http://schemas.microsoft.com/office/drawing/2014/main" id="{213F47C0-AD05-4CC6-B4FF-45E3B2C70C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396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61" name="Freeform 1809">
                    <a:extLst>
                      <a:ext uri="{FF2B5EF4-FFF2-40B4-BE49-F238E27FC236}">
                        <a16:creationId xmlns:a16="http://schemas.microsoft.com/office/drawing/2014/main" id="{3A9376CC-6C0F-4C19-878B-938B0789E1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2" y="3396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62" name="Rectangle 1810">
                    <a:extLst>
                      <a:ext uri="{FF2B5EF4-FFF2-40B4-BE49-F238E27FC236}">
                        <a16:creationId xmlns:a16="http://schemas.microsoft.com/office/drawing/2014/main" id="{E308183A-DDD9-49C5-8C42-77E86CAC450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398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63" name="Rectangle 1811">
                    <a:extLst>
                      <a:ext uri="{FF2B5EF4-FFF2-40B4-BE49-F238E27FC236}">
                        <a16:creationId xmlns:a16="http://schemas.microsoft.com/office/drawing/2014/main" id="{171E0A96-F673-43F4-BD1C-F516EB01E1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396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64" name="Rectangle 1812">
                    <a:extLst>
                      <a:ext uri="{FF2B5EF4-FFF2-40B4-BE49-F238E27FC236}">
                        <a16:creationId xmlns:a16="http://schemas.microsoft.com/office/drawing/2014/main" id="{301AD98D-8DA7-4883-81BA-28A27B4904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398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44" name="Group 2014">
                  <a:extLst>
                    <a:ext uri="{FF2B5EF4-FFF2-40B4-BE49-F238E27FC236}">
                      <a16:creationId xmlns:a16="http://schemas.microsoft.com/office/drawing/2014/main" id="{F0F7A873-5F4C-40A9-AB96-36E9CCEF1EC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521200" y="5260975"/>
                  <a:ext cx="369887" cy="203200"/>
                  <a:chOff x="-2848" y="3314"/>
                  <a:chExt cx="233" cy="128"/>
                </a:xfrm>
              </p:grpSpPr>
              <p:sp>
                <p:nvSpPr>
                  <p:cNvPr id="4065" name="Rectangle 1814">
                    <a:extLst>
                      <a:ext uri="{FF2B5EF4-FFF2-40B4-BE49-F238E27FC236}">
                        <a16:creationId xmlns:a16="http://schemas.microsoft.com/office/drawing/2014/main" id="{0BC04362-BA36-457D-B1AF-361E32998A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398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66" name="Rectangle 1815">
                    <a:extLst>
                      <a:ext uri="{FF2B5EF4-FFF2-40B4-BE49-F238E27FC236}">
                        <a16:creationId xmlns:a16="http://schemas.microsoft.com/office/drawing/2014/main" id="{A3E03FBE-2FEF-456F-BF57-BF18D1693B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398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67" name="Freeform 1816">
                    <a:extLst>
                      <a:ext uri="{FF2B5EF4-FFF2-40B4-BE49-F238E27FC236}">
                        <a16:creationId xmlns:a16="http://schemas.microsoft.com/office/drawing/2014/main" id="{1E84C5B9-6961-44F7-85CF-9D215FA71C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72" y="3398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68" name="Rectangle 1817">
                    <a:extLst>
                      <a:ext uri="{FF2B5EF4-FFF2-40B4-BE49-F238E27FC236}">
                        <a16:creationId xmlns:a16="http://schemas.microsoft.com/office/drawing/2014/main" id="{E62F0B44-AA44-4B26-84F2-51DB109781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4" y="339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69" name="Rectangle 1818">
                    <a:extLst>
                      <a:ext uri="{FF2B5EF4-FFF2-40B4-BE49-F238E27FC236}">
                        <a16:creationId xmlns:a16="http://schemas.microsoft.com/office/drawing/2014/main" id="{C5437DF5-42DA-4429-950E-5F93DE0B5FB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2" y="3398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70" name="Freeform 1819">
                    <a:extLst>
                      <a:ext uri="{FF2B5EF4-FFF2-40B4-BE49-F238E27FC236}">
                        <a16:creationId xmlns:a16="http://schemas.microsoft.com/office/drawing/2014/main" id="{1AF8BB05-5CB6-4427-92BF-4485E75195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79" y="3393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71" name="Freeform 1820">
                    <a:extLst>
                      <a:ext uri="{FF2B5EF4-FFF2-40B4-BE49-F238E27FC236}">
                        <a16:creationId xmlns:a16="http://schemas.microsoft.com/office/drawing/2014/main" id="{4C2BFDAD-44D9-43C7-A945-12A7534472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77" y="3393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1 w 1"/>
                      <a:gd name="T3" fmla="*/ 0 w 1"/>
                      <a:gd name="T4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72" name="Rectangle 1821">
                    <a:extLst>
                      <a:ext uri="{FF2B5EF4-FFF2-40B4-BE49-F238E27FC236}">
                        <a16:creationId xmlns:a16="http://schemas.microsoft.com/office/drawing/2014/main" id="{47C9090D-178B-4AF8-AF6A-DD27AA48492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4" y="339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73" name="Rectangle 1822">
                    <a:extLst>
                      <a:ext uri="{FF2B5EF4-FFF2-40B4-BE49-F238E27FC236}">
                        <a16:creationId xmlns:a16="http://schemas.microsoft.com/office/drawing/2014/main" id="{A1A258BB-17D5-4F1A-A18B-FDD9BE3AD9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0" y="3392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74" name="Rectangle 1823">
                    <a:extLst>
                      <a:ext uri="{FF2B5EF4-FFF2-40B4-BE49-F238E27FC236}">
                        <a16:creationId xmlns:a16="http://schemas.microsoft.com/office/drawing/2014/main" id="{C91BB3BF-57F5-44ED-BB86-ADD96D1092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9" y="3393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75" name="Freeform 1824">
                    <a:extLst>
                      <a:ext uri="{FF2B5EF4-FFF2-40B4-BE49-F238E27FC236}">
                        <a16:creationId xmlns:a16="http://schemas.microsoft.com/office/drawing/2014/main" id="{E8BDF1EA-28B9-42C7-9EB2-70B4F024B8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0" y="3392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0 w 1"/>
                      <a:gd name="T5" fmla="*/ 0 h 1"/>
                      <a:gd name="T6" fmla="*/ 0 w 1"/>
                      <a:gd name="T7" fmla="*/ 0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lnTo>
                          <a:pt x="1" y="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76" name="Rectangle 1825">
                    <a:extLst>
                      <a:ext uri="{FF2B5EF4-FFF2-40B4-BE49-F238E27FC236}">
                        <a16:creationId xmlns:a16="http://schemas.microsoft.com/office/drawing/2014/main" id="{352D1D3B-A54F-4017-8CEA-3119CD0873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0" y="3392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77" name="Rectangle 1826">
                    <a:extLst>
                      <a:ext uri="{FF2B5EF4-FFF2-40B4-BE49-F238E27FC236}">
                        <a16:creationId xmlns:a16="http://schemas.microsoft.com/office/drawing/2014/main" id="{392AA625-AFB8-48B3-85E8-BAD0B46166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2" y="3392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78" name="Rectangle 1827">
                    <a:extLst>
                      <a:ext uri="{FF2B5EF4-FFF2-40B4-BE49-F238E27FC236}">
                        <a16:creationId xmlns:a16="http://schemas.microsoft.com/office/drawing/2014/main" id="{AC5E6897-94E5-4CC9-A5E5-B50D9BFD143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392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79" name="Freeform 1828">
                    <a:extLst>
                      <a:ext uri="{FF2B5EF4-FFF2-40B4-BE49-F238E27FC236}">
                        <a16:creationId xmlns:a16="http://schemas.microsoft.com/office/drawing/2014/main" id="{DD5901AD-14A5-428B-9FCE-E89D811420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3" y="3392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80" name="Rectangle 1829">
                    <a:extLst>
                      <a:ext uri="{FF2B5EF4-FFF2-40B4-BE49-F238E27FC236}">
                        <a16:creationId xmlns:a16="http://schemas.microsoft.com/office/drawing/2014/main" id="{1FF354B7-66B6-42E3-8496-5E2243FD96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5" y="3392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81" name="Freeform 1830">
                    <a:extLst>
                      <a:ext uri="{FF2B5EF4-FFF2-40B4-BE49-F238E27FC236}">
                        <a16:creationId xmlns:a16="http://schemas.microsoft.com/office/drawing/2014/main" id="{B9952CDB-23D2-43F6-902C-B6408F9D2C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5" y="3392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82" name="Freeform 1831">
                    <a:extLst>
                      <a:ext uri="{FF2B5EF4-FFF2-40B4-BE49-F238E27FC236}">
                        <a16:creationId xmlns:a16="http://schemas.microsoft.com/office/drawing/2014/main" id="{CF73397D-EF37-409A-A490-51B975533C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6" y="3392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83" name="Rectangle 1832">
                    <a:extLst>
                      <a:ext uri="{FF2B5EF4-FFF2-40B4-BE49-F238E27FC236}">
                        <a16:creationId xmlns:a16="http://schemas.microsoft.com/office/drawing/2014/main" id="{3A48AD78-1309-4BC8-9DDF-A7BD807F41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6" y="3392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84" name="Rectangle 1833">
                    <a:extLst>
                      <a:ext uri="{FF2B5EF4-FFF2-40B4-BE49-F238E27FC236}">
                        <a16:creationId xmlns:a16="http://schemas.microsoft.com/office/drawing/2014/main" id="{05F3172B-5315-4115-B303-770D7CD610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8" y="3392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85" name="Freeform 1834">
                    <a:extLst>
                      <a:ext uri="{FF2B5EF4-FFF2-40B4-BE49-F238E27FC236}">
                        <a16:creationId xmlns:a16="http://schemas.microsoft.com/office/drawing/2014/main" id="{CB43824A-D778-47E1-A612-783D1657D2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8" y="3392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86" name="Freeform 1835">
                    <a:extLst>
                      <a:ext uri="{FF2B5EF4-FFF2-40B4-BE49-F238E27FC236}">
                        <a16:creationId xmlns:a16="http://schemas.microsoft.com/office/drawing/2014/main" id="{5CDCAB84-DA6C-4328-94F9-C9480D8D00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0" y="3392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87" name="Freeform 1836">
                    <a:extLst>
                      <a:ext uri="{FF2B5EF4-FFF2-40B4-BE49-F238E27FC236}">
                        <a16:creationId xmlns:a16="http://schemas.microsoft.com/office/drawing/2014/main" id="{1AF85D32-AB73-4CF0-895D-BA3C4DB3D1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1" y="3392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88" name="Freeform 1837">
                    <a:extLst>
                      <a:ext uri="{FF2B5EF4-FFF2-40B4-BE49-F238E27FC236}">
                        <a16:creationId xmlns:a16="http://schemas.microsoft.com/office/drawing/2014/main" id="{D304F21D-E826-4335-9F9F-F6632DD777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3" y="3392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89" name="Rectangle 1838">
                    <a:extLst>
                      <a:ext uri="{FF2B5EF4-FFF2-40B4-BE49-F238E27FC236}">
                        <a16:creationId xmlns:a16="http://schemas.microsoft.com/office/drawing/2014/main" id="{2C919503-C0AA-4EDB-B961-95A2D5E37E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1" y="3392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90" name="Rectangle 1839">
                    <a:extLst>
                      <a:ext uri="{FF2B5EF4-FFF2-40B4-BE49-F238E27FC236}">
                        <a16:creationId xmlns:a16="http://schemas.microsoft.com/office/drawing/2014/main" id="{B74FDACA-4627-4479-878D-E85491B7AC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3" y="3392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91" name="Rectangle 1840">
                    <a:extLst>
                      <a:ext uri="{FF2B5EF4-FFF2-40B4-BE49-F238E27FC236}">
                        <a16:creationId xmlns:a16="http://schemas.microsoft.com/office/drawing/2014/main" id="{CC722A64-B495-47A0-964D-AA14DE0D01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3" y="3392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92" name="Rectangle 1841">
                    <a:extLst>
                      <a:ext uri="{FF2B5EF4-FFF2-40B4-BE49-F238E27FC236}">
                        <a16:creationId xmlns:a16="http://schemas.microsoft.com/office/drawing/2014/main" id="{0B8BF10E-7F08-4C22-BE4D-98DE48A74A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4" y="3392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93" name="Rectangle 1842">
                    <a:extLst>
                      <a:ext uri="{FF2B5EF4-FFF2-40B4-BE49-F238E27FC236}">
                        <a16:creationId xmlns:a16="http://schemas.microsoft.com/office/drawing/2014/main" id="{C82D99D4-838E-44CD-B87E-A64862839A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6" y="3392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94" name="Freeform 1843">
                    <a:extLst>
                      <a:ext uri="{FF2B5EF4-FFF2-40B4-BE49-F238E27FC236}">
                        <a16:creationId xmlns:a16="http://schemas.microsoft.com/office/drawing/2014/main" id="{2451C55B-4408-4ABD-B0BE-3B2580F80A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6" y="3392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95" name="Freeform 1844">
                    <a:extLst>
                      <a:ext uri="{FF2B5EF4-FFF2-40B4-BE49-F238E27FC236}">
                        <a16:creationId xmlns:a16="http://schemas.microsoft.com/office/drawing/2014/main" id="{C51A6C6D-EB6A-4D49-A66D-17F4A19372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9" y="3393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  <a:gd name="T3" fmla="*/ 0 w 2"/>
                      <a:gd name="T4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96" name="Rectangle 1845">
                    <a:extLst>
                      <a:ext uri="{FF2B5EF4-FFF2-40B4-BE49-F238E27FC236}">
                        <a16:creationId xmlns:a16="http://schemas.microsoft.com/office/drawing/2014/main" id="{C408C5DE-E3A0-43B1-ACDE-8486842A79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7" y="3393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97" name="Rectangle 1846">
                    <a:extLst>
                      <a:ext uri="{FF2B5EF4-FFF2-40B4-BE49-F238E27FC236}">
                        <a16:creationId xmlns:a16="http://schemas.microsoft.com/office/drawing/2014/main" id="{FE77B7CA-B8CB-49F8-8916-54B4794F7C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0" y="3395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98" name="Rectangle 1847">
                    <a:extLst>
                      <a:ext uri="{FF2B5EF4-FFF2-40B4-BE49-F238E27FC236}">
                        <a16:creationId xmlns:a16="http://schemas.microsoft.com/office/drawing/2014/main" id="{E829A4F6-0F12-4AFA-97D7-2A7EC76AEE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0" y="3395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99" name="Rectangle 1848">
                    <a:extLst>
                      <a:ext uri="{FF2B5EF4-FFF2-40B4-BE49-F238E27FC236}">
                        <a16:creationId xmlns:a16="http://schemas.microsoft.com/office/drawing/2014/main" id="{60256AA6-A13D-4A14-97A6-983725B0FD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0" y="3395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00" name="Rectangle 1849">
                    <a:extLst>
                      <a:ext uri="{FF2B5EF4-FFF2-40B4-BE49-F238E27FC236}">
                        <a16:creationId xmlns:a16="http://schemas.microsoft.com/office/drawing/2014/main" id="{EACDE24D-68B2-491D-A4ED-72905159AD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0" y="3395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01" name="Freeform 1850">
                    <a:extLst>
                      <a:ext uri="{FF2B5EF4-FFF2-40B4-BE49-F238E27FC236}">
                        <a16:creationId xmlns:a16="http://schemas.microsoft.com/office/drawing/2014/main" id="{A5812337-E2E5-4D1B-828A-EE876EA96D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9" y="3393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02" name="Freeform 1851">
                    <a:extLst>
                      <a:ext uri="{FF2B5EF4-FFF2-40B4-BE49-F238E27FC236}">
                        <a16:creationId xmlns:a16="http://schemas.microsoft.com/office/drawing/2014/main" id="{93D39C0E-CCEE-47D3-8E78-E02EF4C614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2" y="340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03" name="Rectangle 1852">
                    <a:extLst>
                      <a:ext uri="{FF2B5EF4-FFF2-40B4-BE49-F238E27FC236}">
                        <a16:creationId xmlns:a16="http://schemas.microsoft.com/office/drawing/2014/main" id="{418F8972-0C23-4570-A7CF-7E592E814DB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2" y="3404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04" name="Rectangle 1853">
                    <a:extLst>
                      <a:ext uri="{FF2B5EF4-FFF2-40B4-BE49-F238E27FC236}">
                        <a16:creationId xmlns:a16="http://schemas.microsoft.com/office/drawing/2014/main" id="{0A636E19-7028-41FA-ADF1-83B9482CA8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2" y="3396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05" name="Freeform 1854">
                    <a:extLst>
                      <a:ext uri="{FF2B5EF4-FFF2-40B4-BE49-F238E27FC236}">
                        <a16:creationId xmlns:a16="http://schemas.microsoft.com/office/drawing/2014/main" id="{27446711-3CFB-4551-B8F2-F2B33407B5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2" y="3395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06" name="Freeform 1855">
                    <a:extLst>
                      <a:ext uri="{FF2B5EF4-FFF2-40B4-BE49-F238E27FC236}">
                        <a16:creationId xmlns:a16="http://schemas.microsoft.com/office/drawing/2014/main" id="{9E01DB1C-EB0C-46F9-AB29-F6F4A51D9F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4" y="3403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0 h 1"/>
                      <a:gd name="T4" fmla="*/ 2 w 2"/>
                      <a:gd name="T5" fmla="*/ 1 h 1"/>
                      <a:gd name="T6" fmla="*/ 0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07" name="Freeform 1856">
                    <a:extLst>
                      <a:ext uri="{FF2B5EF4-FFF2-40B4-BE49-F238E27FC236}">
                        <a16:creationId xmlns:a16="http://schemas.microsoft.com/office/drawing/2014/main" id="{9F2DA53B-4F4E-472F-9908-B9E28648A3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2" y="340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08" name="Rectangle 1857">
                    <a:extLst>
                      <a:ext uri="{FF2B5EF4-FFF2-40B4-BE49-F238E27FC236}">
                        <a16:creationId xmlns:a16="http://schemas.microsoft.com/office/drawing/2014/main" id="{27356BC2-2448-444E-AEB0-1AB37F4EF2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2" y="3396"/>
                    <a:ext cx="1" cy="2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09" name="Freeform 1858">
                    <a:extLst>
                      <a:ext uri="{FF2B5EF4-FFF2-40B4-BE49-F238E27FC236}">
                        <a16:creationId xmlns:a16="http://schemas.microsoft.com/office/drawing/2014/main" id="{B8E2BE54-FECC-4729-8599-9D72BFDEA2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2" y="340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10" name="Rectangle 1859">
                    <a:extLst>
                      <a:ext uri="{FF2B5EF4-FFF2-40B4-BE49-F238E27FC236}">
                        <a16:creationId xmlns:a16="http://schemas.microsoft.com/office/drawing/2014/main" id="{42A3621C-5061-4A3D-BEE6-DD4B5228134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4" y="3398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11" name="Rectangle 1860">
                    <a:extLst>
                      <a:ext uri="{FF2B5EF4-FFF2-40B4-BE49-F238E27FC236}">
                        <a16:creationId xmlns:a16="http://schemas.microsoft.com/office/drawing/2014/main" id="{C3901A2F-8CDE-47A7-95D7-E5559273DF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4" y="3398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12" name="Rectangle 1861">
                    <a:extLst>
                      <a:ext uri="{FF2B5EF4-FFF2-40B4-BE49-F238E27FC236}">
                        <a16:creationId xmlns:a16="http://schemas.microsoft.com/office/drawing/2014/main" id="{6233BB52-FEB3-43E4-8C5F-943D9433E5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4" y="3398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13" name="Freeform 1862">
                    <a:extLst>
                      <a:ext uri="{FF2B5EF4-FFF2-40B4-BE49-F238E27FC236}">
                        <a16:creationId xmlns:a16="http://schemas.microsoft.com/office/drawing/2014/main" id="{6442BAEF-77AA-49C7-B1A1-5CA0B90F8D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4" y="340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14" name="Rectangle 1863">
                    <a:extLst>
                      <a:ext uri="{FF2B5EF4-FFF2-40B4-BE49-F238E27FC236}">
                        <a16:creationId xmlns:a16="http://schemas.microsoft.com/office/drawing/2014/main" id="{039AD95D-830C-4C7D-953B-705BA1A440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4" y="3403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15" name="Rectangle 1864">
                    <a:extLst>
                      <a:ext uri="{FF2B5EF4-FFF2-40B4-BE49-F238E27FC236}">
                        <a16:creationId xmlns:a16="http://schemas.microsoft.com/office/drawing/2014/main" id="{154AE948-1212-45DD-9391-4E4A6CE979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4" y="3399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16" name="Rectangle 1865">
                    <a:extLst>
                      <a:ext uri="{FF2B5EF4-FFF2-40B4-BE49-F238E27FC236}">
                        <a16:creationId xmlns:a16="http://schemas.microsoft.com/office/drawing/2014/main" id="{E4DF39FA-C015-42DB-B065-63A090ED2D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4" y="3399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17" name="Rectangle 1866">
                    <a:extLst>
                      <a:ext uri="{FF2B5EF4-FFF2-40B4-BE49-F238E27FC236}">
                        <a16:creationId xmlns:a16="http://schemas.microsoft.com/office/drawing/2014/main" id="{C2401918-94F1-4BD2-A86C-B825AE5D28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4" y="3398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18" name="Rectangle 1867">
                    <a:extLst>
                      <a:ext uri="{FF2B5EF4-FFF2-40B4-BE49-F238E27FC236}">
                        <a16:creationId xmlns:a16="http://schemas.microsoft.com/office/drawing/2014/main" id="{77B0DC26-0FA9-4555-AE8F-F7C1FAECAA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4" y="3399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19" name="Freeform 1868">
                    <a:extLst>
                      <a:ext uri="{FF2B5EF4-FFF2-40B4-BE49-F238E27FC236}">
                        <a16:creationId xmlns:a16="http://schemas.microsoft.com/office/drawing/2014/main" id="{5178025E-DCC2-415D-BED4-481A0FC03D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4" y="3399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20" name="Rectangle 1869">
                    <a:extLst>
                      <a:ext uri="{FF2B5EF4-FFF2-40B4-BE49-F238E27FC236}">
                        <a16:creationId xmlns:a16="http://schemas.microsoft.com/office/drawing/2014/main" id="{BF7FCE85-DA73-4CC2-9C93-665FB12CA4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4" y="3399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21" name="Rectangle 1870">
                    <a:extLst>
                      <a:ext uri="{FF2B5EF4-FFF2-40B4-BE49-F238E27FC236}">
                        <a16:creationId xmlns:a16="http://schemas.microsoft.com/office/drawing/2014/main" id="{9FB14C53-EDA4-4E10-A6AB-EDBF276923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4" y="3401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22" name="Line 1871">
                    <a:extLst>
                      <a:ext uri="{FF2B5EF4-FFF2-40B4-BE49-F238E27FC236}">
                        <a16:creationId xmlns:a16="http://schemas.microsoft.com/office/drawing/2014/main" id="{9B775BB6-A75D-435C-B667-4079DE7F4B6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46" y="3401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23" name="Line 1872">
                    <a:extLst>
                      <a:ext uri="{FF2B5EF4-FFF2-40B4-BE49-F238E27FC236}">
                        <a16:creationId xmlns:a16="http://schemas.microsoft.com/office/drawing/2014/main" id="{72EC18A9-EDD5-4F29-BC9C-18F273613C9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46" y="3401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24" name="Line 1873">
                    <a:extLst>
                      <a:ext uri="{FF2B5EF4-FFF2-40B4-BE49-F238E27FC236}">
                        <a16:creationId xmlns:a16="http://schemas.microsoft.com/office/drawing/2014/main" id="{99AE1E90-B50A-4C1A-AAC8-5BF9357AB87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46" y="3404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25" name="Line 1874">
                    <a:extLst>
                      <a:ext uri="{FF2B5EF4-FFF2-40B4-BE49-F238E27FC236}">
                        <a16:creationId xmlns:a16="http://schemas.microsoft.com/office/drawing/2014/main" id="{8D168CF2-5342-4D92-8DCA-2A8E7271D3E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46" y="3404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26" name="Freeform 1875">
                    <a:extLst>
                      <a:ext uri="{FF2B5EF4-FFF2-40B4-BE49-F238E27FC236}">
                        <a16:creationId xmlns:a16="http://schemas.microsoft.com/office/drawing/2014/main" id="{BEB03C2A-FE92-42A8-9232-674CB93DC6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1" y="340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27" name="Freeform 1876">
                    <a:extLst>
                      <a:ext uri="{FF2B5EF4-FFF2-40B4-BE49-F238E27FC236}">
                        <a16:creationId xmlns:a16="http://schemas.microsoft.com/office/drawing/2014/main" id="{B3F4F8ED-F9C9-4D47-A99A-3073359A2F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3" y="3403"/>
                    <a:ext cx="8" cy="25"/>
                  </a:xfrm>
                  <a:custGeom>
                    <a:avLst/>
                    <a:gdLst>
                      <a:gd name="T0" fmla="*/ 8 w 8"/>
                      <a:gd name="T1" fmla="*/ 3 h 25"/>
                      <a:gd name="T2" fmla="*/ 0 w 8"/>
                      <a:gd name="T3" fmla="*/ 0 h 25"/>
                      <a:gd name="T4" fmla="*/ 0 w 8"/>
                      <a:gd name="T5" fmla="*/ 20 h 25"/>
                      <a:gd name="T6" fmla="*/ 8 w 8"/>
                      <a:gd name="T7" fmla="*/ 25 h 25"/>
                      <a:gd name="T8" fmla="*/ 8 w 8"/>
                      <a:gd name="T9" fmla="*/ 3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" h="25">
                        <a:moveTo>
                          <a:pt x="8" y="3"/>
                        </a:moveTo>
                        <a:lnTo>
                          <a:pt x="0" y="0"/>
                        </a:lnTo>
                        <a:lnTo>
                          <a:pt x="0" y="20"/>
                        </a:lnTo>
                        <a:lnTo>
                          <a:pt x="8" y="25"/>
                        </a:lnTo>
                        <a:lnTo>
                          <a:pt x="8" y="3"/>
                        </a:lnTo>
                        <a:close/>
                      </a:path>
                    </a:pathLst>
                  </a:custGeom>
                  <a:solidFill>
                    <a:srgbClr val="807F6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28" name="Freeform 1877">
                    <a:extLst>
                      <a:ext uri="{FF2B5EF4-FFF2-40B4-BE49-F238E27FC236}">
                        <a16:creationId xmlns:a16="http://schemas.microsoft.com/office/drawing/2014/main" id="{271EB639-3555-48E7-8F6E-8E82AB3B8A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3" y="3357"/>
                    <a:ext cx="84" cy="49"/>
                  </a:xfrm>
                  <a:custGeom>
                    <a:avLst/>
                    <a:gdLst>
                      <a:gd name="T0" fmla="*/ 8 w 84"/>
                      <a:gd name="T1" fmla="*/ 49 h 49"/>
                      <a:gd name="T2" fmla="*/ 17 w 84"/>
                      <a:gd name="T3" fmla="*/ 44 h 49"/>
                      <a:gd name="T4" fmla="*/ 33 w 84"/>
                      <a:gd name="T5" fmla="*/ 35 h 49"/>
                      <a:gd name="T6" fmla="*/ 59 w 84"/>
                      <a:gd name="T7" fmla="*/ 19 h 49"/>
                      <a:gd name="T8" fmla="*/ 75 w 84"/>
                      <a:gd name="T9" fmla="*/ 9 h 49"/>
                      <a:gd name="T10" fmla="*/ 84 w 84"/>
                      <a:gd name="T11" fmla="*/ 3 h 49"/>
                      <a:gd name="T12" fmla="*/ 78 w 84"/>
                      <a:gd name="T13" fmla="*/ 0 h 49"/>
                      <a:gd name="T14" fmla="*/ 0 w 84"/>
                      <a:gd name="T15" fmla="*/ 46 h 49"/>
                      <a:gd name="T16" fmla="*/ 8 w 84"/>
                      <a:gd name="T17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4" h="49">
                        <a:moveTo>
                          <a:pt x="8" y="49"/>
                        </a:moveTo>
                        <a:lnTo>
                          <a:pt x="17" y="44"/>
                        </a:lnTo>
                        <a:lnTo>
                          <a:pt x="33" y="35"/>
                        </a:lnTo>
                        <a:lnTo>
                          <a:pt x="59" y="19"/>
                        </a:lnTo>
                        <a:lnTo>
                          <a:pt x="75" y="9"/>
                        </a:lnTo>
                        <a:lnTo>
                          <a:pt x="84" y="3"/>
                        </a:lnTo>
                        <a:lnTo>
                          <a:pt x="78" y="0"/>
                        </a:lnTo>
                        <a:lnTo>
                          <a:pt x="0" y="46"/>
                        </a:lnTo>
                        <a:lnTo>
                          <a:pt x="8" y="49"/>
                        </a:lnTo>
                        <a:close/>
                      </a:path>
                    </a:pathLst>
                  </a:custGeom>
                  <a:solidFill>
                    <a:srgbClr val="B9B49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29" name="Rectangle 1878">
                    <a:extLst>
                      <a:ext uri="{FF2B5EF4-FFF2-40B4-BE49-F238E27FC236}">
                        <a16:creationId xmlns:a16="http://schemas.microsoft.com/office/drawing/2014/main" id="{0A05EC06-697B-45C5-A41D-C4B5C3CDB6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2" y="3423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30" name="Rectangle 1879">
                    <a:extLst>
                      <a:ext uri="{FF2B5EF4-FFF2-40B4-BE49-F238E27FC236}">
                        <a16:creationId xmlns:a16="http://schemas.microsoft.com/office/drawing/2014/main" id="{9B3D9DDD-11C3-4855-B8FD-6ED8F99BE6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423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31" name="Rectangle 1880">
                    <a:extLst>
                      <a:ext uri="{FF2B5EF4-FFF2-40B4-BE49-F238E27FC236}">
                        <a16:creationId xmlns:a16="http://schemas.microsoft.com/office/drawing/2014/main" id="{7D8828B5-4911-416E-AD81-D14C75141C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423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32" name="Freeform 1881">
                    <a:extLst>
                      <a:ext uri="{FF2B5EF4-FFF2-40B4-BE49-F238E27FC236}">
                        <a16:creationId xmlns:a16="http://schemas.microsoft.com/office/drawing/2014/main" id="{AC554446-A55F-4AF2-A1EB-81CCEDABC8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5" y="3423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33" name="Rectangle 1882">
                    <a:extLst>
                      <a:ext uri="{FF2B5EF4-FFF2-40B4-BE49-F238E27FC236}">
                        <a16:creationId xmlns:a16="http://schemas.microsoft.com/office/drawing/2014/main" id="{413228BD-3679-4615-8AAF-60A84D5718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6" y="3422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34" name="Rectangle 1883">
                    <a:extLst>
                      <a:ext uri="{FF2B5EF4-FFF2-40B4-BE49-F238E27FC236}">
                        <a16:creationId xmlns:a16="http://schemas.microsoft.com/office/drawing/2014/main" id="{03DE72C9-90B2-465B-BB9C-4A50FCAEC8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8" y="3422"/>
                    <a:ext cx="2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35" name="Rectangle 1884">
                    <a:extLst>
                      <a:ext uri="{FF2B5EF4-FFF2-40B4-BE49-F238E27FC236}">
                        <a16:creationId xmlns:a16="http://schemas.microsoft.com/office/drawing/2014/main" id="{2C15A8DF-C43A-43DA-9B7B-4B3CC1EEE3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0" y="3422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36" name="Rectangle 1885">
                    <a:extLst>
                      <a:ext uri="{FF2B5EF4-FFF2-40B4-BE49-F238E27FC236}">
                        <a16:creationId xmlns:a16="http://schemas.microsoft.com/office/drawing/2014/main" id="{579CD296-59ED-4DE2-9FCC-8B368DEA16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1" y="3422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37" name="Rectangle 1886">
                    <a:extLst>
                      <a:ext uri="{FF2B5EF4-FFF2-40B4-BE49-F238E27FC236}">
                        <a16:creationId xmlns:a16="http://schemas.microsoft.com/office/drawing/2014/main" id="{A6289BD2-156A-4169-A352-2F4E79F36E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1" y="3422"/>
                    <a:ext cx="1" cy="1"/>
                  </a:xfrm>
                  <a:prstGeom prst="rect">
                    <a:avLst/>
                  </a:pr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38" name="Rectangle 1887">
                    <a:extLst>
                      <a:ext uri="{FF2B5EF4-FFF2-40B4-BE49-F238E27FC236}">
                        <a16:creationId xmlns:a16="http://schemas.microsoft.com/office/drawing/2014/main" id="{C9DF65F1-3B2D-49A0-A26C-E2B2B9463C3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3" y="3422"/>
                    <a:ext cx="1" cy="1"/>
                  </a:xfrm>
                  <a:prstGeom prst="rect">
                    <a:avLst/>
                  </a:pr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39" name="Rectangle 1888">
                    <a:extLst>
                      <a:ext uri="{FF2B5EF4-FFF2-40B4-BE49-F238E27FC236}">
                        <a16:creationId xmlns:a16="http://schemas.microsoft.com/office/drawing/2014/main" id="{CD410966-63A1-4B0F-812C-DC7D523CEB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3" y="3422"/>
                    <a:ext cx="1" cy="1"/>
                  </a:xfrm>
                  <a:prstGeom prst="rect">
                    <a:avLst/>
                  </a:pr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40" name="Rectangle 1889">
                    <a:extLst>
                      <a:ext uri="{FF2B5EF4-FFF2-40B4-BE49-F238E27FC236}">
                        <a16:creationId xmlns:a16="http://schemas.microsoft.com/office/drawing/2014/main" id="{2BA95884-D6EB-4C34-9150-05B5B8257E3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4" y="3422"/>
                    <a:ext cx="1" cy="1"/>
                  </a:xfrm>
                  <a:prstGeom prst="rect">
                    <a:avLst/>
                  </a:pr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41" name="Freeform 1890">
                    <a:extLst>
                      <a:ext uri="{FF2B5EF4-FFF2-40B4-BE49-F238E27FC236}">
                        <a16:creationId xmlns:a16="http://schemas.microsoft.com/office/drawing/2014/main" id="{3B8F2EF4-8731-484C-BC1E-BD5573869B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7" y="3422"/>
                    <a:ext cx="3" cy="0"/>
                  </a:xfrm>
                  <a:custGeom>
                    <a:avLst/>
                    <a:gdLst>
                      <a:gd name="T0" fmla="*/ 1 w 2"/>
                      <a:gd name="T1" fmla="*/ 2 w 2"/>
                      <a:gd name="T2" fmla="*/ 0 w 2"/>
                      <a:gd name="T3" fmla="*/ 1 w 2"/>
                      <a:gd name="T4" fmla="*/ 1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1" y="0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42" name="Freeform 1891">
                    <a:extLst>
                      <a:ext uri="{FF2B5EF4-FFF2-40B4-BE49-F238E27FC236}">
                        <a16:creationId xmlns:a16="http://schemas.microsoft.com/office/drawing/2014/main" id="{2CB248E4-B763-4CCA-8C26-FF8CB12A5E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4" y="3422"/>
                    <a:ext cx="5" cy="1"/>
                  </a:xfrm>
                  <a:custGeom>
                    <a:avLst/>
                    <a:gdLst>
                      <a:gd name="T0" fmla="*/ 3 w 3"/>
                      <a:gd name="T1" fmla="*/ 0 h 1"/>
                      <a:gd name="T2" fmla="*/ 0 w 3"/>
                      <a:gd name="T3" fmla="*/ 1 h 1"/>
                      <a:gd name="T4" fmla="*/ 0 w 3"/>
                      <a:gd name="T5" fmla="*/ 1 h 1"/>
                      <a:gd name="T6" fmla="*/ 0 w 3"/>
                      <a:gd name="T7" fmla="*/ 1 h 1"/>
                      <a:gd name="T8" fmla="*/ 1 w 3"/>
                      <a:gd name="T9" fmla="*/ 1 h 1"/>
                      <a:gd name="T10" fmla="*/ 1 w 3"/>
                      <a:gd name="T11" fmla="*/ 1 h 1"/>
                      <a:gd name="T12" fmla="*/ 1 w 3"/>
                      <a:gd name="T13" fmla="*/ 1 h 1"/>
                      <a:gd name="T14" fmla="*/ 2 w 3"/>
                      <a:gd name="T15" fmla="*/ 1 h 1"/>
                      <a:gd name="T16" fmla="*/ 2 w 3"/>
                      <a:gd name="T17" fmla="*/ 1 h 1"/>
                      <a:gd name="T18" fmla="*/ 2 w 3"/>
                      <a:gd name="T19" fmla="*/ 0 h 1"/>
                      <a:gd name="T20" fmla="*/ 3 w 3"/>
                      <a:gd name="T21" fmla="*/ 0 h 1"/>
                      <a:gd name="T22" fmla="*/ 3 w 3"/>
                      <a:gd name="T2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1">
                        <a:moveTo>
                          <a:pt x="3" y="0"/>
                        </a:moveTo>
                        <a:cubicBezTo>
                          <a:pt x="2" y="1"/>
                          <a:pt x="1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43" name="Freeform 1892">
                    <a:extLst>
                      <a:ext uri="{FF2B5EF4-FFF2-40B4-BE49-F238E27FC236}">
                        <a16:creationId xmlns:a16="http://schemas.microsoft.com/office/drawing/2014/main" id="{C217B697-BDA7-4B9F-859F-206F6351DF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7" y="342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44" name="Freeform 1893">
                    <a:extLst>
                      <a:ext uri="{FF2B5EF4-FFF2-40B4-BE49-F238E27FC236}">
                        <a16:creationId xmlns:a16="http://schemas.microsoft.com/office/drawing/2014/main" id="{ADAAD594-39CA-428C-A073-9FE41071C2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2" y="340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45" name="Freeform 1894">
                    <a:extLst>
                      <a:ext uri="{FF2B5EF4-FFF2-40B4-BE49-F238E27FC236}">
                        <a16:creationId xmlns:a16="http://schemas.microsoft.com/office/drawing/2014/main" id="{F1BE0EF0-B2D3-4C85-8E3C-0D078FF483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2" y="340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46" name="Rectangle 1895">
                    <a:extLst>
                      <a:ext uri="{FF2B5EF4-FFF2-40B4-BE49-F238E27FC236}">
                        <a16:creationId xmlns:a16="http://schemas.microsoft.com/office/drawing/2014/main" id="{A2F64C6B-DCB1-4A16-BE66-01BED803DA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4" y="3403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47" name="Rectangle 1896">
                    <a:extLst>
                      <a:ext uri="{FF2B5EF4-FFF2-40B4-BE49-F238E27FC236}">
                        <a16:creationId xmlns:a16="http://schemas.microsoft.com/office/drawing/2014/main" id="{91F116D5-9FC0-469F-9147-6A8A68B63A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2" y="3404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48" name="Rectangle 1897">
                    <a:extLst>
                      <a:ext uri="{FF2B5EF4-FFF2-40B4-BE49-F238E27FC236}">
                        <a16:creationId xmlns:a16="http://schemas.microsoft.com/office/drawing/2014/main" id="{0B3469AC-8D1B-4EAA-B625-1D17323FA5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4" y="3403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49" name="Freeform 1898">
                    <a:extLst>
                      <a:ext uri="{FF2B5EF4-FFF2-40B4-BE49-F238E27FC236}">
                        <a16:creationId xmlns:a16="http://schemas.microsoft.com/office/drawing/2014/main" id="{66CB2203-09C5-4D53-A871-5EEFB59D74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4" y="340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50" name="Freeform 1899">
                    <a:extLst>
                      <a:ext uri="{FF2B5EF4-FFF2-40B4-BE49-F238E27FC236}">
                        <a16:creationId xmlns:a16="http://schemas.microsoft.com/office/drawing/2014/main" id="{E6C86A98-AC4B-4D19-AA7E-19A09E17B9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4" y="3392"/>
                    <a:ext cx="33" cy="18"/>
                  </a:xfrm>
                  <a:custGeom>
                    <a:avLst/>
                    <a:gdLst>
                      <a:gd name="T0" fmla="*/ 19 w 21"/>
                      <a:gd name="T1" fmla="*/ 3 h 12"/>
                      <a:gd name="T2" fmla="*/ 19 w 21"/>
                      <a:gd name="T3" fmla="*/ 2 h 12"/>
                      <a:gd name="T4" fmla="*/ 18 w 21"/>
                      <a:gd name="T5" fmla="*/ 1 h 12"/>
                      <a:gd name="T6" fmla="*/ 17 w 21"/>
                      <a:gd name="T7" fmla="*/ 1 h 12"/>
                      <a:gd name="T8" fmla="*/ 16 w 21"/>
                      <a:gd name="T9" fmla="*/ 1 h 12"/>
                      <a:gd name="T10" fmla="*/ 16 w 21"/>
                      <a:gd name="T11" fmla="*/ 1 h 12"/>
                      <a:gd name="T12" fmla="*/ 15 w 21"/>
                      <a:gd name="T13" fmla="*/ 0 h 12"/>
                      <a:gd name="T14" fmla="*/ 15 w 21"/>
                      <a:gd name="T15" fmla="*/ 0 h 12"/>
                      <a:gd name="T16" fmla="*/ 14 w 21"/>
                      <a:gd name="T17" fmla="*/ 0 h 12"/>
                      <a:gd name="T18" fmla="*/ 13 w 21"/>
                      <a:gd name="T19" fmla="*/ 0 h 12"/>
                      <a:gd name="T20" fmla="*/ 12 w 21"/>
                      <a:gd name="T21" fmla="*/ 0 h 12"/>
                      <a:gd name="T22" fmla="*/ 12 w 21"/>
                      <a:gd name="T23" fmla="*/ 0 h 12"/>
                      <a:gd name="T24" fmla="*/ 11 w 21"/>
                      <a:gd name="T25" fmla="*/ 0 h 12"/>
                      <a:gd name="T26" fmla="*/ 10 w 21"/>
                      <a:gd name="T27" fmla="*/ 0 h 12"/>
                      <a:gd name="T28" fmla="*/ 10 w 21"/>
                      <a:gd name="T29" fmla="*/ 0 h 12"/>
                      <a:gd name="T30" fmla="*/ 9 w 21"/>
                      <a:gd name="T31" fmla="*/ 0 h 12"/>
                      <a:gd name="T32" fmla="*/ 8 w 21"/>
                      <a:gd name="T33" fmla="*/ 0 h 12"/>
                      <a:gd name="T34" fmla="*/ 7 w 21"/>
                      <a:gd name="T35" fmla="*/ 0 h 12"/>
                      <a:gd name="T36" fmla="*/ 7 w 21"/>
                      <a:gd name="T37" fmla="*/ 0 h 12"/>
                      <a:gd name="T38" fmla="*/ 6 w 21"/>
                      <a:gd name="T39" fmla="*/ 0 h 12"/>
                      <a:gd name="T40" fmla="*/ 6 w 21"/>
                      <a:gd name="T41" fmla="*/ 0 h 12"/>
                      <a:gd name="T42" fmla="*/ 5 w 21"/>
                      <a:gd name="T43" fmla="*/ 0 h 12"/>
                      <a:gd name="T44" fmla="*/ 4 w 21"/>
                      <a:gd name="T45" fmla="*/ 1 h 12"/>
                      <a:gd name="T46" fmla="*/ 4 w 21"/>
                      <a:gd name="T47" fmla="*/ 1 h 12"/>
                      <a:gd name="T48" fmla="*/ 3 w 21"/>
                      <a:gd name="T49" fmla="*/ 1 h 12"/>
                      <a:gd name="T50" fmla="*/ 3 w 21"/>
                      <a:gd name="T51" fmla="*/ 2 h 12"/>
                      <a:gd name="T52" fmla="*/ 2 w 21"/>
                      <a:gd name="T53" fmla="*/ 2 h 12"/>
                      <a:gd name="T54" fmla="*/ 2 w 21"/>
                      <a:gd name="T55" fmla="*/ 2 h 12"/>
                      <a:gd name="T56" fmla="*/ 2 w 21"/>
                      <a:gd name="T57" fmla="*/ 2 h 12"/>
                      <a:gd name="T58" fmla="*/ 1 w 21"/>
                      <a:gd name="T59" fmla="*/ 2 h 12"/>
                      <a:gd name="T60" fmla="*/ 1 w 21"/>
                      <a:gd name="T61" fmla="*/ 3 h 12"/>
                      <a:gd name="T62" fmla="*/ 1 w 21"/>
                      <a:gd name="T63" fmla="*/ 3 h 12"/>
                      <a:gd name="T64" fmla="*/ 1 w 21"/>
                      <a:gd name="T65" fmla="*/ 3 h 12"/>
                      <a:gd name="T66" fmla="*/ 0 w 21"/>
                      <a:gd name="T67" fmla="*/ 4 h 12"/>
                      <a:gd name="T68" fmla="*/ 0 w 21"/>
                      <a:gd name="T69" fmla="*/ 4 h 12"/>
                      <a:gd name="T70" fmla="*/ 0 w 21"/>
                      <a:gd name="T71" fmla="*/ 4 h 12"/>
                      <a:gd name="T72" fmla="*/ 0 w 21"/>
                      <a:gd name="T73" fmla="*/ 4 h 12"/>
                      <a:gd name="T74" fmla="*/ 0 w 21"/>
                      <a:gd name="T75" fmla="*/ 5 h 12"/>
                      <a:gd name="T76" fmla="*/ 0 w 21"/>
                      <a:gd name="T77" fmla="*/ 5 h 12"/>
                      <a:gd name="T78" fmla="*/ 0 w 21"/>
                      <a:gd name="T79" fmla="*/ 5 h 12"/>
                      <a:gd name="T80" fmla="*/ 0 w 21"/>
                      <a:gd name="T81" fmla="*/ 5 h 12"/>
                      <a:gd name="T82" fmla="*/ 0 w 21"/>
                      <a:gd name="T83" fmla="*/ 6 h 12"/>
                      <a:gd name="T84" fmla="*/ 0 w 21"/>
                      <a:gd name="T85" fmla="*/ 7 h 12"/>
                      <a:gd name="T86" fmla="*/ 0 w 21"/>
                      <a:gd name="T87" fmla="*/ 7 h 12"/>
                      <a:gd name="T88" fmla="*/ 0 w 21"/>
                      <a:gd name="T89" fmla="*/ 7 h 12"/>
                      <a:gd name="T90" fmla="*/ 1 w 21"/>
                      <a:gd name="T91" fmla="*/ 8 h 12"/>
                      <a:gd name="T92" fmla="*/ 1 w 21"/>
                      <a:gd name="T93" fmla="*/ 8 h 12"/>
                      <a:gd name="T94" fmla="*/ 1 w 21"/>
                      <a:gd name="T95" fmla="*/ 8 h 12"/>
                      <a:gd name="T96" fmla="*/ 1 w 21"/>
                      <a:gd name="T97" fmla="*/ 9 h 12"/>
                      <a:gd name="T98" fmla="*/ 1 w 21"/>
                      <a:gd name="T99" fmla="*/ 9 h 12"/>
                      <a:gd name="T100" fmla="*/ 18 w 21"/>
                      <a:gd name="T101" fmla="*/ 10 h 12"/>
                      <a:gd name="T102" fmla="*/ 21 w 21"/>
                      <a:gd name="T103" fmla="*/ 6 h 12"/>
                      <a:gd name="T104" fmla="*/ 20 w 21"/>
                      <a:gd name="T105" fmla="*/ 5 h 12"/>
                      <a:gd name="T106" fmla="*/ 20 w 21"/>
                      <a:gd name="T107" fmla="*/ 4 h 12"/>
                      <a:gd name="T108" fmla="*/ 20 w 21"/>
                      <a:gd name="T109" fmla="*/ 4 h 12"/>
                      <a:gd name="T110" fmla="*/ 19 w 21"/>
                      <a:gd name="T111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21" h="12">
                        <a:moveTo>
                          <a:pt x="19" y="3"/>
                        </a:move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8" y="2"/>
                          <a:pt x="18" y="2"/>
                          <a:pt x="18" y="1"/>
                        </a:cubicBezTo>
                        <a:cubicBezTo>
                          <a:pt x="18" y="1"/>
                          <a:pt x="18" y="1"/>
                          <a:pt x="18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6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2" y="9"/>
                          <a:pt x="2" y="9"/>
                          <a:pt x="3" y="10"/>
                        </a:cubicBezTo>
                        <a:cubicBezTo>
                          <a:pt x="7" y="12"/>
                          <a:pt x="14" y="12"/>
                          <a:pt x="18" y="10"/>
                        </a:cubicBezTo>
                        <a:cubicBezTo>
                          <a:pt x="20" y="9"/>
                          <a:pt x="21" y="7"/>
                          <a:pt x="21" y="6"/>
                        </a:cubicBezTo>
                        <a:cubicBezTo>
                          <a:pt x="21" y="6"/>
                          <a:pt x="21" y="6"/>
                          <a:pt x="21" y="6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lnTo>
                          <a:pt x="19" y="3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51" name="Freeform 1900">
                    <a:extLst>
                      <a:ext uri="{FF2B5EF4-FFF2-40B4-BE49-F238E27FC236}">
                        <a16:creationId xmlns:a16="http://schemas.microsoft.com/office/drawing/2014/main" id="{F99440B6-BCB8-4AE1-9F15-4FEF3C085A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0" y="3404"/>
                    <a:ext cx="34" cy="21"/>
                  </a:xfrm>
                  <a:custGeom>
                    <a:avLst/>
                    <a:gdLst>
                      <a:gd name="T0" fmla="*/ 0 w 34"/>
                      <a:gd name="T1" fmla="*/ 21 h 21"/>
                      <a:gd name="T2" fmla="*/ 0 w 34"/>
                      <a:gd name="T3" fmla="*/ 21 h 21"/>
                      <a:gd name="T4" fmla="*/ 34 w 34"/>
                      <a:gd name="T5" fmla="*/ 0 h 21"/>
                      <a:gd name="T6" fmla="*/ 0 w 34"/>
                      <a:gd name="T7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4" h="21">
                        <a:moveTo>
                          <a:pt x="0" y="21"/>
                        </a:moveTo>
                        <a:lnTo>
                          <a:pt x="0" y="21"/>
                        </a:lnTo>
                        <a:lnTo>
                          <a:pt x="34" y="0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7CA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52" name="Rectangle 1901">
                    <a:extLst>
                      <a:ext uri="{FF2B5EF4-FFF2-40B4-BE49-F238E27FC236}">
                        <a16:creationId xmlns:a16="http://schemas.microsoft.com/office/drawing/2014/main" id="{22CDB422-5796-43F9-A3DD-B9A9DC727B4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2" y="342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53" name="Freeform 1902">
                    <a:extLst>
                      <a:ext uri="{FF2B5EF4-FFF2-40B4-BE49-F238E27FC236}">
                        <a16:creationId xmlns:a16="http://schemas.microsoft.com/office/drawing/2014/main" id="{E327B116-2172-4014-8A88-F8E9027FA6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2" y="3423"/>
                    <a:ext cx="2" cy="2"/>
                  </a:xfrm>
                  <a:custGeom>
                    <a:avLst/>
                    <a:gdLst>
                      <a:gd name="T0" fmla="*/ 0 w 2"/>
                      <a:gd name="T1" fmla="*/ 0 h 2"/>
                      <a:gd name="T2" fmla="*/ 0 w 2"/>
                      <a:gd name="T3" fmla="*/ 0 h 2"/>
                      <a:gd name="T4" fmla="*/ 2 w 2"/>
                      <a:gd name="T5" fmla="*/ 2 h 2"/>
                      <a:gd name="T6" fmla="*/ 0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54" name="Freeform 1903">
                    <a:extLst>
                      <a:ext uri="{FF2B5EF4-FFF2-40B4-BE49-F238E27FC236}">
                        <a16:creationId xmlns:a16="http://schemas.microsoft.com/office/drawing/2014/main" id="{5222C401-6212-4C33-9733-BA3B061ACF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3" y="3423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55" name="Rectangle 1904">
                    <a:extLst>
                      <a:ext uri="{FF2B5EF4-FFF2-40B4-BE49-F238E27FC236}">
                        <a16:creationId xmlns:a16="http://schemas.microsoft.com/office/drawing/2014/main" id="{F5D1126D-E80B-4B0B-9B99-2E923E32E1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5" y="3423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56" name="Rectangle 1905">
                    <a:extLst>
                      <a:ext uri="{FF2B5EF4-FFF2-40B4-BE49-F238E27FC236}">
                        <a16:creationId xmlns:a16="http://schemas.microsoft.com/office/drawing/2014/main" id="{155497ED-2287-45DD-ADF1-0EE346DA2D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423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57" name="Freeform 1906">
                    <a:extLst>
                      <a:ext uri="{FF2B5EF4-FFF2-40B4-BE49-F238E27FC236}">
                        <a16:creationId xmlns:a16="http://schemas.microsoft.com/office/drawing/2014/main" id="{880F1FCA-B864-470C-AF95-969A006FCB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6" y="3422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0 w 1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58" name="Rectangle 1907">
                    <a:extLst>
                      <a:ext uri="{FF2B5EF4-FFF2-40B4-BE49-F238E27FC236}">
                        <a16:creationId xmlns:a16="http://schemas.microsoft.com/office/drawing/2014/main" id="{6A33C452-C4E7-45D9-BFCC-73F9772AD8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6" y="3422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59" name="Rectangle 1908">
                    <a:extLst>
                      <a:ext uri="{FF2B5EF4-FFF2-40B4-BE49-F238E27FC236}">
                        <a16:creationId xmlns:a16="http://schemas.microsoft.com/office/drawing/2014/main" id="{77710A17-A6F0-426D-B521-AC26753DF7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6" y="3422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60" name="Rectangle 1909">
                    <a:extLst>
                      <a:ext uri="{FF2B5EF4-FFF2-40B4-BE49-F238E27FC236}">
                        <a16:creationId xmlns:a16="http://schemas.microsoft.com/office/drawing/2014/main" id="{9D06CDE7-F67A-481A-83A3-24052CCED8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8" y="3422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61" name="Rectangle 1910">
                    <a:extLst>
                      <a:ext uri="{FF2B5EF4-FFF2-40B4-BE49-F238E27FC236}">
                        <a16:creationId xmlns:a16="http://schemas.microsoft.com/office/drawing/2014/main" id="{CF145832-A28F-402B-91C4-04B7ADC591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0" y="3422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62" name="Freeform 1911">
                    <a:extLst>
                      <a:ext uri="{FF2B5EF4-FFF2-40B4-BE49-F238E27FC236}">
                        <a16:creationId xmlns:a16="http://schemas.microsoft.com/office/drawing/2014/main" id="{9A23726D-71A6-480E-B496-0170D528F5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0" y="3422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63" name="Freeform 1912">
                    <a:extLst>
                      <a:ext uri="{FF2B5EF4-FFF2-40B4-BE49-F238E27FC236}">
                        <a16:creationId xmlns:a16="http://schemas.microsoft.com/office/drawing/2014/main" id="{F430A8CA-8E17-432C-9463-BB2A53A3D9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1" y="3422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64" name="Freeform 1913">
                    <a:extLst>
                      <a:ext uri="{FF2B5EF4-FFF2-40B4-BE49-F238E27FC236}">
                        <a16:creationId xmlns:a16="http://schemas.microsoft.com/office/drawing/2014/main" id="{2523E7F6-2351-4DCB-9E6A-EAA27DFFCA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3" y="3422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65" name="Rectangle 1914">
                    <a:extLst>
                      <a:ext uri="{FF2B5EF4-FFF2-40B4-BE49-F238E27FC236}">
                        <a16:creationId xmlns:a16="http://schemas.microsoft.com/office/drawing/2014/main" id="{90A08A6C-EF51-495E-B99B-6B204903A13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3" y="3422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66" name="Freeform 1915">
                    <a:extLst>
                      <a:ext uri="{FF2B5EF4-FFF2-40B4-BE49-F238E27FC236}">
                        <a16:creationId xmlns:a16="http://schemas.microsoft.com/office/drawing/2014/main" id="{E7475E29-0710-4933-B307-0FF1607F91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4" y="3422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67" name="Freeform 1916">
                    <a:extLst>
                      <a:ext uri="{FF2B5EF4-FFF2-40B4-BE49-F238E27FC236}">
                        <a16:creationId xmlns:a16="http://schemas.microsoft.com/office/drawing/2014/main" id="{EE9B00FF-3082-4499-85E6-BEBAF65283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6" y="3422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68" name="Rectangle 1917">
                    <a:extLst>
                      <a:ext uri="{FF2B5EF4-FFF2-40B4-BE49-F238E27FC236}">
                        <a16:creationId xmlns:a16="http://schemas.microsoft.com/office/drawing/2014/main" id="{9137BD42-1893-43EF-B1D2-6C67264E64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4" y="3422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69" name="Rectangle 1918">
                    <a:extLst>
                      <a:ext uri="{FF2B5EF4-FFF2-40B4-BE49-F238E27FC236}">
                        <a16:creationId xmlns:a16="http://schemas.microsoft.com/office/drawing/2014/main" id="{EC2EC835-4562-4D43-AAF5-69EC0AE6BA9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6" y="3422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70" name="Freeform 1919">
                    <a:extLst>
                      <a:ext uri="{FF2B5EF4-FFF2-40B4-BE49-F238E27FC236}">
                        <a16:creationId xmlns:a16="http://schemas.microsoft.com/office/drawing/2014/main" id="{9087967E-5952-47DC-A29F-156CE39841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7" y="3422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0 w 1"/>
                      <a:gd name="T3" fmla="*/ 1 w 1"/>
                      <a:gd name="T4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71" name="Freeform 1920">
                    <a:extLst>
                      <a:ext uri="{FF2B5EF4-FFF2-40B4-BE49-F238E27FC236}">
                        <a16:creationId xmlns:a16="http://schemas.microsoft.com/office/drawing/2014/main" id="{FAA3C8D1-C624-4B48-BEFC-0F9B77BD4B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9" y="3422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72" name="Rectangle 1921">
                    <a:extLst>
                      <a:ext uri="{FF2B5EF4-FFF2-40B4-BE49-F238E27FC236}">
                        <a16:creationId xmlns:a16="http://schemas.microsoft.com/office/drawing/2014/main" id="{1816EF57-B388-4BB1-BBB0-BF39B9CA3D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2" y="3423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73" name="Freeform 1922">
                    <a:extLst>
                      <a:ext uri="{FF2B5EF4-FFF2-40B4-BE49-F238E27FC236}">
                        <a16:creationId xmlns:a16="http://schemas.microsoft.com/office/drawing/2014/main" id="{7F29ADDE-AE71-4F77-8FA7-9F8D85E847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0" y="3422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74" name="Rectangle 1923">
                    <a:extLst>
                      <a:ext uri="{FF2B5EF4-FFF2-40B4-BE49-F238E27FC236}">
                        <a16:creationId xmlns:a16="http://schemas.microsoft.com/office/drawing/2014/main" id="{B5EB4E06-026A-4A22-883E-20CB0B38CE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9" y="3422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75" name="Freeform 1924">
                    <a:extLst>
                      <a:ext uri="{FF2B5EF4-FFF2-40B4-BE49-F238E27FC236}">
                        <a16:creationId xmlns:a16="http://schemas.microsoft.com/office/drawing/2014/main" id="{48C3F38B-88C0-486F-B0E2-4D98A8A0E0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5" y="3423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76" name="Rectangle 1925">
                    <a:extLst>
                      <a:ext uri="{FF2B5EF4-FFF2-40B4-BE49-F238E27FC236}">
                        <a16:creationId xmlns:a16="http://schemas.microsoft.com/office/drawing/2014/main" id="{C811D4A5-A19A-4A10-921B-7F0EFEA05D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2" y="3423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77" name="Freeform 1926">
                    <a:extLst>
                      <a:ext uri="{FF2B5EF4-FFF2-40B4-BE49-F238E27FC236}">
                        <a16:creationId xmlns:a16="http://schemas.microsoft.com/office/drawing/2014/main" id="{7C479978-5EC4-431B-9B8C-3E10722AE5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4" y="342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78" name="Freeform 1927">
                    <a:extLst>
                      <a:ext uri="{FF2B5EF4-FFF2-40B4-BE49-F238E27FC236}">
                        <a16:creationId xmlns:a16="http://schemas.microsoft.com/office/drawing/2014/main" id="{4EF569A5-C24E-4D2A-8093-CA64E34CA7D0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746" y="3366"/>
                    <a:ext cx="100" cy="59"/>
                  </a:xfrm>
                  <a:custGeom>
                    <a:avLst/>
                    <a:gdLst>
                      <a:gd name="T0" fmla="*/ 30 w 64"/>
                      <a:gd name="T1" fmla="*/ 35 h 37"/>
                      <a:gd name="T2" fmla="*/ 31 w 64"/>
                      <a:gd name="T3" fmla="*/ 35 h 37"/>
                      <a:gd name="T4" fmla="*/ 33 w 64"/>
                      <a:gd name="T5" fmla="*/ 35 h 37"/>
                      <a:gd name="T6" fmla="*/ 34 w 64"/>
                      <a:gd name="T7" fmla="*/ 35 h 37"/>
                      <a:gd name="T8" fmla="*/ 36 w 64"/>
                      <a:gd name="T9" fmla="*/ 35 h 37"/>
                      <a:gd name="T10" fmla="*/ 37 w 64"/>
                      <a:gd name="T11" fmla="*/ 35 h 37"/>
                      <a:gd name="T12" fmla="*/ 38 w 64"/>
                      <a:gd name="T13" fmla="*/ 35 h 37"/>
                      <a:gd name="T14" fmla="*/ 40 w 64"/>
                      <a:gd name="T15" fmla="*/ 36 h 37"/>
                      <a:gd name="T16" fmla="*/ 41 w 64"/>
                      <a:gd name="T17" fmla="*/ 36 h 37"/>
                      <a:gd name="T18" fmla="*/ 61 w 64"/>
                      <a:gd name="T19" fmla="*/ 22 h 37"/>
                      <a:gd name="T20" fmla="*/ 60 w 64"/>
                      <a:gd name="T21" fmla="*/ 20 h 37"/>
                      <a:gd name="T22" fmla="*/ 60 w 64"/>
                      <a:gd name="T23" fmla="*/ 20 h 37"/>
                      <a:gd name="T24" fmla="*/ 60 w 64"/>
                      <a:gd name="T25" fmla="*/ 19 h 37"/>
                      <a:gd name="T26" fmla="*/ 60 w 64"/>
                      <a:gd name="T27" fmla="*/ 18 h 37"/>
                      <a:gd name="T28" fmla="*/ 61 w 64"/>
                      <a:gd name="T29" fmla="*/ 18 h 37"/>
                      <a:gd name="T30" fmla="*/ 61 w 64"/>
                      <a:gd name="T31" fmla="*/ 17 h 37"/>
                      <a:gd name="T32" fmla="*/ 62 w 64"/>
                      <a:gd name="T33" fmla="*/ 16 h 37"/>
                      <a:gd name="T34" fmla="*/ 63 w 64"/>
                      <a:gd name="T35" fmla="*/ 16 h 37"/>
                      <a:gd name="T36" fmla="*/ 63 w 64"/>
                      <a:gd name="T37" fmla="*/ 15 h 37"/>
                      <a:gd name="T38" fmla="*/ 27 w 64"/>
                      <a:gd name="T39" fmla="*/ 6 h 37"/>
                      <a:gd name="T40" fmla="*/ 27 w 64"/>
                      <a:gd name="T41" fmla="*/ 6 h 37"/>
                      <a:gd name="T42" fmla="*/ 27 w 64"/>
                      <a:gd name="T43" fmla="*/ 7 h 37"/>
                      <a:gd name="T44" fmla="*/ 26 w 64"/>
                      <a:gd name="T45" fmla="*/ 9 h 37"/>
                      <a:gd name="T46" fmla="*/ 22 w 64"/>
                      <a:gd name="T47" fmla="*/ 13 h 37"/>
                      <a:gd name="T48" fmla="*/ 20 w 64"/>
                      <a:gd name="T49" fmla="*/ 14 h 37"/>
                      <a:gd name="T50" fmla="*/ 18 w 64"/>
                      <a:gd name="T51" fmla="*/ 14 h 37"/>
                      <a:gd name="T52" fmla="*/ 0 w 64"/>
                      <a:gd name="T53" fmla="*/ 22 h 37"/>
                      <a:gd name="T54" fmla="*/ 46 w 64"/>
                      <a:gd name="T55" fmla="*/ 18 h 37"/>
                      <a:gd name="T56" fmla="*/ 47 w 64"/>
                      <a:gd name="T57" fmla="*/ 20 h 37"/>
                      <a:gd name="T58" fmla="*/ 47 w 64"/>
                      <a:gd name="T59" fmla="*/ 21 h 37"/>
                      <a:gd name="T60" fmla="*/ 45 w 64"/>
                      <a:gd name="T61" fmla="*/ 26 h 37"/>
                      <a:gd name="T62" fmla="*/ 28 w 64"/>
                      <a:gd name="T63" fmla="*/ 25 h 37"/>
                      <a:gd name="T64" fmla="*/ 28 w 64"/>
                      <a:gd name="T65" fmla="*/ 24 h 37"/>
                      <a:gd name="T66" fmla="*/ 27 w 64"/>
                      <a:gd name="T67" fmla="*/ 23 h 37"/>
                      <a:gd name="T68" fmla="*/ 27 w 64"/>
                      <a:gd name="T69" fmla="*/ 23 h 37"/>
                      <a:gd name="T70" fmla="*/ 27 w 64"/>
                      <a:gd name="T71" fmla="*/ 21 h 37"/>
                      <a:gd name="T72" fmla="*/ 27 w 64"/>
                      <a:gd name="T73" fmla="*/ 21 h 37"/>
                      <a:gd name="T74" fmla="*/ 27 w 64"/>
                      <a:gd name="T75" fmla="*/ 20 h 37"/>
                      <a:gd name="T76" fmla="*/ 27 w 64"/>
                      <a:gd name="T77" fmla="*/ 20 h 37"/>
                      <a:gd name="T78" fmla="*/ 28 w 64"/>
                      <a:gd name="T79" fmla="*/ 19 h 37"/>
                      <a:gd name="T80" fmla="*/ 28 w 64"/>
                      <a:gd name="T81" fmla="*/ 19 h 37"/>
                      <a:gd name="T82" fmla="*/ 29 w 64"/>
                      <a:gd name="T83" fmla="*/ 18 h 37"/>
                      <a:gd name="T84" fmla="*/ 29 w 64"/>
                      <a:gd name="T85" fmla="*/ 18 h 37"/>
                      <a:gd name="T86" fmla="*/ 30 w 64"/>
                      <a:gd name="T87" fmla="*/ 17 h 37"/>
                      <a:gd name="T88" fmla="*/ 31 w 64"/>
                      <a:gd name="T89" fmla="*/ 17 h 37"/>
                      <a:gd name="T90" fmla="*/ 33 w 64"/>
                      <a:gd name="T91" fmla="*/ 16 h 37"/>
                      <a:gd name="T92" fmla="*/ 34 w 64"/>
                      <a:gd name="T93" fmla="*/ 16 h 37"/>
                      <a:gd name="T94" fmla="*/ 35 w 64"/>
                      <a:gd name="T95" fmla="*/ 16 h 37"/>
                      <a:gd name="T96" fmla="*/ 37 w 64"/>
                      <a:gd name="T97" fmla="*/ 16 h 37"/>
                      <a:gd name="T98" fmla="*/ 38 w 64"/>
                      <a:gd name="T99" fmla="*/ 16 h 37"/>
                      <a:gd name="T100" fmla="*/ 39 w 64"/>
                      <a:gd name="T101" fmla="*/ 16 h 37"/>
                      <a:gd name="T102" fmla="*/ 41 w 64"/>
                      <a:gd name="T103" fmla="*/ 16 h 37"/>
                      <a:gd name="T104" fmla="*/ 42 w 64"/>
                      <a:gd name="T105" fmla="*/ 16 h 37"/>
                      <a:gd name="T106" fmla="*/ 43 w 64"/>
                      <a:gd name="T107" fmla="*/ 17 h 37"/>
                      <a:gd name="T108" fmla="*/ 46 w 64"/>
                      <a:gd name="T109" fmla="*/ 18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64" h="37">
                        <a:moveTo>
                          <a:pt x="26" y="37"/>
                        </a:moveTo>
                        <a:cubicBezTo>
                          <a:pt x="26" y="37"/>
                          <a:pt x="27" y="36"/>
                          <a:pt x="27" y="36"/>
                        </a:cubicBezTo>
                        <a:cubicBezTo>
                          <a:pt x="28" y="36"/>
                          <a:pt x="29" y="36"/>
                          <a:pt x="30" y="35"/>
                        </a:cubicBezTo>
                        <a:cubicBezTo>
                          <a:pt x="30" y="35"/>
                          <a:pt x="30" y="35"/>
                          <a:pt x="30" y="35"/>
                        </a:cubicBezTo>
                        <a:cubicBezTo>
                          <a:pt x="30" y="35"/>
                          <a:pt x="30" y="35"/>
                          <a:pt x="30" y="35"/>
                        </a:cubicBezTo>
                        <a:cubicBezTo>
                          <a:pt x="31" y="35"/>
                          <a:pt x="31" y="35"/>
                          <a:pt x="31" y="35"/>
                        </a:cubicBezTo>
                        <a:cubicBezTo>
                          <a:pt x="31" y="35"/>
                          <a:pt x="31" y="35"/>
                          <a:pt x="31" y="35"/>
                        </a:cubicBezTo>
                        <a:cubicBezTo>
                          <a:pt x="31" y="35"/>
                          <a:pt x="31" y="35"/>
                          <a:pt x="31" y="35"/>
                        </a:cubicBezTo>
                        <a:cubicBezTo>
                          <a:pt x="32" y="35"/>
                          <a:pt x="32" y="35"/>
                          <a:pt x="33" y="35"/>
                        </a:cubicBezTo>
                        <a:cubicBezTo>
                          <a:pt x="33" y="35"/>
                          <a:pt x="33" y="35"/>
                          <a:pt x="33" y="35"/>
                        </a:cubicBezTo>
                        <a:cubicBezTo>
                          <a:pt x="33" y="35"/>
                          <a:pt x="33" y="35"/>
                          <a:pt x="33" y="35"/>
                        </a:cubicBezTo>
                        <a:cubicBezTo>
                          <a:pt x="33" y="35"/>
                          <a:pt x="33" y="35"/>
                          <a:pt x="33" y="35"/>
                        </a:cubicBezTo>
                        <a:cubicBezTo>
                          <a:pt x="34" y="35"/>
                          <a:pt x="34" y="35"/>
                          <a:pt x="34" y="35"/>
                        </a:cubicBezTo>
                        <a:cubicBezTo>
                          <a:pt x="34" y="35"/>
                          <a:pt x="34" y="35"/>
                          <a:pt x="34" y="35"/>
                        </a:cubicBezTo>
                        <a:cubicBezTo>
                          <a:pt x="34" y="35"/>
                          <a:pt x="34" y="35"/>
                          <a:pt x="34" y="35"/>
                        </a:cubicBezTo>
                        <a:cubicBezTo>
                          <a:pt x="34" y="35"/>
                          <a:pt x="34" y="35"/>
                          <a:pt x="34" y="35"/>
                        </a:cubicBezTo>
                        <a:cubicBezTo>
                          <a:pt x="35" y="35"/>
                          <a:pt x="35" y="35"/>
                          <a:pt x="35" y="35"/>
                        </a:cubicBezTo>
                        <a:cubicBezTo>
                          <a:pt x="35" y="35"/>
                          <a:pt x="35" y="35"/>
                          <a:pt x="35" y="35"/>
                        </a:cubicBezTo>
                        <a:cubicBezTo>
                          <a:pt x="35" y="35"/>
                          <a:pt x="35" y="35"/>
                          <a:pt x="35" y="35"/>
                        </a:cubicBezTo>
                        <a:cubicBezTo>
                          <a:pt x="36" y="35"/>
                          <a:pt x="36" y="35"/>
                          <a:pt x="36" y="35"/>
                        </a:cubicBezTo>
                        <a:cubicBezTo>
                          <a:pt x="36" y="35"/>
                          <a:pt x="36" y="35"/>
                          <a:pt x="36" y="35"/>
                        </a:cubicBezTo>
                        <a:cubicBezTo>
                          <a:pt x="36" y="35"/>
                          <a:pt x="36" y="35"/>
                          <a:pt x="36" y="35"/>
                        </a:cubicBezTo>
                        <a:cubicBezTo>
                          <a:pt x="37" y="35"/>
                          <a:pt x="37" y="35"/>
                          <a:pt x="37" y="35"/>
                        </a:cubicBezTo>
                        <a:cubicBezTo>
                          <a:pt x="37" y="35"/>
                          <a:pt x="37" y="35"/>
                          <a:pt x="37" y="35"/>
                        </a:cubicBezTo>
                        <a:cubicBezTo>
                          <a:pt x="38" y="35"/>
                          <a:pt x="38" y="35"/>
                          <a:pt x="38" y="35"/>
                        </a:cubicBezTo>
                        <a:cubicBezTo>
                          <a:pt x="38" y="35"/>
                          <a:pt x="38" y="35"/>
                          <a:pt x="38" y="35"/>
                        </a:cubicBezTo>
                        <a:cubicBezTo>
                          <a:pt x="38" y="35"/>
                          <a:pt x="38" y="35"/>
                          <a:pt x="38" y="35"/>
                        </a:cubicBezTo>
                        <a:cubicBezTo>
                          <a:pt x="38" y="35"/>
                          <a:pt x="38" y="35"/>
                          <a:pt x="38" y="35"/>
                        </a:cubicBezTo>
                        <a:cubicBezTo>
                          <a:pt x="39" y="36"/>
                          <a:pt x="39" y="36"/>
                          <a:pt x="39" y="36"/>
                        </a:cubicBezTo>
                        <a:cubicBezTo>
                          <a:pt x="39" y="36"/>
                          <a:pt x="39" y="36"/>
                          <a:pt x="39" y="36"/>
                        </a:cubicBezTo>
                        <a:cubicBezTo>
                          <a:pt x="40" y="36"/>
                          <a:pt x="40" y="36"/>
                          <a:pt x="40" y="36"/>
                        </a:cubicBezTo>
                        <a:cubicBezTo>
                          <a:pt x="40" y="36"/>
                          <a:pt x="40" y="36"/>
                          <a:pt x="40" y="36"/>
                        </a:cubicBezTo>
                        <a:cubicBezTo>
                          <a:pt x="40" y="36"/>
                          <a:pt x="40" y="36"/>
                          <a:pt x="40" y="36"/>
                        </a:cubicBezTo>
                        <a:cubicBezTo>
                          <a:pt x="40" y="36"/>
                          <a:pt x="40" y="36"/>
                          <a:pt x="40" y="36"/>
                        </a:cubicBezTo>
                        <a:cubicBezTo>
                          <a:pt x="41" y="36"/>
                          <a:pt x="41" y="36"/>
                          <a:pt x="41" y="36"/>
                        </a:cubicBezTo>
                        <a:cubicBezTo>
                          <a:pt x="41" y="36"/>
                          <a:pt x="41" y="36"/>
                          <a:pt x="41" y="36"/>
                        </a:cubicBezTo>
                        <a:cubicBezTo>
                          <a:pt x="41" y="36"/>
                          <a:pt x="41" y="36"/>
                          <a:pt x="41" y="36"/>
                        </a:cubicBezTo>
                        <a:cubicBezTo>
                          <a:pt x="42" y="37"/>
                          <a:pt x="42" y="37"/>
                          <a:pt x="42" y="37"/>
                        </a:cubicBezTo>
                        <a:cubicBezTo>
                          <a:pt x="64" y="24"/>
                          <a:pt x="64" y="24"/>
                          <a:pt x="64" y="24"/>
                        </a:cubicBezTo>
                        <a:cubicBezTo>
                          <a:pt x="62" y="24"/>
                          <a:pt x="61" y="23"/>
                          <a:pt x="61" y="22"/>
                        </a:cubicBezTo>
                        <a:cubicBezTo>
                          <a:pt x="61" y="22"/>
                          <a:pt x="61" y="22"/>
                          <a:pt x="61" y="22"/>
                        </a:cubicBezTo>
                        <a:cubicBezTo>
                          <a:pt x="61" y="21"/>
                          <a:pt x="61" y="21"/>
                          <a:pt x="61" y="21"/>
                        </a:cubicBezTo>
                        <a:cubicBezTo>
                          <a:pt x="60" y="21"/>
                          <a:pt x="60" y="21"/>
                          <a:pt x="60" y="20"/>
                        </a:cubicBezTo>
                        <a:cubicBezTo>
                          <a:pt x="60" y="20"/>
                          <a:pt x="60" y="20"/>
                          <a:pt x="60" y="20"/>
                        </a:cubicBezTo>
                        <a:cubicBezTo>
                          <a:pt x="60" y="20"/>
                          <a:pt x="60" y="20"/>
                          <a:pt x="60" y="20"/>
                        </a:cubicBezTo>
                        <a:cubicBezTo>
                          <a:pt x="60" y="20"/>
                          <a:pt x="60" y="20"/>
                          <a:pt x="60" y="20"/>
                        </a:cubicBezTo>
                        <a:cubicBezTo>
                          <a:pt x="60" y="20"/>
                          <a:pt x="60" y="20"/>
                          <a:pt x="60" y="20"/>
                        </a:cubicBezTo>
                        <a:cubicBezTo>
                          <a:pt x="60" y="20"/>
                          <a:pt x="60" y="20"/>
                          <a:pt x="60" y="20"/>
                        </a:cubicBezTo>
                        <a:cubicBezTo>
                          <a:pt x="60" y="19"/>
                          <a:pt x="60" y="19"/>
                          <a:pt x="60" y="19"/>
                        </a:cubicBezTo>
                        <a:cubicBezTo>
                          <a:pt x="60" y="19"/>
                          <a:pt x="60" y="19"/>
                          <a:pt x="60" y="19"/>
                        </a:cubicBezTo>
                        <a:cubicBezTo>
                          <a:pt x="60" y="19"/>
                          <a:pt x="60" y="19"/>
                          <a:pt x="60" y="19"/>
                        </a:cubicBezTo>
                        <a:cubicBezTo>
                          <a:pt x="60" y="19"/>
                          <a:pt x="60" y="19"/>
                          <a:pt x="60" y="19"/>
                        </a:cubicBezTo>
                        <a:cubicBezTo>
                          <a:pt x="60" y="19"/>
                          <a:pt x="60" y="19"/>
                          <a:pt x="60" y="19"/>
                        </a:cubicBezTo>
                        <a:cubicBezTo>
                          <a:pt x="60" y="19"/>
                          <a:pt x="60" y="19"/>
                          <a:pt x="60" y="19"/>
                        </a:cubicBezTo>
                        <a:cubicBezTo>
                          <a:pt x="60" y="19"/>
                          <a:pt x="60" y="19"/>
                          <a:pt x="60" y="19"/>
                        </a:cubicBezTo>
                        <a:cubicBezTo>
                          <a:pt x="60" y="18"/>
                          <a:pt x="60" y="18"/>
                          <a:pt x="60" y="18"/>
                        </a:cubicBezTo>
                        <a:cubicBezTo>
                          <a:pt x="60" y="18"/>
                          <a:pt x="60" y="18"/>
                          <a:pt x="60" y="18"/>
                        </a:cubicBezTo>
                        <a:cubicBezTo>
                          <a:pt x="60" y="18"/>
                          <a:pt x="60" y="18"/>
                          <a:pt x="60" y="18"/>
                        </a:cubicBezTo>
                        <a:cubicBezTo>
                          <a:pt x="60" y="18"/>
                          <a:pt x="60" y="18"/>
                          <a:pt x="60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7"/>
                          <a:pt x="61" y="17"/>
                          <a:pt x="61" y="17"/>
                        </a:cubicBezTo>
                        <a:cubicBezTo>
                          <a:pt x="61" y="17"/>
                          <a:pt x="61" y="17"/>
                          <a:pt x="61" y="17"/>
                        </a:cubicBezTo>
                        <a:cubicBezTo>
                          <a:pt x="62" y="16"/>
                          <a:pt x="62" y="16"/>
                          <a:pt x="62" y="16"/>
                        </a:cubicBezTo>
                        <a:cubicBezTo>
                          <a:pt x="62" y="16"/>
                          <a:pt x="62" y="16"/>
                          <a:pt x="62" y="16"/>
                        </a:cubicBezTo>
                        <a:cubicBezTo>
                          <a:pt x="62" y="16"/>
                          <a:pt x="62" y="16"/>
                          <a:pt x="62" y="16"/>
                        </a:cubicBezTo>
                        <a:cubicBezTo>
                          <a:pt x="62" y="16"/>
                          <a:pt x="62" y="16"/>
                          <a:pt x="62" y="16"/>
                        </a:cubicBezTo>
                        <a:cubicBezTo>
                          <a:pt x="62" y="16"/>
                          <a:pt x="62" y="16"/>
                          <a:pt x="62" y="16"/>
                        </a:cubicBezTo>
                        <a:cubicBezTo>
                          <a:pt x="62" y="16"/>
                          <a:pt x="62" y="16"/>
                          <a:pt x="62" y="16"/>
                        </a:cubicBezTo>
                        <a:cubicBezTo>
                          <a:pt x="63" y="16"/>
                          <a:pt x="63" y="16"/>
                          <a:pt x="63" y="16"/>
                        </a:cubicBezTo>
                        <a:cubicBezTo>
                          <a:pt x="63" y="15"/>
                          <a:pt x="63" y="15"/>
                          <a:pt x="63" y="15"/>
                        </a:cubicBezTo>
                        <a:cubicBezTo>
                          <a:pt x="63" y="15"/>
                          <a:pt x="63" y="15"/>
                          <a:pt x="63" y="15"/>
                        </a:cubicBezTo>
                        <a:cubicBezTo>
                          <a:pt x="63" y="15"/>
                          <a:pt x="63" y="15"/>
                          <a:pt x="63" y="15"/>
                        </a:cubicBezTo>
                        <a:cubicBezTo>
                          <a:pt x="63" y="15"/>
                          <a:pt x="63" y="15"/>
                          <a:pt x="63" y="15"/>
                        </a:cubicBezTo>
                        <a:cubicBezTo>
                          <a:pt x="63" y="15"/>
                          <a:pt x="63" y="15"/>
                          <a:pt x="63" y="15"/>
                        </a:cubicBezTo>
                        <a:cubicBezTo>
                          <a:pt x="64" y="15"/>
                          <a:pt x="64" y="15"/>
                          <a:pt x="64" y="15"/>
                        </a:cubicBezTo>
                        <a:cubicBezTo>
                          <a:pt x="37" y="0"/>
                          <a:pt x="37" y="0"/>
                          <a:pt x="37" y="0"/>
                        </a:cubicBezTo>
                        <a:cubicBezTo>
                          <a:pt x="27" y="6"/>
                          <a:pt x="27" y="6"/>
                          <a:pt x="27" y="6"/>
                        </a:cubicBezTo>
                        <a:cubicBezTo>
                          <a:pt x="27" y="6"/>
                          <a:pt x="27" y="6"/>
                          <a:pt x="27" y="6"/>
                        </a:cubicBezTo>
                        <a:cubicBezTo>
                          <a:pt x="27" y="6"/>
                          <a:pt x="27" y="6"/>
                          <a:pt x="27" y="6"/>
                        </a:cubicBezTo>
                        <a:cubicBezTo>
                          <a:pt x="27" y="6"/>
                          <a:pt x="27" y="6"/>
                          <a:pt x="27" y="6"/>
                        </a:cubicBezTo>
                        <a:cubicBezTo>
                          <a:pt x="27" y="6"/>
                          <a:pt x="27" y="6"/>
                          <a:pt x="27" y="6"/>
                        </a:cubicBezTo>
                        <a:cubicBezTo>
                          <a:pt x="27" y="7"/>
                          <a:pt x="27" y="7"/>
                          <a:pt x="27" y="7"/>
                        </a:cubicBezTo>
                        <a:cubicBezTo>
                          <a:pt x="27" y="7"/>
                          <a:pt x="27" y="7"/>
                          <a:pt x="27" y="7"/>
                        </a:cubicBezTo>
                        <a:cubicBezTo>
                          <a:pt x="27" y="7"/>
                          <a:pt x="27" y="7"/>
                          <a:pt x="27" y="7"/>
                        </a:cubicBezTo>
                        <a:cubicBezTo>
                          <a:pt x="27" y="7"/>
                          <a:pt x="27" y="7"/>
                          <a:pt x="27" y="7"/>
                        </a:cubicBezTo>
                        <a:cubicBezTo>
                          <a:pt x="27" y="8"/>
                          <a:pt x="27" y="8"/>
                          <a:pt x="27" y="8"/>
                        </a:cubicBezTo>
                        <a:cubicBezTo>
                          <a:pt x="27" y="8"/>
                          <a:pt x="27" y="8"/>
                          <a:pt x="27" y="8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5" y="10"/>
                          <a:pt x="24" y="11"/>
                          <a:pt x="23" y="12"/>
                        </a:cubicBezTo>
                        <a:cubicBezTo>
                          <a:pt x="23" y="12"/>
                          <a:pt x="22" y="12"/>
                          <a:pt x="22" y="13"/>
                        </a:cubicBezTo>
                        <a:cubicBezTo>
                          <a:pt x="21" y="13"/>
                          <a:pt x="21" y="13"/>
                          <a:pt x="21" y="13"/>
                        </a:cubicBezTo>
                        <a:cubicBezTo>
                          <a:pt x="21" y="13"/>
                          <a:pt x="21" y="13"/>
                          <a:pt x="21" y="13"/>
                        </a:cubicBezTo>
                        <a:cubicBezTo>
                          <a:pt x="21" y="13"/>
                          <a:pt x="21" y="13"/>
                          <a:pt x="21" y="13"/>
                        </a:cubicBezTo>
                        <a:cubicBezTo>
                          <a:pt x="20" y="14"/>
                          <a:pt x="20" y="14"/>
                          <a:pt x="20" y="14"/>
                        </a:cubicBezTo>
                        <a:cubicBezTo>
                          <a:pt x="19" y="14"/>
                          <a:pt x="19" y="14"/>
                          <a:pt x="19" y="14"/>
                        </a:cubicBezTo>
                        <a:cubicBezTo>
                          <a:pt x="19" y="14"/>
                          <a:pt x="19" y="14"/>
                          <a:pt x="19" y="14"/>
                        </a:cubicBezTo>
                        <a:cubicBezTo>
                          <a:pt x="19" y="14"/>
                          <a:pt x="19" y="14"/>
                          <a:pt x="19" y="14"/>
                        </a:cubicBezTo>
                        <a:cubicBezTo>
                          <a:pt x="18" y="14"/>
                          <a:pt x="18" y="14"/>
                          <a:pt x="18" y="14"/>
                        </a:cubicBezTo>
                        <a:cubicBezTo>
                          <a:pt x="18" y="14"/>
                          <a:pt x="18" y="14"/>
                          <a:pt x="18" y="14"/>
                        </a:cubicBezTo>
                        <a:cubicBezTo>
                          <a:pt x="16" y="15"/>
                          <a:pt x="13" y="16"/>
                          <a:pt x="11" y="16"/>
                        </a:cubicBezTo>
                        <a:cubicBezTo>
                          <a:pt x="10" y="16"/>
                          <a:pt x="10" y="16"/>
                          <a:pt x="10" y="16"/>
                        </a:cubicBezTo>
                        <a:cubicBezTo>
                          <a:pt x="0" y="22"/>
                          <a:pt x="0" y="22"/>
                          <a:pt x="0" y="22"/>
                        </a:cubicBezTo>
                        <a:lnTo>
                          <a:pt x="26" y="37"/>
                        </a:lnTo>
                        <a:close/>
                        <a:moveTo>
                          <a:pt x="46" y="18"/>
                        </a:moveTo>
                        <a:cubicBezTo>
                          <a:pt x="46" y="18"/>
                          <a:pt x="46" y="18"/>
                          <a:pt x="46" y="18"/>
                        </a:cubicBezTo>
                        <a:cubicBezTo>
                          <a:pt x="46" y="18"/>
                          <a:pt x="46" y="18"/>
                          <a:pt x="46" y="18"/>
                        </a:cubicBezTo>
                        <a:cubicBezTo>
                          <a:pt x="46" y="19"/>
                          <a:pt x="46" y="19"/>
                          <a:pt x="46" y="19"/>
                        </a:cubicBezTo>
                        <a:cubicBezTo>
                          <a:pt x="46" y="19"/>
                          <a:pt x="46" y="19"/>
                          <a:pt x="46" y="19"/>
                        </a:cubicBezTo>
                        <a:cubicBezTo>
                          <a:pt x="47" y="20"/>
                          <a:pt x="47" y="20"/>
                          <a:pt x="47" y="20"/>
                        </a:cubicBezTo>
                        <a:cubicBezTo>
                          <a:pt x="47" y="20"/>
                          <a:pt x="47" y="20"/>
                          <a:pt x="47" y="20"/>
                        </a:cubicBezTo>
                        <a:cubicBezTo>
                          <a:pt x="47" y="20"/>
                          <a:pt x="47" y="20"/>
                          <a:pt x="47" y="20"/>
                        </a:cubicBezTo>
                        <a:cubicBezTo>
                          <a:pt x="47" y="20"/>
                          <a:pt x="47" y="20"/>
                          <a:pt x="47" y="20"/>
                        </a:cubicBezTo>
                        <a:cubicBezTo>
                          <a:pt x="47" y="20"/>
                          <a:pt x="47" y="20"/>
                          <a:pt x="47" y="20"/>
                        </a:cubicBezTo>
                        <a:cubicBezTo>
                          <a:pt x="47" y="21"/>
                          <a:pt x="47" y="21"/>
                          <a:pt x="47" y="21"/>
                        </a:cubicBezTo>
                        <a:cubicBezTo>
                          <a:pt x="48" y="21"/>
                          <a:pt x="48" y="21"/>
                          <a:pt x="48" y="21"/>
                        </a:cubicBezTo>
                        <a:cubicBezTo>
                          <a:pt x="48" y="22"/>
                          <a:pt x="48" y="22"/>
                          <a:pt x="48" y="22"/>
                        </a:cubicBezTo>
                        <a:cubicBezTo>
                          <a:pt x="48" y="22"/>
                          <a:pt x="48" y="22"/>
                          <a:pt x="48" y="22"/>
                        </a:cubicBezTo>
                        <a:cubicBezTo>
                          <a:pt x="48" y="23"/>
                          <a:pt x="47" y="25"/>
                          <a:pt x="45" y="26"/>
                        </a:cubicBezTo>
                        <a:cubicBezTo>
                          <a:pt x="41" y="28"/>
                          <a:pt x="34" y="28"/>
                          <a:pt x="30" y="26"/>
                        </a:cubicBezTo>
                        <a:cubicBezTo>
                          <a:pt x="29" y="25"/>
                          <a:pt x="29" y="25"/>
                          <a:pt x="28" y="25"/>
                        </a:cubicBezTo>
                        <a:cubicBezTo>
                          <a:pt x="28" y="25"/>
                          <a:pt x="28" y="25"/>
                          <a:pt x="28" y="25"/>
                        </a:cubicBezTo>
                        <a:cubicBezTo>
                          <a:pt x="28" y="25"/>
                          <a:pt x="28" y="25"/>
                          <a:pt x="28" y="25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7" y="23"/>
                          <a:pt x="27" y="23"/>
                          <a:pt x="27" y="23"/>
                        </a:cubicBezTo>
                        <a:cubicBezTo>
                          <a:pt x="27" y="23"/>
                          <a:pt x="27" y="23"/>
                          <a:pt x="27" y="23"/>
                        </a:cubicBezTo>
                        <a:cubicBezTo>
                          <a:pt x="27" y="23"/>
                          <a:pt x="27" y="23"/>
                          <a:pt x="27" y="23"/>
                        </a:cubicBezTo>
                        <a:cubicBezTo>
                          <a:pt x="27" y="23"/>
                          <a:pt x="27" y="23"/>
                          <a:pt x="27" y="23"/>
                        </a:cubicBezTo>
                        <a:cubicBezTo>
                          <a:pt x="27" y="23"/>
                          <a:pt x="27" y="23"/>
                          <a:pt x="27" y="23"/>
                        </a:cubicBezTo>
                        <a:cubicBezTo>
                          <a:pt x="27" y="22"/>
                          <a:pt x="27" y="22"/>
                          <a:pt x="27" y="22"/>
                        </a:cubicBezTo>
                        <a:cubicBezTo>
                          <a:pt x="27" y="22"/>
                          <a:pt x="27" y="22"/>
                          <a:pt x="27" y="22"/>
                        </a:cubicBezTo>
                        <a:cubicBezTo>
                          <a:pt x="27" y="22"/>
                          <a:pt x="27" y="22"/>
                          <a:pt x="27" y="22"/>
                        </a:cubicBezTo>
                        <a:cubicBezTo>
                          <a:pt x="27" y="21"/>
                          <a:pt x="27" y="21"/>
                          <a:pt x="27" y="21"/>
                        </a:cubicBezTo>
                        <a:cubicBezTo>
                          <a:pt x="27" y="21"/>
                          <a:pt x="27" y="21"/>
                          <a:pt x="27" y="21"/>
                        </a:cubicBezTo>
                        <a:cubicBezTo>
                          <a:pt x="27" y="21"/>
                          <a:pt x="27" y="21"/>
                          <a:pt x="27" y="21"/>
                        </a:cubicBezTo>
                        <a:cubicBezTo>
                          <a:pt x="27" y="21"/>
                          <a:pt x="27" y="21"/>
                          <a:pt x="27" y="21"/>
                        </a:cubicBezTo>
                        <a:cubicBezTo>
                          <a:pt x="27" y="21"/>
                          <a:pt x="27" y="21"/>
                          <a:pt x="27" y="21"/>
                        </a:cubicBezTo>
                        <a:cubicBezTo>
                          <a:pt x="27" y="21"/>
                          <a:pt x="27" y="21"/>
                          <a:pt x="27" y="21"/>
                        </a:cubicBezTo>
                        <a:cubicBezTo>
                          <a:pt x="27" y="21"/>
                          <a:pt x="27" y="21"/>
                          <a:pt x="27" y="21"/>
                        </a:cubicBezTo>
                        <a:cubicBezTo>
                          <a:pt x="27" y="21"/>
                          <a:pt x="27" y="21"/>
                          <a:pt x="27" y="21"/>
                        </a:cubicBezTo>
                        <a:cubicBezTo>
                          <a:pt x="27" y="20"/>
                          <a:pt x="27" y="20"/>
                          <a:pt x="27" y="20"/>
                        </a:cubicBezTo>
                        <a:cubicBezTo>
                          <a:pt x="27" y="20"/>
                          <a:pt x="27" y="20"/>
                          <a:pt x="27" y="20"/>
                        </a:cubicBezTo>
                        <a:cubicBezTo>
                          <a:pt x="27" y="20"/>
                          <a:pt x="27" y="20"/>
                          <a:pt x="27" y="20"/>
                        </a:cubicBezTo>
                        <a:cubicBezTo>
                          <a:pt x="27" y="20"/>
                          <a:pt x="27" y="20"/>
                          <a:pt x="27" y="20"/>
                        </a:cubicBezTo>
                        <a:cubicBezTo>
                          <a:pt x="27" y="20"/>
                          <a:pt x="27" y="20"/>
                          <a:pt x="27" y="20"/>
                        </a:cubicBezTo>
                        <a:cubicBezTo>
                          <a:pt x="27" y="20"/>
                          <a:pt x="27" y="20"/>
                          <a:pt x="27" y="20"/>
                        </a:cubicBezTo>
                        <a:cubicBezTo>
                          <a:pt x="27" y="20"/>
                          <a:pt x="27" y="20"/>
                          <a:pt x="27" y="20"/>
                        </a:cubicBezTo>
                        <a:cubicBezTo>
                          <a:pt x="28" y="20"/>
                          <a:pt x="28" y="20"/>
                          <a:pt x="28" y="20"/>
                        </a:cubicBezTo>
                        <a:cubicBezTo>
                          <a:pt x="28" y="19"/>
                          <a:pt x="28" y="19"/>
                          <a:pt x="28" y="19"/>
                        </a:cubicBezTo>
                        <a:cubicBezTo>
                          <a:pt x="28" y="19"/>
                          <a:pt x="28" y="19"/>
                          <a:pt x="28" y="19"/>
                        </a:cubicBezTo>
                        <a:cubicBezTo>
                          <a:pt x="28" y="19"/>
                          <a:pt x="28" y="19"/>
                          <a:pt x="28" y="19"/>
                        </a:cubicBezTo>
                        <a:cubicBezTo>
                          <a:pt x="28" y="19"/>
                          <a:pt x="28" y="19"/>
                          <a:pt x="28" y="19"/>
                        </a:cubicBezTo>
                        <a:cubicBezTo>
                          <a:pt x="28" y="19"/>
                          <a:pt x="28" y="19"/>
                          <a:pt x="28" y="19"/>
                        </a:cubicBezTo>
                        <a:cubicBezTo>
                          <a:pt x="28" y="19"/>
                          <a:pt x="28" y="19"/>
                          <a:pt x="28" y="19"/>
                        </a:cubicBezTo>
                        <a:cubicBezTo>
                          <a:pt x="28" y="18"/>
                          <a:pt x="28" y="18"/>
                          <a:pt x="28" y="18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30" y="18"/>
                          <a:pt x="30" y="18"/>
                          <a:pt x="30" y="18"/>
                        </a:cubicBezTo>
                        <a:cubicBezTo>
                          <a:pt x="30" y="17"/>
                          <a:pt x="30" y="17"/>
                          <a:pt x="30" y="17"/>
                        </a:cubicBezTo>
                        <a:cubicBezTo>
                          <a:pt x="30" y="17"/>
                          <a:pt x="30" y="17"/>
                          <a:pt x="30" y="17"/>
                        </a:cubicBezTo>
                        <a:cubicBezTo>
                          <a:pt x="31" y="17"/>
                          <a:pt x="31" y="17"/>
                          <a:pt x="31" y="17"/>
                        </a:cubicBezTo>
                        <a:cubicBezTo>
                          <a:pt x="31" y="17"/>
                          <a:pt x="31" y="17"/>
                          <a:pt x="31" y="17"/>
                        </a:cubicBezTo>
                        <a:cubicBezTo>
                          <a:pt x="31" y="17"/>
                          <a:pt x="31" y="17"/>
                          <a:pt x="31" y="17"/>
                        </a:cubicBezTo>
                        <a:cubicBezTo>
                          <a:pt x="32" y="17"/>
                          <a:pt x="32" y="17"/>
                          <a:pt x="32" y="17"/>
                        </a:cubicBezTo>
                        <a:cubicBezTo>
                          <a:pt x="32" y="16"/>
                          <a:pt x="32" y="16"/>
                          <a:pt x="32" y="16"/>
                        </a:cubicBezTo>
                        <a:cubicBezTo>
                          <a:pt x="32" y="16"/>
                          <a:pt x="32" y="16"/>
                          <a:pt x="32" y="16"/>
                        </a:cubicBezTo>
                        <a:cubicBezTo>
                          <a:pt x="33" y="16"/>
                          <a:pt x="33" y="16"/>
                          <a:pt x="33" y="16"/>
                        </a:cubicBezTo>
                        <a:cubicBezTo>
                          <a:pt x="33" y="16"/>
                          <a:pt x="33" y="16"/>
                          <a:pt x="33" y="16"/>
                        </a:cubicBezTo>
                        <a:cubicBezTo>
                          <a:pt x="33" y="16"/>
                          <a:pt x="33" y="16"/>
                          <a:pt x="33" y="16"/>
                        </a:cubicBezTo>
                        <a:cubicBezTo>
                          <a:pt x="34" y="16"/>
                          <a:pt x="34" y="16"/>
                          <a:pt x="34" y="16"/>
                        </a:cubicBezTo>
                        <a:cubicBezTo>
                          <a:pt x="34" y="16"/>
                          <a:pt x="34" y="16"/>
                          <a:pt x="34" y="16"/>
                        </a:cubicBezTo>
                        <a:cubicBezTo>
                          <a:pt x="34" y="16"/>
                          <a:pt x="34" y="16"/>
                          <a:pt x="34" y="16"/>
                        </a:cubicBezTo>
                        <a:cubicBezTo>
                          <a:pt x="34" y="16"/>
                          <a:pt x="34" y="16"/>
                          <a:pt x="34" y="16"/>
                        </a:cubicBezTo>
                        <a:cubicBezTo>
                          <a:pt x="35" y="16"/>
                          <a:pt x="35" y="16"/>
                          <a:pt x="35" y="16"/>
                        </a:cubicBezTo>
                        <a:cubicBezTo>
                          <a:pt x="35" y="16"/>
                          <a:pt x="35" y="16"/>
                          <a:pt x="35" y="16"/>
                        </a:cubicBezTo>
                        <a:cubicBezTo>
                          <a:pt x="35" y="16"/>
                          <a:pt x="35" y="16"/>
                          <a:pt x="35" y="16"/>
                        </a:cubicBezTo>
                        <a:cubicBezTo>
                          <a:pt x="36" y="16"/>
                          <a:pt x="36" y="16"/>
                          <a:pt x="36" y="16"/>
                        </a:cubicBezTo>
                        <a:cubicBezTo>
                          <a:pt x="36" y="16"/>
                          <a:pt x="36" y="16"/>
                          <a:pt x="36" y="16"/>
                        </a:cubicBezTo>
                        <a:cubicBezTo>
                          <a:pt x="37" y="16"/>
                          <a:pt x="37" y="16"/>
                          <a:pt x="37" y="16"/>
                        </a:cubicBezTo>
                        <a:cubicBezTo>
                          <a:pt x="37" y="16"/>
                          <a:pt x="37" y="16"/>
                          <a:pt x="37" y="16"/>
                        </a:cubicBezTo>
                        <a:cubicBezTo>
                          <a:pt x="37" y="16"/>
                          <a:pt x="37" y="16"/>
                          <a:pt x="37" y="16"/>
                        </a:cubicBezTo>
                        <a:cubicBezTo>
                          <a:pt x="38" y="16"/>
                          <a:pt x="38" y="16"/>
                          <a:pt x="38" y="16"/>
                        </a:cubicBezTo>
                        <a:cubicBezTo>
                          <a:pt x="38" y="16"/>
                          <a:pt x="38" y="16"/>
                          <a:pt x="38" y="16"/>
                        </a:cubicBezTo>
                        <a:cubicBezTo>
                          <a:pt x="38" y="16"/>
                          <a:pt x="38" y="16"/>
                          <a:pt x="38" y="16"/>
                        </a:cubicBezTo>
                        <a:cubicBezTo>
                          <a:pt x="39" y="16"/>
                          <a:pt x="39" y="16"/>
                          <a:pt x="39" y="16"/>
                        </a:cubicBezTo>
                        <a:cubicBezTo>
                          <a:pt x="39" y="16"/>
                          <a:pt x="39" y="16"/>
                          <a:pt x="39" y="16"/>
                        </a:cubicBezTo>
                        <a:cubicBezTo>
                          <a:pt x="39" y="16"/>
                          <a:pt x="39" y="16"/>
                          <a:pt x="39" y="16"/>
                        </a:cubicBezTo>
                        <a:cubicBezTo>
                          <a:pt x="40" y="16"/>
                          <a:pt x="40" y="16"/>
                          <a:pt x="40" y="16"/>
                        </a:cubicBezTo>
                        <a:cubicBezTo>
                          <a:pt x="40" y="16"/>
                          <a:pt x="40" y="16"/>
                          <a:pt x="40" y="16"/>
                        </a:cubicBezTo>
                        <a:cubicBezTo>
                          <a:pt x="40" y="16"/>
                          <a:pt x="40" y="16"/>
                          <a:pt x="40" y="16"/>
                        </a:cubicBezTo>
                        <a:cubicBezTo>
                          <a:pt x="41" y="16"/>
                          <a:pt x="41" y="16"/>
                          <a:pt x="41" y="16"/>
                        </a:cubicBezTo>
                        <a:cubicBezTo>
                          <a:pt x="41" y="16"/>
                          <a:pt x="41" y="16"/>
                          <a:pt x="41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3" y="17"/>
                          <a:pt x="43" y="17"/>
                          <a:pt x="43" y="17"/>
                        </a:cubicBezTo>
                        <a:cubicBezTo>
                          <a:pt x="43" y="17"/>
                          <a:pt x="43" y="17"/>
                          <a:pt x="43" y="17"/>
                        </a:cubicBezTo>
                        <a:cubicBezTo>
                          <a:pt x="43" y="17"/>
                          <a:pt x="43" y="17"/>
                          <a:pt x="43" y="17"/>
                        </a:cubicBezTo>
                        <a:cubicBezTo>
                          <a:pt x="44" y="17"/>
                          <a:pt x="44" y="17"/>
                          <a:pt x="44" y="17"/>
                        </a:cubicBezTo>
                        <a:cubicBezTo>
                          <a:pt x="44" y="17"/>
                          <a:pt x="44" y="17"/>
                          <a:pt x="44" y="17"/>
                        </a:cubicBezTo>
                        <a:cubicBezTo>
                          <a:pt x="45" y="17"/>
                          <a:pt x="45" y="17"/>
                          <a:pt x="45" y="17"/>
                        </a:cubicBezTo>
                        <a:cubicBezTo>
                          <a:pt x="45" y="18"/>
                          <a:pt x="45" y="18"/>
                          <a:pt x="46" y="18"/>
                        </a:cubicBezTo>
                        <a:close/>
                      </a:path>
                    </a:pathLst>
                  </a:custGeom>
                  <a:solidFill>
                    <a:srgbClr val="9CC9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79" name="Freeform 1928">
                    <a:extLst>
                      <a:ext uri="{FF2B5EF4-FFF2-40B4-BE49-F238E27FC236}">
                        <a16:creationId xmlns:a16="http://schemas.microsoft.com/office/drawing/2014/main" id="{CCA29E2E-EDD4-465B-A98D-CCF747BD5D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6" y="3401"/>
                    <a:ext cx="41" cy="24"/>
                  </a:xfrm>
                  <a:custGeom>
                    <a:avLst/>
                    <a:gdLst>
                      <a:gd name="T0" fmla="*/ 41 w 41"/>
                      <a:gd name="T1" fmla="*/ 24 h 24"/>
                      <a:gd name="T2" fmla="*/ 41 w 41"/>
                      <a:gd name="T3" fmla="*/ 24 h 24"/>
                      <a:gd name="T4" fmla="*/ 0 w 41"/>
                      <a:gd name="T5" fmla="*/ 0 h 24"/>
                      <a:gd name="T6" fmla="*/ 41 w 41"/>
                      <a:gd name="T7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1" h="24">
                        <a:moveTo>
                          <a:pt x="41" y="24"/>
                        </a:moveTo>
                        <a:lnTo>
                          <a:pt x="41" y="24"/>
                        </a:lnTo>
                        <a:lnTo>
                          <a:pt x="0" y="0"/>
                        </a:lnTo>
                        <a:lnTo>
                          <a:pt x="41" y="24"/>
                        </a:lnTo>
                        <a:close/>
                      </a:path>
                    </a:pathLst>
                  </a:custGeom>
                  <a:solidFill>
                    <a:srgbClr val="5B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80" name="Freeform 1929">
                    <a:extLst>
                      <a:ext uri="{FF2B5EF4-FFF2-40B4-BE49-F238E27FC236}">
                        <a16:creationId xmlns:a16="http://schemas.microsoft.com/office/drawing/2014/main" id="{6AA39361-8E97-41C2-AAC8-5DA5B25BE7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55" y="3360"/>
                    <a:ext cx="140" cy="82"/>
                  </a:xfrm>
                  <a:custGeom>
                    <a:avLst/>
                    <a:gdLst>
                      <a:gd name="T0" fmla="*/ 70 w 90"/>
                      <a:gd name="T1" fmla="*/ 19 h 52"/>
                      <a:gd name="T2" fmla="*/ 69 w 90"/>
                      <a:gd name="T3" fmla="*/ 19 h 52"/>
                      <a:gd name="T4" fmla="*/ 69 w 90"/>
                      <a:gd name="T5" fmla="*/ 19 h 52"/>
                      <a:gd name="T6" fmla="*/ 68 w 90"/>
                      <a:gd name="T7" fmla="*/ 20 h 52"/>
                      <a:gd name="T8" fmla="*/ 68 w 90"/>
                      <a:gd name="T9" fmla="*/ 20 h 52"/>
                      <a:gd name="T10" fmla="*/ 68 w 90"/>
                      <a:gd name="T11" fmla="*/ 20 h 52"/>
                      <a:gd name="T12" fmla="*/ 68 w 90"/>
                      <a:gd name="T13" fmla="*/ 20 h 52"/>
                      <a:gd name="T14" fmla="*/ 67 w 90"/>
                      <a:gd name="T15" fmla="*/ 21 h 52"/>
                      <a:gd name="T16" fmla="*/ 67 w 90"/>
                      <a:gd name="T17" fmla="*/ 22 h 52"/>
                      <a:gd name="T18" fmla="*/ 67 w 90"/>
                      <a:gd name="T19" fmla="*/ 22 h 52"/>
                      <a:gd name="T20" fmla="*/ 66 w 90"/>
                      <a:gd name="T21" fmla="*/ 22 h 52"/>
                      <a:gd name="T22" fmla="*/ 66 w 90"/>
                      <a:gd name="T23" fmla="*/ 22 h 52"/>
                      <a:gd name="T24" fmla="*/ 66 w 90"/>
                      <a:gd name="T25" fmla="*/ 23 h 52"/>
                      <a:gd name="T26" fmla="*/ 66 w 90"/>
                      <a:gd name="T27" fmla="*/ 23 h 52"/>
                      <a:gd name="T28" fmla="*/ 66 w 90"/>
                      <a:gd name="T29" fmla="*/ 23 h 52"/>
                      <a:gd name="T30" fmla="*/ 66 w 90"/>
                      <a:gd name="T31" fmla="*/ 23 h 52"/>
                      <a:gd name="T32" fmla="*/ 66 w 90"/>
                      <a:gd name="T33" fmla="*/ 24 h 52"/>
                      <a:gd name="T34" fmla="*/ 66 w 90"/>
                      <a:gd name="T35" fmla="*/ 24 h 52"/>
                      <a:gd name="T36" fmla="*/ 66 w 90"/>
                      <a:gd name="T37" fmla="*/ 24 h 52"/>
                      <a:gd name="T38" fmla="*/ 67 w 90"/>
                      <a:gd name="T39" fmla="*/ 26 h 52"/>
                      <a:gd name="T40" fmla="*/ 70 w 90"/>
                      <a:gd name="T41" fmla="*/ 28 h 52"/>
                      <a:gd name="T42" fmla="*/ 47 w 90"/>
                      <a:gd name="T43" fmla="*/ 40 h 52"/>
                      <a:gd name="T44" fmla="*/ 47 w 90"/>
                      <a:gd name="T45" fmla="*/ 40 h 52"/>
                      <a:gd name="T46" fmla="*/ 46 w 90"/>
                      <a:gd name="T47" fmla="*/ 40 h 52"/>
                      <a:gd name="T48" fmla="*/ 46 w 90"/>
                      <a:gd name="T49" fmla="*/ 40 h 52"/>
                      <a:gd name="T50" fmla="*/ 45 w 90"/>
                      <a:gd name="T51" fmla="*/ 40 h 52"/>
                      <a:gd name="T52" fmla="*/ 44 w 90"/>
                      <a:gd name="T53" fmla="*/ 39 h 52"/>
                      <a:gd name="T54" fmla="*/ 44 w 90"/>
                      <a:gd name="T55" fmla="*/ 39 h 52"/>
                      <a:gd name="T56" fmla="*/ 43 w 90"/>
                      <a:gd name="T57" fmla="*/ 39 h 52"/>
                      <a:gd name="T58" fmla="*/ 42 w 90"/>
                      <a:gd name="T59" fmla="*/ 39 h 52"/>
                      <a:gd name="T60" fmla="*/ 41 w 90"/>
                      <a:gd name="T61" fmla="*/ 39 h 52"/>
                      <a:gd name="T62" fmla="*/ 41 w 90"/>
                      <a:gd name="T63" fmla="*/ 39 h 52"/>
                      <a:gd name="T64" fmla="*/ 40 w 90"/>
                      <a:gd name="T65" fmla="*/ 39 h 52"/>
                      <a:gd name="T66" fmla="*/ 40 w 90"/>
                      <a:gd name="T67" fmla="*/ 39 h 52"/>
                      <a:gd name="T68" fmla="*/ 39 w 90"/>
                      <a:gd name="T69" fmla="*/ 39 h 52"/>
                      <a:gd name="T70" fmla="*/ 38 w 90"/>
                      <a:gd name="T71" fmla="*/ 39 h 52"/>
                      <a:gd name="T72" fmla="*/ 38 w 90"/>
                      <a:gd name="T73" fmla="*/ 39 h 52"/>
                      <a:gd name="T74" fmla="*/ 37 w 90"/>
                      <a:gd name="T75" fmla="*/ 39 h 52"/>
                      <a:gd name="T76" fmla="*/ 36 w 90"/>
                      <a:gd name="T77" fmla="*/ 39 h 52"/>
                      <a:gd name="T78" fmla="*/ 35 w 90"/>
                      <a:gd name="T79" fmla="*/ 40 h 52"/>
                      <a:gd name="T80" fmla="*/ 34 w 90"/>
                      <a:gd name="T81" fmla="*/ 40 h 52"/>
                      <a:gd name="T82" fmla="*/ 33 w 90"/>
                      <a:gd name="T83" fmla="*/ 40 h 52"/>
                      <a:gd name="T84" fmla="*/ 32 w 90"/>
                      <a:gd name="T85" fmla="*/ 40 h 52"/>
                      <a:gd name="T86" fmla="*/ 6 w 90"/>
                      <a:gd name="T87" fmla="*/ 26 h 52"/>
                      <a:gd name="T88" fmla="*/ 40 w 90"/>
                      <a:gd name="T89" fmla="*/ 52 h 52"/>
                      <a:gd name="T90" fmla="*/ 49 w 90"/>
                      <a:gd name="T91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90" h="52">
                        <a:moveTo>
                          <a:pt x="43" y="4"/>
                        </a:moveTo>
                        <a:cubicBezTo>
                          <a:pt x="70" y="19"/>
                          <a:pt x="70" y="19"/>
                          <a:pt x="70" y="19"/>
                        </a:cubicBezTo>
                        <a:cubicBezTo>
                          <a:pt x="69" y="19"/>
                          <a:pt x="69" y="19"/>
                          <a:pt x="69" y="19"/>
                        </a:cubicBezTo>
                        <a:cubicBezTo>
                          <a:pt x="69" y="19"/>
                          <a:pt x="69" y="19"/>
                          <a:pt x="69" y="19"/>
                        </a:cubicBezTo>
                        <a:cubicBezTo>
                          <a:pt x="69" y="19"/>
                          <a:pt x="69" y="19"/>
                          <a:pt x="69" y="19"/>
                        </a:cubicBezTo>
                        <a:cubicBezTo>
                          <a:pt x="69" y="19"/>
                          <a:pt x="69" y="19"/>
                          <a:pt x="69" y="19"/>
                        </a:cubicBezTo>
                        <a:cubicBezTo>
                          <a:pt x="69" y="19"/>
                          <a:pt x="69" y="19"/>
                          <a:pt x="69" y="19"/>
                        </a:cubicBezTo>
                        <a:cubicBezTo>
                          <a:pt x="68" y="20"/>
                          <a:pt x="68" y="20"/>
                          <a:pt x="68" y="20"/>
                        </a:cubicBezTo>
                        <a:cubicBezTo>
                          <a:pt x="68" y="20"/>
                          <a:pt x="68" y="20"/>
                          <a:pt x="68" y="20"/>
                        </a:cubicBezTo>
                        <a:cubicBezTo>
                          <a:pt x="68" y="20"/>
                          <a:pt x="68" y="20"/>
                          <a:pt x="68" y="20"/>
                        </a:cubicBezTo>
                        <a:cubicBezTo>
                          <a:pt x="68" y="20"/>
                          <a:pt x="68" y="20"/>
                          <a:pt x="68" y="20"/>
                        </a:cubicBezTo>
                        <a:cubicBezTo>
                          <a:pt x="68" y="20"/>
                          <a:pt x="68" y="20"/>
                          <a:pt x="68" y="20"/>
                        </a:cubicBezTo>
                        <a:cubicBezTo>
                          <a:pt x="68" y="20"/>
                          <a:pt x="68" y="20"/>
                          <a:pt x="68" y="20"/>
                        </a:cubicBezTo>
                        <a:cubicBezTo>
                          <a:pt x="68" y="20"/>
                          <a:pt x="68" y="20"/>
                          <a:pt x="68" y="20"/>
                        </a:cubicBezTo>
                        <a:cubicBezTo>
                          <a:pt x="68" y="20"/>
                          <a:pt x="68" y="20"/>
                          <a:pt x="68" y="20"/>
                        </a:cubicBezTo>
                        <a:cubicBezTo>
                          <a:pt x="67" y="21"/>
                          <a:pt x="67" y="21"/>
                          <a:pt x="67" y="21"/>
                        </a:cubicBezTo>
                        <a:cubicBezTo>
                          <a:pt x="67" y="21"/>
                          <a:pt x="67" y="21"/>
                          <a:pt x="67" y="21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6" y="22"/>
                          <a:pt x="66" y="22"/>
                          <a:pt x="66" y="22"/>
                        </a:cubicBezTo>
                        <a:cubicBezTo>
                          <a:pt x="66" y="22"/>
                          <a:pt x="66" y="22"/>
                          <a:pt x="66" y="22"/>
                        </a:cubicBezTo>
                        <a:cubicBezTo>
                          <a:pt x="66" y="22"/>
                          <a:pt x="66" y="22"/>
                          <a:pt x="66" y="22"/>
                        </a:cubicBezTo>
                        <a:cubicBezTo>
                          <a:pt x="66" y="22"/>
                          <a:pt x="66" y="22"/>
                          <a:pt x="66" y="22"/>
                        </a:cubicBezTo>
                        <a:cubicBezTo>
                          <a:pt x="66" y="23"/>
                          <a:pt x="66" y="23"/>
                          <a:pt x="66" y="23"/>
                        </a:cubicBezTo>
                        <a:cubicBezTo>
                          <a:pt x="66" y="23"/>
                          <a:pt x="66" y="23"/>
                          <a:pt x="66" y="23"/>
                        </a:cubicBezTo>
                        <a:cubicBezTo>
                          <a:pt x="66" y="23"/>
                          <a:pt x="66" y="23"/>
                          <a:pt x="66" y="23"/>
                        </a:cubicBezTo>
                        <a:cubicBezTo>
                          <a:pt x="66" y="23"/>
                          <a:pt x="66" y="23"/>
                          <a:pt x="66" y="23"/>
                        </a:cubicBezTo>
                        <a:cubicBezTo>
                          <a:pt x="66" y="23"/>
                          <a:pt x="66" y="23"/>
                          <a:pt x="66" y="23"/>
                        </a:cubicBezTo>
                        <a:cubicBezTo>
                          <a:pt x="66" y="23"/>
                          <a:pt x="66" y="23"/>
                          <a:pt x="66" y="23"/>
                        </a:cubicBezTo>
                        <a:cubicBezTo>
                          <a:pt x="66" y="23"/>
                          <a:pt x="66" y="23"/>
                          <a:pt x="66" y="23"/>
                        </a:cubicBezTo>
                        <a:cubicBezTo>
                          <a:pt x="66" y="24"/>
                          <a:pt x="66" y="24"/>
                          <a:pt x="66" y="24"/>
                        </a:cubicBezTo>
                        <a:cubicBezTo>
                          <a:pt x="66" y="24"/>
                          <a:pt x="66" y="24"/>
                          <a:pt x="66" y="24"/>
                        </a:cubicBezTo>
                        <a:cubicBezTo>
                          <a:pt x="66" y="24"/>
                          <a:pt x="66" y="24"/>
                          <a:pt x="66" y="24"/>
                        </a:cubicBezTo>
                        <a:cubicBezTo>
                          <a:pt x="66" y="24"/>
                          <a:pt x="66" y="24"/>
                          <a:pt x="66" y="24"/>
                        </a:cubicBezTo>
                        <a:cubicBezTo>
                          <a:pt x="66" y="24"/>
                          <a:pt x="66" y="24"/>
                          <a:pt x="66" y="24"/>
                        </a:cubicBezTo>
                        <a:cubicBezTo>
                          <a:pt x="66" y="24"/>
                          <a:pt x="66" y="24"/>
                          <a:pt x="66" y="24"/>
                        </a:cubicBezTo>
                        <a:cubicBezTo>
                          <a:pt x="66" y="25"/>
                          <a:pt x="66" y="25"/>
                          <a:pt x="67" y="25"/>
                        </a:cubicBezTo>
                        <a:cubicBezTo>
                          <a:pt x="67" y="26"/>
                          <a:pt x="67" y="26"/>
                          <a:pt x="67" y="26"/>
                        </a:cubicBezTo>
                        <a:cubicBezTo>
                          <a:pt x="67" y="26"/>
                          <a:pt x="67" y="26"/>
                          <a:pt x="67" y="26"/>
                        </a:cubicBezTo>
                        <a:cubicBezTo>
                          <a:pt x="67" y="27"/>
                          <a:pt x="68" y="28"/>
                          <a:pt x="70" y="28"/>
                        </a:cubicBezTo>
                        <a:cubicBezTo>
                          <a:pt x="48" y="41"/>
                          <a:pt x="48" y="41"/>
                          <a:pt x="48" y="41"/>
                        </a:cubicBezTo>
                        <a:cubicBezTo>
                          <a:pt x="47" y="40"/>
                          <a:pt x="47" y="40"/>
                          <a:pt x="47" y="40"/>
                        </a:cubicBezTo>
                        <a:cubicBezTo>
                          <a:pt x="47" y="40"/>
                          <a:pt x="47" y="40"/>
                          <a:pt x="47" y="40"/>
                        </a:cubicBezTo>
                        <a:cubicBezTo>
                          <a:pt x="47" y="40"/>
                          <a:pt x="47" y="40"/>
                          <a:pt x="47" y="40"/>
                        </a:cubicBezTo>
                        <a:cubicBezTo>
                          <a:pt x="46" y="40"/>
                          <a:pt x="46" y="40"/>
                          <a:pt x="46" y="40"/>
                        </a:cubicBezTo>
                        <a:cubicBezTo>
                          <a:pt x="46" y="40"/>
                          <a:pt x="46" y="40"/>
                          <a:pt x="46" y="40"/>
                        </a:cubicBezTo>
                        <a:cubicBezTo>
                          <a:pt x="46" y="40"/>
                          <a:pt x="46" y="40"/>
                          <a:pt x="46" y="40"/>
                        </a:cubicBezTo>
                        <a:cubicBezTo>
                          <a:pt x="46" y="40"/>
                          <a:pt x="46" y="40"/>
                          <a:pt x="46" y="40"/>
                        </a:cubicBezTo>
                        <a:cubicBezTo>
                          <a:pt x="45" y="40"/>
                          <a:pt x="45" y="40"/>
                          <a:pt x="45" y="40"/>
                        </a:cubicBezTo>
                        <a:cubicBezTo>
                          <a:pt x="45" y="40"/>
                          <a:pt x="45" y="40"/>
                          <a:pt x="45" y="40"/>
                        </a:cubicBezTo>
                        <a:cubicBezTo>
                          <a:pt x="44" y="39"/>
                          <a:pt x="44" y="39"/>
                          <a:pt x="44" y="39"/>
                        </a:cubicBezTo>
                        <a:cubicBezTo>
                          <a:pt x="44" y="39"/>
                          <a:pt x="44" y="39"/>
                          <a:pt x="44" y="39"/>
                        </a:cubicBezTo>
                        <a:cubicBezTo>
                          <a:pt x="44" y="39"/>
                          <a:pt x="44" y="39"/>
                          <a:pt x="44" y="39"/>
                        </a:cubicBezTo>
                        <a:cubicBezTo>
                          <a:pt x="44" y="39"/>
                          <a:pt x="44" y="39"/>
                          <a:pt x="44" y="39"/>
                        </a:cubicBezTo>
                        <a:cubicBezTo>
                          <a:pt x="43" y="39"/>
                          <a:pt x="43" y="39"/>
                          <a:pt x="43" y="39"/>
                        </a:cubicBezTo>
                        <a:cubicBezTo>
                          <a:pt x="43" y="39"/>
                          <a:pt x="43" y="39"/>
                          <a:pt x="43" y="39"/>
                        </a:cubicBezTo>
                        <a:cubicBezTo>
                          <a:pt x="42" y="39"/>
                          <a:pt x="42" y="39"/>
                          <a:pt x="42" y="39"/>
                        </a:cubicBezTo>
                        <a:cubicBezTo>
                          <a:pt x="42" y="39"/>
                          <a:pt x="42" y="39"/>
                          <a:pt x="42" y="39"/>
                        </a:cubicBezTo>
                        <a:cubicBezTo>
                          <a:pt x="42" y="39"/>
                          <a:pt x="42" y="39"/>
                          <a:pt x="42" y="39"/>
                        </a:cubicBezTo>
                        <a:cubicBezTo>
                          <a:pt x="41" y="39"/>
                          <a:pt x="41" y="39"/>
                          <a:pt x="41" y="39"/>
                        </a:cubicBezTo>
                        <a:cubicBezTo>
                          <a:pt x="41" y="39"/>
                          <a:pt x="41" y="39"/>
                          <a:pt x="41" y="39"/>
                        </a:cubicBezTo>
                        <a:cubicBezTo>
                          <a:pt x="41" y="39"/>
                          <a:pt x="41" y="39"/>
                          <a:pt x="41" y="39"/>
                        </a:cubicBezTo>
                        <a:cubicBezTo>
                          <a:pt x="40" y="39"/>
                          <a:pt x="40" y="39"/>
                          <a:pt x="40" y="39"/>
                        </a:cubicBezTo>
                        <a:cubicBezTo>
                          <a:pt x="40" y="39"/>
                          <a:pt x="40" y="39"/>
                          <a:pt x="40" y="39"/>
                        </a:cubicBezTo>
                        <a:cubicBezTo>
                          <a:pt x="40" y="39"/>
                          <a:pt x="40" y="39"/>
                          <a:pt x="40" y="39"/>
                        </a:cubicBezTo>
                        <a:cubicBezTo>
                          <a:pt x="40" y="39"/>
                          <a:pt x="40" y="39"/>
                          <a:pt x="40" y="39"/>
                        </a:cubicBezTo>
                        <a:cubicBezTo>
                          <a:pt x="39" y="39"/>
                          <a:pt x="39" y="39"/>
                          <a:pt x="39" y="39"/>
                        </a:cubicBezTo>
                        <a:cubicBezTo>
                          <a:pt x="39" y="39"/>
                          <a:pt x="39" y="39"/>
                          <a:pt x="39" y="39"/>
                        </a:cubicBezTo>
                        <a:cubicBezTo>
                          <a:pt x="39" y="39"/>
                          <a:pt x="39" y="39"/>
                          <a:pt x="39" y="39"/>
                        </a:cubicBezTo>
                        <a:cubicBezTo>
                          <a:pt x="38" y="39"/>
                          <a:pt x="38" y="39"/>
                          <a:pt x="38" y="39"/>
                        </a:cubicBezTo>
                        <a:cubicBezTo>
                          <a:pt x="38" y="39"/>
                          <a:pt x="38" y="39"/>
                          <a:pt x="38" y="39"/>
                        </a:cubicBezTo>
                        <a:cubicBezTo>
                          <a:pt x="38" y="39"/>
                          <a:pt x="38" y="39"/>
                          <a:pt x="38" y="39"/>
                        </a:cubicBezTo>
                        <a:cubicBezTo>
                          <a:pt x="37" y="39"/>
                          <a:pt x="37" y="39"/>
                          <a:pt x="37" y="39"/>
                        </a:cubicBezTo>
                        <a:cubicBezTo>
                          <a:pt x="37" y="39"/>
                          <a:pt x="37" y="39"/>
                          <a:pt x="37" y="39"/>
                        </a:cubicBezTo>
                        <a:cubicBezTo>
                          <a:pt x="36" y="39"/>
                          <a:pt x="36" y="39"/>
                          <a:pt x="36" y="39"/>
                        </a:cubicBezTo>
                        <a:cubicBezTo>
                          <a:pt x="36" y="39"/>
                          <a:pt x="36" y="39"/>
                          <a:pt x="36" y="39"/>
                        </a:cubicBezTo>
                        <a:cubicBezTo>
                          <a:pt x="35" y="39"/>
                          <a:pt x="35" y="39"/>
                          <a:pt x="35" y="39"/>
                        </a:cubicBezTo>
                        <a:cubicBezTo>
                          <a:pt x="35" y="40"/>
                          <a:pt x="35" y="40"/>
                          <a:pt x="35" y="40"/>
                        </a:cubicBezTo>
                        <a:cubicBezTo>
                          <a:pt x="34" y="40"/>
                          <a:pt x="34" y="40"/>
                          <a:pt x="34" y="40"/>
                        </a:cubicBezTo>
                        <a:cubicBezTo>
                          <a:pt x="34" y="40"/>
                          <a:pt x="34" y="40"/>
                          <a:pt x="34" y="40"/>
                        </a:cubicBezTo>
                        <a:cubicBezTo>
                          <a:pt x="34" y="40"/>
                          <a:pt x="34" y="40"/>
                          <a:pt x="34" y="40"/>
                        </a:cubicBezTo>
                        <a:cubicBezTo>
                          <a:pt x="33" y="40"/>
                          <a:pt x="33" y="40"/>
                          <a:pt x="33" y="40"/>
                        </a:cubicBezTo>
                        <a:cubicBezTo>
                          <a:pt x="33" y="40"/>
                          <a:pt x="33" y="40"/>
                          <a:pt x="33" y="40"/>
                        </a:cubicBezTo>
                        <a:cubicBezTo>
                          <a:pt x="32" y="40"/>
                          <a:pt x="32" y="40"/>
                          <a:pt x="32" y="40"/>
                        </a:cubicBezTo>
                        <a:cubicBezTo>
                          <a:pt x="32" y="41"/>
                          <a:pt x="32" y="41"/>
                          <a:pt x="32" y="41"/>
                        </a:cubicBezTo>
                        <a:cubicBezTo>
                          <a:pt x="6" y="26"/>
                          <a:pt x="6" y="26"/>
                          <a:pt x="6" y="26"/>
                        </a:cubicBezTo>
                        <a:cubicBezTo>
                          <a:pt x="0" y="29"/>
                          <a:pt x="0" y="29"/>
                          <a:pt x="0" y="29"/>
                        </a:cubicBezTo>
                        <a:cubicBezTo>
                          <a:pt x="40" y="52"/>
                          <a:pt x="40" y="52"/>
                          <a:pt x="40" y="52"/>
                        </a:cubicBezTo>
                        <a:cubicBezTo>
                          <a:pt x="90" y="24"/>
                          <a:pt x="90" y="24"/>
                          <a:pt x="90" y="24"/>
                        </a:cubicBezTo>
                        <a:cubicBezTo>
                          <a:pt x="49" y="0"/>
                          <a:pt x="49" y="0"/>
                          <a:pt x="49" y="0"/>
                        </a:cubicBezTo>
                        <a:cubicBezTo>
                          <a:pt x="43" y="4"/>
                          <a:pt x="43" y="4"/>
                          <a:pt x="43" y="4"/>
                        </a:cubicBezTo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81" name="Rectangle 1930">
                    <a:extLst>
                      <a:ext uri="{FF2B5EF4-FFF2-40B4-BE49-F238E27FC236}">
                        <a16:creationId xmlns:a16="http://schemas.microsoft.com/office/drawing/2014/main" id="{937377E5-9290-45E9-8369-ED530627D8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2" y="3321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82" name="Rectangle 1931">
                    <a:extLst>
                      <a:ext uri="{FF2B5EF4-FFF2-40B4-BE49-F238E27FC236}">
                        <a16:creationId xmlns:a16="http://schemas.microsoft.com/office/drawing/2014/main" id="{A664110E-B65F-4B27-986C-27E9B4BCDE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4" y="3319"/>
                    <a:ext cx="2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83" name="Rectangle 1932">
                    <a:extLst>
                      <a:ext uri="{FF2B5EF4-FFF2-40B4-BE49-F238E27FC236}">
                        <a16:creationId xmlns:a16="http://schemas.microsoft.com/office/drawing/2014/main" id="{BC9CC4FC-0D1F-4FF8-8403-BDA59F28B8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2" y="3321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84" name="Rectangle 1933">
                    <a:extLst>
                      <a:ext uri="{FF2B5EF4-FFF2-40B4-BE49-F238E27FC236}">
                        <a16:creationId xmlns:a16="http://schemas.microsoft.com/office/drawing/2014/main" id="{16E251BC-8B32-4139-A00C-ADD4B08E39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4" y="3319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85" name="Rectangle 1934">
                    <a:extLst>
                      <a:ext uri="{FF2B5EF4-FFF2-40B4-BE49-F238E27FC236}">
                        <a16:creationId xmlns:a16="http://schemas.microsoft.com/office/drawing/2014/main" id="{DC01610D-AC0D-4EB6-AE1D-449ABE1458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2" y="3321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86" name="Rectangle 1935">
                    <a:extLst>
                      <a:ext uri="{FF2B5EF4-FFF2-40B4-BE49-F238E27FC236}">
                        <a16:creationId xmlns:a16="http://schemas.microsoft.com/office/drawing/2014/main" id="{654CFA21-A970-48A0-99C6-9248C33D99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2" y="3321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87" name="Rectangle 1936">
                    <a:extLst>
                      <a:ext uri="{FF2B5EF4-FFF2-40B4-BE49-F238E27FC236}">
                        <a16:creationId xmlns:a16="http://schemas.microsoft.com/office/drawing/2014/main" id="{2E38419E-0A67-4BE7-9687-3AA36B5E89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5" y="3317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88" name="Freeform 1937">
                    <a:extLst>
                      <a:ext uri="{FF2B5EF4-FFF2-40B4-BE49-F238E27FC236}">
                        <a16:creationId xmlns:a16="http://schemas.microsoft.com/office/drawing/2014/main" id="{79B17E11-4BC3-49D9-86A4-04ABF72918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7" y="3317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  <a:gd name="T4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89" name="Freeform 1938">
                    <a:extLst>
                      <a:ext uri="{FF2B5EF4-FFF2-40B4-BE49-F238E27FC236}">
                        <a16:creationId xmlns:a16="http://schemas.microsoft.com/office/drawing/2014/main" id="{5C123132-695C-40CD-94CC-5607378266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5" y="3317"/>
                    <a:ext cx="1" cy="2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0 h 2"/>
                      <a:gd name="T4" fmla="*/ 1 w 1"/>
                      <a:gd name="T5" fmla="*/ 2 h 2"/>
                      <a:gd name="T6" fmla="*/ 1 w 1"/>
                      <a:gd name="T7" fmla="*/ 2 h 2"/>
                      <a:gd name="T8" fmla="*/ 1 w 1"/>
                      <a:gd name="T9" fmla="*/ 2 h 2"/>
                      <a:gd name="T10" fmla="*/ 0 w 1"/>
                      <a:gd name="T11" fmla="*/ 0 h 2"/>
                      <a:gd name="T12" fmla="*/ 0 w 1"/>
                      <a:gd name="T13" fmla="*/ 0 h 2"/>
                      <a:gd name="T14" fmla="*/ 0 w 1"/>
                      <a:gd name="T1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2"/>
                        </a:lnTo>
                        <a:lnTo>
                          <a:pt x="1" y="2"/>
                        </a:lnTo>
                        <a:lnTo>
                          <a:pt x="1" y="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90" name="Rectangle 1939">
                    <a:extLst>
                      <a:ext uri="{FF2B5EF4-FFF2-40B4-BE49-F238E27FC236}">
                        <a16:creationId xmlns:a16="http://schemas.microsoft.com/office/drawing/2014/main" id="{10C899D2-C049-49A9-A78C-75A67F438E9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4" y="3319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91" name="Rectangle 1940">
                    <a:extLst>
                      <a:ext uri="{FF2B5EF4-FFF2-40B4-BE49-F238E27FC236}">
                        <a16:creationId xmlns:a16="http://schemas.microsoft.com/office/drawing/2014/main" id="{C1B64945-D5D7-4DA0-8D89-62285A14C6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8" y="3316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92" name="Rectangle 1941">
                    <a:extLst>
                      <a:ext uri="{FF2B5EF4-FFF2-40B4-BE49-F238E27FC236}">
                        <a16:creationId xmlns:a16="http://schemas.microsoft.com/office/drawing/2014/main" id="{EB626B4F-0393-4AF9-A85F-E1E964FA9D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8" y="3316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93" name="Rectangle 1942">
                    <a:extLst>
                      <a:ext uri="{FF2B5EF4-FFF2-40B4-BE49-F238E27FC236}">
                        <a16:creationId xmlns:a16="http://schemas.microsoft.com/office/drawing/2014/main" id="{CAF17D62-217B-4958-ACA6-B71941DED3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0" y="3316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94" name="Freeform 1943">
                    <a:extLst>
                      <a:ext uri="{FF2B5EF4-FFF2-40B4-BE49-F238E27FC236}">
                        <a16:creationId xmlns:a16="http://schemas.microsoft.com/office/drawing/2014/main" id="{13C0E180-085D-4FAF-873E-0A6D41E2CD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1" y="3314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95" name="Rectangle 1944">
                    <a:extLst>
                      <a:ext uri="{FF2B5EF4-FFF2-40B4-BE49-F238E27FC236}">
                        <a16:creationId xmlns:a16="http://schemas.microsoft.com/office/drawing/2014/main" id="{6C355293-2C0E-454A-9362-0D5A50DC6A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1" y="3314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96" name="Rectangle 1945">
                    <a:extLst>
                      <a:ext uri="{FF2B5EF4-FFF2-40B4-BE49-F238E27FC236}">
                        <a16:creationId xmlns:a16="http://schemas.microsoft.com/office/drawing/2014/main" id="{8B67BE1E-7500-4615-81F7-8285CE1CEB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3" y="3314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97" name="Rectangle 1946">
                    <a:extLst>
                      <a:ext uri="{FF2B5EF4-FFF2-40B4-BE49-F238E27FC236}">
                        <a16:creationId xmlns:a16="http://schemas.microsoft.com/office/drawing/2014/main" id="{134CE963-6BD6-4486-9FBF-9ED3CAEB67F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3" y="3314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98" name="Rectangle 1947">
                    <a:extLst>
                      <a:ext uri="{FF2B5EF4-FFF2-40B4-BE49-F238E27FC236}">
                        <a16:creationId xmlns:a16="http://schemas.microsoft.com/office/drawing/2014/main" id="{09050D2A-1B3B-45DF-BF26-25675FB89D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5" y="3314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99" name="Rectangle 1948">
                    <a:extLst>
                      <a:ext uri="{FF2B5EF4-FFF2-40B4-BE49-F238E27FC236}">
                        <a16:creationId xmlns:a16="http://schemas.microsoft.com/office/drawing/2014/main" id="{0CD89EF6-2862-4AD6-8125-16751132E9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6" y="3314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00" name="Rectangle 1949">
                    <a:extLst>
                      <a:ext uri="{FF2B5EF4-FFF2-40B4-BE49-F238E27FC236}">
                        <a16:creationId xmlns:a16="http://schemas.microsoft.com/office/drawing/2014/main" id="{0C6F50FC-4602-4D50-A4C2-9A6AB04C43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8" y="3314"/>
                    <a:ext cx="1" cy="1"/>
                  </a:xfrm>
                  <a:prstGeom prst="rect">
                    <a:avLst/>
                  </a:pr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01" name="Rectangle 1950">
                    <a:extLst>
                      <a:ext uri="{FF2B5EF4-FFF2-40B4-BE49-F238E27FC236}">
                        <a16:creationId xmlns:a16="http://schemas.microsoft.com/office/drawing/2014/main" id="{C564CD8D-0F52-4DA7-9135-803F21A4DC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9" y="3314"/>
                    <a:ext cx="1" cy="1"/>
                  </a:xfrm>
                  <a:prstGeom prst="rect">
                    <a:avLst/>
                  </a:pr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02" name="Rectangle 1951">
                    <a:extLst>
                      <a:ext uri="{FF2B5EF4-FFF2-40B4-BE49-F238E27FC236}">
                        <a16:creationId xmlns:a16="http://schemas.microsoft.com/office/drawing/2014/main" id="{EADB7CC7-354F-4090-9143-DDF4938BB7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1" y="3314"/>
                    <a:ext cx="1" cy="1"/>
                  </a:xfrm>
                  <a:prstGeom prst="rect">
                    <a:avLst/>
                  </a:pr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03" name="Rectangle 1952">
                    <a:extLst>
                      <a:ext uri="{FF2B5EF4-FFF2-40B4-BE49-F238E27FC236}">
                        <a16:creationId xmlns:a16="http://schemas.microsoft.com/office/drawing/2014/main" id="{DC73FB6C-690E-4BC1-B73C-48A790334B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2" y="3314"/>
                    <a:ext cx="1" cy="1"/>
                  </a:xfrm>
                  <a:prstGeom prst="rect">
                    <a:avLst/>
                  </a:pr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04" name="Freeform 1953">
                    <a:extLst>
                      <a:ext uri="{FF2B5EF4-FFF2-40B4-BE49-F238E27FC236}">
                        <a16:creationId xmlns:a16="http://schemas.microsoft.com/office/drawing/2014/main" id="{73363C87-C015-45A1-9FF3-0554FF9CA8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4" y="3314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05" name="Freeform 1954">
                    <a:extLst>
                      <a:ext uri="{FF2B5EF4-FFF2-40B4-BE49-F238E27FC236}">
                        <a16:creationId xmlns:a16="http://schemas.microsoft.com/office/drawing/2014/main" id="{531CC685-EEBB-4488-9093-7B473553C3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3" y="3325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06" name="Rectangle 1955">
                    <a:extLst>
                      <a:ext uri="{FF2B5EF4-FFF2-40B4-BE49-F238E27FC236}">
                        <a16:creationId xmlns:a16="http://schemas.microsoft.com/office/drawing/2014/main" id="{529B400F-D50D-41FD-9FD0-108101941D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3" y="3327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07" name="Freeform 1956">
                    <a:extLst>
                      <a:ext uri="{FF2B5EF4-FFF2-40B4-BE49-F238E27FC236}">
                        <a16:creationId xmlns:a16="http://schemas.microsoft.com/office/drawing/2014/main" id="{0F354A3A-FC6B-43C0-A6A6-0D281D32D9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3" y="332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08" name="Rectangle 1957">
                    <a:extLst>
                      <a:ext uri="{FF2B5EF4-FFF2-40B4-BE49-F238E27FC236}">
                        <a16:creationId xmlns:a16="http://schemas.microsoft.com/office/drawing/2014/main" id="{93757EEE-D42D-4012-9710-398FB68B964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3" y="3324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09" name="Freeform 1958">
                    <a:extLst>
                      <a:ext uri="{FF2B5EF4-FFF2-40B4-BE49-F238E27FC236}">
                        <a16:creationId xmlns:a16="http://schemas.microsoft.com/office/drawing/2014/main" id="{18FDB499-BCEF-47BB-A747-711355DFF6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2" y="3317"/>
                    <a:ext cx="2" cy="2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2 w 2"/>
                      <a:gd name="T3" fmla="*/ 0 h 2"/>
                      <a:gd name="T4" fmla="*/ 0 w 2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lnTo>
                          <a:pt x="2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10" name="Rectangle 1959">
                    <a:extLst>
                      <a:ext uri="{FF2B5EF4-FFF2-40B4-BE49-F238E27FC236}">
                        <a16:creationId xmlns:a16="http://schemas.microsoft.com/office/drawing/2014/main" id="{7C06BED8-A378-4FBD-9BD9-3DF697B395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7" y="3321"/>
                    <a:ext cx="2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11" name="Rectangle 1960">
                    <a:extLst>
                      <a:ext uri="{FF2B5EF4-FFF2-40B4-BE49-F238E27FC236}">
                        <a16:creationId xmlns:a16="http://schemas.microsoft.com/office/drawing/2014/main" id="{123F86F7-3992-49AE-A38D-8C260387C1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7" y="3321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12" name="Rectangle 1961">
                    <a:extLst>
                      <a:ext uri="{FF2B5EF4-FFF2-40B4-BE49-F238E27FC236}">
                        <a16:creationId xmlns:a16="http://schemas.microsoft.com/office/drawing/2014/main" id="{A561478A-55D4-4C71-A3BB-1927E7601F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7" y="3321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13" name="Freeform 1962">
                    <a:extLst>
                      <a:ext uri="{FF2B5EF4-FFF2-40B4-BE49-F238E27FC236}">
                        <a16:creationId xmlns:a16="http://schemas.microsoft.com/office/drawing/2014/main" id="{D204954F-3E5E-43E1-83E0-3F59AF24C7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8" y="331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14" name="Rectangle 1963">
                    <a:extLst>
                      <a:ext uri="{FF2B5EF4-FFF2-40B4-BE49-F238E27FC236}">
                        <a16:creationId xmlns:a16="http://schemas.microsoft.com/office/drawing/2014/main" id="{793045B0-3297-4DF4-BC86-F3172E3A7A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5" y="3322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15" name="Freeform 1964">
                    <a:extLst>
                      <a:ext uri="{FF2B5EF4-FFF2-40B4-BE49-F238E27FC236}">
                        <a16:creationId xmlns:a16="http://schemas.microsoft.com/office/drawing/2014/main" id="{89DB7840-8B94-428A-941A-0F0476CCB4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8" y="3319"/>
                    <a:ext cx="1" cy="2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0 h 2"/>
                      <a:gd name="T4" fmla="*/ 1 w 1"/>
                      <a:gd name="T5" fmla="*/ 2 h 2"/>
                      <a:gd name="T6" fmla="*/ 0 w 1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16" name="Rectangle 1965">
                    <a:extLst>
                      <a:ext uri="{FF2B5EF4-FFF2-40B4-BE49-F238E27FC236}">
                        <a16:creationId xmlns:a16="http://schemas.microsoft.com/office/drawing/2014/main" id="{BE1422ED-00A9-4873-B358-5CFAA5FBAD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3" y="3324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17" name="Rectangle 1966">
                    <a:extLst>
                      <a:ext uri="{FF2B5EF4-FFF2-40B4-BE49-F238E27FC236}">
                        <a16:creationId xmlns:a16="http://schemas.microsoft.com/office/drawing/2014/main" id="{C6BFAE44-795E-4F75-8C37-2348225A05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3" y="3324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18" name="Freeform 1967">
                    <a:extLst>
                      <a:ext uri="{FF2B5EF4-FFF2-40B4-BE49-F238E27FC236}">
                        <a16:creationId xmlns:a16="http://schemas.microsoft.com/office/drawing/2014/main" id="{09412E9A-1C18-4DAC-88B1-383F5B5A25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5" y="332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19" name="Rectangle 1968">
                    <a:extLst>
                      <a:ext uri="{FF2B5EF4-FFF2-40B4-BE49-F238E27FC236}">
                        <a16:creationId xmlns:a16="http://schemas.microsoft.com/office/drawing/2014/main" id="{F249673F-34A9-4670-AD41-F3668522EE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5" y="3322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20" name="Rectangle 1969">
                    <a:extLst>
                      <a:ext uri="{FF2B5EF4-FFF2-40B4-BE49-F238E27FC236}">
                        <a16:creationId xmlns:a16="http://schemas.microsoft.com/office/drawing/2014/main" id="{46E3F90C-F71E-45E7-9D52-320AA14D22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5" y="3322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21" name="Freeform 1970">
                    <a:extLst>
                      <a:ext uri="{FF2B5EF4-FFF2-40B4-BE49-F238E27FC236}">
                        <a16:creationId xmlns:a16="http://schemas.microsoft.com/office/drawing/2014/main" id="{0B16C94B-5329-451F-8B23-233A921430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3" y="3324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22" name="Rectangle 1971">
                    <a:extLst>
                      <a:ext uri="{FF2B5EF4-FFF2-40B4-BE49-F238E27FC236}">
                        <a16:creationId xmlns:a16="http://schemas.microsoft.com/office/drawing/2014/main" id="{4B160A77-E9B1-4032-99F4-ECE5B2B8D5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3" y="3325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23" name="Rectangle 1972">
                    <a:extLst>
                      <a:ext uri="{FF2B5EF4-FFF2-40B4-BE49-F238E27FC236}">
                        <a16:creationId xmlns:a16="http://schemas.microsoft.com/office/drawing/2014/main" id="{E56940DC-9522-4A57-BEF1-918E2247B4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3" y="3325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24" name="Rectangle 1973">
                    <a:extLst>
                      <a:ext uri="{FF2B5EF4-FFF2-40B4-BE49-F238E27FC236}">
                        <a16:creationId xmlns:a16="http://schemas.microsoft.com/office/drawing/2014/main" id="{4A872B6E-E79C-4FE3-9A33-EB17F64C7D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9" y="3333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25" name="Freeform 1974">
                    <a:extLst>
                      <a:ext uri="{FF2B5EF4-FFF2-40B4-BE49-F238E27FC236}">
                        <a16:creationId xmlns:a16="http://schemas.microsoft.com/office/drawing/2014/main" id="{FB115A9E-2936-4D04-98F5-E0033BE4E0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6" y="3333"/>
                    <a:ext cx="2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26" name="Freeform 1975">
                    <a:extLst>
                      <a:ext uri="{FF2B5EF4-FFF2-40B4-BE49-F238E27FC236}">
                        <a16:creationId xmlns:a16="http://schemas.microsoft.com/office/drawing/2014/main" id="{CEEF26CF-BFC9-4854-A361-4AB9E76672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7" y="333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27" name="Line 1976">
                    <a:extLst>
                      <a:ext uri="{FF2B5EF4-FFF2-40B4-BE49-F238E27FC236}">
                        <a16:creationId xmlns:a16="http://schemas.microsoft.com/office/drawing/2014/main" id="{F1EEB2E9-6285-4C1B-9820-191FCDABA26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49" y="3324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28" name="Line 1977">
                    <a:extLst>
                      <a:ext uri="{FF2B5EF4-FFF2-40B4-BE49-F238E27FC236}">
                        <a16:creationId xmlns:a16="http://schemas.microsoft.com/office/drawing/2014/main" id="{EE18630A-039D-4E5C-B38E-754918BC82A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49" y="3324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29" name="Rectangle 1978">
                    <a:extLst>
                      <a:ext uri="{FF2B5EF4-FFF2-40B4-BE49-F238E27FC236}">
                        <a16:creationId xmlns:a16="http://schemas.microsoft.com/office/drawing/2014/main" id="{07A1F0E8-7172-4D54-A6A8-72E086D9B6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9" y="3333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30" name="Rectangle 1979">
                    <a:extLst>
                      <a:ext uri="{FF2B5EF4-FFF2-40B4-BE49-F238E27FC236}">
                        <a16:creationId xmlns:a16="http://schemas.microsoft.com/office/drawing/2014/main" id="{E9E185A6-6DDA-46FD-8ACD-BDDD3C192C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2" y="332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31" name="Rectangle 1980">
                    <a:extLst>
                      <a:ext uri="{FF2B5EF4-FFF2-40B4-BE49-F238E27FC236}">
                        <a16:creationId xmlns:a16="http://schemas.microsoft.com/office/drawing/2014/main" id="{835E8DAA-9533-402D-928E-9196F55287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2" y="332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32" name="Rectangle 1981">
                    <a:extLst>
                      <a:ext uri="{FF2B5EF4-FFF2-40B4-BE49-F238E27FC236}">
                        <a16:creationId xmlns:a16="http://schemas.microsoft.com/office/drawing/2014/main" id="{E9C857AD-8CFC-41A3-AA8E-760CDB33FA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4" y="331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33" name="Rectangle 1982">
                    <a:extLst>
                      <a:ext uri="{FF2B5EF4-FFF2-40B4-BE49-F238E27FC236}">
                        <a16:creationId xmlns:a16="http://schemas.microsoft.com/office/drawing/2014/main" id="{9206C5C5-5576-440D-88DD-999CE1A9F8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4" y="331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34" name="Rectangle 1983">
                    <a:extLst>
                      <a:ext uri="{FF2B5EF4-FFF2-40B4-BE49-F238E27FC236}">
                        <a16:creationId xmlns:a16="http://schemas.microsoft.com/office/drawing/2014/main" id="{3B84D300-D8EA-4E23-AE3C-A44D0C0DB7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2" y="3319"/>
                    <a:ext cx="1" cy="2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35" name="Rectangle 1984">
                    <a:extLst>
                      <a:ext uri="{FF2B5EF4-FFF2-40B4-BE49-F238E27FC236}">
                        <a16:creationId xmlns:a16="http://schemas.microsoft.com/office/drawing/2014/main" id="{959A8EEE-DF87-45D0-AD8C-E73455D328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2" y="332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36" name="Freeform 1985">
                    <a:extLst>
                      <a:ext uri="{FF2B5EF4-FFF2-40B4-BE49-F238E27FC236}">
                        <a16:creationId xmlns:a16="http://schemas.microsoft.com/office/drawing/2014/main" id="{BAB572AD-4854-440C-9F2E-F41885EC20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5" y="331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37" name="Rectangle 1986">
                    <a:extLst>
                      <a:ext uri="{FF2B5EF4-FFF2-40B4-BE49-F238E27FC236}">
                        <a16:creationId xmlns:a16="http://schemas.microsoft.com/office/drawing/2014/main" id="{4C96134C-5634-4DEB-8A21-5E7188357F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5" y="331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38" name="Freeform 1987">
                    <a:extLst>
                      <a:ext uri="{FF2B5EF4-FFF2-40B4-BE49-F238E27FC236}">
                        <a16:creationId xmlns:a16="http://schemas.microsoft.com/office/drawing/2014/main" id="{FEB4DAF4-EB21-4295-AB75-E9BCA58830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5" y="3317"/>
                    <a:ext cx="1" cy="2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0 h 2"/>
                      <a:gd name="T4" fmla="*/ 1 w 1"/>
                      <a:gd name="T5" fmla="*/ 2 h 2"/>
                      <a:gd name="T6" fmla="*/ 1 w 1"/>
                      <a:gd name="T7" fmla="*/ 2 h 2"/>
                      <a:gd name="T8" fmla="*/ 0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2"/>
                        </a:lnTo>
                        <a:lnTo>
                          <a:pt x="1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39" name="Rectangle 1988">
                    <a:extLst>
                      <a:ext uri="{FF2B5EF4-FFF2-40B4-BE49-F238E27FC236}">
                        <a16:creationId xmlns:a16="http://schemas.microsoft.com/office/drawing/2014/main" id="{0426F09D-D1D7-4A6A-AAB3-2DB2CCAB7E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4" y="331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40" name="Freeform 1989">
                    <a:extLst>
                      <a:ext uri="{FF2B5EF4-FFF2-40B4-BE49-F238E27FC236}">
                        <a16:creationId xmlns:a16="http://schemas.microsoft.com/office/drawing/2014/main" id="{C3EA8CBB-4E9E-4DF9-83BF-B3B70D12BC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7" y="3316"/>
                    <a:ext cx="2" cy="1"/>
                  </a:xfrm>
                  <a:custGeom>
                    <a:avLst/>
                    <a:gdLst>
                      <a:gd name="T0" fmla="*/ 0 w 2"/>
                      <a:gd name="T1" fmla="*/ 1 h 1"/>
                      <a:gd name="T2" fmla="*/ 2 w 2"/>
                      <a:gd name="T3" fmla="*/ 1 h 1"/>
                      <a:gd name="T4" fmla="*/ 0 w 2"/>
                      <a:gd name="T5" fmla="*/ 1 h 1"/>
                      <a:gd name="T6" fmla="*/ 0 w 2"/>
                      <a:gd name="T7" fmla="*/ 0 h 1"/>
                      <a:gd name="T8" fmla="*/ 0 w 2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0" y="1"/>
                        </a:moveTo>
                        <a:lnTo>
                          <a:pt x="2" y="1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41" name="Rectangle 1990">
                    <a:extLst>
                      <a:ext uri="{FF2B5EF4-FFF2-40B4-BE49-F238E27FC236}">
                        <a16:creationId xmlns:a16="http://schemas.microsoft.com/office/drawing/2014/main" id="{6BB1A768-1837-40B1-AA94-0D041BC4B5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8" y="331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42" name="Rectangle 1991">
                    <a:extLst>
                      <a:ext uri="{FF2B5EF4-FFF2-40B4-BE49-F238E27FC236}">
                        <a16:creationId xmlns:a16="http://schemas.microsoft.com/office/drawing/2014/main" id="{5DF4C1FC-0B8F-4B4E-B516-33271ABEAA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8" y="3316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43" name="Rectangle 1992">
                    <a:extLst>
                      <a:ext uri="{FF2B5EF4-FFF2-40B4-BE49-F238E27FC236}">
                        <a16:creationId xmlns:a16="http://schemas.microsoft.com/office/drawing/2014/main" id="{0CFC4A6E-42D7-42ED-BF67-5F2F253FC0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0" y="3316"/>
                    <a:ext cx="2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44" name="Rectangle 1993">
                    <a:extLst>
                      <a:ext uri="{FF2B5EF4-FFF2-40B4-BE49-F238E27FC236}">
                        <a16:creationId xmlns:a16="http://schemas.microsoft.com/office/drawing/2014/main" id="{D551D353-0285-41BD-A3CF-218B1F42FF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0" y="3316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45" name="Rectangle 1994">
                    <a:extLst>
                      <a:ext uri="{FF2B5EF4-FFF2-40B4-BE49-F238E27FC236}">
                        <a16:creationId xmlns:a16="http://schemas.microsoft.com/office/drawing/2014/main" id="{F98E41F5-ECD4-403A-A447-6E426AC9B6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1" y="3316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46" name="Rectangle 1995">
                    <a:extLst>
                      <a:ext uri="{FF2B5EF4-FFF2-40B4-BE49-F238E27FC236}">
                        <a16:creationId xmlns:a16="http://schemas.microsoft.com/office/drawing/2014/main" id="{29236FAE-7E53-4DFD-A212-BF9105DF04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1" y="3314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47" name="Freeform 1996">
                    <a:extLst>
                      <a:ext uri="{FF2B5EF4-FFF2-40B4-BE49-F238E27FC236}">
                        <a16:creationId xmlns:a16="http://schemas.microsoft.com/office/drawing/2014/main" id="{45A5517A-8A48-48A5-9B59-35A357418D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3" y="3314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48" name="Rectangle 1997">
                    <a:extLst>
                      <a:ext uri="{FF2B5EF4-FFF2-40B4-BE49-F238E27FC236}">
                        <a16:creationId xmlns:a16="http://schemas.microsoft.com/office/drawing/2014/main" id="{E4BB782F-005F-4939-AB8A-2AB0F964E9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3" y="3314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49" name="Freeform 1998">
                    <a:extLst>
                      <a:ext uri="{FF2B5EF4-FFF2-40B4-BE49-F238E27FC236}">
                        <a16:creationId xmlns:a16="http://schemas.microsoft.com/office/drawing/2014/main" id="{B42ECFFF-F4BA-479A-8325-26C5D51C7E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5" y="3314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50" name="Rectangle 1999">
                    <a:extLst>
                      <a:ext uri="{FF2B5EF4-FFF2-40B4-BE49-F238E27FC236}">
                        <a16:creationId xmlns:a16="http://schemas.microsoft.com/office/drawing/2014/main" id="{9759E861-961B-40A8-A9BF-079AEE246C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5" y="3314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51" name="Freeform 2000">
                    <a:extLst>
                      <a:ext uri="{FF2B5EF4-FFF2-40B4-BE49-F238E27FC236}">
                        <a16:creationId xmlns:a16="http://schemas.microsoft.com/office/drawing/2014/main" id="{0B84E9EA-D97A-45EC-9EB6-DB5B50A327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6" y="3314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52" name="Rectangle 2001">
                    <a:extLst>
                      <a:ext uri="{FF2B5EF4-FFF2-40B4-BE49-F238E27FC236}">
                        <a16:creationId xmlns:a16="http://schemas.microsoft.com/office/drawing/2014/main" id="{DAA63D1F-6A54-4658-8834-FE18C2DEB7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6" y="3314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53" name="Rectangle 2002">
                    <a:extLst>
                      <a:ext uri="{FF2B5EF4-FFF2-40B4-BE49-F238E27FC236}">
                        <a16:creationId xmlns:a16="http://schemas.microsoft.com/office/drawing/2014/main" id="{180869DD-DAB5-4CCE-97E7-9CD12280FF2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8" y="3314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54" name="Freeform 2003">
                    <a:extLst>
                      <a:ext uri="{FF2B5EF4-FFF2-40B4-BE49-F238E27FC236}">
                        <a16:creationId xmlns:a16="http://schemas.microsoft.com/office/drawing/2014/main" id="{3F47968B-1967-4D9E-A3E9-D1995DB5F5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8" y="3314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55" name="Rectangle 2004">
                    <a:extLst>
                      <a:ext uri="{FF2B5EF4-FFF2-40B4-BE49-F238E27FC236}">
                        <a16:creationId xmlns:a16="http://schemas.microsoft.com/office/drawing/2014/main" id="{FE357119-4392-422B-9B8B-4FD91A2748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9" y="3314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56" name="Freeform 2005">
                    <a:extLst>
                      <a:ext uri="{FF2B5EF4-FFF2-40B4-BE49-F238E27FC236}">
                        <a16:creationId xmlns:a16="http://schemas.microsoft.com/office/drawing/2014/main" id="{05F29058-DB64-4A50-B426-B740ED4C71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1" y="3314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57" name="Rectangle 2006">
                    <a:extLst>
                      <a:ext uri="{FF2B5EF4-FFF2-40B4-BE49-F238E27FC236}">
                        <a16:creationId xmlns:a16="http://schemas.microsoft.com/office/drawing/2014/main" id="{D0A44DB2-A310-43F3-B320-736AC1084E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2" y="3314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58" name="Rectangle 2007">
                    <a:extLst>
                      <a:ext uri="{FF2B5EF4-FFF2-40B4-BE49-F238E27FC236}">
                        <a16:creationId xmlns:a16="http://schemas.microsoft.com/office/drawing/2014/main" id="{5827A8FF-816A-475E-AE00-FBF7AF3412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2" y="3314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59" name="Rectangle 2008">
                    <a:extLst>
                      <a:ext uri="{FF2B5EF4-FFF2-40B4-BE49-F238E27FC236}">
                        <a16:creationId xmlns:a16="http://schemas.microsoft.com/office/drawing/2014/main" id="{EB4EC636-8930-402F-AAB2-3AB9FA9DBB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1" y="3314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60" name="Rectangle 2009">
                    <a:extLst>
                      <a:ext uri="{FF2B5EF4-FFF2-40B4-BE49-F238E27FC236}">
                        <a16:creationId xmlns:a16="http://schemas.microsoft.com/office/drawing/2014/main" id="{C86D9213-C464-471E-91DE-15B92EEF83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2" y="3314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61" name="Rectangle 2010">
                    <a:extLst>
                      <a:ext uri="{FF2B5EF4-FFF2-40B4-BE49-F238E27FC236}">
                        <a16:creationId xmlns:a16="http://schemas.microsoft.com/office/drawing/2014/main" id="{C02CCBAA-DD3E-4ABD-98B4-88455BDC16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7" y="332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62" name="Line 2011">
                    <a:extLst>
                      <a:ext uri="{FF2B5EF4-FFF2-40B4-BE49-F238E27FC236}">
                        <a16:creationId xmlns:a16="http://schemas.microsoft.com/office/drawing/2014/main" id="{16FD7D63-5EE4-4242-9F96-F19D729DFAB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848" y="3335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63" name="Line 2012">
                    <a:extLst>
                      <a:ext uri="{FF2B5EF4-FFF2-40B4-BE49-F238E27FC236}">
                        <a16:creationId xmlns:a16="http://schemas.microsoft.com/office/drawing/2014/main" id="{7D9747EE-6833-408F-9FC5-53E3794ADE2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848" y="3335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64" name="Rectangle 2013">
                    <a:extLst>
                      <a:ext uri="{FF2B5EF4-FFF2-40B4-BE49-F238E27FC236}">
                        <a16:creationId xmlns:a16="http://schemas.microsoft.com/office/drawing/2014/main" id="{2418CA9D-92A9-40E3-942B-1FCD1E8231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3" y="332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45" name="Group 2215">
                  <a:extLst>
                    <a:ext uri="{FF2B5EF4-FFF2-40B4-BE49-F238E27FC236}">
                      <a16:creationId xmlns:a16="http://schemas.microsoft.com/office/drawing/2014/main" id="{48CB29D7-1336-4472-9635-060F8E51A45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570413" y="5208588"/>
                  <a:ext cx="327025" cy="190500"/>
                  <a:chOff x="-2879" y="3281"/>
                  <a:chExt cx="206" cy="120"/>
                </a:xfrm>
              </p:grpSpPr>
              <p:sp>
                <p:nvSpPr>
                  <p:cNvPr id="3865" name="Rectangle 2015">
                    <a:extLst>
                      <a:ext uri="{FF2B5EF4-FFF2-40B4-BE49-F238E27FC236}">
                        <a16:creationId xmlns:a16="http://schemas.microsoft.com/office/drawing/2014/main" id="{1740F330-FC43-43E2-8F1E-0A94698891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3" y="332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66" name="Rectangle 2016">
                    <a:extLst>
                      <a:ext uri="{FF2B5EF4-FFF2-40B4-BE49-F238E27FC236}">
                        <a16:creationId xmlns:a16="http://schemas.microsoft.com/office/drawing/2014/main" id="{B61ADD61-861C-47E7-BAD9-00F3A5C6A5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3" y="332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67" name="Rectangle 2017">
                    <a:extLst>
                      <a:ext uri="{FF2B5EF4-FFF2-40B4-BE49-F238E27FC236}">
                        <a16:creationId xmlns:a16="http://schemas.microsoft.com/office/drawing/2014/main" id="{A1D24AA9-8AB0-404F-A08B-95BD31574E2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5" y="332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68" name="Rectangle 2018">
                    <a:extLst>
                      <a:ext uri="{FF2B5EF4-FFF2-40B4-BE49-F238E27FC236}">
                        <a16:creationId xmlns:a16="http://schemas.microsoft.com/office/drawing/2014/main" id="{B22BE7AF-91B1-4DCA-B2D6-C9A7AB3820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5" y="332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69" name="Rectangle 2019">
                    <a:extLst>
                      <a:ext uri="{FF2B5EF4-FFF2-40B4-BE49-F238E27FC236}">
                        <a16:creationId xmlns:a16="http://schemas.microsoft.com/office/drawing/2014/main" id="{4709050B-10F0-4504-89E7-5506FF4377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3" y="332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70" name="Rectangle 2020">
                    <a:extLst>
                      <a:ext uri="{FF2B5EF4-FFF2-40B4-BE49-F238E27FC236}">
                        <a16:creationId xmlns:a16="http://schemas.microsoft.com/office/drawing/2014/main" id="{F272C964-0976-4E77-8660-4363E35DC4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3" y="333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71" name="Freeform 2021">
                    <a:extLst>
                      <a:ext uri="{FF2B5EF4-FFF2-40B4-BE49-F238E27FC236}">
                        <a16:creationId xmlns:a16="http://schemas.microsoft.com/office/drawing/2014/main" id="{B2DE620B-5193-4C46-9117-8225746F32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5" y="333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72" name="Rectangle 2022">
                    <a:extLst>
                      <a:ext uri="{FF2B5EF4-FFF2-40B4-BE49-F238E27FC236}">
                        <a16:creationId xmlns:a16="http://schemas.microsoft.com/office/drawing/2014/main" id="{72A2AB58-BC4C-4790-A089-0AB0BD5AED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3" y="3328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73" name="Freeform 2023">
                    <a:extLst>
                      <a:ext uri="{FF2B5EF4-FFF2-40B4-BE49-F238E27FC236}">
                        <a16:creationId xmlns:a16="http://schemas.microsoft.com/office/drawing/2014/main" id="{9C85C134-05F3-4D35-8160-C796B688AD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5" y="3322"/>
                    <a:ext cx="2" cy="2"/>
                  </a:xfrm>
                  <a:custGeom>
                    <a:avLst/>
                    <a:gdLst>
                      <a:gd name="T0" fmla="*/ 0 w 2"/>
                      <a:gd name="T1" fmla="*/ 0 h 2"/>
                      <a:gd name="T2" fmla="*/ 0 w 2"/>
                      <a:gd name="T3" fmla="*/ 0 h 2"/>
                      <a:gd name="T4" fmla="*/ 2 w 2"/>
                      <a:gd name="T5" fmla="*/ 2 h 2"/>
                      <a:gd name="T6" fmla="*/ 2 w 2"/>
                      <a:gd name="T7" fmla="*/ 2 h 2"/>
                      <a:gd name="T8" fmla="*/ 0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74" name="Rectangle 2024">
                    <a:extLst>
                      <a:ext uri="{FF2B5EF4-FFF2-40B4-BE49-F238E27FC236}">
                        <a16:creationId xmlns:a16="http://schemas.microsoft.com/office/drawing/2014/main" id="{A00D1B07-EB46-4282-8014-0DD4C10F96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5" y="332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75" name="Rectangle 2025">
                    <a:extLst>
                      <a:ext uri="{FF2B5EF4-FFF2-40B4-BE49-F238E27FC236}">
                        <a16:creationId xmlns:a16="http://schemas.microsoft.com/office/drawing/2014/main" id="{BEA03DCD-552E-420F-9CB1-C1CCD2354B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3" y="332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76" name="Rectangle 2026">
                    <a:extLst>
                      <a:ext uri="{FF2B5EF4-FFF2-40B4-BE49-F238E27FC236}">
                        <a16:creationId xmlns:a16="http://schemas.microsoft.com/office/drawing/2014/main" id="{DF13D0D5-3C1D-445A-8CFF-9D85774F84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7" y="332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77" name="Rectangle 2027">
                    <a:extLst>
                      <a:ext uri="{FF2B5EF4-FFF2-40B4-BE49-F238E27FC236}">
                        <a16:creationId xmlns:a16="http://schemas.microsoft.com/office/drawing/2014/main" id="{A0ECEF0D-1A31-4167-BB26-DC951D94CA8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3" y="3328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78" name="Rectangle 2028">
                    <a:extLst>
                      <a:ext uri="{FF2B5EF4-FFF2-40B4-BE49-F238E27FC236}">
                        <a16:creationId xmlns:a16="http://schemas.microsoft.com/office/drawing/2014/main" id="{13EA0923-7285-46FA-A950-055DDE7025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3" y="332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79" name="Rectangle 2029">
                    <a:extLst>
                      <a:ext uri="{FF2B5EF4-FFF2-40B4-BE49-F238E27FC236}">
                        <a16:creationId xmlns:a16="http://schemas.microsoft.com/office/drawing/2014/main" id="{2DDC4F59-5EC4-4AC7-97D3-0ABABB6D4D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3" y="332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80" name="Rectangle 2030">
                    <a:extLst>
                      <a:ext uri="{FF2B5EF4-FFF2-40B4-BE49-F238E27FC236}">
                        <a16:creationId xmlns:a16="http://schemas.microsoft.com/office/drawing/2014/main" id="{AB11C13D-69D4-4269-BA8F-C18C83144F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3" y="333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81" name="Rectangle 2031">
                    <a:extLst>
                      <a:ext uri="{FF2B5EF4-FFF2-40B4-BE49-F238E27FC236}">
                        <a16:creationId xmlns:a16="http://schemas.microsoft.com/office/drawing/2014/main" id="{51F07034-C0C8-42F1-B0B2-93C1BD7F05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3" y="332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82" name="Rectangle 2032">
                    <a:extLst>
                      <a:ext uri="{FF2B5EF4-FFF2-40B4-BE49-F238E27FC236}">
                        <a16:creationId xmlns:a16="http://schemas.microsoft.com/office/drawing/2014/main" id="{F364CF44-CC91-42CD-824D-44940B07BB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7" y="332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83" name="Rectangle 2033">
                    <a:extLst>
                      <a:ext uri="{FF2B5EF4-FFF2-40B4-BE49-F238E27FC236}">
                        <a16:creationId xmlns:a16="http://schemas.microsoft.com/office/drawing/2014/main" id="{381B471E-8DB0-474D-9D62-EA74050011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3" y="332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84" name="Freeform 2034">
                    <a:extLst>
                      <a:ext uri="{FF2B5EF4-FFF2-40B4-BE49-F238E27FC236}">
                        <a16:creationId xmlns:a16="http://schemas.microsoft.com/office/drawing/2014/main" id="{DE18AB3C-3CF3-4180-8460-A96808541F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8" y="331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85" name="Rectangle 2035">
                    <a:extLst>
                      <a:ext uri="{FF2B5EF4-FFF2-40B4-BE49-F238E27FC236}">
                        <a16:creationId xmlns:a16="http://schemas.microsoft.com/office/drawing/2014/main" id="{00D37DB2-7E5C-4C4C-9B7F-27C0B7C572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8" y="331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86" name="Rectangle 2036">
                    <a:extLst>
                      <a:ext uri="{FF2B5EF4-FFF2-40B4-BE49-F238E27FC236}">
                        <a16:creationId xmlns:a16="http://schemas.microsoft.com/office/drawing/2014/main" id="{6DAD962A-BB36-4E95-AA47-26001E3081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3" y="3327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87" name="Freeform 2037">
                    <a:extLst>
                      <a:ext uri="{FF2B5EF4-FFF2-40B4-BE49-F238E27FC236}">
                        <a16:creationId xmlns:a16="http://schemas.microsoft.com/office/drawing/2014/main" id="{F7329F3A-D988-4FAA-B488-CF0D22177C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3" y="3327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88" name="Rectangle 2038">
                    <a:extLst>
                      <a:ext uri="{FF2B5EF4-FFF2-40B4-BE49-F238E27FC236}">
                        <a16:creationId xmlns:a16="http://schemas.microsoft.com/office/drawing/2014/main" id="{D84D9DBA-5AD5-462C-902F-749FF77330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3" y="3328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89" name="Freeform 2039">
                    <a:extLst>
                      <a:ext uri="{FF2B5EF4-FFF2-40B4-BE49-F238E27FC236}">
                        <a16:creationId xmlns:a16="http://schemas.microsoft.com/office/drawing/2014/main" id="{14693035-E814-4AA7-9815-66763801FB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4" y="3324"/>
                    <a:ext cx="15" cy="9"/>
                  </a:xfrm>
                  <a:custGeom>
                    <a:avLst/>
                    <a:gdLst>
                      <a:gd name="T0" fmla="*/ 0 w 15"/>
                      <a:gd name="T1" fmla="*/ 9 h 9"/>
                      <a:gd name="T2" fmla="*/ 0 w 15"/>
                      <a:gd name="T3" fmla="*/ 9 h 9"/>
                      <a:gd name="T4" fmla="*/ 15 w 15"/>
                      <a:gd name="T5" fmla="*/ 0 h 9"/>
                      <a:gd name="T6" fmla="*/ 0 w 15"/>
                      <a:gd name="T7" fmla="*/ 9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5" h="9">
                        <a:moveTo>
                          <a:pt x="0" y="9"/>
                        </a:moveTo>
                        <a:lnTo>
                          <a:pt x="0" y="9"/>
                        </a:lnTo>
                        <a:lnTo>
                          <a:pt x="15" y="0"/>
                        </a:lnTo>
                        <a:lnTo>
                          <a:pt x="0" y="9"/>
                        </a:lnTo>
                        <a:close/>
                      </a:path>
                    </a:pathLst>
                  </a:custGeom>
                  <a:solidFill>
                    <a:srgbClr val="7CA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90" name="Freeform 2040">
                    <a:extLst>
                      <a:ext uri="{FF2B5EF4-FFF2-40B4-BE49-F238E27FC236}">
                        <a16:creationId xmlns:a16="http://schemas.microsoft.com/office/drawing/2014/main" id="{FA552A84-7414-41F4-B39E-BF9FF9CB95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3" y="333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91" name="Freeform 2041">
                    <a:extLst>
                      <a:ext uri="{FF2B5EF4-FFF2-40B4-BE49-F238E27FC236}">
                        <a16:creationId xmlns:a16="http://schemas.microsoft.com/office/drawing/2014/main" id="{07125AB4-F7D7-4B9A-9558-4404A558FE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3" y="333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92" name="Rectangle 2042">
                    <a:extLst>
                      <a:ext uri="{FF2B5EF4-FFF2-40B4-BE49-F238E27FC236}">
                        <a16:creationId xmlns:a16="http://schemas.microsoft.com/office/drawing/2014/main" id="{278A663B-F4F2-4B48-9B30-25D1C53BA7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3" y="3330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93" name="Freeform 2043">
                    <a:extLst>
                      <a:ext uri="{FF2B5EF4-FFF2-40B4-BE49-F238E27FC236}">
                        <a16:creationId xmlns:a16="http://schemas.microsoft.com/office/drawing/2014/main" id="{7B22E1F6-4F29-4A88-ABFB-5584D846E7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3" y="333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94" name="Freeform 2044">
                    <a:extLst>
                      <a:ext uri="{FF2B5EF4-FFF2-40B4-BE49-F238E27FC236}">
                        <a16:creationId xmlns:a16="http://schemas.microsoft.com/office/drawing/2014/main" id="{15DEC481-E680-4B20-8A5C-8D8BC4ED18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5" y="333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95" name="Freeform 2045">
                    <a:extLst>
                      <a:ext uri="{FF2B5EF4-FFF2-40B4-BE49-F238E27FC236}">
                        <a16:creationId xmlns:a16="http://schemas.microsoft.com/office/drawing/2014/main" id="{5400A4FC-B516-40FC-9227-25D213AB41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5" y="333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96" name="Line 2046">
                    <a:extLst>
                      <a:ext uri="{FF2B5EF4-FFF2-40B4-BE49-F238E27FC236}">
                        <a16:creationId xmlns:a16="http://schemas.microsoft.com/office/drawing/2014/main" id="{E276A3D2-7420-4D9A-9CE5-51F7F2C9F73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848" y="3335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97" name="Line 2047">
                    <a:extLst>
                      <a:ext uri="{FF2B5EF4-FFF2-40B4-BE49-F238E27FC236}">
                        <a16:creationId xmlns:a16="http://schemas.microsoft.com/office/drawing/2014/main" id="{900634B6-81E8-4902-8553-0420774757A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848" y="3335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98" name="Freeform 2048">
                    <a:extLst>
                      <a:ext uri="{FF2B5EF4-FFF2-40B4-BE49-F238E27FC236}">
                        <a16:creationId xmlns:a16="http://schemas.microsoft.com/office/drawing/2014/main" id="{851B243F-1AD4-4AAD-BEDA-ABB32CCB5CC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848" y="3300"/>
                    <a:ext cx="99" cy="58"/>
                  </a:xfrm>
                  <a:custGeom>
                    <a:avLst/>
                    <a:gdLst>
                      <a:gd name="T0" fmla="*/ 37 w 64"/>
                      <a:gd name="T1" fmla="*/ 29 h 37"/>
                      <a:gd name="T2" fmla="*/ 38 w 64"/>
                      <a:gd name="T3" fmla="*/ 27 h 37"/>
                      <a:gd name="T4" fmla="*/ 39 w 64"/>
                      <a:gd name="T5" fmla="*/ 26 h 37"/>
                      <a:gd name="T6" fmla="*/ 39 w 64"/>
                      <a:gd name="T7" fmla="*/ 26 h 37"/>
                      <a:gd name="T8" fmla="*/ 40 w 64"/>
                      <a:gd name="T9" fmla="*/ 25 h 37"/>
                      <a:gd name="T10" fmla="*/ 41 w 64"/>
                      <a:gd name="T11" fmla="*/ 24 h 37"/>
                      <a:gd name="T12" fmla="*/ 42 w 64"/>
                      <a:gd name="T13" fmla="*/ 24 h 37"/>
                      <a:gd name="T14" fmla="*/ 44 w 64"/>
                      <a:gd name="T15" fmla="*/ 23 h 37"/>
                      <a:gd name="T16" fmla="*/ 45 w 64"/>
                      <a:gd name="T17" fmla="*/ 22 h 37"/>
                      <a:gd name="T18" fmla="*/ 46 w 64"/>
                      <a:gd name="T19" fmla="*/ 22 h 37"/>
                      <a:gd name="T20" fmla="*/ 48 w 64"/>
                      <a:gd name="T21" fmla="*/ 22 h 37"/>
                      <a:gd name="T22" fmla="*/ 49 w 64"/>
                      <a:gd name="T23" fmla="*/ 21 h 37"/>
                      <a:gd name="T24" fmla="*/ 50 w 64"/>
                      <a:gd name="T25" fmla="*/ 21 h 37"/>
                      <a:gd name="T26" fmla="*/ 51 w 64"/>
                      <a:gd name="T27" fmla="*/ 21 h 37"/>
                      <a:gd name="T28" fmla="*/ 52 w 64"/>
                      <a:gd name="T29" fmla="*/ 21 h 37"/>
                      <a:gd name="T30" fmla="*/ 64 w 64"/>
                      <a:gd name="T31" fmla="*/ 15 h 37"/>
                      <a:gd name="T32" fmla="*/ 34 w 64"/>
                      <a:gd name="T33" fmla="*/ 1 h 37"/>
                      <a:gd name="T34" fmla="*/ 0 w 64"/>
                      <a:gd name="T35" fmla="*/ 12 h 37"/>
                      <a:gd name="T36" fmla="*/ 1 w 64"/>
                      <a:gd name="T37" fmla="*/ 13 h 37"/>
                      <a:gd name="T38" fmla="*/ 1 w 64"/>
                      <a:gd name="T39" fmla="*/ 13 h 37"/>
                      <a:gd name="T40" fmla="*/ 2 w 64"/>
                      <a:gd name="T41" fmla="*/ 13 h 37"/>
                      <a:gd name="T42" fmla="*/ 2 w 64"/>
                      <a:gd name="T43" fmla="*/ 14 h 37"/>
                      <a:gd name="T44" fmla="*/ 2 w 64"/>
                      <a:gd name="T45" fmla="*/ 14 h 37"/>
                      <a:gd name="T46" fmla="*/ 3 w 64"/>
                      <a:gd name="T47" fmla="*/ 15 h 37"/>
                      <a:gd name="T48" fmla="*/ 3 w 64"/>
                      <a:gd name="T49" fmla="*/ 15 h 37"/>
                      <a:gd name="T50" fmla="*/ 3 w 64"/>
                      <a:gd name="T51" fmla="*/ 16 h 37"/>
                      <a:gd name="T52" fmla="*/ 3 w 64"/>
                      <a:gd name="T53" fmla="*/ 16 h 37"/>
                      <a:gd name="T54" fmla="*/ 3 w 64"/>
                      <a:gd name="T55" fmla="*/ 17 h 37"/>
                      <a:gd name="T56" fmla="*/ 3 w 64"/>
                      <a:gd name="T57" fmla="*/ 17 h 37"/>
                      <a:gd name="T58" fmla="*/ 3 w 64"/>
                      <a:gd name="T59" fmla="*/ 17 h 37"/>
                      <a:gd name="T60" fmla="*/ 3 w 64"/>
                      <a:gd name="T61" fmla="*/ 18 h 37"/>
                      <a:gd name="T62" fmla="*/ 3 w 64"/>
                      <a:gd name="T63" fmla="*/ 19 h 37"/>
                      <a:gd name="T64" fmla="*/ 3 w 64"/>
                      <a:gd name="T65" fmla="*/ 19 h 37"/>
                      <a:gd name="T66" fmla="*/ 3 w 64"/>
                      <a:gd name="T67" fmla="*/ 19 h 37"/>
                      <a:gd name="T68" fmla="*/ 2 w 64"/>
                      <a:gd name="T69" fmla="*/ 20 h 37"/>
                      <a:gd name="T70" fmla="*/ 2 w 64"/>
                      <a:gd name="T71" fmla="*/ 20 h 37"/>
                      <a:gd name="T72" fmla="*/ 18 w 64"/>
                      <a:gd name="T73" fmla="*/ 11 h 37"/>
                      <a:gd name="T74" fmla="*/ 23 w 64"/>
                      <a:gd name="T75" fmla="*/ 9 h 37"/>
                      <a:gd name="T76" fmla="*/ 23 w 64"/>
                      <a:gd name="T77" fmla="*/ 9 h 37"/>
                      <a:gd name="T78" fmla="*/ 24 w 64"/>
                      <a:gd name="T79" fmla="*/ 9 h 37"/>
                      <a:gd name="T80" fmla="*/ 26 w 64"/>
                      <a:gd name="T81" fmla="*/ 9 h 37"/>
                      <a:gd name="T82" fmla="*/ 27 w 64"/>
                      <a:gd name="T83" fmla="*/ 9 h 37"/>
                      <a:gd name="T84" fmla="*/ 28 w 64"/>
                      <a:gd name="T85" fmla="*/ 9 h 37"/>
                      <a:gd name="T86" fmla="*/ 29 w 64"/>
                      <a:gd name="T87" fmla="*/ 9 h 37"/>
                      <a:gd name="T88" fmla="*/ 29 w 64"/>
                      <a:gd name="T89" fmla="*/ 9 h 37"/>
                      <a:gd name="T90" fmla="*/ 30 w 64"/>
                      <a:gd name="T91" fmla="*/ 9 h 37"/>
                      <a:gd name="T92" fmla="*/ 31 w 64"/>
                      <a:gd name="T93" fmla="*/ 10 h 37"/>
                      <a:gd name="T94" fmla="*/ 32 w 64"/>
                      <a:gd name="T95" fmla="*/ 10 h 37"/>
                      <a:gd name="T96" fmla="*/ 33 w 64"/>
                      <a:gd name="T97" fmla="*/ 10 h 37"/>
                      <a:gd name="T98" fmla="*/ 34 w 64"/>
                      <a:gd name="T99" fmla="*/ 11 h 37"/>
                      <a:gd name="T100" fmla="*/ 35 w 64"/>
                      <a:gd name="T101" fmla="*/ 12 h 37"/>
                      <a:gd name="T102" fmla="*/ 35 w 64"/>
                      <a:gd name="T103" fmla="*/ 12 h 37"/>
                      <a:gd name="T104" fmla="*/ 35 w 64"/>
                      <a:gd name="T105" fmla="*/ 12 h 37"/>
                      <a:gd name="T106" fmla="*/ 36 w 64"/>
                      <a:gd name="T107" fmla="*/ 13 h 37"/>
                      <a:gd name="T108" fmla="*/ 36 w 64"/>
                      <a:gd name="T109" fmla="*/ 13 h 37"/>
                      <a:gd name="T110" fmla="*/ 36 w 64"/>
                      <a:gd name="T111" fmla="*/ 13 h 37"/>
                      <a:gd name="T112" fmla="*/ 35 w 64"/>
                      <a:gd name="T113" fmla="*/ 18 h 37"/>
                      <a:gd name="T114" fmla="*/ 19 w 64"/>
                      <a:gd name="T115" fmla="*/ 19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64" h="37">
                        <a:moveTo>
                          <a:pt x="26" y="37"/>
                        </a:moveTo>
                        <a:cubicBezTo>
                          <a:pt x="36" y="31"/>
                          <a:pt x="36" y="31"/>
                          <a:pt x="36" y="31"/>
                        </a:cubicBezTo>
                        <a:cubicBezTo>
                          <a:pt x="36" y="30"/>
                          <a:pt x="36" y="30"/>
                          <a:pt x="37" y="29"/>
                        </a:cubicBezTo>
                        <a:cubicBezTo>
                          <a:pt x="37" y="29"/>
                          <a:pt x="37" y="29"/>
                          <a:pt x="37" y="29"/>
                        </a:cubicBezTo>
                        <a:cubicBezTo>
                          <a:pt x="37" y="28"/>
                          <a:pt x="37" y="28"/>
                          <a:pt x="37" y="28"/>
                        </a:cubicBezTo>
                        <a:cubicBezTo>
                          <a:pt x="38" y="27"/>
                          <a:pt x="38" y="27"/>
                          <a:pt x="38" y="27"/>
                        </a:cubicBezTo>
                        <a:cubicBezTo>
                          <a:pt x="38" y="27"/>
                          <a:pt x="38" y="27"/>
                          <a:pt x="38" y="27"/>
                        </a:cubicBezTo>
                        <a:cubicBezTo>
                          <a:pt x="38" y="27"/>
                          <a:pt x="38" y="27"/>
                          <a:pt x="38" y="27"/>
                        </a:cubicBezTo>
                        <a:cubicBezTo>
                          <a:pt x="39" y="26"/>
                          <a:pt x="39" y="26"/>
                          <a:pt x="39" y="26"/>
                        </a:cubicBezTo>
                        <a:cubicBezTo>
                          <a:pt x="39" y="26"/>
                          <a:pt x="39" y="26"/>
                          <a:pt x="39" y="26"/>
                        </a:cubicBezTo>
                        <a:cubicBezTo>
                          <a:pt x="39" y="26"/>
                          <a:pt x="39" y="26"/>
                          <a:pt x="39" y="26"/>
                        </a:cubicBezTo>
                        <a:cubicBezTo>
                          <a:pt x="39" y="26"/>
                          <a:pt x="39" y="26"/>
                          <a:pt x="39" y="26"/>
                        </a:cubicBezTo>
                        <a:cubicBezTo>
                          <a:pt x="40" y="26"/>
                          <a:pt x="40" y="26"/>
                          <a:pt x="40" y="26"/>
                        </a:cubicBezTo>
                        <a:cubicBezTo>
                          <a:pt x="40" y="25"/>
                          <a:pt x="40" y="25"/>
                          <a:pt x="40" y="25"/>
                        </a:cubicBezTo>
                        <a:cubicBezTo>
                          <a:pt x="40" y="25"/>
                          <a:pt x="40" y="25"/>
                          <a:pt x="40" y="25"/>
                        </a:cubicBezTo>
                        <a:cubicBezTo>
                          <a:pt x="40" y="25"/>
                          <a:pt x="40" y="25"/>
                          <a:pt x="40" y="25"/>
                        </a:cubicBezTo>
                        <a:cubicBezTo>
                          <a:pt x="41" y="25"/>
                          <a:pt x="41" y="25"/>
                          <a:pt x="41" y="25"/>
                        </a:cubicBezTo>
                        <a:cubicBezTo>
                          <a:pt x="41" y="24"/>
                          <a:pt x="41" y="24"/>
                          <a:pt x="41" y="24"/>
                        </a:cubicBezTo>
                        <a:cubicBezTo>
                          <a:pt x="41" y="24"/>
                          <a:pt x="41" y="24"/>
                          <a:pt x="41" y="24"/>
                        </a:cubicBezTo>
                        <a:cubicBezTo>
                          <a:pt x="41" y="24"/>
                          <a:pt x="41" y="24"/>
                          <a:pt x="41" y="24"/>
                        </a:cubicBezTo>
                        <a:cubicBezTo>
                          <a:pt x="42" y="24"/>
                          <a:pt x="42" y="24"/>
                          <a:pt x="42" y="24"/>
                        </a:cubicBezTo>
                        <a:cubicBezTo>
                          <a:pt x="43" y="23"/>
                          <a:pt x="43" y="23"/>
                          <a:pt x="43" y="23"/>
                        </a:cubicBezTo>
                        <a:cubicBezTo>
                          <a:pt x="43" y="23"/>
                          <a:pt x="43" y="23"/>
                          <a:pt x="43" y="23"/>
                        </a:cubicBezTo>
                        <a:cubicBezTo>
                          <a:pt x="44" y="23"/>
                          <a:pt x="44" y="23"/>
                          <a:pt x="44" y="23"/>
                        </a:cubicBezTo>
                        <a:cubicBezTo>
                          <a:pt x="44" y="23"/>
                          <a:pt x="44" y="23"/>
                          <a:pt x="44" y="23"/>
                        </a:cubicBezTo>
                        <a:cubicBezTo>
                          <a:pt x="45" y="22"/>
                          <a:pt x="45" y="22"/>
                          <a:pt x="45" y="22"/>
                        </a:cubicBezTo>
                        <a:cubicBezTo>
                          <a:pt x="45" y="22"/>
                          <a:pt x="45" y="22"/>
                          <a:pt x="45" y="22"/>
                        </a:cubicBezTo>
                        <a:cubicBezTo>
                          <a:pt x="46" y="22"/>
                          <a:pt x="46" y="22"/>
                          <a:pt x="46" y="22"/>
                        </a:cubicBezTo>
                        <a:cubicBezTo>
                          <a:pt x="46" y="22"/>
                          <a:pt x="46" y="22"/>
                          <a:pt x="46" y="22"/>
                        </a:cubicBezTo>
                        <a:cubicBezTo>
                          <a:pt x="46" y="22"/>
                          <a:pt x="46" y="22"/>
                          <a:pt x="46" y="22"/>
                        </a:cubicBezTo>
                        <a:cubicBezTo>
                          <a:pt x="47" y="22"/>
                          <a:pt x="47" y="22"/>
                          <a:pt x="47" y="22"/>
                        </a:cubicBezTo>
                        <a:cubicBezTo>
                          <a:pt x="47" y="22"/>
                          <a:pt x="47" y="22"/>
                          <a:pt x="47" y="22"/>
                        </a:cubicBezTo>
                        <a:cubicBezTo>
                          <a:pt x="48" y="22"/>
                          <a:pt x="48" y="22"/>
                          <a:pt x="48" y="22"/>
                        </a:cubicBezTo>
                        <a:cubicBezTo>
                          <a:pt x="48" y="21"/>
                          <a:pt x="48" y="21"/>
                          <a:pt x="48" y="21"/>
                        </a:cubicBezTo>
                        <a:cubicBezTo>
                          <a:pt x="49" y="21"/>
                          <a:pt x="49" y="21"/>
                          <a:pt x="49" y="21"/>
                        </a:cubicBezTo>
                        <a:cubicBezTo>
                          <a:pt x="49" y="21"/>
                          <a:pt x="49" y="21"/>
                          <a:pt x="49" y="21"/>
                        </a:cubicBezTo>
                        <a:cubicBezTo>
                          <a:pt x="50" y="21"/>
                          <a:pt x="50" y="21"/>
                          <a:pt x="50" y="21"/>
                        </a:cubicBezTo>
                        <a:cubicBezTo>
                          <a:pt x="50" y="21"/>
                          <a:pt x="50" y="21"/>
                          <a:pt x="50" y="21"/>
                        </a:cubicBezTo>
                        <a:cubicBezTo>
                          <a:pt x="50" y="21"/>
                          <a:pt x="50" y="21"/>
                          <a:pt x="50" y="21"/>
                        </a:cubicBezTo>
                        <a:cubicBezTo>
                          <a:pt x="51" y="21"/>
                          <a:pt x="51" y="21"/>
                          <a:pt x="51" y="21"/>
                        </a:cubicBezTo>
                        <a:cubicBezTo>
                          <a:pt x="51" y="21"/>
                          <a:pt x="51" y="21"/>
                          <a:pt x="51" y="21"/>
                        </a:cubicBezTo>
                        <a:cubicBezTo>
                          <a:pt x="51" y="21"/>
                          <a:pt x="51" y="21"/>
                          <a:pt x="51" y="21"/>
                        </a:cubicBezTo>
                        <a:cubicBezTo>
                          <a:pt x="52" y="21"/>
                          <a:pt x="52" y="21"/>
                          <a:pt x="52" y="21"/>
                        </a:cubicBezTo>
                        <a:cubicBezTo>
                          <a:pt x="52" y="21"/>
                          <a:pt x="52" y="21"/>
                          <a:pt x="52" y="21"/>
                        </a:cubicBezTo>
                        <a:cubicBezTo>
                          <a:pt x="52" y="21"/>
                          <a:pt x="52" y="21"/>
                          <a:pt x="52" y="21"/>
                        </a:cubicBezTo>
                        <a:cubicBezTo>
                          <a:pt x="53" y="21"/>
                          <a:pt x="53" y="21"/>
                          <a:pt x="53" y="21"/>
                        </a:cubicBezTo>
                        <a:cubicBezTo>
                          <a:pt x="53" y="21"/>
                          <a:pt x="53" y="21"/>
                          <a:pt x="54" y="21"/>
                        </a:cubicBezTo>
                        <a:cubicBezTo>
                          <a:pt x="64" y="15"/>
                          <a:pt x="64" y="15"/>
                          <a:pt x="64" y="15"/>
                        </a:cubicBezTo>
                        <a:cubicBezTo>
                          <a:pt x="38" y="0"/>
                          <a:pt x="38" y="0"/>
                          <a:pt x="38" y="0"/>
                        </a:cubicBezTo>
                        <a:cubicBezTo>
                          <a:pt x="37" y="0"/>
                          <a:pt x="37" y="0"/>
                          <a:pt x="37" y="0"/>
                        </a:cubicBezTo>
                        <a:cubicBezTo>
                          <a:pt x="36" y="1"/>
                          <a:pt x="35" y="1"/>
                          <a:pt x="34" y="1"/>
                        </a:cubicBezTo>
                        <a:cubicBezTo>
                          <a:pt x="32" y="2"/>
                          <a:pt x="30" y="2"/>
                          <a:pt x="28" y="2"/>
                        </a:cubicBezTo>
                        <a:cubicBezTo>
                          <a:pt x="26" y="2"/>
                          <a:pt x="23" y="1"/>
                          <a:pt x="21" y="0"/>
                        </a:cubicBezTo>
                        <a:cubicBezTo>
                          <a:pt x="0" y="12"/>
                          <a:pt x="0" y="12"/>
                          <a:pt x="0" y="12"/>
                        </a:cubicBezTo>
                        <a:cubicBezTo>
                          <a:pt x="0" y="12"/>
                          <a:pt x="0" y="12"/>
                          <a:pt x="0" y="12"/>
                        </a:cubicBezTo>
                        <a:cubicBezTo>
                          <a:pt x="0" y="12"/>
                          <a:pt x="0" y="12"/>
                          <a:pt x="0" y="12"/>
                        </a:cubicBezTo>
                        <a:cubicBezTo>
                          <a:pt x="1" y="13"/>
                          <a:pt x="1" y="13"/>
                          <a:pt x="1" y="13"/>
                        </a:cubicBezTo>
                        <a:cubicBezTo>
                          <a:pt x="1" y="13"/>
                          <a:pt x="1" y="13"/>
                          <a:pt x="1" y="13"/>
                        </a:cubicBezTo>
                        <a:cubicBezTo>
                          <a:pt x="1" y="13"/>
                          <a:pt x="1" y="13"/>
                          <a:pt x="1" y="13"/>
                        </a:cubicBezTo>
                        <a:cubicBezTo>
                          <a:pt x="1" y="13"/>
                          <a:pt x="1" y="13"/>
                          <a:pt x="1" y="13"/>
                        </a:cubicBezTo>
                        <a:cubicBezTo>
                          <a:pt x="1" y="13"/>
                          <a:pt x="1" y="13"/>
                          <a:pt x="1" y="13"/>
                        </a:cubicBezTo>
                        <a:cubicBezTo>
                          <a:pt x="1" y="13"/>
                          <a:pt x="1" y="13"/>
                          <a:pt x="1" y="13"/>
                        </a:cubicBezTo>
                        <a:cubicBezTo>
                          <a:pt x="2" y="13"/>
                          <a:pt x="2" y="13"/>
                          <a:pt x="2" y="13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6"/>
                          <a:pt x="3" y="16"/>
                          <a:pt x="3" y="16"/>
                        </a:cubicBezTo>
                        <a:cubicBezTo>
                          <a:pt x="3" y="16"/>
                          <a:pt x="3" y="16"/>
                          <a:pt x="3" y="16"/>
                        </a:cubicBezTo>
                        <a:cubicBezTo>
                          <a:pt x="3" y="16"/>
                          <a:pt x="3" y="16"/>
                          <a:pt x="3" y="16"/>
                        </a:cubicBezTo>
                        <a:cubicBezTo>
                          <a:pt x="3" y="16"/>
                          <a:pt x="3" y="16"/>
                          <a:pt x="3" y="16"/>
                        </a:cubicBezTo>
                        <a:cubicBezTo>
                          <a:pt x="3" y="16"/>
                          <a:pt x="3" y="16"/>
                          <a:pt x="3" y="16"/>
                        </a:cubicBezTo>
                        <a:cubicBezTo>
                          <a:pt x="3" y="16"/>
                          <a:pt x="3" y="16"/>
                          <a:pt x="3" y="16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1" y="21"/>
                          <a:pt x="1" y="21"/>
                          <a:pt x="0" y="22"/>
                        </a:cubicBezTo>
                        <a:lnTo>
                          <a:pt x="26" y="37"/>
                        </a:lnTo>
                        <a:close/>
                        <a:moveTo>
                          <a:pt x="18" y="11"/>
                        </a:moveTo>
                        <a:cubicBezTo>
                          <a:pt x="18" y="11"/>
                          <a:pt x="18" y="11"/>
                          <a:pt x="19" y="11"/>
                        </a:cubicBezTo>
                        <a:cubicBezTo>
                          <a:pt x="20" y="10"/>
                          <a:pt x="21" y="10"/>
                          <a:pt x="22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4" y="9"/>
                          <a:pt x="24" y="9"/>
                          <a:pt x="24" y="9"/>
                        </a:cubicBezTo>
                        <a:cubicBezTo>
                          <a:pt x="24" y="9"/>
                          <a:pt x="24" y="9"/>
                          <a:pt x="24" y="9"/>
                        </a:cubicBezTo>
                        <a:cubicBezTo>
                          <a:pt x="24" y="9"/>
                          <a:pt x="24" y="9"/>
                          <a:pt x="24" y="9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7" y="9"/>
                          <a:pt x="27" y="9"/>
                          <a:pt x="27" y="9"/>
                        </a:cubicBezTo>
                        <a:cubicBezTo>
                          <a:pt x="27" y="9"/>
                          <a:pt x="27" y="9"/>
                          <a:pt x="27" y="9"/>
                        </a:cubicBezTo>
                        <a:cubicBezTo>
                          <a:pt x="27" y="9"/>
                          <a:pt x="27" y="9"/>
                          <a:pt x="27" y="9"/>
                        </a:cubicBezTo>
                        <a:cubicBezTo>
                          <a:pt x="28" y="9"/>
                          <a:pt x="28" y="9"/>
                          <a:pt x="28" y="9"/>
                        </a:cubicBezTo>
                        <a:cubicBezTo>
                          <a:pt x="28" y="9"/>
                          <a:pt x="28" y="9"/>
                          <a:pt x="28" y="9"/>
                        </a:cubicBezTo>
                        <a:cubicBezTo>
                          <a:pt x="28" y="9"/>
                          <a:pt x="28" y="9"/>
                          <a:pt x="28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30" y="9"/>
                          <a:pt x="30" y="9"/>
                          <a:pt x="30" y="9"/>
                        </a:cubicBezTo>
                        <a:cubicBezTo>
                          <a:pt x="30" y="9"/>
                          <a:pt x="30" y="9"/>
                          <a:pt x="30" y="9"/>
                        </a:cubicBezTo>
                        <a:cubicBezTo>
                          <a:pt x="30" y="9"/>
                          <a:pt x="30" y="9"/>
                          <a:pt x="30" y="9"/>
                        </a:cubicBezTo>
                        <a:cubicBezTo>
                          <a:pt x="30" y="10"/>
                          <a:pt x="30" y="10"/>
                          <a:pt x="30" y="10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11"/>
                          <a:pt x="33" y="11"/>
                          <a:pt x="33" y="11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6" y="12"/>
                          <a:pt x="36" y="12"/>
                          <a:pt x="36" y="12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4"/>
                          <a:pt x="36" y="14"/>
                          <a:pt x="36" y="15"/>
                        </a:cubicBezTo>
                        <a:cubicBezTo>
                          <a:pt x="36" y="15"/>
                          <a:pt x="36" y="15"/>
                          <a:pt x="36" y="15"/>
                        </a:cubicBezTo>
                        <a:cubicBezTo>
                          <a:pt x="37" y="16"/>
                          <a:pt x="36" y="17"/>
                          <a:pt x="35" y="18"/>
                        </a:cubicBezTo>
                        <a:cubicBezTo>
                          <a:pt x="35" y="18"/>
                          <a:pt x="35" y="18"/>
                          <a:pt x="35" y="18"/>
                        </a:cubicBezTo>
                        <a:cubicBezTo>
                          <a:pt x="34" y="19"/>
                          <a:pt x="34" y="19"/>
                          <a:pt x="33" y="19"/>
                        </a:cubicBezTo>
                        <a:cubicBezTo>
                          <a:pt x="29" y="22"/>
                          <a:pt x="23" y="22"/>
                          <a:pt x="19" y="19"/>
                        </a:cubicBezTo>
                        <a:cubicBezTo>
                          <a:pt x="16" y="17"/>
                          <a:pt x="15" y="14"/>
                          <a:pt x="17" y="12"/>
                        </a:cubicBezTo>
                        <a:lnTo>
                          <a:pt x="18" y="11"/>
                        </a:lnTo>
                        <a:close/>
                      </a:path>
                    </a:pathLst>
                  </a:custGeom>
                  <a:solidFill>
                    <a:srgbClr val="9CC9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99" name="Freeform 2049">
                    <a:extLst>
                      <a:ext uri="{FF2B5EF4-FFF2-40B4-BE49-F238E27FC236}">
                        <a16:creationId xmlns:a16="http://schemas.microsoft.com/office/drawing/2014/main" id="{1664B93E-FCA7-4080-9127-FCAFD46F9E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5" y="3314"/>
                    <a:ext cx="34" cy="21"/>
                  </a:xfrm>
                  <a:custGeom>
                    <a:avLst/>
                    <a:gdLst>
                      <a:gd name="T0" fmla="*/ 4 w 22"/>
                      <a:gd name="T1" fmla="*/ 10 h 13"/>
                      <a:gd name="T2" fmla="*/ 20 w 22"/>
                      <a:gd name="T3" fmla="*/ 9 h 13"/>
                      <a:gd name="T4" fmla="*/ 21 w 22"/>
                      <a:gd name="T5" fmla="*/ 6 h 13"/>
                      <a:gd name="T6" fmla="*/ 21 w 22"/>
                      <a:gd name="T7" fmla="*/ 4 h 13"/>
                      <a:gd name="T8" fmla="*/ 21 w 22"/>
                      <a:gd name="T9" fmla="*/ 4 h 13"/>
                      <a:gd name="T10" fmla="*/ 21 w 22"/>
                      <a:gd name="T11" fmla="*/ 4 h 13"/>
                      <a:gd name="T12" fmla="*/ 21 w 22"/>
                      <a:gd name="T13" fmla="*/ 4 h 13"/>
                      <a:gd name="T14" fmla="*/ 21 w 22"/>
                      <a:gd name="T15" fmla="*/ 3 h 13"/>
                      <a:gd name="T16" fmla="*/ 20 w 22"/>
                      <a:gd name="T17" fmla="*/ 3 h 13"/>
                      <a:gd name="T18" fmla="*/ 20 w 22"/>
                      <a:gd name="T19" fmla="*/ 3 h 13"/>
                      <a:gd name="T20" fmla="*/ 20 w 22"/>
                      <a:gd name="T21" fmla="*/ 3 h 13"/>
                      <a:gd name="T22" fmla="*/ 20 w 22"/>
                      <a:gd name="T23" fmla="*/ 3 h 13"/>
                      <a:gd name="T24" fmla="*/ 19 w 22"/>
                      <a:gd name="T25" fmla="*/ 2 h 13"/>
                      <a:gd name="T26" fmla="*/ 19 w 22"/>
                      <a:gd name="T27" fmla="*/ 2 h 13"/>
                      <a:gd name="T28" fmla="*/ 19 w 22"/>
                      <a:gd name="T29" fmla="*/ 2 h 13"/>
                      <a:gd name="T30" fmla="*/ 18 w 22"/>
                      <a:gd name="T31" fmla="*/ 1 h 13"/>
                      <a:gd name="T32" fmla="*/ 17 w 22"/>
                      <a:gd name="T33" fmla="*/ 1 h 13"/>
                      <a:gd name="T34" fmla="*/ 17 w 22"/>
                      <a:gd name="T35" fmla="*/ 1 h 13"/>
                      <a:gd name="T36" fmla="*/ 16 w 22"/>
                      <a:gd name="T37" fmla="*/ 1 h 13"/>
                      <a:gd name="T38" fmla="*/ 15 w 22"/>
                      <a:gd name="T39" fmla="*/ 1 h 13"/>
                      <a:gd name="T40" fmla="*/ 15 w 22"/>
                      <a:gd name="T41" fmla="*/ 0 h 13"/>
                      <a:gd name="T42" fmla="*/ 14 w 22"/>
                      <a:gd name="T43" fmla="*/ 0 h 13"/>
                      <a:gd name="T44" fmla="*/ 14 w 22"/>
                      <a:gd name="T45" fmla="*/ 0 h 13"/>
                      <a:gd name="T46" fmla="*/ 13 w 22"/>
                      <a:gd name="T47" fmla="*/ 0 h 13"/>
                      <a:gd name="T48" fmla="*/ 13 w 22"/>
                      <a:gd name="T49" fmla="*/ 0 h 13"/>
                      <a:gd name="T50" fmla="*/ 12 w 22"/>
                      <a:gd name="T51" fmla="*/ 0 h 13"/>
                      <a:gd name="T52" fmla="*/ 11 w 22"/>
                      <a:gd name="T53" fmla="*/ 0 h 13"/>
                      <a:gd name="T54" fmla="*/ 11 w 22"/>
                      <a:gd name="T55" fmla="*/ 0 h 13"/>
                      <a:gd name="T56" fmla="*/ 10 w 22"/>
                      <a:gd name="T57" fmla="*/ 0 h 13"/>
                      <a:gd name="T58" fmla="*/ 9 w 22"/>
                      <a:gd name="T59" fmla="*/ 0 h 13"/>
                      <a:gd name="T60" fmla="*/ 8 w 22"/>
                      <a:gd name="T61" fmla="*/ 0 h 13"/>
                      <a:gd name="T62" fmla="*/ 8 w 22"/>
                      <a:gd name="T63" fmla="*/ 0 h 13"/>
                      <a:gd name="T64" fmla="*/ 7 w 22"/>
                      <a:gd name="T65" fmla="*/ 0 h 13"/>
                      <a:gd name="T66" fmla="*/ 3 w 22"/>
                      <a:gd name="T67" fmla="*/ 2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22" h="13">
                        <a:moveTo>
                          <a:pt x="2" y="3"/>
                        </a:moveTo>
                        <a:cubicBezTo>
                          <a:pt x="0" y="5"/>
                          <a:pt x="1" y="8"/>
                          <a:pt x="4" y="10"/>
                        </a:cubicBezTo>
                        <a:cubicBezTo>
                          <a:pt x="8" y="13"/>
                          <a:pt x="14" y="13"/>
                          <a:pt x="18" y="10"/>
                        </a:cubicBezTo>
                        <a:cubicBezTo>
                          <a:pt x="19" y="10"/>
                          <a:pt x="19" y="10"/>
                          <a:pt x="20" y="9"/>
                        </a:cubicBezTo>
                        <a:cubicBezTo>
                          <a:pt x="20" y="9"/>
                          <a:pt x="20" y="9"/>
                          <a:pt x="20" y="9"/>
                        </a:cubicBezTo>
                        <a:cubicBezTo>
                          <a:pt x="21" y="8"/>
                          <a:pt x="22" y="7"/>
                          <a:pt x="21" y="6"/>
                        </a:cubicBezTo>
                        <a:cubicBezTo>
                          <a:pt x="21" y="6"/>
                          <a:pt x="21" y="6"/>
                          <a:pt x="21" y="6"/>
                        </a:cubicBezTo>
                        <a:cubicBezTo>
                          <a:pt x="21" y="5"/>
                          <a:pt x="21" y="5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3"/>
                          <a:pt x="21" y="3"/>
                          <a:pt x="21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1"/>
                          <a:pt x="18" y="1"/>
                          <a:pt x="18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6" y="1"/>
                          <a:pt x="5" y="1"/>
                          <a:pt x="4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lnTo>
                          <a:pt x="2" y="3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00" name="Freeform 2050">
                    <a:extLst>
                      <a:ext uri="{FF2B5EF4-FFF2-40B4-BE49-F238E27FC236}">
                        <a16:creationId xmlns:a16="http://schemas.microsoft.com/office/drawing/2014/main" id="{3A91C741-01D0-4B6B-A478-8312AFB88D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7" y="3333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01" name="Rectangle 2051">
                    <a:extLst>
                      <a:ext uri="{FF2B5EF4-FFF2-40B4-BE49-F238E27FC236}">
                        <a16:creationId xmlns:a16="http://schemas.microsoft.com/office/drawing/2014/main" id="{B1DB51DD-D0BA-4EC3-8704-C5DCDBCE12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4" y="3333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02" name="Rectangle 2052">
                    <a:extLst>
                      <a:ext uri="{FF2B5EF4-FFF2-40B4-BE49-F238E27FC236}">
                        <a16:creationId xmlns:a16="http://schemas.microsoft.com/office/drawing/2014/main" id="{FD404034-AA0D-402F-AEF0-075D6D584E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0" y="3333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03" name="Rectangle 2053">
                    <a:extLst>
                      <a:ext uri="{FF2B5EF4-FFF2-40B4-BE49-F238E27FC236}">
                        <a16:creationId xmlns:a16="http://schemas.microsoft.com/office/drawing/2014/main" id="{B53D0B4E-B6DB-4A1A-8E7E-27F0649F20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9" y="3333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04" name="Rectangle 2054">
                    <a:extLst>
                      <a:ext uri="{FF2B5EF4-FFF2-40B4-BE49-F238E27FC236}">
                        <a16:creationId xmlns:a16="http://schemas.microsoft.com/office/drawing/2014/main" id="{6C757ACE-507F-431F-B1FF-F9C4FCD63E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7" y="3333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05" name="Rectangle 2055">
                    <a:extLst>
                      <a:ext uri="{FF2B5EF4-FFF2-40B4-BE49-F238E27FC236}">
                        <a16:creationId xmlns:a16="http://schemas.microsoft.com/office/drawing/2014/main" id="{BE407336-24F5-4D48-A6AF-CE02777A78F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5" y="3335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06" name="Rectangle 2056">
                    <a:extLst>
                      <a:ext uri="{FF2B5EF4-FFF2-40B4-BE49-F238E27FC236}">
                        <a16:creationId xmlns:a16="http://schemas.microsoft.com/office/drawing/2014/main" id="{973DBA9C-F712-4297-A751-42CA0DACE3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7" y="3335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07" name="Rectangle 2057">
                    <a:extLst>
                      <a:ext uri="{FF2B5EF4-FFF2-40B4-BE49-F238E27FC236}">
                        <a16:creationId xmlns:a16="http://schemas.microsoft.com/office/drawing/2014/main" id="{E9445C4F-0D0A-48CB-B3B0-C9A0796EE2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2" y="3333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08" name="Rectangle 2058">
                    <a:extLst>
                      <a:ext uri="{FF2B5EF4-FFF2-40B4-BE49-F238E27FC236}">
                        <a16:creationId xmlns:a16="http://schemas.microsoft.com/office/drawing/2014/main" id="{92B73BC0-654F-4FE9-B54F-B1494F400E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0" y="3333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09" name="Rectangle 2059">
                    <a:extLst>
                      <a:ext uri="{FF2B5EF4-FFF2-40B4-BE49-F238E27FC236}">
                        <a16:creationId xmlns:a16="http://schemas.microsoft.com/office/drawing/2014/main" id="{36E4145E-8A52-436F-A67B-938D545A7E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4" y="3333"/>
                    <a:ext cx="1" cy="2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10" name="Rectangle 2060">
                    <a:extLst>
                      <a:ext uri="{FF2B5EF4-FFF2-40B4-BE49-F238E27FC236}">
                        <a16:creationId xmlns:a16="http://schemas.microsoft.com/office/drawing/2014/main" id="{F0670E52-EF66-46BD-9BC8-5BBB49CD0B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7" y="3335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11" name="Rectangle 2061">
                    <a:extLst>
                      <a:ext uri="{FF2B5EF4-FFF2-40B4-BE49-F238E27FC236}">
                        <a16:creationId xmlns:a16="http://schemas.microsoft.com/office/drawing/2014/main" id="{A1B18379-E5EA-4A44-AC88-F30AFABF64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0" y="3336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12" name="Rectangle 2062">
                    <a:extLst>
                      <a:ext uri="{FF2B5EF4-FFF2-40B4-BE49-F238E27FC236}">
                        <a16:creationId xmlns:a16="http://schemas.microsoft.com/office/drawing/2014/main" id="{D0E4E1D2-0D78-45CD-BB4C-AD82B523B4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1" y="3336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13" name="Freeform 2063">
                    <a:extLst>
                      <a:ext uri="{FF2B5EF4-FFF2-40B4-BE49-F238E27FC236}">
                        <a16:creationId xmlns:a16="http://schemas.microsoft.com/office/drawing/2014/main" id="{8777840F-296F-43D2-A007-856D0A8C79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4" y="3338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1 w 1"/>
                      <a:gd name="T3" fmla="*/ 0 w 1"/>
                      <a:gd name="T4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14" name="Rectangle 2064">
                    <a:extLst>
                      <a:ext uri="{FF2B5EF4-FFF2-40B4-BE49-F238E27FC236}">
                        <a16:creationId xmlns:a16="http://schemas.microsoft.com/office/drawing/2014/main" id="{8CEE30C9-D46B-4BE6-9C42-4A105F19AB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8" y="3335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15" name="Rectangle 2065">
                    <a:extLst>
                      <a:ext uri="{FF2B5EF4-FFF2-40B4-BE49-F238E27FC236}">
                        <a16:creationId xmlns:a16="http://schemas.microsoft.com/office/drawing/2014/main" id="{948CC986-73FC-45B0-BF7C-5B1943CECD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8" y="3341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16" name="Rectangle 2066">
                    <a:extLst>
                      <a:ext uri="{FF2B5EF4-FFF2-40B4-BE49-F238E27FC236}">
                        <a16:creationId xmlns:a16="http://schemas.microsoft.com/office/drawing/2014/main" id="{678A4BF7-2A46-4DD9-A6C3-1B624B9CAC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6" y="334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17" name="Freeform 2067">
                    <a:extLst>
                      <a:ext uri="{FF2B5EF4-FFF2-40B4-BE49-F238E27FC236}">
                        <a16:creationId xmlns:a16="http://schemas.microsoft.com/office/drawing/2014/main" id="{092B18A8-621F-4526-ABF8-4773208E23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4" y="3338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18" name="Rectangle 2068">
                    <a:extLst>
                      <a:ext uri="{FF2B5EF4-FFF2-40B4-BE49-F238E27FC236}">
                        <a16:creationId xmlns:a16="http://schemas.microsoft.com/office/drawing/2014/main" id="{B70E554C-4859-4112-83FC-7890297C78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6" y="334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19" name="Rectangle 2069">
                    <a:extLst>
                      <a:ext uri="{FF2B5EF4-FFF2-40B4-BE49-F238E27FC236}">
                        <a16:creationId xmlns:a16="http://schemas.microsoft.com/office/drawing/2014/main" id="{FED84823-272A-43A6-9889-5F5285BDE4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4" y="3338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20" name="Rectangle 2070">
                    <a:extLst>
                      <a:ext uri="{FF2B5EF4-FFF2-40B4-BE49-F238E27FC236}">
                        <a16:creationId xmlns:a16="http://schemas.microsoft.com/office/drawing/2014/main" id="{B97A33BB-F1DE-4855-A842-40E54FD558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8" y="3341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21" name="Freeform 2071">
                    <a:extLst>
                      <a:ext uri="{FF2B5EF4-FFF2-40B4-BE49-F238E27FC236}">
                        <a16:creationId xmlns:a16="http://schemas.microsoft.com/office/drawing/2014/main" id="{81FF49D6-25C9-4D2D-8F9B-F3D9B37DDD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9" y="3341"/>
                    <a:ext cx="1" cy="2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1 w 1"/>
                      <a:gd name="T3" fmla="*/ 0 h 2"/>
                      <a:gd name="T4" fmla="*/ 0 w 1"/>
                      <a:gd name="T5" fmla="*/ 2 h 2"/>
                      <a:gd name="T6" fmla="*/ 1 w 1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2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22" name="Freeform 2072">
                    <a:extLst>
                      <a:ext uri="{FF2B5EF4-FFF2-40B4-BE49-F238E27FC236}">
                        <a16:creationId xmlns:a16="http://schemas.microsoft.com/office/drawing/2014/main" id="{9B1906C9-C527-4E0B-B89E-1C18DB022F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2" y="3333"/>
                    <a:ext cx="28" cy="16"/>
                  </a:xfrm>
                  <a:custGeom>
                    <a:avLst/>
                    <a:gdLst>
                      <a:gd name="T0" fmla="*/ 18 w 18"/>
                      <a:gd name="T1" fmla="*/ 0 h 10"/>
                      <a:gd name="T2" fmla="*/ 17 w 18"/>
                      <a:gd name="T3" fmla="*/ 0 h 10"/>
                      <a:gd name="T4" fmla="*/ 16 w 18"/>
                      <a:gd name="T5" fmla="*/ 0 h 10"/>
                      <a:gd name="T6" fmla="*/ 16 w 18"/>
                      <a:gd name="T7" fmla="*/ 0 h 10"/>
                      <a:gd name="T8" fmla="*/ 16 w 18"/>
                      <a:gd name="T9" fmla="*/ 0 h 10"/>
                      <a:gd name="T10" fmla="*/ 15 w 18"/>
                      <a:gd name="T11" fmla="*/ 0 h 10"/>
                      <a:gd name="T12" fmla="*/ 15 w 18"/>
                      <a:gd name="T13" fmla="*/ 0 h 10"/>
                      <a:gd name="T14" fmla="*/ 15 w 18"/>
                      <a:gd name="T15" fmla="*/ 0 h 10"/>
                      <a:gd name="T16" fmla="*/ 14 w 18"/>
                      <a:gd name="T17" fmla="*/ 0 h 10"/>
                      <a:gd name="T18" fmla="*/ 14 w 18"/>
                      <a:gd name="T19" fmla="*/ 0 h 10"/>
                      <a:gd name="T20" fmla="*/ 14 w 18"/>
                      <a:gd name="T21" fmla="*/ 0 h 10"/>
                      <a:gd name="T22" fmla="*/ 13 w 18"/>
                      <a:gd name="T23" fmla="*/ 0 h 10"/>
                      <a:gd name="T24" fmla="*/ 13 w 18"/>
                      <a:gd name="T25" fmla="*/ 0 h 10"/>
                      <a:gd name="T26" fmla="*/ 12 w 18"/>
                      <a:gd name="T27" fmla="*/ 0 h 10"/>
                      <a:gd name="T28" fmla="*/ 12 w 18"/>
                      <a:gd name="T29" fmla="*/ 1 h 10"/>
                      <a:gd name="T30" fmla="*/ 11 w 18"/>
                      <a:gd name="T31" fmla="*/ 1 h 10"/>
                      <a:gd name="T32" fmla="*/ 11 w 18"/>
                      <a:gd name="T33" fmla="*/ 1 h 10"/>
                      <a:gd name="T34" fmla="*/ 10 w 18"/>
                      <a:gd name="T35" fmla="*/ 1 h 10"/>
                      <a:gd name="T36" fmla="*/ 10 w 18"/>
                      <a:gd name="T37" fmla="*/ 1 h 10"/>
                      <a:gd name="T38" fmla="*/ 10 w 18"/>
                      <a:gd name="T39" fmla="*/ 1 h 10"/>
                      <a:gd name="T40" fmla="*/ 9 w 18"/>
                      <a:gd name="T41" fmla="*/ 1 h 10"/>
                      <a:gd name="T42" fmla="*/ 9 w 18"/>
                      <a:gd name="T43" fmla="*/ 1 h 10"/>
                      <a:gd name="T44" fmla="*/ 8 w 18"/>
                      <a:gd name="T45" fmla="*/ 2 h 10"/>
                      <a:gd name="T46" fmla="*/ 8 w 18"/>
                      <a:gd name="T47" fmla="*/ 2 h 10"/>
                      <a:gd name="T48" fmla="*/ 7 w 18"/>
                      <a:gd name="T49" fmla="*/ 2 h 10"/>
                      <a:gd name="T50" fmla="*/ 7 w 18"/>
                      <a:gd name="T51" fmla="*/ 2 h 10"/>
                      <a:gd name="T52" fmla="*/ 6 w 18"/>
                      <a:gd name="T53" fmla="*/ 3 h 10"/>
                      <a:gd name="T54" fmla="*/ 6 w 18"/>
                      <a:gd name="T55" fmla="*/ 3 h 10"/>
                      <a:gd name="T56" fmla="*/ 5 w 18"/>
                      <a:gd name="T57" fmla="*/ 3 h 10"/>
                      <a:gd name="T58" fmla="*/ 5 w 18"/>
                      <a:gd name="T59" fmla="*/ 3 h 10"/>
                      <a:gd name="T60" fmla="*/ 5 w 18"/>
                      <a:gd name="T61" fmla="*/ 3 h 10"/>
                      <a:gd name="T62" fmla="*/ 5 w 18"/>
                      <a:gd name="T63" fmla="*/ 4 h 10"/>
                      <a:gd name="T64" fmla="*/ 4 w 18"/>
                      <a:gd name="T65" fmla="*/ 4 h 10"/>
                      <a:gd name="T66" fmla="*/ 4 w 18"/>
                      <a:gd name="T67" fmla="*/ 4 h 10"/>
                      <a:gd name="T68" fmla="*/ 4 w 18"/>
                      <a:gd name="T69" fmla="*/ 4 h 10"/>
                      <a:gd name="T70" fmla="*/ 4 w 18"/>
                      <a:gd name="T71" fmla="*/ 5 h 10"/>
                      <a:gd name="T72" fmla="*/ 3 w 18"/>
                      <a:gd name="T73" fmla="*/ 5 h 10"/>
                      <a:gd name="T74" fmla="*/ 3 w 18"/>
                      <a:gd name="T75" fmla="*/ 5 h 10"/>
                      <a:gd name="T76" fmla="*/ 3 w 18"/>
                      <a:gd name="T77" fmla="*/ 5 h 10"/>
                      <a:gd name="T78" fmla="*/ 3 w 18"/>
                      <a:gd name="T79" fmla="*/ 5 h 10"/>
                      <a:gd name="T80" fmla="*/ 2 w 18"/>
                      <a:gd name="T81" fmla="*/ 6 h 10"/>
                      <a:gd name="T82" fmla="*/ 2 w 18"/>
                      <a:gd name="T83" fmla="*/ 6 h 10"/>
                      <a:gd name="T84" fmla="*/ 2 w 18"/>
                      <a:gd name="T85" fmla="*/ 6 h 10"/>
                      <a:gd name="T86" fmla="*/ 1 w 18"/>
                      <a:gd name="T87" fmla="*/ 7 h 10"/>
                      <a:gd name="T88" fmla="*/ 1 w 18"/>
                      <a:gd name="T89" fmla="*/ 8 h 10"/>
                      <a:gd name="T90" fmla="*/ 1 w 18"/>
                      <a:gd name="T91" fmla="*/ 8 h 10"/>
                      <a:gd name="T92" fmla="*/ 0 w 18"/>
                      <a:gd name="T93" fmla="*/ 10 h 10"/>
                      <a:gd name="T94" fmla="*/ 18 w 18"/>
                      <a:gd name="T95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8" h="10">
                        <a:moveTo>
                          <a:pt x="18" y="0"/>
                        </a:move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0" y="9"/>
                          <a:pt x="0" y="9"/>
                          <a:pt x="0" y="1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23" name="Freeform 2073">
                    <a:extLst>
                      <a:ext uri="{FF2B5EF4-FFF2-40B4-BE49-F238E27FC236}">
                        <a16:creationId xmlns:a16="http://schemas.microsoft.com/office/drawing/2014/main" id="{93C4A67C-556E-4F80-A962-B22BCC0A71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8" y="3335"/>
                    <a:ext cx="40" cy="23"/>
                  </a:xfrm>
                  <a:custGeom>
                    <a:avLst/>
                    <a:gdLst>
                      <a:gd name="T0" fmla="*/ 0 w 40"/>
                      <a:gd name="T1" fmla="*/ 0 h 23"/>
                      <a:gd name="T2" fmla="*/ 0 w 40"/>
                      <a:gd name="T3" fmla="*/ 0 h 23"/>
                      <a:gd name="T4" fmla="*/ 40 w 40"/>
                      <a:gd name="T5" fmla="*/ 23 h 23"/>
                      <a:gd name="T6" fmla="*/ 0 w 40"/>
                      <a:gd name="T7" fmla="*/ 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0" h="2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0" y="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B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24" name="Freeform 2074">
                    <a:extLst>
                      <a:ext uri="{FF2B5EF4-FFF2-40B4-BE49-F238E27FC236}">
                        <a16:creationId xmlns:a16="http://schemas.microsoft.com/office/drawing/2014/main" id="{5B0A42D0-E8C3-47A3-B890-8CFE6468CD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8" y="3349"/>
                    <a:ext cx="16" cy="9"/>
                  </a:xfrm>
                  <a:custGeom>
                    <a:avLst/>
                    <a:gdLst>
                      <a:gd name="T0" fmla="*/ 16 w 16"/>
                      <a:gd name="T1" fmla="*/ 0 h 9"/>
                      <a:gd name="T2" fmla="*/ 0 w 16"/>
                      <a:gd name="T3" fmla="*/ 9 h 9"/>
                      <a:gd name="T4" fmla="*/ 16 w 16"/>
                      <a:gd name="T5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6" h="9">
                        <a:moveTo>
                          <a:pt x="16" y="0"/>
                        </a:moveTo>
                        <a:lnTo>
                          <a:pt x="0" y="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7CA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25" name="Freeform 2075">
                    <a:extLst>
                      <a:ext uri="{FF2B5EF4-FFF2-40B4-BE49-F238E27FC236}">
                        <a16:creationId xmlns:a16="http://schemas.microsoft.com/office/drawing/2014/main" id="{7E74FD68-87C5-4881-96C4-7E9BF7754F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9" y="3327"/>
                    <a:ext cx="62" cy="58"/>
                  </a:xfrm>
                  <a:custGeom>
                    <a:avLst/>
                    <a:gdLst>
                      <a:gd name="T0" fmla="*/ 62 w 62"/>
                      <a:gd name="T1" fmla="*/ 36 h 58"/>
                      <a:gd name="T2" fmla="*/ 0 w 62"/>
                      <a:gd name="T3" fmla="*/ 0 h 58"/>
                      <a:gd name="T4" fmla="*/ 0 w 62"/>
                      <a:gd name="T5" fmla="*/ 22 h 58"/>
                      <a:gd name="T6" fmla="*/ 62 w 62"/>
                      <a:gd name="T7" fmla="*/ 58 h 58"/>
                      <a:gd name="T8" fmla="*/ 62 w 62"/>
                      <a:gd name="T9" fmla="*/ 36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2" h="58">
                        <a:moveTo>
                          <a:pt x="62" y="36"/>
                        </a:moveTo>
                        <a:lnTo>
                          <a:pt x="0" y="0"/>
                        </a:lnTo>
                        <a:lnTo>
                          <a:pt x="0" y="22"/>
                        </a:lnTo>
                        <a:lnTo>
                          <a:pt x="62" y="58"/>
                        </a:lnTo>
                        <a:lnTo>
                          <a:pt x="62" y="36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26" name="Freeform 2076">
                    <a:extLst>
                      <a:ext uri="{FF2B5EF4-FFF2-40B4-BE49-F238E27FC236}">
                        <a16:creationId xmlns:a16="http://schemas.microsoft.com/office/drawing/2014/main" id="{2D5485DD-95FF-4C1A-A051-5C8B4C32D9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9" y="3281"/>
                    <a:ext cx="140" cy="82"/>
                  </a:xfrm>
                  <a:custGeom>
                    <a:avLst/>
                    <a:gdLst>
                      <a:gd name="T0" fmla="*/ 46 w 90"/>
                      <a:gd name="T1" fmla="*/ 49 h 52"/>
                      <a:gd name="T2" fmla="*/ 22 w 90"/>
                      <a:gd name="T3" fmla="*/ 32 h 52"/>
                      <a:gd name="T4" fmla="*/ 22 w 90"/>
                      <a:gd name="T5" fmla="*/ 32 h 52"/>
                      <a:gd name="T6" fmla="*/ 22 w 90"/>
                      <a:gd name="T7" fmla="*/ 32 h 52"/>
                      <a:gd name="T8" fmla="*/ 23 w 90"/>
                      <a:gd name="T9" fmla="*/ 31 h 52"/>
                      <a:gd name="T10" fmla="*/ 23 w 90"/>
                      <a:gd name="T11" fmla="*/ 31 h 52"/>
                      <a:gd name="T12" fmla="*/ 23 w 90"/>
                      <a:gd name="T13" fmla="*/ 31 h 52"/>
                      <a:gd name="T14" fmla="*/ 23 w 90"/>
                      <a:gd name="T15" fmla="*/ 31 h 52"/>
                      <a:gd name="T16" fmla="*/ 23 w 90"/>
                      <a:gd name="T17" fmla="*/ 30 h 52"/>
                      <a:gd name="T18" fmla="*/ 23 w 90"/>
                      <a:gd name="T19" fmla="*/ 30 h 52"/>
                      <a:gd name="T20" fmla="*/ 23 w 90"/>
                      <a:gd name="T21" fmla="*/ 29 h 52"/>
                      <a:gd name="T22" fmla="*/ 23 w 90"/>
                      <a:gd name="T23" fmla="*/ 29 h 52"/>
                      <a:gd name="T24" fmla="*/ 23 w 90"/>
                      <a:gd name="T25" fmla="*/ 29 h 52"/>
                      <a:gd name="T26" fmla="*/ 23 w 90"/>
                      <a:gd name="T27" fmla="*/ 29 h 52"/>
                      <a:gd name="T28" fmla="*/ 23 w 90"/>
                      <a:gd name="T29" fmla="*/ 28 h 52"/>
                      <a:gd name="T30" fmla="*/ 23 w 90"/>
                      <a:gd name="T31" fmla="*/ 28 h 52"/>
                      <a:gd name="T32" fmla="*/ 23 w 90"/>
                      <a:gd name="T33" fmla="*/ 28 h 52"/>
                      <a:gd name="T34" fmla="*/ 23 w 90"/>
                      <a:gd name="T35" fmla="*/ 27 h 52"/>
                      <a:gd name="T36" fmla="*/ 23 w 90"/>
                      <a:gd name="T37" fmla="*/ 27 h 52"/>
                      <a:gd name="T38" fmla="*/ 23 w 90"/>
                      <a:gd name="T39" fmla="*/ 27 h 52"/>
                      <a:gd name="T40" fmla="*/ 22 w 90"/>
                      <a:gd name="T41" fmla="*/ 26 h 52"/>
                      <a:gd name="T42" fmla="*/ 22 w 90"/>
                      <a:gd name="T43" fmla="*/ 26 h 52"/>
                      <a:gd name="T44" fmla="*/ 22 w 90"/>
                      <a:gd name="T45" fmla="*/ 26 h 52"/>
                      <a:gd name="T46" fmla="*/ 22 w 90"/>
                      <a:gd name="T47" fmla="*/ 26 h 52"/>
                      <a:gd name="T48" fmla="*/ 21 w 90"/>
                      <a:gd name="T49" fmla="*/ 25 h 52"/>
                      <a:gd name="T50" fmla="*/ 21 w 90"/>
                      <a:gd name="T51" fmla="*/ 25 h 52"/>
                      <a:gd name="T52" fmla="*/ 21 w 90"/>
                      <a:gd name="T53" fmla="*/ 25 h 52"/>
                      <a:gd name="T54" fmla="*/ 20 w 90"/>
                      <a:gd name="T55" fmla="*/ 24 h 52"/>
                      <a:gd name="T56" fmla="*/ 20 w 90"/>
                      <a:gd name="T57" fmla="*/ 24 h 52"/>
                      <a:gd name="T58" fmla="*/ 41 w 90"/>
                      <a:gd name="T59" fmla="*/ 12 h 52"/>
                      <a:gd name="T60" fmla="*/ 54 w 90"/>
                      <a:gd name="T61" fmla="*/ 13 h 52"/>
                      <a:gd name="T62" fmla="*/ 58 w 90"/>
                      <a:gd name="T63" fmla="*/ 12 h 52"/>
                      <a:gd name="T64" fmla="*/ 90 w 90"/>
                      <a:gd name="T65" fmla="*/ 23 h 52"/>
                      <a:gd name="T66" fmla="*/ 0 w 90"/>
                      <a:gd name="T67" fmla="*/ 29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90" h="52">
                        <a:moveTo>
                          <a:pt x="40" y="52"/>
                        </a:moveTo>
                        <a:cubicBezTo>
                          <a:pt x="46" y="49"/>
                          <a:pt x="46" y="49"/>
                          <a:pt x="46" y="49"/>
                        </a:cubicBezTo>
                        <a:cubicBezTo>
                          <a:pt x="20" y="34"/>
                          <a:pt x="20" y="34"/>
                          <a:pt x="20" y="34"/>
                        </a:cubicBezTo>
                        <a:cubicBezTo>
                          <a:pt x="21" y="33"/>
                          <a:pt x="21" y="33"/>
                          <a:pt x="22" y="32"/>
                        </a:cubicBezTo>
                        <a:cubicBezTo>
                          <a:pt x="22" y="32"/>
                          <a:pt x="22" y="32"/>
                          <a:pt x="22" y="32"/>
                        </a:cubicBezTo>
                        <a:cubicBezTo>
                          <a:pt x="22" y="32"/>
                          <a:pt x="22" y="32"/>
                          <a:pt x="22" y="32"/>
                        </a:cubicBezTo>
                        <a:cubicBezTo>
                          <a:pt x="22" y="32"/>
                          <a:pt x="22" y="32"/>
                          <a:pt x="22" y="32"/>
                        </a:cubicBezTo>
                        <a:cubicBezTo>
                          <a:pt x="22" y="32"/>
                          <a:pt x="22" y="32"/>
                          <a:pt x="22" y="32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0"/>
                          <a:pt x="23" y="30"/>
                          <a:pt x="23" y="30"/>
                        </a:cubicBezTo>
                        <a:cubicBezTo>
                          <a:pt x="23" y="30"/>
                          <a:pt x="23" y="30"/>
                          <a:pt x="23" y="30"/>
                        </a:cubicBezTo>
                        <a:cubicBezTo>
                          <a:pt x="23" y="30"/>
                          <a:pt x="23" y="30"/>
                          <a:pt x="23" y="30"/>
                        </a:cubicBezTo>
                        <a:cubicBezTo>
                          <a:pt x="23" y="30"/>
                          <a:pt x="23" y="30"/>
                          <a:pt x="23" y="30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8"/>
                          <a:pt x="23" y="28"/>
                          <a:pt x="23" y="28"/>
                        </a:cubicBezTo>
                        <a:cubicBezTo>
                          <a:pt x="23" y="28"/>
                          <a:pt x="23" y="28"/>
                          <a:pt x="23" y="28"/>
                        </a:cubicBezTo>
                        <a:cubicBezTo>
                          <a:pt x="23" y="28"/>
                          <a:pt x="23" y="28"/>
                          <a:pt x="23" y="28"/>
                        </a:cubicBezTo>
                        <a:cubicBezTo>
                          <a:pt x="23" y="28"/>
                          <a:pt x="23" y="28"/>
                          <a:pt x="23" y="28"/>
                        </a:cubicBezTo>
                        <a:cubicBezTo>
                          <a:pt x="23" y="28"/>
                          <a:pt x="23" y="28"/>
                          <a:pt x="23" y="28"/>
                        </a:cubicBezTo>
                        <a:cubicBezTo>
                          <a:pt x="23" y="28"/>
                          <a:pt x="23" y="28"/>
                          <a:pt x="23" y="28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5"/>
                          <a:pt x="22" y="25"/>
                          <a:pt x="22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41" y="12"/>
                          <a:pt x="41" y="12"/>
                          <a:pt x="41" y="12"/>
                        </a:cubicBezTo>
                        <a:cubicBezTo>
                          <a:pt x="43" y="13"/>
                          <a:pt x="46" y="14"/>
                          <a:pt x="48" y="14"/>
                        </a:cubicBezTo>
                        <a:cubicBezTo>
                          <a:pt x="50" y="14"/>
                          <a:pt x="52" y="14"/>
                          <a:pt x="54" y="13"/>
                        </a:cubicBezTo>
                        <a:cubicBezTo>
                          <a:pt x="55" y="13"/>
                          <a:pt x="56" y="13"/>
                          <a:pt x="57" y="12"/>
                        </a:cubicBezTo>
                        <a:cubicBezTo>
                          <a:pt x="58" y="12"/>
                          <a:pt x="58" y="12"/>
                          <a:pt x="58" y="12"/>
                        </a:cubicBezTo>
                        <a:cubicBezTo>
                          <a:pt x="84" y="27"/>
                          <a:pt x="84" y="27"/>
                          <a:pt x="84" y="27"/>
                        </a:cubicBezTo>
                        <a:cubicBezTo>
                          <a:pt x="90" y="23"/>
                          <a:pt x="90" y="23"/>
                          <a:pt x="90" y="23"/>
                        </a:cubicBezTo>
                        <a:cubicBezTo>
                          <a:pt x="49" y="0"/>
                          <a:pt x="49" y="0"/>
                          <a:pt x="49" y="0"/>
                        </a:cubicBezTo>
                        <a:cubicBezTo>
                          <a:pt x="0" y="29"/>
                          <a:pt x="0" y="29"/>
                          <a:pt x="0" y="29"/>
                        </a:cubicBezTo>
                        <a:lnTo>
                          <a:pt x="40" y="52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27" name="Freeform 2077">
                    <a:extLst>
                      <a:ext uri="{FF2B5EF4-FFF2-40B4-BE49-F238E27FC236}">
                        <a16:creationId xmlns:a16="http://schemas.microsoft.com/office/drawing/2014/main" id="{559FC653-5181-4762-A65E-ED8C83F446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7" y="3317"/>
                    <a:ext cx="84" cy="51"/>
                  </a:xfrm>
                  <a:custGeom>
                    <a:avLst/>
                    <a:gdLst>
                      <a:gd name="T0" fmla="*/ 68 w 84"/>
                      <a:gd name="T1" fmla="*/ 7 h 51"/>
                      <a:gd name="T2" fmla="*/ 53 w 84"/>
                      <a:gd name="T3" fmla="*/ 16 h 51"/>
                      <a:gd name="T4" fmla="*/ 25 w 84"/>
                      <a:gd name="T5" fmla="*/ 32 h 51"/>
                      <a:gd name="T6" fmla="*/ 9 w 84"/>
                      <a:gd name="T7" fmla="*/ 41 h 51"/>
                      <a:gd name="T8" fmla="*/ 0 w 84"/>
                      <a:gd name="T9" fmla="*/ 46 h 51"/>
                      <a:gd name="T10" fmla="*/ 8 w 84"/>
                      <a:gd name="T11" fmla="*/ 51 h 51"/>
                      <a:gd name="T12" fmla="*/ 84 w 84"/>
                      <a:gd name="T13" fmla="*/ 5 h 51"/>
                      <a:gd name="T14" fmla="*/ 78 w 84"/>
                      <a:gd name="T15" fmla="*/ 0 h 51"/>
                      <a:gd name="T16" fmla="*/ 68 w 84"/>
                      <a:gd name="T17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4" h="51">
                        <a:moveTo>
                          <a:pt x="68" y="7"/>
                        </a:moveTo>
                        <a:lnTo>
                          <a:pt x="53" y="16"/>
                        </a:lnTo>
                        <a:lnTo>
                          <a:pt x="25" y="32"/>
                        </a:lnTo>
                        <a:lnTo>
                          <a:pt x="9" y="41"/>
                        </a:lnTo>
                        <a:lnTo>
                          <a:pt x="0" y="46"/>
                        </a:lnTo>
                        <a:lnTo>
                          <a:pt x="8" y="51"/>
                        </a:lnTo>
                        <a:lnTo>
                          <a:pt x="84" y="5"/>
                        </a:lnTo>
                        <a:lnTo>
                          <a:pt x="78" y="0"/>
                        </a:lnTo>
                        <a:lnTo>
                          <a:pt x="68" y="7"/>
                        </a:lnTo>
                        <a:close/>
                      </a:path>
                    </a:pathLst>
                  </a:custGeom>
                  <a:solidFill>
                    <a:srgbClr val="B9B49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28" name="Freeform 2078">
                    <a:extLst>
                      <a:ext uri="{FF2B5EF4-FFF2-40B4-BE49-F238E27FC236}">
                        <a16:creationId xmlns:a16="http://schemas.microsoft.com/office/drawing/2014/main" id="{4A8F97BD-0BEB-462A-B94D-3FD8E9BCD8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7" y="3363"/>
                    <a:ext cx="8" cy="27"/>
                  </a:xfrm>
                  <a:custGeom>
                    <a:avLst/>
                    <a:gdLst>
                      <a:gd name="T0" fmla="*/ 8 w 8"/>
                      <a:gd name="T1" fmla="*/ 5 h 27"/>
                      <a:gd name="T2" fmla="*/ 0 w 8"/>
                      <a:gd name="T3" fmla="*/ 0 h 27"/>
                      <a:gd name="T4" fmla="*/ 0 w 8"/>
                      <a:gd name="T5" fmla="*/ 22 h 27"/>
                      <a:gd name="T6" fmla="*/ 8 w 8"/>
                      <a:gd name="T7" fmla="*/ 27 h 27"/>
                      <a:gd name="T8" fmla="*/ 8 w 8"/>
                      <a:gd name="T9" fmla="*/ 5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" h="27">
                        <a:moveTo>
                          <a:pt x="8" y="5"/>
                        </a:moveTo>
                        <a:lnTo>
                          <a:pt x="0" y="0"/>
                        </a:lnTo>
                        <a:lnTo>
                          <a:pt x="0" y="22"/>
                        </a:lnTo>
                        <a:lnTo>
                          <a:pt x="8" y="27"/>
                        </a:lnTo>
                        <a:lnTo>
                          <a:pt x="8" y="5"/>
                        </a:lnTo>
                        <a:close/>
                      </a:path>
                    </a:pathLst>
                  </a:custGeom>
                  <a:solidFill>
                    <a:srgbClr val="807F6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29" name="Freeform 2079">
                    <a:extLst>
                      <a:ext uri="{FF2B5EF4-FFF2-40B4-BE49-F238E27FC236}">
                        <a16:creationId xmlns:a16="http://schemas.microsoft.com/office/drawing/2014/main" id="{825F133C-84F8-434B-89AE-AF527679AD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9" y="3322"/>
                    <a:ext cx="96" cy="57"/>
                  </a:xfrm>
                  <a:custGeom>
                    <a:avLst/>
                    <a:gdLst>
                      <a:gd name="T0" fmla="*/ 0 w 96"/>
                      <a:gd name="T1" fmla="*/ 46 h 57"/>
                      <a:gd name="T2" fmla="*/ 18 w 96"/>
                      <a:gd name="T3" fmla="*/ 57 h 57"/>
                      <a:gd name="T4" fmla="*/ 96 w 96"/>
                      <a:gd name="T5" fmla="*/ 11 h 57"/>
                      <a:gd name="T6" fmla="*/ 76 w 96"/>
                      <a:gd name="T7" fmla="*/ 0 h 57"/>
                      <a:gd name="T8" fmla="*/ 0 w 96"/>
                      <a:gd name="T9" fmla="*/ 4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57">
                        <a:moveTo>
                          <a:pt x="0" y="46"/>
                        </a:moveTo>
                        <a:lnTo>
                          <a:pt x="18" y="57"/>
                        </a:lnTo>
                        <a:lnTo>
                          <a:pt x="96" y="11"/>
                        </a:lnTo>
                        <a:lnTo>
                          <a:pt x="76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DDDA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30" name="Freeform 2080">
                    <a:extLst>
                      <a:ext uri="{FF2B5EF4-FFF2-40B4-BE49-F238E27FC236}">
                        <a16:creationId xmlns:a16="http://schemas.microsoft.com/office/drawing/2014/main" id="{EDE414E6-0DA2-4AE1-A001-8F99AB0312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9" y="3368"/>
                    <a:ext cx="18" cy="33"/>
                  </a:xfrm>
                  <a:custGeom>
                    <a:avLst/>
                    <a:gdLst>
                      <a:gd name="T0" fmla="*/ 0 w 18"/>
                      <a:gd name="T1" fmla="*/ 0 h 33"/>
                      <a:gd name="T2" fmla="*/ 0 w 18"/>
                      <a:gd name="T3" fmla="*/ 22 h 33"/>
                      <a:gd name="T4" fmla="*/ 18 w 18"/>
                      <a:gd name="T5" fmla="*/ 33 h 33"/>
                      <a:gd name="T6" fmla="*/ 18 w 18"/>
                      <a:gd name="T7" fmla="*/ 11 h 33"/>
                      <a:gd name="T8" fmla="*/ 0 w 18"/>
                      <a:gd name="T9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" h="33">
                        <a:moveTo>
                          <a:pt x="0" y="0"/>
                        </a:moveTo>
                        <a:lnTo>
                          <a:pt x="0" y="22"/>
                        </a:lnTo>
                        <a:lnTo>
                          <a:pt x="18" y="33"/>
                        </a:lnTo>
                        <a:lnTo>
                          <a:pt x="18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A897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31" name="Rectangle 2081">
                    <a:extLst>
                      <a:ext uri="{FF2B5EF4-FFF2-40B4-BE49-F238E27FC236}">
                        <a16:creationId xmlns:a16="http://schemas.microsoft.com/office/drawing/2014/main" id="{B4D4D74F-7B76-490E-B6EF-B7D0110049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2" y="3369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32" name="Rectangle 2082">
                    <a:extLst>
                      <a:ext uri="{FF2B5EF4-FFF2-40B4-BE49-F238E27FC236}">
                        <a16:creationId xmlns:a16="http://schemas.microsoft.com/office/drawing/2014/main" id="{B3A19285-8400-42CB-83F4-A3A7E3F3C9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8" y="3373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33" name="Freeform 2083">
                    <a:extLst>
                      <a:ext uri="{FF2B5EF4-FFF2-40B4-BE49-F238E27FC236}">
                        <a16:creationId xmlns:a16="http://schemas.microsoft.com/office/drawing/2014/main" id="{A381D6C0-51D2-44AF-888E-98678711E6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0" y="3373"/>
                    <a:ext cx="2" cy="1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2 w 2"/>
                      <a:gd name="T3" fmla="*/ 0 h 1"/>
                      <a:gd name="T4" fmla="*/ 0 w 2"/>
                      <a:gd name="T5" fmla="*/ 1 h 1"/>
                      <a:gd name="T6" fmla="*/ 2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34" name="Freeform 2084">
                    <a:extLst>
                      <a:ext uri="{FF2B5EF4-FFF2-40B4-BE49-F238E27FC236}">
                        <a16:creationId xmlns:a16="http://schemas.microsoft.com/office/drawing/2014/main" id="{B1B54886-37C7-4598-AB7B-FCD67582F2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8" y="3371"/>
                    <a:ext cx="1" cy="2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1 w 1"/>
                      <a:gd name="T3" fmla="*/ 0 h 2"/>
                      <a:gd name="T4" fmla="*/ 0 w 1"/>
                      <a:gd name="T5" fmla="*/ 2 h 2"/>
                      <a:gd name="T6" fmla="*/ 0 w 1"/>
                      <a:gd name="T7" fmla="*/ 2 h 2"/>
                      <a:gd name="T8" fmla="*/ 1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35" name="Rectangle 2085">
                    <a:extLst>
                      <a:ext uri="{FF2B5EF4-FFF2-40B4-BE49-F238E27FC236}">
                        <a16:creationId xmlns:a16="http://schemas.microsoft.com/office/drawing/2014/main" id="{DEBCAAD1-1ADF-4E33-BEB8-9780A65770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5" y="3371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36" name="Rectangle 2086">
                    <a:extLst>
                      <a:ext uri="{FF2B5EF4-FFF2-40B4-BE49-F238E27FC236}">
                        <a16:creationId xmlns:a16="http://schemas.microsoft.com/office/drawing/2014/main" id="{B1C84D17-DA52-4591-9088-3436381B83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7" y="3371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37" name="Rectangle 2087">
                    <a:extLst>
                      <a:ext uri="{FF2B5EF4-FFF2-40B4-BE49-F238E27FC236}">
                        <a16:creationId xmlns:a16="http://schemas.microsoft.com/office/drawing/2014/main" id="{2439E745-D06C-4DFC-8BE7-9E506C464B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8" y="3373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38" name="Rectangle 2088">
                    <a:extLst>
                      <a:ext uri="{FF2B5EF4-FFF2-40B4-BE49-F238E27FC236}">
                        <a16:creationId xmlns:a16="http://schemas.microsoft.com/office/drawing/2014/main" id="{4250DAF4-31C0-40B3-9B8B-E062935616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8" y="3373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39" name="Rectangle 2089">
                    <a:extLst>
                      <a:ext uri="{FF2B5EF4-FFF2-40B4-BE49-F238E27FC236}">
                        <a16:creationId xmlns:a16="http://schemas.microsoft.com/office/drawing/2014/main" id="{6C65D2A6-D0E7-4FAD-BAB8-CC99806042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4" y="3369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40" name="Line 2090">
                    <a:extLst>
                      <a:ext uri="{FF2B5EF4-FFF2-40B4-BE49-F238E27FC236}">
                        <a16:creationId xmlns:a16="http://schemas.microsoft.com/office/drawing/2014/main" id="{878C301E-2D29-49E5-8D8A-CD3A02A1A6E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30" y="3352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41" name="Line 2091">
                    <a:extLst>
                      <a:ext uri="{FF2B5EF4-FFF2-40B4-BE49-F238E27FC236}">
                        <a16:creationId xmlns:a16="http://schemas.microsoft.com/office/drawing/2014/main" id="{0921CF77-5AB3-429D-9F93-64D00C138EF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30" y="3352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42" name="Rectangle 2092">
                    <a:extLst>
                      <a:ext uri="{FF2B5EF4-FFF2-40B4-BE49-F238E27FC236}">
                        <a16:creationId xmlns:a16="http://schemas.microsoft.com/office/drawing/2014/main" id="{827D9667-9F11-4A22-8DF2-86F408E86C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0" y="3352"/>
                    <a:ext cx="1" cy="2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43" name="Freeform 2093">
                    <a:extLst>
                      <a:ext uri="{FF2B5EF4-FFF2-40B4-BE49-F238E27FC236}">
                        <a16:creationId xmlns:a16="http://schemas.microsoft.com/office/drawing/2014/main" id="{3528360B-3C04-416F-8193-12FA8CF2A1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2" y="335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44" name="Freeform 2094">
                    <a:extLst>
                      <a:ext uri="{FF2B5EF4-FFF2-40B4-BE49-F238E27FC236}">
                        <a16:creationId xmlns:a16="http://schemas.microsoft.com/office/drawing/2014/main" id="{5717AD21-0590-45EE-9F60-953ED80965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0" y="335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45" name="Rectangle 2095">
                    <a:extLst>
                      <a:ext uri="{FF2B5EF4-FFF2-40B4-BE49-F238E27FC236}">
                        <a16:creationId xmlns:a16="http://schemas.microsoft.com/office/drawing/2014/main" id="{5B00E22C-F858-465A-95B5-96FA957DDC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4" y="3366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46" name="Rectangle 2096">
                    <a:extLst>
                      <a:ext uri="{FF2B5EF4-FFF2-40B4-BE49-F238E27FC236}">
                        <a16:creationId xmlns:a16="http://schemas.microsoft.com/office/drawing/2014/main" id="{C95801D7-E27E-43AA-A7DD-AC7927D4EC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2" y="3355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47" name="Rectangle 2097">
                    <a:extLst>
                      <a:ext uri="{FF2B5EF4-FFF2-40B4-BE49-F238E27FC236}">
                        <a16:creationId xmlns:a16="http://schemas.microsoft.com/office/drawing/2014/main" id="{3C1BE757-0316-45C2-8461-8DB15D7206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1" y="3365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48" name="Freeform 2098">
                    <a:extLst>
                      <a:ext uri="{FF2B5EF4-FFF2-40B4-BE49-F238E27FC236}">
                        <a16:creationId xmlns:a16="http://schemas.microsoft.com/office/drawing/2014/main" id="{9F65A153-A4BA-4AB1-A727-0F8BEF6DD0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3" y="335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49" name="Rectangle 2099">
                    <a:extLst>
                      <a:ext uri="{FF2B5EF4-FFF2-40B4-BE49-F238E27FC236}">
                        <a16:creationId xmlns:a16="http://schemas.microsoft.com/office/drawing/2014/main" id="{120D5AC1-1C06-462D-8D0E-2ADF5D4DF7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3" y="3357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50" name="Rectangle 2100">
                    <a:extLst>
                      <a:ext uri="{FF2B5EF4-FFF2-40B4-BE49-F238E27FC236}">
                        <a16:creationId xmlns:a16="http://schemas.microsoft.com/office/drawing/2014/main" id="{502B5CD4-ABE9-4D87-A185-2DC18E46D3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2" y="3365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51" name="Line 2101">
                    <a:extLst>
                      <a:ext uri="{FF2B5EF4-FFF2-40B4-BE49-F238E27FC236}">
                        <a16:creationId xmlns:a16="http://schemas.microsoft.com/office/drawing/2014/main" id="{833D2D03-E6A6-4292-A50C-1B233BDA2B3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30" y="3352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52" name="Line 2102">
                    <a:extLst>
                      <a:ext uri="{FF2B5EF4-FFF2-40B4-BE49-F238E27FC236}">
                        <a16:creationId xmlns:a16="http://schemas.microsoft.com/office/drawing/2014/main" id="{819E15FB-2BB7-428A-9701-976EAE86676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30" y="3352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53" name="Rectangle 2103">
                    <a:extLst>
                      <a:ext uri="{FF2B5EF4-FFF2-40B4-BE49-F238E27FC236}">
                        <a16:creationId xmlns:a16="http://schemas.microsoft.com/office/drawing/2014/main" id="{2686B7E6-0534-4322-A041-CD085F37A8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0" y="3354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54" name="Freeform 2104">
                    <a:extLst>
                      <a:ext uri="{FF2B5EF4-FFF2-40B4-BE49-F238E27FC236}">
                        <a16:creationId xmlns:a16="http://schemas.microsoft.com/office/drawing/2014/main" id="{A3B83C12-250B-4D06-A5F6-F15E092B48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2" y="3354"/>
                    <a:ext cx="2" cy="1"/>
                  </a:xfrm>
                  <a:custGeom>
                    <a:avLst/>
                    <a:gdLst>
                      <a:gd name="T0" fmla="*/ 0 w 2"/>
                      <a:gd name="T1" fmla="*/ 1 h 1"/>
                      <a:gd name="T2" fmla="*/ 0 w 2"/>
                      <a:gd name="T3" fmla="*/ 1 h 1"/>
                      <a:gd name="T4" fmla="*/ 2 w 2"/>
                      <a:gd name="T5" fmla="*/ 0 h 1"/>
                      <a:gd name="T6" fmla="*/ 0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2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55" name="Freeform 2105">
                    <a:extLst>
                      <a:ext uri="{FF2B5EF4-FFF2-40B4-BE49-F238E27FC236}">
                        <a16:creationId xmlns:a16="http://schemas.microsoft.com/office/drawing/2014/main" id="{1C4C8D25-B857-46E6-A0EC-D22414B09F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2" y="335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56" name="Freeform 2106">
                    <a:extLst>
                      <a:ext uri="{FF2B5EF4-FFF2-40B4-BE49-F238E27FC236}">
                        <a16:creationId xmlns:a16="http://schemas.microsoft.com/office/drawing/2014/main" id="{56662151-B93B-4244-A237-3781F71B68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2" y="335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57" name="Rectangle 2107">
                    <a:extLst>
                      <a:ext uri="{FF2B5EF4-FFF2-40B4-BE49-F238E27FC236}">
                        <a16:creationId xmlns:a16="http://schemas.microsoft.com/office/drawing/2014/main" id="{FA683812-18B9-4620-AC5E-757E072EE3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3" y="3357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58" name="Rectangle 2108">
                    <a:extLst>
                      <a:ext uri="{FF2B5EF4-FFF2-40B4-BE49-F238E27FC236}">
                        <a16:creationId xmlns:a16="http://schemas.microsoft.com/office/drawing/2014/main" id="{945DA132-6C2A-49A0-9B87-C5F756D499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9" y="3373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59" name="Rectangle 2109">
                    <a:extLst>
                      <a:ext uri="{FF2B5EF4-FFF2-40B4-BE49-F238E27FC236}">
                        <a16:creationId xmlns:a16="http://schemas.microsoft.com/office/drawing/2014/main" id="{CE3EBFE1-7AE3-4B77-B63B-B67C17E1FD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7" y="3369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60" name="Line 2110">
                    <a:extLst>
                      <a:ext uri="{FF2B5EF4-FFF2-40B4-BE49-F238E27FC236}">
                        <a16:creationId xmlns:a16="http://schemas.microsoft.com/office/drawing/2014/main" id="{52982D8D-6B60-4DF0-99BA-7D676F19265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74" y="3368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61" name="Line 2111">
                    <a:extLst>
                      <a:ext uri="{FF2B5EF4-FFF2-40B4-BE49-F238E27FC236}">
                        <a16:creationId xmlns:a16="http://schemas.microsoft.com/office/drawing/2014/main" id="{EDC9992A-5F20-4686-8F26-D34DB731B12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74" y="3368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62" name="Freeform 2112">
                    <a:extLst>
                      <a:ext uri="{FF2B5EF4-FFF2-40B4-BE49-F238E27FC236}">
                        <a16:creationId xmlns:a16="http://schemas.microsoft.com/office/drawing/2014/main" id="{9992B608-29AE-4452-9D36-97E6306AC7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79" y="3369"/>
                    <a:ext cx="2" cy="2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0 w 2"/>
                      <a:gd name="T3" fmla="*/ 2 h 2"/>
                      <a:gd name="T4" fmla="*/ 2 w 2"/>
                      <a:gd name="T5" fmla="*/ 0 h 2"/>
                      <a:gd name="T6" fmla="*/ 0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2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63" name="Rectangle 2113">
                    <a:extLst>
                      <a:ext uri="{FF2B5EF4-FFF2-40B4-BE49-F238E27FC236}">
                        <a16:creationId xmlns:a16="http://schemas.microsoft.com/office/drawing/2014/main" id="{6EA7D2F3-1560-40CA-B829-89A81F2449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6" y="3368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64" name="Freeform 2114">
                    <a:extLst>
                      <a:ext uri="{FF2B5EF4-FFF2-40B4-BE49-F238E27FC236}">
                        <a16:creationId xmlns:a16="http://schemas.microsoft.com/office/drawing/2014/main" id="{25075722-883D-4BC1-92C7-020BA6D699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76" y="3368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65" name="Rectangle 2115">
                    <a:extLst>
                      <a:ext uri="{FF2B5EF4-FFF2-40B4-BE49-F238E27FC236}">
                        <a16:creationId xmlns:a16="http://schemas.microsoft.com/office/drawing/2014/main" id="{40282989-7985-4F32-99FF-BD48989C26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6" y="3368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66" name="Freeform 2116">
                    <a:extLst>
                      <a:ext uri="{FF2B5EF4-FFF2-40B4-BE49-F238E27FC236}">
                        <a16:creationId xmlns:a16="http://schemas.microsoft.com/office/drawing/2014/main" id="{AFCDA114-BC43-487C-A65A-76992A9F58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79" y="3373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67" name="Rectangle 2117">
                    <a:extLst>
                      <a:ext uri="{FF2B5EF4-FFF2-40B4-BE49-F238E27FC236}">
                        <a16:creationId xmlns:a16="http://schemas.microsoft.com/office/drawing/2014/main" id="{B9439C67-3FEC-4956-B9C2-A21100241C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9" y="3371"/>
                    <a:ext cx="1" cy="2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68" name="Freeform 2118">
                    <a:extLst>
                      <a:ext uri="{FF2B5EF4-FFF2-40B4-BE49-F238E27FC236}">
                        <a16:creationId xmlns:a16="http://schemas.microsoft.com/office/drawing/2014/main" id="{0EC82B24-5C19-41AF-A141-49DE320AC2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77" y="3369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0 w 1"/>
                      <a:gd name="T3" fmla="*/ 1 w 1"/>
                      <a:gd name="T4" fmla="*/ 1 w 1"/>
                      <a:gd name="T5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69" name="Rectangle 2119">
                    <a:extLst>
                      <a:ext uri="{FF2B5EF4-FFF2-40B4-BE49-F238E27FC236}">
                        <a16:creationId xmlns:a16="http://schemas.microsoft.com/office/drawing/2014/main" id="{AA50499B-0D7B-4BBC-A552-C8BFCC03BD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9" y="3373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70" name="Rectangle 2120">
                    <a:extLst>
                      <a:ext uri="{FF2B5EF4-FFF2-40B4-BE49-F238E27FC236}">
                        <a16:creationId xmlns:a16="http://schemas.microsoft.com/office/drawing/2014/main" id="{9535730F-5250-464C-828A-3D19686CB5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9" y="337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71" name="Rectangle 2121">
                    <a:extLst>
                      <a:ext uri="{FF2B5EF4-FFF2-40B4-BE49-F238E27FC236}">
                        <a16:creationId xmlns:a16="http://schemas.microsoft.com/office/drawing/2014/main" id="{4810F213-CC62-45FB-ABEF-F69D5E556A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2" y="3373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72" name="Rectangle 2122">
                    <a:extLst>
                      <a:ext uri="{FF2B5EF4-FFF2-40B4-BE49-F238E27FC236}">
                        <a16:creationId xmlns:a16="http://schemas.microsoft.com/office/drawing/2014/main" id="{71C45BEB-DD11-4883-B68C-7BF6FB9DB7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5" y="337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73" name="Rectangle 2123">
                    <a:extLst>
                      <a:ext uri="{FF2B5EF4-FFF2-40B4-BE49-F238E27FC236}">
                        <a16:creationId xmlns:a16="http://schemas.microsoft.com/office/drawing/2014/main" id="{0DE0673C-8E42-491B-BBF2-54816950E2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9" y="3374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74" name="Rectangle 2124">
                    <a:extLst>
                      <a:ext uri="{FF2B5EF4-FFF2-40B4-BE49-F238E27FC236}">
                        <a16:creationId xmlns:a16="http://schemas.microsoft.com/office/drawing/2014/main" id="{B92794D1-87CB-4F82-8816-F3E0DA79EB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9" y="3374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75" name="Freeform 2125">
                    <a:extLst>
                      <a:ext uri="{FF2B5EF4-FFF2-40B4-BE49-F238E27FC236}">
                        <a16:creationId xmlns:a16="http://schemas.microsoft.com/office/drawing/2014/main" id="{FF3C0872-9085-4559-B7FD-1548CF1B6B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4" y="3371"/>
                    <a:ext cx="2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76" name="Freeform 2126">
                    <a:extLst>
                      <a:ext uri="{FF2B5EF4-FFF2-40B4-BE49-F238E27FC236}">
                        <a16:creationId xmlns:a16="http://schemas.microsoft.com/office/drawing/2014/main" id="{64641221-3C41-445C-846C-0027E76CE5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4" y="3365"/>
                    <a:ext cx="2" cy="1"/>
                  </a:xfrm>
                  <a:custGeom>
                    <a:avLst/>
                    <a:gdLst>
                      <a:gd name="T0" fmla="*/ 0 w 2"/>
                      <a:gd name="T1" fmla="*/ 1 h 1"/>
                      <a:gd name="T2" fmla="*/ 2 w 2"/>
                      <a:gd name="T3" fmla="*/ 0 h 1"/>
                      <a:gd name="T4" fmla="*/ 0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0" y="1"/>
                        </a:moveTo>
                        <a:lnTo>
                          <a:pt x="2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77" name="Freeform 2127">
                    <a:extLst>
                      <a:ext uri="{FF2B5EF4-FFF2-40B4-BE49-F238E27FC236}">
                        <a16:creationId xmlns:a16="http://schemas.microsoft.com/office/drawing/2014/main" id="{6B7AD848-2543-4CB3-917F-4E6B9BD9BD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2" y="3365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78" name="Freeform 2128">
                    <a:extLst>
                      <a:ext uri="{FF2B5EF4-FFF2-40B4-BE49-F238E27FC236}">
                        <a16:creationId xmlns:a16="http://schemas.microsoft.com/office/drawing/2014/main" id="{99A8CF54-B144-41D1-98D2-2C0B3C6D26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1" y="336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79" name="Freeform 2129">
                    <a:extLst>
                      <a:ext uri="{FF2B5EF4-FFF2-40B4-BE49-F238E27FC236}">
                        <a16:creationId xmlns:a16="http://schemas.microsoft.com/office/drawing/2014/main" id="{FE39A592-E8D4-4C51-8E05-29AD06491F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6" y="3366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80" name="Freeform 2130">
                    <a:extLst>
                      <a:ext uri="{FF2B5EF4-FFF2-40B4-BE49-F238E27FC236}">
                        <a16:creationId xmlns:a16="http://schemas.microsoft.com/office/drawing/2014/main" id="{CD9C67A6-D495-4919-9431-E4433E7251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4" y="336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81" name="Freeform 2131">
                    <a:extLst>
                      <a:ext uri="{FF2B5EF4-FFF2-40B4-BE49-F238E27FC236}">
                        <a16:creationId xmlns:a16="http://schemas.microsoft.com/office/drawing/2014/main" id="{5402DDF1-0F9B-445F-8703-FB81E5D010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58" y="3352"/>
                    <a:ext cx="28" cy="17"/>
                  </a:xfrm>
                  <a:custGeom>
                    <a:avLst/>
                    <a:gdLst>
                      <a:gd name="T0" fmla="*/ 8 w 18"/>
                      <a:gd name="T1" fmla="*/ 9 h 11"/>
                      <a:gd name="T2" fmla="*/ 9 w 18"/>
                      <a:gd name="T3" fmla="*/ 9 h 11"/>
                      <a:gd name="T4" fmla="*/ 9 w 18"/>
                      <a:gd name="T5" fmla="*/ 9 h 11"/>
                      <a:gd name="T6" fmla="*/ 9 w 18"/>
                      <a:gd name="T7" fmla="*/ 9 h 11"/>
                      <a:gd name="T8" fmla="*/ 10 w 18"/>
                      <a:gd name="T9" fmla="*/ 8 h 11"/>
                      <a:gd name="T10" fmla="*/ 10 w 18"/>
                      <a:gd name="T11" fmla="*/ 8 h 11"/>
                      <a:gd name="T12" fmla="*/ 11 w 18"/>
                      <a:gd name="T13" fmla="*/ 8 h 11"/>
                      <a:gd name="T14" fmla="*/ 11 w 18"/>
                      <a:gd name="T15" fmla="*/ 8 h 11"/>
                      <a:gd name="T16" fmla="*/ 11 w 18"/>
                      <a:gd name="T17" fmla="*/ 8 h 11"/>
                      <a:gd name="T18" fmla="*/ 12 w 18"/>
                      <a:gd name="T19" fmla="*/ 7 h 11"/>
                      <a:gd name="T20" fmla="*/ 13 w 18"/>
                      <a:gd name="T21" fmla="*/ 7 h 11"/>
                      <a:gd name="T22" fmla="*/ 16 w 18"/>
                      <a:gd name="T23" fmla="*/ 4 h 11"/>
                      <a:gd name="T24" fmla="*/ 16 w 18"/>
                      <a:gd name="T25" fmla="*/ 4 h 11"/>
                      <a:gd name="T26" fmla="*/ 16 w 18"/>
                      <a:gd name="T27" fmla="*/ 3 h 11"/>
                      <a:gd name="T28" fmla="*/ 16 w 18"/>
                      <a:gd name="T29" fmla="*/ 3 h 11"/>
                      <a:gd name="T30" fmla="*/ 17 w 18"/>
                      <a:gd name="T31" fmla="*/ 2 h 11"/>
                      <a:gd name="T32" fmla="*/ 17 w 18"/>
                      <a:gd name="T33" fmla="*/ 2 h 11"/>
                      <a:gd name="T34" fmla="*/ 17 w 18"/>
                      <a:gd name="T35" fmla="*/ 2 h 11"/>
                      <a:gd name="T36" fmla="*/ 17 w 18"/>
                      <a:gd name="T37" fmla="*/ 2 h 11"/>
                      <a:gd name="T38" fmla="*/ 17 w 18"/>
                      <a:gd name="T39" fmla="*/ 2 h 11"/>
                      <a:gd name="T40" fmla="*/ 17 w 18"/>
                      <a:gd name="T41" fmla="*/ 2 h 11"/>
                      <a:gd name="T42" fmla="*/ 18 w 18"/>
                      <a:gd name="T43" fmla="*/ 1 h 11"/>
                      <a:gd name="T44" fmla="*/ 18 w 18"/>
                      <a:gd name="T45" fmla="*/ 1 h 11"/>
                      <a:gd name="T46" fmla="*/ 18 w 18"/>
                      <a:gd name="T47" fmla="*/ 1 h 11"/>
                      <a:gd name="T48" fmla="*/ 18 w 18"/>
                      <a:gd name="T49" fmla="*/ 1 h 11"/>
                      <a:gd name="T50" fmla="*/ 18 w 18"/>
                      <a:gd name="T51" fmla="*/ 0 h 11"/>
                      <a:gd name="T52" fmla="*/ 0 w 18"/>
                      <a:gd name="T53" fmla="*/ 11 h 11"/>
                      <a:gd name="T54" fmla="*/ 1 w 18"/>
                      <a:gd name="T55" fmla="*/ 11 h 11"/>
                      <a:gd name="T56" fmla="*/ 8 w 18"/>
                      <a:gd name="T57" fmla="*/ 9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18" h="11">
                        <a:moveTo>
                          <a:pt x="8" y="9"/>
                        </a:moveTo>
                        <a:cubicBezTo>
                          <a:pt x="9" y="9"/>
                          <a:pt x="9" y="9"/>
                          <a:pt x="9" y="9"/>
                        </a:cubicBezTo>
                        <a:cubicBezTo>
                          <a:pt x="9" y="9"/>
                          <a:pt x="9" y="9"/>
                          <a:pt x="9" y="9"/>
                        </a:cubicBezTo>
                        <a:cubicBezTo>
                          <a:pt x="9" y="9"/>
                          <a:pt x="9" y="9"/>
                          <a:pt x="9" y="9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1" y="8"/>
                          <a:pt x="11" y="8"/>
                          <a:pt x="11" y="8"/>
                        </a:cubicBezTo>
                        <a:cubicBezTo>
                          <a:pt x="11" y="8"/>
                          <a:pt x="11" y="8"/>
                          <a:pt x="11" y="8"/>
                        </a:cubicBezTo>
                        <a:cubicBezTo>
                          <a:pt x="11" y="8"/>
                          <a:pt x="11" y="8"/>
                          <a:pt x="11" y="8"/>
                        </a:cubicBezTo>
                        <a:cubicBezTo>
                          <a:pt x="12" y="7"/>
                          <a:pt x="12" y="7"/>
                          <a:pt x="12" y="7"/>
                        </a:cubicBezTo>
                        <a:cubicBezTo>
                          <a:pt x="12" y="7"/>
                          <a:pt x="13" y="7"/>
                          <a:pt x="13" y="7"/>
                        </a:cubicBezTo>
                        <a:cubicBezTo>
                          <a:pt x="14" y="6"/>
                          <a:pt x="15" y="5"/>
                          <a:pt x="16" y="4"/>
                        </a:cubicBezTo>
                        <a:cubicBezTo>
                          <a:pt x="16" y="4"/>
                          <a:pt x="16" y="4"/>
                          <a:pt x="16" y="4"/>
                        </a:cubicBezTo>
                        <a:cubicBezTo>
                          <a:pt x="16" y="3"/>
                          <a:pt x="16" y="3"/>
                          <a:pt x="16" y="3"/>
                        </a:cubicBezTo>
                        <a:cubicBezTo>
                          <a:pt x="16" y="3"/>
                          <a:pt x="16" y="3"/>
                          <a:pt x="16" y="3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8" y="1"/>
                          <a:pt x="18" y="1"/>
                          <a:pt x="18" y="1"/>
                        </a:cubicBezTo>
                        <a:cubicBezTo>
                          <a:pt x="18" y="1"/>
                          <a:pt x="18" y="1"/>
                          <a:pt x="18" y="1"/>
                        </a:cubicBezTo>
                        <a:cubicBezTo>
                          <a:pt x="18" y="1"/>
                          <a:pt x="18" y="1"/>
                          <a:pt x="18" y="1"/>
                        </a:cubicBezTo>
                        <a:cubicBezTo>
                          <a:pt x="18" y="1"/>
                          <a:pt x="18" y="1"/>
                          <a:pt x="18" y="1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1" y="11"/>
                          <a:pt x="1" y="11"/>
                          <a:pt x="1" y="11"/>
                        </a:cubicBezTo>
                        <a:cubicBezTo>
                          <a:pt x="4" y="10"/>
                          <a:pt x="6" y="10"/>
                          <a:pt x="8" y="9"/>
                        </a:cubicBez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82" name="Freeform 2132">
                    <a:extLst>
                      <a:ext uri="{FF2B5EF4-FFF2-40B4-BE49-F238E27FC236}">
                        <a16:creationId xmlns:a16="http://schemas.microsoft.com/office/drawing/2014/main" id="{DBA771DB-9DF8-4233-9D53-90059DA8B7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74" y="336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83" name="Rectangle 2133">
                    <a:extLst>
                      <a:ext uri="{FF2B5EF4-FFF2-40B4-BE49-F238E27FC236}">
                        <a16:creationId xmlns:a16="http://schemas.microsoft.com/office/drawing/2014/main" id="{B72B08B4-72CD-4317-9C62-A53DC844E7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6" y="3368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84" name="Rectangle 2134">
                    <a:extLst>
                      <a:ext uri="{FF2B5EF4-FFF2-40B4-BE49-F238E27FC236}">
                        <a16:creationId xmlns:a16="http://schemas.microsoft.com/office/drawing/2014/main" id="{CF5928EA-51F5-4182-B85A-2E66A1C573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6" y="3368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85" name="Rectangle 2135">
                    <a:extLst>
                      <a:ext uri="{FF2B5EF4-FFF2-40B4-BE49-F238E27FC236}">
                        <a16:creationId xmlns:a16="http://schemas.microsoft.com/office/drawing/2014/main" id="{E3E7A5C9-A982-48D7-8C92-34005A668F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6" y="3368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86" name="Rectangle 2136">
                    <a:extLst>
                      <a:ext uri="{FF2B5EF4-FFF2-40B4-BE49-F238E27FC236}">
                        <a16:creationId xmlns:a16="http://schemas.microsoft.com/office/drawing/2014/main" id="{419DB739-75CF-4203-BA3E-B4F277DCE9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4" y="3368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87" name="Freeform 2137">
                    <a:extLst>
                      <a:ext uri="{FF2B5EF4-FFF2-40B4-BE49-F238E27FC236}">
                        <a16:creationId xmlns:a16="http://schemas.microsoft.com/office/drawing/2014/main" id="{0A99775C-A989-46D9-9AF9-DEC3A1CD4E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77" y="336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88" name="Rectangle 2138">
                    <a:extLst>
                      <a:ext uri="{FF2B5EF4-FFF2-40B4-BE49-F238E27FC236}">
                        <a16:creationId xmlns:a16="http://schemas.microsoft.com/office/drawing/2014/main" id="{995D98DC-054D-4F54-9CEA-783CDCB18CF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7" y="3369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89" name="Rectangle 2139">
                    <a:extLst>
                      <a:ext uri="{FF2B5EF4-FFF2-40B4-BE49-F238E27FC236}">
                        <a16:creationId xmlns:a16="http://schemas.microsoft.com/office/drawing/2014/main" id="{A0404574-2380-41E5-B444-217C6605BD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7" y="3369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90" name="Rectangle 2140">
                    <a:extLst>
                      <a:ext uri="{FF2B5EF4-FFF2-40B4-BE49-F238E27FC236}">
                        <a16:creationId xmlns:a16="http://schemas.microsoft.com/office/drawing/2014/main" id="{DF1924D2-F6B0-4982-AF12-CE4AD59010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9" y="3371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91" name="Rectangle 2141">
                    <a:extLst>
                      <a:ext uri="{FF2B5EF4-FFF2-40B4-BE49-F238E27FC236}">
                        <a16:creationId xmlns:a16="http://schemas.microsoft.com/office/drawing/2014/main" id="{D8F20E20-0264-489D-BAF3-D7E196BB7E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9" y="3371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92" name="Rectangle 2142">
                    <a:extLst>
                      <a:ext uri="{FF2B5EF4-FFF2-40B4-BE49-F238E27FC236}">
                        <a16:creationId xmlns:a16="http://schemas.microsoft.com/office/drawing/2014/main" id="{2B4F69E6-2185-4021-B582-F00E5EA6FE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9" y="3377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93" name="Rectangle 2143">
                    <a:extLst>
                      <a:ext uri="{FF2B5EF4-FFF2-40B4-BE49-F238E27FC236}">
                        <a16:creationId xmlns:a16="http://schemas.microsoft.com/office/drawing/2014/main" id="{B237229A-3080-4AAC-9323-AE7CFDAED9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9" y="3373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94" name="Rectangle 2144">
                    <a:extLst>
                      <a:ext uri="{FF2B5EF4-FFF2-40B4-BE49-F238E27FC236}">
                        <a16:creationId xmlns:a16="http://schemas.microsoft.com/office/drawing/2014/main" id="{1109CB3E-1CF9-4CBA-A49B-55CC774966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9" y="3373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95" name="Rectangle 2145">
                    <a:extLst>
                      <a:ext uri="{FF2B5EF4-FFF2-40B4-BE49-F238E27FC236}">
                        <a16:creationId xmlns:a16="http://schemas.microsoft.com/office/drawing/2014/main" id="{23D2F30B-2A9A-469C-8886-5C6454F3CE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9" y="3373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96" name="Rectangle 2146">
                    <a:extLst>
                      <a:ext uri="{FF2B5EF4-FFF2-40B4-BE49-F238E27FC236}">
                        <a16:creationId xmlns:a16="http://schemas.microsoft.com/office/drawing/2014/main" id="{9267538A-7F7E-46C2-BD7B-9C0105C8B7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9" y="3373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97" name="Rectangle 2147">
                    <a:extLst>
                      <a:ext uri="{FF2B5EF4-FFF2-40B4-BE49-F238E27FC236}">
                        <a16:creationId xmlns:a16="http://schemas.microsoft.com/office/drawing/2014/main" id="{24158F8D-9E24-4014-8E04-CECBC781EE8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9" y="3374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98" name="Freeform 2148">
                    <a:extLst>
                      <a:ext uri="{FF2B5EF4-FFF2-40B4-BE49-F238E27FC236}">
                        <a16:creationId xmlns:a16="http://schemas.microsoft.com/office/drawing/2014/main" id="{5EF85363-0258-4B22-88A1-494B767546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79" y="337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99" name="Rectangle 2149">
                    <a:extLst>
                      <a:ext uri="{FF2B5EF4-FFF2-40B4-BE49-F238E27FC236}">
                        <a16:creationId xmlns:a16="http://schemas.microsoft.com/office/drawing/2014/main" id="{2373012F-7179-4A56-976C-27CA4D9E90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9" y="3374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00" name="Rectangle 2150">
                    <a:extLst>
                      <a:ext uri="{FF2B5EF4-FFF2-40B4-BE49-F238E27FC236}">
                        <a16:creationId xmlns:a16="http://schemas.microsoft.com/office/drawing/2014/main" id="{68A8BBBD-5521-4EA1-A9D2-C8D245F4D91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9" y="3374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01" name="Rectangle 2151">
                    <a:extLst>
                      <a:ext uri="{FF2B5EF4-FFF2-40B4-BE49-F238E27FC236}">
                        <a16:creationId xmlns:a16="http://schemas.microsoft.com/office/drawing/2014/main" id="{9C4CC410-0081-4C74-937B-ACA4989F020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9" y="3374"/>
                    <a:ext cx="1" cy="2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02" name="Rectangle 2152">
                    <a:extLst>
                      <a:ext uri="{FF2B5EF4-FFF2-40B4-BE49-F238E27FC236}">
                        <a16:creationId xmlns:a16="http://schemas.microsoft.com/office/drawing/2014/main" id="{A82F47F4-061B-4CA9-A11C-F15EDEFF27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9" y="3374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03" name="Freeform 2153">
                    <a:extLst>
                      <a:ext uri="{FF2B5EF4-FFF2-40B4-BE49-F238E27FC236}">
                        <a16:creationId xmlns:a16="http://schemas.microsoft.com/office/drawing/2014/main" id="{55A53A26-7157-49E9-96A3-7BFE3BC17F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0" y="3374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04" name="Rectangle 2154">
                    <a:extLst>
                      <a:ext uri="{FF2B5EF4-FFF2-40B4-BE49-F238E27FC236}">
                        <a16:creationId xmlns:a16="http://schemas.microsoft.com/office/drawing/2014/main" id="{D73510B9-8E0B-43F4-AF05-3B792F4C5C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9" y="3376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05" name="Freeform 2155">
                    <a:extLst>
                      <a:ext uri="{FF2B5EF4-FFF2-40B4-BE49-F238E27FC236}">
                        <a16:creationId xmlns:a16="http://schemas.microsoft.com/office/drawing/2014/main" id="{867AA58E-F0D5-4088-8D5B-C456C46E89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0" y="3374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06" name="Rectangle 2156">
                    <a:extLst>
                      <a:ext uri="{FF2B5EF4-FFF2-40B4-BE49-F238E27FC236}">
                        <a16:creationId xmlns:a16="http://schemas.microsoft.com/office/drawing/2014/main" id="{2CB4C784-333C-4B70-AF0D-0DCAC03012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9" y="337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07" name="Rectangle 2157">
                    <a:extLst>
                      <a:ext uri="{FF2B5EF4-FFF2-40B4-BE49-F238E27FC236}">
                        <a16:creationId xmlns:a16="http://schemas.microsoft.com/office/drawing/2014/main" id="{19DE0A3D-F442-4E04-A52E-E350BC3922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0" y="337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08" name="Rectangle 2158">
                    <a:extLst>
                      <a:ext uri="{FF2B5EF4-FFF2-40B4-BE49-F238E27FC236}">
                        <a16:creationId xmlns:a16="http://schemas.microsoft.com/office/drawing/2014/main" id="{66E5AB30-D873-4FA2-ADC0-CF795E02F7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9" y="337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09" name="Freeform 2159">
                    <a:extLst>
                      <a:ext uri="{FF2B5EF4-FFF2-40B4-BE49-F238E27FC236}">
                        <a16:creationId xmlns:a16="http://schemas.microsoft.com/office/drawing/2014/main" id="{394C7A75-35CA-496A-B826-49ED4C7D4C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7" y="3369"/>
                    <a:ext cx="2" cy="2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2 w 2"/>
                      <a:gd name="T3" fmla="*/ 2 h 2"/>
                      <a:gd name="T4" fmla="*/ 0 w 2"/>
                      <a:gd name="T5" fmla="*/ 0 h 2"/>
                      <a:gd name="T6" fmla="*/ 2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lnTo>
                          <a:pt x="2" y="2"/>
                        </a:lnTo>
                        <a:lnTo>
                          <a:pt x="0" y="0"/>
                        </a:ln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10" name="Rectangle 2160">
                    <a:extLst>
                      <a:ext uri="{FF2B5EF4-FFF2-40B4-BE49-F238E27FC236}">
                        <a16:creationId xmlns:a16="http://schemas.microsoft.com/office/drawing/2014/main" id="{5B6DB7D0-7105-4035-82FF-21A31738FA7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5" y="337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11" name="Rectangle 2161">
                    <a:extLst>
                      <a:ext uri="{FF2B5EF4-FFF2-40B4-BE49-F238E27FC236}">
                        <a16:creationId xmlns:a16="http://schemas.microsoft.com/office/drawing/2014/main" id="{EDAB69BF-4EE9-4145-8760-03C72ADE91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2" y="337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12" name="Rectangle 2162">
                    <a:extLst>
                      <a:ext uri="{FF2B5EF4-FFF2-40B4-BE49-F238E27FC236}">
                        <a16:creationId xmlns:a16="http://schemas.microsoft.com/office/drawing/2014/main" id="{71DEA076-E9E2-4E3B-BFBF-220E50E697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8" y="3369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13" name="Rectangle 2163">
                    <a:extLst>
                      <a:ext uri="{FF2B5EF4-FFF2-40B4-BE49-F238E27FC236}">
                        <a16:creationId xmlns:a16="http://schemas.microsoft.com/office/drawing/2014/main" id="{9B4D23ED-5D5E-4FB6-A508-A23E3C2C83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7" y="3369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14" name="Rectangle 2164">
                    <a:extLst>
                      <a:ext uri="{FF2B5EF4-FFF2-40B4-BE49-F238E27FC236}">
                        <a16:creationId xmlns:a16="http://schemas.microsoft.com/office/drawing/2014/main" id="{C45B9F62-FBBA-43CF-A019-DDFB8223BE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7" y="3369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15" name="Rectangle 2165">
                    <a:extLst>
                      <a:ext uri="{FF2B5EF4-FFF2-40B4-BE49-F238E27FC236}">
                        <a16:creationId xmlns:a16="http://schemas.microsoft.com/office/drawing/2014/main" id="{B5F79784-34EC-4EB3-8686-D45A2F0EE2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8" y="3369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16" name="Rectangle 2166">
                    <a:extLst>
                      <a:ext uri="{FF2B5EF4-FFF2-40B4-BE49-F238E27FC236}">
                        <a16:creationId xmlns:a16="http://schemas.microsoft.com/office/drawing/2014/main" id="{95DFE5F6-AB9B-4F54-BDDB-AE3354A2C7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0" y="3369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17" name="Rectangle 2167">
                    <a:extLst>
                      <a:ext uri="{FF2B5EF4-FFF2-40B4-BE49-F238E27FC236}">
                        <a16:creationId xmlns:a16="http://schemas.microsoft.com/office/drawing/2014/main" id="{19EFC83F-2A49-4686-8287-07D21E2B1F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1" y="3369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18" name="Rectangle 2168">
                    <a:extLst>
                      <a:ext uri="{FF2B5EF4-FFF2-40B4-BE49-F238E27FC236}">
                        <a16:creationId xmlns:a16="http://schemas.microsoft.com/office/drawing/2014/main" id="{51873103-3EF5-44DC-BEDE-9D64B78A30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0" y="3369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19" name="Rectangle 2169">
                    <a:extLst>
                      <a:ext uri="{FF2B5EF4-FFF2-40B4-BE49-F238E27FC236}">
                        <a16:creationId xmlns:a16="http://schemas.microsoft.com/office/drawing/2014/main" id="{82EBD59B-B1F7-4ED9-9A69-F0372AFF1A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3" y="3368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20" name="Freeform 2170">
                    <a:extLst>
                      <a:ext uri="{FF2B5EF4-FFF2-40B4-BE49-F238E27FC236}">
                        <a16:creationId xmlns:a16="http://schemas.microsoft.com/office/drawing/2014/main" id="{E0CCD72A-B8A8-442C-AE16-B51A5F44AA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1" y="3368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21" name="Rectangle 2171">
                    <a:extLst>
                      <a:ext uri="{FF2B5EF4-FFF2-40B4-BE49-F238E27FC236}">
                        <a16:creationId xmlns:a16="http://schemas.microsoft.com/office/drawing/2014/main" id="{5B21FC26-B7C4-43CA-AA10-07D8E9C8EA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3" y="3368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22" name="Rectangle 2172">
                    <a:extLst>
                      <a:ext uri="{FF2B5EF4-FFF2-40B4-BE49-F238E27FC236}">
                        <a16:creationId xmlns:a16="http://schemas.microsoft.com/office/drawing/2014/main" id="{345BBD07-D6E7-4667-8518-FEE36683B5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4" y="3368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23" name="Rectangle 2173">
                    <a:extLst>
                      <a:ext uri="{FF2B5EF4-FFF2-40B4-BE49-F238E27FC236}">
                        <a16:creationId xmlns:a16="http://schemas.microsoft.com/office/drawing/2014/main" id="{578CABE8-3F0E-4C46-88B6-39D4172446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6" y="3368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24" name="Rectangle 2174">
                    <a:extLst>
                      <a:ext uri="{FF2B5EF4-FFF2-40B4-BE49-F238E27FC236}">
                        <a16:creationId xmlns:a16="http://schemas.microsoft.com/office/drawing/2014/main" id="{B4C08C04-84E8-488C-837B-C66FDD9B52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4" y="3368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25" name="Rectangle 2175">
                    <a:extLst>
                      <a:ext uri="{FF2B5EF4-FFF2-40B4-BE49-F238E27FC236}">
                        <a16:creationId xmlns:a16="http://schemas.microsoft.com/office/drawing/2014/main" id="{4B3DCA2C-D91D-40D8-B8FD-6113BA1A90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6" y="3368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26" name="Rectangle 2176">
                    <a:extLst>
                      <a:ext uri="{FF2B5EF4-FFF2-40B4-BE49-F238E27FC236}">
                        <a16:creationId xmlns:a16="http://schemas.microsoft.com/office/drawing/2014/main" id="{DAF62D94-F066-4A45-9D74-E4C528942D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8" y="3368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27" name="Freeform 2177">
                    <a:extLst>
                      <a:ext uri="{FF2B5EF4-FFF2-40B4-BE49-F238E27FC236}">
                        <a16:creationId xmlns:a16="http://schemas.microsoft.com/office/drawing/2014/main" id="{82926F36-4479-44A1-995D-2BFCA2546A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9" y="3368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28" name="Rectangle 2178">
                    <a:extLst>
                      <a:ext uri="{FF2B5EF4-FFF2-40B4-BE49-F238E27FC236}">
                        <a16:creationId xmlns:a16="http://schemas.microsoft.com/office/drawing/2014/main" id="{E120C081-9FE3-4D12-8B51-5950CAF9BF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8" y="3368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29" name="Rectangle 2179">
                    <a:extLst>
                      <a:ext uri="{FF2B5EF4-FFF2-40B4-BE49-F238E27FC236}">
                        <a16:creationId xmlns:a16="http://schemas.microsoft.com/office/drawing/2014/main" id="{D6B7C952-58AE-4BDF-B0A4-FB2FAB7E50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9" y="3369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30" name="Rectangle 2180">
                    <a:extLst>
                      <a:ext uri="{FF2B5EF4-FFF2-40B4-BE49-F238E27FC236}">
                        <a16:creationId xmlns:a16="http://schemas.microsoft.com/office/drawing/2014/main" id="{284D192F-2F45-4592-9F76-AF75FDAF33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1" y="3369"/>
                    <a:ext cx="2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31" name="Freeform 2181">
                    <a:extLst>
                      <a:ext uri="{FF2B5EF4-FFF2-40B4-BE49-F238E27FC236}">
                        <a16:creationId xmlns:a16="http://schemas.microsoft.com/office/drawing/2014/main" id="{5486D251-2FEC-4F2E-A4A9-98515B050B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2" y="3369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32" name="Rectangle 2182">
                    <a:extLst>
                      <a:ext uri="{FF2B5EF4-FFF2-40B4-BE49-F238E27FC236}">
                        <a16:creationId xmlns:a16="http://schemas.microsoft.com/office/drawing/2014/main" id="{C09D9D83-BBF0-4CFF-88A0-F94D49366A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2" y="3369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33" name="Freeform 2183">
                    <a:extLst>
                      <a:ext uri="{FF2B5EF4-FFF2-40B4-BE49-F238E27FC236}">
                        <a16:creationId xmlns:a16="http://schemas.microsoft.com/office/drawing/2014/main" id="{DC525F9C-584E-425F-B6D4-97ECB45E43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4" y="3369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34" name="Freeform 2184">
                    <a:extLst>
                      <a:ext uri="{FF2B5EF4-FFF2-40B4-BE49-F238E27FC236}">
                        <a16:creationId xmlns:a16="http://schemas.microsoft.com/office/drawing/2014/main" id="{FADA1DBE-A538-477B-BABB-1138846398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7" y="3371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  <a:gd name="T3" fmla="*/ 0 w 2"/>
                      <a:gd name="T4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35" name="Freeform 2185">
                    <a:extLst>
                      <a:ext uri="{FF2B5EF4-FFF2-40B4-BE49-F238E27FC236}">
                        <a16:creationId xmlns:a16="http://schemas.microsoft.com/office/drawing/2014/main" id="{B095FBC1-2E2B-46AC-8E7D-AF61CAE610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5" y="3369"/>
                    <a:ext cx="1" cy="2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1 w 1"/>
                      <a:gd name="T3" fmla="*/ 0 h 2"/>
                      <a:gd name="T4" fmla="*/ 0 w 1"/>
                      <a:gd name="T5" fmla="*/ 2 h 2"/>
                      <a:gd name="T6" fmla="*/ 1 w 1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2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36" name="Rectangle 2186">
                    <a:extLst>
                      <a:ext uri="{FF2B5EF4-FFF2-40B4-BE49-F238E27FC236}">
                        <a16:creationId xmlns:a16="http://schemas.microsoft.com/office/drawing/2014/main" id="{78C0A527-47F1-4E30-A46A-FA8632FFD4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7" y="3371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37" name="Rectangle 2187">
                    <a:extLst>
                      <a:ext uri="{FF2B5EF4-FFF2-40B4-BE49-F238E27FC236}">
                        <a16:creationId xmlns:a16="http://schemas.microsoft.com/office/drawing/2014/main" id="{2BB3AF6F-BBE6-4C87-981B-9E173E78D1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8" y="3373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38" name="Rectangle 2188">
                    <a:extLst>
                      <a:ext uri="{FF2B5EF4-FFF2-40B4-BE49-F238E27FC236}">
                        <a16:creationId xmlns:a16="http://schemas.microsoft.com/office/drawing/2014/main" id="{E907D595-E147-48D8-8ADD-5B48ACBEEA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8" y="3373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39" name="Rectangle 2189">
                    <a:extLst>
                      <a:ext uri="{FF2B5EF4-FFF2-40B4-BE49-F238E27FC236}">
                        <a16:creationId xmlns:a16="http://schemas.microsoft.com/office/drawing/2014/main" id="{8B964FDD-434E-41B8-BEA7-3E3DC44C8E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8" y="3373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40" name="Rectangle 2190">
                    <a:extLst>
                      <a:ext uri="{FF2B5EF4-FFF2-40B4-BE49-F238E27FC236}">
                        <a16:creationId xmlns:a16="http://schemas.microsoft.com/office/drawing/2014/main" id="{AEBDE2B1-7A30-4933-A1F0-28E6420CE0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7" y="3371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41" name="Freeform 2191">
                    <a:extLst>
                      <a:ext uri="{FF2B5EF4-FFF2-40B4-BE49-F238E27FC236}">
                        <a16:creationId xmlns:a16="http://schemas.microsoft.com/office/drawing/2014/main" id="{78376A66-C165-4F4C-8D46-F43C15AA6B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8" y="338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42" name="Rectangle 2192">
                    <a:extLst>
                      <a:ext uri="{FF2B5EF4-FFF2-40B4-BE49-F238E27FC236}">
                        <a16:creationId xmlns:a16="http://schemas.microsoft.com/office/drawing/2014/main" id="{F82B101B-643F-49FC-A657-521B9DB33E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0" y="3382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43" name="Rectangle 2193">
                    <a:extLst>
                      <a:ext uri="{FF2B5EF4-FFF2-40B4-BE49-F238E27FC236}">
                        <a16:creationId xmlns:a16="http://schemas.microsoft.com/office/drawing/2014/main" id="{796FBCBF-3EDA-46CE-B6E1-55BE4EDF3D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8" y="3373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44" name="Rectangle 2194">
                    <a:extLst>
                      <a:ext uri="{FF2B5EF4-FFF2-40B4-BE49-F238E27FC236}">
                        <a16:creationId xmlns:a16="http://schemas.microsoft.com/office/drawing/2014/main" id="{B7808136-1DE1-48A6-A194-74AAA5F351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8" y="3373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45" name="Rectangle 2195">
                    <a:extLst>
                      <a:ext uri="{FF2B5EF4-FFF2-40B4-BE49-F238E27FC236}">
                        <a16:creationId xmlns:a16="http://schemas.microsoft.com/office/drawing/2014/main" id="{12E65537-16C9-4260-84D8-FFA8C0BBD5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0" y="3381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46" name="Freeform 2196">
                    <a:extLst>
                      <a:ext uri="{FF2B5EF4-FFF2-40B4-BE49-F238E27FC236}">
                        <a16:creationId xmlns:a16="http://schemas.microsoft.com/office/drawing/2014/main" id="{C14BE7F4-B846-4316-902F-AB1493B128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0" y="338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47" name="Rectangle 2197">
                    <a:extLst>
                      <a:ext uri="{FF2B5EF4-FFF2-40B4-BE49-F238E27FC236}">
                        <a16:creationId xmlns:a16="http://schemas.microsoft.com/office/drawing/2014/main" id="{77194D40-768F-4915-BEC5-C4B7C8FB78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0" y="3374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48" name="Freeform 2198">
                    <a:extLst>
                      <a:ext uri="{FF2B5EF4-FFF2-40B4-BE49-F238E27FC236}">
                        <a16:creationId xmlns:a16="http://schemas.microsoft.com/office/drawing/2014/main" id="{1144CF37-2C2D-4F41-81DA-3F3D9BBD56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0" y="338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49" name="Rectangle 2199">
                    <a:extLst>
                      <a:ext uri="{FF2B5EF4-FFF2-40B4-BE49-F238E27FC236}">
                        <a16:creationId xmlns:a16="http://schemas.microsoft.com/office/drawing/2014/main" id="{D0649159-6194-4CE1-976A-7EE857936C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0" y="3376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50" name="Freeform 2200">
                    <a:extLst>
                      <a:ext uri="{FF2B5EF4-FFF2-40B4-BE49-F238E27FC236}">
                        <a16:creationId xmlns:a16="http://schemas.microsoft.com/office/drawing/2014/main" id="{D9E4201D-FC25-4BA0-832C-55E151BB0A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0" y="3374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51" name="Rectangle 2201">
                    <a:extLst>
                      <a:ext uri="{FF2B5EF4-FFF2-40B4-BE49-F238E27FC236}">
                        <a16:creationId xmlns:a16="http://schemas.microsoft.com/office/drawing/2014/main" id="{8500FA8D-B3B6-44C6-B692-F97F3A5D62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0" y="3376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52" name="Freeform 2202">
                    <a:extLst>
                      <a:ext uri="{FF2B5EF4-FFF2-40B4-BE49-F238E27FC236}">
                        <a16:creationId xmlns:a16="http://schemas.microsoft.com/office/drawing/2014/main" id="{AFD55B43-9771-429C-80F2-EABCF966C0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0" y="338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53" name="Rectangle 2203">
                    <a:extLst>
                      <a:ext uri="{FF2B5EF4-FFF2-40B4-BE49-F238E27FC236}">
                        <a16:creationId xmlns:a16="http://schemas.microsoft.com/office/drawing/2014/main" id="{E41896E8-FE5C-4238-9C0C-85B9396A62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0" y="3381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54" name="Rectangle 2204">
                    <a:extLst>
                      <a:ext uri="{FF2B5EF4-FFF2-40B4-BE49-F238E27FC236}">
                        <a16:creationId xmlns:a16="http://schemas.microsoft.com/office/drawing/2014/main" id="{B22060EE-AEC3-4FBA-A393-D235740A68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2" y="3377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55" name="Rectangle 2205">
                    <a:extLst>
                      <a:ext uri="{FF2B5EF4-FFF2-40B4-BE49-F238E27FC236}">
                        <a16:creationId xmlns:a16="http://schemas.microsoft.com/office/drawing/2014/main" id="{7BCC4E21-1E49-43AC-B3F6-5775588F2E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2" y="3376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56" name="Rectangle 2206">
                    <a:extLst>
                      <a:ext uri="{FF2B5EF4-FFF2-40B4-BE49-F238E27FC236}">
                        <a16:creationId xmlns:a16="http://schemas.microsoft.com/office/drawing/2014/main" id="{A965FADD-886E-47AF-80EE-A378E56E64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0" y="3376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57" name="Rectangle 2207">
                    <a:extLst>
                      <a:ext uri="{FF2B5EF4-FFF2-40B4-BE49-F238E27FC236}">
                        <a16:creationId xmlns:a16="http://schemas.microsoft.com/office/drawing/2014/main" id="{19E669B1-F8A5-4A57-86E4-B4FA600D2F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2" y="3377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58" name="Rectangle 2208">
                    <a:extLst>
                      <a:ext uri="{FF2B5EF4-FFF2-40B4-BE49-F238E27FC236}">
                        <a16:creationId xmlns:a16="http://schemas.microsoft.com/office/drawing/2014/main" id="{CE45F78C-C461-484F-B5F0-CD5AB10F81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2" y="3377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59" name="Rectangle 2209">
                    <a:extLst>
                      <a:ext uri="{FF2B5EF4-FFF2-40B4-BE49-F238E27FC236}">
                        <a16:creationId xmlns:a16="http://schemas.microsoft.com/office/drawing/2014/main" id="{2E4834EC-DB43-46B7-BDEB-4C5131E41B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2" y="3377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60" name="Rectangle 2210">
                    <a:extLst>
                      <a:ext uri="{FF2B5EF4-FFF2-40B4-BE49-F238E27FC236}">
                        <a16:creationId xmlns:a16="http://schemas.microsoft.com/office/drawing/2014/main" id="{D06ED391-2014-49B9-A4FE-8A3ACBDD65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2" y="3377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61" name="Line 2211">
                    <a:extLst>
                      <a:ext uri="{FF2B5EF4-FFF2-40B4-BE49-F238E27FC236}">
                        <a16:creationId xmlns:a16="http://schemas.microsoft.com/office/drawing/2014/main" id="{39437410-0AF8-455F-BBE2-DA1C6827F12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74" y="3377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62" name="Line 2212">
                    <a:extLst>
                      <a:ext uri="{FF2B5EF4-FFF2-40B4-BE49-F238E27FC236}">
                        <a16:creationId xmlns:a16="http://schemas.microsoft.com/office/drawing/2014/main" id="{6C3CA34C-4B0E-41DE-8488-BEEBEF9C5FF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74" y="3377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63" name="Line 2213">
                    <a:extLst>
                      <a:ext uri="{FF2B5EF4-FFF2-40B4-BE49-F238E27FC236}">
                        <a16:creationId xmlns:a16="http://schemas.microsoft.com/office/drawing/2014/main" id="{146F1275-1013-437B-8DC0-DE808B6B898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74" y="3382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64" name="Line 2214">
                    <a:extLst>
                      <a:ext uri="{FF2B5EF4-FFF2-40B4-BE49-F238E27FC236}">
                        <a16:creationId xmlns:a16="http://schemas.microsoft.com/office/drawing/2014/main" id="{26149352-AFA6-46D4-B8FB-ADB171C7D53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74" y="3382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46" name="Group 2416">
                  <a:extLst>
                    <a:ext uri="{FF2B5EF4-FFF2-40B4-BE49-F238E27FC236}">
                      <a16:creationId xmlns:a16="http://schemas.microsoft.com/office/drawing/2014/main" id="{2415122D-DF7F-4398-973C-E4A21130C1C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498975" y="5176838"/>
                  <a:ext cx="303212" cy="287338"/>
                  <a:chOff x="-2834" y="3261"/>
                  <a:chExt cx="191" cy="181"/>
                </a:xfrm>
              </p:grpSpPr>
              <p:sp>
                <p:nvSpPr>
                  <p:cNvPr id="3665" name="Freeform 2216">
                    <a:extLst>
                      <a:ext uri="{FF2B5EF4-FFF2-40B4-BE49-F238E27FC236}">
                        <a16:creationId xmlns:a16="http://schemas.microsoft.com/office/drawing/2014/main" id="{B6ED1712-C39E-45FF-B6F5-D3B9B58AC2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79" y="337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66" name="Freeform 2217">
                    <a:extLst>
                      <a:ext uri="{FF2B5EF4-FFF2-40B4-BE49-F238E27FC236}">
                        <a16:creationId xmlns:a16="http://schemas.microsoft.com/office/drawing/2014/main" id="{D37C9B8C-6F84-4F3A-B43E-C9DEB3C4F4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1" y="3379"/>
                    <a:ext cx="8" cy="27"/>
                  </a:xfrm>
                  <a:custGeom>
                    <a:avLst/>
                    <a:gdLst>
                      <a:gd name="T0" fmla="*/ 8 w 8"/>
                      <a:gd name="T1" fmla="*/ 5 h 27"/>
                      <a:gd name="T2" fmla="*/ 0 w 8"/>
                      <a:gd name="T3" fmla="*/ 0 h 27"/>
                      <a:gd name="T4" fmla="*/ 0 w 8"/>
                      <a:gd name="T5" fmla="*/ 22 h 27"/>
                      <a:gd name="T6" fmla="*/ 8 w 8"/>
                      <a:gd name="T7" fmla="*/ 27 h 27"/>
                      <a:gd name="T8" fmla="*/ 8 w 8"/>
                      <a:gd name="T9" fmla="*/ 5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" h="27">
                        <a:moveTo>
                          <a:pt x="8" y="5"/>
                        </a:moveTo>
                        <a:lnTo>
                          <a:pt x="0" y="0"/>
                        </a:lnTo>
                        <a:lnTo>
                          <a:pt x="0" y="22"/>
                        </a:lnTo>
                        <a:lnTo>
                          <a:pt x="8" y="27"/>
                        </a:lnTo>
                        <a:lnTo>
                          <a:pt x="8" y="5"/>
                        </a:lnTo>
                        <a:close/>
                      </a:path>
                    </a:pathLst>
                  </a:custGeom>
                  <a:solidFill>
                    <a:srgbClr val="807F6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67" name="Freeform 2218">
                    <a:extLst>
                      <a:ext uri="{FF2B5EF4-FFF2-40B4-BE49-F238E27FC236}">
                        <a16:creationId xmlns:a16="http://schemas.microsoft.com/office/drawing/2014/main" id="{32E0F430-6154-4E3D-992A-35EBCFC689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1" y="3333"/>
                    <a:ext cx="86" cy="51"/>
                  </a:xfrm>
                  <a:custGeom>
                    <a:avLst/>
                    <a:gdLst>
                      <a:gd name="T0" fmla="*/ 8 w 86"/>
                      <a:gd name="T1" fmla="*/ 51 h 51"/>
                      <a:gd name="T2" fmla="*/ 17 w 86"/>
                      <a:gd name="T3" fmla="*/ 44 h 51"/>
                      <a:gd name="T4" fmla="*/ 33 w 86"/>
                      <a:gd name="T5" fmla="*/ 36 h 51"/>
                      <a:gd name="T6" fmla="*/ 61 w 86"/>
                      <a:gd name="T7" fmla="*/ 19 h 51"/>
                      <a:gd name="T8" fmla="*/ 77 w 86"/>
                      <a:gd name="T9" fmla="*/ 11 h 51"/>
                      <a:gd name="T10" fmla="*/ 86 w 86"/>
                      <a:gd name="T11" fmla="*/ 5 h 51"/>
                      <a:gd name="T12" fmla="*/ 78 w 86"/>
                      <a:gd name="T13" fmla="*/ 0 h 51"/>
                      <a:gd name="T14" fmla="*/ 0 w 86"/>
                      <a:gd name="T15" fmla="*/ 46 h 51"/>
                      <a:gd name="T16" fmla="*/ 8 w 86"/>
                      <a:gd name="T17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6" h="51">
                        <a:moveTo>
                          <a:pt x="8" y="51"/>
                        </a:moveTo>
                        <a:lnTo>
                          <a:pt x="17" y="44"/>
                        </a:lnTo>
                        <a:lnTo>
                          <a:pt x="33" y="36"/>
                        </a:lnTo>
                        <a:lnTo>
                          <a:pt x="61" y="19"/>
                        </a:lnTo>
                        <a:lnTo>
                          <a:pt x="77" y="11"/>
                        </a:lnTo>
                        <a:lnTo>
                          <a:pt x="86" y="5"/>
                        </a:lnTo>
                        <a:lnTo>
                          <a:pt x="78" y="0"/>
                        </a:lnTo>
                        <a:lnTo>
                          <a:pt x="0" y="46"/>
                        </a:lnTo>
                        <a:lnTo>
                          <a:pt x="8" y="51"/>
                        </a:lnTo>
                        <a:close/>
                      </a:path>
                    </a:pathLst>
                  </a:custGeom>
                  <a:solidFill>
                    <a:srgbClr val="B9B49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68" name="Freeform 2219">
                    <a:extLst>
                      <a:ext uri="{FF2B5EF4-FFF2-40B4-BE49-F238E27FC236}">
                        <a16:creationId xmlns:a16="http://schemas.microsoft.com/office/drawing/2014/main" id="{50334B53-4AA4-47E1-AA89-0A101EE77D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0" y="3401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69" name="Rectangle 2220">
                    <a:extLst>
                      <a:ext uri="{FF2B5EF4-FFF2-40B4-BE49-F238E27FC236}">
                        <a16:creationId xmlns:a16="http://schemas.microsoft.com/office/drawing/2014/main" id="{4D9BB35B-CA01-4298-B824-9E242F3BA9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0" y="3401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70" name="Rectangle 2221">
                    <a:extLst>
                      <a:ext uri="{FF2B5EF4-FFF2-40B4-BE49-F238E27FC236}">
                        <a16:creationId xmlns:a16="http://schemas.microsoft.com/office/drawing/2014/main" id="{EBF8C449-F92B-43FB-802B-095F4BE229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0" y="3401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71" name="Rectangle 2222">
                    <a:extLst>
                      <a:ext uri="{FF2B5EF4-FFF2-40B4-BE49-F238E27FC236}">
                        <a16:creationId xmlns:a16="http://schemas.microsoft.com/office/drawing/2014/main" id="{D3A2374F-EF54-426D-9452-AB21569276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1" y="3399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72" name="Rectangle 2223">
                    <a:extLst>
                      <a:ext uri="{FF2B5EF4-FFF2-40B4-BE49-F238E27FC236}">
                        <a16:creationId xmlns:a16="http://schemas.microsoft.com/office/drawing/2014/main" id="{106F4573-2C0F-44ED-88A2-E570DDFA7B6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3" y="3399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73" name="Rectangle 2224">
                    <a:extLst>
                      <a:ext uri="{FF2B5EF4-FFF2-40B4-BE49-F238E27FC236}">
                        <a16:creationId xmlns:a16="http://schemas.microsoft.com/office/drawing/2014/main" id="{46A1B7D1-21F4-464E-AAAE-6261F5C793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6" y="3399"/>
                    <a:ext cx="2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74" name="Freeform 2225">
                    <a:extLst>
                      <a:ext uri="{FF2B5EF4-FFF2-40B4-BE49-F238E27FC236}">
                        <a16:creationId xmlns:a16="http://schemas.microsoft.com/office/drawing/2014/main" id="{0E19E8EC-923D-4A8D-816D-4D29A22885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8" y="3399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75" name="Freeform 2226">
                    <a:extLst>
                      <a:ext uri="{FF2B5EF4-FFF2-40B4-BE49-F238E27FC236}">
                        <a16:creationId xmlns:a16="http://schemas.microsoft.com/office/drawing/2014/main" id="{8FCCB6D6-624B-4371-8F50-43416D4CAE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9" y="3399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76" name="Rectangle 2227">
                    <a:extLst>
                      <a:ext uri="{FF2B5EF4-FFF2-40B4-BE49-F238E27FC236}">
                        <a16:creationId xmlns:a16="http://schemas.microsoft.com/office/drawing/2014/main" id="{E4BDB764-59A4-4DAF-A687-6ACB4614F1B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9" y="3399"/>
                    <a:ext cx="1" cy="1"/>
                  </a:xfrm>
                  <a:prstGeom prst="rect">
                    <a:avLst/>
                  </a:pr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77" name="Freeform 2228">
                    <a:extLst>
                      <a:ext uri="{FF2B5EF4-FFF2-40B4-BE49-F238E27FC236}">
                        <a16:creationId xmlns:a16="http://schemas.microsoft.com/office/drawing/2014/main" id="{FB1B3287-8437-4A5F-A2DA-740DD2C3A7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1" y="3399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78" name="Rectangle 2229">
                    <a:extLst>
                      <a:ext uri="{FF2B5EF4-FFF2-40B4-BE49-F238E27FC236}">
                        <a16:creationId xmlns:a16="http://schemas.microsoft.com/office/drawing/2014/main" id="{08FF457D-F0A6-4734-81BA-649143C5582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1" y="3399"/>
                    <a:ext cx="1" cy="1"/>
                  </a:xfrm>
                  <a:prstGeom prst="rect">
                    <a:avLst/>
                  </a:pr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79" name="Rectangle 2230">
                    <a:extLst>
                      <a:ext uri="{FF2B5EF4-FFF2-40B4-BE49-F238E27FC236}">
                        <a16:creationId xmlns:a16="http://schemas.microsoft.com/office/drawing/2014/main" id="{44BBC9F1-99B6-4C20-B24E-F854CFBED3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2" y="3399"/>
                    <a:ext cx="1" cy="1"/>
                  </a:xfrm>
                  <a:prstGeom prst="rect">
                    <a:avLst/>
                  </a:pr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80" name="Freeform 2231">
                    <a:extLst>
                      <a:ext uri="{FF2B5EF4-FFF2-40B4-BE49-F238E27FC236}">
                        <a16:creationId xmlns:a16="http://schemas.microsoft.com/office/drawing/2014/main" id="{8910619A-7560-40DF-98A3-C039D8ED67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4" y="3399"/>
                    <a:ext cx="2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  <a:gd name="T3" fmla="*/ 0 w 1"/>
                      <a:gd name="T4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81" name="Freeform 2232">
                    <a:extLst>
                      <a:ext uri="{FF2B5EF4-FFF2-40B4-BE49-F238E27FC236}">
                        <a16:creationId xmlns:a16="http://schemas.microsoft.com/office/drawing/2014/main" id="{F9954941-D380-4BCD-8761-D3D207BD0D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2" y="3399"/>
                    <a:ext cx="5" cy="2"/>
                  </a:xfrm>
                  <a:custGeom>
                    <a:avLst/>
                    <a:gdLst>
                      <a:gd name="T0" fmla="*/ 3 w 3"/>
                      <a:gd name="T1" fmla="*/ 0 h 1"/>
                      <a:gd name="T2" fmla="*/ 0 w 3"/>
                      <a:gd name="T3" fmla="*/ 1 h 1"/>
                      <a:gd name="T4" fmla="*/ 1 w 3"/>
                      <a:gd name="T5" fmla="*/ 1 h 1"/>
                      <a:gd name="T6" fmla="*/ 1 w 3"/>
                      <a:gd name="T7" fmla="*/ 1 h 1"/>
                      <a:gd name="T8" fmla="*/ 1 w 3"/>
                      <a:gd name="T9" fmla="*/ 1 h 1"/>
                      <a:gd name="T10" fmla="*/ 2 w 3"/>
                      <a:gd name="T11" fmla="*/ 0 h 1"/>
                      <a:gd name="T12" fmla="*/ 2 w 3"/>
                      <a:gd name="T13" fmla="*/ 0 h 1"/>
                      <a:gd name="T14" fmla="*/ 2 w 3"/>
                      <a:gd name="T15" fmla="*/ 0 h 1"/>
                      <a:gd name="T16" fmla="*/ 2 w 3"/>
                      <a:gd name="T17" fmla="*/ 0 h 1"/>
                      <a:gd name="T18" fmla="*/ 3 w 3"/>
                      <a:gd name="T19" fmla="*/ 0 h 1"/>
                      <a:gd name="T20" fmla="*/ 3 w 3"/>
                      <a:gd name="T21" fmla="*/ 0 h 1"/>
                      <a:gd name="T22" fmla="*/ 3 w 3"/>
                      <a:gd name="T2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1">
                        <a:moveTo>
                          <a:pt x="3" y="0"/>
                        </a:moveTo>
                        <a:cubicBezTo>
                          <a:pt x="2" y="0"/>
                          <a:pt x="1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82" name="Freeform 2233">
                    <a:extLst>
                      <a:ext uri="{FF2B5EF4-FFF2-40B4-BE49-F238E27FC236}">
                        <a16:creationId xmlns:a16="http://schemas.microsoft.com/office/drawing/2014/main" id="{3547ABC2-42C1-48C2-AF74-E69C669107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5" y="3399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0 w 1"/>
                      <a:gd name="T4" fmla="*/ 0 w 1"/>
                      <a:gd name="T5" fmla="*/ 0 w 1"/>
                      <a:gd name="T6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83" name="Freeform 2234">
                    <a:extLst>
                      <a:ext uri="{FF2B5EF4-FFF2-40B4-BE49-F238E27FC236}">
                        <a16:creationId xmlns:a16="http://schemas.microsoft.com/office/drawing/2014/main" id="{6852D47E-0A08-45C8-8FE3-EF42BEA9F2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0" y="338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84" name="Freeform 2235">
                    <a:extLst>
                      <a:ext uri="{FF2B5EF4-FFF2-40B4-BE49-F238E27FC236}">
                        <a16:creationId xmlns:a16="http://schemas.microsoft.com/office/drawing/2014/main" id="{FD20DA92-300D-428E-A311-D00EF738A1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8" y="338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85" name="Rectangle 2236">
                    <a:extLst>
                      <a:ext uri="{FF2B5EF4-FFF2-40B4-BE49-F238E27FC236}">
                        <a16:creationId xmlns:a16="http://schemas.microsoft.com/office/drawing/2014/main" id="{43584855-F1BB-4401-AD7D-CF1A41C24B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0" y="3381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86" name="Rectangle 2237">
                    <a:extLst>
                      <a:ext uri="{FF2B5EF4-FFF2-40B4-BE49-F238E27FC236}">
                        <a16:creationId xmlns:a16="http://schemas.microsoft.com/office/drawing/2014/main" id="{34A12C7D-E8D9-4218-AB44-AE27DED0B0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0" y="3381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87" name="Rectangle 2238">
                    <a:extLst>
                      <a:ext uri="{FF2B5EF4-FFF2-40B4-BE49-F238E27FC236}">
                        <a16:creationId xmlns:a16="http://schemas.microsoft.com/office/drawing/2014/main" id="{39448D96-223E-4B4B-AAA8-58AA78CB76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0" y="3381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88" name="Freeform 2239">
                    <a:extLst>
                      <a:ext uri="{FF2B5EF4-FFF2-40B4-BE49-F238E27FC236}">
                        <a16:creationId xmlns:a16="http://schemas.microsoft.com/office/drawing/2014/main" id="{BFA95E34-CA2A-4E59-995A-7460FB147C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2" y="337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89" name="Freeform 2240">
                    <a:extLst>
                      <a:ext uri="{FF2B5EF4-FFF2-40B4-BE49-F238E27FC236}">
                        <a16:creationId xmlns:a16="http://schemas.microsoft.com/office/drawing/2014/main" id="{59C732E0-1FEA-4E20-B2BD-3A1F67FBAC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2" y="3368"/>
                    <a:ext cx="33" cy="20"/>
                  </a:xfrm>
                  <a:custGeom>
                    <a:avLst/>
                    <a:gdLst>
                      <a:gd name="T0" fmla="*/ 20 w 21"/>
                      <a:gd name="T1" fmla="*/ 3 h 13"/>
                      <a:gd name="T2" fmla="*/ 19 w 21"/>
                      <a:gd name="T3" fmla="*/ 3 h 13"/>
                      <a:gd name="T4" fmla="*/ 18 w 21"/>
                      <a:gd name="T5" fmla="*/ 2 h 13"/>
                      <a:gd name="T6" fmla="*/ 17 w 21"/>
                      <a:gd name="T7" fmla="*/ 2 h 13"/>
                      <a:gd name="T8" fmla="*/ 16 w 21"/>
                      <a:gd name="T9" fmla="*/ 1 h 13"/>
                      <a:gd name="T10" fmla="*/ 16 w 21"/>
                      <a:gd name="T11" fmla="*/ 1 h 13"/>
                      <a:gd name="T12" fmla="*/ 15 w 21"/>
                      <a:gd name="T13" fmla="*/ 1 h 13"/>
                      <a:gd name="T14" fmla="*/ 14 w 21"/>
                      <a:gd name="T15" fmla="*/ 1 h 13"/>
                      <a:gd name="T16" fmla="*/ 14 w 21"/>
                      <a:gd name="T17" fmla="*/ 1 h 13"/>
                      <a:gd name="T18" fmla="*/ 13 w 21"/>
                      <a:gd name="T19" fmla="*/ 1 h 13"/>
                      <a:gd name="T20" fmla="*/ 12 w 21"/>
                      <a:gd name="T21" fmla="*/ 0 h 13"/>
                      <a:gd name="T22" fmla="*/ 12 w 21"/>
                      <a:gd name="T23" fmla="*/ 0 h 13"/>
                      <a:gd name="T24" fmla="*/ 11 w 21"/>
                      <a:gd name="T25" fmla="*/ 0 h 13"/>
                      <a:gd name="T26" fmla="*/ 10 w 21"/>
                      <a:gd name="T27" fmla="*/ 0 h 13"/>
                      <a:gd name="T28" fmla="*/ 10 w 21"/>
                      <a:gd name="T29" fmla="*/ 0 h 13"/>
                      <a:gd name="T30" fmla="*/ 9 w 21"/>
                      <a:gd name="T31" fmla="*/ 0 h 13"/>
                      <a:gd name="T32" fmla="*/ 8 w 21"/>
                      <a:gd name="T33" fmla="*/ 0 h 13"/>
                      <a:gd name="T34" fmla="*/ 8 w 21"/>
                      <a:gd name="T35" fmla="*/ 1 h 13"/>
                      <a:gd name="T36" fmla="*/ 7 w 21"/>
                      <a:gd name="T37" fmla="*/ 1 h 13"/>
                      <a:gd name="T38" fmla="*/ 6 w 21"/>
                      <a:gd name="T39" fmla="*/ 1 h 13"/>
                      <a:gd name="T40" fmla="*/ 6 w 21"/>
                      <a:gd name="T41" fmla="*/ 1 h 13"/>
                      <a:gd name="T42" fmla="*/ 5 w 21"/>
                      <a:gd name="T43" fmla="*/ 1 h 13"/>
                      <a:gd name="T44" fmla="*/ 4 w 21"/>
                      <a:gd name="T45" fmla="*/ 2 h 13"/>
                      <a:gd name="T46" fmla="*/ 3 w 21"/>
                      <a:gd name="T47" fmla="*/ 2 h 13"/>
                      <a:gd name="T48" fmla="*/ 3 w 21"/>
                      <a:gd name="T49" fmla="*/ 2 h 13"/>
                      <a:gd name="T50" fmla="*/ 3 w 21"/>
                      <a:gd name="T51" fmla="*/ 2 h 13"/>
                      <a:gd name="T52" fmla="*/ 2 w 21"/>
                      <a:gd name="T53" fmla="*/ 3 h 13"/>
                      <a:gd name="T54" fmla="*/ 2 w 21"/>
                      <a:gd name="T55" fmla="*/ 3 h 13"/>
                      <a:gd name="T56" fmla="*/ 2 w 21"/>
                      <a:gd name="T57" fmla="*/ 3 h 13"/>
                      <a:gd name="T58" fmla="*/ 2 w 21"/>
                      <a:gd name="T59" fmla="*/ 3 h 13"/>
                      <a:gd name="T60" fmla="*/ 1 w 21"/>
                      <a:gd name="T61" fmla="*/ 4 h 13"/>
                      <a:gd name="T62" fmla="*/ 1 w 21"/>
                      <a:gd name="T63" fmla="*/ 4 h 13"/>
                      <a:gd name="T64" fmla="*/ 1 w 21"/>
                      <a:gd name="T65" fmla="*/ 4 h 13"/>
                      <a:gd name="T66" fmla="*/ 1 w 21"/>
                      <a:gd name="T67" fmla="*/ 5 h 13"/>
                      <a:gd name="T68" fmla="*/ 1 w 21"/>
                      <a:gd name="T69" fmla="*/ 5 h 13"/>
                      <a:gd name="T70" fmla="*/ 1 w 21"/>
                      <a:gd name="T71" fmla="*/ 5 h 13"/>
                      <a:gd name="T72" fmla="*/ 0 w 21"/>
                      <a:gd name="T73" fmla="*/ 5 h 13"/>
                      <a:gd name="T74" fmla="*/ 0 w 21"/>
                      <a:gd name="T75" fmla="*/ 6 h 13"/>
                      <a:gd name="T76" fmla="*/ 0 w 21"/>
                      <a:gd name="T77" fmla="*/ 6 h 13"/>
                      <a:gd name="T78" fmla="*/ 0 w 21"/>
                      <a:gd name="T79" fmla="*/ 6 h 13"/>
                      <a:gd name="T80" fmla="*/ 0 w 21"/>
                      <a:gd name="T81" fmla="*/ 6 h 13"/>
                      <a:gd name="T82" fmla="*/ 0 w 21"/>
                      <a:gd name="T83" fmla="*/ 6 h 13"/>
                      <a:gd name="T84" fmla="*/ 1 w 21"/>
                      <a:gd name="T85" fmla="*/ 8 h 13"/>
                      <a:gd name="T86" fmla="*/ 1 w 21"/>
                      <a:gd name="T87" fmla="*/ 8 h 13"/>
                      <a:gd name="T88" fmla="*/ 1 w 21"/>
                      <a:gd name="T89" fmla="*/ 8 h 13"/>
                      <a:gd name="T90" fmla="*/ 1 w 21"/>
                      <a:gd name="T91" fmla="*/ 8 h 13"/>
                      <a:gd name="T92" fmla="*/ 1 w 21"/>
                      <a:gd name="T93" fmla="*/ 9 h 13"/>
                      <a:gd name="T94" fmla="*/ 1 w 21"/>
                      <a:gd name="T95" fmla="*/ 9 h 13"/>
                      <a:gd name="T96" fmla="*/ 2 w 21"/>
                      <a:gd name="T97" fmla="*/ 9 h 13"/>
                      <a:gd name="T98" fmla="*/ 3 w 21"/>
                      <a:gd name="T99" fmla="*/ 11 h 13"/>
                      <a:gd name="T100" fmla="*/ 21 w 21"/>
                      <a:gd name="T101" fmla="*/ 6 h 13"/>
                      <a:gd name="T102" fmla="*/ 21 w 21"/>
                      <a:gd name="T103" fmla="*/ 6 h 13"/>
                      <a:gd name="T104" fmla="*/ 21 w 21"/>
                      <a:gd name="T105" fmla="*/ 5 h 13"/>
                      <a:gd name="T106" fmla="*/ 21 w 21"/>
                      <a:gd name="T107" fmla="*/ 5 h 13"/>
                      <a:gd name="T108" fmla="*/ 20 w 21"/>
                      <a:gd name="T109" fmla="*/ 4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21" h="13">
                        <a:moveTo>
                          <a:pt x="20" y="3"/>
                        </a:move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8" y="2"/>
                          <a:pt x="18" y="2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3" y="1"/>
                          <a:pt x="13" y="1"/>
                          <a:pt x="13" y="1"/>
                        </a:cubicBezTo>
                        <a:cubicBezTo>
                          <a:pt x="13" y="1"/>
                          <a:pt x="13" y="1"/>
                          <a:pt x="13" y="1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7"/>
                          <a:pt x="0" y="7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2" y="9"/>
                          <a:pt x="2" y="9"/>
                          <a:pt x="2" y="9"/>
                        </a:cubicBezTo>
                        <a:cubicBezTo>
                          <a:pt x="2" y="9"/>
                          <a:pt x="2" y="9"/>
                          <a:pt x="2" y="9"/>
                        </a:cubicBezTo>
                        <a:cubicBezTo>
                          <a:pt x="2" y="9"/>
                          <a:pt x="2" y="9"/>
                          <a:pt x="2" y="9"/>
                        </a:cubicBezTo>
                        <a:cubicBezTo>
                          <a:pt x="2" y="10"/>
                          <a:pt x="3" y="10"/>
                          <a:pt x="3" y="11"/>
                        </a:cubicBezTo>
                        <a:cubicBezTo>
                          <a:pt x="7" y="13"/>
                          <a:pt x="14" y="13"/>
                          <a:pt x="18" y="11"/>
                        </a:cubicBezTo>
                        <a:cubicBezTo>
                          <a:pt x="20" y="9"/>
                          <a:pt x="21" y="8"/>
                          <a:pt x="21" y="6"/>
                        </a:cubicBezTo>
                        <a:cubicBezTo>
                          <a:pt x="21" y="6"/>
                          <a:pt x="21" y="6"/>
                          <a:pt x="21" y="6"/>
                        </a:cubicBezTo>
                        <a:cubicBezTo>
                          <a:pt x="21" y="6"/>
                          <a:pt x="21" y="6"/>
                          <a:pt x="21" y="6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lnTo>
                          <a:pt x="20" y="3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90" name="Freeform 2241">
                    <a:extLst>
                      <a:ext uri="{FF2B5EF4-FFF2-40B4-BE49-F238E27FC236}">
                        <a16:creationId xmlns:a16="http://schemas.microsoft.com/office/drawing/2014/main" id="{53982738-920D-4E2D-9FCF-D698AED850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7" y="3382"/>
                    <a:ext cx="33" cy="21"/>
                  </a:xfrm>
                  <a:custGeom>
                    <a:avLst/>
                    <a:gdLst>
                      <a:gd name="T0" fmla="*/ 0 w 33"/>
                      <a:gd name="T1" fmla="*/ 21 h 21"/>
                      <a:gd name="T2" fmla="*/ 0 w 33"/>
                      <a:gd name="T3" fmla="*/ 21 h 21"/>
                      <a:gd name="T4" fmla="*/ 33 w 33"/>
                      <a:gd name="T5" fmla="*/ 0 h 21"/>
                      <a:gd name="T6" fmla="*/ 0 w 33"/>
                      <a:gd name="T7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3" h="21">
                        <a:moveTo>
                          <a:pt x="0" y="21"/>
                        </a:moveTo>
                        <a:lnTo>
                          <a:pt x="0" y="21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7CA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91" name="Rectangle 2242">
                    <a:extLst>
                      <a:ext uri="{FF2B5EF4-FFF2-40B4-BE49-F238E27FC236}">
                        <a16:creationId xmlns:a16="http://schemas.microsoft.com/office/drawing/2014/main" id="{D37160E7-D774-495F-BD42-7D6BF5A26D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0" y="340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92" name="Freeform 2243">
                    <a:extLst>
                      <a:ext uri="{FF2B5EF4-FFF2-40B4-BE49-F238E27FC236}">
                        <a16:creationId xmlns:a16="http://schemas.microsoft.com/office/drawing/2014/main" id="{0F31921A-41DC-447B-A0E8-3F854363FE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8" y="3401"/>
                    <a:ext cx="1" cy="2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0 h 2"/>
                      <a:gd name="T4" fmla="*/ 1 w 1"/>
                      <a:gd name="T5" fmla="*/ 2 h 2"/>
                      <a:gd name="T6" fmla="*/ 0 w 1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93" name="Rectangle 2244">
                    <a:extLst>
                      <a:ext uri="{FF2B5EF4-FFF2-40B4-BE49-F238E27FC236}">
                        <a16:creationId xmlns:a16="http://schemas.microsoft.com/office/drawing/2014/main" id="{6A1173D3-7A92-4A23-BE17-6C2F9FCC96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0" y="3401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94" name="Freeform 2245">
                    <a:extLst>
                      <a:ext uri="{FF2B5EF4-FFF2-40B4-BE49-F238E27FC236}">
                        <a16:creationId xmlns:a16="http://schemas.microsoft.com/office/drawing/2014/main" id="{65FC03CB-A054-4C5F-87D0-2267BC950C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3" y="3399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95" name="Freeform 2246">
                    <a:extLst>
                      <a:ext uri="{FF2B5EF4-FFF2-40B4-BE49-F238E27FC236}">
                        <a16:creationId xmlns:a16="http://schemas.microsoft.com/office/drawing/2014/main" id="{B5CD7F4E-1BF4-4476-9616-4789C81096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1" y="3399"/>
                    <a:ext cx="1" cy="2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0 h 2"/>
                      <a:gd name="T4" fmla="*/ 1 w 1"/>
                      <a:gd name="T5" fmla="*/ 2 h 2"/>
                      <a:gd name="T6" fmla="*/ 1 w 1"/>
                      <a:gd name="T7" fmla="*/ 2 h 2"/>
                      <a:gd name="T8" fmla="*/ 0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2"/>
                        </a:lnTo>
                        <a:lnTo>
                          <a:pt x="1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96" name="Rectangle 2247">
                    <a:extLst>
                      <a:ext uri="{FF2B5EF4-FFF2-40B4-BE49-F238E27FC236}">
                        <a16:creationId xmlns:a16="http://schemas.microsoft.com/office/drawing/2014/main" id="{F1533E22-4025-46F2-A524-362FCDFEED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3" y="3399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97" name="Freeform 2248">
                    <a:extLst>
                      <a:ext uri="{FF2B5EF4-FFF2-40B4-BE49-F238E27FC236}">
                        <a16:creationId xmlns:a16="http://schemas.microsoft.com/office/drawing/2014/main" id="{6249E41A-DF3E-49A0-91AA-FF6924FA62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4" y="3399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98" name="Rectangle 2249">
                    <a:extLst>
                      <a:ext uri="{FF2B5EF4-FFF2-40B4-BE49-F238E27FC236}">
                        <a16:creationId xmlns:a16="http://schemas.microsoft.com/office/drawing/2014/main" id="{C6402B31-209B-4ACF-85D6-9CC6D991E7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4" y="3399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99" name="Rectangle 2250">
                    <a:extLst>
                      <a:ext uri="{FF2B5EF4-FFF2-40B4-BE49-F238E27FC236}">
                        <a16:creationId xmlns:a16="http://schemas.microsoft.com/office/drawing/2014/main" id="{AC7E121D-3735-4145-8F7F-4C9999DE7D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6" y="3399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00" name="Rectangle 2251">
                    <a:extLst>
                      <a:ext uri="{FF2B5EF4-FFF2-40B4-BE49-F238E27FC236}">
                        <a16:creationId xmlns:a16="http://schemas.microsoft.com/office/drawing/2014/main" id="{CBC9764F-ECE4-48DE-9745-76E4D367FE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8" y="3399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01" name="Rectangle 2252">
                    <a:extLst>
                      <a:ext uri="{FF2B5EF4-FFF2-40B4-BE49-F238E27FC236}">
                        <a16:creationId xmlns:a16="http://schemas.microsoft.com/office/drawing/2014/main" id="{EB0B67CB-13D2-43D3-B1EC-FF01A823E2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6" y="3399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02" name="Rectangle 2253">
                    <a:extLst>
                      <a:ext uri="{FF2B5EF4-FFF2-40B4-BE49-F238E27FC236}">
                        <a16:creationId xmlns:a16="http://schemas.microsoft.com/office/drawing/2014/main" id="{ED7F5D0F-BF6A-46AC-85CC-0404C062DB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8" y="3399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03" name="Rectangle 2254">
                    <a:extLst>
                      <a:ext uri="{FF2B5EF4-FFF2-40B4-BE49-F238E27FC236}">
                        <a16:creationId xmlns:a16="http://schemas.microsoft.com/office/drawing/2014/main" id="{71FC33E1-A440-442C-9764-37A367A269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9" y="3399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04" name="Rectangle 2255">
                    <a:extLst>
                      <a:ext uri="{FF2B5EF4-FFF2-40B4-BE49-F238E27FC236}">
                        <a16:creationId xmlns:a16="http://schemas.microsoft.com/office/drawing/2014/main" id="{939CF294-6B10-454E-A4D3-0B99287106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9" y="3399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05" name="Rectangle 2256">
                    <a:extLst>
                      <a:ext uri="{FF2B5EF4-FFF2-40B4-BE49-F238E27FC236}">
                        <a16:creationId xmlns:a16="http://schemas.microsoft.com/office/drawing/2014/main" id="{DAE5534D-8F67-4A86-A90F-5E038E79BB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1" y="3399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06" name="Freeform 2257">
                    <a:extLst>
                      <a:ext uri="{FF2B5EF4-FFF2-40B4-BE49-F238E27FC236}">
                        <a16:creationId xmlns:a16="http://schemas.microsoft.com/office/drawing/2014/main" id="{E4864A3D-D60A-42C9-82E5-AFE35F2F27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4" y="3399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07" name="Freeform 2258">
                    <a:extLst>
                      <a:ext uri="{FF2B5EF4-FFF2-40B4-BE49-F238E27FC236}">
                        <a16:creationId xmlns:a16="http://schemas.microsoft.com/office/drawing/2014/main" id="{E6B74E7E-66BB-4324-BE3A-75BD5480C5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2" y="3399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08" name="Rectangle 2259">
                    <a:extLst>
                      <a:ext uri="{FF2B5EF4-FFF2-40B4-BE49-F238E27FC236}">
                        <a16:creationId xmlns:a16="http://schemas.microsoft.com/office/drawing/2014/main" id="{545CB9C2-CCB1-45AE-BC53-918B6337C5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4" y="3399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09" name="Rectangle 2260">
                    <a:extLst>
                      <a:ext uri="{FF2B5EF4-FFF2-40B4-BE49-F238E27FC236}">
                        <a16:creationId xmlns:a16="http://schemas.microsoft.com/office/drawing/2014/main" id="{2586EFCC-4FA6-4010-94F1-BA4851650D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5" y="3399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10" name="Rectangle 2261">
                    <a:extLst>
                      <a:ext uri="{FF2B5EF4-FFF2-40B4-BE49-F238E27FC236}">
                        <a16:creationId xmlns:a16="http://schemas.microsoft.com/office/drawing/2014/main" id="{4B3FA6D4-A347-4474-ADC2-1316F587A0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5" y="3399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11" name="Rectangle 2262">
                    <a:extLst>
                      <a:ext uri="{FF2B5EF4-FFF2-40B4-BE49-F238E27FC236}">
                        <a16:creationId xmlns:a16="http://schemas.microsoft.com/office/drawing/2014/main" id="{CFC51AD8-C5EA-454E-B3F1-9415367E42A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8" y="3399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12" name="Freeform 2263">
                    <a:extLst>
                      <a:ext uri="{FF2B5EF4-FFF2-40B4-BE49-F238E27FC236}">
                        <a16:creationId xmlns:a16="http://schemas.microsoft.com/office/drawing/2014/main" id="{918464D6-374A-4C70-9681-1F476E367E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8" y="3399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13" name="Freeform 2264">
                    <a:extLst>
                      <a:ext uri="{FF2B5EF4-FFF2-40B4-BE49-F238E27FC236}">
                        <a16:creationId xmlns:a16="http://schemas.microsoft.com/office/drawing/2014/main" id="{2BA5B751-9588-4DC6-852E-107D05BF16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7" y="3399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14" name="Freeform 2265">
                    <a:extLst>
                      <a:ext uri="{FF2B5EF4-FFF2-40B4-BE49-F238E27FC236}">
                        <a16:creationId xmlns:a16="http://schemas.microsoft.com/office/drawing/2014/main" id="{BFF8F2D8-38B1-49E3-8AF9-DC430E688F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3" y="3401"/>
                    <a:ext cx="1" cy="2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0 w 1"/>
                      <a:gd name="T3" fmla="*/ 2 h 2"/>
                      <a:gd name="T4" fmla="*/ 1 w 1"/>
                      <a:gd name="T5" fmla="*/ 0 h 2"/>
                      <a:gd name="T6" fmla="*/ 0 w 1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1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15" name="Freeform 2266">
                    <a:extLst>
                      <a:ext uri="{FF2B5EF4-FFF2-40B4-BE49-F238E27FC236}">
                        <a16:creationId xmlns:a16="http://schemas.microsoft.com/office/drawing/2014/main" id="{0BCDDFF0-87DF-4A61-B46E-2B88AC6EAD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0" y="3399"/>
                    <a:ext cx="2" cy="2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0 w 2"/>
                      <a:gd name="T3" fmla="*/ 2 h 2"/>
                      <a:gd name="T4" fmla="*/ 2 w 2"/>
                      <a:gd name="T5" fmla="*/ 0 h 2"/>
                      <a:gd name="T6" fmla="*/ 0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2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16" name="Rectangle 2267">
                    <a:extLst>
                      <a:ext uri="{FF2B5EF4-FFF2-40B4-BE49-F238E27FC236}">
                        <a16:creationId xmlns:a16="http://schemas.microsoft.com/office/drawing/2014/main" id="{DE1A24D6-0253-44FC-83A6-A7D79E21E5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2" y="3401"/>
                    <a:ext cx="2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17" name="Freeform 2268">
                    <a:extLst>
                      <a:ext uri="{FF2B5EF4-FFF2-40B4-BE49-F238E27FC236}">
                        <a16:creationId xmlns:a16="http://schemas.microsoft.com/office/drawing/2014/main" id="{149849F6-8A07-41D5-878B-A20FAB9E9D95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774" y="3344"/>
                    <a:ext cx="100" cy="59"/>
                  </a:xfrm>
                  <a:custGeom>
                    <a:avLst/>
                    <a:gdLst>
                      <a:gd name="T0" fmla="*/ 30 w 64"/>
                      <a:gd name="T1" fmla="*/ 35 h 37"/>
                      <a:gd name="T2" fmla="*/ 32 w 64"/>
                      <a:gd name="T3" fmla="*/ 35 h 37"/>
                      <a:gd name="T4" fmla="*/ 34 w 64"/>
                      <a:gd name="T5" fmla="*/ 35 h 37"/>
                      <a:gd name="T6" fmla="*/ 35 w 64"/>
                      <a:gd name="T7" fmla="*/ 35 h 37"/>
                      <a:gd name="T8" fmla="*/ 36 w 64"/>
                      <a:gd name="T9" fmla="*/ 35 h 37"/>
                      <a:gd name="T10" fmla="*/ 37 w 64"/>
                      <a:gd name="T11" fmla="*/ 35 h 37"/>
                      <a:gd name="T12" fmla="*/ 39 w 64"/>
                      <a:gd name="T13" fmla="*/ 35 h 37"/>
                      <a:gd name="T14" fmla="*/ 41 w 64"/>
                      <a:gd name="T15" fmla="*/ 36 h 37"/>
                      <a:gd name="T16" fmla="*/ 41 w 64"/>
                      <a:gd name="T17" fmla="*/ 36 h 37"/>
                      <a:gd name="T18" fmla="*/ 61 w 64"/>
                      <a:gd name="T19" fmla="*/ 21 h 37"/>
                      <a:gd name="T20" fmla="*/ 61 w 64"/>
                      <a:gd name="T21" fmla="*/ 20 h 37"/>
                      <a:gd name="T22" fmla="*/ 61 w 64"/>
                      <a:gd name="T23" fmla="*/ 19 h 37"/>
                      <a:gd name="T24" fmla="*/ 61 w 64"/>
                      <a:gd name="T25" fmla="*/ 19 h 37"/>
                      <a:gd name="T26" fmla="*/ 61 w 64"/>
                      <a:gd name="T27" fmla="*/ 18 h 37"/>
                      <a:gd name="T28" fmla="*/ 61 w 64"/>
                      <a:gd name="T29" fmla="*/ 18 h 37"/>
                      <a:gd name="T30" fmla="*/ 61 w 64"/>
                      <a:gd name="T31" fmla="*/ 17 h 37"/>
                      <a:gd name="T32" fmla="*/ 62 w 64"/>
                      <a:gd name="T33" fmla="*/ 16 h 37"/>
                      <a:gd name="T34" fmla="*/ 63 w 64"/>
                      <a:gd name="T35" fmla="*/ 15 h 37"/>
                      <a:gd name="T36" fmla="*/ 64 w 64"/>
                      <a:gd name="T37" fmla="*/ 15 h 37"/>
                      <a:gd name="T38" fmla="*/ 28 w 64"/>
                      <a:gd name="T39" fmla="*/ 5 h 37"/>
                      <a:gd name="T40" fmla="*/ 28 w 64"/>
                      <a:gd name="T41" fmla="*/ 6 h 37"/>
                      <a:gd name="T42" fmla="*/ 27 w 64"/>
                      <a:gd name="T43" fmla="*/ 7 h 37"/>
                      <a:gd name="T44" fmla="*/ 26 w 64"/>
                      <a:gd name="T45" fmla="*/ 8 h 37"/>
                      <a:gd name="T46" fmla="*/ 22 w 64"/>
                      <a:gd name="T47" fmla="*/ 12 h 37"/>
                      <a:gd name="T48" fmla="*/ 20 w 64"/>
                      <a:gd name="T49" fmla="*/ 13 h 37"/>
                      <a:gd name="T50" fmla="*/ 19 w 64"/>
                      <a:gd name="T51" fmla="*/ 14 h 37"/>
                      <a:gd name="T52" fmla="*/ 0 w 64"/>
                      <a:gd name="T53" fmla="*/ 21 h 37"/>
                      <a:gd name="T54" fmla="*/ 46 w 64"/>
                      <a:gd name="T55" fmla="*/ 18 h 37"/>
                      <a:gd name="T56" fmla="*/ 47 w 64"/>
                      <a:gd name="T57" fmla="*/ 19 h 37"/>
                      <a:gd name="T58" fmla="*/ 48 w 64"/>
                      <a:gd name="T59" fmla="*/ 20 h 37"/>
                      <a:gd name="T60" fmla="*/ 45 w 64"/>
                      <a:gd name="T61" fmla="*/ 26 h 37"/>
                      <a:gd name="T62" fmla="*/ 29 w 64"/>
                      <a:gd name="T63" fmla="*/ 24 h 37"/>
                      <a:gd name="T64" fmla="*/ 28 w 64"/>
                      <a:gd name="T65" fmla="*/ 24 h 37"/>
                      <a:gd name="T66" fmla="*/ 28 w 64"/>
                      <a:gd name="T67" fmla="*/ 23 h 37"/>
                      <a:gd name="T68" fmla="*/ 28 w 64"/>
                      <a:gd name="T69" fmla="*/ 23 h 37"/>
                      <a:gd name="T70" fmla="*/ 27 w 64"/>
                      <a:gd name="T71" fmla="*/ 21 h 37"/>
                      <a:gd name="T72" fmla="*/ 27 w 64"/>
                      <a:gd name="T73" fmla="*/ 21 h 37"/>
                      <a:gd name="T74" fmla="*/ 28 w 64"/>
                      <a:gd name="T75" fmla="*/ 20 h 37"/>
                      <a:gd name="T76" fmla="*/ 28 w 64"/>
                      <a:gd name="T77" fmla="*/ 20 h 37"/>
                      <a:gd name="T78" fmla="*/ 28 w 64"/>
                      <a:gd name="T79" fmla="*/ 19 h 37"/>
                      <a:gd name="T80" fmla="*/ 29 w 64"/>
                      <a:gd name="T81" fmla="*/ 18 h 37"/>
                      <a:gd name="T82" fmla="*/ 29 w 64"/>
                      <a:gd name="T83" fmla="*/ 18 h 37"/>
                      <a:gd name="T84" fmla="*/ 29 w 64"/>
                      <a:gd name="T85" fmla="*/ 18 h 37"/>
                      <a:gd name="T86" fmla="*/ 30 w 64"/>
                      <a:gd name="T87" fmla="*/ 17 h 37"/>
                      <a:gd name="T88" fmla="*/ 32 w 64"/>
                      <a:gd name="T89" fmla="*/ 16 h 37"/>
                      <a:gd name="T90" fmla="*/ 33 w 64"/>
                      <a:gd name="T91" fmla="*/ 16 h 37"/>
                      <a:gd name="T92" fmla="*/ 35 w 64"/>
                      <a:gd name="T93" fmla="*/ 16 h 37"/>
                      <a:gd name="T94" fmla="*/ 36 w 64"/>
                      <a:gd name="T95" fmla="*/ 15 h 37"/>
                      <a:gd name="T96" fmla="*/ 37 w 64"/>
                      <a:gd name="T97" fmla="*/ 15 h 37"/>
                      <a:gd name="T98" fmla="*/ 38 w 64"/>
                      <a:gd name="T99" fmla="*/ 15 h 37"/>
                      <a:gd name="T100" fmla="*/ 40 w 64"/>
                      <a:gd name="T101" fmla="*/ 15 h 37"/>
                      <a:gd name="T102" fmla="*/ 41 w 64"/>
                      <a:gd name="T103" fmla="*/ 16 h 37"/>
                      <a:gd name="T104" fmla="*/ 42 w 64"/>
                      <a:gd name="T105" fmla="*/ 16 h 37"/>
                      <a:gd name="T106" fmla="*/ 43 w 64"/>
                      <a:gd name="T107" fmla="*/ 16 h 37"/>
                      <a:gd name="T108" fmla="*/ 46 w 64"/>
                      <a:gd name="T109" fmla="*/ 18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64" h="37">
                        <a:moveTo>
                          <a:pt x="26" y="37"/>
                        </a:moveTo>
                        <a:cubicBezTo>
                          <a:pt x="26" y="36"/>
                          <a:pt x="27" y="36"/>
                          <a:pt x="27" y="36"/>
                        </a:cubicBezTo>
                        <a:cubicBezTo>
                          <a:pt x="28" y="36"/>
                          <a:pt x="29" y="35"/>
                          <a:pt x="30" y="35"/>
                        </a:cubicBezTo>
                        <a:cubicBezTo>
                          <a:pt x="30" y="35"/>
                          <a:pt x="30" y="35"/>
                          <a:pt x="30" y="35"/>
                        </a:cubicBezTo>
                        <a:cubicBezTo>
                          <a:pt x="31" y="35"/>
                          <a:pt x="31" y="35"/>
                          <a:pt x="31" y="35"/>
                        </a:cubicBezTo>
                        <a:cubicBezTo>
                          <a:pt x="31" y="35"/>
                          <a:pt x="31" y="35"/>
                          <a:pt x="31" y="35"/>
                        </a:cubicBezTo>
                        <a:cubicBezTo>
                          <a:pt x="31" y="35"/>
                          <a:pt x="31" y="35"/>
                          <a:pt x="31" y="35"/>
                        </a:cubicBezTo>
                        <a:cubicBezTo>
                          <a:pt x="32" y="35"/>
                          <a:pt x="32" y="35"/>
                          <a:pt x="32" y="35"/>
                        </a:cubicBezTo>
                        <a:cubicBezTo>
                          <a:pt x="32" y="35"/>
                          <a:pt x="33" y="35"/>
                          <a:pt x="33" y="35"/>
                        </a:cubicBezTo>
                        <a:cubicBezTo>
                          <a:pt x="33" y="35"/>
                          <a:pt x="33" y="35"/>
                          <a:pt x="33" y="35"/>
                        </a:cubicBezTo>
                        <a:cubicBezTo>
                          <a:pt x="33" y="35"/>
                          <a:pt x="33" y="35"/>
                          <a:pt x="33" y="35"/>
                        </a:cubicBezTo>
                        <a:cubicBezTo>
                          <a:pt x="34" y="35"/>
                          <a:pt x="34" y="35"/>
                          <a:pt x="34" y="35"/>
                        </a:cubicBezTo>
                        <a:cubicBezTo>
                          <a:pt x="34" y="35"/>
                          <a:pt x="34" y="35"/>
                          <a:pt x="34" y="35"/>
                        </a:cubicBezTo>
                        <a:cubicBezTo>
                          <a:pt x="34" y="35"/>
                          <a:pt x="34" y="35"/>
                          <a:pt x="34" y="35"/>
                        </a:cubicBezTo>
                        <a:cubicBezTo>
                          <a:pt x="35" y="35"/>
                          <a:pt x="35" y="35"/>
                          <a:pt x="35" y="35"/>
                        </a:cubicBezTo>
                        <a:cubicBezTo>
                          <a:pt x="35" y="35"/>
                          <a:pt x="35" y="35"/>
                          <a:pt x="35" y="35"/>
                        </a:cubicBezTo>
                        <a:cubicBezTo>
                          <a:pt x="35" y="35"/>
                          <a:pt x="35" y="35"/>
                          <a:pt x="35" y="35"/>
                        </a:cubicBezTo>
                        <a:cubicBezTo>
                          <a:pt x="35" y="35"/>
                          <a:pt x="35" y="35"/>
                          <a:pt x="35" y="35"/>
                        </a:cubicBezTo>
                        <a:cubicBezTo>
                          <a:pt x="36" y="35"/>
                          <a:pt x="36" y="35"/>
                          <a:pt x="36" y="35"/>
                        </a:cubicBezTo>
                        <a:cubicBezTo>
                          <a:pt x="36" y="35"/>
                          <a:pt x="36" y="35"/>
                          <a:pt x="36" y="35"/>
                        </a:cubicBezTo>
                        <a:cubicBezTo>
                          <a:pt x="36" y="35"/>
                          <a:pt x="36" y="35"/>
                          <a:pt x="36" y="35"/>
                        </a:cubicBezTo>
                        <a:cubicBezTo>
                          <a:pt x="37" y="35"/>
                          <a:pt x="37" y="35"/>
                          <a:pt x="37" y="35"/>
                        </a:cubicBezTo>
                        <a:cubicBezTo>
                          <a:pt x="37" y="35"/>
                          <a:pt x="37" y="35"/>
                          <a:pt x="37" y="35"/>
                        </a:cubicBezTo>
                        <a:cubicBezTo>
                          <a:pt x="37" y="35"/>
                          <a:pt x="37" y="35"/>
                          <a:pt x="37" y="35"/>
                        </a:cubicBezTo>
                        <a:cubicBezTo>
                          <a:pt x="38" y="35"/>
                          <a:pt x="38" y="35"/>
                          <a:pt x="38" y="35"/>
                        </a:cubicBezTo>
                        <a:cubicBezTo>
                          <a:pt x="38" y="35"/>
                          <a:pt x="38" y="35"/>
                          <a:pt x="38" y="35"/>
                        </a:cubicBezTo>
                        <a:cubicBezTo>
                          <a:pt x="39" y="35"/>
                          <a:pt x="39" y="35"/>
                          <a:pt x="39" y="35"/>
                        </a:cubicBezTo>
                        <a:cubicBezTo>
                          <a:pt x="39" y="35"/>
                          <a:pt x="39" y="35"/>
                          <a:pt x="39" y="35"/>
                        </a:cubicBezTo>
                        <a:cubicBezTo>
                          <a:pt x="39" y="35"/>
                          <a:pt x="39" y="35"/>
                          <a:pt x="39" y="35"/>
                        </a:cubicBezTo>
                        <a:cubicBezTo>
                          <a:pt x="40" y="35"/>
                          <a:pt x="40" y="35"/>
                          <a:pt x="40" y="35"/>
                        </a:cubicBezTo>
                        <a:cubicBezTo>
                          <a:pt x="40" y="35"/>
                          <a:pt x="40" y="35"/>
                          <a:pt x="40" y="35"/>
                        </a:cubicBezTo>
                        <a:cubicBezTo>
                          <a:pt x="41" y="36"/>
                          <a:pt x="41" y="36"/>
                          <a:pt x="41" y="36"/>
                        </a:cubicBezTo>
                        <a:cubicBezTo>
                          <a:pt x="41" y="36"/>
                          <a:pt x="41" y="36"/>
                          <a:pt x="41" y="36"/>
                        </a:cubicBezTo>
                        <a:cubicBezTo>
                          <a:pt x="41" y="36"/>
                          <a:pt x="41" y="36"/>
                          <a:pt x="41" y="36"/>
                        </a:cubicBezTo>
                        <a:cubicBezTo>
                          <a:pt x="41" y="36"/>
                          <a:pt x="41" y="36"/>
                          <a:pt x="41" y="36"/>
                        </a:cubicBezTo>
                        <a:cubicBezTo>
                          <a:pt x="41" y="36"/>
                          <a:pt x="41" y="36"/>
                          <a:pt x="41" y="36"/>
                        </a:cubicBezTo>
                        <a:cubicBezTo>
                          <a:pt x="42" y="36"/>
                          <a:pt x="42" y="36"/>
                          <a:pt x="42" y="36"/>
                        </a:cubicBezTo>
                        <a:cubicBezTo>
                          <a:pt x="43" y="37"/>
                          <a:pt x="43" y="37"/>
                          <a:pt x="43" y="37"/>
                        </a:cubicBezTo>
                        <a:cubicBezTo>
                          <a:pt x="64" y="24"/>
                          <a:pt x="64" y="24"/>
                          <a:pt x="64" y="24"/>
                        </a:cubicBezTo>
                        <a:cubicBezTo>
                          <a:pt x="63" y="23"/>
                          <a:pt x="62" y="22"/>
                          <a:pt x="61" y="21"/>
                        </a:cubicBezTo>
                        <a:cubicBezTo>
                          <a:pt x="61" y="21"/>
                          <a:pt x="61" y="21"/>
                          <a:pt x="61" y="21"/>
                        </a:cubicBezTo>
                        <a:cubicBezTo>
                          <a:pt x="61" y="21"/>
                          <a:pt x="61" y="21"/>
                          <a:pt x="61" y="21"/>
                        </a:cubicBezTo>
                        <a:cubicBezTo>
                          <a:pt x="61" y="21"/>
                          <a:pt x="61" y="20"/>
                          <a:pt x="61" y="20"/>
                        </a:cubicBezTo>
                        <a:cubicBezTo>
                          <a:pt x="61" y="20"/>
                          <a:pt x="61" y="20"/>
                          <a:pt x="61" y="20"/>
                        </a:cubicBezTo>
                        <a:cubicBezTo>
                          <a:pt x="61" y="20"/>
                          <a:pt x="61" y="20"/>
                          <a:pt x="61" y="20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0" y="19"/>
                          <a:pt x="60" y="19"/>
                          <a:pt x="60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7"/>
                          <a:pt x="61" y="17"/>
                          <a:pt x="61" y="17"/>
                        </a:cubicBezTo>
                        <a:cubicBezTo>
                          <a:pt x="61" y="17"/>
                          <a:pt x="61" y="17"/>
                          <a:pt x="61" y="17"/>
                        </a:cubicBezTo>
                        <a:cubicBezTo>
                          <a:pt x="61" y="17"/>
                          <a:pt x="61" y="17"/>
                          <a:pt x="61" y="17"/>
                        </a:cubicBezTo>
                        <a:cubicBezTo>
                          <a:pt x="61" y="17"/>
                          <a:pt x="61" y="17"/>
                          <a:pt x="61" y="17"/>
                        </a:cubicBezTo>
                        <a:cubicBezTo>
                          <a:pt x="62" y="16"/>
                          <a:pt x="62" y="16"/>
                          <a:pt x="62" y="16"/>
                        </a:cubicBezTo>
                        <a:cubicBezTo>
                          <a:pt x="62" y="16"/>
                          <a:pt x="62" y="16"/>
                          <a:pt x="62" y="16"/>
                        </a:cubicBezTo>
                        <a:cubicBezTo>
                          <a:pt x="62" y="16"/>
                          <a:pt x="62" y="16"/>
                          <a:pt x="62" y="16"/>
                        </a:cubicBezTo>
                        <a:cubicBezTo>
                          <a:pt x="62" y="16"/>
                          <a:pt x="62" y="16"/>
                          <a:pt x="62" y="16"/>
                        </a:cubicBezTo>
                        <a:cubicBezTo>
                          <a:pt x="63" y="16"/>
                          <a:pt x="63" y="16"/>
                          <a:pt x="63" y="16"/>
                        </a:cubicBezTo>
                        <a:cubicBezTo>
                          <a:pt x="63" y="15"/>
                          <a:pt x="63" y="15"/>
                          <a:pt x="63" y="15"/>
                        </a:cubicBezTo>
                        <a:cubicBezTo>
                          <a:pt x="63" y="15"/>
                          <a:pt x="63" y="15"/>
                          <a:pt x="63" y="15"/>
                        </a:cubicBezTo>
                        <a:cubicBezTo>
                          <a:pt x="63" y="15"/>
                          <a:pt x="63" y="15"/>
                          <a:pt x="63" y="15"/>
                        </a:cubicBezTo>
                        <a:cubicBezTo>
                          <a:pt x="63" y="15"/>
                          <a:pt x="63" y="15"/>
                          <a:pt x="63" y="15"/>
                        </a:cubicBezTo>
                        <a:cubicBezTo>
                          <a:pt x="63" y="15"/>
                          <a:pt x="63" y="15"/>
                          <a:pt x="63" y="15"/>
                        </a:cubicBezTo>
                        <a:cubicBezTo>
                          <a:pt x="64" y="15"/>
                          <a:pt x="64" y="15"/>
                          <a:pt x="64" y="15"/>
                        </a:cubicBezTo>
                        <a:cubicBezTo>
                          <a:pt x="64" y="15"/>
                          <a:pt x="64" y="15"/>
                          <a:pt x="64" y="15"/>
                        </a:cubicBezTo>
                        <a:cubicBezTo>
                          <a:pt x="64" y="15"/>
                          <a:pt x="64" y="15"/>
                          <a:pt x="64" y="15"/>
                        </a:cubicBezTo>
                        <a:cubicBezTo>
                          <a:pt x="38" y="0"/>
                          <a:pt x="38" y="0"/>
                          <a:pt x="38" y="0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8" y="6"/>
                          <a:pt x="28" y="6"/>
                          <a:pt x="28" y="6"/>
                        </a:cubicBezTo>
                        <a:cubicBezTo>
                          <a:pt x="28" y="6"/>
                          <a:pt x="28" y="6"/>
                          <a:pt x="28" y="6"/>
                        </a:cubicBezTo>
                        <a:cubicBezTo>
                          <a:pt x="28" y="6"/>
                          <a:pt x="28" y="6"/>
                          <a:pt x="28" y="6"/>
                        </a:cubicBezTo>
                        <a:cubicBezTo>
                          <a:pt x="28" y="6"/>
                          <a:pt x="28" y="6"/>
                          <a:pt x="28" y="6"/>
                        </a:cubicBezTo>
                        <a:cubicBezTo>
                          <a:pt x="27" y="7"/>
                          <a:pt x="27" y="7"/>
                          <a:pt x="27" y="7"/>
                        </a:cubicBezTo>
                        <a:cubicBezTo>
                          <a:pt x="27" y="7"/>
                          <a:pt x="27" y="7"/>
                          <a:pt x="27" y="7"/>
                        </a:cubicBezTo>
                        <a:cubicBezTo>
                          <a:pt x="27" y="7"/>
                          <a:pt x="27" y="7"/>
                          <a:pt x="27" y="7"/>
                        </a:cubicBezTo>
                        <a:cubicBezTo>
                          <a:pt x="27" y="7"/>
                          <a:pt x="27" y="7"/>
                          <a:pt x="27" y="7"/>
                        </a:cubicBezTo>
                        <a:cubicBezTo>
                          <a:pt x="27" y="7"/>
                          <a:pt x="27" y="7"/>
                          <a:pt x="27" y="7"/>
                        </a:cubicBezTo>
                        <a:cubicBezTo>
                          <a:pt x="27" y="7"/>
                          <a:pt x="27" y="7"/>
                          <a:pt x="27" y="7"/>
                        </a:cubicBezTo>
                        <a:cubicBezTo>
                          <a:pt x="26" y="8"/>
                          <a:pt x="26" y="8"/>
                          <a:pt x="26" y="8"/>
                        </a:cubicBezTo>
                        <a:cubicBezTo>
                          <a:pt x="26" y="8"/>
                          <a:pt x="26" y="8"/>
                          <a:pt x="26" y="8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5" y="10"/>
                          <a:pt x="24" y="11"/>
                          <a:pt x="23" y="12"/>
                        </a:cubicBezTo>
                        <a:cubicBezTo>
                          <a:pt x="23" y="12"/>
                          <a:pt x="22" y="12"/>
                          <a:pt x="22" y="12"/>
                        </a:cubicBezTo>
                        <a:cubicBezTo>
                          <a:pt x="21" y="13"/>
                          <a:pt x="21" y="13"/>
                          <a:pt x="21" y="13"/>
                        </a:cubicBezTo>
                        <a:cubicBezTo>
                          <a:pt x="21" y="13"/>
                          <a:pt x="21" y="13"/>
                          <a:pt x="21" y="13"/>
                        </a:cubicBezTo>
                        <a:cubicBezTo>
                          <a:pt x="21" y="13"/>
                          <a:pt x="21" y="13"/>
                          <a:pt x="21" y="13"/>
                        </a:cubicBezTo>
                        <a:cubicBezTo>
                          <a:pt x="20" y="13"/>
                          <a:pt x="20" y="13"/>
                          <a:pt x="20" y="13"/>
                        </a:cubicBezTo>
                        <a:cubicBezTo>
                          <a:pt x="20" y="13"/>
                          <a:pt x="20" y="13"/>
                          <a:pt x="20" y="13"/>
                        </a:cubicBezTo>
                        <a:cubicBezTo>
                          <a:pt x="19" y="14"/>
                          <a:pt x="19" y="14"/>
                          <a:pt x="19" y="14"/>
                        </a:cubicBezTo>
                        <a:cubicBezTo>
                          <a:pt x="19" y="14"/>
                          <a:pt x="19" y="14"/>
                          <a:pt x="19" y="14"/>
                        </a:cubicBezTo>
                        <a:cubicBezTo>
                          <a:pt x="19" y="14"/>
                          <a:pt x="19" y="14"/>
                          <a:pt x="19" y="14"/>
                        </a:cubicBezTo>
                        <a:cubicBezTo>
                          <a:pt x="18" y="14"/>
                          <a:pt x="18" y="14"/>
                          <a:pt x="18" y="14"/>
                        </a:cubicBezTo>
                        <a:cubicBezTo>
                          <a:pt x="16" y="15"/>
                          <a:pt x="14" y="15"/>
                          <a:pt x="11" y="16"/>
                        </a:cubicBezTo>
                        <a:cubicBezTo>
                          <a:pt x="10" y="16"/>
                          <a:pt x="10" y="16"/>
                          <a:pt x="10" y="16"/>
                        </a:cubicBezTo>
                        <a:cubicBezTo>
                          <a:pt x="0" y="21"/>
                          <a:pt x="0" y="21"/>
                          <a:pt x="0" y="21"/>
                        </a:cubicBezTo>
                        <a:lnTo>
                          <a:pt x="26" y="37"/>
                        </a:lnTo>
                        <a:close/>
                        <a:moveTo>
                          <a:pt x="46" y="18"/>
                        </a:moveTo>
                        <a:cubicBezTo>
                          <a:pt x="46" y="18"/>
                          <a:pt x="46" y="18"/>
                          <a:pt x="46" y="18"/>
                        </a:cubicBezTo>
                        <a:cubicBezTo>
                          <a:pt x="46" y="18"/>
                          <a:pt x="46" y="18"/>
                          <a:pt x="46" y="18"/>
                        </a:cubicBezTo>
                        <a:cubicBezTo>
                          <a:pt x="47" y="18"/>
                          <a:pt x="47" y="18"/>
                          <a:pt x="47" y="18"/>
                        </a:cubicBezTo>
                        <a:cubicBezTo>
                          <a:pt x="47" y="18"/>
                          <a:pt x="47" y="18"/>
                          <a:pt x="47" y="18"/>
                        </a:cubicBezTo>
                        <a:cubicBezTo>
                          <a:pt x="47" y="19"/>
                          <a:pt x="47" y="19"/>
                          <a:pt x="47" y="19"/>
                        </a:cubicBezTo>
                        <a:cubicBezTo>
                          <a:pt x="47" y="19"/>
                          <a:pt x="47" y="19"/>
                          <a:pt x="47" y="19"/>
                        </a:cubicBezTo>
                        <a:cubicBezTo>
                          <a:pt x="48" y="20"/>
                          <a:pt x="48" y="20"/>
                          <a:pt x="48" y="20"/>
                        </a:cubicBezTo>
                        <a:cubicBezTo>
                          <a:pt x="48" y="20"/>
                          <a:pt x="48" y="20"/>
                          <a:pt x="48" y="20"/>
                        </a:cubicBezTo>
                        <a:cubicBezTo>
                          <a:pt x="48" y="20"/>
                          <a:pt x="48" y="20"/>
                          <a:pt x="48" y="20"/>
                        </a:cubicBezTo>
                        <a:cubicBezTo>
                          <a:pt x="48" y="20"/>
                          <a:pt x="48" y="20"/>
                          <a:pt x="48" y="20"/>
                        </a:cubicBezTo>
                        <a:cubicBezTo>
                          <a:pt x="48" y="21"/>
                          <a:pt x="48" y="21"/>
                          <a:pt x="48" y="21"/>
                        </a:cubicBezTo>
                        <a:cubicBezTo>
                          <a:pt x="48" y="21"/>
                          <a:pt x="48" y="21"/>
                          <a:pt x="48" y="21"/>
                        </a:cubicBezTo>
                        <a:cubicBezTo>
                          <a:pt x="48" y="21"/>
                          <a:pt x="48" y="21"/>
                          <a:pt x="48" y="21"/>
                        </a:cubicBezTo>
                        <a:cubicBezTo>
                          <a:pt x="48" y="23"/>
                          <a:pt x="47" y="24"/>
                          <a:pt x="45" y="26"/>
                        </a:cubicBezTo>
                        <a:cubicBezTo>
                          <a:pt x="41" y="28"/>
                          <a:pt x="34" y="28"/>
                          <a:pt x="30" y="26"/>
                        </a:cubicBezTo>
                        <a:cubicBezTo>
                          <a:pt x="30" y="25"/>
                          <a:pt x="29" y="25"/>
                          <a:pt x="29" y="24"/>
                        </a:cubicBezTo>
                        <a:cubicBezTo>
                          <a:pt x="29" y="24"/>
                          <a:pt x="29" y="24"/>
                          <a:pt x="29" y="24"/>
                        </a:cubicBezTo>
                        <a:cubicBezTo>
                          <a:pt x="29" y="24"/>
                          <a:pt x="29" y="24"/>
                          <a:pt x="29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3"/>
                          <a:pt x="28" y="23"/>
                          <a:pt x="28" y="23"/>
                        </a:cubicBezTo>
                        <a:cubicBezTo>
                          <a:pt x="28" y="23"/>
                          <a:pt x="28" y="23"/>
                          <a:pt x="28" y="23"/>
                        </a:cubicBezTo>
                        <a:cubicBezTo>
                          <a:pt x="28" y="23"/>
                          <a:pt x="28" y="23"/>
                          <a:pt x="28" y="23"/>
                        </a:cubicBezTo>
                        <a:cubicBezTo>
                          <a:pt x="28" y="23"/>
                          <a:pt x="28" y="23"/>
                          <a:pt x="28" y="23"/>
                        </a:cubicBezTo>
                        <a:cubicBezTo>
                          <a:pt x="28" y="23"/>
                          <a:pt x="28" y="23"/>
                          <a:pt x="28" y="23"/>
                        </a:cubicBezTo>
                        <a:cubicBezTo>
                          <a:pt x="28" y="23"/>
                          <a:pt x="28" y="23"/>
                          <a:pt x="28" y="23"/>
                        </a:cubicBezTo>
                        <a:cubicBezTo>
                          <a:pt x="28" y="23"/>
                          <a:pt x="28" y="23"/>
                          <a:pt x="28" y="23"/>
                        </a:cubicBezTo>
                        <a:cubicBezTo>
                          <a:pt x="28" y="23"/>
                          <a:pt x="28" y="23"/>
                          <a:pt x="28" y="23"/>
                        </a:cubicBezTo>
                        <a:cubicBezTo>
                          <a:pt x="27" y="22"/>
                          <a:pt x="27" y="22"/>
                          <a:pt x="27" y="21"/>
                        </a:cubicBezTo>
                        <a:cubicBezTo>
                          <a:pt x="27" y="21"/>
                          <a:pt x="27" y="21"/>
                          <a:pt x="27" y="21"/>
                        </a:cubicBezTo>
                        <a:cubicBezTo>
                          <a:pt x="27" y="21"/>
                          <a:pt x="27" y="21"/>
                          <a:pt x="27" y="21"/>
                        </a:cubicBezTo>
                        <a:cubicBezTo>
                          <a:pt x="27" y="21"/>
                          <a:pt x="27" y="21"/>
                          <a:pt x="27" y="21"/>
                        </a:cubicBezTo>
                        <a:cubicBezTo>
                          <a:pt x="27" y="21"/>
                          <a:pt x="27" y="21"/>
                          <a:pt x="27" y="21"/>
                        </a:cubicBezTo>
                        <a:cubicBezTo>
                          <a:pt x="27" y="21"/>
                          <a:pt x="27" y="21"/>
                          <a:pt x="27" y="21"/>
                        </a:cubicBezTo>
                        <a:cubicBezTo>
                          <a:pt x="27" y="21"/>
                          <a:pt x="27" y="21"/>
                          <a:pt x="27" y="21"/>
                        </a:cubicBezTo>
                        <a:cubicBezTo>
                          <a:pt x="27" y="21"/>
                          <a:pt x="27" y="21"/>
                          <a:pt x="27" y="21"/>
                        </a:cubicBezTo>
                        <a:cubicBezTo>
                          <a:pt x="27" y="21"/>
                          <a:pt x="27" y="21"/>
                          <a:pt x="27" y="21"/>
                        </a:cubicBezTo>
                        <a:cubicBezTo>
                          <a:pt x="27" y="20"/>
                          <a:pt x="27" y="20"/>
                          <a:pt x="27" y="20"/>
                        </a:cubicBezTo>
                        <a:cubicBezTo>
                          <a:pt x="27" y="20"/>
                          <a:pt x="27" y="20"/>
                          <a:pt x="27" y="20"/>
                        </a:cubicBezTo>
                        <a:cubicBezTo>
                          <a:pt x="28" y="20"/>
                          <a:pt x="28" y="20"/>
                          <a:pt x="28" y="20"/>
                        </a:cubicBezTo>
                        <a:cubicBezTo>
                          <a:pt x="28" y="20"/>
                          <a:pt x="28" y="20"/>
                          <a:pt x="28" y="20"/>
                        </a:cubicBezTo>
                        <a:cubicBezTo>
                          <a:pt x="28" y="20"/>
                          <a:pt x="28" y="20"/>
                          <a:pt x="28" y="20"/>
                        </a:cubicBezTo>
                        <a:cubicBezTo>
                          <a:pt x="28" y="20"/>
                          <a:pt x="28" y="20"/>
                          <a:pt x="28" y="20"/>
                        </a:cubicBezTo>
                        <a:cubicBezTo>
                          <a:pt x="28" y="20"/>
                          <a:pt x="28" y="20"/>
                          <a:pt x="28" y="20"/>
                        </a:cubicBezTo>
                        <a:cubicBezTo>
                          <a:pt x="28" y="20"/>
                          <a:pt x="28" y="20"/>
                          <a:pt x="28" y="20"/>
                        </a:cubicBezTo>
                        <a:cubicBezTo>
                          <a:pt x="28" y="19"/>
                          <a:pt x="28" y="19"/>
                          <a:pt x="28" y="19"/>
                        </a:cubicBezTo>
                        <a:cubicBezTo>
                          <a:pt x="28" y="19"/>
                          <a:pt x="28" y="19"/>
                          <a:pt x="28" y="19"/>
                        </a:cubicBezTo>
                        <a:cubicBezTo>
                          <a:pt x="28" y="19"/>
                          <a:pt x="28" y="19"/>
                          <a:pt x="28" y="19"/>
                        </a:cubicBezTo>
                        <a:cubicBezTo>
                          <a:pt x="28" y="19"/>
                          <a:pt x="28" y="19"/>
                          <a:pt x="28" y="19"/>
                        </a:cubicBezTo>
                        <a:cubicBezTo>
                          <a:pt x="28" y="19"/>
                          <a:pt x="28" y="19"/>
                          <a:pt x="28" y="19"/>
                        </a:cubicBezTo>
                        <a:cubicBezTo>
                          <a:pt x="28" y="19"/>
                          <a:pt x="28" y="19"/>
                          <a:pt x="28" y="19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30" y="17"/>
                          <a:pt x="30" y="17"/>
                          <a:pt x="30" y="17"/>
                        </a:cubicBezTo>
                        <a:cubicBezTo>
                          <a:pt x="30" y="17"/>
                          <a:pt x="30" y="17"/>
                          <a:pt x="30" y="17"/>
                        </a:cubicBezTo>
                        <a:cubicBezTo>
                          <a:pt x="30" y="17"/>
                          <a:pt x="30" y="17"/>
                          <a:pt x="30" y="17"/>
                        </a:cubicBezTo>
                        <a:cubicBezTo>
                          <a:pt x="30" y="17"/>
                          <a:pt x="30" y="17"/>
                          <a:pt x="30" y="17"/>
                        </a:cubicBezTo>
                        <a:cubicBezTo>
                          <a:pt x="30" y="17"/>
                          <a:pt x="30" y="17"/>
                          <a:pt x="30" y="17"/>
                        </a:cubicBezTo>
                        <a:cubicBezTo>
                          <a:pt x="31" y="17"/>
                          <a:pt x="31" y="17"/>
                          <a:pt x="31" y="17"/>
                        </a:cubicBezTo>
                        <a:cubicBezTo>
                          <a:pt x="31" y="17"/>
                          <a:pt x="31" y="17"/>
                          <a:pt x="31" y="17"/>
                        </a:cubicBezTo>
                        <a:cubicBezTo>
                          <a:pt x="32" y="16"/>
                          <a:pt x="32" y="16"/>
                          <a:pt x="32" y="16"/>
                        </a:cubicBezTo>
                        <a:cubicBezTo>
                          <a:pt x="32" y="16"/>
                          <a:pt x="32" y="16"/>
                          <a:pt x="32" y="16"/>
                        </a:cubicBezTo>
                        <a:cubicBezTo>
                          <a:pt x="33" y="16"/>
                          <a:pt x="33" y="16"/>
                          <a:pt x="33" y="16"/>
                        </a:cubicBezTo>
                        <a:cubicBezTo>
                          <a:pt x="33" y="16"/>
                          <a:pt x="33" y="16"/>
                          <a:pt x="33" y="16"/>
                        </a:cubicBezTo>
                        <a:cubicBezTo>
                          <a:pt x="33" y="16"/>
                          <a:pt x="33" y="16"/>
                          <a:pt x="33" y="16"/>
                        </a:cubicBezTo>
                        <a:cubicBezTo>
                          <a:pt x="33" y="16"/>
                          <a:pt x="33" y="16"/>
                          <a:pt x="33" y="16"/>
                        </a:cubicBezTo>
                        <a:cubicBezTo>
                          <a:pt x="34" y="16"/>
                          <a:pt x="34" y="16"/>
                          <a:pt x="34" y="16"/>
                        </a:cubicBezTo>
                        <a:cubicBezTo>
                          <a:pt x="34" y="16"/>
                          <a:pt x="34" y="16"/>
                          <a:pt x="34" y="16"/>
                        </a:cubicBezTo>
                        <a:cubicBezTo>
                          <a:pt x="35" y="16"/>
                          <a:pt x="35" y="16"/>
                          <a:pt x="35" y="16"/>
                        </a:cubicBezTo>
                        <a:cubicBezTo>
                          <a:pt x="35" y="16"/>
                          <a:pt x="35" y="16"/>
                          <a:pt x="35" y="16"/>
                        </a:cubicBezTo>
                        <a:cubicBezTo>
                          <a:pt x="35" y="16"/>
                          <a:pt x="35" y="16"/>
                          <a:pt x="35" y="16"/>
                        </a:cubicBezTo>
                        <a:cubicBezTo>
                          <a:pt x="35" y="15"/>
                          <a:pt x="35" y="15"/>
                          <a:pt x="35" y="15"/>
                        </a:cubicBezTo>
                        <a:cubicBezTo>
                          <a:pt x="36" y="15"/>
                          <a:pt x="36" y="15"/>
                          <a:pt x="36" y="15"/>
                        </a:cubicBezTo>
                        <a:cubicBezTo>
                          <a:pt x="36" y="15"/>
                          <a:pt x="36" y="15"/>
                          <a:pt x="36" y="15"/>
                        </a:cubicBezTo>
                        <a:cubicBezTo>
                          <a:pt x="36" y="15"/>
                          <a:pt x="36" y="15"/>
                          <a:pt x="36" y="15"/>
                        </a:cubicBezTo>
                        <a:cubicBezTo>
                          <a:pt x="37" y="15"/>
                          <a:pt x="37" y="15"/>
                          <a:pt x="37" y="15"/>
                        </a:cubicBezTo>
                        <a:cubicBezTo>
                          <a:pt x="37" y="15"/>
                          <a:pt x="37" y="15"/>
                          <a:pt x="37" y="15"/>
                        </a:cubicBezTo>
                        <a:cubicBezTo>
                          <a:pt x="37" y="15"/>
                          <a:pt x="37" y="15"/>
                          <a:pt x="37" y="15"/>
                        </a:cubicBezTo>
                        <a:cubicBezTo>
                          <a:pt x="38" y="15"/>
                          <a:pt x="38" y="15"/>
                          <a:pt x="38" y="15"/>
                        </a:cubicBezTo>
                        <a:cubicBezTo>
                          <a:pt x="38" y="15"/>
                          <a:pt x="38" y="15"/>
                          <a:pt x="38" y="15"/>
                        </a:cubicBezTo>
                        <a:cubicBezTo>
                          <a:pt x="38" y="15"/>
                          <a:pt x="38" y="15"/>
                          <a:pt x="38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40" y="15"/>
                          <a:pt x="40" y="15"/>
                          <a:pt x="40" y="15"/>
                        </a:cubicBezTo>
                        <a:cubicBezTo>
                          <a:pt x="40" y="16"/>
                          <a:pt x="40" y="16"/>
                          <a:pt x="40" y="16"/>
                        </a:cubicBezTo>
                        <a:cubicBezTo>
                          <a:pt x="40" y="16"/>
                          <a:pt x="40" y="16"/>
                          <a:pt x="40" y="16"/>
                        </a:cubicBezTo>
                        <a:cubicBezTo>
                          <a:pt x="41" y="16"/>
                          <a:pt x="41" y="16"/>
                          <a:pt x="41" y="16"/>
                        </a:cubicBezTo>
                        <a:cubicBezTo>
                          <a:pt x="41" y="16"/>
                          <a:pt x="41" y="16"/>
                          <a:pt x="41" y="16"/>
                        </a:cubicBezTo>
                        <a:cubicBezTo>
                          <a:pt x="41" y="16"/>
                          <a:pt x="41" y="16"/>
                          <a:pt x="41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3" y="16"/>
                          <a:pt x="43" y="16"/>
                          <a:pt x="43" y="16"/>
                        </a:cubicBezTo>
                        <a:cubicBezTo>
                          <a:pt x="43" y="16"/>
                          <a:pt x="43" y="16"/>
                          <a:pt x="43" y="16"/>
                        </a:cubicBezTo>
                        <a:cubicBezTo>
                          <a:pt x="43" y="16"/>
                          <a:pt x="43" y="16"/>
                          <a:pt x="43" y="16"/>
                        </a:cubicBezTo>
                        <a:cubicBezTo>
                          <a:pt x="43" y="16"/>
                          <a:pt x="43" y="16"/>
                          <a:pt x="43" y="16"/>
                        </a:cubicBezTo>
                        <a:cubicBezTo>
                          <a:pt x="44" y="17"/>
                          <a:pt x="44" y="17"/>
                          <a:pt x="44" y="17"/>
                        </a:cubicBezTo>
                        <a:cubicBezTo>
                          <a:pt x="44" y="17"/>
                          <a:pt x="44" y="17"/>
                          <a:pt x="44" y="17"/>
                        </a:cubicBezTo>
                        <a:cubicBezTo>
                          <a:pt x="45" y="17"/>
                          <a:pt x="45" y="17"/>
                          <a:pt x="45" y="17"/>
                        </a:cubicBezTo>
                        <a:cubicBezTo>
                          <a:pt x="45" y="17"/>
                          <a:pt x="46" y="18"/>
                          <a:pt x="46" y="18"/>
                        </a:cubicBezTo>
                        <a:close/>
                      </a:path>
                    </a:pathLst>
                  </a:custGeom>
                  <a:solidFill>
                    <a:srgbClr val="9CC9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18" name="Freeform 2269">
                    <a:extLst>
                      <a:ext uri="{FF2B5EF4-FFF2-40B4-BE49-F238E27FC236}">
                        <a16:creationId xmlns:a16="http://schemas.microsoft.com/office/drawing/2014/main" id="{763B19A7-E7ED-49ED-B434-8297ADB957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4" y="3377"/>
                    <a:ext cx="41" cy="26"/>
                  </a:xfrm>
                  <a:custGeom>
                    <a:avLst/>
                    <a:gdLst>
                      <a:gd name="T0" fmla="*/ 41 w 41"/>
                      <a:gd name="T1" fmla="*/ 26 h 26"/>
                      <a:gd name="T2" fmla="*/ 41 w 41"/>
                      <a:gd name="T3" fmla="*/ 26 h 26"/>
                      <a:gd name="T4" fmla="*/ 0 w 41"/>
                      <a:gd name="T5" fmla="*/ 0 h 26"/>
                      <a:gd name="T6" fmla="*/ 41 w 41"/>
                      <a:gd name="T7" fmla="*/ 26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1" h="26">
                        <a:moveTo>
                          <a:pt x="41" y="26"/>
                        </a:moveTo>
                        <a:lnTo>
                          <a:pt x="41" y="26"/>
                        </a:lnTo>
                        <a:lnTo>
                          <a:pt x="0" y="0"/>
                        </a:lnTo>
                        <a:lnTo>
                          <a:pt x="41" y="26"/>
                        </a:lnTo>
                        <a:close/>
                      </a:path>
                    </a:pathLst>
                  </a:custGeom>
                  <a:solidFill>
                    <a:srgbClr val="5B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19" name="Freeform 2270">
                    <a:extLst>
                      <a:ext uri="{FF2B5EF4-FFF2-40B4-BE49-F238E27FC236}">
                        <a16:creationId xmlns:a16="http://schemas.microsoft.com/office/drawing/2014/main" id="{D0851F1D-1681-46EB-98FE-D64058C18B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1" y="3374"/>
                    <a:ext cx="78" cy="68"/>
                  </a:xfrm>
                  <a:custGeom>
                    <a:avLst/>
                    <a:gdLst>
                      <a:gd name="T0" fmla="*/ 0 w 78"/>
                      <a:gd name="T1" fmla="*/ 46 h 68"/>
                      <a:gd name="T2" fmla="*/ 0 w 78"/>
                      <a:gd name="T3" fmla="*/ 68 h 68"/>
                      <a:gd name="T4" fmla="*/ 78 w 78"/>
                      <a:gd name="T5" fmla="*/ 22 h 68"/>
                      <a:gd name="T6" fmla="*/ 78 w 78"/>
                      <a:gd name="T7" fmla="*/ 0 h 68"/>
                      <a:gd name="T8" fmla="*/ 0 w 78"/>
                      <a:gd name="T9" fmla="*/ 46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8" h="68">
                        <a:moveTo>
                          <a:pt x="0" y="46"/>
                        </a:moveTo>
                        <a:lnTo>
                          <a:pt x="0" y="68"/>
                        </a:lnTo>
                        <a:lnTo>
                          <a:pt x="78" y="22"/>
                        </a:lnTo>
                        <a:lnTo>
                          <a:pt x="78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20" name="Freeform 2271">
                    <a:extLst>
                      <a:ext uri="{FF2B5EF4-FFF2-40B4-BE49-F238E27FC236}">
                        <a16:creationId xmlns:a16="http://schemas.microsoft.com/office/drawing/2014/main" id="{9BAC2BAB-5F9F-4F8C-AEED-9EACCFFDA5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1" y="3374"/>
                    <a:ext cx="78" cy="68"/>
                  </a:xfrm>
                  <a:custGeom>
                    <a:avLst/>
                    <a:gdLst>
                      <a:gd name="T0" fmla="*/ 0 w 78"/>
                      <a:gd name="T1" fmla="*/ 46 h 68"/>
                      <a:gd name="T2" fmla="*/ 0 w 78"/>
                      <a:gd name="T3" fmla="*/ 68 h 68"/>
                      <a:gd name="T4" fmla="*/ 78 w 78"/>
                      <a:gd name="T5" fmla="*/ 22 h 68"/>
                      <a:gd name="T6" fmla="*/ 78 w 78"/>
                      <a:gd name="T7" fmla="*/ 0 h 68"/>
                      <a:gd name="T8" fmla="*/ 0 w 78"/>
                      <a:gd name="T9" fmla="*/ 46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8" h="68">
                        <a:moveTo>
                          <a:pt x="0" y="46"/>
                        </a:moveTo>
                        <a:lnTo>
                          <a:pt x="0" y="68"/>
                        </a:lnTo>
                        <a:lnTo>
                          <a:pt x="78" y="22"/>
                        </a:lnTo>
                        <a:lnTo>
                          <a:pt x="78" y="0"/>
                        </a:lnTo>
                        <a:lnTo>
                          <a:pt x="0" y="46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21" name="Freeform 2272">
                    <a:extLst>
                      <a:ext uri="{FF2B5EF4-FFF2-40B4-BE49-F238E27FC236}">
                        <a16:creationId xmlns:a16="http://schemas.microsoft.com/office/drawing/2014/main" id="{A9750EA8-5E5E-4911-A4EB-FBA4BA8DBF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3" y="3338"/>
                    <a:ext cx="140" cy="82"/>
                  </a:xfrm>
                  <a:custGeom>
                    <a:avLst/>
                    <a:gdLst>
                      <a:gd name="T0" fmla="*/ 70 w 90"/>
                      <a:gd name="T1" fmla="*/ 19 h 52"/>
                      <a:gd name="T2" fmla="*/ 70 w 90"/>
                      <a:gd name="T3" fmla="*/ 19 h 52"/>
                      <a:gd name="T4" fmla="*/ 69 w 90"/>
                      <a:gd name="T5" fmla="*/ 19 h 52"/>
                      <a:gd name="T6" fmla="*/ 69 w 90"/>
                      <a:gd name="T7" fmla="*/ 19 h 52"/>
                      <a:gd name="T8" fmla="*/ 69 w 90"/>
                      <a:gd name="T9" fmla="*/ 20 h 52"/>
                      <a:gd name="T10" fmla="*/ 68 w 90"/>
                      <a:gd name="T11" fmla="*/ 20 h 52"/>
                      <a:gd name="T12" fmla="*/ 68 w 90"/>
                      <a:gd name="T13" fmla="*/ 20 h 52"/>
                      <a:gd name="T14" fmla="*/ 67 w 90"/>
                      <a:gd name="T15" fmla="*/ 21 h 52"/>
                      <a:gd name="T16" fmla="*/ 67 w 90"/>
                      <a:gd name="T17" fmla="*/ 21 h 52"/>
                      <a:gd name="T18" fmla="*/ 67 w 90"/>
                      <a:gd name="T19" fmla="*/ 22 h 52"/>
                      <a:gd name="T20" fmla="*/ 67 w 90"/>
                      <a:gd name="T21" fmla="*/ 22 h 52"/>
                      <a:gd name="T22" fmla="*/ 67 w 90"/>
                      <a:gd name="T23" fmla="*/ 22 h 52"/>
                      <a:gd name="T24" fmla="*/ 67 w 90"/>
                      <a:gd name="T25" fmla="*/ 22 h 52"/>
                      <a:gd name="T26" fmla="*/ 67 w 90"/>
                      <a:gd name="T27" fmla="*/ 23 h 52"/>
                      <a:gd name="T28" fmla="*/ 67 w 90"/>
                      <a:gd name="T29" fmla="*/ 23 h 52"/>
                      <a:gd name="T30" fmla="*/ 67 w 90"/>
                      <a:gd name="T31" fmla="*/ 23 h 52"/>
                      <a:gd name="T32" fmla="*/ 66 w 90"/>
                      <a:gd name="T33" fmla="*/ 23 h 52"/>
                      <a:gd name="T34" fmla="*/ 67 w 90"/>
                      <a:gd name="T35" fmla="*/ 24 h 52"/>
                      <a:gd name="T36" fmla="*/ 67 w 90"/>
                      <a:gd name="T37" fmla="*/ 24 h 52"/>
                      <a:gd name="T38" fmla="*/ 67 w 90"/>
                      <a:gd name="T39" fmla="*/ 25 h 52"/>
                      <a:gd name="T40" fmla="*/ 70 w 90"/>
                      <a:gd name="T41" fmla="*/ 28 h 52"/>
                      <a:gd name="T42" fmla="*/ 48 w 90"/>
                      <a:gd name="T43" fmla="*/ 40 h 52"/>
                      <a:gd name="T44" fmla="*/ 47 w 90"/>
                      <a:gd name="T45" fmla="*/ 40 h 52"/>
                      <a:gd name="T46" fmla="*/ 47 w 90"/>
                      <a:gd name="T47" fmla="*/ 40 h 52"/>
                      <a:gd name="T48" fmla="*/ 46 w 90"/>
                      <a:gd name="T49" fmla="*/ 39 h 52"/>
                      <a:gd name="T50" fmla="*/ 45 w 90"/>
                      <a:gd name="T51" fmla="*/ 39 h 52"/>
                      <a:gd name="T52" fmla="*/ 45 w 90"/>
                      <a:gd name="T53" fmla="*/ 39 h 52"/>
                      <a:gd name="T54" fmla="*/ 44 w 90"/>
                      <a:gd name="T55" fmla="*/ 39 h 52"/>
                      <a:gd name="T56" fmla="*/ 43 w 90"/>
                      <a:gd name="T57" fmla="*/ 39 h 52"/>
                      <a:gd name="T58" fmla="*/ 42 w 90"/>
                      <a:gd name="T59" fmla="*/ 39 h 52"/>
                      <a:gd name="T60" fmla="*/ 42 w 90"/>
                      <a:gd name="T61" fmla="*/ 39 h 52"/>
                      <a:gd name="T62" fmla="*/ 41 w 90"/>
                      <a:gd name="T63" fmla="*/ 39 h 52"/>
                      <a:gd name="T64" fmla="*/ 41 w 90"/>
                      <a:gd name="T65" fmla="*/ 39 h 52"/>
                      <a:gd name="T66" fmla="*/ 40 w 90"/>
                      <a:gd name="T67" fmla="*/ 39 h 52"/>
                      <a:gd name="T68" fmla="*/ 39 w 90"/>
                      <a:gd name="T69" fmla="*/ 39 h 52"/>
                      <a:gd name="T70" fmla="*/ 38 w 90"/>
                      <a:gd name="T71" fmla="*/ 39 h 52"/>
                      <a:gd name="T72" fmla="*/ 38 w 90"/>
                      <a:gd name="T73" fmla="*/ 39 h 52"/>
                      <a:gd name="T74" fmla="*/ 37 w 90"/>
                      <a:gd name="T75" fmla="*/ 39 h 52"/>
                      <a:gd name="T76" fmla="*/ 36 w 90"/>
                      <a:gd name="T77" fmla="*/ 39 h 52"/>
                      <a:gd name="T78" fmla="*/ 35 w 90"/>
                      <a:gd name="T79" fmla="*/ 39 h 52"/>
                      <a:gd name="T80" fmla="*/ 35 w 90"/>
                      <a:gd name="T81" fmla="*/ 39 h 52"/>
                      <a:gd name="T82" fmla="*/ 34 w 90"/>
                      <a:gd name="T83" fmla="*/ 40 h 52"/>
                      <a:gd name="T84" fmla="*/ 33 w 90"/>
                      <a:gd name="T85" fmla="*/ 40 h 52"/>
                      <a:gd name="T86" fmla="*/ 6 w 90"/>
                      <a:gd name="T87" fmla="*/ 25 h 52"/>
                      <a:gd name="T88" fmla="*/ 40 w 90"/>
                      <a:gd name="T89" fmla="*/ 52 h 52"/>
                      <a:gd name="T90" fmla="*/ 50 w 90"/>
                      <a:gd name="T91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90" h="52">
                        <a:moveTo>
                          <a:pt x="44" y="4"/>
                        </a:moveTo>
                        <a:cubicBezTo>
                          <a:pt x="70" y="19"/>
                          <a:pt x="70" y="19"/>
                          <a:pt x="70" y="19"/>
                        </a:cubicBezTo>
                        <a:cubicBezTo>
                          <a:pt x="70" y="19"/>
                          <a:pt x="70" y="19"/>
                          <a:pt x="70" y="19"/>
                        </a:cubicBezTo>
                        <a:cubicBezTo>
                          <a:pt x="70" y="19"/>
                          <a:pt x="70" y="19"/>
                          <a:pt x="70" y="19"/>
                        </a:cubicBezTo>
                        <a:cubicBezTo>
                          <a:pt x="69" y="19"/>
                          <a:pt x="69" y="19"/>
                          <a:pt x="69" y="19"/>
                        </a:cubicBezTo>
                        <a:cubicBezTo>
                          <a:pt x="69" y="19"/>
                          <a:pt x="69" y="19"/>
                          <a:pt x="69" y="19"/>
                        </a:cubicBezTo>
                        <a:cubicBezTo>
                          <a:pt x="69" y="19"/>
                          <a:pt x="69" y="19"/>
                          <a:pt x="69" y="19"/>
                        </a:cubicBezTo>
                        <a:cubicBezTo>
                          <a:pt x="69" y="19"/>
                          <a:pt x="69" y="19"/>
                          <a:pt x="69" y="19"/>
                        </a:cubicBezTo>
                        <a:cubicBezTo>
                          <a:pt x="69" y="19"/>
                          <a:pt x="69" y="19"/>
                          <a:pt x="69" y="19"/>
                        </a:cubicBezTo>
                        <a:cubicBezTo>
                          <a:pt x="69" y="20"/>
                          <a:pt x="69" y="20"/>
                          <a:pt x="69" y="20"/>
                        </a:cubicBezTo>
                        <a:cubicBezTo>
                          <a:pt x="68" y="20"/>
                          <a:pt x="68" y="20"/>
                          <a:pt x="68" y="20"/>
                        </a:cubicBezTo>
                        <a:cubicBezTo>
                          <a:pt x="68" y="20"/>
                          <a:pt x="68" y="20"/>
                          <a:pt x="68" y="20"/>
                        </a:cubicBezTo>
                        <a:cubicBezTo>
                          <a:pt x="68" y="20"/>
                          <a:pt x="68" y="20"/>
                          <a:pt x="68" y="20"/>
                        </a:cubicBezTo>
                        <a:cubicBezTo>
                          <a:pt x="68" y="20"/>
                          <a:pt x="68" y="20"/>
                          <a:pt x="68" y="20"/>
                        </a:cubicBezTo>
                        <a:cubicBezTo>
                          <a:pt x="68" y="20"/>
                          <a:pt x="68" y="20"/>
                          <a:pt x="68" y="20"/>
                        </a:cubicBezTo>
                        <a:cubicBezTo>
                          <a:pt x="67" y="21"/>
                          <a:pt x="67" y="21"/>
                          <a:pt x="67" y="21"/>
                        </a:cubicBezTo>
                        <a:cubicBezTo>
                          <a:pt x="67" y="21"/>
                          <a:pt x="67" y="21"/>
                          <a:pt x="67" y="21"/>
                        </a:cubicBezTo>
                        <a:cubicBezTo>
                          <a:pt x="67" y="21"/>
                          <a:pt x="67" y="21"/>
                          <a:pt x="67" y="21"/>
                        </a:cubicBezTo>
                        <a:cubicBezTo>
                          <a:pt x="67" y="21"/>
                          <a:pt x="67" y="21"/>
                          <a:pt x="67" y="21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3"/>
                          <a:pt x="67" y="23"/>
                          <a:pt x="67" y="23"/>
                        </a:cubicBezTo>
                        <a:cubicBezTo>
                          <a:pt x="67" y="23"/>
                          <a:pt x="67" y="23"/>
                          <a:pt x="67" y="23"/>
                        </a:cubicBezTo>
                        <a:cubicBezTo>
                          <a:pt x="67" y="23"/>
                          <a:pt x="67" y="23"/>
                          <a:pt x="67" y="23"/>
                        </a:cubicBezTo>
                        <a:cubicBezTo>
                          <a:pt x="67" y="23"/>
                          <a:pt x="67" y="23"/>
                          <a:pt x="67" y="23"/>
                        </a:cubicBezTo>
                        <a:cubicBezTo>
                          <a:pt x="67" y="23"/>
                          <a:pt x="67" y="23"/>
                          <a:pt x="67" y="23"/>
                        </a:cubicBezTo>
                        <a:cubicBezTo>
                          <a:pt x="67" y="23"/>
                          <a:pt x="67" y="23"/>
                          <a:pt x="67" y="23"/>
                        </a:cubicBezTo>
                        <a:cubicBezTo>
                          <a:pt x="67" y="23"/>
                          <a:pt x="67" y="23"/>
                          <a:pt x="67" y="23"/>
                        </a:cubicBezTo>
                        <a:cubicBezTo>
                          <a:pt x="66" y="23"/>
                          <a:pt x="66" y="23"/>
                          <a:pt x="66" y="23"/>
                        </a:cubicBezTo>
                        <a:cubicBezTo>
                          <a:pt x="67" y="23"/>
                          <a:pt x="67" y="23"/>
                          <a:pt x="67" y="23"/>
                        </a:cubicBezTo>
                        <a:cubicBezTo>
                          <a:pt x="67" y="24"/>
                          <a:pt x="67" y="24"/>
                          <a:pt x="67" y="24"/>
                        </a:cubicBezTo>
                        <a:cubicBezTo>
                          <a:pt x="67" y="24"/>
                          <a:pt x="67" y="24"/>
                          <a:pt x="67" y="24"/>
                        </a:cubicBezTo>
                        <a:cubicBezTo>
                          <a:pt x="67" y="24"/>
                          <a:pt x="67" y="24"/>
                          <a:pt x="67" y="24"/>
                        </a:cubicBezTo>
                        <a:cubicBezTo>
                          <a:pt x="67" y="24"/>
                          <a:pt x="67" y="25"/>
                          <a:pt x="67" y="25"/>
                        </a:cubicBezTo>
                        <a:cubicBezTo>
                          <a:pt x="67" y="25"/>
                          <a:pt x="67" y="25"/>
                          <a:pt x="67" y="25"/>
                        </a:cubicBezTo>
                        <a:cubicBezTo>
                          <a:pt x="67" y="25"/>
                          <a:pt x="67" y="25"/>
                          <a:pt x="67" y="25"/>
                        </a:cubicBezTo>
                        <a:cubicBezTo>
                          <a:pt x="68" y="26"/>
                          <a:pt x="69" y="27"/>
                          <a:pt x="70" y="28"/>
                        </a:cubicBezTo>
                        <a:cubicBezTo>
                          <a:pt x="49" y="41"/>
                          <a:pt x="49" y="41"/>
                          <a:pt x="49" y="41"/>
                        </a:cubicBezTo>
                        <a:cubicBezTo>
                          <a:pt x="48" y="40"/>
                          <a:pt x="48" y="40"/>
                          <a:pt x="48" y="40"/>
                        </a:cubicBezTo>
                        <a:cubicBezTo>
                          <a:pt x="47" y="40"/>
                          <a:pt x="47" y="40"/>
                          <a:pt x="47" y="40"/>
                        </a:cubicBezTo>
                        <a:cubicBezTo>
                          <a:pt x="47" y="40"/>
                          <a:pt x="47" y="40"/>
                          <a:pt x="47" y="40"/>
                        </a:cubicBezTo>
                        <a:cubicBezTo>
                          <a:pt x="47" y="40"/>
                          <a:pt x="47" y="40"/>
                          <a:pt x="47" y="40"/>
                        </a:cubicBezTo>
                        <a:cubicBezTo>
                          <a:pt x="47" y="40"/>
                          <a:pt x="47" y="40"/>
                          <a:pt x="47" y="40"/>
                        </a:cubicBezTo>
                        <a:cubicBezTo>
                          <a:pt x="47" y="40"/>
                          <a:pt x="47" y="40"/>
                          <a:pt x="47" y="40"/>
                        </a:cubicBezTo>
                        <a:cubicBezTo>
                          <a:pt x="46" y="39"/>
                          <a:pt x="46" y="39"/>
                          <a:pt x="46" y="39"/>
                        </a:cubicBezTo>
                        <a:cubicBezTo>
                          <a:pt x="46" y="39"/>
                          <a:pt x="46" y="39"/>
                          <a:pt x="46" y="39"/>
                        </a:cubicBezTo>
                        <a:cubicBezTo>
                          <a:pt x="45" y="39"/>
                          <a:pt x="45" y="39"/>
                          <a:pt x="45" y="39"/>
                        </a:cubicBezTo>
                        <a:cubicBezTo>
                          <a:pt x="45" y="39"/>
                          <a:pt x="45" y="39"/>
                          <a:pt x="45" y="39"/>
                        </a:cubicBezTo>
                        <a:cubicBezTo>
                          <a:pt x="45" y="39"/>
                          <a:pt x="45" y="39"/>
                          <a:pt x="45" y="39"/>
                        </a:cubicBezTo>
                        <a:cubicBezTo>
                          <a:pt x="44" y="39"/>
                          <a:pt x="44" y="39"/>
                          <a:pt x="44" y="39"/>
                        </a:cubicBezTo>
                        <a:cubicBezTo>
                          <a:pt x="44" y="39"/>
                          <a:pt x="44" y="39"/>
                          <a:pt x="44" y="39"/>
                        </a:cubicBezTo>
                        <a:cubicBezTo>
                          <a:pt x="43" y="39"/>
                          <a:pt x="43" y="39"/>
                          <a:pt x="43" y="39"/>
                        </a:cubicBezTo>
                        <a:cubicBezTo>
                          <a:pt x="43" y="39"/>
                          <a:pt x="43" y="39"/>
                          <a:pt x="43" y="39"/>
                        </a:cubicBezTo>
                        <a:cubicBezTo>
                          <a:pt x="43" y="39"/>
                          <a:pt x="43" y="39"/>
                          <a:pt x="43" y="39"/>
                        </a:cubicBezTo>
                        <a:cubicBezTo>
                          <a:pt x="42" y="39"/>
                          <a:pt x="42" y="39"/>
                          <a:pt x="42" y="39"/>
                        </a:cubicBezTo>
                        <a:cubicBezTo>
                          <a:pt x="42" y="39"/>
                          <a:pt x="42" y="39"/>
                          <a:pt x="42" y="39"/>
                        </a:cubicBezTo>
                        <a:cubicBezTo>
                          <a:pt x="42" y="39"/>
                          <a:pt x="42" y="39"/>
                          <a:pt x="42" y="39"/>
                        </a:cubicBezTo>
                        <a:cubicBezTo>
                          <a:pt x="41" y="39"/>
                          <a:pt x="41" y="39"/>
                          <a:pt x="41" y="39"/>
                        </a:cubicBezTo>
                        <a:cubicBezTo>
                          <a:pt x="41" y="39"/>
                          <a:pt x="41" y="39"/>
                          <a:pt x="41" y="39"/>
                        </a:cubicBezTo>
                        <a:cubicBezTo>
                          <a:pt x="41" y="39"/>
                          <a:pt x="41" y="39"/>
                          <a:pt x="41" y="39"/>
                        </a:cubicBezTo>
                        <a:cubicBezTo>
                          <a:pt x="41" y="39"/>
                          <a:pt x="41" y="39"/>
                          <a:pt x="41" y="39"/>
                        </a:cubicBezTo>
                        <a:cubicBezTo>
                          <a:pt x="40" y="39"/>
                          <a:pt x="40" y="39"/>
                          <a:pt x="40" y="39"/>
                        </a:cubicBezTo>
                        <a:cubicBezTo>
                          <a:pt x="40" y="39"/>
                          <a:pt x="40" y="39"/>
                          <a:pt x="40" y="39"/>
                        </a:cubicBezTo>
                        <a:cubicBezTo>
                          <a:pt x="40" y="39"/>
                          <a:pt x="40" y="39"/>
                          <a:pt x="40" y="39"/>
                        </a:cubicBezTo>
                        <a:cubicBezTo>
                          <a:pt x="39" y="39"/>
                          <a:pt x="39" y="39"/>
                          <a:pt x="39" y="39"/>
                        </a:cubicBezTo>
                        <a:cubicBezTo>
                          <a:pt x="39" y="39"/>
                          <a:pt x="39" y="39"/>
                          <a:pt x="39" y="39"/>
                        </a:cubicBezTo>
                        <a:cubicBezTo>
                          <a:pt x="38" y="39"/>
                          <a:pt x="38" y="39"/>
                          <a:pt x="38" y="39"/>
                        </a:cubicBezTo>
                        <a:cubicBezTo>
                          <a:pt x="38" y="39"/>
                          <a:pt x="38" y="39"/>
                          <a:pt x="38" y="39"/>
                        </a:cubicBezTo>
                        <a:cubicBezTo>
                          <a:pt x="38" y="39"/>
                          <a:pt x="38" y="39"/>
                          <a:pt x="38" y="39"/>
                        </a:cubicBezTo>
                        <a:cubicBezTo>
                          <a:pt x="37" y="39"/>
                          <a:pt x="37" y="39"/>
                          <a:pt x="37" y="39"/>
                        </a:cubicBezTo>
                        <a:cubicBezTo>
                          <a:pt x="37" y="39"/>
                          <a:pt x="37" y="39"/>
                          <a:pt x="37" y="39"/>
                        </a:cubicBezTo>
                        <a:cubicBezTo>
                          <a:pt x="37" y="39"/>
                          <a:pt x="37" y="39"/>
                          <a:pt x="37" y="39"/>
                        </a:cubicBezTo>
                        <a:cubicBezTo>
                          <a:pt x="36" y="39"/>
                          <a:pt x="36" y="39"/>
                          <a:pt x="36" y="39"/>
                        </a:cubicBezTo>
                        <a:cubicBezTo>
                          <a:pt x="36" y="39"/>
                          <a:pt x="36" y="39"/>
                          <a:pt x="36" y="39"/>
                        </a:cubicBezTo>
                        <a:cubicBezTo>
                          <a:pt x="35" y="39"/>
                          <a:pt x="35" y="39"/>
                          <a:pt x="35" y="39"/>
                        </a:cubicBezTo>
                        <a:cubicBezTo>
                          <a:pt x="35" y="39"/>
                          <a:pt x="35" y="39"/>
                          <a:pt x="35" y="39"/>
                        </a:cubicBezTo>
                        <a:cubicBezTo>
                          <a:pt x="35" y="39"/>
                          <a:pt x="35" y="39"/>
                          <a:pt x="35" y="39"/>
                        </a:cubicBezTo>
                        <a:cubicBezTo>
                          <a:pt x="34" y="40"/>
                          <a:pt x="34" y="40"/>
                          <a:pt x="34" y="40"/>
                        </a:cubicBezTo>
                        <a:cubicBezTo>
                          <a:pt x="34" y="40"/>
                          <a:pt x="34" y="40"/>
                          <a:pt x="34" y="40"/>
                        </a:cubicBezTo>
                        <a:cubicBezTo>
                          <a:pt x="33" y="40"/>
                          <a:pt x="33" y="40"/>
                          <a:pt x="33" y="40"/>
                        </a:cubicBezTo>
                        <a:cubicBezTo>
                          <a:pt x="33" y="40"/>
                          <a:pt x="33" y="40"/>
                          <a:pt x="33" y="40"/>
                        </a:cubicBezTo>
                        <a:cubicBezTo>
                          <a:pt x="32" y="41"/>
                          <a:pt x="32" y="41"/>
                          <a:pt x="32" y="41"/>
                        </a:cubicBezTo>
                        <a:cubicBezTo>
                          <a:pt x="6" y="25"/>
                          <a:pt x="6" y="25"/>
                          <a:pt x="6" y="25"/>
                        </a:cubicBezTo>
                        <a:cubicBezTo>
                          <a:pt x="0" y="29"/>
                          <a:pt x="0" y="29"/>
                          <a:pt x="0" y="29"/>
                        </a:cubicBezTo>
                        <a:cubicBezTo>
                          <a:pt x="40" y="52"/>
                          <a:pt x="40" y="52"/>
                          <a:pt x="40" y="52"/>
                        </a:cubicBezTo>
                        <a:cubicBezTo>
                          <a:pt x="90" y="23"/>
                          <a:pt x="90" y="23"/>
                          <a:pt x="90" y="23"/>
                        </a:cubicBezTo>
                        <a:cubicBezTo>
                          <a:pt x="50" y="0"/>
                          <a:pt x="50" y="0"/>
                          <a:pt x="50" y="0"/>
                        </a:cubicBezTo>
                        <a:lnTo>
                          <a:pt x="44" y="4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22" name="Freeform 2273">
                    <a:extLst>
                      <a:ext uri="{FF2B5EF4-FFF2-40B4-BE49-F238E27FC236}">
                        <a16:creationId xmlns:a16="http://schemas.microsoft.com/office/drawing/2014/main" id="{6718A679-A915-48E7-AF2C-540AB14754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3" y="3384"/>
                    <a:ext cx="62" cy="58"/>
                  </a:xfrm>
                  <a:custGeom>
                    <a:avLst/>
                    <a:gdLst>
                      <a:gd name="T0" fmla="*/ 62 w 62"/>
                      <a:gd name="T1" fmla="*/ 36 h 58"/>
                      <a:gd name="T2" fmla="*/ 0 w 62"/>
                      <a:gd name="T3" fmla="*/ 0 h 58"/>
                      <a:gd name="T4" fmla="*/ 0 w 62"/>
                      <a:gd name="T5" fmla="*/ 22 h 58"/>
                      <a:gd name="T6" fmla="*/ 62 w 62"/>
                      <a:gd name="T7" fmla="*/ 58 h 58"/>
                      <a:gd name="T8" fmla="*/ 62 w 62"/>
                      <a:gd name="T9" fmla="*/ 36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2" h="58">
                        <a:moveTo>
                          <a:pt x="62" y="36"/>
                        </a:moveTo>
                        <a:lnTo>
                          <a:pt x="0" y="0"/>
                        </a:lnTo>
                        <a:lnTo>
                          <a:pt x="0" y="22"/>
                        </a:lnTo>
                        <a:lnTo>
                          <a:pt x="62" y="58"/>
                        </a:lnTo>
                        <a:lnTo>
                          <a:pt x="62" y="36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23" name="Rectangle 2274">
                    <a:extLst>
                      <a:ext uri="{FF2B5EF4-FFF2-40B4-BE49-F238E27FC236}">
                        <a16:creationId xmlns:a16="http://schemas.microsoft.com/office/drawing/2014/main" id="{52412685-535E-48AF-95BA-F8DBCFD0714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8" y="3281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24" name="Rectangle 2275">
                    <a:extLst>
                      <a:ext uri="{FF2B5EF4-FFF2-40B4-BE49-F238E27FC236}">
                        <a16:creationId xmlns:a16="http://schemas.microsoft.com/office/drawing/2014/main" id="{FB28758D-0B1E-4D1D-858C-DC48891373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8" y="3281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25" name="Rectangle 2276">
                    <a:extLst>
                      <a:ext uri="{FF2B5EF4-FFF2-40B4-BE49-F238E27FC236}">
                        <a16:creationId xmlns:a16="http://schemas.microsoft.com/office/drawing/2014/main" id="{1225274D-59E0-43BC-9723-8515D997A6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8" y="3281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26" name="Rectangle 2277">
                    <a:extLst>
                      <a:ext uri="{FF2B5EF4-FFF2-40B4-BE49-F238E27FC236}">
                        <a16:creationId xmlns:a16="http://schemas.microsoft.com/office/drawing/2014/main" id="{3B19877A-BC8B-4445-84D8-E4AF19C23E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0" y="3280"/>
                    <a:ext cx="2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27" name="Rectangle 2278">
                    <a:extLst>
                      <a:ext uri="{FF2B5EF4-FFF2-40B4-BE49-F238E27FC236}">
                        <a16:creationId xmlns:a16="http://schemas.microsoft.com/office/drawing/2014/main" id="{13767E98-81E8-45F5-9783-447F475971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8" y="3283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28" name="Rectangle 2279">
                    <a:extLst>
                      <a:ext uri="{FF2B5EF4-FFF2-40B4-BE49-F238E27FC236}">
                        <a16:creationId xmlns:a16="http://schemas.microsoft.com/office/drawing/2014/main" id="{9A3E36A8-FC4F-433D-8DA3-DA047DABEE0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8" y="3281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29" name="Rectangle 2280">
                    <a:extLst>
                      <a:ext uri="{FF2B5EF4-FFF2-40B4-BE49-F238E27FC236}">
                        <a16:creationId xmlns:a16="http://schemas.microsoft.com/office/drawing/2014/main" id="{7602D9F4-B6C8-437E-A93A-40609DBAE62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1" y="3278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30" name="Rectangle 2281">
                    <a:extLst>
                      <a:ext uri="{FF2B5EF4-FFF2-40B4-BE49-F238E27FC236}">
                        <a16:creationId xmlns:a16="http://schemas.microsoft.com/office/drawing/2014/main" id="{92C4F165-F13A-4ECC-AFF6-A42A3AD0F3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1" y="3278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31" name="Freeform 2282">
                    <a:extLst>
                      <a:ext uri="{FF2B5EF4-FFF2-40B4-BE49-F238E27FC236}">
                        <a16:creationId xmlns:a16="http://schemas.microsoft.com/office/drawing/2014/main" id="{221230FC-169E-4A37-956D-3FED749C2C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0" y="3278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2 h 2"/>
                      <a:gd name="T3" fmla="*/ 2 h 2"/>
                      <a:gd name="T4" fmla="*/ 2 h 2"/>
                      <a:gd name="T5" fmla="*/ 2 h 2"/>
                      <a:gd name="T6" fmla="*/ 0 h 2"/>
                      <a:gd name="T7" fmla="*/ 0 h 2"/>
                      <a:gd name="T8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  <a:cxn ang="0">
                        <a:pos x="0" y="T7"/>
                      </a:cxn>
                      <a:cxn ang="0">
                        <a:pos x="0" y="T8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32" name="Freeform 2283">
                    <a:extLst>
                      <a:ext uri="{FF2B5EF4-FFF2-40B4-BE49-F238E27FC236}">
                        <a16:creationId xmlns:a16="http://schemas.microsoft.com/office/drawing/2014/main" id="{4E67E71C-BCDA-49EB-9F0B-6DC9670527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0" y="328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33" name="Rectangle 2284">
                    <a:extLst>
                      <a:ext uri="{FF2B5EF4-FFF2-40B4-BE49-F238E27FC236}">
                        <a16:creationId xmlns:a16="http://schemas.microsoft.com/office/drawing/2014/main" id="{4E79AF7C-799A-475B-BA88-9D0D5C85C7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4" y="3276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34" name="Rectangle 2285">
                    <a:extLst>
                      <a:ext uri="{FF2B5EF4-FFF2-40B4-BE49-F238E27FC236}">
                        <a16:creationId xmlns:a16="http://schemas.microsoft.com/office/drawing/2014/main" id="{E9704B55-41E2-4745-8268-54F960BE46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3" y="3276"/>
                    <a:ext cx="1" cy="2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35" name="Rectangle 2286">
                    <a:extLst>
                      <a:ext uri="{FF2B5EF4-FFF2-40B4-BE49-F238E27FC236}">
                        <a16:creationId xmlns:a16="http://schemas.microsoft.com/office/drawing/2014/main" id="{6A98F48F-001F-448A-AACF-6D3C66D6D8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6" y="3276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36" name="Freeform 2287">
                    <a:extLst>
                      <a:ext uri="{FF2B5EF4-FFF2-40B4-BE49-F238E27FC236}">
                        <a16:creationId xmlns:a16="http://schemas.microsoft.com/office/drawing/2014/main" id="{5EF395CB-45B6-4665-9A7C-8C3A5DE05C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8" y="3276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37" name="Rectangle 2288">
                    <a:extLst>
                      <a:ext uri="{FF2B5EF4-FFF2-40B4-BE49-F238E27FC236}">
                        <a16:creationId xmlns:a16="http://schemas.microsoft.com/office/drawing/2014/main" id="{20908BE5-7314-4F4D-B2A2-90EF5637F8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8" y="3276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38" name="Freeform 2289">
                    <a:extLst>
                      <a:ext uri="{FF2B5EF4-FFF2-40B4-BE49-F238E27FC236}">
                        <a16:creationId xmlns:a16="http://schemas.microsoft.com/office/drawing/2014/main" id="{0604014F-6528-4071-B758-1FE813CE50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9" y="3275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0 w 1"/>
                      <a:gd name="T5" fmla="*/ 0 h 1"/>
                      <a:gd name="T6" fmla="*/ 1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lnTo>
                          <a:pt x="1" y="1"/>
                        </a:lnTo>
                        <a:lnTo>
                          <a:pt x="0" y="0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39" name="Rectangle 2290">
                    <a:extLst>
                      <a:ext uri="{FF2B5EF4-FFF2-40B4-BE49-F238E27FC236}">
                        <a16:creationId xmlns:a16="http://schemas.microsoft.com/office/drawing/2014/main" id="{7BD3D583-75A2-433C-93B7-AF7565A968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9" y="3275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40" name="Freeform 2291">
                    <a:extLst>
                      <a:ext uri="{FF2B5EF4-FFF2-40B4-BE49-F238E27FC236}">
                        <a16:creationId xmlns:a16="http://schemas.microsoft.com/office/drawing/2014/main" id="{0ED648AF-59CF-442E-BC2B-0E24E0DC0A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1" y="3275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41" name="Freeform 2292">
                    <a:extLst>
                      <a:ext uri="{FF2B5EF4-FFF2-40B4-BE49-F238E27FC236}">
                        <a16:creationId xmlns:a16="http://schemas.microsoft.com/office/drawing/2014/main" id="{341D0781-FAAE-4AA5-B250-C5C8D2C54E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2" y="3275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42" name="Freeform 2293">
                    <a:extLst>
                      <a:ext uri="{FF2B5EF4-FFF2-40B4-BE49-F238E27FC236}">
                        <a16:creationId xmlns:a16="http://schemas.microsoft.com/office/drawing/2014/main" id="{F08D9FC3-4EEF-455C-8064-95D47C7B49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4" y="3275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43" name="Freeform 2294">
                    <a:extLst>
                      <a:ext uri="{FF2B5EF4-FFF2-40B4-BE49-F238E27FC236}">
                        <a16:creationId xmlns:a16="http://schemas.microsoft.com/office/drawing/2014/main" id="{E403E450-CFF6-4E9F-87B9-41696CDD09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5" y="3275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44" name="Rectangle 2295">
                    <a:extLst>
                      <a:ext uri="{FF2B5EF4-FFF2-40B4-BE49-F238E27FC236}">
                        <a16:creationId xmlns:a16="http://schemas.microsoft.com/office/drawing/2014/main" id="{B6441373-104D-4734-ADA6-B277A8A4233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7" y="3275"/>
                    <a:ext cx="2" cy="1"/>
                  </a:xfrm>
                  <a:prstGeom prst="rect">
                    <a:avLst/>
                  </a:pr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45" name="Freeform 2296">
                    <a:extLst>
                      <a:ext uri="{FF2B5EF4-FFF2-40B4-BE49-F238E27FC236}">
                        <a16:creationId xmlns:a16="http://schemas.microsoft.com/office/drawing/2014/main" id="{C8320F14-36AB-4A31-8145-C214B419C8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8" y="3275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46" name="Freeform 2297">
                    <a:extLst>
                      <a:ext uri="{FF2B5EF4-FFF2-40B4-BE49-F238E27FC236}">
                        <a16:creationId xmlns:a16="http://schemas.microsoft.com/office/drawing/2014/main" id="{163E525E-E062-4178-8FCA-433C0D5F39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8" y="327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47" name="Rectangle 2298">
                    <a:extLst>
                      <a:ext uri="{FF2B5EF4-FFF2-40B4-BE49-F238E27FC236}">
                        <a16:creationId xmlns:a16="http://schemas.microsoft.com/office/drawing/2014/main" id="{1AD6DBCF-1879-41C4-A1AF-7267288C52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8" y="3287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48" name="Rectangle 2299">
                    <a:extLst>
                      <a:ext uri="{FF2B5EF4-FFF2-40B4-BE49-F238E27FC236}">
                        <a16:creationId xmlns:a16="http://schemas.microsoft.com/office/drawing/2014/main" id="{F0C4DF27-AB36-4D87-91AE-B442C113B3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8" y="3287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49" name="Freeform 2300">
                    <a:extLst>
                      <a:ext uri="{FF2B5EF4-FFF2-40B4-BE49-F238E27FC236}">
                        <a16:creationId xmlns:a16="http://schemas.microsoft.com/office/drawing/2014/main" id="{9842EA74-BAEB-4B58-977D-7331FDDBEA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8" y="328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50" name="Rectangle 2301">
                    <a:extLst>
                      <a:ext uri="{FF2B5EF4-FFF2-40B4-BE49-F238E27FC236}">
                        <a16:creationId xmlns:a16="http://schemas.microsoft.com/office/drawing/2014/main" id="{C80E4A1D-FEA1-4D94-ACEE-0D1CC1D8B3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9" y="3284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51" name="Freeform 2302">
                    <a:extLst>
                      <a:ext uri="{FF2B5EF4-FFF2-40B4-BE49-F238E27FC236}">
                        <a16:creationId xmlns:a16="http://schemas.microsoft.com/office/drawing/2014/main" id="{097AC516-1990-4BB6-8DD1-19004875E1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8" y="3280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52" name="Rectangle 2303">
                    <a:extLst>
                      <a:ext uri="{FF2B5EF4-FFF2-40B4-BE49-F238E27FC236}">
                        <a16:creationId xmlns:a16="http://schemas.microsoft.com/office/drawing/2014/main" id="{78960051-FA99-4556-873A-2819AA4216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31" y="3283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53" name="Rectangle 2304">
                    <a:extLst>
                      <a:ext uri="{FF2B5EF4-FFF2-40B4-BE49-F238E27FC236}">
                        <a16:creationId xmlns:a16="http://schemas.microsoft.com/office/drawing/2014/main" id="{AEAB63E2-5CCE-4D17-A39C-483E479E4E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33" y="3281"/>
                    <a:ext cx="2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54" name="Rectangle 2305">
                    <a:extLst>
                      <a:ext uri="{FF2B5EF4-FFF2-40B4-BE49-F238E27FC236}">
                        <a16:creationId xmlns:a16="http://schemas.microsoft.com/office/drawing/2014/main" id="{E7C56A71-3506-4020-97D3-3CE3146DA7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33" y="3281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55" name="Freeform 2306">
                    <a:extLst>
                      <a:ext uri="{FF2B5EF4-FFF2-40B4-BE49-F238E27FC236}">
                        <a16:creationId xmlns:a16="http://schemas.microsoft.com/office/drawing/2014/main" id="{E891A27A-95D4-47B4-A36F-5197FCAA7C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34" y="3280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0 w 1"/>
                      <a:gd name="T5" fmla="*/ 0 h 1"/>
                      <a:gd name="T6" fmla="*/ 1 w 1"/>
                      <a:gd name="T7" fmla="*/ 1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56" name="Rectangle 2307">
                    <a:extLst>
                      <a:ext uri="{FF2B5EF4-FFF2-40B4-BE49-F238E27FC236}">
                        <a16:creationId xmlns:a16="http://schemas.microsoft.com/office/drawing/2014/main" id="{86478F3B-CB64-4669-967B-6017705206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31" y="3283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57" name="Rectangle 2308">
                    <a:extLst>
                      <a:ext uri="{FF2B5EF4-FFF2-40B4-BE49-F238E27FC236}">
                        <a16:creationId xmlns:a16="http://schemas.microsoft.com/office/drawing/2014/main" id="{6170BD2D-6157-4365-BF2A-50F0B63F5B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33" y="3281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58" name="Rectangle 2309">
                    <a:extLst>
                      <a:ext uri="{FF2B5EF4-FFF2-40B4-BE49-F238E27FC236}">
                        <a16:creationId xmlns:a16="http://schemas.microsoft.com/office/drawing/2014/main" id="{632DC75C-FE21-434F-A258-80AA55AC6A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9" y="3284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59" name="Freeform 2310">
                    <a:extLst>
                      <a:ext uri="{FF2B5EF4-FFF2-40B4-BE49-F238E27FC236}">
                        <a16:creationId xmlns:a16="http://schemas.microsoft.com/office/drawing/2014/main" id="{A7CBE3AA-461F-494A-BB05-82FCE0B465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9" y="3284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60" name="Freeform 2311">
                    <a:extLst>
                      <a:ext uri="{FF2B5EF4-FFF2-40B4-BE49-F238E27FC236}">
                        <a16:creationId xmlns:a16="http://schemas.microsoft.com/office/drawing/2014/main" id="{715AC04D-262D-4185-BBA8-5A3BAF8848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31" y="328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61" name="Freeform 2312">
                    <a:extLst>
                      <a:ext uri="{FF2B5EF4-FFF2-40B4-BE49-F238E27FC236}">
                        <a16:creationId xmlns:a16="http://schemas.microsoft.com/office/drawing/2014/main" id="{673A5C34-AD95-47AD-8B0F-C7B4D133DA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9" y="3283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62" name="Rectangle 2313">
                    <a:extLst>
                      <a:ext uri="{FF2B5EF4-FFF2-40B4-BE49-F238E27FC236}">
                        <a16:creationId xmlns:a16="http://schemas.microsoft.com/office/drawing/2014/main" id="{0C466685-DD0D-4D3B-9549-78D0D0E0E1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31" y="3283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63" name="Rectangle 2314">
                    <a:extLst>
                      <a:ext uri="{FF2B5EF4-FFF2-40B4-BE49-F238E27FC236}">
                        <a16:creationId xmlns:a16="http://schemas.microsoft.com/office/drawing/2014/main" id="{13680E20-A485-47AF-A5AC-1D89AB434F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9" y="3286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64" name="Freeform 2315">
                    <a:extLst>
                      <a:ext uri="{FF2B5EF4-FFF2-40B4-BE49-F238E27FC236}">
                        <a16:creationId xmlns:a16="http://schemas.microsoft.com/office/drawing/2014/main" id="{E4EBCA0D-B2B5-436E-9767-02196BF3E7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9" y="3286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65" name="Rectangle 2316">
                    <a:extLst>
                      <a:ext uri="{FF2B5EF4-FFF2-40B4-BE49-F238E27FC236}">
                        <a16:creationId xmlns:a16="http://schemas.microsoft.com/office/drawing/2014/main" id="{63392D8B-7D77-4ACE-8285-6A79FB1F96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9" y="3286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66" name="Rectangle 2317">
                    <a:extLst>
                      <a:ext uri="{FF2B5EF4-FFF2-40B4-BE49-F238E27FC236}">
                        <a16:creationId xmlns:a16="http://schemas.microsoft.com/office/drawing/2014/main" id="{E743CD5B-229B-4CEC-BAF7-90DA227E40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5" y="3294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67" name="Freeform 2318">
                    <a:extLst>
                      <a:ext uri="{FF2B5EF4-FFF2-40B4-BE49-F238E27FC236}">
                        <a16:creationId xmlns:a16="http://schemas.microsoft.com/office/drawing/2014/main" id="{D81E69DA-D31F-46C2-AC2A-D77DDD55A8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52" y="3294"/>
                    <a:ext cx="2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68" name="Freeform 2319">
                    <a:extLst>
                      <a:ext uri="{FF2B5EF4-FFF2-40B4-BE49-F238E27FC236}">
                        <a16:creationId xmlns:a16="http://schemas.microsoft.com/office/drawing/2014/main" id="{9608C788-D7C4-4355-98C0-2DF8F05E54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53" y="3294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69" name="Freeform 2320">
                    <a:extLst>
                      <a:ext uri="{FF2B5EF4-FFF2-40B4-BE49-F238E27FC236}">
                        <a16:creationId xmlns:a16="http://schemas.microsoft.com/office/drawing/2014/main" id="{4D5CC59F-569B-4FE7-B007-D6FF3828F7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5" y="328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70" name="Freeform 2321">
                    <a:extLst>
                      <a:ext uri="{FF2B5EF4-FFF2-40B4-BE49-F238E27FC236}">
                        <a16:creationId xmlns:a16="http://schemas.microsoft.com/office/drawing/2014/main" id="{4BF0908A-2B00-4254-B59F-8A1EAC00CE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55" y="3294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71" name="Rectangle 2322">
                    <a:extLst>
                      <a:ext uri="{FF2B5EF4-FFF2-40B4-BE49-F238E27FC236}">
                        <a16:creationId xmlns:a16="http://schemas.microsoft.com/office/drawing/2014/main" id="{E699B447-8BAA-4538-9F03-D2E318B7BE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8" y="328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72" name="Freeform 2323">
                    <a:extLst>
                      <a:ext uri="{FF2B5EF4-FFF2-40B4-BE49-F238E27FC236}">
                        <a16:creationId xmlns:a16="http://schemas.microsoft.com/office/drawing/2014/main" id="{2435FA04-0537-49CC-B4EE-A24546F30D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8" y="3281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73" name="Freeform 2324">
                    <a:extLst>
                      <a:ext uri="{FF2B5EF4-FFF2-40B4-BE49-F238E27FC236}">
                        <a16:creationId xmlns:a16="http://schemas.microsoft.com/office/drawing/2014/main" id="{9266C8C8-BF48-4D6B-8F0E-388936B77D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8" y="3280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1 h 1"/>
                      <a:gd name="T3" fmla="*/ 0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74" name="Rectangle 2325">
                    <a:extLst>
                      <a:ext uri="{FF2B5EF4-FFF2-40B4-BE49-F238E27FC236}">
                        <a16:creationId xmlns:a16="http://schemas.microsoft.com/office/drawing/2014/main" id="{4141BED9-9E60-4714-9682-BAA6B11C8C6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0" y="328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75" name="Rectangle 2326">
                    <a:extLst>
                      <a:ext uri="{FF2B5EF4-FFF2-40B4-BE49-F238E27FC236}">
                        <a16:creationId xmlns:a16="http://schemas.microsoft.com/office/drawing/2014/main" id="{E8AECAD6-B1BF-4E34-8E01-06BBA7772F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8" y="328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76" name="Freeform 2327">
                    <a:extLst>
                      <a:ext uri="{FF2B5EF4-FFF2-40B4-BE49-F238E27FC236}">
                        <a16:creationId xmlns:a16="http://schemas.microsoft.com/office/drawing/2014/main" id="{BD698723-EAAE-4213-864D-7F2BC45456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8" y="328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77" name="Freeform 2328">
                    <a:extLst>
                      <a:ext uri="{FF2B5EF4-FFF2-40B4-BE49-F238E27FC236}">
                        <a16:creationId xmlns:a16="http://schemas.microsoft.com/office/drawing/2014/main" id="{0C48FDE1-1770-4512-ACAA-1C13464869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1" y="3278"/>
                    <a:ext cx="1" cy="2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1 w 1"/>
                      <a:gd name="T3" fmla="*/ 0 h 2"/>
                      <a:gd name="T4" fmla="*/ 1 w 1"/>
                      <a:gd name="T5" fmla="*/ 0 h 2"/>
                      <a:gd name="T6" fmla="*/ 0 w 1"/>
                      <a:gd name="T7" fmla="*/ 0 h 2"/>
                      <a:gd name="T8" fmla="*/ 0 w 1"/>
                      <a:gd name="T9" fmla="*/ 0 h 2"/>
                      <a:gd name="T10" fmla="*/ 1 w 1"/>
                      <a:gd name="T11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" y="2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78" name="Rectangle 2329">
                    <a:extLst>
                      <a:ext uri="{FF2B5EF4-FFF2-40B4-BE49-F238E27FC236}">
                        <a16:creationId xmlns:a16="http://schemas.microsoft.com/office/drawing/2014/main" id="{322CD8C8-42A1-408F-9E47-61A46D71C3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1" y="3278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79" name="Rectangle 2330">
                    <a:extLst>
                      <a:ext uri="{FF2B5EF4-FFF2-40B4-BE49-F238E27FC236}">
                        <a16:creationId xmlns:a16="http://schemas.microsoft.com/office/drawing/2014/main" id="{C741695B-539E-4C41-B97C-DBC5C965EF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0" y="328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80" name="Rectangle 2331">
                    <a:extLst>
                      <a:ext uri="{FF2B5EF4-FFF2-40B4-BE49-F238E27FC236}">
                        <a16:creationId xmlns:a16="http://schemas.microsoft.com/office/drawing/2014/main" id="{02210468-94CA-4A88-B4FC-0F6AF2D0B3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0" y="328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81" name="Freeform 2332">
                    <a:extLst>
                      <a:ext uri="{FF2B5EF4-FFF2-40B4-BE49-F238E27FC236}">
                        <a16:creationId xmlns:a16="http://schemas.microsoft.com/office/drawing/2014/main" id="{4F84D4C6-4718-4DC6-98C5-735C61FB73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3" y="3278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2 w 2"/>
                      <a:gd name="T3" fmla="*/ 0 w 2"/>
                      <a:gd name="T4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82" name="Freeform 2333">
                    <a:extLst>
                      <a:ext uri="{FF2B5EF4-FFF2-40B4-BE49-F238E27FC236}">
                        <a16:creationId xmlns:a16="http://schemas.microsoft.com/office/drawing/2014/main" id="{03989D3D-6E67-471D-B21B-2E0F522E29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4" y="3276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83" name="Rectangle 2334">
                    <a:extLst>
                      <a:ext uri="{FF2B5EF4-FFF2-40B4-BE49-F238E27FC236}">
                        <a16:creationId xmlns:a16="http://schemas.microsoft.com/office/drawing/2014/main" id="{67337949-4FF2-41F1-915D-CA57F35850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4" y="3276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84" name="Rectangle 2335">
                    <a:extLst>
                      <a:ext uri="{FF2B5EF4-FFF2-40B4-BE49-F238E27FC236}">
                        <a16:creationId xmlns:a16="http://schemas.microsoft.com/office/drawing/2014/main" id="{07A95519-1E65-441C-9BA8-F3283E34BC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6" y="3276"/>
                    <a:ext cx="2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85" name="Rectangle 2336">
                    <a:extLst>
                      <a:ext uri="{FF2B5EF4-FFF2-40B4-BE49-F238E27FC236}">
                        <a16:creationId xmlns:a16="http://schemas.microsoft.com/office/drawing/2014/main" id="{A0AF1C9B-5289-4CBE-9DD4-A4EC9AC5D2A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6" y="3276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86" name="Rectangle 2337">
                    <a:extLst>
                      <a:ext uri="{FF2B5EF4-FFF2-40B4-BE49-F238E27FC236}">
                        <a16:creationId xmlns:a16="http://schemas.microsoft.com/office/drawing/2014/main" id="{1182B81C-06EC-4872-9934-4EA8A4CCFD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6" y="3276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87" name="Rectangle 2338">
                    <a:extLst>
                      <a:ext uri="{FF2B5EF4-FFF2-40B4-BE49-F238E27FC236}">
                        <a16:creationId xmlns:a16="http://schemas.microsoft.com/office/drawing/2014/main" id="{3208BF1D-6F37-4369-9D34-A4F41A3053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8" y="3276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88" name="Rectangle 2339">
                    <a:extLst>
                      <a:ext uri="{FF2B5EF4-FFF2-40B4-BE49-F238E27FC236}">
                        <a16:creationId xmlns:a16="http://schemas.microsoft.com/office/drawing/2014/main" id="{E4A8FA59-02F6-4003-87D6-1B434C2320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8" y="3276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89" name="Rectangle 2340">
                    <a:extLst>
                      <a:ext uri="{FF2B5EF4-FFF2-40B4-BE49-F238E27FC236}">
                        <a16:creationId xmlns:a16="http://schemas.microsoft.com/office/drawing/2014/main" id="{53E8A0CA-18BD-46E1-83F9-242E634AC0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9" y="3275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90" name="Rectangle 2341">
                    <a:extLst>
                      <a:ext uri="{FF2B5EF4-FFF2-40B4-BE49-F238E27FC236}">
                        <a16:creationId xmlns:a16="http://schemas.microsoft.com/office/drawing/2014/main" id="{29C361DE-E01A-4D62-B192-77E62F489D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9" y="3275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91" name="Rectangle 2342">
                    <a:extLst>
                      <a:ext uri="{FF2B5EF4-FFF2-40B4-BE49-F238E27FC236}">
                        <a16:creationId xmlns:a16="http://schemas.microsoft.com/office/drawing/2014/main" id="{D97902DB-F8E1-4B68-80E4-7716C4B4E0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1" y="3275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92" name="Rectangle 2343">
                    <a:extLst>
                      <a:ext uri="{FF2B5EF4-FFF2-40B4-BE49-F238E27FC236}">
                        <a16:creationId xmlns:a16="http://schemas.microsoft.com/office/drawing/2014/main" id="{9BFF9755-8022-407F-B0EB-F739C2EA5A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1" y="3275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93" name="Rectangle 2344">
                    <a:extLst>
                      <a:ext uri="{FF2B5EF4-FFF2-40B4-BE49-F238E27FC236}">
                        <a16:creationId xmlns:a16="http://schemas.microsoft.com/office/drawing/2014/main" id="{FD48DC99-9F85-456A-85D8-C28FF7F2EA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2" y="3275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94" name="Rectangle 2345">
                    <a:extLst>
                      <a:ext uri="{FF2B5EF4-FFF2-40B4-BE49-F238E27FC236}">
                        <a16:creationId xmlns:a16="http://schemas.microsoft.com/office/drawing/2014/main" id="{EB239F5B-D826-4490-BF9D-125D6C7531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4" y="3275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95" name="Rectangle 2346">
                    <a:extLst>
                      <a:ext uri="{FF2B5EF4-FFF2-40B4-BE49-F238E27FC236}">
                        <a16:creationId xmlns:a16="http://schemas.microsoft.com/office/drawing/2014/main" id="{18253354-79DA-45F6-BF20-0658BA987C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2" y="3275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96" name="Rectangle 2347">
                    <a:extLst>
                      <a:ext uri="{FF2B5EF4-FFF2-40B4-BE49-F238E27FC236}">
                        <a16:creationId xmlns:a16="http://schemas.microsoft.com/office/drawing/2014/main" id="{BEE0EBA4-8CF0-43FB-874A-48AEA8D3CA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4" y="3275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97" name="Rectangle 2348">
                    <a:extLst>
                      <a:ext uri="{FF2B5EF4-FFF2-40B4-BE49-F238E27FC236}">
                        <a16:creationId xmlns:a16="http://schemas.microsoft.com/office/drawing/2014/main" id="{5F4B6E66-DB8D-41B9-96A4-4E28E7BBBC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5" y="3275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98" name="Rectangle 2349">
                    <a:extLst>
                      <a:ext uri="{FF2B5EF4-FFF2-40B4-BE49-F238E27FC236}">
                        <a16:creationId xmlns:a16="http://schemas.microsoft.com/office/drawing/2014/main" id="{5BDA2B52-32F0-4127-878E-58164D6CFC3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7" y="3275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99" name="Rectangle 2350">
                    <a:extLst>
                      <a:ext uri="{FF2B5EF4-FFF2-40B4-BE49-F238E27FC236}">
                        <a16:creationId xmlns:a16="http://schemas.microsoft.com/office/drawing/2014/main" id="{60C1BB1A-3A05-44DC-AB7A-DFF8CF95E9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8" y="3275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00" name="Rectangle 2351">
                    <a:extLst>
                      <a:ext uri="{FF2B5EF4-FFF2-40B4-BE49-F238E27FC236}">
                        <a16:creationId xmlns:a16="http://schemas.microsoft.com/office/drawing/2014/main" id="{5907C108-2529-4422-B7CE-AF2C62DB7A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5" y="3275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01" name="Freeform 2352">
                    <a:extLst>
                      <a:ext uri="{FF2B5EF4-FFF2-40B4-BE49-F238E27FC236}">
                        <a16:creationId xmlns:a16="http://schemas.microsoft.com/office/drawing/2014/main" id="{AD3F6D2F-8AE0-4413-B051-E1B33991AD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8" y="3275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02" name="Rectangle 2353">
                    <a:extLst>
                      <a:ext uri="{FF2B5EF4-FFF2-40B4-BE49-F238E27FC236}">
                        <a16:creationId xmlns:a16="http://schemas.microsoft.com/office/drawing/2014/main" id="{9CA068C9-149B-45FE-ADD8-DF9CDA8088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31" y="3281"/>
                    <a:ext cx="1" cy="2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03" name="Line 2354">
                    <a:extLst>
                      <a:ext uri="{FF2B5EF4-FFF2-40B4-BE49-F238E27FC236}">
                        <a16:creationId xmlns:a16="http://schemas.microsoft.com/office/drawing/2014/main" id="{0A75D194-0E66-4EBD-A5E6-BBBBF2D3ECE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834" y="3295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04" name="Line 2355">
                    <a:extLst>
                      <a:ext uri="{FF2B5EF4-FFF2-40B4-BE49-F238E27FC236}">
                        <a16:creationId xmlns:a16="http://schemas.microsoft.com/office/drawing/2014/main" id="{25C98A7B-526E-4E6C-B90F-99BD2668D50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834" y="3295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05" name="Rectangle 2356">
                    <a:extLst>
                      <a:ext uri="{FF2B5EF4-FFF2-40B4-BE49-F238E27FC236}">
                        <a16:creationId xmlns:a16="http://schemas.microsoft.com/office/drawing/2014/main" id="{97ED93D6-3AD7-4906-9963-13E7D033592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8" y="328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06" name="Rectangle 2357">
                    <a:extLst>
                      <a:ext uri="{FF2B5EF4-FFF2-40B4-BE49-F238E27FC236}">
                        <a16:creationId xmlns:a16="http://schemas.microsoft.com/office/drawing/2014/main" id="{E65AEAA6-0B9F-43A1-9A1B-FDCFB8B052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9" y="328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07" name="Rectangle 2358">
                    <a:extLst>
                      <a:ext uri="{FF2B5EF4-FFF2-40B4-BE49-F238E27FC236}">
                        <a16:creationId xmlns:a16="http://schemas.microsoft.com/office/drawing/2014/main" id="{DDC98D6B-1D36-4714-BFDF-3BF52A09EE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8" y="328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08" name="Rectangle 2359">
                    <a:extLst>
                      <a:ext uri="{FF2B5EF4-FFF2-40B4-BE49-F238E27FC236}">
                        <a16:creationId xmlns:a16="http://schemas.microsoft.com/office/drawing/2014/main" id="{1688CD2D-BFF9-4624-A72D-78F5AFA833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31" y="328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09" name="Rectangle 2360">
                    <a:extLst>
                      <a:ext uri="{FF2B5EF4-FFF2-40B4-BE49-F238E27FC236}">
                        <a16:creationId xmlns:a16="http://schemas.microsoft.com/office/drawing/2014/main" id="{A90D3A4E-6017-4001-9DB7-927FFD1969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31" y="328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10" name="Rectangle 2361">
                    <a:extLst>
                      <a:ext uri="{FF2B5EF4-FFF2-40B4-BE49-F238E27FC236}">
                        <a16:creationId xmlns:a16="http://schemas.microsoft.com/office/drawing/2014/main" id="{0626873F-9597-4E9A-8F36-49E51449B5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9" y="328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11" name="Rectangle 2362">
                    <a:extLst>
                      <a:ext uri="{FF2B5EF4-FFF2-40B4-BE49-F238E27FC236}">
                        <a16:creationId xmlns:a16="http://schemas.microsoft.com/office/drawing/2014/main" id="{91FD4EA5-A545-4032-981C-5782259230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9" y="329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12" name="Freeform 2363">
                    <a:extLst>
                      <a:ext uri="{FF2B5EF4-FFF2-40B4-BE49-F238E27FC236}">
                        <a16:creationId xmlns:a16="http://schemas.microsoft.com/office/drawing/2014/main" id="{032904AF-A51C-418B-94C0-A7A176AEF8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9" y="329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13" name="Rectangle 2364">
                    <a:extLst>
                      <a:ext uri="{FF2B5EF4-FFF2-40B4-BE49-F238E27FC236}">
                        <a16:creationId xmlns:a16="http://schemas.microsoft.com/office/drawing/2014/main" id="{E94A6CA3-C6DA-4609-AB98-81F8163D079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9" y="328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14" name="Rectangle 2365">
                    <a:extLst>
                      <a:ext uri="{FF2B5EF4-FFF2-40B4-BE49-F238E27FC236}">
                        <a16:creationId xmlns:a16="http://schemas.microsoft.com/office/drawing/2014/main" id="{07499C89-2D75-4A3A-BC06-35C1C7C209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9" y="328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15" name="Rectangle 2366">
                    <a:extLst>
                      <a:ext uri="{FF2B5EF4-FFF2-40B4-BE49-F238E27FC236}">
                        <a16:creationId xmlns:a16="http://schemas.microsoft.com/office/drawing/2014/main" id="{EEAF6F35-4017-458B-9525-63826C5805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31" y="3283"/>
                    <a:ext cx="2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16" name="Rectangle 2367">
                    <a:extLst>
                      <a:ext uri="{FF2B5EF4-FFF2-40B4-BE49-F238E27FC236}">
                        <a16:creationId xmlns:a16="http://schemas.microsoft.com/office/drawing/2014/main" id="{F24632C1-DA0D-4DEC-9E3B-9A82336A12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9" y="328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17" name="Rectangle 2368">
                    <a:extLst>
                      <a:ext uri="{FF2B5EF4-FFF2-40B4-BE49-F238E27FC236}">
                        <a16:creationId xmlns:a16="http://schemas.microsoft.com/office/drawing/2014/main" id="{711ADA39-23F7-4BC5-8EB7-1A71BBCBD0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33" y="328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18" name="Freeform 2369">
                    <a:extLst>
                      <a:ext uri="{FF2B5EF4-FFF2-40B4-BE49-F238E27FC236}">
                        <a16:creationId xmlns:a16="http://schemas.microsoft.com/office/drawing/2014/main" id="{691FC048-7462-45FD-ABCD-20377ABD76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9" y="3289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19" name="Rectangle 2370">
                    <a:extLst>
                      <a:ext uri="{FF2B5EF4-FFF2-40B4-BE49-F238E27FC236}">
                        <a16:creationId xmlns:a16="http://schemas.microsoft.com/office/drawing/2014/main" id="{34138894-8F90-4FB5-A3E5-3FABC924B5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9" y="328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20" name="Freeform 2371">
                    <a:extLst>
                      <a:ext uri="{FF2B5EF4-FFF2-40B4-BE49-F238E27FC236}">
                        <a16:creationId xmlns:a16="http://schemas.microsoft.com/office/drawing/2014/main" id="{5B6C8984-1D64-482E-9BF2-75265F4524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8" y="3286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21" name="Freeform 2372">
                    <a:extLst>
                      <a:ext uri="{FF2B5EF4-FFF2-40B4-BE49-F238E27FC236}">
                        <a16:creationId xmlns:a16="http://schemas.microsoft.com/office/drawing/2014/main" id="{1A62517F-90C5-462B-903E-43A7CF67E4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9" y="329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22" name="Rectangle 2373">
                    <a:extLst>
                      <a:ext uri="{FF2B5EF4-FFF2-40B4-BE49-F238E27FC236}">
                        <a16:creationId xmlns:a16="http://schemas.microsoft.com/office/drawing/2014/main" id="{50301DF1-86C1-4A6B-A2CD-ECD7FE4213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9" y="328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23" name="Rectangle 2374">
                    <a:extLst>
                      <a:ext uri="{FF2B5EF4-FFF2-40B4-BE49-F238E27FC236}">
                        <a16:creationId xmlns:a16="http://schemas.microsoft.com/office/drawing/2014/main" id="{DEC34A49-D04C-47B2-8450-332200685D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33" y="328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24" name="Freeform 2375">
                    <a:extLst>
                      <a:ext uri="{FF2B5EF4-FFF2-40B4-BE49-F238E27FC236}">
                        <a16:creationId xmlns:a16="http://schemas.microsoft.com/office/drawing/2014/main" id="{4D927602-A5D1-4E3D-887B-A596A400E1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8" y="3287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25" name="Freeform 2376">
                    <a:extLst>
                      <a:ext uri="{FF2B5EF4-FFF2-40B4-BE49-F238E27FC236}">
                        <a16:creationId xmlns:a16="http://schemas.microsoft.com/office/drawing/2014/main" id="{5CA22951-8FA4-4454-97A2-F899064BD7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34" y="328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26" name="Rectangle 2377">
                    <a:extLst>
                      <a:ext uri="{FF2B5EF4-FFF2-40B4-BE49-F238E27FC236}">
                        <a16:creationId xmlns:a16="http://schemas.microsoft.com/office/drawing/2014/main" id="{77D7408B-6F7A-48AE-AC03-A0FFEA6FF6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33" y="328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27" name="Rectangle 2378">
                    <a:extLst>
                      <a:ext uri="{FF2B5EF4-FFF2-40B4-BE49-F238E27FC236}">
                        <a16:creationId xmlns:a16="http://schemas.microsoft.com/office/drawing/2014/main" id="{FB3C7039-5393-4269-998E-1DBBAF6DA3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8" y="3287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28" name="Rectangle 2379">
                    <a:extLst>
                      <a:ext uri="{FF2B5EF4-FFF2-40B4-BE49-F238E27FC236}">
                        <a16:creationId xmlns:a16="http://schemas.microsoft.com/office/drawing/2014/main" id="{91175216-CFEB-439D-AAFA-F59E77F10E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8" y="3289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29" name="Rectangle 2380">
                    <a:extLst>
                      <a:ext uri="{FF2B5EF4-FFF2-40B4-BE49-F238E27FC236}">
                        <a16:creationId xmlns:a16="http://schemas.microsoft.com/office/drawing/2014/main" id="{EB0DA1F1-79CA-4E11-905D-AE602415E7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9" y="3289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30" name="Freeform 2381">
                    <a:extLst>
                      <a:ext uri="{FF2B5EF4-FFF2-40B4-BE49-F238E27FC236}">
                        <a16:creationId xmlns:a16="http://schemas.microsoft.com/office/drawing/2014/main" id="{8D69C6A4-344F-43B0-B8E9-F8AD51319B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50" y="3284"/>
                    <a:ext cx="15" cy="10"/>
                  </a:xfrm>
                  <a:custGeom>
                    <a:avLst/>
                    <a:gdLst>
                      <a:gd name="T0" fmla="*/ 0 w 15"/>
                      <a:gd name="T1" fmla="*/ 10 h 10"/>
                      <a:gd name="T2" fmla="*/ 0 w 15"/>
                      <a:gd name="T3" fmla="*/ 10 h 10"/>
                      <a:gd name="T4" fmla="*/ 15 w 15"/>
                      <a:gd name="T5" fmla="*/ 0 h 10"/>
                      <a:gd name="T6" fmla="*/ 0 w 15"/>
                      <a:gd name="T7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5" h="10">
                        <a:moveTo>
                          <a:pt x="0" y="10"/>
                        </a:moveTo>
                        <a:lnTo>
                          <a:pt x="0" y="10"/>
                        </a:lnTo>
                        <a:lnTo>
                          <a:pt x="15" y="0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7CA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31" name="Freeform 2382">
                    <a:extLst>
                      <a:ext uri="{FF2B5EF4-FFF2-40B4-BE49-F238E27FC236}">
                        <a16:creationId xmlns:a16="http://schemas.microsoft.com/office/drawing/2014/main" id="{A24B676B-F668-4455-BDAF-51C2C13CC0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9" y="329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32" name="Freeform 2383">
                    <a:extLst>
                      <a:ext uri="{FF2B5EF4-FFF2-40B4-BE49-F238E27FC236}">
                        <a16:creationId xmlns:a16="http://schemas.microsoft.com/office/drawing/2014/main" id="{E3DFDABE-BDBC-4459-84A2-31BB52EDBA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9" y="329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33" name="Rectangle 2384">
                    <a:extLst>
                      <a:ext uri="{FF2B5EF4-FFF2-40B4-BE49-F238E27FC236}">
                        <a16:creationId xmlns:a16="http://schemas.microsoft.com/office/drawing/2014/main" id="{14CF11A2-CAFB-45E1-B964-B9609F6B8F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9" y="3291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34" name="Freeform 2385">
                    <a:extLst>
                      <a:ext uri="{FF2B5EF4-FFF2-40B4-BE49-F238E27FC236}">
                        <a16:creationId xmlns:a16="http://schemas.microsoft.com/office/drawing/2014/main" id="{54D79941-66ED-4913-BA00-3D64ADD135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9" y="329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35" name="Freeform 2386">
                    <a:extLst>
                      <a:ext uri="{FF2B5EF4-FFF2-40B4-BE49-F238E27FC236}">
                        <a16:creationId xmlns:a16="http://schemas.microsoft.com/office/drawing/2014/main" id="{3461F29C-60C6-494D-A5F8-FBB6F3CB50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31" y="329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36" name="Freeform 2387">
                    <a:extLst>
                      <a:ext uri="{FF2B5EF4-FFF2-40B4-BE49-F238E27FC236}">
                        <a16:creationId xmlns:a16="http://schemas.microsoft.com/office/drawing/2014/main" id="{2791BDC8-1ACF-4B29-AF40-20D91EA238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31" y="3292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37" name="Line 2388">
                    <a:extLst>
                      <a:ext uri="{FF2B5EF4-FFF2-40B4-BE49-F238E27FC236}">
                        <a16:creationId xmlns:a16="http://schemas.microsoft.com/office/drawing/2014/main" id="{ADD37737-079B-431A-AA6B-02F061C6F98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834" y="3295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38" name="Line 2389">
                    <a:extLst>
                      <a:ext uri="{FF2B5EF4-FFF2-40B4-BE49-F238E27FC236}">
                        <a16:creationId xmlns:a16="http://schemas.microsoft.com/office/drawing/2014/main" id="{7AFFFC0F-C930-4E50-BE54-710A84F1351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834" y="3295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39" name="Freeform 2390">
                    <a:extLst>
                      <a:ext uri="{FF2B5EF4-FFF2-40B4-BE49-F238E27FC236}">
                        <a16:creationId xmlns:a16="http://schemas.microsoft.com/office/drawing/2014/main" id="{B09BCB9B-88CC-48AC-B126-D3B95F5B8D65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834" y="3261"/>
                    <a:ext cx="99" cy="58"/>
                  </a:xfrm>
                  <a:custGeom>
                    <a:avLst/>
                    <a:gdLst>
                      <a:gd name="T0" fmla="*/ 37 w 64"/>
                      <a:gd name="T1" fmla="*/ 29 h 37"/>
                      <a:gd name="T2" fmla="*/ 38 w 64"/>
                      <a:gd name="T3" fmla="*/ 27 h 37"/>
                      <a:gd name="T4" fmla="*/ 39 w 64"/>
                      <a:gd name="T5" fmla="*/ 27 h 37"/>
                      <a:gd name="T6" fmla="*/ 39 w 64"/>
                      <a:gd name="T7" fmla="*/ 26 h 37"/>
                      <a:gd name="T8" fmla="*/ 40 w 64"/>
                      <a:gd name="T9" fmla="*/ 25 h 37"/>
                      <a:gd name="T10" fmla="*/ 41 w 64"/>
                      <a:gd name="T11" fmla="*/ 25 h 37"/>
                      <a:gd name="T12" fmla="*/ 42 w 64"/>
                      <a:gd name="T13" fmla="*/ 24 h 37"/>
                      <a:gd name="T14" fmla="*/ 44 w 64"/>
                      <a:gd name="T15" fmla="*/ 23 h 37"/>
                      <a:gd name="T16" fmla="*/ 45 w 64"/>
                      <a:gd name="T17" fmla="*/ 23 h 37"/>
                      <a:gd name="T18" fmla="*/ 47 w 64"/>
                      <a:gd name="T19" fmla="*/ 22 h 37"/>
                      <a:gd name="T20" fmla="*/ 48 w 64"/>
                      <a:gd name="T21" fmla="*/ 22 h 37"/>
                      <a:gd name="T22" fmla="*/ 49 w 64"/>
                      <a:gd name="T23" fmla="*/ 21 h 37"/>
                      <a:gd name="T24" fmla="*/ 50 w 64"/>
                      <a:gd name="T25" fmla="*/ 21 h 37"/>
                      <a:gd name="T26" fmla="*/ 51 w 64"/>
                      <a:gd name="T27" fmla="*/ 21 h 37"/>
                      <a:gd name="T28" fmla="*/ 53 w 64"/>
                      <a:gd name="T29" fmla="*/ 21 h 37"/>
                      <a:gd name="T30" fmla="*/ 64 w 64"/>
                      <a:gd name="T31" fmla="*/ 15 h 37"/>
                      <a:gd name="T32" fmla="*/ 34 w 64"/>
                      <a:gd name="T33" fmla="*/ 1 h 37"/>
                      <a:gd name="T34" fmla="*/ 0 w 64"/>
                      <a:gd name="T35" fmla="*/ 12 h 37"/>
                      <a:gd name="T36" fmla="*/ 1 w 64"/>
                      <a:gd name="T37" fmla="*/ 13 h 37"/>
                      <a:gd name="T38" fmla="*/ 1 w 64"/>
                      <a:gd name="T39" fmla="*/ 13 h 37"/>
                      <a:gd name="T40" fmla="*/ 2 w 64"/>
                      <a:gd name="T41" fmla="*/ 14 h 37"/>
                      <a:gd name="T42" fmla="*/ 2 w 64"/>
                      <a:gd name="T43" fmla="*/ 14 h 37"/>
                      <a:gd name="T44" fmla="*/ 3 w 64"/>
                      <a:gd name="T45" fmla="*/ 14 h 37"/>
                      <a:gd name="T46" fmla="*/ 3 w 64"/>
                      <a:gd name="T47" fmla="*/ 15 h 37"/>
                      <a:gd name="T48" fmla="*/ 3 w 64"/>
                      <a:gd name="T49" fmla="*/ 15 h 37"/>
                      <a:gd name="T50" fmla="*/ 3 w 64"/>
                      <a:gd name="T51" fmla="*/ 16 h 37"/>
                      <a:gd name="T52" fmla="*/ 3 w 64"/>
                      <a:gd name="T53" fmla="*/ 16 h 37"/>
                      <a:gd name="T54" fmla="*/ 4 w 64"/>
                      <a:gd name="T55" fmla="*/ 17 h 37"/>
                      <a:gd name="T56" fmla="*/ 4 w 64"/>
                      <a:gd name="T57" fmla="*/ 17 h 37"/>
                      <a:gd name="T58" fmla="*/ 4 w 64"/>
                      <a:gd name="T59" fmla="*/ 17 h 37"/>
                      <a:gd name="T60" fmla="*/ 3 w 64"/>
                      <a:gd name="T61" fmla="*/ 18 h 37"/>
                      <a:gd name="T62" fmla="*/ 3 w 64"/>
                      <a:gd name="T63" fmla="*/ 19 h 37"/>
                      <a:gd name="T64" fmla="*/ 3 w 64"/>
                      <a:gd name="T65" fmla="*/ 19 h 37"/>
                      <a:gd name="T66" fmla="*/ 3 w 64"/>
                      <a:gd name="T67" fmla="*/ 19 h 37"/>
                      <a:gd name="T68" fmla="*/ 2 w 64"/>
                      <a:gd name="T69" fmla="*/ 20 h 37"/>
                      <a:gd name="T70" fmla="*/ 0 w 64"/>
                      <a:gd name="T71" fmla="*/ 22 h 37"/>
                      <a:gd name="T72" fmla="*/ 19 w 64"/>
                      <a:gd name="T73" fmla="*/ 11 h 37"/>
                      <a:gd name="T74" fmla="*/ 23 w 64"/>
                      <a:gd name="T75" fmla="*/ 9 h 37"/>
                      <a:gd name="T76" fmla="*/ 24 w 64"/>
                      <a:gd name="T77" fmla="*/ 9 h 37"/>
                      <a:gd name="T78" fmla="*/ 25 w 64"/>
                      <a:gd name="T79" fmla="*/ 9 h 37"/>
                      <a:gd name="T80" fmla="*/ 26 w 64"/>
                      <a:gd name="T81" fmla="*/ 9 h 37"/>
                      <a:gd name="T82" fmla="*/ 27 w 64"/>
                      <a:gd name="T83" fmla="*/ 9 h 37"/>
                      <a:gd name="T84" fmla="*/ 28 w 64"/>
                      <a:gd name="T85" fmla="*/ 9 h 37"/>
                      <a:gd name="T86" fmla="*/ 29 w 64"/>
                      <a:gd name="T87" fmla="*/ 9 h 37"/>
                      <a:gd name="T88" fmla="*/ 30 w 64"/>
                      <a:gd name="T89" fmla="*/ 10 h 37"/>
                      <a:gd name="T90" fmla="*/ 31 w 64"/>
                      <a:gd name="T91" fmla="*/ 10 h 37"/>
                      <a:gd name="T92" fmla="*/ 31 w 64"/>
                      <a:gd name="T93" fmla="*/ 10 h 37"/>
                      <a:gd name="T94" fmla="*/ 32 w 64"/>
                      <a:gd name="T95" fmla="*/ 10 h 37"/>
                      <a:gd name="T96" fmla="*/ 34 w 64"/>
                      <a:gd name="T97" fmla="*/ 11 h 37"/>
                      <a:gd name="T98" fmla="*/ 34 w 64"/>
                      <a:gd name="T99" fmla="*/ 11 h 37"/>
                      <a:gd name="T100" fmla="*/ 35 w 64"/>
                      <a:gd name="T101" fmla="*/ 12 h 37"/>
                      <a:gd name="T102" fmla="*/ 35 w 64"/>
                      <a:gd name="T103" fmla="*/ 12 h 37"/>
                      <a:gd name="T104" fmla="*/ 36 w 64"/>
                      <a:gd name="T105" fmla="*/ 13 h 37"/>
                      <a:gd name="T106" fmla="*/ 36 w 64"/>
                      <a:gd name="T107" fmla="*/ 13 h 37"/>
                      <a:gd name="T108" fmla="*/ 36 w 64"/>
                      <a:gd name="T109" fmla="*/ 13 h 37"/>
                      <a:gd name="T110" fmla="*/ 37 w 64"/>
                      <a:gd name="T111" fmla="*/ 15 h 37"/>
                      <a:gd name="T112" fmla="*/ 35 w 64"/>
                      <a:gd name="T113" fmla="*/ 18 h 37"/>
                      <a:gd name="T114" fmla="*/ 17 w 64"/>
                      <a:gd name="T115" fmla="*/ 12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64" h="37">
                        <a:moveTo>
                          <a:pt x="26" y="37"/>
                        </a:moveTo>
                        <a:cubicBezTo>
                          <a:pt x="36" y="31"/>
                          <a:pt x="36" y="31"/>
                          <a:pt x="36" y="31"/>
                        </a:cubicBezTo>
                        <a:cubicBezTo>
                          <a:pt x="36" y="30"/>
                          <a:pt x="37" y="30"/>
                          <a:pt x="37" y="29"/>
                        </a:cubicBezTo>
                        <a:cubicBezTo>
                          <a:pt x="37" y="29"/>
                          <a:pt x="37" y="29"/>
                          <a:pt x="37" y="29"/>
                        </a:cubicBezTo>
                        <a:cubicBezTo>
                          <a:pt x="38" y="28"/>
                          <a:pt x="38" y="28"/>
                          <a:pt x="38" y="28"/>
                        </a:cubicBezTo>
                        <a:cubicBezTo>
                          <a:pt x="38" y="27"/>
                          <a:pt x="38" y="27"/>
                          <a:pt x="38" y="27"/>
                        </a:cubicBezTo>
                        <a:cubicBezTo>
                          <a:pt x="38" y="27"/>
                          <a:pt x="38" y="27"/>
                          <a:pt x="38" y="27"/>
                        </a:cubicBezTo>
                        <a:cubicBezTo>
                          <a:pt x="39" y="27"/>
                          <a:pt x="39" y="27"/>
                          <a:pt x="39" y="27"/>
                        </a:cubicBezTo>
                        <a:cubicBezTo>
                          <a:pt x="39" y="27"/>
                          <a:pt x="39" y="27"/>
                          <a:pt x="39" y="27"/>
                        </a:cubicBezTo>
                        <a:cubicBezTo>
                          <a:pt x="39" y="27"/>
                          <a:pt x="39" y="27"/>
                          <a:pt x="39" y="27"/>
                        </a:cubicBezTo>
                        <a:cubicBezTo>
                          <a:pt x="39" y="26"/>
                          <a:pt x="39" y="26"/>
                          <a:pt x="39" y="26"/>
                        </a:cubicBezTo>
                        <a:cubicBezTo>
                          <a:pt x="39" y="26"/>
                          <a:pt x="39" y="26"/>
                          <a:pt x="39" y="26"/>
                        </a:cubicBezTo>
                        <a:cubicBezTo>
                          <a:pt x="40" y="26"/>
                          <a:pt x="40" y="26"/>
                          <a:pt x="40" y="26"/>
                        </a:cubicBezTo>
                        <a:cubicBezTo>
                          <a:pt x="40" y="26"/>
                          <a:pt x="40" y="26"/>
                          <a:pt x="40" y="26"/>
                        </a:cubicBezTo>
                        <a:cubicBezTo>
                          <a:pt x="40" y="25"/>
                          <a:pt x="40" y="25"/>
                          <a:pt x="40" y="25"/>
                        </a:cubicBezTo>
                        <a:cubicBezTo>
                          <a:pt x="41" y="25"/>
                          <a:pt x="41" y="25"/>
                          <a:pt x="41" y="25"/>
                        </a:cubicBezTo>
                        <a:cubicBezTo>
                          <a:pt x="41" y="25"/>
                          <a:pt x="41" y="25"/>
                          <a:pt x="41" y="25"/>
                        </a:cubicBezTo>
                        <a:cubicBezTo>
                          <a:pt x="41" y="25"/>
                          <a:pt x="41" y="25"/>
                          <a:pt x="41" y="25"/>
                        </a:cubicBezTo>
                        <a:cubicBezTo>
                          <a:pt x="42" y="24"/>
                          <a:pt x="42" y="24"/>
                          <a:pt x="42" y="24"/>
                        </a:cubicBezTo>
                        <a:cubicBezTo>
                          <a:pt x="42" y="24"/>
                          <a:pt x="42" y="24"/>
                          <a:pt x="42" y="24"/>
                        </a:cubicBezTo>
                        <a:cubicBezTo>
                          <a:pt x="42" y="24"/>
                          <a:pt x="42" y="24"/>
                          <a:pt x="42" y="24"/>
                        </a:cubicBezTo>
                        <a:cubicBezTo>
                          <a:pt x="43" y="24"/>
                          <a:pt x="43" y="24"/>
                          <a:pt x="43" y="24"/>
                        </a:cubicBezTo>
                        <a:cubicBezTo>
                          <a:pt x="43" y="24"/>
                          <a:pt x="43" y="24"/>
                          <a:pt x="43" y="24"/>
                        </a:cubicBezTo>
                        <a:cubicBezTo>
                          <a:pt x="44" y="23"/>
                          <a:pt x="44" y="23"/>
                          <a:pt x="44" y="23"/>
                        </a:cubicBezTo>
                        <a:cubicBezTo>
                          <a:pt x="44" y="23"/>
                          <a:pt x="44" y="23"/>
                          <a:pt x="44" y="23"/>
                        </a:cubicBezTo>
                        <a:cubicBezTo>
                          <a:pt x="45" y="23"/>
                          <a:pt x="45" y="23"/>
                          <a:pt x="45" y="23"/>
                        </a:cubicBezTo>
                        <a:cubicBezTo>
                          <a:pt x="45" y="23"/>
                          <a:pt x="45" y="23"/>
                          <a:pt x="45" y="23"/>
                        </a:cubicBezTo>
                        <a:cubicBezTo>
                          <a:pt x="46" y="22"/>
                          <a:pt x="46" y="22"/>
                          <a:pt x="46" y="22"/>
                        </a:cubicBezTo>
                        <a:cubicBezTo>
                          <a:pt x="46" y="22"/>
                          <a:pt x="46" y="22"/>
                          <a:pt x="46" y="22"/>
                        </a:cubicBezTo>
                        <a:cubicBezTo>
                          <a:pt x="47" y="22"/>
                          <a:pt x="47" y="22"/>
                          <a:pt x="47" y="22"/>
                        </a:cubicBezTo>
                        <a:cubicBezTo>
                          <a:pt x="47" y="22"/>
                          <a:pt x="47" y="22"/>
                          <a:pt x="47" y="22"/>
                        </a:cubicBezTo>
                        <a:cubicBezTo>
                          <a:pt x="47" y="22"/>
                          <a:pt x="47" y="22"/>
                          <a:pt x="47" y="22"/>
                        </a:cubicBezTo>
                        <a:cubicBezTo>
                          <a:pt x="48" y="22"/>
                          <a:pt x="48" y="22"/>
                          <a:pt x="48" y="22"/>
                        </a:cubicBezTo>
                        <a:cubicBezTo>
                          <a:pt x="48" y="22"/>
                          <a:pt x="48" y="22"/>
                          <a:pt x="48" y="22"/>
                        </a:cubicBezTo>
                        <a:cubicBezTo>
                          <a:pt x="49" y="21"/>
                          <a:pt x="49" y="21"/>
                          <a:pt x="49" y="21"/>
                        </a:cubicBezTo>
                        <a:cubicBezTo>
                          <a:pt x="49" y="21"/>
                          <a:pt x="49" y="21"/>
                          <a:pt x="49" y="21"/>
                        </a:cubicBezTo>
                        <a:cubicBezTo>
                          <a:pt x="50" y="21"/>
                          <a:pt x="50" y="21"/>
                          <a:pt x="50" y="21"/>
                        </a:cubicBezTo>
                        <a:cubicBezTo>
                          <a:pt x="50" y="21"/>
                          <a:pt x="50" y="21"/>
                          <a:pt x="50" y="21"/>
                        </a:cubicBezTo>
                        <a:cubicBezTo>
                          <a:pt x="50" y="21"/>
                          <a:pt x="50" y="21"/>
                          <a:pt x="50" y="21"/>
                        </a:cubicBezTo>
                        <a:cubicBezTo>
                          <a:pt x="51" y="21"/>
                          <a:pt x="51" y="21"/>
                          <a:pt x="51" y="21"/>
                        </a:cubicBezTo>
                        <a:cubicBezTo>
                          <a:pt x="51" y="21"/>
                          <a:pt x="51" y="21"/>
                          <a:pt x="51" y="21"/>
                        </a:cubicBezTo>
                        <a:cubicBezTo>
                          <a:pt x="51" y="21"/>
                          <a:pt x="51" y="21"/>
                          <a:pt x="51" y="21"/>
                        </a:cubicBezTo>
                        <a:cubicBezTo>
                          <a:pt x="52" y="21"/>
                          <a:pt x="52" y="21"/>
                          <a:pt x="52" y="21"/>
                        </a:cubicBezTo>
                        <a:cubicBezTo>
                          <a:pt x="53" y="21"/>
                          <a:pt x="53" y="21"/>
                          <a:pt x="53" y="21"/>
                        </a:cubicBezTo>
                        <a:cubicBezTo>
                          <a:pt x="53" y="21"/>
                          <a:pt x="53" y="21"/>
                          <a:pt x="53" y="21"/>
                        </a:cubicBezTo>
                        <a:cubicBezTo>
                          <a:pt x="53" y="21"/>
                          <a:pt x="53" y="21"/>
                          <a:pt x="53" y="21"/>
                        </a:cubicBezTo>
                        <a:cubicBezTo>
                          <a:pt x="53" y="21"/>
                          <a:pt x="54" y="21"/>
                          <a:pt x="54" y="21"/>
                        </a:cubicBezTo>
                        <a:cubicBezTo>
                          <a:pt x="64" y="15"/>
                          <a:pt x="64" y="15"/>
                          <a:pt x="64" y="15"/>
                        </a:cubicBezTo>
                        <a:cubicBezTo>
                          <a:pt x="38" y="0"/>
                          <a:pt x="38" y="0"/>
                          <a:pt x="38" y="0"/>
                        </a:cubicBezTo>
                        <a:cubicBezTo>
                          <a:pt x="37" y="0"/>
                          <a:pt x="37" y="0"/>
                          <a:pt x="37" y="0"/>
                        </a:cubicBezTo>
                        <a:cubicBezTo>
                          <a:pt x="36" y="1"/>
                          <a:pt x="35" y="1"/>
                          <a:pt x="34" y="1"/>
                        </a:cubicBezTo>
                        <a:cubicBezTo>
                          <a:pt x="32" y="2"/>
                          <a:pt x="31" y="2"/>
                          <a:pt x="29" y="2"/>
                        </a:cubicBezTo>
                        <a:cubicBezTo>
                          <a:pt x="26" y="2"/>
                          <a:pt x="23" y="1"/>
                          <a:pt x="21" y="0"/>
                        </a:cubicBezTo>
                        <a:cubicBezTo>
                          <a:pt x="0" y="12"/>
                          <a:pt x="0" y="12"/>
                          <a:pt x="0" y="12"/>
                        </a:cubicBezTo>
                        <a:cubicBezTo>
                          <a:pt x="1" y="13"/>
                          <a:pt x="1" y="13"/>
                          <a:pt x="1" y="13"/>
                        </a:cubicBezTo>
                        <a:cubicBezTo>
                          <a:pt x="1" y="13"/>
                          <a:pt x="1" y="13"/>
                          <a:pt x="1" y="13"/>
                        </a:cubicBezTo>
                        <a:cubicBezTo>
                          <a:pt x="1" y="13"/>
                          <a:pt x="1" y="13"/>
                          <a:pt x="1" y="13"/>
                        </a:cubicBezTo>
                        <a:cubicBezTo>
                          <a:pt x="1" y="13"/>
                          <a:pt x="1" y="13"/>
                          <a:pt x="1" y="13"/>
                        </a:cubicBezTo>
                        <a:cubicBezTo>
                          <a:pt x="1" y="13"/>
                          <a:pt x="1" y="13"/>
                          <a:pt x="1" y="13"/>
                        </a:cubicBezTo>
                        <a:cubicBezTo>
                          <a:pt x="1" y="13"/>
                          <a:pt x="1" y="13"/>
                          <a:pt x="1" y="13"/>
                        </a:cubicBezTo>
                        <a:cubicBezTo>
                          <a:pt x="2" y="13"/>
                          <a:pt x="2" y="13"/>
                          <a:pt x="2" y="13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3" y="14"/>
                          <a:pt x="3" y="14"/>
                          <a:pt x="3" y="14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6"/>
                          <a:pt x="3" y="16"/>
                          <a:pt x="3" y="16"/>
                        </a:cubicBezTo>
                        <a:cubicBezTo>
                          <a:pt x="3" y="16"/>
                          <a:pt x="3" y="16"/>
                          <a:pt x="3" y="16"/>
                        </a:cubicBezTo>
                        <a:cubicBezTo>
                          <a:pt x="3" y="16"/>
                          <a:pt x="3" y="16"/>
                          <a:pt x="3" y="16"/>
                        </a:cubicBezTo>
                        <a:cubicBezTo>
                          <a:pt x="3" y="16"/>
                          <a:pt x="3" y="16"/>
                          <a:pt x="3" y="16"/>
                        </a:cubicBezTo>
                        <a:cubicBezTo>
                          <a:pt x="3" y="16"/>
                          <a:pt x="3" y="16"/>
                          <a:pt x="3" y="16"/>
                        </a:cubicBezTo>
                        <a:cubicBezTo>
                          <a:pt x="3" y="16"/>
                          <a:pt x="3" y="16"/>
                          <a:pt x="3" y="16"/>
                        </a:cubicBezTo>
                        <a:cubicBezTo>
                          <a:pt x="4" y="16"/>
                          <a:pt x="4" y="16"/>
                          <a:pt x="4" y="16"/>
                        </a:cubicBezTo>
                        <a:cubicBezTo>
                          <a:pt x="4" y="17"/>
                          <a:pt x="4" y="17"/>
                          <a:pt x="4" y="17"/>
                        </a:cubicBezTo>
                        <a:cubicBezTo>
                          <a:pt x="4" y="17"/>
                          <a:pt x="4" y="17"/>
                          <a:pt x="4" y="17"/>
                        </a:cubicBezTo>
                        <a:cubicBezTo>
                          <a:pt x="4" y="17"/>
                          <a:pt x="4" y="17"/>
                          <a:pt x="4" y="17"/>
                        </a:cubicBezTo>
                        <a:cubicBezTo>
                          <a:pt x="4" y="17"/>
                          <a:pt x="4" y="17"/>
                          <a:pt x="4" y="17"/>
                        </a:cubicBezTo>
                        <a:cubicBezTo>
                          <a:pt x="4" y="17"/>
                          <a:pt x="4" y="17"/>
                          <a:pt x="4" y="17"/>
                        </a:cubicBezTo>
                        <a:cubicBezTo>
                          <a:pt x="4" y="17"/>
                          <a:pt x="4" y="17"/>
                          <a:pt x="4" y="17"/>
                        </a:cubicBezTo>
                        <a:cubicBezTo>
                          <a:pt x="4" y="17"/>
                          <a:pt x="4" y="17"/>
                          <a:pt x="4" y="17"/>
                        </a:cubicBezTo>
                        <a:cubicBezTo>
                          <a:pt x="4" y="17"/>
                          <a:pt x="4" y="17"/>
                          <a:pt x="4" y="17"/>
                        </a:cubicBezTo>
                        <a:cubicBezTo>
                          <a:pt x="4" y="18"/>
                          <a:pt x="4" y="18"/>
                          <a:pt x="4" y="18"/>
                        </a:cubicBezTo>
                        <a:cubicBezTo>
                          <a:pt x="4" y="18"/>
                          <a:pt x="4" y="18"/>
                          <a:pt x="4" y="18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2" y="21"/>
                          <a:pt x="2" y="21"/>
                          <a:pt x="2" y="21"/>
                        </a:cubicBezTo>
                        <a:cubicBezTo>
                          <a:pt x="2" y="21"/>
                          <a:pt x="2" y="21"/>
                          <a:pt x="2" y="21"/>
                        </a:cubicBezTo>
                        <a:cubicBezTo>
                          <a:pt x="1" y="21"/>
                          <a:pt x="1" y="22"/>
                          <a:pt x="0" y="22"/>
                        </a:cubicBezTo>
                        <a:lnTo>
                          <a:pt x="26" y="37"/>
                        </a:lnTo>
                        <a:close/>
                        <a:moveTo>
                          <a:pt x="18" y="12"/>
                        </a:moveTo>
                        <a:cubicBezTo>
                          <a:pt x="18" y="11"/>
                          <a:pt x="19" y="11"/>
                          <a:pt x="19" y="11"/>
                        </a:cubicBezTo>
                        <a:cubicBezTo>
                          <a:pt x="20" y="10"/>
                          <a:pt x="21" y="10"/>
                          <a:pt x="23" y="10"/>
                        </a:cubicBezTo>
                        <a:cubicBezTo>
                          <a:pt x="23" y="10"/>
                          <a:pt x="23" y="10"/>
                          <a:pt x="23" y="10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4" y="9"/>
                          <a:pt x="24" y="9"/>
                          <a:pt x="24" y="9"/>
                        </a:cubicBezTo>
                        <a:cubicBezTo>
                          <a:pt x="24" y="9"/>
                          <a:pt x="24" y="9"/>
                          <a:pt x="24" y="9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7" y="9"/>
                          <a:pt x="27" y="9"/>
                          <a:pt x="27" y="9"/>
                        </a:cubicBezTo>
                        <a:cubicBezTo>
                          <a:pt x="27" y="9"/>
                          <a:pt x="27" y="9"/>
                          <a:pt x="27" y="9"/>
                        </a:cubicBezTo>
                        <a:cubicBezTo>
                          <a:pt x="27" y="9"/>
                          <a:pt x="27" y="9"/>
                          <a:pt x="27" y="9"/>
                        </a:cubicBezTo>
                        <a:cubicBezTo>
                          <a:pt x="28" y="9"/>
                          <a:pt x="28" y="9"/>
                          <a:pt x="28" y="9"/>
                        </a:cubicBezTo>
                        <a:cubicBezTo>
                          <a:pt x="28" y="9"/>
                          <a:pt x="28" y="9"/>
                          <a:pt x="28" y="9"/>
                        </a:cubicBezTo>
                        <a:cubicBezTo>
                          <a:pt x="28" y="9"/>
                          <a:pt x="28" y="9"/>
                          <a:pt x="28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30" y="10"/>
                          <a:pt x="30" y="10"/>
                          <a:pt x="30" y="10"/>
                        </a:cubicBezTo>
                        <a:cubicBezTo>
                          <a:pt x="30" y="10"/>
                          <a:pt x="30" y="10"/>
                          <a:pt x="30" y="10"/>
                        </a:cubicBezTo>
                        <a:cubicBezTo>
                          <a:pt x="30" y="10"/>
                          <a:pt x="30" y="10"/>
                          <a:pt x="30" y="10"/>
                        </a:cubicBezTo>
                        <a:cubicBezTo>
                          <a:pt x="30" y="10"/>
                          <a:pt x="30" y="10"/>
                          <a:pt x="30" y="10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11"/>
                          <a:pt x="33" y="11"/>
                          <a:pt x="33" y="11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5" y="11"/>
                          <a:pt x="35" y="11"/>
                          <a:pt x="35" y="11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6" y="12"/>
                          <a:pt x="36" y="12"/>
                          <a:pt x="36" y="12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4"/>
                          <a:pt x="36" y="14"/>
                          <a:pt x="36" y="14"/>
                        </a:cubicBezTo>
                        <a:cubicBezTo>
                          <a:pt x="36" y="14"/>
                          <a:pt x="36" y="14"/>
                          <a:pt x="36" y="14"/>
                        </a:cubicBezTo>
                        <a:cubicBezTo>
                          <a:pt x="37" y="14"/>
                          <a:pt x="37" y="14"/>
                          <a:pt x="37" y="15"/>
                        </a:cubicBezTo>
                        <a:cubicBezTo>
                          <a:pt x="37" y="15"/>
                          <a:pt x="37" y="15"/>
                          <a:pt x="37" y="15"/>
                        </a:cubicBezTo>
                        <a:cubicBezTo>
                          <a:pt x="37" y="16"/>
                          <a:pt x="36" y="17"/>
                          <a:pt x="35" y="18"/>
                        </a:cubicBezTo>
                        <a:cubicBezTo>
                          <a:pt x="35" y="18"/>
                          <a:pt x="35" y="18"/>
                          <a:pt x="35" y="18"/>
                        </a:cubicBezTo>
                        <a:cubicBezTo>
                          <a:pt x="35" y="19"/>
                          <a:pt x="34" y="19"/>
                          <a:pt x="34" y="19"/>
                        </a:cubicBezTo>
                        <a:cubicBezTo>
                          <a:pt x="30" y="22"/>
                          <a:pt x="23" y="22"/>
                          <a:pt x="19" y="19"/>
                        </a:cubicBezTo>
                        <a:cubicBezTo>
                          <a:pt x="16" y="17"/>
                          <a:pt x="15" y="15"/>
                          <a:pt x="17" y="12"/>
                        </a:cubicBezTo>
                        <a:lnTo>
                          <a:pt x="18" y="12"/>
                        </a:lnTo>
                        <a:close/>
                      </a:path>
                    </a:pathLst>
                  </a:custGeom>
                  <a:solidFill>
                    <a:srgbClr val="9CC9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40" name="Freeform 2391">
                    <a:extLst>
                      <a:ext uri="{FF2B5EF4-FFF2-40B4-BE49-F238E27FC236}">
                        <a16:creationId xmlns:a16="http://schemas.microsoft.com/office/drawing/2014/main" id="{7D5170EF-324B-4CBB-AE5B-5DD7C35880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1" y="3275"/>
                    <a:ext cx="34" cy="20"/>
                  </a:xfrm>
                  <a:custGeom>
                    <a:avLst/>
                    <a:gdLst>
                      <a:gd name="T0" fmla="*/ 4 w 22"/>
                      <a:gd name="T1" fmla="*/ 10 h 13"/>
                      <a:gd name="T2" fmla="*/ 20 w 22"/>
                      <a:gd name="T3" fmla="*/ 9 h 13"/>
                      <a:gd name="T4" fmla="*/ 22 w 22"/>
                      <a:gd name="T5" fmla="*/ 6 h 13"/>
                      <a:gd name="T6" fmla="*/ 21 w 22"/>
                      <a:gd name="T7" fmla="*/ 5 h 13"/>
                      <a:gd name="T8" fmla="*/ 21 w 22"/>
                      <a:gd name="T9" fmla="*/ 4 h 13"/>
                      <a:gd name="T10" fmla="*/ 21 w 22"/>
                      <a:gd name="T11" fmla="*/ 4 h 13"/>
                      <a:gd name="T12" fmla="*/ 21 w 22"/>
                      <a:gd name="T13" fmla="*/ 4 h 13"/>
                      <a:gd name="T14" fmla="*/ 21 w 22"/>
                      <a:gd name="T15" fmla="*/ 4 h 13"/>
                      <a:gd name="T16" fmla="*/ 21 w 22"/>
                      <a:gd name="T17" fmla="*/ 3 h 13"/>
                      <a:gd name="T18" fmla="*/ 20 w 22"/>
                      <a:gd name="T19" fmla="*/ 3 h 13"/>
                      <a:gd name="T20" fmla="*/ 20 w 22"/>
                      <a:gd name="T21" fmla="*/ 3 h 13"/>
                      <a:gd name="T22" fmla="*/ 20 w 22"/>
                      <a:gd name="T23" fmla="*/ 3 h 13"/>
                      <a:gd name="T24" fmla="*/ 20 w 22"/>
                      <a:gd name="T25" fmla="*/ 3 h 13"/>
                      <a:gd name="T26" fmla="*/ 19 w 22"/>
                      <a:gd name="T27" fmla="*/ 2 h 13"/>
                      <a:gd name="T28" fmla="*/ 19 w 22"/>
                      <a:gd name="T29" fmla="*/ 2 h 13"/>
                      <a:gd name="T30" fmla="*/ 18 w 22"/>
                      <a:gd name="T31" fmla="*/ 2 h 13"/>
                      <a:gd name="T32" fmla="*/ 17 w 22"/>
                      <a:gd name="T33" fmla="*/ 1 h 13"/>
                      <a:gd name="T34" fmla="*/ 17 w 22"/>
                      <a:gd name="T35" fmla="*/ 1 h 13"/>
                      <a:gd name="T36" fmla="*/ 16 w 22"/>
                      <a:gd name="T37" fmla="*/ 1 h 13"/>
                      <a:gd name="T38" fmla="*/ 16 w 22"/>
                      <a:gd name="T39" fmla="*/ 1 h 13"/>
                      <a:gd name="T40" fmla="*/ 15 w 22"/>
                      <a:gd name="T41" fmla="*/ 1 h 13"/>
                      <a:gd name="T42" fmla="*/ 15 w 22"/>
                      <a:gd name="T43" fmla="*/ 1 h 13"/>
                      <a:gd name="T44" fmla="*/ 14 w 22"/>
                      <a:gd name="T45" fmla="*/ 0 h 13"/>
                      <a:gd name="T46" fmla="*/ 14 w 22"/>
                      <a:gd name="T47" fmla="*/ 0 h 13"/>
                      <a:gd name="T48" fmla="*/ 13 w 22"/>
                      <a:gd name="T49" fmla="*/ 0 h 13"/>
                      <a:gd name="T50" fmla="*/ 12 w 22"/>
                      <a:gd name="T51" fmla="*/ 0 h 13"/>
                      <a:gd name="T52" fmla="*/ 12 w 22"/>
                      <a:gd name="T53" fmla="*/ 0 h 13"/>
                      <a:gd name="T54" fmla="*/ 11 w 22"/>
                      <a:gd name="T55" fmla="*/ 0 h 13"/>
                      <a:gd name="T56" fmla="*/ 10 w 22"/>
                      <a:gd name="T57" fmla="*/ 0 h 13"/>
                      <a:gd name="T58" fmla="*/ 10 w 22"/>
                      <a:gd name="T59" fmla="*/ 0 h 13"/>
                      <a:gd name="T60" fmla="*/ 9 w 22"/>
                      <a:gd name="T61" fmla="*/ 0 h 13"/>
                      <a:gd name="T62" fmla="*/ 8 w 22"/>
                      <a:gd name="T63" fmla="*/ 0 h 13"/>
                      <a:gd name="T64" fmla="*/ 8 w 22"/>
                      <a:gd name="T65" fmla="*/ 1 h 13"/>
                      <a:gd name="T66" fmla="*/ 3 w 22"/>
                      <a:gd name="T67" fmla="*/ 3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22" h="13">
                        <a:moveTo>
                          <a:pt x="2" y="3"/>
                        </a:moveTo>
                        <a:cubicBezTo>
                          <a:pt x="0" y="6"/>
                          <a:pt x="1" y="8"/>
                          <a:pt x="4" y="10"/>
                        </a:cubicBezTo>
                        <a:cubicBezTo>
                          <a:pt x="8" y="13"/>
                          <a:pt x="15" y="13"/>
                          <a:pt x="19" y="10"/>
                        </a:cubicBezTo>
                        <a:cubicBezTo>
                          <a:pt x="19" y="10"/>
                          <a:pt x="20" y="10"/>
                          <a:pt x="20" y="9"/>
                        </a:cubicBezTo>
                        <a:cubicBezTo>
                          <a:pt x="20" y="9"/>
                          <a:pt x="20" y="9"/>
                          <a:pt x="20" y="9"/>
                        </a:cubicBezTo>
                        <a:cubicBezTo>
                          <a:pt x="21" y="8"/>
                          <a:pt x="22" y="7"/>
                          <a:pt x="22" y="6"/>
                        </a:cubicBezTo>
                        <a:cubicBezTo>
                          <a:pt x="22" y="6"/>
                          <a:pt x="22" y="6"/>
                          <a:pt x="22" y="6"/>
                        </a:cubicBezTo>
                        <a:cubicBezTo>
                          <a:pt x="22" y="5"/>
                          <a:pt x="22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3"/>
                          <a:pt x="21" y="3"/>
                          <a:pt x="21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1"/>
                          <a:pt x="18" y="1"/>
                          <a:pt x="18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6" y="1"/>
                          <a:pt x="5" y="1"/>
                          <a:pt x="4" y="2"/>
                        </a:cubicBezTo>
                        <a:cubicBezTo>
                          <a:pt x="4" y="2"/>
                          <a:pt x="3" y="2"/>
                          <a:pt x="3" y="3"/>
                        </a:cubicBezTo>
                        <a:lnTo>
                          <a:pt x="2" y="3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41" name="Rectangle 2392">
                    <a:extLst>
                      <a:ext uri="{FF2B5EF4-FFF2-40B4-BE49-F238E27FC236}">
                        <a16:creationId xmlns:a16="http://schemas.microsoft.com/office/drawing/2014/main" id="{D0383F36-A976-4163-911C-F02843F954B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2" y="3294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42" name="Rectangle 2393">
                    <a:extLst>
                      <a:ext uri="{FF2B5EF4-FFF2-40B4-BE49-F238E27FC236}">
                        <a16:creationId xmlns:a16="http://schemas.microsoft.com/office/drawing/2014/main" id="{AB5A1680-3775-4015-9211-3ABCD8BCFC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0" y="3294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43" name="Rectangle 2394">
                    <a:extLst>
                      <a:ext uri="{FF2B5EF4-FFF2-40B4-BE49-F238E27FC236}">
                        <a16:creationId xmlns:a16="http://schemas.microsoft.com/office/drawing/2014/main" id="{440DD578-5D20-48AB-8059-6347865FDFF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6" y="3294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44" name="Rectangle 2395">
                    <a:extLst>
                      <a:ext uri="{FF2B5EF4-FFF2-40B4-BE49-F238E27FC236}">
                        <a16:creationId xmlns:a16="http://schemas.microsoft.com/office/drawing/2014/main" id="{CADA4C08-1C4B-40A4-98B1-7CC71DB267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5" y="3294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45" name="Rectangle 2396">
                    <a:extLst>
                      <a:ext uri="{FF2B5EF4-FFF2-40B4-BE49-F238E27FC236}">
                        <a16:creationId xmlns:a16="http://schemas.microsoft.com/office/drawing/2014/main" id="{B90A9A33-A7C9-4B5C-BDDC-DE38500DFB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2" y="3294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46" name="Rectangle 2397">
                    <a:extLst>
                      <a:ext uri="{FF2B5EF4-FFF2-40B4-BE49-F238E27FC236}">
                        <a16:creationId xmlns:a16="http://schemas.microsoft.com/office/drawing/2014/main" id="{5E15FB87-6CE6-4C58-9559-B1E1789FE7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1" y="3295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47" name="Freeform 2398">
                    <a:extLst>
                      <a:ext uri="{FF2B5EF4-FFF2-40B4-BE49-F238E27FC236}">
                        <a16:creationId xmlns:a16="http://schemas.microsoft.com/office/drawing/2014/main" id="{93087BF5-D1F1-4F13-808E-7CF8C17920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3" y="3295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48" name="Rectangle 2399">
                    <a:extLst>
                      <a:ext uri="{FF2B5EF4-FFF2-40B4-BE49-F238E27FC236}">
                        <a16:creationId xmlns:a16="http://schemas.microsoft.com/office/drawing/2014/main" id="{7D327BB9-3C86-4438-83C1-0115E129C43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8" y="3294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49" name="Rectangle 2400">
                    <a:extLst>
                      <a:ext uri="{FF2B5EF4-FFF2-40B4-BE49-F238E27FC236}">
                        <a16:creationId xmlns:a16="http://schemas.microsoft.com/office/drawing/2014/main" id="{1B7099F9-7141-45A8-8B40-AD1D4A3D102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6" y="3294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50" name="Rectangle 2401">
                    <a:extLst>
                      <a:ext uri="{FF2B5EF4-FFF2-40B4-BE49-F238E27FC236}">
                        <a16:creationId xmlns:a16="http://schemas.microsoft.com/office/drawing/2014/main" id="{8D784820-23EA-4885-8C0E-12C49C4B762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0" y="3295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51" name="Rectangle 2402">
                    <a:extLst>
                      <a:ext uri="{FF2B5EF4-FFF2-40B4-BE49-F238E27FC236}">
                        <a16:creationId xmlns:a16="http://schemas.microsoft.com/office/drawing/2014/main" id="{436E0935-FD25-4A52-984C-ED23775204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3" y="3295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52" name="Rectangle 2403">
                    <a:extLst>
                      <a:ext uri="{FF2B5EF4-FFF2-40B4-BE49-F238E27FC236}">
                        <a16:creationId xmlns:a16="http://schemas.microsoft.com/office/drawing/2014/main" id="{3AA50C39-3EA3-4555-B35A-F841B71A61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6" y="3297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53" name="Rectangle 2404">
                    <a:extLst>
                      <a:ext uri="{FF2B5EF4-FFF2-40B4-BE49-F238E27FC236}">
                        <a16:creationId xmlns:a16="http://schemas.microsoft.com/office/drawing/2014/main" id="{E1BB502C-1225-4D69-95CD-7AEE8B8084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7" y="3299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54" name="Rectangle 2405">
                    <a:extLst>
                      <a:ext uri="{FF2B5EF4-FFF2-40B4-BE49-F238E27FC236}">
                        <a16:creationId xmlns:a16="http://schemas.microsoft.com/office/drawing/2014/main" id="{0EC1D75B-511C-42B0-B6B2-C0D8E3A204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9" y="3299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55" name="Rectangle 2406">
                    <a:extLst>
                      <a:ext uri="{FF2B5EF4-FFF2-40B4-BE49-F238E27FC236}">
                        <a16:creationId xmlns:a16="http://schemas.microsoft.com/office/drawing/2014/main" id="{34354EBA-39EF-444D-8CE0-E1DAEF5DEB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4" y="3297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56" name="Rectangle 2407">
                    <a:extLst>
                      <a:ext uri="{FF2B5EF4-FFF2-40B4-BE49-F238E27FC236}">
                        <a16:creationId xmlns:a16="http://schemas.microsoft.com/office/drawing/2014/main" id="{58F07928-8CE6-40E1-A0D4-9E1212C72BF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4" y="3302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57" name="Rectangle 2408">
                    <a:extLst>
                      <a:ext uri="{FF2B5EF4-FFF2-40B4-BE49-F238E27FC236}">
                        <a16:creationId xmlns:a16="http://schemas.microsoft.com/office/drawing/2014/main" id="{13154E23-D108-48CD-B931-37F4D9C6F8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2" y="3302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58" name="Rectangle 2409">
                    <a:extLst>
                      <a:ext uri="{FF2B5EF4-FFF2-40B4-BE49-F238E27FC236}">
                        <a16:creationId xmlns:a16="http://schemas.microsoft.com/office/drawing/2014/main" id="{56FB956E-A893-4DBB-85CD-022C987215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0" y="330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59" name="Freeform 2410">
                    <a:extLst>
                      <a:ext uri="{FF2B5EF4-FFF2-40B4-BE49-F238E27FC236}">
                        <a16:creationId xmlns:a16="http://schemas.microsoft.com/office/drawing/2014/main" id="{74CC066E-227A-4137-B566-734D68C884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2" y="3300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60" name="Rectangle 2411">
                    <a:extLst>
                      <a:ext uri="{FF2B5EF4-FFF2-40B4-BE49-F238E27FC236}">
                        <a16:creationId xmlns:a16="http://schemas.microsoft.com/office/drawing/2014/main" id="{E9A31C18-3273-4DFA-BAAD-3A975AFCA2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9" y="3299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61" name="Freeform 2412">
                    <a:extLst>
                      <a:ext uri="{FF2B5EF4-FFF2-40B4-BE49-F238E27FC236}">
                        <a16:creationId xmlns:a16="http://schemas.microsoft.com/office/drawing/2014/main" id="{8D32D164-86DC-4818-BE14-095AF20966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4" y="3302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62" name="Rectangle 2413">
                    <a:extLst>
                      <a:ext uri="{FF2B5EF4-FFF2-40B4-BE49-F238E27FC236}">
                        <a16:creationId xmlns:a16="http://schemas.microsoft.com/office/drawing/2014/main" id="{8705A1C6-53FF-4C14-9743-1C897C9D6A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4" y="3303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63" name="Freeform 2414">
                    <a:extLst>
                      <a:ext uri="{FF2B5EF4-FFF2-40B4-BE49-F238E27FC236}">
                        <a16:creationId xmlns:a16="http://schemas.microsoft.com/office/drawing/2014/main" id="{90A64C1E-D25B-448F-846E-157129D33C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8" y="3294"/>
                    <a:ext cx="28" cy="16"/>
                  </a:xfrm>
                  <a:custGeom>
                    <a:avLst/>
                    <a:gdLst>
                      <a:gd name="T0" fmla="*/ 18 w 18"/>
                      <a:gd name="T1" fmla="*/ 0 h 10"/>
                      <a:gd name="T2" fmla="*/ 17 w 18"/>
                      <a:gd name="T3" fmla="*/ 0 h 10"/>
                      <a:gd name="T4" fmla="*/ 17 w 18"/>
                      <a:gd name="T5" fmla="*/ 0 h 10"/>
                      <a:gd name="T6" fmla="*/ 17 w 18"/>
                      <a:gd name="T7" fmla="*/ 0 h 10"/>
                      <a:gd name="T8" fmla="*/ 16 w 18"/>
                      <a:gd name="T9" fmla="*/ 0 h 10"/>
                      <a:gd name="T10" fmla="*/ 15 w 18"/>
                      <a:gd name="T11" fmla="*/ 0 h 10"/>
                      <a:gd name="T12" fmla="*/ 15 w 18"/>
                      <a:gd name="T13" fmla="*/ 0 h 10"/>
                      <a:gd name="T14" fmla="*/ 15 w 18"/>
                      <a:gd name="T15" fmla="*/ 0 h 10"/>
                      <a:gd name="T16" fmla="*/ 14 w 18"/>
                      <a:gd name="T17" fmla="*/ 0 h 10"/>
                      <a:gd name="T18" fmla="*/ 14 w 18"/>
                      <a:gd name="T19" fmla="*/ 0 h 10"/>
                      <a:gd name="T20" fmla="*/ 14 w 18"/>
                      <a:gd name="T21" fmla="*/ 0 h 10"/>
                      <a:gd name="T22" fmla="*/ 13 w 18"/>
                      <a:gd name="T23" fmla="*/ 0 h 10"/>
                      <a:gd name="T24" fmla="*/ 13 w 18"/>
                      <a:gd name="T25" fmla="*/ 0 h 10"/>
                      <a:gd name="T26" fmla="*/ 12 w 18"/>
                      <a:gd name="T27" fmla="*/ 1 h 10"/>
                      <a:gd name="T28" fmla="*/ 12 w 18"/>
                      <a:gd name="T29" fmla="*/ 1 h 10"/>
                      <a:gd name="T30" fmla="*/ 11 w 18"/>
                      <a:gd name="T31" fmla="*/ 1 h 10"/>
                      <a:gd name="T32" fmla="*/ 11 w 18"/>
                      <a:gd name="T33" fmla="*/ 1 h 10"/>
                      <a:gd name="T34" fmla="*/ 11 w 18"/>
                      <a:gd name="T35" fmla="*/ 1 h 10"/>
                      <a:gd name="T36" fmla="*/ 10 w 18"/>
                      <a:gd name="T37" fmla="*/ 1 h 10"/>
                      <a:gd name="T38" fmla="*/ 10 w 18"/>
                      <a:gd name="T39" fmla="*/ 1 h 10"/>
                      <a:gd name="T40" fmla="*/ 9 w 18"/>
                      <a:gd name="T41" fmla="*/ 2 h 10"/>
                      <a:gd name="T42" fmla="*/ 9 w 18"/>
                      <a:gd name="T43" fmla="*/ 2 h 10"/>
                      <a:gd name="T44" fmla="*/ 8 w 18"/>
                      <a:gd name="T45" fmla="*/ 2 h 10"/>
                      <a:gd name="T46" fmla="*/ 8 w 18"/>
                      <a:gd name="T47" fmla="*/ 2 h 10"/>
                      <a:gd name="T48" fmla="*/ 7 w 18"/>
                      <a:gd name="T49" fmla="*/ 3 h 10"/>
                      <a:gd name="T50" fmla="*/ 7 w 18"/>
                      <a:gd name="T51" fmla="*/ 3 h 10"/>
                      <a:gd name="T52" fmla="*/ 6 w 18"/>
                      <a:gd name="T53" fmla="*/ 3 h 10"/>
                      <a:gd name="T54" fmla="*/ 6 w 18"/>
                      <a:gd name="T55" fmla="*/ 3 h 10"/>
                      <a:gd name="T56" fmla="*/ 6 w 18"/>
                      <a:gd name="T57" fmla="*/ 3 h 10"/>
                      <a:gd name="T58" fmla="*/ 5 w 18"/>
                      <a:gd name="T59" fmla="*/ 4 h 10"/>
                      <a:gd name="T60" fmla="*/ 5 w 18"/>
                      <a:gd name="T61" fmla="*/ 4 h 10"/>
                      <a:gd name="T62" fmla="*/ 5 w 18"/>
                      <a:gd name="T63" fmla="*/ 4 h 10"/>
                      <a:gd name="T64" fmla="*/ 4 w 18"/>
                      <a:gd name="T65" fmla="*/ 4 h 10"/>
                      <a:gd name="T66" fmla="*/ 4 w 18"/>
                      <a:gd name="T67" fmla="*/ 5 h 10"/>
                      <a:gd name="T68" fmla="*/ 4 w 18"/>
                      <a:gd name="T69" fmla="*/ 5 h 10"/>
                      <a:gd name="T70" fmla="*/ 3 w 18"/>
                      <a:gd name="T71" fmla="*/ 5 h 10"/>
                      <a:gd name="T72" fmla="*/ 3 w 18"/>
                      <a:gd name="T73" fmla="*/ 5 h 10"/>
                      <a:gd name="T74" fmla="*/ 3 w 18"/>
                      <a:gd name="T75" fmla="*/ 6 h 10"/>
                      <a:gd name="T76" fmla="*/ 3 w 18"/>
                      <a:gd name="T77" fmla="*/ 6 h 10"/>
                      <a:gd name="T78" fmla="*/ 3 w 18"/>
                      <a:gd name="T79" fmla="*/ 6 h 10"/>
                      <a:gd name="T80" fmla="*/ 2 w 18"/>
                      <a:gd name="T81" fmla="*/ 6 h 10"/>
                      <a:gd name="T82" fmla="*/ 2 w 18"/>
                      <a:gd name="T83" fmla="*/ 6 h 10"/>
                      <a:gd name="T84" fmla="*/ 2 w 18"/>
                      <a:gd name="T85" fmla="*/ 7 h 10"/>
                      <a:gd name="T86" fmla="*/ 1 w 18"/>
                      <a:gd name="T87" fmla="*/ 8 h 10"/>
                      <a:gd name="T88" fmla="*/ 1 w 18"/>
                      <a:gd name="T89" fmla="*/ 8 h 10"/>
                      <a:gd name="T90" fmla="*/ 0 w 18"/>
                      <a:gd name="T91" fmla="*/ 10 h 10"/>
                      <a:gd name="T92" fmla="*/ 18 w 18"/>
                      <a:gd name="T9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18" h="10">
                        <a:moveTo>
                          <a:pt x="18" y="0"/>
                        </a:moveTo>
                        <a:cubicBezTo>
                          <a:pt x="18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9"/>
                          <a:pt x="0" y="9"/>
                          <a:pt x="0" y="1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64" name="Freeform 2415">
                    <a:extLst>
                      <a:ext uri="{FF2B5EF4-FFF2-40B4-BE49-F238E27FC236}">
                        <a16:creationId xmlns:a16="http://schemas.microsoft.com/office/drawing/2014/main" id="{71BC2260-F164-4571-8033-92705519B8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34" y="3295"/>
                    <a:ext cx="40" cy="24"/>
                  </a:xfrm>
                  <a:custGeom>
                    <a:avLst/>
                    <a:gdLst>
                      <a:gd name="T0" fmla="*/ 0 w 40"/>
                      <a:gd name="T1" fmla="*/ 0 h 24"/>
                      <a:gd name="T2" fmla="*/ 0 w 40"/>
                      <a:gd name="T3" fmla="*/ 0 h 24"/>
                      <a:gd name="T4" fmla="*/ 40 w 40"/>
                      <a:gd name="T5" fmla="*/ 24 h 24"/>
                      <a:gd name="T6" fmla="*/ 0 w 40"/>
                      <a:gd name="T7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0" h="2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0" y="2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B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47" name="Group 2617">
                  <a:extLst>
                    <a:ext uri="{FF2B5EF4-FFF2-40B4-BE49-F238E27FC236}">
                      <a16:creationId xmlns:a16="http://schemas.microsoft.com/office/drawing/2014/main" id="{B356421E-BF49-4105-935D-6DB8B9D1B74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548188" y="5146675"/>
                  <a:ext cx="374650" cy="255588"/>
                  <a:chOff x="-2865" y="3242"/>
                  <a:chExt cx="236" cy="161"/>
                </a:xfrm>
              </p:grpSpPr>
              <p:sp>
                <p:nvSpPr>
                  <p:cNvPr id="3465" name="Freeform 2417">
                    <a:extLst>
                      <a:ext uri="{FF2B5EF4-FFF2-40B4-BE49-F238E27FC236}">
                        <a16:creationId xmlns:a16="http://schemas.microsoft.com/office/drawing/2014/main" id="{EB1843D7-6F2A-45EB-AA75-89A0619D43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4" y="3310"/>
                    <a:ext cx="16" cy="9"/>
                  </a:xfrm>
                  <a:custGeom>
                    <a:avLst/>
                    <a:gdLst>
                      <a:gd name="T0" fmla="*/ 16 w 16"/>
                      <a:gd name="T1" fmla="*/ 0 h 9"/>
                      <a:gd name="T2" fmla="*/ 0 w 16"/>
                      <a:gd name="T3" fmla="*/ 9 h 9"/>
                      <a:gd name="T4" fmla="*/ 16 w 16"/>
                      <a:gd name="T5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6" h="9">
                        <a:moveTo>
                          <a:pt x="16" y="0"/>
                        </a:moveTo>
                        <a:lnTo>
                          <a:pt x="0" y="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7CA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66" name="Freeform 2418">
                    <a:extLst>
                      <a:ext uri="{FF2B5EF4-FFF2-40B4-BE49-F238E27FC236}">
                        <a16:creationId xmlns:a16="http://schemas.microsoft.com/office/drawing/2014/main" id="{CAEEF7E4-F5F3-4966-8B32-7F505F5179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5" y="3287"/>
                    <a:ext cx="62" cy="59"/>
                  </a:xfrm>
                  <a:custGeom>
                    <a:avLst/>
                    <a:gdLst>
                      <a:gd name="T0" fmla="*/ 62 w 62"/>
                      <a:gd name="T1" fmla="*/ 37 h 59"/>
                      <a:gd name="T2" fmla="*/ 0 w 62"/>
                      <a:gd name="T3" fmla="*/ 0 h 59"/>
                      <a:gd name="T4" fmla="*/ 0 w 62"/>
                      <a:gd name="T5" fmla="*/ 23 h 59"/>
                      <a:gd name="T6" fmla="*/ 62 w 62"/>
                      <a:gd name="T7" fmla="*/ 59 h 59"/>
                      <a:gd name="T8" fmla="*/ 62 w 62"/>
                      <a:gd name="T9" fmla="*/ 37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2" h="59">
                        <a:moveTo>
                          <a:pt x="62" y="37"/>
                        </a:moveTo>
                        <a:lnTo>
                          <a:pt x="0" y="0"/>
                        </a:lnTo>
                        <a:lnTo>
                          <a:pt x="0" y="23"/>
                        </a:lnTo>
                        <a:lnTo>
                          <a:pt x="62" y="59"/>
                        </a:lnTo>
                        <a:lnTo>
                          <a:pt x="62" y="37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67" name="Freeform 2419">
                    <a:extLst>
                      <a:ext uri="{FF2B5EF4-FFF2-40B4-BE49-F238E27FC236}">
                        <a16:creationId xmlns:a16="http://schemas.microsoft.com/office/drawing/2014/main" id="{0B7AE5C8-21A5-407B-99D3-6257136327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5" y="3242"/>
                    <a:ext cx="140" cy="82"/>
                  </a:xfrm>
                  <a:custGeom>
                    <a:avLst/>
                    <a:gdLst>
                      <a:gd name="T0" fmla="*/ 46 w 90"/>
                      <a:gd name="T1" fmla="*/ 49 h 52"/>
                      <a:gd name="T2" fmla="*/ 22 w 90"/>
                      <a:gd name="T3" fmla="*/ 33 h 52"/>
                      <a:gd name="T4" fmla="*/ 22 w 90"/>
                      <a:gd name="T5" fmla="*/ 32 h 52"/>
                      <a:gd name="T6" fmla="*/ 23 w 90"/>
                      <a:gd name="T7" fmla="*/ 32 h 52"/>
                      <a:gd name="T8" fmla="*/ 23 w 90"/>
                      <a:gd name="T9" fmla="*/ 31 h 52"/>
                      <a:gd name="T10" fmla="*/ 23 w 90"/>
                      <a:gd name="T11" fmla="*/ 31 h 52"/>
                      <a:gd name="T12" fmla="*/ 23 w 90"/>
                      <a:gd name="T13" fmla="*/ 31 h 52"/>
                      <a:gd name="T14" fmla="*/ 23 w 90"/>
                      <a:gd name="T15" fmla="*/ 31 h 52"/>
                      <a:gd name="T16" fmla="*/ 23 w 90"/>
                      <a:gd name="T17" fmla="*/ 30 h 52"/>
                      <a:gd name="T18" fmla="*/ 24 w 90"/>
                      <a:gd name="T19" fmla="*/ 30 h 52"/>
                      <a:gd name="T20" fmla="*/ 24 w 90"/>
                      <a:gd name="T21" fmla="*/ 29 h 52"/>
                      <a:gd name="T22" fmla="*/ 24 w 90"/>
                      <a:gd name="T23" fmla="*/ 29 h 52"/>
                      <a:gd name="T24" fmla="*/ 24 w 90"/>
                      <a:gd name="T25" fmla="*/ 29 h 52"/>
                      <a:gd name="T26" fmla="*/ 24 w 90"/>
                      <a:gd name="T27" fmla="*/ 29 h 52"/>
                      <a:gd name="T28" fmla="*/ 24 w 90"/>
                      <a:gd name="T29" fmla="*/ 28 h 52"/>
                      <a:gd name="T30" fmla="*/ 23 w 90"/>
                      <a:gd name="T31" fmla="*/ 28 h 52"/>
                      <a:gd name="T32" fmla="*/ 23 w 90"/>
                      <a:gd name="T33" fmla="*/ 28 h 52"/>
                      <a:gd name="T34" fmla="*/ 23 w 90"/>
                      <a:gd name="T35" fmla="*/ 28 h 52"/>
                      <a:gd name="T36" fmla="*/ 23 w 90"/>
                      <a:gd name="T37" fmla="*/ 27 h 52"/>
                      <a:gd name="T38" fmla="*/ 23 w 90"/>
                      <a:gd name="T39" fmla="*/ 27 h 52"/>
                      <a:gd name="T40" fmla="*/ 23 w 90"/>
                      <a:gd name="T41" fmla="*/ 27 h 52"/>
                      <a:gd name="T42" fmla="*/ 22 w 90"/>
                      <a:gd name="T43" fmla="*/ 26 h 52"/>
                      <a:gd name="T44" fmla="*/ 22 w 90"/>
                      <a:gd name="T45" fmla="*/ 26 h 52"/>
                      <a:gd name="T46" fmla="*/ 22 w 90"/>
                      <a:gd name="T47" fmla="*/ 26 h 52"/>
                      <a:gd name="T48" fmla="*/ 22 w 90"/>
                      <a:gd name="T49" fmla="*/ 26 h 52"/>
                      <a:gd name="T50" fmla="*/ 21 w 90"/>
                      <a:gd name="T51" fmla="*/ 25 h 52"/>
                      <a:gd name="T52" fmla="*/ 21 w 90"/>
                      <a:gd name="T53" fmla="*/ 25 h 52"/>
                      <a:gd name="T54" fmla="*/ 21 w 90"/>
                      <a:gd name="T55" fmla="*/ 25 h 52"/>
                      <a:gd name="T56" fmla="*/ 20 w 90"/>
                      <a:gd name="T57" fmla="*/ 24 h 52"/>
                      <a:gd name="T58" fmla="*/ 41 w 90"/>
                      <a:gd name="T59" fmla="*/ 12 h 52"/>
                      <a:gd name="T60" fmla="*/ 54 w 90"/>
                      <a:gd name="T61" fmla="*/ 13 h 52"/>
                      <a:gd name="T62" fmla="*/ 58 w 90"/>
                      <a:gd name="T63" fmla="*/ 12 h 52"/>
                      <a:gd name="T64" fmla="*/ 84 w 90"/>
                      <a:gd name="T65" fmla="*/ 27 h 52"/>
                      <a:gd name="T66" fmla="*/ 50 w 90"/>
                      <a:gd name="T67" fmla="*/ 0 h 52"/>
                      <a:gd name="T68" fmla="*/ 40 w 90"/>
                      <a:gd name="T69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90" h="52">
                        <a:moveTo>
                          <a:pt x="40" y="52"/>
                        </a:moveTo>
                        <a:cubicBezTo>
                          <a:pt x="46" y="49"/>
                          <a:pt x="46" y="49"/>
                          <a:pt x="46" y="49"/>
                        </a:cubicBezTo>
                        <a:cubicBezTo>
                          <a:pt x="20" y="34"/>
                          <a:pt x="20" y="34"/>
                          <a:pt x="20" y="34"/>
                        </a:cubicBezTo>
                        <a:cubicBezTo>
                          <a:pt x="21" y="34"/>
                          <a:pt x="21" y="33"/>
                          <a:pt x="22" y="33"/>
                        </a:cubicBezTo>
                        <a:cubicBezTo>
                          <a:pt x="22" y="33"/>
                          <a:pt x="22" y="33"/>
                          <a:pt x="22" y="33"/>
                        </a:cubicBezTo>
                        <a:cubicBezTo>
                          <a:pt x="22" y="32"/>
                          <a:pt x="22" y="32"/>
                          <a:pt x="22" y="32"/>
                        </a:cubicBezTo>
                        <a:cubicBezTo>
                          <a:pt x="23" y="32"/>
                          <a:pt x="23" y="32"/>
                          <a:pt x="23" y="32"/>
                        </a:cubicBezTo>
                        <a:cubicBezTo>
                          <a:pt x="23" y="32"/>
                          <a:pt x="23" y="32"/>
                          <a:pt x="23" y="32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0"/>
                          <a:pt x="23" y="30"/>
                          <a:pt x="23" y="30"/>
                        </a:cubicBezTo>
                        <a:cubicBezTo>
                          <a:pt x="23" y="30"/>
                          <a:pt x="23" y="30"/>
                          <a:pt x="23" y="30"/>
                        </a:cubicBezTo>
                        <a:cubicBezTo>
                          <a:pt x="23" y="30"/>
                          <a:pt x="23" y="30"/>
                          <a:pt x="23" y="30"/>
                        </a:cubicBezTo>
                        <a:cubicBezTo>
                          <a:pt x="24" y="30"/>
                          <a:pt x="24" y="30"/>
                          <a:pt x="24" y="30"/>
                        </a:cubicBezTo>
                        <a:cubicBezTo>
                          <a:pt x="24" y="30"/>
                          <a:pt x="24" y="30"/>
                          <a:pt x="24" y="30"/>
                        </a:cubicBezTo>
                        <a:cubicBezTo>
                          <a:pt x="24" y="29"/>
                          <a:pt x="24" y="29"/>
                          <a:pt x="24" y="29"/>
                        </a:cubicBezTo>
                        <a:cubicBezTo>
                          <a:pt x="24" y="29"/>
                          <a:pt x="24" y="29"/>
                          <a:pt x="24" y="29"/>
                        </a:cubicBezTo>
                        <a:cubicBezTo>
                          <a:pt x="24" y="29"/>
                          <a:pt x="24" y="29"/>
                          <a:pt x="24" y="29"/>
                        </a:cubicBezTo>
                        <a:cubicBezTo>
                          <a:pt x="24" y="29"/>
                          <a:pt x="24" y="29"/>
                          <a:pt x="24" y="29"/>
                        </a:cubicBezTo>
                        <a:cubicBezTo>
                          <a:pt x="24" y="29"/>
                          <a:pt x="24" y="29"/>
                          <a:pt x="24" y="29"/>
                        </a:cubicBezTo>
                        <a:cubicBezTo>
                          <a:pt x="24" y="29"/>
                          <a:pt x="24" y="29"/>
                          <a:pt x="24" y="29"/>
                        </a:cubicBezTo>
                        <a:cubicBezTo>
                          <a:pt x="24" y="29"/>
                          <a:pt x="24" y="29"/>
                          <a:pt x="24" y="29"/>
                        </a:cubicBezTo>
                        <a:cubicBezTo>
                          <a:pt x="24" y="29"/>
                          <a:pt x="24" y="29"/>
                          <a:pt x="24" y="29"/>
                        </a:cubicBezTo>
                        <a:cubicBezTo>
                          <a:pt x="24" y="28"/>
                          <a:pt x="24" y="28"/>
                          <a:pt x="24" y="28"/>
                        </a:cubicBezTo>
                        <a:cubicBezTo>
                          <a:pt x="23" y="28"/>
                          <a:pt x="23" y="28"/>
                          <a:pt x="23" y="28"/>
                        </a:cubicBezTo>
                        <a:cubicBezTo>
                          <a:pt x="23" y="28"/>
                          <a:pt x="23" y="28"/>
                          <a:pt x="23" y="28"/>
                        </a:cubicBezTo>
                        <a:cubicBezTo>
                          <a:pt x="23" y="28"/>
                          <a:pt x="23" y="28"/>
                          <a:pt x="23" y="28"/>
                        </a:cubicBezTo>
                        <a:cubicBezTo>
                          <a:pt x="23" y="28"/>
                          <a:pt x="23" y="28"/>
                          <a:pt x="23" y="28"/>
                        </a:cubicBezTo>
                        <a:cubicBezTo>
                          <a:pt x="23" y="28"/>
                          <a:pt x="23" y="28"/>
                          <a:pt x="23" y="28"/>
                        </a:cubicBezTo>
                        <a:cubicBezTo>
                          <a:pt x="23" y="28"/>
                          <a:pt x="23" y="28"/>
                          <a:pt x="23" y="28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3" y="26"/>
                          <a:pt x="23" y="26"/>
                          <a:pt x="23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5"/>
                          <a:pt x="22" y="25"/>
                          <a:pt x="22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41" y="12"/>
                          <a:pt x="41" y="12"/>
                          <a:pt x="41" y="12"/>
                        </a:cubicBezTo>
                        <a:cubicBezTo>
                          <a:pt x="43" y="13"/>
                          <a:pt x="46" y="14"/>
                          <a:pt x="49" y="14"/>
                        </a:cubicBezTo>
                        <a:cubicBezTo>
                          <a:pt x="51" y="14"/>
                          <a:pt x="52" y="14"/>
                          <a:pt x="54" y="13"/>
                        </a:cubicBezTo>
                        <a:cubicBezTo>
                          <a:pt x="55" y="13"/>
                          <a:pt x="56" y="13"/>
                          <a:pt x="57" y="12"/>
                        </a:cubicBezTo>
                        <a:cubicBezTo>
                          <a:pt x="58" y="12"/>
                          <a:pt x="58" y="12"/>
                          <a:pt x="58" y="12"/>
                        </a:cubicBezTo>
                        <a:cubicBezTo>
                          <a:pt x="84" y="27"/>
                          <a:pt x="84" y="27"/>
                          <a:pt x="84" y="27"/>
                        </a:cubicBezTo>
                        <a:cubicBezTo>
                          <a:pt x="84" y="27"/>
                          <a:pt x="84" y="27"/>
                          <a:pt x="84" y="27"/>
                        </a:cubicBezTo>
                        <a:cubicBezTo>
                          <a:pt x="90" y="24"/>
                          <a:pt x="90" y="24"/>
                          <a:pt x="90" y="24"/>
                        </a:cubicBezTo>
                        <a:cubicBezTo>
                          <a:pt x="50" y="0"/>
                          <a:pt x="50" y="0"/>
                          <a:pt x="50" y="0"/>
                        </a:cubicBezTo>
                        <a:cubicBezTo>
                          <a:pt x="0" y="29"/>
                          <a:pt x="0" y="29"/>
                          <a:pt x="0" y="29"/>
                        </a:cubicBezTo>
                        <a:lnTo>
                          <a:pt x="40" y="52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68" name="Freeform 2420">
                    <a:extLst>
                      <a:ext uri="{FF2B5EF4-FFF2-40B4-BE49-F238E27FC236}">
                        <a16:creationId xmlns:a16="http://schemas.microsoft.com/office/drawing/2014/main" id="{367D18BE-3574-4F78-8008-750CFD65F5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3" y="3280"/>
                    <a:ext cx="85" cy="48"/>
                  </a:xfrm>
                  <a:custGeom>
                    <a:avLst/>
                    <a:gdLst>
                      <a:gd name="T0" fmla="*/ 68 w 85"/>
                      <a:gd name="T1" fmla="*/ 4 h 48"/>
                      <a:gd name="T2" fmla="*/ 53 w 85"/>
                      <a:gd name="T3" fmla="*/ 14 h 48"/>
                      <a:gd name="T4" fmla="*/ 25 w 85"/>
                      <a:gd name="T5" fmla="*/ 30 h 48"/>
                      <a:gd name="T6" fmla="*/ 9 w 85"/>
                      <a:gd name="T7" fmla="*/ 39 h 48"/>
                      <a:gd name="T8" fmla="*/ 0 w 85"/>
                      <a:gd name="T9" fmla="*/ 44 h 48"/>
                      <a:gd name="T10" fmla="*/ 8 w 85"/>
                      <a:gd name="T11" fmla="*/ 48 h 48"/>
                      <a:gd name="T12" fmla="*/ 85 w 85"/>
                      <a:gd name="T13" fmla="*/ 3 h 48"/>
                      <a:gd name="T14" fmla="*/ 78 w 85"/>
                      <a:gd name="T15" fmla="*/ 0 h 48"/>
                      <a:gd name="T16" fmla="*/ 68 w 85"/>
                      <a:gd name="T17" fmla="*/ 4 h 48"/>
                      <a:gd name="T18" fmla="*/ 68 w 85"/>
                      <a:gd name="T19" fmla="*/ 4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85" h="48">
                        <a:moveTo>
                          <a:pt x="68" y="4"/>
                        </a:moveTo>
                        <a:lnTo>
                          <a:pt x="53" y="14"/>
                        </a:lnTo>
                        <a:lnTo>
                          <a:pt x="25" y="30"/>
                        </a:lnTo>
                        <a:lnTo>
                          <a:pt x="9" y="39"/>
                        </a:lnTo>
                        <a:lnTo>
                          <a:pt x="0" y="44"/>
                        </a:lnTo>
                        <a:lnTo>
                          <a:pt x="8" y="48"/>
                        </a:lnTo>
                        <a:lnTo>
                          <a:pt x="85" y="3"/>
                        </a:lnTo>
                        <a:lnTo>
                          <a:pt x="78" y="0"/>
                        </a:lnTo>
                        <a:lnTo>
                          <a:pt x="68" y="4"/>
                        </a:lnTo>
                        <a:lnTo>
                          <a:pt x="68" y="4"/>
                        </a:lnTo>
                        <a:close/>
                      </a:path>
                    </a:pathLst>
                  </a:custGeom>
                  <a:solidFill>
                    <a:srgbClr val="B9B49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69" name="Freeform 2421">
                    <a:extLst>
                      <a:ext uri="{FF2B5EF4-FFF2-40B4-BE49-F238E27FC236}">
                        <a16:creationId xmlns:a16="http://schemas.microsoft.com/office/drawing/2014/main" id="{4D079467-BDF3-42D3-A87A-322EBBBFF9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3" y="3324"/>
                    <a:ext cx="8" cy="27"/>
                  </a:xfrm>
                  <a:custGeom>
                    <a:avLst/>
                    <a:gdLst>
                      <a:gd name="T0" fmla="*/ 8 w 8"/>
                      <a:gd name="T1" fmla="*/ 4 h 27"/>
                      <a:gd name="T2" fmla="*/ 0 w 8"/>
                      <a:gd name="T3" fmla="*/ 0 h 27"/>
                      <a:gd name="T4" fmla="*/ 0 w 8"/>
                      <a:gd name="T5" fmla="*/ 22 h 27"/>
                      <a:gd name="T6" fmla="*/ 8 w 8"/>
                      <a:gd name="T7" fmla="*/ 27 h 27"/>
                      <a:gd name="T8" fmla="*/ 8 w 8"/>
                      <a:gd name="T9" fmla="*/ 4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" h="27">
                        <a:moveTo>
                          <a:pt x="8" y="4"/>
                        </a:moveTo>
                        <a:lnTo>
                          <a:pt x="0" y="0"/>
                        </a:lnTo>
                        <a:lnTo>
                          <a:pt x="0" y="22"/>
                        </a:lnTo>
                        <a:lnTo>
                          <a:pt x="8" y="27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solidFill>
                    <a:srgbClr val="807F6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70" name="Freeform 2422">
                    <a:extLst>
                      <a:ext uri="{FF2B5EF4-FFF2-40B4-BE49-F238E27FC236}">
                        <a16:creationId xmlns:a16="http://schemas.microsoft.com/office/drawing/2014/main" id="{1A3B4224-108D-4D6D-A28B-5FBAB10BC0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5" y="3283"/>
                    <a:ext cx="96" cy="57"/>
                  </a:xfrm>
                  <a:custGeom>
                    <a:avLst/>
                    <a:gdLst>
                      <a:gd name="T0" fmla="*/ 0 w 96"/>
                      <a:gd name="T1" fmla="*/ 45 h 57"/>
                      <a:gd name="T2" fmla="*/ 20 w 96"/>
                      <a:gd name="T3" fmla="*/ 57 h 57"/>
                      <a:gd name="T4" fmla="*/ 96 w 96"/>
                      <a:gd name="T5" fmla="*/ 12 h 57"/>
                      <a:gd name="T6" fmla="*/ 77 w 96"/>
                      <a:gd name="T7" fmla="*/ 0 h 57"/>
                      <a:gd name="T8" fmla="*/ 0 w 96"/>
                      <a:gd name="T9" fmla="*/ 45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57">
                        <a:moveTo>
                          <a:pt x="0" y="45"/>
                        </a:moveTo>
                        <a:lnTo>
                          <a:pt x="20" y="57"/>
                        </a:lnTo>
                        <a:lnTo>
                          <a:pt x="96" y="12"/>
                        </a:lnTo>
                        <a:lnTo>
                          <a:pt x="77" y="0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DDDA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71" name="Freeform 2423">
                    <a:extLst>
                      <a:ext uri="{FF2B5EF4-FFF2-40B4-BE49-F238E27FC236}">
                        <a16:creationId xmlns:a16="http://schemas.microsoft.com/office/drawing/2014/main" id="{95966393-1FAD-4343-93D8-EA7309DD1B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5" y="3328"/>
                    <a:ext cx="20" cy="34"/>
                  </a:xfrm>
                  <a:custGeom>
                    <a:avLst/>
                    <a:gdLst>
                      <a:gd name="T0" fmla="*/ 0 w 20"/>
                      <a:gd name="T1" fmla="*/ 0 h 34"/>
                      <a:gd name="T2" fmla="*/ 0 w 20"/>
                      <a:gd name="T3" fmla="*/ 23 h 34"/>
                      <a:gd name="T4" fmla="*/ 20 w 20"/>
                      <a:gd name="T5" fmla="*/ 34 h 34"/>
                      <a:gd name="T6" fmla="*/ 20 w 20"/>
                      <a:gd name="T7" fmla="*/ 12 h 34"/>
                      <a:gd name="T8" fmla="*/ 0 w 20"/>
                      <a:gd name="T9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0" h="34">
                        <a:moveTo>
                          <a:pt x="0" y="0"/>
                        </a:moveTo>
                        <a:lnTo>
                          <a:pt x="0" y="23"/>
                        </a:lnTo>
                        <a:lnTo>
                          <a:pt x="20" y="34"/>
                        </a:lnTo>
                        <a:lnTo>
                          <a:pt x="20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A897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72" name="Rectangle 2424">
                    <a:extLst>
                      <a:ext uri="{FF2B5EF4-FFF2-40B4-BE49-F238E27FC236}">
                        <a16:creationId xmlns:a16="http://schemas.microsoft.com/office/drawing/2014/main" id="{9127D726-33F4-4DC6-A7B7-407DBE5650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8" y="3330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73" name="Rectangle 2425">
                    <a:extLst>
                      <a:ext uri="{FF2B5EF4-FFF2-40B4-BE49-F238E27FC236}">
                        <a16:creationId xmlns:a16="http://schemas.microsoft.com/office/drawing/2014/main" id="{F27B8340-8333-49D1-AF9C-BCE7AD4279F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4" y="3333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74" name="Rectangle 2426">
                    <a:extLst>
                      <a:ext uri="{FF2B5EF4-FFF2-40B4-BE49-F238E27FC236}">
                        <a16:creationId xmlns:a16="http://schemas.microsoft.com/office/drawing/2014/main" id="{ADB1F096-36EE-4038-A23C-D4E56FB40D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4" y="3335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75" name="Rectangle 2427">
                    <a:extLst>
                      <a:ext uri="{FF2B5EF4-FFF2-40B4-BE49-F238E27FC236}">
                        <a16:creationId xmlns:a16="http://schemas.microsoft.com/office/drawing/2014/main" id="{7E7CB2FB-07C2-4C4E-9CCF-1D8354FB8F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3" y="3333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76" name="Rectangle 2428">
                    <a:extLst>
                      <a:ext uri="{FF2B5EF4-FFF2-40B4-BE49-F238E27FC236}">
                        <a16:creationId xmlns:a16="http://schemas.microsoft.com/office/drawing/2014/main" id="{B15552D3-A381-4B2D-AF1B-940FFD1116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1" y="3332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77" name="Rectangle 2429">
                    <a:extLst>
                      <a:ext uri="{FF2B5EF4-FFF2-40B4-BE49-F238E27FC236}">
                        <a16:creationId xmlns:a16="http://schemas.microsoft.com/office/drawing/2014/main" id="{FC1F65BE-CB62-40B8-808F-4D08585F49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3" y="3332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78" name="Rectangle 2430">
                    <a:extLst>
                      <a:ext uri="{FF2B5EF4-FFF2-40B4-BE49-F238E27FC236}">
                        <a16:creationId xmlns:a16="http://schemas.microsoft.com/office/drawing/2014/main" id="{AA56E7A2-BB3C-4D40-B4A5-047665F209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4" y="3333"/>
                    <a:ext cx="1" cy="2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79" name="Rectangle 2431">
                    <a:extLst>
                      <a:ext uri="{FF2B5EF4-FFF2-40B4-BE49-F238E27FC236}">
                        <a16:creationId xmlns:a16="http://schemas.microsoft.com/office/drawing/2014/main" id="{D73B59B8-4610-40FD-88A1-529DC91566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4" y="3333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80" name="Freeform 2432">
                    <a:extLst>
                      <a:ext uri="{FF2B5EF4-FFF2-40B4-BE49-F238E27FC236}">
                        <a16:creationId xmlns:a16="http://schemas.microsoft.com/office/drawing/2014/main" id="{C0A6335A-087C-47A5-A57F-30981EB628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0" y="3330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81" name="Line 2433">
                    <a:extLst>
                      <a:ext uri="{FF2B5EF4-FFF2-40B4-BE49-F238E27FC236}">
                        <a16:creationId xmlns:a16="http://schemas.microsoft.com/office/drawing/2014/main" id="{39A8DD09-5D0C-4C59-8164-810E6DC59CD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16" y="3314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82" name="Line 2434">
                    <a:extLst>
                      <a:ext uri="{FF2B5EF4-FFF2-40B4-BE49-F238E27FC236}">
                        <a16:creationId xmlns:a16="http://schemas.microsoft.com/office/drawing/2014/main" id="{1B558491-ED0A-407A-9EA2-578EE39D43A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16" y="3314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83" name="Freeform 2435">
                    <a:extLst>
                      <a:ext uri="{FF2B5EF4-FFF2-40B4-BE49-F238E27FC236}">
                        <a16:creationId xmlns:a16="http://schemas.microsoft.com/office/drawing/2014/main" id="{9EC237E5-F980-410D-B504-B7A1C2EA83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6" y="331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84" name="Freeform 2436">
                    <a:extLst>
                      <a:ext uri="{FF2B5EF4-FFF2-40B4-BE49-F238E27FC236}">
                        <a16:creationId xmlns:a16="http://schemas.microsoft.com/office/drawing/2014/main" id="{96CF4E70-F969-4A10-BD53-8A13F2F9B3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6" y="331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85" name="Freeform 2437">
                    <a:extLst>
                      <a:ext uri="{FF2B5EF4-FFF2-40B4-BE49-F238E27FC236}">
                        <a16:creationId xmlns:a16="http://schemas.microsoft.com/office/drawing/2014/main" id="{201444B7-A433-475C-A093-2A277C391E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6" y="331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86" name="Rectangle 2438">
                    <a:extLst>
                      <a:ext uri="{FF2B5EF4-FFF2-40B4-BE49-F238E27FC236}">
                        <a16:creationId xmlns:a16="http://schemas.microsoft.com/office/drawing/2014/main" id="{4CEE1592-F516-42DB-8C34-556E3788D0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0" y="3327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87" name="Rectangle 2439">
                    <a:extLst>
                      <a:ext uri="{FF2B5EF4-FFF2-40B4-BE49-F238E27FC236}">
                        <a16:creationId xmlns:a16="http://schemas.microsoft.com/office/drawing/2014/main" id="{68424E5D-C959-4305-8C9F-FFF430E42B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8" y="3316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88" name="Rectangle 2440">
                    <a:extLst>
                      <a:ext uri="{FF2B5EF4-FFF2-40B4-BE49-F238E27FC236}">
                        <a16:creationId xmlns:a16="http://schemas.microsoft.com/office/drawing/2014/main" id="{BB549E58-5FB0-4778-AB46-2B33519B67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7" y="3325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89" name="Freeform 2441">
                    <a:extLst>
                      <a:ext uri="{FF2B5EF4-FFF2-40B4-BE49-F238E27FC236}">
                        <a16:creationId xmlns:a16="http://schemas.microsoft.com/office/drawing/2014/main" id="{70B5D806-43FF-422C-B8C9-4231419C63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9" y="331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90" name="Freeform 2442">
                    <a:extLst>
                      <a:ext uri="{FF2B5EF4-FFF2-40B4-BE49-F238E27FC236}">
                        <a16:creationId xmlns:a16="http://schemas.microsoft.com/office/drawing/2014/main" id="{9201B9DA-C0B4-4ECC-815D-9AAFC263BA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8" y="331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91" name="Rectangle 2443">
                    <a:extLst>
                      <a:ext uri="{FF2B5EF4-FFF2-40B4-BE49-F238E27FC236}">
                        <a16:creationId xmlns:a16="http://schemas.microsoft.com/office/drawing/2014/main" id="{1D6C66A5-203C-44F8-8168-E534EC875B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8" y="3327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92" name="Line 2444">
                    <a:extLst>
                      <a:ext uri="{FF2B5EF4-FFF2-40B4-BE49-F238E27FC236}">
                        <a16:creationId xmlns:a16="http://schemas.microsoft.com/office/drawing/2014/main" id="{74873AA0-1289-4136-A37B-5B1CBC4372A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16" y="3314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93" name="Line 2445">
                    <a:extLst>
                      <a:ext uri="{FF2B5EF4-FFF2-40B4-BE49-F238E27FC236}">
                        <a16:creationId xmlns:a16="http://schemas.microsoft.com/office/drawing/2014/main" id="{59DC9017-97CF-4AFD-AFEF-CA410A37692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16" y="3314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94" name="Freeform 2446">
                    <a:extLst>
                      <a:ext uri="{FF2B5EF4-FFF2-40B4-BE49-F238E27FC236}">
                        <a16:creationId xmlns:a16="http://schemas.microsoft.com/office/drawing/2014/main" id="{363DCD5F-B1EF-4BD5-92F7-FBF5540BE7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6" y="331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95" name="Freeform 2447">
                    <a:extLst>
                      <a:ext uri="{FF2B5EF4-FFF2-40B4-BE49-F238E27FC236}">
                        <a16:creationId xmlns:a16="http://schemas.microsoft.com/office/drawing/2014/main" id="{A0A93BED-AEAE-4D8D-B270-A15F29DDD5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6" y="3314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96" name="Freeform 2448">
                    <a:extLst>
                      <a:ext uri="{FF2B5EF4-FFF2-40B4-BE49-F238E27FC236}">
                        <a16:creationId xmlns:a16="http://schemas.microsoft.com/office/drawing/2014/main" id="{6B58A2B7-D45E-4CCB-8C3B-A30EAE2E20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8" y="3316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97" name="Freeform 2449">
                    <a:extLst>
                      <a:ext uri="{FF2B5EF4-FFF2-40B4-BE49-F238E27FC236}">
                        <a16:creationId xmlns:a16="http://schemas.microsoft.com/office/drawing/2014/main" id="{B722A5FE-D1E9-4027-AA15-EBBCE9C366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8" y="3316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98" name="Freeform 2450">
                    <a:extLst>
                      <a:ext uri="{FF2B5EF4-FFF2-40B4-BE49-F238E27FC236}">
                        <a16:creationId xmlns:a16="http://schemas.microsoft.com/office/drawing/2014/main" id="{D3B8A673-814C-40ED-A7DE-D43C5DAC74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9" y="3319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99" name="Rectangle 2451">
                    <a:extLst>
                      <a:ext uri="{FF2B5EF4-FFF2-40B4-BE49-F238E27FC236}">
                        <a16:creationId xmlns:a16="http://schemas.microsoft.com/office/drawing/2014/main" id="{345C94A3-6BEA-482D-BD08-C74C1ED01E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5" y="3333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00" name="Rectangle 2452">
                    <a:extLst>
                      <a:ext uri="{FF2B5EF4-FFF2-40B4-BE49-F238E27FC236}">
                        <a16:creationId xmlns:a16="http://schemas.microsoft.com/office/drawing/2014/main" id="{65293663-542D-42CF-91A3-4A569A372B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3" y="3330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01" name="Freeform 2453">
                    <a:extLst>
                      <a:ext uri="{FF2B5EF4-FFF2-40B4-BE49-F238E27FC236}">
                        <a16:creationId xmlns:a16="http://schemas.microsoft.com/office/drawing/2014/main" id="{D4FD90E9-30BA-4C44-BD03-94756ADDD6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60" y="332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02" name="Freeform 2454">
                    <a:extLst>
                      <a:ext uri="{FF2B5EF4-FFF2-40B4-BE49-F238E27FC236}">
                        <a16:creationId xmlns:a16="http://schemas.microsoft.com/office/drawing/2014/main" id="{076C45DA-D830-4D2A-B7EB-DDF9937F2D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63" y="3330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03" name="Freeform 2455">
                    <a:extLst>
                      <a:ext uri="{FF2B5EF4-FFF2-40B4-BE49-F238E27FC236}">
                        <a16:creationId xmlns:a16="http://schemas.microsoft.com/office/drawing/2014/main" id="{9AEBE57C-39E5-4492-B56F-E990CE6800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62" y="3328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04" name="Rectangle 2456">
                    <a:extLst>
                      <a:ext uri="{FF2B5EF4-FFF2-40B4-BE49-F238E27FC236}">
                        <a16:creationId xmlns:a16="http://schemas.microsoft.com/office/drawing/2014/main" id="{BEFDC891-516E-40AF-AD7E-7412603179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0" y="3328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05" name="Rectangle 2457">
                    <a:extLst>
                      <a:ext uri="{FF2B5EF4-FFF2-40B4-BE49-F238E27FC236}">
                        <a16:creationId xmlns:a16="http://schemas.microsoft.com/office/drawing/2014/main" id="{EE2C7632-BA80-4B6D-93AE-A9ADE625F2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2" y="3328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06" name="Freeform 2458">
                    <a:extLst>
                      <a:ext uri="{FF2B5EF4-FFF2-40B4-BE49-F238E27FC236}">
                        <a16:creationId xmlns:a16="http://schemas.microsoft.com/office/drawing/2014/main" id="{91D6C350-0977-44A0-ABC8-E673EA16B6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65" y="3333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07" name="Freeform 2459">
                    <a:extLst>
                      <a:ext uri="{FF2B5EF4-FFF2-40B4-BE49-F238E27FC236}">
                        <a16:creationId xmlns:a16="http://schemas.microsoft.com/office/drawing/2014/main" id="{B57E3B63-D932-4519-BCDA-5CBB81637D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65" y="3332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08" name="Freeform 2460">
                    <a:extLst>
                      <a:ext uri="{FF2B5EF4-FFF2-40B4-BE49-F238E27FC236}">
                        <a16:creationId xmlns:a16="http://schemas.microsoft.com/office/drawing/2014/main" id="{BB2885BB-635C-474D-B39F-4BAC1E0EC9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62" y="333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09" name="Rectangle 2461">
                    <a:extLst>
                      <a:ext uri="{FF2B5EF4-FFF2-40B4-BE49-F238E27FC236}">
                        <a16:creationId xmlns:a16="http://schemas.microsoft.com/office/drawing/2014/main" id="{D4254496-4A05-4ADF-AD8C-410A214D92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5" y="3333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10" name="Rectangle 2462">
                    <a:extLst>
                      <a:ext uri="{FF2B5EF4-FFF2-40B4-BE49-F238E27FC236}">
                        <a16:creationId xmlns:a16="http://schemas.microsoft.com/office/drawing/2014/main" id="{61DF03B6-047F-454E-9839-2173C4DD34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5" y="3332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11" name="Rectangle 2463">
                    <a:extLst>
                      <a:ext uri="{FF2B5EF4-FFF2-40B4-BE49-F238E27FC236}">
                        <a16:creationId xmlns:a16="http://schemas.microsoft.com/office/drawing/2014/main" id="{3F56865B-1D73-4488-ADC3-BEEB72791D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8" y="3333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12" name="Rectangle 2464">
                    <a:extLst>
                      <a:ext uri="{FF2B5EF4-FFF2-40B4-BE49-F238E27FC236}">
                        <a16:creationId xmlns:a16="http://schemas.microsoft.com/office/drawing/2014/main" id="{D26CB549-4B95-430F-B0EF-8A527CCA46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1" y="3332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13" name="Rectangle 2465">
                    <a:extLst>
                      <a:ext uri="{FF2B5EF4-FFF2-40B4-BE49-F238E27FC236}">
                        <a16:creationId xmlns:a16="http://schemas.microsoft.com/office/drawing/2014/main" id="{CC06BCF1-763A-4CCB-8F51-60F614820A5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5" y="3335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14" name="Rectangle 2466">
                    <a:extLst>
                      <a:ext uri="{FF2B5EF4-FFF2-40B4-BE49-F238E27FC236}">
                        <a16:creationId xmlns:a16="http://schemas.microsoft.com/office/drawing/2014/main" id="{648A527A-9BA2-43C8-BB23-3F46E6F655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5" y="3335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15" name="Freeform 2467">
                    <a:extLst>
                      <a:ext uri="{FF2B5EF4-FFF2-40B4-BE49-F238E27FC236}">
                        <a16:creationId xmlns:a16="http://schemas.microsoft.com/office/drawing/2014/main" id="{D7B57EB9-E912-44C5-8180-CB1B4F5767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0" y="3332"/>
                    <a:ext cx="2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16" name="Freeform 2468">
                    <a:extLst>
                      <a:ext uri="{FF2B5EF4-FFF2-40B4-BE49-F238E27FC236}">
                        <a16:creationId xmlns:a16="http://schemas.microsoft.com/office/drawing/2014/main" id="{D80AE101-56C0-45A4-BC15-1B5B0D1487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8" y="332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17" name="Freeform 2469">
                    <a:extLst>
                      <a:ext uri="{FF2B5EF4-FFF2-40B4-BE49-F238E27FC236}">
                        <a16:creationId xmlns:a16="http://schemas.microsoft.com/office/drawing/2014/main" id="{54A38CDC-1942-463C-BD4A-9DCCE12F43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8" y="3325"/>
                    <a:ext cx="1" cy="2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0 w 1"/>
                      <a:gd name="T3" fmla="*/ 2 h 2"/>
                      <a:gd name="T4" fmla="*/ 1 w 1"/>
                      <a:gd name="T5" fmla="*/ 0 h 2"/>
                      <a:gd name="T6" fmla="*/ 0 w 1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1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18" name="Freeform 2470">
                    <a:extLst>
                      <a:ext uri="{FF2B5EF4-FFF2-40B4-BE49-F238E27FC236}">
                        <a16:creationId xmlns:a16="http://schemas.microsoft.com/office/drawing/2014/main" id="{8E8D7627-CD89-4578-9A7D-4551911A18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7" y="3325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19" name="Freeform 2471">
                    <a:extLst>
                      <a:ext uri="{FF2B5EF4-FFF2-40B4-BE49-F238E27FC236}">
                        <a16:creationId xmlns:a16="http://schemas.microsoft.com/office/drawing/2014/main" id="{DD1F4C16-2CAF-4B40-A9FB-2C43FA6EDC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0" y="332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20" name="Freeform 2472">
                    <a:extLst>
                      <a:ext uri="{FF2B5EF4-FFF2-40B4-BE49-F238E27FC236}">
                        <a16:creationId xmlns:a16="http://schemas.microsoft.com/office/drawing/2014/main" id="{71153556-9A8A-4EF1-B6A9-10BBD1F7D5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0" y="3327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21" name="Freeform 2473">
                    <a:extLst>
                      <a:ext uri="{FF2B5EF4-FFF2-40B4-BE49-F238E27FC236}">
                        <a16:creationId xmlns:a16="http://schemas.microsoft.com/office/drawing/2014/main" id="{C9E247B0-1642-455F-8D39-95226C55A4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4" y="3314"/>
                    <a:ext cx="28" cy="16"/>
                  </a:xfrm>
                  <a:custGeom>
                    <a:avLst/>
                    <a:gdLst>
                      <a:gd name="T0" fmla="*/ 9 w 18"/>
                      <a:gd name="T1" fmla="*/ 8 h 10"/>
                      <a:gd name="T2" fmla="*/ 9 w 18"/>
                      <a:gd name="T3" fmla="*/ 8 h 10"/>
                      <a:gd name="T4" fmla="*/ 9 w 18"/>
                      <a:gd name="T5" fmla="*/ 8 h 10"/>
                      <a:gd name="T6" fmla="*/ 10 w 18"/>
                      <a:gd name="T7" fmla="*/ 8 h 10"/>
                      <a:gd name="T8" fmla="*/ 10 w 18"/>
                      <a:gd name="T9" fmla="*/ 8 h 10"/>
                      <a:gd name="T10" fmla="*/ 10 w 18"/>
                      <a:gd name="T11" fmla="*/ 8 h 10"/>
                      <a:gd name="T12" fmla="*/ 11 w 18"/>
                      <a:gd name="T13" fmla="*/ 7 h 10"/>
                      <a:gd name="T14" fmla="*/ 11 w 18"/>
                      <a:gd name="T15" fmla="*/ 7 h 10"/>
                      <a:gd name="T16" fmla="*/ 12 w 18"/>
                      <a:gd name="T17" fmla="*/ 7 h 10"/>
                      <a:gd name="T18" fmla="*/ 12 w 18"/>
                      <a:gd name="T19" fmla="*/ 7 h 10"/>
                      <a:gd name="T20" fmla="*/ 14 w 18"/>
                      <a:gd name="T21" fmla="*/ 6 h 10"/>
                      <a:gd name="T22" fmla="*/ 16 w 18"/>
                      <a:gd name="T23" fmla="*/ 3 h 10"/>
                      <a:gd name="T24" fmla="*/ 16 w 18"/>
                      <a:gd name="T25" fmla="*/ 3 h 10"/>
                      <a:gd name="T26" fmla="*/ 17 w 18"/>
                      <a:gd name="T27" fmla="*/ 3 h 10"/>
                      <a:gd name="T28" fmla="*/ 17 w 18"/>
                      <a:gd name="T29" fmla="*/ 3 h 10"/>
                      <a:gd name="T30" fmla="*/ 17 w 18"/>
                      <a:gd name="T31" fmla="*/ 2 h 10"/>
                      <a:gd name="T32" fmla="*/ 17 w 18"/>
                      <a:gd name="T33" fmla="*/ 1 h 10"/>
                      <a:gd name="T34" fmla="*/ 17 w 18"/>
                      <a:gd name="T35" fmla="*/ 1 h 10"/>
                      <a:gd name="T36" fmla="*/ 18 w 18"/>
                      <a:gd name="T37" fmla="*/ 1 h 10"/>
                      <a:gd name="T38" fmla="*/ 18 w 18"/>
                      <a:gd name="T39" fmla="*/ 1 h 10"/>
                      <a:gd name="T40" fmla="*/ 18 w 18"/>
                      <a:gd name="T41" fmla="*/ 1 h 10"/>
                      <a:gd name="T42" fmla="*/ 18 w 18"/>
                      <a:gd name="T43" fmla="*/ 0 h 10"/>
                      <a:gd name="T44" fmla="*/ 18 w 18"/>
                      <a:gd name="T45" fmla="*/ 0 h 10"/>
                      <a:gd name="T46" fmla="*/ 18 w 18"/>
                      <a:gd name="T47" fmla="*/ 0 h 10"/>
                      <a:gd name="T48" fmla="*/ 18 w 18"/>
                      <a:gd name="T49" fmla="*/ 0 h 10"/>
                      <a:gd name="T50" fmla="*/ 18 w 18"/>
                      <a:gd name="T51" fmla="*/ 0 h 10"/>
                      <a:gd name="T52" fmla="*/ 0 w 18"/>
                      <a:gd name="T53" fmla="*/ 10 h 10"/>
                      <a:gd name="T54" fmla="*/ 1 w 18"/>
                      <a:gd name="T55" fmla="*/ 10 h 10"/>
                      <a:gd name="T56" fmla="*/ 9 w 18"/>
                      <a:gd name="T57" fmla="*/ 8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18" h="10">
                        <a:moveTo>
                          <a:pt x="9" y="8"/>
                        </a:move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1" y="7"/>
                          <a:pt x="11" y="7"/>
                          <a:pt x="11" y="7"/>
                        </a:cubicBezTo>
                        <a:cubicBezTo>
                          <a:pt x="11" y="7"/>
                          <a:pt x="11" y="7"/>
                          <a:pt x="11" y="7"/>
                        </a:cubicBezTo>
                        <a:cubicBezTo>
                          <a:pt x="12" y="7"/>
                          <a:pt x="12" y="7"/>
                          <a:pt x="12" y="7"/>
                        </a:cubicBezTo>
                        <a:cubicBezTo>
                          <a:pt x="12" y="7"/>
                          <a:pt x="12" y="7"/>
                          <a:pt x="12" y="7"/>
                        </a:cubicBezTo>
                        <a:cubicBezTo>
                          <a:pt x="13" y="6"/>
                          <a:pt x="13" y="6"/>
                          <a:pt x="14" y="6"/>
                        </a:cubicBezTo>
                        <a:cubicBezTo>
                          <a:pt x="15" y="5"/>
                          <a:pt x="16" y="4"/>
                          <a:pt x="16" y="3"/>
                        </a:cubicBezTo>
                        <a:cubicBezTo>
                          <a:pt x="16" y="3"/>
                          <a:pt x="16" y="3"/>
                          <a:pt x="16" y="3"/>
                        </a:cubicBezTo>
                        <a:cubicBezTo>
                          <a:pt x="17" y="3"/>
                          <a:pt x="17" y="3"/>
                          <a:pt x="17" y="3"/>
                        </a:cubicBezTo>
                        <a:cubicBezTo>
                          <a:pt x="17" y="3"/>
                          <a:pt x="17" y="3"/>
                          <a:pt x="17" y="3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8" y="1"/>
                          <a:pt x="18" y="1"/>
                          <a:pt x="18" y="1"/>
                        </a:cubicBezTo>
                        <a:cubicBezTo>
                          <a:pt x="18" y="1"/>
                          <a:pt x="18" y="1"/>
                          <a:pt x="18" y="1"/>
                        </a:cubicBezTo>
                        <a:cubicBezTo>
                          <a:pt x="18" y="1"/>
                          <a:pt x="18" y="1"/>
                          <a:pt x="18" y="1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1" y="10"/>
                          <a:pt x="1" y="10"/>
                          <a:pt x="1" y="10"/>
                        </a:cubicBezTo>
                        <a:cubicBezTo>
                          <a:pt x="4" y="10"/>
                          <a:pt x="6" y="9"/>
                          <a:pt x="9" y="8"/>
                        </a:cubicBez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22" name="Freeform 2474">
                    <a:extLst>
                      <a:ext uri="{FF2B5EF4-FFF2-40B4-BE49-F238E27FC236}">
                        <a16:creationId xmlns:a16="http://schemas.microsoft.com/office/drawing/2014/main" id="{7F5A1297-448D-4070-B73D-31E0B4DDA3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60" y="332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23" name="Rectangle 2475">
                    <a:extLst>
                      <a:ext uri="{FF2B5EF4-FFF2-40B4-BE49-F238E27FC236}">
                        <a16:creationId xmlns:a16="http://schemas.microsoft.com/office/drawing/2014/main" id="{8141DE48-38DD-4F96-9DD0-8536A956F82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2" y="333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24" name="Rectangle 2476">
                    <a:extLst>
                      <a:ext uri="{FF2B5EF4-FFF2-40B4-BE49-F238E27FC236}">
                        <a16:creationId xmlns:a16="http://schemas.microsoft.com/office/drawing/2014/main" id="{6E7AC0E2-71CF-436A-BFE8-361722446D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0" y="3328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25" name="Rectangle 2477">
                    <a:extLst>
                      <a:ext uri="{FF2B5EF4-FFF2-40B4-BE49-F238E27FC236}">
                        <a16:creationId xmlns:a16="http://schemas.microsoft.com/office/drawing/2014/main" id="{330F7FB7-C6FB-4982-99BE-46A7824FF7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2" y="3328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26" name="Rectangle 2478">
                    <a:extLst>
                      <a:ext uri="{FF2B5EF4-FFF2-40B4-BE49-F238E27FC236}">
                        <a16:creationId xmlns:a16="http://schemas.microsoft.com/office/drawing/2014/main" id="{9B7F2072-3E3D-4511-BB2A-8DAFBBAFF0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0" y="3328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27" name="Freeform 2479">
                    <a:extLst>
                      <a:ext uri="{FF2B5EF4-FFF2-40B4-BE49-F238E27FC236}">
                        <a16:creationId xmlns:a16="http://schemas.microsoft.com/office/drawing/2014/main" id="{89EA0983-015D-4E9A-A380-B3DAA7F3A2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62" y="333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28" name="Freeform 2480">
                    <a:extLst>
                      <a:ext uri="{FF2B5EF4-FFF2-40B4-BE49-F238E27FC236}">
                        <a16:creationId xmlns:a16="http://schemas.microsoft.com/office/drawing/2014/main" id="{524B1958-8C2E-4E67-B3E1-7B5BA8D71A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63" y="3330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29" name="Rectangle 2481">
                    <a:extLst>
                      <a:ext uri="{FF2B5EF4-FFF2-40B4-BE49-F238E27FC236}">
                        <a16:creationId xmlns:a16="http://schemas.microsoft.com/office/drawing/2014/main" id="{AB67EEE6-2433-4156-A38F-49A7B17822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3" y="3330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30" name="Rectangle 2482">
                    <a:extLst>
                      <a:ext uri="{FF2B5EF4-FFF2-40B4-BE49-F238E27FC236}">
                        <a16:creationId xmlns:a16="http://schemas.microsoft.com/office/drawing/2014/main" id="{301F840C-F1D2-4CAE-BFA7-452022B662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3" y="3332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31" name="Rectangle 2483">
                    <a:extLst>
                      <a:ext uri="{FF2B5EF4-FFF2-40B4-BE49-F238E27FC236}">
                        <a16:creationId xmlns:a16="http://schemas.microsoft.com/office/drawing/2014/main" id="{CD5A5C54-E0D5-4BA5-B4DF-A555F57BBA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5" y="3332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32" name="Rectangle 2484">
                    <a:extLst>
                      <a:ext uri="{FF2B5EF4-FFF2-40B4-BE49-F238E27FC236}">
                        <a16:creationId xmlns:a16="http://schemas.microsoft.com/office/drawing/2014/main" id="{28CC8566-CB42-40FF-B1E5-FD72773432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5" y="3338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33" name="Rectangle 2485">
                    <a:extLst>
                      <a:ext uri="{FF2B5EF4-FFF2-40B4-BE49-F238E27FC236}">
                        <a16:creationId xmlns:a16="http://schemas.microsoft.com/office/drawing/2014/main" id="{78E903E9-0A97-47EC-89F8-3B31E62B7D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5" y="3333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34" name="Rectangle 2486">
                    <a:extLst>
                      <a:ext uri="{FF2B5EF4-FFF2-40B4-BE49-F238E27FC236}">
                        <a16:creationId xmlns:a16="http://schemas.microsoft.com/office/drawing/2014/main" id="{AB893EB1-F669-4A34-BB79-C61ABD7E5D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5" y="3333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35" name="Rectangle 2487">
                    <a:extLst>
                      <a:ext uri="{FF2B5EF4-FFF2-40B4-BE49-F238E27FC236}">
                        <a16:creationId xmlns:a16="http://schemas.microsoft.com/office/drawing/2014/main" id="{8D7CDC77-06C0-41BD-87CC-B7F6C4E57D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5" y="3333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36" name="Rectangle 2488">
                    <a:extLst>
                      <a:ext uri="{FF2B5EF4-FFF2-40B4-BE49-F238E27FC236}">
                        <a16:creationId xmlns:a16="http://schemas.microsoft.com/office/drawing/2014/main" id="{25E8E08F-6C55-4E7E-A9EE-006F8597B1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5" y="3333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37" name="Rectangle 2489">
                    <a:extLst>
                      <a:ext uri="{FF2B5EF4-FFF2-40B4-BE49-F238E27FC236}">
                        <a16:creationId xmlns:a16="http://schemas.microsoft.com/office/drawing/2014/main" id="{07431EF0-65D7-4BBA-BB55-AAAF89A398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5" y="3335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38" name="Rectangle 2490">
                    <a:extLst>
                      <a:ext uri="{FF2B5EF4-FFF2-40B4-BE49-F238E27FC236}">
                        <a16:creationId xmlns:a16="http://schemas.microsoft.com/office/drawing/2014/main" id="{9ED9B8BA-0E26-46BE-B151-8B7C6ABF46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5" y="3336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39" name="Rectangle 2491">
                    <a:extLst>
                      <a:ext uri="{FF2B5EF4-FFF2-40B4-BE49-F238E27FC236}">
                        <a16:creationId xmlns:a16="http://schemas.microsoft.com/office/drawing/2014/main" id="{E2252D3C-69FD-4889-9DBE-C8E140CAAC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5" y="3335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40" name="Rectangle 2492">
                    <a:extLst>
                      <a:ext uri="{FF2B5EF4-FFF2-40B4-BE49-F238E27FC236}">
                        <a16:creationId xmlns:a16="http://schemas.microsoft.com/office/drawing/2014/main" id="{CC1E2154-DB59-4660-A2A0-E1402CD4DC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5" y="3335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41" name="Rectangle 2493">
                    <a:extLst>
                      <a:ext uri="{FF2B5EF4-FFF2-40B4-BE49-F238E27FC236}">
                        <a16:creationId xmlns:a16="http://schemas.microsoft.com/office/drawing/2014/main" id="{80C7C530-EAC4-4005-BA00-0D19EFB196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5" y="3336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42" name="Rectangle 2494">
                    <a:extLst>
                      <a:ext uri="{FF2B5EF4-FFF2-40B4-BE49-F238E27FC236}">
                        <a16:creationId xmlns:a16="http://schemas.microsoft.com/office/drawing/2014/main" id="{17E0B9FD-7D13-487A-8C7D-8D7E8BFE69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5" y="3335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43" name="Rectangle 2495">
                    <a:extLst>
                      <a:ext uri="{FF2B5EF4-FFF2-40B4-BE49-F238E27FC236}">
                        <a16:creationId xmlns:a16="http://schemas.microsoft.com/office/drawing/2014/main" id="{88A69D0A-C412-40E7-98A7-4A6E4B39F13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5" y="3335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44" name="Rectangle 2496">
                    <a:extLst>
                      <a:ext uri="{FF2B5EF4-FFF2-40B4-BE49-F238E27FC236}">
                        <a16:creationId xmlns:a16="http://schemas.microsoft.com/office/drawing/2014/main" id="{98A9272B-8B11-464A-AC89-726F7A70B3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5" y="3336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45" name="Rectangle 2497">
                    <a:extLst>
                      <a:ext uri="{FF2B5EF4-FFF2-40B4-BE49-F238E27FC236}">
                        <a16:creationId xmlns:a16="http://schemas.microsoft.com/office/drawing/2014/main" id="{22FCDED5-E606-470F-BB65-7E1D38D5FD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5" y="3336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46" name="Rectangle 2498">
                    <a:extLst>
                      <a:ext uri="{FF2B5EF4-FFF2-40B4-BE49-F238E27FC236}">
                        <a16:creationId xmlns:a16="http://schemas.microsoft.com/office/drawing/2014/main" id="{9A0966E8-63E3-4FBF-979A-6E7D26CCEF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5" y="333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47" name="Freeform 2499">
                    <a:extLst>
                      <a:ext uri="{FF2B5EF4-FFF2-40B4-BE49-F238E27FC236}">
                        <a16:creationId xmlns:a16="http://schemas.microsoft.com/office/drawing/2014/main" id="{EF9567D1-C366-4106-915A-51EFA24AE6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6" y="3333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48" name="Rectangle 2500">
                    <a:extLst>
                      <a:ext uri="{FF2B5EF4-FFF2-40B4-BE49-F238E27FC236}">
                        <a16:creationId xmlns:a16="http://schemas.microsoft.com/office/drawing/2014/main" id="{82EAF902-3A41-4C68-B45F-F5CFF13313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5" y="333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49" name="Rectangle 2501">
                    <a:extLst>
                      <a:ext uri="{FF2B5EF4-FFF2-40B4-BE49-F238E27FC236}">
                        <a16:creationId xmlns:a16="http://schemas.microsoft.com/office/drawing/2014/main" id="{896120F2-3C7A-45B2-B16F-7787477F07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1" y="333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50" name="Freeform 2502">
                    <a:extLst>
                      <a:ext uri="{FF2B5EF4-FFF2-40B4-BE49-F238E27FC236}">
                        <a16:creationId xmlns:a16="http://schemas.microsoft.com/office/drawing/2014/main" id="{E1340796-BCCC-4D6A-AF09-224A67372A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1" y="3332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1 w 1"/>
                      <a:gd name="T3" fmla="*/ 0 w 1"/>
                      <a:gd name="T4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51" name="Rectangle 2503">
                    <a:extLst>
                      <a:ext uri="{FF2B5EF4-FFF2-40B4-BE49-F238E27FC236}">
                        <a16:creationId xmlns:a16="http://schemas.microsoft.com/office/drawing/2014/main" id="{9B60CA0F-92D9-4EDF-AA0B-6E24E75C0F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8" y="333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52" name="Freeform 2504">
                    <a:extLst>
                      <a:ext uri="{FF2B5EF4-FFF2-40B4-BE49-F238E27FC236}">
                        <a16:creationId xmlns:a16="http://schemas.microsoft.com/office/drawing/2014/main" id="{83183442-CC8D-406F-B0C2-9AC89E8153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4" y="3330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53" name="Rectangle 2505">
                    <a:extLst>
                      <a:ext uri="{FF2B5EF4-FFF2-40B4-BE49-F238E27FC236}">
                        <a16:creationId xmlns:a16="http://schemas.microsoft.com/office/drawing/2014/main" id="{01405982-23DB-4250-862A-C41E1344D3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1" y="3332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54" name="Rectangle 2506">
                    <a:extLst>
                      <a:ext uri="{FF2B5EF4-FFF2-40B4-BE49-F238E27FC236}">
                        <a16:creationId xmlns:a16="http://schemas.microsoft.com/office/drawing/2014/main" id="{48C183C4-1F05-41E9-9988-1216FB302E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3" y="3330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55" name="Rectangle 2507">
                    <a:extLst>
                      <a:ext uri="{FF2B5EF4-FFF2-40B4-BE49-F238E27FC236}">
                        <a16:creationId xmlns:a16="http://schemas.microsoft.com/office/drawing/2014/main" id="{414AA214-9A7C-4CB3-BBCB-F4675DA11B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4" y="3330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56" name="Freeform 2508">
                    <a:extLst>
                      <a:ext uri="{FF2B5EF4-FFF2-40B4-BE49-F238E27FC236}">
                        <a16:creationId xmlns:a16="http://schemas.microsoft.com/office/drawing/2014/main" id="{8DF34B10-ACD6-476A-9F51-ACDB94C6A2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6" y="3330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57" name="Freeform 2509">
                    <a:extLst>
                      <a:ext uri="{FF2B5EF4-FFF2-40B4-BE49-F238E27FC236}">
                        <a16:creationId xmlns:a16="http://schemas.microsoft.com/office/drawing/2014/main" id="{BE94705C-01F9-4C0C-812A-D8DA15C558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7" y="3330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58" name="Rectangle 2510">
                    <a:extLst>
                      <a:ext uri="{FF2B5EF4-FFF2-40B4-BE49-F238E27FC236}">
                        <a16:creationId xmlns:a16="http://schemas.microsoft.com/office/drawing/2014/main" id="{4C1E6774-E0EA-4C6B-BCB1-2BE5E7F28C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6" y="3330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59" name="Freeform 2511">
                    <a:extLst>
                      <a:ext uri="{FF2B5EF4-FFF2-40B4-BE49-F238E27FC236}">
                        <a16:creationId xmlns:a16="http://schemas.microsoft.com/office/drawing/2014/main" id="{3313B617-881B-4DB6-BF38-BE25D49F7F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9" y="3330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60" name="Rectangle 2512">
                    <a:extLst>
                      <a:ext uri="{FF2B5EF4-FFF2-40B4-BE49-F238E27FC236}">
                        <a16:creationId xmlns:a16="http://schemas.microsoft.com/office/drawing/2014/main" id="{617F431A-EC28-42F5-9C92-9FAF42B1B0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7" y="3330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61" name="Rectangle 2513">
                    <a:extLst>
                      <a:ext uri="{FF2B5EF4-FFF2-40B4-BE49-F238E27FC236}">
                        <a16:creationId xmlns:a16="http://schemas.microsoft.com/office/drawing/2014/main" id="{530CFE5B-D0D5-4EF6-AE18-034EFE1178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9" y="3330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62" name="Freeform 2514">
                    <a:extLst>
                      <a:ext uri="{FF2B5EF4-FFF2-40B4-BE49-F238E27FC236}">
                        <a16:creationId xmlns:a16="http://schemas.microsoft.com/office/drawing/2014/main" id="{5F0A5D41-7747-439F-811B-05FFCD6A55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0" y="3330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63" name="Freeform 2515">
                    <a:extLst>
                      <a:ext uri="{FF2B5EF4-FFF2-40B4-BE49-F238E27FC236}">
                        <a16:creationId xmlns:a16="http://schemas.microsoft.com/office/drawing/2014/main" id="{BAF8DE9E-7670-4577-B843-888B47953A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2" y="3330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64" name="Rectangle 2516">
                    <a:extLst>
                      <a:ext uri="{FF2B5EF4-FFF2-40B4-BE49-F238E27FC236}">
                        <a16:creationId xmlns:a16="http://schemas.microsoft.com/office/drawing/2014/main" id="{8765801D-85CC-4E54-8251-AF37179C52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0" y="3330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65" name="Rectangle 2517">
                    <a:extLst>
                      <a:ext uri="{FF2B5EF4-FFF2-40B4-BE49-F238E27FC236}">
                        <a16:creationId xmlns:a16="http://schemas.microsoft.com/office/drawing/2014/main" id="{115A66CE-E78A-42BF-ACD8-9102060444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2" y="3330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66" name="Rectangle 2518">
                    <a:extLst>
                      <a:ext uri="{FF2B5EF4-FFF2-40B4-BE49-F238E27FC236}">
                        <a16:creationId xmlns:a16="http://schemas.microsoft.com/office/drawing/2014/main" id="{5E061770-FBB8-42C1-8E7C-69C103B189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4" y="3330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67" name="Freeform 2519">
                    <a:extLst>
                      <a:ext uri="{FF2B5EF4-FFF2-40B4-BE49-F238E27FC236}">
                        <a16:creationId xmlns:a16="http://schemas.microsoft.com/office/drawing/2014/main" id="{C3FDBCCB-C4CD-44BC-8EFB-CC6975D9A0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5" y="3330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68" name="Rectangle 2520">
                    <a:extLst>
                      <a:ext uri="{FF2B5EF4-FFF2-40B4-BE49-F238E27FC236}">
                        <a16:creationId xmlns:a16="http://schemas.microsoft.com/office/drawing/2014/main" id="{8A5252EB-D742-4F33-8096-A1E04F14290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4" y="3330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69" name="Rectangle 2521">
                    <a:extLst>
                      <a:ext uri="{FF2B5EF4-FFF2-40B4-BE49-F238E27FC236}">
                        <a16:creationId xmlns:a16="http://schemas.microsoft.com/office/drawing/2014/main" id="{623DD0B3-E8F0-4DA0-A9BD-6444536C3B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5" y="3330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70" name="Rectangle 2522">
                    <a:extLst>
                      <a:ext uri="{FF2B5EF4-FFF2-40B4-BE49-F238E27FC236}">
                        <a16:creationId xmlns:a16="http://schemas.microsoft.com/office/drawing/2014/main" id="{E685D197-FAEC-477B-9B3C-53FB71C424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7" y="3330"/>
                    <a:ext cx="2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71" name="Rectangle 2523">
                    <a:extLst>
                      <a:ext uri="{FF2B5EF4-FFF2-40B4-BE49-F238E27FC236}">
                        <a16:creationId xmlns:a16="http://schemas.microsoft.com/office/drawing/2014/main" id="{7CD08C70-F57D-4C03-86C7-5BBC08EB47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8" y="333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72" name="Rectangle 2524">
                    <a:extLst>
                      <a:ext uri="{FF2B5EF4-FFF2-40B4-BE49-F238E27FC236}">
                        <a16:creationId xmlns:a16="http://schemas.microsoft.com/office/drawing/2014/main" id="{F4828BBB-E6FB-499A-9723-DA07320464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8" y="333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73" name="Freeform 2525">
                    <a:extLst>
                      <a:ext uri="{FF2B5EF4-FFF2-40B4-BE49-F238E27FC236}">
                        <a16:creationId xmlns:a16="http://schemas.microsoft.com/office/drawing/2014/main" id="{39EC5F35-4A4B-405F-98D0-A905B0CBD1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0" y="3330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74" name="Freeform 2526">
                    <a:extLst>
                      <a:ext uri="{FF2B5EF4-FFF2-40B4-BE49-F238E27FC236}">
                        <a16:creationId xmlns:a16="http://schemas.microsoft.com/office/drawing/2014/main" id="{1DDE7BD5-4B1D-4083-819A-3AD6AB4D20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3" y="3332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2 w 2"/>
                      <a:gd name="T3" fmla="*/ 0 w 2"/>
                      <a:gd name="T4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75" name="Freeform 2527">
                    <a:extLst>
                      <a:ext uri="{FF2B5EF4-FFF2-40B4-BE49-F238E27FC236}">
                        <a16:creationId xmlns:a16="http://schemas.microsoft.com/office/drawing/2014/main" id="{4D22C4D3-A583-4F44-84E5-B1F88A3CCF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1" y="3332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76" name="Rectangle 2528">
                    <a:extLst>
                      <a:ext uri="{FF2B5EF4-FFF2-40B4-BE49-F238E27FC236}">
                        <a16:creationId xmlns:a16="http://schemas.microsoft.com/office/drawing/2014/main" id="{CB590FEE-FDC2-433C-AD41-495777D5CF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3" y="3333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77" name="Rectangle 2529">
                    <a:extLst>
                      <a:ext uri="{FF2B5EF4-FFF2-40B4-BE49-F238E27FC236}">
                        <a16:creationId xmlns:a16="http://schemas.microsoft.com/office/drawing/2014/main" id="{E7753053-E535-455C-B519-D653652371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4" y="3333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78" name="Rectangle 2530">
                    <a:extLst>
                      <a:ext uri="{FF2B5EF4-FFF2-40B4-BE49-F238E27FC236}">
                        <a16:creationId xmlns:a16="http://schemas.microsoft.com/office/drawing/2014/main" id="{53312B42-B284-4506-9190-6924E5E98A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3" y="3333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79" name="Rectangle 2531">
                    <a:extLst>
                      <a:ext uri="{FF2B5EF4-FFF2-40B4-BE49-F238E27FC236}">
                        <a16:creationId xmlns:a16="http://schemas.microsoft.com/office/drawing/2014/main" id="{2D2D9825-6542-4EE4-BEA3-4F4088DE02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4" y="3333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80" name="Rectangle 2532">
                    <a:extLst>
                      <a:ext uri="{FF2B5EF4-FFF2-40B4-BE49-F238E27FC236}">
                        <a16:creationId xmlns:a16="http://schemas.microsoft.com/office/drawing/2014/main" id="{1CF6DAF5-811F-4206-A728-A46B3704DD0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3" y="3332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81" name="Freeform 2533">
                    <a:extLst>
                      <a:ext uri="{FF2B5EF4-FFF2-40B4-BE49-F238E27FC236}">
                        <a16:creationId xmlns:a16="http://schemas.microsoft.com/office/drawing/2014/main" id="{4C538D4B-9CED-4973-9455-FB3CF8F48D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4" y="334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82" name="Rectangle 2534">
                    <a:extLst>
                      <a:ext uri="{FF2B5EF4-FFF2-40B4-BE49-F238E27FC236}">
                        <a16:creationId xmlns:a16="http://schemas.microsoft.com/office/drawing/2014/main" id="{AC676B72-1DB1-48F3-A237-2DC06828E4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4" y="3343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83" name="Rectangle 2535">
                    <a:extLst>
                      <a:ext uri="{FF2B5EF4-FFF2-40B4-BE49-F238E27FC236}">
                        <a16:creationId xmlns:a16="http://schemas.microsoft.com/office/drawing/2014/main" id="{E38A51BD-0F5A-4371-BC98-2C60C97196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4" y="3335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84" name="Rectangle 2536">
                    <a:extLst>
                      <a:ext uri="{FF2B5EF4-FFF2-40B4-BE49-F238E27FC236}">
                        <a16:creationId xmlns:a16="http://schemas.microsoft.com/office/drawing/2014/main" id="{00D06377-84D1-4FAF-8A40-E9649C9F9C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4" y="3333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85" name="Rectangle 2537">
                    <a:extLst>
                      <a:ext uri="{FF2B5EF4-FFF2-40B4-BE49-F238E27FC236}">
                        <a16:creationId xmlns:a16="http://schemas.microsoft.com/office/drawing/2014/main" id="{D4CDC5B5-EAC6-41C7-93CB-2EDE5381B0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6" y="3341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86" name="Freeform 2538">
                    <a:extLst>
                      <a:ext uri="{FF2B5EF4-FFF2-40B4-BE49-F238E27FC236}">
                        <a16:creationId xmlns:a16="http://schemas.microsoft.com/office/drawing/2014/main" id="{F2CB5636-2A63-4686-A94F-B6F9FF31D4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6" y="3343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87" name="Rectangle 2539">
                    <a:extLst>
                      <a:ext uri="{FF2B5EF4-FFF2-40B4-BE49-F238E27FC236}">
                        <a16:creationId xmlns:a16="http://schemas.microsoft.com/office/drawing/2014/main" id="{A17F3210-EA19-4963-873B-EE98CDEC7B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6" y="3335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88" name="Freeform 2540">
                    <a:extLst>
                      <a:ext uri="{FF2B5EF4-FFF2-40B4-BE49-F238E27FC236}">
                        <a16:creationId xmlns:a16="http://schemas.microsoft.com/office/drawing/2014/main" id="{CE4279AF-8FAC-4B8D-B0CC-FD1888B5DB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6" y="334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89" name="Rectangle 2541">
                    <a:extLst>
                      <a:ext uri="{FF2B5EF4-FFF2-40B4-BE49-F238E27FC236}">
                        <a16:creationId xmlns:a16="http://schemas.microsoft.com/office/drawing/2014/main" id="{4A704EC0-406B-4A75-AC96-F56A21EC2D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6" y="3336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90" name="Rectangle 2542">
                    <a:extLst>
                      <a:ext uri="{FF2B5EF4-FFF2-40B4-BE49-F238E27FC236}">
                        <a16:creationId xmlns:a16="http://schemas.microsoft.com/office/drawing/2014/main" id="{C162A0DD-0606-4AE2-A71D-D9508EB15E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6" y="3336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91" name="Rectangle 2543">
                    <a:extLst>
                      <a:ext uri="{FF2B5EF4-FFF2-40B4-BE49-F238E27FC236}">
                        <a16:creationId xmlns:a16="http://schemas.microsoft.com/office/drawing/2014/main" id="{277F12EB-1643-4236-99E9-844C8F8E15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6" y="3336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92" name="Freeform 2544">
                    <a:extLst>
                      <a:ext uri="{FF2B5EF4-FFF2-40B4-BE49-F238E27FC236}">
                        <a16:creationId xmlns:a16="http://schemas.microsoft.com/office/drawing/2014/main" id="{9908CEF1-58ED-42F1-B184-96A91EFD8E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6" y="334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93" name="Rectangle 2545">
                    <a:extLst>
                      <a:ext uri="{FF2B5EF4-FFF2-40B4-BE49-F238E27FC236}">
                        <a16:creationId xmlns:a16="http://schemas.microsoft.com/office/drawing/2014/main" id="{3EE349E2-C630-48C3-AEF6-05789EFEC8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6" y="3341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94" name="Rectangle 2546">
                    <a:extLst>
                      <a:ext uri="{FF2B5EF4-FFF2-40B4-BE49-F238E27FC236}">
                        <a16:creationId xmlns:a16="http://schemas.microsoft.com/office/drawing/2014/main" id="{3A5055FC-B12E-4A3D-A2AF-402A202F76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6" y="3338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95" name="Freeform 2547">
                    <a:extLst>
                      <a:ext uri="{FF2B5EF4-FFF2-40B4-BE49-F238E27FC236}">
                        <a16:creationId xmlns:a16="http://schemas.microsoft.com/office/drawing/2014/main" id="{B5F8C349-809D-4236-87FE-C9848AE004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6" y="3336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96" name="Rectangle 2548">
                    <a:extLst>
                      <a:ext uri="{FF2B5EF4-FFF2-40B4-BE49-F238E27FC236}">
                        <a16:creationId xmlns:a16="http://schemas.microsoft.com/office/drawing/2014/main" id="{E7F10BB3-D3E7-40EC-98A7-5A315C51F9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6" y="3336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97" name="Rectangle 2549">
                    <a:extLst>
                      <a:ext uri="{FF2B5EF4-FFF2-40B4-BE49-F238E27FC236}">
                        <a16:creationId xmlns:a16="http://schemas.microsoft.com/office/drawing/2014/main" id="{BF08E7F4-E640-406D-95A4-2CF30BB16A3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6" y="3338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98" name="Rectangle 2550">
                    <a:extLst>
                      <a:ext uri="{FF2B5EF4-FFF2-40B4-BE49-F238E27FC236}">
                        <a16:creationId xmlns:a16="http://schemas.microsoft.com/office/drawing/2014/main" id="{90568467-421F-4D64-B433-57A986C19FB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6" y="3338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99" name="Rectangle 2551">
                    <a:extLst>
                      <a:ext uri="{FF2B5EF4-FFF2-40B4-BE49-F238E27FC236}">
                        <a16:creationId xmlns:a16="http://schemas.microsoft.com/office/drawing/2014/main" id="{03B0D969-238C-46AB-9BE7-E404F5E93E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6" y="3338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00" name="Rectangle 2552">
                    <a:extLst>
                      <a:ext uri="{FF2B5EF4-FFF2-40B4-BE49-F238E27FC236}">
                        <a16:creationId xmlns:a16="http://schemas.microsoft.com/office/drawing/2014/main" id="{940040EC-E24E-49D1-AEE8-0C89728327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6" y="3338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01" name="Line 2553">
                    <a:extLst>
                      <a:ext uri="{FF2B5EF4-FFF2-40B4-BE49-F238E27FC236}">
                        <a16:creationId xmlns:a16="http://schemas.microsoft.com/office/drawing/2014/main" id="{33C6976B-9504-4BF0-AA84-CA37313C1C7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60" y="3340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02" name="Line 2554">
                    <a:extLst>
                      <a:ext uri="{FF2B5EF4-FFF2-40B4-BE49-F238E27FC236}">
                        <a16:creationId xmlns:a16="http://schemas.microsoft.com/office/drawing/2014/main" id="{1B138635-4C43-4B75-9DCB-E064B4C6B58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60" y="3340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03" name="Line 2555">
                    <a:extLst>
                      <a:ext uri="{FF2B5EF4-FFF2-40B4-BE49-F238E27FC236}">
                        <a16:creationId xmlns:a16="http://schemas.microsoft.com/office/drawing/2014/main" id="{A0A4FBA1-0BB2-4CAB-A503-D42ADE9EFDB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60" y="3343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04" name="Line 2556">
                    <a:extLst>
                      <a:ext uri="{FF2B5EF4-FFF2-40B4-BE49-F238E27FC236}">
                        <a16:creationId xmlns:a16="http://schemas.microsoft.com/office/drawing/2014/main" id="{BDD12404-4182-46EA-BC5D-486FE3DA902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60" y="3343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05" name="Freeform 2557">
                    <a:extLst>
                      <a:ext uri="{FF2B5EF4-FFF2-40B4-BE49-F238E27FC236}">
                        <a16:creationId xmlns:a16="http://schemas.microsoft.com/office/drawing/2014/main" id="{C07B39EE-8BF3-4A70-84C2-DF658AB1E4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65" y="3338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06" name="Freeform 2558">
                    <a:extLst>
                      <a:ext uri="{FF2B5EF4-FFF2-40B4-BE49-F238E27FC236}">
                        <a16:creationId xmlns:a16="http://schemas.microsoft.com/office/drawing/2014/main" id="{F8AAD1B5-D8A8-409D-9DD3-B64ADB8C10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5" y="3340"/>
                    <a:ext cx="6" cy="26"/>
                  </a:xfrm>
                  <a:custGeom>
                    <a:avLst/>
                    <a:gdLst>
                      <a:gd name="T0" fmla="*/ 6 w 6"/>
                      <a:gd name="T1" fmla="*/ 4 h 26"/>
                      <a:gd name="T2" fmla="*/ 0 w 6"/>
                      <a:gd name="T3" fmla="*/ 0 h 26"/>
                      <a:gd name="T4" fmla="*/ 0 w 6"/>
                      <a:gd name="T5" fmla="*/ 22 h 26"/>
                      <a:gd name="T6" fmla="*/ 6 w 6"/>
                      <a:gd name="T7" fmla="*/ 26 h 26"/>
                      <a:gd name="T8" fmla="*/ 6 w 6"/>
                      <a:gd name="T9" fmla="*/ 4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" h="26">
                        <a:moveTo>
                          <a:pt x="6" y="4"/>
                        </a:moveTo>
                        <a:lnTo>
                          <a:pt x="0" y="0"/>
                        </a:lnTo>
                        <a:lnTo>
                          <a:pt x="0" y="22"/>
                        </a:lnTo>
                        <a:lnTo>
                          <a:pt x="6" y="26"/>
                        </a:lnTo>
                        <a:lnTo>
                          <a:pt x="6" y="4"/>
                        </a:lnTo>
                        <a:close/>
                      </a:path>
                    </a:pathLst>
                  </a:custGeom>
                  <a:solidFill>
                    <a:srgbClr val="807F6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07" name="Freeform 2559">
                    <a:extLst>
                      <a:ext uri="{FF2B5EF4-FFF2-40B4-BE49-F238E27FC236}">
                        <a16:creationId xmlns:a16="http://schemas.microsoft.com/office/drawing/2014/main" id="{506C4C91-A422-4452-80D6-71926247A2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5" y="3295"/>
                    <a:ext cx="84" cy="49"/>
                  </a:xfrm>
                  <a:custGeom>
                    <a:avLst/>
                    <a:gdLst>
                      <a:gd name="T0" fmla="*/ 6 w 84"/>
                      <a:gd name="T1" fmla="*/ 49 h 49"/>
                      <a:gd name="T2" fmla="*/ 15 w 84"/>
                      <a:gd name="T3" fmla="*/ 45 h 49"/>
                      <a:gd name="T4" fmla="*/ 31 w 84"/>
                      <a:gd name="T5" fmla="*/ 35 h 49"/>
                      <a:gd name="T6" fmla="*/ 59 w 84"/>
                      <a:gd name="T7" fmla="*/ 19 h 49"/>
                      <a:gd name="T8" fmla="*/ 75 w 84"/>
                      <a:gd name="T9" fmla="*/ 10 h 49"/>
                      <a:gd name="T10" fmla="*/ 84 w 84"/>
                      <a:gd name="T11" fmla="*/ 4 h 49"/>
                      <a:gd name="T12" fmla="*/ 76 w 84"/>
                      <a:gd name="T13" fmla="*/ 0 h 49"/>
                      <a:gd name="T14" fmla="*/ 0 w 84"/>
                      <a:gd name="T15" fmla="*/ 45 h 49"/>
                      <a:gd name="T16" fmla="*/ 6 w 84"/>
                      <a:gd name="T17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4" h="49">
                        <a:moveTo>
                          <a:pt x="6" y="49"/>
                        </a:moveTo>
                        <a:lnTo>
                          <a:pt x="15" y="45"/>
                        </a:lnTo>
                        <a:lnTo>
                          <a:pt x="31" y="35"/>
                        </a:lnTo>
                        <a:lnTo>
                          <a:pt x="59" y="19"/>
                        </a:lnTo>
                        <a:lnTo>
                          <a:pt x="75" y="10"/>
                        </a:lnTo>
                        <a:lnTo>
                          <a:pt x="84" y="4"/>
                        </a:lnTo>
                        <a:lnTo>
                          <a:pt x="76" y="0"/>
                        </a:lnTo>
                        <a:lnTo>
                          <a:pt x="0" y="45"/>
                        </a:lnTo>
                        <a:lnTo>
                          <a:pt x="6" y="49"/>
                        </a:lnTo>
                        <a:close/>
                      </a:path>
                    </a:pathLst>
                  </a:custGeom>
                  <a:solidFill>
                    <a:srgbClr val="B9B49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08" name="Rectangle 2560">
                    <a:extLst>
                      <a:ext uri="{FF2B5EF4-FFF2-40B4-BE49-F238E27FC236}">
                        <a16:creationId xmlns:a16="http://schemas.microsoft.com/office/drawing/2014/main" id="{489EA2FE-F39A-444E-BF7D-A7F8C587FA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4" y="3362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09" name="Rectangle 2561">
                    <a:extLst>
                      <a:ext uri="{FF2B5EF4-FFF2-40B4-BE49-F238E27FC236}">
                        <a16:creationId xmlns:a16="http://schemas.microsoft.com/office/drawing/2014/main" id="{5C8D0641-C15A-4D20-8E3C-0709D20A85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6" y="3362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10" name="Rectangle 2562">
                    <a:extLst>
                      <a:ext uri="{FF2B5EF4-FFF2-40B4-BE49-F238E27FC236}">
                        <a16:creationId xmlns:a16="http://schemas.microsoft.com/office/drawing/2014/main" id="{03475912-BB6B-496F-8DEF-728BBD3EC84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6" y="3362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11" name="Rectangle 2563">
                    <a:extLst>
                      <a:ext uri="{FF2B5EF4-FFF2-40B4-BE49-F238E27FC236}">
                        <a16:creationId xmlns:a16="http://schemas.microsoft.com/office/drawing/2014/main" id="{CA5D89AB-99F1-42B1-B9EA-66F56D1B0B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7" y="3362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12" name="Rectangle 2564">
                    <a:extLst>
                      <a:ext uri="{FF2B5EF4-FFF2-40B4-BE49-F238E27FC236}">
                        <a16:creationId xmlns:a16="http://schemas.microsoft.com/office/drawing/2014/main" id="{566BB18E-33DC-4A4E-8DE9-F0929D874A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9" y="3360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13" name="Rectangle 2565">
                    <a:extLst>
                      <a:ext uri="{FF2B5EF4-FFF2-40B4-BE49-F238E27FC236}">
                        <a16:creationId xmlns:a16="http://schemas.microsoft.com/office/drawing/2014/main" id="{892CA6C8-A946-4134-803F-B97C5469E6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0" y="3360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14" name="Rectangle 2566">
                    <a:extLst>
                      <a:ext uri="{FF2B5EF4-FFF2-40B4-BE49-F238E27FC236}">
                        <a16:creationId xmlns:a16="http://schemas.microsoft.com/office/drawing/2014/main" id="{34779F91-5B76-40F5-B936-986F919D5E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2" y="3360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15" name="Freeform 2567">
                    <a:extLst>
                      <a:ext uri="{FF2B5EF4-FFF2-40B4-BE49-F238E27FC236}">
                        <a16:creationId xmlns:a16="http://schemas.microsoft.com/office/drawing/2014/main" id="{02F08256-8210-4F1D-86EF-48E9C3279F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5" y="3360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16" name="Rectangle 2568">
                    <a:extLst>
                      <a:ext uri="{FF2B5EF4-FFF2-40B4-BE49-F238E27FC236}">
                        <a16:creationId xmlns:a16="http://schemas.microsoft.com/office/drawing/2014/main" id="{A3EDE155-D8A2-46E0-BE19-82E9C2E121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5" y="3360"/>
                    <a:ext cx="1" cy="1"/>
                  </a:xfrm>
                  <a:prstGeom prst="rect">
                    <a:avLst/>
                  </a:pr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17" name="Freeform 2569">
                    <a:extLst>
                      <a:ext uri="{FF2B5EF4-FFF2-40B4-BE49-F238E27FC236}">
                        <a16:creationId xmlns:a16="http://schemas.microsoft.com/office/drawing/2014/main" id="{9DEB5A55-8F00-4852-8238-604A30C3CF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7" y="3360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18" name="Rectangle 2570">
                    <a:extLst>
                      <a:ext uri="{FF2B5EF4-FFF2-40B4-BE49-F238E27FC236}">
                        <a16:creationId xmlns:a16="http://schemas.microsoft.com/office/drawing/2014/main" id="{409F2D70-D272-4202-9844-BCF75DD284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7" y="3360"/>
                    <a:ext cx="1" cy="1"/>
                  </a:xfrm>
                  <a:prstGeom prst="rect">
                    <a:avLst/>
                  </a:pr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19" name="Freeform 2571">
                    <a:extLst>
                      <a:ext uri="{FF2B5EF4-FFF2-40B4-BE49-F238E27FC236}">
                        <a16:creationId xmlns:a16="http://schemas.microsoft.com/office/drawing/2014/main" id="{9A07706A-1E6A-44E9-AFD2-F27095DCB8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8" y="3360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0 w 1"/>
                      <a:gd name="T3" fmla="*/ 1 w 1"/>
                      <a:gd name="T4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20" name="Freeform 2572">
                    <a:extLst>
                      <a:ext uri="{FF2B5EF4-FFF2-40B4-BE49-F238E27FC236}">
                        <a16:creationId xmlns:a16="http://schemas.microsoft.com/office/drawing/2014/main" id="{30875DE1-E6F1-43DD-A22A-8949BEE7F2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0" y="3360"/>
                    <a:ext cx="2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0 w 1"/>
                      <a:gd name="T4" fmla="*/ 0 w 1"/>
                      <a:gd name="T5" fmla="*/ 0 w 1"/>
                      <a:gd name="T6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21" name="Freeform 2573">
                    <a:extLst>
                      <a:ext uri="{FF2B5EF4-FFF2-40B4-BE49-F238E27FC236}">
                        <a16:creationId xmlns:a16="http://schemas.microsoft.com/office/drawing/2014/main" id="{1243337F-4A55-44A1-864E-FADFE1D86A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6" y="3360"/>
                    <a:ext cx="5" cy="2"/>
                  </a:xfrm>
                  <a:custGeom>
                    <a:avLst/>
                    <a:gdLst>
                      <a:gd name="T0" fmla="*/ 2 w 3"/>
                      <a:gd name="T1" fmla="*/ 0 h 1"/>
                      <a:gd name="T2" fmla="*/ 0 w 3"/>
                      <a:gd name="T3" fmla="*/ 1 h 1"/>
                      <a:gd name="T4" fmla="*/ 0 w 3"/>
                      <a:gd name="T5" fmla="*/ 1 h 1"/>
                      <a:gd name="T6" fmla="*/ 0 w 3"/>
                      <a:gd name="T7" fmla="*/ 1 h 1"/>
                      <a:gd name="T8" fmla="*/ 0 w 3"/>
                      <a:gd name="T9" fmla="*/ 1 h 1"/>
                      <a:gd name="T10" fmla="*/ 1 w 3"/>
                      <a:gd name="T11" fmla="*/ 1 h 1"/>
                      <a:gd name="T12" fmla="*/ 1 w 3"/>
                      <a:gd name="T13" fmla="*/ 1 h 1"/>
                      <a:gd name="T14" fmla="*/ 2 w 3"/>
                      <a:gd name="T15" fmla="*/ 0 h 1"/>
                      <a:gd name="T16" fmla="*/ 2 w 3"/>
                      <a:gd name="T17" fmla="*/ 0 h 1"/>
                      <a:gd name="T18" fmla="*/ 2 w 3"/>
                      <a:gd name="T19" fmla="*/ 0 h 1"/>
                      <a:gd name="T20" fmla="*/ 3 w 3"/>
                      <a:gd name="T21" fmla="*/ 0 h 1"/>
                      <a:gd name="T22" fmla="*/ 2 w 3"/>
                      <a:gd name="T2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1">
                        <a:moveTo>
                          <a:pt x="2" y="0"/>
                        </a:moveTo>
                        <a:cubicBezTo>
                          <a:pt x="1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22" name="Freeform 2574">
                    <a:extLst>
                      <a:ext uri="{FF2B5EF4-FFF2-40B4-BE49-F238E27FC236}">
                        <a16:creationId xmlns:a16="http://schemas.microsoft.com/office/drawing/2014/main" id="{9EE5733B-5195-4E8D-AD79-697F24673C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1" y="3360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0 w 1"/>
                      <a:gd name="T4" fmla="*/ 0 w 1"/>
                      <a:gd name="T5" fmla="*/ 0 w 1"/>
                      <a:gd name="T6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23" name="Freeform 2575">
                    <a:extLst>
                      <a:ext uri="{FF2B5EF4-FFF2-40B4-BE49-F238E27FC236}">
                        <a16:creationId xmlns:a16="http://schemas.microsoft.com/office/drawing/2014/main" id="{3A5BD86F-8DDA-4093-9A82-88DD927D9E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4" y="334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24" name="Freeform 2576">
                    <a:extLst>
                      <a:ext uri="{FF2B5EF4-FFF2-40B4-BE49-F238E27FC236}">
                        <a16:creationId xmlns:a16="http://schemas.microsoft.com/office/drawing/2014/main" id="{DC0C1200-1E45-4798-ABC1-7AB8360886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4" y="334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25" name="Rectangle 2577">
                    <a:extLst>
                      <a:ext uri="{FF2B5EF4-FFF2-40B4-BE49-F238E27FC236}">
                        <a16:creationId xmlns:a16="http://schemas.microsoft.com/office/drawing/2014/main" id="{0621E60F-AB68-45FB-A51B-ED8DB75894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6" y="3341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26" name="Freeform 2578">
                    <a:extLst>
                      <a:ext uri="{FF2B5EF4-FFF2-40B4-BE49-F238E27FC236}">
                        <a16:creationId xmlns:a16="http://schemas.microsoft.com/office/drawing/2014/main" id="{F941C8E1-CF76-4B76-875D-E25CB453F9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6" y="3341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27" name="Rectangle 2579">
                    <a:extLst>
                      <a:ext uri="{FF2B5EF4-FFF2-40B4-BE49-F238E27FC236}">
                        <a16:creationId xmlns:a16="http://schemas.microsoft.com/office/drawing/2014/main" id="{98C749BC-602D-47D7-921A-5E7CA058BA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6" y="3341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28" name="Freeform 2580">
                    <a:extLst>
                      <a:ext uri="{FF2B5EF4-FFF2-40B4-BE49-F238E27FC236}">
                        <a16:creationId xmlns:a16="http://schemas.microsoft.com/office/drawing/2014/main" id="{03C7BCE9-8537-49BB-975A-D8C70B8896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6" y="333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29" name="Freeform 2581">
                    <a:extLst>
                      <a:ext uri="{FF2B5EF4-FFF2-40B4-BE49-F238E27FC236}">
                        <a16:creationId xmlns:a16="http://schemas.microsoft.com/office/drawing/2014/main" id="{A44607AA-8D8C-4A19-8F79-668AB3EA75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6" y="3330"/>
                    <a:ext cx="31" cy="19"/>
                  </a:xfrm>
                  <a:custGeom>
                    <a:avLst/>
                    <a:gdLst>
                      <a:gd name="T0" fmla="*/ 19 w 20"/>
                      <a:gd name="T1" fmla="*/ 2 h 12"/>
                      <a:gd name="T2" fmla="*/ 18 w 20"/>
                      <a:gd name="T3" fmla="*/ 2 h 12"/>
                      <a:gd name="T4" fmla="*/ 17 w 20"/>
                      <a:gd name="T5" fmla="*/ 1 h 12"/>
                      <a:gd name="T6" fmla="*/ 16 w 20"/>
                      <a:gd name="T7" fmla="*/ 1 h 12"/>
                      <a:gd name="T8" fmla="*/ 16 w 20"/>
                      <a:gd name="T9" fmla="*/ 1 h 12"/>
                      <a:gd name="T10" fmla="*/ 15 w 20"/>
                      <a:gd name="T11" fmla="*/ 0 h 12"/>
                      <a:gd name="T12" fmla="*/ 15 w 20"/>
                      <a:gd name="T13" fmla="*/ 0 h 12"/>
                      <a:gd name="T14" fmla="*/ 14 w 20"/>
                      <a:gd name="T15" fmla="*/ 0 h 12"/>
                      <a:gd name="T16" fmla="*/ 13 w 20"/>
                      <a:gd name="T17" fmla="*/ 0 h 12"/>
                      <a:gd name="T18" fmla="*/ 13 w 20"/>
                      <a:gd name="T19" fmla="*/ 0 h 12"/>
                      <a:gd name="T20" fmla="*/ 12 w 20"/>
                      <a:gd name="T21" fmla="*/ 0 h 12"/>
                      <a:gd name="T22" fmla="*/ 11 w 20"/>
                      <a:gd name="T23" fmla="*/ 0 h 12"/>
                      <a:gd name="T24" fmla="*/ 11 w 20"/>
                      <a:gd name="T25" fmla="*/ 0 h 12"/>
                      <a:gd name="T26" fmla="*/ 10 w 20"/>
                      <a:gd name="T27" fmla="*/ 0 h 12"/>
                      <a:gd name="T28" fmla="*/ 9 w 20"/>
                      <a:gd name="T29" fmla="*/ 0 h 12"/>
                      <a:gd name="T30" fmla="*/ 8 w 20"/>
                      <a:gd name="T31" fmla="*/ 0 h 12"/>
                      <a:gd name="T32" fmla="*/ 8 w 20"/>
                      <a:gd name="T33" fmla="*/ 0 h 12"/>
                      <a:gd name="T34" fmla="*/ 7 w 20"/>
                      <a:gd name="T35" fmla="*/ 0 h 12"/>
                      <a:gd name="T36" fmla="*/ 7 w 20"/>
                      <a:gd name="T37" fmla="*/ 0 h 12"/>
                      <a:gd name="T38" fmla="*/ 6 w 20"/>
                      <a:gd name="T39" fmla="*/ 0 h 12"/>
                      <a:gd name="T40" fmla="*/ 5 w 20"/>
                      <a:gd name="T41" fmla="*/ 0 h 12"/>
                      <a:gd name="T42" fmla="*/ 5 w 20"/>
                      <a:gd name="T43" fmla="*/ 0 h 12"/>
                      <a:gd name="T44" fmla="*/ 4 w 20"/>
                      <a:gd name="T45" fmla="*/ 1 h 12"/>
                      <a:gd name="T46" fmla="*/ 3 w 20"/>
                      <a:gd name="T47" fmla="*/ 1 h 12"/>
                      <a:gd name="T48" fmla="*/ 2 w 20"/>
                      <a:gd name="T49" fmla="*/ 1 h 12"/>
                      <a:gd name="T50" fmla="*/ 2 w 20"/>
                      <a:gd name="T51" fmla="*/ 2 h 12"/>
                      <a:gd name="T52" fmla="*/ 2 w 20"/>
                      <a:gd name="T53" fmla="*/ 2 h 12"/>
                      <a:gd name="T54" fmla="*/ 1 w 20"/>
                      <a:gd name="T55" fmla="*/ 2 h 12"/>
                      <a:gd name="T56" fmla="*/ 1 w 20"/>
                      <a:gd name="T57" fmla="*/ 2 h 12"/>
                      <a:gd name="T58" fmla="*/ 1 w 20"/>
                      <a:gd name="T59" fmla="*/ 2 h 12"/>
                      <a:gd name="T60" fmla="*/ 1 w 20"/>
                      <a:gd name="T61" fmla="*/ 3 h 12"/>
                      <a:gd name="T62" fmla="*/ 1 w 20"/>
                      <a:gd name="T63" fmla="*/ 3 h 12"/>
                      <a:gd name="T64" fmla="*/ 0 w 20"/>
                      <a:gd name="T65" fmla="*/ 3 h 12"/>
                      <a:gd name="T66" fmla="*/ 0 w 20"/>
                      <a:gd name="T67" fmla="*/ 4 h 12"/>
                      <a:gd name="T68" fmla="*/ 0 w 20"/>
                      <a:gd name="T69" fmla="*/ 4 h 12"/>
                      <a:gd name="T70" fmla="*/ 0 w 20"/>
                      <a:gd name="T71" fmla="*/ 4 h 12"/>
                      <a:gd name="T72" fmla="*/ 0 w 20"/>
                      <a:gd name="T73" fmla="*/ 4 h 12"/>
                      <a:gd name="T74" fmla="*/ 0 w 20"/>
                      <a:gd name="T75" fmla="*/ 5 h 12"/>
                      <a:gd name="T76" fmla="*/ 0 w 20"/>
                      <a:gd name="T77" fmla="*/ 5 h 12"/>
                      <a:gd name="T78" fmla="*/ 0 w 20"/>
                      <a:gd name="T79" fmla="*/ 5 h 12"/>
                      <a:gd name="T80" fmla="*/ 0 w 20"/>
                      <a:gd name="T81" fmla="*/ 5 h 12"/>
                      <a:gd name="T82" fmla="*/ 0 w 20"/>
                      <a:gd name="T83" fmla="*/ 5 h 12"/>
                      <a:gd name="T84" fmla="*/ 0 w 20"/>
                      <a:gd name="T85" fmla="*/ 7 h 12"/>
                      <a:gd name="T86" fmla="*/ 0 w 20"/>
                      <a:gd name="T87" fmla="*/ 7 h 12"/>
                      <a:gd name="T88" fmla="*/ 0 w 20"/>
                      <a:gd name="T89" fmla="*/ 7 h 12"/>
                      <a:gd name="T90" fmla="*/ 0 w 20"/>
                      <a:gd name="T91" fmla="*/ 8 h 12"/>
                      <a:gd name="T92" fmla="*/ 0 w 20"/>
                      <a:gd name="T93" fmla="*/ 8 h 12"/>
                      <a:gd name="T94" fmla="*/ 1 w 20"/>
                      <a:gd name="T95" fmla="*/ 8 h 12"/>
                      <a:gd name="T96" fmla="*/ 1 w 20"/>
                      <a:gd name="T97" fmla="*/ 9 h 12"/>
                      <a:gd name="T98" fmla="*/ 1 w 20"/>
                      <a:gd name="T99" fmla="*/ 9 h 12"/>
                      <a:gd name="T100" fmla="*/ 17 w 20"/>
                      <a:gd name="T101" fmla="*/ 10 h 12"/>
                      <a:gd name="T102" fmla="*/ 20 w 20"/>
                      <a:gd name="T103" fmla="*/ 5 h 12"/>
                      <a:gd name="T104" fmla="*/ 20 w 20"/>
                      <a:gd name="T105" fmla="*/ 4 h 12"/>
                      <a:gd name="T106" fmla="*/ 20 w 20"/>
                      <a:gd name="T107" fmla="*/ 4 h 12"/>
                      <a:gd name="T108" fmla="*/ 20 w 20"/>
                      <a:gd name="T109" fmla="*/ 4 h 12"/>
                      <a:gd name="T110" fmla="*/ 19 w 20"/>
                      <a:gd name="T111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20" h="12">
                        <a:moveTo>
                          <a:pt x="19" y="3"/>
                        </a:move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2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6"/>
                          <a:pt x="0" y="6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1" y="9"/>
                          <a:pt x="2" y="9"/>
                          <a:pt x="3" y="10"/>
                        </a:cubicBezTo>
                        <a:cubicBezTo>
                          <a:pt x="7" y="12"/>
                          <a:pt x="13" y="12"/>
                          <a:pt x="17" y="10"/>
                        </a:cubicBezTo>
                        <a:cubicBezTo>
                          <a:pt x="19" y="9"/>
                          <a:pt x="20" y="7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lnTo>
                          <a:pt x="19" y="3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30" name="Freeform 2582">
                    <a:extLst>
                      <a:ext uri="{FF2B5EF4-FFF2-40B4-BE49-F238E27FC236}">
                        <a16:creationId xmlns:a16="http://schemas.microsoft.com/office/drawing/2014/main" id="{DEB19B7F-6D9D-4390-962A-6E8E150507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3" y="3343"/>
                    <a:ext cx="33" cy="20"/>
                  </a:xfrm>
                  <a:custGeom>
                    <a:avLst/>
                    <a:gdLst>
                      <a:gd name="T0" fmla="*/ 0 w 33"/>
                      <a:gd name="T1" fmla="*/ 20 h 20"/>
                      <a:gd name="T2" fmla="*/ 0 w 33"/>
                      <a:gd name="T3" fmla="*/ 20 h 20"/>
                      <a:gd name="T4" fmla="*/ 33 w 33"/>
                      <a:gd name="T5" fmla="*/ 0 h 20"/>
                      <a:gd name="T6" fmla="*/ 0 w 33"/>
                      <a:gd name="T7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3" h="20">
                        <a:moveTo>
                          <a:pt x="0" y="20"/>
                        </a:moveTo>
                        <a:lnTo>
                          <a:pt x="0" y="20"/>
                        </a:lnTo>
                        <a:lnTo>
                          <a:pt x="33" y="0"/>
                        </a:lnTo>
                        <a:lnTo>
                          <a:pt x="0" y="20"/>
                        </a:lnTo>
                        <a:close/>
                      </a:path>
                    </a:pathLst>
                  </a:custGeom>
                  <a:solidFill>
                    <a:srgbClr val="7CA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31" name="Freeform 2583">
                    <a:extLst>
                      <a:ext uri="{FF2B5EF4-FFF2-40B4-BE49-F238E27FC236}">
                        <a16:creationId xmlns:a16="http://schemas.microsoft.com/office/drawing/2014/main" id="{5E14991C-81BA-472A-95A8-829FEC9E90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6" y="3362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32" name="Freeform 2584">
                    <a:extLst>
                      <a:ext uri="{FF2B5EF4-FFF2-40B4-BE49-F238E27FC236}">
                        <a16:creationId xmlns:a16="http://schemas.microsoft.com/office/drawing/2014/main" id="{AFF039C7-ADC6-4327-BEA1-10A511488D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4" y="3362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0 w 1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33" name="Rectangle 2585">
                    <a:extLst>
                      <a:ext uri="{FF2B5EF4-FFF2-40B4-BE49-F238E27FC236}">
                        <a16:creationId xmlns:a16="http://schemas.microsoft.com/office/drawing/2014/main" id="{90CBE789-8122-4B0B-91C6-482070AEAC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6" y="3362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34" name="Freeform 2586">
                    <a:extLst>
                      <a:ext uri="{FF2B5EF4-FFF2-40B4-BE49-F238E27FC236}">
                        <a16:creationId xmlns:a16="http://schemas.microsoft.com/office/drawing/2014/main" id="{3AA16607-2A57-41F5-B98A-DE62E6D88B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7" y="3360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35" name="Rectangle 2587">
                    <a:extLst>
                      <a:ext uri="{FF2B5EF4-FFF2-40B4-BE49-F238E27FC236}">
                        <a16:creationId xmlns:a16="http://schemas.microsoft.com/office/drawing/2014/main" id="{3452361B-D7CB-4266-836E-3EC047F5EC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7" y="3362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36" name="Freeform 2588">
                    <a:extLst>
                      <a:ext uri="{FF2B5EF4-FFF2-40B4-BE49-F238E27FC236}">
                        <a16:creationId xmlns:a16="http://schemas.microsoft.com/office/drawing/2014/main" id="{0A13C781-B4A2-4083-B446-39342BEF3A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9" y="3360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37" name="Rectangle 2589">
                    <a:extLst>
                      <a:ext uri="{FF2B5EF4-FFF2-40B4-BE49-F238E27FC236}">
                        <a16:creationId xmlns:a16="http://schemas.microsoft.com/office/drawing/2014/main" id="{EEFF768D-F1BD-4773-81CC-BB51E4B6B5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9" y="3360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38" name="Freeform 2590">
                    <a:extLst>
                      <a:ext uri="{FF2B5EF4-FFF2-40B4-BE49-F238E27FC236}">
                        <a16:creationId xmlns:a16="http://schemas.microsoft.com/office/drawing/2014/main" id="{8EB1DB1F-E18A-432F-B8F8-D97F42DB09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0" y="3360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39" name="Freeform 2591">
                    <a:extLst>
                      <a:ext uri="{FF2B5EF4-FFF2-40B4-BE49-F238E27FC236}">
                        <a16:creationId xmlns:a16="http://schemas.microsoft.com/office/drawing/2014/main" id="{07A93E47-62C7-4FB0-A7C3-E3892A5A30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2" y="3360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40" name="Freeform 2592">
                    <a:extLst>
                      <a:ext uri="{FF2B5EF4-FFF2-40B4-BE49-F238E27FC236}">
                        <a16:creationId xmlns:a16="http://schemas.microsoft.com/office/drawing/2014/main" id="{868E6BA2-846F-41A7-AE26-CC030821F0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4" y="3360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41" name="Rectangle 2593">
                    <a:extLst>
                      <a:ext uri="{FF2B5EF4-FFF2-40B4-BE49-F238E27FC236}">
                        <a16:creationId xmlns:a16="http://schemas.microsoft.com/office/drawing/2014/main" id="{B1A3795A-80BE-4EE0-ABD1-6AE072CB36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2" y="3360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42" name="Rectangle 2594">
                    <a:extLst>
                      <a:ext uri="{FF2B5EF4-FFF2-40B4-BE49-F238E27FC236}">
                        <a16:creationId xmlns:a16="http://schemas.microsoft.com/office/drawing/2014/main" id="{D4826C7F-D57C-4784-9F29-F79F12F3E7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4" y="3360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43" name="Rectangle 2595">
                    <a:extLst>
                      <a:ext uri="{FF2B5EF4-FFF2-40B4-BE49-F238E27FC236}">
                        <a16:creationId xmlns:a16="http://schemas.microsoft.com/office/drawing/2014/main" id="{FA2DB21E-431F-4AF5-88B9-38DAE0AC11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5" y="3360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44" name="Rectangle 2596">
                    <a:extLst>
                      <a:ext uri="{FF2B5EF4-FFF2-40B4-BE49-F238E27FC236}">
                        <a16:creationId xmlns:a16="http://schemas.microsoft.com/office/drawing/2014/main" id="{3FE144B0-5861-4CED-9D74-8EAC12853C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5" y="3360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45" name="Rectangle 2597">
                    <a:extLst>
                      <a:ext uri="{FF2B5EF4-FFF2-40B4-BE49-F238E27FC236}">
                        <a16:creationId xmlns:a16="http://schemas.microsoft.com/office/drawing/2014/main" id="{D484E943-525C-43A4-B1F7-0CDA6EA126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7" y="3360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46" name="Rectangle 2598">
                    <a:extLst>
                      <a:ext uri="{FF2B5EF4-FFF2-40B4-BE49-F238E27FC236}">
                        <a16:creationId xmlns:a16="http://schemas.microsoft.com/office/drawing/2014/main" id="{E01C5B30-FC14-4192-AAA6-3C5C6B93D0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8" y="3360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47" name="Rectangle 2599">
                    <a:extLst>
                      <a:ext uri="{FF2B5EF4-FFF2-40B4-BE49-F238E27FC236}">
                        <a16:creationId xmlns:a16="http://schemas.microsoft.com/office/drawing/2014/main" id="{D976124B-BDBA-46EA-81F0-E092D5D03E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7" y="3360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48" name="Freeform 2600">
                    <a:extLst>
                      <a:ext uri="{FF2B5EF4-FFF2-40B4-BE49-F238E27FC236}">
                        <a16:creationId xmlns:a16="http://schemas.microsoft.com/office/drawing/2014/main" id="{D1116D82-EED8-439F-9C30-E095D9B897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0" y="3360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49" name="Freeform 2601">
                    <a:extLst>
                      <a:ext uri="{FF2B5EF4-FFF2-40B4-BE49-F238E27FC236}">
                        <a16:creationId xmlns:a16="http://schemas.microsoft.com/office/drawing/2014/main" id="{B9354CFD-FB8F-4668-BB27-6B39AC1D80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1" y="3360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0 w 1"/>
                      <a:gd name="T3" fmla="*/ 1 w 1"/>
                      <a:gd name="T4" fmla="*/ 1 w 1"/>
                      <a:gd name="T5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50" name="Rectangle 2602">
                    <a:extLst>
                      <a:ext uri="{FF2B5EF4-FFF2-40B4-BE49-F238E27FC236}">
                        <a16:creationId xmlns:a16="http://schemas.microsoft.com/office/drawing/2014/main" id="{7AB59A0A-FD71-466F-A908-8F4505C331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1" y="3360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51" name="Rectangle 2603">
                    <a:extLst>
                      <a:ext uri="{FF2B5EF4-FFF2-40B4-BE49-F238E27FC236}">
                        <a16:creationId xmlns:a16="http://schemas.microsoft.com/office/drawing/2014/main" id="{A8B9F4ED-758D-4068-85B6-A87987FE03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4" y="3362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52" name="Rectangle 2604">
                    <a:extLst>
                      <a:ext uri="{FF2B5EF4-FFF2-40B4-BE49-F238E27FC236}">
                        <a16:creationId xmlns:a16="http://schemas.microsoft.com/office/drawing/2014/main" id="{EFC6F598-207E-48AE-9BA8-3EE86FBB01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3" y="336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53" name="Rectangle 2605">
                    <a:extLst>
                      <a:ext uri="{FF2B5EF4-FFF2-40B4-BE49-F238E27FC236}">
                        <a16:creationId xmlns:a16="http://schemas.microsoft.com/office/drawing/2014/main" id="{1C6A05B8-2068-4B70-9B00-C84605996B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1" y="336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54" name="Freeform 2606">
                    <a:extLst>
                      <a:ext uri="{FF2B5EF4-FFF2-40B4-BE49-F238E27FC236}">
                        <a16:creationId xmlns:a16="http://schemas.microsoft.com/office/drawing/2014/main" id="{2C4FDB2F-2B31-4E8B-8BFD-09D00E61CD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9" y="3362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0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1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55" name="Freeform 2607">
                    <a:extLst>
                      <a:ext uri="{FF2B5EF4-FFF2-40B4-BE49-F238E27FC236}">
                        <a16:creationId xmlns:a16="http://schemas.microsoft.com/office/drawing/2014/main" id="{CDCB00C5-AA32-462E-B3E5-9F27F87D5F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6" y="3362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56" name="Freeform 2608">
                    <a:extLst>
                      <a:ext uri="{FF2B5EF4-FFF2-40B4-BE49-F238E27FC236}">
                        <a16:creationId xmlns:a16="http://schemas.microsoft.com/office/drawing/2014/main" id="{A30486C5-2DE6-423B-8BD2-1D80D5EB45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8" y="3362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  <a:gd name="T3" fmla="*/ 2 w 2"/>
                      <a:gd name="T4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57" name="Freeform 2609">
                    <a:extLst>
                      <a:ext uri="{FF2B5EF4-FFF2-40B4-BE49-F238E27FC236}">
                        <a16:creationId xmlns:a16="http://schemas.microsoft.com/office/drawing/2014/main" id="{DA7A9FDD-B9CF-4001-8F91-9D74C27931A5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760" y="3305"/>
                    <a:ext cx="100" cy="58"/>
                  </a:xfrm>
                  <a:custGeom>
                    <a:avLst/>
                    <a:gdLst>
                      <a:gd name="T0" fmla="*/ 31 w 64"/>
                      <a:gd name="T1" fmla="*/ 35 h 37"/>
                      <a:gd name="T2" fmla="*/ 32 w 64"/>
                      <a:gd name="T3" fmla="*/ 35 h 37"/>
                      <a:gd name="T4" fmla="*/ 34 w 64"/>
                      <a:gd name="T5" fmla="*/ 35 h 37"/>
                      <a:gd name="T6" fmla="*/ 35 w 64"/>
                      <a:gd name="T7" fmla="*/ 35 h 37"/>
                      <a:gd name="T8" fmla="*/ 36 w 64"/>
                      <a:gd name="T9" fmla="*/ 35 h 37"/>
                      <a:gd name="T10" fmla="*/ 38 w 64"/>
                      <a:gd name="T11" fmla="*/ 35 h 37"/>
                      <a:gd name="T12" fmla="*/ 39 w 64"/>
                      <a:gd name="T13" fmla="*/ 35 h 37"/>
                      <a:gd name="T14" fmla="*/ 41 w 64"/>
                      <a:gd name="T15" fmla="*/ 36 h 37"/>
                      <a:gd name="T16" fmla="*/ 42 w 64"/>
                      <a:gd name="T17" fmla="*/ 36 h 37"/>
                      <a:gd name="T18" fmla="*/ 61 w 64"/>
                      <a:gd name="T19" fmla="*/ 22 h 37"/>
                      <a:gd name="T20" fmla="*/ 61 w 64"/>
                      <a:gd name="T21" fmla="*/ 20 h 37"/>
                      <a:gd name="T22" fmla="*/ 61 w 64"/>
                      <a:gd name="T23" fmla="*/ 19 h 37"/>
                      <a:gd name="T24" fmla="*/ 61 w 64"/>
                      <a:gd name="T25" fmla="*/ 19 h 37"/>
                      <a:gd name="T26" fmla="*/ 61 w 64"/>
                      <a:gd name="T27" fmla="*/ 18 h 37"/>
                      <a:gd name="T28" fmla="*/ 61 w 64"/>
                      <a:gd name="T29" fmla="*/ 18 h 37"/>
                      <a:gd name="T30" fmla="*/ 62 w 64"/>
                      <a:gd name="T31" fmla="*/ 17 h 37"/>
                      <a:gd name="T32" fmla="*/ 62 w 64"/>
                      <a:gd name="T33" fmla="*/ 16 h 37"/>
                      <a:gd name="T34" fmla="*/ 63 w 64"/>
                      <a:gd name="T35" fmla="*/ 15 h 37"/>
                      <a:gd name="T36" fmla="*/ 64 w 64"/>
                      <a:gd name="T37" fmla="*/ 15 h 37"/>
                      <a:gd name="T38" fmla="*/ 28 w 64"/>
                      <a:gd name="T39" fmla="*/ 6 h 37"/>
                      <a:gd name="T40" fmla="*/ 28 w 64"/>
                      <a:gd name="T41" fmla="*/ 6 h 37"/>
                      <a:gd name="T42" fmla="*/ 27 w 64"/>
                      <a:gd name="T43" fmla="*/ 7 h 37"/>
                      <a:gd name="T44" fmla="*/ 27 w 64"/>
                      <a:gd name="T45" fmla="*/ 9 h 37"/>
                      <a:gd name="T46" fmla="*/ 22 w 64"/>
                      <a:gd name="T47" fmla="*/ 13 h 37"/>
                      <a:gd name="T48" fmla="*/ 20 w 64"/>
                      <a:gd name="T49" fmla="*/ 14 h 37"/>
                      <a:gd name="T50" fmla="*/ 19 w 64"/>
                      <a:gd name="T51" fmla="*/ 14 h 37"/>
                      <a:gd name="T52" fmla="*/ 0 w 64"/>
                      <a:gd name="T53" fmla="*/ 22 h 37"/>
                      <a:gd name="T54" fmla="*/ 46 w 64"/>
                      <a:gd name="T55" fmla="*/ 18 h 37"/>
                      <a:gd name="T56" fmla="*/ 48 w 64"/>
                      <a:gd name="T57" fmla="*/ 20 h 37"/>
                      <a:gd name="T58" fmla="*/ 48 w 64"/>
                      <a:gd name="T59" fmla="*/ 20 h 37"/>
                      <a:gd name="T60" fmla="*/ 45 w 64"/>
                      <a:gd name="T61" fmla="*/ 26 h 37"/>
                      <a:gd name="T62" fmla="*/ 29 w 64"/>
                      <a:gd name="T63" fmla="*/ 25 h 37"/>
                      <a:gd name="T64" fmla="*/ 28 w 64"/>
                      <a:gd name="T65" fmla="*/ 24 h 37"/>
                      <a:gd name="T66" fmla="*/ 28 w 64"/>
                      <a:gd name="T67" fmla="*/ 23 h 37"/>
                      <a:gd name="T68" fmla="*/ 28 w 64"/>
                      <a:gd name="T69" fmla="*/ 23 h 37"/>
                      <a:gd name="T70" fmla="*/ 28 w 64"/>
                      <a:gd name="T71" fmla="*/ 21 h 37"/>
                      <a:gd name="T72" fmla="*/ 28 w 64"/>
                      <a:gd name="T73" fmla="*/ 21 h 37"/>
                      <a:gd name="T74" fmla="*/ 28 w 64"/>
                      <a:gd name="T75" fmla="*/ 20 h 37"/>
                      <a:gd name="T76" fmla="*/ 28 w 64"/>
                      <a:gd name="T77" fmla="*/ 20 h 37"/>
                      <a:gd name="T78" fmla="*/ 28 w 64"/>
                      <a:gd name="T79" fmla="*/ 19 h 37"/>
                      <a:gd name="T80" fmla="*/ 29 w 64"/>
                      <a:gd name="T81" fmla="*/ 19 h 37"/>
                      <a:gd name="T82" fmla="*/ 29 w 64"/>
                      <a:gd name="T83" fmla="*/ 18 h 37"/>
                      <a:gd name="T84" fmla="*/ 30 w 64"/>
                      <a:gd name="T85" fmla="*/ 18 h 37"/>
                      <a:gd name="T86" fmla="*/ 30 w 64"/>
                      <a:gd name="T87" fmla="*/ 17 h 37"/>
                      <a:gd name="T88" fmla="*/ 32 w 64"/>
                      <a:gd name="T89" fmla="*/ 17 h 37"/>
                      <a:gd name="T90" fmla="*/ 33 w 64"/>
                      <a:gd name="T91" fmla="*/ 16 h 37"/>
                      <a:gd name="T92" fmla="*/ 35 w 64"/>
                      <a:gd name="T93" fmla="*/ 16 h 37"/>
                      <a:gd name="T94" fmla="*/ 36 w 64"/>
                      <a:gd name="T95" fmla="*/ 16 h 37"/>
                      <a:gd name="T96" fmla="*/ 37 w 64"/>
                      <a:gd name="T97" fmla="*/ 16 h 37"/>
                      <a:gd name="T98" fmla="*/ 39 w 64"/>
                      <a:gd name="T99" fmla="*/ 16 h 37"/>
                      <a:gd name="T100" fmla="*/ 40 w 64"/>
                      <a:gd name="T101" fmla="*/ 16 h 37"/>
                      <a:gd name="T102" fmla="*/ 41 w 64"/>
                      <a:gd name="T103" fmla="*/ 16 h 37"/>
                      <a:gd name="T104" fmla="*/ 43 w 64"/>
                      <a:gd name="T105" fmla="*/ 16 h 37"/>
                      <a:gd name="T106" fmla="*/ 44 w 64"/>
                      <a:gd name="T107" fmla="*/ 17 h 37"/>
                      <a:gd name="T108" fmla="*/ 46 w 64"/>
                      <a:gd name="T109" fmla="*/ 18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64" h="37">
                        <a:moveTo>
                          <a:pt x="26" y="37"/>
                        </a:moveTo>
                        <a:cubicBezTo>
                          <a:pt x="27" y="36"/>
                          <a:pt x="27" y="36"/>
                          <a:pt x="28" y="36"/>
                        </a:cubicBezTo>
                        <a:cubicBezTo>
                          <a:pt x="28" y="36"/>
                          <a:pt x="29" y="35"/>
                          <a:pt x="30" y="35"/>
                        </a:cubicBezTo>
                        <a:cubicBezTo>
                          <a:pt x="31" y="35"/>
                          <a:pt x="31" y="35"/>
                          <a:pt x="31" y="35"/>
                        </a:cubicBezTo>
                        <a:cubicBezTo>
                          <a:pt x="31" y="35"/>
                          <a:pt x="31" y="35"/>
                          <a:pt x="31" y="35"/>
                        </a:cubicBezTo>
                        <a:cubicBezTo>
                          <a:pt x="31" y="35"/>
                          <a:pt x="31" y="35"/>
                          <a:pt x="31" y="35"/>
                        </a:cubicBezTo>
                        <a:cubicBezTo>
                          <a:pt x="31" y="35"/>
                          <a:pt x="31" y="35"/>
                          <a:pt x="31" y="35"/>
                        </a:cubicBezTo>
                        <a:cubicBezTo>
                          <a:pt x="32" y="35"/>
                          <a:pt x="32" y="35"/>
                          <a:pt x="32" y="35"/>
                        </a:cubicBezTo>
                        <a:cubicBezTo>
                          <a:pt x="33" y="35"/>
                          <a:pt x="33" y="35"/>
                          <a:pt x="33" y="35"/>
                        </a:cubicBezTo>
                        <a:cubicBezTo>
                          <a:pt x="33" y="35"/>
                          <a:pt x="33" y="35"/>
                          <a:pt x="33" y="35"/>
                        </a:cubicBezTo>
                        <a:cubicBezTo>
                          <a:pt x="34" y="35"/>
                          <a:pt x="34" y="35"/>
                          <a:pt x="34" y="35"/>
                        </a:cubicBezTo>
                        <a:cubicBezTo>
                          <a:pt x="34" y="35"/>
                          <a:pt x="34" y="35"/>
                          <a:pt x="34" y="35"/>
                        </a:cubicBezTo>
                        <a:cubicBezTo>
                          <a:pt x="34" y="35"/>
                          <a:pt x="34" y="35"/>
                          <a:pt x="34" y="35"/>
                        </a:cubicBezTo>
                        <a:cubicBezTo>
                          <a:pt x="34" y="35"/>
                          <a:pt x="34" y="35"/>
                          <a:pt x="34" y="35"/>
                        </a:cubicBezTo>
                        <a:cubicBezTo>
                          <a:pt x="35" y="35"/>
                          <a:pt x="35" y="35"/>
                          <a:pt x="35" y="35"/>
                        </a:cubicBezTo>
                        <a:cubicBezTo>
                          <a:pt x="35" y="35"/>
                          <a:pt x="35" y="35"/>
                          <a:pt x="35" y="35"/>
                        </a:cubicBezTo>
                        <a:cubicBezTo>
                          <a:pt x="35" y="35"/>
                          <a:pt x="35" y="35"/>
                          <a:pt x="35" y="35"/>
                        </a:cubicBezTo>
                        <a:cubicBezTo>
                          <a:pt x="35" y="35"/>
                          <a:pt x="35" y="35"/>
                          <a:pt x="35" y="35"/>
                        </a:cubicBezTo>
                        <a:cubicBezTo>
                          <a:pt x="36" y="35"/>
                          <a:pt x="36" y="35"/>
                          <a:pt x="36" y="35"/>
                        </a:cubicBezTo>
                        <a:cubicBezTo>
                          <a:pt x="36" y="35"/>
                          <a:pt x="36" y="35"/>
                          <a:pt x="36" y="35"/>
                        </a:cubicBezTo>
                        <a:cubicBezTo>
                          <a:pt x="37" y="35"/>
                          <a:pt x="37" y="35"/>
                          <a:pt x="37" y="35"/>
                        </a:cubicBezTo>
                        <a:cubicBezTo>
                          <a:pt x="37" y="35"/>
                          <a:pt x="37" y="35"/>
                          <a:pt x="37" y="35"/>
                        </a:cubicBezTo>
                        <a:cubicBezTo>
                          <a:pt x="37" y="35"/>
                          <a:pt x="37" y="35"/>
                          <a:pt x="37" y="35"/>
                        </a:cubicBezTo>
                        <a:cubicBezTo>
                          <a:pt x="38" y="35"/>
                          <a:pt x="38" y="35"/>
                          <a:pt x="38" y="35"/>
                        </a:cubicBezTo>
                        <a:cubicBezTo>
                          <a:pt x="38" y="35"/>
                          <a:pt x="38" y="35"/>
                          <a:pt x="38" y="35"/>
                        </a:cubicBezTo>
                        <a:cubicBezTo>
                          <a:pt x="39" y="35"/>
                          <a:pt x="39" y="35"/>
                          <a:pt x="39" y="35"/>
                        </a:cubicBezTo>
                        <a:cubicBezTo>
                          <a:pt x="39" y="35"/>
                          <a:pt x="39" y="35"/>
                          <a:pt x="39" y="35"/>
                        </a:cubicBezTo>
                        <a:cubicBezTo>
                          <a:pt x="39" y="35"/>
                          <a:pt x="39" y="35"/>
                          <a:pt x="39" y="35"/>
                        </a:cubicBezTo>
                        <a:cubicBezTo>
                          <a:pt x="40" y="35"/>
                          <a:pt x="40" y="35"/>
                          <a:pt x="40" y="35"/>
                        </a:cubicBezTo>
                        <a:cubicBezTo>
                          <a:pt x="40" y="36"/>
                          <a:pt x="40" y="36"/>
                          <a:pt x="40" y="36"/>
                        </a:cubicBezTo>
                        <a:cubicBezTo>
                          <a:pt x="40" y="36"/>
                          <a:pt x="40" y="36"/>
                          <a:pt x="40" y="36"/>
                        </a:cubicBezTo>
                        <a:cubicBezTo>
                          <a:pt x="41" y="36"/>
                          <a:pt x="41" y="36"/>
                          <a:pt x="41" y="36"/>
                        </a:cubicBezTo>
                        <a:cubicBezTo>
                          <a:pt x="41" y="36"/>
                          <a:pt x="41" y="36"/>
                          <a:pt x="41" y="36"/>
                        </a:cubicBezTo>
                        <a:cubicBezTo>
                          <a:pt x="41" y="36"/>
                          <a:pt x="41" y="36"/>
                          <a:pt x="41" y="36"/>
                        </a:cubicBezTo>
                        <a:cubicBezTo>
                          <a:pt x="41" y="36"/>
                          <a:pt x="41" y="36"/>
                          <a:pt x="41" y="36"/>
                        </a:cubicBezTo>
                        <a:cubicBezTo>
                          <a:pt x="42" y="36"/>
                          <a:pt x="42" y="36"/>
                          <a:pt x="42" y="36"/>
                        </a:cubicBezTo>
                        <a:cubicBezTo>
                          <a:pt x="42" y="36"/>
                          <a:pt x="42" y="36"/>
                          <a:pt x="42" y="36"/>
                        </a:cubicBezTo>
                        <a:cubicBezTo>
                          <a:pt x="43" y="37"/>
                          <a:pt x="43" y="37"/>
                          <a:pt x="43" y="37"/>
                        </a:cubicBezTo>
                        <a:cubicBezTo>
                          <a:pt x="64" y="24"/>
                          <a:pt x="64" y="24"/>
                          <a:pt x="64" y="24"/>
                        </a:cubicBezTo>
                        <a:cubicBezTo>
                          <a:pt x="63" y="24"/>
                          <a:pt x="62" y="23"/>
                          <a:pt x="61" y="22"/>
                        </a:cubicBezTo>
                        <a:cubicBezTo>
                          <a:pt x="61" y="21"/>
                          <a:pt x="61" y="21"/>
                          <a:pt x="61" y="21"/>
                        </a:cubicBezTo>
                        <a:cubicBezTo>
                          <a:pt x="61" y="21"/>
                          <a:pt x="61" y="21"/>
                          <a:pt x="61" y="21"/>
                        </a:cubicBezTo>
                        <a:cubicBezTo>
                          <a:pt x="61" y="21"/>
                          <a:pt x="61" y="21"/>
                          <a:pt x="61" y="20"/>
                        </a:cubicBezTo>
                        <a:cubicBezTo>
                          <a:pt x="61" y="20"/>
                          <a:pt x="61" y="20"/>
                          <a:pt x="61" y="20"/>
                        </a:cubicBezTo>
                        <a:cubicBezTo>
                          <a:pt x="61" y="20"/>
                          <a:pt x="61" y="20"/>
                          <a:pt x="61" y="20"/>
                        </a:cubicBezTo>
                        <a:cubicBezTo>
                          <a:pt x="61" y="20"/>
                          <a:pt x="61" y="20"/>
                          <a:pt x="61" y="20"/>
                        </a:cubicBezTo>
                        <a:cubicBezTo>
                          <a:pt x="61" y="20"/>
                          <a:pt x="61" y="20"/>
                          <a:pt x="61" y="20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7"/>
                          <a:pt x="61" y="17"/>
                          <a:pt x="61" y="17"/>
                        </a:cubicBezTo>
                        <a:cubicBezTo>
                          <a:pt x="61" y="17"/>
                          <a:pt x="61" y="17"/>
                          <a:pt x="61" y="17"/>
                        </a:cubicBezTo>
                        <a:cubicBezTo>
                          <a:pt x="62" y="17"/>
                          <a:pt x="62" y="17"/>
                          <a:pt x="62" y="17"/>
                        </a:cubicBezTo>
                        <a:cubicBezTo>
                          <a:pt x="62" y="17"/>
                          <a:pt x="62" y="17"/>
                          <a:pt x="62" y="17"/>
                        </a:cubicBezTo>
                        <a:cubicBezTo>
                          <a:pt x="62" y="16"/>
                          <a:pt x="62" y="16"/>
                          <a:pt x="62" y="16"/>
                        </a:cubicBezTo>
                        <a:cubicBezTo>
                          <a:pt x="62" y="16"/>
                          <a:pt x="62" y="16"/>
                          <a:pt x="62" y="16"/>
                        </a:cubicBezTo>
                        <a:cubicBezTo>
                          <a:pt x="62" y="16"/>
                          <a:pt x="62" y="16"/>
                          <a:pt x="62" y="16"/>
                        </a:cubicBezTo>
                        <a:cubicBezTo>
                          <a:pt x="63" y="16"/>
                          <a:pt x="63" y="16"/>
                          <a:pt x="63" y="16"/>
                        </a:cubicBezTo>
                        <a:cubicBezTo>
                          <a:pt x="63" y="16"/>
                          <a:pt x="63" y="16"/>
                          <a:pt x="63" y="16"/>
                        </a:cubicBezTo>
                        <a:cubicBezTo>
                          <a:pt x="63" y="16"/>
                          <a:pt x="63" y="16"/>
                          <a:pt x="63" y="16"/>
                        </a:cubicBezTo>
                        <a:cubicBezTo>
                          <a:pt x="63" y="15"/>
                          <a:pt x="63" y="15"/>
                          <a:pt x="63" y="15"/>
                        </a:cubicBezTo>
                        <a:cubicBezTo>
                          <a:pt x="63" y="15"/>
                          <a:pt x="63" y="15"/>
                          <a:pt x="63" y="15"/>
                        </a:cubicBezTo>
                        <a:cubicBezTo>
                          <a:pt x="64" y="15"/>
                          <a:pt x="64" y="15"/>
                          <a:pt x="64" y="15"/>
                        </a:cubicBezTo>
                        <a:cubicBezTo>
                          <a:pt x="64" y="15"/>
                          <a:pt x="64" y="15"/>
                          <a:pt x="64" y="15"/>
                        </a:cubicBezTo>
                        <a:cubicBezTo>
                          <a:pt x="64" y="15"/>
                          <a:pt x="64" y="15"/>
                          <a:pt x="64" y="15"/>
                        </a:cubicBezTo>
                        <a:cubicBezTo>
                          <a:pt x="64" y="15"/>
                          <a:pt x="64" y="15"/>
                          <a:pt x="64" y="15"/>
                        </a:cubicBezTo>
                        <a:cubicBezTo>
                          <a:pt x="64" y="15"/>
                          <a:pt x="64" y="15"/>
                          <a:pt x="64" y="15"/>
                        </a:cubicBezTo>
                        <a:cubicBezTo>
                          <a:pt x="38" y="0"/>
                          <a:pt x="38" y="0"/>
                          <a:pt x="38" y="0"/>
                        </a:cubicBezTo>
                        <a:cubicBezTo>
                          <a:pt x="28" y="6"/>
                          <a:pt x="28" y="6"/>
                          <a:pt x="28" y="6"/>
                        </a:cubicBezTo>
                        <a:cubicBezTo>
                          <a:pt x="28" y="6"/>
                          <a:pt x="28" y="6"/>
                          <a:pt x="28" y="6"/>
                        </a:cubicBezTo>
                        <a:cubicBezTo>
                          <a:pt x="28" y="6"/>
                          <a:pt x="28" y="6"/>
                          <a:pt x="28" y="6"/>
                        </a:cubicBezTo>
                        <a:cubicBezTo>
                          <a:pt x="28" y="6"/>
                          <a:pt x="28" y="6"/>
                          <a:pt x="28" y="6"/>
                        </a:cubicBezTo>
                        <a:cubicBezTo>
                          <a:pt x="28" y="6"/>
                          <a:pt x="28" y="6"/>
                          <a:pt x="28" y="6"/>
                        </a:cubicBezTo>
                        <a:cubicBezTo>
                          <a:pt x="28" y="7"/>
                          <a:pt x="28" y="7"/>
                          <a:pt x="28" y="7"/>
                        </a:cubicBezTo>
                        <a:cubicBezTo>
                          <a:pt x="28" y="7"/>
                          <a:pt x="28" y="7"/>
                          <a:pt x="28" y="7"/>
                        </a:cubicBezTo>
                        <a:cubicBezTo>
                          <a:pt x="28" y="7"/>
                          <a:pt x="28" y="7"/>
                          <a:pt x="28" y="7"/>
                        </a:cubicBezTo>
                        <a:cubicBezTo>
                          <a:pt x="27" y="7"/>
                          <a:pt x="27" y="7"/>
                          <a:pt x="27" y="7"/>
                        </a:cubicBezTo>
                        <a:cubicBezTo>
                          <a:pt x="27" y="7"/>
                          <a:pt x="27" y="7"/>
                          <a:pt x="27" y="7"/>
                        </a:cubicBezTo>
                        <a:cubicBezTo>
                          <a:pt x="27" y="8"/>
                          <a:pt x="27" y="8"/>
                          <a:pt x="27" y="8"/>
                        </a:cubicBezTo>
                        <a:cubicBezTo>
                          <a:pt x="27" y="9"/>
                          <a:pt x="27" y="9"/>
                          <a:pt x="27" y="9"/>
                        </a:cubicBezTo>
                        <a:cubicBezTo>
                          <a:pt x="27" y="9"/>
                          <a:pt x="27" y="9"/>
                          <a:pt x="27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6" y="10"/>
                          <a:pt x="25" y="11"/>
                          <a:pt x="24" y="12"/>
                        </a:cubicBezTo>
                        <a:cubicBezTo>
                          <a:pt x="23" y="12"/>
                          <a:pt x="23" y="12"/>
                          <a:pt x="22" y="13"/>
                        </a:cubicBezTo>
                        <a:cubicBezTo>
                          <a:pt x="22" y="13"/>
                          <a:pt x="22" y="13"/>
                          <a:pt x="22" y="13"/>
                        </a:cubicBezTo>
                        <a:cubicBezTo>
                          <a:pt x="21" y="13"/>
                          <a:pt x="21" y="13"/>
                          <a:pt x="21" y="13"/>
                        </a:cubicBezTo>
                        <a:cubicBezTo>
                          <a:pt x="21" y="13"/>
                          <a:pt x="21" y="13"/>
                          <a:pt x="21" y="13"/>
                        </a:cubicBezTo>
                        <a:cubicBezTo>
                          <a:pt x="20" y="14"/>
                          <a:pt x="20" y="14"/>
                          <a:pt x="20" y="14"/>
                        </a:cubicBezTo>
                        <a:cubicBezTo>
                          <a:pt x="20" y="14"/>
                          <a:pt x="20" y="14"/>
                          <a:pt x="20" y="14"/>
                        </a:cubicBezTo>
                        <a:cubicBezTo>
                          <a:pt x="20" y="14"/>
                          <a:pt x="20" y="14"/>
                          <a:pt x="20" y="14"/>
                        </a:cubicBezTo>
                        <a:cubicBezTo>
                          <a:pt x="19" y="14"/>
                          <a:pt x="19" y="14"/>
                          <a:pt x="19" y="14"/>
                        </a:cubicBezTo>
                        <a:cubicBezTo>
                          <a:pt x="19" y="14"/>
                          <a:pt x="19" y="14"/>
                          <a:pt x="19" y="14"/>
                        </a:cubicBezTo>
                        <a:cubicBezTo>
                          <a:pt x="19" y="14"/>
                          <a:pt x="19" y="14"/>
                          <a:pt x="19" y="14"/>
                        </a:cubicBezTo>
                        <a:cubicBezTo>
                          <a:pt x="16" y="15"/>
                          <a:pt x="14" y="16"/>
                          <a:pt x="11" y="16"/>
                        </a:cubicBezTo>
                        <a:cubicBezTo>
                          <a:pt x="10" y="16"/>
                          <a:pt x="10" y="16"/>
                          <a:pt x="10" y="16"/>
                        </a:cubicBezTo>
                        <a:cubicBezTo>
                          <a:pt x="0" y="22"/>
                          <a:pt x="0" y="22"/>
                          <a:pt x="0" y="22"/>
                        </a:cubicBezTo>
                        <a:lnTo>
                          <a:pt x="26" y="37"/>
                        </a:lnTo>
                        <a:close/>
                        <a:moveTo>
                          <a:pt x="46" y="18"/>
                        </a:moveTo>
                        <a:cubicBezTo>
                          <a:pt x="46" y="18"/>
                          <a:pt x="46" y="18"/>
                          <a:pt x="46" y="18"/>
                        </a:cubicBezTo>
                        <a:cubicBezTo>
                          <a:pt x="46" y="18"/>
                          <a:pt x="46" y="18"/>
                          <a:pt x="46" y="18"/>
                        </a:cubicBezTo>
                        <a:cubicBezTo>
                          <a:pt x="47" y="18"/>
                          <a:pt x="47" y="18"/>
                          <a:pt x="47" y="18"/>
                        </a:cubicBezTo>
                        <a:cubicBezTo>
                          <a:pt x="47" y="19"/>
                          <a:pt x="47" y="19"/>
                          <a:pt x="47" y="19"/>
                        </a:cubicBezTo>
                        <a:cubicBezTo>
                          <a:pt x="48" y="19"/>
                          <a:pt x="48" y="19"/>
                          <a:pt x="48" y="19"/>
                        </a:cubicBezTo>
                        <a:cubicBezTo>
                          <a:pt x="48" y="20"/>
                          <a:pt x="48" y="20"/>
                          <a:pt x="48" y="20"/>
                        </a:cubicBezTo>
                        <a:cubicBezTo>
                          <a:pt x="48" y="20"/>
                          <a:pt x="48" y="20"/>
                          <a:pt x="48" y="20"/>
                        </a:cubicBezTo>
                        <a:cubicBezTo>
                          <a:pt x="48" y="20"/>
                          <a:pt x="48" y="20"/>
                          <a:pt x="48" y="20"/>
                        </a:cubicBezTo>
                        <a:cubicBezTo>
                          <a:pt x="48" y="20"/>
                          <a:pt x="48" y="20"/>
                          <a:pt x="48" y="20"/>
                        </a:cubicBezTo>
                        <a:cubicBezTo>
                          <a:pt x="48" y="20"/>
                          <a:pt x="48" y="20"/>
                          <a:pt x="48" y="20"/>
                        </a:cubicBezTo>
                        <a:cubicBezTo>
                          <a:pt x="48" y="21"/>
                          <a:pt x="48" y="21"/>
                          <a:pt x="48" y="21"/>
                        </a:cubicBezTo>
                        <a:cubicBezTo>
                          <a:pt x="48" y="21"/>
                          <a:pt x="48" y="21"/>
                          <a:pt x="48" y="21"/>
                        </a:cubicBezTo>
                        <a:cubicBezTo>
                          <a:pt x="48" y="21"/>
                          <a:pt x="48" y="21"/>
                          <a:pt x="48" y="21"/>
                        </a:cubicBezTo>
                        <a:cubicBezTo>
                          <a:pt x="48" y="23"/>
                          <a:pt x="47" y="25"/>
                          <a:pt x="45" y="26"/>
                        </a:cubicBezTo>
                        <a:cubicBezTo>
                          <a:pt x="41" y="28"/>
                          <a:pt x="35" y="28"/>
                          <a:pt x="31" y="26"/>
                        </a:cubicBezTo>
                        <a:cubicBezTo>
                          <a:pt x="30" y="25"/>
                          <a:pt x="29" y="25"/>
                          <a:pt x="29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29" y="24"/>
                          <a:pt x="29" y="24"/>
                          <a:pt x="29" y="24"/>
                        </a:cubicBezTo>
                        <a:cubicBezTo>
                          <a:pt x="29" y="24"/>
                          <a:pt x="29" y="24"/>
                          <a:pt x="29" y="24"/>
                        </a:cubicBezTo>
                        <a:cubicBezTo>
                          <a:pt x="29" y="24"/>
                          <a:pt x="29" y="24"/>
                          <a:pt x="29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3"/>
                          <a:pt x="28" y="23"/>
                          <a:pt x="28" y="23"/>
                        </a:cubicBezTo>
                        <a:cubicBezTo>
                          <a:pt x="28" y="23"/>
                          <a:pt x="28" y="23"/>
                          <a:pt x="28" y="23"/>
                        </a:cubicBezTo>
                        <a:cubicBezTo>
                          <a:pt x="28" y="23"/>
                          <a:pt x="28" y="23"/>
                          <a:pt x="28" y="23"/>
                        </a:cubicBezTo>
                        <a:cubicBezTo>
                          <a:pt x="28" y="23"/>
                          <a:pt x="28" y="23"/>
                          <a:pt x="28" y="23"/>
                        </a:cubicBezTo>
                        <a:cubicBezTo>
                          <a:pt x="28" y="23"/>
                          <a:pt x="28" y="23"/>
                          <a:pt x="28" y="23"/>
                        </a:cubicBezTo>
                        <a:cubicBezTo>
                          <a:pt x="28" y="23"/>
                          <a:pt x="28" y="23"/>
                          <a:pt x="28" y="23"/>
                        </a:cubicBezTo>
                        <a:cubicBezTo>
                          <a:pt x="28" y="22"/>
                          <a:pt x="28" y="22"/>
                          <a:pt x="28" y="21"/>
                        </a:cubicBezTo>
                        <a:cubicBezTo>
                          <a:pt x="28" y="21"/>
                          <a:pt x="28" y="21"/>
                          <a:pt x="28" y="21"/>
                        </a:cubicBezTo>
                        <a:cubicBezTo>
                          <a:pt x="28" y="21"/>
                          <a:pt x="28" y="21"/>
                          <a:pt x="28" y="21"/>
                        </a:cubicBezTo>
                        <a:cubicBezTo>
                          <a:pt x="28" y="21"/>
                          <a:pt x="28" y="21"/>
                          <a:pt x="28" y="21"/>
                        </a:cubicBezTo>
                        <a:cubicBezTo>
                          <a:pt x="28" y="21"/>
                          <a:pt x="28" y="21"/>
                          <a:pt x="28" y="21"/>
                        </a:cubicBezTo>
                        <a:cubicBezTo>
                          <a:pt x="28" y="21"/>
                          <a:pt x="28" y="21"/>
                          <a:pt x="28" y="21"/>
                        </a:cubicBezTo>
                        <a:cubicBezTo>
                          <a:pt x="28" y="21"/>
                          <a:pt x="28" y="21"/>
                          <a:pt x="28" y="21"/>
                        </a:cubicBezTo>
                        <a:cubicBezTo>
                          <a:pt x="28" y="21"/>
                          <a:pt x="28" y="21"/>
                          <a:pt x="28" y="21"/>
                        </a:cubicBezTo>
                        <a:cubicBezTo>
                          <a:pt x="28" y="21"/>
                          <a:pt x="28" y="21"/>
                          <a:pt x="28" y="21"/>
                        </a:cubicBezTo>
                        <a:cubicBezTo>
                          <a:pt x="28" y="21"/>
                          <a:pt x="28" y="21"/>
                          <a:pt x="28" y="21"/>
                        </a:cubicBezTo>
                        <a:cubicBezTo>
                          <a:pt x="28" y="20"/>
                          <a:pt x="28" y="20"/>
                          <a:pt x="28" y="20"/>
                        </a:cubicBezTo>
                        <a:cubicBezTo>
                          <a:pt x="28" y="20"/>
                          <a:pt x="28" y="20"/>
                          <a:pt x="28" y="20"/>
                        </a:cubicBezTo>
                        <a:cubicBezTo>
                          <a:pt x="28" y="20"/>
                          <a:pt x="28" y="20"/>
                          <a:pt x="28" y="20"/>
                        </a:cubicBezTo>
                        <a:cubicBezTo>
                          <a:pt x="28" y="20"/>
                          <a:pt x="28" y="20"/>
                          <a:pt x="28" y="20"/>
                        </a:cubicBezTo>
                        <a:cubicBezTo>
                          <a:pt x="28" y="20"/>
                          <a:pt x="28" y="20"/>
                          <a:pt x="28" y="20"/>
                        </a:cubicBezTo>
                        <a:cubicBezTo>
                          <a:pt x="28" y="20"/>
                          <a:pt x="28" y="20"/>
                          <a:pt x="28" y="20"/>
                        </a:cubicBezTo>
                        <a:cubicBezTo>
                          <a:pt x="28" y="20"/>
                          <a:pt x="28" y="20"/>
                          <a:pt x="28" y="20"/>
                        </a:cubicBezTo>
                        <a:cubicBezTo>
                          <a:pt x="28" y="20"/>
                          <a:pt x="28" y="20"/>
                          <a:pt x="28" y="20"/>
                        </a:cubicBezTo>
                        <a:cubicBezTo>
                          <a:pt x="28" y="19"/>
                          <a:pt x="28" y="19"/>
                          <a:pt x="28" y="19"/>
                        </a:cubicBezTo>
                        <a:cubicBezTo>
                          <a:pt x="28" y="19"/>
                          <a:pt x="28" y="19"/>
                          <a:pt x="28" y="19"/>
                        </a:cubicBezTo>
                        <a:cubicBezTo>
                          <a:pt x="29" y="19"/>
                          <a:pt x="29" y="19"/>
                          <a:pt x="29" y="19"/>
                        </a:cubicBezTo>
                        <a:cubicBezTo>
                          <a:pt x="29" y="19"/>
                          <a:pt x="29" y="19"/>
                          <a:pt x="29" y="19"/>
                        </a:cubicBezTo>
                        <a:cubicBezTo>
                          <a:pt x="29" y="19"/>
                          <a:pt x="29" y="19"/>
                          <a:pt x="29" y="19"/>
                        </a:cubicBezTo>
                        <a:cubicBezTo>
                          <a:pt x="29" y="19"/>
                          <a:pt x="29" y="19"/>
                          <a:pt x="29" y="19"/>
                        </a:cubicBezTo>
                        <a:cubicBezTo>
                          <a:pt x="29" y="19"/>
                          <a:pt x="29" y="19"/>
                          <a:pt x="29" y="19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30" y="18"/>
                          <a:pt x="30" y="18"/>
                          <a:pt x="30" y="18"/>
                        </a:cubicBezTo>
                        <a:cubicBezTo>
                          <a:pt x="30" y="18"/>
                          <a:pt x="30" y="18"/>
                          <a:pt x="30" y="18"/>
                        </a:cubicBezTo>
                        <a:cubicBezTo>
                          <a:pt x="30" y="18"/>
                          <a:pt x="30" y="18"/>
                          <a:pt x="30" y="18"/>
                        </a:cubicBezTo>
                        <a:cubicBezTo>
                          <a:pt x="30" y="18"/>
                          <a:pt x="30" y="18"/>
                          <a:pt x="30" y="18"/>
                        </a:cubicBezTo>
                        <a:cubicBezTo>
                          <a:pt x="30" y="17"/>
                          <a:pt x="30" y="17"/>
                          <a:pt x="30" y="17"/>
                        </a:cubicBezTo>
                        <a:cubicBezTo>
                          <a:pt x="30" y="17"/>
                          <a:pt x="30" y="17"/>
                          <a:pt x="30" y="17"/>
                        </a:cubicBezTo>
                        <a:cubicBezTo>
                          <a:pt x="31" y="17"/>
                          <a:pt x="31" y="17"/>
                          <a:pt x="31" y="17"/>
                        </a:cubicBezTo>
                        <a:cubicBezTo>
                          <a:pt x="31" y="17"/>
                          <a:pt x="31" y="17"/>
                          <a:pt x="31" y="17"/>
                        </a:cubicBezTo>
                        <a:cubicBezTo>
                          <a:pt x="31" y="17"/>
                          <a:pt x="31" y="17"/>
                          <a:pt x="31" y="17"/>
                        </a:cubicBezTo>
                        <a:cubicBezTo>
                          <a:pt x="32" y="17"/>
                          <a:pt x="32" y="17"/>
                          <a:pt x="32" y="17"/>
                        </a:cubicBezTo>
                        <a:cubicBezTo>
                          <a:pt x="32" y="16"/>
                          <a:pt x="32" y="16"/>
                          <a:pt x="32" y="16"/>
                        </a:cubicBezTo>
                        <a:cubicBezTo>
                          <a:pt x="33" y="16"/>
                          <a:pt x="33" y="16"/>
                          <a:pt x="33" y="16"/>
                        </a:cubicBezTo>
                        <a:cubicBezTo>
                          <a:pt x="33" y="16"/>
                          <a:pt x="33" y="16"/>
                          <a:pt x="33" y="16"/>
                        </a:cubicBezTo>
                        <a:cubicBezTo>
                          <a:pt x="33" y="16"/>
                          <a:pt x="33" y="16"/>
                          <a:pt x="33" y="16"/>
                        </a:cubicBezTo>
                        <a:cubicBezTo>
                          <a:pt x="33" y="16"/>
                          <a:pt x="33" y="16"/>
                          <a:pt x="33" y="16"/>
                        </a:cubicBezTo>
                        <a:cubicBezTo>
                          <a:pt x="34" y="16"/>
                          <a:pt x="34" y="16"/>
                          <a:pt x="34" y="16"/>
                        </a:cubicBezTo>
                        <a:cubicBezTo>
                          <a:pt x="34" y="16"/>
                          <a:pt x="34" y="16"/>
                          <a:pt x="34" y="16"/>
                        </a:cubicBezTo>
                        <a:cubicBezTo>
                          <a:pt x="35" y="16"/>
                          <a:pt x="35" y="16"/>
                          <a:pt x="35" y="16"/>
                        </a:cubicBezTo>
                        <a:cubicBezTo>
                          <a:pt x="35" y="16"/>
                          <a:pt x="35" y="16"/>
                          <a:pt x="35" y="16"/>
                        </a:cubicBezTo>
                        <a:cubicBezTo>
                          <a:pt x="35" y="16"/>
                          <a:pt x="35" y="16"/>
                          <a:pt x="35" y="16"/>
                        </a:cubicBezTo>
                        <a:cubicBezTo>
                          <a:pt x="36" y="16"/>
                          <a:pt x="36" y="16"/>
                          <a:pt x="36" y="16"/>
                        </a:cubicBezTo>
                        <a:cubicBezTo>
                          <a:pt x="36" y="16"/>
                          <a:pt x="36" y="16"/>
                          <a:pt x="36" y="16"/>
                        </a:cubicBezTo>
                        <a:cubicBezTo>
                          <a:pt x="36" y="16"/>
                          <a:pt x="36" y="16"/>
                          <a:pt x="36" y="16"/>
                        </a:cubicBezTo>
                        <a:cubicBezTo>
                          <a:pt x="36" y="16"/>
                          <a:pt x="36" y="16"/>
                          <a:pt x="36" y="16"/>
                        </a:cubicBezTo>
                        <a:cubicBezTo>
                          <a:pt x="37" y="16"/>
                          <a:pt x="37" y="16"/>
                          <a:pt x="37" y="16"/>
                        </a:cubicBezTo>
                        <a:cubicBezTo>
                          <a:pt x="37" y="16"/>
                          <a:pt x="37" y="16"/>
                          <a:pt x="37" y="16"/>
                        </a:cubicBezTo>
                        <a:cubicBezTo>
                          <a:pt x="38" y="16"/>
                          <a:pt x="38" y="16"/>
                          <a:pt x="38" y="16"/>
                        </a:cubicBezTo>
                        <a:cubicBezTo>
                          <a:pt x="38" y="16"/>
                          <a:pt x="38" y="16"/>
                          <a:pt x="38" y="16"/>
                        </a:cubicBezTo>
                        <a:cubicBezTo>
                          <a:pt x="38" y="16"/>
                          <a:pt x="38" y="16"/>
                          <a:pt x="38" y="16"/>
                        </a:cubicBezTo>
                        <a:cubicBezTo>
                          <a:pt x="39" y="16"/>
                          <a:pt x="39" y="16"/>
                          <a:pt x="39" y="16"/>
                        </a:cubicBezTo>
                        <a:cubicBezTo>
                          <a:pt x="39" y="16"/>
                          <a:pt x="39" y="16"/>
                          <a:pt x="39" y="16"/>
                        </a:cubicBezTo>
                        <a:cubicBezTo>
                          <a:pt x="39" y="16"/>
                          <a:pt x="39" y="16"/>
                          <a:pt x="39" y="16"/>
                        </a:cubicBezTo>
                        <a:cubicBezTo>
                          <a:pt x="40" y="16"/>
                          <a:pt x="40" y="16"/>
                          <a:pt x="40" y="16"/>
                        </a:cubicBezTo>
                        <a:cubicBezTo>
                          <a:pt x="40" y="16"/>
                          <a:pt x="40" y="16"/>
                          <a:pt x="40" y="16"/>
                        </a:cubicBezTo>
                        <a:cubicBezTo>
                          <a:pt x="40" y="16"/>
                          <a:pt x="40" y="16"/>
                          <a:pt x="40" y="16"/>
                        </a:cubicBezTo>
                        <a:cubicBezTo>
                          <a:pt x="41" y="16"/>
                          <a:pt x="41" y="16"/>
                          <a:pt x="41" y="16"/>
                        </a:cubicBezTo>
                        <a:cubicBezTo>
                          <a:pt x="41" y="16"/>
                          <a:pt x="41" y="16"/>
                          <a:pt x="41" y="16"/>
                        </a:cubicBezTo>
                        <a:cubicBezTo>
                          <a:pt x="41" y="16"/>
                          <a:pt x="41" y="16"/>
                          <a:pt x="41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3" y="16"/>
                          <a:pt x="43" y="16"/>
                          <a:pt x="43" y="16"/>
                        </a:cubicBezTo>
                        <a:cubicBezTo>
                          <a:pt x="43" y="16"/>
                          <a:pt x="43" y="16"/>
                          <a:pt x="43" y="16"/>
                        </a:cubicBezTo>
                        <a:cubicBezTo>
                          <a:pt x="43" y="16"/>
                          <a:pt x="43" y="16"/>
                          <a:pt x="43" y="16"/>
                        </a:cubicBezTo>
                        <a:cubicBezTo>
                          <a:pt x="44" y="17"/>
                          <a:pt x="44" y="17"/>
                          <a:pt x="44" y="17"/>
                        </a:cubicBezTo>
                        <a:cubicBezTo>
                          <a:pt x="44" y="17"/>
                          <a:pt x="44" y="17"/>
                          <a:pt x="44" y="17"/>
                        </a:cubicBezTo>
                        <a:cubicBezTo>
                          <a:pt x="44" y="17"/>
                          <a:pt x="44" y="17"/>
                          <a:pt x="44" y="17"/>
                        </a:cubicBezTo>
                        <a:cubicBezTo>
                          <a:pt x="44" y="17"/>
                          <a:pt x="44" y="17"/>
                          <a:pt x="44" y="17"/>
                        </a:cubicBezTo>
                        <a:cubicBezTo>
                          <a:pt x="45" y="17"/>
                          <a:pt x="45" y="17"/>
                          <a:pt x="45" y="17"/>
                        </a:cubicBezTo>
                        <a:cubicBezTo>
                          <a:pt x="46" y="18"/>
                          <a:pt x="46" y="18"/>
                          <a:pt x="46" y="18"/>
                        </a:cubicBezTo>
                        <a:close/>
                      </a:path>
                    </a:pathLst>
                  </a:custGeom>
                  <a:solidFill>
                    <a:srgbClr val="9CC9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58" name="Freeform 2610">
                    <a:extLst>
                      <a:ext uri="{FF2B5EF4-FFF2-40B4-BE49-F238E27FC236}">
                        <a16:creationId xmlns:a16="http://schemas.microsoft.com/office/drawing/2014/main" id="{AAE33206-F0E8-45C5-BE6A-67915D7218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0" y="3340"/>
                    <a:ext cx="41" cy="23"/>
                  </a:xfrm>
                  <a:custGeom>
                    <a:avLst/>
                    <a:gdLst>
                      <a:gd name="T0" fmla="*/ 41 w 41"/>
                      <a:gd name="T1" fmla="*/ 23 h 23"/>
                      <a:gd name="T2" fmla="*/ 41 w 41"/>
                      <a:gd name="T3" fmla="*/ 23 h 23"/>
                      <a:gd name="T4" fmla="*/ 0 w 41"/>
                      <a:gd name="T5" fmla="*/ 0 h 23"/>
                      <a:gd name="T6" fmla="*/ 41 w 41"/>
                      <a:gd name="T7" fmla="*/ 23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1" h="23">
                        <a:moveTo>
                          <a:pt x="41" y="23"/>
                        </a:moveTo>
                        <a:lnTo>
                          <a:pt x="41" y="23"/>
                        </a:lnTo>
                        <a:lnTo>
                          <a:pt x="0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rgbClr val="5B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59" name="Freeform 2611">
                    <a:extLst>
                      <a:ext uri="{FF2B5EF4-FFF2-40B4-BE49-F238E27FC236}">
                        <a16:creationId xmlns:a16="http://schemas.microsoft.com/office/drawing/2014/main" id="{5AC3F572-1295-4E46-AE0C-A4EAD93EBD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5" y="3336"/>
                    <a:ext cx="76" cy="67"/>
                  </a:xfrm>
                  <a:custGeom>
                    <a:avLst/>
                    <a:gdLst>
                      <a:gd name="T0" fmla="*/ 0 w 76"/>
                      <a:gd name="T1" fmla="*/ 45 h 67"/>
                      <a:gd name="T2" fmla="*/ 0 w 76"/>
                      <a:gd name="T3" fmla="*/ 67 h 67"/>
                      <a:gd name="T4" fmla="*/ 76 w 76"/>
                      <a:gd name="T5" fmla="*/ 21 h 67"/>
                      <a:gd name="T6" fmla="*/ 76 w 76"/>
                      <a:gd name="T7" fmla="*/ 0 h 67"/>
                      <a:gd name="T8" fmla="*/ 0 w 76"/>
                      <a:gd name="T9" fmla="*/ 45 h 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6" h="67">
                        <a:moveTo>
                          <a:pt x="0" y="45"/>
                        </a:moveTo>
                        <a:lnTo>
                          <a:pt x="0" y="67"/>
                        </a:lnTo>
                        <a:lnTo>
                          <a:pt x="76" y="21"/>
                        </a:lnTo>
                        <a:lnTo>
                          <a:pt x="76" y="0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60" name="Freeform 2612">
                    <a:extLst>
                      <a:ext uri="{FF2B5EF4-FFF2-40B4-BE49-F238E27FC236}">
                        <a16:creationId xmlns:a16="http://schemas.microsoft.com/office/drawing/2014/main" id="{3C96B305-F69B-4FCE-840F-477FA72E88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9" y="3299"/>
                    <a:ext cx="140" cy="82"/>
                  </a:xfrm>
                  <a:custGeom>
                    <a:avLst/>
                    <a:gdLst>
                      <a:gd name="T0" fmla="*/ 70 w 90"/>
                      <a:gd name="T1" fmla="*/ 19 h 52"/>
                      <a:gd name="T2" fmla="*/ 70 w 90"/>
                      <a:gd name="T3" fmla="*/ 19 h 52"/>
                      <a:gd name="T4" fmla="*/ 70 w 90"/>
                      <a:gd name="T5" fmla="*/ 19 h 52"/>
                      <a:gd name="T6" fmla="*/ 70 w 90"/>
                      <a:gd name="T7" fmla="*/ 19 h 52"/>
                      <a:gd name="T8" fmla="*/ 69 w 90"/>
                      <a:gd name="T9" fmla="*/ 19 h 52"/>
                      <a:gd name="T10" fmla="*/ 69 w 90"/>
                      <a:gd name="T11" fmla="*/ 20 h 52"/>
                      <a:gd name="T12" fmla="*/ 69 w 90"/>
                      <a:gd name="T13" fmla="*/ 20 h 52"/>
                      <a:gd name="T14" fmla="*/ 68 w 90"/>
                      <a:gd name="T15" fmla="*/ 20 h 52"/>
                      <a:gd name="T16" fmla="*/ 68 w 90"/>
                      <a:gd name="T17" fmla="*/ 21 h 52"/>
                      <a:gd name="T18" fmla="*/ 67 w 90"/>
                      <a:gd name="T19" fmla="*/ 21 h 52"/>
                      <a:gd name="T20" fmla="*/ 67 w 90"/>
                      <a:gd name="T21" fmla="*/ 22 h 52"/>
                      <a:gd name="T22" fmla="*/ 67 w 90"/>
                      <a:gd name="T23" fmla="*/ 22 h 52"/>
                      <a:gd name="T24" fmla="*/ 67 w 90"/>
                      <a:gd name="T25" fmla="*/ 22 h 52"/>
                      <a:gd name="T26" fmla="*/ 67 w 90"/>
                      <a:gd name="T27" fmla="*/ 22 h 52"/>
                      <a:gd name="T28" fmla="*/ 67 w 90"/>
                      <a:gd name="T29" fmla="*/ 23 h 52"/>
                      <a:gd name="T30" fmla="*/ 67 w 90"/>
                      <a:gd name="T31" fmla="*/ 23 h 52"/>
                      <a:gd name="T32" fmla="*/ 67 w 90"/>
                      <a:gd name="T33" fmla="*/ 23 h 52"/>
                      <a:gd name="T34" fmla="*/ 67 w 90"/>
                      <a:gd name="T35" fmla="*/ 24 h 52"/>
                      <a:gd name="T36" fmla="*/ 67 w 90"/>
                      <a:gd name="T37" fmla="*/ 24 h 52"/>
                      <a:gd name="T38" fmla="*/ 67 w 90"/>
                      <a:gd name="T39" fmla="*/ 24 h 52"/>
                      <a:gd name="T40" fmla="*/ 67 w 90"/>
                      <a:gd name="T41" fmla="*/ 25 h 52"/>
                      <a:gd name="T42" fmla="*/ 70 w 90"/>
                      <a:gd name="T43" fmla="*/ 28 h 52"/>
                      <a:gd name="T44" fmla="*/ 48 w 90"/>
                      <a:gd name="T45" fmla="*/ 40 h 52"/>
                      <a:gd name="T46" fmla="*/ 47 w 90"/>
                      <a:gd name="T47" fmla="*/ 40 h 52"/>
                      <a:gd name="T48" fmla="*/ 47 w 90"/>
                      <a:gd name="T49" fmla="*/ 40 h 52"/>
                      <a:gd name="T50" fmla="*/ 46 w 90"/>
                      <a:gd name="T51" fmla="*/ 40 h 52"/>
                      <a:gd name="T52" fmla="*/ 46 w 90"/>
                      <a:gd name="T53" fmla="*/ 39 h 52"/>
                      <a:gd name="T54" fmla="*/ 45 w 90"/>
                      <a:gd name="T55" fmla="*/ 39 h 52"/>
                      <a:gd name="T56" fmla="*/ 44 w 90"/>
                      <a:gd name="T57" fmla="*/ 39 h 52"/>
                      <a:gd name="T58" fmla="*/ 43 w 90"/>
                      <a:gd name="T59" fmla="*/ 39 h 52"/>
                      <a:gd name="T60" fmla="*/ 43 w 90"/>
                      <a:gd name="T61" fmla="*/ 39 h 52"/>
                      <a:gd name="T62" fmla="*/ 42 w 90"/>
                      <a:gd name="T63" fmla="*/ 39 h 52"/>
                      <a:gd name="T64" fmla="*/ 41 w 90"/>
                      <a:gd name="T65" fmla="*/ 39 h 52"/>
                      <a:gd name="T66" fmla="*/ 41 w 90"/>
                      <a:gd name="T67" fmla="*/ 39 h 52"/>
                      <a:gd name="T68" fmla="*/ 40 w 90"/>
                      <a:gd name="T69" fmla="*/ 39 h 52"/>
                      <a:gd name="T70" fmla="*/ 40 w 90"/>
                      <a:gd name="T71" fmla="*/ 39 h 52"/>
                      <a:gd name="T72" fmla="*/ 39 w 90"/>
                      <a:gd name="T73" fmla="*/ 39 h 52"/>
                      <a:gd name="T74" fmla="*/ 38 w 90"/>
                      <a:gd name="T75" fmla="*/ 39 h 52"/>
                      <a:gd name="T76" fmla="*/ 37 w 90"/>
                      <a:gd name="T77" fmla="*/ 39 h 52"/>
                      <a:gd name="T78" fmla="*/ 37 w 90"/>
                      <a:gd name="T79" fmla="*/ 39 h 52"/>
                      <a:gd name="T80" fmla="*/ 36 w 90"/>
                      <a:gd name="T81" fmla="*/ 39 h 52"/>
                      <a:gd name="T82" fmla="*/ 35 w 90"/>
                      <a:gd name="T83" fmla="*/ 40 h 52"/>
                      <a:gd name="T84" fmla="*/ 34 w 90"/>
                      <a:gd name="T85" fmla="*/ 40 h 52"/>
                      <a:gd name="T86" fmla="*/ 33 w 90"/>
                      <a:gd name="T87" fmla="*/ 40 h 52"/>
                      <a:gd name="T88" fmla="*/ 6 w 90"/>
                      <a:gd name="T89" fmla="*/ 26 h 52"/>
                      <a:gd name="T90" fmla="*/ 41 w 90"/>
                      <a:gd name="T91" fmla="*/ 52 h 52"/>
                      <a:gd name="T92" fmla="*/ 50 w 90"/>
                      <a:gd name="T93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90" h="52">
                        <a:moveTo>
                          <a:pt x="44" y="4"/>
                        </a:moveTo>
                        <a:cubicBezTo>
                          <a:pt x="70" y="19"/>
                          <a:pt x="70" y="19"/>
                          <a:pt x="70" y="19"/>
                        </a:cubicBezTo>
                        <a:cubicBezTo>
                          <a:pt x="70" y="19"/>
                          <a:pt x="70" y="19"/>
                          <a:pt x="70" y="19"/>
                        </a:cubicBezTo>
                        <a:cubicBezTo>
                          <a:pt x="70" y="19"/>
                          <a:pt x="70" y="19"/>
                          <a:pt x="70" y="19"/>
                        </a:cubicBezTo>
                        <a:cubicBezTo>
                          <a:pt x="70" y="19"/>
                          <a:pt x="70" y="19"/>
                          <a:pt x="70" y="19"/>
                        </a:cubicBezTo>
                        <a:cubicBezTo>
                          <a:pt x="70" y="19"/>
                          <a:pt x="70" y="19"/>
                          <a:pt x="70" y="19"/>
                        </a:cubicBezTo>
                        <a:cubicBezTo>
                          <a:pt x="70" y="19"/>
                          <a:pt x="70" y="19"/>
                          <a:pt x="70" y="19"/>
                        </a:cubicBezTo>
                        <a:cubicBezTo>
                          <a:pt x="70" y="19"/>
                          <a:pt x="70" y="19"/>
                          <a:pt x="70" y="19"/>
                        </a:cubicBezTo>
                        <a:cubicBezTo>
                          <a:pt x="69" y="19"/>
                          <a:pt x="69" y="19"/>
                          <a:pt x="69" y="19"/>
                        </a:cubicBezTo>
                        <a:cubicBezTo>
                          <a:pt x="69" y="19"/>
                          <a:pt x="69" y="19"/>
                          <a:pt x="69" y="19"/>
                        </a:cubicBezTo>
                        <a:cubicBezTo>
                          <a:pt x="69" y="20"/>
                          <a:pt x="69" y="20"/>
                          <a:pt x="69" y="20"/>
                        </a:cubicBezTo>
                        <a:cubicBezTo>
                          <a:pt x="69" y="20"/>
                          <a:pt x="69" y="20"/>
                          <a:pt x="69" y="20"/>
                        </a:cubicBezTo>
                        <a:cubicBezTo>
                          <a:pt x="69" y="20"/>
                          <a:pt x="69" y="20"/>
                          <a:pt x="69" y="20"/>
                        </a:cubicBezTo>
                        <a:cubicBezTo>
                          <a:pt x="69" y="20"/>
                          <a:pt x="69" y="20"/>
                          <a:pt x="69" y="20"/>
                        </a:cubicBezTo>
                        <a:cubicBezTo>
                          <a:pt x="68" y="20"/>
                          <a:pt x="68" y="20"/>
                          <a:pt x="68" y="20"/>
                        </a:cubicBezTo>
                        <a:cubicBezTo>
                          <a:pt x="68" y="20"/>
                          <a:pt x="68" y="20"/>
                          <a:pt x="68" y="20"/>
                        </a:cubicBezTo>
                        <a:cubicBezTo>
                          <a:pt x="68" y="20"/>
                          <a:pt x="68" y="20"/>
                          <a:pt x="68" y="20"/>
                        </a:cubicBezTo>
                        <a:cubicBezTo>
                          <a:pt x="68" y="21"/>
                          <a:pt x="68" y="21"/>
                          <a:pt x="68" y="21"/>
                        </a:cubicBezTo>
                        <a:cubicBezTo>
                          <a:pt x="68" y="21"/>
                          <a:pt x="68" y="21"/>
                          <a:pt x="68" y="21"/>
                        </a:cubicBezTo>
                        <a:cubicBezTo>
                          <a:pt x="67" y="21"/>
                          <a:pt x="67" y="21"/>
                          <a:pt x="67" y="21"/>
                        </a:cubicBezTo>
                        <a:cubicBezTo>
                          <a:pt x="67" y="21"/>
                          <a:pt x="67" y="21"/>
                          <a:pt x="67" y="21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3"/>
                          <a:pt x="67" y="23"/>
                          <a:pt x="67" y="23"/>
                        </a:cubicBezTo>
                        <a:cubicBezTo>
                          <a:pt x="67" y="23"/>
                          <a:pt x="67" y="23"/>
                          <a:pt x="67" y="23"/>
                        </a:cubicBezTo>
                        <a:cubicBezTo>
                          <a:pt x="67" y="23"/>
                          <a:pt x="67" y="23"/>
                          <a:pt x="67" y="23"/>
                        </a:cubicBezTo>
                        <a:cubicBezTo>
                          <a:pt x="67" y="23"/>
                          <a:pt x="67" y="23"/>
                          <a:pt x="67" y="23"/>
                        </a:cubicBezTo>
                        <a:cubicBezTo>
                          <a:pt x="67" y="23"/>
                          <a:pt x="67" y="23"/>
                          <a:pt x="67" y="23"/>
                        </a:cubicBezTo>
                        <a:cubicBezTo>
                          <a:pt x="67" y="23"/>
                          <a:pt x="67" y="23"/>
                          <a:pt x="67" y="23"/>
                        </a:cubicBezTo>
                        <a:cubicBezTo>
                          <a:pt x="67" y="23"/>
                          <a:pt x="67" y="23"/>
                          <a:pt x="67" y="23"/>
                        </a:cubicBezTo>
                        <a:cubicBezTo>
                          <a:pt x="67" y="24"/>
                          <a:pt x="67" y="24"/>
                          <a:pt x="67" y="24"/>
                        </a:cubicBezTo>
                        <a:cubicBezTo>
                          <a:pt x="67" y="24"/>
                          <a:pt x="67" y="24"/>
                          <a:pt x="67" y="24"/>
                        </a:cubicBezTo>
                        <a:cubicBezTo>
                          <a:pt x="67" y="24"/>
                          <a:pt x="67" y="24"/>
                          <a:pt x="67" y="24"/>
                        </a:cubicBezTo>
                        <a:cubicBezTo>
                          <a:pt x="67" y="24"/>
                          <a:pt x="67" y="24"/>
                          <a:pt x="67" y="24"/>
                        </a:cubicBezTo>
                        <a:cubicBezTo>
                          <a:pt x="67" y="24"/>
                          <a:pt x="67" y="24"/>
                          <a:pt x="67" y="24"/>
                        </a:cubicBezTo>
                        <a:cubicBezTo>
                          <a:pt x="67" y="25"/>
                          <a:pt x="67" y="25"/>
                          <a:pt x="67" y="25"/>
                        </a:cubicBezTo>
                        <a:cubicBezTo>
                          <a:pt x="67" y="25"/>
                          <a:pt x="67" y="25"/>
                          <a:pt x="67" y="25"/>
                        </a:cubicBezTo>
                        <a:cubicBezTo>
                          <a:pt x="67" y="26"/>
                          <a:pt x="67" y="26"/>
                          <a:pt x="67" y="26"/>
                        </a:cubicBezTo>
                        <a:cubicBezTo>
                          <a:pt x="68" y="27"/>
                          <a:pt x="69" y="28"/>
                          <a:pt x="70" y="28"/>
                        </a:cubicBezTo>
                        <a:cubicBezTo>
                          <a:pt x="49" y="41"/>
                          <a:pt x="49" y="41"/>
                          <a:pt x="49" y="41"/>
                        </a:cubicBezTo>
                        <a:cubicBezTo>
                          <a:pt x="48" y="40"/>
                          <a:pt x="48" y="40"/>
                          <a:pt x="48" y="40"/>
                        </a:cubicBezTo>
                        <a:cubicBezTo>
                          <a:pt x="48" y="40"/>
                          <a:pt x="48" y="40"/>
                          <a:pt x="48" y="40"/>
                        </a:cubicBezTo>
                        <a:cubicBezTo>
                          <a:pt x="47" y="40"/>
                          <a:pt x="47" y="40"/>
                          <a:pt x="47" y="40"/>
                        </a:cubicBezTo>
                        <a:cubicBezTo>
                          <a:pt x="47" y="40"/>
                          <a:pt x="47" y="40"/>
                          <a:pt x="47" y="40"/>
                        </a:cubicBezTo>
                        <a:cubicBezTo>
                          <a:pt x="47" y="40"/>
                          <a:pt x="47" y="40"/>
                          <a:pt x="47" y="40"/>
                        </a:cubicBezTo>
                        <a:cubicBezTo>
                          <a:pt x="47" y="40"/>
                          <a:pt x="47" y="40"/>
                          <a:pt x="47" y="40"/>
                        </a:cubicBezTo>
                        <a:cubicBezTo>
                          <a:pt x="46" y="40"/>
                          <a:pt x="46" y="40"/>
                          <a:pt x="46" y="40"/>
                        </a:cubicBezTo>
                        <a:cubicBezTo>
                          <a:pt x="46" y="40"/>
                          <a:pt x="46" y="40"/>
                          <a:pt x="46" y="40"/>
                        </a:cubicBezTo>
                        <a:cubicBezTo>
                          <a:pt x="46" y="39"/>
                          <a:pt x="46" y="39"/>
                          <a:pt x="46" y="39"/>
                        </a:cubicBezTo>
                        <a:cubicBezTo>
                          <a:pt x="45" y="39"/>
                          <a:pt x="45" y="39"/>
                          <a:pt x="45" y="39"/>
                        </a:cubicBezTo>
                        <a:cubicBezTo>
                          <a:pt x="45" y="39"/>
                          <a:pt x="45" y="39"/>
                          <a:pt x="45" y="39"/>
                        </a:cubicBezTo>
                        <a:cubicBezTo>
                          <a:pt x="45" y="39"/>
                          <a:pt x="45" y="39"/>
                          <a:pt x="45" y="39"/>
                        </a:cubicBezTo>
                        <a:cubicBezTo>
                          <a:pt x="44" y="39"/>
                          <a:pt x="44" y="39"/>
                          <a:pt x="44" y="39"/>
                        </a:cubicBezTo>
                        <a:cubicBezTo>
                          <a:pt x="44" y="39"/>
                          <a:pt x="44" y="39"/>
                          <a:pt x="44" y="39"/>
                        </a:cubicBezTo>
                        <a:cubicBezTo>
                          <a:pt x="43" y="39"/>
                          <a:pt x="43" y="39"/>
                          <a:pt x="43" y="39"/>
                        </a:cubicBezTo>
                        <a:cubicBezTo>
                          <a:pt x="43" y="39"/>
                          <a:pt x="43" y="39"/>
                          <a:pt x="43" y="39"/>
                        </a:cubicBezTo>
                        <a:cubicBezTo>
                          <a:pt x="43" y="39"/>
                          <a:pt x="43" y="39"/>
                          <a:pt x="43" y="39"/>
                        </a:cubicBezTo>
                        <a:cubicBezTo>
                          <a:pt x="42" y="39"/>
                          <a:pt x="42" y="39"/>
                          <a:pt x="42" y="39"/>
                        </a:cubicBezTo>
                        <a:cubicBezTo>
                          <a:pt x="42" y="39"/>
                          <a:pt x="42" y="39"/>
                          <a:pt x="42" y="39"/>
                        </a:cubicBezTo>
                        <a:cubicBezTo>
                          <a:pt x="41" y="39"/>
                          <a:pt x="41" y="39"/>
                          <a:pt x="41" y="39"/>
                        </a:cubicBezTo>
                        <a:cubicBezTo>
                          <a:pt x="41" y="39"/>
                          <a:pt x="41" y="39"/>
                          <a:pt x="41" y="39"/>
                        </a:cubicBezTo>
                        <a:cubicBezTo>
                          <a:pt x="41" y="39"/>
                          <a:pt x="41" y="39"/>
                          <a:pt x="41" y="39"/>
                        </a:cubicBezTo>
                        <a:cubicBezTo>
                          <a:pt x="41" y="39"/>
                          <a:pt x="41" y="39"/>
                          <a:pt x="41" y="39"/>
                        </a:cubicBezTo>
                        <a:cubicBezTo>
                          <a:pt x="40" y="39"/>
                          <a:pt x="40" y="39"/>
                          <a:pt x="40" y="39"/>
                        </a:cubicBezTo>
                        <a:cubicBezTo>
                          <a:pt x="40" y="39"/>
                          <a:pt x="40" y="39"/>
                          <a:pt x="40" y="39"/>
                        </a:cubicBezTo>
                        <a:cubicBezTo>
                          <a:pt x="40" y="39"/>
                          <a:pt x="40" y="39"/>
                          <a:pt x="40" y="39"/>
                        </a:cubicBezTo>
                        <a:cubicBezTo>
                          <a:pt x="40" y="39"/>
                          <a:pt x="40" y="39"/>
                          <a:pt x="40" y="39"/>
                        </a:cubicBezTo>
                        <a:cubicBezTo>
                          <a:pt x="39" y="39"/>
                          <a:pt x="39" y="39"/>
                          <a:pt x="39" y="39"/>
                        </a:cubicBezTo>
                        <a:cubicBezTo>
                          <a:pt x="39" y="39"/>
                          <a:pt x="39" y="39"/>
                          <a:pt x="39" y="39"/>
                        </a:cubicBezTo>
                        <a:cubicBezTo>
                          <a:pt x="38" y="39"/>
                          <a:pt x="38" y="39"/>
                          <a:pt x="38" y="39"/>
                        </a:cubicBezTo>
                        <a:cubicBezTo>
                          <a:pt x="38" y="39"/>
                          <a:pt x="38" y="39"/>
                          <a:pt x="38" y="39"/>
                        </a:cubicBezTo>
                        <a:cubicBezTo>
                          <a:pt x="37" y="39"/>
                          <a:pt x="37" y="39"/>
                          <a:pt x="37" y="39"/>
                        </a:cubicBezTo>
                        <a:cubicBezTo>
                          <a:pt x="37" y="39"/>
                          <a:pt x="37" y="39"/>
                          <a:pt x="37" y="39"/>
                        </a:cubicBezTo>
                        <a:cubicBezTo>
                          <a:pt x="37" y="39"/>
                          <a:pt x="37" y="39"/>
                          <a:pt x="37" y="39"/>
                        </a:cubicBezTo>
                        <a:cubicBezTo>
                          <a:pt x="37" y="39"/>
                          <a:pt x="37" y="39"/>
                          <a:pt x="37" y="39"/>
                        </a:cubicBezTo>
                        <a:cubicBezTo>
                          <a:pt x="36" y="39"/>
                          <a:pt x="36" y="39"/>
                          <a:pt x="36" y="39"/>
                        </a:cubicBezTo>
                        <a:cubicBezTo>
                          <a:pt x="36" y="39"/>
                          <a:pt x="36" y="39"/>
                          <a:pt x="36" y="39"/>
                        </a:cubicBezTo>
                        <a:cubicBezTo>
                          <a:pt x="35" y="40"/>
                          <a:pt x="35" y="40"/>
                          <a:pt x="35" y="40"/>
                        </a:cubicBezTo>
                        <a:cubicBezTo>
                          <a:pt x="35" y="40"/>
                          <a:pt x="35" y="40"/>
                          <a:pt x="35" y="40"/>
                        </a:cubicBezTo>
                        <a:cubicBezTo>
                          <a:pt x="34" y="40"/>
                          <a:pt x="34" y="40"/>
                          <a:pt x="34" y="40"/>
                        </a:cubicBezTo>
                        <a:cubicBezTo>
                          <a:pt x="34" y="40"/>
                          <a:pt x="34" y="40"/>
                          <a:pt x="34" y="40"/>
                        </a:cubicBezTo>
                        <a:cubicBezTo>
                          <a:pt x="33" y="40"/>
                          <a:pt x="33" y="40"/>
                          <a:pt x="33" y="40"/>
                        </a:cubicBezTo>
                        <a:cubicBezTo>
                          <a:pt x="33" y="40"/>
                          <a:pt x="33" y="40"/>
                          <a:pt x="33" y="40"/>
                        </a:cubicBezTo>
                        <a:cubicBezTo>
                          <a:pt x="32" y="41"/>
                          <a:pt x="32" y="41"/>
                          <a:pt x="32" y="41"/>
                        </a:cubicBezTo>
                        <a:cubicBezTo>
                          <a:pt x="6" y="26"/>
                          <a:pt x="6" y="26"/>
                          <a:pt x="6" y="26"/>
                        </a:cubicBezTo>
                        <a:cubicBezTo>
                          <a:pt x="0" y="29"/>
                          <a:pt x="0" y="29"/>
                          <a:pt x="0" y="29"/>
                        </a:cubicBezTo>
                        <a:cubicBezTo>
                          <a:pt x="41" y="52"/>
                          <a:pt x="41" y="52"/>
                          <a:pt x="41" y="52"/>
                        </a:cubicBezTo>
                        <a:cubicBezTo>
                          <a:pt x="90" y="24"/>
                          <a:pt x="90" y="24"/>
                          <a:pt x="90" y="24"/>
                        </a:cubicBezTo>
                        <a:cubicBezTo>
                          <a:pt x="50" y="0"/>
                          <a:pt x="50" y="0"/>
                          <a:pt x="50" y="0"/>
                        </a:cubicBezTo>
                        <a:lnTo>
                          <a:pt x="44" y="4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61" name="Freeform 2613">
                    <a:extLst>
                      <a:ext uri="{FF2B5EF4-FFF2-40B4-BE49-F238E27FC236}">
                        <a16:creationId xmlns:a16="http://schemas.microsoft.com/office/drawing/2014/main" id="{417D5406-2FFF-4E54-8440-7D7F6E2120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9" y="3344"/>
                    <a:ext cx="64" cy="59"/>
                  </a:xfrm>
                  <a:custGeom>
                    <a:avLst/>
                    <a:gdLst>
                      <a:gd name="T0" fmla="*/ 64 w 64"/>
                      <a:gd name="T1" fmla="*/ 37 h 59"/>
                      <a:gd name="T2" fmla="*/ 0 w 64"/>
                      <a:gd name="T3" fmla="*/ 0 h 59"/>
                      <a:gd name="T4" fmla="*/ 0 w 64"/>
                      <a:gd name="T5" fmla="*/ 22 h 59"/>
                      <a:gd name="T6" fmla="*/ 64 w 64"/>
                      <a:gd name="T7" fmla="*/ 59 h 59"/>
                      <a:gd name="T8" fmla="*/ 64 w 64"/>
                      <a:gd name="T9" fmla="*/ 37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4" h="59">
                        <a:moveTo>
                          <a:pt x="64" y="37"/>
                        </a:moveTo>
                        <a:lnTo>
                          <a:pt x="0" y="0"/>
                        </a:lnTo>
                        <a:lnTo>
                          <a:pt x="0" y="22"/>
                        </a:lnTo>
                        <a:lnTo>
                          <a:pt x="64" y="59"/>
                        </a:lnTo>
                        <a:lnTo>
                          <a:pt x="64" y="37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62" name="Rectangle 2614">
                    <a:extLst>
                      <a:ext uri="{FF2B5EF4-FFF2-40B4-BE49-F238E27FC236}">
                        <a16:creationId xmlns:a16="http://schemas.microsoft.com/office/drawing/2014/main" id="{873BD2FA-EFE1-4EB0-982B-79C97BCFCF4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0" y="3243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63" name="Freeform 2615">
                    <a:extLst>
                      <a:ext uri="{FF2B5EF4-FFF2-40B4-BE49-F238E27FC236}">
                        <a16:creationId xmlns:a16="http://schemas.microsoft.com/office/drawing/2014/main" id="{CB726E05-73A0-4FD7-83D2-3DE46F569E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2" y="3242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64" name="Rectangle 2616">
                    <a:extLst>
                      <a:ext uri="{FF2B5EF4-FFF2-40B4-BE49-F238E27FC236}">
                        <a16:creationId xmlns:a16="http://schemas.microsoft.com/office/drawing/2014/main" id="{390A009C-21B7-4DD4-A9C4-ACAEAF86AA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2" y="3243"/>
                    <a:ext cx="2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48" name="Group 2818">
                  <a:extLst>
                    <a:ext uri="{FF2B5EF4-FFF2-40B4-BE49-F238E27FC236}">
                      <a16:creationId xmlns:a16="http://schemas.microsoft.com/office/drawing/2014/main" id="{3A72C035-56D6-4014-A259-BE6B172CC42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535488" y="5086350"/>
                  <a:ext cx="325437" cy="190500"/>
                  <a:chOff x="-2857" y="3204"/>
                  <a:chExt cx="205" cy="120"/>
                </a:xfrm>
              </p:grpSpPr>
              <p:sp>
                <p:nvSpPr>
                  <p:cNvPr id="3265" name="Rectangle 2618">
                    <a:extLst>
                      <a:ext uri="{FF2B5EF4-FFF2-40B4-BE49-F238E27FC236}">
                        <a16:creationId xmlns:a16="http://schemas.microsoft.com/office/drawing/2014/main" id="{1A474A82-A341-490F-8A88-40AACFA378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2" y="3242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66" name="Rectangle 2619">
                    <a:extLst>
                      <a:ext uri="{FF2B5EF4-FFF2-40B4-BE49-F238E27FC236}">
                        <a16:creationId xmlns:a16="http://schemas.microsoft.com/office/drawing/2014/main" id="{0A8F2D65-E16D-4EE0-B99E-1764D5EA21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0" y="3245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67" name="Rectangle 2620">
                    <a:extLst>
                      <a:ext uri="{FF2B5EF4-FFF2-40B4-BE49-F238E27FC236}">
                        <a16:creationId xmlns:a16="http://schemas.microsoft.com/office/drawing/2014/main" id="{455B96F2-76AD-439C-97F5-66D304B394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0" y="3243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68" name="Rectangle 2621">
                    <a:extLst>
                      <a:ext uri="{FF2B5EF4-FFF2-40B4-BE49-F238E27FC236}">
                        <a16:creationId xmlns:a16="http://schemas.microsoft.com/office/drawing/2014/main" id="{A95D4111-7B8D-49B6-BB55-84DF636045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4" y="3240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69" name="Rectangle 2622">
                    <a:extLst>
                      <a:ext uri="{FF2B5EF4-FFF2-40B4-BE49-F238E27FC236}">
                        <a16:creationId xmlns:a16="http://schemas.microsoft.com/office/drawing/2014/main" id="{0F79CE59-F1EB-48CF-B7DD-3C5C49347D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5" y="3240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70" name="Freeform 2623">
                    <a:extLst>
                      <a:ext uri="{FF2B5EF4-FFF2-40B4-BE49-F238E27FC236}">
                        <a16:creationId xmlns:a16="http://schemas.microsoft.com/office/drawing/2014/main" id="{FDC4D6E9-9FBB-421A-A1AE-A01DBF2AC6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4" y="3240"/>
                    <a:ext cx="2" cy="2"/>
                  </a:xfrm>
                  <a:custGeom>
                    <a:avLst/>
                    <a:gdLst>
                      <a:gd name="T0" fmla="*/ 0 w 2"/>
                      <a:gd name="T1" fmla="*/ 0 h 2"/>
                      <a:gd name="T2" fmla="*/ 0 w 2"/>
                      <a:gd name="T3" fmla="*/ 2 h 2"/>
                      <a:gd name="T4" fmla="*/ 0 w 2"/>
                      <a:gd name="T5" fmla="*/ 2 h 2"/>
                      <a:gd name="T6" fmla="*/ 0 w 2"/>
                      <a:gd name="T7" fmla="*/ 2 h 2"/>
                      <a:gd name="T8" fmla="*/ 2 w 2"/>
                      <a:gd name="T9" fmla="*/ 2 h 2"/>
                      <a:gd name="T10" fmla="*/ 0 w 2"/>
                      <a:gd name="T11" fmla="*/ 0 h 2"/>
                      <a:gd name="T12" fmla="*/ 0 w 2"/>
                      <a:gd name="T13" fmla="*/ 0 h 2"/>
                      <a:gd name="T14" fmla="*/ 0 w 2"/>
                      <a:gd name="T1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71" name="Freeform 2624">
                    <a:extLst>
                      <a:ext uri="{FF2B5EF4-FFF2-40B4-BE49-F238E27FC236}">
                        <a16:creationId xmlns:a16="http://schemas.microsoft.com/office/drawing/2014/main" id="{F1DCC8DD-CC3D-4711-AB28-C6BC9CA889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2" y="324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72" name="Rectangle 2625">
                    <a:extLst>
                      <a:ext uri="{FF2B5EF4-FFF2-40B4-BE49-F238E27FC236}">
                        <a16:creationId xmlns:a16="http://schemas.microsoft.com/office/drawing/2014/main" id="{58564270-B1C4-49F1-9D79-C5BB6E02785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7" y="3239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73" name="Freeform 2626">
                    <a:extLst>
                      <a:ext uri="{FF2B5EF4-FFF2-40B4-BE49-F238E27FC236}">
                        <a16:creationId xmlns:a16="http://schemas.microsoft.com/office/drawing/2014/main" id="{93489973-8614-4776-9FD0-9F846AB2ED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7" y="3239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2 w 2"/>
                      <a:gd name="T3" fmla="*/ 1 h 1"/>
                      <a:gd name="T4" fmla="*/ 0 w 2"/>
                      <a:gd name="T5" fmla="*/ 0 h 1"/>
                      <a:gd name="T6" fmla="*/ 0 w 2"/>
                      <a:gd name="T7" fmla="*/ 0 h 1"/>
                      <a:gd name="T8" fmla="*/ 2 w 2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lnTo>
                          <a:pt x="2" y="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74" name="Rectangle 2627">
                    <a:extLst>
                      <a:ext uri="{FF2B5EF4-FFF2-40B4-BE49-F238E27FC236}">
                        <a16:creationId xmlns:a16="http://schemas.microsoft.com/office/drawing/2014/main" id="{AA83DDF0-081F-455E-BDF9-D08A941E1C0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8" y="3239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75" name="Rectangle 2628">
                    <a:extLst>
                      <a:ext uri="{FF2B5EF4-FFF2-40B4-BE49-F238E27FC236}">
                        <a16:creationId xmlns:a16="http://schemas.microsoft.com/office/drawing/2014/main" id="{852B5E3E-BBD5-492A-94E0-76415E723F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0" y="3239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76" name="Rectangle 2629">
                    <a:extLst>
                      <a:ext uri="{FF2B5EF4-FFF2-40B4-BE49-F238E27FC236}">
                        <a16:creationId xmlns:a16="http://schemas.microsoft.com/office/drawing/2014/main" id="{D244AE60-402C-48AE-B8AC-331E3CE40E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0" y="3239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77" name="Rectangle 2630">
                    <a:extLst>
                      <a:ext uri="{FF2B5EF4-FFF2-40B4-BE49-F238E27FC236}">
                        <a16:creationId xmlns:a16="http://schemas.microsoft.com/office/drawing/2014/main" id="{A0A1112D-49B0-432A-9985-B55F185F80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1" y="3237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78" name="Rectangle 2631">
                    <a:extLst>
                      <a:ext uri="{FF2B5EF4-FFF2-40B4-BE49-F238E27FC236}">
                        <a16:creationId xmlns:a16="http://schemas.microsoft.com/office/drawing/2014/main" id="{62420F45-1932-4087-8203-BD731422A1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1" y="3237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79" name="Rectangle 2632">
                    <a:extLst>
                      <a:ext uri="{FF2B5EF4-FFF2-40B4-BE49-F238E27FC236}">
                        <a16:creationId xmlns:a16="http://schemas.microsoft.com/office/drawing/2014/main" id="{928C6D2C-3769-40DE-9F1F-8C82666CC18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3" y="3237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80" name="Rectangle 2633">
                    <a:extLst>
                      <a:ext uri="{FF2B5EF4-FFF2-40B4-BE49-F238E27FC236}">
                        <a16:creationId xmlns:a16="http://schemas.microsoft.com/office/drawing/2014/main" id="{A294DFB5-4177-431A-B48D-8226A01B5F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4" y="3237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81" name="Rectangle 2634">
                    <a:extLst>
                      <a:ext uri="{FF2B5EF4-FFF2-40B4-BE49-F238E27FC236}">
                        <a16:creationId xmlns:a16="http://schemas.microsoft.com/office/drawing/2014/main" id="{B3F67109-504F-49DD-8B77-349F0131DC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6" y="3237"/>
                    <a:ext cx="1" cy="1"/>
                  </a:xfrm>
                  <a:prstGeom prst="rect">
                    <a:avLst/>
                  </a:pr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82" name="Freeform 2635">
                    <a:extLst>
                      <a:ext uri="{FF2B5EF4-FFF2-40B4-BE49-F238E27FC236}">
                        <a16:creationId xmlns:a16="http://schemas.microsoft.com/office/drawing/2014/main" id="{ED7F57CA-9504-462C-94AE-4862E4856D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9" y="3237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  <a:gd name="T4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83" name="Rectangle 2636">
                    <a:extLst>
                      <a:ext uri="{FF2B5EF4-FFF2-40B4-BE49-F238E27FC236}">
                        <a16:creationId xmlns:a16="http://schemas.microsoft.com/office/drawing/2014/main" id="{403BBE6C-1511-4799-A879-F3BDFF8F0D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9" y="3237"/>
                    <a:ext cx="1" cy="1"/>
                  </a:xfrm>
                  <a:prstGeom prst="rect">
                    <a:avLst/>
                  </a:pr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84" name="Rectangle 2637">
                    <a:extLst>
                      <a:ext uri="{FF2B5EF4-FFF2-40B4-BE49-F238E27FC236}">
                        <a16:creationId xmlns:a16="http://schemas.microsoft.com/office/drawing/2014/main" id="{0A3887CA-A7C4-4C4E-843F-AFB51AD1D6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1" y="3237"/>
                    <a:ext cx="1" cy="1"/>
                  </a:xfrm>
                  <a:prstGeom prst="rect">
                    <a:avLst/>
                  </a:pr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85" name="Freeform 2638">
                    <a:extLst>
                      <a:ext uri="{FF2B5EF4-FFF2-40B4-BE49-F238E27FC236}">
                        <a16:creationId xmlns:a16="http://schemas.microsoft.com/office/drawing/2014/main" id="{EE0C00CC-405A-4DFC-956A-A0778F42DF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2" y="3239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86" name="Rectangle 2639">
                    <a:extLst>
                      <a:ext uri="{FF2B5EF4-FFF2-40B4-BE49-F238E27FC236}">
                        <a16:creationId xmlns:a16="http://schemas.microsoft.com/office/drawing/2014/main" id="{D0B34975-54ED-4EE3-8F28-72C679B7430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2" y="3250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87" name="Rectangle 2640">
                    <a:extLst>
                      <a:ext uri="{FF2B5EF4-FFF2-40B4-BE49-F238E27FC236}">
                        <a16:creationId xmlns:a16="http://schemas.microsoft.com/office/drawing/2014/main" id="{9D720F16-E4F6-4C9F-AF35-D7AA3EDE5B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2" y="3250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88" name="Freeform 2641">
                    <a:extLst>
                      <a:ext uri="{FF2B5EF4-FFF2-40B4-BE49-F238E27FC236}">
                        <a16:creationId xmlns:a16="http://schemas.microsoft.com/office/drawing/2014/main" id="{960E5D64-1CA0-48F4-95A1-4925355A29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2" y="325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89" name="Rectangle 2642">
                    <a:extLst>
                      <a:ext uri="{FF2B5EF4-FFF2-40B4-BE49-F238E27FC236}">
                        <a16:creationId xmlns:a16="http://schemas.microsoft.com/office/drawing/2014/main" id="{0E500A02-9E80-4118-B6E9-A4394E9BB6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2" y="3246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90" name="Freeform 2643">
                    <a:extLst>
                      <a:ext uri="{FF2B5EF4-FFF2-40B4-BE49-F238E27FC236}">
                        <a16:creationId xmlns:a16="http://schemas.microsoft.com/office/drawing/2014/main" id="{7B364E76-CC66-493A-A858-15FD73E7A9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0" y="3242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91" name="Rectangle 2644">
                    <a:extLst>
                      <a:ext uri="{FF2B5EF4-FFF2-40B4-BE49-F238E27FC236}">
                        <a16:creationId xmlns:a16="http://schemas.microsoft.com/office/drawing/2014/main" id="{C8110835-37F4-4696-8BF5-58DDDD8DE1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5" y="3245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92" name="Rectangle 2645">
                    <a:extLst>
                      <a:ext uri="{FF2B5EF4-FFF2-40B4-BE49-F238E27FC236}">
                        <a16:creationId xmlns:a16="http://schemas.microsoft.com/office/drawing/2014/main" id="{ACC84772-7DDE-4C22-ACE9-86A7DA8D44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5" y="3243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93" name="Rectangle 2646">
                    <a:extLst>
                      <a:ext uri="{FF2B5EF4-FFF2-40B4-BE49-F238E27FC236}">
                        <a16:creationId xmlns:a16="http://schemas.microsoft.com/office/drawing/2014/main" id="{01278A8A-8D23-47F6-8BD7-711E8C318B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5" y="3243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94" name="Freeform 2647">
                    <a:extLst>
                      <a:ext uri="{FF2B5EF4-FFF2-40B4-BE49-F238E27FC236}">
                        <a16:creationId xmlns:a16="http://schemas.microsoft.com/office/drawing/2014/main" id="{53D32BD2-BEC8-4039-828E-BDC3314C64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6" y="3242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0 h 1"/>
                      <a:gd name="T3" fmla="*/ 1 h 1"/>
                      <a:gd name="T4" fmla="*/ 1 h 1"/>
                      <a:gd name="T5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95" name="Rectangle 2648">
                    <a:extLst>
                      <a:ext uri="{FF2B5EF4-FFF2-40B4-BE49-F238E27FC236}">
                        <a16:creationId xmlns:a16="http://schemas.microsoft.com/office/drawing/2014/main" id="{4A709204-1571-4E8E-8A65-D91010B568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3" y="3245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96" name="Rectangle 2649">
                    <a:extLst>
                      <a:ext uri="{FF2B5EF4-FFF2-40B4-BE49-F238E27FC236}">
                        <a16:creationId xmlns:a16="http://schemas.microsoft.com/office/drawing/2014/main" id="{D86BDF91-9EEC-4FA1-BC85-1B50CD6B6A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6" y="3243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97" name="Rectangle 2650">
                    <a:extLst>
                      <a:ext uri="{FF2B5EF4-FFF2-40B4-BE49-F238E27FC236}">
                        <a16:creationId xmlns:a16="http://schemas.microsoft.com/office/drawing/2014/main" id="{B03C91F3-4D2F-4C3E-8D7F-81C42A34EF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3" y="3246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98" name="Rectangle 2651">
                    <a:extLst>
                      <a:ext uri="{FF2B5EF4-FFF2-40B4-BE49-F238E27FC236}">
                        <a16:creationId xmlns:a16="http://schemas.microsoft.com/office/drawing/2014/main" id="{5E4AE6C5-4484-49A9-AC2C-50D890343D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2" y="3246"/>
                    <a:ext cx="1" cy="2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99" name="Freeform 2652">
                    <a:extLst>
                      <a:ext uri="{FF2B5EF4-FFF2-40B4-BE49-F238E27FC236}">
                        <a16:creationId xmlns:a16="http://schemas.microsoft.com/office/drawing/2014/main" id="{D13BA0C0-0F92-47A1-A684-B4ED4AAD2B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3" y="324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00" name="Freeform 2653">
                    <a:extLst>
                      <a:ext uri="{FF2B5EF4-FFF2-40B4-BE49-F238E27FC236}">
                        <a16:creationId xmlns:a16="http://schemas.microsoft.com/office/drawing/2014/main" id="{732E68D6-C6C7-4785-8937-EE117ADE76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3" y="3245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01" name="Rectangle 2654">
                    <a:extLst>
                      <a:ext uri="{FF2B5EF4-FFF2-40B4-BE49-F238E27FC236}">
                        <a16:creationId xmlns:a16="http://schemas.microsoft.com/office/drawing/2014/main" id="{CF045DA7-47C3-4F02-90B5-108BA66A10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3" y="3245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02" name="Rectangle 2655">
                    <a:extLst>
                      <a:ext uri="{FF2B5EF4-FFF2-40B4-BE49-F238E27FC236}">
                        <a16:creationId xmlns:a16="http://schemas.microsoft.com/office/drawing/2014/main" id="{BFB99A10-D45D-4A36-A0AE-5A5F7D8822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2" y="3248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03" name="Rectangle 2656">
                    <a:extLst>
                      <a:ext uri="{FF2B5EF4-FFF2-40B4-BE49-F238E27FC236}">
                        <a16:creationId xmlns:a16="http://schemas.microsoft.com/office/drawing/2014/main" id="{F8357F23-7BCC-46FA-8C6E-617ED28C1E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2" y="3248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04" name="Rectangle 2657">
                    <a:extLst>
                      <a:ext uri="{FF2B5EF4-FFF2-40B4-BE49-F238E27FC236}">
                        <a16:creationId xmlns:a16="http://schemas.microsoft.com/office/drawing/2014/main" id="{0A9BE343-DC58-4145-A928-2548C198BB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2" y="3248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05" name="Rectangle 2658">
                    <a:extLst>
                      <a:ext uri="{FF2B5EF4-FFF2-40B4-BE49-F238E27FC236}">
                        <a16:creationId xmlns:a16="http://schemas.microsoft.com/office/drawing/2014/main" id="{93F5D672-8F20-405B-B4E0-82740F77A2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7" y="325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06" name="Freeform 2659">
                    <a:extLst>
                      <a:ext uri="{FF2B5EF4-FFF2-40B4-BE49-F238E27FC236}">
                        <a16:creationId xmlns:a16="http://schemas.microsoft.com/office/drawing/2014/main" id="{24C96D6D-9DAF-4409-AAD7-8558F8A41D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6" y="3256"/>
                    <a:ext cx="4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1" y="0"/>
                          <a:pt x="1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07" name="Freeform 2660">
                    <a:extLst>
                      <a:ext uri="{FF2B5EF4-FFF2-40B4-BE49-F238E27FC236}">
                        <a16:creationId xmlns:a16="http://schemas.microsoft.com/office/drawing/2014/main" id="{B6C0B4CB-3D51-49A6-9FF6-72037F2F83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6" y="325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08" name="Line 2661">
                    <a:extLst>
                      <a:ext uri="{FF2B5EF4-FFF2-40B4-BE49-F238E27FC236}">
                        <a16:creationId xmlns:a16="http://schemas.microsoft.com/office/drawing/2014/main" id="{E5B7E61F-2ACA-48EA-9A1A-C7FDBDFF2CA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27" y="3246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09" name="Line 2662">
                    <a:extLst>
                      <a:ext uri="{FF2B5EF4-FFF2-40B4-BE49-F238E27FC236}">
                        <a16:creationId xmlns:a16="http://schemas.microsoft.com/office/drawing/2014/main" id="{E15ADDD3-EFD6-4A1B-9965-7557296FF37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27" y="3246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10" name="Freeform 2663">
                    <a:extLst>
                      <a:ext uri="{FF2B5EF4-FFF2-40B4-BE49-F238E27FC236}">
                        <a16:creationId xmlns:a16="http://schemas.microsoft.com/office/drawing/2014/main" id="{F04C8DC2-EBAB-4AD6-99F4-ADF6E28C39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7" y="3256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11" name="Rectangle 2664">
                    <a:extLst>
                      <a:ext uri="{FF2B5EF4-FFF2-40B4-BE49-F238E27FC236}">
                        <a16:creationId xmlns:a16="http://schemas.microsoft.com/office/drawing/2014/main" id="{CC0894BE-296A-4B35-9374-F0EE552D0F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0" y="324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12" name="Rectangle 2665">
                    <a:extLst>
                      <a:ext uri="{FF2B5EF4-FFF2-40B4-BE49-F238E27FC236}">
                        <a16:creationId xmlns:a16="http://schemas.microsoft.com/office/drawing/2014/main" id="{9B480AC7-6CEC-4196-8080-E62EE1CAFD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0" y="3243"/>
                    <a:ext cx="1" cy="2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13" name="Rectangle 2666">
                    <a:extLst>
                      <a:ext uri="{FF2B5EF4-FFF2-40B4-BE49-F238E27FC236}">
                        <a16:creationId xmlns:a16="http://schemas.microsoft.com/office/drawing/2014/main" id="{514FD4E3-9454-4BDF-BE8E-72D909D33E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2" y="324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14" name="Rectangle 2667">
                    <a:extLst>
                      <a:ext uri="{FF2B5EF4-FFF2-40B4-BE49-F238E27FC236}">
                        <a16:creationId xmlns:a16="http://schemas.microsoft.com/office/drawing/2014/main" id="{EF296962-35B7-4F29-B400-3977E1E49B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2" y="324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15" name="Rectangle 2668">
                    <a:extLst>
                      <a:ext uri="{FF2B5EF4-FFF2-40B4-BE49-F238E27FC236}">
                        <a16:creationId xmlns:a16="http://schemas.microsoft.com/office/drawing/2014/main" id="{F00454D0-0481-4F76-B5C6-AEB3C9F6C6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2" y="324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16" name="Rectangle 2669">
                    <a:extLst>
                      <a:ext uri="{FF2B5EF4-FFF2-40B4-BE49-F238E27FC236}">
                        <a16:creationId xmlns:a16="http://schemas.microsoft.com/office/drawing/2014/main" id="{45A125B7-F5B2-49AD-8FD6-EF01A5E7FA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0" y="324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17" name="Rectangle 2670">
                    <a:extLst>
                      <a:ext uri="{FF2B5EF4-FFF2-40B4-BE49-F238E27FC236}">
                        <a16:creationId xmlns:a16="http://schemas.microsoft.com/office/drawing/2014/main" id="{32F3074F-F846-4FEB-92CC-45F252B969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4" y="324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18" name="Rectangle 2671">
                    <a:extLst>
                      <a:ext uri="{FF2B5EF4-FFF2-40B4-BE49-F238E27FC236}">
                        <a16:creationId xmlns:a16="http://schemas.microsoft.com/office/drawing/2014/main" id="{AB399679-AD87-4F9C-AEA5-E5825A6EF6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4" y="324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19" name="Rectangle 2672">
                    <a:extLst>
                      <a:ext uri="{FF2B5EF4-FFF2-40B4-BE49-F238E27FC236}">
                        <a16:creationId xmlns:a16="http://schemas.microsoft.com/office/drawing/2014/main" id="{9247E83F-CD22-47BD-906C-B4C273B4FC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4" y="324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20" name="Rectangle 2673">
                    <a:extLst>
                      <a:ext uri="{FF2B5EF4-FFF2-40B4-BE49-F238E27FC236}">
                        <a16:creationId xmlns:a16="http://schemas.microsoft.com/office/drawing/2014/main" id="{1AC69E88-22CE-4C33-8B7C-0CBCC9A01F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2" y="324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21" name="Rectangle 2674">
                    <a:extLst>
                      <a:ext uri="{FF2B5EF4-FFF2-40B4-BE49-F238E27FC236}">
                        <a16:creationId xmlns:a16="http://schemas.microsoft.com/office/drawing/2014/main" id="{215F4FD9-EA5D-474E-BDAE-BC951D59EF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5" y="324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22" name="Rectangle 2675">
                    <a:extLst>
                      <a:ext uri="{FF2B5EF4-FFF2-40B4-BE49-F238E27FC236}">
                        <a16:creationId xmlns:a16="http://schemas.microsoft.com/office/drawing/2014/main" id="{BBA501BE-2C23-45A8-8E96-98AC49E23A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7" y="323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23" name="Rectangle 2676">
                    <a:extLst>
                      <a:ext uri="{FF2B5EF4-FFF2-40B4-BE49-F238E27FC236}">
                        <a16:creationId xmlns:a16="http://schemas.microsoft.com/office/drawing/2014/main" id="{CBEA9CD9-005F-4DEF-82FC-A4709373DA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7" y="3239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24" name="Freeform 2677">
                    <a:extLst>
                      <a:ext uri="{FF2B5EF4-FFF2-40B4-BE49-F238E27FC236}">
                        <a16:creationId xmlns:a16="http://schemas.microsoft.com/office/drawing/2014/main" id="{7A7DD1BE-1399-41FC-8EC1-5D339866A6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8" y="3239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25" name="Rectangle 2678">
                    <a:extLst>
                      <a:ext uri="{FF2B5EF4-FFF2-40B4-BE49-F238E27FC236}">
                        <a16:creationId xmlns:a16="http://schemas.microsoft.com/office/drawing/2014/main" id="{64EF5DD6-63E7-4B95-B3DA-1B2066A281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8" y="3239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26" name="Freeform 2679">
                    <a:extLst>
                      <a:ext uri="{FF2B5EF4-FFF2-40B4-BE49-F238E27FC236}">
                        <a16:creationId xmlns:a16="http://schemas.microsoft.com/office/drawing/2014/main" id="{774930EF-70DA-4F8D-9325-FAF432BFFE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0" y="3239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27" name="Freeform 2680">
                    <a:extLst>
                      <a:ext uri="{FF2B5EF4-FFF2-40B4-BE49-F238E27FC236}">
                        <a16:creationId xmlns:a16="http://schemas.microsoft.com/office/drawing/2014/main" id="{7D9BB604-2831-4906-8821-6EED087D56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1" y="3239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28" name="Rectangle 2681">
                    <a:extLst>
                      <a:ext uri="{FF2B5EF4-FFF2-40B4-BE49-F238E27FC236}">
                        <a16:creationId xmlns:a16="http://schemas.microsoft.com/office/drawing/2014/main" id="{33A7D782-1E25-401E-8F5F-4A30C0F3BB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1" y="3237"/>
                    <a:ext cx="1" cy="2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29" name="Freeform 2682">
                    <a:extLst>
                      <a:ext uri="{FF2B5EF4-FFF2-40B4-BE49-F238E27FC236}">
                        <a16:creationId xmlns:a16="http://schemas.microsoft.com/office/drawing/2014/main" id="{63EAE571-3899-4730-A386-2DF76B2860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3" y="3237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30" name="Rectangle 2683">
                    <a:extLst>
                      <a:ext uri="{FF2B5EF4-FFF2-40B4-BE49-F238E27FC236}">
                        <a16:creationId xmlns:a16="http://schemas.microsoft.com/office/drawing/2014/main" id="{EF60C387-8D25-4262-BD7E-7F27AAFFEB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3" y="3237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31" name="Freeform 2684">
                    <a:extLst>
                      <a:ext uri="{FF2B5EF4-FFF2-40B4-BE49-F238E27FC236}">
                        <a16:creationId xmlns:a16="http://schemas.microsoft.com/office/drawing/2014/main" id="{18D13263-29DB-4DA1-9593-B346C433A3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4" y="3237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32" name="Rectangle 2685">
                    <a:extLst>
                      <a:ext uri="{FF2B5EF4-FFF2-40B4-BE49-F238E27FC236}">
                        <a16:creationId xmlns:a16="http://schemas.microsoft.com/office/drawing/2014/main" id="{CBC3B11E-A95F-4F0E-A4D7-9809175710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4" y="3237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33" name="Freeform 2686">
                    <a:extLst>
                      <a:ext uri="{FF2B5EF4-FFF2-40B4-BE49-F238E27FC236}">
                        <a16:creationId xmlns:a16="http://schemas.microsoft.com/office/drawing/2014/main" id="{B382E97B-2C98-488B-AABB-691609E6AA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6" y="3237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34" name="Freeform 2687">
                    <a:extLst>
                      <a:ext uri="{FF2B5EF4-FFF2-40B4-BE49-F238E27FC236}">
                        <a16:creationId xmlns:a16="http://schemas.microsoft.com/office/drawing/2014/main" id="{7602BDAE-8DF5-4FE1-80C2-E71A321798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8" y="3237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35" name="Rectangle 2688">
                    <a:extLst>
                      <a:ext uri="{FF2B5EF4-FFF2-40B4-BE49-F238E27FC236}">
                        <a16:creationId xmlns:a16="http://schemas.microsoft.com/office/drawing/2014/main" id="{BCCF0099-31DD-40EE-94E3-FF275333CD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6" y="3237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36" name="Rectangle 2689">
                    <a:extLst>
                      <a:ext uri="{FF2B5EF4-FFF2-40B4-BE49-F238E27FC236}">
                        <a16:creationId xmlns:a16="http://schemas.microsoft.com/office/drawing/2014/main" id="{BC7DC074-6F09-4936-8892-76670B3F2E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8" y="3237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37" name="Rectangle 2690">
                    <a:extLst>
                      <a:ext uri="{FF2B5EF4-FFF2-40B4-BE49-F238E27FC236}">
                        <a16:creationId xmlns:a16="http://schemas.microsoft.com/office/drawing/2014/main" id="{60915DBA-5F6D-40DA-8929-00B63EE04B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9" y="3237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38" name="Freeform 2691">
                    <a:extLst>
                      <a:ext uri="{FF2B5EF4-FFF2-40B4-BE49-F238E27FC236}">
                        <a16:creationId xmlns:a16="http://schemas.microsoft.com/office/drawing/2014/main" id="{F732E15D-8A3C-4D47-A331-B7DD2CA3A2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1" y="3237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39" name="Rectangle 2692">
                    <a:extLst>
                      <a:ext uri="{FF2B5EF4-FFF2-40B4-BE49-F238E27FC236}">
                        <a16:creationId xmlns:a16="http://schemas.microsoft.com/office/drawing/2014/main" id="{2DF5874D-C8C3-4507-A566-C3A36ECDF1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1" y="3237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40" name="Rectangle 2693">
                    <a:extLst>
                      <a:ext uri="{FF2B5EF4-FFF2-40B4-BE49-F238E27FC236}">
                        <a16:creationId xmlns:a16="http://schemas.microsoft.com/office/drawing/2014/main" id="{EB2E6579-088B-4E0B-B159-03EE56C031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9" y="3237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41" name="Rectangle 2694">
                    <a:extLst>
                      <a:ext uri="{FF2B5EF4-FFF2-40B4-BE49-F238E27FC236}">
                        <a16:creationId xmlns:a16="http://schemas.microsoft.com/office/drawing/2014/main" id="{808E92B2-4EA7-49A9-87DE-75435178440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1" y="3237"/>
                    <a:ext cx="1" cy="2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42" name="Rectangle 2695">
                    <a:extLst>
                      <a:ext uri="{FF2B5EF4-FFF2-40B4-BE49-F238E27FC236}">
                        <a16:creationId xmlns:a16="http://schemas.microsoft.com/office/drawing/2014/main" id="{9F11C5B2-3D4E-41E6-B157-7EB2266B75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5" y="3243"/>
                    <a:ext cx="1" cy="2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43" name="Line 2696">
                    <a:extLst>
                      <a:ext uri="{FF2B5EF4-FFF2-40B4-BE49-F238E27FC236}">
                        <a16:creationId xmlns:a16="http://schemas.microsoft.com/office/drawing/2014/main" id="{952DA08E-83BC-4EA8-A1EA-2C38A3FFE62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826" y="3257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44" name="Line 2697">
                    <a:extLst>
                      <a:ext uri="{FF2B5EF4-FFF2-40B4-BE49-F238E27FC236}">
                        <a16:creationId xmlns:a16="http://schemas.microsoft.com/office/drawing/2014/main" id="{00C23F77-DECD-4202-81AB-76E3DA5B6CE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826" y="3257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45" name="Rectangle 2698">
                    <a:extLst>
                      <a:ext uri="{FF2B5EF4-FFF2-40B4-BE49-F238E27FC236}">
                        <a16:creationId xmlns:a16="http://schemas.microsoft.com/office/drawing/2014/main" id="{DE496043-D8FB-4D71-BE96-28416E7BE4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2" y="325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46" name="Rectangle 2699">
                    <a:extLst>
                      <a:ext uri="{FF2B5EF4-FFF2-40B4-BE49-F238E27FC236}">
                        <a16:creationId xmlns:a16="http://schemas.microsoft.com/office/drawing/2014/main" id="{8F9FF9EF-E51E-4E27-AA8D-7D231EB7A1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2" y="3248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47" name="Rectangle 2700">
                    <a:extLst>
                      <a:ext uri="{FF2B5EF4-FFF2-40B4-BE49-F238E27FC236}">
                        <a16:creationId xmlns:a16="http://schemas.microsoft.com/office/drawing/2014/main" id="{47AF485B-08FB-4E42-8438-E3B74811BD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2" y="325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48" name="Rectangle 2701">
                    <a:extLst>
                      <a:ext uri="{FF2B5EF4-FFF2-40B4-BE49-F238E27FC236}">
                        <a16:creationId xmlns:a16="http://schemas.microsoft.com/office/drawing/2014/main" id="{39DB3CAC-7F86-416D-B2FB-4DDCFF24E7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3" y="324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49" name="Rectangle 2702">
                    <a:extLst>
                      <a:ext uri="{FF2B5EF4-FFF2-40B4-BE49-F238E27FC236}">
                        <a16:creationId xmlns:a16="http://schemas.microsoft.com/office/drawing/2014/main" id="{C993D47A-7E05-4194-8FCC-4EC1FDAB13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5" y="3245"/>
                    <a:ext cx="2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50" name="Rectangle 2703">
                    <a:extLst>
                      <a:ext uri="{FF2B5EF4-FFF2-40B4-BE49-F238E27FC236}">
                        <a16:creationId xmlns:a16="http://schemas.microsoft.com/office/drawing/2014/main" id="{2D611870-2B08-47A3-A4D5-8249B9D17A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2" y="3248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51" name="Rectangle 2704">
                    <a:extLst>
                      <a:ext uri="{FF2B5EF4-FFF2-40B4-BE49-F238E27FC236}">
                        <a16:creationId xmlns:a16="http://schemas.microsoft.com/office/drawing/2014/main" id="{1FA000B7-5C5F-40DB-B9F8-A1ADE94AEA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2" y="325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52" name="Freeform 2705">
                    <a:extLst>
                      <a:ext uri="{FF2B5EF4-FFF2-40B4-BE49-F238E27FC236}">
                        <a16:creationId xmlns:a16="http://schemas.microsoft.com/office/drawing/2014/main" id="{1B0746F6-0C51-4A48-AA60-6FE6B2EE7B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3" y="325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53" name="Rectangle 2706">
                    <a:extLst>
                      <a:ext uri="{FF2B5EF4-FFF2-40B4-BE49-F238E27FC236}">
                        <a16:creationId xmlns:a16="http://schemas.microsoft.com/office/drawing/2014/main" id="{A4212DCA-F823-4EDA-9D5B-B106AFDB4A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2" y="325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54" name="Rectangle 2707">
                    <a:extLst>
                      <a:ext uri="{FF2B5EF4-FFF2-40B4-BE49-F238E27FC236}">
                        <a16:creationId xmlns:a16="http://schemas.microsoft.com/office/drawing/2014/main" id="{59A95253-B5C2-4717-BB4B-DFAF325075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3" y="324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55" name="Rectangle 2708">
                    <a:extLst>
                      <a:ext uri="{FF2B5EF4-FFF2-40B4-BE49-F238E27FC236}">
                        <a16:creationId xmlns:a16="http://schemas.microsoft.com/office/drawing/2014/main" id="{4AAA0539-7472-456C-9412-0F7ADE9629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3" y="324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56" name="Rectangle 2709">
                    <a:extLst>
                      <a:ext uri="{FF2B5EF4-FFF2-40B4-BE49-F238E27FC236}">
                        <a16:creationId xmlns:a16="http://schemas.microsoft.com/office/drawing/2014/main" id="{B7A33AE8-49C1-44EE-A8D9-60EF7BCC6E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3" y="324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57" name="Rectangle 2710">
                    <a:extLst>
                      <a:ext uri="{FF2B5EF4-FFF2-40B4-BE49-F238E27FC236}">
                        <a16:creationId xmlns:a16="http://schemas.microsoft.com/office/drawing/2014/main" id="{9C8BB216-1500-4DA6-B06D-2340B9227D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6" y="324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58" name="Rectangle 2711">
                    <a:extLst>
                      <a:ext uri="{FF2B5EF4-FFF2-40B4-BE49-F238E27FC236}">
                        <a16:creationId xmlns:a16="http://schemas.microsoft.com/office/drawing/2014/main" id="{2B5B8B28-9716-4811-99F0-B428BDA237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2" y="325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59" name="Rectangle 2712">
                    <a:extLst>
                      <a:ext uri="{FF2B5EF4-FFF2-40B4-BE49-F238E27FC236}">
                        <a16:creationId xmlns:a16="http://schemas.microsoft.com/office/drawing/2014/main" id="{61F3161A-2993-4B89-912C-D418A58E37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2" y="3248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60" name="Freeform 2713">
                    <a:extLst>
                      <a:ext uri="{FF2B5EF4-FFF2-40B4-BE49-F238E27FC236}">
                        <a16:creationId xmlns:a16="http://schemas.microsoft.com/office/drawing/2014/main" id="{60FC01BB-E67C-4257-AD9C-1DA163440F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2" y="3248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61" name="Rectangle 2714">
                    <a:extLst>
                      <a:ext uri="{FF2B5EF4-FFF2-40B4-BE49-F238E27FC236}">
                        <a16:creationId xmlns:a16="http://schemas.microsoft.com/office/drawing/2014/main" id="{3CFCED6D-DFCF-4286-AB49-44D646A547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3" y="325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62" name="Rectangle 2715">
                    <a:extLst>
                      <a:ext uri="{FF2B5EF4-FFF2-40B4-BE49-F238E27FC236}">
                        <a16:creationId xmlns:a16="http://schemas.microsoft.com/office/drawing/2014/main" id="{B2E44A0B-33F9-45F7-AF53-36F3A885FC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2" y="324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63" name="Rectangle 2716">
                    <a:extLst>
                      <a:ext uri="{FF2B5EF4-FFF2-40B4-BE49-F238E27FC236}">
                        <a16:creationId xmlns:a16="http://schemas.microsoft.com/office/drawing/2014/main" id="{9D7F9136-1887-4657-A107-A594F156BFF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5" y="324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64" name="Rectangle 2717">
                    <a:extLst>
                      <a:ext uri="{FF2B5EF4-FFF2-40B4-BE49-F238E27FC236}">
                        <a16:creationId xmlns:a16="http://schemas.microsoft.com/office/drawing/2014/main" id="{B5DEA5F6-3BCE-4D9B-8B72-3350043FBF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2" y="325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65" name="Freeform 2718">
                    <a:extLst>
                      <a:ext uri="{FF2B5EF4-FFF2-40B4-BE49-F238E27FC236}">
                        <a16:creationId xmlns:a16="http://schemas.microsoft.com/office/drawing/2014/main" id="{A09BAE5D-A5C5-4B26-A90C-0AAA51EE50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6" y="324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66" name="Rectangle 2719">
                    <a:extLst>
                      <a:ext uri="{FF2B5EF4-FFF2-40B4-BE49-F238E27FC236}">
                        <a16:creationId xmlns:a16="http://schemas.microsoft.com/office/drawing/2014/main" id="{8D0CE8AE-3F25-47F2-8F0F-0265E64D87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6" y="324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67" name="Rectangle 2720">
                    <a:extLst>
                      <a:ext uri="{FF2B5EF4-FFF2-40B4-BE49-F238E27FC236}">
                        <a16:creationId xmlns:a16="http://schemas.microsoft.com/office/drawing/2014/main" id="{0723CDB0-E239-44B0-8B56-A78CF0BE68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2" y="3250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68" name="Rectangle 2721">
                    <a:extLst>
                      <a:ext uri="{FF2B5EF4-FFF2-40B4-BE49-F238E27FC236}">
                        <a16:creationId xmlns:a16="http://schemas.microsoft.com/office/drawing/2014/main" id="{B98A8F19-BC9F-41C6-B8E6-F2671A5BA6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2" y="3251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69" name="Rectangle 2722">
                    <a:extLst>
                      <a:ext uri="{FF2B5EF4-FFF2-40B4-BE49-F238E27FC236}">
                        <a16:creationId xmlns:a16="http://schemas.microsoft.com/office/drawing/2014/main" id="{20E4EA60-BE62-4E3C-B03B-8907C1328C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2" y="3251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70" name="Freeform 2723">
                    <a:extLst>
                      <a:ext uri="{FF2B5EF4-FFF2-40B4-BE49-F238E27FC236}">
                        <a16:creationId xmlns:a16="http://schemas.microsoft.com/office/drawing/2014/main" id="{E8136D69-1A54-4021-848F-180F52720A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2" y="3246"/>
                    <a:ext cx="15" cy="10"/>
                  </a:xfrm>
                  <a:custGeom>
                    <a:avLst/>
                    <a:gdLst>
                      <a:gd name="T0" fmla="*/ 0 w 15"/>
                      <a:gd name="T1" fmla="*/ 10 h 10"/>
                      <a:gd name="T2" fmla="*/ 0 w 15"/>
                      <a:gd name="T3" fmla="*/ 10 h 10"/>
                      <a:gd name="T4" fmla="*/ 15 w 15"/>
                      <a:gd name="T5" fmla="*/ 0 h 10"/>
                      <a:gd name="T6" fmla="*/ 0 w 15"/>
                      <a:gd name="T7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5" h="10">
                        <a:moveTo>
                          <a:pt x="0" y="10"/>
                        </a:moveTo>
                        <a:lnTo>
                          <a:pt x="0" y="10"/>
                        </a:lnTo>
                        <a:lnTo>
                          <a:pt x="15" y="0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7CA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71" name="Freeform 2724">
                    <a:extLst>
                      <a:ext uri="{FF2B5EF4-FFF2-40B4-BE49-F238E27FC236}">
                        <a16:creationId xmlns:a16="http://schemas.microsoft.com/office/drawing/2014/main" id="{897A503D-0812-4718-965E-234C60C932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2" y="325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72" name="Freeform 2725">
                    <a:extLst>
                      <a:ext uri="{FF2B5EF4-FFF2-40B4-BE49-F238E27FC236}">
                        <a16:creationId xmlns:a16="http://schemas.microsoft.com/office/drawing/2014/main" id="{D7434598-7ECC-4BD8-A3E5-01CC474B67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2" y="325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73" name="Freeform 2726">
                    <a:extLst>
                      <a:ext uri="{FF2B5EF4-FFF2-40B4-BE49-F238E27FC236}">
                        <a16:creationId xmlns:a16="http://schemas.microsoft.com/office/drawing/2014/main" id="{D3EEF57B-9B31-43C1-8ADA-06DAC81849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3" y="3253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74" name="Freeform 2727">
                    <a:extLst>
                      <a:ext uri="{FF2B5EF4-FFF2-40B4-BE49-F238E27FC236}">
                        <a16:creationId xmlns:a16="http://schemas.microsoft.com/office/drawing/2014/main" id="{2361C91F-4E14-4891-88CD-3895CF13FF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3" y="325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75" name="Freeform 2728">
                    <a:extLst>
                      <a:ext uri="{FF2B5EF4-FFF2-40B4-BE49-F238E27FC236}">
                        <a16:creationId xmlns:a16="http://schemas.microsoft.com/office/drawing/2014/main" id="{B1654C80-85E6-4744-871B-DD8375DA22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3" y="325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76" name="Freeform 2729">
                    <a:extLst>
                      <a:ext uri="{FF2B5EF4-FFF2-40B4-BE49-F238E27FC236}">
                        <a16:creationId xmlns:a16="http://schemas.microsoft.com/office/drawing/2014/main" id="{7ADA04BA-B836-4B14-86A5-67571ABFE7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3" y="325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77" name="Line 2730">
                    <a:extLst>
                      <a:ext uri="{FF2B5EF4-FFF2-40B4-BE49-F238E27FC236}">
                        <a16:creationId xmlns:a16="http://schemas.microsoft.com/office/drawing/2014/main" id="{E7630AF9-3A0B-4E31-B287-724F3602FE4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826" y="3257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78" name="Line 2731">
                    <a:extLst>
                      <a:ext uri="{FF2B5EF4-FFF2-40B4-BE49-F238E27FC236}">
                        <a16:creationId xmlns:a16="http://schemas.microsoft.com/office/drawing/2014/main" id="{988D8617-B86C-4655-AB42-A1AD06E23A0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826" y="3257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79" name="Freeform 2732">
                    <a:extLst>
                      <a:ext uri="{FF2B5EF4-FFF2-40B4-BE49-F238E27FC236}">
                        <a16:creationId xmlns:a16="http://schemas.microsoft.com/office/drawing/2014/main" id="{705F62E1-CEC3-4A33-972E-C782126F507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826" y="3223"/>
                    <a:ext cx="99" cy="58"/>
                  </a:xfrm>
                  <a:custGeom>
                    <a:avLst/>
                    <a:gdLst>
                      <a:gd name="T0" fmla="*/ 37 w 64"/>
                      <a:gd name="T1" fmla="*/ 29 h 37"/>
                      <a:gd name="T2" fmla="*/ 38 w 64"/>
                      <a:gd name="T3" fmla="*/ 27 h 37"/>
                      <a:gd name="T4" fmla="*/ 38 w 64"/>
                      <a:gd name="T5" fmla="*/ 27 h 37"/>
                      <a:gd name="T6" fmla="*/ 39 w 64"/>
                      <a:gd name="T7" fmla="*/ 26 h 37"/>
                      <a:gd name="T8" fmla="*/ 40 w 64"/>
                      <a:gd name="T9" fmla="*/ 25 h 37"/>
                      <a:gd name="T10" fmla="*/ 41 w 64"/>
                      <a:gd name="T11" fmla="*/ 25 h 37"/>
                      <a:gd name="T12" fmla="*/ 42 w 64"/>
                      <a:gd name="T13" fmla="*/ 24 h 37"/>
                      <a:gd name="T14" fmla="*/ 44 w 64"/>
                      <a:gd name="T15" fmla="*/ 23 h 37"/>
                      <a:gd name="T16" fmla="*/ 45 w 64"/>
                      <a:gd name="T17" fmla="*/ 23 h 37"/>
                      <a:gd name="T18" fmla="*/ 46 w 64"/>
                      <a:gd name="T19" fmla="*/ 22 h 37"/>
                      <a:gd name="T20" fmla="*/ 48 w 64"/>
                      <a:gd name="T21" fmla="*/ 22 h 37"/>
                      <a:gd name="T22" fmla="*/ 49 w 64"/>
                      <a:gd name="T23" fmla="*/ 21 h 37"/>
                      <a:gd name="T24" fmla="*/ 50 w 64"/>
                      <a:gd name="T25" fmla="*/ 21 h 37"/>
                      <a:gd name="T26" fmla="*/ 51 w 64"/>
                      <a:gd name="T27" fmla="*/ 21 h 37"/>
                      <a:gd name="T28" fmla="*/ 52 w 64"/>
                      <a:gd name="T29" fmla="*/ 21 h 37"/>
                      <a:gd name="T30" fmla="*/ 64 w 64"/>
                      <a:gd name="T31" fmla="*/ 15 h 37"/>
                      <a:gd name="T32" fmla="*/ 34 w 64"/>
                      <a:gd name="T33" fmla="*/ 1 h 37"/>
                      <a:gd name="T34" fmla="*/ 0 w 64"/>
                      <a:gd name="T35" fmla="*/ 12 h 37"/>
                      <a:gd name="T36" fmla="*/ 0 w 64"/>
                      <a:gd name="T37" fmla="*/ 13 h 37"/>
                      <a:gd name="T38" fmla="*/ 1 w 64"/>
                      <a:gd name="T39" fmla="*/ 13 h 37"/>
                      <a:gd name="T40" fmla="*/ 1 w 64"/>
                      <a:gd name="T41" fmla="*/ 14 h 37"/>
                      <a:gd name="T42" fmla="*/ 2 w 64"/>
                      <a:gd name="T43" fmla="*/ 14 h 37"/>
                      <a:gd name="T44" fmla="*/ 2 w 64"/>
                      <a:gd name="T45" fmla="*/ 14 h 37"/>
                      <a:gd name="T46" fmla="*/ 2 w 64"/>
                      <a:gd name="T47" fmla="*/ 15 h 37"/>
                      <a:gd name="T48" fmla="*/ 3 w 64"/>
                      <a:gd name="T49" fmla="*/ 15 h 37"/>
                      <a:gd name="T50" fmla="*/ 3 w 64"/>
                      <a:gd name="T51" fmla="*/ 16 h 37"/>
                      <a:gd name="T52" fmla="*/ 3 w 64"/>
                      <a:gd name="T53" fmla="*/ 16 h 37"/>
                      <a:gd name="T54" fmla="*/ 3 w 64"/>
                      <a:gd name="T55" fmla="*/ 17 h 37"/>
                      <a:gd name="T56" fmla="*/ 3 w 64"/>
                      <a:gd name="T57" fmla="*/ 17 h 37"/>
                      <a:gd name="T58" fmla="*/ 3 w 64"/>
                      <a:gd name="T59" fmla="*/ 17 h 37"/>
                      <a:gd name="T60" fmla="*/ 3 w 64"/>
                      <a:gd name="T61" fmla="*/ 18 h 37"/>
                      <a:gd name="T62" fmla="*/ 3 w 64"/>
                      <a:gd name="T63" fmla="*/ 19 h 37"/>
                      <a:gd name="T64" fmla="*/ 3 w 64"/>
                      <a:gd name="T65" fmla="*/ 19 h 37"/>
                      <a:gd name="T66" fmla="*/ 2 w 64"/>
                      <a:gd name="T67" fmla="*/ 19 h 37"/>
                      <a:gd name="T68" fmla="*/ 2 w 64"/>
                      <a:gd name="T69" fmla="*/ 20 h 37"/>
                      <a:gd name="T70" fmla="*/ 2 w 64"/>
                      <a:gd name="T71" fmla="*/ 21 h 37"/>
                      <a:gd name="T72" fmla="*/ 18 w 64"/>
                      <a:gd name="T73" fmla="*/ 12 h 37"/>
                      <a:gd name="T74" fmla="*/ 23 w 64"/>
                      <a:gd name="T75" fmla="*/ 10 h 37"/>
                      <a:gd name="T76" fmla="*/ 23 w 64"/>
                      <a:gd name="T77" fmla="*/ 9 h 37"/>
                      <a:gd name="T78" fmla="*/ 24 w 64"/>
                      <a:gd name="T79" fmla="*/ 9 h 37"/>
                      <a:gd name="T80" fmla="*/ 25 w 64"/>
                      <a:gd name="T81" fmla="*/ 9 h 37"/>
                      <a:gd name="T82" fmla="*/ 26 w 64"/>
                      <a:gd name="T83" fmla="*/ 9 h 37"/>
                      <a:gd name="T84" fmla="*/ 27 w 64"/>
                      <a:gd name="T85" fmla="*/ 9 h 37"/>
                      <a:gd name="T86" fmla="*/ 28 w 64"/>
                      <a:gd name="T87" fmla="*/ 9 h 37"/>
                      <a:gd name="T88" fmla="*/ 29 w 64"/>
                      <a:gd name="T89" fmla="*/ 9 h 37"/>
                      <a:gd name="T90" fmla="*/ 30 w 64"/>
                      <a:gd name="T91" fmla="*/ 10 h 37"/>
                      <a:gd name="T92" fmla="*/ 31 w 64"/>
                      <a:gd name="T93" fmla="*/ 10 h 37"/>
                      <a:gd name="T94" fmla="*/ 32 w 64"/>
                      <a:gd name="T95" fmla="*/ 10 h 37"/>
                      <a:gd name="T96" fmla="*/ 33 w 64"/>
                      <a:gd name="T97" fmla="*/ 11 h 37"/>
                      <a:gd name="T98" fmla="*/ 34 w 64"/>
                      <a:gd name="T99" fmla="*/ 11 h 37"/>
                      <a:gd name="T100" fmla="*/ 35 w 64"/>
                      <a:gd name="T101" fmla="*/ 12 h 37"/>
                      <a:gd name="T102" fmla="*/ 35 w 64"/>
                      <a:gd name="T103" fmla="*/ 12 h 37"/>
                      <a:gd name="T104" fmla="*/ 35 w 64"/>
                      <a:gd name="T105" fmla="*/ 12 h 37"/>
                      <a:gd name="T106" fmla="*/ 36 w 64"/>
                      <a:gd name="T107" fmla="*/ 13 h 37"/>
                      <a:gd name="T108" fmla="*/ 36 w 64"/>
                      <a:gd name="T109" fmla="*/ 13 h 37"/>
                      <a:gd name="T110" fmla="*/ 36 w 64"/>
                      <a:gd name="T111" fmla="*/ 14 h 37"/>
                      <a:gd name="T112" fmla="*/ 35 w 64"/>
                      <a:gd name="T113" fmla="*/ 18 h 37"/>
                      <a:gd name="T114" fmla="*/ 19 w 64"/>
                      <a:gd name="T115" fmla="*/ 19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64" h="37">
                        <a:moveTo>
                          <a:pt x="26" y="37"/>
                        </a:moveTo>
                        <a:cubicBezTo>
                          <a:pt x="36" y="31"/>
                          <a:pt x="36" y="31"/>
                          <a:pt x="36" y="31"/>
                        </a:cubicBezTo>
                        <a:cubicBezTo>
                          <a:pt x="36" y="30"/>
                          <a:pt x="36" y="30"/>
                          <a:pt x="37" y="29"/>
                        </a:cubicBezTo>
                        <a:cubicBezTo>
                          <a:pt x="37" y="29"/>
                          <a:pt x="37" y="29"/>
                          <a:pt x="37" y="29"/>
                        </a:cubicBezTo>
                        <a:cubicBezTo>
                          <a:pt x="37" y="28"/>
                          <a:pt x="37" y="28"/>
                          <a:pt x="37" y="28"/>
                        </a:cubicBezTo>
                        <a:cubicBezTo>
                          <a:pt x="38" y="27"/>
                          <a:pt x="38" y="27"/>
                          <a:pt x="38" y="27"/>
                        </a:cubicBezTo>
                        <a:cubicBezTo>
                          <a:pt x="38" y="27"/>
                          <a:pt x="38" y="27"/>
                          <a:pt x="38" y="27"/>
                        </a:cubicBezTo>
                        <a:cubicBezTo>
                          <a:pt x="38" y="27"/>
                          <a:pt x="38" y="27"/>
                          <a:pt x="38" y="27"/>
                        </a:cubicBezTo>
                        <a:cubicBezTo>
                          <a:pt x="38" y="27"/>
                          <a:pt x="38" y="27"/>
                          <a:pt x="38" y="27"/>
                        </a:cubicBezTo>
                        <a:cubicBezTo>
                          <a:pt x="38" y="27"/>
                          <a:pt x="38" y="27"/>
                          <a:pt x="38" y="27"/>
                        </a:cubicBezTo>
                        <a:cubicBezTo>
                          <a:pt x="39" y="26"/>
                          <a:pt x="39" y="26"/>
                          <a:pt x="39" y="26"/>
                        </a:cubicBezTo>
                        <a:cubicBezTo>
                          <a:pt x="39" y="26"/>
                          <a:pt x="39" y="26"/>
                          <a:pt x="39" y="26"/>
                        </a:cubicBezTo>
                        <a:cubicBezTo>
                          <a:pt x="39" y="26"/>
                          <a:pt x="39" y="26"/>
                          <a:pt x="39" y="26"/>
                        </a:cubicBezTo>
                        <a:cubicBezTo>
                          <a:pt x="39" y="26"/>
                          <a:pt x="39" y="26"/>
                          <a:pt x="39" y="26"/>
                        </a:cubicBezTo>
                        <a:cubicBezTo>
                          <a:pt x="40" y="25"/>
                          <a:pt x="40" y="25"/>
                          <a:pt x="40" y="25"/>
                        </a:cubicBezTo>
                        <a:cubicBezTo>
                          <a:pt x="40" y="25"/>
                          <a:pt x="40" y="25"/>
                          <a:pt x="40" y="25"/>
                        </a:cubicBezTo>
                        <a:cubicBezTo>
                          <a:pt x="41" y="25"/>
                          <a:pt x="41" y="25"/>
                          <a:pt x="41" y="25"/>
                        </a:cubicBezTo>
                        <a:cubicBezTo>
                          <a:pt x="41" y="25"/>
                          <a:pt x="41" y="25"/>
                          <a:pt x="41" y="25"/>
                        </a:cubicBezTo>
                        <a:cubicBezTo>
                          <a:pt x="41" y="24"/>
                          <a:pt x="41" y="24"/>
                          <a:pt x="41" y="24"/>
                        </a:cubicBezTo>
                        <a:cubicBezTo>
                          <a:pt x="41" y="24"/>
                          <a:pt x="41" y="24"/>
                          <a:pt x="41" y="24"/>
                        </a:cubicBezTo>
                        <a:cubicBezTo>
                          <a:pt x="42" y="24"/>
                          <a:pt x="42" y="24"/>
                          <a:pt x="42" y="24"/>
                        </a:cubicBezTo>
                        <a:cubicBezTo>
                          <a:pt x="43" y="24"/>
                          <a:pt x="43" y="24"/>
                          <a:pt x="43" y="24"/>
                        </a:cubicBezTo>
                        <a:cubicBezTo>
                          <a:pt x="43" y="24"/>
                          <a:pt x="43" y="24"/>
                          <a:pt x="43" y="24"/>
                        </a:cubicBezTo>
                        <a:cubicBezTo>
                          <a:pt x="44" y="23"/>
                          <a:pt x="44" y="23"/>
                          <a:pt x="44" y="23"/>
                        </a:cubicBezTo>
                        <a:cubicBezTo>
                          <a:pt x="44" y="23"/>
                          <a:pt x="44" y="23"/>
                          <a:pt x="44" y="23"/>
                        </a:cubicBezTo>
                        <a:cubicBezTo>
                          <a:pt x="45" y="23"/>
                          <a:pt x="45" y="23"/>
                          <a:pt x="45" y="23"/>
                        </a:cubicBezTo>
                        <a:cubicBezTo>
                          <a:pt x="45" y="23"/>
                          <a:pt x="45" y="23"/>
                          <a:pt x="45" y="23"/>
                        </a:cubicBezTo>
                        <a:cubicBezTo>
                          <a:pt x="46" y="22"/>
                          <a:pt x="46" y="22"/>
                          <a:pt x="46" y="22"/>
                        </a:cubicBezTo>
                        <a:cubicBezTo>
                          <a:pt x="46" y="22"/>
                          <a:pt x="46" y="22"/>
                          <a:pt x="46" y="22"/>
                        </a:cubicBezTo>
                        <a:cubicBezTo>
                          <a:pt x="46" y="22"/>
                          <a:pt x="46" y="22"/>
                          <a:pt x="46" y="22"/>
                        </a:cubicBezTo>
                        <a:cubicBezTo>
                          <a:pt x="47" y="22"/>
                          <a:pt x="47" y="22"/>
                          <a:pt x="47" y="22"/>
                        </a:cubicBezTo>
                        <a:cubicBezTo>
                          <a:pt x="47" y="22"/>
                          <a:pt x="47" y="22"/>
                          <a:pt x="47" y="22"/>
                        </a:cubicBezTo>
                        <a:cubicBezTo>
                          <a:pt x="48" y="22"/>
                          <a:pt x="48" y="22"/>
                          <a:pt x="48" y="22"/>
                        </a:cubicBezTo>
                        <a:cubicBezTo>
                          <a:pt x="48" y="22"/>
                          <a:pt x="48" y="22"/>
                          <a:pt x="48" y="22"/>
                        </a:cubicBezTo>
                        <a:cubicBezTo>
                          <a:pt x="49" y="21"/>
                          <a:pt x="49" y="21"/>
                          <a:pt x="49" y="21"/>
                        </a:cubicBezTo>
                        <a:cubicBezTo>
                          <a:pt x="49" y="21"/>
                          <a:pt x="49" y="21"/>
                          <a:pt x="49" y="21"/>
                        </a:cubicBezTo>
                        <a:cubicBezTo>
                          <a:pt x="50" y="21"/>
                          <a:pt x="50" y="21"/>
                          <a:pt x="50" y="21"/>
                        </a:cubicBezTo>
                        <a:cubicBezTo>
                          <a:pt x="50" y="21"/>
                          <a:pt x="50" y="21"/>
                          <a:pt x="50" y="21"/>
                        </a:cubicBezTo>
                        <a:cubicBezTo>
                          <a:pt x="50" y="21"/>
                          <a:pt x="50" y="21"/>
                          <a:pt x="50" y="21"/>
                        </a:cubicBezTo>
                        <a:cubicBezTo>
                          <a:pt x="51" y="21"/>
                          <a:pt x="51" y="21"/>
                          <a:pt x="51" y="21"/>
                        </a:cubicBezTo>
                        <a:cubicBezTo>
                          <a:pt x="51" y="21"/>
                          <a:pt x="51" y="21"/>
                          <a:pt x="51" y="21"/>
                        </a:cubicBezTo>
                        <a:cubicBezTo>
                          <a:pt x="51" y="21"/>
                          <a:pt x="51" y="21"/>
                          <a:pt x="51" y="21"/>
                        </a:cubicBezTo>
                        <a:cubicBezTo>
                          <a:pt x="52" y="21"/>
                          <a:pt x="52" y="21"/>
                          <a:pt x="52" y="21"/>
                        </a:cubicBezTo>
                        <a:cubicBezTo>
                          <a:pt x="52" y="21"/>
                          <a:pt x="52" y="21"/>
                          <a:pt x="52" y="21"/>
                        </a:cubicBezTo>
                        <a:cubicBezTo>
                          <a:pt x="52" y="21"/>
                          <a:pt x="52" y="21"/>
                          <a:pt x="52" y="21"/>
                        </a:cubicBezTo>
                        <a:cubicBezTo>
                          <a:pt x="52" y="21"/>
                          <a:pt x="52" y="21"/>
                          <a:pt x="52" y="21"/>
                        </a:cubicBezTo>
                        <a:cubicBezTo>
                          <a:pt x="53" y="21"/>
                          <a:pt x="53" y="21"/>
                          <a:pt x="54" y="21"/>
                        </a:cubicBezTo>
                        <a:cubicBezTo>
                          <a:pt x="64" y="15"/>
                          <a:pt x="64" y="15"/>
                          <a:pt x="64" y="15"/>
                        </a:cubicBezTo>
                        <a:cubicBezTo>
                          <a:pt x="38" y="0"/>
                          <a:pt x="38" y="0"/>
                          <a:pt x="38" y="0"/>
                        </a:cubicBezTo>
                        <a:cubicBezTo>
                          <a:pt x="37" y="0"/>
                          <a:pt x="37" y="0"/>
                          <a:pt x="37" y="0"/>
                        </a:cubicBezTo>
                        <a:cubicBezTo>
                          <a:pt x="36" y="1"/>
                          <a:pt x="35" y="1"/>
                          <a:pt x="34" y="1"/>
                        </a:cubicBezTo>
                        <a:cubicBezTo>
                          <a:pt x="32" y="2"/>
                          <a:pt x="30" y="2"/>
                          <a:pt x="28" y="2"/>
                        </a:cubicBezTo>
                        <a:cubicBezTo>
                          <a:pt x="26" y="2"/>
                          <a:pt x="23" y="1"/>
                          <a:pt x="21" y="0"/>
                        </a:cubicBezTo>
                        <a:cubicBezTo>
                          <a:pt x="0" y="12"/>
                          <a:pt x="0" y="12"/>
                          <a:pt x="0" y="12"/>
                        </a:cubicBezTo>
                        <a:cubicBezTo>
                          <a:pt x="0" y="13"/>
                          <a:pt x="0" y="13"/>
                          <a:pt x="0" y="13"/>
                        </a:cubicBezTo>
                        <a:cubicBezTo>
                          <a:pt x="0" y="13"/>
                          <a:pt x="0" y="13"/>
                          <a:pt x="0" y="13"/>
                        </a:cubicBezTo>
                        <a:cubicBezTo>
                          <a:pt x="0" y="13"/>
                          <a:pt x="0" y="13"/>
                          <a:pt x="0" y="13"/>
                        </a:cubicBezTo>
                        <a:cubicBezTo>
                          <a:pt x="1" y="13"/>
                          <a:pt x="1" y="13"/>
                          <a:pt x="1" y="13"/>
                        </a:cubicBezTo>
                        <a:cubicBezTo>
                          <a:pt x="1" y="13"/>
                          <a:pt x="1" y="13"/>
                          <a:pt x="1" y="13"/>
                        </a:cubicBezTo>
                        <a:cubicBezTo>
                          <a:pt x="1" y="13"/>
                          <a:pt x="1" y="13"/>
                          <a:pt x="1" y="13"/>
                        </a:cubicBezTo>
                        <a:cubicBezTo>
                          <a:pt x="1" y="13"/>
                          <a:pt x="1" y="13"/>
                          <a:pt x="1" y="13"/>
                        </a:cubicBezTo>
                        <a:cubicBezTo>
                          <a:pt x="1" y="14"/>
                          <a:pt x="1" y="14"/>
                          <a:pt x="1" y="14"/>
                        </a:cubicBezTo>
                        <a:cubicBezTo>
                          <a:pt x="1" y="14"/>
                          <a:pt x="1" y="14"/>
                          <a:pt x="1" y="14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2" y="15"/>
                          <a:pt x="2" y="15"/>
                          <a:pt x="2" y="15"/>
                        </a:cubicBezTo>
                        <a:cubicBezTo>
                          <a:pt x="2" y="15"/>
                          <a:pt x="2" y="15"/>
                          <a:pt x="2" y="15"/>
                        </a:cubicBezTo>
                        <a:cubicBezTo>
                          <a:pt x="2" y="15"/>
                          <a:pt x="2" y="15"/>
                          <a:pt x="2" y="15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6"/>
                          <a:pt x="3" y="16"/>
                          <a:pt x="3" y="16"/>
                        </a:cubicBezTo>
                        <a:cubicBezTo>
                          <a:pt x="3" y="16"/>
                          <a:pt x="3" y="16"/>
                          <a:pt x="3" y="16"/>
                        </a:cubicBezTo>
                        <a:cubicBezTo>
                          <a:pt x="3" y="16"/>
                          <a:pt x="3" y="16"/>
                          <a:pt x="3" y="16"/>
                        </a:cubicBezTo>
                        <a:cubicBezTo>
                          <a:pt x="3" y="16"/>
                          <a:pt x="3" y="16"/>
                          <a:pt x="3" y="16"/>
                        </a:cubicBezTo>
                        <a:cubicBezTo>
                          <a:pt x="3" y="16"/>
                          <a:pt x="3" y="16"/>
                          <a:pt x="3" y="16"/>
                        </a:cubicBezTo>
                        <a:cubicBezTo>
                          <a:pt x="3" y="16"/>
                          <a:pt x="3" y="16"/>
                          <a:pt x="3" y="16"/>
                        </a:cubicBezTo>
                        <a:cubicBezTo>
                          <a:pt x="3" y="16"/>
                          <a:pt x="3" y="16"/>
                          <a:pt x="3" y="16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2" y="19"/>
                          <a:pt x="2" y="19"/>
                          <a:pt x="2" y="19"/>
                        </a:cubicBezTo>
                        <a:cubicBezTo>
                          <a:pt x="2" y="19"/>
                          <a:pt x="2" y="19"/>
                          <a:pt x="2" y="19"/>
                        </a:cubicBezTo>
                        <a:cubicBezTo>
                          <a:pt x="2" y="19"/>
                          <a:pt x="2" y="19"/>
                          <a:pt x="2" y="19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2" y="21"/>
                          <a:pt x="2" y="21"/>
                          <a:pt x="2" y="21"/>
                        </a:cubicBezTo>
                        <a:cubicBezTo>
                          <a:pt x="2" y="21"/>
                          <a:pt x="2" y="21"/>
                          <a:pt x="2" y="21"/>
                        </a:cubicBezTo>
                        <a:cubicBezTo>
                          <a:pt x="1" y="21"/>
                          <a:pt x="0" y="21"/>
                          <a:pt x="0" y="22"/>
                        </a:cubicBezTo>
                        <a:lnTo>
                          <a:pt x="26" y="37"/>
                        </a:lnTo>
                        <a:close/>
                        <a:moveTo>
                          <a:pt x="18" y="12"/>
                        </a:moveTo>
                        <a:cubicBezTo>
                          <a:pt x="18" y="11"/>
                          <a:pt x="18" y="11"/>
                          <a:pt x="19" y="11"/>
                        </a:cubicBezTo>
                        <a:cubicBezTo>
                          <a:pt x="20" y="10"/>
                          <a:pt x="21" y="10"/>
                          <a:pt x="22" y="10"/>
                        </a:cubicBezTo>
                        <a:cubicBezTo>
                          <a:pt x="23" y="10"/>
                          <a:pt x="23" y="10"/>
                          <a:pt x="23" y="10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4" y="9"/>
                          <a:pt x="24" y="9"/>
                          <a:pt x="24" y="9"/>
                        </a:cubicBezTo>
                        <a:cubicBezTo>
                          <a:pt x="24" y="9"/>
                          <a:pt x="24" y="9"/>
                          <a:pt x="24" y="9"/>
                        </a:cubicBezTo>
                        <a:cubicBezTo>
                          <a:pt x="24" y="9"/>
                          <a:pt x="24" y="9"/>
                          <a:pt x="24" y="9"/>
                        </a:cubicBezTo>
                        <a:cubicBezTo>
                          <a:pt x="24" y="9"/>
                          <a:pt x="24" y="9"/>
                          <a:pt x="24" y="9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7" y="9"/>
                          <a:pt x="27" y="9"/>
                          <a:pt x="27" y="9"/>
                        </a:cubicBezTo>
                        <a:cubicBezTo>
                          <a:pt x="27" y="9"/>
                          <a:pt x="27" y="9"/>
                          <a:pt x="27" y="9"/>
                        </a:cubicBezTo>
                        <a:cubicBezTo>
                          <a:pt x="27" y="9"/>
                          <a:pt x="27" y="9"/>
                          <a:pt x="27" y="9"/>
                        </a:cubicBezTo>
                        <a:cubicBezTo>
                          <a:pt x="28" y="9"/>
                          <a:pt x="28" y="9"/>
                          <a:pt x="28" y="9"/>
                        </a:cubicBezTo>
                        <a:cubicBezTo>
                          <a:pt x="28" y="9"/>
                          <a:pt x="28" y="9"/>
                          <a:pt x="28" y="9"/>
                        </a:cubicBezTo>
                        <a:cubicBezTo>
                          <a:pt x="28" y="9"/>
                          <a:pt x="28" y="9"/>
                          <a:pt x="28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10"/>
                          <a:pt x="29" y="10"/>
                          <a:pt x="29" y="10"/>
                        </a:cubicBezTo>
                        <a:cubicBezTo>
                          <a:pt x="30" y="10"/>
                          <a:pt x="30" y="10"/>
                          <a:pt x="30" y="10"/>
                        </a:cubicBezTo>
                        <a:cubicBezTo>
                          <a:pt x="30" y="10"/>
                          <a:pt x="30" y="10"/>
                          <a:pt x="30" y="10"/>
                        </a:cubicBezTo>
                        <a:cubicBezTo>
                          <a:pt x="30" y="10"/>
                          <a:pt x="30" y="10"/>
                          <a:pt x="30" y="10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3" y="11"/>
                          <a:pt x="33" y="11"/>
                          <a:pt x="33" y="11"/>
                        </a:cubicBezTo>
                        <a:cubicBezTo>
                          <a:pt x="33" y="11"/>
                          <a:pt x="33" y="11"/>
                          <a:pt x="33" y="11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3"/>
                          <a:pt x="35" y="13"/>
                          <a:pt x="35" y="13"/>
                        </a:cubicBezTo>
                        <a:cubicBezTo>
                          <a:pt x="35" y="13"/>
                          <a:pt x="35" y="13"/>
                          <a:pt x="35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4"/>
                          <a:pt x="36" y="14"/>
                          <a:pt x="36" y="14"/>
                        </a:cubicBezTo>
                        <a:cubicBezTo>
                          <a:pt x="36" y="14"/>
                          <a:pt x="36" y="14"/>
                          <a:pt x="36" y="14"/>
                        </a:cubicBezTo>
                        <a:cubicBezTo>
                          <a:pt x="36" y="14"/>
                          <a:pt x="36" y="14"/>
                          <a:pt x="36" y="15"/>
                        </a:cubicBezTo>
                        <a:cubicBezTo>
                          <a:pt x="36" y="15"/>
                          <a:pt x="36" y="15"/>
                          <a:pt x="36" y="15"/>
                        </a:cubicBezTo>
                        <a:cubicBezTo>
                          <a:pt x="36" y="16"/>
                          <a:pt x="36" y="17"/>
                          <a:pt x="35" y="18"/>
                        </a:cubicBezTo>
                        <a:cubicBezTo>
                          <a:pt x="35" y="18"/>
                          <a:pt x="35" y="18"/>
                          <a:pt x="35" y="18"/>
                        </a:cubicBezTo>
                        <a:cubicBezTo>
                          <a:pt x="34" y="19"/>
                          <a:pt x="34" y="19"/>
                          <a:pt x="33" y="19"/>
                        </a:cubicBezTo>
                        <a:cubicBezTo>
                          <a:pt x="29" y="22"/>
                          <a:pt x="23" y="22"/>
                          <a:pt x="19" y="19"/>
                        </a:cubicBezTo>
                        <a:cubicBezTo>
                          <a:pt x="15" y="17"/>
                          <a:pt x="15" y="15"/>
                          <a:pt x="17" y="12"/>
                        </a:cubicBezTo>
                        <a:lnTo>
                          <a:pt x="18" y="12"/>
                        </a:lnTo>
                        <a:close/>
                      </a:path>
                    </a:pathLst>
                  </a:custGeom>
                  <a:solidFill>
                    <a:srgbClr val="9CC9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80" name="Freeform 2733">
                    <a:extLst>
                      <a:ext uri="{FF2B5EF4-FFF2-40B4-BE49-F238E27FC236}">
                        <a16:creationId xmlns:a16="http://schemas.microsoft.com/office/drawing/2014/main" id="{B0D4B24E-E5F3-40B9-986C-F0DC3FEF4B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3" y="3237"/>
                    <a:ext cx="33" cy="20"/>
                  </a:xfrm>
                  <a:custGeom>
                    <a:avLst/>
                    <a:gdLst>
                      <a:gd name="T0" fmla="*/ 4 w 21"/>
                      <a:gd name="T1" fmla="*/ 10 h 13"/>
                      <a:gd name="T2" fmla="*/ 20 w 21"/>
                      <a:gd name="T3" fmla="*/ 9 h 13"/>
                      <a:gd name="T4" fmla="*/ 21 w 21"/>
                      <a:gd name="T5" fmla="*/ 6 h 13"/>
                      <a:gd name="T6" fmla="*/ 21 w 21"/>
                      <a:gd name="T7" fmla="*/ 5 h 13"/>
                      <a:gd name="T8" fmla="*/ 21 w 21"/>
                      <a:gd name="T9" fmla="*/ 4 h 13"/>
                      <a:gd name="T10" fmla="*/ 21 w 21"/>
                      <a:gd name="T11" fmla="*/ 4 h 13"/>
                      <a:gd name="T12" fmla="*/ 21 w 21"/>
                      <a:gd name="T13" fmla="*/ 4 h 13"/>
                      <a:gd name="T14" fmla="*/ 20 w 21"/>
                      <a:gd name="T15" fmla="*/ 4 h 13"/>
                      <a:gd name="T16" fmla="*/ 20 w 21"/>
                      <a:gd name="T17" fmla="*/ 3 h 13"/>
                      <a:gd name="T18" fmla="*/ 20 w 21"/>
                      <a:gd name="T19" fmla="*/ 3 h 13"/>
                      <a:gd name="T20" fmla="*/ 20 w 21"/>
                      <a:gd name="T21" fmla="*/ 3 h 13"/>
                      <a:gd name="T22" fmla="*/ 19 w 21"/>
                      <a:gd name="T23" fmla="*/ 3 h 13"/>
                      <a:gd name="T24" fmla="*/ 19 w 21"/>
                      <a:gd name="T25" fmla="*/ 2 h 13"/>
                      <a:gd name="T26" fmla="*/ 19 w 21"/>
                      <a:gd name="T27" fmla="*/ 2 h 13"/>
                      <a:gd name="T28" fmla="*/ 18 w 21"/>
                      <a:gd name="T29" fmla="*/ 2 h 13"/>
                      <a:gd name="T30" fmla="*/ 18 w 21"/>
                      <a:gd name="T31" fmla="*/ 2 h 13"/>
                      <a:gd name="T32" fmla="*/ 17 w 21"/>
                      <a:gd name="T33" fmla="*/ 1 h 13"/>
                      <a:gd name="T34" fmla="*/ 17 w 21"/>
                      <a:gd name="T35" fmla="*/ 1 h 13"/>
                      <a:gd name="T36" fmla="*/ 16 w 21"/>
                      <a:gd name="T37" fmla="*/ 1 h 13"/>
                      <a:gd name="T38" fmla="*/ 15 w 21"/>
                      <a:gd name="T39" fmla="*/ 1 h 13"/>
                      <a:gd name="T40" fmla="*/ 15 w 21"/>
                      <a:gd name="T41" fmla="*/ 1 h 13"/>
                      <a:gd name="T42" fmla="*/ 14 w 21"/>
                      <a:gd name="T43" fmla="*/ 0 h 13"/>
                      <a:gd name="T44" fmla="*/ 14 w 21"/>
                      <a:gd name="T45" fmla="*/ 0 h 13"/>
                      <a:gd name="T46" fmla="*/ 13 w 21"/>
                      <a:gd name="T47" fmla="*/ 0 h 13"/>
                      <a:gd name="T48" fmla="*/ 12 w 21"/>
                      <a:gd name="T49" fmla="*/ 0 h 13"/>
                      <a:gd name="T50" fmla="*/ 12 w 21"/>
                      <a:gd name="T51" fmla="*/ 0 h 13"/>
                      <a:gd name="T52" fmla="*/ 11 w 21"/>
                      <a:gd name="T53" fmla="*/ 0 h 13"/>
                      <a:gd name="T54" fmla="*/ 10 w 21"/>
                      <a:gd name="T55" fmla="*/ 0 h 13"/>
                      <a:gd name="T56" fmla="*/ 10 w 21"/>
                      <a:gd name="T57" fmla="*/ 0 h 13"/>
                      <a:gd name="T58" fmla="*/ 9 w 21"/>
                      <a:gd name="T59" fmla="*/ 0 h 13"/>
                      <a:gd name="T60" fmla="*/ 8 w 21"/>
                      <a:gd name="T61" fmla="*/ 0 h 13"/>
                      <a:gd name="T62" fmla="*/ 8 w 21"/>
                      <a:gd name="T63" fmla="*/ 0 h 13"/>
                      <a:gd name="T64" fmla="*/ 7 w 21"/>
                      <a:gd name="T65" fmla="*/ 1 h 13"/>
                      <a:gd name="T66" fmla="*/ 3 w 21"/>
                      <a:gd name="T67" fmla="*/ 3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21" h="13">
                        <a:moveTo>
                          <a:pt x="2" y="3"/>
                        </a:moveTo>
                        <a:cubicBezTo>
                          <a:pt x="0" y="6"/>
                          <a:pt x="0" y="8"/>
                          <a:pt x="4" y="10"/>
                        </a:cubicBezTo>
                        <a:cubicBezTo>
                          <a:pt x="8" y="13"/>
                          <a:pt x="14" y="13"/>
                          <a:pt x="18" y="10"/>
                        </a:cubicBezTo>
                        <a:cubicBezTo>
                          <a:pt x="19" y="10"/>
                          <a:pt x="19" y="10"/>
                          <a:pt x="20" y="9"/>
                        </a:cubicBezTo>
                        <a:cubicBezTo>
                          <a:pt x="20" y="9"/>
                          <a:pt x="20" y="9"/>
                          <a:pt x="20" y="9"/>
                        </a:cubicBezTo>
                        <a:cubicBezTo>
                          <a:pt x="21" y="8"/>
                          <a:pt x="21" y="7"/>
                          <a:pt x="21" y="6"/>
                        </a:cubicBezTo>
                        <a:cubicBezTo>
                          <a:pt x="21" y="6"/>
                          <a:pt x="21" y="6"/>
                          <a:pt x="21" y="6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6" y="1"/>
                          <a:pt x="5" y="1"/>
                          <a:pt x="4" y="2"/>
                        </a:cubicBezTo>
                        <a:cubicBezTo>
                          <a:pt x="3" y="2"/>
                          <a:pt x="3" y="2"/>
                          <a:pt x="3" y="3"/>
                        </a:cubicBezTo>
                        <a:lnTo>
                          <a:pt x="2" y="3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81" name="Rectangle 2734">
                    <a:extLst>
                      <a:ext uri="{FF2B5EF4-FFF2-40B4-BE49-F238E27FC236}">
                        <a16:creationId xmlns:a16="http://schemas.microsoft.com/office/drawing/2014/main" id="{59CFB1E9-35B0-476C-8F41-F1596B7158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6" y="3256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82" name="Rectangle 2735">
                    <a:extLst>
                      <a:ext uri="{FF2B5EF4-FFF2-40B4-BE49-F238E27FC236}">
                        <a16:creationId xmlns:a16="http://schemas.microsoft.com/office/drawing/2014/main" id="{A73BCAD0-B71F-48E6-9404-6769083D21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2" y="3256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83" name="Rectangle 2736">
                    <a:extLst>
                      <a:ext uri="{FF2B5EF4-FFF2-40B4-BE49-F238E27FC236}">
                        <a16:creationId xmlns:a16="http://schemas.microsoft.com/office/drawing/2014/main" id="{7542B079-F826-4CFD-AABC-430D98F25F3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9" y="3256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84" name="Rectangle 2737">
                    <a:extLst>
                      <a:ext uri="{FF2B5EF4-FFF2-40B4-BE49-F238E27FC236}">
                        <a16:creationId xmlns:a16="http://schemas.microsoft.com/office/drawing/2014/main" id="{EB4C0407-D91A-4242-B74E-C2BAE5A000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7" y="3256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85" name="Rectangle 2738">
                    <a:extLst>
                      <a:ext uri="{FF2B5EF4-FFF2-40B4-BE49-F238E27FC236}">
                        <a16:creationId xmlns:a16="http://schemas.microsoft.com/office/drawing/2014/main" id="{00F4476B-3F56-4F14-9D16-229B312716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6" y="3256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86" name="Rectangle 2739">
                    <a:extLst>
                      <a:ext uri="{FF2B5EF4-FFF2-40B4-BE49-F238E27FC236}">
                        <a16:creationId xmlns:a16="http://schemas.microsoft.com/office/drawing/2014/main" id="{BDC80B0B-ACAB-4A7E-B8DA-4ABE835351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3" y="3257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87" name="Rectangle 2740">
                    <a:extLst>
                      <a:ext uri="{FF2B5EF4-FFF2-40B4-BE49-F238E27FC236}">
                        <a16:creationId xmlns:a16="http://schemas.microsoft.com/office/drawing/2014/main" id="{82245BD9-DFE8-4915-BBBD-CD7998AD1D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5" y="3257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88" name="Rectangle 2741">
                    <a:extLst>
                      <a:ext uri="{FF2B5EF4-FFF2-40B4-BE49-F238E27FC236}">
                        <a16:creationId xmlns:a16="http://schemas.microsoft.com/office/drawing/2014/main" id="{5773C629-A57D-4F94-8A05-C1FF9A567A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0" y="3256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89" name="Rectangle 2742">
                    <a:extLst>
                      <a:ext uri="{FF2B5EF4-FFF2-40B4-BE49-F238E27FC236}">
                        <a16:creationId xmlns:a16="http://schemas.microsoft.com/office/drawing/2014/main" id="{88F41781-A01A-45F3-8629-1E90E8C1603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9" y="3256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90" name="Rectangle 2743">
                    <a:extLst>
                      <a:ext uri="{FF2B5EF4-FFF2-40B4-BE49-F238E27FC236}">
                        <a16:creationId xmlns:a16="http://schemas.microsoft.com/office/drawing/2014/main" id="{BA3B5764-F129-4758-9D3C-77423BED86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2" y="3257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91" name="Rectangle 2744">
                    <a:extLst>
                      <a:ext uri="{FF2B5EF4-FFF2-40B4-BE49-F238E27FC236}">
                        <a16:creationId xmlns:a16="http://schemas.microsoft.com/office/drawing/2014/main" id="{3C43D941-463F-4157-9B81-64F26DA7AEB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5" y="3257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92" name="Rectangle 2745">
                    <a:extLst>
                      <a:ext uri="{FF2B5EF4-FFF2-40B4-BE49-F238E27FC236}">
                        <a16:creationId xmlns:a16="http://schemas.microsoft.com/office/drawing/2014/main" id="{61C0DC67-4C7B-4119-ADF6-467A3F2011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8" y="3259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93" name="Rectangle 2746">
                    <a:extLst>
                      <a:ext uri="{FF2B5EF4-FFF2-40B4-BE49-F238E27FC236}">
                        <a16:creationId xmlns:a16="http://schemas.microsoft.com/office/drawing/2014/main" id="{C15D56FC-2D71-455E-AB4C-1CDB7E87A7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0" y="3261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94" name="Freeform 2747">
                    <a:extLst>
                      <a:ext uri="{FF2B5EF4-FFF2-40B4-BE49-F238E27FC236}">
                        <a16:creationId xmlns:a16="http://schemas.microsoft.com/office/drawing/2014/main" id="{9356B735-09F0-4977-9861-30B414A588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3" y="3261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2 w 2"/>
                      <a:gd name="T3" fmla="*/ 0 w 2"/>
                      <a:gd name="T4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95" name="Rectangle 2748">
                    <a:extLst>
                      <a:ext uri="{FF2B5EF4-FFF2-40B4-BE49-F238E27FC236}">
                        <a16:creationId xmlns:a16="http://schemas.microsoft.com/office/drawing/2014/main" id="{47FA22B6-50E7-4252-AEEB-AE6A1EE3DB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6" y="3259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96" name="Rectangle 2749">
                    <a:extLst>
                      <a:ext uri="{FF2B5EF4-FFF2-40B4-BE49-F238E27FC236}">
                        <a16:creationId xmlns:a16="http://schemas.microsoft.com/office/drawing/2014/main" id="{A0423B5D-7F29-4E9F-BB7F-2375F8084A2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6" y="3264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97" name="Rectangle 2750">
                    <a:extLst>
                      <a:ext uri="{FF2B5EF4-FFF2-40B4-BE49-F238E27FC236}">
                        <a16:creationId xmlns:a16="http://schemas.microsoft.com/office/drawing/2014/main" id="{F63DB005-B479-4324-AEEE-1BDC0D2AF4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6" y="3264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98" name="Rectangle 2751">
                    <a:extLst>
                      <a:ext uri="{FF2B5EF4-FFF2-40B4-BE49-F238E27FC236}">
                        <a16:creationId xmlns:a16="http://schemas.microsoft.com/office/drawing/2014/main" id="{7509267B-4B69-41EE-92FB-57A2A715EC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3" y="3262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99" name="Rectangle 2752">
                    <a:extLst>
                      <a:ext uri="{FF2B5EF4-FFF2-40B4-BE49-F238E27FC236}">
                        <a16:creationId xmlns:a16="http://schemas.microsoft.com/office/drawing/2014/main" id="{1DA92916-9222-4641-8391-4035944FFA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4" y="3262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00" name="Rectangle 2753">
                    <a:extLst>
                      <a:ext uri="{FF2B5EF4-FFF2-40B4-BE49-F238E27FC236}">
                        <a16:creationId xmlns:a16="http://schemas.microsoft.com/office/drawing/2014/main" id="{80052ED8-DA84-49E8-8C01-46C6DAE5F0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3" y="3261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01" name="Freeform 2754">
                    <a:extLst>
                      <a:ext uri="{FF2B5EF4-FFF2-40B4-BE49-F238E27FC236}">
                        <a16:creationId xmlns:a16="http://schemas.microsoft.com/office/drawing/2014/main" id="{BBA67BFA-BF89-49B9-BCF8-E08A2645D3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7" y="3264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02" name="Rectangle 2755">
                    <a:extLst>
                      <a:ext uri="{FF2B5EF4-FFF2-40B4-BE49-F238E27FC236}">
                        <a16:creationId xmlns:a16="http://schemas.microsoft.com/office/drawing/2014/main" id="{F1CEBA33-E5F7-4068-9E40-710F3917DB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7" y="3265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03" name="Freeform 2756">
                    <a:extLst>
                      <a:ext uri="{FF2B5EF4-FFF2-40B4-BE49-F238E27FC236}">
                        <a16:creationId xmlns:a16="http://schemas.microsoft.com/office/drawing/2014/main" id="{AEE95A0E-6A4E-4B96-BC24-2E50F5C194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0" y="3256"/>
                    <a:ext cx="28" cy="16"/>
                  </a:xfrm>
                  <a:custGeom>
                    <a:avLst/>
                    <a:gdLst>
                      <a:gd name="T0" fmla="*/ 18 w 18"/>
                      <a:gd name="T1" fmla="*/ 0 h 10"/>
                      <a:gd name="T2" fmla="*/ 16 w 18"/>
                      <a:gd name="T3" fmla="*/ 0 h 10"/>
                      <a:gd name="T4" fmla="*/ 16 w 18"/>
                      <a:gd name="T5" fmla="*/ 0 h 10"/>
                      <a:gd name="T6" fmla="*/ 16 w 18"/>
                      <a:gd name="T7" fmla="*/ 0 h 10"/>
                      <a:gd name="T8" fmla="*/ 16 w 18"/>
                      <a:gd name="T9" fmla="*/ 0 h 10"/>
                      <a:gd name="T10" fmla="*/ 15 w 18"/>
                      <a:gd name="T11" fmla="*/ 0 h 10"/>
                      <a:gd name="T12" fmla="*/ 15 w 18"/>
                      <a:gd name="T13" fmla="*/ 0 h 10"/>
                      <a:gd name="T14" fmla="*/ 15 w 18"/>
                      <a:gd name="T15" fmla="*/ 0 h 10"/>
                      <a:gd name="T16" fmla="*/ 14 w 18"/>
                      <a:gd name="T17" fmla="*/ 0 h 10"/>
                      <a:gd name="T18" fmla="*/ 14 w 18"/>
                      <a:gd name="T19" fmla="*/ 0 h 10"/>
                      <a:gd name="T20" fmla="*/ 14 w 18"/>
                      <a:gd name="T21" fmla="*/ 0 h 10"/>
                      <a:gd name="T22" fmla="*/ 13 w 18"/>
                      <a:gd name="T23" fmla="*/ 0 h 10"/>
                      <a:gd name="T24" fmla="*/ 13 w 18"/>
                      <a:gd name="T25" fmla="*/ 0 h 10"/>
                      <a:gd name="T26" fmla="*/ 12 w 18"/>
                      <a:gd name="T27" fmla="*/ 1 h 10"/>
                      <a:gd name="T28" fmla="*/ 12 w 18"/>
                      <a:gd name="T29" fmla="*/ 1 h 10"/>
                      <a:gd name="T30" fmla="*/ 11 w 18"/>
                      <a:gd name="T31" fmla="*/ 1 h 10"/>
                      <a:gd name="T32" fmla="*/ 11 w 18"/>
                      <a:gd name="T33" fmla="*/ 1 h 10"/>
                      <a:gd name="T34" fmla="*/ 10 w 18"/>
                      <a:gd name="T35" fmla="*/ 1 h 10"/>
                      <a:gd name="T36" fmla="*/ 10 w 18"/>
                      <a:gd name="T37" fmla="*/ 1 h 10"/>
                      <a:gd name="T38" fmla="*/ 10 w 18"/>
                      <a:gd name="T39" fmla="*/ 1 h 10"/>
                      <a:gd name="T40" fmla="*/ 9 w 18"/>
                      <a:gd name="T41" fmla="*/ 2 h 10"/>
                      <a:gd name="T42" fmla="*/ 9 w 18"/>
                      <a:gd name="T43" fmla="*/ 2 h 10"/>
                      <a:gd name="T44" fmla="*/ 8 w 18"/>
                      <a:gd name="T45" fmla="*/ 2 h 10"/>
                      <a:gd name="T46" fmla="*/ 8 w 18"/>
                      <a:gd name="T47" fmla="*/ 2 h 10"/>
                      <a:gd name="T48" fmla="*/ 7 w 18"/>
                      <a:gd name="T49" fmla="*/ 3 h 10"/>
                      <a:gd name="T50" fmla="*/ 7 w 18"/>
                      <a:gd name="T51" fmla="*/ 3 h 10"/>
                      <a:gd name="T52" fmla="*/ 6 w 18"/>
                      <a:gd name="T53" fmla="*/ 3 h 10"/>
                      <a:gd name="T54" fmla="*/ 6 w 18"/>
                      <a:gd name="T55" fmla="*/ 3 h 10"/>
                      <a:gd name="T56" fmla="*/ 5 w 18"/>
                      <a:gd name="T57" fmla="*/ 3 h 10"/>
                      <a:gd name="T58" fmla="*/ 5 w 18"/>
                      <a:gd name="T59" fmla="*/ 3 h 10"/>
                      <a:gd name="T60" fmla="*/ 5 w 18"/>
                      <a:gd name="T61" fmla="*/ 4 h 10"/>
                      <a:gd name="T62" fmla="*/ 5 w 18"/>
                      <a:gd name="T63" fmla="*/ 4 h 10"/>
                      <a:gd name="T64" fmla="*/ 4 w 18"/>
                      <a:gd name="T65" fmla="*/ 4 h 10"/>
                      <a:gd name="T66" fmla="*/ 4 w 18"/>
                      <a:gd name="T67" fmla="*/ 4 h 10"/>
                      <a:gd name="T68" fmla="*/ 3 w 18"/>
                      <a:gd name="T69" fmla="*/ 5 h 10"/>
                      <a:gd name="T70" fmla="*/ 3 w 18"/>
                      <a:gd name="T71" fmla="*/ 5 h 10"/>
                      <a:gd name="T72" fmla="*/ 3 w 18"/>
                      <a:gd name="T73" fmla="*/ 5 h 10"/>
                      <a:gd name="T74" fmla="*/ 3 w 18"/>
                      <a:gd name="T75" fmla="*/ 5 h 10"/>
                      <a:gd name="T76" fmla="*/ 2 w 18"/>
                      <a:gd name="T77" fmla="*/ 6 h 10"/>
                      <a:gd name="T78" fmla="*/ 2 w 18"/>
                      <a:gd name="T79" fmla="*/ 6 h 10"/>
                      <a:gd name="T80" fmla="*/ 2 w 18"/>
                      <a:gd name="T81" fmla="*/ 6 h 10"/>
                      <a:gd name="T82" fmla="*/ 2 w 18"/>
                      <a:gd name="T83" fmla="*/ 6 h 10"/>
                      <a:gd name="T84" fmla="*/ 2 w 18"/>
                      <a:gd name="T85" fmla="*/ 6 h 10"/>
                      <a:gd name="T86" fmla="*/ 1 w 18"/>
                      <a:gd name="T87" fmla="*/ 7 h 10"/>
                      <a:gd name="T88" fmla="*/ 1 w 18"/>
                      <a:gd name="T89" fmla="*/ 8 h 10"/>
                      <a:gd name="T90" fmla="*/ 1 w 18"/>
                      <a:gd name="T91" fmla="*/ 8 h 10"/>
                      <a:gd name="T92" fmla="*/ 0 w 18"/>
                      <a:gd name="T93" fmla="*/ 10 h 10"/>
                      <a:gd name="T94" fmla="*/ 18 w 18"/>
                      <a:gd name="T95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8" h="10">
                        <a:moveTo>
                          <a:pt x="18" y="0"/>
                        </a:moveTo>
                        <a:cubicBezTo>
                          <a:pt x="17" y="0"/>
                          <a:pt x="17" y="0"/>
                          <a:pt x="16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0" y="9"/>
                          <a:pt x="0" y="9"/>
                          <a:pt x="0" y="1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04" name="Freeform 2757">
                    <a:extLst>
                      <a:ext uri="{FF2B5EF4-FFF2-40B4-BE49-F238E27FC236}">
                        <a16:creationId xmlns:a16="http://schemas.microsoft.com/office/drawing/2014/main" id="{DE83A7C5-D2EC-476C-9A80-05977B5F62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6" y="3257"/>
                    <a:ext cx="40" cy="24"/>
                  </a:xfrm>
                  <a:custGeom>
                    <a:avLst/>
                    <a:gdLst>
                      <a:gd name="T0" fmla="*/ 0 w 40"/>
                      <a:gd name="T1" fmla="*/ 0 h 24"/>
                      <a:gd name="T2" fmla="*/ 0 w 40"/>
                      <a:gd name="T3" fmla="*/ 0 h 24"/>
                      <a:gd name="T4" fmla="*/ 40 w 40"/>
                      <a:gd name="T5" fmla="*/ 24 h 24"/>
                      <a:gd name="T6" fmla="*/ 0 w 40"/>
                      <a:gd name="T7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0" h="2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0" y="2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B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05" name="Freeform 2758">
                    <a:extLst>
                      <a:ext uri="{FF2B5EF4-FFF2-40B4-BE49-F238E27FC236}">
                        <a16:creationId xmlns:a16="http://schemas.microsoft.com/office/drawing/2014/main" id="{E7A043D2-31EC-487F-B86C-04438B06FC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6" y="3272"/>
                    <a:ext cx="16" cy="9"/>
                  </a:xfrm>
                  <a:custGeom>
                    <a:avLst/>
                    <a:gdLst>
                      <a:gd name="T0" fmla="*/ 16 w 16"/>
                      <a:gd name="T1" fmla="*/ 0 h 9"/>
                      <a:gd name="T2" fmla="*/ 0 w 16"/>
                      <a:gd name="T3" fmla="*/ 9 h 9"/>
                      <a:gd name="T4" fmla="*/ 16 w 16"/>
                      <a:gd name="T5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6" h="9">
                        <a:moveTo>
                          <a:pt x="16" y="0"/>
                        </a:moveTo>
                        <a:lnTo>
                          <a:pt x="0" y="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7CA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06" name="Freeform 2759">
                    <a:extLst>
                      <a:ext uri="{FF2B5EF4-FFF2-40B4-BE49-F238E27FC236}">
                        <a16:creationId xmlns:a16="http://schemas.microsoft.com/office/drawing/2014/main" id="{AD67ACF2-13C6-454D-B178-C21A237F23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7" y="3250"/>
                    <a:ext cx="62" cy="58"/>
                  </a:xfrm>
                  <a:custGeom>
                    <a:avLst/>
                    <a:gdLst>
                      <a:gd name="T0" fmla="*/ 62 w 62"/>
                      <a:gd name="T1" fmla="*/ 36 h 58"/>
                      <a:gd name="T2" fmla="*/ 0 w 62"/>
                      <a:gd name="T3" fmla="*/ 0 h 58"/>
                      <a:gd name="T4" fmla="*/ 0 w 62"/>
                      <a:gd name="T5" fmla="*/ 22 h 58"/>
                      <a:gd name="T6" fmla="*/ 62 w 62"/>
                      <a:gd name="T7" fmla="*/ 58 h 58"/>
                      <a:gd name="T8" fmla="*/ 62 w 62"/>
                      <a:gd name="T9" fmla="*/ 36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2" h="58">
                        <a:moveTo>
                          <a:pt x="62" y="36"/>
                        </a:moveTo>
                        <a:lnTo>
                          <a:pt x="0" y="0"/>
                        </a:lnTo>
                        <a:lnTo>
                          <a:pt x="0" y="22"/>
                        </a:lnTo>
                        <a:lnTo>
                          <a:pt x="62" y="58"/>
                        </a:lnTo>
                        <a:lnTo>
                          <a:pt x="62" y="36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07" name="Freeform 2760">
                    <a:extLst>
                      <a:ext uri="{FF2B5EF4-FFF2-40B4-BE49-F238E27FC236}">
                        <a16:creationId xmlns:a16="http://schemas.microsoft.com/office/drawing/2014/main" id="{5FBB300E-9C75-4645-AB3A-698BE26C3C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7" y="3204"/>
                    <a:ext cx="139" cy="82"/>
                  </a:xfrm>
                  <a:custGeom>
                    <a:avLst/>
                    <a:gdLst>
                      <a:gd name="T0" fmla="*/ 46 w 90"/>
                      <a:gd name="T1" fmla="*/ 49 h 52"/>
                      <a:gd name="T2" fmla="*/ 22 w 90"/>
                      <a:gd name="T3" fmla="*/ 33 h 52"/>
                      <a:gd name="T4" fmla="*/ 22 w 90"/>
                      <a:gd name="T5" fmla="*/ 32 h 52"/>
                      <a:gd name="T6" fmla="*/ 22 w 90"/>
                      <a:gd name="T7" fmla="*/ 32 h 52"/>
                      <a:gd name="T8" fmla="*/ 22 w 90"/>
                      <a:gd name="T9" fmla="*/ 31 h 52"/>
                      <a:gd name="T10" fmla="*/ 23 w 90"/>
                      <a:gd name="T11" fmla="*/ 31 h 52"/>
                      <a:gd name="T12" fmla="*/ 23 w 90"/>
                      <a:gd name="T13" fmla="*/ 31 h 52"/>
                      <a:gd name="T14" fmla="*/ 23 w 90"/>
                      <a:gd name="T15" fmla="*/ 31 h 52"/>
                      <a:gd name="T16" fmla="*/ 23 w 90"/>
                      <a:gd name="T17" fmla="*/ 30 h 52"/>
                      <a:gd name="T18" fmla="*/ 23 w 90"/>
                      <a:gd name="T19" fmla="*/ 30 h 52"/>
                      <a:gd name="T20" fmla="*/ 23 w 90"/>
                      <a:gd name="T21" fmla="*/ 29 h 52"/>
                      <a:gd name="T22" fmla="*/ 23 w 90"/>
                      <a:gd name="T23" fmla="*/ 29 h 52"/>
                      <a:gd name="T24" fmla="*/ 23 w 90"/>
                      <a:gd name="T25" fmla="*/ 29 h 52"/>
                      <a:gd name="T26" fmla="*/ 23 w 90"/>
                      <a:gd name="T27" fmla="*/ 29 h 52"/>
                      <a:gd name="T28" fmla="*/ 23 w 90"/>
                      <a:gd name="T29" fmla="*/ 28 h 52"/>
                      <a:gd name="T30" fmla="*/ 23 w 90"/>
                      <a:gd name="T31" fmla="*/ 28 h 52"/>
                      <a:gd name="T32" fmla="*/ 23 w 90"/>
                      <a:gd name="T33" fmla="*/ 28 h 52"/>
                      <a:gd name="T34" fmla="*/ 23 w 90"/>
                      <a:gd name="T35" fmla="*/ 28 h 52"/>
                      <a:gd name="T36" fmla="*/ 23 w 90"/>
                      <a:gd name="T37" fmla="*/ 27 h 52"/>
                      <a:gd name="T38" fmla="*/ 22 w 90"/>
                      <a:gd name="T39" fmla="*/ 27 h 52"/>
                      <a:gd name="T40" fmla="*/ 22 w 90"/>
                      <a:gd name="T41" fmla="*/ 27 h 52"/>
                      <a:gd name="T42" fmla="*/ 22 w 90"/>
                      <a:gd name="T43" fmla="*/ 26 h 52"/>
                      <a:gd name="T44" fmla="*/ 22 w 90"/>
                      <a:gd name="T45" fmla="*/ 26 h 52"/>
                      <a:gd name="T46" fmla="*/ 22 w 90"/>
                      <a:gd name="T47" fmla="*/ 26 h 52"/>
                      <a:gd name="T48" fmla="*/ 21 w 90"/>
                      <a:gd name="T49" fmla="*/ 26 h 52"/>
                      <a:gd name="T50" fmla="*/ 21 w 90"/>
                      <a:gd name="T51" fmla="*/ 25 h 52"/>
                      <a:gd name="T52" fmla="*/ 21 w 90"/>
                      <a:gd name="T53" fmla="*/ 25 h 52"/>
                      <a:gd name="T54" fmla="*/ 20 w 90"/>
                      <a:gd name="T55" fmla="*/ 25 h 52"/>
                      <a:gd name="T56" fmla="*/ 20 w 90"/>
                      <a:gd name="T57" fmla="*/ 24 h 52"/>
                      <a:gd name="T58" fmla="*/ 41 w 90"/>
                      <a:gd name="T59" fmla="*/ 12 h 52"/>
                      <a:gd name="T60" fmla="*/ 54 w 90"/>
                      <a:gd name="T61" fmla="*/ 13 h 52"/>
                      <a:gd name="T62" fmla="*/ 58 w 90"/>
                      <a:gd name="T63" fmla="*/ 12 h 52"/>
                      <a:gd name="T64" fmla="*/ 90 w 90"/>
                      <a:gd name="T65" fmla="*/ 24 h 52"/>
                      <a:gd name="T66" fmla="*/ 0 w 90"/>
                      <a:gd name="T67" fmla="*/ 29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90" h="52">
                        <a:moveTo>
                          <a:pt x="40" y="52"/>
                        </a:moveTo>
                        <a:cubicBezTo>
                          <a:pt x="46" y="49"/>
                          <a:pt x="46" y="49"/>
                          <a:pt x="46" y="49"/>
                        </a:cubicBezTo>
                        <a:cubicBezTo>
                          <a:pt x="20" y="34"/>
                          <a:pt x="20" y="34"/>
                          <a:pt x="20" y="34"/>
                        </a:cubicBezTo>
                        <a:cubicBezTo>
                          <a:pt x="20" y="33"/>
                          <a:pt x="21" y="33"/>
                          <a:pt x="22" y="33"/>
                        </a:cubicBezTo>
                        <a:cubicBezTo>
                          <a:pt x="22" y="33"/>
                          <a:pt x="22" y="33"/>
                          <a:pt x="22" y="33"/>
                        </a:cubicBezTo>
                        <a:cubicBezTo>
                          <a:pt x="22" y="32"/>
                          <a:pt x="22" y="32"/>
                          <a:pt x="22" y="32"/>
                        </a:cubicBezTo>
                        <a:cubicBezTo>
                          <a:pt x="22" y="32"/>
                          <a:pt x="22" y="32"/>
                          <a:pt x="22" y="32"/>
                        </a:cubicBezTo>
                        <a:cubicBezTo>
                          <a:pt x="22" y="32"/>
                          <a:pt x="22" y="32"/>
                          <a:pt x="22" y="32"/>
                        </a:cubicBezTo>
                        <a:cubicBezTo>
                          <a:pt x="22" y="31"/>
                          <a:pt x="22" y="31"/>
                          <a:pt x="22" y="31"/>
                        </a:cubicBezTo>
                        <a:cubicBezTo>
                          <a:pt x="22" y="31"/>
                          <a:pt x="22" y="31"/>
                          <a:pt x="22" y="31"/>
                        </a:cubicBezTo>
                        <a:cubicBezTo>
                          <a:pt x="22" y="31"/>
                          <a:pt x="22" y="31"/>
                          <a:pt x="22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0"/>
                          <a:pt x="23" y="30"/>
                          <a:pt x="23" y="30"/>
                        </a:cubicBezTo>
                        <a:cubicBezTo>
                          <a:pt x="23" y="30"/>
                          <a:pt x="23" y="30"/>
                          <a:pt x="23" y="30"/>
                        </a:cubicBezTo>
                        <a:cubicBezTo>
                          <a:pt x="23" y="30"/>
                          <a:pt x="23" y="30"/>
                          <a:pt x="23" y="30"/>
                        </a:cubicBezTo>
                        <a:cubicBezTo>
                          <a:pt x="23" y="30"/>
                          <a:pt x="23" y="30"/>
                          <a:pt x="23" y="30"/>
                        </a:cubicBezTo>
                        <a:cubicBezTo>
                          <a:pt x="23" y="30"/>
                          <a:pt x="23" y="30"/>
                          <a:pt x="23" y="30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8"/>
                          <a:pt x="23" y="28"/>
                          <a:pt x="23" y="28"/>
                        </a:cubicBezTo>
                        <a:cubicBezTo>
                          <a:pt x="23" y="28"/>
                          <a:pt x="23" y="28"/>
                          <a:pt x="23" y="28"/>
                        </a:cubicBezTo>
                        <a:cubicBezTo>
                          <a:pt x="23" y="28"/>
                          <a:pt x="23" y="28"/>
                          <a:pt x="23" y="28"/>
                        </a:cubicBezTo>
                        <a:cubicBezTo>
                          <a:pt x="23" y="28"/>
                          <a:pt x="23" y="28"/>
                          <a:pt x="23" y="28"/>
                        </a:cubicBezTo>
                        <a:cubicBezTo>
                          <a:pt x="23" y="28"/>
                          <a:pt x="23" y="28"/>
                          <a:pt x="23" y="28"/>
                        </a:cubicBezTo>
                        <a:cubicBezTo>
                          <a:pt x="23" y="28"/>
                          <a:pt x="23" y="28"/>
                          <a:pt x="23" y="28"/>
                        </a:cubicBezTo>
                        <a:cubicBezTo>
                          <a:pt x="23" y="28"/>
                          <a:pt x="23" y="28"/>
                          <a:pt x="23" y="28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2" y="27"/>
                          <a:pt x="22" y="27"/>
                          <a:pt x="22" y="27"/>
                        </a:cubicBezTo>
                        <a:cubicBezTo>
                          <a:pt x="22" y="27"/>
                          <a:pt x="22" y="27"/>
                          <a:pt x="22" y="27"/>
                        </a:cubicBezTo>
                        <a:cubicBezTo>
                          <a:pt x="22" y="27"/>
                          <a:pt x="22" y="27"/>
                          <a:pt x="22" y="27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1" y="26"/>
                          <a:pt x="21" y="26"/>
                          <a:pt x="21" y="26"/>
                        </a:cubicBezTo>
                        <a:cubicBezTo>
                          <a:pt x="21" y="26"/>
                          <a:pt x="21" y="26"/>
                          <a:pt x="21" y="26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0" y="25"/>
                          <a:pt x="20" y="25"/>
                          <a:pt x="20" y="25"/>
                        </a:cubicBezTo>
                        <a:cubicBezTo>
                          <a:pt x="20" y="25"/>
                          <a:pt x="20" y="25"/>
                          <a:pt x="20" y="25"/>
                        </a:cubicBezTo>
                        <a:cubicBezTo>
                          <a:pt x="20" y="25"/>
                          <a:pt x="20" y="25"/>
                          <a:pt x="20" y="25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41" y="12"/>
                          <a:pt x="41" y="12"/>
                          <a:pt x="41" y="12"/>
                        </a:cubicBezTo>
                        <a:cubicBezTo>
                          <a:pt x="43" y="13"/>
                          <a:pt x="46" y="14"/>
                          <a:pt x="48" y="14"/>
                        </a:cubicBezTo>
                        <a:cubicBezTo>
                          <a:pt x="50" y="14"/>
                          <a:pt x="52" y="14"/>
                          <a:pt x="54" y="13"/>
                        </a:cubicBezTo>
                        <a:cubicBezTo>
                          <a:pt x="55" y="13"/>
                          <a:pt x="56" y="13"/>
                          <a:pt x="57" y="12"/>
                        </a:cubicBezTo>
                        <a:cubicBezTo>
                          <a:pt x="58" y="12"/>
                          <a:pt x="58" y="12"/>
                          <a:pt x="58" y="12"/>
                        </a:cubicBezTo>
                        <a:cubicBezTo>
                          <a:pt x="84" y="27"/>
                          <a:pt x="84" y="27"/>
                          <a:pt x="84" y="27"/>
                        </a:cubicBezTo>
                        <a:cubicBezTo>
                          <a:pt x="90" y="24"/>
                          <a:pt x="90" y="24"/>
                          <a:pt x="90" y="24"/>
                        </a:cubicBezTo>
                        <a:cubicBezTo>
                          <a:pt x="49" y="0"/>
                          <a:pt x="49" y="0"/>
                          <a:pt x="49" y="0"/>
                        </a:cubicBezTo>
                        <a:cubicBezTo>
                          <a:pt x="0" y="29"/>
                          <a:pt x="0" y="29"/>
                          <a:pt x="0" y="29"/>
                        </a:cubicBezTo>
                        <a:lnTo>
                          <a:pt x="40" y="52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08" name="Freeform 2761">
                    <a:extLst>
                      <a:ext uri="{FF2B5EF4-FFF2-40B4-BE49-F238E27FC236}">
                        <a16:creationId xmlns:a16="http://schemas.microsoft.com/office/drawing/2014/main" id="{58D997C4-416B-4FBF-87E2-86ECD8B4AC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5" y="3242"/>
                    <a:ext cx="84" cy="49"/>
                  </a:xfrm>
                  <a:custGeom>
                    <a:avLst/>
                    <a:gdLst>
                      <a:gd name="T0" fmla="*/ 68 w 84"/>
                      <a:gd name="T1" fmla="*/ 4 h 49"/>
                      <a:gd name="T2" fmla="*/ 53 w 84"/>
                      <a:gd name="T3" fmla="*/ 14 h 49"/>
                      <a:gd name="T4" fmla="*/ 25 w 84"/>
                      <a:gd name="T5" fmla="*/ 30 h 49"/>
                      <a:gd name="T6" fmla="*/ 9 w 84"/>
                      <a:gd name="T7" fmla="*/ 39 h 49"/>
                      <a:gd name="T8" fmla="*/ 0 w 84"/>
                      <a:gd name="T9" fmla="*/ 44 h 49"/>
                      <a:gd name="T10" fmla="*/ 7 w 84"/>
                      <a:gd name="T11" fmla="*/ 49 h 49"/>
                      <a:gd name="T12" fmla="*/ 84 w 84"/>
                      <a:gd name="T13" fmla="*/ 3 h 49"/>
                      <a:gd name="T14" fmla="*/ 77 w 84"/>
                      <a:gd name="T15" fmla="*/ 0 h 49"/>
                      <a:gd name="T16" fmla="*/ 68 w 84"/>
                      <a:gd name="T17" fmla="*/ 4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4" h="49">
                        <a:moveTo>
                          <a:pt x="68" y="4"/>
                        </a:moveTo>
                        <a:lnTo>
                          <a:pt x="53" y="14"/>
                        </a:lnTo>
                        <a:lnTo>
                          <a:pt x="25" y="30"/>
                        </a:lnTo>
                        <a:lnTo>
                          <a:pt x="9" y="39"/>
                        </a:lnTo>
                        <a:lnTo>
                          <a:pt x="0" y="44"/>
                        </a:lnTo>
                        <a:lnTo>
                          <a:pt x="7" y="49"/>
                        </a:lnTo>
                        <a:lnTo>
                          <a:pt x="84" y="3"/>
                        </a:lnTo>
                        <a:lnTo>
                          <a:pt x="77" y="0"/>
                        </a:lnTo>
                        <a:lnTo>
                          <a:pt x="68" y="4"/>
                        </a:lnTo>
                        <a:close/>
                      </a:path>
                    </a:pathLst>
                  </a:custGeom>
                  <a:solidFill>
                    <a:srgbClr val="B9B49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09" name="Freeform 2762">
                    <a:extLst>
                      <a:ext uri="{FF2B5EF4-FFF2-40B4-BE49-F238E27FC236}">
                        <a16:creationId xmlns:a16="http://schemas.microsoft.com/office/drawing/2014/main" id="{D5A38C60-02A9-473F-9DD3-BD395939C6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5" y="3286"/>
                    <a:ext cx="7" cy="27"/>
                  </a:xfrm>
                  <a:custGeom>
                    <a:avLst/>
                    <a:gdLst>
                      <a:gd name="T0" fmla="*/ 7 w 7"/>
                      <a:gd name="T1" fmla="*/ 5 h 27"/>
                      <a:gd name="T2" fmla="*/ 0 w 7"/>
                      <a:gd name="T3" fmla="*/ 0 h 27"/>
                      <a:gd name="T4" fmla="*/ 0 w 7"/>
                      <a:gd name="T5" fmla="*/ 22 h 27"/>
                      <a:gd name="T6" fmla="*/ 7 w 7"/>
                      <a:gd name="T7" fmla="*/ 27 h 27"/>
                      <a:gd name="T8" fmla="*/ 7 w 7"/>
                      <a:gd name="T9" fmla="*/ 5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" h="27">
                        <a:moveTo>
                          <a:pt x="7" y="5"/>
                        </a:moveTo>
                        <a:lnTo>
                          <a:pt x="0" y="0"/>
                        </a:lnTo>
                        <a:lnTo>
                          <a:pt x="0" y="22"/>
                        </a:lnTo>
                        <a:lnTo>
                          <a:pt x="7" y="27"/>
                        </a:lnTo>
                        <a:lnTo>
                          <a:pt x="7" y="5"/>
                        </a:lnTo>
                        <a:close/>
                      </a:path>
                    </a:pathLst>
                  </a:custGeom>
                  <a:solidFill>
                    <a:srgbClr val="807F6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10" name="Freeform 2763">
                    <a:extLst>
                      <a:ext uri="{FF2B5EF4-FFF2-40B4-BE49-F238E27FC236}">
                        <a16:creationId xmlns:a16="http://schemas.microsoft.com/office/drawing/2014/main" id="{D18644A1-2F99-4776-B8C1-0DB469A70B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8" y="3245"/>
                    <a:ext cx="97" cy="57"/>
                  </a:xfrm>
                  <a:custGeom>
                    <a:avLst/>
                    <a:gdLst>
                      <a:gd name="T0" fmla="*/ 0 w 97"/>
                      <a:gd name="T1" fmla="*/ 46 h 57"/>
                      <a:gd name="T2" fmla="*/ 19 w 97"/>
                      <a:gd name="T3" fmla="*/ 57 h 57"/>
                      <a:gd name="T4" fmla="*/ 97 w 97"/>
                      <a:gd name="T5" fmla="*/ 12 h 57"/>
                      <a:gd name="T6" fmla="*/ 77 w 97"/>
                      <a:gd name="T7" fmla="*/ 0 h 57"/>
                      <a:gd name="T8" fmla="*/ 0 w 97"/>
                      <a:gd name="T9" fmla="*/ 4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7" h="57">
                        <a:moveTo>
                          <a:pt x="0" y="46"/>
                        </a:moveTo>
                        <a:lnTo>
                          <a:pt x="19" y="57"/>
                        </a:lnTo>
                        <a:lnTo>
                          <a:pt x="97" y="12"/>
                        </a:lnTo>
                        <a:lnTo>
                          <a:pt x="77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DDDA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11" name="Freeform 2764">
                    <a:extLst>
                      <a:ext uri="{FF2B5EF4-FFF2-40B4-BE49-F238E27FC236}">
                        <a16:creationId xmlns:a16="http://schemas.microsoft.com/office/drawing/2014/main" id="{3B888688-68EC-4155-954C-BB2A99F0ED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8" y="3291"/>
                    <a:ext cx="19" cy="33"/>
                  </a:xfrm>
                  <a:custGeom>
                    <a:avLst/>
                    <a:gdLst>
                      <a:gd name="T0" fmla="*/ 0 w 19"/>
                      <a:gd name="T1" fmla="*/ 0 h 33"/>
                      <a:gd name="T2" fmla="*/ 0 w 19"/>
                      <a:gd name="T3" fmla="*/ 22 h 33"/>
                      <a:gd name="T4" fmla="*/ 19 w 19"/>
                      <a:gd name="T5" fmla="*/ 33 h 33"/>
                      <a:gd name="T6" fmla="*/ 19 w 19"/>
                      <a:gd name="T7" fmla="*/ 11 h 33"/>
                      <a:gd name="T8" fmla="*/ 0 w 19"/>
                      <a:gd name="T9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9" h="33">
                        <a:moveTo>
                          <a:pt x="0" y="0"/>
                        </a:moveTo>
                        <a:lnTo>
                          <a:pt x="0" y="22"/>
                        </a:lnTo>
                        <a:lnTo>
                          <a:pt x="19" y="33"/>
                        </a:lnTo>
                        <a:lnTo>
                          <a:pt x="19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A897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12" name="Rectangle 2765">
                    <a:extLst>
                      <a:ext uri="{FF2B5EF4-FFF2-40B4-BE49-F238E27FC236}">
                        <a16:creationId xmlns:a16="http://schemas.microsoft.com/office/drawing/2014/main" id="{0405EE58-7CB8-4F5C-9982-7CFFE2B326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0" y="3292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13" name="Rectangle 2766">
                    <a:extLst>
                      <a:ext uri="{FF2B5EF4-FFF2-40B4-BE49-F238E27FC236}">
                        <a16:creationId xmlns:a16="http://schemas.microsoft.com/office/drawing/2014/main" id="{702F7C78-8279-4D60-8812-D987CC903C0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7" y="3295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14" name="Rectangle 2767">
                    <a:extLst>
                      <a:ext uri="{FF2B5EF4-FFF2-40B4-BE49-F238E27FC236}">
                        <a16:creationId xmlns:a16="http://schemas.microsoft.com/office/drawing/2014/main" id="{13F45E25-A796-4A76-8177-D2EB447BD7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8" y="3297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15" name="Rectangle 2768">
                    <a:extLst>
                      <a:ext uri="{FF2B5EF4-FFF2-40B4-BE49-F238E27FC236}">
                        <a16:creationId xmlns:a16="http://schemas.microsoft.com/office/drawing/2014/main" id="{0DAD13FA-36AD-4D63-80FC-60BE313830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7" y="3295"/>
                    <a:ext cx="2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16" name="Rectangle 2769">
                    <a:extLst>
                      <a:ext uri="{FF2B5EF4-FFF2-40B4-BE49-F238E27FC236}">
                        <a16:creationId xmlns:a16="http://schemas.microsoft.com/office/drawing/2014/main" id="{35D161F4-1252-4FA3-A9CA-9BDC39C47C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4" y="3294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17" name="Rectangle 2770">
                    <a:extLst>
                      <a:ext uri="{FF2B5EF4-FFF2-40B4-BE49-F238E27FC236}">
                        <a16:creationId xmlns:a16="http://schemas.microsoft.com/office/drawing/2014/main" id="{9E7B0F2A-AF0E-402F-844B-646112F895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5" y="3294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18" name="Freeform 2771">
                    <a:extLst>
                      <a:ext uri="{FF2B5EF4-FFF2-40B4-BE49-F238E27FC236}">
                        <a16:creationId xmlns:a16="http://schemas.microsoft.com/office/drawing/2014/main" id="{1528AE3E-3E1D-4044-A03D-C346655B93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8" y="3295"/>
                    <a:ext cx="1" cy="2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1 w 1"/>
                      <a:gd name="T3" fmla="*/ 0 h 2"/>
                      <a:gd name="T4" fmla="*/ 0 w 1"/>
                      <a:gd name="T5" fmla="*/ 2 h 2"/>
                      <a:gd name="T6" fmla="*/ 1 w 1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2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19" name="Rectangle 2772">
                    <a:extLst>
                      <a:ext uri="{FF2B5EF4-FFF2-40B4-BE49-F238E27FC236}">
                        <a16:creationId xmlns:a16="http://schemas.microsoft.com/office/drawing/2014/main" id="{4FAFE389-6D75-497F-8BB7-B40C365D1C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7" y="3295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20" name="Freeform 2773">
                    <a:extLst>
                      <a:ext uri="{FF2B5EF4-FFF2-40B4-BE49-F238E27FC236}">
                        <a16:creationId xmlns:a16="http://schemas.microsoft.com/office/drawing/2014/main" id="{C77E9649-7ECA-4954-9205-308134B026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2" y="3292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21" name="Line 2774">
                    <a:extLst>
                      <a:ext uri="{FF2B5EF4-FFF2-40B4-BE49-F238E27FC236}">
                        <a16:creationId xmlns:a16="http://schemas.microsoft.com/office/drawing/2014/main" id="{2DA73A25-C73F-4919-85EB-6788630DB43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08" y="3276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22" name="Line 2775">
                    <a:extLst>
                      <a:ext uri="{FF2B5EF4-FFF2-40B4-BE49-F238E27FC236}">
                        <a16:creationId xmlns:a16="http://schemas.microsoft.com/office/drawing/2014/main" id="{4CC2FBAB-0BB5-4BC4-A781-9FA5E30566F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08" y="3276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23" name="Freeform 2776">
                    <a:extLst>
                      <a:ext uri="{FF2B5EF4-FFF2-40B4-BE49-F238E27FC236}">
                        <a16:creationId xmlns:a16="http://schemas.microsoft.com/office/drawing/2014/main" id="{E5CBA56B-4929-4FAB-9B20-BB18940549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8" y="327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24" name="Freeform 2777">
                    <a:extLst>
                      <a:ext uri="{FF2B5EF4-FFF2-40B4-BE49-F238E27FC236}">
                        <a16:creationId xmlns:a16="http://schemas.microsoft.com/office/drawing/2014/main" id="{55D0B64A-B0C8-44D3-978C-6929C7F520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0" y="327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25" name="Freeform 2778">
                    <a:extLst>
                      <a:ext uri="{FF2B5EF4-FFF2-40B4-BE49-F238E27FC236}">
                        <a16:creationId xmlns:a16="http://schemas.microsoft.com/office/drawing/2014/main" id="{2CDC4837-39AD-47DC-9BE6-F49BA02953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0" y="327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26" name="Rectangle 2779">
                    <a:extLst>
                      <a:ext uri="{FF2B5EF4-FFF2-40B4-BE49-F238E27FC236}">
                        <a16:creationId xmlns:a16="http://schemas.microsoft.com/office/drawing/2014/main" id="{856D2D57-E431-4D6A-A601-D676454760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2" y="3289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27" name="Rectangle 2780">
                    <a:extLst>
                      <a:ext uri="{FF2B5EF4-FFF2-40B4-BE49-F238E27FC236}">
                        <a16:creationId xmlns:a16="http://schemas.microsoft.com/office/drawing/2014/main" id="{9B337FE6-580D-4C91-8E8A-B57A862FDB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0" y="3278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28" name="Rectangle 2781">
                    <a:extLst>
                      <a:ext uri="{FF2B5EF4-FFF2-40B4-BE49-F238E27FC236}">
                        <a16:creationId xmlns:a16="http://schemas.microsoft.com/office/drawing/2014/main" id="{9C613C5C-55E1-4D8A-A7C4-0995436135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9" y="3287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29" name="Freeform 2782">
                    <a:extLst>
                      <a:ext uri="{FF2B5EF4-FFF2-40B4-BE49-F238E27FC236}">
                        <a16:creationId xmlns:a16="http://schemas.microsoft.com/office/drawing/2014/main" id="{F0570C6F-4490-4EED-B617-C9AEEF579D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1" y="328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30" name="Freeform 2783">
                    <a:extLst>
                      <a:ext uri="{FF2B5EF4-FFF2-40B4-BE49-F238E27FC236}">
                        <a16:creationId xmlns:a16="http://schemas.microsoft.com/office/drawing/2014/main" id="{3E56DA0E-3C80-4AF7-95A3-7A88B08CB0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1" y="328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31" name="Rectangle 2784">
                    <a:extLst>
                      <a:ext uri="{FF2B5EF4-FFF2-40B4-BE49-F238E27FC236}">
                        <a16:creationId xmlns:a16="http://schemas.microsoft.com/office/drawing/2014/main" id="{C97330FA-C050-48A7-93C3-2B535EB3FB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1" y="3289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32" name="Line 2785">
                    <a:extLst>
                      <a:ext uri="{FF2B5EF4-FFF2-40B4-BE49-F238E27FC236}">
                        <a16:creationId xmlns:a16="http://schemas.microsoft.com/office/drawing/2014/main" id="{C8587D03-1E24-43BA-9CBF-AD78E11C565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08" y="3276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33" name="Line 2786">
                    <a:extLst>
                      <a:ext uri="{FF2B5EF4-FFF2-40B4-BE49-F238E27FC236}">
                        <a16:creationId xmlns:a16="http://schemas.microsoft.com/office/drawing/2014/main" id="{3F0453B5-A341-450D-9DC7-2182222F68D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08" y="3276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34" name="Freeform 2787">
                    <a:extLst>
                      <a:ext uri="{FF2B5EF4-FFF2-40B4-BE49-F238E27FC236}">
                        <a16:creationId xmlns:a16="http://schemas.microsoft.com/office/drawing/2014/main" id="{235351E8-7F06-4DE1-BC4D-BBDB799AB6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0" y="3276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35" name="Freeform 2788">
                    <a:extLst>
                      <a:ext uri="{FF2B5EF4-FFF2-40B4-BE49-F238E27FC236}">
                        <a16:creationId xmlns:a16="http://schemas.microsoft.com/office/drawing/2014/main" id="{5CE7DB15-2478-421E-B170-F45CE2BF53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0" y="3276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36" name="Freeform 2789">
                    <a:extLst>
                      <a:ext uri="{FF2B5EF4-FFF2-40B4-BE49-F238E27FC236}">
                        <a16:creationId xmlns:a16="http://schemas.microsoft.com/office/drawing/2014/main" id="{DC735575-D8F8-445D-9FDD-425AC00DB21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0" y="3278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37" name="Freeform 2790">
                    <a:extLst>
                      <a:ext uri="{FF2B5EF4-FFF2-40B4-BE49-F238E27FC236}">
                        <a16:creationId xmlns:a16="http://schemas.microsoft.com/office/drawing/2014/main" id="{99F512AA-7CA4-4A92-B3BC-F50756A597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0" y="327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38" name="Rectangle 2791">
                    <a:extLst>
                      <a:ext uri="{FF2B5EF4-FFF2-40B4-BE49-F238E27FC236}">
                        <a16:creationId xmlns:a16="http://schemas.microsoft.com/office/drawing/2014/main" id="{E7CF3C43-5F52-4D93-AB3D-3AE9C2F4E9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1" y="3281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39" name="Rectangle 2792">
                    <a:extLst>
                      <a:ext uri="{FF2B5EF4-FFF2-40B4-BE49-F238E27FC236}">
                        <a16:creationId xmlns:a16="http://schemas.microsoft.com/office/drawing/2014/main" id="{D1C53C34-A705-4AA1-9EF3-8A87D863A0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7" y="3295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40" name="Rectangle 2793">
                    <a:extLst>
                      <a:ext uri="{FF2B5EF4-FFF2-40B4-BE49-F238E27FC236}">
                        <a16:creationId xmlns:a16="http://schemas.microsoft.com/office/drawing/2014/main" id="{9B7A313B-416C-4051-B1DD-0533CC0ACA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5" y="3292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41" name="Line 2794">
                    <a:extLst>
                      <a:ext uri="{FF2B5EF4-FFF2-40B4-BE49-F238E27FC236}">
                        <a16:creationId xmlns:a16="http://schemas.microsoft.com/office/drawing/2014/main" id="{D479CED5-496F-4EB0-81B4-1C0FEAAE066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52" y="3291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42" name="Line 2795">
                    <a:extLst>
                      <a:ext uri="{FF2B5EF4-FFF2-40B4-BE49-F238E27FC236}">
                        <a16:creationId xmlns:a16="http://schemas.microsoft.com/office/drawing/2014/main" id="{9C9F9F44-63D5-46C9-9F7A-379F9579AC1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52" y="3291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43" name="Freeform 2796">
                    <a:extLst>
                      <a:ext uri="{FF2B5EF4-FFF2-40B4-BE49-F238E27FC236}">
                        <a16:creationId xmlns:a16="http://schemas.microsoft.com/office/drawing/2014/main" id="{A313AE4A-140D-435F-80DF-5F0A28A2A4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7" y="3292"/>
                    <a:ext cx="2" cy="2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0 w 2"/>
                      <a:gd name="T3" fmla="*/ 2 h 2"/>
                      <a:gd name="T4" fmla="*/ 2 w 2"/>
                      <a:gd name="T5" fmla="*/ 0 h 2"/>
                      <a:gd name="T6" fmla="*/ 0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2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44" name="Freeform 2797">
                    <a:extLst>
                      <a:ext uri="{FF2B5EF4-FFF2-40B4-BE49-F238E27FC236}">
                        <a16:creationId xmlns:a16="http://schemas.microsoft.com/office/drawing/2014/main" id="{959794D0-D834-4408-9206-959B500BA5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5" y="3291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45" name="Rectangle 2798">
                    <a:extLst>
                      <a:ext uri="{FF2B5EF4-FFF2-40B4-BE49-F238E27FC236}">
                        <a16:creationId xmlns:a16="http://schemas.microsoft.com/office/drawing/2014/main" id="{84A3762F-0C52-477D-B3CE-0C9EEA2BC1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4" y="329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46" name="Rectangle 2799">
                    <a:extLst>
                      <a:ext uri="{FF2B5EF4-FFF2-40B4-BE49-F238E27FC236}">
                        <a16:creationId xmlns:a16="http://schemas.microsoft.com/office/drawing/2014/main" id="{5B1F2924-7FEA-4161-9646-D2423EBF86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4" y="329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47" name="Rectangle 2800">
                    <a:extLst>
                      <a:ext uri="{FF2B5EF4-FFF2-40B4-BE49-F238E27FC236}">
                        <a16:creationId xmlns:a16="http://schemas.microsoft.com/office/drawing/2014/main" id="{25FCE228-4EA2-4F3F-82F9-1C7335C4C9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9" y="3295"/>
                    <a:ext cx="1" cy="2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48" name="Freeform 2801">
                    <a:extLst>
                      <a:ext uri="{FF2B5EF4-FFF2-40B4-BE49-F238E27FC236}">
                        <a16:creationId xmlns:a16="http://schemas.microsoft.com/office/drawing/2014/main" id="{B9CB0DBB-FC25-4443-9D1F-2E30B86F66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7" y="3294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49" name="Rectangle 2802">
                    <a:extLst>
                      <a:ext uri="{FF2B5EF4-FFF2-40B4-BE49-F238E27FC236}">
                        <a16:creationId xmlns:a16="http://schemas.microsoft.com/office/drawing/2014/main" id="{FBC7DFC5-D615-4813-9658-84A57BDC67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5" y="3292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50" name="Rectangle 2803">
                    <a:extLst>
                      <a:ext uri="{FF2B5EF4-FFF2-40B4-BE49-F238E27FC236}">
                        <a16:creationId xmlns:a16="http://schemas.microsoft.com/office/drawing/2014/main" id="{7EDB4DD7-6683-4816-94B5-E1AB9562E3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7" y="3295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51" name="Rectangle 2804">
                    <a:extLst>
                      <a:ext uri="{FF2B5EF4-FFF2-40B4-BE49-F238E27FC236}">
                        <a16:creationId xmlns:a16="http://schemas.microsoft.com/office/drawing/2014/main" id="{9D958FCB-C023-444C-8F94-379F350246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7" y="3294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52" name="Rectangle 2805">
                    <a:extLst>
                      <a:ext uri="{FF2B5EF4-FFF2-40B4-BE49-F238E27FC236}">
                        <a16:creationId xmlns:a16="http://schemas.microsoft.com/office/drawing/2014/main" id="{5BC162C6-2DBA-42AF-9A48-F4E8BF2D7E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0" y="3295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53" name="Rectangle 2806">
                    <a:extLst>
                      <a:ext uri="{FF2B5EF4-FFF2-40B4-BE49-F238E27FC236}">
                        <a16:creationId xmlns:a16="http://schemas.microsoft.com/office/drawing/2014/main" id="{14FA8141-D102-4431-A559-8A9D5B6E5A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94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54" name="Rectangle 2807">
                    <a:extLst>
                      <a:ext uri="{FF2B5EF4-FFF2-40B4-BE49-F238E27FC236}">
                        <a16:creationId xmlns:a16="http://schemas.microsoft.com/office/drawing/2014/main" id="{BE524750-0DA2-48DC-B800-EE1BA7B01E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9" y="3297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55" name="Rectangle 2808">
                    <a:extLst>
                      <a:ext uri="{FF2B5EF4-FFF2-40B4-BE49-F238E27FC236}">
                        <a16:creationId xmlns:a16="http://schemas.microsoft.com/office/drawing/2014/main" id="{3C2FADFD-C912-49E0-A989-21808A629A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9" y="3297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56" name="Freeform 2809">
                    <a:extLst>
                      <a:ext uri="{FF2B5EF4-FFF2-40B4-BE49-F238E27FC236}">
                        <a16:creationId xmlns:a16="http://schemas.microsoft.com/office/drawing/2014/main" id="{75816C32-AC85-460D-8250-A1D1937529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2" y="3294"/>
                    <a:ext cx="2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57" name="Freeform 2810">
                    <a:extLst>
                      <a:ext uri="{FF2B5EF4-FFF2-40B4-BE49-F238E27FC236}">
                        <a16:creationId xmlns:a16="http://schemas.microsoft.com/office/drawing/2014/main" id="{CEAEBCD3-52BA-486D-AFA7-9AFA28D6C3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2" y="3289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58" name="Freeform 2811">
                    <a:extLst>
                      <a:ext uri="{FF2B5EF4-FFF2-40B4-BE49-F238E27FC236}">
                        <a16:creationId xmlns:a16="http://schemas.microsoft.com/office/drawing/2014/main" id="{A0790DC4-DC31-4C02-91CD-5C88238F36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1" y="3287"/>
                    <a:ext cx="2" cy="2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0 w 2"/>
                      <a:gd name="T3" fmla="*/ 2 h 2"/>
                      <a:gd name="T4" fmla="*/ 2 w 2"/>
                      <a:gd name="T5" fmla="*/ 0 h 2"/>
                      <a:gd name="T6" fmla="*/ 0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2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59" name="Freeform 2812">
                    <a:extLst>
                      <a:ext uri="{FF2B5EF4-FFF2-40B4-BE49-F238E27FC236}">
                        <a16:creationId xmlns:a16="http://schemas.microsoft.com/office/drawing/2014/main" id="{519354BA-AC01-41B3-9DC4-79006038B8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9" y="328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60" name="Freeform 2813">
                    <a:extLst>
                      <a:ext uri="{FF2B5EF4-FFF2-40B4-BE49-F238E27FC236}">
                        <a16:creationId xmlns:a16="http://schemas.microsoft.com/office/drawing/2014/main" id="{F660DCE5-3FF0-4CEF-BAFD-50CAE096B4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4" y="3289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61" name="Freeform 2814">
                    <a:extLst>
                      <a:ext uri="{FF2B5EF4-FFF2-40B4-BE49-F238E27FC236}">
                        <a16:creationId xmlns:a16="http://schemas.microsoft.com/office/drawing/2014/main" id="{56AE88B9-5F42-4351-AD0B-75C64F0D24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2" y="328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62" name="Freeform 2815">
                    <a:extLst>
                      <a:ext uri="{FF2B5EF4-FFF2-40B4-BE49-F238E27FC236}">
                        <a16:creationId xmlns:a16="http://schemas.microsoft.com/office/drawing/2014/main" id="{6275646C-5D14-4D6A-B9DB-55738273AB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6" y="3276"/>
                    <a:ext cx="28" cy="16"/>
                  </a:xfrm>
                  <a:custGeom>
                    <a:avLst/>
                    <a:gdLst>
                      <a:gd name="T0" fmla="*/ 8 w 18"/>
                      <a:gd name="T1" fmla="*/ 8 h 10"/>
                      <a:gd name="T2" fmla="*/ 9 w 18"/>
                      <a:gd name="T3" fmla="*/ 8 h 10"/>
                      <a:gd name="T4" fmla="*/ 9 w 18"/>
                      <a:gd name="T5" fmla="*/ 8 h 10"/>
                      <a:gd name="T6" fmla="*/ 9 w 18"/>
                      <a:gd name="T7" fmla="*/ 8 h 10"/>
                      <a:gd name="T8" fmla="*/ 10 w 18"/>
                      <a:gd name="T9" fmla="*/ 8 h 10"/>
                      <a:gd name="T10" fmla="*/ 10 w 18"/>
                      <a:gd name="T11" fmla="*/ 8 h 10"/>
                      <a:gd name="T12" fmla="*/ 11 w 18"/>
                      <a:gd name="T13" fmla="*/ 7 h 10"/>
                      <a:gd name="T14" fmla="*/ 11 w 18"/>
                      <a:gd name="T15" fmla="*/ 7 h 10"/>
                      <a:gd name="T16" fmla="*/ 11 w 18"/>
                      <a:gd name="T17" fmla="*/ 7 h 10"/>
                      <a:gd name="T18" fmla="*/ 12 w 18"/>
                      <a:gd name="T19" fmla="*/ 6 h 10"/>
                      <a:gd name="T20" fmla="*/ 13 w 18"/>
                      <a:gd name="T21" fmla="*/ 6 h 10"/>
                      <a:gd name="T22" fmla="*/ 16 w 18"/>
                      <a:gd name="T23" fmla="*/ 3 h 10"/>
                      <a:gd name="T24" fmla="*/ 16 w 18"/>
                      <a:gd name="T25" fmla="*/ 3 h 10"/>
                      <a:gd name="T26" fmla="*/ 16 w 18"/>
                      <a:gd name="T27" fmla="*/ 3 h 10"/>
                      <a:gd name="T28" fmla="*/ 16 w 18"/>
                      <a:gd name="T29" fmla="*/ 3 h 10"/>
                      <a:gd name="T30" fmla="*/ 17 w 18"/>
                      <a:gd name="T31" fmla="*/ 2 h 10"/>
                      <a:gd name="T32" fmla="*/ 17 w 18"/>
                      <a:gd name="T33" fmla="*/ 1 h 10"/>
                      <a:gd name="T34" fmla="*/ 17 w 18"/>
                      <a:gd name="T35" fmla="*/ 1 h 10"/>
                      <a:gd name="T36" fmla="*/ 17 w 18"/>
                      <a:gd name="T37" fmla="*/ 1 h 10"/>
                      <a:gd name="T38" fmla="*/ 17 w 18"/>
                      <a:gd name="T39" fmla="*/ 1 h 10"/>
                      <a:gd name="T40" fmla="*/ 17 w 18"/>
                      <a:gd name="T41" fmla="*/ 1 h 10"/>
                      <a:gd name="T42" fmla="*/ 17 w 18"/>
                      <a:gd name="T43" fmla="*/ 0 h 10"/>
                      <a:gd name="T44" fmla="*/ 17 w 18"/>
                      <a:gd name="T45" fmla="*/ 0 h 10"/>
                      <a:gd name="T46" fmla="*/ 17 w 18"/>
                      <a:gd name="T47" fmla="*/ 0 h 10"/>
                      <a:gd name="T48" fmla="*/ 18 w 18"/>
                      <a:gd name="T49" fmla="*/ 0 h 10"/>
                      <a:gd name="T50" fmla="*/ 18 w 18"/>
                      <a:gd name="T51" fmla="*/ 0 h 10"/>
                      <a:gd name="T52" fmla="*/ 0 w 18"/>
                      <a:gd name="T53" fmla="*/ 10 h 10"/>
                      <a:gd name="T54" fmla="*/ 1 w 18"/>
                      <a:gd name="T55" fmla="*/ 10 h 10"/>
                      <a:gd name="T56" fmla="*/ 8 w 18"/>
                      <a:gd name="T57" fmla="*/ 8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18" h="10">
                        <a:moveTo>
                          <a:pt x="8" y="8"/>
                        </a:move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1" y="7"/>
                          <a:pt x="11" y="7"/>
                          <a:pt x="11" y="7"/>
                        </a:cubicBezTo>
                        <a:cubicBezTo>
                          <a:pt x="11" y="7"/>
                          <a:pt x="11" y="7"/>
                          <a:pt x="11" y="7"/>
                        </a:cubicBezTo>
                        <a:cubicBezTo>
                          <a:pt x="11" y="7"/>
                          <a:pt x="11" y="7"/>
                          <a:pt x="11" y="7"/>
                        </a:cubicBezTo>
                        <a:cubicBezTo>
                          <a:pt x="12" y="6"/>
                          <a:pt x="12" y="6"/>
                          <a:pt x="12" y="6"/>
                        </a:cubicBezTo>
                        <a:cubicBezTo>
                          <a:pt x="12" y="6"/>
                          <a:pt x="13" y="6"/>
                          <a:pt x="13" y="6"/>
                        </a:cubicBezTo>
                        <a:cubicBezTo>
                          <a:pt x="14" y="5"/>
                          <a:pt x="15" y="4"/>
                          <a:pt x="16" y="3"/>
                        </a:cubicBezTo>
                        <a:cubicBezTo>
                          <a:pt x="16" y="3"/>
                          <a:pt x="16" y="3"/>
                          <a:pt x="16" y="3"/>
                        </a:cubicBezTo>
                        <a:cubicBezTo>
                          <a:pt x="16" y="3"/>
                          <a:pt x="16" y="3"/>
                          <a:pt x="16" y="3"/>
                        </a:cubicBezTo>
                        <a:cubicBezTo>
                          <a:pt x="16" y="3"/>
                          <a:pt x="16" y="3"/>
                          <a:pt x="16" y="3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1" y="10"/>
                          <a:pt x="1" y="10"/>
                          <a:pt x="1" y="10"/>
                        </a:cubicBezTo>
                        <a:cubicBezTo>
                          <a:pt x="3" y="10"/>
                          <a:pt x="6" y="9"/>
                          <a:pt x="8" y="8"/>
                        </a:cubicBez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63" name="Freeform 2816">
                    <a:extLst>
                      <a:ext uri="{FF2B5EF4-FFF2-40B4-BE49-F238E27FC236}">
                        <a16:creationId xmlns:a16="http://schemas.microsoft.com/office/drawing/2014/main" id="{6B48C99F-E203-41F0-B3E7-0A43CC43D7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2" y="329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64" name="Rectangle 2817">
                    <a:extLst>
                      <a:ext uri="{FF2B5EF4-FFF2-40B4-BE49-F238E27FC236}">
                        <a16:creationId xmlns:a16="http://schemas.microsoft.com/office/drawing/2014/main" id="{1589BDA7-508C-4408-9BE5-46BE162621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5" y="3292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49" name="Group 3019">
                  <a:extLst>
                    <a:ext uri="{FF2B5EF4-FFF2-40B4-BE49-F238E27FC236}">
                      <a16:creationId xmlns:a16="http://schemas.microsoft.com/office/drawing/2014/main" id="{8346F747-9D0F-48D3-ACCE-A3DC3C995EE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535488" y="5094288"/>
                  <a:ext cx="374650" cy="247650"/>
                  <a:chOff x="-2857" y="3209"/>
                  <a:chExt cx="236" cy="156"/>
                </a:xfrm>
              </p:grpSpPr>
              <p:sp>
                <p:nvSpPr>
                  <p:cNvPr id="3065" name="Rectangle 2819">
                    <a:extLst>
                      <a:ext uri="{FF2B5EF4-FFF2-40B4-BE49-F238E27FC236}">
                        <a16:creationId xmlns:a16="http://schemas.microsoft.com/office/drawing/2014/main" id="{B04AC6B9-0CC5-4B89-A46C-5EEEDCAD7F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4" y="3291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66" name="Rectangle 2820">
                    <a:extLst>
                      <a:ext uri="{FF2B5EF4-FFF2-40B4-BE49-F238E27FC236}">
                        <a16:creationId xmlns:a16="http://schemas.microsoft.com/office/drawing/2014/main" id="{34058CB7-B912-46A0-B29C-C9AAB08AE3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4" y="3291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67" name="Freeform 2821">
                    <a:extLst>
                      <a:ext uri="{FF2B5EF4-FFF2-40B4-BE49-F238E27FC236}">
                        <a16:creationId xmlns:a16="http://schemas.microsoft.com/office/drawing/2014/main" id="{00233F7E-416D-47F1-A9C8-0616AE28A2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4" y="3291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68" name="Freeform 2822">
                    <a:extLst>
                      <a:ext uri="{FF2B5EF4-FFF2-40B4-BE49-F238E27FC236}">
                        <a16:creationId xmlns:a16="http://schemas.microsoft.com/office/drawing/2014/main" id="{71445BBF-C9FC-4E29-980F-2987A76596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5" y="329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69" name="Rectangle 2823">
                    <a:extLst>
                      <a:ext uri="{FF2B5EF4-FFF2-40B4-BE49-F238E27FC236}">
                        <a16:creationId xmlns:a16="http://schemas.microsoft.com/office/drawing/2014/main" id="{177889CF-15E5-4E8F-96F8-29FE6B11AE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5" y="3292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70" name="Rectangle 2824">
                    <a:extLst>
                      <a:ext uri="{FF2B5EF4-FFF2-40B4-BE49-F238E27FC236}">
                        <a16:creationId xmlns:a16="http://schemas.microsoft.com/office/drawing/2014/main" id="{89DC5374-F04E-4445-95DB-8FBF29F947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5" y="3292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71" name="Rectangle 2825">
                    <a:extLst>
                      <a:ext uri="{FF2B5EF4-FFF2-40B4-BE49-F238E27FC236}">
                        <a16:creationId xmlns:a16="http://schemas.microsoft.com/office/drawing/2014/main" id="{7E305908-4666-4938-B093-877317FF74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7" y="3294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72" name="Rectangle 2826">
                    <a:extLst>
                      <a:ext uri="{FF2B5EF4-FFF2-40B4-BE49-F238E27FC236}">
                        <a16:creationId xmlns:a16="http://schemas.microsoft.com/office/drawing/2014/main" id="{85116B54-E0F7-45BD-9D13-A4FA01BC0E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7" y="3294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73" name="Rectangle 2827">
                    <a:extLst>
                      <a:ext uri="{FF2B5EF4-FFF2-40B4-BE49-F238E27FC236}">
                        <a16:creationId xmlns:a16="http://schemas.microsoft.com/office/drawing/2014/main" id="{62BA8B92-E604-4AD0-8A4B-3179E6341E8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7" y="3300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74" name="Rectangle 2828">
                    <a:extLst>
                      <a:ext uri="{FF2B5EF4-FFF2-40B4-BE49-F238E27FC236}">
                        <a16:creationId xmlns:a16="http://schemas.microsoft.com/office/drawing/2014/main" id="{393E9525-D8AB-4B14-8DE6-A5F282B378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7" y="3295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75" name="Rectangle 2829">
                    <a:extLst>
                      <a:ext uri="{FF2B5EF4-FFF2-40B4-BE49-F238E27FC236}">
                        <a16:creationId xmlns:a16="http://schemas.microsoft.com/office/drawing/2014/main" id="{B65C7F48-EAA9-468A-BD6E-3707BC1BD37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7" y="3295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76" name="Rectangle 2830">
                    <a:extLst>
                      <a:ext uri="{FF2B5EF4-FFF2-40B4-BE49-F238E27FC236}">
                        <a16:creationId xmlns:a16="http://schemas.microsoft.com/office/drawing/2014/main" id="{36754B95-1306-4216-98CC-C02BE50558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7" y="3295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77" name="Rectangle 2831">
                    <a:extLst>
                      <a:ext uri="{FF2B5EF4-FFF2-40B4-BE49-F238E27FC236}">
                        <a16:creationId xmlns:a16="http://schemas.microsoft.com/office/drawing/2014/main" id="{BE907EBC-FA75-4694-9AB5-743E61F51F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9" y="3295"/>
                    <a:ext cx="2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78" name="Rectangle 2832">
                    <a:extLst>
                      <a:ext uri="{FF2B5EF4-FFF2-40B4-BE49-F238E27FC236}">
                        <a16:creationId xmlns:a16="http://schemas.microsoft.com/office/drawing/2014/main" id="{B229A4E7-9630-4216-ABB8-6CA09F97E8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9" y="3297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79" name="Rectangle 2833">
                    <a:extLst>
                      <a:ext uri="{FF2B5EF4-FFF2-40B4-BE49-F238E27FC236}">
                        <a16:creationId xmlns:a16="http://schemas.microsoft.com/office/drawing/2014/main" id="{4337DE7D-5738-40CB-8DE3-C4604FD2DD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9" y="3299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80" name="Rectangle 2834">
                    <a:extLst>
                      <a:ext uri="{FF2B5EF4-FFF2-40B4-BE49-F238E27FC236}">
                        <a16:creationId xmlns:a16="http://schemas.microsoft.com/office/drawing/2014/main" id="{F1505FD7-7A25-4ADC-A651-849DA7ECD8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9" y="3297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81" name="Rectangle 2835">
                    <a:extLst>
                      <a:ext uri="{FF2B5EF4-FFF2-40B4-BE49-F238E27FC236}">
                        <a16:creationId xmlns:a16="http://schemas.microsoft.com/office/drawing/2014/main" id="{CEC3A474-81D8-4172-8324-4A2EB11105F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9" y="3297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82" name="Rectangle 2836">
                    <a:extLst>
                      <a:ext uri="{FF2B5EF4-FFF2-40B4-BE49-F238E27FC236}">
                        <a16:creationId xmlns:a16="http://schemas.microsoft.com/office/drawing/2014/main" id="{043D0106-039B-412C-AC31-1EC71BF4E3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9" y="3299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83" name="Rectangle 2837">
                    <a:extLst>
                      <a:ext uri="{FF2B5EF4-FFF2-40B4-BE49-F238E27FC236}">
                        <a16:creationId xmlns:a16="http://schemas.microsoft.com/office/drawing/2014/main" id="{07842072-2FA8-4148-860F-550134AA28F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9" y="3297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84" name="Rectangle 2838">
                    <a:extLst>
                      <a:ext uri="{FF2B5EF4-FFF2-40B4-BE49-F238E27FC236}">
                        <a16:creationId xmlns:a16="http://schemas.microsoft.com/office/drawing/2014/main" id="{FC4A6F9E-EBDD-4853-8652-C32394D513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9" y="3297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85" name="Rectangle 2839">
                    <a:extLst>
                      <a:ext uri="{FF2B5EF4-FFF2-40B4-BE49-F238E27FC236}">
                        <a16:creationId xmlns:a16="http://schemas.microsoft.com/office/drawing/2014/main" id="{086B2EF9-31B7-4DF3-B3CF-C3BAB73A96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9" y="3299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86" name="Freeform 2840">
                    <a:extLst>
                      <a:ext uri="{FF2B5EF4-FFF2-40B4-BE49-F238E27FC236}">
                        <a16:creationId xmlns:a16="http://schemas.microsoft.com/office/drawing/2014/main" id="{C1F58D80-030B-4A0F-BC1D-390A9BEFE9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9" y="3297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87" name="Rectangle 2841">
                    <a:extLst>
                      <a:ext uri="{FF2B5EF4-FFF2-40B4-BE49-F238E27FC236}">
                        <a16:creationId xmlns:a16="http://schemas.microsoft.com/office/drawing/2014/main" id="{9C53E546-083C-4E94-868C-5EE742528C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7" y="329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88" name="Freeform 2842">
                    <a:extLst>
                      <a:ext uri="{FF2B5EF4-FFF2-40B4-BE49-F238E27FC236}">
                        <a16:creationId xmlns:a16="http://schemas.microsoft.com/office/drawing/2014/main" id="{8090158E-EA1F-4CBB-99D7-D3687C319F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0" y="3295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89" name="Rectangle 2843">
                    <a:extLst>
                      <a:ext uri="{FF2B5EF4-FFF2-40B4-BE49-F238E27FC236}">
                        <a16:creationId xmlns:a16="http://schemas.microsoft.com/office/drawing/2014/main" id="{F6C97E6B-9EC0-428F-9896-0854746E2E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9" y="329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90" name="Freeform 2844">
                    <a:extLst>
                      <a:ext uri="{FF2B5EF4-FFF2-40B4-BE49-F238E27FC236}">
                        <a16:creationId xmlns:a16="http://schemas.microsoft.com/office/drawing/2014/main" id="{D8D31DF9-080C-4940-9599-63AD43DC6B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5" y="3294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91" name="Freeform 2845">
                    <a:extLst>
                      <a:ext uri="{FF2B5EF4-FFF2-40B4-BE49-F238E27FC236}">
                        <a16:creationId xmlns:a16="http://schemas.microsoft.com/office/drawing/2014/main" id="{9EDA1C1F-A99C-498B-99F7-7B16E649DF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3" y="3294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92" name="Rectangle 2846">
                    <a:extLst>
                      <a:ext uri="{FF2B5EF4-FFF2-40B4-BE49-F238E27FC236}">
                        <a16:creationId xmlns:a16="http://schemas.microsoft.com/office/drawing/2014/main" id="{934F5EDB-B4D5-4457-8955-5E188C0B51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0" y="329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93" name="Rectangle 2847">
                    <a:extLst>
                      <a:ext uri="{FF2B5EF4-FFF2-40B4-BE49-F238E27FC236}">
                        <a16:creationId xmlns:a16="http://schemas.microsoft.com/office/drawing/2014/main" id="{19DD7AE3-0378-4333-951D-FC18C57A26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6" y="3292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94" name="Rectangle 2848">
                    <a:extLst>
                      <a:ext uri="{FF2B5EF4-FFF2-40B4-BE49-F238E27FC236}">
                        <a16:creationId xmlns:a16="http://schemas.microsoft.com/office/drawing/2014/main" id="{5CC43147-4FB1-4AA2-BABA-D71C935CD0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5" y="3294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95" name="Freeform 2849">
                    <a:extLst>
                      <a:ext uri="{FF2B5EF4-FFF2-40B4-BE49-F238E27FC236}">
                        <a16:creationId xmlns:a16="http://schemas.microsoft.com/office/drawing/2014/main" id="{A7A53547-B3D8-4475-B109-DE26C7C123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6" y="3292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96" name="Rectangle 2850">
                    <a:extLst>
                      <a:ext uri="{FF2B5EF4-FFF2-40B4-BE49-F238E27FC236}">
                        <a16:creationId xmlns:a16="http://schemas.microsoft.com/office/drawing/2014/main" id="{890F424E-0EA1-41B5-AD01-70AE831D98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6" y="3292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97" name="Rectangle 2851">
                    <a:extLst>
                      <a:ext uri="{FF2B5EF4-FFF2-40B4-BE49-F238E27FC236}">
                        <a16:creationId xmlns:a16="http://schemas.microsoft.com/office/drawing/2014/main" id="{E23452BE-2649-4CBA-B542-88F24EEA55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8" y="3292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98" name="Rectangle 2852">
                    <a:extLst>
                      <a:ext uri="{FF2B5EF4-FFF2-40B4-BE49-F238E27FC236}">
                        <a16:creationId xmlns:a16="http://schemas.microsoft.com/office/drawing/2014/main" id="{07022FA1-DF5C-4A8F-8396-91ED3A1877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0" y="3292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99" name="Rectangle 2853">
                    <a:extLst>
                      <a:ext uri="{FF2B5EF4-FFF2-40B4-BE49-F238E27FC236}">
                        <a16:creationId xmlns:a16="http://schemas.microsoft.com/office/drawing/2014/main" id="{B1095FBA-9612-4210-A408-4C56FF6B1F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8" y="3292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00" name="Rectangle 2854">
                    <a:extLst>
                      <a:ext uri="{FF2B5EF4-FFF2-40B4-BE49-F238E27FC236}">
                        <a16:creationId xmlns:a16="http://schemas.microsoft.com/office/drawing/2014/main" id="{8616E61F-8B03-45DD-A0D9-53B67CAFE0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1" y="3292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01" name="Rectangle 2855">
                    <a:extLst>
                      <a:ext uri="{FF2B5EF4-FFF2-40B4-BE49-F238E27FC236}">
                        <a16:creationId xmlns:a16="http://schemas.microsoft.com/office/drawing/2014/main" id="{CF2E8445-CE90-4C8F-A6FB-487244156D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0" y="3292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02" name="Rectangle 2856">
                    <a:extLst>
                      <a:ext uri="{FF2B5EF4-FFF2-40B4-BE49-F238E27FC236}">
                        <a16:creationId xmlns:a16="http://schemas.microsoft.com/office/drawing/2014/main" id="{8C46AE17-F3F1-4F1D-AF72-0DE620B6D6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1" y="3292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03" name="Rectangle 2857">
                    <a:extLst>
                      <a:ext uri="{FF2B5EF4-FFF2-40B4-BE49-F238E27FC236}">
                        <a16:creationId xmlns:a16="http://schemas.microsoft.com/office/drawing/2014/main" id="{0AE4FD66-D446-4077-A673-563F0F61DC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3" y="3292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04" name="Rectangle 2858">
                    <a:extLst>
                      <a:ext uri="{FF2B5EF4-FFF2-40B4-BE49-F238E27FC236}">
                        <a16:creationId xmlns:a16="http://schemas.microsoft.com/office/drawing/2014/main" id="{95525CB5-93EE-429C-BFD5-C94EEE64F7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4" y="3292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05" name="Rectangle 2859">
                    <a:extLst>
                      <a:ext uri="{FF2B5EF4-FFF2-40B4-BE49-F238E27FC236}">
                        <a16:creationId xmlns:a16="http://schemas.microsoft.com/office/drawing/2014/main" id="{7446F20A-55CA-45F3-BD15-1534582FE29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3" y="3292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06" name="Rectangle 2860">
                    <a:extLst>
                      <a:ext uri="{FF2B5EF4-FFF2-40B4-BE49-F238E27FC236}">
                        <a16:creationId xmlns:a16="http://schemas.microsoft.com/office/drawing/2014/main" id="{F1E7D318-4A64-4416-9B94-52AB483EA2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4" y="3292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07" name="Rectangle 2861">
                    <a:extLst>
                      <a:ext uri="{FF2B5EF4-FFF2-40B4-BE49-F238E27FC236}">
                        <a16:creationId xmlns:a16="http://schemas.microsoft.com/office/drawing/2014/main" id="{6B4E04D6-6D26-4202-B56B-8336B8D456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6" y="3292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08" name="Rectangle 2862">
                    <a:extLst>
                      <a:ext uri="{FF2B5EF4-FFF2-40B4-BE49-F238E27FC236}">
                        <a16:creationId xmlns:a16="http://schemas.microsoft.com/office/drawing/2014/main" id="{764527D5-BFDF-45F8-8246-1F6B3E7072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7" y="3292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09" name="Rectangle 2863">
                    <a:extLst>
                      <a:ext uri="{FF2B5EF4-FFF2-40B4-BE49-F238E27FC236}">
                        <a16:creationId xmlns:a16="http://schemas.microsoft.com/office/drawing/2014/main" id="{D72B1FDA-1DD9-448C-8E1A-0BBD7F80287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6" y="3292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10" name="Rectangle 2864">
                    <a:extLst>
                      <a:ext uri="{FF2B5EF4-FFF2-40B4-BE49-F238E27FC236}">
                        <a16:creationId xmlns:a16="http://schemas.microsoft.com/office/drawing/2014/main" id="{F670DE5A-9DC1-45FC-8897-90FC51EB24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9" y="3292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11" name="Rectangle 2865">
                    <a:extLst>
                      <a:ext uri="{FF2B5EF4-FFF2-40B4-BE49-F238E27FC236}">
                        <a16:creationId xmlns:a16="http://schemas.microsoft.com/office/drawing/2014/main" id="{A18CC7EF-0A2C-4169-8EF2-72F1267558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9" y="3292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12" name="Rectangle 2866">
                    <a:extLst>
                      <a:ext uri="{FF2B5EF4-FFF2-40B4-BE49-F238E27FC236}">
                        <a16:creationId xmlns:a16="http://schemas.microsoft.com/office/drawing/2014/main" id="{28D8417A-D19F-435D-8A1B-566AAA886D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0" y="3292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13" name="Freeform 2867">
                    <a:extLst>
                      <a:ext uri="{FF2B5EF4-FFF2-40B4-BE49-F238E27FC236}">
                        <a16:creationId xmlns:a16="http://schemas.microsoft.com/office/drawing/2014/main" id="{30219606-310D-4B90-BF37-E65423D9AB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2" y="3292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14" name="Rectangle 2868">
                    <a:extLst>
                      <a:ext uri="{FF2B5EF4-FFF2-40B4-BE49-F238E27FC236}">
                        <a16:creationId xmlns:a16="http://schemas.microsoft.com/office/drawing/2014/main" id="{ECB68524-31F2-4C1B-86D0-4948FBB208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2" y="3292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15" name="Freeform 2869">
                    <a:extLst>
                      <a:ext uri="{FF2B5EF4-FFF2-40B4-BE49-F238E27FC236}">
                        <a16:creationId xmlns:a16="http://schemas.microsoft.com/office/drawing/2014/main" id="{72CCE49C-E51B-4E7A-8E97-D6B01EC0CA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5" y="3294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  <a:gd name="T3" fmla="*/ 0 w 1"/>
                      <a:gd name="T4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16" name="Freeform 2870">
                    <a:extLst>
                      <a:ext uri="{FF2B5EF4-FFF2-40B4-BE49-F238E27FC236}">
                        <a16:creationId xmlns:a16="http://schemas.microsoft.com/office/drawing/2014/main" id="{E8075BC6-AADC-4C86-BE46-27054FFDF2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4" y="3294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17" name="Rectangle 2871">
                    <a:extLst>
                      <a:ext uri="{FF2B5EF4-FFF2-40B4-BE49-F238E27FC236}">
                        <a16:creationId xmlns:a16="http://schemas.microsoft.com/office/drawing/2014/main" id="{2B7F3F31-0361-4D31-9DAD-755F312A91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5" y="3295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18" name="Rectangle 2872">
                    <a:extLst>
                      <a:ext uri="{FF2B5EF4-FFF2-40B4-BE49-F238E27FC236}">
                        <a16:creationId xmlns:a16="http://schemas.microsoft.com/office/drawing/2014/main" id="{EC082263-3778-4CA9-911D-E2DDCEF7C3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7" y="3295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19" name="Rectangle 2873">
                    <a:extLst>
                      <a:ext uri="{FF2B5EF4-FFF2-40B4-BE49-F238E27FC236}">
                        <a16:creationId xmlns:a16="http://schemas.microsoft.com/office/drawing/2014/main" id="{19AD9658-7500-4046-923E-5F0F9B21D9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7" y="3295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20" name="Rectangle 2874">
                    <a:extLst>
                      <a:ext uri="{FF2B5EF4-FFF2-40B4-BE49-F238E27FC236}">
                        <a16:creationId xmlns:a16="http://schemas.microsoft.com/office/drawing/2014/main" id="{20BDE6B7-2535-4917-B4D9-7FD3838F4C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7" y="3295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21" name="Rectangle 2875">
                    <a:extLst>
                      <a:ext uri="{FF2B5EF4-FFF2-40B4-BE49-F238E27FC236}">
                        <a16:creationId xmlns:a16="http://schemas.microsoft.com/office/drawing/2014/main" id="{BFDA288F-226F-48C1-8753-90E4669A05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5" y="3294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22" name="Freeform 2876">
                    <a:extLst>
                      <a:ext uri="{FF2B5EF4-FFF2-40B4-BE49-F238E27FC236}">
                        <a16:creationId xmlns:a16="http://schemas.microsoft.com/office/drawing/2014/main" id="{817FB946-C676-48AB-A087-6710678905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7" y="330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23" name="Rectangle 2877">
                    <a:extLst>
                      <a:ext uri="{FF2B5EF4-FFF2-40B4-BE49-F238E27FC236}">
                        <a16:creationId xmlns:a16="http://schemas.microsoft.com/office/drawing/2014/main" id="{9530B81D-B795-4A88-AC89-B8CA1A24CC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8" y="3305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24" name="Rectangle 2878">
                    <a:extLst>
                      <a:ext uri="{FF2B5EF4-FFF2-40B4-BE49-F238E27FC236}">
                        <a16:creationId xmlns:a16="http://schemas.microsoft.com/office/drawing/2014/main" id="{1F036948-B08A-4F1C-8246-4912D4922E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8" y="3297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25" name="Rectangle 2879">
                    <a:extLst>
                      <a:ext uri="{FF2B5EF4-FFF2-40B4-BE49-F238E27FC236}">
                        <a16:creationId xmlns:a16="http://schemas.microsoft.com/office/drawing/2014/main" id="{8D0D3013-B83D-41D6-81AC-B95B5CB34A0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7" y="3295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26" name="Rectangle 2880">
                    <a:extLst>
                      <a:ext uri="{FF2B5EF4-FFF2-40B4-BE49-F238E27FC236}">
                        <a16:creationId xmlns:a16="http://schemas.microsoft.com/office/drawing/2014/main" id="{F86873DB-773A-4565-97FA-33E6133531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8" y="3303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27" name="Freeform 2881">
                    <a:extLst>
                      <a:ext uri="{FF2B5EF4-FFF2-40B4-BE49-F238E27FC236}">
                        <a16:creationId xmlns:a16="http://schemas.microsoft.com/office/drawing/2014/main" id="{07647D1C-1C61-42D8-B5A6-73787DE314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8" y="330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28" name="Rectangle 2882">
                    <a:extLst>
                      <a:ext uri="{FF2B5EF4-FFF2-40B4-BE49-F238E27FC236}">
                        <a16:creationId xmlns:a16="http://schemas.microsoft.com/office/drawing/2014/main" id="{F0C95E27-55DB-4C1D-B29D-7FD010CAC4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8" y="3297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29" name="Freeform 2883">
                    <a:extLst>
                      <a:ext uri="{FF2B5EF4-FFF2-40B4-BE49-F238E27FC236}">
                        <a16:creationId xmlns:a16="http://schemas.microsoft.com/office/drawing/2014/main" id="{314D3AC3-8B05-41AF-AF27-FDF16936F9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8" y="330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30" name="Rectangle 2884">
                    <a:extLst>
                      <a:ext uri="{FF2B5EF4-FFF2-40B4-BE49-F238E27FC236}">
                        <a16:creationId xmlns:a16="http://schemas.microsoft.com/office/drawing/2014/main" id="{15CCDC25-98DB-49A9-9680-8738FD71D3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0" y="3299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31" name="Rectangle 2885">
                    <a:extLst>
                      <a:ext uri="{FF2B5EF4-FFF2-40B4-BE49-F238E27FC236}">
                        <a16:creationId xmlns:a16="http://schemas.microsoft.com/office/drawing/2014/main" id="{142E9FF5-7658-4D76-9D1D-3B42C2BB6E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8" y="3299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32" name="Freeform 2886">
                    <a:extLst>
                      <a:ext uri="{FF2B5EF4-FFF2-40B4-BE49-F238E27FC236}">
                        <a16:creationId xmlns:a16="http://schemas.microsoft.com/office/drawing/2014/main" id="{03AFB918-71DB-475E-B6A4-0A5D2DB42D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0" y="3299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33" name="Freeform 2887">
                    <a:extLst>
                      <a:ext uri="{FF2B5EF4-FFF2-40B4-BE49-F238E27FC236}">
                        <a16:creationId xmlns:a16="http://schemas.microsoft.com/office/drawing/2014/main" id="{0724EACA-A7CA-453B-BA30-CFF1A276A3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0" y="330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34" name="Rectangle 2888">
                    <a:extLst>
                      <a:ext uri="{FF2B5EF4-FFF2-40B4-BE49-F238E27FC236}">
                        <a16:creationId xmlns:a16="http://schemas.microsoft.com/office/drawing/2014/main" id="{EF8AD7D9-BD7D-4B8B-9E85-202346EC66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8" y="3303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35" name="Rectangle 2889">
                    <a:extLst>
                      <a:ext uri="{FF2B5EF4-FFF2-40B4-BE49-F238E27FC236}">
                        <a16:creationId xmlns:a16="http://schemas.microsoft.com/office/drawing/2014/main" id="{8DF9B969-6E6A-4A9F-AEFE-D6C0094726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0" y="3300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36" name="Freeform 2890">
                    <a:extLst>
                      <a:ext uri="{FF2B5EF4-FFF2-40B4-BE49-F238E27FC236}">
                        <a16:creationId xmlns:a16="http://schemas.microsoft.com/office/drawing/2014/main" id="{22818959-C00F-4662-BE13-0373F8DECD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0" y="3299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37" name="Rectangle 2891">
                    <a:extLst>
                      <a:ext uri="{FF2B5EF4-FFF2-40B4-BE49-F238E27FC236}">
                        <a16:creationId xmlns:a16="http://schemas.microsoft.com/office/drawing/2014/main" id="{F13DB969-A969-4496-95B1-4BE9C7E045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0" y="3299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38" name="Rectangle 2892">
                    <a:extLst>
                      <a:ext uri="{FF2B5EF4-FFF2-40B4-BE49-F238E27FC236}">
                        <a16:creationId xmlns:a16="http://schemas.microsoft.com/office/drawing/2014/main" id="{86BB66BD-9F36-46CB-8C05-1CE5542230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0" y="3300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39" name="Rectangle 2893">
                    <a:extLst>
                      <a:ext uri="{FF2B5EF4-FFF2-40B4-BE49-F238E27FC236}">
                        <a16:creationId xmlns:a16="http://schemas.microsoft.com/office/drawing/2014/main" id="{6D2FE7FB-5EFB-4BEC-ABDC-A56A9292D5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0" y="3300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40" name="Rectangle 2894">
                    <a:extLst>
                      <a:ext uri="{FF2B5EF4-FFF2-40B4-BE49-F238E27FC236}">
                        <a16:creationId xmlns:a16="http://schemas.microsoft.com/office/drawing/2014/main" id="{721B9F2C-D6CE-40F7-80DD-E84DEE93C7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0" y="3300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41" name="Rectangle 2895">
                    <a:extLst>
                      <a:ext uri="{FF2B5EF4-FFF2-40B4-BE49-F238E27FC236}">
                        <a16:creationId xmlns:a16="http://schemas.microsoft.com/office/drawing/2014/main" id="{57E5E4A4-278B-48B4-95EB-0C2DC5782E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0" y="3300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42" name="Line 2896">
                    <a:extLst>
                      <a:ext uri="{FF2B5EF4-FFF2-40B4-BE49-F238E27FC236}">
                        <a16:creationId xmlns:a16="http://schemas.microsoft.com/office/drawing/2014/main" id="{4A96AF07-1094-4C27-A921-C7620A81D66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52" y="3302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43" name="Line 2897">
                    <a:extLst>
                      <a:ext uri="{FF2B5EF4-FFF2-40B4-BE49-F238E27FC236}">
                        <a16:creationId xmlns:a16="http://schemas.microsoft.com/office/drawing/2014/main" id="{9256FD60-5C5B-4B0B-9E49-155C72F46DF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52" y="3302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44" name="Line 2898">
                    <a:extLst>
                      <a:ext uri="{FF2B5EF4-FFF2-40B4-BE49-F238E27FC236}">
                        <a16:creationId xmlns:a16="http://schemas.microsoft.com/office/drawing/2014/main" id="{D92B697E-5358-436C-9433-CA73EF4AA73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52" y="3305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45" name="Line 2899">
                    <a:extLst>
                      <a:ext uri="{FF2B5EF4-FFF2-40B4-BE49-F238E27FC236}">
                        <a16:creationId xmlns:a16="http://schemas.microsoft.com/office/drawing/2014/main" id="{90EED401-28C0-4FF4-8392-8E3D9A81C18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52" y="3305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46" name="Rectangle 2900">
                    <a:extLst>
                      <a:ext uri="{FF2B5EF4-FFF2-40B4-BE49-F238E27FC236}">
                        <a16:creationId xmlns:a16="http://schemas.microsoft.com/office/drawing/2014/main" id="{C1A70714-D812-43D0-8E69-F511B16621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7" y="3300"/>
                    <a:ext cx="1" cy="2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47" name="Freeform 2901">
                    <a:extLst>
                      <a:ext uri="{FF2B5EF4-FFF2-40B4-BE49-F238E27FC236}">
                        <a16:creationId xmlns:a16="http://schemas.microsoft.com/office/drawing/2014/main" id="{FB9F5A79-6872-4B40-A6BB-1D303D4450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9" y="3302"/>
                    <a:ext cx="8" cy="26"/>
                  </a:xfrm>
                  <a:custGeom>
                    <a:avLst/>
                    <a:gdLst>
                      <a:gd name="T0" fmla="*/ 8 w 8"/>
                      <a:gd name="T1" fmla="*/ 4 h 26"/>
                      <a:gd name="T2" fmla="*/ 0 w 8"/>
                      <a:gd name="T3" fmla="*/ 0 h 26"/>
                      <a:gd name="T4" fmla="*/ 0 w 8"/>
                      <a:gd name="T5" fmla="*/ 22 h 26"/>
                      <a:gd name="T6" fmla="*/ 8 w 8"/>
                      <a:gd name="T7" fmla="*/ 26 h 26"/>
                      <a:gd name="T8" fmla="*/ 8 w 8"/>
                      <a:gd name="T9" fmla="*/ 4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" h="26">
                        <a:moveTo>
                          <a:pt x="8" y="4"/>
                        </a:moveTo>
                        <a:lnTo>
                          <a:pt x="0" y="0"/>
                        </a:lnTo>
                        <a:lnTo>
                          <a:pt x="0" y="22"/>
                        </a:lnTo>
                        <a:lnTo>
                          <a:pt x="8" y="26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solidFill>
                    <a:srgbClr val="807F6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48" name="Freeform 2902">
                    <a:extLst>
                      <a:ext uri="{FF2B5EF4-FFF2-40B4-BE49-F238E27FC236}">
                        <a16:creationId xmlns:a16="http://schemas.microsoft.com/office/drawing/2014/main" id="{98D0A91E-A017-4523-B95F-386EA3F918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9" y="3257"/>
                    <a:ext cx="86" cy="49"/>
                  </a:xfrm>
                  <a:custGeom>
                    <a:avLst/>
                    <a:gdLst>
                      <a:gd name="T0" fmla="*/ 8 w 86"/>
                      <a:gd name="T1" fmla="*/ 49 h 49"/>
                      <a:gd name="T2" fmla="*/ 17 w 86"/>
                      <a:gd name="T3" fmla="*/ 45 h 49"/>
                      <a:gd name="T4" fmla="*/ 33 w 86"/>
                      <a:gd name="T5" fmla="*/ 35 h 49"/>
                      <a:gd name="T6" fmla="*/ 61 w 86"/>
                      <a:gd name="T7" fmla="*/ 19 h 49"/>
                      <a:gd name="T8" fmla="*/ 76 w 86"/>
                      <a:gd name="T9" fmla="*/ 10 h 49"/>
                      <a:gd name="T10" fmla="*/ 86 w 86"/>
                      <a:gd name="T11" fmla="*/ 4 h 49"/>
                      <a:gd name="T12" fmla="*/ 78 w 86"/>
                      <a:gd name="T13" fmla="*/ 0 h 49"/>
                      <a:gd name="T14" fmla="*/ 0 w 86"/>
                      <a:gd name="T15" fmla="*/ 45 h 49"/>
                      <a:gd name="T16" fmla="*/ 8 w 86"/>
                      <a:gd name="T17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6" h="49">
                        <a:moveTo>
                          <a:pt x="8" y="49"/>
                        </a:moveTo>
                        <a:lnTo>
                          <a:pt x="17" y="45"/>
                        </a:lnTo>
                        <a:lnTo>
                          <a:pt x="33" y="35"/>
                        </a:lnTo>
                        <a:lnTo>
                          <a:pt x="61" y="19"/>
                        </a:lnTo>
                        <a:lnTo>
                          <a:pt x="76" y="10"/>
                        </a:lnTo>
                        <a:lnTo>
                          <a:pt x="86" y="4"/>
                        </a:lnTo>
                        <a:lnTo>
                          <a:pt x="78" y="0"/>
                        </a:lnTo>
                        <a:lnTo>
                          <a:pt x="0" y="45"/>
                        </a:lnTo>
                        <a:lnTo>
                          <a:pt x="8" y="49"/>
                        </a:lnTo>
                        <a:close/>
                      </a:path>
                    </a:pathLst>
                  </a:custGeom>
                  <a:solidFill>
                    <a:srgbClr val="B9B49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49" name="Freeform 2903">
                    <a:extLst>
                      <a:ext uri="{FF2B5EF4-FFF2-40B4-BE49-F238E27FC236}">
                        <a16:creationId xmlns:a16="http://schemas.microsoft.com/office/drawing/2014/main" id="{E7B75B75-3243-4F76-A612-031D1049FA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8" y="3324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50" name="Rectangle 2904">
                    <a:extLst>
                      <a:ext uri="{FF2B5EF4-FFF2-40B4-BE49-F238E27FC236}">
                        <a16:creationId xmlns:a16="http://schemas.microsoft.com/office/drawing/2014/main" id="{4F0FBBB3-C835-4C56-8484-6E6C7DA1B8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8" y="3324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51" name="Freeform 2905">
                    <a:extLst>
                      <a:ext uri="{FF2B5EF4-FFF2-40B4-BE49-F238E27FC236}">
                        <a16:creationId xmlns:a16="http://schemas.microsoft.com/office/drawing/2014/main" id="{D5A51E02-10DC-426D-B57F-18214770B5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0" y="3324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52" name="Freeform 2906">
                    <a:extLst>
                      <a:ext uri="{FF2B5EF4-FFF2-40B4-BE49-F238E27FC236}">
                        <a16:creationId xmlns:a16="http://schemas.microsoft.com/office/drawing/2014/main" id="{6BA35C96-4261-4CB9-A2C9-02630F9322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1" y="3322"/>
                    <a:ext cx="1" cy="2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0 h 2"/>
                      <a:gd name="T4" fmla="*/ 1 w 1"/>
                      <a:gd name="T5" fmla="*/ 2 h 2"/>
                      <a:gd name="T6" fmla="*/ 0 w 1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53" name="Freeform 2907">
                    <a:extLst>
                      <a:ext uri="{FF2B5EF4-FFF2-40B4-BE49-F238E27FC236}">
                        <a16:creationId xmlns:a16="http://schemas.microsoft.com/office/drawing/2014/main" id="{C30A5B78-805F-47BA-9063-5648402A77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3" y="3322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54" name="Freeform 2908">
                    <a:extLst>
                      <a:ext uri="{FF2B5EF4-FFF2-40B4-BE49-F238E27FC236}">
                        <a16:creationId xmlns:a16="http://schemas.microsoft.com/office/drawing/2014/main" id="{14AF68D6-3545-4C00-B6AD-11220B7907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4" y="3322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55" name="Freeform 2909">
                    <a:extLst>
                      <a:ext uri="{FF2B5EF4-FFF2-40B4-BE49-F238E27FC236}">
                        <a16:creationId xmlns:a16="http://schemas.microsoft.com/office/drawing/2014/main" id="{B944D777-A9A9-43EE-A35D-CC4422B48A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6" y="3322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56" name="Freeform 2910">
                    <a:extLst>
                      <a:ext uri="{FF2B5EF4-FFF2-40B4-BE49-F238E27FC236}">
                        <a16:creationId xmlns:a16="http://schemas.microsoft.com/office/drawing/2014/main" id="{95DD3755-9E23-4536-BBC0-ADDD4562F5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7" y="3322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57" name="Rectangle 2911">
                    <a:extLst>
                      <a:ext uri="{FF2B5EF4-FFF2-40B4-BE49-F238E27FC236}">
                        <a16:creationId xmlns:a16="http://schemas.microsoft.com/office/drawing/2014/main" id="{13CEFD1A-F884-489E-9B97-D46F21A5F0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7" y="3322"/>
                    <a:ext cx="1" cy="1"/>
                  </a:xfrm>
                  <a:prstGeom prst="rect">
                    <a:avLst/>
                  </a:pr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58" name="Rectangle 2912">
                    <a:extLst>
                      <a:ext uri="{FF2B5EF4-FFF2-40B4-BE49-F238E27FC236}">
                        <a16:creationId xmlns:a16="http://schemas.microsoft.com/office/drawing/2014/main" id="{F42F2BC3-712F-4119-BE34-A11E63943D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9" y="3322"/>
                    <a:ext cx="1" cy="1"/>
                  </a:xfrm>
                  <a:prstGeom prst="rect">
                    <a:avLst/>
                  </a:pr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59" name="Rectangle 2913">
                    <a:extLst>
                      <a:ext uri="{FF2B5EF4-FFF2-40B4-BE49-F238E27FC236}">
                        <a16:creationId xmlns:a16="http://schemas.microsoft.com/office/drawing/2014/main" id="{AD1558E7-2108-4CBD-8AA6-643B58C38D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9" y="3322"/>
                    <a:ext cx="1" cy="1"/>
                  </a:xfrm>
                  <a:prstGeom prst="rect">
                    <a:avLst/>
                  </a:pr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60" name="Freeform 2914">
                    <a:extLst>
                      <a:ext uri="{FF2B5EF4-FFF2-40B4-BE49-F238E27FC236}">
                        <a16:creationId xmlns:a16="http://schemas.microsoft.com/office/drawing/2014/main" id="{1ADD3277-8160-4DCB-8528-634B35635E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0" y="332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61" name="Freeform 2915">
                    <a:extLst>
                      <a:ext uri="{FF2B5EF4-FFF2-40B4-BE49-F238E27FC236}">
                        <a16:creationId xmlns:a16="http://schemas.microsoft.com/office/drawing/2014/main" id="{8B7BDB8C-6F9F-4DE4-9E9C-321173CDD5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2" y="3322"/>
                    <a:ext cx="2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  <a:gd name="T3" fmla="*/ 0 w 1"/>
                      <a:gd name="T4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62" name="Freeform 2916">
                    <a:extLst>
                      <a:ext uri="{FF2B5EF4-FFF2-40B4-BE49-F238E27FC236}">
                        <a16:creationId xmlns:a16="http://schemas.microsoft.com/office/drawing/2014/main" id="{DD1A93DC-0611-4CF8-8A5C-FB631DD579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0" y="3322"/>
                    <a:ext cx="5" cy="2"/>
                  </a:xfrm>
                  <a:custGeom>
                    <a:avLst/>
                    <a:gdLst>
                      <a:gd name="T0" fmla="*/ 3 w 3"/>
                      <a:gd name="T1" fmla="*/ 0 h 1"/>
                      <a:gd name="T2" fmla="*/ 0 w 3"/>
                      <a:gd name="T3" fmla="*/ 1 h 1"/>
                      <a:gd name="T4" fmla="*/ 1 w 3"/>
                      <a:gd name="T5" fmla="*/ 1 h 1"/>
                      <a:gd name="T6" fmla="*/ 1 w 3"/>
                      <a:gd name="T7" fmla="*/ 1 h 1"/>
                      <a:gd name="T8" fmla="*/ 1 w 3"/>
                      <a:gd name="T9" fmla="*/ 1 h 1"/>
                      <a:gd name="T10" fmla="*/ 2 w 3"/>
                      <a:gd name="T11" fmla="*/ 1 h 1"/>
                      <a:gd name="T12" fmla="*/ 2 w 3"/>
                      <a:gd name="T13" fmla="*/ 0 h 1"/>
                      <a:gd name="T14" fmla="*/ 3 w 3"/>
                      <a:gd name="T15" fmla="*/ 0 h 1"/>
                      <a:gd name="T16" fmla="*/ 3 w 3"/>
                      <a:gd name="T17" fmla="*/ 0 h 1"/>
                      <a:gd name="T18" fmla="*/ 3 w 3"/>
                      <a:gd name="T19" fmla="*/ 0 h 1"/>
                      <a:gd name="T20" fmla="*/ 3 w 3"/>
                      <a:gd name="T2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3" h="1">
                        <a:moveTo>
                          <a:pt x="3" y="0"/>
                        </a:moveTo>
                        <a:cubicBezTo>
                          <a:pt x="2" y="0"/>
                          <a:pt x="1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63" name="Freeform 2917">
                    <a:extLst>
                      <a:ext uri="{FF2B5EF4-FFF2-40B4-BE49-F238E27FC236}">
                        <a16:creationId xmlns:a16="http://schemas.microsoft.com/office/drawing/2014/main" id="{3ED27B46-30DB-4EA9-BD78-C53408427A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4" y="3322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0 w 2"/>
                      <a:gd name="T4" fmla="*/ 0 w 2"/>
                      <a:gd name="T5" fmla="*/ 0 w 2"/>
                      <a:gd name="T6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64" name="Freeform 2918">
                    <a:extLst>
                      <a:ext uri="{FF2B5EF4-FFF2-40B4-BE49-F238E27FC236}">
                        <a16:creationId xmlns:a16="http://schemas.microsoft.com/office/drawing/2014/main" id="{FFB043E1-BAB5-4D98-B3BA-5465E967DE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8" y="330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65" name="Freeform 2919">
                    <a:extLst>
                      <a:ext uri="{FF2B5EF4-FFF2-40B4-BE49-F238E27FC236}">
                        <a16:creationId xmlns:a16="http://schemas.microsoft.com/office/drawing/2014/main" id="{33B3EF75-5F74-4F74-9222-4FACB7D622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7" y="330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66" name="Rectangle 2920">
                    <a:extLst>
                      <a:ext uri="{FF2B5EF4-FFF2-40B4-BE49-F238E27FC236}">
                        <a16:creationId xmlns:a16="http://schemas.microsoft.com/office/drawing/2014/main" id="{7BB305D9-A773-42C7-B30F-40B5C8D221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8" y="3303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67" name="Freeform 2921">
                    <a:extLst>
                      <a:ext uri="{FF2B5EF4-FFF2-40B4-BE49-F238E27FC236}">
                        <a16:creationId xmlns:a16="http://schemas.microsoft.com/office/drawing/2014/main" id="{387E10F7-1F41-4222-826E-531D314F8A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8" y="3303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68" name="Rectangle 2922">
                    <a:extLst>
                      <a:ext uri="{FF2B5EF4-FFF2-40B4-BE49-F238E27FC236}">
                        <a16:creationId xmlns:a16="http://schemas.microsoft.com/office/drawing/2014/main" id="{D47C09BF-7DEF-46DC-BAB6-2375A11CC4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0" y="3303"/>
                    <a:ext cx="2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69" name="Freeform 2923">
                    <a:extLst>
                      <a:ext uri="{FF2B5EF4-FFF2-40B4-BE49-F238E27FC236}">
                        <a16:creationId xmlns:a16="http://schemas.microsoft.com/office/drawing/2014/main" id="{DBE927D4-6055-48D1-8AAB-ECE769F9CD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0" y="330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70" name="Freeform 2924">
                    <a:extLst>
                      <a:ext uri="{FF2B5EF4-FFF2-40B4-BE49-F238E27FC236}">
                        <a16:creationId xmlns:a16="http://schemas.microsoft.com/office/drawing/2014/main" id="{A43ABEF6-34D1-4AB6-BD32-938069B928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0" y="3292"/>
                    <a:ext cx="33" cy="19"/>
                  </a:xfrm>
                  <a:custGeom>
                    <a:avLst/>
                    <a:gdLst>
                      <a:gd name="T0" fmla="*/ 19 w 21"/>
                      <a:gd name="T1" fmla="*/ 2 h 12"/>
                      <a:gd name="T2" fmla="*/ 19 w 21"/>
                      <a:gd name="T3" fmla="*/ 2 h 12"/>
                      <a:gd name="T4" fmla="*/ 18 w 21"/>
                      <a:gd name="T5" fmla="*/ 1 h 12"/>
                      <a:gd name="T6" fmla="*/ 17 w 21"/>
                      <a:gd name="T7" fmla="*/ 1 h 12"/>
                      <a:gd name="T8" fmla="*/ 16 w 21"/>
                      <a:gd name="T9" fmla="*/ 1 h 12"/>
                      <a:gd name="T10" fmla="*/ 15 w 21"/>
                      <a:gd name="T11" fmla="*/ 0 h 12"/>
                      <a:gd name="T12" fmla="*/ 15 w 21"/>
                      <a:gd name="T13" fmla="*/ 0 h 12"/>
                      <a:gd name="T14" fmla="*/ 14 w 21"/>
                      <a:gd name="T15" fmla="*/ 0 h 12"/>
                      <a:gd name="T16" fmla="*/ 14 w 21"/>
                      <a:gd name="T17" fmla="*/ 0 h 12"/>
                      <a:gd name="T18" fmla="*/ 13 w 21"/>
                      <a:gd name="T19" fmla="*/ 0 h 12"/>
                      <a:gd name="T20" fmla="*/ 12 w 21"/>
                      <a:gd name="T21" fmla="*/ 0 h 12"/>
                      <a:gd name="T22" fmla="*/ 12 w 21"/>
                      <a:gd name="T23" fmla="*/ 0 h 12"/>
                      <a:gd name="T24" fmla="*/ 11 w 21"/>
                      <a:gd name="T25" fmla="*/ 0 h 12"/>
                      <a:gd name="T26" fmla="*/ 10 w 21"/>
                      <a:gd name="T27" fmla="*/ 0 h 12"/>
                      <a:gd name="T28" fmla="*/ 10 w 21"/>
                      <a:gd name="T29" fmla="*/ 0 h 12"/>
                      <a:gd name="T30" fmla="*/ 9 w 21"/>
                      <a:gd name="T31" fmla="*/ 0 h 12"/>
                      <a:gd name="T32" fmla="*/ 8 w 21"/>
                      <a:gd name="T33" fmla="*/ 0 h 12"/>
                      <a:gd name="T34" fmla="*/ 7 w 21"/>
                      <a:gd name="T35" fmla="*/ 0 h 12"/>
                      <a:gd name="T36" fmla="*/ 7 w 21"/>
                      <a:gd name="T37" fmla="*/ 0 h 12"/>
                      <a:gd name="T38" fmla="*/ 6 w 21"/>
                      <a:gd name="T39" fmla="*/ 0 h 12"/>
                      <a:gd name="T40" fmla="*/ 6 w 21"/>
                      <a:gd name="T41" fmla="*/ 0 h 12"/>
                      <a:gd name="T42" fmla="*/ 5 w 21"/>
                      <a:gd name="T43" fmla="*/ 0 h 12"/>
                      <a:gd name="T44" fmla="*/ 4 w 21"/>
                      <a:gd name="T45" fmla="*/ 1 h 12"/>
                      <a:gd name="T46" fmla="*/ 3 w 21"/>
                      <a:gd name="T47" fmla="*/ 1 h 12"/>
                      <a:gd name="T48" fmla="*/ 3 w 21"/>
                      <a:gd name="T49" fmla="*/ 1 h 12"/>
                      <a:gd name="T50" fmla="*/ 3 w 21"/>
                      <a:gd name="T51" fmla="*/ 2 h 12"/>
                      <a:gd name="T52" fmla="*/ 2 w 21"/>
                      <a:gd name="T53" fmla="*/ 2 h 12"/>
                      <a:gd name="T54" fmla="*/ 2 w 21"/>
                      <a:gd name="T55" fmla="*/ 2 h 12"/>
                      <a:gd name="T56" fmla="*/ 2 w 21"/>
                      <a:gd name="T57" fmla="*/ 2 h 12"/>
                      <a:gd name="T58" fmla="*/ 1 w 21"/>
                      <a:gd name="T59" fmla="*/ 3 h 12"/>
                      <a:gd name="T60" fmla="*/ 1 w 21"/>
                      <a:gd name="T61" fmla="*/ 3 h 12"/>
                      <a:gd name="T62" fmla="*/ 1 w 21"/>
                      <a:gd name="T63" fmla="*/ 3 h 12"/>
                      <a:gd name="T64" fmla="*/ 1 w 21"/>
                      <a:gd name="T65" fmla="*/ 3 h 12"/>
                      <a:gd name="T66" fmla="*/ 1 w 21"/>
                      <a:gd name="T67" fmla="*/ 4 h 12"/>
                      <a:gd name="T68" fmla="*/ 0 w 21"/>
                      <a:gd name="T69" fmla="*/ 4 h 12"/>
                      <a:gd name="T70" fmla="*/ 0 w 21"/>
                      <a:gd name="T71" fmla="*/ 4 h 12"/>
                      <a:gd name="T72" fmla="*/ 0 w 21"/>
                      <a:gd name="T73" fmla="*/ 4 h 12"/>
                      <a:gd name="T74" fmla="*/ 0 w 21"/>
                      <a:gd name="T75" fmla="*/ 5 h 12"/>
                      <a:gd name="T76" fmla="*/ 0 w 21"/>
                      <a:gd name="T77" fmla="*/ 5 h 12"/>
                      <a:gd name="T78" fmla="*/ 0 w 21"/>
                      <a:gd name="T79" fmla="*/ 5 h 12"/>
                      <a:gd name="T80" fmla="*/ 0 w 21"/>
                      <a:gd name="T81" fmla="*/ 5 h 12"/>
                      <a:gd name="T82" fmla="*/ 0 w 21"/>
                      <a:gd name="T83" fmla="*/ 5 h 12"/>
                      <a:gd name="T84" fmla="*/ 0 w 21"/>
                      <a:gd name="T85" fmla="*/ 7 h 12"/>
                      <a:gd name="T86" fmla="*/ 1 w 21"/>
                      <a:gd name="T87" fmla="*/ 7 h 12"/>
                      <a:gd name="T88" fmla="*/ 1 w 21"/>
                      <a:gd name="T89" fmla="*/ 7 h 12"/>
                      <a:gd name="T90" fmla="*/ 1 w 21"/>
                      <a:gd name="T91" fmla="*/ 8 h 12"/>
                      <a:gd name="T92" fmla="*/ 1 w 21"/>
                      <a:gd name="T93" fmla="*/ 8 h 12"/>
                      <a:gd name="T94" fmla="*/ 1 w 21"/>
                      <a:gd name="T95" fmla="*/ 8 h 12"/>
                      <a:gd name="T96" fmla="*/ 2 w 21"/>
                      <a:gd name="T97" fmla="*/ 9 h 12"/>
                      <a:gd name="T98" fmla="*/ 3 w 21"/>
                      <a:gd name="T99" fmla="*/ 10 h 12"/>
                      <a:gd name="T100" fmla="*/ 21 w 21"/>
                      <a:gd name="T101" fmla="*/ 5 h 12"/>
                      <a:gd name="T102" fmla="*/ 21 w 21"/>
                      <a:gd name="T103" fmla="*/ 5 h 12"/>
                      <a:gd name="T104" fmla="*/ 21 w 21"/>
                      <a:gd name="T105" fmla="*/ 4 h 12"/>
                      <a:gd name="T106" fmla="*/ 20 w 21"/>
                      <a:gd name="T107" fmla="*/ 4 h 12"/>
                      <a:gd name="T108" fmla="*/ 20 w 21"/>
                      <a:gd name="T109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21" h="12">
                        <a:moveTo>
                          <a:pt x="19" y="3"/>
                        </a:move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8" y="1"/>
                          <a:pt x="18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6"/>
                          <a:pt x="0" y="6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2" y="9"/>
                          <a:pt x="2" y="9"/>
                          <a:pt x="2" y="9"/>
                        </a:cubicBezTo>
                        <a:cubicBezTo>
                          <a:pt x="2" y="9"/>
                          <a:pt x="2" y="9"/>
                          <a:pt x="2" y="9"/>
                        </a:cubicBezTo>
                        <a:cubicBezTo>
                          <a:pt x="2" y="9"/>
                          <a:pt x="2" y="9"/>
                          <a:pt x="2" y="9"/>
                        </a:cubicBezTo>
                        <a:cubicBezTo>
                          <a:pt x="2" y="9"/>
                          <a:pt x="3" y="9"/>
                          <a:pt x="3" y="10"/>
                        </a:cubicBezTo>
                        <a:cubicBezTo>
                          <a:pt x="7" y="12"/>
                          <a:pt x="14" y="12"/>
                          <a:pt x="18" y="10"/>
                        </a:cubicBezTo>
                        <a:cubicBezTo>
                          <a:pt x="20" y="9"/>
                          <a:pt x="21" y="7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lnTo>
                          <a:pt x="19" y="3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71" name="Freeform 2925">
                    <a:extLst>
                      <a:ext uri="{FF2B5EF4-FFF2-40B4-BE49-F238E27FC236}">
                        <a16:creationId xmlns:a16="http://schemas.microsoft.com/office/drawing/2014/main" id="{2944E79E-A71A-46CF-8A6D-0AF90ECAC2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6" y="3305"/>
                    <a:ext cx="34" cy="20"/>
                  </a:xfrm>
                  <a:custGeom>
                    <a:avLst/>
                    <a:gdLst>
                      <a:gd name="T0" fmla="*/ 0 w 34"/>
                      <a:gd name="T1" fmla="*/ 20 h 20"/>
                      <a:gd name="T2" fmla="*/ 0 w 34"/>
                      <a:gd name="T3" fmla="*/ 20 h 20"/>
                      <a:gd name="T4" fmla="*/ 34 w 34"/>
                      <a:gd name="T5" fmla="*/ 0 h 20"/>
                      <a:gd name="T6" fmla="*/ 0 w 34"/>
                      <a:gd name="T7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4" h="20">
                        <a:moveTo>
                          <a:pt x="0" y="20"/>
                        </a:moveTo>
                        <a:lnTo>
                          <a:pt x="0" y="20"/>
                        </a:lnTo>
                        <a:lnTo>
                          <a:pt x="34" y="0"/>
                        </a:lnTo>
                        <a:lnTo>
                          <a:pt x="0" y="20"/>
                        </a:lnTo>
                        <a:close/>
                      </a:path>
                    </a:pathLst>
                  </a:custGeom>
                  <a:solidFill>
                    <a:srgbClr val="7CA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72" name="Rectangle 2926">
                    <a:extLst>
                      <a:ext uri="{FF2B5EF4-FFF2-40B4-BE49-F238E27FC236}">
                        <a16:creationId xmlns:a16="http://schemas.microsoft.com/office/drawing/2014/main" id="{4C75BA5F-2EA5-47A4-9D58-F5B1A59D96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8" y="332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73" name="Freeform 2927">
                    <a:extLst>
                      <a:ext uri="{FF2B5EF4-FFF2-40B4-BE49-F238E27FC236}">
                        <a16:creationId xmlns:a16="http://schemas.microsoft.com/office/drawing/2014/main" id="{98BEFAAA-FE8F-4C5A-BA30-640C278F02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6" y="3324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74" name="Rectangle 2928">
                    <a:extLst>
                      <a:ext uri="{FF2B5EF4-FFF2-40B4-BE49-F238E27FC236}">
                        <a16:creationId xmlns:a16="http://schemas.microsoft.com/office/drawing/2014/main" id="{6CA26560-2F77-4644-B8C4-B700250BC0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8" y="3324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75" name="Rectangle 2929">
                    <a:extLst>
                      <a:ext uri="{FF2B5EF4-FFF2-40B4-BE49-F238E27FC236}">
                        <a16:creationId xmlns:a16="http://schemas.microsoft.com/office/drawing/2014/main" id="{CF36464D-42BD-4E8F-8A04-DF1DA606A9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1" y="3322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76" name="Rectangle 2930">
                    <a:extLst>
                      <a:ext uri="{FF2B5EF4-FFF2-40B4-BE49-F238E27FC236}">
                        <a16:creationId xmlns:a16="http://schemas.microsoft.com/office/drawing/2014/main" id="{4E1BD204-A1F6-44DF-AE31-AB24ECB5AC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0" y="3324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77" name="Rectangle 2931">
                    <a:extLst>
                      <a:ext uri="{FF2B5EF4-FFF2-40B4-BE49-F238E27FC236}">
                        <a16:creationId xmlns:a16="http://schemas.microsoft.com/office/drawing/2014/main" id="{5FB25120-7DA9-40EC-8669-4D3201B5BF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1" y="3322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78" name="Rectangle 2932">
                    <a:extLst>
                      <a:ext uri="{FF2B5EF4-FFF2-40B4-BE49-F238E27FC236}">
                        <a16:creationId xmlns:a16="http://schemas.microsoft.com/office/drawing/2014/main" id="{5B3D9D25-EF5C-487D-BEE3-F8D7F92F45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3" y="3322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79" name="Rectangle 2933">
                    <a:extLst>
                      <a:ext uri="{FF2B5EF4-FFF2-40B4-BE49-F238E27FC236}">
                        <a16:creationId xmlns:a16="http://schemas.microsoft.com/office/drawing/2014/main" id="{BAE2BB36-B744-4D3A-8061-09D13938C3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3" y="3322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80" name="Rectangle 2934">
                    <a:extLst>
                      <a:ext uri="{FF2B5EF4-FFF2-40B4-BE49-F238E27FC236}">
                        <a16:creationId xmlns:a16="http://schemas.microsoft.com/office/drawing/2014/main" id="{824EE527-3A76-407F-AD3A-768552FE928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4" y="3322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81" name="Rectangle 2935">
                    <a:extLst>
                      <a:ext uri="{FF2B5EF4-FFF2-40B4-BE49-F238E27FC236}">
                        <a16:creationId xmlns:a16="http://schemas.microsoft.com/office/drawing/2014/main" id="{C8E4E22F-D4B0-4CE8-9839-3D754D5D6F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6" y="3322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82" name="Rectangle 2936">
                    <a:extLst>
                      <a:ext uri="{FF2B5EF4-FFF2-40B4-BE49-F238E27FC236}">
                        <a16:creationId xmlns:a16="http://schemas.microsoft.com/office/drawing/2014/main" id="{E67D769B-0CEE-428D-912F-8E553A3BC2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4" y="3322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83" name="Rectangle 2937">
                    <a:extLst>
                      <a:ext uri="{FF2B5EF4-FFF2-40B4-BE49-F238E27FC236}">
                        <a16:creationId xmlns:a16="http://schemas.microsoft.com/office/drawing/2014/main" id="{45F9B55B-47C1-4B6F-8D80-6279C2CCAD5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6" y="3322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84" name="Rectangle 2938">
                    <a:extLst>
                      <a:ext uri="{FF2B5EF4-FFF2-40B4-BE49-F238E27FC236}">
                        <a16:creationId xmlns:a16="http://schemas.microsoft.com/office/drawing/2014/main" id="{661B4A09-8B28-4FF5-B6D0-E3937BA75B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7" y="3322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85" name="Freeform 2939">
                    <a:extLst>
                      <a:ext uri="{FF2B5EF4-FFF2-40B4-BE49-F238E27FC236}">
                        <a16:creationId xmlns:a16="http://schemas.microsoft.com/office/drawing/2014/main" id="{81AF8328-8CF6-4D19-BFD7-877B213BDD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9" y="3322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86" name="Freeform 2940">
                    <a:extLst>
                      <a:ext uri="{FF2B5EF4-FFF2-40B4-BE49-F238E27FC236}">
                        <a16:creationId xmlns:a16="http://schemas.microsoft.com/office/drawing/2014/main" id="{CF3C60A5-24BE-4776-8EB2-87C66F5D6F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0" y="3322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87" name="Freeform 2941">
                    <a:extLst>
                      <a:ext uri="{FF2B5EF4-FFF2-40B4-BE49-F238E27FC236}">
                        <a16:creationId xmlns:a16="http://schemas.microsoft.com/office/drawing/2014/main" id="{CD9D7462-3137-4CD5-947C-34B6F8AFB7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2" y="3322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  <a:gd name="T3" fmla="*/ 2 w 2"/>
                      <a:gd name="T4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88" name="Rectangle 2942">
                    <a:extLst>
                      <a:ext uri="{FF2B5EF4-FFF2-40B4-BE49-F238E27FC236}">
                        <a16:creationId xmlns:a16="http://schemas.microsoft.com/office/drawing/2014/main" id="{92E8FD63-A330-434B-8E7D-646DF8E7AD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0" y="3322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89" name="Rectangle 2943">
                    <a:extLst>
                      <a:ext uri="{FF2B5EF4-FFF2-40B4-BE49-F238E27FC236}">
                        <a16:creationId xmlns:a16="http://schemas.microsoft.com/office/drawing/2014/main" id="{26DFA084-8C26-47B9-AB45-FAFE3C38548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2" y="3322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90" name="Freeform 2944">
                    <a:extLst>
                      <a:ext uri="{FF2B5EF4-FFF2-40B4-BE49-F238E27FC236}">
                        <a16:creationId xmlns:a16="http://schemas.microsoft.com/office/drawing/2014/main" id="{5A36AE7F-B96C-400B-A5C4-156EBDC94E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4" y="3322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91" name="Rectangle 2945">
                    <a:extLst>
                      <a:ext uri="{FF2B5EF4-FFF2-40B4-BE49-F238E27FC236}">
                        <a16:creationId xmlns:a16="http://schemas.microsoft.com/office/drawing/2014/main" id="{8A34DF5D-A98D-44F2-88BE-2C5368D8FF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4" y="3322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92" name="Freeform 2946">
                    <a:extLst>
                      <a:ext uri="{FF2B5EF4-FFF2-40B4-BE49-F238E27FC236}">
                        <a16:creationId xmlns:a16="http://schemas.microsoft.com/office/drawing/2014/main" id="{44906AFE-F55E-403E-9311-1E321A2460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8" y="3324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93" name="Rectangle 2947">
                    <a:extLst>
                      <a:ext uri="{FF2B5EF4-FFF2-40B4-BE49-F238E27FC236}">
                        <a16:creationId xmlns:a16="http://schemas.microsoft.com/office/drawing/2014/main" id="{EA91CE00-ED00-4331-917A-2BC9FE2368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7" y="3322"/>
                    <a:ext cx="2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94" name="Freeform 2948">
                    <a:extLst>
                      <a:ext uri="{FF2B5EF4-FFF2-40B4-BE49-F238E27FC236}">
                        <a16:creationId xmlns:a16="http://schemas.microsoft.com/office/drawing/2014/main" id="{F4000257-1976-437B-A11B-C597C7C205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5" y="3322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95" name="Freeform 2949">
                    <a:extLst>
                      <a:ext uri="{FF2B5EF4-FFF2-40B4-BE49-F238E27FC236}">
                        <a16:creationId xmlns:a16="http://schemas.microsoft.com/office/drawing/2014/main" id="{B67ACDDD-AD07-45BF-BB47-C1AB89C848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1" y="3324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0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1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96" name="Rectangle 2950">
                    <a:extLst>
                      <a:ext uri="{FF2B5EF4-FFF2-40B4-BE49-F238E27FC236}">
                        <a16:creationId xmlns:a16="http://schemas.microsoft.com/office/drawing/2014/main" id="{C0296924-4F39-4035-B061-C9DA9C1CA2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8" y="3324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97" name="Freeform 2951">
                    <a:extLst>
                      <a:ext uri="{FF2B5EF4-FFF2-40B4-BE49-F238E27FC236}">
                        <a16:creationId xmlns:a16="http://schemas.microsoft.com/office/drawing/2014/main" id="{9BF6F1D8-4B97-48BB-A0C6-F91AD94D69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0" y="3324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0 w 2"/>
                      <a:gd name="T3" fmla="*/ 2 w 2"/>
                      <a:gd name="T4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98" name="Freeform 2952">
                    <a:extLst>
                      <a:ext uri="{FF2B5EF4-FFF2-40B4-BE49-F238E27FC236}">
                        <a16:creationId xmlns:a16="http://schemas.microsoft.com/office/drawing/2014/main" id="{68600D52-81CC-4D8C-A02C-0B804F8EDDA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752" y="3267"/>
                    <a:ext cx="100" cy="58"/>
                  </a:xfrm>
                  <a:custGeom>
                    <a:avLst/>
                    <a:gdLst>
                      <a:gd name="T0" fmla="*/ 30 w 64"/>
                      <a:gd name="T1" fmla="*/ 35 h 37"/>
                      <a:gd name="T2" fmla="*/ 32 w 64"/>
                      <a:gd name="T3" fmla="*/ 35 h 37"/>
                      <a:gd name="T4" fmla="*/ 33 w 64"/>
                      <a:gd name="T5" fmla="*/ 35 h 37"/>
                      <a:gd name="T6" fmla="*/ 35 w 64"/>
                      <a:gd name="T7" fmla="*/ 35 h 37"/>
                      <a:gd name="T8" fmla="*/ 36 w 64"/>
                      <a:gd name="T9" fmla="*/ 35 h 37"/>
                      <a:gd name="T10" fmla="*/ 37 w 64"/>
                      <a:gd name="T11" fmla="*/ 35 h 37"/>
                      <a:gd name="T12" fmla="*/ 39 w 64"/>
                      <a:gd name="T13" fmla="*/ 35 h 37"/>
                      <a:gd name="T14" fmla="*/ 40 w 64"/>
                      <a:gd name="T15" fmla="*/ 36 h 37"/>
                      <a:gd name="T16" fmla="*/ 41 w 64"/>
                      <a:gd name="T17" fmla="*/ 36 h 37"/>
                      <a:gd name="T18" fmla="*/ 61 w 64"/>
                      <a:gd name="T19" fmla="*/ 22 h 37"/>
                      <a:gd name="T20" fmla="*/ 60 w 64"/>
                      <a:gd name="T21" fmla="*/ 20 h 37"/>
                      <a:gd name="T22" fmla="*/ 60 w 64"/>
                      <a:gd name="T23" fmla="*/ 19 h 37"/>
                      <a:gd name="T24" fmla="*/ 60 w 64"/>
                      <a:gd name="T25" fmla="*/ 19 h 37"/>
                      <a:gd name="T26" fmla="*/ 61 w 64"/>
                      <a:gd name="T27" fmla="*/ 18 h 37"/>
                      <a:gd name="T28" fmla="*/ 61 w 64"/>
                      <a:gd name="T29" fmla="*/ 18 h 37"/>
                      <a:gd name="T30" fmla="*/ 61 w 64"/>
                      <a:gd name="T31" fmla="*/ 17 h 37"/>
                      <a:gd name="T32" fmla="*/ 62 w 64"/>
                      <a:gd name="T33" fmla="*/ 16 h 37"/>
                      <a:gd name="T34" fmla="*/ 63 w 64"/>
                      <a:gd name="T35" fmla="*/ 15 h 37"/>
                      <a:gd name="T36" fmla="*/ 63 w 64"/>
                      <a:gd name="T37" fmla="*/ 15 h 37"/>
                      <a:gd name="T38" fmla="*/ 28 w 64"/>
                      <a:gd name="T39" fmla="*/ 6 h 37"/>
                      <a:gd name="T40" fmla="*/ 27 w 64"/>
                      <a:gd name="T41" fmla="*/ 6 h 37"/>
                      <a:gd name="T42" fmla="*/ 27 w 64"/>
                      <a:gd name="T43" fmla="*/ 7 h 37"/>
                      <a:gd name="T44" fmla="*/ 26 w 64"/>
                      <a:gd name="T45" fmla="*/ 9 h 37"/>
                      <a:gd name="T46" fmla="*/ 22 w 64"/>
                      <a:gd name="T47" fmla="*/ 12 h 37"/>
                      <a:gd name="T48" fmla="*/ 20 w 64"/>
                      <a:gd name="T49" fmla="*/ 14 h 37"/>
                      <a:gd name="T50" fmla="*/ 19 w 64"/>
                      <a:gd name="T51" fmla="*/ 14 h 37"/>
                      <a:gd name="T52" fmla="*/ 0 w 64"/>
                      <a:gd name="T53" fmla="*/ 22 h 37"/>
                      <a:gd name="T54" fmla="*/ 46 w 64"/>
                      <a:gd name="T55" fmla="*/ 18 h 37"/>
                      <a:gd name="T56" fmla="*/ 47 w 64"/>
                      <a:gd name="T57" fmla="*/ 20 h 37"/>
                      <a:gd name="T58" fmla="*/ 48 w 64"/>
                      <a:gd name="T59" fmla="*/ 20 h 37"/>
                      <a:gd name="T60" fmla="*/ 45 w 64"/>
                      <a:gd name="T61" fmla="*/ 26 h 37"/>
                      <a:gd name="T62" fmla="*/ 29 w 64"/>
                      <a:gd name="T63" fmla="*/ 25 h 37"/>
                      <a:gd name="T64" fmla="*/ 28 w 64"/>
                      <a:gd name="T65" fmla="*/ 24 h 37"/>
                      <a:gd name="T66" fmla="*/ 28 w 64"/>
                      <a:gd name="T67" fmla="*/ 23 h 37"/>
                      <a:gd name="T68" fmla="*/ 27 w 64"/>
                      <a:gd name="T69" fmla="*/ 23 h 37"/>
                      <a:gd name="T70" fmla="*/ 27 w 64"/>
                      <a:gd name="T71" fmla="*/ 21 h 37"/>
                      <a:gd name="T72" fmla="*/ 27 w 64"/>
                      <a:gd name="T73" fmla="*/ 21 h 37"/>
                      <a:gd name="T74" fmla="*/ 27 w 64"/>
                      <a:gd name="T75" fmla="*/ 20 h 37"/>
                      <a:gd name="T76" fmla="*/ 28 w 64"/>
                      <a:gd name="T77" fmla="*/ 20 h 37"/>
                      <a:gd name="T78" fmla="*/ 28 w 64"/>
                      <a:gd name="T79" fmla="*/ 19 h 37"/>
                      <a:gd name="T80" fmla="*/ 28 w 64"/>
                      <a:gd name="T81" fmla="*/ 19 h 37"/>
                      <a:gd name="T82" fmla="*/ 29 w 64"/>
                      <a:gd name="T83" fmla="*/ 18 h 37"/>
                      <a:gd name="T84" fmla="*/ 29 w 64"/>
                      <a:gd name="T85" fmla="*/ 18 h 37"/>
                      <a:gd name="T86" fmla="*/ 30 w 64"/>
                      <a:gd name="T87" fmla="*/ 17 h 37"/>
                      <a:gd name="T88" fmla="*/ 32 w 64"/>
                      <a:gd name="T89" fmla="*/ 17 h 37"/>
                      <a:gd name="T90" fmla="*/ 33 w 64"/>
                      <a:gd name="T91" fmla="*/ 16 h 37"/>
                      <a:gd name="T92" fmla="*/ 34 w 64"/>
                      <a:gd name="T93" fmla="*/ 16 h 37"/>
                      <a:gd name="T94" fmla="*/ 36 w 64"/>
                      <a:gd name="T95" fmla="*/ 16 h 37"/>
                      <a:gd name="T96" fmla="*/ 37 w 64"/>
                      <a:gd name="T97" fmla="*/ 16 h 37"/>
                      <a:gd name="T98" fmla="*/ 38 w 64"/>
                      <a:gd name="T99" fmla="*/ 16 h 37"/>
                      <a:gd name="T100" fmla="*/ 40 w 64"/>
                      <a:gd name="T101" fmla="*/ 16 h 37"/>
                      <a:gd name="T102" fmla="*/ 41 w 64"/>
                      <a:gd name="T103" fmla="*/ 16 h 37"/>
                      <a:gd name="T104" fmla="*/ 42 w 64"/>
                      <a:gd name="T105" fmla="*/ 16 h 37"/>
                      <a:gd name="T106" fmla="*/ 43 w 64"/>
                      <a:gd name="T107" fmla="*/ 17 h 37"/>
                      <a:gd name="T108" fmla="*/ 46 w 64"/>
                      <a:gd name="T109" fmla="*/ 18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64" h="37">
                        <a:moveTo>
                          <a:pt x="26" y="37"/>
                        </a:moveTo>
                        <a:cubicBezTo>
                          <a:pt x="26" y="36"/>
                          <a:pt x="27" y="36"/>
                          <a:pt x="27" y="36"/>
                        </a:cubicBezTo>
                        <a:cubicBezTo>
                          <a:pt x="28" y="36"/>
                          <a:pt x="29" y="35"/>
                          <a:pt x="30" y="35"/>
                        </a:cubicBezTo>
                        <a:cubicBezTo>
                          <a:pt x="30" y="35"/>
                          <a:pt x="30" y="35"/>
                          <a:pt x="30" y="35"/>
                        </a:cubicBezTo>
                        <a:cubicBezTo>
                          <a:pt x="31" y="35"/>
                          <a:pt x="31" y="35"/>
                          <a:pt x="31" y="35"/>
                        </a:cubicBezTo>
                        <a:cubicBezTo>
                          <a:pt x="31" y="35"/>
                          <a:pt x="31" y="35"/>
                          <a:pt x="31" y="35"/>
                        </a:cubicBezTo>
                        <a:cubicBezTo>
                          <a:pt x="31" y="35"/>
                          <a:pt x="31" y="35"/>
                          <a:pt x="31" y="35"/>
                        </a:cubicBezTo>
                        <a:cubicBezTo>
                          <a:pt x="32" y="35"/>
                          <a:pt x="32" y="35"/>
                          <a:pt x="32" y="35"/>
                        </a:cubicBezTo>
                        <a:cubicBezTo>
                          <a:pt x="32" y="35"/>
                          <a:pt x="32" y="35"/>
                          <a:pt x="33" y="35"/>
                        </a:cubicBezTo>
                        <a:cubicBezTo>
                          <a:pt x="33" y="35"/>
                          <a:pt x="33" y="35"/>
                          <a:pt x="33" y="35"/>
                        </a:cubicBezTo>
                        <a:cubicBezTo>
                          <a:pt x="33" y="35"/>
                          <a:pt x="33" y="35"/>
                          <a:pt x="33" y="35"/>
                        </a:cubicBezTo>
                        <a:cubicBezTo>
                          <a:pt x="33" y="35"/>
                          <a:pt x="33" y="35"/>
                          <a:pt x="33" y="35"/>
                        </a:cubicBezTo>
                        <a:cubicBezTo>
                          <a:pt x="34" y="35"/>
                          <a:pt x="34" y="35"/>
                          <a:pt x="34" y="35"/>
                        </a:cubicBezTo>
                        <a:cubicBezTo>
                          <a:pt x="34" y="35"/>
                          <a:pt x="34" y="35"/>
                          <a:pt x="34" y="35"/>
                        </a:cubicBezTo>
                        <a:cubicBezTo>
                          <a:pt x="34" y="35"/>
                          <a:pt x="34" y="35"/>
                          <a:pt x="34" y="35"/>
                        </a:cubicBezTo>
                        <a:cubicBezTo>
                          <a:pt x="35" y="35"/>
                          <a:pt x="35" y="35"/>
                          <a:pt x="35" y="35"/>
                        </a:cubicBezTo>
                        <a:cubicBezTo>
                          <a:pt x="35" y="35"/>
                          <a:pt x="35" y="35"/>
                          <a:pt x="35" y="35"/>
                        </a:cubicBezTo>
                        <a:cubicBezTo>
                          <a:pt x="35" y="35"/>
                          <a:pt x="35" y="35"/>
                          <a:pt x="35" y="35"/>
                        </a:cubicBezTo>
                        <a:cubicBezTo>
                          <a:pt x="36" y="35"/>
                          <a:pt x="36" y="35"/>
                          <a:pt x="36" y="35"/>
                        </a:cubicBezTo>
                        <a:cubicBezTo>
                          <a:pt x="36" y="35"/>
                          <a:pt x="36" y="35"/>
                          <a:pt x="36" y="35"/>
                        </a:cubicBezTo>
                        <a:cubicBezTo>
                          <a:pt x="36" y="35"/>
                          <a:pt x="36" y="35"/>
                          <a:pt x="36" y="35"/>
                        </a:cubicBezTo>
                        <a:cubicBezTo>
                          <a:pt x="37" y="35"/>
                          <a:pt x="37" y="35"/>
                          <a:pt x="37" y="35"/>
                        </a:cubicBezTo>
                        <a:cubicBezTo>
                          <a:pt x="37" y="35"/>
                          <a:pt x="37" y="35"/>
                          <a:pt x="37" y="35"/>
                        </a:cubicBezTo>
                        <a:cubicBezTo>
                          <a:pt x="37" y="35"/>
                          <a:pt x="37" y="35"/>
                          <a:pt x="37" y="35"/>
                        </a:cubicBezTo>
                        <a:cubicBezTo>
                          <a:pt x="38" y="35"/>
                          <a:pt x="38" y="35"/>
                          <a:pt x="38" y="35"/>
                        </a:cubicBezTo>
                        <a:cubicBezTo>
                          <a:pt x="38" y="35"/>
                          <a:pt x="38" y="35"/>
                          <a:pt x="38" y="35"/>
                        </a:cubicBezTo>
                        <a:cubicBezTo>
                          <a:pt x="38" y="35"/>
                          <a:pt x="38" y="35"/>
                          <a:pt x="38" y="35"/>
                        </a:cubicBezTo>
                        <a:cubicBezTo>
                          <a:pt x="39" y="35"/>
                          <a:pt x="39" y="35"/>
                          <a:pt x="39" y="35"/>
                        </a:cubicBezTo>
                        <a:cubicBezTo>
                          <a:pt x="39" y="35"/>
                          <a:pt x="39" y="35"/>
                          <a:pt x="39" y="35"/>
                        </a:cubicBezTo>
                        <a:cubicBezTo>
                          <a:pt x="39" y="35"/>
                          <a:pt x="39" y="35"/>
                          <a:pt x="39" y="35"/>
                        </a:cubicBezTo>
                        <a:cubicBezTo>
                          <a:pt x="40" y="36"/>
                          <a:pt x="40" y="36"/>
                          <a:pt x="40" y="36"/>
                        </a:cubicBezTo>
                        <a:cubicBezTo>
                          <a:pt x="40" y="36"/>
                          <a:pt x="40" y="36"/>
                          <a:pt x="40" y="36"/>
                        </a:cubicBezTo>
                        <a:cubicBezTo>
                          <a:pt x="41" y="36"/>
                          <a:pt x="41" y="36"/>
                          <a:pt x="41" y="36"/>
                        </a:cubicBezTo>
                        <a:cubicBezTo>
                          <a:pt x="41" y="36"/>
                          <a:pt x="41" y="36"/>
                          <a:pt x="41" y="36"/>
                        </a:cubicBezTo>
                        <a:cubicBezTo>
                          <a:pt x="41" y="36"/>
                          <a:pt x="41" y="36"/>
                          <a:pt x="41" y="36"/>
                        </a:cubicBezTo>
                        <a:cubicBezTo>
                          <a:pt x="41" y="36"/>
                          <a:pt x="41" y="36"/>
                          <a:pt x="41" y="36"/>
                        </a:cubicBezTo>
                        <a:cubicBezTo>
                          <a:pt x="42" y="36"/>
                          <a:pt x="42" y="36"/>
                          <a:pt x="42" y="36"/>
                        </a:cubicBezTo>
                        <a:cubicBezTo>
                          <a:pt x="42" y="37"/>
                          <a:pt x="42" y="37"/>
                          <a:pt x="42" y="37"/>
                        </a:cubicBezTo>
                        <a:cubicBezTo>
                          <a:pt x="64" y="24"/>
                          <a:pt x="64" y="24"/>
                          <a:pt x="64" y="24"/>
                        </a:cubicBezTo>
                        <a:cubicBezTo>
                          <a:pt x="62" y="24"/>
                          <a:pt x="61" y="23"/>
                          <a:pt x="61" y="22"/>
                        </a:cubicBezTo>
                        <a:cubicBezTo>
                          <a:pt x="61" y="21"/>
                          <a:pt x="61" y="21"/>
                          <a:pt x="61" y="21"/>
                        </a:cubicBezTo>
                        <a:cubicBezTo>
                          <a:pt x="61" y="21"/>
                          <a:pt x="61" y="21"/>
                          <a:pt x="61" y="21"/>
                        </a:cubicBezTo>
                        <a:cubicBezTo>
                          <a:pt x="61" y="21"/>
                          <a:pt x="60" y="21"/>
                          <a:pt x="60" y="20"/>
                        </a:cubicBezTo>
                        <a:cubicBezTo>
                          <a:pt x="60" y="20"/>
                          <a:pt x="60" y="20"/>
                          <a:pt x="60" y="20"/>
                        </a:cubicBezTo>
                        <a:cubicBezTo>
                          <a:pt x="60" y="20"/>
                          <a:pt x="60" y="20"/>
                          <a:pt x="60" y="20"/>
                        </a:cubicBezTo>
                        <a:cubicBezTo>
                          <a:pt x="60" y="20"/>
                          <a:pt x="60" y="20"/>
                          <a:pt x="60" y="20"/>
                        </a:cubicBezTo>
                        <a:cubicBezTo>
                          <a:pt x="60" y="19"/>
                          <a:pt x="60" y="19"/>
                          <a:pt x="60" y="19"/>
                        </a:cubicBezTo>
                        <a:cubicBezTo>
                          <a:pt x="60" y="19"/>
                          <a:pt x="60" y="19"/>
                          <a:pt x="60" y="19"/>
                        </a:cubicBezTo>
                        <a:cubicBezTo>
                          <a:pt x="60" y="19"/>
                          <a:pt x="60" y="19"/>
                          <a:pt x="60" y="19"/>
                        </a:cubicBezTo>
                        <a:cubicBezTo>
                          <a:pt x="60" y="19"/>
                          <a:pt x="60" y="19"/>
                          <a:pt x="60" y="19"/>
                        </a:cubicBezTo>
                        <a:cubicBezTo>
                          <a:pt x="60" y="19"/>
                          <a:pt x="60" y="19"/>
                          <a:pt x="60" y="19"/>
                        </a:cubicBezTo>
                        <a:cubicBezTo>
                          <a:pt x="60" y="19"/>
                          <a:pt x="60" y="19"/>
                          <a:pt x="60" y="19"/>
                        </a:cubicBezTo>
                        <a:cubicBezTo>
                          <a:pt x="60" y="19"/>
                          <a:pt x="60" y="19"/>
                          <a:pt x="60" y="19"/>
                        </a:cubicBezTo>
                        <a:cubicBezTo>
                          <a:pt x="60" y="19"/>
                          <a:pt x="60" y="19"/>
                          <a:pt x="60" y="19"/>
                        </a:cubicBezTo>
                        <a:cubicBezTo>
                          <a:pt x="60" y="18"/>
                          <a:pt x="60" y="18"/>
                          <a:pt x="60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7"/>
                          <a:pt x="61" y="17"/>
                          <a:pt x="61" y="17"/>
                        </a:cubicBezTo>
                        <a:cubicBezTo>
                          <a:pt x="61" y="17"/>
                          <a:pt x="61" y="17"/>
                          <a:pt x="61" y="17"/>
                        </a:cubicBezTo>
                        <a:cubicBezTo>
                          <a:pt x="61" y="17"/>
                          <a:pt x="61" y="17"/>
                          <a:pt x="61" y="17"/>
                        </a:cubicBezTo>
                        <a:cubicBezTo>
                          <a:pt x="61" y="17"/>
                          <a:pt x="61" y="17"/>
                          <a:pt x="61" y="17"/>
                        </a:cubicBezTo>
                        <a:cubicBezTo>
                          <a:pt x="62" y="16"/>
                          <a:pt x="62" y="16"/>
                          <a:pt x="62" y="16"/>
                        </a:cubicBezTo>
                        <a:cubicBezTo>
                          <a:pt x="62" y="16"/>
                          <a:pt x="62" y="16"/>
                          <a:pt x="62" y="16"/>
                        </a:cubicBezTo>
                        <a:cubicBezTo>
                          <a:pt x="62" y="16"/>
                          <a:pt x="62" y="16"/>
                          <a:pt x="62" y="16"/>
                        </a:cubicBezTo>
                        <a:cubicBezTo>
                          <a:pt x="62" y="16"/>
                          <a:pt x="62" y="16"/>
                          <a:pt x="62" y="16"/>
                        </a:cubicBezTo>
                        <a:cubicBezTo>
                          <a:pt x="62" y="16"/>
                          <a:pt x="62" y="16"/>
                          <a:pt x="62" y="16"/>
                        </a:cubicBezTo>
                        <a:cubicBezTo>
                          <a:pt x="62" y="16"/>
                          <a:pt x="62" y="16"/>
                          <a:pt x="62" y="16"/>
                        </a:cubicBezTo>
                        <a:cubicBezTo>
                          <a:pt x="63" y="15"/>
                          <a:pt x="63" y="15"/>
                          <a:pt x="63" y="15"/>
                        </a:cubicBezTo>
                        <a:cubicBezTo>
                          <a:pt x="63" y="15"/>
                          <a:pt x="63" y="15"/>
                          <a:pt x="63" y="15"/>
                        </a:cubicBezTo>
                        <a:cubicBezTo>
                          <a:pt x="63" y="15"/>
                          <a:pt x="63" y="15"/>
                          <a:pt x="63" y="15"/>
                        </a:cubicBezTo>
                        <a:cubicBezTo>
                          <a:pt x="63" y="15"/>
                          <a:pt x="63" y="15"/>
                          <a:pt x="63" y="15"/>
                        </a:cubicBezTo>
                        <a:cubicBezTo>
                          <a:pt x="63" y="15"/>
                          <a:pt x="63" y="15"/>
                          <a:pt x="63" y="15"/>
                        </a:cubicBezTo>
                        <a:cubicBezTo>
                          <a:pt x="64" y="15"/>
                          <a:pt x="64" y="15"/>
                          <a:pt x="64" y="15"/>
                        </a:cubicBezTo>
                        <a:cubicBezTo>
                          <a:pt x="64" y="15"/>
                          <a:pt x="64" y="15"/>
                          <a:pt x="64" y="15"/>
                        </a:cubicBezTo>
                        <a:cubicBezTo>
                          <a:pt x="38" y="0"/>
                          <a:pt x="38" y="0"/>
                          <a:pt x="38" y="0"/>
                        </a:cubicBezTo>
                        <a:cubicBezTo>
                          <a:pt x="28" y="6"/>
                          <a:pt x="28" y="6"/>
                          <a:pt x="28" y="6"/>
                        </a:cubicBezTo>
                        <a:cubicBezTo>
                          <a:pt x="28" y="6"/>
                          <a:pt x="28" y="6"/>
                          <a:pt x="28" y="6"/>
                        </a:cubicBezTo>
                        <a:cubicBezTo>
                          <a:pt x="27" y="6"/>
                          <a:pt x="27" y="6"/>
                          <a:pt x="27" y="6"/>
                        </a:cubicBezTo>
                        <a:cubicBezTo>
                          <a:pt x="27" y="6"/>
                          <a:pt x="27" y="6"/>
                          <a:pt x="27" y="6"/>
                        </a:cubicBezTo>
                        <a:cubicBezTo>
                          <a:pt x="27" y="6"/>
                          <a:pt x="27" y="6"/>
                          <a:pt x="27" y="6"/>
                        </a:cubicBezTo>
                        <a:cubicBezTo>
                          <a:pt x="27" y="7"/>
                          <a:pt x="27" y="7"/>
                          <a:pt x="27" y="7"/>
                        </a:cubicBezTo>
                        <a:cubicBezTo>
                          <a:pt x="27" y="7"/>
                          <a:pt x="27" y="7"/>
                          <a:pt x="27" y="7"/>
                        </a:cubicBezTo>
                        <a:cubicBezTo>
                          <a:pt x="27" y="7"/>
                          <a:pt x="27" y="7"/>
                          <a:pt x="27" y="7"/>
                        </a:cubicBezTo>
                        <a:cubicBezTo>
                          <a:pt x="27" y="7"/>
                          <a:pt x="27" y="7"/>
                          <a:pt x="27" y="7"/>
                        </a:cubicBezTo>
                        <a:cubicBezTo>
                          <a:pt x="27" y="7"/>
                          <a:pt x="27" y="7"/>
                          <a:pt x="27" y="7"/>
                        </a:cubicBezTo>
                        <a:cubicBezTo>
                          <a:pt x="27" y="8"/>
                          <a:pt x="27" y="8"/>
                          <a:pt x="27" y="8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5" y="10"/>
                          <a:pt x="24" y="11"/>
                          <a:pt x="23" y="12"/>
                        </a:cubicBezTo>
                        <a:cubicBezTo>
                          <a:pt x="23" y="12"/>
                          <a:pt x="22" y="12"/>
                          <a:pt x="22" y="12"/>
                        </a:cubicBezTo>
                        <a:cubicBezTo>
                          <a:pt x="21" y="13"/>
                          <a:pt x="21" y="13"/>
                          <a:pt x="21" y="13"/>
                        </a:cubicBezTo>
                        <a:cubicBezTo>
                          <a:pt x="21" y="13"/>
                          <a:pt x="21" y="13"/>
                          <a:pt x="21" y="13"/>
                        </a:cubicBezTo>
                        <a:cubicBezTo>
                          <a:pt x="21" y="13"/>
                          <a:pt x="21" y="13"/>
                          <a:pt x="21" y="13"/>
                        </a:cubicBezTo>
                        <a:cubicBezTo>
                          <a:pt x="20" y="14"/>
                          <a:pt x="20" y="14"/>
                          <a:pt x="20" y="14"/>
                        </a:cubicBezTo>
                        <a:cubicBezTo>
                          <a:pt x="20" y="14"/>
                          <a:pt x="20" y="14"/>
                          <a:pt x="20" y="14"/>
                        </a:cubicBezTo>
                        <a:cubicBezTo>
                          <a:pt x="19" y="14"/>
                          <a:pt x="19" y="14"/>
                          <a:pt x="19" y="14"/>
                        </a:cubicBezTo>
                        <a:cubicBezTo>
                          <a:pt x="19" y="14"/>
                          <a:pt x="19" y="14"/>
                          <a:pt x="19" y="14"/>
                        </a:cubicBezTo>
                        <a:cubicBezTo>
                          <a:pt x="19" y="14"/>
                          <a:pt x="19" y="14"/>
                          <a:pt x="19" y="14"/>
                        </a:cubicBezTo>
                        <a:cubicBezTo>
                          <a:pt x="18" y="14"/>
                          <a:pt x="18" y="14"/>
                          <a:pt x="18" y="14"/>
                        </a:cubicBezTo>
                        <a:cubicBezTo>
                          <a:pt x="16" y="15"/>
                          <a:pt x="13" y="16"/>
                          <a:pt x="11" y="16"/>
                        </a:cubicBezTo>
                        <a:cubicBezTo>
                          <a:pt x="10" y="16"/>
                          <a:pt x="10" y="16"/>
                          <a:pt x="10" y="16"/>
                        </a:cubicBezTo>
                        <a:cubicBezTo>
                          <a:pt x="0" y="22"/>
                          <a:pt x="0" y="22"/>
                          <a:pt x="0" y="22"/>
                        </a:cubicBezTo>
                        <a:lnTo>
                          <a:pt x="26" y="37"/>
                        </a:lnTo>
                        <a:close/>
                        <a:moveTo>
                          <a:pt x="46" y="18"/>
                        </a:moveTo>
                        <a:cubicBezTo>
                          <a:pt x="46" y="18"/>
                          <a:pt x="46" y="18"/>
                          <a:pt x="46" y="18"/>
                        </a:cubicBezTo>
                        <a:cubicBezTo>
                          <a:pt x="46" y="18"/>
                          <a:pt x="46" y="18"/>
                          <a:pt x="46" y="18"/>
                        </a:cubicBezTo>
                        <a:cubicBezTo>
                          <a:pt x="46" y="18"/>
                          <a:pt x="46" y="18"/>
                          <a:pt x="46" y="18"/>
                        </a:cubicBezTo>
                        <a:cubicBezTo>
                          <a:pt x="46" y="19"/>
                          <a:pt x="46" y="19"/>
                          <a:pt x="46" y="19"/>
                        </a:cubicBezTo>
                        <a:cubicBezTo>
                          <a:pt x="47" y="19"/>
                          <a:pt x="47" y="19"/>
                          <a:pt x="47" y="19"/>
                        </a:cubicBezTo>
                        <a:cubicBezTo>
                          <a:pt x="47" y="20"/>
                          <a:pt x="47" y="20"/>
                          <a:pt x="47" y="20"/>
                        </a:cubicBezTo>
                        <a:cubicBezTo>
                          <a:pt x="47" y="20"/>
                          <a:pt x="47" y="20"/>
                          <a:pt x="47" y="20"/>
                        </a:cubicBezTo>
                        <a:cubicBezTo>
                          <a:pt x="47" y="20"/>
                          <a:pt x="47" y="20"/>
                          <a:pt x="47" y="20"/>
                        </a:cubicBezTo>
                        <a:cubicBezTo>
                          <a:pt x="48" y="20"/>
                          <a:pt x="48" y="20"/>
                          <a:pt x="48" y="20"/>
                        </a:cubicBezTo>
                        <a:cubicBezTo>
                          <a:pt x="48" y="20"/>
                          <a:pt x="48" y="20"/>
                          <a:pt x="48" y="20"/>
                        </a:cubicBezTo>
                        <a:cubicBezTo>
                          <a:pt x="48" y="21"/>
                          <a:pt x="48" y="21"/>
                          <a:pt x="48" y="21"/>
                        </a:cubicBezTo>
                        <a:cubicBezTo>
                          <a:pt x="48" y="21"/>
                          <a:pt x="48" y="21"/>
                          <a:pt x="48" y="21"/>
                        </a:cubicBezTo>
                        <a:cubicBezTo>
                          <a:pt x="48" y="21"/>
                          <a:pt x="48" y="21"/>
                          <a:pt x="48" y="21"/>
                        </a:cubicBezTo>
                        <a:cubicBezTo>
                          <a:pt x="48" y="23"/>
                          <a:pt x="47" y="25"/>
                          <a:pt x="45" y="26"/>
                        </a:cubicBezTo>
                        <a:cubicBezTo>
                          <a:pt x="41" y="28"/>
                          <a:pt x="34" y="28"/>
                          <a:pt x="30" y="26"/>
                        </a:cubicBezTo>
                        <a:cubicBezTo>
                          <a:pt x="30" y="25"/>
                          <a:pt x="29" y="25"/>
                          <a:pt x="29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3"/>
                          <a:pt x="28" y="23"/>
                          <a:pt x="28" y="23"/>
                        </a:cubicBezTo>
                        <a:cubicBezTo>
                          <a:pt x="28" y="23"/>
                          <a:pt x="28" y="23"/>
                          <a:pt x="28" y="23"/>
                        </a:cubicBezTo>
                        <a:cubicBezTo>
                          <a:pt x="28" y="23"/>
                          <a:pt x="28" y="23"/>
                          <a:pt x="28" y="23"/>
                        </a:cubicBezTo>
                        <a:cubicBezTo>
                          <a:pt x="28" y="23"/>
                          <a:pt x="28" y="23"/>
                          <a:pt x="28" y="23"/>
                        </a:cubicBezTo>
                        <a:cubicBezTo>
                          <a:pt x="27" y="23"/>
                          <a:pt x="27" y="23"/>
                          <a:pt x="27" y="23"/>
                        </a:cubicBezTo>
                        <a:cubicBezTo>
                          <a:pt x="27" y="23"/>
                          <a:pt x="27" y="23"/>
                          <a:pt x="27" y="23"/>
                        </a:cubicBezTo>
                        <a:cubicBezTo>
                          <a:pt x="27" y="22"/>
                          <a:pt x="27" y="22"/>
                          <a:pt x="27" y="21"/>
                        </a:cubicBezTo>
                        <a:cubicBezTo>
                          <a:pt x="27" y="21"/>
                          <a:pt x="27" y="21"/>
                          <a:pt x="27" y="21"/>
                        </a:cubicBezTo>
                        <a:cubicBezTo>
                          <a:pt x="27" y="21"/>
                          <a:pt x="27" y="21"/>
                          <a:pt x="27" y="21"/>
                        </a:cubicBezTo>
                        <a:cubicBezTo>
                          <a:pt x="27" y="21"/>
                          <a:pt x="27" y="21"/>
                          <a:pt x="27" y="21"/>
                        </a:cubicBezTo>
                        <a:cubicBezTo>
                          <a:pt x="27" y="21"/>
                          <a:pt x="27" y="21"/>
                          <a:pt x="27" y="21"/>
                        </a:cubicBezTo>
                        <a:cubicBezTo>
                          <a:pt x="27" y="21"/>
                          <a:pt x="27" y="21"/>
                          <a:pt x="27" y="21"/>
                        </a:cubicBezTo>
                        <a:cubicBezTo>
                          <a:pt x="27" y="21"/>
                          <a:pt x="27" y="21"/>
                          <a:pt x="27" y="21"/>
                        </a:cubicBezTo>
                        <a:cubicBezTo>
                          <a:pt x="27" y="21"/>
                          <a:pt x="27" y="21"/>
                          <a:pt x="27" y="21"/>
                        </a:cubicBezTo>
                        <a:cubicBezTo>
                          <a:pt x="27" y="21"/>
                          <a:pt x="27" y="21"/>
                          <a:pt x="27" y="21"/>
                        </a:cubicBezTo>
                        <a:cubicBezTo>
                          <a:pt x="27" y="21"/>
                          <a:pt x="27" y="21"/>
                          <a:pt x="27" y="21"/>
                        </a:cubicBezTo>
                        <a:cubicBezTo>
                          <a:pt x="27" y="20"/>
                          <a:pt x="27" y="20"/>
                          <a:pt x="27" y="20"/>
                        </a:cubicBezTo>
                        <a:cubicBezTo>
                          <a:pt x="27" y="20"/>
                          <a:pt x="27" y="20"/>
                          <a:pt x="27" y="20"/>
                        </a:cubicBezTo>
                        <a:cubicBezTo>
                          <a:pt x="27" y="20"/>
                          <a:pt x="27" y="20"/>
                          <a:pt x="27" y="20"/>
                        </a:cubicBezTo>
                        <a:cubicBezTo>
                          <a:pt x="27" y="20"/>
                          <a:pt x="27" y="20"/>
                          <a:pt x="27" y="20"/>
                        </a:cubicBezTo>
                        <a:cubicBezTo>
                          <a:pt x="27" y="20"/>
                          <a:pt x="27" y="20"/>
                          <a:pt x="27" y="20"/>
                        </a:cubicBezTo>
                        <a:cubicBezTo>
                          <a:pt x="28" y="20"/>
                          <a:pt x="28" y="20"/>
                          <a:pt x="28" y="20"/>
                        </a:cubicBezTo>
                        <a:cubicBezTo>
                          <a:pt x="28" y="20"/>
                          <a:pt x="28" y="20"/>
                          <a:pt x="28" y="20"/>
                        </a:cubicBezTo>
                        <a:cubicBezTo>
                          <a:pt x="28" y="20"/>
                          <a:pt x="28" y="20"/>
                          <a:pt x="28" y="20"/>
                        </a:cubicBezTo>
                        <a:cubicBezTo>
                          <a:pt x="28" y="19"/>
                          <a:pt x="28" y="19"/>
                          <a:pt x="28" y="19"/>
                        </a:cubicBezTo>
                        <a:cubicBezTo>
                          <a:pt x="28" y="19"/>
                          <a:pt x="28" y="19"/>
                          <a:pt x="28" y="19"/>
                        </a:cubicBezTo>
                        <a:cubicBezTo>
                          <a:pt x="28" y="19"/>
                          <a:pt x="28" y="19"/>
                          <a:pt x="28" y="19"/>
                        </a:cubicBezTo>
                        <a:cubicBezTo>
                          <a:pt x="28" y="19"/>
                          <a:pt x="28" y="19"/>
                          <a:pt x="28" y="19"/>
                        </a:cubicBezTo>
                        <a:cubicBezTo>
                          <a:pt x="28" y="19"/>
                          <a:pt x="28" y="19"/>
                          <a:pt x="28" y="19"/>
                        </a:cubicBezTo>
                        <a:cubicBezTo>
                          <a:pt x="28" y="19"/>
                          <a:pt x="28" y="19"/>
                          <a:pt x="28" y="19"/>
                        </a:cubicBezTo>
                        <a:cubicBezTo>
                          <a:pt x="28" y="19"/>
                          <a:pt x="28" y="19"/>
                          <a:pt x="28" y="19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30" y="18"/>
                          <a:pt x="30" y="18"/>
                          <a:pt x="30" y="18"/>
                        </a:cubicBezTo>
                        <a:cubicBezTo>
                          <a:pt x="30" y="18"/>
                          <a:pt x="30" y="18"/>
                          <a:pt x="30" y="18"/>
                        </a:cubicBezTo>
                        <a:cubicBezTo>
                          <a:pt x="30" y="17"/>
                          <a:pt x="30" y="17"/>
                          <a:pt x="30" y="17"/>
                        </a:cubicBezTo>
                        <a:cubicBezTo>
                          <a:pt x="30" y="17"/>
                          <a:pt x="30" y="17"/>
                          <a:pt x="30" y="17"/>
                        </a:cubicBezTo>
                        <a:cubicBezTo>
                          <a:pt x="30" y="17"/>
                          <a:pt x="30" y="17"/>
                          <a:pt x="30" y="17"/>
                        </a:cubicBezTo>
                        <a:cubicBezTo>
                          <a:pt x="31" y="17"/>
                          <a:pt x="31" y="17"/>
                          <a:pt x="31" y="17"/>
                        </a:cubicBezTo>
                        <a:cubicBezTo>
                          <a:pt x="31" y="17"/>
                          <a:pt x="31" y="17"/>
                          <a:pt x="31" y="17"/>
                        </a:cubicBezTo>
                        <a:cubicBezTo>
                          <a:pt x="32" y="17"/>
                          <a:pt x="32" y="17"/>
                          <a:pt x="32" y="17"/>
                        </a:cubicBezTo>
                        <a:cubicBezTo>
                          <a:pt x="32" y="16"/>
                          <a:pt x="32" y="16"/>
                          <a:pt x="32" y="16"/>
                        </a:cubicBezTo>
                        <a:cubicBezTo>
                          <a:pt x="32" y="16"/>
                          <a:pt x="32" y="16"/>
                          <a:pt x="32" y="16"/>
                        </a:cubicBezTo>
                        <a:cubicBezTo>
                          <a:pt x="33" y="16"/>
                          <a:pt x="33" y="16"/>
                          <a:pt x="33" y="16"/>
                        </a:cubicBezTo>
                        <a:cubicBezTo>
                          <a:pt x="33" y="16"/>
                          <a:pt x="33" y="16"/>
                          <a:pt x="33" y="16"/>
                        </a:cubicBezTo>
                        <a:cubicBezTo>
                          <a:pt x="33" y="16"/>
                          <a:pt x="33" y="16"/>
                          <a:pt x="33" y="16"/>
                        </a:cubicBezTo>
                        <a:cubicBezTo>
                          <a:pt x="33" y="16"/>
                          <a:pt x="33" y="16"/>
                          <a:pt x="33" y="16"/>
                        </a:cubicBezTo>
                        <a:cubicBezTo>
                          <a:pt x="34" y="16"/>
                          <a:pt x="34" y="16"/>
                          <a:pt x="34" y="16"/>
                        </a:cubicBezTo>
                        <a:cubicBezTo>
                          <a:pt x="34" y="16"/>
                          <a:pt x="34" y="16"/>
                          <a:pt x="34" y="16"/>
                        </a:cubicBezTo>
                        <a:cubicBezTo>
                          <a:pt x="34" y="16"/>
                          <a:pt x="34" y="16"/>
                          <a:pt x="34" y="16"/>
                        </a:cubicBezTo>
                        <a:cubicBezTo>
                          <a:pt x="35" y="16"/>
                          <a:pt x="35" y="16"/>
                          <a:pt x="35" y="16"/>
                        </a:cubicBezTo>
                        <a:cubicBezTo>
                          <a:pt x="35" y="16"/>
                          <a:pt x="35" y="16"/>
                          <a:pt x="35" y="16"/>
                        </a:cubicBezTo>
                        <a:cubicBezTo>
                          <a:pt x="36" y="16"/>
                          <a:pt x="36" y="16"/>
                          <a:pt x="36" y="16"/>
                        </a:cubicBezTo>
                        <a:cubicBezTo>
                          <a:pt x="36" y="16"/>
                          <a:pt x="36" y="16"/>
                          <a:pt x="36" y="16"/>
                        </a:cubicBezTo>
                        <a:cubicBezTo>
                          <a:pt x="36" y="16"/>
                          <a:pt x="36" y="16"/>
                          <a:pt x="36" y="16"/>
                        </a:cubicBezTo>
                        <a:cubicBezTo>
                          <a:pt x="37" y="16"/>
                          <a:pt x="37" y="16"/>
                          <a:pt x="37" y="16"/>
                        </a:cubicBezTo>
                        <a:cubicBezTo>
                          <a:pt x="37" y="16"/>
                          <a:pt x="37" y="16"/>
                          <a:pt x="37" y="16"/>
                        </a:cubicBezTo>
                        <a:cubicBezTo>
                          <a:pt x="37" y="16"/>
                          <a:pt x="37" y="16"/>
                          <a:pt x="37" y="16"/>
                        </a:cubicBezTo>
                        <a:cubicBezTo>
                          <a:pt x="38" y="16"/>
                          <a:pt x="38" y="16"/>
                          <a:pt x="38" y="16"/>
                        </a:cubicBezTo>
                        <a:cubicBezTo>
                          <a:pt x="38" y="16"/>
                          <a:pt x="38" y="16"/>
                          <a:pt x="38" y="16"/>
                        </a:cubicBezTo>
                        <a:cubicBezTo>
                          <a:pt x="38" y="16"/>
                          <a:pt x="38" y="16"/>
                          <a:pt x="38" y="16"/>
                        </a:cubicBezTo>
                        <a:cubicBezTo>
                          <a:pt x="39" y="16"/>
                          <a:pt x="39" y="16"/>
                          <a:pt x="39" y="16"/>
                        </a:cubicBezTo>
                        <a:cubicBezTo>
                          <a:pt x="39" y="16"/>
                          <a:pt x="39" y="16"/>
                          <a:pt x="39" y="16"/>
                        </a:cubicBezTo>
                        <a:cubicBezTo>
                          <a:pt x="39" y="16"/>
                          <a:pt x="39" y="16"/>
                          <a:pt x="39" y="16"/>
                        </a:cubicBezTo>
                        <a:cubicBezTo>
                          <a:pt x="40" y="16"/>
                          <a:pt x="40" y="16"/>
                          <a:pt x="40" y="16"/>
                        </a:cubicBezTo>
                        <a:cubicBezTo>
                          <a:pt x="40" y="16"/>
                          <a:pt x="40" y="16"/>
                          <a:pt x="40" y="16"/>
                        </a:cubicBezTo>
                        <a:cubicBezTo>
                          <a:pt x="40" y="16"/>
                          <a:pt x="40" y="16"/>
                          <a:pt x="40" y="16"/>
                        </a:cubicBezTo>
                        <a:cubicBezTo>
                          <a:pt x="41" y="16"/>
                          <a:pt x="41" y="16"/>
                          <a:pt x="41" y="16"/>
                        </a:cubicBezTo>
                        <a:cubicBezTo>
                          <a:pt x="41" y="16"/>
                          <a:pt x="41" y="16"/>
                          <a:pt x="41" y="16"/>
                        </a:cubicBezTo>
                        <a:cubicBezTo>
                          <a:pt x="41" y="16"/>
                          <a:pt x="41" y="16"/>
                          <a:pt x="41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3" y="16"/>
                          <a:pt x="43" y="16"/>
                          <a:pt x="43" y="16"/>
                        </a:cubicBezTo>
                        <a:cubicBezTo>
                          <a:pt x="43" y="17"/>
                          <a:pt x="43" y="17"/>
                          <a:pt x="43" y="17"/>
                        </a:cubicBezTo>
                        <a:cubicBezTo>
                          <a:pt x="43" y="17"/>
                          <a:pt x="43" y="17"/>
                          <a:pt x="43" y="17"/>
                        </a:cubicBezTo>
                        <a:cubicBezTo>
                          <a:pt x="44" y="17"/>
                          <a:pt x="44" y="17"/>
                          <a:pt x="44" y="17"/>
                        </a:cubicBezTo>
                        <a:cubicBezTo>
                          <a:pt x="44" y="17"/>
                          <a:pt x="44" y="17"/>
                          <a:pt x="44" y="17"/>
                        </a:cubicBezTo>
                        <a:cubicBezTo>
                          <a:pt x="45" y="17"/>
                          <a:pt x="45" y="17"/>
                          <a:pt x="45" y="17"/>
                        </a:cubicBezTo>
                        <a:cubicBezTo>
                          <a:pt x="45" y="17"/>
                          <a:pt x="46" y="18"/>
                          <a:pt x="46" y="18"/>
                        </a:cubicBezTo>
                        <a:close/>
                      </a:path>
                    </a:pathLst>
                  </a:custGeom>
                  <a:solidFill>
                    <a:srgbClr val="9CC9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99" name="Freeform 2953">
                    <a:extLst>
                      <a:ext uri="{FF2B5EF4-FFF2-40B4-BE49-F238E27FC236}">
                        <a16:creationId xmlns:a16="http://schemas.microsoft.com/office/drawing/2014/main" id="{C8DF724B-9148-4FCB-9F0A-D71A9A729C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52" y="3302"/>
                    <a:ext cx="41" cy="23"/>
                  </a:xfrm>
                  <a:custGeom>
                    <a:avLst/>
                    <a:gdLst>
                      <a:gd name="T0" fmla="*/ 41 w 41"/>
                      <a:gd name="T1" fmla="*/ 23 h 23"/>
                      <a:gd name="T2" fmla="*/ 41 w 41"/>
                      <a:gd name="T3" fmla="*/ 23 h 23"/>
                      <a:gd name="T4" fmla="*/ 0 w 41"/>
                      <a:gd name="T5" fmla="*/ 0 h 23"/>
                      <a:gd name="T6" fmla="*/ 41 w 41"/>
                      <a:gd name="T7" fmla="*/ 23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1" h="23">
                        <a:moveTo>
                          <a:pt x="41" y="23"/>
                        </a:moveTo>
                        <a:lnTo>
                          <a:pt x="41" y="23"/>
                        </a:lnTo>
                        <a:lnTo>
                          <a:pt x="0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rgbClr val="5B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00" name="Freeform 2954">
                    <a:extLst>
                      <a:ext uri="{FF2B5EF4-FFF2-40B4-BE49-F238E27FC236}">
                        <a16:creationId xmlns:a16="http://schemas.microsoft.com/office/drawing/2014/main" id="{DC3A6763-DD1A-4FB3-88C4-A98E41E284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9" y="3299"/>
                    <a:ext cx="78" cy="66"/>
                  </a:xfrm>
                  <a:custGeom>
                    <a:avLst/>
                    <a:gdLst>
                      <a:gd name="T0" fmla="*/ 0 w 78"/>
                      <a:gd name="T1" fmla="*/ 44 h 66"/>
                      <a:gd name="T2" fmla="*/ 0 w 78"/>
                      <a:gd name="T3" fmla="*/ 66 h 66"/>
                      <a:gd name="T4" fmla="*/ 78 w 78"/>
                      <a:gd name="T5" fmla="*/ 20 h 66"/>
                      <a:gd name="T6" fmla="*/ 78 w 78"/>
                      <a:gd name="T7" fmla="*/ 0 h 66"/>
                      <a:gd name="T8" fmla="*/ 0 w 78"/>
                      <a:gd name="T9" fmla="*/ 4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8" h="66">
                        <a:moveTo>
                          <a:pt x="0" y="44"/>
                        </a:moveTo>
                        <a:lnTo>
                          <a:pt x="0" y="66"/>
                        </a:lnTo>
                        <a:lnTo>
                          <a:pt x="78" y="20"/>
                        </a:lnTo>
                        <a:lnTo>
                          <a:pt x="78" y="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01" name="Freeform 2955">
                    <a:extLst>
                      <a:ext uri="{FF2B5EF4-FFF2-40B4-BE49-F238E27FC236}">
                        <a16:creationId xmlns:a16="http://schemas.microsoft.com/office/drawing/2014/main" id="{8B030717-3665-478E-8D94-B025ADFF77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1" y="3261"/>
                    <a:ext cx="140" cy="82"/>
                  </a:xfrm>
                  <a:custGeom>
                    <a:avLst/>
                    <a:gdLst>
                      <a:gd name="T0" fmla="*/ 70 w 90"/>
                      <a:gd name="T1" fmla="*/ 19 h 52"/>
                      <a:gd name="T2" fmla="*/ 69 w 90"/>
                      <a:gd name="T3" fmla="*/ 19 h 52"/>
                      <a:gd name="T4" fmla="*/ 69 w 90"/>
                      <a:gd name="T5" fmla="*/ 19 h 52"/>
                      <a:gd name="T6" fmla="*/ 69 w 90"/>
                      <a:gd name="T7" fmla="*/ 19 h 52"/>
                      <a:gd name="T8" fmla="*/ 68 w 90"/>
                      <a:gd name="T9" fmla="*/ 20 h 52"/>
                      <a:gd name="T10" fmla="*/ 68 w 90"/>
                      <a:gd name="T11" fmla="*/ 20 h 52"/>
                      <a:gd name="T12" fmla="*/ 68 w 90"/>
                      <a:gd name="T13" fmla="*/ 20 h 52"/>
                      <a:gd name="T14" fmla="*/ 67 w 90"/>
                      <a:gd name="T15" fmla="*/ 21 h 52"/>
                      <a:gd name="T16" fmla="*/ 67 w 90"/>
                      <a:gd name="T17" fmla="*/ 21 h 52"/>
                      <a:gd name="T18" fmla="*/ 67 w 90"/>
                      <a:gd name="T19" fmla="*/ 22 h 52"/>
                      <a:gd name="T20" fmla="*/ 67 w 90"/>
                      <a:gd name="T21" fmla="*/ 22 h 52"/>
                      <a:gd name="T22" fmla="*/ 67 w 90"/>
                      <a:gd name="T23" fmla="*/ 22 h 52"/>
                      <a:gd name="T24" fmla="*/ 66 w 90"/>
                      <a:gd name="T25" fmla="*/ 22 h 52"/>
                      <a:gd name="T26" fmla="*/ 66 w 90"/>
                      <a:gd name="T27" fmla="*/ 23 h 52"/>
                      <a:gd name="T28" fmla="*/ 66 w 90"/>
                      <a:gd name="T29" fmla="*/ 23 h 52"/>
                      <a:gd name="T30" fmla="*/ 66 w 90"/>
                      <a:gd name="T31" fmla="*/ 23 h 52"/>
                      <a:gd name="T32" fmla="*/ 66 w 90"/>
                      <a:gd name="T33" fmla="*/ 23 h 52"/>
                      <a:gd name="T34" fmla="*/ 66 w 90"/>
                      <a:gd name="T35" fmla="*/ 24 h 52"/>
                      <a:gd name="T36" fmla="*/ 66 w 90"/>
                      <a:gd name="T37" fmla="*/ 24 h 52"/>
                      <a:gd name="T38" fmla="*/ 67 w 90"/>
                      <a:gd name="T39" fmla="*/ 25 h 52"/>
                      <a:gd name="T40" fmla="*/ 70 w 90"/>
                      <a:gd name="T41" fmla="*/ 28 h 52"/>
                      <a:gd name="T42" fmla="*/ 48 w 90"/>
                      <a:gd name="T43" fmla="*/ 40 h 52"/>
                      <a:gd name="T44" fmla="*/ 47 w 90"/>
                      <a:gd name="T45" fmla="*/ 40 h 52"/>
                      <a:gd name="T46" fmla="*/ 47 w 90"/>
                      <a:gd name="T47" fmla="*/ 40 h 52"/>
                      <a:gd name="T48" fmla="*/ 46 w 90"/>
                      <a:gd name="T49" fmla="*/ 40 h 52"/>
                      <a:gd name="T50" fmla="*/ 45 w 90"/>
                      <a:gd name="T51" fmla="*/ 39 h 52"/>
                      <a:gd name="T52" fmla="*/ 44 w 90"/>
                      <a:gd name="T53" fmla="*/ 39 h 52"/>
                      <a:gd name="T54" fmla="*/ 44 w 90"/>
                      <a:gd name="T55" fmla="*/ 39 h 52"/>
                      <a:gd name="T56" fmla="*/ 43 w 90"/>
                      <a:gd name="T57" fmla="*/ 39 h 52"/>
                      <a:gd name="T58" fmla="*/ 42 w 90"/>
                      <a:gd name="T59" fmla="*/ 39 h 52"/>
                      <a:gd name="T60" fmla="*/ 42 w 90"/>
                      <a:gd name="T61" fmla="*/ 39 h 52"/>
                      <a:gd name="T62" fmla="*/ 41 w 90"/>
                      <a:gd name="T63" fmla="*/ 39 h 52"/>
                      <a:gd name="T64" fmla="*/ 40 w 90"/>
                      <a:gd name="T65" fmla="*/ 39 h 52"/>
                      <a:gd name="T66" fmla="*/ 40 w 90"/>
                      <a:gd name="T67" fmla="*/ 39 h 52"/>
                      <a:gd name="T68" fmla="*/ 39 w 90"/>
                      <a:gd name="T69" fmla="*/ 39 h 52"/>
                      <a:gd name="T70" fmla="*/ 38 w 90"/>
                      <a:gd name="T71" fmla="*/ 39 h 52"/>
                      <a:gd name="T72" fmla="*/ 38 w 90"/>
                      <a:gd name="T73" fmla="*/ 39 h 52"/>
                      <a:gd name="T74" fmla="*/ 37 w 90"/>
                      <a:gd name="T75" fmla="*/ 39 h 52"/>
                      <a:gd name="T76" fmla="*/ 36 w 90"/>
                      <a:gd name="T77" fmla="*/ 39 h 52"/>
                      <a:gd name="T78" fmla="*/ 35 w 90"/>
                      <a:gd name="T79" fmla="*/ 39 h 52"/>
                      <a:gd name="T80" fmla="*/ 34 w 90"/>
                      <a:gd name="T81" fmla="*/ 40 h 52"/>
                      <a:gd name="T82" fmla="*/ 34 w 90"/>
                      <a:gd name="T83" fmla="*/ 40 h 52"/>
                      <a:gd name="T84" fmla="*/ 33 w 90"/>
                      <a:gd name="T85" fmla="*/ 40 h 52"/>
                      <a:gd name="T86" fmla="*/ 6 w 90"/>
                      <a:gd name="T87" fmla="*/ 26 h 52"/>
                      <a:gd name="T88" fmla="*/ 40 w 90"/>
                      <a:gd name="T89" fmla="*/ 52 h 52"/>
                      <a:gd name="T90" fmla="*/ 50 w 90"/>
                      <a:gd name="T91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90" h="52">
                        <a:moveTo>
                          <a:pt x="44" y="4"/>
                        </a:moveTo>
                        <a:cubicBezTo>
                          <a:pt x="70" y="19"/>
                          <a:pt x="70" y="19"/>
                          <a:pt x="70" y="19"/>
                        </a:cubicBezTo>
                        <a:cubicBezTo>
                          <a:pt x="70" y="19"/>
                          <a:pt x="70" y="19"/>
                          <a:pt x="70" y="19"/>
                        </a:cubicBezTo>
                        <a:cubicBezTo>
                          <a:pt x="69" y="19"/>
                          <a:pt x="69" y="19"/>
                          <a:pt x="69" y="19"/>
                        </a:cubicBezTo>
                        <a:cubicBezTo>
                          <a:pt x="69" y="19"/>
                          <a:pt x="69" y="19"/>
                          <a:pt x="69" y="19"/>
                        </a:cubicBezTo>
                        <a:cubicBezTo>
                          <a:pt x="69" y="19"/>
                          <a:pt x="69" y="19"/>
                          <a:pt x="69" y="19"/>
                        </a:cubicBezTo>
                        <a:cubicBezTo>
                          <a:pt x="69" y="19"/>
                          <a:pt x="69" y="19"/>
                          <a:pt x="69" y="19"/>
                        </a:cubicBezTo>
                        <a:cubicBezTo>
                          <a:pt x="69" y="19"/>
                          <a:pt x="69" y="19"/>
                          <a:pt x="69" y="19"/>
                        </a:cubicBezTo>
                        <a:cubicBezTo>
                          <a:pt x="68" y="20"/>
                          <a:pt x="68" y="20"/>
                          <a:pt x="68" y="20"/>
                        </a:cubicBezTo>
                        <a:cubicBezTo>
                          <a:pt x="68" y="20"/>
                          <a:pt x="68" y="20"/>
                          <a:pt x="68" y="20"/>
                        </a:cubicBezTo>
                        <a:cubicBezTo>
                          <a:pt x="68" y="20"/>
                          <a:pt x="68" y="20"/>
                          <a:pt x="68" y="20"/>
                        </a:cubicBezTo>
                        <a:cubicBezTo>
                          <a:pt x="68" y="20"/>
                          <a:pt x="68" y="20"/>
                          <a:pt x="68" y="20"/>
                        </a:cubicBezTo>
                        <a:cubicBezTo>
                          <a:pt x="68" y="20"/>
                          <a:pt x="68" y="20"/>
                          <a:pt x="68" y="20"/>
                        </a:cubicBezTo>
                        <a:cubicBezTo>
                          <a:pt x="68" y="20"/>
                          <a:pt x="68" y="20"/>
                          <a:pt x="68" y="20"/>
                        </a:cubicBezTo>
                        <a:cubicBezTo>
                          <a:pt x="68" y="20"/>
                          <a:pt x="68" y="20"/>
                          <a:pt x="68" y="20"/>
                        </a:cubicBezTo>
                        <a:cubicBezTo>
                          <a:pt x="67" y="21"/>
                          <a:pt x="67" y="21"/>
                          <a:pt x="67" y="21"/>
                        </a:cubicBezTo>
                        <a:cubicBezTo>
                          <a:pt x="67" y="21"/>
                          <a:pt x="67" y="21"/>
                          <a:pt x="67" y="21"/>
                        </a:cubicBezTo>
                        <a:cubicBezTo>
                          <a:pt x="67" y="21"/>
                          <a:pt x="67" y="21"/>
                          <a:pt x="67" y="21"/>
                        </a:cubicBezTo>
                        <a:cubicBezTo>
                          <a:pt x="67" y="21"/>
                          <a:pt x="67" y="21"/>
                          <a:pt x="67" y="21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6" y="22"/>
                          <a:pt x="66" y="22"/>
                          <a:pt x="66" y="22"/>
                        </a:cubicBezTo>
                        <a:cubicBezTo>
                          <a:pt x="66" y="23"/>
                          <a:pt x="66" y="23"/>
                          <a:pt x="66" y="23"/>
                        </a:cubicBezTo>
                        <a:cubicBezTo>
                          <a:pt x="66" y="23"/>
                          <a:pt x="66" y="23"/>
                          <a:pt x="66" y="23"/>
                        </a:cubicBezTo>
                        <a:cubicBezTo>
                          <a:pt x="66" y="23"/>
                          <a:pt x="66" y="23"/>
                          <a:pt x="66" y="23"/>
                        </a:cubicBezTo>
                        <a:cubicBezTo>
                          <a:pt x="66" y="23"/>
                          <a:pt x="66" y="23"/>
                          <a:pt x="66" y="23"/>
                        </a:cubicBezTo>
                        <a:cubicBezTo>
                          <a:pt x="66" y="23"/>
                          <a:pt x="66" y="23"/>
                          <a:pt x="66" y="23"/>
                        </a:cubicBezTo>
                        <a:cubicBezTo>
                          <a:pt x="66" y="23"/>
                          <a:pt x="66" y="23"/>
                          <a:pt x="66" y="23"/>
                        </a:cubicBezTo>
                        <a:cubicBezTo>
                          <a:pt x="66" y="23"/>
                          <a:pt x="66" y="23"/>
                          <a:pt x="66" y="23"/>
                        </a:cubicBezTo>
                        <a:cubicBezTo>
                          <a:pt x="66" y="23"/>
                          <a:pt x="66" y="23"/>
                          <a:pt x="66" y="23"/>
                        </a:cubicBezTo>
                        <a:cubicBezTo>
                          <a:pt x="66" y="24"/>
                          <a:pt x="66" y="24"/>
                          <a:pt x="66" y="24"/>
                        </a:cubicBezTo>
                        <a:cubicBezTo>
                          <a:pt x="66" y="24"/>
                          <a:pt x="66" y="24"/>
                          <a:pt x="66" y="24"/>
                        </a:cubicBezTo>
                        <a:cubicBezTo>
                          <a:pt x="66" y="24"/>
                          <a:pt x="66" y="24"/>
                          <a:pt x="66" y="24"/>
                        </a:cubicBezTo>
                        <a:cubicBezTo>
                          <a:pt x="66" y="24"/>
                          <a:pt x="66" y="24"/>
                          <a:pt x="66" y="24"/>
                        </a:cubicBezTo>
                        <a:cubicBezTo>
                          <a:pt x="66" y="25"/>
                          <a:pt x="67" y="25"/>
                          <a:pt x="67" y="25"/>
                        </a:cubicBezTo>
                        <a:cubicBezTo>
                          <a:pt x="67" y="25"/>
                          <a:pt x="67" y="25"/>
                          <a:pt x="67" y="25"/>
                        </a:cubicBezTo>
                        <a:cubicBezTo>
                          <a:pt x="67" y="26"/>
                          <a:pt x="67" y="26"/>
                          <a:pt x="67" y="26"/>
                        </a:cubicBezTo>
                        <a:cubicBezTo>
                          <a:pt x="67" y="27"/>
                          <a:pt x="68" y="28"/>
                          <a:pt x="70" y="28"/>
                        </a:cubicBezTo>
                        <a:cubicBezTo>
                          <a:pt x="48" y="41"/>
                          <a:pt x="48" y="41"/>
                          <a:pt x="48" y="41"/>
                        </a:cubicBezTo>
                        <a:cubicBezTo>
                          <a:pt x="48" y="40"/>
                          <a:pt x="48" y="40"/>
                          <a:pt x="48" y="40"/>
                        </a:cubicBezTo>
                        <a:cubicBezTo>
                          <a:pt x="47" y="40"/>
                          <a:pt x="47" y="40"/>
                          <a:pt x="47" y="40"/>
                        </a:cubicBezTo>
                        <a:cubicBezTo>
                          <a:pt x="47" y="40"/>
                          <a:pt x="47" y="40"/>
                          <a:pt x="47" y="40"/>
                        </a:cubicBezTo>
                        <a:cubicBezTo>
                          <a:pt x="47" y="40"/>
                          <a:pt x="47" y="40"/>
                          <a:pt x="47" y="40"/>
                        </a:cubicBezTo>
                        <a:cubicBezTo>
                          <a:pt x="47" y="40"/>
                          <a:pt x="47" y="40"/>
                          <a:pt x="47" y="40"/>
                        </a:cubicBezTo>
                        <a:cubicBezTo>
                          <a:pt x="46" y="40"/>
                          <a:pt x="46" y="40"/>
                          <a:pt x="46" y="40"/>
                        </a:cubicBezTo>
                        <a:cubicBezTo>
                          <a:pt x="46" y="40"/>
                          <a:pt x="46" y="40"/>
                          <a:pt x="46" y="40"/>
                        </a:cubicBezTo>
                        <a:cubicBezTo>
                          <a:pt x="45" y="39"/>
                          <a:pt x="45" y="39"/>
                          <a:pt x="45" y="39"/>
                        </a:cubicBezTo>
                        <a:cubicBezTo>
                          <a:pt x="45" y="39"/>
                          <a:pt x="45" y="39"/>
                          <a:pt x="45" y="39"/>
                        </a:cubicBezTo>
                        <a:cubicBezTo>
                          <a:pt x="45" y="39"/>
                          <a:pt x="45" y="39"/>
                          <a:pt x="45" y="39"/>
                        </a:cubicBezTo>
                        <a:cubicBezTo>
                          <a:pt x="44" y="39"/>
                          <a:pt x="44" y="39"/>
                          <a:pt x="44" y="39"/>
                        </a:cubicBezTo>
                        <a:cubicBezTo>
                          <a:pt x="44" y="39"/>
                          <a:pt x="44" y="39"/>
                          <a:pt x="44" y="39"/>
                        </a:cubicBezTo>
                        <a:cubicBezTo>
                          <a:pt x="44" y="39"/>
                          <a:pt x="44" y="39"/>
                          <a:pt x="44" y="39"/>
                        </a:cubicBezTo>
                        <a:cubicBezTo>
                          <a:pt x="43" y="39"/>
                          <a:pt x="43" y="39"/>
                          <a:pt x="43" y="39"/>
                        </a:cubicBezTo>
                        <a:cubicBezTo>
                          <a:pt x="43" y="39"/>
                          <a:pt x="43" y="39"/>
                          <a:pt x="43" y="39"/>
                        </a:cubicBezTo>
                        <a:cubicBezTo>
                          <a:pt x="43" y="39"/>
                          <a:pt x="43" y="39"/>
                          <a:pt x="43" y="39"/>
                        </a:cubicBezTo>
                        <a:cubicBezTo>
                          <a:pt x="42" y="39"/>
                          <a:pt x="42" y="39"/>
                          <a:pt x="42" y="39"/>
                        </a:cubicBezTo>
                        <a:cubicBezTo>
                          <a:pt x="42" y="39"/>
                          <a:pt x="42" y="39"/>
                          <a:pt x="42" y="39"/>
                        </a:cubicBezTo>
                        <a:cubicBezTo>
                          <a:pt x="42" y="39"/>
                          <a:pt x="42" y="39"/>
                          <a:pt x="42" y="39"/>
                        </a:cubicBezTo>
                        <a:cubicBezTo>
                          <a:pt x="41" y="39"/>
                          <a:pt x="41" y="39"/>
                          <a:pt x="41" y="39"/>
                        </a:cubicBezTo>
                        <a:cubicBezTo>
                          <a:pt x="41" y="39"/>
                          <a:pt x="41" y="39"/>
                          <a:pt x="41" y="39"/>
                        </a:cubicBezTo>
                        <a:cubicBezTo>
                          <a:pt x="41" y="39"/>
                          <a:pt x="41" y="39"/>
                          <a:pt x="41" y="39"/>
                        </a:cubicBezTo>
                        <a:cubicBezTo>
                          <a:pt x="40" y="39"/>
                          <a:pt x="40" y="39"/>
                          <a:pt x="40" y="39"/>
                        </a:cubicBezTo>
                        <a:cubicBezTo>
                          <a:pt x="40" y="39"/>
                          <a:pt x="40" y="39"/>
                          <a:pt x="40" y="39"/>
                        </a:cubicBezTo>
                        <a:cubicBezTo>
                          <a:pt x="40" y="39"/>
                          <a:pt x="40" y="39"/>
                          <a:pt x="40" y="39"/>
                        </a:cubicBezTo>
                        <a:cubicBezTo>
                          <a:pt x="39" y="39"/>
                          <a:pt x="39" y="39"/>
                          <a:pt x="39" y="39"/>
                        </a:cubicBezTo>
                        <a:cubicBezTo>
                          <a:pt x="39" y="39"/>
                          <a:pt x="39" y="39"/>
                          <a:pt x="39" y="39"/>
                        </a:cubicBezTo>
                        <a:cubicBezTo>
                          <a:pt x="39" y="39"/>
                          <a:pt x="39" y="39"/>
                          <a:pt x="39" y="39"/>
                        </a:cubicBezTo>
                        <a:cubicBezTo>
                          <a:pt x="38" y="39"/>
                          <a:pt x="38" y="39"/>
                          <a:pt x="38" y="39"/>
                        </a:cubicBezTo>
                        <a:cubicBezTo>
                          <a:pt x="38" y="39"/>
                          <a:pt x="38" y="39"/>
                          <a:pt x="38" y="39"/>
                        </a:cubicBezTo>
                        <a:cubicBezTo>
                          <a:pt x="38" y="39"/>
                          <a:pt x="38" y="39"/>
                          <a:pt x="38" y="39"/>
                        </a:cubicBezTo>
                        <a:cubicBezTo>
                          <a:pt x="37" y="39"/>
                          <a:pt x="37" y="39"/>
                          <a:pt x="37" y="39"/>
                        </a:cubicBezTo>
                        <a:cubicBezTo>
                          <a:pt x="37" y="39"/>
                          <a:pt x="37" y="39"/>
                          <a:pt x="37" y="39"/>
                        </a:cubicBezTo>
                        <a:cubicBezTo>
                          <a:pt x="37" y="39"/>
                          <a:pt x="37" y="39"/>
                          <a:pt x="37" y="39"/>
                        </a:cubicBezTo>
                        <a:cubicBezTo>
                          <a:pt x="36" y="39"/>
                          <a:pt x="36" y="39"/>
                          <a:pt x="36" y="39"/>
                        </a:cubicBezTo>
                        <a:cubicBezTo>
                          <a:pt x="36" y="39"/>
                          <a:pt x="36" y="39"/>
                          <a:pt x="36" y="39"/>
                        </a:cubicBezTo>
                        <a:cubicBezTo>
                          <a:pt x="35" y="39"/>
                          <a:pt x="35" y="39"/>
                          <a:pt x="35" y="39"/>
                        </a:cubicBezTo>
                        <a:cubicBezTo>
                          <a:pt x="35" y="40"/>
                          <a:pt x="35" y="40"/>
                          <a:pt x="35" y="40"/>
                        </a:cubicBezTo>
                        <a:cubicBezTo>
                          <a:pt x="34" y="40"/>
                          <a:pt x="34" y="40"/>
                          <a:pt x="34" y="40"/>
                        </a:cubicBezTo>
                        <a:cubicBezTo>
                          <a:pt x="34" y="40"/>
                          <a:pt x="34" y="40"/>
                          <a:pt x="34" y="40"/>
                        </a:cubicBezTo>
                        <a:cubicBezTo>
                          <a:pt x="34" y="40"/>
                          <a:pt x="34" y="40"/>
                          <a:pt x="34" y="40"/>
                        </a:cubicBezTo>
                        <a:cubicBezTo>
                          <a:pt x="33" y="40"/>
                          <a:pt x="33" y="40"/>
                          <a:pt x="33" y="40"/>
                        </a:cubicBezTo>
                        <a:cubicBezTo>
                          <a:pt x="33" y="40"/>
                          <a:pt x="33" y="40"/>
                          <a:pt x="33" y="40"/>
                        </a:cubicBezTo>
                        <a:cubicBezTo>
                          <a:pt x="32" y="41"/>
                          <a:pt x="32" y="41"/>
                          <a:pt x="32" y="41"/>
                        </a:cubicBezTo>
                        <a:cubicBezTo>
                          <a:pt x="6" y="26"/>
                          <a:pt x="6" y="26"/>
                          <a:pt x="6" y="26"/>
                        </a:cubicBezTo>
                        <a:cubicBezTo>
                          <a:pt x="0" y="29"/>
                          <a:pt x="0" y="29"/>
                          <a:pt x="0" y="29"/>
                        </a:cubicBezTo>
                        <a:cubicBezTo>
                          <a:pt x="40" y="52"/>
                          <a:pt x="40" y="52"/>
                          <a:pt x="40" y="52"/>
                        </a:cubicBezTo>
                        <a:cubicBezTo>
                          <a:pt x="90" y="24"/>
                          <a:pt x="90" y="24"/>
                          <a:pt x="90" y="24"/>
                        </a:cubicBezTo>
                        <a:cubicBezTo>
                          <a:pt x="50" y="0"/>
                          <a:pt x="50" y="0"/>
                          <a:pt x="50" y="0"/>
                        </a:cubicBezTo>
                        <a:lnTo>
                          <a:pt x="44" y="4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02" name="Freeform 2956">
                    <a:extLst>
                      <a:ext uri="{FF2B5EF4-FFF2-40B4-BE49-F238E27FC236}">
                        <a16:creationId xmlns:a16="http://schemas.microsoft.com/office/drawing/2014/main" id="{B60B5630-C568-4372-830E-57CB5A22D6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1" y="3306"/>
                    <a:ext cx="62" cy="59"/>
                  </a:xfrm>
                  <a:custGeom>
                    <a:avLst/>
                    <a:gdLst>
                      <a:gd name="T0" fmla="*/ 62 w 62"/>
                      <a:gd name="T1" fmla="*/ 37 h 59"/>
                      <a:gd name="T2" fmla="*/ 0 w 62"/>
                      <a:gd name="T3" fmla="*/ 0 h 59"/>
                      <a:gd name="T4" fmla="*/ 0 w 62"/>
                      <a:gd name="T5" fmla="*/ 22 h 59"/>
                      <a:gd name="T6" fmla="*/ 62 w 62"/>
                      <a:gd name="T7" fmla="*/ 59 h 59"/>
                      <a:gd name="T8" fmla="*/ 62 w 62"/>
                      <a:gd name="T9" fmla="*/ 37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2" h="59">
                        <a:moveTo>
                          <a:pt x="62" y="37"/>
                        </a:moveTo>
                        <a:lnTo>
                          <a:pt x="0" y="0"/>
                        </a:lnTo>
                        <a:lnTo>
                          <a:pt x="0" y="22"/>
                        </a:lnTo>
                        <a:lnTo>
                          <a:pt x="62" y="59"/>
                        </a:lnTo>
                        <a:lnTo>
                          <a:pt x="62" y="37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03" name="Rectangle 2957">
                    <a:extLst>
                      <a:ext uri="{FF2B5EF4-FFF2-40B4-BE49-F238E27FC236}">
                        <a16:creationId xmlns:a16="http://schemas.microsoft.com/office/drawing/2014/main" id="{0B28D8AC-EAC5-450D-B004-983ABDB5AB1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1" y="3215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04" name="Freeform 2958">
                    <a:extLst>
                      <a:ext uri="{FF2B5EF4-FFF2-40B4-BE49-F238E27FC236}">
                        <a16:creationId xmlns:a16="http://schemas.microsoft.com/office/drawing/2014/main" id="{85134C1F-A7F8-46CB-B319-D60C2761C3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3" y="321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05" name="Rectangle 2959">
                    <a:extLst>
                      <a:ext uri="{FF2B5EF4-FFF2-40B4-BE49-F238E27FC236}">
                        <a16:creationId xmlns:a16="http://schemas.microsoft.com/office/drawing/2014/main" id="{C5886A5E-5082-4C14-A30E-ECE8DC1B88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1" y="3213"/>
                    <a:ext cx="1" cy="2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06" name="Rectangle 2960">
                    <a:extLst>
                      <a:ext uri="{FF2B5EF4-FFF2-40B4-BE49-F238E27FC236}">
                        <a16:creationId xmlns:a16="http://schemas.microsoft.com/office/drawing/2014/main" id="{FAEA5533-79ED-4580-8AE6-2C3C3D9862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3" y="3213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07" name="Rectangle 2961">
                    <a:extLst>
                      <a:ext uri="{FF2B5EF4-FFF2-40B4-BE49-F238E27FC236}">
                        <a16:creationId xmlns:a16="http://schemas.microsoft.com/office/drawing/2014/main" id="{5F7F8F75-C6ED-4811-AF77-5F76F172F2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1" y="3215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08" name="Rectangle 2962">
                    <a:extLst>
                      <a:ext uri="{FF2B5EF4-FFF2-40B4-BE49-F238E27FC236}">
                        <a16:creationId xmlns:a16="http://schemas.microsoft.com/office/drawing/2014/main" id="{C942B0E7-EC01-4B0C-9436-905ED3F8B6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1" y="3215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09" name="Rectangle 2963">
                    <a:extLst>
                      <a:ext uri="{FF2B5EF4-FFF2-40B4-BE49-F238E27FC236}">
                        <a16:creationId xmlns:a16="http://schemas.microsoft.com/office/drawing/2014/main" id="{2A528234-B4C7-4ACA-A396-B19580CCF7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5" y="3212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10" name="Rectangle 2964">
                    <a:extLst>
                      <a:ext uri="{FF2B5EF4-FFF2-40B4-BE49-F238E27FC236}">
                        <a16:creationId xmlns:a16="http://schemas.microsoft.com/office/drawing/2014/main" id="{73927843-C057-47AC-8A13-FAC863B47B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6" y="3212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11" name="Freeform 2965">
                    <a:extLst>
                      <a:ext uri="{FF2B5EF4-FFF2-40B4-BE49-F238E27FC236}">
                        <a16:creationId xmlns:a16="http://schemas.microsoft.com/office/drawing/2014/main" id="{BCEE1B5C-6AA1-42CB-8ABE-AAECBD7F2E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5" y="3212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0 h 1"/>
                      <a:gd name="T4" fmla="*/ 0 w 2"/>
                      <a:gd name="T5" fmla="*/ 0 h 1"/>
                      <a:gd name="T6" fmla="*/ 2 w 2"/>
                      <a:gd name="T7" fmla="*/ 0 h 1"/>
                      <a:gd name="T8" fmla="*/ 2 w 2"/>
                      <a:gd name="T9" fmla="*/ 1 h 1"/>
                      <a:gd name="T10" fmla="*/ 0 w 2"/>
                      <a:gd name="T11" fmla="*/ 0 h 1"/>
                      <a:gd name="T12" fmla="*/ 0 w 2"/>
                      <a:gd name="T13" fmla="*/ 0 h 1"/>
                      <a:gd name="T14" fmla="*/ 0 w 2"/>
                      <a:gd name="T1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2" y="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12" name="Freeform 2966">
                    <a:extLst>
                      <a:ext uri="{FF2B5EF4-FFF2-40B4-BE49-F238E27FC236}">
                        <a16:creationId xmlns:a16="http://schemas.microsoft.com/office/drawing/2014/main" id="{DCCA91FF-9961-40F9-B31C-35A2360161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3" y="321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13" name="Rectangle 2967">
                    <a:extLst>
                      <a:ext uri="{FF2B5EF4-FFF2-40B4-BE49-F238E27FC236}">
                        <a16:creationId xmlns:a16="http://schemas.microsoft.com/office/drawing/2014/main" id="{537A6E9F-EF93-4F63-B3BF-653E48B500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8" y="3210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14" name="Rectangle 2968">
                    <a:extLst>
                      <a:ext uri="{FF2B5EF4-FFF2-40B4-BE49-F238E27FC236}">
                        <a16:creationId xmlns:a16="http://schemas.microsoft.com/office/drawing/2014/main" id="{FA8CD4F6-6336-44A3-B481-C236182079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8" y="3210"/>
                    <a:ext cx="2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15" name="Rectangle 2969">
                    <a:extLst>
                      <a:ext uri="{FF2B5EF4-FFF2-40B4-BE49-F238E27FC236}">
                        <a16:creationId xmlns:a16="http://schemas.microsoft.com/office/drawing/2014/main" id="{85925458-2F91-430A-9E65-095BB2A24E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9" y="3210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16" name="Rectangle 2970">
                    <a:extLst>
                      <a:ext uri="{FF2B5EF4-FFF2-40B4-BE49-F238E27FC236}">
                        <a16:creationId xmlns:a16="http://schemas.microsoft.com/office/drawing/2014/main" id="{B7A53FC8-232E-4C69-B41E-BC995437A7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1" y="3209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17" name="Rectangle 2971">
                    <a:extLst>
                      <a:ext uri="{FF2B5EF4-FFF2-40B4-BE49-F238E27FC236}">
                        <a16:creationId xmlns:a16="http://schemas.microsoft.com/office/drawing/2014/main" id="{E60FBEAC-B5D6-494B-8FD5-1525800D56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1" y="3209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18" name="Rectangle 2972">
                    <a:extLst>
                      <a:ext uri="{FF2B5EF4-FFF2-40B4-BE49-F238E27FC236}">
                        <a16:creationId xmlns:a16="http://schemas.microsoft.com/office/drawing/2014/main" id="{ACFB0825-0760-4678-8169-675874235A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2" y="3209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19" name="Rectangle 2973">
                    <a:extLst>
                      <a:ext uri="{FF2B5EF4-FFF2-40B4-BE49-F238E27FC236}">
                        <a16:creationId xmlns:a16="http://schemas.microsoft.com/office/drawing/2014/main" id="{EFEC809A-FA6B-4E1F-BD58-10AD988A85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2" y="3209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20" name="Rectangle 2974">
                    <a:extLst>
                      <a:ext uri="{FF2B5EF4-FFF2-40B4-BE49-F238E27FC236}">
                        <a16:creationId xmlns:a16="http://schemas.microsoft.com/office/drawing/2014/main" id="{76151EFA-653B-46B1-97F0-5E24A101B9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4" y="3209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21" name="Rectangle 2975">
                    <a:extLst>
                      <a:ext uri="{FF2B5EF4-FFF2-40B4-BE49-F238E27FC236}">
                        <a16:creationId xmlns:a16="http://schemas.microsoft.com/office/drawing/2014/main" id="{1A77FE3E-D0AF-4D15-9E55-700F9DAC586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5" y="3209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22" name="Rectangle 2976">
                    <a:extLst>
                      <a:ext uri="{FF2B5EF4-FFF2-40B4-BE49-F238E27FC236}">
                        <a16:creationId xmlns:a16="http://schemas.microsoft.com/office/drawing/2014/main" id="{56CA1196-A06D-4242-90CC-F8E986E82C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7" y="3209"/>
                    <a:ext cx="1" cy="1"/>
                  </a:xfrm>
                  <a:prstGeom prst="rect">
                    <a:avLst/>
                  </a:pr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23" name="Rectangle 2977">
                    <a:extLst>
                      <a:ext uri="{FF2B5EF4-FFF2-40B4-BE49-F238E27FC236}">
                        <a16:creationId xmlns:a16="http://schemas.microsoft.com/office/drawing/2014/main" id="{8409AB45-1175-4E58-B50D-DCDE7DB8A8C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9" y="3209"/>
                    <a:ext cx="1" cy="1"/>
                  </a:xfrm>
                  <a:prstGeom prst="rect">
                    <a:avLst/>
                  </a:pr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24" name="Rectangle 2978">
                    <a:extLst>
                      <a:ext uri="{FF2B5EF4-FFF2-40B4-BE49-F238E27FC236}">
                        <a16:creationId xmlns:a16="http://schemas.microsoft.com/office/drawing/2014/main" id="{AA0B3DCD-BB71-44BB-9FA6-74854A0688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0" y="3209"/>
                    <a:ext cx="1" cy="1"/>
                  </a:xfrm>
                  <a:prstGeom prst="rect">
                    <a:avLst/>
                  </a:pr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25" name="Rectangle 2979">
                    <a:extLst>
                      <a:ext uri="{FF2B5EF4-FFF2-40B4-BE49-F238E27FC236}">
                        <a16:creationId xmlns:a16="http://schemas.microsoft.com/office/drawing/2014/main" id="{9AF0644C-F1EB-4A42-B02C-3529F533630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2" y="3209"/>
                    <a:ext cx="1" cy="1"/>
                  </a:xfrm>
                  <a:prstGeom prst="rect">
                    <a:avLst/>
                  </a:pr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26" name="Freeform 2980">
                    <a:extLst>
                      <a:ext uri="{FF2B5EF4-FFF2-40B4-BE49-F238E27FC236}">
                        <a16:creationId xmlns:a16="http://schemas.microsoft.com/office/drawing/2014/main" id="{86A120E6-0CCE-43D9-B8EB-064DD07DB3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3" y="3209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27" name="Rectangle 2981">
                    <a:extLst>
                      <a:ext uri="{FF2B5EF4-FFF2-40B4-BE49-F238E27FC236}">
                        <a16:creationId xmlns:a16="http://schemas.microsoft.com/office/drawing/2014/main" id="{0A79AF50-4B25-4D75-A7EC-FCF760836A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3" y="3220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28" name="Rectangle 2982">
                    <a:extLst>
                      <a:ext uri="{FF2B5EF4-FFF2-40B4-BE49-F238E27FC236}">
                        <a16:creationId xmlns:a16="http://schemas.microsoft.com/office/drawing/2014/main" id="{993F6164-BA19-432B-9337-03DBA851ED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3" y="3221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29" name="Freeform 2983">
                    <a:extLst>
                      <a:ext uri="{FF2B5EF4-FFF2-40B4-BE49-F238E27FC236}">
                        <a16:creationId xmlns:a16="http://schemas.microsoft.com/office/drawing/2014/main" id="{CEF23030-C7E0-41F4-A2A3-873AA1958C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3" y="322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30" name="Rectangle 2984">
                    <a:extLst>
                      <a:ext uri="{FF2B5EF4-FFF2-40B4-BE49-F238E27FC236}">
                        <a16:creationId xmlns:a16="http://schemas.microsoft.com/office/drawing/2014/main" id="{7AB3CB73-4CFE-4929-ABB4-5877564E16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3" y="3218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31" name="Freeform 2985">
                    <a:extLst>
                      <a:ext uri="{FF2B5EF4-FFF2-40B4-BE49-F238E27FC236}">
                        <a16:creationId xmlns:a16="http://schemas.microsoft.com/office/drawing/2014/main" id="{377E626D-A78F-47E5-B95B-5B4A904D4B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31" y="3212"/>
                    <a:ext cx="2" cy="1"/>
                  </a:xfrm>
                  <a:custGeom>
                    <a:avLst/>
                    <a:gdLst>
                      <a:gd name="T0" fmla="*/ 0 w 2"/>
                      <a:gd name="T1" fmla="*/ 1 h 1"/>
                      <a:gd name="T2" fmla="*/ 2 w 2"/>
                      <a:gd name="T3" fmla="*/ 0 h 1"/>
                      <a:gd name="T4" fmla="*/ 0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0" y="1"/>
                        </a:moveTo>
                        <a:lnTo>
                          <a:pt x="2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32" name="Rectangle 2986">
                    <a:extLst>
                      <a:ext uri="{FF2B5EF4-FFF2-40B4-BE49-F238E27FC236}">
                        <a16:creationId xmlns:a16="http://schemas.microsoft.com/office/drawing/2014/main" id="{11EDE31B-F1A7-41A8-AC18-2FAE5A07B8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6" y="3215"/>
                    <a:ext cx="2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33" name="Rectangle 2987">
                    <a:extLst>
                      <a:ext uri="{FF2B5EF4-FFF2-40B4-BE49-F238E27FC236}">
                        <a16:creationId xmlns:a16="http://schemas.microsoft.com/office/drawing/2014/main" id="{30FE46BC-A6C9-4550-A66A-D882E7A0FD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6" y="3215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34" name="Rectangle 2988">
                    <a:extLst>
                      <a:ext uri="{FF2B5EF4-FFF2-40B4-BE49-F238E27FC236}">
                        <a16:creationId xmlns:a16="http://schemas.microsoft.com/office/drawing/2014/main" id="{9B8CC30E-A93F-4DEC-BDF3-783F2987A3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6" y="3215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35" name="Freeform 2989">
                    <a:extLst>
                      <a:ext uri="{FF2B5EF4-FFF2-40B4-BE49-F238E27FC236}">
                        <a16:creationId xmlns:a16="http://schemas.microsoft.com/office/drawing/2014/main" id="{A3C65A2E-854E-4F5E-8C11-058E7CFCA2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7" y="321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36" name="Rectangle 2990">
                    <a:extLst>
                      <a:ext uri="{FF2B5EF4-FFF2-40B4-BE49-F238E27FC236}">
                        <a16:creationId xmlns:a16="http://schemas.microsoft.com/office/drawing/2014/main" id="{0A8622C6-C8EF-490B-9194-D9FC44746E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4" y="3215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37" name="Freeform 2991">
                    <a:extLst>
                      <a:ext uri="{FF2B5EF4-FFF2-40B4-BE49-F238E27FC236}">
                        <a16:creationId xmlns:a16="http://schemas.microsoft.com/office/drawing/2014/main" id="{06C2B6E0-A8C3-48FC-AED7-989B569E48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7" y="3213"/>
                    <a:ext cx="1" cy="2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0 h 2"/>
                      <a:gd name="T4" fmla="*/ 1 w 1"/>
                      <a:gd name="T5" fmla="*/ 2 h 2"/>
                      <a:gd name="T6" fmla="*/ 0 w 1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38" name="Freeform 2992">
                    <a:extLst>
                      <a:ext uri="{FF2B5EF4-FFF2-40B4-BE49-F238E27FC236}">
                        <a16:creationId xmlns:a16="http://schemas.microsoft.com/office/drawing/2014/main" id="{6F3716E3-DFA7-4970-B145-A49925DDBD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4" y="3216"/>
                    <a:ext cx="1" cy="2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0 h 2"/>
                      <a:gd name="T4" fmla="*/ 1 w 1"/>
                      <a:gd name="T5" fmla="*/ 2 h 2"/>
                      <a:gd name="T6" fmla="*/ 0 w 1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39" name="Rectangle 2993">
                    <a:extLst>
                      <a:ext uri="{FF2B5EF4-FFF2-40B4-BE49-F238E27FC236}">
                        <a16:creationId xmlns:a16="http://schemas.microsoft.com/office/drawing/2014/main" id="{E078C75E-F84D-4C1A-91DC-111D30298C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3" y="3218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40" name="Freeform 2994">
                    <a:extLst>
                      <a:ext uri="{FF2B5EF4-FFF2-40B4-BE49-F238E27FC236}">
                        <a16:creationId xmlns:a16="http://schemas.microsoft.com/office/drawing/2014/main" id="{EB436059-2F3D-4A0F-BABD-4E8BC48311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4" y="321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41" name="Rectangle 2995">
                    <a:extLst>
                      <a:ext uri="{FF2B5EF4-FFF2-40B4-BE49-F238E27FC236}">
                        <a16:creationId xmlns:a16="http://schemas.microsoft.com/office/drawing/2014/main" id="{92408748-509D-40AE-B90B-063BD932D1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4" y="3216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42" name="Rectangle 2996">
                    <a:extLst>
                      <a:ext uri="{FF2B5EF4-FFF2-40B4-BE49-F238E27FC236}">
                        <a16:creationId xmlns:a16="http://schemas.microsoft.com/office/drawing/2014/main" id="{6B56E6B7-A304-40D9-BF71-039049778FF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4" y="3216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43" name="Freeform 2997">
                    <a:extLst>
                      <a:ext uri="{FF2B5EF4-FFF2-40B4-BE49-F238E27FC236}">
                        <a16:creationId xmlns:a16="http://schemas.microsoft.com/office/drawing/2014/main" id="{6A135C7E-621B-4F7C-9901-55245EF270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3" y="3218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44" name="Rectangle 2998">
                    <a:extLst>
                      <a:ext uri="{FF2B5EF4-FFF2-40B4-BE49-F238E27FC236}">
                        <a16:creationId xmlns:a16="http://schemas.microsoft.com/office/drawing/2014/main" id="{31237CC5-EC0F-402C-81F5-2400933089B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3" y="3220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45" name="Rectangle 2999">
                    <a:extLst>
                      <a:ext uri="{FF2B5EF4-FFF2-40B4-BE49-F238E27FC236}">
                        <a16:creationId xmlns:a16="http://schemas.microsoft.com/office/drawing/2014/main" id="{AFA191FC-9D1C-4C08-B784-AB4A9758BE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3" y="3220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46" name="Rectangle 3000">
                    <a:extLst>
                      <a:ext uri="{FF2B5EF4-FFF2-40B4-BE49-F238E27FC236}">
                        <a16:creationId xmlns:a16="http://schemas.microsoft.com/office/drawing/2014/main" id="{269BC17E-5DC0-4C3C-9659-C19C6FCDE9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8" y="3228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47" name="Freeform 3001">
                    <a:extLst>
                      <a:ext uri="{FF2B5EF4-FFF2-40B4-BE49-F238E27FC236}">
                        <a16:creationId xmlns:a16="http://schemas.microsoft.com/office/drawing/2014/main" id="{B7FDF5E5-2793-4827-98EC-B44B7F5C3F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7" y="3228"/>
                    <a:ext cx="3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1" y="0"/>
                          <a:pt x="1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48" name="Freeform 3002">
                    <a:extLst>
                      <a:ext uri="{FF2B5EF4-FFF2-40B4-BE49-F238E27FC236}">
                        <a16:creationId xmlns:a16="http://schemas.microsoft.com/office/drawing/2014/main" id="{2C09E5E8-2312-4D45-B75D-986422D5A2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7" y="322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49" name="Line 3003">
                    <a:extLst>
                      <a:ext uri="{FF2B5EF4-FFF2-40B4-BE49-F238E27FC236}">
                        <a16:creationId xmlns:a16="http://schemas.microsoft.com/office/drawing/2014/main" id="{1FD7DAF6-B202-491A-B878-BC5F70ED848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58" y="3218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50" name="Line 3004">
                    <a:extLst>
                      <a:ext uri="{FF2B5EF4-FFF2-40B4-BE49-F238E27FC236}">
                        <a16:creationId xmlns:a16="http://schemas.microsoft.com/office/drawing/2014/main" id="{7E83B728-D5FC-4999-8562-AFC9572B1BD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58" y="3218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51" name="Freeform 3005">
                    <a:extLst>
                      <a:ext uri="{FF2B5EF4-FFF2-40B4-BE49-F238E27FC236}">
                        <a16:creationId xmlns:a16="http://schemas.microsoft.com/office/drawing/2014/main" id="{AAB2EA7C-A5DA-4D71-9286-D9D170B138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8" y="3228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52" name="Rectangle 3006">
                    <a:extLst>
                      <a:ext uri="{FF2B5EF4-FFF2-40B4-BE49-F238E27FC236}">
                        <a16:creationId xmlns:a16="http://schemas.microsoft.com/office/drawing/2014/main" id="{343591C0-A1CD-4DFF-8DBB-A5448511A9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1" y="321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53" name="Rectangle 3007">
                    <a:extLst>
                      <a:ext uri="{FF2B5EF4-FFF2-40B4-BE49-F238E27FC236}">
                        <a16:creationId xmlns:a16="http://schemas.microsoft.com/office/drawing/2014/main" id="{E8ABDA50-0FE9-4553-90AA-307EB242F6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1" y="321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54" name="Rectangle 3008">
                    <a:extLst>
                      <a:ext uri="{FF2B5EF4-FFF2-40B4-BE49-F238E27FC236}">
                        <a16:creationId xmlns:a16="http://schemas.microsoft.com/office/drawing/2014/main" id="{D4155AD2-F1AD-4BA1-BE8A-6EC7DDB7E9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3" y="321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55" name="Rectangle 3009">
                    <a:extLst>
                      <a:ext uri="{FF2B5EF4-FFF2-40B4-BE49-F238E27FC236}">
                        <a16:creationId xmlns:a16="http://schemas.microsoft.com/office/drawing/2014/main" id="{4F682FC0-0F36-4995-A1CA-F8632962BF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3" y="321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56" name="Rectangle 3010">
                    <a:extLst>
                      <a:ext uri="{FF2B5EF4-FFF2-40B4-BE49-F238E27FC236}">
                        <a16:creationId xmlns:a16="http://schemas.microsoft.com/office/drawing/2014/main" id="{BE0A1F94-07F6-44E1-B68C-D88B913B92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3" y="3213"/>
                    <a:ext cx="2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57" name="Rectangle 3011">
                    <a:extLst>
                      <a:ext uri="{FF2B5EF4-FFF2-40B4-BE49-F238E27FC236}">
                        <a16:creationId xmlns:a16="http://schemas.microsoft.com/office/drawing/2014/main" id="{046E6575-9B1D-443B-BA4B-975D8E72FE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1" y="321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58" name="Freeform 3012">
                    <a:extLst>
                      <a:ext uri="{FF2B5EF4-FFF2-40B4-BE49-F238E27FC236}">
                        <a16:creationId xmlns:a16="http://schemas.microsoft.com/office/drawing/2014/main" id="{58292C1A-53B8-4FC8-A331-20E164E4C0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5" y="321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59" name="Rectangle 3013">
                    <a:extLst>
                      <a:ext uri="{FF2B5EF4-FFF2-40B4-BE49-F238E27FC236}">
                        <a16:creationId xmlns:a16="http://schemas.microsoft.com/office/drawing/2014/main" id="{B5D0572B-A6DE-41B2-859F-35881949EE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5" y="321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60" name="Freeform 3014">
                    <a:extLst>
                      <a:ext uri="{FF2B5EF4-FFF2-40B4-BE49-F238E27FC236}">
                        <a16:creationId xmlns:a16="http://schemas.microsoft.com/office/drawing/2014/main" id="{60E3FCAE-0551-4496-ACA5-44650151EE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5" y="3212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  <a:gd name="T4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61" name="Rectangle 3015">
                    <a:extLst>
                      <a:ext uri="{FF2B5EF4-FFF2-40B4-BE49-F238E27FC236}">
                        <a16:creationId xmlns:a16="http://schemas.microsoft.com/office/drawing/2014/main" id="{F6068000-112C-476C-BF06-19CEB31F3B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3" y="321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62" name="Freeform 3016">
                    <a:extLst>
                      <a:ext uri="{FF2B5EF4-FFF2-40B4-BE49-F238E27FC236}">
                        <a16:creationId xmlns:a16="http://schemas.microsoft.com/office/drawing/2014/main" id="{29087430-21A7-4B29-98A6-069CFF3997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6" y="3210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2 h 2"/>
                      <a:gd name="T3" fmla="*/ 0 h 2"/>
                      <a:gd name="T4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63" name="Rectangle 3017">
                    <a:extLst>
                      <a:ext uri="{FF2B5EF4-FFF2-40B4-BE49-F238E27FC236}">
                        <a16:creationId xmlns:a16="http://schemas.microsoft.com/office/drawing/2014/main" id="{ED86122C-BFDE-42B4-8B9C-7F30944C88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8" y="321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64" name="Rectangle 3018">
                    <a:extLst>
                      <a:ext uri="{FF2B5EF4-FFF2-40B4-BE49-F238E27FC236}">
                        <a16:creationId xmlns:a16="http://schemas.microsoft.com/office/drawing/2014/main" id="{9A20DC41-1E48-4EEF-8ABC-4C6BEEEA4B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8" y="3210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50" name="Group 3220">
                  <a:extLst>
                    <a:ext uri="{FF2B5EF4-FFF2-40B4-BE49-F238E27FC236}">
                      <a16:creationId xmlns:a16="http://schemas.microsoft.com/office/drawing/2014/main" id="{7B98EE4C-5757-42E5-8F64-E530C82CCE8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586288" y="5040313"/>
                  <a:ext cx="328612" cy="190500"/>
                  <a:chOff x="-2889" y="3175"/>
                  <a:chExt cx="207" cy="120"/>
                </a:xfrm>
              </p:grpSpPr>
              <p:sp>
                <p:nvSpPr>
                  <p:cNvPr id="2865" name="Rectangle 3020">
                    <a:extLst>
                      <a:ext uri="{FF2B5EF4-FFF2-40B4-BE49-F238E27FC236}">
                        <a16:creationId xmlns:a16="http://schemas.microsoft.com/office/drawing/2014/main" id="{2504F87A-E3BE-4CA2-A913-C832778168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9" y="3210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66" name="Freeform 3021">
                    <a:extLst>
                      <a:ext uri="{FF2B5EF4-FFF2-40B4-BE49-F238E27FC236}">
                        <a16:creationId xmlns:a16="http://schemas.microsoft.com/office/drawing/2014/main" id="{DA0B4FAB-9322-4AA8-9EC1-F625DA2551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9" y="3209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67" name="Rectangle 3022">
                    <a:extLst>
                      <a:ext uri="{FF2B5EF4-FFF2-40B4-BE49-F238E27FC236}">
                        <a16:creationId xmlns:a16="http://schemas.microsoft.com/office/drawing/2014/main" id="{386399F0-882F-4155-8F13-4DF47A9B9C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1" y="3209"/>
                    <a:ext cx="2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68" name="Rectangle 3023">
                    <a:extLst>
                      <a:ext uri="{FF2B5EF4-FFF2-40B4-BE49-F238E27FC236}">
                        <a16:creationId xmlns:a16="http://schemas.microsoft.com/office/drawing/2014/main" id="{44B1C0B0-ACA9-430F-ACE0-9AA65BC571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1" y="3209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69" name="Rectangle 3024">
                    <a:extLst>
                      <a:ext uri="{FF2B5EF4-FFF2-40B4-BE49-F238E27FC236}">
                        <a16:creationId xmlns:a16="http://schemas.microsoft.com/office/drawing/2014/main" id="{11E4E611-323B-435F-8062-88E243139D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2" y="3209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70" name="Freeform 3025">
                    <a:extLst>
                      <a:ext uri="{FF2B5EF4-FFF2-40B4-BE49-F238E27FC236}">
                        <a16:creationId xmlns:a16="http://schemas.microsoft.com/office/drawing/2014/main" id="{30BFAA30-0C66-437B-9680-D2A3C25C21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4" y="3209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71" name="Rectangle 3026">
                    <a:extLst>
                      <a:ext uri="{FF2B5EF4-FFF2-40B4-BE49-F238E27FC236}">
                        <a16:creationId xmlns:a16="http://schemas.microsoft.com/office/drawing/2014/main" id="{691D281D-0E35-4819-9884-539B627F81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4" y="3209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72" name="Freeform 3027">
                    <a:extLst>
                      <a:ext uri="{FF2B5EF4-FFF2-40B4-BE49-F238E27FC236}">
                        <a16:creationId xmlns:a16="http://schemas.microsoft.com/office/drawing/2014/main" id="{066FF4A8-FEB9-4BBF-A251-9A0639AFA0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5" y="3209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73" name="Rectangle 3028">
                    <a:extLst>
                      <a:ext uri="{FF2B5EF4-FFF2-40B4-BE49-F238E27FC236}">
                        <a16:creationId xmlns:a16="http://schemas.microsoft.com/office/drawing/2014/main" id="{C9888E82-A6B7-4B97-BD96-F71268C86F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5" y="3209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74" name="Freeform 3029">
                    <a:extLst>
                      <a:ext uri="{FF2B5EF4-FFF2-40B4-BE49-F238E27FC236}">
                        <a16:creationId xmlns:a16="http://schemas.microsoft.com/office/drawing/2014/main" id="{6D1F1608-A0CC-4BB6-98A3-72EAD765B8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7" y="3209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75" name="Freeform 3030">
                    <a:extLst>
                      <a:ext uri="{FF2B5EF4-FFF2-40B4-BE49-F238E27FC236}">
                        <a16:creationId xmlns:a16="http://schemas.microsoft.com/office/drawing/2014/main" id="{33BFD70B-F1A6-4ADE-8A21-7735B7463E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9" y="3209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76" name="Rectangle 3031">
                    <a:extLst>
                      <a:ext uri="{FF2B5EF4-FFF2-40B4-BE49-F238E27FC236}">
                        <a16:creationId xmlns:a16="http://schemas.microsoft.com/office/drawing/2014/main" id="{319506B1-C0A4-406C-8B9E-62EDF2DE6D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7" y="3209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77" name="Rectangle 3032">
                    <a:extLst>
                      <a:ext uri="{FF2B5EF4-FFF2-40B4-BE49-F238E27FC236}">
                        <a16:creationId xmlns:a16="http://schemas.microsoft.com/office/drawing/2014/main" id="{AC283973-1EF4-44E8-A328-03382A4DEB0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9" y="3209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78" name="Freeform 3033">
                    <a:extLst>
                      <a:ext uri="{FF2B5EF4-FFF2-40B4-BE49-F238E27FC236}">
                        <a16:creationId xmlns:a16="http://schemas.microsoft.com/office/drawing/2014/main" id="{A6FF47BE-3741-44E1-BB78-BFFAA94BDE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0" y="3209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79" name="Freeform 3034">
                    <a:extLst>
                      <a:ext uri="{FF2B5EF4-FFF2-40B4-BE49-F238E27FC236}">
                        <a16:creationId xmlns:a16="http://schemas.microsoft.com/office/drawing/2014/main" id="{DB05651B-6931-448F-B4CC-32B5958EDD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2" y="3209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80" name="Rectangle 3035">
                    <a:extLst>
                      <a:ext uri="{FF2B5EF4-FFF2-40B4-BE49-F238E27FC236}">
                        <a16:creationId xmlns:a16="http://schemas.microsoft.com/office/drawing/2014/main" id="{55FC7B9B-1A22-487C-8E48-1863E0726E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2" y="3209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81" name="Rectangle 3036">
                    <a:extLst>
                      <a:ext uri="{FF2B5EF4-FFF2-40B4-BE49-F238E27FC236}">
                        <a16:creationId xmlns:a16="http://schemas.microsoft.com/office/drawing/2014/main" id="{D2A78193-64AA-4A7A-931F-7720CAB327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0" y="3209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82" name="Rectangle 3037">
                    <a:extLst>
                      <a:ext uri="{FF2B5EF4-FFF2-40B4-BE49-F238E27FC236}">
                        <a16:creationId xmlns:a16="http://schemas.microsoft.com/office/drawing/2014/main" id="{3B3A242D-2504-44D2-84B0-16FA1B448C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2" y="3209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83" name="Rectangle 3038">
                    <a:extLst>
                      <a:ext uri="{FF2B5EF4-FFF2-40B4-BE49-F238E27FC236}">
                        <a16:creationId xmlns:a16="http://schemas.microsoft.com/office/drawing/2014/main" id="{0D204CC9-A68C-422D-A02F-D5BFFDA74E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6" y="321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84" name="Line 3039">
                    <a:extLst>
                      <a:ext uri="{FF2B5EF4-FFF2-40B4-BE49-F238E27FC236}">
                        <a16:creationId xmlns:a16="http://schemas.microsoft.com/office/drawing/2014/main" id="{3F47D1DA-0D39-4320-925B-F0E605E2F62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857" y="3229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85" name="Line 3040">
                    <a:extLst>
                      <a:ext uri="{FF2B5EF4-FFF2-40B4-BE49-F238E27FC236}">
                        <a16:creationId xmlns:a16="http://schemas.microsoft.com/office/drawing/2014/main" id="{64FA0FA8-B3A8-44F6-8073-C4ABFABDF15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857" y="3229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86" name="Freeform 3041">
                    <a:extLst>
                      <a:ext uri="{FF2B5EF4-FFF2-40B4-BE49-F238E27FC236}">
                        <a16:creationId xmlns:a16="http://schemas.microsoft.com/office/drawing/2014/main" id="{131DAF08-7490-4AE0-808C-BDB1D4C59C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3" y="3220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87" name="Rectangle 3042">
                    <a:extLst>
                      <a:ext uri="{FF2B5EF4-FFF2-40B4-BE49-F238E27FC236}">
                        <a16:creationId xmlns:a16="http://schemas.microsoft.com/office/drawing/2014/main" id="{F2B28613-C4B6-469B-9452-64A7125F17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3" y="322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88" name="Rectangle 3043">
                    <a:extLst>
                      <a:ext uri="{FF2B5EF4-FFF2-40B4-BE49-F238E27FC236}">
                        <a16:creationId xmlns:a16="http://schemas.microsoft.com/office/drawing/2014/main" id="{E351DBFB-C2C8-4923-B342-E08AC73013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3" y="322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89" name="Rectangle 3044">
                    <a:extLst>
                      <a:ext uri="{FF2B5EF4-FFF2-40B4-BE49-F238E27FC236}">
                        <a16:creationId xmlns:a16="http://schemas.microsoft.com/office/drawing/2014/main" id="{430143B4-2979-4CBA-AA16-B4329D0ACB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4" y="321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90" name="Freeform 3045">
                    <a:extLst>
                      <a:ext uri="{FF2B5EF4-FFF2-40B4-BE49-F238E27FC236}">
                        <a16:creationId xmlns:a16="http://schemas.microsoft.com/office/drawing/2014/main" id="{BE52F919-75D1-4719-8A6E-F7C84FE687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4" y="3215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  <a:gd name="T4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91" name="Rectangle 3046">
                    <a:extLst>
                      <a:ext uri="{FF2B5EF4-FFF2-40B4-BE49-F238E27FC236}">
                        <a16:creationId xmlns:a16="http://schemas.microsoft.com/office/drawing/2014/main" id="{7F769DF2-A8CE-469C-898B-0A8BA1FD41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3" y="3218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92" name="Rectangle 3047">
                    <a:extLst>
                      <a:ext uri="{FF2B5EF4-FFF2-40B4-BE49-F238E27FC236}">
                        <a16:creationId xmlns:a16="http://schemas.microsoft.com/office/drawing/2014/main" id="{9E241549-F459-491C-B17D-C88558037B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3" y="322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93" name="Freeform 3048">
                    <a:extLst>
                      <a:ext uri="{FF2B5EF4-FFF2-40B4-BE49-F238E27FC236}">
                        <a16:creationId xmlns:a16="http://schemas.microsoft.com/office/drawing/2014/main" id="{4157F017-AAE4-4D03-A1A1-0789587483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4" y="322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94" name="Rectangle 3049">
                    <a:extLst>
                      <a:ext uri="{FF2B5EF4-FFF2-40B4-BE49-F238E27FC236}">
                        <a16:creationId xmlns:a16="http://schemas.microsoft.com/office/drawing/2014/main" id="{B93629D4-97C3-4A05-B4F8-E429F3D815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3" y="322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95" name="Rectangle 3050">
                    <a:extLst>
                      <a:ext uri="{FF2B5EF4-FFF2-40B4-BE49-F238E27FC236}">
                        <a16:creationId xmlns:a16="http://schemas.microsoft.com/office/drawing/2014/main" id="{0159F043-0087-40B1-B912-27D305BC50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4" y="321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96" name="Rectangle 3051">
                    <a:extLst>
                      <a:ext uri="{FF2B5EF4-FFF2-40B4-BE49-F238E27FC236}">
                        <a16:creationId xmlns:a16="http://schemas.microsoft.com/office/drawing/2014/main" id="{E30E334E-C874-428E-A677-61CBE13E95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4" y="321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97" name="Rectangle 3052">
                    <a:extLst>
                      <a:ext uri="{FF2B5EF4-FFF2-40B4-BE49-F238E27FC236}">
                        <a16:creationId xmlns:a16="http://schemas.microsoft.com/office/drawing/2014/main" id="{58EAD96B-2B3E-4682-AF85-417A0E53F7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3" y="3218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98" name="Rectangle 3053">
                    <a:extLst>
                      <a:ext uri="{FF2B5EF4-FFF2-40B4-BE49-F238E27FC236}">
                        <a16:creationId xmlns:a16="http://schemas.microsoft.com/office/drawing/2014/main" id="{47615931-08B8-4390-9C32-AE88297514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6" y="321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99" name="Freeform 3054">
                    <a:extLst>
                      <a:ext uri="{FF2B5EF4-FFF2-40B4-BE49-F238E27FC236}">
                        <a16:creationId xmlns:a16="http://schemas.microsoft.com/office/drawing/2014/main" id="{1EA6CE0A-61EF-477C-9500-17A7CEF35A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3" y="3221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00" name="Rectangle 3055">
                    <a:extLst>
                      <a:ext uri="{FF2B5EF4-FFF2-40B4-BE49-F238E27FC236}">
                        <a16:creationId xmlns:a16="http://schemas.microsoft.com/office/drawing/2014/main" id="{264EF82A-5F7E-4528-9F16-4D20C6DEC8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3" y="322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01" name="Rectangle 3056">
                    <a:extLst>
                      <a:ext uri="{FF2B5EF4-FFF2-40B4-BE49-F238E27FC236}">
                        <a16:creationId xmlns:a16="http://schemas.microsoft.com/office/drawing/2014/main" id="{1BEDF5DA-36B2-4924-8598-264446EBDD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3" y="322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02" name="Rectangle 3057">
                    <a:extLst>
                      <a:ext uri="{FF2B5EF4-FFF2-40B4-BE49-F238E27FC236}">
                        <a16:creationId xmlns:a16="http://schemas.microsoft.com/office/drawing/2014/main" id="{2BB387AC-E33D-4ACA-8A2E-7710F9A3949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3" y="322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03" name="Rectangle 3058">
                    <a:extLst>
                      <a:ext uri="{FF2B5EF4-FFF2-40B4-BE49-F238E27FC236}">
                        <a16:creationId xmlns:a16="http://schemas.microsoft.com/office/drawing/2014/main" id="{0C342CFB-21F4-4772-A75D-3B953ADA33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3" y="3218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04" name="Rectangle 3059">
                    <a:extLst>
                      <a:ext uri="{FF2B5EF4-FFF2-40B4-BE49-F238E27FC236}">
                        <a16:creationId xmlns:a16="http://schemas.microsoft.com/office/drawing/2014/main" id="{33747D00-92D9-4386-BD41-929DCE740D0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6" y="321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05" name="Rectangle 3060">
                    <a:extLst>
                      <a:ext uri="{FF2B5EF4-FFF2-40B4-BE49-F238E27FC236}">
                        <a16:creationId xmlns:a16="http://schemas.microsoft.com/office/drawing/2014/main" id="{52E2F6C3-9B92-4D5A-9483-9E1090087A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3" y="322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06" name="Freeform 3061">
                    <a:extLst>
                      <a:ext uri="{FF2B5EF4-FFF2-40B4-BE49-F238E27FC236}">
                        <a16:creationId xmlns:a16="http://schemas.microsoft.com/office/drawing/2014/main" id="{0F0E7546-47C4-4BE7-A3E9-3228FFC707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7" y="321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07" name="Rectangle 3062">
                    <a:extLst>
                      <a:ext uri="{FF2B5EF4-FFF2-40B4-BE49-F238E27FC236}">
                        <a16:creationId xmlns:a16="http://schemas.microsoft.com/office/drawing/2014/main" id="{13016CA0-D6B7-4019-A62A-ADD72189BF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7" y="321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08" name="Rectangle 3063">
                    <a:extLst>
                      <a:ext uri="{FF2B5EF4-FFF2-40B4-BE49-F238E27FC236}">
                        <a16:creationId xmlns:a16="http://schemas.microsoft.com/office/drawing/2014/main" id="{420A6BB7-7779-467C-B922-FFDCBF554A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3" y="3221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09" name="Rectangle 3064">
                    <a:extLst>
                      <a:ext uri="{FF2B5EF4-FFF2-40B4-BE49-F238E27FC236}">
                        <a16:creationId xmlns:a16="http://schemas.microsoft.com/office/drawing/2014/main" id="{6C43E434-3E12-4994-86BC-C9B5C8F5EF5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3" y="3221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10" name="Rectangle 3065">
                    <a:extLst>
                      <a:ext uri="{FF2B5EF4-FFF2-40B4-BE49-F238E27FC236}">
                        <a16:creationId xmlns:a16="http://schemas.microsoft.com/office/drawing/2014/main" id="{B266B8A4-F5BB-4FCB-A93B-A2F31CA66C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3" y="3223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11" name="Freeform 3066">
                    <a:extLst>
                      <a:ext uri="{FF2B5EF4-FFF2-40B4-BE49-F238E27FC236}">
                        <a16:creationId xmlns:a16="http://schemas.microsoft.com/office/drawing/2014/main" id="{BF036F7B-B022-496E-B887-BC66BA9CC8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4" y="3218"/>
                    <a:ext cx="16" cy="10"/>
                  </a:xfrm>
                  <a:custGeom>
                    <a:avLst/>
                    <a:gdLst>
                      <a:gd name="T0" fmla="*/ 0 w 16"/>
                      <a:gd name="T1" fmla="*/ 10 h 10"/>
                      <a:gd name="T2" fmla="*/ 0 w 16"/>
                      <a:gd name="T3" fmla="*/ 10 h 10"/>
                      <a:gd name="T4" fmla="*/ 16 w 16"/>
                      <a:gd name="T5" fmla="*/ 0 h 10"/>
                      <a:gd name="T6" fmla="*/ 0 w 16"/>
                      <a:gd name="T7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6" h="10">
                        <a:moveTo>
                          <a:pt x="0" y="10"/>
                        </a:moveTo>
                        <a:lnTo>
                          <a:pt x="0" y="10"/>
                        </a:lnTo>
                        <a:lnTo>
                          <a:pt x="16" y="0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7CA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12" name="Freeform 3067">
                    <a:extLst>
                      <a:ext uri="{FF2B5EF4-FFF2-40B4-BE49-F238E27FC236}">
                        <a16:creationId xmlns:a16="http://schemas.microsoft.com/office/drawing/2014/main" id="{7617D98B-1F04-4D68-B854-1A9D6C8726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3" y="322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13" name="Freeform 3068">
                    <a:extLst>
                      <a:ext uri="{FF2B5EF4-FFF2-40B4-BE49-F238E27FC236}">
                        <a16:creationId xmlns:a16="http://schemas.microsoft.com/office/drawing/2014/main" id="{081E4D44-82C5-4E55-88CD-432B5E5381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3" y="322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14" name="Rectangle 3069">
                    <a:extLst>
                      <a:ext uri="{FF2B5EF4-FFF2-40B4-BE49-F238E27FC236}">
                        <a16:creationId xmlns:a16="http://schemas.microsoft.com/office/drawing/2014/main" id="{73ABBA98-91B0-4F0A-80E4-73FE877C18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3" y="3224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15" name="Freeform 3070">
                    <a:extLst>
                      <a:ext uri="{FF2B5EF4-FFF2-40B4-BE49-F238E27FC236}">
                        <a16:creationId xmlns:a16="http://schemas.microsoft.com/office/drawing/2014/main" id="{0D6E9F9E-2670-4F46-A273-6709273DE5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4" y="3224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16" name="Freeform 3071">
                    <a:extLst>
                      <a:ext uri="{FF2B5EF4-FFF2-40B4-BE49-F238E27FC236}">
                        <a16:creationId xmlns:a16="http://schemas.microsoft.com/office/drawing/2014/main" id="{4587FB08-2B02-4859-B834-BC82242243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4" y="322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17" name="Freeform 3072">
                    <a:extLst>
                      <a:ext uri="{FF2B5EF4-FFF2-40B4-BE49-F238E27FC236}">
                        <a16:creationId xmlns:a16="http://schemas.microsoft.com/office/drawing/2014/main" id="{C2D3B6BC-74F9-4CA3-9080-942379C907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4" y="322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18" name="Line 3073">
                    <a:extLst>
                      <a:ext uri="{FF2B5EF4-FFF2-40B4-BE49-F238E27FC236}">
                        <a16:creationId xmlns:a16="http://schemas.microsoft.com/office/drawing/2014/main" id="{714844E8-D772-4546-9620-A9B4A89592E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857" y="3229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19" name="Line 3074">
                    <a:extLst>
                      <a:ext uri="{FF2B5EF4-FFF2-40B4-BE49-F238E27FC236}">
                        <a16:creationId xmlns:a16="http://schemas.microsoft.com/office/drawing/2014/main" id="{F5ED3C2A-6FC3-4889-B091-1280E0218DF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857" y="3229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20" name="Freeform 3075">
                    <a:extLst>
                      <a:ext uri="{FF2B5EF4-FFF2-40B4-BE49-F238E27FC236}">
                        <a16:creationId xmlns:a16="http://schemas.microsoft.com/office/drawing/2014/main" id="{673A7AD4-BBA2-4613-9E1A-95AB1A8C51FC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857" y="3194"/>
                    <a:ext cx="99" cy="59"/>
                  </a:xfrm>
                  <a:custGeom>
                    <a:avLst/>
                    <a:gdLst>
                      <a:gd name="T0" fmla="*/ 37 w 64"/>
                      <a:gd name="T1" fmla="*/ 29 h 37"/>
                      <a:gd name="T2" fmla="*/ 38 w 64"/>
                      <a:gd name="T3" fmla="*/ 27 h 37"/>
                      <a:gd name="T4" fmla="*/ 38 w 64"/>
                      <a:gd name="T5" fmla="*/ 26 h 37"/>
                      <a:gd name="T6" fmla="*/ 39 w 64"/>
                      <a:gd name="T7" fmla="*/ 26 h 37"/>
                      <a:gd name="T8" fmla="*/ 40 w 64"/>
                      <a:gd name="T9" fmla="*/ 25 h 37"/>
                      <a:gd name="T10" fmla="*/ 41 w 64"/>
                      <a:gd name="T11" fmla="*/ 24 h 37"/>
                      <a:gd name="T12" fmla="*/ 42 w 64"/>
                      <a:gd name="T13" fmla="*/ 24 h 37"/>
                      <a:gd name="T14" fmla="*/ 44 w 64"/>
                      <a:gd name="T15" fmla="*/ 23 h 37"/>
                      <a:gd name="T16" fmla="*/ 45 w 64"/>
                      <a:gd name="T17" fmla="*/ 22 h 37"/>
                      <a:gd name="T18" fmla="*/ 46 w 64"/>
                      <a:gd name="T19" fmla="*/ 22 h 37"/>
                      <a:gd name="T20" fmla="*/ 48 w 64"/>
                      <a:gd name="T21" fmla="*/ 21 h 37"/>
                      <a:gd name="T22" fmla="*/ 49 w 64"/>
                      <a:gd name="T23" fmla="*/ 21 h 37"/>
                      <a:gd name="T24" fmla="*/ 50 w 64"/>
                      <a:gd name="T25" fmla="*/ 21 h 37"/>
                      <a:gd name="T26" fmla="*/ 51 w 64"/>
                      <a:gd name="T27" fmla="*/ 21 h 37"/>
                      <a:gd name="T28" fmla="*/ 52 w 64"/>
                      <a:gd name="T29" fmla="*/ 21 h 37"/>
                      <a:gd name="T30" fmla="*/ 64 w 64"/>
                      <a:gd name="T31" fmla="*/ 15 h 37"/>
                      <a:gd name="T32" fmla="*/ 34 w 64"/>
                      <a:gd name="T33" fmla="*/ 1 h 37"/>
                      <a:gd name="T34" fmla="*/ 0 w 64"/>
                      <a:gd name="T35" fmla="*/ 12 h 37"/>
                      <a:gd name="T36" fmla="*/ 1 w 64"/>
                      <a:gd name="T37" fmla="*/ 13 h 37"/>
                      <a:gd name="T38" fmla="*/ 1 w 64"/>
                      <a:gd name="T39" fmla="*/ 13 h 37"/>
                      <a:gd name="T40" fmla="*/ 2 w 64"/>
                      <a:gd name="T41" fmla="*/ 13 h 37"/>
                      <a:gd name="T42" fmla="*/ 2 w 64"/>
                      <a:gd name="T43" fmla="*/ 14 h 37"/>
                      <a:gd name="T44" fmla="*/ 2 w 64"/>
                      <a:gd name="T45" fmla="*/ 14 h 37"/>
                      <a:gd name="T46" fmla="*/ 3 w 64"/>
                      <a:gd name="T47" fmla="*/ 15 h 37"/>
                      <a:gd name="T48" fmla="*/ 3 w 64"/>
                      <a:gd name="T49" fmla="*/ 15 h 37"/>
                      <a:gd name="T50" fmla="*/ 3 w 64"/>
                      <a:gd name="T51" fmla="*/ 16 h 37"/>
                      <a:gd name="T52" fmla="*/ 3 w 64"/>
                      <a:gd name="T53" fmla="*/ 16 h 37"/>
                      <a:gd name="T54" fmla="*/ 3 w 64"/>
                      <a:gd name="T55" fmla="*/ 16 h 37"/>
                      <a:gd name="T56" fmla="*/ 3 w 64"/>
                      <a:gd name="T57" fmla="*/ 17 h 37"/>
                      <a:gd name="T58" fmla="*/ 3 w 64"/>
                      <a:gd name="T59" fmla="*/ 17 h 37"/>
                      <a:gd name="T60" fmla="*/ 3 w 64"/>
                      <a:gd name="T61" fmla="*/ 18 h 37"/>
                      <a:gd name="T62" fmla="*/ 3 w 64"/>
                      <a:gd name="T63" fmla="*/ 19 h 37"/>
                      <a:gd name="T64" fmla="*/ 3 w 64"/>
                      <a:gd name="T65" fmla="*/ 19 h 37"/>
                      <a:gd name="T66" fmla="*/ 3 w 64"/>
                      <a:gd name="T67" fmla="*/ 19 h 37"/>
                      <a:gd name="T68" fmla="*/ 2 w 64"/>
                      <a:gd name="T69" fmla="*/ 20 h 37"/>
                      <a:gd name="T70" fmla="*/ 2 w 64"/>
                      <a:gd name="T71" fmla="*/ 20 h 37"/>
                      <a:gd name="T72" fmla="*/ 18 w 64"/>
                      <a:gd name="T73" fmla="*/ 11 h 37"/>
                      <a:gd name="T74" fmla="*/ 23 w 64"/>
                      <a:gd name="T75" fmla="*/ 9 h 37"/>
                      <a:gd name="T76" fmla="*/ 23 w 64"/>
                      <a:gd name="T77" fmla="*/ 9 h 37"/>
                      <a:gd name="T78" fmla="*/ 24 w 64"/>
                      <a:gd name="T79" fmla="*/ 9 h 37"/>
                      <a:gd name="T80" fmla="*/ 25 w 64"/>
                      <a:gd name="T81" fmla="*/ 9 h 37"/>
                      <a:gd name="T82" fmla="*/ 26 w 64"/>
                      <a:gd name="T83" fmla="*/ 9 h 37"/>
                      <a:gd name="T84" fmla="*/ 27 w 64"/>
                      <a:gd name="T85" fmla="*/ 9 h 37"/>
                      <a:gd name="T86" fmla="*/ 28 w 64"/>
                      <a:gd name="T87" fmla="*/ 9 h 37"/>
                      <a:gd name="T88" fmla="*/ 29 w 64"/>
                      <a:gd name="T89" fmla="*/ 9 h 37"/>
                      <a:gd name="T90" fmla="*/ 30 w 64"/>
                      <a:gd name="T91" fmla="*/ 9 h 37"/>
                      <a:gd name="T92" fmla="*/ 31 w 64"/>
                      <a:gd name="T93" fmla="*/ 10 h 37"/>
                      <a:gd name="T94" fmla="*/ 32 w 64"/>
                      <a:gd name="T95" fmla="*/ 10 h 37"/>
                      <a:gd name="T96" fmla="*/ 33 w 64"/>
                      <a:gd name="T97" fmla="*/ 10 h 37"/>
                      <a:gd name="T98" fmla="*/ 34 w 64"/>
                      <a:gd name="T99" fmla="*/ 11 h 37"/>
                      <a:gd name="T100" fmla="*/ 35 w 64"/>
                      <a:gd name="T101" fmla="*/ 12 h 37"/>
                      <a:gd name="T102" fmla="*/ 35 w 64"/>
                      <a:gd name="T103" fmla="*/ 12 h 37"/>
                      <a:gd name="T104" fmla="*/ 35 w 64"/>
                      <a:gd name="T105" fmla="*/ 12 h 37"/>
                      <a:gd name="T106" fmla="*/ 36 w 64"/>
                      <a:gd name="T107" fmla="*/ 13 h 37"/>
                      <a:gd name="T108" fmla="*/ 36 w 64"/>
                      <a:gd name="T109" fmla="*/ 13 h 37"/>
                      <a:gd name="T110" fmla="*/ 36 w 64"/>
                      <a:gd name="T111" fmla="*/ 13 h 37"/>
                      <a:gd name="T112" fmla="*/ 35 w 64"/>
                      <a:gd name="T113" fmla="*/ 18 h 37"/>
                      <a:gd name="T114" fmla="*/ 19 w 64"/>
                      <a:gd name="T115" fmla="*/ 19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64" h="37">
                        <a:moveTo>
                          <a:pt x="26" y="37"/>
                        </a:moveTo>
                        <a:cubicBezTo>
                          <a:pt x="36" y="31"/>
                          <a:pt x="36" y="31"/>
                          <a:pt x="36" y="31"/>
                        </a:cubicBezTo>
                        <a:cubicBezTo>
                          <a:pt x="36" y="30"/>
                          <a:pt x="36" y="30"/>
                          <a:pt x="37" y="29"/>
                        </a:cubicBezTo>
                        <a:cubicBezTo>
                          <a:pt x="37" y="28"/>
                          <a:pt x="37" y="28"/>
                          <a:pt x="37" y="28"/>
                        </a:cubicBezTo>
                        <a:cubicBezTo>
                          <a:pt x="37" y="28"/>
                          <a:pt x="37" y="28"/>
                          <a:pt x="37" y="28"/>
                        </a:cubicBezTo>
                        <a:cubicBezTo>
                          <a:pt x="38" y="27"/>
                          <a:pt x="38" y="27"/>
                          <a:pt x="38" y="27"/>
                        </a:cubicBezTo>
                        <a:cubicBezTo>
                          <a:pt x="38" y="27"/>
                          <a:pt x="38" y="27"/>
                          <a:pt x="38" y="27"/>
                        </a:cubicBezTo>
                        <a:cubicBezTo>
                          <a:pt x="38" y="27"/>
                          <a:pt x="38" y="27"/>
                          <a:pt x="38" y="27"/>
                        </a:cubicBezTo>
                        <a:cubicBezTo>
                          <a:pt x="38" y="26"/>
                          <a:pt x="38" y="26"/>
                          <a:pt x="38" y="26"/>
                        </a:cubicBezTo>
                        <a:cubicBezTo>
                          <a:pt x="38" y="26"/>
                          <a:pt x="38" y="26"/>
                          <a:pt x="38" y="26"/>
                        </a:cubicBezTo>
                        <a:cubicBezTo>
                          <a:pt x="39" y="26"/>
                          <a:pt x="39" y="26"/>
                          <a:pt x="39" y="26"/>
                        </a:cubicBezTo>
                        <a:cubicBezTo>
                          <a:pt x="39" y="26"/>
                          <a:pt x="39" y="26"/>
                          <a:pt x="39" y="26"/>
                        </a:cubicBezTo>
                        <a:cubicBezTo>
                          <a:pt x="39" y="25"/>
                          <a:pt x="39" y="25"/>
                          <a:pt x="39" y="25"/>
                        </a:cubicBezTo>
                        <a:cubicBezTo>
                          <a:pt x="39" y="25"/>
                          <a:pt x="39" y="25"/>
                          <a:pt x="39" y="25"/>
                        </a:cubicBezTo>
                        <a:cubicBezTo>
                          <a:pt x="40" y="25"/>
                          <a:pt x="40" y="25"/>
                          <a:pt x="40" y="25"/>
                        </a:cubicBezTo>
                        <a:cubicBezTo>
                          <a:pt x="40" y="25"/>
                          <a:pt x="40" y="25"/>
                          <a:pt x="40" y="25"/>
                        </a:cubicBezTo>
                        <a:cubicBezTo>
                          <a:pt x="41" y="25"/>
                          <a:pt x="41" y="25"/>
                          <a:pt x="41" y="25"/>
                        </a:cubicBezTo>
                        <a:cubicBezTo>
                          <a:pt x="41" y="24"/>
                          <a:pt x="41" y="24"/>
                          <a:pt x="41" y="24"/>
                        </a:cubicBezTo>
                        <a:cubicBezTo>
                          <a:pt x="41" y="24"/>
                          <a:pt x="41" y="24"/>
                          <a:pt x="41" y="24"/>
                        </a:cubicBezTo>
                        <a:cubicBezTo>
                          <a:pt x="41" y="24"/>
                          <a:pt x="41" y="24"/>
                          <a:pt x="41" y="24"/>
                        </a:cubicBezTo>
                        <a:cubicBezTo>
                          <a:pt x="42" y="24"/>
                          <a:pt x="42" y="24"/>
                          <a:pt x="42" y="24"/>
                        </a:cubicBezTo>
                        <a:cubicBezTo>
                          <a:pt x="43" y="23"/>
                          <a:pt x="43" y="23"/>
                          <a:pt x="43" y="23"/>
                        </a:cubicBezTo>
                        <a:cubicBezTo>
                          <a:pt x="43" y="23"/>
                          <a:pt x="43" y="23"/>
                          <a:pt x="43" y="23"/>
                        </a:cubicBezTo>
                        <a:cubicBezTo>
                          <a:pt x="44" y="23"/>
                          <a:pt x="44" y="23"/>
                          <a:pt x="44" y="23"/>
                        </a:cubicBezTo>
                        <a:cubicBezTo>
                          <a:pt x="44" y="23"/>
                          <a:pt x="44" y="23"/>
                          <a:pt x="44" y="23"/>
                        </a:cubicBezTo>
                        <a:cubicBezTo>
                          <a:pt x="45" y="22"/>
                          <a:pt x="45" y="22"/>
                          <a:pt x="45" y="22"/>
                        </a:cubicBezTo>
                        <a:cubicBezTo>
                          <a:pt x="45" y="22"/>
                          <a:pt x="45" y="22"/>
                          <a:pt x="45" y="22"/>
                        </a:cubicBezTo>
                        <a:cubicBezTo>
                          <a:pt x="46" y="22"/>
                          <a:pt x="46" y="22"/>
                          <a:pt x="46" y="22"/>
                        </a:cubicBezTo>
                        <a:cubicBezTo>
                          <a:pt x="46" y="22"/>
                          <a:pt x="46" y="22"/>
                          <a:pt x="46" y="22"/>
                        </a:cubicBezTo>
                        <a:cubicBezTo>
                          <a:pt x="46" y="22"/>
                          <a:pt x="46" y="22"/>
                          <a:pt x="46" y="22"/>
                        </a:cubicBezTo>
                        <a:cubicBezTo>
                          <a:pt x="47" y="22"/>
                          <a:pt x="47" y="22"/>
                          <a:pt x="47" y="22"/>
                        </a:cubicBezTo>
                        <a:cubicBezTo>
                          <a:pt x="47" y="22"/>
                          <a:pt x="47" y="22"/>
                          <a:pt x="47" y="22"/>
                        </a:cubicBezTo>
                        <a:cubicBezTo>
                          <a:pt x="48" y="21"/>
                          <a:pt x="48" y="21"/>
                          <a:pt x="48" y="21"/>
                        </a:cubicBezTo>
                        <a:cubicBezTo>
                          <a:pt x="48" y="21"/>
                          <a:pt x="48" y="21"/>
                          <a:pt x="48" y="21"/>
                        </a:cubicBezTo>
                        <a:cubicBezTo>
                          <a:pt x="49" y="21"/>
                          <a:pt x="49" y="21"/>
                          <a:pt x="49" y="21"/>
                        </a:cubicBezTo>
                        <a:cubicBezTo>
                          <a:pt x="49" y="21"/>
                          <a:pt x="49" y="21"/>
                          <a:pt x="49" y="21"/>
                        </a:cubicBezTo>
                        <a:cubicBezTo>
                          <a:pt x="50" y="21"/>
                          <a:pt x="50" y="21"/>
                          <a:pt x="50" y="21"/>
                        </a:cubicBezTo>
                        <a:cubicBezTo>
                          <a:pt x="50" y="21"/>
                          <a:pt x="50" y="21"/>
                          <a:pt x="50" y="21"/>
                        </a:cubicBezTo>
                        <a:cubicBezTo>
                          <a:pt x="50" y="21"/>
                          <a:pt x="50" y="21"/>
                          <a:pt x="50" y="21"/>
                        </a:cubicBezTo>
                        <a:cubicBezTo>
                          <a:pt x="51" y="21"/>
                          <a:pt x="51" y="21"/>
                          <a:pt x="51" y="21"/>
                        </a:cubicBezTo>
                        <a:cubicBezTo>
                          <a:pt x="51" y="21"/>
                          <a:pt x="51" y="21"/>
                          <a:pt x="51" y="21"/>
                        </a:cubicBezTo>
                        <a:cubicBezTo>
                          <a:pt x="51" y="21"/>
                          <a:pt x="51" y="21"/>
                          <a:pt x="51" y="21"/>
                        </a:cubicBezTo>
                        <a:cubicBezTo>
                          <a:pt x="52" y="21"/>
                          <a:pt x="52" y="21"/>
                          <a:pt x="52" y="21"/>
                        </a:cubicBezTo>
                        <a:cubicBezTo>
                          <a:pt x="52" y="21"/>
                          <a:pt x="52" y="21"/>
                          <a:pt x="52" y="21"/>
                        </a:cubicBezTo>
                        <a:cubicBezTo>
                          <a:pt x="52" y="21"/>
                          <a:pt x="52" y="21"/>
                          <a:pt x="52" y="21"/>
                        </a:cubicBezTo>
                        <a:cubicBezTo>
                          <a:pt x="52" y="21"/>
                          <a:pt x="52" y="21"/>
                          <a:pt x="52" y="21"/>
                        </a:cubicBezTo>
                        <a:cubicBezTo>
                          <a:pt x="53" y="21"/>
                          <a:pt x="53" y="21"/>
                          <a:pt x="54" y="21"/>
                        </a:cubicBezTo>
                        <a:cubicBezTo>
                          <a:pt x="64" y="15"/>
                          <a:pt x="64" y="15"/>
                          <a:pt x="64" y="15"/>
                        </a:cubicBezTo>
                        <a:cubicBezTo>
                          <a:pt x="38" y="0"/>
                          <a:pt x="38" y="0"/>
                          <a:pt x="38" y="0"/>
                        </a:cubicBezTo>
                        <a:cubicBezTo>
                          <a:pt x="37" y="0"/>
                          <a:pt x="37" y="0"/>
                          <a:pt x="37" y="0"/>
                        </a:cubicBezTo>
                        <a:cubicBezTo>
                          <a:pt x="36" y="1"/>
                          <a:pt x="35" y="1"/>
                          <a:pt x="34" y="1"/>
                        </a:cubicBezTo>
                        <a:cubicBezTo>
                          <a:pt x="32" y="2"/>
                          <a:pt x="30" y="2"/>
                          <a:pt x="28" y="2"/>
                        </a:cubicBezTo>
                        <a:cubicBezTo>
                          <a:pt x="26" y="1"/>
                          <a:pt x="23" y="1"/>
                          <a:pt x="21" y="0"/>
                        </a:cubicBezTo>
                        <a:cubicBezTo>
                          <a:pt x="0" y="12"/>
                          <a:pt x="0" y="12"/>
                          <a:pt x="0" y="12"/>
                        </a:cubicBezTo>
                        <a:cubicBezTo>
                          <a:pt x="0" y="12"/>
                          <a:pt x="0" y="12"/>
                          <a:pt x="0" y="12"/>
                        </a:cubicBezTo>
                        <a:cubicBezTo>
                          <a:pt x="0" y="12"/>
                          <a:pt x="0" y="12"/>
                          <a:pt x="0" y="12"/>
                        </a:cubicBezTo>
                        <a:cubicBezTo>
                          <a:pt x="1" y="13"/>
                          <a:pt x="1" y="13"/>
                          <a:pt x="1" y="13"/>
                        </a:cubicBezTo>
                        <a:cubicBezTo>
                          <a:pt x="1" y="13"/>
                          <a:pt x="1" y="13"/>
                          <a:pt x="1" y="13"/>
                        </a:cubicBezTo>
                        <a:cubicBezTo>
                          <a:pt x="1" y="13"/>
                          <a:pt x="1" y="13"/>
                          <a:pt x="1" y="13"/>
                        </a:cubicBezTo>
                        <a:cubicBezTo>
                          <a:pt x="1" y="13"/>
                          <a:pt x="1" y="13"/>
                          <a:pt x="1" y="13"/>
                        </a:cubicBezTo>
                        <a:cubicBezTo>
                          <a:pt x="1" y="13"/>
                          <a:pt x="1" y="13"/>
                          <a:pt x="1" y="13"/>
                        </a:cubicBezTo>
                        <a:cubicBezTo>
                          <a:pt x="1" y="13"/>
                          <a:pt x="1" y="13"/>
                          <a:pt x="1" y="13"/>
                        </a:cubicBezTo>
                        <a:cubicBezTo>
                          <a:pt x="2" y="13"/>
                          <a:pt x="2" y="13"/>
                          <a:pt x="2" y="13"/>
                        </a:cubicBezTo>
                        <a:cubicBezTo>
                          <a:pt x="2" y="13"/>
                          <a:pt x="2" y="13"/>
                          <a:pt x="2" y="13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6"/>
                          <a:pt x="3" y="16"/>
                          <a:pt x="3" y="16"/>
                        </a:cubicBezTo>
                        <a:cubicBezTo>
                          <a:pt x="3" y="16"/>
                          <a:pt x="3" y="16"/>
                          <a:pt x="3" y="16"/>
                        </a:cubicBezTo>
                        <a:cubicBezTo>
                          <a:pt x="3" y="16"/>
                          <a:pt x="3" y="16"/>
                          <a:pt x="3" y="16"/>
                        </a:cubicBezTo>
                        <a:cubicBezTo>
                          <a:pt x="3" y="16"/>
                          <a:pt x="3" y="16"/>
                          <a:pt x="3" y="16"/>
                        </a:cubicBezTo>
                        <a:cubicBezTo>
                          <a:pt x="3" y="16"/>
                          <a:pt x="3" y="16"/>
                          <a:pt x="3" y="16"/>
                        </a:cubicBezTo>
                        <a:cubicBezTo>
                          <a:pt x="3" y="16"/>
                          <a:pt x="3" y="16"/>
                          <a:pt x="3" y="16"/>
                        </a:cubicBezTo>
                        <a:cubicBezTo>
                          <a:pt x="3" y="16"/>
                          <a:pt x="3" y="16"/>
                          <a:pt x="3" y="16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2" y="19"/>
                          <a:pt x="2" y="19"/>
                          <a:pt x="2" y="19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1" y="21"/>
                          <a:pt x="0" y="21"/>
                          <a:pt x="0" y="22"/>
                        </a:cubicBezTo>
                        <a:lnTo>
                          <a:pt x="26" y="37"/>
                        </a:lnTo>
                        <a:close/>
                        <a:moveTo>
                          <a:pt x="18" y="11"/>
                        </a:moveTo>
                        <a:cubicBezTo>
                          <a:pt x="18" y="11"/>
                          <a:pt x="18" y="11"/>
                          <a:pt x="19" y="11"/>
                        </a:cubicBezTo>
                        <a:cubicBezTo>
                          <a:pt x="20" y="10"/>
                          <a:pt x="21" y="10"/>
                          <a:pt x="22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4" y="9"/>
                          <a:pt x="24" y="9"/>
                          <a:pt x="24" y="9"/>
                        </a:cubicBezTo>
                        <a:cubicBezTo>
                          <a:pt x="24" y="9"/>
                          <a:pt x="24" y="9"/>
                          <a:pt x="24" y="9"/>
                        </a:cubicBezTo>
                        <a:cubicBezTo>
                          <a:pt x="24" y="9"/>
                          <a:pt x="24" y="9"/>
                          <a:pt x="24" y="9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7" y="9"/>
                          <a:pt x="27" y="9"/>
                          <a:pt x="27" y="9"/>
                        </a:cubicBezTo>
                        <a:cubicBezTo>
                          <a:pt x="27" y="9"/>
                          <a:pt x="27" y="9"/>
                          <a:pt x="27" y="9"/>
                        </a:cubicBezTo>
                        <a:cubicBezTo>
                          <a:pt x="27" y="9"/>
                          <a:pt x="27" y="9"/>
                          <a:pt x="27" y="9"/>
                        </a:cubicBezTo>
                        <a:cubicBezTo>
                          <a:pt x="28" y="9"/>
                          <a:pt x="28" y="9"/>
                          <a:pt x="28" y="9"/>
                        </a:cubicBezTo>
                        <a:cubicBezTo>
                          <a:pt x="28" y="9"/>
                          <a:pt x="28" y="9"/>
                          <a:pt x="28" y="9"/>
                        </a:cubicBezTo>
                        <a:cubicBezTo>
                          <a:pt x="28" y="9"/>
                          <a:pt x="28" y="9"/>
                          <a:pt x="28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30" y="9"/>
                          <a:pt x="30" y="9"/>
                          <a:pt x="30" y="9"/>
                        </a:cubicBezTo>
                        <a:cubicBezTo>
                          <a:pt x="30" y="9"/>
                          <a:pt x="30" y="9"/>
                          <a:pt x="30" y="9"/>
                        </a:cubicBezTo>
                        <a:cubicBezTo>
                          <a:pt x="30" y="9"/>
                          <a:pt x="30" y="9"/>
                          <a:pt x="30" y="9"/>
                        </a:cubicBezTo>
                        <a:cubicBezTo>
                          <a:pt x="30" y="9"/>
                          <a:pt x="30" y="9"/>
                          <a:pt x="30" y="9"/>
                        </a:cubicBezTo>
                        <a:cubicBezTo>
                          <a:pt x="31" y="9"/>
                          <a:pt x="31" y="9"/>
                          <a:pt x="31" y="9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11"/>
                          <a:pt x="33" y="11"/>
                          <a:pt x="33" y="11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6" y="12"/>
                          <a:pt x="36" y="12"/>
                          <a:pt x="36" y="12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4"/>
                          <a:pt x="36" y="14"/>
                          <a:pt x="36" y="15"/>
                        </a:cubicBezTo>
                        <a:cubicBezTo>
                          <a:pt x="36" y="15"/>
                          <a:pt x="36" y="15"/>
                          <a:pt x="36" y="15"/>
                        </a:cubicBezTo>
                        <a:cubicBezTo>
                          <a:pt x="36" y="16"/>
                          <a:pt x="36" y="17"/>
                          <a:pt x="35" y="18"/>
                        </a:cubicBezTo>
                        <a:cubicBezTo>
                          <a:pt x="35" y="18"/>
                          <a:pt x="35" y="18"/>
                          <a:pt x="35" y="18"/>
                        </a:cubicBezTo>
                        <a:cubicBezTo>
                          <a:pt x="34" y="18"/>
                          <a:pt x="34" y="19"/>
                          <a:pt x="33" y="19"/>
                        </a:cubicBezTo>
                        <a:cubicBezTo>
                          <a:pt x="29" y="21"/>
                          <a:pt x="23" y="21"/>
                          <a:pt x="19" y="19"/>
                        </a:cubicBezTo>
                        <a:cubicBezTo>
                          <a:pt x="15" y="17"/>
                          <a:pt x="15" y="14"/>
                          <a:pt x="17" y="12"/>
                        </a:cubicBezTo>
                        <a:lnTo>
                          <a:pt x="18" y="11"/>
                        </a:lnTo>
                        <a:close/>
                      </a:path>
                    </a:pathLst>
                  </a:custGeom>
                  <a:solidFill>
                    <a:srgbClr val="9CC9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21" name="Freeform 3076">
                    <a:extLst>
                      <a:ext uri="{FF2B5EF4-FFF2-40B4-BE49-F238E27FC236}">
                        <a16:creationId xmlns:a16="http://schemas.microsoft.com/office/drawing/2014/main" id="{647C5A99-8CF8-4D38-824B-5439AFE2EF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34" y="3209"/>
                    <a:ext cx="33" cy="19"/>
                  </a:xfrm>
                  <a:custGeom>
                    <a:avLst/>
                    <a:gdLst>
                      <a:gd name="T0" fmla="*/ 4 w 21"/>
                      <a:gd name="T1" fmla="*/ 10 h 12"/>
                      <a:gd name="T2" fmla="*/ 20 w 21"/>
                      <a:gd name="T3" fmla="*/ 9 h 12"/>
                      <a:gd name="T4" fmla="*/ 21 w 21"/>
                      <a:gd name="T5" fmla="*/ 6 h 12"/>
                      <a:gd name="T6" fmla="*/ 21 w 21"/>
                      <a:gd name="T7" fmla="*/ 4 h 12"/>
                      <a:gd name="T8" fmla="*/ 21 w 21"/>
                      <a:gd name="T9" fmla="*/ 4 h 12"/>
                      <a:gd name="T10" fmla="*/ 21 w 21"/>
                      <a:gd name="T11" fmla="*/ 4 h 12"/>
                      <a:gd name="T12" fmla="*/ 21 w 21"/>
                      <a:gd name="T13" fmla="*/ 4 h 12"/>
                      <a:gd name="T14" fmla="*/ 20 w 21"/>
                      <a:gd name="T15" fmla="*/ 3 h 12"/>
                      <a:gd name="T16" fmla="*/ 20 w 21"/>
                      <a:gd name="T17" fmla="*/ 3 h 12"/>
                      <a:gd name="T18" fmla="*/ 20 w 21"/>
                      <a:gd name="T19" fmla="*/ 3 h 12"/>
                      <a:gd name="T20" fmla="*/ 20 w 21"/>
                      <a:gd name="T21" fmla="*/ 3 h 12"/>
                      <a:gd name="T22" fmla="*/ 20 w 21"/>
                      <a:gd name="T23" fmla="*/ 2 h 12"/>
                      <a:gd name="T24" fmla="*/ 19 w 21"/>
                      <a:gd name="T25" fmla="*/ 2 h 12"/>
                      <a:gd name="T26" fmla="*/ 19 w 21"/>
                      <a:gd name="T27" fmla="*/ 2 h 12"/>
                      <a:gd name="T28" fmla="*/ 18 w 21"/>
                      <a:gd name="T29" fmla="*/ 2 h 12"/>
                      <a:gd name="T30" fmla="*/ 18 w 21"/>
                      <a:gd name="T31" fmla="*/ 1 h 12"/>
                      <a:gd name="T32" fmla="*/ 17 w 21"/>
                      <a:gd name="T33" fmla="*/ 1 h 12"/>
                      <a:gd name="T34" fmla="*/ 17 w 21"/>
                      <a:gd name="T35" fmla="*/ 1 h 12"/>
                      <a:gd name="T36" fmla="*/ 16 w 21"/>
                      <a:gd name="T37" fmla="*/ 1 h 12"/>
                      <a:gd name="T38" fmla="*/ 15 w 21"/>
                      <a:gd name="T39" fmla="*/ 0 h 12"/>
                      <a:gd name="T40" fmla="*/ 15 w 21"/>
                      <a:gd name="T41" fmla="*/ 0 h 12"/>
                      <a:gd name="T42" fmla="*/ 14 w 21"/>
                      <a:gd name="T43" fmla="*/ 0 h 12"/>
                      <a:gd name="T44" fmla="*/ 14 w 21"/>
                      <a:gd name="T45" fmla="*/ 0 h 12"/>
                      <a:gd name="T46" fmla="*/ 13 w 21"/>
                      <a:gd name="T47" fmla="*/ 0 h 12"/>
                      <a:gd name="T48" fmla="*/ 12 w 21"/>
                      <a:gd name="T49" fmla="*/ 0 h 12"/>
                      <a:gd name="T50" fmla="*/ 12 w 21"/>
                      <a:gd name="T51" fmla="*/ 0 h 12"/>
                      <a:gd name="T52" fmla="*/ 11 w 21"/>
                      <a:gd name="T53" fmla="*/ 0 h 12"/>
                      <a:gd name="T54" fmla="*/ 10 w 21"/>
                      <a:gd name="T55" fmla="*/ 0 h 12"/>
                      <a:gd name="T56" fmla="*/ 10 w 21"/>
                      <a:gd name="T57" fmla="*/ 0 h 12"/>
                      <a:gd name="T58" fmla="*/ 9 w 21"/>
                      <a:gd name="T59" fmla="*/ 0 h 12"/>
                      <a:gd name="T60" fmla="*/ 8 w 21"/>
                      <a:gd name="T61" fmla="*/ 0 h 12"/>
                      <a:gd name="T62" fmla="*/ 8 w 21"/>
                      <a:gd name="T63" fmla="*/ 0 h 12"/>
                      <a:gd name="T64" fmla="*/ 7 w 21"/>
                      <a:gd name="T65" fmla="*/ 0 h 12"/>
                      <a:gd name="T66" fmla="*/ 3 w 21"/>
                      <a:gd name="T67" fmla="*/ 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21" h="12">
                        <a:moveTo>
                          <a:pt x="2" y="3"/>
                        </a:moveTo>
                        <a:cubicBezTo>
                          <a:pt x="0" y="5"/>
                          <a:pt x="0" y="8"/>
                          <a:pt x="4" y="10"/>
                        </a:cubicBezTo>
                        <a:cubicBezTo>
                          <a:pt x="8" y="12"/>
                          <a:pt x="14" y="12"/>
                          <a:pt x="18" y="10"/>
                        </a:cubicBezTo>
                        <a:cubicBezTo>
                          <a:pt x="19" y="10"/>
                          <a:pt x="19" y="9"/>
                          <a:pt x="20" y="9"/>
                        </a:cubicBezTo>
                        <a:cubicBezTo>
                          <a:pt x="20" y="9"/>
                          <a:pt x="20" y="9"/>
                          <a:pt x="20" y="9"/>
                        </a:cubicBezTo>
                        <a:cubicBezTo>
                          <a:pt x="21" y="8"/>
                          <a:pt x="21" y="7"/>
                          <a:pt x="21" y="6"/>
                        </a:cubicBezTo>
                        <a:cubicBezTo>
                          <a:pt x="21" y="6"/>
                          <a:pt x="21" y="6"/>
                          <a:pt x="21" y="6"/>
                        </a:cubicBezTo>
                        <a:cubicBezTo>
                          <a:pt x="21" y="5"/>
                          <a:pt x="21" y="5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3"/>
                          <a:pt x="21" y="3"/>
                          <a:pt x="21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2"/>
                          <a:pt x="20" y="2"/>
                          <a:pt x="20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1"/>
                          <a:pt x="18" y="1"/>
                          <a:pt x="18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6" y="1"/>
                          <a:pt x="5" y="1"/>
                          <a:pt x="4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lnTo>
                          <a:pt x="2" y="3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22" name="Rectangle 3077">
                    <a:extLst>
                      <a:ext uri="{FF2B5EF4-FFF2-40B4-BE49-F238E27FC236}">
                        <a16:creationId xmlns:a16="http://schemas.microsoft.com/office/drawing/2014/main" id="{9FE9D217-641C-40B3-A871-53D6921F04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7" y="3228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23" name="Rectangle 3078">
                    <a:extLst>
                      <a:ext uri="{FF2B5EF4-FFF2-40B4-BE49-F238E27FC236}">
                        <a16:creationId xmlns:a16="http://schemas.microsoft.com/office/drawing/2014/main" id="{5CED553C-3F41-4E17-B074-DC47632A12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4" y="3228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24" name="Rectangle 3079">
                    <a:extLst>
                      <a:ext uri="{FF2B5EF4-FFF2-40B4-BE49-F238E27FC236}">
                        <a16:creationId xmlns:a16="http://schemas.microsoft.com/office/drawing/2014/main" id="{08C4C219-5302-466A-8FF5-3BB5CB1B424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0" y="3228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25" name="Rectangle 3080">
                    <a:extLst>
                      <a:ext uri="{FF2B5EF4-FFF2-40B4-BE49-F238E27FC236}">
                        <a16:creationId xmlns:a16="http://schemas.microsoft.com/office/drawing/2014/main" id="{3281A2AE-718C-4676-90EC-D2727C7EE6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8" y="3228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26" name="Rectangle 3081">
                    <a:extLst>
                      <a:ext uri="{FF2B5EF4-FFF2-40B4-BE49-F238E27FC236}">
                        <a16:creationId xmlns:a16="http://schemas.microsoft.com/office/drawing/2014/main" id="{F31C4168-2EBA-4155-89EE-C84E999260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7" y="3228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27" name="Rectangle 3082">
                    <a:extLst>
                      <a:ext uri="{FF2B5EF4-FFF2-40B4-BE49-F238E27FC236}">
                        <a16:creationId xmlns:a16="http://schemas.microsoft.com/office/drawing/2014/main" id="{CDCF84D4-C98C-45CB-869D-2EFB0229EF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4" y="3229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28" name="Rectangle 3083">
                    <a:extLst>
                      <a:ext uri="{FF2B5EF4-FFF2-40B4-BE49-F238E27FC236}">
                        <a16:creationId xmlns:a16="http://schemas.microsoft.com/office/drawing/2014/main" id="{C697FE0A-B135-412B-A240-B9D5681098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6" y="3229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29" name="Rectangle 3084">
                    <a:extLst>
                      <a:ext uri="{FF2B5EF4-FFF2-40B4-BE49-F238E27FC236}">
                        <a16:creationId xmlns:a16="http://schemas.microsoft.com/office/drawing/2014/main" id="{3EC2071B-D62C-4E1E-AA24-03D972E552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1" y="3228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30" name="Rectangle 3085">
                    <a:extLst>
                      <a:ext uri="{FF2B5EF4-FFF2-40B4-BE49-F238E27FC236}">
                        <a16:creationId xmlns:a16="http://schemas.microsoft.com/office/drawing/2014/main" id="{B4DFA4FA-9967-42C4-9990-7C99B4F7252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0" y="3228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31" name="Rectangle 3086">
                    <a:extLst>
                      <a:ext uri="{FF2B5EF4-FFF2-40B4-BE49-F238E27FC236}">
                        <a16:creationId xmlns:a16="http://schemas.microsoft.com/office/drawing/2014/main" id="{BF1D68E0-088D-4082-9A63-230AE6E571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3" y="3228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32" name="Rectangle 3087">
                    <a:extLst>
                      <a:ext uri="{FF2B5EF4-FFF2-40B4-BE49-F238E27FC236}">
                        <a16:creationId xmlns:a16="http://schemas.microsoft.com/office/drawing/2014/main" id="{7463240A-8772-4A86-8D80-35F23EC4D3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6" y="3229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33" name="Rectangle 3088">
                    <a:extLst>
                      <a:ext uri="{FF2B5EF4-FFF2-40B4-BE49-F238E27FC236}">
                        <a16:creationId xmlns:a16="http://schemas.microsoft.com/office/drawing/2014/main" id="{791E12BA-1FCD-49BE-BE27-EE02115A9C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9" y="3231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34" name="Rectangle 3089">
                    <a:extLst>
                      <a:ext uri="{FF2B5EF4-FFF2-40B4-BE49-F238E27FC236}">
                        <a16:creationId xmlns:a16="http://schemas.microsoft.com/office/drawing/2014/main" id="{14916267-A73C-4E31-9ACD-5D2D43B0CA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1" y="3231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35" name="Freeform 3090">
                    <a:extLst>
                      <a:ext uri="{FF2B5EF4-FFF2-40B4-BE49-F238E27FC236}">
                        <a16:creationId xmlns:a16="http://schemas.microsoft.com/office/drawing/2014/main" id="{5658D10A-A472-4814-9865-81E1A57DE3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4" y="3232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2 w 2"/>
                      <a:gd name="T3" fmla="*/ 0 w 2"/>
                      <a:gd name="T4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36" name="Rectangle 3091">
                    <a:extLst>
                      <a:ext uri="{FF2B5EF4-FFF2-40B4-BE49-F238E27FC236}">
                        <a16:creationId xmlns:a16="http://schemas.microsoft.com/office/drawing/2014/main" id="{256DCE19-BBD3-4A90-A978-C6CDC4A5AC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8" y="3229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37" name="Rectangle 3092">
                    <a:extLst>
                      <a:ext uri="{FF2B5EF4-FFF2-40B4-BE49-F238E27FC236}">
                        <a16:creationId xmlns:a16="http://schemas.microsoft.com/office/drawing/2014/main" id="{E6657CA4-B502-4C4F-822B-B44B9837A5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7" y="3235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38" name="Rectangle 3093">
                    <a:extLst>
                      <a:ext uri="{FF2B5EF4-FFF2-40B4-BE49-F238E27FC236}">
                        <a16:creationId xmlns:a16="http://schemas.microsoft.com/office/drawing/2014/main" id="{9768835F-D1C0-4608-8F01-8AC43E8401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7" y="3234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39" name="Freeform 3094">
                    <a:extLst>
                      <a:ext uri="{FF2B5EF4-FFF2-40B4-BE49-F238E27FC236}">
                        <a16:creationId xmlns:a16="http://schemas.microsoft.com/office/drawing/2014/main" id="{36945AEB-93DD-47CF-B427-47A0FB86B0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4" y="3232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40" name="Rectangle 3095">
                    <a:extLst>
                      <a:ext uri="{FF2B5EF4-FFF2-40B4-BE49-F238E27FC236}">
                        <a16:creationId xmlns:a16="http://schemas.microsoft.com/office/drawing/2014/main" id="{9637CFE8-CF72-4A49-8374-4E54D773E7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5" y="3234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41" name="Rectangle 3096">
                    <a:extLst>
                      <a:ext uri="{FF2B5EF4-FFF2-40B4-BE49-F238E27FC236}">
                        <a16:creationId xmlns:a16="http://schemas.microsoft.com/office/drawing/2014/main" id="{AFA6E6CB-5080-4173-BEF3-3546CD8178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4" y="3232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42" name="Freeform 3097">
                    <a:extLst>
                      <a:ext uri="{FF2B5EF4-FFF2-40B4-BE49-F238E27FC236}">
                        <a16:creationId xmlns:a16="http://schemas.microsoft.com/office/drawing/2014/main" id="{C1433557-2C00-4C33-A9A1-53D395E884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8" y="3235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43" name="Freeform 3098">
                    <a:extLst>
                      <a:ext uri="{FF2B5EF4-FFF2-40B4-BE49-F238E27FC236}">
                        <a16:creationId xmlns:a16="http://schemas.microsoft.com/office/drawing/2014/main" id="{1787094A-11D3-4A68-A9DD-6D544958B1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8" y="3235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44" name="Freeform 3099">
                    <a:extLst>
                      <a:ext uri="{FF2B5EF4-FFF2-40B4-BE49-F238E27FC236}">
                        <a16:creationId xmlns:a16="http://schemas.microsoft.com/office/drawing/2014/main" id="{DC746D2E-C32F-4A61-B872-75C4BDBDC9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1" y="3228"/>
                    <a:ext cx="27" cy="15"/>
                  </a:xfrm>
                  <a:custGeom>
                    <a:avLst/>
                    <a:gdLst>
                      <a:gd name="T0" fmla="*/ 18 w 18"/>
                      <a:gd name="T1" fmla="*/ 0 h 10"/>
                      <a:gd name="T2" fmla="*/ 16 w 18"/>
                      <a:gd name="T3" fmla="*/ 0 h 10"/>
                      <a:gd name="T4" fmla="*/ 16 w 18"/>
                      <a:gd name="T5" fmla="*/ 0 h 10"/>
                      <a:gd name="T6" fmla="*/ 16 w 18"/>
                      <a:gd name="T7" fmla="*/ 0 h 10"/>
                      <a:gd name="T8" fmla="*/ 16 w 18"/>
                      <a:gd name="T9" fmla="*/ 0 h 10"/>
                      <a:gd name="T10" fmla="*/ 15 w 18"/>
                      <a:gd name="T11" fmla="*/ 0 h 10"/>
                      <a:gd name="T12" fmla="*/ 15 w 18"/>
                      <a:gd name="T13" fmla="*/ 0 h 10"/>
                      <a:gd name="T14" fmla="*/ 15 w 18"/>
                      <a:gd name="T15" fmla="*/ 0 h 10"/>
                      <a:gd name="T16" fmla="*/ 14 w 18"/>
                      <a:gd name="T17" fmla="*/ 0 h 10"/>
                      <a:gd name="T18" fmla="*/ 14 w 18"/>
                      <a:gd name="T19" fmla="*/ 0 h 10"/>
                      <a:gd name="T20" fmla="*/ 14 w 18"/>
                      <a:gd name="T21" fmla="*/ 0 h 10"/>
                      <a:gd name="T22" fmla="*/ 13 w 18"/>
                      <a:gd name="T23" fmla="*/ 0 h 10"/>
                      <a:gd name="T24" fmla="*/ 13 w 18"/>
                      <a:gd name="T25" fmla="*/ 0 h 10"/>
                      <a:gd name="T26" fmla="*/ 12 w 18"/>
                      <a:gd name="T27" fmla="*/ 0 h 10"/>
                      <a:gd name="T28" fmla="*/ 12 w 18"/>
                      <a:gd name="T29" fmla="*/ 0 h 10"/>
                      <a:gd name="T30" fmla="*/ 11 w 18"/>
                      <a:gd name="T31" fmla="*/ 1 h 10"/>
                      <a:gd name="T32" fmla="*/ 11 w 18"/>
                      <a:gd name="T33" fmla="*/ 1 h 10"/>
                      <a:gd name="T34" fmla="*/ 10 w 18"/>
                      <a:gd name="T35" fmla="*/ 1 h 10"/>
                      <a:gd name="T36" fmla="*/ 10 w 18"/>
                      <a:gd name="T37" fmla="*/ 1 h 10"/>
                      <a:gd name="T38" fmla="*/ 10 w 18"/>
                      <a:gd name="T39" fmla="*/ 1 h 10"/>
                      <a:gd name="T40" fmla="*/ 9 w 18"/>
                      <a:gd name="T41" fmla="*/ 1 h 10"/>
                      <a:gd name="T42" fmla="*/ 9 w 18"/>
                      <a:gd name="T43" fmla="*/ 1 h 10"/>
                      <a:gd name="T44" fmla="*/ 8 w 18"/>
                      <a:gd name="T45" fmla="*/ 2 h 10"/>
                      <a:gd name="T46" fmla="*/ 8 w 18"/>
                      <a:gd name="T47" fmla="*/ 2 h 10"/>
                      <a:gd name="T48" fmla="*/ 7 w 18"/>
                      <a:gd name="T49" fmla="*/ 2 h 10"/>
                      <a:gd name="T50" fmla="*/ 7 w 18"/>
                      <a:gd name="T51" fmla="*/ 2 h 10"/>
                      <a:gd name="T52" fmla="*/ 6 w 18"/>
                      <a:gd name="T53" fmla="*/ 3 h 10"/>
                      <a:gd name="T54" fmla="*/ 6 w 18"/>
                      <a:gd name="T55" fmla="*/ 3 h 10"/>
                      <a:gd name="T56" fmla="*/ 5 w 18"/>
                      <a:gd name="T57" fmla="*/ 3 h 10"/>
                      <a:gd name="T58" fmla="*/ 5 w 18"/>
                      <a:gd name="T59" fmla="*/ 3 h 10"/>
                      <a:gd name="T60" fmla="*/ 5 w 18"/>
                      <a:gd name="T61" fmla="*/ 3 h 10"/>
                      <a:gd name="T62" fmla="*/ 5 w 18"/>
                      <a:gd name="T63" fmla="*/ 4 h 10"/>
                      <a:gd name="T64" fmla="*/ 4 w 18"/>
                      <a:gd name="T65" fmla="*/ 4 h 10"/>
                      <a:gd name="T66" fmla="*/ 4 w 18"/>
                      <a:gd name="T67" fmla="*/ 4 h 10"/>
                      <a:gd name="T68" fmla="*/ 3 w 18"/>
                      <a:gd name="T69" fmla="*/ 4 h 10"/>
                      <a:gd name="T70" fmla="*/ 3 w 18"/>
                      <a:gd name="T71" fmla="*/ 4 h 10"/>
                      <a:gd name="T72" fmla="*/ 3 w 18"/>
                      <a:gd name="T73" fmla="*/ 5 h 10"/>
                      <a:gd name="T74" fmla="*/ 3 w 18"/>
                      <a:gd name="T75" fmla="*/ 5 h 10"/>
                      <a:gd name="T76" fmla="*/ 2 w 18"/>
                      <a:gd name="T77" fmla="*/ 5 h 10"/>
                      <a:gd name="T78" fmla="*/ 2 w 18"/>
                      <a:gd name="T79" fmla="*/ 5 h 10"/>
                      <a:gd name="T80" fmla="*/ 2 w 18"/>
                      <a:gd name="T81" fmla="*/ 6 h 10"/>
                      <a:gd name="T82" fmla="*/ 2 w 18"/>
                      <a:gd name="T83" fmla="*/ 6 h 10"/>
                      <a:gd name="T84" fmla="*/ 2 w 18"/>
                      <a:gd name="T85" fmla="*/ 6 h 10"/>
                      <a:gd name="T86" fmla="*/ 1 w 18"/>
                      <a:gd name="T87" fmla="*/ 7 h 10"/>
                      <a:gd name="T88" fmla="*/ 1 w 18"/>
                      <a:gd name="T89" fmla="*/ 7 h 10"/>
                      <a:gd name="T90" fmla="*/ 1 w 18"/>
                      <a:gd name="T91" fmla="*/ 8 h 10"/>
                      <a:gd name="T92" fmla="*/ 0 w 18"/>
                      <a:gd name="T93" fmla="*/ 10 h 10"/>
                      <a:gd name="T94" fmla="*/ 18 w 18"/>
                      <a:gd name="T95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8" h="10">
                        <a:moveTo>
                          <a:pt x="18" y="0"/>
                        </a:moveTo>
                        <a:cubicBezTo>
                          <a:pt x="17" y="0"/>
                          <a:pt x="17" y="0"/>
                          <a:pt x="16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0" y="9"/>
                          <a:pt x="0" y="9"/>
                          <a:pt x="0" y="1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45" name="Freeform 3100">
                    <a:extLst>
                      <a:ext uri="{FF2B5EF4-FFF2-40B4-BE49-F238E27FC236}">
                        <a16:creationId xmlns:a16="http://schemas.microsoft.com/office/drawing/2014/main" id="{CB12E45C-127A-4174-8F7F-6E4B2C56D6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7" y="3229"/>
                    <a:ext cx="40" cy="24"/>
                  </a:xfrm>
                  <a:custGeom>
                    <a:avLst/>
                    <a:gdLst>
                      <a:gd name="T0" fmla="*/ 0 w 40"/>
                      <a:gd name="T1" fmla="*/ 0 h 24"/>
                      <a:gd name="T2" fmla="*/ 0 w 40"/>
                      <a:gd name="T3" fmla="*/ 0 h 24"/>
                      <a:gd name="T4" fmla="*/ 40 w 40"/>
                      <a:gd name="T5" fmla="*/ 24 h 24"/>
                      <a:gd name="T6" fmla="*/ 0 w 40"/>
                      <a:gd name="T7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0" h="2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0" y="2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B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46" name="Freeform 3101">
                    <a:extLst>
                      <a:ext uri="{FF2B5EF4-FFF2-40B4-BE49-F238E27FC236}">
                        <a16:creationId xmlns:a16="http://schemas.microsoft.com/office/drawing/2014/main" id="{4AE8B7C3-A515-4B6E-B8D9-193F79FE17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7" y="3243"/>
                    <a:ext cx="16" cy="10"/>
                  </a:xfrm>
                  <a:custGeom>
                    <a:avLst/>
                    <a:gdLst>
                      <a:gd name="T0" fmla="*/ 16 w 16"/>
                      <a:gd name="T1" fmla="*/ 0 h 10"/>
                      <a:gd name="T2" fmla="*/ 0 w 16"/>
                      <a:gd name="T3" fmla="*/ 10 h 10"/>
                      <a:gd name="T4" fmla="*/ 16 w 16"/>
                      <a:gd name="T5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6" h="10">
                        <a:moveTo>
                          <a:pt x="16" y="0"/>
                        </a:moveTo>
                        <a:lnTo>
                          <a:pt x="0" y="10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7CA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47" name="Freeform 3102">
                    <a:extLst>
                      <a:ext uri="{FF2B5EF4-FFF2-40B4-BE49-F238E27FC236}">
                        <a16:creationId xmlns:a16="http://schemas.microsoft.com/office/drawing/2014/main" id="{AA30DBB8-5D0F-4411-86F6-D7BF7D3C22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9" y="3221"/>
                    <a:ext cx="63" cy="59"/>
                  </a:xfrm>
                  <a:custGeom>
                    <a:avLst/>
                    <a:gdLst>
                      <a:gd name="T0" fmla="*/ 63 w 63"/>
                      <a:gd name="T1" fmla="*/ 36 h 59"/>
                      <a:gd name="T2" fmla="*/ 0 w 63"/>
                      <a:gd name="T3" fmla="*/ 0 h 59"/>
                      <a:gd name="T4" fmla="*/ 0 w 63"/>
                      <a:gd name="T5" fmla="*/ 21 h 59"/>
                      <a:gd name="T6" fmla="*/ 63 w 63"/>
                      <a:gd name="T7" fmla="*/ 59 h 59"/>
                      <a:gd name="T8" fmla="*/ 63 w 63"/>
                      <a:gd name="T9" fmla="*/ 36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3" h="59">
                        <a:moveTo>
                          <a:pt x="63" y="36"/>
                        </a:moveTo>
                        <a:lnTo>
                          <a:pt x="0" y="0"/>
                        </a:lnTo>
                        <a:lnTo>
                          <a:pt x="0" y="21"/>
                        </a:lnTo>
                        <a:lnTo>
                          <a:pt x="63" y="59"/>
                        </a:lnTo>
                        <a:lnTo>
                          <a:pt x="63" y="36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48" name="Freeform 3103">
                    <a:extLst>
                      <a:ext uri="{FF2B5EF4-FFF2-40B4-BE49-F238E27FC236}">
                        <a16:creationId xmlns:a16="http://schemas.microsoft.com/office/drawing/2014/main" id="{74931E02-C071-4E54-BC3D-20666D0EDA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9" y="3175"/>
                    <a:ext cx="140" cy="82"/>
                  </a:xfrm>
                  <a:custGeom>
                    <a:avLst/>
                    <a:gdLst>
                      <a:gd name="T0" fmla="*/ 46 w 90"/>
                      <a:gd name="T1" fmla="*/ 49 h 52"/>
                      <a:gd name="T2" fmla="*/ 22 w 90"/>
                      <a:gd name="T3" fmla="*/ 32 h 52"/>
                      <a:gd name="T4" fmla="*/ 22 w 90"/>
                      <a:gd name="T5" fmla="*/ 32 h 52"/>
                      <a:gd name="T6" fmla="*/ 22 w 90"/>
                      <a:gd name="T7" fmla="*/ 32 h 52"/>
                      <a:gd name="T8" fmla="*/ 23 w 90"/>
                      <a:gd name="T9" fmla="*/ 31 h 52"/>
                      <a:gd name="T10" fmla="*/ 23 w 90"/>
                      <a:gd name="T11" fmla="*/ 31 h 52"/>
                      <a:gd name="T12" fmla="*/ 23 w 90"/>
                      <a:gd name="T13" fmla="*/ 31 h 52"/>
                      <a:gd name="T14" fmla="*/ 23 w 90"/>
                      <a:gd name="T15" fmla="*/ 31 h 52"/>
                      <a:gd name="T16" fmla="*/ 23 w 90"/>
                      <a:gd name="T17" fmla="*/ 30 h 52"/>
                      <a:gd name="T18" fmla="*/ 23 w 90"/>
                      <a:gd name="T19" fmla="*/ 29 h 52"/>
                      <a:gd name="T20" fmla="*/ 23 w 90"/>
                      <a:gd name="T21" fmla="*/ 29 h 52"/>
                      <a:gd name="T22" fmla="*/ 23 w 90"/>
                      <a:gd name="T23" fmla="*/ 29 h 52"/>
                      <a:gd name="T24" fmla="*/ 23 w 90"/>
                      <a:gd name="T25" fmla="*/ 29 h 52"/>
                      <a:gd name="T26" fmla="*/ 23 w 90"/>
                      <a:gd name="T27" fmla="*/ 28 h 52"/>
                      <a:gd name="T28" fmla="*/ 23 w 90"/>
                      <a:gd name="T29" fmla="*/ 28 h 52"/>
                      <a:gd name="T30" fmla="*/ 23 w 90"/>
                      <a:gd name="T31" fmla="*/ 28 h 52"/>
                      <a:gd name="T32" fmla="*/ 23 w 90"/>
                      <a:gd name="T33" fmla="*/ 28 h 52"/>
                      <a:gd name="T34" fmla="*/ 23 w 90"/>
                      <a:gd name="T35" fmla="*/ 27 h 52"/>
                      <a:gd name="T36" fmla="*/ 23 w 90"/>
                      <a:gd name="T37" fmla="*/ 27 h 52"/>
                      <a:gd name="T38" fmla="*/ 23 w 90"/>
                      <a:gd name="T39" fmla="*/ 27 h 52"/>
                      <a:gd name="T40" fmla="*/ 22 w 90"/>
                      <a:gd name="T41" fmla="*/ 26 h 52"/>
                      <a:gd name="T42" fmla="*/ 22 w 90"/>
                      <a:gd name="T43" fmla="*/ 26 h 52"/>
                      <a:gd name="T44" fmla="*/ 22 w 90"/>
                      <a:gd name="T45" fmla="*/ 26 h 52"/>
                      <a:gd name="T46" fmla="*/ 22 w 90"/>
                      <a:gd name="T47" fmla="*/ 26 h 52"/>
                      <a:gd name="T48" fmla="*/ 21 w 90"/>
                      <a:gd name="T49" fmla="*/ 25 h 52"/>
                      <a:gd name="T50" fmla="*/ 21 w 90"/>
                      <a:gd name="T51" fmla="*/ 25 h 52"/>
                      <a:gd name="T52" fmla="*/ 21 w 90"/>
                      <a:gd name="T53" fmla="*/ 25 h 52"/>
                      <a:gd name="T54" fmla="*/ 20 w 90"/>
                      <a:gd name="T55" fmla="*/ 24 h 52"/>
                      <a:gd name="T56" fmla="*/ 20 w 90"/>
                      <a:gd name="T57" fmla="*/ 24 h 52"/>
                      <a:gd name="T58" fmla="*/ 41 w 90"/>
                      <a:gd name="T59" fmla="*/ 12 h 52"/>
                      <a:gd name="T60" fmla="*/ 54 w 90"/>
                      <a:gd name="T61" fmla="*/ 13 h 52"/>
                      <a:gd name="T62" fmla="*/ 58 w 90"/>
                      <a:gd name="T63" fmla="*/ 12 h 52"/>
                      <a:gd name="T64" fmla="*/ 90 w 90"/>
                      <a:gd name="T65" fmla="*/ 23 h 52"/>
                      <a:gd name="T66" fmla="*/ 0 w 90"/>
                      <a:gd name="T67" fmla="*/ 29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90" h="52">
                        <a:moveTo>
                          <a:pt x="40" y="52"/>
                        </a:moveTo>
                        <a:cubicBezTo>
                          <a:pt x="46" y="49"/>
                          <a:pt x="46" y="49"/>
                          <a:pt x="46" y="49"/>
                        </a:cubicBezTo>
                        <a:cubicBezTo>
                          <a:pt x="20" y="34"/>
                          <a:pt x="20" y="34"/>
                          <a:pt x="20" y="34"/>
                        </a:cubicBezTo>
                        <a:cubicBezTo>
                          <a:pt x="20" y="33"/>
                          <a:pt x="21" y="33"/>
                          <a:pt x="22" y="32"/>
                        </a:cubicBezTo>
                        <a:cubicBezTo>
                          <a:pt x="22" y="32"/>
                          <a:pt x="22" y="32"/>
                          <a:pt x="22" y="32"/>
                        </a:cubicBezTo>
                        <a:cubicBezTo>
                          <a:pt x="22" y="32"/>
                          <a:pt x="22" y="32"/>
                          <a:pt x="22" y="32"/>
                        </a:cubicBezTo>
                        <a:cubicBezTo>
                          <a:pt x="22" y="32"/>
                          <a:pt x="22" y="32"/>
                          <a:pt x="22" y="32"/>
                        </a:cubicBezTo>
                        <a:cubicBezTo>
                          <a:pt x="22" y="32"/>
                          <a:pt x="22" y="32"/>
                          <a:pt x="22" y="32"/>
                        </a:cubicBezTo>
                        <a:cubicBezTo>
                          <a:pt x="22" y="31"/>
                          <a:pt x="22" y="31"/>
                          <a:pt x="22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0"/>
                          <a:pt x="23" y="30"/>
                          <a:pt x="23" y="30"/>
                        </a:cubicBezTo>
                        <a:cubicBezTo>
                          <a:pt x="23" y="30"/>
                          <a:pt x="23" y="30"/>
                          <a:pt x="23" y="30"/>
                        </a:cubicBezTo>
                        <a:cubicBezTo>
                          <a:pt x="23" y="30"/>
                          <a:pt x="23" y="30"/>
                          <a:pt x="23" y="30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8"/>
                          <a:pt x="23" y="28"/>
                          <a:pt x="23" y="28"/>
                        </a:cubicBezTo>
                        <a:cubicBezTo>
                          <a:pt x="23" y="28"/>
                          <a:pt x="23" y="28"/>
                          <a:pt x="23" y="28"/>
                        </a:cubicBezTo>
                        <a:cubicBezTo>
                          <a:pt x="23" y="28"/>
                          <a:pt x="23" y="28"/>
                          <a:pt x="23" y="28"/>
                        </a:cubicBezTo>
                        <a:cubicBezTo>
                          <a:pt x="23" y="28"/>
                          <a:pt x="23" y="28"/>
                          <a:pt x="23" y="28"/>
                        </a:cubicBezTo>
                        <a:cubicBezTo>
                          <a:pt x="23" y="28"/>
                          <a:pt x="23" y="28"/>
                          <a:pt x="23" y="28"/>
                        </a:cubicBezTo>
                        <a:cubicBezTo>
                          <a:pt x="23" y="28"/>
                          <a:pt x="23" y="28"/>
                          <a:pt x="23" y="28"/>
                        </a:cubicBezTo>
                        <a:cubicBezTo>
                          <a:pt x="23" y="28"/>
                          <a:pt x="23" y="28"/>
                          <a:pt x="23" y="28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5"/>
                          <a:pt x="22" y="25"/>
                          <a:pt x="22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41" y="12"/>
                          <a:pt x="41" y="12"/>
                          <a:pt x="41" y="12"/>
                        </a:cubicBezTo>
                        <a:cubicBezTo>
                          <a:pt x="43" y="13"/>
                          <a:pt x="46" y="13"/>
                          <a:pt x="48" y="14"/>
                        </a:cubicBezTo>
                        <a:cubicBezTo>
                          <a:pt x="50" y="14"/>
                          <a:pt x="52" y="14"/>
                          <a:pt x="54" y="13"/>
                        </a:cubicBezTo>
                        <a:cubicBezTo>
                          <a:pt x="55" y="13"/>
                          <a:pt x="56" y="13"/>
                          <a:pt x="57" y="12"/>
                        </a:cubicBezTo>
                        <a:cubicBezTo>
                          <a:pt x="58" y="12"/>
                          <a:pt x="58" y="12"/>
                          <a:pt x="58" y="12"/>
                        </a:cubicBezTo>
                        <a:cubicBezTo>
                          <a:pt x="84" y="27"/>
                          <a:pt x="84" y="27"/>
                          <a:pt x="84" y="27"/>
                        </a:cubicBezTo>
                        <a:cubicBezTo>
                          <a:pt x="90" y="23"/>
                          <a:pt x="90" y="23"/>
                          <a:pt x="90" y="23"/>
                        </a:cubicBezTo>
                        <a:cubicBezTo>
                          <a:pt x="49" y="0"/>
                          <a:pt x="49" y="0"/>
                          <a:pt x="49" y="0"/>
                        </a:cubicBezTo>
                        <a:cubicBezTo>
                          <a:pt x="0" y="29"/>
                          <a:pt x="0" y="29"/>
                          <a:pt x="0" y="29"/>
                        </a:cubicBezTo>
                        <a:lnTo>
                          <a:pt x="40" y="52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49" name="Freeform 3104">
                    <a:extLst>
                      <a:ext uri="{FF2B5EF4-FFF2-40B4-BE49-F238E27FC236}">
                        <a16:creationId xmlns:a16="http://schemas.microsoft.com/office/drawing/2014/main" id="{C44F7DFF-9D45-4317-9748-D04A2FC7D1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6" y="3212"/>
                    <a:ext cx="84" cy="50"/>
                  </a:xfrm>
                  <a:custGeom>
                    <a:avLst/>
                    <a:gdLst>
                      <a:gd name="T0" fmla="*/ 68 w 84"/>
                      <a:gd name="T1" fmla="*/ 6 h 50"/>
                      <a:gd name="T2" fmla="*/ 52 w 84"/>
                      <a:gd name="T3" fmla="*/ 16 h 50"/>
                      <a:gd name="T4" fmla="*/ 25 w 84"/>
                      <a:gd name="T5" fmla="*/ 31 h 50"/>
                      <a:gd name="T6" fmla="*/ 9 w 84"/>
                      <a:gd name="T7" fmla="*/ 41 h 50"/>
                      <a:gd name="T8" fmla="*/ 0 w 84"/>
                      <a:gd name="T9" fmla="*/ 45 h 50"/>
                      <a:gd name="T10" fmla="*/ 7 w 84"/>
                      <a:gd name="T11" fmla="*/ 50 h 50"/>
                      <a:gd name="T12" fmla="*/ 84 w 84"/>
                      <a:gd name="T13" fmla="*/ 4 h 50"/>
                      <a:gd name="T14" fmla="*/ 77 w 84"/>
                      <a:gd name="T15" fmla="*/ 0 h 50"/>
                      <a:gd name="T16" fmla="*/ 68 w 84"/>
                      <a:gd name="T17" fmla="*/ 6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4" h="50">
                        <a:moveTo>
                          <a:pt x="68" y="6"/>
                        </a:moveTo>
                        <a:lnTo>
                          <a:pt x="52" y="16"/>
                        </a:lnTo>
                        <a:lnTo>
                          <a:pt x="25" y="31"/>
                        </a:lnTo>
                        <a:lnTo>
                          <a:pt x="9" y="41"/>
                        </a:lnTo>
                        <a:lnTo>
                          <a:pt x="0" y="45"/>
                        </a:lnTo>
                        <a:lnTo>
                          <a:pt x="7" y="50"/>
                        </a:lnTo>
                        <a:lnTo>
                          <a:pt x="84" y="4"/>
                        </a:lnTo>
                        <a:lnTo>
                          <a:pt x="77" y="0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B9B49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50" name="Freeform 3105">
                    <a:extLst>
                      <a:ext uri="{FF2B5EF4-FFF2-40B4-BE49-F238E27FC236}">
                        <a16:creationId xmlns:a16="http://schemas.microsoft.com/office/drawing/2014/main" id="{7C05BA47-0724-41E0-99B0-278DBD04B2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6" y="3257"/>
                    <a:ext cx="7" cy="26"/>
                  </a:xfrm>
                  <a:custGeom>
                    <a:avLst/>
                    <a:gdLst>
                      <a:gd name="T0" fmla="*/ 7 w 7"/>
                      <a:gd name="T1" fmla="*/ 5 h 26"/>
                      <a:gd name="T2" fmla="*/ 0 w 7"/>
                      <a:gd name="T3" fmla="*/ 0 h 26"/>
                      <a:gd name="T4" fmla="*/ 0 w 7"/>
                      <a:gd name="T5" fmla="*/ 23 h 26"/>
                      <a:gd name="T6" fmla="*/ 7 w 7"/>
                      <a:gd name="T7" fmla="*/ 26 h 26"/>
                      <a:gd name="T8" fmla="*/ 7 w 7"/>
                      <a:gd name="T9" fmla="*/ 5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" h="26">
                        <a:moveTo>
                          <a:pt x="7" y="5"/>
                        </a:moveTo>
                        <a:lnTo>
                          <a:pt x="0" y="0"/>
                        </a:lnTo>
                        <a:lnTo>
                          <a:pt x="0" y="23"/>
                        </a:lnTo>
                        <a:lnTo>
                          <a:pt x="7" y="26"/>
                        </a:lnTo>
                        <a:lnTo>
                          <a:pt x="7" y="5"/>
                        </a:lnTo>
                        <a:close/>
                      </a:path>
                    </a:pathLst>
                  </a:custGeom>
                  <a:solidFill>
                    <a:srgbClr val="807F6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51" name="Freeform 3106">
                    <a:extLst>
                      <a:ext uri="{FF2B5EF4-FFF2-40B4-BE49-F238E27FC236}">
                        <a16:creationId xmlns:a16="http://schemas.microsoft.com/office/drawing/2014/main" id="{5C141E51-2A82-4F05-9F2F-58173050CC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9" y="3216"/>
                    <a:ext cx="97" cy="57"/>
                  </a:xfrm>
                  <a:custGeom>
                    <a:avLst/>
                    <a:gdLst>
                      <a:gd name="T0" fmla="*/ 0 w 97"/>
                      <a:gd name="T1" fmla="*/ 46 h 57"/>
                      <a:gd name="T2" fmla="*/ 19 w 97"/>
                      <a:gd name="T3" fmla="*/ 57 h 57"/>
                      <a:gd name="T4" fmla="*/ 97 w 97"/>
                      <a:gd name="T5" fmla="*/ 12 h 57"/>
                      <a:gd name="T6" fmla="*/ 77 w 97"/>
                      <a:gd name="T7" fmla="*/ 0 h 57"/>
                      <a:gd name="T8" fmla="*/ 0 w 97"/>
                      <a:gd name="T9" fmla="*/ 4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7" h="57">
                        <a:moveTo>
                          <a:pt x="0" y="46"/>
                        </a:moveTo>
                        <a:lnTo>
                          <a:pt x="19" y="57"/>
                        </a:lnTo>
                        <a:lnTo>
                          <a:pt x="97" y="12"/>
                        </a:lnTo>
                        <a:lnTo>
                          <a:pt x="77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DDDA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52" name="Freeform 3107">
                    <a:extLst>
                      <a:ext uri="{FF2B5EF4-FFF2-40B4-BE49-F238E27FC236}">
                        <a16:creationId xmlns:a16="http://schemas.microsoft.com/office/drawing/2014/main" id="{5E8AB76F-3744-4744-8508-67C2C11DEC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9" y="3262"/>
                    <a:ext cx="19" cy="33"/>
                  </a:xfrm>
                  <a:custGeom>
                    <a:avLst/>
                    <a:gdLst>
                      <a:gd name="T0" fmla="*/ 0 w 19"/>
                      <a:gd name="T1" fmla="*/ 0 h 33"/>
                      <a:gd name="T2" fmla="*/ 0 w 19"/>
                      <a:gd name="T3" fmla="*/ 21 h 33"/>
                      <a:gd name="T4" fmla="*/ 19 w 19"/>
                      <a:gd name="T5" fmla="*/ 33 h 33"/>
                      <a:gd name="T6" fmla="*/ 19 w 19"/>
                      <a:gd name="T7" fmla="*/ 11 h 33"/>
                      <a:gd name="T8" fmla="*/ 0 w 19"/>
                      <a:gd name="T9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9" h="33">
                        <a:moveTo>
                          <a:pt x="0" y="0"/>
                        </a:moveTo>
                        <a:lnTo>
                          <a:pt x="0" y="21"/>
                        </a:lnTo>
                        <a:lnTo>
                          <a:pt x="19" y="33"/>
                        </a:lnTo>
                        <a:lnTo>
                          <a:pt x="19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A897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53" name="Rectangle 3108">
                    <a:extLst>
                      <a:ext uri="{FF2B5EF4-FFF2-40B4-BE49-F238E27FC236}">
                        <a16:creationId xmlns:a16="http://schemas.microsoft.com/office/drawing/2014/main" id="{8716A5A4-C1E7-4EDE-8DBF-06FC0BEA4E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2" y="3264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54" name="Rectangle 3109">
                    <a:extLst>
                      <a:ext uri="{FF2B5EF4-FFF2-40B4-BE49-F238E27FC236}">
                        <a16:creationId xmlns:a16="http://schemas.microsoft.com/office/drawing/2014/main" id="{6890F0F9-1796-4C7C-A6B9-A2416BA119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8" y="3267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55" name="Rectangle 3110">
                    <a:extLst>
                      <a:ext uri="{FF2B5EF4-FFF2-40B4-BE49-F238E27FC236}">
                        <a16:creationId xmlns:a16="http://schemas.microsoft.com/office/drawing/2014/main" id="{B450CBEB-D892-4CB5-A347-61EBB21B5C0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9" y="3267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56" name="Rectangle 3111">
                    <a:extLst>
                      <a:ext uri="{FF2B5EF4-FFF2-40B4-BE49-F238E27FC236}">
                        <a16:creationId xmlns:a16="http://schemas.microsoft.com/office/drawing/2014/main" id="{D1275D97-BFB6-4672-9019-5AE56A9B57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8" y="3265"/>
                    <a:ext cx="2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57" name="Freeform 3112">
                    <a:extLst>
                      <a:ext uri="{FF2B5EF4-FFF2-40B4-BE49-F238E27FC236}">
                        <a16:creationId xmlns:a16="http://schemas.microsoft.com/office/drawing/2014/main" id="{D9EC0D9D-5EA3-4726-B133-0425E09C0B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5" y="3264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58" name="Rectangle 3113">
                    <a:extLst>
                      <a:ext uri="{FF2B5EF4-FFF2-40B4-BE49-F238E27FC236}">
                        <a16:creationId xmlns:a16="http://schemas.microsoft.com/office/drawing/2014/main" id="{46D94B67-D3F9-4717-A181-64FA2EAE43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6" y="3265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59" name="Freeform 3114">
                    <a:extLst>
                      <a:ext uri="{FF2B5EF4-FFF2-40B4-BE49-F238E27FC236}">
                        <a16:creationId xmlns:a16="http://schemas.microsoft.com/office/drawing/2014/main" id="{70B4A027-3EE4-47AA-9655-F89A911D75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9" y="3267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60" name="Rectangle 3115">
                    <a:extLst>
                      <a:ext uri="{FF2B5EF4-FFF2-40B4-BE49-F238E27FC236}">
                        <a16:creationId xmlns:a16="http://schemas.microsoft.com/office/drawing/2014/main" id="{691469DB-867E-4295-8A11-E055241D1C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8" y="3267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61" name="Rectangle 3116">
                    <a:extLst>
                      <a:ext uri="{FF2B5EF4-FFF2-40B4-BE49-F238E27FC236}">
                        <a16:creationId xmlns:a16="http://schemas.microsoft.com/office/drawing/2014/main" id="{E43D71AF-5325-46AF-B26A-F9ED9BE54C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3" y="3264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62" name="Line 3117">
                    <a:extLst>
                      <a:ext uri="{FF2B5EF4-FFF2-40B4-BE49-F238E27FC236}">
                        <a16:creationId xmlns:a16="http://schemas.microsoft.com/office/drawing/2014/main" id="{7B42C687-9F56-45D1-8EB8-90109E4FE2A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39" y="3246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63" name="Line 3118">
                    <a:extLst>
                      <a:ext uri="{FF2B5EF4-FFF2-40B4-BE49-F238E27FC236}">
                        <a16:creationId xmlns:a16="http://schemas.microsoft.com/office/drawing/2014/main" id="{CB9C9F64-6E5E-48F8-8984-32CB108F584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39" y="3246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64" name="Rectangle 3119">
                    <a:extLst>
                      <a:ext uri="{FF2B5EF4-FFF2-40B4-BE49-F238E27FC236}">
                        <a16:creationId xmlns:a16="http://schemas.microsoft.com/office/drawing/2014/main" id="{D5FEC4C4-FA31-4127-94CF-71579D35B3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9" y="3246"/>
                    <a:ext cx="1" cy="2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65" name="Freeform 3120">
                    <a:extLst>
                      <a:ext uri="{FF2B5EF4-FFF2-40B4-BE49-F238E27FC236}">
                        <a16:creationId xmlns:a16="http://schemas.microsoft.com/office/drawing/2014/main" id="{7468560E-9D85-41AE-86AE-D5B5EE5291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1" y="324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66" name="Freeform 3121">
                    <a:extLst>
                      <a:ext uri="{FF2B5EF4-FFF2-40B4-BE49-F238E27FC236}">
                        <a16:creationId xmlns:a16="http://schemas.microsoft.com/office/drawing/2014/main" id="{7CEED500-DB7F-47EF-BBFA-96188D3E95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1" y="324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67" name="Rectangle 3122">
                    <a:extLst>
                      <a:ext uri="{FF2B5EF4-FFF2-40B4-BE49-F238E27FC236}">
                        <a16:creationId xmlns:a16="http://schemas.microsoft.com/office/drawing/2014/main" id="{6D0C1DD4-A188-4557-B122-AD0CF9C9CE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3" y="3261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68" name="Rectangle 3123">
                    <a:extLst>
                      <a:ext uri="{FF2B5EF4-FFF2-40B4-BE49-F238E27FC236}">
                        <a16:creationId xmlns:a16="http://schemas.microsoft.com/office/drawing/2014/main" id="{903D8094-85B6-46E6-9B06-9A79A354A5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1" y="3250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69" name="Rectangle 3124">
                    <a:extLst>
                      <a:ext uri="{FF2B5EF4-FFF2-40B4-BE49-F238E27FC236}">
                        <a16:creationId xmlns:a16="http://schemas.microsoft.com/office/drawing/2014/main" id="{697315EF-F45C-4C79-AC98-3520EC98A2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0" y="3259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70" name="Freeform 3125">
                    <a:extLst>
                      <a:ext uri="{FF2B5EF4-FFF2-40B4-BE49-F238E27FC236}">
                        <a16:creationId xmlns:a16="http://schemas.microsoft.com/office/drawing/2014/main" id="{91C0EF5B-C963-4C7C-A843-98500CC8D7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2" y="325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71" name="Rectangle 3126">
                    <a:extLst>
                      <a:ext uri="{FF2B5EF4-FFF2-40B4-BE49-F238E27FC236}">
                        <a16:creationId xmlns:a16="http://schemas.microsoft.com/office/drawing/2014/main" id="{A9AE9536-2498-49F5-B877-D07DF4966D5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2" y="3251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72" name="Rectangle 3127">
                    <a:extLst>
                      <a:ext uri="{FF2B5EF4-FFF2-40B4-BE49-F238E27FC236}">
                        <a16:creationId xmlns:a16="http://schemas.microsoft.com/office/drawing/2014/main" id="{91C67D83-F0FD-47EC-A3B9-A94D2C9CD2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2" y="3259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73" name="Rectangle 3128">
                    <a:extLst>
                      <a:ext uri="{FF2B5EF4-FFF2-40B4-BE49-F238E27FC236}">
                        <a16:creationId xmlns:a16="http://schemas.microsoft.com/office/drawing/2014/main" id="{51B4733A-D34D-49EB-86A5-CDFCD2AC65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9" y="3246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74" name="Rectangle 3129">
                    <a:extLst>
                      <a:ext uri="{FF2B5EF4-FFF2-40B4-BE49-F238E27FC236}">
                        <a16:creationId xmlns:a16="http://schemas.microsoft.com/office/drawing/2014/main" id="{5AD4F528-2C0D-4F85-95A3-4DA80BF2591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9" y="3248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75" name="Rectangle 3130">
                    <a:extLst>
                      <a:ext uri="{FF2B5EF4-FFF2-40B4-BE49-F238E27FC236}">
                        <a16:creationId xmlns:a16="http://schemas.microsoft.com/office/drawing/2014/main" id="{A301AB3E-367A-40BC-A103-C26F7C3101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1" y="3248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76" name="Freeform 3131">
                    <a:extLst>
                      <a:ext uri="{FF2B5EF4-FFF2-40B4-BE49-F238E27FC236}">
                        <a16:creationId xmlns:a16="http://schemas.microsoft.com/office/drawing/2014/main" id="{2165D6B4-B7FF-4AA8-93A6-5FB2FA3667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1" y="325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77" name="Freeform 3132">
                    <a:extLst>
                      <a:ext uri="{FF2B5EF4-FFF2-40B4-BE49-F238E27FC236}">
                        <a16:creationId xmlns:a16="http://schemas.microsoft.com/office/drawing/2014/main" id="{45AC1D2A-4E2E-4FEB-AD2A-46E40385F3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1" y="325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78" name="Rectangle 3133">
                    <a:extLst>
                      <a:ext uri="{FF2B5EF4-FFF2-40B4-BE49-F238E27FC236}">
                        <a16:creationId xmlns:a16="http://schemas.microsoft.com/office/drawing/2014/main" id="{17B36C0F-6155-4BB7-9268-0346CE44683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2" y="3251"/>
                    <a:ext cx="1" cy="2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79" name="Rectangle 3134">
                    <a:extLst>
                      <a:ext uri="{FF2B5EF4-FFF2-40B4-BE49-F238E27FC236}">
                        <a16:creationId xmlns:a16="http://schemas.microsoft.com/office/drawing/2014/main" id="{AAFC34D9-A605-46DC-9A15-B947AF1185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8" y="3267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80" name="Rectangle 3135">
                    <a:extLst>
                      <a:ext uri="{FF2B5EF4-FFF2-40B4-BE49-F238E27FC236}">
                        <a16:creationId xmlns:a16="http://schemas.microsoft.com/office/drawing/2014/main" id="{201749B7-3A33-479F-838D-C84BF29E3A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6" y="3264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81" name="Line 3136">
                    <a:extLst>
                      <a:ext uri="{FF2B5EF4-FFF2-40B4-BE49-F238E27FC236}">
                        <a16:creationId xmlns:a16="http://schemas.microsoft.com/office/drawing/2014/main" id="{63B79417-1889-4E74-B1E3-B76C3FCBD9B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83" y="3261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82" name="Line 3137">
                    <a:extLst>
                      <a:ext uri="{FF2B5EF4-FFF2-40B4-BE49-F238E27FC236}">
                        <a16:creationId xmlns:a16="http://schemas.microsoft.com/office/drawing/2014/main" id="{D64547FA-0F34-45DA-B4C7-FB50D3E7AB8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83" y="3261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83" name="Freeform 3138">
                    <a:extLst>
                      <a:ext uri="{FF2B5EF4-FFF2-40B4-BE49-F238E27FC236}">
                        <a16:creationId xmlns:a16="http://schemas.microsoft.com/office/drawing/2014/main" id="{9BE223A3-D672-4502-A964-7C5F593B5A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8" y="3264"/>
                    <a:ext cx="2" cy="1"/>
                  </a:xfrm>
                  <a:custGeom>
                    <a:avLst/>
                    <a:gdLst>
                      <a:gd name="T0" fmla="*/ 0 w 2"/>
                      <a:gd name="T1" fmla="*/ 1 h 1"/>
                      <a:gd name="T2" fmla="*/ 0 w 2"/>
                      <a:gd name="T3" fmla="*/ 1 h 1"/>
                      <a:gd name="T4" fmla="*/ 2 w 2"/>
                      <a:gd name="T5" fmla="*/ 0 h 1"/>
                      <a:gd name="T6" fmla="*/ 0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2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84" name="Rectangle 3139">
                    <a:extLst>
                      <a:ext uri="{FF2B5EF4-FFF2-40B4-BE49-F238E27FC236}">
                        <a16:creationId xmlns:a16="http://schemas.microsoft.com/office/drawing/2014/main" id="{0C2EBA68-9F54-4660-B4A5-BE375E70C6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6" y="3262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85" name="Rectangle 3140">
                    <a:extLst>
                      <a:ext uri="{FF2B5EF4-FFF2-40B4-BE49-F238E27FC236}">
                        <a16:creationId xmlns:a16="http://schemas.microsoft.com/office/drawing/2014/main" id="{E7D0DE93-3BF2-43C1-8E68-04CA2DA7F3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5" y="3262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86" name="Rectangle 3141">
                    <a:extLst>
                      <a:ext uri="{FF2B5EF4-FFF2-40B4-BE49-F238E27FC236}">
                        <a16:creationId xmlns:a16="http://schemas.microsoft.com/office/drawing/2014/main" id="{EB5FB0E6-E14A-4F8B-9C69-D108D85FE7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5" y="3262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87" name="Freeform 3142">
                    <a:extLst>
                      <a:ext uri="{FF2B5EF4-FFF2-40B4-BE49-F238E27FC236}">
                        <a16:creationId xmlns:a16="http://schemas.microsoft.com/office/drawing/2014/main" id="{65AD429C-80EC-48F4-A417-29326D6ED2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0" y="3267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88" name="Rectangle 3143">
                    <a:extLst>
                      <a:ext uri="{FF2B5EF4-FFF2-40B4-BE49-F238E27FC236}">
                        <a16:creationId xmlns:a16="http://schemas.microsoft.com/office/drawing/2014/main" id="{1F6058A0-9903-4775-8642-6758443205B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8" y="3265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89" name="Freeform 3144">
                    <a:extLst>
                      <a:ext uri="{FF2B5EF4-FFF2-40B4-BE49-F238E27FC236}">
                        <a16:creationId xmlns:a16="http://schemas.microsoft.com/office/drawing/2014/main" id="{76001525-DF3B-46B4-9394-578CEF9C80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6" y="3262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2 h 2"/>
                      <a:gd name="T3" fmla="*/ 0 h 2"/>
                      <a:gd name="T4" fmla="*/ 0 h 2"/>
                      <a:gd name="T5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90" name="Rectangle 3145">
                    <a:extLst>
                      <a:ext uri="{FF2B5EF4-FFF2-40B4-BE49-F238E27FC236}">
                        <a16:creationId xmlns:a16="http://schemas.microsoft.com/office/drawing/2014/main" id="{66E8E36D-9EDD-46E8-B041-0F569FE6C1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8" y="3267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91" name="Rectangle 3146">
                    <a:extLst>
                      <a:ext uri="{FF2B5EF4-FFF2-40B4-BE49-F238E27FC236}">
                        <a16:creationId xmlns:a16="http://schemas.microsoft.com/office/drawing/2014/main" id="{950B11D3-1957-4134-B64D-569A23FE86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8" y="3265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92" name="Rectangle 3147">
                    <a:extLst>
                      <a:ext uri="{FF2B5EF4-FFF2-40B4-BE49-F238E27FC236}">
                        <a16:creationId xmlns:a16="http://schemas.microsoft.com/office/drawing/2014/main" id="{5A611A63-D286-4D88-BE0A-5512FE199D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1" y="3267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93" name="Rectangle 3148">
                    <a:extLst>
                      <a:ext uri="{FF2B5EF4-FFF2-40B4-BE49-F238E27FC236}">
                        <a16:creationId xmlns:a16="http://schemas.microsoft.com/office/drawing/2014/main" id="{913D52E2-4963-47DD-B26B-DF80E8B864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4" y="3264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94" name="Freeform 3149">
                    <a:extLst>
                      <a:ext uri="{FF2B5EF4-FFF2-40B4-BE49-F238E27FC236}">
                        <a16:creationId xmlns:a16="http://schemas.microsoft.com/office/drawing/2014/main" id="{62F1252A-AAF1-4F6E-9E8F-31675E0AD5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0" y="3267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95" name="Rectangle 3150">
                    <a:extLst>
                      <a:ext uri="{FF2B5EF4-FFF2-40B4-BE49-F238E27FC236}">
                        <a16:creationId xmlns:a16="http://schemas.microsoft.com/office/drawing/2014/main" id="{9A908161-9C7B-4580-A167-90152EBAF8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0" y="3269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96" name="Freeform 3151">
                    <a:extLst>
                      <a:ext uri="{FF2B5EF4-FFF2-40B4-BE49-F238E27FC236}">
                        <a16:creationId xmlns:a16="http://schemas.microsoft.com/office/drawing/2014/main" id="{CBBE3704-0F78-4880-A7C0-1D517D8E74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3" y="3265"/>
                    <a:ext cx="2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1 w 1"/>
                      <a:gd name="T5" fmla="*/ 1 h 1"/>
                      <a:gd name="T6" fmla="*/ 0 w 1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1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97" name="Freeform 3152">
                    <a:extLst>
                      <a:ext uri="{FF2B5EF4-FFF2-40B4-BE49-F238E27FC236}">
                        <a16:creationId xmlns:a16="http://schemas.microsoft.com/office/drawing/2014/main" id="{837F6C08-6F2E-467F-87E3-41817D1C7F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53" y="3259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98" name="Freeform 3153">
                    <a:extLst>
                      <a:ext uri="{FF2B5EF4-FFF2-40B4-BE49-F238E27FC236}">
                        <a16:creationId xmlns:a16="http://schemas.microsoft.com/office/drawing/2014/main" id="{AF420B55-D2DD-4A73-A3D2-C2D90D439F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52" y="3259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99" name="Freeform 3154">
                    <a:extLst>
                      <a:ext uri="{FF2B5EF4-FFF2-40B4-BE49-F238E27FC236}">
                        <a16:creationId xmlns:a16="http://schemas.microsoft.com/office/drawing/2014/main" id="{25A01DD9-AB29-49C9-91AF-043D5589FF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50" y="325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00" name="Freeform 3155">
                    <a:extLst>
                      <a:ext uri="{FF2B5EF4-FFF2-40B4-BE49-F238E27FC236}">
                        <a16:creationId xmlns:a16="http://schemas.microsoft.com/office/drawing/2014/main" id="{E63113FD-994D-4B19-A907-205A0A63F8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55" y="3261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01" name="Freeform 3156">
                    <a:extLst>
                      <a:ext uri="{FF2B5EF4-FFF2-40B4-BE49-F238E27FC236}">
                        <a16:creationId xmlns:a16="http://schemas.microsoft.com/office/drawing/2014/main" id="{50C76DD1-3D9E-4032-8565-24961E5059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53" y="3259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02" name="Freeform 3157">
                    <a:extLst>
                      <a:ext uri="{FF2B5EF4-FFF2-40B4-BE49-F238E27FC236}">
                        <a16:creationId xmlns:a16="http://schemas.microsoft.com/office/drawing/2014/main" id="{262B30DD-A043-4707-9338-4F95464534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7" y="3246"/>
                    <a:ext cx="28" cy="16"/>
                  </a:xfrm>
                  <a:custGeom>
                    <a:avLst/>
                    <a:gdLst>
                      <a:gd name="T0" fmla="*/ 8 w 18"/>
                      <a:gd name="T1" fmla="*/ 9 h 10"/>
                      <a:gd name="T2" fmla="*/ 9 w 18"/>
                      <a:gd name="T3" fmla="*/ 9 h 10"/>
                      <a:gd name="T4" fmla="*/ 9 w 18"/>
                      <a:gd name="T5" fmla="*/ 9 h 10"/>
                      <a:gd name="T6" fmla="*/ 9 w 18"/>
                      <a:gd name="T7" fmla="*/ 8 h 10"/>
                      <a:gd name="T8" fmla="*/ 10 w 18"/>
                      <a:gd name="T9" fmla="*/ 8 h 10"/>
                      <a:gd name="T10" fmla="*/ 10 w 18"/>
                      <a:gd name="T11" fmla="*/ 8 h 10"/>
                      <a:gd name="T12" fmla="*/ 11 w 18"/>
                      <a:gd name="T13" fmla="*/ 8 h 10"/>
                      <a:gd name="T14" fmla="*/ 11 w 18"/>
                      <a:gd name="T15" fmla="*/ 8 h 10"/>
                      <a:gd name="T16" fmla="*/ 11 w 18"/>
                      <a:gd name="T17" fmla="*/ 8 h 10"/>
                      <a:gd name="T18" fmla="*/ 12 w 18"/>
                      <a:gd name="T19" fmla="*/ 7 h 10"/>
                      <a:gd name="T20" fmla="*/ 13 w 18"/>
                      <a:gd name="T21" fmla="*/ 6 h 10"/>
                      <a:gd name="T22" fmla="*/ 16 w 18"/>
                      <a:gd name="T23" fmla="*/ 4 h 10"/>
                      <a:gd name="T24" fmla="*/ 16 w 18"/>
                      <a:gd name="T25" fmla="*/ 4 h 10"/>
                      <a:gd name="T26" fmla="*/ 16 w 18"/>
                      <a:gd name="T27" fmla="*/ 3 h 10"/>
                      <a:gd name="T28" fmla="*/ 16 w 18"/>
                      <a:gd name="T29" fmla="*/ 3 h 10"/>
                      <a:gd name="T30" fmla="*/ 17 w 18"/>
                      <a:gd name="T31" fmla="*/ 2 h 10"/>
                      <a:gd name="T32" fmla="*/ 17 w 18"/>
                      <a:gd name="T33" fmla="*/ 2 h 10"/>
                      <a:gd name="T34" fmla="*/ 17 w 18"/>
                      <a:gd name="T35" fmla="*/ 2 h 10"/>
                      <a:gd name="T36" fmla="*/ 17 w 18"/>
                      <a:gd name="T37" fmla="*/ 2 h 10"/>
                      <a:gd name="T38" fmla="*/ 17 w 18"/>
                      <a:gd name="T39" fmla="*/ 1 h 10"/>
                      <a:gd name="T40" fmla="*/ 17 w 18"/>
                      <a:gd name="T41" fmla="*/ 1 h 10"/>
                      <a:gd name="T42" fmla="*/ 17 w 18"/>
                      <a:gd name="T43" fmla="*/ 1 h 10"/>
                      <a:gd name="T44" fmla="*/ 17 w 18"/>
                      <a:gd name="T45" fmla="*/ 1 h 10"/>
                      <a:gd name="T46" fmla="*/ 18 w 18"/>
                      <a:gd name="T47" fmla="*/ 1 h 10"/>
                      <a:gd name="T48" fmla="*/ 18 w 18"/>
                      <a:gd name="T49" fmla="*/ 1 h 10"/>
                      <a:gd name="T50" fmla="*/ 18 w 18"/>
                      <a:gd name="T51" fmla="*/ 0 h 10"/>
                      <a:gd name="T52" fmla="*/ 0 w 18"/>
                      <a:gd name="T53" fmla="*/ 10 h 10"/>
                      <a:gd name="T54" fmla="*/ 1 w 18"/>
                      <a:gd name="T55" fmla="*/ 10 h 10"/>
                      <a:gd name="T56" fmla="*/ 8 w 18"/>
                      <a:gd name="T57" fmla="*/ 9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18" h="10">
                        <a:moveTo>
                          <a:pt x="8" y="9"/>
                        </a:moveTo>
                        <a:cubicBezTo>
                          <a:pt x="9" y="9"/>
                          <a:pt x="9" y="9"/>
                          <a:pt x="9" y="9"/>
                        </a:cubicBezTo>
                        <a:cubicBezTo>
                          <a:pt x="9" y="9"/>
                          <a:pt x="9" y="9"/>
                          <a:pt x="9" y="9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1" y="8"/>
                          <a:pt x="11" y="8"/>
                          <a:pt x="11" y="8"/>
                        </a:cubicBezTo>
                        <a:cubicBezTo>
                          <a:pt x="11" y="8"/>
                          <a:pt x="11" y="8"/>
                          <a:pt x="11" y="8"/>
                        </a:cubicBezTo>
                        <a:cubicBezTo>
                          <a:pt x="11" y="8"/>
                          <a:pt x="11" y="8"/>
                          <a:pt x="11" y="8"/>
                        </a:cubicBezTo>
                        <a:cubicBezTo>
                          <a:pt x="12" y="7"/>
                          <a:pt x="12" y="7"/>
                          <a:pt x="12" y="7"/>
                        </a:cubicBezTo>
                        <a:cubicBezTo>
                          <a:pt x="12" y="7"/>
                          <a:pt x="13" y="7"/>
                          <a:pt x="13" y="6"/>
                        </a:cubicBezTo>
                        <a:cubicBezTo>
                          <a:pt x="14" y="6"/>
                          <a:pt x="15" y="5"/>
                          <a:pt x="16" y="4"/>
                        </a:cubicBezTo>
                        <a:cubicBezTo>
                          <a:pt x="16" y="4"/>
                          <a:pt x="16" y="4"/>
                          <a:pt x="16" y="4"/>
                        </a:cubicBezTo>
                        <a:cubicBezTo>
                          <a:pt x="16" y="3"/>
                          <a:pt x="16" y="3"/>
                          <a:pt x="16" y="3"/>
                        </a:cubicBezTo>
                        <a:cubicBezTo>
                          <a:pt x="16" y="3"/>
                          <a:pt x="16" y="3"/>
                          <a:pt x="16" y="3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8" y="1"/>
                          <a:pt x="18" y="1"/>
                          <a:pt x="18" y="1"/>
                        </a:cubicBezTo>
                        <a:cubicBezTo>
                          <a:pt x="18" y="1"/>
                          <a:pt x="18" y="1"/>
                          <a:pt x="18" y="1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1" y="10"/>
                          <a:pt x="1" y="10"/>
                          <a:pt x="1" y="10"/>
                        </a:cubicBezTo>
                        <a:cubicBezTo>
                          <a:pt x="3" y="10"/>
                          <a:pt x="6" y="10"/>
                          <a:pt x="8" y="9"/>
                        </a:cubicBez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03" name="Freeform 3158">
                    <a:extLst>
                      <a:ext uri="{FF2B5EF4-FFF2-40B4-BE49-F238E27FC236}">
                        <a16:creationId xmlns:a16="http://schemas.microsoft.com/office/drawing/2014/main" id="{46EC0828-CB4E-4AAB-90E2-9E10E10175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3" y="3261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04" name="Rectangle 3159">
                    <a:extLst>
                      <a:ext uri="{FF2B5EF4-FFF2-40B4-BE49-F238E27FC236}">
                        <a16:creationId xmlns:a16="http://schemas.microsoft.com/office/drawing/2014/main" id="{A2D14AB6-E86C-47EB-B3FB-FCF83916CC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6" y="3262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05" name="Rectangle 3160">
                    <a:extLst>
                      <a:ext uri="{FF2B5EF4-FFF2-40B4-BE49-F238E27FC236}">
                        <a16:creationId xmlns:a16="http://schemas.microsoft.com/office/drawing/2014/main" id="{453F606E-950F-4C6B-AE0C-C0FC755831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5" y="3262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06" name="Rectangle 3161">
                    <a:extLst>
                      <a:ext uri="{FF2B5EF4-FFF2-40B4-BE49-F238E27FC236}">
                        <a16:creationId xmlns:a16="http://schemas.microsoft.com/office/drawing/2014/main" id="{FCAA9C5F-4997-44B1-A761-0698BE5DDF7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5" y="3262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07" name="Rectangle 3162">
                    <a:extLst>
                      <a:ext uri="{FF2B5EF4-FFF2-40B4-BE49-F238E27FC236}">
                        <a16:creationId xmlns:a16="http://schemas.microsoft.com/office/drawing/2014/main" id="{C8962C3E-DEA8-4F7B-B26C-FEF9B078E8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62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08" name="Freeform 3163">
                    <a:extLst>
                      <a:ext uri="{FF2B5EF4-FFF2-40B4-BE49-F238E27FC236}">
                        <a16:creationId xmlns:a16="http://schemas.microsoft.com/office/drawing/2014/main" id="{1BEC41F5-9EDA-4CE8-ADEC-FB08C3D621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6" y="326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09" name="Rectangle 3164">
                    <a:extLst>
                      <a:ext uri="{FF2B5EF4-FFF2-40B4-BE49-F238E27FC236}">
                        <a16:creationId xmlns:a16="http://schemas.microsoft.com/office/drawing/2014/main" id="{708AF48A-A459-41D4-A08A-7B41A14843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6" y="3264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10" name="Rectangle 3165">
                    <a:extLst>
                      <a:ext uri="{FF2B5EF4-FFF2-40B4-BE49-F238E27FC236}">
                        <a16:creationId xmlns:a16="http://schemas.microsoft.com/office/drawing/2014/main" id="{266D4DA1-274D-45B2-B185-C22A629169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6" y="3264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11" name="Rectangle 3166">
                    <a:extLst>
                      <a:ext uri="{FF2B5EF4-FFF2-40B4-BE49-F238E27FC236}">
                        <a16:creationId xmlns:a16="http://schemas.microsoft.com/office/drawing/2014/main" id="{A7D15B3C-F530-400D-B88C-8058CFCACD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8" y="3265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12" name="Rectangle 3167">
                    <a:extLst>
                      <a:ext uri="{FF2B5EF4-FFF2-40B4-BE49-F238E27FC236}">
                        <a16:creationId xmlns:a16="http://schemas.microsoft.com/office/drawing/2014/main" id="{54EBDF76-9F96-480B-8289-D6D2DDF451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8" y="3265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13" name="Rectangle 3168">
                    <a:extLst>
                      <a:ext uri="{FF2B5EF4-FFF2-40B4-BE49-F238E27FC236}">
                        <a16:creationId xmlns:a16="http://schemas.microsoft.com/office/drawing/2014/main" id="{4996D331-9519-402F-95D7-617A292D53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8" y="3272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14" name="Rectangle 3169">
                    <a:extLst>
                      <a:ext uri="{FF2B5EF4-FFF2-40B4-BE49-F238E27FC236}">
                        <a16:creationId xmlns:a16="http://schemas.microsoft.com/office/drawing/2014/main" id="{93D25BBC-B64E-4A80-A241-FE4E1631D5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8" y="3265"/>
                    <a:ext cx="1" cy="2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15" name="Rectangle 3170">
                    <a:extLst>
                      <a:ext uri="{FF2B5EF4-FFF2-40B4-BE49-F238E27FC236}">
                        <a16:creationId xmlns:a16="http://schemas.microsoft.com/office/drawing/2014/main" id="{AD796B00-FFE4-48E8-BD64-E8D5441CD7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8" y="3267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16" name="Rectangle 3171">
                    <a:extLst>
                      <a:ext uri="{FF2B5EF4-FFF2-40B4-BE49-F238E27FC236}">
                        <a16:creationId xmlns:a16="http://schemas.microsoft.com/office/drawing/2014/main" id="{14CE43BB-F659-4279-9ACA-41422AB2D9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8" y="3267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17" name="Rectangle 3172">
                    <a:extLst>
                      <a:ext uri="{FF2B5EF4-FFF2-40B4-BE49-F238E27FC236}">
                        <a16:creationId xmlns:a16="http://schemas.microsoft.com/office/drawing/2014/main" id="{DDE04C47-08AF-45D5-ABCE-9D2172706A8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8" y="3267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18" name="Rectangle 3173">
                    <a:extLst>
                      <a:ext uri="{FF2B5EF4-FFF2-40B4-BE49-F238E27FC236}">
                        <a16:creationId xmlns:a16="http://schemas.microsoft.com/office/drawing/2014/main" id="{56ACFF41-9056-4D3B-BBBA-28B0629F9E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0" y="3267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19" name="Freeform 3174">
                    <a:extLst>
                      <a:ext uri="{FF2B5EF4-FFF2-40B4-BE49-F238E27FC236}">
                        <a16:creationId xmlns:a16="http://schemas.microsoft.com/office/drawing/2014/main" id="{064309C3-8BA3-4BD4-9341-57F84D9B8E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0" y="327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20" name="Rectangle 3175">
                    <a:extLst>
                      <a:ext uri="{FF2B5EF4-FFF2-40B4-BE49-F238E27FC236}">
                        <a16:creationId xmlns:a16="http://schemas.microsoft.com/office/drawing/2014/main" id="{2B169862-1252-45E9-A37E-53096BD7DA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0" y="3269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21" name="Rectangle 3176">
                    <a:extLst>
                      <a:ext uri="{FF2B5EF4-FFF2-40B4-BE49-F238E27FC236}">
                        <a16:creationId xmlns:a16="http://schemas.microsoft.com/office/drawing/2014/main" id="{A9A92372-C464-405D-83DE-8C4D14E16B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0" y="3269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22" name="Rectangle 3177">
                    <a:extLst>
                      <a:ext uri="{FF2B5EF4-FFF2-40B4-BE49-F238E27FC236}">
                        <a16:creationId xmlns:a16="http://schemas.microsoft.com/office/drawing/2014/main" id="{8A799AC2-C955-4C71-8D05-395306C79C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0" y="3269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23" name="Rectangle 3178">
                    <a:extLst>
                      <a:ext uri="{FF2B5EF4-FFF2-40B4-BE49-F238E27FC236}">
                        <a16:creationId xmlns:a16="http://schemas.microsoft.com/office/drawing/2014/main" id="{5592F01C-9D05-442A-ACD7-BC3BC338D0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0" y="3267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24" name="Rectangle 3179">
                    <a:extLst>
                      <a:ext uri="{FF2B5EF4-FFF2-40B4-BE49-F238E27FC236}">
                        <a16:creationId xmlns:a16="http://schemas.microsoft.com/office/drawing/2014/main" id="{D7863EFA-6275-4B1A-8C35-6872951605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0" y="3269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25" name="Rectangle 3180">
                    <a:extLst>
                      <a:ext uri="{FF2B5EF4-FFF2-40B4-BE49-F238E27FC236}">
                        <a16:creationId xmlns:a16="http://schemas.microsoft.com/office/drawing/2014/main" id="{79AEAEEB-A9D7-4D6B-B12F-03DA07F373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0" y="3270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26" name="Rectangle 3181">
                    <a:extLst>
                      <a:ext uri="{FF2B5EF4-FFF2-40B4-BE49-F238E27FC236}">
                        <a16:creationId xmlns:a16="http://schemas.microsoft.com/office/drawing/2014/main" id="{AD62611D-9BF2-4DBA-953A-EC46669E0F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0" y="3269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27" name="Rectangle 3182">
                    <a:extLst>
                      <a:ext uri="{FF2B5EF4-FFF2-40B4-BE49-F238E27FC236}">
                        <a16:creationId xmlns:a16="http://schemas.microsoft.com/office/drawing/2014/main" id="{0D48FE82-E652-4731-9E31-9398AE2368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8" y="327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28" name="Rectangle 3183">
                    <a:extLst>
                      <a:ext uri="{FF2B5EF4-FFF2-40B4-BE49-F238E27FC236}">
                        <a16:creationId xmlns:a16="http://schemas.microsoft.com/office/drawing/2014/main" id="{797F9AEE-D22A-494A-8BA9-8E2FA6D6E4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1" y="326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29" name="Rectangle 3184">
                    <a:extLst>
                      <a:ext uri="{FF2B5EF4-FFF2-40B4-BE49-F238E27FC236}">
                        <a16:creationId xmlns:a16="http://schemas.microsoft.com/office/drawing/2014/main" id="{19892995-4BBE-43B3-B041-7F28123F13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0" y="327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30" name="Freeform 3185">
                    <a:extLst>
                      <a:ext uri="{FF2B5EF4-FFF2-40B4-BE49-F238E27FC236}">
                        <a16:creationId xmlns:a16="http://schemas.microsoft.com/office/drawing/2014/main" id="{297E6901-48A9-4B32-AFCA-3A5B0A7288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6" y="3264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31" name="Freeform 3186">
                    <a:extLst>
                      <a:ext uri="{FF2B5EF4-FFF2-40B4-BE49-F238E27FC236}">
                        <a16:creationId xmlns:a16="http://schemas.microsoft.com/office/drawing/2014/main" id="{0CAC881D-88E6-4103-A576-65CFCD8AB0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4" y="3265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32" name="Rectangle 3187">
                    <a:extLst>
                      <a:ext uri="{FF2B5EF4-FFF2-40B4-BE49-F238E27FC236}">
                        <a16:creationId xmlns:a16="http://schemas.microsoft.com/office/drawing/2014/main" id="{7BA0467E-7A11-4A62-A58D-7CFF365295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1" y="326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33" name="Rectangle 3188">
                    <a:extLst>
                      <a:ext uri="{FF2B5EF4-FFF2-40B4-BE49-F238E27FC236}">
                        <a16:creationId xmlns:a16="http://schemas.microsoft.com/office/drawing/2014/main" id="{A3E19ED8-1342-472D-9696-B17BAB00DF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8" y="3264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34" name="Rectangle 3189">
                    <a:extLst>
                      <a:ext uri="{FF2B5EF4-FFF2-40B4-BE49-F238E27FC236}">
                        <a16:creationId xmlns:a16="http://schemas.microsoft.com/office/drawing/2014/main" id="{71E9D6E8-7B24-4DA2-96D9-FC4AE4E9CC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6" y="3264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35" name="Freeform 3190">
                    <a:extLst>
                      <a:ext uri="{FF2B5EF4-FFF2-40B4-BE49-F238E27FC236}">
                        <a16:creationId xmlns:a16="http://schemas.microsoft.com/office/drawing/2014/main" id="{5CA20857-3E39-4298-903F-3FF235D89A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8" y="3264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36" name="Rectangle 3191">
                    <a:extLst>
                      <a:ext uri="{FF2B5EF4-FFF2-40B4-BE49-F238E27FC236}">
                        <a16:creationId xmlns:a16="http://schemas.microsoft.com/office/drawing/2014/main" id="{8BC06C5D-986E-41FD-99D0-32CDEA0861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8" y="3264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37" name="Rectangle 3192">
                    <a:extLst>
                      <a:ext uri="{FF2B5EF4-FFF2-40B4-BE49-F238E27FC236}">
                        <a16:creationId xmlns:a16="http://schemas.microsoft.com/office/drawing/2014/main" id="{8C6CC812-C3B8-4898-872B-609251CC225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9" y="3264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38" name="Rectangle 3193">
                    <a:extLst>
                      <a:ext uri="{FF2B5EF4-FFF2-40B4-BE49-F238E27FC236}">
                        <a16:creationId xmlns:a16="http://schemas.microsoft.com/office/drawing/2014/main" id="{E20136CC-AC69-4F91-8F61-01DF592E72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1" y="3262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39" name="Rectangle 3194">
                    <a:extLst>
                      <a:ext uri="{FF2B5EF4-FFF2-40B4-BE49-F238E27FC236}">
                        <a16:creationId xmlns:a16="http://schemas.microsoft.com/office/drawing/2014/main" id="{538F349D-92A4-420F-82CF-9B3D999ECD5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9" y="3264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40" name="Rectangle 3195">
                    <a:extLst>
                      <a:ext uri="{FF2B5EF4-FFF2-40B4-BE49-F238E27FC236}">
                        <a16:creationId xmlns:a16="http://schemas.microsoft.com/office/drawing/2014/main" id="{36774AE6-5704-48E6-A0F5-68E9639925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2" y="3262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41" name="Rectangle 3196">
                    <a:extLst>
                      <a:ext uri="{FF2B5EF4-FFF2-40B4-BE49-F238E27FC236}">
                        <a16:creationId xmlns:a16="http://schemas.microsoft.com/office/drawing/2014/main" id="{F0FE7317-6FFA-4555-9BE4-8AC5CA493B4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1" y="3262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42" name="Rectangle 3197">
                    <a:extLst>
                      <a:ext uri="{FF2B5EF4-FFF2-40B4-BE49-F238E27FC236}">
                        <a16:creationId xmlns:a16="http://schemas.microsoft.com/office/drawing/2014/main" id="{0FAC986F-D021-4776-8066-C1AF1AE6B7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2" y="3262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43" name="Rectangle 3198">
                    <a:extLst>
                      <a:ext uri="{FF2B5EF4-FFF2-40B4-BE49-F238E27FC236}">
                        <a16:creationId xmlns:a16="http://schemas.microsoft.com/office/drawing/2014/main" id="{193B2E6E-72AF-4604-A494-6422D45D9C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4" y="3262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44" name="Rectangle 3199">
                    <a:extLst>
                      <a:ext uri="{FF2B5EF4-FFF2-40B4-BE49-F238E27FC236}">
                        <a16:creationId xmlns:a16="http://schemas.microsoft.com/office/drawing/2014/main" id="{8581B983-CF8C-44E0-A64A-FE78C5A6C2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5" y="3262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45" name="Rectangle 3200">
                    <a:extLst>
                      <a:ext uri="{FF2B5EF4-FFF2-40B4-BE49-F238E27FC236}">
                        <a16:creationId xmlns:a16="http://schemas.microsoft.com/office/drawing/2014/main" id="{8D01D073-C0E5-4FC3-B57E-114EF62C7A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4" y="3262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46" name="Rectangle 3201">
                    <a:extLst>
                      <a:ext uri="{FF2B5EF4-FFF2-40B4-BE49-F238E27FC236}">
                        <a16:creationId xmlns:a16="http://schemas.microsoft.com/office/drawing/2014/main" id="{D3CA2C3D-0DA1-4EDF-A9D1-CDC814C31C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5" y="3262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47" name="Rectangle 3202">
                    <a:extLst>
                      <a:ext uri="{FF2B5EF4-FFF2-40B4-BE49-F238E27FC236}">
                        <a16:creationId xmlns:a16="http://schemas.microsoft.com/office/drawing/2014/main" id="{AAE00C5D-F7A2-40A4-A271-E927A4E4E1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7" y="3262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48" name="Rectangle 3203">
                    <a:extLst>
                      <a:ext uri="{FF2B5EF4-FFF2-40B4-BE49-F238E27FC236}">
                        <a16:creationId xmlns:a16="http://schemas.microsoft.com/office/drawing/2014/main" id="{A045F35E-8075-4DD0-800C-D17A363A7D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8" y="3262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49" name="Rectangle 3204">
                    <a:extLst>
                      <a:ext uri="{FF2B5EF4-FFF2-40B4-BE49-F238E27FC236}">
                        <a16:creationId xmlns:a16="http://schemas.microsoft.com/office/drawing/2014/main" id="{B378C79F-3BE4-420F-986A-A374AB35BC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7" y="3262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50" name="Rectangle 3205">
                    <a:extLst>
                      <a:ext uri="{FF2B5EF4-FFF2-40B4-BE49-F238E27FC236}">
                        <a16:creationId xmlns:a16="http://schemas.microsoft.com/office/drawing/2014/main" id="{AAB7DF8B-9668-46B7-AB96-B5DDF219C4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0" y="3262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51" name="Freeform 3206">
                    <a:extLst>
                      <a:ext uri="{FF2B5EF4-FFF2-40B4-BE49-F238E27FC236}">
                        <a16:creationId xmlns:a16="http://schemas.microsoft.com/office/drawing/2014/main" id="{9285453D-B04E-4426-B8FB-A0778E81B0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0" y="3262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52" name="Rectangle 3207">
                    <a:extLst>
                      <a:ext uri="{FF2B5EF4-FFF2-40B4-BE49-F238E27FC236}">
                        <a16:creationId xmlns:a16="http://schemas.microsoft.com/office/drawing/2014/main" id="{30CD7BC5-46AC-49AD-9682-714BBCE45B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2" y="3264"/>
                    <a:ext cx="2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53" name="Freeform 3208">
                    <a:extLst>
                      <a:ext uri="{FF2B5EF4-FFF2-40B4-BE49-F238E27FC236}">
                        <a16:creationId xmlns:a16="http://schemas.microsoft.com/office/drawing/2014/main" id="{B489ABD7-489A-4882-B9C3-DD564F29D8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3" y="3264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54" name="Rectangle 3209">
                    <a:extLst>
                      <a:ext uri="{FF2B5EF4-FFF2-40B4-BE49-F238E27FC236}">
                        <a16:creationId xmlns:a16="http://schemas.microsoft.com/office/drawing/2014/main" id="{0EDE985C-8004-4559-8445-CB7845B24D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3" y="3264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55" name="Freeform 3210">
                    <a:extLst>
                      <a:ext uri="{FF2B5EF4-FFF2-40B4-BE49-F238E27FC236}">
                        <a16:creationId xmlns:a16="http://schemas.microsoft.com/office/drawing/2014/main" id="{35A8297C-FE90-452F-A855-982FFFE3B0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6" y="3265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  <a:gd name="T3" fmla="*/ 0 w 1"/>
                      <a:gd name="T4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56" name="Freeform 3211">
                    <a:extLst>
                      <a:ext uri="{FF2B5EF4-FFF2-40B4-BE49-F238E27FC236}">
                        <a16:creationId xmlns:a16="http://schemas.microsoft.com/office/drawing/2014/main" id="{6D6FCC5A-E730-46C2-9830-7881416814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5" y="3264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57" name="Rectangle 3212">
                    <a:extLst>
                      <a:ext uri="{FF2B5EF4-FFF2-40B4-BE49-F238E27FC236}">
                        <a16:creationId xmlns:a16="http://schemas.microsoft.com/office/drawing/2014/main" id="{F4ABD653-D001-418A-8AC6-2CAD8738A4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6" y="3265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58" name="Rectangle 3213">
                    <a:extLst>
                      <a:ext uri="{FF2B5EF4-FFF2-40B4-BE49-F238E27FC236}">
                        <a16:creationId xmlns:a16="http://schemas.microsoft.com/office/drawing/2014/main" id="{61E23C35-BB3C-4DE0-8A2B-617EA80151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8" y="3267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59" name="Freeform 3214">
                    <a:extLst>
                      <a:ext uri="{FF2B5EF4-FFF2-40B4-BE49-F238E27FC236}">
                        <a16:creationId xmlns:a16="http://schemas.microsoft.com/office/drawing/2014/main" id="{EE8D79E8-4371-478C-9C32-2F8F5400FD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8" y="3265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60" name="Rectangle 3215">
                    <a:extLst>
                      <a:ext uri="{FF2B5EF4-FFF2-40B4-BE49-F238E27FC236}">
                        <a16:creationId xmlns:a16="http://schemas.microsoft.com/office/drawing/2014/main" id="{FEFA4FEC-B3E3-43B4-8F7E-E039838424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8" y="3267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61" name="Rectangle 3216">
                    <a:extLst>
                      <a:ext uri="{FF2B5EF4-FFF2-40B4-BE49-F238E27FC236}">
                        <a16:creationId xmlns:a16="http://schemas.microsoft.com/office/drawing/2014/main" id="{308948FE-D226-4B94-B88E-FA11AF03F0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6" y="3265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62" name="Freeform 3217">
                    <a:extLst>
                      <a:ext uri="{FF2B5EF4-FFF2-40B4-BE49-F238E27FC236}">
                        <a16:creationId xmlns:a16="http://schemas.microsoft.com/office/drawing/2014/main" id="{6FCEA411-65E6-41FC-BD37-F16311AD1F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8" y="327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63" name="Rectangle 3218">
                    <a:extLst>
                      <a:ext uri="{FF2B5EF4-FFF2-40B4-BE49-F238E27FC236}">
                        <a16:creationId xmlns:a16="http://schemas.microsoft.com/office/drawing/2014/main" id="{B05C54E0-BAA4-4F3A-9BE4-FF2724A9BE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9" y="3276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64" name="Rectangle 3219">
                    <a:extLst>
                      <a:ext uri="{FF2B5EF4-FFF2-40B4-BE49-F238E27FC236}">
                        <a16:creationId xmlns:a16="http://schemas.microsoft.com/office/drawing/2014/main" id="{D79CA7B2-351B-47C4-9218-61E4AC9C13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9" y="3267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51" name="Group 3421">
                  <a:extLst>
                    <a:ext uri="{FF2B5EF4-FFF2-40B4-BE49-F238E27FC236}">
                      <a16:creationId xmlns:a16="http://schemas.microsoft.com/office/drawing/2014/main" id="{3AA55B84-B37D-4FFC-9863-FC75A813234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529138" y="5005388"/>
                  <a:ext cx="319087" cy="290513"/>
                  <a:chOff x="-2853" y="3153"/>
                  <a:chExt cx="201" cy="183"/>
                </a:xfrm>
              </p:grpSpPr>
              <p:sp>
                <p:nvSpPr>
                  <p:cNvPr id="2665" name="Rectangle 3221">
                    <a:extLst>
                      <a:ext uri="{FF2B5EF4-FFF2-40B4-BE49-F238E27FC236}">
                        <a16:creationId xmlns:a16="http://schemas.microsoft.com/office/drawing/2014/main" id="{32F207BD-D6D4-45F0-A04E-4186D30C49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8" y="3267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66" name="Rectangle 3222">
                    <a:extLst>
                      <a:ext uri="{FF2B5EF4-FFF2-40B4-BE49-F238E27FC236}">
                        <a16:creationId xmlns:a16="http://schemas.microsoft.com/office/drawing/2014/main" id="{9C4904E1-1805-44A9-83BB-BFCECE6B23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9" y="3275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67" name="Freeform 3223">
                    <a:extLst>
                      <a:ext uri="{FF2B5EF4-FFF2-40B4-BE49-F238E27FC236}">
                        <a16:creationId xmlns:a16="http://schemas.microsoft.com/office/drawing/2014/main" id="{5E310830-85F8-4DD7-84B4-B34E63BCE1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9" y="327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68" name="Rectangle 3224">
                    <a:extLst>
                      <a:ext uri="{FF2B5EF4-FFF2-40B4-BE49-F238E27FC236}">
                        <a16:creationId xmlns:a16="http://schemas.microsoft.com/office/drawing/2014/main" id="{80CFFDD7-A9FB-49ED-AF38-DEFD052E87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9" y="3269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69" name="Freeform 3225">
                    <a:extLst>
                      <a:ext uri="{FF2B5EF4-FFF2-40B4-BE49-F238E27FC236}">
                        <a16:creationId xmlns:a16="http://schemas.microsoft.com/office/drawing/2014/main" id="{69644853-3239-4A8C-A81B-D4A9324A25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9" y="327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70" name="Rectangle 3226">
                    <a:extLst>
                      <a:ext uri="{FF2B5EF4-FFF2-40B4-BE49-F238E27FC236}">
                        <a16:creationId xmlns:a16="http://schemas.microsoft.com/office/drawing/2014/main" id="{28979B5D-48D9-45CF-8FC2-572698789D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1" y="3270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71" name="Rectangle 3227">
                    <a:extLst>
                      <a:ext uri="{FF2B5EF4-FFF2-40B4-BE49-F238E27FC236}">
                        <a16:creationId xmlns:a16="http://schemas.microsoft.com/office/drawing/2014/main" id="{40C5B780-F35B-4672-969C-7337E553D1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9" y="3269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72" name="Rectangle 3228">
                    <a:extLst>
                      <a:ext uri="{FF2B5EF4-FFF2-40B4-BE49-F238E27FC236}">
                        <a16:creationId xmlns:a16="http://schemas.microsoft.com/office/drawing/2014/main" id="{F5B5DEC5-3DAE-4416-BB55-73F415D81E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9" y="3270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73" name="Freeform 3229">
                    <a:extLst>
                      <a:ext uri="{FF2B5EF4-FFF2-40B4-BE49-F238E27FC236}">
                        <a16:creationId xmlns:a16="http://schemas.microsoft.com/office/drawing/2014/main" id="{EA74E6FA-301C-433A-9EB0-D0A97F8DF4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1" y="3273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74" name="Rectangle 3230">
                    <a:extLst>
                      <a:ext uri="{FF2B5EF4-FFF2-40B4-BE49-F238E27FC236}">
                        <a16:creationId xmlns:a16="http://schemas.microsoft.com/office/drawing/2014/main" id="{62977FCB-AFF9-42FE-B816-06DC1212E9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9" y="3275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75" name="Rectangle 3231">
                    <a:extLst>
                      <a:ext uri="{FF2B5EF4-FFF2-40B4-BE49-F238E27FC236}">
                        <a16:creationId xmlns:a16="http://schemas.microsoft.com/office/drawing/2014/main" id="{285B525A-4C46-4586-90B0-E7C7B60E5E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1" y="3270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76" name="Rectangle 3232">
                    <a:extLst>
                      <a:ext uri="{FF2B5EF4-FFF2-40B4-BE49-F238E27FC236}">
                        <a16:creationId xmlns:a16="http://schemas.microsoft.com/office/drawing/2014/main" id="{DF0116AC-45AF-4B14-B303-49F3410AE8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1" y="3270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77" name="Rectangle 3233">
                    <a:extLst>
                      <a:ext uri="{FF2B5EF4-FFF2-40B4-BE49-F238E27FC236}">
                        <a16:creationId xmlns:a16="http://schemas.microsoft.com/office/drawing/2014/main" id="{5741DC8A-CB02-4CAF-AE52-BE3C6892A1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1" y="3270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78" name="Rectangle 3234">
                    <a:extLst>
                      <a:ext uri="{FF2B5EF4-FFF2-40B4-BE49-F238E27FC236}">
                        <a16:creationId xmlns:a16="http://schemas.microsoft.com/office/drawing/2014/main" id="{830B0D10-A68A-4EA7-89FD-7CB61976C68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1" y="3272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79" name="Rectangle 3235">
                    <a:extLst>
                      <a:ext uri="{FF2B5EF4-FFF2-40B4-BE49-F238E27FC236}">
                        <a16:creationId xmlns:a16="http://schemas.microsoft.com/office/drawing/2014/main" id="{129131C4-C47B-42D5-BA5B-55B9BB610FB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1" y="3272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80" name="Freeform 3236">
                    <a:extLst>
                      <a:ext uri="{FF2B5EF4-FFF2-40B4-BE49-F238E27FC236}">
                        <a16:creationId xmlns:a16="http://schemas.microsoft.com/office/drawing/2014/main" id="{884D151A-7A3F-46FF-87A2-C1234E60E0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1" y="3270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81" name="Rectangle 3237">
                    <a:extLst>
                      <a:ext uri="{FF2B5EF4-FFF2-40B4-BE49-F238E27FC236}">
                        <a16:creationId xmlns:a16="http://schemas.microsoft.com/office/drawing/2014/main" id="{DCFD2F5E-F511-4F3F-A02E-E6814EC4BA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1" y="3272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82" name="Line 3238">
                    <a:extLst>
                      <a:ext uri="{FF2B5EF4-FFF2-40B4-BE49-F238E27FC236}">
                        <a16:creationId xmlns:a16="http://schemas.microsoft.com/office/drawing/2014/main" id="{B1261E32-ECDD-4BDE-B81B-ADD20C0727C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83" y="3272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83" name="Line 3239">
                    <a:extLst>
                      <a:ext uri="{FF2B5EF4-FFF2-40B4-BE49-F238E27FC236}">
                        <a16:creationId xmlns:a16="http://schemas.microsoft.com/office/drawing/2014/main" id="{4B52220A-5781-4F28-B43F-DCD8B2ADB37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83" y="3272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84" name="Line 3240">
                    <a:extLst>
                      <a:ext uri="{FF2B5EF4-FFF2-40B4-BE49-F238E27FC236}">
                        <a16:creationId xmlns:a16="http://schemas.microsoft.com/office/drawing/2014/main" id="{579195F8-44DC-465F-A094-6906D2BDB7B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83" y="3276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85" name="Line 3241">
                    <a:extLst>
                      <a:ext uri="{FF2B5EF4-FFF2-40B4-BE49-F238E27FC236}">
                        <a16:creationId xmlns:a16="http://schemas.microsoft.com/office/drawing/2014/main" id="{234EA27C-41FC-433F-9B8D-DC575A580FB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83" y="3276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86" name="Freeform 3242">
                    <a:extLst>
                      <a:ext uri="{FF2B5EF4-FFF2-40B4-BE49-F238E27FC236}">
                        <a16:creationId xmlns:a16="http://schemas.microsoft.com/office/drawing/2014/main" id="{1625DDE3-DCA5-419C-A735-F4323B23AA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8" y="327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87" name="Freeform 3243">
                    <a:extLst>
                      <a:ext uri="{FF2B5EF4-FFF2-40B4-BE49-F238E27FC236}">
                        <a16:creationId xmlns:a16="http://schemas.microsoft.com/office/drawing/2014/main" id="{1348F5B6-375B-4CA8-B7F1-0DC14C1BF3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0" y="3273"/>
                    <a:ext cx="8" cy="26"/>
                  </a:xfrm>
                  <a:custGeom>
                    <a:avLst/>
                    <a:gdLst>
                      <a:gd name="T0" fmla="*/ 8 w 8"/>
                      <a:gd name="T1" fmla="*/ 5 h 26"/>
                      <a:gd name="T2" fmla="*/ 0 w 8"/>
                      <a:gd name="T3" fmla="*/ 0 h 26"/>
                      <a:gd name="T4" fmla="*/ 0 w 8"/>
                      <a:gd name="T5" fmla="*/ 22 h 26"/>
                      <a:gd name="T6" fmla="*/ 8 w 8"/>
                      <a:gd name="T7" fmla="*/ 26 h 26"/>
                      <a:gd name="T8" fmla="*/ 8 w 8"/>
                      <a:gd name="T9" fmla="*/ 5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" h="26">
                        <a:moveTo>
                          <a:pt x="8" y="5"/>
                        </a:moveTo>
                        <a:lnTo>
                          <a:pt x="0" y="0"/>
                        </a:lnTo>
                        <a:lnTo>
                          <a:pt x="0" y="22"/>
                        </a:lnTo>
                        <a:lnTo>
                          <a:pt x="8" y="26"/>
                        </a:lnTo>
                        <a:lnTo>
                          <a:pt x="8" y="5"/>
                        </a:lnTo>
                        <a:close/>
                      </a:path>
                    </a:pathLst>
                  </a:custGeom>
                  <a:solidFill>
                    <a:srgbClr val="807F6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88" name="Freeform 3244">
                    <a:extLst>
                      <a:ext uri="{FF2B5EF4-FFF2-40B4-BE49-F238E27FC236}">
                        <a16:creationId xmlns:a16="http://schemas.microsoft.com/office/drawing/2014/main" id="{B6AD61DA-E86C-4EB7-AD0F-BD03F0EE1A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0" y="3228"/>
                    <a:ext cx="86" cy="50"/>
                  </a:xfrm>
                  <a:custGeom>
                    <a:avLst/>
                    <a:gdLst>
                      <a:gd name="T0" fmla="*/ 8 w 86"/>
                      <a:gd name="T1" fmla="*/ 50 h 50"/>
                      <a:gd name="T2" fmla="*/ 17 w 86"/>
                      <a:gd name="T3" fmla="*/ 44 h 50"/>
                      <a:gd name="T4" fmla="*/ 33 w 86"/>
                      <a:gd name="T5" fmla="*/ 34 h 50"/>
                      <a:gd name="T6" fmla="*/ 61 w 86"/>
                      <a:gd name="T7" fmla="*/ 18 h 50"/>
                      <a:gd name="T8" fmla="*/ 76 w 86"/>
                      <a:gd name="T9" fmla="*/ 9 h 50"/>
                      <a:gd name="T10" fmla="*/ 86 w 86"/>
                      <a:gd name="T11" fmla="*/ 4 h 50"/>
                      <a:gd name="T12" fmla="*/ 78 w 86"/>
                      <a:gd name="T13" fmla="*/ 0 h 50"/>
                      <a:gd name="T14" fmla="*/ 0 w 86"/>
                      <a:gd name="T15" fmla="*/ 45 h 50"/>
                      <a:gd name="T16" fmla="*/ 8 w 86"/>
                      <a:gd name="T17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6" h="50">
                        <a:moveTo>
                          <a:pt x="8" y="50"/>
                        </a:moveTo>
                        <a:lnTo>
                          <a:pt x="17" y="44"/>
                        </a:lnTo>
                        <a:lnTo>
                          <a:pt x="33" y="34"/>
                        </a:lnTo>
                        <a:lnTo>
                          <a:pt x="61" y="18"/>
                        </a:lnTo>
                        <a:lnTo>
                          <a:pt x="76" y="9"/>
                        </a:lnTo>
                        <a:lnTo>
                          <a:pt x="86" y="4"/>
                        </a:lnTo>
                        <a:lnTo>
                          <a:pt x="78" y="0"/>
                        </a:lnTo>
                        <a:lnTo>
                          <a:pt x="0" y="45"/>
                        </a:lnTo>
                        <a:lnTo>
                          <a:pt x="8" y="50"/>
                        </a:lnTo>
                        <a:close/>
                      </a:path>
                    </a:pathLst>
                  </a:custGeom>
                  <a:solidFill>
                    <a:srgbClr val="B9B49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89" name="Freeform 3245">
                    <a:extLst>
                      <a:ext uri="{FF2B5EF4-FFF2-40B4-BE49-F238E27FC236}">
                        <a16:creationId xmlns:a16="http://schemas.microsoft.com/office/drawing/2014/main" id="{D1FDB9C0-DF28-4010-BD5F-5DDA273C59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9" y="3295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90" name="Rectangle 3246">
                    <a:extLst>
                      <a:ext uri="{FF2B5EF4-FFF2-40B4-BE49-F238E27FC236}">
                        <a16:creationId xmlns:a16="http://schemas.microsoft.com/office/drawing/2014/main" id="{ACBFA09C-565D-4B8E-84BF-125343AA2E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9" y="3295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91" name="Rectangle 3247">
                    <a:extLst>
                      <a:ext uri="{FF2B5EF4-FFF2-40B4-BE49-F238E27FC236}">
                        <a16:creationId xmlns:a16="http://schemas.microsoft.com/office/drawing/2014/main" id="{C34D5064-E18B-4D8B-BCDA-F228EE334B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9" y="3295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92" name="Rectangle 3248">
                    <a:extLst>
                      <a:ext uri="{FF2B5EF4-FFF2-40B4-BE49-F238E27FC236}">
                        <a16:creationId xmlns:a16="http://schemas.microsoft.com/office/drawing/2014/main" id="{4973D0D5-56FF-45FE-9205-F24CB8F090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1" y="3294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93" name="Rectangle 3249">
                    <a:extLst>
                      <a:ext uri="{FF2B5EF4-FFF2-40B4-BE49-F238E27FC236}">
                        <a16:creationId xmlns:a16="http://schemas.microsoft.com/office/drawing/2014/main" id="{0DA7BE3B-BFA3-4507-897E-3C54B4A04B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2" y="3294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94" name="Rectangle 3250">
                    <a:extLst>
                      <a:ext uri="{FF2B5EF4-FFF2-40B4-BE49-F238E27FC236}">
                        <a16:creationId xmlns:a16="http://schemas.microsoft.com/office/drawing/2014/main" id="{BA60CA9B-6870-43B1-929F-604B616147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5" y="3294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95" name="Freeform 3251">
                    <a:extLst>
                      <a:ext uri="{FF2B5EF4-FFF2-40B4-BE49-F238E27FC236}">
                        <a16:creationId xmlns:a16="http://schemas.microsoft.com/office/drawing/2014/main" id="{9FB99EEF-611F-4D6D-9E25-0363BB7B97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7" y="3294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96" name="Freeform 3252">
                    <a:extLst>
                      <a:ext uri="{FF2B5EF4-FFF2-40B4-BE49-F238E27FC236}">
                        <a16:creationId xmlns:a16="http://schemas.microsoft.com/office/drawing/2014/main" id="{17B6D5C5-07BF-4250-A269-A9454FB198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8" y="3292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97" name="Rectangle 3253">
                    <a:extLst>
                      <a:ext uri="{FF2B5EF4-FFF2-40B4-BE49-F238E27FC236}">
                        <a16:creationId xmlns:a16="http://schemas.microsoft.com/office/drawing/2014/main" id="{4B9124F1-4AA5-480A-BB26-C78596EC12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8" y="3292"/>
                    <a:ext cx="1" cy="1"/>
                  </a:xfrm>
                  <a:prstGeom prst="rect">
                    <a:avLst/>
                  </a:pr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98" name="Rectangle 3254">
                    <a:extLst>
                      <a:ext uri="{FF2B5EF4-FFF2-40B4-BE49-F238E27FC236}">
                        <a16:creationId xmlns:a16="http://schemas.microsoft.com/office/drawing/2014/main" id="{6BCA1A99-7312-4599-94EA-058CF4277D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0" y="3292"/>
                    <a:ext cx="1" cy="1"/>
                  </a:xfrm>
                  <a:prstGeom prst="rect">
                    <a:avLst/>
                  </a:pr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99" name="Rectangle 3255">
                    <a:extLst>
                      <a:ext uri="{FF2B5EF4-FFF2-40B4-BE49-F238E27FC236}">
                        <a16:creationId xmlns:a16="http://schemas.microsoft.com/office/drawing/2014/main" id="{07FEB4A8-A331-480E-B4B1-347F8CF340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0" y="3292"/>
                    <a:ext cx="1" cy="1"/>
                  </a:xfrm>
                  <a:prstGeom prst="rect">
                    <a:avLst/>
                  </a:pr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00" name="Freeform 3256">
                    <a:extLst>
                      <a:ext uri="{FF2B5EF4-FFF2-40B4-BE49-F238E27FC236}">
                        <a16:creationId xmlns:a16="http://schemas.microsoft.com/office/drawing/2014/main" id="{1FEE495E-776D-4EB3-B88C-E9D4EE8FB6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2" y="329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01" name="Freeform 3257">
                    <a:extLst>
                      <a:ext uri="{FF2B5EF4-FFF2-40B4-BE49-F238E27FC236}">
                        <a16:creationId xmlns:a16="http://schemas.microsoft.com/office/drawing/2014/main" id="{0F510E37-8179-48B1-AE05-BF03738A76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3" y="3292"/>
                    <a:ext cx="1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  <a:gd name="T6" fmla="*/ 0 w 1"/>
                      <a:gd name="T7" fmla="*/ 1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02" name="Freeform 3258">
                    <a:extLst>
                      <a:ext uri="{FF2B5EF4-FFF2-40B4-BE49-F238E27FC236}">
                        <a16:creationId xmlns:a16="http://schemas.microsoft.com/office/drawing/2014/main" id="{FADEEBED-3EA6-43CF-A8E4-884E05D64D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1" y="3294"/>
                    <a:ext cx="5" cy="1"/>
                  </a:xfrm>
                  <a:custGeom>
                    <a:avLst/>
                    <a:gdLst>
                      <a:gd name="T0" fmla="*/ 3 w 3"/>
                      <a:gd name="T1" fmla="*/ 0 h 1"/>
                      <a:gd name="T2" fmla="*/ 0 w 3"/>
                      <a:gd name="T3" fmla="*/ 1 h 1"/>
                      <a:gd name="T4" fmla="*/ 1 w 3"/>
                      <a:gd name="T5" fmla="*/ 1 h 1"/>
                      <a:gd name="T6" fmla="*/ 1 w 3"/>
                      <a:gd name="T7" fmla="*/ 1 h 1"/>
                      <a:gd name="T8" fmla="*/ 1 w 3"/>
                      <a:gd name="T9" fmla="*/ 1 h 1"/>
                      <a:gd name="T10" fmla="*/ 2 w 3"/>
                      <a:gd name="T11" fmla="*/ 0 h 1"/>
                      <a:gd name="T12" fmla="*/ 2 w 3"/>
                      <a:gd name="T13" fmla="*/ 0 h 1"/>
                      <a:gd name="T14" fmla="*/ 2 w 3"/>
                      <a:gd name="T15" fmla="*/ 0 h 1"/>
                      <a:gd name="T16" fmla="*/ 3 w 3"/>
                      <a:gd name="T17" fmla="*/ 0 h 1"/>
                      <a:gd name="T18" fmla="*/ 3 w 3"/>
                      <a:gd name="T19" fmla="*/ 0 h 1"/>
                      <a:gd name="T20" fmla="*/ 3 w 3"/>
                      <a:gd name="T2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3" h="1">
                        <a:moveTo>
                          <a:pt x="3" y="0"/>
                        </a:moveTo>
                        <a:cubicBezTo>
                          <a:pt x="2" y="0"/>
                          <a:pt x="1" y="0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03" name="Freeform 3259">
                    <a:extLst>
                      <a:ext uri="{FF2B5EF4-FFF2-40B4-BE49-F238E27FC236}">
                        <a16:creationId xmlns:a16="http://schemas.microsoft.com/office/drawing/2014/main" id="{8E460991-8B83-46B0-8315-5ECC6916D7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5" y="3294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0 w 2"/>
                      <a:gd name="T4" fmla="*/ 0 w 2"/>
                      <a:gd name="T5" fmla="*/ 0 w 2"/>
                      <a:gd name="T6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04" name="Freeform 3260">
                    <a:extLst>
                      <a:ext uri="{FF2B5EF4-FFF2-40B4-BE49-F238E27FC236}">
                        <a16:creationId xmlns:a16="http://schemas.microsoft.com/office/drawing/2014/main" id="{BAA1031F-F8D0-4151-9FDC-A78395299F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9" y="327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05" name="Freeform 3261">
                    <a:extLst>
                      <a:ext uri="{FF2B5EF4-FFF2-40B4-BE49-F238E27FC236}">
                        <a16:creationId xmlns:a16="http://schemas.microsoft.com/office/drawing/2014/main" id="{91AC24E3-3A13-4A23-A620-FE6D778CE0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8" y="327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06" name="Rectangle 3262">
                    <a:extLst>
                      <a:ext uri="{FF2B5EF4-FFF2-40B4-BE49-F238E27FC236}">
                        <a16:creationId xmlns:a16="http://schemas.microsoft.com/office/drawing/2014/main" id="{E9A59DE5-EDBE-4A8F-B426-AF886AE965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9" y="3275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07" name="Rectangle 3263">
                    <a:extLst>
                      <a:ext uri="{FF2B5EF4-FFF2-40B4-BE49-F238E27FC236}">
                        <a16:creationId xmlns:a16="http://schemas.microsoft.com/office/drawing/2014/main" id="{6350E7E0-032C-4B50-9545-ADCBF94F30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9" y="3275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08" name="Freeform 3264">
                    <a:extLst>
                      <a:ext uri="{FF2B5EF4-FFF2-40B4-BE49-F238E27FC236}">
                        <a16:creationId xmlns:a16="http://schemas.microsoft.com/office/drawing/2014/main" id="{BD0C9BA4-2081-49A6-AAE8-FD33A4758E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1" y="3275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09" name="Freeform 3265">
                    <a:extLst>
                      <a:ext uri="{FF2B5EF4-FFF2-40B4-BE49-F238E27FC236}">
                        <a16:creationId xmlns:a16="http://schemas.microsoft.com/office/drawing/2014/main" id="{EC168400-9551-4CFA-84D3-467BCA0160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1" y="327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10" name="Freeform 3266">
                    <a:extLst>
                      <a:ext uri="{FF2B5EF4-FFF2-40B4-BE49-F238E27FC236}">
                        <a16:creationId xmlns:a16="http://schemas.microsoft.com/office/drawing/2014/main" id="{E867909D-0E2F-4C83-9265-CEEA09875E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1" y="3262"/>
                    <a:ext cx="33" cy="21"/>
                  </a:xfrm>
                  <a:custGeom>
                    <a:avLst/>
                    <a:gdLst>
                      <a:gd name="T0" fmla="*/ 19 w 21"/>
                      <a:gd name="T1" fmla="*/ 3 h 13"/>
                      <a:gd name="T2" fmla="*/ 19 w 21"/>
                      <a:gd name="T3" fmla="*/ 3 h 13"/>
                      <a:gd name="T4" fmla="*/ 18 w 21"/>
                      <a:gd name="T5" fmla="*/ 2 h 13"/>
                      <a:gd name="T6" fmla="*/ 17 w 21"/>
                      <a:gd name="T7" fmla="*/ 1 h 13"/>
                      <a:gd name="T8" fmla="*/ 16 w 21"/>
                      <a:gd name="T9" fmla="*/ 1 h 13"/>
                      <a:gd name="T10" fmla="*/ 15 w 21"/>
                      <a:gd name="T11" fmla="*/ 1 h 13"/>
                      <a:gd name="T12" fmla="*/ 15 w 21"/>
                      <a:gd name="T13" fmla="*/ 1 h 13"/>
                      <a:gd name="T14" fmla="*/ 14 w 21"/>
                      <a:gd name="T15" fmla="*/ 1 h 13"/>
                      <a:gd name="T16" fmla="*/ 14 w 21"/>
                      <a:gd name="T17" fmla="*/ 1 h 13"/>
                      <a:gd name="T18" fmla="*/ 13 w 21"/>
                      <a:gd name="T19" fmla="*/ 0 h 13"/>
                      <a:gd name="T20" fmla="*/ 12 w 21"/>
                      <a:gd name="T21" fmla="*/ 0 h 13"/>
                      <a:gd name="T22" fmla="*/ 12 w 21"/>
                      <a:gd name="T23" fmla="*/ 0 h 13"/>
                      <a:gd name="T24" fmla="*/ 11 w 21"/>
                      <a:gd name="T25" fmla="*/ 0 h 13"/>
                      <a:gd name="T26" fmla="*/ 10 w 21"/>
                      <a:gd name="T27" fmla="*/ 0 h 13"/>
                      <a:gd name="T28" fmla="*/ 10 w 21"/>
                      <a:gd name="T29" fmla="*/ 0 h 13"/>
                      <a:gd name="T30" fmla="*/ 9 w 21"/>
                      <a:gd name="T31" fmla="*/ 0 h 13"/>
                      <a:gd name="T32" fmla="*/ 8 w 21"/>
                      <a:gd name="T33" fmla="*/ 0 h 13"/>
                      <a:gd name="T34" fmla="*/ 7 w 21"/>
                      <a:gd name="T35" fmla="*/ 0 h 13"/>
                      <a:gd name="T36" fmla="*/ 7 w 21"/>
                      <a:gd name="T37" fmla="*/ 1 h 13"/>
                      <a:gd name="T38" fmla="*/ 6 w 21"/>
                      <a:gd name="T39" fmla="*/ 1 h 13"/>
                      <a:gd name="T40" fmla="*/ 6 w 21"/>
                      <a:gd name="T41" fmla="*/ 1 h 13"/>
                      <a:gd name="T42" fmla="*/ 5 w 21"/>
                      <a:gd name="T43" fmla="*/ 1 h 13"/>
                      <a:gd name="T44" fmla="*/ 4 w 21"/>
                      <a:gd name="T45" fmla="*/ 1 h 13"/>
                      <a:gd name="T46" fmla="*/ 3 w 21"/>
                      <a:gd name="T47" fmla="*/ 2 h 13"/>
                      <a:gd name="T48" fmla="*/ 3 w 21"/>
                      <a:gd name="T49" fmla="*/ 2 h 13"/>
                      <a:gd name="T50" fmla="*/ 3 w 21"/>
                      <a:gd name="T51" fmla="*/ 2 h 13"/>
                      <a:gd name="T52" fmla="*/ 2 w 21"/>
                      <a:gd name="T53" fmla="*/ 3 h 13"/>
                      <a:gd name="T54" fmla="*/ 2 w 21"/>
                      <a:gd name="T55" fmla="*/ 3 h 13"/>
                      <a:gd name="T56" fmla="*/ 2 w 21"/>
                      <a:gd name="T57" fmla="*/ 3 h 13"/>
                      <a:gd name="T58" fmla="*/ 1 w 21"/>
                      <a:gd name="T59" fmla="*/ 3 h 13"/>
                      <a:gd name="T60" fmla="*/ 1 w 21"/>
                      <a:gd name="T61" fmla="*/ 3 h 13"/>
                      <a:gd name="T62" fmla="*/ 1 w 21"/>
                      <a:gd name="T63" fmla="*/ 4 h 13"/>
                      <a:gd name="T64" fmla="*/ 1 w 21"/>
                      <a:gd name="T65" fmla="*/ 4 h 13"/>
                      <a:gd name="T66" fmla="*/ 1 w 21"/>
                      <a:gd name="T67" fmla="*/ 4 h 13"/>
                      <a:gd name="T68" fmla="*/ 1 w 21"/>
                      <a:gd name="T69" fmla="*/ 5 h 13"/>
                      <a:gd name="T70" fmla="*/ 0 w 21"/>
                      <a:gd name="T71" fmla="*/ 5 h 13"/>
                      <a:gd name="T72" fmla="*/ 0 w 21"/>
                      <a:gd name="T73" fmla="*/ 5 h 13"/>
                      <a:gd name="T74" fmla="*/ 0 w 21"/>
                      <a:gd name="T75" fmla="*/ 5 h 13"/>
                      <a:gd name="T76" fmla="*/ 0 w 21"/>
                      <a:gd name="T77" fmla="*/ 6 h 13"/>
                      <a:gd name="T78" fmla="*/ 0 w 21"/>
                      <a:gd name="T79" fmla="*/ 6 h 13"/>
                      <a:gd name="T80" fmla="*/ 0 w 21"/>
                      <a:gd name="T81" fmla="*/ 6 h 13"/>
                      <a:gd name="T82" fmla="*/ 0 w 21"/>
                      <a:gd name="T83" fmla="*/ 6 h 13"/>
                      <a:gd name="T84" fmla="*/ 0 w 21"/>
                      <a:gd name="T85" fmla="*/ 8 h 13"/>
                      <a:gd name="T86" fmla="*/ 1 w 21"/>
                      <a:gd name="T87" fmla="*/ 8 h 13"/>
                      <a:gd name="T88" fmla="*/ 1 w 21"/>
                      <a:gd name="T89" fmla="*/ 8 h 13"/>
                      <a:gd name="T90" fmla="*/ 1 w 21"/>
                      <a:gd name="T91" fmla="*/ 8 h 13"/>
                      <a:gd name="T92" fmla="*/ 1 w 21"/>
                      <a:gd name="T93" fmla="*/ 9 h 13"/>
                      <a:gd name="T94" fmla="*/ 1 w 21"/>
                      <a:gd name="T95" fmla="*/ 9 h 13"/>
                      <a:gd name="T96" fmla="*/ 2 w 21"/>
                      <a:gd name="T97" fmla="*/ 9 h 13"/>
                      <a:gd name="T98" fmla="*/ 3 w 21"/>
                      <a:gd name="T99" fmla="*/ 10 h 13"/>
                      <a:gd name="T100" fmla="*/ 21 w 21"/>
                      <a:gd name="T101" fmla="*/ 6 h 13"/>
                      <a:gd name="T102" fmla="*/ 21 w 21"/>
                      <a:gd name="T103" fmla="*/ 6 h 13"/>
                      <a:gd name="T104" fmla="*/ 21 w 21"/>
                      <a:gd name="T105" fmla="*/ 5 h 13"/>
                      <a:gd name="T106" fmla="*/ 20 w 21"/>
                      <a:gd name="T107" fmla="*/ 5 h 13"/>
                      <a:gd name="T108" fmla="*/ 20 w 21"/>
                      <a:gd name="T109" fmla="*/ 4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21" h="13">
                        <a:moveTo>
                          <a:pt x="19" y="3"/>
                        </a:move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2"/>
                          <a:pt x="18" y="2"/>
                          <a:pt x="18" y="2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2" y="9"/>
                          <a:pt x="2" y="9"/>
                          <a:pt x="2" y="9"/>
                        </a:cubicBezTo>
                        <a:cubicBezTo>
                          <a:pt x="2" y="9"/>
                          <a:pt x="2" y="9"/>
                          <a:pt x="2" y="9"/>
                        </a:cubicBezTo>
                        <a:cubicBezTo>
                          <a:pt x="2" y="9"/>
                          <a:pt x="2" y="9"/>
                          <a:pt x="2" y="9"/>
                        </a:cubicBezTo>
                        <a:cubicBezTo>
                          <a:pt x="2" y="10"/>
                          <a:pt x="3" y="10"/>
                          <a:pt x="3" y="10"/>
                        </a:cubicBezTo>
                        <a:cubicBezTo>
                          <a:pt x="7" y="13"/>
                          <a:pt x="14" y="13"/>
                          <a:pt x="18" y="10"/>
                        </a:cubicBezTo>
                        <a:cubicBezTo>
                          <a:pt x="20" y="9"/>
                          <a:pt x="21" y="8"/>
                          <a:pt x="21" y="6"/>
                        </a:cubicBezTo>
                        <a:cubicBezTo>
                          <a:pt x="21" y="6"/>
                          <a:pt x="21" y="6"/>
                          <a:pt x="21" y="6"/>
                        </a:cubicBezTo>
                        <a:cubicBezTo>
                          <a:pt x="21" y="6"/>
                          <a:pt x="21" y="6"/>
                          <a:pt x="21" y="6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lnTo>
                          <a:pt x="19" y="3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11" name="Freeform 3267">
                    <a:extLst>
                      <a:ext uri="{FF2B5EF4-FFF2-40B4-BE49-F238E27FC236}">
                        <a16:creationId xmlns:a16="http://schemas.microsoft.com/office/drawing/2014/main" id="{97CB1E19-5061-4BAC-9988-D5DD2B08AB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8" y="3276"/>
                    <a:ext cx="35" cy="19"/>
                  </a:xfrm>
                  <a:custGeom>
                    <a:avLst/>
                    <a:gdLst>
                      <a:gd name="T0" fmla="*/ 0 w 35"/>
                      <a:gd name="T1" fmla="*/ 19 h 19"/>
                      <a:gd name="T2" fmla="*/ 0 w 35"/>
                      <a:gd name="T3" fmla="*/ 19 h 19"/>
                      <a:gd name="T4" fmla="*/ 35 w 35"/>
                      <a:gd name="T5" fmla="*/ 0 h 19"/>
                      <a:gd name="T6" fmla="*/ 0 w 35"/>
                      <a:gd name="T7" fmla="*/ 19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5" h="19">
                        <a:moveTo>
                          <a:pt x="0" y="19"/>
                        </a:moveTo>
                        <a:lnTo>
                          <a:pt x="0" y="19"/>
                        </a:lnTo>
                        <a:lnTo>
                          <a:pt x="35" y="0"/>
                        </a:lnTo>
                        <a:lnTo>
                          <a:pt x="0" y="19"/>
                        </a:lnTo>
                        <a:close/>
                      </a:path>
                    </a:pathLst>
                  </a:custGeom>
                  <a:solidFill>
                    <a:srgbClr val="7CA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12" name="Rectangle 3268">
                    <a:extLst>
                      <a:ext uri="{FF2B5EF4-FFF2-40B4-BE49-F238E27FC236}">
                        <a16:creationId xmlns:a16="http://schemas.microsoft.com/office/drawing/2014/main" id="{1524215D-DB1E-4FA1-852F-E1B1CAF2802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9" y="329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13" name="Rectangle 3269">
                    <a:extLst>
                      <a:ext uri="{FF2B5EF4-FFF2-40B4-BE49-F238E27FC236}">
                        <a16:creationId xmlns:a16="http://schemas.microsoft.com/office/drawing/2014/main" id="{05A56708-EE26-43AC-A361-1D9F4BE71C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8" y="329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14" name="Rectangle 3270">
                    <a:extLst>
                      <a:ext uri="{FF2B5EF4-FFF2-40B4-BE49-F238E27FC236}">
                        <a16:creationId xmlns:a16="http://schemas.microsoft.com/office/drawing/2014/main" id="{BBA3C781-E9F1-4BC7-92A0-B1C8B7633F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9" y="3295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15" name="Rectangle 3271">
                    <a:extLst>
                      <a:ext uri="{FF2B5EF4-FFF2-40B4-BE49-F238E27FC236}">
                        <a16:creationId xmlns:a16="http://schemas.microsoft.com/office/drawing/2014/main" id="{82B17E51-F759-4062-B746-9A9ECF8C97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2" y="3294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16" name="Freeform 3272">
                    <a:extLst>
                      <a:ext uri="{FF2B5EF4-FFF2-40B4-BE49-F238E27FC236}">
                        <a16:creationId xmlns:a16="http://schemas.microsoft.com/office/drawing/2014/main" id="{346F7111-5089-4F9B-A54B-435E2854ED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1" y="3294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0 h 1"/>
                      <a:gd name="T4" fmla="*/ 2 w 2"/>
                      <a:gd name="T5" fmla="*/ 1 h 1"/>
                      <a:gd name="T6" fmla="*/ 0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17" name="Rectangle 3273">
                    <a:extLst>
                      <a:ext uri="{FF2B5EF4-FFF2-40B4-BE49-F238E27FC236}">
                        <a16:creationId xmlns:a16="http://schemas.microsoft.com/office/drawing/2014/main" id="{3FBC4BBB-1AE8-47D4-8E02-BFBDFF2E45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2" y="3294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18" name="Freeform 3274">
                    <a:extLst>
                      <a:ext uri="{FF2B5EF4-FFF2-40B4-BE49-F238E27FC236}">
                        <a16:creationId xmlns:a16="http://schemas.microsoft.com/office/drawing/2014/main" id="{FE5FC060-4997-4374-ABD4-DCDF2E5123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4" y="3294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19" name="Rectangle 3275">
                    <a:extLst>
                      <a:ext uri="{FF2B5EF4-FFF2-40B4-BE49-F238E27FC236}">
                        <a16:creationId xmlns:a16="http://schemas.microsoft.com/office/drawing/2014/main" id="{BD65174B-45B1-449A-84DE-472C98799E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4" y="3294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20" name="Rectangle 3276">
                    <a:extLst>
                      <a:ext uri="{FF2B5EF4-FFF2-40B4-BE49-F238E27FC236}">
                        <a16:creationId xmlns:a16="http://schemas.microsoft.com/office/drawing/2014/main" id="{E775EE26-61C2-4664-A463-CDED0519D8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5" y="3294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21" name="Rectangle 3277">
                    <a:extLst>
                      <a:ext uri="{FF2B5EF4-FFF2-40B4-BE49-F238E27FC236}">
                        <a16:creationId xmlns:a16="http://schemas.microsoft.com/office/drawing/2014/main" id="{3569AC72-A423-440A-A195-1B1438E6A0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7" y="3294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22" name="Rectangle 3278">
                    <a:extLst>
                      <a:ext uri="{FF2B5EF4-FFF2-40B4-BE49-F238E27FC236}">
                        <a16:creationId xmlns:a16="http://schemas.microsoft.com/office/drawing/2014/main" id="{36D5A032-B852-489B-B9E1-8A1792BB59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5" y="3294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23" name="Freeform 3279">
                    <a:extLst>
                      <a:ext uri="{FF2B5EF4-FFF2-40B4-BE49-F238E27FC236}">
                        <a16:creationId xmlns:a16="http://schemas.microsoft.com/office/drawing/2014/main" id="{BF1DEEE9-245B-41E5-8245-6045837B24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7" y="3292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24" name="Rectangle 3280">
                    <a:extLst>
                      <a:ext uri="{FF2B5EF4-FFF2-40B4-BE49-F238E27FC236}">
                        <a16:creationId xmlns:a16="http://schemas.microsoft.com/office/drawing/2014/main" id="{D82FC79E-A296-4A1B-B035-BA0704D11C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8" y="3292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25" name="Freeform 3281">
                    <a:extLst>
                      <a:ext uri="{FF2B5EF4-FFF2-40B4-BE49-F238E27FC236}">
                        <a16:creationId xmlns:a16="http://schemas.microsoft.com/office/drawing/2014/main" id="{C8315229-ED3F-44B2-9823-F88E94CE3F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0" y="3292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26" name="Rectangle 3282">
                    <a:extLst>
                      <a:ext uri="{FF2B5EF4-FFF2-40B4-BE49-F238E27FC236}">
                        <a16:creationId xmlns:a16="http://schemas.microsoft.com/office/drawing/2014/main" id="{BC466B2B-F1BB-46B5-A9B7-BC7F1E92CB2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0" y="3292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27" name="Freeform 3283">
                    <a:extLst>
                      <a:ext uri="{FF2B5EF4-FFF2-40B4-BE49-F238E27FC236}">
                        <a16:creationId xmlns:a16="http://schemas.microsoft.com/office/drawing/2014/main" id="{4423DDE2-3D66-4479-8453-49EAE8631E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3" y="3292"/>
                    <a:ext cx="1" cy="2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2 h 2"/>
                      <a:gd name="T4" fmla="*/ 1 w 1"/>
                      <a:gd name="T5" fmla="*/ 0 h 2"/>
                      <a:gd name="T6" fmla="*/ 1 w 1"/>
                      <a:gd name="T7" fmla="*/ 0 h 2"/>
                      <a:gd name="T8" fmla="*/ 1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lnTo>
                          <a:pt x="0" y="2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28" name="Freeform 3284">
                    <a:extLst>
                      <a:ext uri="{FF2B5EF4-FFF2-40B4-BE49-F238E27FC236}">
                        <a16:creationId xmlns:a16="http://schemas.microsoft.com/office/drawing/2014/main" id="{1705A214-4D92-4F64-B876-6D766754CA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2" y="3292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29" name="Rectangle 3285">
                    <a:extLst>
                      <a:ext uri="{FF2B5EF4-FFF2-40B4-BE49-F238E27FC236}">
                        <a16:creationId xmlns:a16="http://schemas.microsoft.com/office/drawing/2014/main" id="{1D9CC09B-56D0-4C8B-89EA-D2B6D7B47B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3" y="3294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30" name="Freeform 3286">
                    <a:extLst>
                      <a:ext uri="{FF2B5EF4-FFF2-40B4-BE49-F238E27FC236}">
                        <a16:creationId xmlns:a16="http://schemas.microsoft.com/office/drawing/2014/main" id="{0B4D9847-A5FB-456C-B7FF-1F425B7181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5" y="3294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31" name="Rectangle 3287">
                    <a:extLst>
                      <a:ext uri="{FF2B5EF4-FFF2-40B4-BE49-F238E27FC236}">
                        <a16:creationId xmlns:a16="http://schemas.microsoft.com/office/drawing/2014/main" id="{F1554A5A-E0B7-4573-936E-33CF29B4D4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5" y="3294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32" name="Rectangle 3288">
                    <a:extLst>
                      <a:ext uri="{FF2B5EF4-FFF2-40B4-BE49-F238E27FC236}">
                        <a16:creationId xmlns:a16="http://schemas.microsoft.com/office/drawing/2014/main" id="{7A2DB62D-CE3D-4B9B-A9D0-21DA4BF7F6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8" y="3294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33" name="Freeform 3289">
                    <a:extLst>
                      <a:ext uri="{FF2B5EF4-FFF2-40B4-BE49-F238E27FC236}">
                        <a16:creationId xmlns:a16="http://schemas.microsoft.com/office/drawing/2014/main" id="{585ABC6D-65E0-4B20-B493-B2D4315322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8" y="3294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34" name="Freeform 3290">
                    <a:extLst>
                      <a:ext uri="{FF2B5EF4-FFF2-40B4-BE49-F238E27FC236}">
                        <a16:creationId xmlns:a16="http://schemas.microsoft.com/office/drawing/2014/main" id="{3F83EDE5-A21D-4D72-B6D8-FD0B8952EE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6" y="3294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35" name="Freeform 3291">
                    <a:extLst>
                      <a:ext uri="{FF2B5EF4-FFF2-40B4-BE49-F238E27FC236}">
                        <a16:creationId xmlns:a16="http://schemas.microsoft.com/office/drawing/2014/main" id="{EBBB21B9-5C33-462B-8626-91A2D4011D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2" y="3295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36" name="Freeform 3292">
                    <a:extLst>
                      <a:ext uri="{FF2B5EF4-FFF2-40B4-BE49-F238E27FC236}">
                        <a16:creationId xmlns:a16="http://schemas.microsoft.com/office/drawing/2014/main" id="{14EA4E7D-FD09-4891-BDEB-6935E21F24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9" y="3294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0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1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37" name="Freeform 3293">
                    <a:extLst>
                      <a:ext uri="{FF2B5EF4-FFF2-40B4-BE49-F238E27FC236}">
                        <a16:creationId xmlns:a16="http://schemas.microsoft.com/office/drawing/2014/main" id="{2AAA1767-E212-46F1-8C8C-53DF14AED8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1" y="3295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0 w 2"/>
                      <a:gd name="T3" fmla="*/ 2 w 2"/>
                      <a:gd name="T4" fmla="*/ 2 w 2"/>
                      <a:gd name="T5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38" name="Freeform 3294">
                    <a:extLst>
                      <a:ext uri="{FF2B5EF4-FFF2-40B4-BE49-F238E27FC236}">
                        <a16:creationId xmlns:a16="http://schemas.microsoft.com/office/drawing/2014/main" id="{C39CC257-8F62-475E-8222-637C42089F1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783" y="3237"/>
                    <a:ext cx="100" cy="58"/>
                  </a:xfrm>
                  <a:custGeom>
                    <a:avLst/>
                    <a:gdLst>
                      <a:gd name="T0" fmla="*/ 30 w 64"/>
                      <a:gd name="T1" fmla="*/ 36 h 37"/>
                      <a:gd name="T2" fmla="*/ 32 w 64"/>
                      <a:gd name="T3" fmla="*/ 36 h 37"/>
                      <a:gd name="T4" fmla="*/ 34 w 64"/>
                      <a:gd name="T5" fmla="*/ 35 h 37"/>
                      <a:gd name="T6" fmla="*/ 35 w 64"/>
                      <a:gd name="T7" fmla="*/ 35 h 37"/>
                      <a:gd name="T8" fmla="*/ 36 w 64"/>
                      <a:gd name="T9" fmla="*/ 36 h 37"/>
                      <a:gd name="T10" fmla="*/ 37 w 64"/>
                      <a:gd name="T11" fmla="*/ 36 h 37"/>
                      <a:gd name="T12" fmla="*/ 39 w 64"/>
                      <a:gd name="T13" fmla="*/ 36 h 37"/>
                      <a:gd name="T14" fmla="*/ 41 w 64"/>
                      <a:gd name="T15" fmla="*/ 37 h 37"/>
                      <a:gd name="T16" fmla="*/ 41 w 64"/>
                      <a:gd name="T17" fmla="*/ 37 h 37"/>
                      <a:gd name="T18" fmla="*/ 61 w 64"/>
                      <a:gd name="T19" fmla="*/ 22 h 37"/>
                      <a:gd name="T20" fmla="*/ 60 w 64"/>
                      <a:gd name="T21" fmla="*/ 21 h 37"/>
                      <a:gd name="T22" fmla="*/ 60 w 64"/>
                      <a:gd name="T23" fmla="*/ 20 h 37"/>
                      <a:gd name="T24" fmla="*/ 60 w 64"/>
                      <a:gd name="T25" fmla="*/ 19 h 37"/>
                      <a:gd name="T26" fmla="*/ 61 w 64"/>
                      <a:gd name="T27" fmla="*/ 19 h 37"/>
                      <a:gd name="T28" fmla="*/ 61 w 64"/>
                      <a:gd name="T29" fmla="*/ 19 h 37"/>
                      <a:gd name="T30" fmla="*/ 61 w 64"/>
                      <a:gd name="T31" fmla="*/ 18 h 37"/>
                      <a:gd name="T32" fmla="*/ 62 w 64"/>
                      <a:gd name="T33" fmla="*/ 17 h 37"/>
                      <a:gd name="T34" fmla="*/ 63 w 64"/>
                      <a:gd name="T35" fmla="*/ 16 h 37"/>
                      <a:gd name="T36" fmla="*/ 64 w 64"/>
                      <a:gd name="T37" fmla="*/ 16 h 37"/>
                      <a:gd name="T38" fmla="*/ 28 w 64"/>
                      <a:gd name="T39" fmla="*/ 6 h 37"/>
                      <a:gd name="T40" fmla="*/ 27 w 64"/>
                      <a:gd name="T41" fmla="*/ 7 h 37"/>
                      <a:gd name="T42" fmla="*/ 27 w 64"/>
                      <a:gd name="T43" fmla="*/ 8 h 37"/>
                      <a:gd name="T44" fmla="*/ 26 w 64"/>
                      <a:gd name="T45" fmla="*/ 9 h 37"/>
                      <a:gd name="T46" fmla="*/ 22 w 64"/>
                      <a:gd name="T47" fmla="*/ 13 h 37"/>
                      <a:gd name="T48" fmla="*/ 20 w 64"/>
                      <a:gd name="T49" fmla="*/ 14 h 37"/>
                      <a:gd name="T50" fmla="*/ 19 w 64"/>
                      <a:gd name="T51" fmla="*/ 15 h 37"/>
                      <a:gd name="T52" fmla="*/ 0 w 64"/>
                      <a:gd name="T53" fmla="*/ 22 h 37"/>
                      <a:gd name="T54" fmla="*/ 46 w 64"/>
                      <a:gd name="T55" fmla="*/ 19 h 37"/>
                      <a:gd name="T56" fmla="*/ 47 w 64"/>
                      <a:gd name="T57" fmla="*/ 20 h 37"/>
                      <a:gd name="T58" fmla="*/ 48 w 64"/>
                      <a:gd name="T59" fmla="*/ 21 h 37"/>
                      <a:gd name="T60" fmla="*/ 45 w 64"/>
                      <a:gd name="T61" fmla="*/ 26 h 37"/>
                      <a:gd name="T62" fmla="*/ 29 w 64"/>
                      <a:gd name="T63" fmla="*/ 25 h 37"/>
                      <a:gd name="T64" fmla="*/ 28 w 64"/>
                      <a:gd name="T65" fmla="*/ 25 h 37"/>
                      <a:gd name="T66" fmla="*/ 28 w 64"/>
                      <a:gd name="T67" fmla="*/ 24 h 37"/>
                      <a:gd name="T68" fmla="*/ 27 w 64"/>
                      <a:gd name="T69" fmla="*/ 23 h 37"/>
                      <a:gd name="T70" fmla="*/ 27 w 64"/>
                      <a:gd name="T71" fmla="*/ 22 h 37"/>
                      <a:gd name="T72" fmla="*/ 27 w 64"/>
                      <a:gd name="T73" fmla="*/ 21 h 37"/>
                      <a:gd name="T74" fmla="*/ 27 w 64"/>
                      <a:gd name="T75" fmla="*/ 21 h 37"/>
                      <a:gd name="T76" fmla="*/ 28 w 64"/>
                      <a:gd name="T77" fmla="*/ 21 h 37"/>
                      <a:gd name="T78" fmla="*/ 28 w 64"/>
                      <a:gd name="T79" fmla="*/ 20 h 37"/>
                      <a:gd name="T80" fmla="*/ 28 w 64"/>
                      <a:gd name="T81" fmla="*/ 19 h 37"/>
                      <a:gd name="T82" fmla="*/ 29 w 64"/>
                      <a:gd name="T83" fmla="*/ 19 h 37"/>
                      <a:gd name="T84" fmla="*/ 29 w 64"/>
                      <a:gd name="T85" fmla="*/ 18 h 37"/>
                      <a:gd name="T86" fmla="*/ 30 w 64"/>
                      <a:gd name="T87" fmla="*/ 18 h 37"/>
                      <a:gd name="T88" fmla="*/ 32 w 64"/>
                      <a:gd name="T89" fmla="*/ 17 h 37"/>
                      <a:gd name="T90" fmla="*/ 33 w 64"/>
                      <a:gd name="T91" fmla="*/ 17 h 37"/>
                      <a:gd name="T92" fmla="*/ 34 w 64"/>
                      <a:gd name="T93" fmla="*/ 16 h 37"/>
                      <a:gd name="T94" fmla="*/ 36 w 64"/>
                      <a:gd name="T95" fmla="*/ 16 h 37"/>
                      <a:gd name="T96" fmla="*/ 37 w 64"/>
                      <a:gd name="T97" fmla="*/ 16 h 37"/>
                      <a:gd name="T98" fmla="*/ 38 w 64"/>
                      <a:gd name="T99" fmla="*/ 16 h 37"/>
                      <a:gd name="T100" fmla="*/ 40 w 64"/>
                      <a:gd name="T101" fmla="*/ 16 h 37"/>
                      <a:gd name="T102" fmla="*/ 41 w 64"/>
                      <a:gd name="T103" fmla="*/ 17 h 37"/>
                      <a:gd name="T104" fmla="*/ 42 w 64"/>
                      <a:gd name="T105" fmla="*/ 17 h 37"/>
                      <a:gd name="T106" fmla="*/ 43 w 64"/>
                      <a:gd name="T107" fmla="*/ 17 h 37"/>
                      <a:gd name="T108" fmla="*/ 46 w 64"/>
                      <a:gd name="T109" fmla="*/ 19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64" h="37">
                        <a:moveTo>
                          <a:pt x="26" y="37"/>
                        </a:moveTo>
                        <a:cubicBezTo>
                          <a:pt x="26" y="37"/>
                          <a:pt x="27" y="37"/>
                          <a:pt x="27" y="37"/>
                        </a:cubicBezTo>
                        <a:cubicBezTo>
                          <a:pt x="28" y="36"/>
                          <a:pt x="29" y="36"/>
                          <a:pt x="30" y="36"/>
                        </a:cubicBezTo>
                        <a:cubicBezTo>
                          <a:pt x="30" y="36"/>
                          <a:pt x="30" y="36"/>
                          <a:pt x="30" y="36"/>
                        </a:cubicBezTo>
                        <a:cubicBezTo>
                          <a:pt x="31" y="36"/>
                          <a:pt x="31" y="36"/>
                          <a:pt x="31" y="36"/>
                        </a:cubicBezTo>
                        <a:cubicBezTo>
                          <a:pt x="31" y="36"/>
                          <a:pt x="31" y="36"/>
                          <a:pt x="31" y="36"/>
                        </a:cubicBezTo>
                        <a:cubicBezTo>
                          <a:pt x="31" y="36"/>
                          <a:pt x="31" y="36"/>
                          <a:pt x="31" y="36"/>
                        </a:cubicBezTo>
                        <a:cubicBezTo>
                          <a:pt x="32" y="36"/>
                          <a:pt x="32" y="36"/>
                          <a:pt x="32" y="36"/>
                        </a:cubicBezTo>
                        <a:cubicBezTo>
                          <a:pt x="32" y="36"/>
                          <a:pt x="33" y="36"/>
                          <a:pt x="33" y="35"/>
                        </a:cubicBezTo>
                        <a:cubicBezTo>
                          <a:pt x="33" y="35"/>
                          <a:pt x="33" y="35"/>
                          <a:pt x="33" y="35"/>
                        </a:cubicBezTo>
                        <a:cubicBezTo>
                          <a:pt x="33" y="35"/>
                          <a:pt x="33" y="35"/>
                          <a:pt x="33" y="35"/>
                        </a:cubicBezTo>
                        <a:cubicBezTo>
                          <a:pt x="34" y="35"/>
                          <a:pt x="34" y="35"/>
                          <a:pt x="34" y="35"/>
                        </a:cubicBezTo>
                        <a:cubicBezTo>
                          <a:pt x="34" y="35"/>
                          <a:pt x="34" y="35"/>
                          <a:pt x="34" y="35"/>
                        </a:cubicBezTo>
                        <a:cubicBezTo>
                          <a:pt x="34" y="35"/>
                          <a:pt x="34" y="35"/>
                          <a:pt x="34" y="35"/>
                        </a:cubicBezTo>
                        <a:cubicBezTo>
                          <a:pt x="34" y="35"/>
                          <a:pt x="34" y="35"/>
                          <a:pt x="34" y="35"/>
                        </a:cubicBezTo>
                        <a:cubicBezTo>
                          <a:pt x="35" y="35"/>
                          <a:pt x="35" y="35"/>
                          <a:pt x="35" y="35"/>
                        </a:cubicBezTo>
                        <a:cubicBezTo>
                          <a:pt x="35" y="35"/>
                          <a:pt x="35" y="35"/>
                          <a:pt x="35" y="35"/>
                        </a:cubicBezTo>
                        <a:cubicBezTo>
                          <a:pt x="35" y="35"/>
                          <a:pt x="35" y="35"/>
                          <a:pt x="35" y="35"/>
                        </a:cubicBezTo>
                        <a:cubicBezTo>
                          <a:pt x="36" y="35"/>
                          <a:pt x="36" y="35"/>
                          <a:pt x="36" y="35"/>
                        </a:cubicBezTo>
                        <a:cubicBezTo>
                          <a:pt x="36" y="36"/>
                          <a:pt x="36" y="36"/>
                          <a:pt x="36" y="36"/>
                        </a:cubicBezTo>
                        <a:cubicBezTo>
                          <a:pt x="36" y="36"/>
                          <a:pt x="36" y="36"/>
                          <a:pt x="36" y="36"/>
                        </a:cubicBezTo>
                        <a:cubicBezTo>
                          <a:pt x="37" y="36"/>
                          <a:pt x="37" y="36"/>
                          <a:pt x="37" y="36"/>
                        </a:cubicBezTo>
                        <a:cubicBezTo>
                          <a:pt x="37" y="36"/>
                          <a:pt x="37" y="36"/>
                          <a:pt x="37" y="36"/>
                        </a:cubicBezTo>
                        <a:cubicBezTo>
                          <a:pt x="37" y="36"/>
                          <a:pt x="37" y="36"/>
                          <a:pt x="37" y="36"/>
                        </a:cubicBezTo>
                        <a:cubicBezTo>
                          <a:pt x="38" y="36"/>
                          <a:pt x="38" y="36"/>
                          <a:pt x="38" y="36"/>
                        </a:cubicBezTo>
                        <a:cubicBezTo>
                          <a:pt x="38" y="36"/>
                          <a:pt x="38" y="36"/>
                          <a:pt x="38" y="36"/>
                        </a:cubicBezTo>
                        <a:cubicBezTo>
                          <a:pt x="39" y="36"/>
                          <a:pt x="39" y="36"/>
                          <a:pt x="39" y="36"/>
                        </a:cubicBezTo>
                        <a:cubicBezTo>
                          <a:pt x="39" y="36"/>
                          <a:pt x="39" y="36"/>
                          <a:pt x="39" y="36"/>
                        </a:cubicBezTo>
                        <a:cubicBezTo>
                          <a:pt x="39" y="36"/>
                          <a:pt x="39" y="36"/>
                          <a:pt x="39" y="36"/>
                        </a:cubicBezTo>
                        <a:cubicBezTo>
                          <a:pt x="40" y="36"/>
                          <a:pt x="40" y="36"/>
                          <a:pt x="40" y="36"/>
                        </a:cubicBezTo>
                        <a:cubicBezTo>
                          <a:pt x="40" y="36"/>
                          <a:pt x="40" y="36"/>
                          <a:pt x="40" y="36"/>
                        </a:cubicBezTo>
                        <a:cubicBezTo>
                          <a:pt x="41" y="37"/>
                          <a:pt x="41" y="37"/>
                          <a:pt x="41" y="37"/>
                        </a:cubicBezTo>
                        <a:cubicBezTo>
                          <a:pt x="41" y="37"/>
                          <a:pt x="41" y="37"/>
                          <a:pt x="41" y="37"/>
                        </a:cubicBezTo>
                        <a:cubicBezTo>
                          <a:pt x="41" y="37"/>
                          <a:pt x="41" y="37"/>
                          <a:pt x="41" y="37"/>
                        </a:cubicBezTo>
                        <a:cubicBezTo>
                          <a:pt x="41" y="37"/>
                          <a:pt x="41" y="37"/>
                          <a:pt x="41" y="37"/>
                        </a:cubicBezTo>
                        <a:cubicBezTo>
                          <a:pt x="41" y="37"/>
                          <a:pt x="41" y="37"/>
                          <a:pt x="41" y="37"/>
                        </a:cubicBezTo>
                        <a:cubicBezTo>
                          <a:pt x="42" y="37"/>
                          <a:pt x="42" y="37"/>
                          <a:pt x="42" y="37"/>
                        </a:cubicBezTo>
                        <a:cubicBezTo>
                          <a:pt x="42" y="37"/>
                          <a:pt x="42" y="37"/>
                          <a:pt x="42" y="37"/>
                        </a:cubicBezTo>
                        <a:cubicBezTo>
                          <a:pt x="64" y="25"/>
                          <a:pt x="64" y="25"/>
                          <a:pt x="64" y="25"/>
                        </a:cubicBezTo>
                        <a:cubicBezTo>
                          <a:pt x="62" y="24"/>
                          <a:pt x="62" y="23"/>
                          <a:pt x="61" y="22"/>
                        </a:cubicBezTo>
                        <a:cubicBezTo>
                          <a:pt x="61" y="22"/>
                          <a:pt x="61" y="22"/>
                          <a:pt x="61" y="22"/>
                        </a:cubicBezTo>
                        <a:cubicBezTo>
                          <a:pt x="61" y="22"/>
                          <a:pt x="61" y="22"/>
                          <a:pt x="61" y="22"/>
                        </a:cubicBezTo>
                        <a:cubicBezTo>
                          <a:pt x="61" y="22"/>
                          <a:pt x="61" y="21"/>
                          <a:pt x="60" y="21"/>
                        </a:cubicBezTo>
                        <a:cubicBezTo>
                          <a:pt x="60" y="21"/>
                          <a:pt x="60" y="21"/>
                          <a:pt x="60" y="21"/>
                        </a:cubicBezTo>
                        <a:cubicBezTo>
                          <a:pt x="60" y="21"/>
                          <a:pt x="60" y="21"/>
                          <a:pt x="60" y="21"/>
                        </a:cubicBezTo>
                        <a:cubicBezTo>
                          <a:pt x="60" y="20"/>
                          <a:pt x="60" y="20"/>
                          <a:pt x="60" y="20"/>
                        </a:cubicBezTo>
                        <a:cubicBezTo>
                          <a:pt x="60" y="20"/>
                          <a:pt x="60" y="20"/>
                          <a:pt x="60" y="20"/>
                        </a:cubicBezTo>
                        <a:cubicBezTo>
                          <a:pt x="60" y="20"/>
                          <a:pt x="60" y="20"/>
                          <a:pt x="60" y="20"/>
                        </a:cubicBezTo>
                        <a:cubicBezTo>
                          <a:pt x="60" y="20"/>
                          <a:pt x="60" y="20"/>
                          <a:pt x="60" y="20"/>
                        </a:cubicBezTo>
                        <a:cubicBezTo>
                          <a:pt x="60" y="20"/>
                          <a:pt x="60" y="20"/>
                          <a:pt x="60" y="20"/>
                        </a:cubicBezTo>
                        <a:cubicBezTo>
                          <a:pt x="60" y="20"/>
                          <a:pt x="60" y="20"/>
                          <a:pt x="60" y="20"/>
                        </a:cubicBezTo>
                        <a:cubicBezTo>
                          <a:pt x="60" y="19"/>
                          <a:pt x="60" y="19"/>
                          <a:pt x="60" y="19"/>
                        </a:cubicBezTo>
                        <a:cubicBezTo>
                          <a:pt x="60" y="19"/>
                          <a:pt x="60" y="19"/>
                          <a:pt x="60" y="19"/>
                        </a:cubicBezTo>
                        <a:cubicBezTo>
                          <a:pt x="60" y="19"/>
                          <a:pt x="60" y="19"/>
                          <a:pt x="60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2" y="17"/>
                          <a:pt x="62" y="17"/>
                          <a:pt x="62" y="17"/>
                        </a:cubicBezTo>
                        <a:cubicBezTo>
                          <a:pt x="62" y="17"/>
                          <a:pt x="62" y="17"/>
                          <a:pt x="62" y="17"/>
                        </a:cubicBezTo>
                        <a:cubicBezTo>
                          <a:pt x="62" y="17"/>
                          <a:pt x="62" y="17"/>
                          <a:pt x="62" y="17"/>
                        </a:cubicBezTo>
                        <a:cubicBezTo>
                          <a:pt x="62" y="17"/>
                          <a:pt x="62" y="17"/>
                          <a:pt x="62" y="17"/>
                        </a:cubicBezTo>
                        <a:cubicBezTo>
                          <a:pt x="62" y="16"/>
                          <a:pt x="62" y="16"/>
                          <a:pt x="62" y="16"/>
                        </a:cubicBezTo>
                        <a:cubicBezTo>
                          <a:pt x="62" y="16"/>
                          <a:pt x="62" y="16"/>
                          <a:pt x="62" y="16"/>
                        </a:cubicBezTo>
                        <a:cubicBezTo>
                          <a:pt x="63" y="16"/>
                          <a:pt x="63" y="16"/>
                          <a:pt x="63" y="16"/>
                        </a:cubicBezTo>
                        <a:cubicBezTo>
                          <a:pt x="63" y="16"/>
                          <a:pt x="63" y="16"/>
                          <a:pt x="63" y="16"/>
                        </a:cubicBezTo>
                        <a:cubicBezTo>
                          <a:pt x="63" y="16"/>
                          <a:pt x="63" y="16"/>
                          <a:pt x="63" y="16"/>
                        </a:cubicBezTo>
                        <a:cubicBezTo>
                          <a:pt x="63" y="16"/>
                          <a:pt x="63" y="16"/>
                          <a:pt x="63" y="16"/>
                        </a:cubicBezTo>
                        <a:cubicBezTo>
                          <a:pt x="64" y="16"/>
                          <a:pt x="64" y="16"/>
                          <a:pt x="64" y="16"/>
                        </a:cubicBezTo>
                        <a:cubicBezTo>
                          <a:pt x="64" y="16"/>
                          <a:pt x="64" y="16"/>
                          <a:pt x="64" y="16"/>
                        </a:cubicBezTo>
                        <a:cubicBezTo>
                          <a:pt x="64" y="15"/>
                          <a:pt x="64" y="15"/>
                          <a:pt x="64" y="15"/>
                        </a:cubicBezTo>
                        <a:cubicBezTo>
                          <a:pt x="38" y="0"/>
                          <a:pt x="38" y="0"/>
                          <a:pt x="38" y="0"/>
                        </a:cubicBezTo>
                        <a:cubicBezTo>
                          <a:pt x="28" y="6"/>
                          <a:pt x="28" y="6"/>
                          <a:pt x="28" y="6"/>
                        </a:cubicBezTo>
                        <a:cubicBezTo>
                          <a:pt x="28" y="7"/>
                          <a:pt x="28" y="7"/>
                          <a:pt x="28" y="7"/>
                        </a:cubicBezTo>
                        <a:cubicBezTo>
                          <a:pt x="28" y="7"/>
                          <a:pt x="28" y="7"/>
                          <a:pt x="28" y="7"/>
                        </a:cubicBezTo>
                        <a:cubicBezTo>
                          <a:pt x="27" y="7"/>
                          <a:pt x="27" y="7"/>
                          <a:pt x="27" y="7"/>
                        </a:cubicBezTo>
                        <a:cubicBezTo>
                          <a:pt x="27" y="7"/>
                          <a:pt x="27" y="7"/>
                          <a:pt x="27" y="7"/>
                        </a:cubicBezTo>
                        <a:cubicBezTo>
                          <a:pt x="27" y="7"/>
                          <a:pt x="27" y="7"/>
                          <a:pt x="27" y="7"/>
                        </a:cubicBezTo>
                        <a:cubicBezTo>
                          <a:pt x="27" y="7"/>
                          <a:pt x="27" y="7"/>
                          <a:pt x="27" y="7"/>
                        </a:cubicBezTo>
                        <a:cubicBezTo>
                          <a:pt x="27" y="8"/>
                          <a:pt x="27" y="8"/>
                          <a:pt x="27" y="8"/>
                        </a:cubicBezTo>
                        <a:cubicBezTo>
                          <a:pt x="27" y="8"/>
                          <a:pt x="27" y="8"/>
                          <a:pt x="27" y="8"/>
                        </a:cubicBezTo>
                        <a:cubicBezTo>
                          <a:pt x="27" y="8"/>
                          <a:pt x="27" y="8"/>
                          <a:pt x="27" y="8"/>
                        </a:cubicBezTo>
                        <a:cubicBezTo>
                          <a:pt x="27" y="8"/>
                          <a:pt x="27" y="8"/>
                          <a:pt x="27" y="8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5" y="11"/>
                          <a:pt x="24" y="12"/>
                          <a:pt x="23" y="12"/>
                        </a:cubicBezTo>
                        <a:cubicBezTo>
                          <a:pt x="23" y="13"/>
                          <a:pt x="22" y="13"/>
                          <a:pt x="22" y="13"/>
                        </a:cubicBezTo>
                        <a:cubicBezTo>
                          <a:pt x="21" y="14"/>
                          <a:pt x="21" y="14"/>
                          <a:pt x="21" y="14"/>
                        </a:cubicBezTo>
                        <a:cubicBezTo>
                          <a:pt x="21" y="14"/>
                          <a:pt x="21" y="14"/>
                          <a:pt x="21" y="14"/>
                        </a:cubicBezTo>
                        <a:cubicBezTo>
                          <a:pt x="21" y="14"/>
                          <a:pt x="21" y="14"/>
                          <a:pt x="21" y="14"/>
                        </a:cubicBezTo>
                        <a:cubicBezTo>
                          <a:pt x="20" y="14"/>
                          <a:pt x="20" y="14"/>
                          <a:pt x="20" y="14"/>
                        </a:cubicBezTo>
                        <a:cubicBezTo>
                          <a:pt x="20" y="14"/>
                          <a:pt x="20" y="14"/>
                          <a:pt x="20" y="14"/>
                        </a:cubicBezTo>
                        <a:cubicBezTo>
                          <a:pt x="19" y="14"/>
                          <a:pt x="19" y="14"/>
                          <a:pt x="19" y="14"/>
                        </a:cubicBezTo>
                        <a:cubicBezTo>
                          <a:pt x="19" y="15"/>
                          <a:pt x="19" y="15"/>
                          <a:pt x="19" y="15"/>
                        </a:cubicBezTo>
                        <a:cubicBezTo>
                          <a:pt x="19" y="15"/>
                          <a:pt x="19" y="15"/>
                          <a:pt x="19" y="15"/>
                        </a:cubicBezTo>
                        <a:cubicBezTo>
                          <a:pt x="18" y="15"/>
                          <a:pt x="18" y="15"/>
                          <a:pt x="18" y="15"/>
                        </a:cubicBezTo>
                        <a:cubicBezTo>
                          <a:pt x="16" y="16"/>
                          <a:pt x="13" y="16"/>
                          <a:pt x="11" y="16"/>
                        </a:cubicBezTo>
                        <a:cubicBezTo>
                          <a:pt x="10" y="16"/>
                          <a:pt x="10" y="16"/>
                          <a:pt x="10" y="16"/>
                        </a:cubicBezTo>
                        <a:cubicBezTo>
                          <a:pt x="0" y="22"/>
                          <a:pt x="0" y="22"/>
                          <a:pt x="0" y="22"/>
                        </a:cubicBezTo>
                        <a:lnTo>
                          <a:pt x="26" y="37"/>
                        </a:lnTo>
                        <a:close/>
                        <a:moveTo>
                          <a:pt x="46" y="19"/>
                        </a:moveTo>
                        <a:cubicBezTo>
                          <a:pt x="46" y="19"/>
                          <a:pt x="46" y="19"/>
                          <a:pt x="46" y="19"/>
                        </a:cubicBezTo>
                        <a:cubicBezTo>
                          <a:pt x="46" y="19"/>
                          <a:pt x="46" y="19"/>
                          <a:pt x="46" y="19"/>
                        </a:cubicBezTo>
                        <a:cubicBezTo>
                          <a:pt x="46" y="19"/>
                          <a:pt x="46" y="19"/>
                          <a:pt x="46" y="19"/>
                        </a:cubicBezTo>
                        <a:cubicBezTo>
                          <a:pt x="46" y="19"/>
                          <a:pt x="46" y="19"/>
                          <a:pt x="46" y="19"/>
                        </a:cubicBezTo>
                        <a:cubicBezTo>
                          <a:pt x="47" y="20"/>
                          <a:pt x="47" y="20"/>
                          <a:pt x="47" y="20"/>
                        </a:cubicBezTo>
                        <a:cubicBezTo>
                          <a:pt x="47" y="20"/>
                          <a:pt x="47" y="20"/>
                          <a:pt x="47" y="20"/>
                        </a:cubicBezTo>
                        <a:cubicBezTo>
                          <a:pt x="47" y="21"/>
                          <a:pt x="47" y="21"/>
                          <a:pt x="47" y="21"/>
                        </a:cubicBezTo>
                        <a:cubicBezTo>
                          <a:pt x="47" y="21"/>
                          <a:pt x="47" y="21"/>
                          <a:pt x="47" y="21"/>
                        </a:cubicBezTo>
                        <a:cubicBezTo>
                          <a:pt x="48" y="21"/>
                          <a:pt x="48" y="21"/>
                          <a:pt x="48" y="21"/>
                        </a:cubicBezTo>
                        <a:cubicBezTo>
                          <a:pt x="48" y="21"/>
                          <a:pt x="48" y="21"/>
                          <a:pt x="48" y="21"/>
                        </a:cubicBezTo>
                        <a:cubicBezTo>
                          <a:pt x="48" y="22"/>
                          <a:pt x="48" y="22"/>
                          <a:pt x="48" y="22"/>
                        </a:cubicBezTo>
                        <a:cubicBezTo>
                          <a:pt x="48" y="22"/>
                          <a:pt x="48" y="22"/>
                          <a:pt x="48" y="22"/>
                        </a:cubicBezTo>
                        <a:cubicBezTo>
                          <a:pt x="48" y="22"/>
                          <a:pt x="48" y="22"/>
                          <a:pt x="48" y="22"/>
                        </a:cubicBezTo>
                        <a:cubicBezTo>
                          <a:pt x="48" y="24"/>
                          <a:pt x="47" y="25"/>
                          <a:pt x="45" y="26"/>
                        </a:cubicBezTo>
                        <a:cubicBezTo>
                          <a:pt x="41" y="29"/>
                          <a:pt x="34" y="29"/>
                          <a:pt x="30" y="26"/>
                        </a:cubicBezTo>
                        <a:cubicBezTo>
                          <a:pt x="30" y="26"/>
                          <a:pt x="29" y="26"/>
                          <a:pt x="29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28" y="25"/>
                          <a:pt x="28" y="25"/>
                          <a:pt x="28" y="25"/>
                        </a:cubicBezTo>
                        <a:cubicBezTo>
                          <a:pt x="28" y="25"/>
                          <a:pt x="28" y="25"/>
                          <a:pt x="28" y="25"/>
                        </a:cubicBezTo>
                        <a:cubicBezTo>
                          <a:pt x="28" y="25"/>
                          <a:pt x="28" y="25"/>
                          <a:pt x="28" y="25"/>
                        </a:cubicBezTo>
                        <a:cubicBezTo>
                          <a:pt x="28" y="25"/>
                          <a:pt x="28" y="25"/>
                          <a:pt x="28" y="25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7" y="24"/>
                          <a:pt x="27" y="24"/>
                          <a:pt x="27" y="24"/>
                        </a:cubicBezTo>
                        <a:cubicBezTo>
                          <a:pt x="27" y="23"/>
                          <a:pt x="27" y="23"/>
                          <a:pt x="27" y="23"/>
                        </a:cubicBezTo>
                        <a:cubicBezTo>
                          <a:pt x="27" y="23"/>
                          <a:pt x="27" y="23"/>
                          <a:pt x="27" y="22"/>
                        </a:cubicBezTo>
                        <a:cubicBezTo>
                          <a:pt x="27" y="22"/>
                          <a:pt x="27" y="22"/>
                          <a:pt x="27" y="22"/>
                        </a:cubicBezTo>
                        <a:cubicBezTo>
                          <a:pt x="27" y="22"/>
                          <a:pt x="27" y="22"/>
                          <a:pt x="27" y="22"/>
                        </a:cubicBezTo>
                        <a:cubicBezTo>
                          <a:pt x="27" y="22"/>
                          <a:pt x="27" y="22"/>
                          <a:pt x="27" y="22"/>
                        </a:cubicBezTo>
                        <a:cubicBezTo>
                          <a:pt x="27" y="22"/>
                          <a:pt x="27" y="22"/>
                          <a:pt x="27" y="22"/>
                        </a:cubicBezTo>
                        <a:cubicBezTo>
                          <a:pt x="27" y="22"/>
                          <a:pt x="27" y="22"/>
                          <a:pt x="27" y="22"/>
                        </a:cubicBezTo>
                        <a:cubicBezTo>
                          <a:pt x="27" y="22"/>
                          <a:pt x="27" y="22"/>
                          <a:pt x="27" y="22"/>
                        </a:cubicBezTo>
                        <a:cubicBezTo>
                          <a:pt x="27" y="21"/>
                          <a:pt x="27" y="21"/>
                          <a:pt x="27" y="21"/>
                        </a:cubicBezTo>
                        <a:cubicBezTo>
                          <a:pt x="27" y="21"/>
                          <a:pt x="27" y="21"/>
                          <a:pt x="27" y="21"/>
                        </a:cubicBezTo>
                        <a:cubicBezTo>
                          <a:pt x="27" y="21"/>
                          <a:pt x="27" y="21"/>
                          <a:pt x="27" y="21"/>
                        </a:cubicBezTo>
                        <a:cubicBezTo>
                          <a:pt x="27" y="21"/>
                          <a:pt x="27" y="21"/>
                          <a:pt x="27" y="21"/>
                        </a:cubicBezTo>
                        <a:cubicBezTo>
                          <a:pt x="27" y="21"/>
                          <a:pt x="27" y="21"/>
                          <a:pt x="27" y="21"/>
                        </a:cubicBezTo>
                        <a:cubicBezTo>
                          <a:pt x="27" y="21"/>
                          <a:pt x="27" y="21"/>
                          <a:pt x="27" y="21"/>
                        </a:cubicBezTo>
                        <a:cubicBezTo>
                          <a:pt x="27" y="21"/>
                          <a:pt x="27" y="21"/>
                          <a:pt x="27" y="21"/>
                        </a:cubicBezTo>
                        <a:cubicBezTo>
                          <a:pt x="28" y="21"/>
                          <a:pt x="28" y="21"/>
                          <a:pt x="28" y="21"/>
                        </a:cubicBezTo>
                        <a:cubicBezTo>
                          <a:pt x="28" y="21"/>
                          <a:pt x="28" y="21"/>
                          <a:pt x="28" y="21"/>
                        </a:cubicBezTo>
                        <a:cubicBezTo>
                          <a:pt x="28" y="20"/>
                          <a:pt x="28" y="20"/>
                          <a:pt x="28" y="20"/>
                        </a:cubicBezTo>
                        <a:cubicBezTo>
                          <a:pt x="28" y="20"/>
                          <a:pt x="28" y="20"/>
                          <a:pt x="28" y="20"/>
                        </a:cubicBezTo>
                        <a:cubicBezTo>
                          <a:pt x="28" y="20"/>
                          <a:pt x="28" y="20"/>
                          <a:pt x="28" y="20"/>
                        </a:cubicBezTo>
                        <a:cubicBezTo>
                          <a:pt x="28" y="20"/>
                          <a:pt x="28" y="20"/>
                          <a:pt x="28" y="20"/>
                        </a:cubicBezTo>
                        <a:cubicBezTo>
                          <a:pt x="28" y="20"/>
                          <a:pt x="28" y="20"/>
                          <a:pt x="28" y="20"/>
                        </a:cubicBezTo>
                        <a:cubicBezTo>
                          <a:pt x="28" y="20"/>
                          <a:pt x="28" y="20"/>
                          <a:pt x="28" y="20"/>
                        </a:cubicBezTo>
                        <a:cubicBezTo>
                          <a:pt x="28" y="19"/>
                          <a:pt x="28" y="19"/>
                          <a:pt x="28" y="19"/>
                        </a:cubicBezTo>
                        <a:cubicBezTo>
                          <a:pt x="28" y="19"/>
                          <a:pt x="28" y="19"/>
                          <a:pt x="28" y="19"/>
                        </a:cubicBezTo>
                        <a:cubicBezTo>
                          <a:pt x="28" y="19"/>
                          <a:pt x="28" y="19"/>
                          <a:pt x="28" y="19"/>
                        </a:cubicBezTo>
                        <a:cubicBezTo>
                          <a:pt x="29" y="19"/>
                          <a:pt x="29" y="19"/>
                          <a:pt x="29" y="19"/>
                        </a:cubicBezTo>
                        <a:cubicBezTo>
                          <a:pt x="29" y="19"/>
                          <a:pt x="29" y="19"/>
                          <a:pt x="29" y="19"/>
                        </a:cubicBezTo>
                        <a:cubicBezTo>
                          <a:pt x="29" y="19"/>
                          <a:pt x="29" y="19"/>
                          <a:pt x="29" y="19"/>
                        </a:cubicBezTo>
                        <a:cubicBezTo>
                          <a:pt x="29" y="19"/>
                          <a:pt x="29" y="19"/>
                          <a:pt x="29" y="19"/>
                        </a:cubicBezTo>
                        <a:cubicBezTo>
                          <a:pt x="29" y="19"/>
                          <a:pt x="29" y="19"/>
                          <a:pt x="29" y="19"/>
                        </a:cubicBezTo>
                        <a:cubicBezTo>
                          <a:pt x="29" y="19"/>
                          <a:pt x="29" y="19"/>
                          <a:pt x="29" y="19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30" y="18"/>
                          <a:pt x="30" y="18"/>
                          <a:pt x="30" y="18"/>
                        </a:cubicBezTo>
                        <a:cubicBezTo>
                          <a:pt x="30" y="18"/>
                          <a:pt x="30" y="18"/>
                          <a:pt x="30" y="18"/>
                        </a:cubicBezTo>
                        <a:cubicBezTo>
                          <a:pt x="30" y="18"/>
                          <a:pt x="30" y="18"/>
                          <a:pt x="30" y="18"/>
                        </a:cubicBezTo>
                        <a:cubicBezTo>
                          <a:pt x="30" y="18"/>
                          <a:pt x="30" y="18"/>
                          <a:pt x="30" y="18"/>
                        </a:cubicBezTo>
                        <a:cubicBezTo>
                          <a:pt x="30" y="18"/>
                          <a:pt x="30" y="18"/>
                          <a:pt x="30" y="18"/>
                        </a:cubicBezTo>
                        <a:cubicBezTo>
                          <a:pt x="31" y="18"/>
                          <a:pt x="31" y="18"/>
                          <a:pt x="31" y="18"/>
                        </a:cubicBezTo>
                        <a:cubicBezTo>
                          <a:pt x="31" y="17"/>
                          <a:pt x="31" y="17"/>
                          <a:pt x="31" y="17"/>
                        </a:cubicBezTo>
                        <a:cubicBezTo>
                          <a:pt x="32" y="17"/>
                          <a:pt x="32" y="17"/>
                          <a:pt x="32" y="17"/>
                        </a:cubicBezTo>
                        <a:cubicBezTo>
                          <a:pt x="32" y="17"/>
                          <a:pt x="32" y="17"/>
                          <a:pt x="32" y="17"/>
                        </a:cubicBezTo>
                        <a:cubicBezTo>
                          <a:pt x="32" y="17"/>
                          <a:pt x="32" y="17"/>
                          <a:pt x="32" y="17"/>
                        </a:cubicBezTo>
                        <a:cubicBezTo>
                          <a:pt x="33" y="17"/>
                          <a:pt x="33" y="17"/>
                          <a:pt x="33" y="17"/>
                        </a:cubicBezTo>
                        <a:cubicBezTo>
                          <a:pt x="33" y="17"/>
                          <a:pt x="33" y="17"/>
                          <a:pt x="33" y="17"/>
                        </a:cubicBezTo>
                        <a:cubicBezTo>
                          <a:pt x="33" y="17"/>
                          <a:pt x="33" y="17"/>
                          <a:pt x="33" y="17"/>
                        </a:cubicBezTo>
                        <a:cubicBezTo>
                          <a:pt x="34" y="17"/>
                          <a:pt x="34" y="17"/>
                          <a:pt x="34" y="17"/>
                        </a:cubicBezTo>
                        <a:cubicBezTo>
                          <a:pt x="34" y="17"/>
                          <a:pt x="34" y="17"/>
                          <a:pt x="34" y="17"/>
                        </a:cubicBezTo>
                        <a:cubicBezTo>
                          <a:pt x="34" y="16"/>
                          <a:pt x="34" y="16"/>
                          <a:pt x="34" y="16"/>
                        </a:cubicBezTo>
                        <a:cubicBezTo>
                          <a:pt x="34" y="16"/>
                          <a:pt x="34" y="16"/>
                          <a:pt x="34" y="16"/>
                        </a:cubicBezTo>
                        <a:cubicBezTo>
                          <a:pt x="35" y="16"/>
                          <a:pt x="35" y="16"/>
                          <a:pt x="35" y="16"/>
                        </a:cubicBezTo>
                        <a:cubicBezTo>
                          <a:pt x="35" y="16"/>
                          <a:pt x="35" y="16"/>
                          <a:pt x="35" y="16"/>
                        </a:cubicBezTo>
                        <a:cubicBezTo>
                          <a:pt x="36" y="16"/>
                          <a:pt x="36" y="16"/>
                          <a:pt x="36" y="16"/>
                        </a:cubicBezTo>
                        <a:cubicBezTo>
                          <a:pt x="36" y="16"/>
                          <a:pt x="36" y="16"/>
                          <a:pt x="36" y="16"/>
                        </a:cubicBezTo>
                        <a:cubicBezTo>
                          <a:pt x="36" y="16"/>
                          <a:pt x="36" y="16"/>
                          <a:pt x="36" y="16"/>
                        </a:cubicBezTo>
                        <a:cubicBezTo>
                          <a:pt x="37" y="16"/>
                          <a:pt x="37" y="16"/>
                          <a:pt x="37" y="16"/>
                        </a:cubicBezTo>
                        <a:cubicBezTo>
                          <a:pt x="37" y="16"/>
                          <a:pt x="37" y="16"/>
                          <a:pt x="37" y="16"/>
                        </a:cubicBezTo>
                        <a:cubicBezTo>
                          <a:pt x="37" y="16"/>
                          <a:pt x="37" y="16"/>
                          <a:pt x="37" y="16"/>
                        </a:cubicBezTo>
                        <a:cubicBezTo>
                          <a:pt x="38" y="16"/>
                          <a:pt x="38" y="16"/>
                          <a:pt x="38" y="16"/>
                        </a:cubicBezTo>
                        <a:cubicBezTo>
                          <a:pt x="38" y="16"/>
                          <a:pt x="38" y="16"/>
                          <a:pt x="38" y="16"/>
                        </a:cubicBezTo>
                        <a:cubicBezTo>
                          <a:pt x="38" y="16"/>
                          <a:pt x="38" y="16"/>
                          <a:pt x="38" y="16"/>
                        </a:cubicBezTo>
                        <a:cubicBezTo>
                          <a:pt x="39" y="16"/>
                          <a:pt x="39" y="16"/>
                          <a:pt x="39" y="16"/>
                        </a:cubicBezTo>
                        <a:cubicBezTo>
                          <a:pt x="39" y="16"/>
                          <a:pt x="39" y="16"/>
                          <a:pt x="39" y="16"/>
                        </a:cubicBezTo>
                        <a:cubicBezTo>
                          <a:pt x="39" y="16"/>
                          <a:pt x="39" y="16"/>
                          <a:pt x="39" y="16"/>
                        </a:cubicBezTo>
                        <a:cubicBezTo>
                          <a:pt x="40" y="16"/>
                          <a:pt x="40" y="16"/>
                          <a:pt x="40" y="16"/>
                        </a:cubicBezTo>
                        <a:cubicBezTo>
                          <a:pt x="40" y="16"/>
                          <a:pt x="40" y="16"/>
                          <a:pt x="40" y="16"/>
                        </a:cubicBezTo>
                        <a:cubicBezTo>
                          <a:pt x="40" y="16"/>
                          <a:pt x="40" y="16"/>
                          <a:pt x="40" y="16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2" y="17"/>
                          <a:pt x="42" y="17"/>
                          <a:pt x="42" y="17"/>
                        </a:cubicBezTo>
                        <a:cubicBezTo>
                          <a:pt x="42" y="17"/>
                          <a:pt x="42" y="17"/>
                          <a:pt x="42" y="17"/>
                        </a:cubicBezTo>
                        <a:cubicBezTo>
                          <a:pt x="42" y="17"/>
                          <a:pt x="42" y="17"/>
                          <a:pt x="42" y="17"/>
                        </a:cubicBezTo>
                        <a:cubicBezTo>
                          <a:pt x="42" y="17"/>
                          <a:pt x="42" y="17"/>
                          <a:pt x="42" y="17"/>
                        </a:cubicBezTo>
                        <a:cubicBezTo>
                          <a:pt x="43" y="17"/>
                          <a:pt x="43" y="17"/>
                          <a:pt x="43" y="17"/>
                        </a:cubicBezTo>
                        <a:cubicBezTo>
                          <a:pt x="43" y="17"/>
                          <a:pt x="43" y="17"/>
                          <a:pt x="43" y="17"/>
                        </a:cubicBezTo>
                        <a:cubicBezTo>
                          <a:pt x="43" y="17"/>
                          <a:pt x="43" y="17"/>
                          <a:pt x="43" y="17"/>
                        </a:cubicBezTo>
                        <a:cubicBezTo>
                          <a:pt x="44" y="17"/>
                          <a:pt x="44" y="17"/>
                          <a:pt x="44" y="17"/>
                        </a:cubicBezTo>
                        <a:cubicBezTo>
                          <a:pt x="44" y="18"/>
                          <a:pt x="44" y="18"/>
                          <a:pt x="44" y="18"/>
                        </a:cubicBezTo>
                        <a:cubicBezTo>
                          <a:pt x="45" y="18"/>
                          <a:pt x="45" y="18"/>
                          <a:pt x="45" y="18"/>
                        </a:cubicBezTo>
                        <a:cubicBezTo>
                          <a:pt x="45" y="18"/>
                          <a:pt x="46" y="18"/>
                          <a:pt x="46" y="19"/>
                        </a:cubicBezTo>
                        <a:close/>
                      </a:path>
                    </a:pathLst>
                  </a:custGeom>
                  <a:solidFill>
                    <a:srgbClr val="9CC9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39" name="Freeform 3295">
                    <a:extLst>
                      <a:ext uri="{FF2B5EF4-FFF2-40B4-BE49-F238E27FC236}">
                        <a16:creationId xmlns:a16="http://schemas.microsoft.com/office/drawing/2014/main" id="{5C4CEAD0-24E3-4EB4-B8C6-49F3AD129A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3" y="3272"/>
                    <a:ext cx="41" cy="23"/>
                  </a:xfrm>
                  <a:custGeom>
                    <a:avLst/>
                    <a:gdLst>
                      <a:gd name="T0" fmla="*/ 41 w 41"/>
                      <a:gd name="T1" fmla="*/ 23 h 23"/>
                      <a:gd name="T2" fmla="*/ 41 w 41"/>
                      <a:gd name="T3" fmla="*/ 23 h 23"/>
                      <a:gd name="T4" fmla="*/ 0 w 41"/>
                      <a:gd name="T5" fmla="*/ 0 h 23"/>
                      <a:gd name="T6" fmla="*/ 41 w 41"/>
                      <a:gd name="T7" fmla="*/ 23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1" h="23">
                        <a:moveTo>
                          <a:pt x="41" y="23"/>
                        </a:moveTo>
                        <a:lnTo>
                          <a:pt x="41" y="23"/>
                        </a:lnTo>
                        <a:lnTo>
                          <a:pt x="0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rgbClr val="5B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40" name="Freeform 3296">
                    <a:extLst>
                      <a:ext uri="{FF2B5EF4-FFF2-40B4-BE49-F238E27FC236}">
                        <a16:creationId xmlns:a16="http://schemas.microsoft.com/office/drawing/2014/main" id="{C7E2F885-85F5-4EDE-9018-EB04602ACC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0" y="3269"/>
                    <a:ext cx="78" cy="67"/>
                  </a:xfrm>
                  <a:custGeom>
                    <a:avLst/>
                    <a:gdLst>
                      <a:gd name="T0" fmla="*/ 0 w 78"/>
                      <a:gd name="T1" fmla="*/ 45 h 67"/>
                      <a:gd name="T2" fmla="*/ 0 w 78"/>
                      <a:gd name="T3" fmla="*/ 67 h 67"/>
                      <a:gd name="T4" fmla="*/ 78 w 78"/>
                      <a:gd name="T5" fmla="*/ 22 h 67"/>
                      <a:gd name="T6" fmla="*/ 78 w 78"/>
                      <a:gd name="T7" fmla="*/ 0 h 67"/>
                      <a:gd name="T8" fmla="*/ 0 w 78"/>
                      <a:gd name="T9" fmla="*/ 45 h 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8" h="67">
                        <a:moveTo>
                          <a:pt x="0" y="45"/>
                        </a:moveTo>
                        <a:lnTo>
                          <a:pt x="0" y="67"/>
                        </a:lnTo>
                        <a:lnTo>
                          <a:pt x="78" y="22"/>
                        </a:lnTo>
                        <a:lnTo>
                          <a:pt x="78" y="0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41" name="Freeform 3297">
                    <a:extLst>
                      <a:ext uri="{FF2B5EF4-FFF2-40B4-BE49-F238E27FC236}">
                        <a16:creationId xmlns:a16="http://schemas.microsoft.com/office/drawing/2014/main" id="{05870490-8C1C-488F-AD29-583ACDCB3F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2" y="3232"/>
                    <a:ext cx="140" cy="82"/>
                  </a:xfrm>
                  <a:custGeom>
                    <a:avLst/>
                    <a:gdLst>
                      <a:gd name="T0" fmla="*/ 70 w 90"/>
                      <a:gd name="T1" fmla="*/ 18 h 52"/>
                      <a:gd name="T2" fmla="*/ 70 w 90"/>
                      <a:gd name="T3" fmla="*/ 19 h 52"/>
                      <a:gd name="T4" fmla="*/ 69 w 90"/>
                      <a:gd name="T5" fmla="*/ 19 h 52"/>
                      <a:gd name="T6" fmla="*/ 69 w 90"/>
                      <a:gd name="T7" fmla="*/ 19 h 52"/>
                      <a:gd name="T8" fmla="*/ 68 w 90"/>
                      <a:gd name="T9" fmla="*/ 19 h 52"/>
                      <a:gd name="T10" fmla="*/ 68 w 90"/>
                      <a:gd name="T11" fmla="*/ 20 h 52"/>
                      <a:gd name="T12" fmla="*/ 68 w 90"/>
                      <a:gd name="T13" fmla="*/ 20 h 52"/>
                      <a:gd name="T14" fmla="*/ 67 w 90"/>
                      <a:gd name="T15" fmla="*/ 21 h 52"/>
                      <a:gd name="T16" fmla="*/ 67 w 90"/>
                      <a:gd name="T17" fmla="*/ 21 h 52"/>
                      <a:gd name="T18" fmla="*/ 67 w 90"/>
                      <a:gd name="T19" fmla="*/ 21 h 52"/>
                      <a:gd name="T20" fmla="*/ 67 w 90"/>
                      <a:gd name="T21" fmla="*/ 22 h 52"/>
                      <a:gd name="T22" fmla="*/ 67 w 90"/>
                      <a:gd name="T23" fmla="*/ 22 h 52"/>
                      <a:gd name="T24" fmla="*/ 67 w 90"/>
                      <a:gd name="T25" fmla="*/ 22 h 52"/>
                      <a:gd name="T26" fmla="*/ 66 w 90"/>
                      <a:gd name="T27" fmla="*/ 22 h 52"/>
                      <a:gd name="T28" fmla="*/ 66 w 90"/>
                      <a:gd name="T29" fmla="*/ 23 h 52"/>
                      <a:gd name="T30" fmla="*/ 66 w 90"/>
                      <a:gd name="T31" fmla="*/ 23 h 52"/>
                      <a:gd name="T32" fmla="*/ 66 w 90"/>
                      <a:gd name="T33" fmla="*/ 23 h 52"/>
                      <a:gd name="T34" fmla="*/ 66 w 90"/>
                      <a:gd name="T35" fmla="*/ 24 h 52"/>
                      <a:gd name="T36" fmla="*/ 66 w 90"/>
                      <a:gd name="T37" fmla="*/ 24 h 52"/>
                      <a:gd name="T38" fmla="*/ 67 w 90"/>
                      <a:gd name="T39" fmla="*/ 25 h 52"/>
                      <a:gd name="T40" fmla="*/ 70 w 90"/>
                      <a:gd name="T41" fmla="*/ 28 h 52"/>
                      <a:gd name="T42" fmla="*/ 48 w 90"/>
                      <a:gd name="T43" fmla="*/ 40 h 52"/>
                      <a:gd name="T44" fmla="*/ 47 w 90"/>
                      <a:gd name="T45" fmla="*/ 40 h 52"/>
                      <a:gd name="T46" fmla="*/ 47 w 90"/>
                      <a:gd name="T47" fmla="*/ 40 h 52"/>
                      <a:gd name="T48" fmla="*/ 46 w 90"/>
                      <a:gd name="T49" fmla="*/ 39 h 52"/>
                      <a:gd name="T50" fmla="*/ 45 w 90"/>
                      <a:gd name="T51" fmla="*/ 39 h 52"/>
                      <a:gd name="T52" fmla="*/ 45 w 90"/>
                      <a:gd name="T53" fmla="*/ 39 h 52"/>
                      <a:gd name="T54" fmla="*/ 44 w 90"/>
                      <a:gd name="T55" fmla="*/ 39 h 52"/>
                      <a:gd name="T56" fmla="*/ 43 w 90"/>
                      <a:gd name="T57" fmla="*/ 39 h 52"/>
                      <a:gd name="T58" fmla="*/ 42 w 90"/>
                      <a:gd name="T59" fmla="*/ 39 h 52"/>
                      <a:gd name="T60" fmla="*/ 42 w 90"/>
                      <a:gd name="T61" fmla="*/ 38 h 52"/>
                      <a:gd name="T62" fmla="*/ 41 w 90"/>
                      <a:gd name="T63" fmla="*/ 38 h 52"/>
                      <a:gd name="T64" fmla="*/ 40 w 90"/>
                      <a:gd name="T65" fmla="*/ 38 h 52"/>
                      <a:gd name="T66" fmla="*/ 40 w 90"/>
                      <a:gd name="T67" fmla="*/ 38 h 52"/>
                      <a:gd name="T68" fmla="*/ 39 w 90"/>
                      <a:gd name="T69" fmla="*/ 38 h 52"/>
                      <a:gd name="T70" fmla="*/ 38 w 90"/>
                      <a:gd name="T71" fmla="*/ 39 h 52"/>
                      <a:gd name="T72" fmla="*/ 38 w 90"/>
                      <a:gd name="T73" fmla="*/ 39 h 52"/>
                      <a:gd name="T74" fmla="*/ 37 w 90"/>
                      <a:gd name="T75" fmla="*/ 39 h 52"/>
                      <a:gd name="T76" fmla="*/ 36 w 90"/>
                      <a:gd name="T77" fmla="*/ 39 h 52"/>
                      <a:gd name="T78" fmla="*/ 35 w 90"/>
                      <a:gd name="T79" fmla="*/ 39 h 52"/>
                      <a:gd name="T80" fmla="*/ 35 w 90"/>
                      <a:gd name="T81" fmla="*/ 39 h 52"/>
                      <a:gd name="T82" fmla="*/ 34 w 90"/>
                      <a:gd name="T83" fmla="*/ 40 h 52"/>
                      <a:gd name="T84" fmla="*/ 33 w 90"/>
                      <a:gd name="T85" fmla="*/ 40 h 52"/>
                      <a:gd name="T86" fmla="*/ 6 w 90"/>
                      <a:gd name="T87" fmla="*/ 25 h 52"/>
                      <a:gd name="T88" fmla="*/ 40 w 90"/>
                      <a:gd name="T89" fmla="*/ 52 h 52"/>
                      <a:gd name="T90" fmla="*/ 50 w 90"/>
                      <a:gd name="T91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90" h="52">
                        <a:moveTo>
                          <a:pt x="44" y="3"/>
                        </a:moveTo>
                        <a:cubicBezTo>
                          <a:pt x="70" y="18"/>
                          <a:pt x="70" y="18"/>
                          <a:pt x="70" y="18"/>
                        </a:cubicBezTo>
                        <a:cubicBezTo>
                          <a:pt x="70" y="19"/>
                          <a:pt x="70" y="19"/>
                          <a:pt x="70" y="19"/>
                        </a:cubicBezTo>
                        <a:cubicBezTo>
                          <a:pt x="70" y="19"/>
                          <a:pt x="70" y="19"/>
                          <a:pt x="70" y="19"/>
                        </a:cubicBezTo>
                        <a:cubicBezTo>
                          <a:pt x="69" y="19"/>
                          <a:pt x="69" y="19"/>
                          <a:pt x="69" y="19"/>
                        </a:cubicBezTo>
                        <a:cubicBezTo>
                          <a:pt x="69" y="19"/>
                          <a:pt x="69" y="19"/>
                          <a:pt x="69" y="19"/>
                        </a:cubicBezTo>
                        <a:cubicBezTo>
                          <a:pt x="69" y="19"/>
                          <a:pt x="69" y="19"/>
                          <a:pt x="69" y="19"/>
                        </a:cubicBezTo>
                        <a:cubicBezTo>
                          <a:pt x="69" y="19"/>
                          <a:pt x="69" y="19"/>
                          <a:pt x="69" y="19"/>
                        </a:cubicBezTo>
                        <a:cubicBezTo>
                          <a:pt x="68" y="19"/>
                          <a:pt x="68" y="19"/>
                          <a:pt x="68" y="19"/>
                        </a:cubicBezTo>
                        <a:cubicBezTo>
                          <a:pt x="68" y="19"/>
                          <a:pt x="68" y="19"/>
                          <a:pt x="68" y="19"/>
                        </a:cubicBezTo>
                        <a:cubicBezTo>
                          <a:pt x="68" y="20"/>
                          <a:pt x="68" y="20"/>
                          <a:pt x="68" y="20"/>
                        </a:cubicBezTo>
                        <a:cubicBezTo>
                          <a:pt x="68" y="20"/>
                          <a:pt x="68" y="20"/>
                          <a:pt x="68" y="20"/>
                        </a:cubicBezTo>
                        <a:cubicBezTo>
                          <a:pt x="68" y="20"/>
                          <a:pt x="68" y="20"/>
                          <a:pt x="68" y="20"/>
                        </a:cubicBezTo>
                        <a:cubicBezTo>
                          <a:pt x="68" y="20"/>
                          <a:pt x="68" y="20"/>
                          <a:pt x="68" y="20"/>
                        </a:cubicBezTo>
                        <a:cubicBezTo>
                          <a:pt x="68" y="20"/>
                          <a:pt x="68" y="20"/>
                          <a:pt x="68" y="20"/>
                        </a:cubicBezTo>
                        <a:cubicBezTo>
                          <a:pt x="67" y="21"/>
                          <a:pt x="67" y="21"/>
                          <a:pt x="67" y="21"/>
                        </a:cubicBezTo>
                        <a:cubicBezTo>
                          <a:pt x="67" y="21"/>
                          <a:pt x="67" y="21"/>
                          <a:pt x="67" y="21"/>
                        </a:cubicBezTo>
                        <a:cubicBezTo>
                          <a:pt x="67" y="21"/>
                          <a:pt x="67" y="21"/>
                          <a:pt x="67" y="21"/>
                        </a:cubicBezTo>
                        <a:cubicBezTo>
                          <a:pt x="67" y="21"/>
                          <a:pt x="67" y="21"/>
                          <a:pt x="67" y="21"/>
                        </a:cubicBezTo>
                        <a:cubicBezTo>
                          <a:pt x="67" y="21"/>
                          <a:pt x="67" y="21"/>
                          <a:pt x="67" y="21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6" y="22"/>
                          <a:pt x="66" y="22"/>
                          <a:pt x="66" y="22"/>
                        </a:cubicBezTo>
                        <a:cubicBezTo>
                          <a:pt x="66" y="22"/>
                          <a:pt x="66" y="22"/>
                          <a:pt x="66" y="22"/>
                        </a:cubicBezTo>
                        <a:cubicBezTo>
                          <a:pt x="66" y="22"/>
                          <a:pt x="66" y="22"/>
                          <a:pt x="66" y="22"/>
                        </a:cubicBezTo>
                        <a:cubicBezTo>
                          <a:pt x="66" y="23"/>
                          <a:pt x="66" y="23"/>
                          <a:pt x="66" y="23"/>
                        </a:cubicBezTo>
                        <a:cubicBezTo>
                          <a:pt x="66" y="23"/>
                          <a:pt x="66" y="23"/>
                          <a:pt x="66" y="23"/>
                        </a:cubicBezTo>
                        <a:cubicBezTo>
                          <a:pt x="66" y="23"/>
                          <a:pt x="66" y="23"/>
                          <a:pt x="66" y="23"/>
                        </a:cubicBezTo>
                        <a:cubicBezTo>
                          <a:pt x="66" y="23"/>
                          <a:pt x="66" y="23"/>
                          <a:pt x="66" y="23"/>
                        </a:cubicBezTo>
                        <a:cubicBezTo>
                          <a:pt x="66" y="23"/>
                          <a:pt x="66" y="23"/>
                          <a:pt x="66" y="23"/>
                        </a:cubicBezTo>
                        <a:cubicBezTo>
                          <a:pt x="66" y="23"/>
                          <a:pt x="66" y="23"/>
                          <a:pt x="66" y="23"/>
                        </a:cubicBezTo>
                        <a:cubicBezTo>
                          <a:pt x="66" y="24"/>
                          <a:pt x="66" y="24"/>
                          <a:pt x="66" y="24"/>
                        </a:cubicBezTo>
                        <a:cubicBezTo>
                          <a:pt x="66" y="24"/>
                          <a:pt x="66" y="24"/>
                          <a:pt x="66" y="24"/>
                        </a:cubicBezTo>
                        <a:cubicBezTo>
                          <a:pt x="66" y="24"/>
                          <a:pt x="66" y="24"/>
                          <a:pt x="66" y="24"/>
                        </a:cubicBezTo>
                        <a:cubicBezTo>
                          <a:pt x="67" y="24"/>
                          <a:pt x="67" y="25"/>
                          <a:pt x="67" y="25"/>
                        </a:cubicBezTo>
                        <a:cubicBezTo>
                          <a:pt x="67" y="25"/>
                          <a:pt x="67" y="25"/>
                          <a:pt x="67" y="25"/>
                        </a:cubicBezTo>
                        <a:cubicBezTo>
                          <a:pt x="67" y="25"/>
                          <a:pt x="67" y="25"/>
                          <a:pt x="67" y="25"/>
                        </a:cubicBezTo>
                        <a:cubicBezTo>
                          <a:pt x="68" y="26"/>
                          <a:pt x="68" y="27"/>
                          <a:pt x="70" y="28"/>
                        </a:cubicBezTo>
                        <a:cubicBezTo>
                          <a:pt x="48" y="40"/>
                          <a:pt x="48" y="40"/>
                          <a:pt x="48" y="40"/>
                        </a:cubicBezTo>
                        <a:cubicBezTo>
                          <a:pt x="48" y="40"/>
                          <a:pt x="48" y="40"/>
                          <a:pt x="48" y="40"/>
                        </a:cubicBezTo>
                        <a:cubicBezTo>
                          <a:pt x="47" y="40"/>
                          <a:pt x="47" y="40"/>
                          <a:pt x="47" y="40"/>
                        </a:cubicBezTo>
                        <a:cubicBezTo>
                          <a:pt x="47" y="40"/>
                          <a:pt x="47" y="40"/>
                          <a:pt x="47" y="40"/>
                        </a:cubicBezTo>
                        <a:cubicBezTo>
                          <a:pt x="47" y="40"/>
                          <a:pt x="47" y="40"/>
                          <a:pt x="47" y="40"/>
                        </a:cubicBezTo>
                        <a:cubicBezTo>
                          <a:pt x="47" y="40"/>
                          <a:pt x="47" y="40"/>
                          <a:pt x="47" y="40"/>
                        </a:cubicBezTo>
                        <a:cubicBezTo>
                          <a:pt x="47" y="40"/>
                          <a:pt x="47" y="40"/>
                          <a:pt x="47" y="40"/>
                        </a:cubicBezTo>
                        <a:cubicBezTo>
                          <a:pt x="46" y="39"/>
                          <a:pt x="46" y="39"/>
                          <a:pt x="46" y="39"/>
                        </a:cubicBezTo>
                        <a:cubicBezTo>
                          <a:pt x="46" y="39"/>
                          <a:pt x="46" y="39"/>
                          <a:pt x="46" y="39"/>
                        </a:cubicBezTo>
                        <a:cubicBezTo>
                          <a:pt x="45" y="39"/>
                          <a:pt x="45" y="39"/>
                          <a:pt x="45" y="39"/>
                        </a:cubicBezTo>
                        <a:cubicBezTo>
                          <a:pt x="45" y="39"/>
                          <a:pt x="45" y="39"/>
                          <a:pt x="45" y="39"/>
                        </a:cubicBezTo>
                        <a:cubicBezTo>
                          <a:pt x="45" y="39"/>
                          <a:pt x="45" y="39"/>
                          <a:pt x="45" y="39"/>
                        </a:cubicBezTo>
                        <a:cubicBezTo>
                          <a:pt x="44" y="39"/>
                          <a:pt x="44" y="39"/>
                          <a:pt x="44" y="39"/>
                        </a:cubicBezTo>
                        <a:cubicBezTo>
                          <a:pt x="44" y="39"/>
                          <a:pt x="44" y="39"/>
                          <a:pt x="44" y="39"/>
                        </a:cubicBezTo>
                        <a:cubicBezTo>
                          <a:pt x="43" y="39"/>
                          <a:pt x="43" y="39"/>
                          <a:pt x="43" y="39"/>
                        </a:cubicBezTo>
                        <a:cubicBezTo>
                          <a:pt x="43" y="39"/>
                          <a:pt x="43" y="39"/>
                          <a:pt x="43" y="39"/>
                        </a:cubicBezTo>
                        <a:cubicBezTo>
                          <a:pt x="43" y="39"/>
                          <a:pt x="43" y="39"/>
                          <a:pt x="43" y="39"/>
                        </a:cubicBezTo>
                        <a:cubicBezTo>
                          <a:pt x="42" y="39"/>
                          <a:pt x="42" y="39"/>
                          <a:pt x="42" y="39"/>
                        </a:cubicBezTo>
                        <a:cubicBezTo>
                          <a:pt x="42" y="39"/>
                          <a:pt x="42" y="39"/>
                          <a:pt x="42" y="39"/>
                        </a:cubicBezTo>
                        <a:cubicBezTo>
                          <a:pt x="42" y="38"/>
                          <a:pt x="42" y="38"/>
                          <a:pt x="42" y="38"/>
                        </a:cubicBezTo>
                        <a:cubicBezTo>
                          <a:pt x="41" y="38"/>
                          <a:pt x="41" y="38"/>
                          <a:pt x="41" y="38"/>
                        </a:cubicBezTo>
                        <a:cubicBezTo>
                          <a:pt x="41" y="38"/>
                          <a:pt x="41" y="38"/>
                          <a:pt x="41" y="38"/>
                        </a:cubicBezTo>
                        <a:cubicBezTo>
                          <a:pt x="41" y="38"/>
                          <a:pt x="41" y="38"/>
                          <a:pt x="41" y="38"/>
                        </a:cubicBezTo>
                        <a:cubicBezTo>
                          <a:pt x="40" y="38"/>
                          <a:pt x="40" y="38"/>
                          <a:pt x="40" y="38"/>
                        </a:cubicBezTo>
                        <a:cubicBezTo>
                          <a:pt x="40" y="38"/>
                          <a:pt x="40" y="38"/>
                          <a:pt x="40" y="38"/>
                        </a:cubicBezTo>
                        <a:cubicBezTo>
                          <a:pt x="40" y="38"/>
                          <a:pt x="40" y="38"/>
                          <a:pt x="40" y="38"/>
                        </a:cubicBezTo>
                        <a:cubicBezTo>
                          <a:pt x="40" y="38"/>
                          <a:pt x="40" y="38"/>
                          <a:pt x="40" y="38"/>
                        </a:cubicBezTo>
                        <a:cubicBezTo>
                          <a:pt x="39" y="38"/>
                          <a:pt x="39" y="38"/>
                          <a:pt x="39" y="38"/>
                        </a:cubicBezTo>
                        <a:cubicBezTo>
                          <a:pt x="39" y="38"/>
                          <a:pt x="39" y="38"/>
                          <a:pt x="39" y="38"/>
                        </a:cubicBezTo>
                        <a:cubicBezTo>
                          <a:pt x="38" y="39"/>
                          <a:pt x="38" y="39"/>
                          <a:pt x="38" y="39"/>
                        </a:cubicBezTo>
                        <a:cubicBezTo>
                          <a:pt x="38" y="39"/>
                          <a:pt x="38" y="39"/>
                          <a:pt x="38" y="39"/>
                        </a:cubicBezTo>
                        <a:cubicBezTo>
                          <a:pt x="38" y="39"/>
                          <a:pt x="38" y="39"/>
                          <a:pt x="38" y="39"/>
                        </a:cubicBezTo>
                        <a:cubicBezTo>
                          <a:pt x="37" y="39"/>
                          <a:pt x="37" y="39"/>
                          <a:pt x="37" y="39"/>
                        </a:cubicBezTo>
                        <a:cubicBezTo>
                          <a:pt x="37" y="39"/>
                          <a:pt x="37" y="39"/>
                          <a:pt x="37" y="39"/>
                        </a:cubicBezTo>
                        <a:cubicBezTo>
                          <a:pt x="37" y="39"/>
                          <a:pt x="37" y="39"/>
                          <a:pt x="37" y="39"/>
                        </a:cubicBezTo>
                        <a:cubicBezTo>
                          <a:pt x="36" y="39"/>
                          <a:pt x="36" y="39"/>
                          <a:pt x="36" y="39"/>
                        </a:cubicBezTo>
                        <a:cubicBezTo>
                          <a:pt x="36" y="39"/>
                          <a:pt x="36" y="39"/>
                          <a:pt x="36" y="39"/>
                        </a:cubicBezTo>
                        <a:cubicBezTo>
                          <a:pt x="35" y="39"/>
                          <a:pt x="35" y="39"/>
                          <a:pt x="35" y="39"/>
                        </a:cubicBezTo>
                        <a:cubicBezTo>
                          <a:pt x="35" y="39"/>
                          <a:pt x="35" y="39"/>
                          <a:pt x="35" y="39"/>
                        </a:cubicBezTo>
                        <a:cubicBezTo>
                          <a:pt x="35" y="39"/>
                          <a:pt x="35" y="39"/>
                          <a:pt x="35" y="39"/>
                        </a:cubicBezTo>
                        <a:cubicBezTo>
                          <a:pt x="34" y="40"/>
                          <a:pt x="34" y="40"/>
                          <a:pt x="34" y="40"/>
                        </a:cubicBezTo>
                        <a:cubicBezTo>
                          <a:pt x="34" y="40"/>
                          <a:pt x="34" y="40"/>
                          <a:pt x="34" y="40"/>
                        </a:cubicBezTo>
                        <a:cubicBezTo>
                          <a:pt x="33" y="40"/>
                          <a:pt x="33" y="40"/>
                          <a:pt x="33" y="40"/>
                        </a:cubicBezTo>
                        <a:cubicBezTo>
                          <a:pt x="33" y="40"/>
                          <a:pt x="33" y="40"/>
                          <a:pt x="33" y="40"/>
                        </a:cubicBezTo>
                        <a:cubicBezTo>
                          <a:pt x="32" y="40"/>
                          <a:pt x="32" y="40"/>
                          <a:pt x="32" y="40"/>
                        </a:cubicBezTo>
                        <a:cubicBezTo>
                          <a:pt x="6" y="25"/>
                          <a:pt x="6" y="25"/>
                          <a:pt x="6" y="25"/>
                        </a:cubicBezTo>
                        <a:cubicBezTo>
                          <a:pt x="0" y="29"/>
                          <a:pt x="0" y="29"/>
                          <a:pt x="0" y="29"/>
                        </a:cubicBezTo>
                        <a:cubicBezTo>
                          <a:pt x="40" y="52"/>
                          <a:pt x="40" y="52"/>
                          <a:pt x="40" y="52"/>
                        </a:cubicBezTo>
                        <a:cubicBezTo>
                          <a:pt x="90" y="23"/>
                          <a:pt x="90" y="23"/>
                          <a:pt x="90" y="23"/>
                        </a:cubicBezTo>
                        <a:cubicBezTo>
                          <a:pt x="50" y="0"/>
                          <a:pt x="50" y="0"/>
                          <a:pt x="50" y="0"/>
                        </a:cubicBezTo>
                        <a:lnTo>
                          <a:pt x="44" y="3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42" name="Freeform 3298">
                    <a:extLst>
                      <a:ext uri="{FF2B5EF4-FFF2-40B4-BE49-F238E27FC236}">
                        <a16:creationId xmlns:a16="http://schemas.microsoft.com/office/drawing/2014/main" id="{915EC7A5-3C11-4158-A050-757A411CE2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2" y="3278"/>
                    <a:ext cx="62" cy="58"/>
                  </a:xfrm>
                  <a:custGeom>
                    <a:avLst/>
                    <a:gdLst>
                      <a:gd name="T0" fmla="*/ 62 w 62"/>
                      <a:gd name="T1" fmla="*/ 36 h 58"/>
                      <a:gd name="T2" fmla="*/ 0 w 62"/>
                      <a:gd name="T3" fmla="*/ 0 h 58"/>
                      <a:gd name="T4" fmla="*/ 0 w 62"/>
                      <a:gd name="T5" fmla="*/ 21 h 58"/>
                      <a:gd name="T6" fmla="*/ 62 w 62"/>
                      <a:gd name="T7" fmla="*/ 58 h 58"/>
                      <a:gd name="T8" fmla="*/ 62 w 62"/>
                      <a:gd name="T9" fmla="*/ 36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2" h="58">
                        <a:moveTo>
                          <a:pt x="62" y="36"/>
                        </a:moveTo>
                        <a:lnTo>
                          <a:pt x="0" y="0"/>
                        </a:lnTo>
                        <a:lnTo>
                          <a:pt x="0" y="21"/>
                        </a:lnTo>
                        <a:lnTo>
                          <a:pt x="62" y="58"/>
                        </a:lnTo>
                        <a:lnTo>
                          <a:pt x="62" y="36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43" name="Rectangle 3299">
                    <a:extLst>
                      <a:ext uri="{FF2B5EF4-FFF2-40B4-BE49-F238E27FC236}">
                        <a16:creationId xmlns:a16="http://schemas.microsoft.com/office/drawing/2014/main" id="{DBF1CA64-A5AE-44AB-8A4C-43833A398C0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7" y="3174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44" name="Freeform 3300">
                    <a:extLst>
                      <a:ext uri="{FF2B5EF4-FFF2-40B4-BE49-F238E27FC236}">
                        <a16:creationId xmlns:a16="http://schemas.microsoft.com/office/drawing/2014/main" id="{77445A5C-E6F5-4281-BE42-DBB4B1219B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7" y="317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45" name="Rectangle 3301">
                    <a:extLst>
                      <a:ext uri="{FF2B5EF4-FFF2-40B4-BE49-F238E27FC236}">
                        <a16:creationId xmlns:a16="http://schemas.microsoft.com/office/drawing/2014/main" id="{10629EED-A5B6-42DB-BE84-89B965A062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7" y="3174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46" name="Rectangle 3302">
                    <a:extLst>
                      <a:ext uri="{FF2B5EF4-FFF2-40B4-BE49-F238E27FC236}">
                        <a16:creationId xmlns:a16="http://schemas.microsoft.com/office/drawing/2014/main" id="{6769EF8B-1BD7-4903-A629-A35D39C8FA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7" y="3172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47" name="Freeform 3303">
                    <a:extLst>
                      <a:ext uri="{FF2B5EF4-FFF2-40B4-BE49-F238E27FC236}">
                        <a16:creationId xmlns:a16="http://schemas.microsoft.com/office/drawing/2014/main" id="{A0E38326-2C1C-42AF-81C7-783B0ADB84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7" y="3174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48" name="Rectangle 3304">
                    <a:extLst>
                      <a:ext uri="{FF2B5EF4-FFF2-40B4-BE49-F238E27FC236}">
                        <a16:creationId xmlns:a16="http://schemas.microsoft.com/office/drawing/2014/main" id="{D8240A27-9A62-4271-91D2-46148D8B74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7" y="3174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49" name="Rectangle 3305">
                    <a:extLst>
                      <a:ext uri="{FF2B5EF4-FFF2-40B4-BE49-F238E27FC236}">
                        <a16:creationId xmlns:a16="http://schemas.microsoft.com/office/drawing/2014/main" id="{F460288F-24A4-49B6-A5D9-907D1F65B2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0" y="3171"/>
                    <a:ext cx="2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50" name="Rectangle 3306">
                    <a:extLst>
                      <a:ext uri="{FF2B5EF4-FFF2-40B4-BE49-F238E27FC236}">
                        <a16:creationId xmlns:a16="http://schemas.microsoft.com/office/drawing/2014/main" id="{69DA1DE3-D705-4829-A638-DD01150E90F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0" y="3171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51" name="Freeform 3307">
                    <a:extLst>
                      <a:ext uri="{FF2B5EF4-FFF2-40B4-BE49-F238E27FC236}">
                        <a16:creationId xmlns:a16="http://schemas.microsoft.com/office/drawing/2014/main" id="{F9E70EF2-412A-467C-95B4-15A9E683F2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8" y="3171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0 h 1"/>
                      <a:gd name="T3" fmla="*/ 0 h 1"/>
                      <a:gd name="T4" fmla="*/ 1 h 1"/>
                      <a:gd name="T5" fmla="*/ 0 h 1"/>
                      <a:gd name="T6" fmla="*/ 0 h 1"/>
                      <a:gd name="T7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  <a:cxn ang="0">
                        <a:pos x="0" y="T7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52" name="Rectangle 3308">
                    <a:extLst>
                      <a:ext uri="{FF2B5EF4-FFF2-40B4-BE49-F238E27FC236}">
                        <a16:creationId xmlns:a16="http://schemas.microsoft.com/office/drawing/2014/main" id="{15FF5140-AD9B-4682-AD7B-611A5B6F10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8" y="3172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53" name="Rectangle 3309">
                    <a:extLst>
                      <a:ext uri="{FF2B5EF4-FFF2-40B4-BE49-F238E27FC236}">
                        <a16:creationId xmlns:a16="http://schemas.microsoft.com/office/drawing/2014/main" id="{6BE8BAD8-7602-474D-86D8-F2B5864E30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3" y="3169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54" name="Rectangle 3310">
                    <a:extLst>
                      <a:ext uri="{FF2B5EF4-FFF2-40B4-BE49-F238E27FC236}">
                        <a16:creationId xmlns:a16="http://schemas.microsoft.com/office/drawing/2014/main" id="{D8B57133-CE41-497F-8767-6861A1FBF2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1" y="3169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55" name="Rectangle 3311">
                    <a:extLst>
                      <a:ext uri="{FF2B5EF4-FFF2-40B4-BE49-F238E27FC236}">
                        <a16:creationId xmlns:a16="http://schemas.microsoft.com/office/drawing/2014/main" id="{B8E4B8F1-F20B-491E-B290-A5495FFC67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5" y="3169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56" name="Rectangle 3312">
                    <a:extLst>
                      <a:ext uri="{FF2B5EF4-FFF2-40B4-BE49-F238E27FC236}">
                        <a16:creationId xmlns:a16="http://schemas.microsoft.com/office/drawing/2014/main" id="{FDF205FA-64CF-4CD6-93C8-621DFC0BD8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5" y="3168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57" name="Rectangle 3313">
                    <a:extLst>
                      <a:ext uri="{FF2B5EF4-FFF2-40B4-BE49-F238E27FC236}">
                        <a16:creationId xmlns:a16="http://schemas.microsoft.com/office/drawing/2014/main" id="{68DC557B-3744-4635-9DA6-D2B25B80B6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6" y="3168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58" name="Freeform 3314">
                    <a:extLst>
                      <a:ext uri="{FF2B5EF4-FFF2-40B4-BE49-F238E27FC236}">
                        <a16:creationId xmlns:a16="http://schemas.microsoft.com/office/drawing/2014/main" id="{75E57A6D-1300-4FC3-83AA-2A3D19C0A3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8" y="3168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59" name="Rectangle 3315">
                    <a:extLst>
                      <a:ext uri="{FF2B5EF4-FFF2-40B4-BE49-F238E27FC236}">
                        <a16:creationId xmlns:a16="http://schemas.microsoft.com/office/drawing/2014/main" id="{1515CA60-B248-4FB5-94C8-73B8D53747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8" y="3168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60" name="Freeform 3316">
                    <a:extLst>
                      <a:ext uri="{FF2B5EF4-FFF2-40B4-BE49-F238E27FC236}">
                        <a16:creationId xmlns:a16="http://schemas.microsoft.com/office/drawing/2014/main" id="{01905EEA-083D-4EDB-976B-6800C9A901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9" y="3168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61" name="Freeform 3317">
                    <a:extLst>
                      <a:ext uri="{FF2B5EF4-FFF2-40B4-BE49-F238E27FC236}">
                        <a16:creationId xmlns:a16="http://schemas.microsoft.com/office/drawing/2014/main" id="{2B1C25A1-051D-4181-9105-3568B30F12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1" y="3168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62" name="Rectangle 3318">
                    <a:extLst>
                      <a:ext uri="{FF2B5EF4-FFF2-40B4-BE49-F238E27FC236}">
                        <a16:creationId xmlns:a16="http://schemas.microsoft.com/office/drawing/2014/main" id="{F95CDD97-06B5-4FB9-89D7-298A6AEBE18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2" y="3168"/>
                    <a:ext cx="1" cy="1"/>
                  </a:xfrm>
                  <a:prstGeom prst="rect">
                    <a:avLst/>
                  </a:pr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63" name="Rectangle 3319">
                    <a:extLst>
                      <a:ext uri="{FF2B5EF4-FFF2-40B4-BE49-F238E27FC236}">
                        <a16:creationId xmlns:a16="http://schemas.microsoft.com/office/drawing/2014/main" id="{983AB509-87D1-47E7-9780-8D586FC58C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4" y="3168"/>
                    <a:ext cx="2" cy="1"/>
                  </a:xfrm>
                  <a:prstGeom prst="rect">
                    <a:avLst/>
                  </a:pr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64" name="Freeform 3320">
                    <a:extLst>
                      <a:ext uri="{FF2B5EF4-FFF2-40B4-BE49-F238E27FC236}">
                        <a16:creationId xmlns:a16="http://schemas.microsoft.com/office/drawing/2014/main" id="{1BC1CDDA-23F6-41DE-B9C1-C135DA3F0B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5" y="3168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65" name="Rectangle 3321">
                    <a:extLst>
                      <a:ext uri="{FF2B5EF4-FFF2-40B4-BE49-F238E27FC236}">
                        <a16:creationId xmlns:a16="http://schemas.microsoft.com/office/drawing/2014/main" id="{C1C38F61-C62B-42F5-8700-09189DF2D3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5" y="3168"/>
                    <a:ext cx="1" cy="1"/>
                  </a:xfrm>
                  <a:prstGeom prst="rect">
                    <a:avLst/>
                  </a:pr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66" name="Freeform 3322">
                    <a:extLst>
                      <a:ext uri="{FF2B5EF4-FFF2-40B4-BE49-F238E27FC236}">
                        <a16:creationId xmlns:a16="http://schemas.microsoft.com/office/drawing/2014/main" id="{B20AE193-5CB9-46F7-A6BC-49C9BED00A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7" y="316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67" name="Freeform 3323">
                    <a:extLst>
                      <a:ext uri="{FF2B5EF4-FFF2-40B4-BE49-F238E27FC236}">
                        <a16:creationId xmlns:a16="http://schemas.microsoft.com/office/drawing/2014/main" id="{BFC6B88F-7D98-4CB2-942A-2C487F59BF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7" y="3179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68" name="Rectangle 3324">
                    <a:extLst>
                      <a:ext uri="{FF2B5EF4-FFF2-40B4-BE49-F238E27FC236}">
                        <a16:creationId xmlns:a16="http://schemas.microsoft.com/office/drawing/2014/main" id="{E2D07EA8-72E9-43E4-B9F4-EBFC8A5E242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7" y="3180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69" name="Freeform 3325">
                    <a:extLst>
                      <a:ext uri="{FF2B5EF4-FFF2-40B4-BE49-F238E27FC236}">
                        <a16:creationId xmlns:a16="http://schemas.microsoft.com/office/drawing/2014/main" id="{73C88070-60AC-4089-9358-D98B0173A0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7" y="318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70" name="Rectangle 3326">
                    <a:extLst>
                      <a:ext uri="{FF2B5EF4-FFF2-40B4-BE49-F238E27FC236}">
                        <a16:creationId xmlns:a16="http://schemas.microsoft.com/office/drawing/2014/main" id="{E96AAF4C-9880-4ED1-A4DA-7F197E414D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8" y="3177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71" name="Freeform 3327">
                    <a:extLst>
                      <a:ext uri="{FF2B5EF4-FFF2-40B4-BE49-F238E27FC236}">
                        <a16:creationId xmlns:a16="http://schemas.microsoft.com/office/drawing/2014/main" id="{2BF7B18F-5F42-40D6-B20E-8C2826222C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5" y="3171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72" name="Rectangle 3328">
                    <a:extLst>
                      <a:ext uri="{FF2B5EF4-FFF2-40B4-BE49-F238E27FC236}">
                        <a16:creationId xmlns:a16="http://schemas.microsoft.com/office/drawing/2014/main" id="{FED7D30A-9C0A-4408-B8AE-53AA619E6F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0" y="3174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73" name="Rectangle 3329">
                    <a:extLst>
                      <a:ext uri="{FF2B5EF4-FFF2-40B4-BE49-F238E27FC236}">
                        <a16:creationId xmlns:a16="http://schemas.microsoft.com/office/drawing/2014/main" id="{FA914862-6FEF-4A44-9A49-CE017541DD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0" y="3174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74" name="Rectangle 3330">
                    <a:extLst>
                      <a:ext uri="{FF2B5EF4-FFF2-40B4-BE49-F238E27FC236}">
                        <a16:creationId xmlns:a16="http://schemas.microsoft.com/office/drawing/2014/main" id="{1EA621D7-13A7-4E23-B4E5-9657EE0C8F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1" y="3174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75" name="Freeform 3331">
                    <a:extLst>
                      <a:ext uri="{FF2B5EF4-FFF2-40B4-BE49-F238E27FC236}">
                        <a16:creationId xmlns:a16="http://schemas.microsoft.com/office/drawing/2014/main" id="{7A8E8E1D-3BD6-4292-BFBD-204D056FF0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3" y="3172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0 w 2"/>
                      <a:gd name="T3" fmla="*/ 2 w 2"/>
                      <a:gd name="T4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76" name="Rectangle 3332">
                    <a:extLst>
                      <a:ext uri="{FF2B5EF4-FFF2-40B4-BE49-F238E27FC236}">
                        <a16:creationId xmlns:a16="http://schemas.microsoft.com/office/drawing/2014/main" id="{005F4F20-C609-49A4-8930-B315BE42BF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0" y="3175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77" name="Freeform 3333">
                    <a:extLst>
                      <a:ext uri="{FF2B5EF4-FFF2-40B4-BE49-F238E27FC236}">
                        <a16:creationId xmlns:a16="http://schemas.microsoft.com/office/drawing/2014/main" id="{FB6FC17D-2523-4920-9531-77708776F9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1" y="3172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78" name="Freeform 3334">
                    <a:extLst>
                      <a:ext uri="{FF2B5EF4-FFF2-40B4-BE49-F238E27FC236}">
                        <a16:creationId xmlns:a16="http://schemas.microsoft.com/office/drawing/2014/main" id="{A7DFA980-6820-4E37-A2E3-DD2BE6B5F2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8" y="3175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79" name="Rectangle 3335">
                    <a:extLst>
                      <a:ext uri="{FF2B5EF4-FFF2-40B4-BE49-F238E27FC236}">
                        <a16:creationId xmlns:a16="http://schemas.microsoft.com/office/drawing/2014/main" id="{0022A987-914D-4351-B5A0-0D0064771B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8" y="3177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80" name="Freeform 3336">
                    <a:extLst>
                      <a:ext uri="{FF2B5EF4-FFF2-40B4-BE49-F238E27FC236}">
                        <a16:creationId xmlns:a16="http://schemas.microsoft.com/office/drawing/2014/main" id="{0F354DDA-522A-431E-909E-511FC03612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8" y="317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81" name="Rectangle 3337">
                    <a:extLst>
                      <a:ext uri="{FF2B5EF4-FFF2-40B4-BE49-F238E27FC236}">
                        <a16:creationId xmlns:a16="http://schemas.microsoft.com/office/drawing/2014/main" id="{B7967C1F-A853-493F-88E7-68B2117C8D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8" y="3175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82" name="Freeform 3338">
                    <a:extLst>
                      <a:ext uri="{FF2B5EF4-FFF2-40B4-BE49-F238E27FC236}">
                        <a16:creationId xmlns:a16="http://schemas.microsoft.com/office/drawing/2014/main" id="{18AA61D3-7A4C-4D37-A356-626D540BD2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0" y="3175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83" name="Freeform 3339">
                    <a:extLst>
                      <a:ext uri="{FF2B5EF4-FFF2-40B4-BE49-F238E27FC236}">
                        <a16:creationId xmlns:a16="http://schemas.microsoft.com/office/drawing/2014/main" id="{61C5A7B9-C754-4403-9FD5-BD360ECEFC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8" y="3177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84" name="Rectangle 3340">
                    <a:extLst>
                      <a:ext uri="{FF2B5EF4-FFF2-40B4-BE49-F238E27FC236}">
                        <a16:creationId xmlns:a16="http://schemas.microsoft.com/office/drawing/2014/main" id="{BF4D8C13-9D68-483C-8B11-55B4EFC10D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7" y="3179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85" name="Rectangle 3341">
                    <a:extLst>
                      <a:ext uri="{FF2B5EF4-FFF2-40B4-BE49-F238E27FC236}">
                        <a16:creationId xmlns:a16="http://schemas.microsoft.com/office/drawing/2014/main" id="{FCE58254-957F-4666-A797-A6710B8FBA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7" y="3179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86" name="Rectangle 3342">
                    <a:extLst>
                      <a:ext uri="{FF2B5EF4-FFF2-40B4-BE49-F238E27FC236}">
                        <a16:creationId xmlns:a16="http://schemas.microsoft.com/office/drawing/2014/main" id="{366E68A7-5A0D-4DBE-BCD7-5B140C532D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4" y="3187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87" name="Freeform 3343">
                    <a:extLst>
                      <a:ext uri="{FF2B5EF4-FFF2-40B4-BE49-F238E27FC236}">
                        <a16:creationId xmlns:a16="http://schemas.microsoft.com/office/drawing/2014/main" id="{E15BE138-9F5C-4F66-A390-A0F978246F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0" y="3187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0 w 1"/>
                      <a:gd name="T4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88" name="Freeform 3344">
                    <a:extLst>
                      <a:ext uri="{FF2B5EF4-FFF2-40B4-BE49-F238E27FC236}">
                        <a16:creationId xmlns:a16="http://schemas.microsoft.com/office/drawing/2014/main" id="{7A810C24-0DA7-4701-9417-7167A47281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2" y="3187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89" name="Line 3345">
                    <a:extLst>
                      <a:ext uri="{FF2B5EF4-FFF2-40B4-BE49-F238E27FC236}">
                        <a16:creationId xmlns:a16="http://schemas.microsoft.com/office/drawing/2014/main" id="{930B3459-C05E-4820-80AC-E560E14F25E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53" y="3177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90" name="Line 3346">
                    <a:extLst>
                      <a:ext uri="{FF2B5EF4-FFF2-40B4-BE49-F238E27FC236}">
                        <a16:creationId xmlns:a16="http://schemas.microsoft.com/office/drawing/2014/main" id="{359D2A07-E7DB-47AA-83A2-DFEC117EB25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53" y="3177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91" name="Freeform 3347">
                    <a:extLst>
                      <a:ext uri="{FF2B5EF4-FFF2-40B4-BE49-F238E27FC236}">
                        <a16:creationId xmlns:a16="http://schemas.microsoft.com/office/drawing/2014/main" id="{BE17F952-20E2-4D5A-9E40-4632E9D7E2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2" y="318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92" name="Rectangle 3348">
                    <a:extLst>
                      <a:ext uri="{FF2B5EF4-FFF2-40B4-BE49-F238E27FC236}">
                        <a16:creationId xmlns:a16="http://schemas.microsoft.com/office/drawing/2014/main" id="{C85210D7-42CC-4DF8-AEC7-27A1AB3CC6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7" y="317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93" name="Rectangle 3349">
                    <a:extLst>
                      <a:ext uri="{FF2B5EF4-FFF2-40B4-BE49-F238E27FC236}">
                        <a16:creationId xmlns:a16="http://schemas.microsoft.com/office/drawing/2014/main" id="{898275E0-B6C9-4078-BCAB-D802B3449D3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7" y="3174"/>
                    <a:ext cx="2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94" name="Freeform 3350">
                    <a:extLst>
                      <a:ext uri="{FF2B5EF4-FFF2-40B4-BE49-F238E27FC236}">
                        <a16:creationId xmlns:a16="http://schemas.microsoft.com/office/drawing/2014/main" id="{A6BC080D-36E2-4841-8B57-CE371C3112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7" y="317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95" name="Freeform 3351">
                    <a:extLst>
                      <a:ext uri="{FF2B5EF4-FFF2-40B4-BE49-F238E27FC236}">
                        <a16:creationId xmlns:a16="http://schemas.microsoft.com/office/drawing/2014/main" id="{1B1AFBC9-727C-4C7E-A720-7C4D3E1101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8" y="3172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96" name="Rectangle 3352">
                    <a:extLst>
                      <a:ext uri="{FF2B5EF4-FFF2-40B4-BE49-F238E27FC236}">
                        <a16:creationId xmlns:a16="http://schemas.microsoft.com/office/drawing/2014/main" id="{59902829-1C28-42C9-AF66-CE6B1A9946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7" y="3172"/>
                    <a:ext cx="1" cy="2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97" name="Rectangle 3353">
                    <a:extLst>
                      <a:ext uri="{FF2B5EF4-FFF2-40B4-BE49-F238E27FC236}">
                        <a16:creationId xmlns:a16="http://schemas.microsoft.com/office/drawing/2014/main" id="{005C1241-E7F5-4440-B556-E20A79FD1C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7" y="317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98" name="Rectangle 3354">
                    <a:extLst>
                      <a:ext uri="{FF2B5EF4-FFF2-40B4-BE49-F238E27FC236}">
                        <a16:creationId xmlns:a16="http://schemas.microsoft.com/office/drawing/2014/main" id="{AA0EA8AA-5726-431B-A8AE-A6AA01C4172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8" y="317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99" name="Rectangle 3355">
                    <a:extLst>
                      <a:ext uri="{FF2B5EF4-FFF2-40B4-BE49-F238E27FC236}">
                        <a16:creationId xmlns:a16="http://schemas.microsoft.com/office/drawing/2014/main" id="{A68F8CA3-0B67-489C-8522-6C5028762B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0" y="317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00" name="Rectangle 3356">
                    <a:extLst>
                      <a:ext uri="{FF2B5EF4-FFF2-40B4-BE49-F238E27FC236}">
                        <a16:creationId xmlns:a16="http://schemas.microsoft.com/office/drawing/2014/main" id="{4D900527-C0A3-49FF-B7AE-390B8E067D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8" y="317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01" name="Rectangle 3357">
                    <a:extLst>
                      <a:ext uri="{FF2B5EF4-FFF2-40B4-BE49-F238E27FC236}">
                        <a16:creationId xmlns:a16="http://schemas.microsoft.com/office/drawing/2014/main" id="{C45C0318-DA61-4D06-84AB-53B4238BBF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8" y="317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02" name="Freeform 3358">
                    <a:extLst>
                      <a:ext uri="{FF2B5EF4-FFF2-40B4-BE49-F238E27FC236}">
                        <a16:creationId xmlns:a16="http://schemas.microsoft.com/office/drawing/2014/main" id="{4A41557A-8097-4272-A306-A8922E6E88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1" y="3169"/>
                    <a:ext cx="1" cy="2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1 w 1"/>
                      <a:gd name="T3" fmla="*/ 2 h 2"/>
                      <a:gd name="T4" fmla="*/ 1 w 1"/>
                      <a:gd name="T5" fmla="*/ 2 h 2"/>
                      <a:gd name="T6" fmla="*/ 0 w 1"/>
                      <a:gd name="T7" fmla="*/ 0 h 2"/>
                      <a:gd name="T8" fmla="*/ 1 w 1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lnTo>
                          <a:pt x="1" y="2"/>
                        </a:lnTo>
                        <a:lnTo>
                          <a:pt x="1" y="2"/>
                        </a:lnTo>
                        <a:lnTo>
                          <a:pt x="0" y="0"/>
                        </a:lnTo>
                        <a:lnTo>
                          <a:pt x="1" y="2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03" name="Freeform 3359">
                    <a:extLst>
                      <a:ext uri="{FF2B5EF4-FFF2-40B4-BE49-F238E27FC236}">
                        <a16:creationId xmlns:a16="http://schemas.microsoft.com/office/drawing/2014/main" id="{2F0DE417-A427-4860-AA18-54E890D15E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3" y="3169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04" name="Rectangle 3360">
                    <a:extLst>
                      <a:ext uri="{FF2B5EF4-FFF2-40B4-BE49-F238E27FC236}">
                        <a16:creationId xmlns:a16="http://schemas.microsoft.com/office/drawing/2014/main" id="{7F9A299E-08B1-4378-BEF6-CA46A49A4F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3" y="3169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05" name="Rectangle 3361">
                    <a:extLst>
                      <a:ext uri="{FF2B5EF4-FFF2-40B4-BE49-F238E27FC236}">
                        <a16:creationId xmlns:a16="http://schemas.microsoft.com/office/drawing/2014/main" id="{F0F0928D-3B8B-4328-86D2-614243EF487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5" y="3169"/>
                    <a:ext cx="2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06" name="Rectangle 3362">
                    <a:extLst>
                      <a:ext uri="{FF2B5EF4-FFF2-40B4-BE49-F238E27FC236}">
                        <a16:creationId xmlns:a16="http://schemas.microsoft.com/office/drawing/2014/main" id="{C9B94C99-4B0B-4E43-AAC7-5423FB4855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5" y="3169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07" name="Freeform 3363">
                    <a:extLst>
                      <a:ext uri="{FF2B5EF4-FFF2-40B4-BE49-F238E27FC236}">
                        <a16:creationId xmlns:a16="http://schemas.microsoft.com/office/drawing/2014/main" id="{7323F3DD-E630-461C-9F2E-DEDA11915C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5" y="3168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08" name="Rectangle 3364">
                    <a:extLst>
                      <a:ext uri="{FF2B5EF4-FFF2-40B4-BE49-F238E27FC236}">
                        <a16:creationId xmlns:a16="http://schemas.microsoft.com/office/drawing/2014/main" id="{F0361442-3DC0-4E7A-9BC7-0C7339655F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6" y="3168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09" name="Rectangle 3365">
                    <a:extLst>
                      <a:ext uri="{FF2B5EF4-FFF2-40B4-BE49-F238E27FC236}">
                        <a16:creationId xmlns:a16="http://schemas.microsoft.com/office/drawing/2014/main" id="{B5104852-F6F0-4046-85A9-279EFE59FC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6" y="3168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10" name="Rectangle 3366">
                    <a:extLst>
                      <a:ext uri="{FF2B5EF4-FFF2-40B4-BE49-F238E27FC236}">
                        <a16:creationId xmlns:a16="http://schemas.microsoft.com/office/drawing/2014/main" id="{5CFDB3EE-F1D2-413B-99CA-C85AAED1E1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8" y="3168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11" name="Rectangle 3367">
                    <a:extLst>
                      <a:ext uri="{FF2B5EF4-FFF2-40B4-BE49-F238E27FC236}">
                        <a16:creationId xmlns:a16="http://schemas.microsoft.com/office/drawing/2014/main" id="{80E9B1B8-6884-423B-BF9F-79514BE4DB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8" y="3168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12" name="Rectangle 3368">
                    <a:extLst>
                      <a:ext uri="{FF2B5EF4-FFF2-40B4-BE49-F238E27FC236}">
                        <a16:creationId xmlns:a16="http://schemas.microsoft.com/office/drawing/2014/main" id="{18E367D2-A623-4181-87CC-C891A87C083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9" y="3168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13" name="Rectangle 3369">
                    <a:extLst>
                      <a:ext uri="{FF2B5EF4-FFF2-40B4-BE49-F238E27FC236}">
                        <a16:creationId xmlns:a16="http://schemas.microsoft.com/office/drawing/2014/main" id="{8325BF44-4D40-45F5-80F3-DA757CC0FB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9" y="3168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14" name="Rectangle 3370">
                    <a:extLst>
                      <a:ext uri="{FF2B5EF4-FFF2-40B4-BE49-F238E27FC236}">
                        <a16:creationId xmlns:a16="http://schemas.microsoft.com/office/drawing/2014/main" id="{57C27549-5DFD-472A-AEC3-595476A4530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1" y="3168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15" name="Rectangle 3371">
                    <a:extLst>
                      <a:ext uri="{FF2B5EF4-FFF2-40B4-BE49-F238E27FC236}">
                        <a16:creationId xmlns:a16="http://schemas.microsoft.com/office/drawing/2014/main" id="{BE81C3E3-4271-40B8-94C4-591850952E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2" y="3168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16" name="Rectangle 3372">
                    <a:extLst>
                      <a:ext uri="{FF2B5EF4-FFF2-40B4-BE49-F238E27FC236}">
                        <a16:creationId xmlns:a16="http://schemas.microsoft.com/office/drawing/2014/main" id="{5596C0EC-AA53-4226-AA4C-B371911EE7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1" y="3168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17" name="Rectangle 3373">
                    <a:extLst>
                      <a:ext uri="{FF2B5EF4-FFF2-40B4-BE49-F238E27FC236}">
                        <a16:creationId xmlns:a16="http://schemas.microsoft.com/office/drawing/2014/main" id="{F1A7F34C-50A3-4FAB-84DC-0F9547A61A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2" y="3168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18" name="Rectangle 3374">
                    <a:extLst>
                      <a:ext uri="{FF2B5EF4-FFF2-40B4-BE49-F238E27FC236}">
                        <a16:creationId xmlns:a16="http://schemas.microsoft.com/office/drawing/2014/main" id="{9D4A4F5F-B19A-4A7B-86CA-FE03D8C456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4" y="3168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19" name="Rectangle 3375">
                    <a:extLst>
                      <a:ext uri="{FF2B5EF4-FFF2-40B4-BE49-F238E27FC236}">
                        <a16:creationId xmlns:a16="http://schemas.microsoft.com/office/drawing/2014/main" id="{5AE82F0E-2004-44FC-9AED-1BD472FC07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5" y="3168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20" name="Freeform 3376">
                    <a:extLst>
                      <a:ext uri="{FF2B5EF4-FFF2-40B4-BE49-F238E27FC236}">
                        <a16:creationId xmlns:a16="http://schemas.microsoft.com/office/drawing/2014/main" id="{4CE442C3-24AB-43B8-8013-AFEAD62043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7" y="3168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21" name="Rectangle 3377">
                    <a:extLst>
                      <a:ext uri="{FF2B5EF4-FFF2-40B4-BE49-F238E27FC236}">
                        <a16:creationId xmlns:a16="http://schemas.microsoft.com/office/drawing/2014/main" id="{FBC5FE87-8267-4F66-82D4-4D9B804A08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4" y="3168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22" name="Rectangle 3378">
                    <a:extLst>
                      <a:ext uri="{FF2B5EF4-FFF2-40B4-BE49-F238E27FC236}">
                        <a16:creationId xmlns:a16="http://schemas.microsoft.com/office/drawing/2014/main" id="{61537147-4B15-4755-8BB7-750A6BB680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7" y="3168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23" name="Rectangle 3379">
                    <a:extLst>
                      <a:ext uri="{FF2B5EF4-FFF2-40B4-BE49-F238E27FC236}">
                        <a16:creationId xmlns:a16="http://schemas.microsoft.com/office/drawing/2014/main" id="{9219710A-7A3C-4D8B-9C6D-C2658C5231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0" y="317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24" name="Line 3380">
                    <a:extLst>
                      <a:ext uri="{FF2B5EF4-FFF2-40B4-BE49-F238E27FC236}">
                        <a16:creationId xmlns:a16="http://schemas.microsoft.com/office/drawing/2014/main" id="{F9773302-AD7B-4A62-B010-02649302BA1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853" y="3188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25" name="Line 3381">
                    <a:extLst>
                      <a:ext uri="{FF2B5EF4-FFF2-40B4-BE49-F238E27FC236}">
                        <a16:creationId xmlns:a16="http://schemas.microsoft.com/office/drawing/2014/main" id="{C0C4D561-80A0-44F2-92A1-7DB19910198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853" y="3188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26" name="Rectangle 3382">
                    <a:extLst>
                      <a:ext uri="{FF2B5EF4-FFF2-40B4-BE49-F238E27FC236}">
                        <a16:creationId xmlns:a16="http://schemas.microsoft.com/office/drawing/2014/main" id="{B28B88FB-8257-4415-B731-79F4C2E3E9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7" y="318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27" name="Rectangle 3383">
                    <a:extLst>
                      <a:ext uri="{FF2B5EF4-FFF2-40B4-BE49-F238E27FC236}">
                        <a16:creationId xmlns:a16="http://schemas.microsoft.com/office/drawing/2014/main" id="{9DF386AE-1F12-4EDF-81EC-BB7EDF4C2D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8" y="317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28" name="Rectangle 3384">
                    <a:extLst>
                      <a:ext uri="{FF2B5EF4-FFF2-40B4-BE49-F238E27FC236}">
                        <a16:creationId xmlns:a16="http://schemas.microsoft.com/office/drawing/2014/main" id="{A40B54D7-C838-4E0B-820B-040FD7A846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7" y="318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29" name="Rectangle 3385">
                    <a:extLst>
                      <a:ext uri="{FF2B5EF4-FFF2-40B4-BE49-F238E27FC236}">
                        <a16:creationId xmlns:a16="http://schemas.microsoft.com/office/drawing/2014/main" id="{C8EA569D-96B5-4B34-9DEB-ECFC04A0AB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0" y="317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30" name="Rectangle 3386">
                    <a:extLst>
                      <a:ext uri="{FF2B5EF4-FFF2-40B4-BE49-F238E27FC236}">
                        <a16:creationId xmlns:a16="http://schemas.microsoft.com/office/drawing/2014/main" id="{9BCE25B5-C927-4D01-B6C2-B389661713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0" y="317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31" name="Rectangle 3387">
                    <a:extLst>
                      <a:ext uri="{FF2B5EF4-FFF2-40B4-BE49-F238E27FC236}">
                        <a16:creationId xmlns:a16="http://schemas.microsoft.com/office/drawing/2014/main" id="{0120429D-94B9-4DDB-B3C1-84CD7B45BB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8" y="317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32" name="Rectangle 3388">
                    <a:extLst>
                      <a:ext uri="{FF2B5EF4-FFF2-40B4-BE49-F238E27FC236}">
                        <a16:creationId xmlns:a16="http://schemas.microsoft.com/office/drawing/2014/main" id="{1DDA7CC5-D06B-466A-A646-DABAFA4501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8" y="318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33" name="Freeform 3389">
                    <a:extLst>
                      <a:ext uri="{FF2B5EF4-FFF2-40B4-BE49-F238E27FC236}">
                        <a16:creationId xmlns:a16="http://schemas.microsoft.com/office/drawing/2014/main" id="{D103DEE5-2274-4772-823C-5C09547626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8" y="318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34" name="Freeform 3390">
                    <a:extLst>
                      <a:ext uri="{FF2B5EF4-FFF2-40B4-BE49-F238E27FC236}">
                        <a16:creationId xmlns:a16="http://schemas.microsoft.com/office/drawing/2014/main" id="{E812C4B5-A7BE-495E-9763-17D58C3F1D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8" y="3182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35" name="Rectangle 3391">
                    <a:extLst>
                      <a:ext uri="{FF2B5EF4-FFF2-40B4-BE49-F238E27FC236}">
                        <a16:creationId xmlns:a16="http://schemas.microsoft.com/office/drawing/2014/main" id="{3665CC4F-5BD1-409E-8084-A2BF6BA4FA2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8" y="317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36" name="Rectangle 3392">
                    <a:extLst>
                      <a:ext uri="{FF2B5EF4-FFF2-40B4-BE49-F238E27FC236}">
                        <a16:creationId xmlns:a16="http://schemas.microsoft.com/office/drawing/2014/main" id="{E0C1FE1F-CD7B-4D88-82DA-4B376683B9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8" y="317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37" name="Rectangle 3393">
                    <a:extLst>
                      <a:ext uri="{FF2B5EF4-FFF2-40B4-BE49-F238E27FC236}">
                        <a16:creationId xmlns:a16="http://schemas.microsoft.com/office/drawing/2014/main" id="{8E0E4B78-55CB-4DEF-8296-7706D8EFF6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8" y="317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38" name="Rectangle 3394">
                    <a:extLst>
                      <a:ext uri="{FF2B5EF4-FFF2-40B4-BE49-F238E27FC236}">
                        <a16:creationId xmlns:a16="http://schemas.microsoft.com/office/drawing/2014/main" id="{6150FD4E-19EB-413A-93A7-BE00DF9640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1" y="317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39" name="Rectangle 3395">
                    <a:extLst>
                      <a:ext uri="{FF2B5EF4-FFF2-40B4-BE49-F238E27FC236}">
                        <a16:creationId xmlns:a16="http://schemas.microsoft.com/office/drawing/2014/main" id="{76CB128E-102A-4170-B106-35B9E01765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7" y="318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40" name="Rectangle 3396">
                    <a:extLst>
                      <a:ext uri="{FF2B5EF4-FFF2-40B4-BE49-F238E27FC236}">
                        <a16:creationId xmlns:a16="http://schemas.microsoft.com/office/drawing/2014/main" id="{F2FD6FED-ACE6-4336-99C4-D418CC9777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7" y="317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41" name="Rectangle 3397">
                    <a:extLst>
                      <a:ext uri="{FF2B5EF4-FFF2-40B4-BE49-F238E27FC236}">
                        <a16:creationId xmlns:a16="http://schemas.microsoft.com/office/drawing/2014/main" id="{1D5CE50E-2B2A-47AF-8C51-71868E7503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7" y="317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42" name="Rectangle 3398">
                    <a:extLst>
                      <a:ext uri="{FF2B5EF4-FFF2-40B4-BE49-F238E27FC236}">
                        <a16:creationId xmlns:a16="http://schemas.microsoft.com/office/drawing/2014/main" id="{A837A108-754A-40A3-8F94-4D036CC1D6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8" y="318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43" name="Rectangle 3399">
                    <a:extLst>
                      <a:ext uri="{FF2B5EF4-FFF2-40B4-BE49-F238E27FC236}">
                        <a16:creationId xmlns:a16="http://schemas.microsoft.com/office/drawing/2014/main" id="{3CFA22BA-1A3C-4D15-AABF-7AB0DECEF4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8" y="317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44" name="Rectangle 3400">
                    <a:extLst>
                      <a:ext uri="{FF2B5EF4-FFF2-40B4-BE49-F238E27FC236}">
                        <a16:creationId xmlns:a16="http://schemas.microsoft.com/office/drawing/2014/main" id="{683EEEA3-632E-4444-A331-6D05E6823E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1" y="317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45" name="Rectangle 3401">
                    <a:extLst>
                      <a:ext uri="{FF2B5EF4-FFF2-40B4-BE49-F238E27FC236}">
                        <a16:creationId xmlns:a16="http://schemas.microsoft.com/office/drawing/2014/main" id="{D9B89CA2-89C0-4317-90F3-E9B4C48255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7" y="318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46" name="Freeform 3402">
                    <a:extLst>
                      <a:ext uri="{FF2B5EF4-FFF2-40B4-BE49-F238E27FC236}">
                        <a16:creationId xmlns:a16="http://schemas.microsoft.com/office/drawing/2014/main" id="{7632FF67-81B0-4183-BBE9-7878AF3DE5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3" y="317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47" name="Rectangle 3403">
                    <a:extLst>
                      <a:ext uri="{FF2B5EF4-FFF2-40B4-BE49-F238E27FC236}">
                        <a16:creationId xmlns:a16="http://schemas.microsoft.com/office/drawing/2014/main" id="{D8490C33-AF96-4511-B51D-AC1F872C7D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1" y="317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48" name="Rectangle 3404">
                    <a:extLst>
                      <a:ext uri="{FF2B5EF4-FFF2-40B4-BE49-F238E27FC236}">
                        <a16:creationId xmlns:a16="http://schemas.microsoft.com/office/drawing/2014/main" id="{85C9F549-D408-4A1D-A815-F9BB1FFF96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7" y="3180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49" name="Freeform 3405">
                    <a:extLst>
                      <a:ext uri="{FF2B5EF4-FFF2-40B4-BE49-F238E27FC236}">
                        <a16:creationId xmlns:a16="http://schemas.microsoft.com/office/drawing/2014/main" id="{3E610123-2D28-4CAE-8526-FFE41CC807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7" y="3180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50" name="Rectangle 3406">
                    <a:extLst>
                      <a:ext uri="{FF2B5EF4-FFF2-40B4-BE49-F238E27FC236}">
                        <a16:creationId xmlns:a16="http://schemas.microsoft.com/office/drawing/2014/main" id="{6D124B0E-E0AF-4AA5-A1A4-896D9BB260B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7" y="3182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51" name="Freeform 3407">
                    <a:extLst>
                      <a:ext uri="{FF2B5EF4-FFF2-40B4-BE49-F238E27FC236}">
                        <a16:creationId xmlns:a16="http://schemas.microsoft.com/office/drawing/2014/main" id="{9841368D-150D-456C-A4E2-25BE8DF9A6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9" y="3177"/>
                    <a:ext cx="16" cy="10"/>
                  </a:xfrm>
                  <a:custGeom>
                    <a:avLst/>
                    <a:gdLst>
                      <a:gd name="T0" fmla="*/ 0 w 16"/>
                      <a:gd name="T1" fmla="*/ 10 h 10"/>
                      <a:gd name="T2" fmla="*/ 0 w 16"/>
                      <a:gd name="T3" fmla="*/ 10 h 10"/>
                      <a:gd name="T4" fmla="*/ 16 w 16"/>
                      <a:gd name="T5" fmla="*/ 0 h 10"/>
                      <a:gd name="T6" fmla="*/ 0 w 16"/>
                      <a:gd name="T7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6" h="10">
                        <a:moveTo>
                          <a:pt x="0" y="10"/>
                        </a:moveTo>
                        <a:lnTo>
                          <a:pt x="0" y="10"/>
                        </a:lnTo>
                        <a:lnTo>
                          <a:pt x="16" y="0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7CA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52" name="Freeform 3408">
                    <a:extLst>
                      <a:ext uri="{FF2B5EF4-FFF2-40B4-BE49-F238E27FC236}">
                        <a16:creationId xmlns:a16="http://schemas.microsoft.com/office/drawing/2014/main" id="{D6CAE2B0-4C3F-4C69-B607-395F2F56C3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8" y="318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53" name="Freeform 3409">
                    <a:extLst>
                      <a:ext uri="{FF2B5EF4-FFF2-40B4-BE49-F238E27FC236}">
                        <a16:creationId xmlns:a16="http://schemas.microsoft.com/office/drawing/2014/main" id="{5356C059-91FC-4593-94B1-4A174FDA36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8" y="318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54" name="Rectangle 3410">
                    <a:extLst>
                      <a:ext uri="{FF2B5EF4-FFF2-40B4-BE49-F238E27FC236}">
                        <a16:creationId xmlns:a16="http://schemas.microsoft.com/office/drawing/2014/main" id="{270212A0-0D13-4559-BFC8-74739CC1977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8" y="3183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55" name="Freeform 3411">
                    <a:extLst>
                      <a:ext uri="{FF2B5EF4-FFF2-40B4-BE49-F238E27FC236}">
                        <a16:creationId xmlns:a16="http://schemas.microsoft.com/office/drawing/2014/main" id="{5C9090E6-53BA-42EA-B5EA-C4BB29768B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8" y="318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56" name="Freeform 3412">
                    <a:extLst>
                      <a:ext uri="{FF2B5EF4-FFF2-40B4-BE49-F238E27FC236}">
                        <a16:creationId xmlns:a16="http://schemas.microsoft.com/office/drawing/2014/main" id="{8072CBA6-FBF2-4216-BAC3-4AC90192C6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0" y="318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57" name="Freeform 3413">
                    <a:extLst>
                      <a:ext uri="{FF2B5EF4-FFF2-40B4-BE49-F238E27FC236}">
                        <a16:creationId xmlns:a16="http://schemas.microsoft.com/office/drawing/2014/main" id="{E4AA3D42-5885-4DAC-B3DF-DE61EC6954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8" y="318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58" name="Line 3414">
                    <a:extLst>
                      <a:ext uri="{FF2B5EF4-FFF2-40B4-BE49-F238E27FC236}">
                        <a16:creationId xmlns:a16="http://schemas.microsoft.com/office/drawing/2014/main" id="{12D8299D-3EFE-4BE1-A786-91BB6DB2990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853" y="3188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59" name="Line 3415">
                    <a:extLst>
                      <a:ext uri="{FF2B5EF4-FFF2-40B4-BE49-F238E27FC236}">
                        <a16:creationId xmlns:a16="http://schemas.microsoft.com/office/drawing/2014/main" id="{3F642F45-49D4-4E5A-B312-7DBA8DCA20E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853" y="3188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60" name="Freeform 3416">
                    <a:extLst>
                      <a:ext uri="{FF2B5EF4-FFF2-40B4-BE49-F238E27FC236}">
                        <a16:creationId xmlns:a16="http://schemas.microsoft.com/office/drawing/2014/main" id="{9BC91F4E-DDDE-41C8-9A88-F7FDF112D09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853" y="3153"/>
                    <a:ext cx="100" cy="59"/>
                  </a:xfrm>
                  <a:custGeom>
                    <a:avLst/>
                    <a:gdLst>
                      <a:gd name="T0" fmla="*/ 37 w 64"/>
                      <a:gd name="T1" fmla="*/ 29 h 37"/>
                      <a:gd name="T2" fmla="*/ 38 w 64"/>
                      <a:gd name="T3" fmla="*/ 27 h 37"/>
                      <a:gd name="T4" fmla="*/ 39 w 64"/>
                      <a:gd name="T5" fmla="*/ 26 h 37"/>
                      <a:gd name="T6" fmla="*/ 39 w 64"/>
                      <a:gd name="T7" fmla="*/ 26 h 37"/>
                      <a:gd name="T8" fmla="*/ 40 w 64"/>
                      <a:gd name="T9" fmla="*/ 25 h 37"/>
                      <a:gd name="T10" fmla="*/ 41 w 64"/>
                      <a:gd name="T11" fmla="*/ 24 h 37"/>
                      <a:gd name="T12" fmla="*/ 42 w 64"/>
                      <a:gd name="T13" fmla="*/ 24 h 37"/>
                      <a:gd name="T14" fmla="*/ 44 w 64"/>
                      <a:gd name="T15" fmla="*/ 23 h 37"/>
                      <a:gd name="T16" fmla="*/ 45 w 64"/>
                      <a:gd name="T17" fmla="*/ 22 h 37"/>
                      <a:gd name="T18" fmla="*/ 47 w 64"/>
                      <a:gd name="T19" fmla="*/ 22 h 37"/>
                      <a:gd name="T20" fmla="*/ 48 w 64"/>
                      <a:gd name="T21" fmla="*/ 21 h 37"/>
                      <a:gd name="T22" fmla="*/ 49 w 64"/>
                      <a:gd name="T23" fmla="*/ 21 h 37"/>
                      <a:gd name="T24" fmla="*/ 50 w 64"/>
                      <a:gd name="T25" fmla="*/ 21 h 37"/>
                      <a:gd name="T26" fmla="*/ 52 w 64"/>
                      <a:gd name="T27" fmla="*/ 21 h 37"/>
                      <a:gd name="T28" fmla="*/ 53 w 64"/>
                      <a:gd name="T29" fmla="*/ 21 h 37"/>
                      <a:gd name="T30" fmla="*/ 64 w 64"/>
                      <a:gd name="T31" fmla="*/ 15 h 37"/>
                      <a:gd name="T32" fmla="*/ 34 w 64"/>
                      <a:gd name="T33" fmla="*/ 1 h 37"/>
                      <a:gd name="T34" fmla="*/ 0 w 64"/>
                      <a:gd name="T35" fmla="*/ 12 h 37"/>
                      <a:gd name="T36" fmla="*/ 1 w 64"/>
                      <a:gd name="T37" fmla="*/ 13 h 37"/>
                      <a:gd name="T38" fmla="*/ 2 w 64"/>
                      <a:gd name="T39" fmla="*/ 13 h 37"/>
                      <a:gd name="T40" fmla="*/ 2 w 64"/>
                      <a:gd name="T41" fmla="*/ 13 h 37"/>
                      <a:gd name="T42" fmla="*/ 2 w 64"/>
                      <a:gd name="T43" fmla="*/ 14 h 37"/>
                      <a:gd name="T44" fmla="*/ 3 w 64"/>
                      <a:gd name="T45" fmla="*/ 14 h 37"/>
                      <a:gd name="T46" fmla="*/ 3 w 64"/>
                      <a:gd name="T47" fmla="*/ 15 h 37"/>
                      <a:gd name="T48" fmla="*/ 3 w 64"/>
                      <a:gd name="T49" fmla="*/ 15 h 37"/>
                      <a:gd name="T50" fmla="*/ 3 w 64"/>
                      <a:gd name="T51" fmla="*/ 16 h 37"/>
                      <a:gd name="T52" fmla="*/ 4 w 64"/>
                      <a:gd name="T53" fmla="*/ 16 h 37"/>
                      <a:gd name="T54" fmla="*/ 4 w 64"/>
                      <a:gd name="T55" fmla="*/ 17 h 37"/>
                      <a:gd name="T56" fmla="*/ 4 w 64"/>
                      <a:gd name="T57" fmla="*/ 17 h 37"/>
                      <a:gd name="T58" fmla="*/ 4 w 64"/>
                      <a:gd name="T59" fmla="*/ 17 h 37"/>
                      <a:gd name="T60" fmla="*/ 4 w 64"/>
                      <a:gd name="T61" fmla="*/ 18 h 37"/>
                      <a:gd name="T62" fmla="*/ 3 w 64"/>
                      <a:gd name="T63" fmla="*/ 19 h 37"/>
                      <a:gd name="T64" fmla="*/ 3 w 64"/>
                      <a:gd name="T65" fmla="*/ 19 h 37"/>
                      <a:gd name="T66" fmla="*/ 3 w 64"/>
                      <a:gd name="T67" fmla="*/ 19 h 37"/>
                      <a:gd name="T68" fmla="*/ 3 w 64"/>
                      <a:gd name="T69" fmla="*/ 20 h 37"/>
                      <a:gd name="T70" fmla="*/ 2 w 64"/>
                      <a:gd name="T71" fmla="*/ 20 h 37"/>
                      <a:gd name="T72" fmla="*/ 18 w 64"/>
                      <a:gd name="T73" fmla="*/ 11 h 37"/>
                      <a:gd name="T74" fmla="*/ 23 w 64"/>
                      <a:gd name="T75" fmla="*/ 9 h 37"/>
                      <a:gd name="T76" fmla="*/ 24 w 64"/>
                      <a:gd name="T77" fmla="*/ 9 h 37"/>
                      <a:gd name="T78" fmla="*/ 25 w 64"/>
                      <a:gd name="T79" fmla="*/ 9 h 37"/>
                      <a:gd name="T80" fmla="*/ 26 w 64"/>
                      <a:gd name="T81" fmla="*/ 9 h 37"/>
                      <a:gd name="T82" fmla="*/ 27 w 64"/>
                      <a:gd name="T83" fmla="*/ 9 h 37"/>
                      <a:gd name="T84" fmla="*/ 28 w 64"/>
                      <a:gd name="T85" fmla="*/ 9 h 37"/>
                      <a:gd name="T86" fmla="*/ 29 w 64"/>
                      <a:gd name="T87" fmla="*/ 9 h 37"/>
                      <a:gd name="T88" fmla="*/ 30 w 64"/>
                      <a:gd name="T89" fmla="*/ 9 h 37"/>
                      <a:gd name="T90" fmla="*/ 31 w 64"/>
                      <a:gd name="T91" fmla="*/ 9 h 37"/>
                      <a:gd name="T92" fmla="*/ 31 w 64"/>
                      <a:gd name="T93" fmla="*/ 10 h 37"/>
                      <a:gd name="T94" fmla="*/ 32 w 64"/>
                      <a:gd name="T95" fmla="*/ 10 h 37"/>
                      <a:gd name="T96" fmla="*/ 33 w 64"/>
                      <a:gd name="T97" fmla="*/ 10 h 37"/>
                      <a:gd name="T98" fmla="*/ 34 w 64"/>
                      <a:gd name="T99" fmla="*/ 11 h 37"/>
                      <a:gd name="T100" fmla="*/ 35 w 64"/>
                      <a:gd name="T101" fmla="*/ 12 h 37"/>
                      <a:gd name="T102" fmla="*/ 35 w 64"/>
                      <a:gd name="T103" fmla="*/ 12 h 37"/>
                      <a:gd name="T104" fmla="*/ 36 w 64"/>
                      <a:gd name="T105" fmla="*/ 12 h 37"/>
                      <a:gd name="T106" fmla="*/ 36 w 64"/>
                      <a:gd name="T107" fmla="*/ 13 h 37"/>
                      <a:gd name="T108" fmla="*/ 36 w 64"/>
                      <a:gd name="T109" fmla="*/ 13 h 37"/>
                      <a:gd name="T110" fmla="*/ 37 w 64"/>
                      <a:gd name="T111" fmla="*/ 13 h 37"/>
                      <a:gd name="T112" fmla="*/ 35 w 64"/>
                      <a:gd name="T113" fmla="*/ 18 h 37"/>
                      <a:gd name="T114" fmla="*/ 19 w 64"/>
                      <a:gd name="T115" fmla="*/ 19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64" h="37">
                        <a:moveTo>
                          <a:pt x="26" y="37"/>
                        </a:moveTo>
                        <a:cubicBezTo>
                          <a:pt x="36" y="31"/>
                          <a:pt x="36" y="31"/>
                          <a:pt x="36" y="31"/>
                        </a:cubicBezTo>
                        <a:cubicBezTo>
                          <a:pt x="37" y="30"/>
                          <a:pt x="37" y="30"/>
                          <a:pt x="37" y="29"/>
                        </a:cubicBezTo>
                        <a:cubicBezTo>
                          <a:pt x="37" y="28"/>
                          <a:pt x="37" y="28"/>
                          <a:pt x="37" y="28"/>
                        </a:cubicBezTo>
                        <a:cubicBezTo>
                          <a:pt x="38" y="28"/>
                          <a:pt x="38" y="28"/>
                          <a:pt x="38" y="28"/>
                        </a:cubicBezTo>
                        <a:cubicBezTo>
                          <a:pt x="38" y="27"/>
                          <a:pt x="38" y="27"/>
                          <a:pt x="38" y="27"/>
                        </a:cubicBezTo>
                        <a:cubicBezTo>
                          <a:pt x="39" y="27"/>
                          <a:pt x="39" y="27"/>
                          <a:pt x="39" y="27"/>
                        </a:cubicBezTo>
                        <a:cubicBezTo>
                          <a:pt x="39" y="27"/>
                          <a:pt x="39" y="27"/>
                          <a:pt x="39" y="27"/>
                        </a:cubicBezTo>
                        <a:cubicBezTo>
                          <a:pt x="39" y="26"/>
                          <a:pt x="39" y="26"/>
                          <a:pt x="39" y="26"/>
                        </a:cubicBezTo>
                        <a:cubicBezTo>
                          <a:pt x="39" y="26"/>
                          <a:pt x="39" y="26"/>
                          <a:pt x="39" y="26"/>
                        </a:cubicBezTo>
                        <a:cubicBezTo>
                          <a:pt x="39" y="26"/>
                          <a:pt x="39" y="26"/>
                          <a:pt x="39" y="26"/>
                        </a:cubicBezTo>
                        <a:cubicBezTo>
                          <a:pt x="39" y="26"/>
                          <a:pt x="39" y="26"/>
                          <a:pt x="39" y="26"/>
                        </a:cubicBezTo>
                        <a:cubicBezTo>
                          <a:pt x="40" y="25"/>
                          <a:pt x="40" y="25"/>
                          <a:pt x="40" y="25"/>
                        </a:cubicBezTo>
                        <a:cubicBezTo>
                          <a:pt x="40" y="25"/>
                          <a:pt x="40" y="25"/>
                          <a:pt x="40" y="25"/>
                        </a:cubicBezTo>
                        <a:cubicBezTo>
                          <a:pt x="40" y="25"/>
                          <a:pt x="40" y="25"/>
                          <a:pt x="40" y="25"/>
                        </a:cubicBezTo>
                        <a:cubicBezTo>
                          <a:pt x="41" y="25"/>
                          <a:pt x="41" y="25"/>
                          <a:pt x="41" y="25"/>
                        </a:cubicBezTo>
                        <a:cubicBezTo>
                          <a:pt x="41" y="25"/>
                          <a:pt x="41" y="25"/>
                          <a:pt x="41" y="25"/>
                        </a:cubicBezTo>
                        <a:cubicBezTo>
                          <a:pt x="41" y="24"/>
                          <a:pt x="41" y="24"/>
                          <a:pt x="41" y="24"/>
                        </a:cubicBezTo>
                        <a:cubicBezTo>
                          <a:pt x="42" y="24"/>
                          <a:pt x="42" y="24"/>
                          <a:pt x="42" y="24"/>
                        </a:cubicBezTo>
                        <a:cubicBezTo>
                          <a:pt x="42" y="24"/>
                          <a:pt x="42" y="24"/>
                          <a:pt x="42" y="24"/>
                        </a:cubicBezTo>
                        <a:cubicBezTo>
                          <a:pt x="42" y="24"/>
                          <a:pt x="42" y="24"/>
                          <a:pt x="42" y="24"/>
                        </a:cubicBezTo>
                        <a:cubicBezTo>
                          <a:pt x="43" y="23"/>
                          <a:pt x="43" y="23"/>
                          <a:pt x="43" y="23"/>
                        </a:cubicBezTo>
                        <a:cubicBezTo>
                          <a:pt x="43" y="23"/>
                          <a:pt x="43" y="23"/>
                          <a:pt x="43" y="23"/>
                        </a:cubicBezTo>
                        <a:cubicBezTo>
                          <a:pt x="44" y="23"/>
                          <a:pt x="44" y="23"/>
                          <a:pt x="44" y="23"/>
                        </a:cubicBezTo>
                        <a:cubicBezTo>
                          <a:pt x="44" y="23"/>
                          <a:pt x="44" y="23"/>
                          <a:pt x="44" y="23"/>
                        </a:cubicBezTo>
                        <a:cubicBezTo>
                          <a:pt x="45" y="22"/>
                          <a:pt x="45" y="22"/>
                          <a:pt x="45" y="22"/>
                        </a:cubicBezTo>
                        <a:cubicBezTo>
                          <a:pt x="45" y="22"/>
                          <a:pt x="45" y="22"/>
                          <a:pt x="45" y="22"/>
                        </a:cubicBezTo>
                        <a:cubicBezTo>
                          <a:pt x="46" y="22"/>
                          <a:pt x="46" y="22"/>
                          <a:pt x="46" y="22"/>
                        </a:cubicBezTo>
                        <a:cubicBezTo>
                          <a:pt x="47" y="22"/>
                          <a:pt x="47" y="22"/>
                          <a:pt x="47" y="22"/>
                        </a:cubicBezTo>
                        <a:cubicBezTo>
                          <a:pt x="47" y="22"/>
                          <a:pt x="47" y="22"/>
                          <a:pt x="47" y="22"/>
                        </a:cubicBezTo>
                        <a:cubicBezTo>
                          <a:pt x="47" y="22"/>
                          <a:pt x="47" y="22"/>
                          <a:pt x="47" y="22"/>
                        </a:cubicBezTo>
                        <a:cubicBezTo>
                          <a:pt x="48" y="22"/>
                          <a:pt x="48" y="22"/>
                          <a:pt x="48" y="22"/>
                        </a:cubicBezTo>
                        <a:cubicBezTo>
                          <a:pt x="48" y="21"/>
                          <a:pt x="48" y="21"/>
                          <a:pt x="48" y="21"/>
                        </a:cubicBezTo>
                        <a:cubicBezTo>
                          <a:pt x="48" y="21"/>
                          <a:pt x="48" y="21"/>
                          <a:pt x="48" y="21"/>
                        </a:cubicBezTo>
                        <a:cubicBezTo>
                          <a:pt x="49" y="21"/>
                          <a:pt x="49" y="21"/>
                          <a:pt x="49" y="21"/>
                        </a:cubicBezTo>
                        <a:cubicBezTo>
                          <a:pt x="49" y="21"/>
                          <a:pt x="49" y="21"/>
                          <a:pt x="49" y="21"/>
                        </a:cubicBezTo>
                        <a:cubicBezTo>
                          <a:pt x="50" y="21"/>
                          <a:pt x="50" y="21"/>
                          <a:pt x="50" y="21"/>
                        </a:cubicBezTo>
                        <a:cubicBezTo>
                          <a:pt x="50" y="21"/>
                          <a:pt x="50" y="21"/>
                          <a:pt x="50" y="21"/>
                        </a:cubicBezTo>
                        <a:cubicBezTo>
                          <a:pt x="50" y="21"/>
                          <a:pt x="50" y="21"/>
                          <a:pt x="50" y="21"/>
                        </a:cubicBezTo>
                        <a:cubicBezTo>
                          <a:pt x="51" y="21"/>
                          <a:pt x="51" y="21"/>
                          <a:pt x="51" y="21"/>
                        </a:cubicBezTo>
                        <a:cubicBezTo>
                          <a:pt x="51" y="21"/>
                          <a:pt x="51" y="21"/>
                          <a:pt x="51" y="21"/>
                        </a:cubicBezTo>
                        <a:cubicBezTo>
                          <a:pt x="52" y="21"/>
                          <a:pt x="52" y="21"/>
                          <a:pt x="52" y="21"/>
                        </a:cubicBezTo>
                        <a:cubicBezTo>
                          <a:pt x="52" y="21"/>
                          <a:pt x="52" y="21"/>
                          <a:pt x="52" y="21"/>
                        </a:cubicBezTo>
                        <a:cubicBezTo>
                          <a:pt x="53" y="21"/>
                          <a:pt x="53" y="21"/>
                          <a:pt x="53" y="21"/>
                        </a:cubicBezTo>
                        <a:cubicBezTo>
                          <a:pt x="53" y="21"/>
                          <a:pt x="53" y="21"/>
                          <a:pt x="53" y="21"/>
                        </a:cubicBezTo>
                        <a:cubicBezTo>
                          <a:pt x="53" y="21"/>
                          <a:pt x="53" y="21"/>
                          <a:pt x="53" y="21"/>
                        </a:cubicBezTo>
                        <a:cubicBezTo>
                          <a:pt x="53" y="21"/>
                          <a:pt x="54" y="21"/>
                          <a:pt x="54" y="21"/>
                        </a:cubicBezTo>
                        <a:cubicBezTo>
                          <a:pt x="64" y="15"/>
                          <a:pt x="64" y="15"/>
                          <a:pt x="64" y="15"/>
                        </a:cubicBezTo>
                        <a:cubicBezTo>
                          <a:pt x="38" y="0"/>
                          <a:pt x="38" y="0"/>
                          <a:pt x="38" y="0"/>
                        </a:cubicBezTo>
                        <a:cubicBezTo>
                          <a:pt x="37" y="0"/>
                          <a:pt x="37" y="0"/>
                          <a:pt x="37" y="0"/>
                        </a:cubicBezTo>
                        <a:cubicBezTo>
                          <a:pt x="36" y="1"/>
                          <a:pt x="35" y="1"/>
                          <a:pt x="34" y="1"/>
                        </a:cubicBezTo>
                        <a:cubicBezTo>
                          <a:pt x="33" y="2"/>
                          <a:pt x="31" y="2"/>
                          <a:pt x="29" y="2"/>
                        </a:cubicBezTo>
                        <a:cubicBezTo>
                          <a:pt x="26" y="1"/>
                          <a:pt x="24" y="1"/>
                          <a:pt x="22" y="0"/>
                        </a:cubicBezTo>
                        <a:cubicBezTo>
                          <a:pt x="0" y="12"/>
                          <a:pt x="0" y="12"/>
                          <a:pt x="0" y="12"/>
                        </a:cubicBezTo>
                        <a:cubicBezTo>
                          <a:pt x="1" y="12"/>
                          <a:pt x="1" y="12"/>
                          <a:pt x="1" y="12"/>
                        </a:cubicBezTo>
                        <a:cubicBezTo>
                          <a:pt x="1" y="12"/>
                          <a:pt x="1" y="12"/>
                          <a:pt x="1" y="12"/>
                        </a:cubicBezTo>
                        <a:cubicBezTo>
                          <a:pt x="1" y="13"/>
                          <a:pt x="1" y="13"/>
                          <a:pt x="1" y="13"/>
                        </a:cubicBezTo>
                        <a:cubicBezTo>
                          <a:pt x="1" y="13"/>
                          <a:pt x="1" y="13"/>
                          <a:pt x="1" y="13"/>
                        </a:cubicBezTo>
                        <a:cubicBezTo>
                          <a:pt x="1" y="13"/>
                          <a:pt x="1" y="13"/>
                          <a:pt x="1" y="13"/>
                        </a:cubicBezTo>
                        <a:cubicBezTo>
                          <a:pt x="2" y="13"/>
                          <a:pt x="2" y="13"/>
                          <a:pt x="2" y="13"/>
                        </a:cubicBezTo>
                        <a:cubicBezTo>
                          <a:pt x="2" y="13"/>
                          <a:pt x="2" y="13"/>
                          <a:pt x="2" y="13"/>
                        </a:cubicBezTo>
                        <a:cubicBezTo>
                          <a:pt x="2" y="13"/>
                          <a:pt x="2" y="13"/>
                          <a:pt x="2" y="13"/>
                        </a:cubicBezTo>
                        <a:cubicBezTo>
                          <a:pt x="2" y="13"/>
                          <a:pt x="2" y="13"/>
                          <a:pt x="2" y="13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3" y="14"/>
                          <a:pt x="3" y="14"/>
                          <a:pt x="3" y="14"/>
                        </a:cubicBezTo>
                        <a:cubicBezTo>
                          <a:pt x="3" y="14"/>
                          <a:pt x="3" y="14"/>
                          <a:pt x="3" y="14"/>
                        </a:cubicBezTo>
                        <a:cubicBezTo>
                          <a:pt x="3" y="14"/>
                          <a:pt x="3" y="14"/>
                          <a:pt x="3" y="14"/>
                        </a:cubicBezTo>
                        <a:cubicBezTo>
                          <a:pt x="3" y="14"/>
                          <a:pt x="3" y="14"/>
                          <a:pt x="3" y="14"/>
                        </a:cubicBezTo>
                        <a:cubicBezTo>
                          <a:pt x="3" y="14"/>
                          <a:pt x="3" y="14"/>
                          <a:pt x="3" y="14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6"/>
                          <a:pt x="3" y="16"/>
                          <a:pt x="3" y="16"/>
                        </a:cubicBezTo>
                        <a:cubicBezTo>
                          <a:pt x="4" y="16"/>
                          <a:pt x="4" y="16"/>
                          <a:pt x="4" y="16"/>
                        </a:cubicBezTo>
                        <a:cubicBezTo>
                          <a:pt x="4" y="16"/>
                          <a:pt x="4" y="16"/>
                          <a:pt x="4" y="16"/>
                        </a:cubicBezTo>
                        <a:cubicBezTo>
                          <a:pt x="4" y="16"/>
                          <a:pt x="4" y="16"/>
                          <a:pt x="4" y="16"/>
                        </a:cubicBezTo>
                        <a:cubicBezTo>
                          <a:pt x="4" y="16"/>
                          <a:pt x="4" y="16"/>
                          <a:pt x="4" y="16"/>
                        </a:cubicBezTo>
                        <a:cubicBezTo>
                          <a:pt x="4" y="16"/>
                          <a:pt x="4" y="16"/>
                          <a:pt x="4" y="16"/>
                        </a:cubicBezTo>
                        <a:cubicBezTo>
                          <a:pt x="4" y="17"/>
                          <a:pt x="4" y="17"/>
                          <a:pt x="4" y="17"/>
                        </a:cubicBezTo>
                        <a:cubicBezTo>
                          <a:pt x="4" y="17"/>
                          <a:pt x="4" y="17"/>
                          <a:pt x="4" y="17"/>
                        </a:cubicBezTo>
                        <a:cubicBezTo>
                          <a:pt x="4" y="17"/>
                          <a:pt x="4" y="17"/>
                          <a:pt x="4" y="17"/>
                        </a:cubicBezTo>
                        <a:cubicBezTo>
                          <a:pt x="4" y="17"/>
                          <a:pt x="4" y="17"/>
                          <a:pt x="4" y="17"/>
                        </a:cubicBezTo>
                        <a:cubicBezTo>
                          <a:pt x="4" y="17"/>
                          <a:pt x="4" y="17"/>
                          <a:pt x="4" y="17"/>
                        </a:cubicBezTo>
                        <a:cubicBezTo>
                          <a:pt x="4" y="17"/>
                          <a:pt x="4" y="17"/>
                          <a:pt x="4" y="17"/>
                        </a:cubicBezTo>
                        <a:cubicBezTo>
                          <a:pt x="4" y="17"/>
                          <a:pt x="4" y="17"/>
                          <a:pt x="4" y="17"/>
                        </a:cubicBezTo>
                        <a:cubicBezTo>
                          <a:pt x="4" y="17"/>
                          <a:pt x="4" y="17"/>
                          <a:pt x="4" y="17"/>
                        </a:cubicBezTo>
                        <a:cubicBezTo>
                          <a:pt x="4" y="18"/>
                          <a:pt x="4" y="18"/>
                          <a:pt x="4" y="18"/>
                        </a:cubicBezTo>
                        <a:cubicBezTo>
                          <a:pt x="4" y="18"/>
                          <a:pt x="4" y="18"/>
                          <a:pt x="4" y="18"/>
                        </a:cubicBezTo>
                        <a:cubicBezTo>
                          <a:pt x="4" y="18"/>
                          <a:pt x="4" y="18"/>
                          <a:pt x="4" y="18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2" y="21"/>
                          <a:pt x="1" y="21"/>
                          <a:pt x="0" y="22"/>
                        </a:cubicBezTo>
                        <a:lnTo>
                          <a:pt x="26" y="37"/>
                        </a:lnTo>
                        <a:close/>
                        <a:moveTo>
                          <a:pt x="18" y="11"/>
                        </a:moveTo>
                        <a:cubicBezTo>
                          <a:pt x="19" y="11"/>
                          <a:pt x="19" y="11"/>
                          <a:pt x="19" y="11"/>
                        </a:cubicBezTo>
                        <a:cubicBezTo>
                          <a:pt x="20" y="10"/>
                          <a:pt x="21" y="10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4" y="9"/>
                          <a:pt x="24" y="9"/>
                          <a:pt x="24" y="9"/>
                        </a:cubicBezTo>
                        <a:cubicBezTo>
                          <a:pt x="24" y="9"/>
                          <a:pt x="24" y="9"/>
                          <a:pt x="24" y="9"/>
                        </a:cubicBezTo>
                        <a:cubicBezTo>
                          <a:pt x="24" y="9"/>
                          <a:pt x="24" y="9"/>
                          <a:pt x="24" y="9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7" y="9"/>
                          <a:pt x="27" y="9"/>
                          <a:pt x="27" y="9"/>
                        </a:cubicBezTo>
                        <a:cubicBezTo>
                          <a:pt x="27" y="9"/>
                          <a:pt x="27" y="9"/>
                          <a:pt x="27" y="9"/>
                        </a:cubicBezTo>
                        <a:cubicBezTo>
                          <a:pt x="27" y="9"/>
                          <a:pt x="27" y="9"/>
                          <a:pt x="27" y="9"/>
                        </a:cubicBezTo>
                        <a:cubicBezTo>
                          <a:pt x="28" y="9"/>
                          <a:pt x="28" y="9"/>
                          <a:pt x="28" y="9"/>
                        </a:cubicBezTo>
                        <a:cubicBezTo>
                          <a:pt x="28" y="9"/>
                          <a:pt x="28" y="9"/>
                          <a:pt x="28" y="9"/>
                        </a:cubicBezTo>
                        <a:cubicBezTo>
                          <a:pt x="28" y="9"/>
                          <a:pt x="28" y="9"/>
                          <a:pt x="28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30" y="9"/>
                          <a:pt x="30" y="9"/>
                          <a:pt x="30" y="9"/>
                        </a:cubicBezTo>
                        <a:cubicBezTo>
                          <a:pt x="30" y="9"/>
                          <a:pt x="30" y="9"/>
                          <a:pt x="30" y="9"/>
                        </a:cubicBezTo>
                        <a:cubicBezTo>
                          <a:pt x="30" y="9"/>
                          <a:pt x="30" y="9"/>
                          <a:pt x="30" y="9"/>
                        </a:cubicBezTo>
                        <a:cubicBezTo>
                          <a:pt x="31" y="9"/>
                          <a:pt x="31" y="9"/>
                          <a:pt x="31" y="9"/>
                        </a:cubicBezTo>
                        <a:cubicBezTo>
                          <a:pt x="31" y="9"/>
                          <a:pt x="31" y="9"/>
                          <a:pt x="31" y="9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5" y="11"/>
                          <a:pt x="35" y="11"/>
                          <a:pt x="35" y="11"/>
                        </a:cubicBezTo>
                        <a:cubicBezTo>
                          <a:pt x="35" y="11"/>
                          <a:pt x="35" y="11"/>
                          <a:pt x="35" y="11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6" y="12"/>
                          <a:pt x="36" y="12"/>
                          <a:pt x="36" y="12"/>
                        </a:cubicBezTo>
                        <a:cubicBezTo>
                          <a:pt x="36" y="12"/>
                          <a:pt x="36" y="12"/>
                          <a:pt x="36" y="12"/>
                        </a:cubicBezTo>
                        <a:cubicBezTo>
                          <a:pt x="36" y="12"/>
                          <a:pt x="36" y="12"/>
                          <a:pt x="36" y="12"/>
                        </a:cubicBezTo>
                        <a:cubicBezTo>
                          <a:pt x="36" y="12"/>
                          <a:pt x="36" y="12"/>
                          <a:pt x="36" y="12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4"/>
                          <a:pt x="37" y="14"/>
                          <a:pt x="37" y="15"/>
                        </a:cubicBezTo>
                        <a:cubicBezTo>
                          <a:pt x="37" y="15"/>
                          <a:pt x="37" y="15"/>
                          <a:pt x="37" y="15"/>
                        </a:cubicBezTo>
                        <a:cubicBezTo>
                          <a:pt x="37" y="16"/>
                          <a:pt x="36" y="17"/>
                          <a:pt x="35" y="18"/>
                        </a:cubicBezTo>
                        <a:cubicBezTo>
                          <a:pt x="35" y="18"/>
                          <a:pt x="35" y="18"/>
                          <a:pt x="35" y="18"/>
                        </a:cubicBezTo>
                        <a:cubicBezTo>
                          <a:pt x="35" y="19"/>
                          <a:pt x="34" y="19"/>
                          <a:pt x="34" y="19"/>
                        </a:cubicBezTo>
                        <a:cubicBezTo>
                          <a:pt x="30" y="21"/>
                          <a:pt x="23" y="21"/>
                          <a:pt x="19" y="19"/>
                        </a:cubicBezTo>
                        <a:cubicBezTo>
                          <a:pt x="16" y="17"/>
                          <a:pt x="15" y="14"/>
                          <a:pt x="18" y="12"/>
                        </a:cubicBezTo>
                        <a:lnTo>
                          <a:pt x="18" y="11"/>
                        </a:lnTo>
                        <a:close/>
                      </a:path>
                    </a:pathLst>
                  </a:custGeom>
                  <a:solidFill>
                    <a:srgbClr val="9CC9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61" name="Freeform 3417">
                    <a:extLst>
                      <a:ext uri="{FF2B5EF4-FFF2-40B4-BE49-F238E27FC236}">
                        <a16:creationId xmlns:a16="http://schemas.microsoft.com/office/drawing/2014/main" id="{672314DA-0079-4135-AEF7-A63A78FF55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9" y="3168"/>
                    <a:ext cx="34" cy="19"/>
                  </a:xfrm>
                  <a:custGeom>
                    <a:avLst/>
                    <a:gdLst>
                      <a:gd name="T0" fmla="*/ 4 w 22"/>
                      <a:gd name="T1" fmla="*/ 10 h 12"/>
                      <a:gd name="T2" fmla="*/ 20 w 22"/>
                      <a:gd name="T3" fmla="*/ 9 h 12"/>
                      <a:gd name="T4" fmla="*/ 22 w 22"/>
                      <a:gd name="T5" fmla="*/ 6 h 12"/>
                      <a:gd name="T6" fmla="*/ 22 w 22"/>
                      <a:gd name="T7" fmla="*/ 4 h 12"/>
                      <a:gd name="T8" fmla="*/ 21 w 22"/>
                      <a:gd name="T9" fmla="*/ 4 h 12"/>
                      <a:gd name="T10" fmla="*/ 21 w 22"/>
                      <a:gd name="T11" fmla="*/ 4 h 12"/>
                      <a:gd name="T12" fmla="*/ 21 w 22"/>
                      <a:gd name="T13" fmla="*/ 4 h 12"/>
                      <a:gd name="T14" fmla="*/ 21 w 22"/>
                      <a:gd name="T15" fmla="*/ 3 h 12"/>
                      <a:gd name="T16" fmla="*/ 21 w 22"/>
                      <a:gd name="T17" fmla="*/ 3 h 12"/>
                      <a:gd name="T18" fmla="*/ 20 w 22"/>
                      <a:gd name="T19" fmla="*/ 3 h 12"/>
                      <a:gd name="T20" fmla="*/ 20 w 22"/>
                      <a:gd name="T21" fmla="*/ 3 h 12"/>
                      <a:gd name="T22" fmla="*/ 20 w 22"/>
                      <a:gd name="T23" fmla="*/ 2 h 12"/>
                      <a:gd name="T24" fmla="*/ 20 w 22"/>
                      <a:gd name="T25" fmla="*/ 2 h 12"/>
                      <a:gd name="T26" fmla="*/ 19 w 22"/>
                      <a:gd name="T27" fmla="*/ 2 h 12"/>
                      <a:gd name="T28" fmla="*/ 19 w 22"/>
                      <a:gd name="T29" fmla="*/ 2 h 12"/>
                      <a:gd name="T30" fmla="*/ 18 w 22"/>
                      <a:gd name="T31" fmla="*/ 1 h 12"/>
                      <a:gd name="T32" fmla="*/ 17 w 22"/>
                      <a:gd name="T33" fmla="*/ 1 h 12"/>
                      <a:gd name="T34" fmla="*/ 17 w 22"/>
                      <a:gd name="T35" fmla="*/ 1 h 12"/>
                      <a:gd name="T36" fmla="*/ 16 w 22"/>
                      <a:gd name="T37" fmla="*/ 1 h 12"/>
                      <a:gd name="T38" fmla="*/ 16 w 22"/>
                      <a:gd name="T39" fmla="*/ 0 h 12"/>
                      <a:gd name="T40" fmla="*/ 15 w 22"/>
                      <a:gd name="T41" fmla="*/ 0 h 12"/>
                      <a:gd name="T42" fmla="*/ 15 w 22"/>
                      <a:gd name="T43" fmla="*/ 0 h 12"/>
                      <a:gd name="T44" fmla="*/ 14 w 22"/>
                      <a:gd name="T45" fmla="*/ 0 h 12"/>
                      <a:gd name="T46" fmla="*/ 14 w 22"/>
                      <a:gd name="T47" fmla="*/ 0 h 12"/>
                      <a:gd name="T48" fmla="*/ 13 w 22"/>
                      <a:gd name="T49" fmla="*/ 0 h 12"/>
                      <a:gd name="T50" fmla="*/ 12 w 22"/>
                      <a:gd name="T51" fmla="*/ 0 h 12"/>
                      <a:gd name="T52" fmla="*/ 12 w 22"/>
                      <a:gd name="T53" fmla="*/ 0 h 12"/>
                      <a:gd name="T54" fmla="*/ 11 w 22"/>
                      <a:gd name="T55" fmla="*/ 0 h 12"/>
                      <a:gd name="T56" fmla="*/ 10 w 22"/>
                      <a:gd name="T57" fmla="*/ 0 h 12"/>
                      <a:gd name="T58" fmla="*/ 10 w 22"/>
                      <a:gd name="T59" fmla="*/ 0 h 12"/>
                      <a:gd name="T60" fmla="*/ 9 w 22"/>
                      <a:gd name="T61" fmla="*/ 0 h 12"/>
                      <a:gd name="T62" fmla="*/ 8 w 22"/>
                      <a:gd name="T63" fmla="*/ 0 h 12"/>
                      <a:gd name="T64" fmla="*/ 8 w 22"/>
                      <a:gd name="T65" fmla="*/ 0 h 12"/>
                      <a:gd name="T66" fmla="*/ 3 w 22"/>
                      <a:gd name="T67" fmla="*/ 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22" h="12">
                        <a:moveTo>
                          <a:pt x="3" y="3"/>
                        </a:moveTo>
                        <a:cubicBezTo>
                          <a:pt x="0" y="5"/>
                          <a:pt x="1" y="8"/>
                          <a:pt x="4" y="10"/>
                        </a:cubicBezTo>
                        <a:cubicBezTo>
                          <a:pt x="8" y="12"/>
                          <a:pt x="15" y="12"/>
                          <a:pt x="19" y="10"/>
                        </a:cubicBezTo>
                        <a:cubicBezTo>
                          <a:pt x="19" y="10"/>
                          <a:pt x="20" y="10"/>
                          <a:pt x="20" y="9"/>
                        </a:cubicBezTo>
                        <a:cubicBezTo>
                          <a:pt x="20" y="9"/>
                          <a:pt x="20" y="9"/>
                          <a:pt x="20" y="9"/>
                        </a:cubicBezTo>
                        <a:cubicBezTo>
                          <a:pt x="21" y="8"/>
                          <a:pt x="22" y="7"/>
                          <a:pt x="22" y="6"/>
                        </a:cubicBezTo>
                        <a:cubicBezTo>
                          <a:pt x="22" y="6"/>
                          <a:pt x="22" y="6"/>
                          <a:pt x="22" y="6"/>
                        </a:cubicBezTo>
                        <a:cubicBezTo>
                          <a:pt x="22" y="5"/>
                          <a:pt x="22" y="5"/>
                          <a:pt x="22" y="4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3"/>
                          <a:pt x="21" y="3"/>
                          <a:pt x="21" y="3"/>
                        </a:cubicBezTo>
                        <a:cubicBezTo>
                          <a:pt x="21" y="3"/>
                          <a:pt x="21" y="3"/>
                          <a:pt x="21" y="3"/>
                        </a:cubicBezTo>
                        <a:cubicBezTo>
                          <a:pt x="21" y="3"/>
                          <a:pt x="21" y="3"/>
                          <a:pt x="21" y="3"/>
                        </a:cubicBezTo>
                        <a:cubicBezTo>
                          <a:pt x="21" y="3"/>
                          <a:pt x="21" y="3"/>
                          <a:pt x="21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2"/>
                          <a:pt x="20" y="2"/>
                          <a:pt x="20" y="2"/>
                        </a:cubicBezTo>
                        <a:cubicBezTo>
                          <a:pt x="20" y="2"/>
                          <a:pt x="20" y="2"/>
                          <a:pt x="20" y="2"/>
                        </a:cubicBezTo>
                        <a:cubicBezTo>
                          <a:pt x="20" y="2"/>
                          <a:pt x="20" y="2"/>
                          <a:pt x="20" y="2"/>
                        </a:cubicBezTo>
                        <a:cubicBezTo>
                          <a:pt x="20" y="2"/>
                          <a:pt x="20" y="2"/>
                          <a:pt x="20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8" y="1"/>
                          <a:pt x="18" y="1"/>
                          <a:pt x="18" y="1"/>
                        </a:cubicBezTo>
                        <a:cubicBezTo>
                          <a:pt x="18" y="1"/>
                          <a:pt x="18" y="1"/>
                          <a:pt x="18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6" y="1"/>
                          <a:pt x="5" y="1"/>
                          <a:pt x="4" y="2"/>
                        </a:cubicBezTo>
                        <a:cubicBezTo>
                          <a:pt x="4" y="2"/>
                          <a:pt x="4" y="2"/>
                          <a:pt x="3" y="2"/>
                        </a:cubicBezTo>
                        <a:lnTo>
                          <a:pt x="3" y="3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62" name="Rectangle 3418">
                    <a:extLst>
                      <a:ext uri="{FF2B5EF4-FFF2-40B4-BE49-F238E27FC236}">
                        <a16:creationId xmlns:a16="http://schemas.microsoft.com/office/drawing/2014/main" id="{85FF6A9C-287F-4610-B8B1-DA01E8CDD4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0" y="3187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63" name="Rectangle 3419">
                    <a:extLst>
                      <a:ext uri="{FF2B5EF4-FFF2-40B4-BE49-F238E27FC236}">
                        <a16:creationId xmlns:a16="http://schemas.microsoft.com/office/drawing/2014/main" id="{694BEEF1-9649-4263-B102-9A53FC37E3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9" y="3187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64" name="Rectangle 3420">
                    <a:extLst>
                      <a:ext uri="{FF2B5EF4-FFF2-40B4-BE49-F238E27FC236}">
                        <a16:creationId xmlns:a16="http://schemas.microsoft.com/office/drawing/2014/main" id="{C3DA6ABE-D61D-4137-A9E1-7D4B7883D5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5" y="3187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52" name="Group 3622">
                  <a:extLst>
                    <a:ext uri="{FF2B5EF4-FFF2-40B4-BE49-F238E27FC236}">
                      <a16:creationId xmlns:a16="http://schemas.microsoft.com/office/drawing/2014/main" id="{E94113C0-CA00-42F3-880C-3DD8C842926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578350" y="4975225"/>
                  <a:ext cx="327025" cy="195263"/>
                  <a:chOff x="-2884" y="3134"/>
                  <a:chExt cx="206" cy="123"/>
                </a:xfrm>
              </p:grpSpPr>
              <p:sp>
                <p:nvSpPr>
                  <p:cNvPr id="2465" name="Rectangle 3422">
                    <a:extLst>
                      <a:ext uri="{FF2B5EF4-FFF2-40B4-BE49-F238E27FC236}">
                        <a16:creationId xmlns:a16="http://schemas.microsoft.com/office/drawing/2014/main" id="{2A2F7A1C-E875-43CF-8119-3E36BAC7612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4" y="3187"/>
                    <a:ext cx="2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66" name="Rectangle 3423">
                    <a:extLst>
                      <a:ext uri="{FF2B5EF4-FFF2-40B4-BE49-F238E27FC236}">
                        <a16:creationId xmlns:a16="http://schemas.microsoft.com/office/drawing/2014/main" id="{36B8705F-905F-470B-AC0B-E4EB81B192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0" y="3187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67" name="Rectangle 3424">
                    <a:extLst>
                      <a:ext uri="{FF2B5EF4-FFF2-40B4-BE49-F238E27FC236}">
                        <a16:creationId xmlns:a16="http://schemas.microsoft.com/office/drawing/2014/main" id="{20D162AC-5BB0-455F-A496-E00379C3E7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0" y="3188"/>
                    <a:ext cx="2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68" name="Rectangle 3425">
                    <a:extLst>
                      <a:ext uri="{FF2B5EF4-FFF2-40B4-BE49-F238E27FC236}">
                        <a16:creationId xmlns:a16="http://schemas.microsoft.com/office/drawing/2014/main" id="{B01EFD7C-19F5-4626-A84A-5EC1BD9385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0" y="3188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69" name="Freeform 3426">
                    <a:extLst>
                      <a:ext uri="{FF2B5EF4-FFF2-40B4-BE49-F238E27FC236}">
                        <a16:creationId xmlns:a16="http://schemas.microsoft.com/office/drawing/2014/main" id="{1A1A12BB-DF51-4896-9AA7-6ABB329478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7" y="3187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0 w 2"/>
                      <a:gd name="T3" fmla="*/ 0 w 2"/>
                      <a:gd name="T4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70" name="Rectangle 3427">
                    <a:extLst>
                      <a:ext uri="{FF2B5EF4-FFF2-40B4-BE49-F238E27FC236}">
                        <a16:creationId xmlns:a16="http://schemas.microsoft.com/office/drawing/2014/main" id="{D2E99345-2252-456B-94C6-2CE6045703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5" y="3187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71" name="Rectangle 3428">
                    <a:extLst>
                      <a:ext uri="{FF2B5EF4-FFF2-40B4-BE49-F238E27FC236}">
                        <a16:creationId xmlns:a16="http://schemas.microsoft.com/office/drawing/2014/main" id="{0157F996-CCC5-46D2-B656-C8C7A1C605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8" y="3187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72" name="Freeform 3429">
                    <a:extLst>
                      <a:ext uri="{FF2B5EF4-FFF2-40B4-BE49-F238E27FC236}">
                        <a16:creationId xmlns:a16="http://schemas.microsoft.com/office/drawing/2014/main" id="{5A74BA1B-D2CB-4667-9C8F-ED445B4CF8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1" y="3188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73" name="Rectangle 3430">
                    <a:extLst>
                      <a:ext uri="{FF2B5EF4-FFF2-40B4-BE49-F238E27FC236}">
                        <a16:creationId xmlns:a16="http://schemas.microsoft.com/office/drawing/2014/main" id="{467F6F97-8257-4454-90D2-BDFB2FA135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4" y="3190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74" name="Rectangle 3431">
                    <a:extLst>
                      <a:ext uri="{FF2B5EF4-FFF2-40B4-BE49-F238E27FC236}">
                        <a16:creationId xmlns:a16="http://schemas.microsoft.com/office/drawing/2014/main" id="{33B94693-97EE-449A-AA9B-2C9E36E9E8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6" y="3190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75" name="Rectangle 3432">
                    <a:extLst>
                      <a:ext uri="{FF2B5EF4-FFF2-40B4-BE49-F238E27FC236}">
                        <a16:creationId xmlns:a16="http://schemas.microsoft.com/office/drawing/2014/main" id="{53EFFA9F-4BE8-4464-88A9-EB31872D65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8" y="3191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76" name="Rectangle 3433">
                    <a:extLst>
                      <a:ext uri="{FF2B5EF4-FFF2-40B4-BE49-F238E27FC236}">
                        <a16:creationId xmlns:a16="http://schemas.microsoft.com/office/drawing/2014/main" id="{E886ED88-4FD5-4394-8F1E-2993DE14F9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3" y="3188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77" name="Rectangle 3434">
                    <a:extLst>
                      <a:ext uri="{FF2B5EF4-FFF2-40B4-BE49-F238E27FC236}">
                        <a16:creationId xmlns:a16="http://schemas.microsoft.com/office/drawing/2014/main" id="{F45B0815-C8CE-4645-9C38-7CA121E1E2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2" y="3194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78" name="Rectangle 3435">
                    <a:extLst>
                      <a:ext uri="{FF2B5EF4-FFF2-40B4-BE49-F238E27FC236}">
                        <a16:creationId xmlns:a16="http://schemas.microsoft.com/office/drawing/2014/main" id="{2882287D-88CD-45A4-A03D-50879DD8F4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1" y="3193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79" name="Freeform 3436">
                    <a:extLst>
                      <a:ext uri="{FF2B5EF4-FFF2-40B4-BE49-F238E27FC236}">
                        <a16:creationId xmlns:a16="http://schemas.microsoft.com/office/drawing/2014/main" id="{C06CD3E4-0796-4A2E-8CCA-6C87DA04A7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9" y="3191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80" name="Rectangle 3437">
                    <a:extLst>
                      <a:ext uri="{FF2B5EF4-FFF2-40B4-BE49-F238E27FC236}">
                        <a16:creationId xmlns:a16="http://schemas.microsoft.com/office/drawing/2014/main" id="{A421BB4A-5906-4ABC-A8F4-770DA1D657F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1" y="3193"/>
                    <a:ext cx="2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81" name="Rectangle 3438">
                    <a:extLst>
                      <a:ext uri="{FF2B5EF4-FFF2-40B4-BE49-F238E27FC236}">
                        <a16:creationId xmlns:a16="http://schemas.microsoft.com/office/drawing/2014/main" id="{CB8DA47B-58BA-4623-9245-841C433E87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8" y="3191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82" name="Rectangle 3439">
                    <a:extLst>
                      <a:ext uri="{FF2B5EF4-FFF2-40B4-BE49-F238E27FC236}">
                        <a16:creationId xmlns:a16="http://schemas.microsoft.com/office/drawing/2014/main" id="{FA52A9CB-9257-4C23-A2DE-C1B26E3DA49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2" y="3194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83" name="Freeform 3440">
                    <a:extLst>
                      <a:ext uri="{FF2B5EF4-FFF2-40B4-BE49-F238E27FC236}">
                        <a16:creationId xmlns:a16="http://schemas.microsoft.com/office/drawing/2014/main" id="{B6AECAA2-649E-45B3-B291-939C01F841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2" y="3194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84" name="Freeform 3441">
                    <a:extLst>
                      <a:ext uri="{FF2B5EF4-FFF2-40B4-BE49-F238E27FC236}">
                        <a16:creationId xmlns:a16="http://schemas.microsoft.com/office/drawing/2014/main" id="{5F970CDD-DB00-46AE-B7F1-2F9407E5F6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7" y="3187"/>
                    <a:ext cx="28" cy="15"/>
                  </a:xfrm>
                  <a:custGeom>
                    <a:avLst/>
                    <a:gdLst>
                      <a:gd name="T0" fmla="*/ 18 w 18"/>
                      <a:gd name="T1" fmla="*/ 0 h 10"/>
                      <a:gd name="T2" fmla="*/ 17 w 18"/>
                      <a:gd name="T3" fmla="*/ 0 h 10"/>
                      <a:gd name="T4" fmla="*/ 17 w 18"/>
                      <a:gd name="T5" fmla="*/ 0 h 10"/>
                      <a:gd name="T6" fmla="*/ 17 w 18"/>
                      <a:gd name="T7" fmla="*/ 0 h 10"/>
                      <a:gd name="T8" fmla="*/ 16 w 18"/>
                      <a:gd name="T9" fmla="*/ 0 h 10"/>
                      <a:gd name="T10" fmla="*/ 16 w 18"/>
                      <a:gd name="T11" fmla="*/ 0 h 10"/>
                      <a:gd name="T12" fmla="*/ 15 w 18"/>
                      <a:gd name="T13" fmla="*/ 0 h 10"/>
                      <a:gd name="T14" fmla="*/ 15 w 18"/>
                      <a:gd name="T15" fmla="*/ 0 h 10"/>
                      <a:gd name="T16" fmla="*/ 14 w 18"/>
                      <a:gd name="T17" fmla="*/ 0 h 10"/>
                      <a:gd name="T18" fmla="*/ 14 w 18"/>
                      <a:gd name="T19" fmla="*/ 0 h 10"/>
                      <a:gd name="T20" fmla="*/ 14 w 18"/>
                      <a:gd name="T21" fmla="*/ 0 h 10"/>
                      <a:gd name="T22" fmla="*/ 14 w 18"/>
                      <a:gd name="T23" fmla="*/ 0 h 10"/>
                      <a:gd name="T24" fmla="*/ 13 w 18"/>
                      <a:gd name="T25" fmla="*/ 0 h 10"/>
                      <a:gd name="T26" fmla="*/ 12 w 18"/>
                      <a:gd name="T27" fmla="*/ 0 h 10"/>
                      <a:gd name="T28" fmla="*/ 12 w 18"/>
                      <a:gd name="T29" fmla="*/ 0 h 10"/>
                      <a:gd name="T30" fmla="*/ 12 w 18"/>
                      <a:gd name="T31" fmla="*/ 1 h 10"/>
                      <a:gd name="T32" fmla="*/ 11 w 18"/>
                      <a:gd name="T33" fmla="*/ 1 h 10"/>
                      <a:gd name="T34" fmla="*/ 11 w 18"/>
                      <a:gd name="T35" fmla="*/ 1 h 10"/>
                      <a:gd name="T36" fmla="*/ 11 w 18"/>
                      <a:gd name="T37" fmla="*/ 1 h 10"/>
                      <a:gd name="T38" fmla="*/ 10 w 18"/>
                      <a:gd name="T39" fmla="*/ 1 h 10"/>
                      <a:gd name="T40" fmla="*/ 9 w 18"/>
                      <a:gd name="T41" fmla="*/ 1 h 10"/>
                      <a:gd name="T42" fmla="*/ 9 w 18"/>
                      <a:gd name="T43" fmla="*/ 1 h 10"/>
                      <a:gd name="T44" fmla="*/ 8 w 18"/>
                      <a:gd name="T45" fmla="*/ 2 h 10"/>
                      <a:gd name="T46" fmla="*/ 8 w 18"/>
                      <a:gd name="T47" fmla="*/ 2 h 10"/>
                      <a:gd name="T48" fmla="*/ 7 w 18"/>
                      <a:gd name="T49" fmla="*/ 2 h 10"/>
                      <a:gd name="T50" fmla="*/ 7 w 18"/>
                      <a:gd name="T51" fmla="*/ 2 h 10"/>
                      <a:gd name="T52" fmla="*/ 6 w 18"/>
                      <a:gd name="T53" fmla="*/ 3 h 10"/>
                      <a:gd name="T54" fmla="*/ 6 w 18"/>
                      <a:gd name="T55" fmla="*/ 3 h 10"/>
                      <a:gd name="T56" fmla="*/ 6 w 18"/>
                      <a:gd name="T57" fmla="*/ 3 h 10"/>
                      <a:gd name="T58" fmla="*/ 6 w 18"/>
                      <a:gd name="T59" fmla="*/ 3 h 10"/>
                      <a:gd name="T60" fmla="*/ 5 w 18"/>
                      <a:gd name="T61" fmla="*/ 3 h 10"/>
                      <a:gd name="T62" fmla="*/ 5 w 18"/>
                      <a:gd name="T63" fmla="*/ 4 h 10"/>
                      <a:gd name="T64" fmla="*/ 5 w 18"/>
                      <a:gd name="T65" fmla="*/ 4 h 10"/>
                      <a:gd name="T66" fmla="*/ 4 w 18"/>
                      <a:gd name="T67" fmla="*/ 4 h 10"/>
                      <a:gd name="T68" fmla="*/ 4 w 18"/>
                      <a:gd name="T69" fmla="*/ 4 h 10"/>
                      <a:gd name="T70" fmla="*/ 4 w 18"/>
                      <a:gd name="T71" fmla="*/ 4 h 10"/>
                      <a:gd name="T72" fmla="*/ 3 w 18"/>
                      <a:gd name="T73" fmla="*/ 5 h 10"/>
                      <a:gd name="T74" fmla="*/ 3 w 18"/>
                      <a:gd name="T75" fmla="*/ 5 h 10"/>
                      <a:gd name="T76" fmla="*/ 3 w 18"/>
                      <a:gd name="T77" fmla="*/ 5 h 10"/>
                      <a:gd name="T78" fmla="*/ 3 w 18"/>
                      <a:gd name="T79" fmla="*/ 5 h 10"/>
                      <a:gd name="T80" fmla="*/ 3 w 18"/>
                      <a:gd name="T81" fmla="*/ 6 h 10"/>
                      <a:gd name="T82" fmla="*/ 3 w 18"/>
                      <a:gd name="T83" fmla="*/ 6 h 10"/>
                      <a:gd name="T84" fmla="*/ 2 w 18"/>
                      <a:gd name="T85" fmla="*/ 6 h 10"/>
                      <a:gd name="T86" fmla="*/ 2 w 18"/>
                      <a:gd name="T87" fmla="*/ 7 h 10"/>
                      <a:gd name="T88" fmla="*/ 1 w 18"/>
                      <a:gd name="T89" fmla="*/ 7 h 10"/>
                      <a:gd name="T90" fmla="*/ 1 w 18"/>
                      <a:gd name="T91" fmla="*/ 8 h 10"/>
                      <a:gd name="T92" fmla="*/ 0 w 18"/>
                      <a:gd name="T93" fmla="*/ 10 h 10"/>
                      <a:gd name="T94" fmla="*/ 18 w 18"/>
                      <a:gd name="T95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8" h="10">
                        <a:moveTo>
                          <a:pt x="18" y="0"/>
                        </a:moveTo>
                        <a:cubicBezTo>
                          <a:pt x="18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9"/>
                          <a:pt x="1" y="9"/>
                          <a:pt x="0" y="1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85" name="Freeform 3442">
                    <a:extLst>
                      <a:ext uri="{FF2B5EF4-FFF2-40B4-BE49-F238E27FC236}">
                        <a16:creationId xmlns:a16="http://schemas.microsoft.com/office/drawing/2014/main" id="{6BE6629B-789A-4B4D-A7B5-659D8416EF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3" y="3188"/>
                    <a:ext cx="41" cy="24"/>
                  </a:xfrm>
                  <a:custGeom>
                    <a:avLst/>
                    <a:gdLst>
                      <a:gd name="T0" fmla="*/ 0 w 41"/>
                      <a:gd name="T1" fmla="*/ 0 h 24"/>
                      <a:gd name="T2" fmla="*/ 0 w 41"/>
                      <a:gd name="T3" fmla="*/ 0 h 24"/>
                      <a:gd name="T4" fmla="*/ 41 w 41"/>
                      <a:gd name="T5" fmla="*/ 24 h 24"/>
                      <a:gd name="T6" fmla="*/ 0 w 41"/>
                      <a:gd name="T7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1" h="2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1" y="2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B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86" name="Freeform 3443">
                    <a:extLst>
                      <a:ext uri="{FF2B5EF4-FFF2-40B4-BE49-F238E27FC236}">
                        <a16:creationId xmlns:a16="http://schemas.microsoft.com/office/drawing/2014/main" id="{54F0F79D-E167-44C9-ABDE-C34F6B58C1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2" y="3202"/>
                    <a:ext cx="15" cy="10"/>
                  </a:xfrm>
                  <a:custGeom>
                    <a:avLst/>
                    <a:gdLst>
                      <a:gd name="T0" fmla="*/ 15 w 15"/>
                      <a:gd name="T1" fmla="*/ 0 h 10"/>
                      <a:gd name="T2" fmla="*/ 0 w 15"/>
                      <a:gd name="T3" fmla="*/ 10 h 10"/>
                      <a:gd name="T4" fmla="*/ 15 w 15"/>
                      <a:gd name="T5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5" h="10">
                        <a:moveTo>
                          <a:pt x="15" y="0"/>
                        </a:moveTo>
                        <a:lnTo>
                          <a:pt x="0" y="10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7CA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87" name="Freeform 3444">
                    <a:extLst>
                      <a:ext uri="{FF2B5EF4-FFF2-40B4-BE49-F238E27FC236}">
                        <a16:creationId xmlns:a16="http://schemas.microsoft.com/office/drawing/2014/main" id="{21905167-32B7-488F-B525-28CE7E30E1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4" y="3180"/>
                    <a:ext cx="62" cy="59"/>
                  </a:xfrm>
                  <a:custGeom>
                    <a:avLst/>
                    <a:gdLst>
                      <a:gd name="T0" fmla="*/ 62 w 62"/>
                      <a:gd name="T1" fmla="*/ 36 h 59"/>
                      <a:gd name="T2" fmla="*/ 0 w 62"/>
                      <a:gd name="T3" fmla="*/ 0 h 59"/>
                      <a:gd name="T4" fmla="*/ 0 w 62"/>
                      <a:gd name="T5" fmla="*/ 21 h 59"/>
                      <a:gd name="T6" fmla="*/ 62 w 62"/>
                      <a:gd name="T7" fmla="*/ 59 h 59"/>
                      <a:gd name="T8" fmla="*/ 62 w 62"/>
                      <a:gd name="T9" fmla="*/ 36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2" h="59">
                        <a:moveTo>
                          <a:pt x="62" y="36"/>
                        </a:moveTo>
                        <a:lnTo>
                          <a:pt x="0" y="0"/>
                        </a:lnTo>
                        <a:lnTo>
                          <a:pt x="0" y="21"/>
                        </a:lnTo>
                        <a:lnTo>
                          <a:pt x="62" y="59"/>
                        </a:lnTo>
                        <a:lnTo>
                          <a:pt x="62" y="36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88" name="Freeform 3445">
                    <a:extLst>
                      <a:ext uri="{FF2B5EF4-FFF2-40B4-BE49-F238E27FC236}">
                        <a16:creationId xmlns:a16="http://schemas.microsoft.com/office/drawing/2014/main" id="{E32F5091-5475-4D68-B4DE-E315F2B6E8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4" y="3134"/>
                    <a:ext cx="140" cy="82"/>
                  </a:xfrm>
                  <a:custGeom>
                    <a:avLst/>
                    <a:gdLst>
                      <a:gd name="T0" fmla="*/ 46 w 90"/>
                      <a:gd name="T1" fmla="*/ 49 h 52"/>
                      <a:gd name="T2" fmla="*/ 22 w 90"/>
                      <a:gd name="T3" fmla="*/ 32 h 52"/>
                      <a:gd name="T4" fmla="*/ 23 w 90"/>
                      <a:gd name="T5" fmla="*/ 32 h 52"/>
                      <a:gd name="T6" fmla="*/ 23 w 90"/>
                      <a:gd name="T7" fmla="*/ 32 h 52"/>
                      <a:gd name="T8" fmla="*/ 23 w 90"/>
                      <a:gd name="T9" fmla="*/ 31 h 52"/>
                      <a:gd name="T10" fmla="*/ 23 w 90"/>
                      <a:gd name="T11" fmla="*/ 31 h 52"/>
                      <a:gd name="T12" fmla="*/ 23 w 90"/>
                      <a:gd name="T13" fmla="*/ 31 h 52"/>
                      <a:gd name="T14" fmla="*/ 23 w 90"/>
                      <a:gd name="T15" fmla="*/ 31 h 52"/>
                      <a:gd name="T16" fmla="*/ 24 w 90"/>
                      <a:gd name="T17" fmla="*/ 30 h 52"/>
                      <a:gd name="T18" fmla="*/ 24 w 90"/>
                      <a:gd name="T19" fmla="*/ 30 h 52"/>
                      <a:gd name="T20" fmla="*/ 24 w 90"/>
                      <a:gd name="T21" fmla="*/ 29 h 52"/>
                      <a:gd name="T22" fmla="*/ 24 w 90"/>
                      <a:gd name="T23" fmla="*/ 29 h 52"/>
                      <a:gd name="T24" fmla="*/ 24 w 90"/>
                      <a:gd name="T25" fmla="*/ 29 h 52"/>
                      <a:gd name="T26" fmla="*/ 24 w 90"/>
                      <a:gd name="T27" fmla="*/ 29 h 52"/>
                      <a:gd name="T28" fmla="*/ 24 w 90"/>
                      <a:gd name="T29" fmla="*/ 28 h 52"/>
                      <a:gd name="T30" fmla="*/ 24 w 90"/>
                      <a:gd name="T31" fmla="*/ 28 h 52"/>
                      <a:gd name="T32" fmla="*/ 23 w 90"/>
                      <a:gd name="T33" fmla="*/ 28 h 52"/>
                      <a:gd name="T34" fmla="*/ 23 w 90"/>
                      <a:gd name="T35" fmla="*/ 27 h 52"/>
                      <a:gd name="T36" fmla="*/ 23 w 90"/>
                      <a:gd name="T37" fmla="*/ 27 h 52"/>
                      <a:gd name="T38" fmla="*/ 23 w 90"/>
                      <a:gd name="T39" fmla="*/ 27 h 52"/>
                      <a:gd name="T40" fmla="*/ 23 w 90"/>
                      <a:gd name="T41" fmla="*/ 26 h 52"/>
                      <a:gd name="T42" fmla="*/ 23 w 90"/>
                      <a:gd name="T43" fmla="*/ 26 h 52"/>
                      <a:gd name="T44" fmla="*/ 22 w 90"/>
                      <a:gd name="T45" fmla="*/ 26 h 52"/>
                      <a:gd name="T46" fmla="*/ 22 w 90"/>
                      <a:gd name="T47" fmla="*/ 26 h 52"/>
                      <a:gd name="T48" fmla="*/ 22 w 90"/>
                      <a:gd name="T49" fmla="*/ 25 h 52"/>
                      <a:gd name="T50" fmla="*/ 22 w 90"/>
                      <a:gd name="T51" fmla="*/ 25 h 52"/>
                      <a:gd name="T52" fmla="*/ 21 w 90"/>
                      <a:gd name="T53" fmla="*/ 25 h 52"/>
                      <a:gd name="T54" fmla="*/ 21 w 90"/>
                      <a:gd name="T55" fmla="*/ 24 h 52"/>
                      <a:gd name="T56" fmla="*/ 20 w 90"/>
                      <a:gd name="T57" fmla="*/ 24 h 52"/>
                      <a:gd name="T58" fmla="*/ 42 w 90"/>
                      <a:gd name="T59" fmla="*/ 12 h 52"/>
                      <a:gd name="T60" fmla="*/ 54 w 90"/>
                      <a:gd name="T61" fmla="*/ 13 h 52"/>
                      <a:gd name="T62" fmla="*/ 58 w 90"/>
                      <a:gd name="T63" fmla="*/ 12 h 52"/>
                      <a:gd name="T64" fmla="*/ 90 w 90"/>
                      <a:gd name="T65" fmla="*/ 23 h 52"/>
                      <a:gd name="T66" fmla="*/ 0 w 90"/>
                      <a:gd name="T67" fmla="*/ 29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90" h="52">
                        <a:moveTo>
                          <a:pt x="40" y="52"/>
                        </a:moveTo>
                        <a:cubicBezTo>
                          <a:pt x="46" y="49"/>
                          <a:pt x="46" y="49"/>
                          <a:pt x="46" y="49"/>
                        </a:cubicBezTo>
                        <a:cubicBezTo>
                          <a:pt x="20" y="34"/>
                          <a:pt x="20" y="34"/>
                          <a:pt x="20" y="34"/>
                        </a:cubicBezTo>
                        <a:cubicBezTo>
                          <a:pt x="21" y="33"/>
                          <a:pt x="22" y="33"/>
                          <a:pt x="22" y="32"/>
                        </a:cubicBezTo>
                        <a:cubicBezTo>
                          <a:pt x="22" y="32"/>
                          <a:pt x="22" y="32"/>
                          <a:pt x="22" y="32"/>
                        </a:cubicBezTo>
                        <a:cubicBezTo>
                          <a:pt x="23" y="32"/>
                          <a:pt x="23" y="32"/>
                          <a:pt x="23" y="32"/>
                        </a:cubicBezTo>
                        <a:cubicBezTo>
                          <a:pt x="23" y="32"/>
                          <a:pt x="23" y="32"/>
                          <a:pt x="23" y="32"/>
                        </a:cubicBezTo>
                        <a:cubicBezTo>
                          <a:pt x="23" y="32"/>
                          <a:pt x="23" y="32"/>
                          <a:pt x="23" y="32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0"/>
                          <a:pt x="23" y="30"/>
                          <a:pt x="23" y="30"/>
                        </a:cubicBezTo>
                        <a:cubicBezTo>
                          <a:pt x="24" y="30"/>
                          <a:pt x="24" y="30"/>
                          <a:pt x="24" y="30"/>
                        </a:cubicBezTo>
                        <a:cubicBezTo>
                          <a:pt x="24" y="30"/>
                          <a:pt x="24" y="30"/>
                          <a:pt x="24" y="30"/>
                        </a:cubicBezTo>
                        <a:cubicBezTo>
                          <a:pt x="24" y="30"/>
                          <a:pt x="24" y="30"/>
                          <a:pt x="24" y="30"/>
                        </a:cubicBezTo>
                        <a:cubicBezTo>
                          <a:pt x="24" y="29"/>
                          <a:pt x="24" y="29"/>
                          <a:pt x="24" y="29"/>
                        </a:cubicBezTo>
                        <a:cubicBezTo>
                          <a:pt x="24" y="29"/>
                          <a:pt x="24" y="29"/>
                          <a:pt x="24" y="29"/>
                        </a:cubicBezTo>
                        <a:cubicBezTo>
                          <a:pt x="24" y="29"/>
                          <a:pt x="24" y="29"/>
                          <a:pt x="24" y="29"/>
                        </a:cubicBezTo>
                        <a:cubicBezTo>
                          <a:pt x="24" y="29"/>
                          <a:pt x="24" y="29"/>
                          <a:pt x="24" y="29"/>
                        </a:cubicBezTo>
                        <a:cubicBezTo>
                          <a:pt x="24" y="29"/>
                          <a:pt x="24" y="29"/>
                          <a:pt x="24" y="29"/>
                        </a:cubicBezTo>
                        <a:cubicBezTo>
                          <a:pt x="24" y="29"/>
                          <a:pt x="24" y="29"/>
                          <a:pt x="24" y="29"/>
                        </a:cubicBezTo>
                        <a:cubicBezTo>
                          <a:pt x="24" y="29"/>
                          <a:pt x="24" y="29"/>
                          <a:pt x="24" y="29"/>
                        </a:cubicBezTo>
                        <a:cubicBezTo>
                          <a:pt x="24" y="29"/>
                          <a:pt x="24" y="29"/>
                          <a:pt x="24" y="29"/>
                        </a:cubicBezTo>
                        <a:cubicBezTo>
                          <a:pt x="24" y="28"/>
                          <a:pt x="24" y="28"/>
                          <a:pt x="24" y="28"/>
                        </a:cubicBezTo>
                        <a:cubicBezTo>
                          <a:pt x="24" y="28"/>
                          <a:pt x="24" y="28"/>
                          <a:pt x="24" y="28"/>
                        </a:cubicBezTo>
                        <a:cubicBezTo>
                          <a:pt x="24" y="28"/>
                          <a:pt x="24" y="28"/>
                          <a:pt x="24" y="28"/>
                        </a:cubicBezTo>
                        <a:cubicBezTo>
                          <a:pt x="24" y="28"/>
                          <a:pt x="24" y="28"/>
                          <a:pt x="24" y="28"/>
                        </a:cubicBezTo>
                        <a:cubicBezTo>
                          <a:pt x="24" y="28"/>
                          <a:pt x="24" y="28"/>
                          <a:pt x="24" y="28"/>
                        </a:cubicBezTo>
                        <a:cubicBezTo>
                          <a:pt x="23" y="28"/>
                          <a:pt x="23" y="28"/>
                          <a:pt x="23" y="28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3" y="26"/>
                          <a:pt x="23" y="26"/>
                          <a:pt x="23" y="26"/>
                        </a:cubicBezTo>
                        <a:cubicBezTo>
                          <a:pt x="23" y="26"/>
                          <a:pt x="23" y="26"/>
                          <a:pt x="23" y="26"/>
                        </a:cubicBezTo>
                        <a:cubicBezTo>
                          <a:pt x="23" y="26"/>
                          <a:pt x="23" y="26"/>
                          <a:pt x="23" y="26"/>
                        </a:cubicBezTo>
                        <a:cubicBezTo>
                          <a:pt x="23" y="26"/>
                          <a:pt x="23" y="26"/>
                          <a:pt x="23" y="26"/>
                        </a:cubicBezTo>
                        <a:cubicBezTo>
                          <a:pt x="23" y="26"/>
                          <a:pt x="23" y="26"/>
                          <a:pt x="23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5"/>
                          <a:pt x="22" y="25"/>
                          <a:pt x="22" y="25"/>
                        </a:cubicBezTo>
                        <a:cubicBezTo>
                          <a:pt x="22" y="25"/>
                          <a:pt x="22" y="25"/>
                          <a:pt x="22" y="25"/>
                        </a:cubicBezTo>
                        <a:cubicBezTo>
                          <a:pt x="22" y="25"/>
                          <a:pt x="22" y="25"/>
                          <a:pt x="22" y="25"/>
                        </a:cubicBezTo>
                        <a:cubicBezTo>
                          <a:pt x="22" y="25"/>
                          <a:pt x="22" y="25"/>
                          <a:pt x="22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1" y="24"/>
                          <a:pt x="21" y="24"/>
                          <a:pt x="21" y="24"/>
                        </a:cubicBezTo>
                        <a:cubicBezTo>
                          <a:pt x="21" y="24"/>
                          <a:pt x="21" y="24"/>
                          <a:pt x="21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42" y="12"/>
                          <a:pt x="42" y="12"/>
                          <a:pt x="42" y="12"/>
                        </a:cubicBezTo>
                        <a:cubicBezTo>
                          <a:pt x="44" y="13"/>
                          <a:pt x="46" y="13"/>
                          <a:pt x="49" y="14"/>
                        </a:cubicBezTo>
                        <a:cubicBezTo>
                          <a:pt x="51" y="14"/>
                          <a:pt x="53" y="14"/>
                          <a:pt x="54" y="13"/>
                        </a:cubicBezTo>
                        <a:cubicBezTo>
                          <a:pt x="55" y="13"/>
                          <a:pt x="56" y="13"/>
                          <a:pt x="57" y="12"/>
                        </a:cubicBezTo>
                        <a:cubicBezTo>
                          <a:pt x="58" y="12"/>
                          <a:pt x="58" y="12"/>
                          <a:pt x="58" y="12"/>
                        </a:cubicBezTo>
                        <a:cubicBezTo>
                          <a:pt x="84" y="27"/>
                          <a:pt x="84" y="27"/>
                          <a:pt x="84" y="27"/>
                        </a:cubicBezTo>
                        <a:cubicBezTo>
                          <a:pt x="90" y="23"/>
                          <a:pt x="90" y="23"/>
                          <a:pt x="90" y="23"/>
                        </a:cubicBezTo>
                        <a:cubicBezTo>
                          <a:pt x="50" y="0"/>
                          <a:pt x="50" y="0"/>
                          <a:pt x="50" y="0"/>
                        </a:cubicBezTo>
                        <a:cubicBezTo>
                          <a:pt x="0" y="29"/>
                          <a:pt x="0" y="29"/>
                          <a:pt x="0" y="29"/>
                        </a:cubicBezTo>
                        <a:lnTo>
                          <a:pt x="40" y="52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89" name="Freeform 3446">
                    <a:extLst>
                      <a:ext uri="{FF2B5EF4-FFF2-40B4-BE49-F238E27FC236}">
                        <a16:creationId xmlns:a16="http://schemas.microsoft.com/office/drawing/2014/main" id="{83791BB4-A328-456F-A787-48B2220683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2" y="3171"/>
                    <a:ext cx="86" cy="50"/>
                  </a:xfrm>
                  <a:custGeom>
                    <a:avLst/>
                    <a:gdLst>
                      <a:gd name="T0" fmla="*/ 69 w 86"/>
                      <a:gd name="T1" fmla="*/ 6 h 50"/>
                      <a:gd name="T2" fmla="*/ 53 w 86"/>
                      <a:gd name="T3" fmla="*/ 16 h 50"/>
                      <a:gd name="T4" fmla="*/ 25 w 86"/>
                      <a:gd name="T5" fmla="*/ 31 h 50"/>
                      <a:gd name="T6" fmla="*/ 10 w 86"/>
                      <a:gd name="T7" fmla="*/ 41 h 50"/>
                      <a:gd name="T8" fmla="*/ 0 w 86"/>
                      <a:gd name="T9" fmla="*/ 45 h 50"/>
                      <a:gd name="T10" fmla="*/ 8 w 86"/>
                      <a:gd name="T11" fmla="*/ 50 h 50"/>
                      <a:gd name="T12" fmla="*/ 86 w 86"/>
                      <a:gd name="T13" fmla="*/ 4 h 50"/>
                      <a:gd name="T14" fmla="*/ 78 w 86"/>
                      <a:gd name="T15" fmla="*/ 0 h 50"/>
                      <a:gd name="T16" fmla="*/ 69 w 86"/>
                      <a:gd name="T17" fmla="*/ 6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6" h="50">
                        <a:moveTo>
                          <a:pt x="69" y="6"/>
                        </a:moveTo>
                        <a:lnTo>
                          <a:pt x="53" y="16"/>
                        </a:lnTo>
                        <a:lnTo>
                          <a:pt x="25" y="31"/>
                        </a:lnTo>
                        <a:lnTo>
                          <a:pt x="10" y="41"/>
                        </a:lnTo>
                        <a:lnTo>
                          <a:pt x="0" y="45"/>
                        </a:lnTo>
                        <a:lnTo>
                          <a:pt x="8" y="50"/>
                        </a:lnTo>
                        <a:lnTo>
                          <a:pt x="86" y="4"/>
                        </a:lnTo>
                        <a:lnTo>
                          <a:pt x="78" y="0"/>
                        </a:lnTo>
                        <a:lnTo>
                          <a:pt x="69" y="6"/>
                        </a:lnTo>
                        <a:close/>
                      </a:path>
                    </a:pathLst>
                  </a:custGeom>
                  <a:solidFill>
                    <a:srgbClr val="B9B49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90" name="Freeform 3447">
                    <a:extLst>
                      <a:ext uri="{FF2B5EF4-FFF2-40B4-BE49-F238E27FC236}">
                        <a16:creationId xmlns:a16="http://schemas.microsoft.com/office/drawing/2014/main" id="{A5F3A316-CA0C-433F-8AA5-A7C64379F0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2" y="3216"/>
                    <a:ext cx="8" cy="26"/>
                  </a:xfrm>
                  <a:custGeom>
                    <a:avLst/>
                    <a:gdLst>
                      <a:gd name="T0" fmla="*/ 8 w 8"/>
                      <a:gd name="T1" fmla="*/ 5 h 26"/>
                      <a:gd name="T2" fmla="*/ 0 w 8"/>
                      <a:gd name="T3" fmla="*/ 0 h 26"/>
                      <a:gd name="T4" fmla="*/ 0 w 8"/>
                      <a:gd name="T5" fmla="*/ 23 h 26"/>
                      <a:gd name="T6" fmla="*/ 8 w 8"/>
                      <a:gd name="T7" fmla="*/ 26 h 26"/>
                      <a:gd name="T8" fmla="*/ 8 w 8"/>
                      <a:gd name="T9" fmla="*/ 5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" h="26">
                        <a:moveTo>
                          <a:pt x="8" y="5"/>
                        </a:moveTo>
                        <a:lnTo>
                          <a:pt x="0" y="0"/>
                        </a:lnTo>
                        <a:lnTo>
                          <a:pt x="0" y="23"/>
                        </a:lnTo>
                        <a:lnTo>
                          <a:pt x="8" y="26"/>
                        </a:lnTo>
                        <a:lnTo>
                          <a:pt x="8" y="5"/>
                        </a:lnTo>
                        <a:close/>
                      </a:path>
                    </a:pathLst>
                  </a:custGeom>
                  <a:solidFill>
                    <a:srgbClr val="807F6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91" name="Freeform 3448">
                    <a:extLst>
                      <a:ext uri="{FF2B5EF4-FFF2-40B4-BE49-F238E27FC236}">
                        <a16:creationId xmlns:a16="http://schemas.microsoft.com/office/drawing/2014/main" id="{8E6EC3CE-A97C-437C-A347-9332BBCF07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4" y="3175"/>
                    <a:ext cx="96" cy="57"/>
                  </a:xfrm>
                  <a:custGeom>
                    <a:avLst/>
                    <a:gdLst>
                      <a:gd name="T0" fmla="*/ 0 w 96"/>
                      <a:gd name="T1" fmla="*/ 46 h 57"/>
                      <a:gd name="T2" fmla="*/ 20 w 96"/>
                      <a:gd name="T3" fmla="*/ 57 h 57"/>
                      <a:gd name="T4" fmla="*/ 96 w 96"/>
                      <a:gd name="T5" fmla="*/ 12 h 57"/>
                      <a:gd name="T6" fmla="*/ 78 w 96"/>
                      <a:gd name="T7" fmla="*/ 0 h 57"/>
                      <a:gd name="T8" fmla="*/ 0 w 96"/>
                      <a:gd name="T9" fmla="*/ 4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57">
                        <a:moveTo>
                          <a:pt x="0" y="46"/>
                        </a:moveTo>
                        <a:lnTo>
                          <a:pt x="20" y="57"/>
                        </a:lnTo>
                        <a:lnTo>
                          <a:pt x="96" y="12"/>
                        </a:lnTo>
                        <a:lnTo>
                          <a:pt x="78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DDDA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92" name="Freeform 3449">
                    <a:extLst>
                      <a:ext uri="{FF2B5EF4-FFF2-40B4-BE49-F238E27FC236}">
                        <a16:creationId xmlns:a16="http://schemas.microsoft.com/office/drawing/2014/main" id="{BB75E678-3A6E-4B98-9132-2AC784D23C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4" y="3221"/>
                    <a:ext cx="20" cy="33"/>
                  </a:xfrm>
                  <a:custGeom>
                    <a:avLst/>
                    <a:gdLst>
                      <a:gd name="T0" fmla="*/ 0 w 20"/>
                      <a:gd name="T1" fmla="*/ 0 h 33"/>
                      <a:gd name="T2" fmla="*/ 0 w 20"/>
                      <a:gd name="T3" fmla="*/ 21 h 33"/>
                      <a:gd name="T4" fmla="*/ 20 w 20"/>
                      <a:gd name="T5" fmla="*/ 33 h 33"/>
                      <a:gd name="T6" fmla="*/ 20 w 20"/>
                      <a:gd name="T7" fmla="*/ 11 h 33"/>
                      <a:gd name="T8" fmla="*/ 0 w 20"/>
                      <a:gd name="T9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0" h="33">
                        <a:moveTo>
                          <a:pt x="0" y="0"/>
                        </a:moveTo>
                        <a:lnTo>
                          <a:pt x="0" y="21"/>
                        </a:lnTo>
                        <a:lnTo>
                          <a:pt x="20" y="33"/>
                        </a:lnTo>
                        <a:lnTo>
                          <a:pt x="20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A897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93" name="Rectangle 3450">
                    <a:extLst>
                      <a:ext uri="{FF2B5EF4-FFF2-40B4-BE49-F238E27FC236}">
                        <a16:creationId xmlns:a16="http://schemas.microsoft.com/office/drawing/2014/main" id="{C6045EC2-BF4F-4716-82CF-66211926F7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7" y="3223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94" name="Rectangle 3451">
                    <a:extLst>
                      <a:ext uri="{FF2B5EF4-FFF2-40B4-BE49-F238E27FC236}">
                        <a16:creationId xmlns:a16="http://schemas.microsoft.com/office/drawing/2014/main" id="{9DE258F5-BEC0-4763-BC82-7C40C96CF0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2" y="3226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95" name="Rectangle 3452">
                    <a:extLst>
                      <a:ext uri="{FF2B5EF4-FFF2-40B4-BE49-F238E27FC236}">
                        <a16:creationId xmlns:a16="http://schemas.microsoft.com/office/drawing/2014/main" id="{970B33AE-875A-4E09-8808-1A8E5C41B9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3" y="3226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96" name="Rectangle 3453">
                    <a:extLst>
                      <a:ext uri="{FF2B5EF4-FFF2-40B4-BE49-F238E27FC236}">
                        <a16:creationId xmlns:a16="http://schemas.microsoft.com/office/drawing/2014/main" id="{8D35F108-5C7B-464F-B8DF-991E8ED65B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2" y="3224"/>
                    <a:ext cx="1" cy="2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97" name="Rectangle 3454">
                    <a:extLst>
                      <a:ext uri="{FF2B5EF4-FFF2-40B4-BE49-F238E27FC236}">
                        <a16:creationId xmlns:a16="http://schemas.microsoft.com/office/drawing/2014/main" id="{41AFBB87-FA9E-492B-A042-D09AD0BF53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0" y="3224"/>
                    <a:ext cx="2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98" name="Rectangle 3455">
                    <a:extLst>
                      <a:ext uri="{FF2B5EF4-FFF2-40B4-BE49-F238E27FC236}">
                        <a16:creationId xmlns:a16="http://schemas.microsoft.com/office/drawing/2014/main" id="{FAA8DA36-26D4-41A9-88FC-3F51022929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2" y="3224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99" name="Rectangle 3456">
                    <a:extLst>
                      <a:ext uri="{FF2B5EF4-FFF2-40B4-BE49-F238E27FC236}">
                        <a16:creationId xmlns:a16="http://schemas.microsoft.com/office/drawing/2014/main" id="{A197BA3C-FF5B-400A-9406-3CDE4D9015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3" y="3226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00" name="Rectangle 3457">
                    <a:extLst>
                      <a:ext uri="{FF2B5EF4-FFF2-40B4-BE49-F238E27FC236}">
                        <a16:creationId xmlns:a16="http://schemas.microsoft.com/office/drawing/2014/main" id="{00A6D225-D39F-4947-B855-CADFC3DC78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3" y="3226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01" name="Rectangle 3458">
                    <a:extLst>
                      <a:ext uri="{FF2B5EF4-FFF2-40B4-BE49-F238E27FC236}">
                        <a16:creationId xmlns:a16="http://schemas.microsoft.com/office/drawing/2014/main" id="{BED71BC6-9C04-4697-A1A2-05D32E5AC7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8" y="3223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02" name="Line 3459">
                    <a:extLst>
                      <a:ext uri="{FF2B5EF4-FFF2-40B4-BE49-F238E27FC236}">
                        <a16:creationId xmlns:a16="http://schemas.microsoft.com/office/drawing/2014/main" id="{457A741E-7D3A-4D47-B1F2-25FFD813B89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35" y="3205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03" name="Line 3460">
                    <a:extLst>
                      <a:ext uri="{FF2B5EF4-FFF2-40B4-BE49-F238E27FC236}">
                        <a16:creationId xmlns:a16="http://schemas.microsoft.com/office/drawing/2014/main" id="{CF4CC6F4-FE19-42CE-89C7-0295CC182A5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35" y="3205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04" name="Rectangle 3461">
                    <a:extLst>
                      <a:ext uri="{FF2B5EF4-FFF2-40B4-BE49-F238E27FC236}">
                        <a16:creationId xmlns:a16="http://schemas.microsoft.com/office/drawing/2014/main" id="{7E0BD02A-AF8F-4262-8E03-D7269F00E2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5" y="3205"/>
                    <a:ext cx="1" cy="2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05" name="Freeform 3462">
                    <a:extLst>
                      <a:ext uri="{FF2B5EF4-FFF2-40B4-BE49-F238E27FC236}">
                        <a16:creationId xmlns:a16="http://schemas.microsoft.com/office/drawing/2014/main" id="{E2D8D0DB-9A7E-4466-AE9C-962C819A05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5" y="3207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06" name="Freeform 3463">
                    <a:extLst>
                      <a:ext uri="{FF2B5EF4-FFF2-40B4-BE49-F238E27FC236}">
                        <a16:creationId xmlns:a16="http://schemas.microsoft.com/office/drawing/2014/main" id="{738D2AEF-697B-42BE-A724-32BBB86707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5" y="320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07" name="Rectangle 3464">
                    <a:extLst>
                      <a:ext uri="{FF2B5EF4-FFF2-40B4-BE49-F238E27FC236}">
                        <a16:creationId xmlns:a16="http://schemas.microsoft.com/office/drawing/2014/main" id="{0AA95637-8C32-432B-BD4F-AFF542AFE4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9" y="3220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08" name="Rectangle 3465">
                    <a:extLst>
                      <a:ext uri="{FF2B5EF4-FFF2-40B4-BE49-F238E27FC236}">
                        <a16:creationId xmlns:a16="http://schemas.microsoft.com/office/drawing/2014/main" id="{EF82DC9E-BB80-4066-8F3F-1AAC78443D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5" y="3209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09" name="Freeform 3466">
                    <a:extLst>
                      <a:ext uri="{FF2B5EF4-FFF2-40B4-BE49-F238E27FC236}">
                        <a16:creationId xmlns:a16="http://schemas.microsoft.com/office/drawing/2014/main" id="{A63A35E9-C527-44C3-A7FE-84FD39F983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6" y="3218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10" name="Rectangle 3467">
                    <a:extLst>
                      <a:ext uri="{FF2B5EF4-FFF2-40B4-BE49-F238E27FC236}">
                        <a16:creationId xmlns:a16="http://schemas.microsoft.com/office/drawing/2014/main" id="{2CBA3FAC-B244-4422-871F-918EC6EDD4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6" y="3212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11" name="Freeform 3468">
                    <a:extLst>
                      <a:ext uri="{FF2B5EF4-FFF2-40B4-BE49-F238E27FC236}">
                        <a16:creationId xmlns:a16="http://schemas.microsoft.com/office/drawing/2014/main" id="{230FFCEB-E7F8-4BDA-97A3-CBFD9334A8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6" y="321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12" name="Rectangle 3469">
                    <a:extLst>
                      <a:ext uri="{FF2B5EF4-FFF2-40B4-BE49-F238E27FC236}">
                        <a16:creationId xmlns:a16="http://schemas.microsoft.com/office/drawing/2014/main" id="{488CB0BF-E9ED-46BB-AFEB-C28CB7D9122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7" y="3218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13" name="Rectangle 3470">
                    <a:extLst>
                      <a:ext uri="{FF2B5EF4-FFF2-40B4-BE49-F238E27FC236}">
                        <a16:creationId xmlns:a16="http://schemas.microsoft.com/office/drawing/2014/main" id="{4E1EC74A-1D35-46B6-A416-37FC209FEB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5" y="3205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14" name="Freeform 3471">
                    <a:extLst>
                      <a:ext uri="{FF2B5EF4-FFF2-40B4-BE49-F238E27FC236}">
                        <a16:creationId xmlns:a16="http://schemas.microsoft.com/office/drawing/2014/main" id="{DA1E7FEC-FFDD-42FA-9099-20B59F27BD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5" y="320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15" name="Rectangle 3472">
                    <a:extLst>
                      <a:ext uri="{FF2B5EF4-FFF2-40B4-BE49-F238E27FC236}">
                        <a16:creationId xmlns:a16="http://schemas.microsoft.com/office/drawing/2014/main" id="{DF3D24C4-960E-4228-A656-9D9A8E88C7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5" y="3207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16" name="Freeform 3473">
                    <a:extLst>
                      <a:ext uri="{FF2B5EF4-FFF2-40B4-BE49-F238E27FC236}">
                        <a16:creationId xmlns:a16="http://schemas.microsoft.com/office/drawing/2014/main" id="{29226E1A-5C23-46CE-9426-B5251A560A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6" y="3209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17" name="Freeform 3474">
                    <a:extLst>
                      <a:ext uri="{FF2B5EF4-FFF2-40B4-BE49-F238E27FC236}">
                        <a16:creationId xmlns:a16="http://schemas.microsoft.com/office/drawing/2014/main" id="{F8A3E03A-56D3-474C-95EF-BE69F93AF6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5" y="320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18" name="Freeform 3475">
                    <a:extLst>
                      <a:ext uri="{FF2B5EF4-FFF2-40B4-BE49-F238E27FC236}">
                        <a16:creationId xmlns:a16="http://schemas.microsoft.com/office/drawing/2014/main" id="{1478E577-56EA-44C0-926E-E2B61F825B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6" y="3210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19" name="Rectangle 3476">
                    <a:extLst>
                      <a:ext uri="{FF2B5EF4-FFF2-40B4-BE49-F238E27FC236}">
                        <a16:creationId xmlns:a16="http://schemas.microsoft.com/office/drawing/2014/main" id="{FAE61CF3-DC4E-4D77-9A5A-B3E42A783F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2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20" name="Freeform 3477">
                    <a:extLst>
                      <a:ext uri="{FF2B5EF4-FFF2-40B4-BE49-F238E27FC236}">
                        <a16:creationId xmlns:a16="http://schemas.microsoft.com/office/drawing/2014/main" id="{1C08466F-B14B-4D6B-BA41-065EB0F25C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2" y="3223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21" name="Line 3478">
                    <a:extLst>
                      <a:ext uri="{FF2B5EF4-FFF2-40B4-BE49-F238E27FC236}">
                        <a16:creationId xmlns:a16="http://schemas.microsoft.com/office/drawing/2014/main" id="{BBDE2B42-D4BC-4664-8252-D5E2AE694AB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79" y="3220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22" name="Line 3479">
                    <a:extLst>
                      <a:ext uri="{FF2B5EF4-FFF2-40B4-BE49-F238E27FC236}">
                        <a16:creationId xmlns:a16="http://schemas.microsoft.com/office/drawing/2014/main" id="{FFB2AE2A-AE65-4C83-983F-84056E6C0F6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79" y="3220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23" name="Rectangle 3480">
                    <a:extLst>
                      <a:ext uri="{FF2B5EF4-FFF2-40B4-BE49-F238E27FC236}">
                        <a16:creationId xmlns:a16="http://schemas.microsoft.com/office/drawing/2014/main" id="{B56D69A0-0DF6-4538-9990-5B0480974CB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2" y="3223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24" name="Rectangle 3481">
                    <a:extLst>
                      <a:ext uri="{FF2B5EF4-FFF2-40B4-BE49-F238E27FC236}">
                        <a16:creationId xmlns:a16="http://schemas.microsoft.com/office/drawing/2014/main" id="{7929668A-6CBE-4ACF-9452-C4F6A11F42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0" y="322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25" name="Rectangle 3482">
                    <a:extLst>
                      <a:ext uri="{FF2B5EF4-FFF2-40B4-BE49-F238E27FC236}">
                        <a16:creationId xmlns:a16="http://schemas.microsoft.com/office/drawing/2014/main" id="{DE827788-8796-435B-BA06-46C91848EF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9" y="322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26" name="Rectangle 3483">
                    <a:extLst>
                      <a:ext uri="{FF2B5EF4-FFF2-40B4-BE49-F238E27FC236}">
                        <a16:creationId xmlns:a16="http://schemas.microsoft.com/office/drawing/2014/main" id="{BB94108B-9571-4117-9A2B-F0049C9496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0" y="322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27" name="Rectangle 3484">
                    <a:extLst>
                      <a:ext uri="{FF2B5EF4-FFF2-40B4-BE49-F238E27FC236}">
                        <a16:creationId xmlns:a16="http://schemas.microsoft.com/office/drawing/2014/main" id="{C23D28EB-E785-4A6A-BBAD-CE373336E7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2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28" name="Rectangle 3485">
                    <a:extLst>
                      <a:ext uri="{FF2B5EF4-FFF2-40B4-BE49-F238E27FC236}">
                        <a16:creationId xmlns:a16="http://schemas.microsoft.com/office/drawing/2014/main" id="{B8D0635B-991D-45E9-AF23-53F67B24AF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24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29" name="Freeform 3486">
                    <a:extLst>
                      <a:ext uri="{FF2B5EF4-FFF2-40B4-BE49-F238E27FC236}">
                        <a16:creationId xmlns:a16="http://schemas.microsoft.com/office/drawing/2014/main" id="{64765336-B7A0-4D18-8EB1-5FE54F8DC4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0" y="3221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2 h 2"/>
                      <a:gd name="T3" fmla="*/ 0 h 2"/>
                      <a:gd name="T4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30" name="Rectangle 3487">
                    <a:extLst>
                      <a:ext uri="{FF2B5EF4-FFF2-40B4-BE49-F238E27FC236}">
                        <a16:creationId xmlns:a16="http://schemas.microsoft.com/office/drawing/2014/main" id="{C9FAD08C-053D-4F2A-B780-1201C45F99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2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31" name="Freeform 3488">
                    <a:extLst>
                      <a:ext uri="{FF2B5EF4-FFF2-40B4-BE49-F238E27FC236}">
                        <a16:creationId xmlns:a16="http://schemas.microsoft.com/office/drawing/2014/main" id="{3DE218B9-9648-4B25-B064-29253750C1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3" y="3224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32" name="Rectangle 3489">
                    <a:extLst>
                      <a:ext uri="{FF2B5EF4-FFF2-40B4-BE49-F238E27FC236}">
                        <a16:creationId xmlns:a16="http://schemas.microsoft.com/office/drawing/2014/main" id="{F027DC94-238D-44C2-9033-AD30F6C634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7" y="3226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33" name="Freeform 3490">
                    <a:extLst>
                      <a:ext uri="{FF2B5EF4-FFF2-40B4-BE49-F238E27FC236}">
                        <a16:creationId xmlns:a16="http://schemas.microsoft.com/office/drawing/2014/main" id="{19D0D399-2651-4F57-B6C1-F28A5BEB48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0" y="3223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2 w 2"/>
                      <a:gd name="T3" fmla="*/ 1 h 1"/>
                      <a:gd name="T4" fmla="*/ 0 w 2"/>
                      <a:gd name="T5" fmla="*/ 0 h 1"/>
                      <a:gd name="T6" fmla="*/ 0 w 2"/>
                      <a:gd name="T7" fmla="*/ 0 h 1"/>
                      <a:gd name="T8" fmla="*/ 2 w 2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lnTo>
                          <a:pt x="2" y="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34" name="Rectangle 3491">
                    <a:extLst>
                      <a:ext uri="{FF2B5EF4-FFF2-40B4-BE49-F238E27FC236}">
                        <a16:creationId xmlns:a16="http://schemas.microsoft.com/office/drawing/2014/main" id="{866D647F-38FC-4298-AFD2-15EF0D771F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28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35" name="Rectangle 3492">
                    <a:extLst>
                      <a:ext uri="{FF2B5EF4-FFF2-40B4-BE49-F238E27FC236}">
                        <a16:creationId xmlns:a16="http://schemas.microsoft.com/office/drawing/2014/main" id="{189BFBF6-69AC-4E05-805B-1AAB2A4966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28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36" name="Freeform 3493">
                    <a:extLst>
                      <a:ext uri="{FF2B5EF4-FFF2-40B4-BE49-F238E27FC236}">
                        <a16:creationId xmlns:a16="http://schemas.microsoft.com/office/drawing/2014/main" id="{B0CAE9AE-9D33-4A7B-9D6A-DECF65B4BE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8" y="3224"/>
                    <a:ext cx="1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37" name="Rectangle 3494">
                    <a:extLst>
                      <a:ext uri="{FF2B5EF4-FFF2-40B4-BE49-F238E27FC236}">
                        <a16:creationId xmlns:a16="http://schemas.microsoft.com/office/drawing/2014/main" id="{E452B4CE-CEC6-4FD0-B22B-2CC0CB89AB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7" y="3218"/>
                    <a:ext cx="1" cy="2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38" name="Freeform 3495">
                    <a:extLst>
                      <a:ext uri="{FF2B5EF4-FFF2-40B4-BE49-F238E27FC236}">
                        <a16:creationId xmlns:a16="http://schemas.microsoft.com/office/drawing/2014/main" id="{AB78AC06-B4BC-493B-BA26-1E0D4EAD6D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7" y="3218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39" name="Freeform 3496">
                    <a:extLst>
                      <a:ext uri="{FF2B5EF4-FFF2-40B4-BE49-F238E27FC236}">
                        <a16:creationId xmlns:a16="http://schemas.microsoft.com/office/drawing/2014/main" id="{01F2B5B5-4B10-491F-9DA5-B735A3546B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4" y="321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40" name="Freeform 3497">
                    <a:extLst>
                      <a:ext uri="{FF2B5EF4-FFF2-40B4-BE49-F238E27FC236}">
                        <a16:creationId xmlns:a16="http://schemas.microsoft.com/office/drawing/2014/main" id="{AC8563E8-7244-471A-B022-C8B4666411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9" y="322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41" name="Freeform 3498">
                    <a:extLst>
                      <a:ext uri="{FF2B5EF4-FFF2-40B4-BE49-F238E27FC236}">
                        <a16:creationId xmlns:a16="http://schemas.microsoft.com/office/drawing/2014/main" id="{2DCBD6E8-C9FB-42C0-BE2E-9424ABC733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9" y="3220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42" name="Freeform 3499">
                    <a:extLst>
                      <a:ext uri="{FF2B5EF4-FFF2-40B4-BE49-F238E27FC236}">
                        <a16:creationId xmlns:a16="http://schemas.microsoft.com/office/drawing/2014/main" id="{B9C14FD1-A78B-4DBF-8D66-43FB28556F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3" y="3205"/>
                    <a:ext cx="28" cy="18"/>
                  </a:xfrm>
                  <a:custGeom>
                    <a:avLst/>
                    <a:gdLst>
                      <a:gd name="T0" fmla="*/ 9 w 18"/>
                      <a:gd name="T1" fmla="*/ 9 h 11"/>
                      <a:gd name="T2" fmla="*/ 9 w 18"/>
                      <a:gd name="T3" fmla="*/ 9 h 11"/>
                      <a:gd name="T4" fmla="*/ 9 w 18"/>
                      <a:gd name="T5" fmla="*/ 9 h 11"/>
                      <a:gd name="T6" fmla="*/ 10 w 18"/>
                      <a:gd name="T7" fmla="*/ 9 h 11"/>
                      <a:gd name="T8" fmla="*/ 10 w 18"/>
                      <a:gd name="T9" fmla="*/ 8 h 11"/>
                      <a:gd name="T10" fmla="*/ 10 w 18"/>
                      <a:gd name="T11" fmla="*/ 8 h 11"/>
                      <a:gd name="T12" fmla="*/ 11 w 18"/>
                      <a:gd name="T13" fmla="*/ 8 h 11"/>
                      <a:gd name="T14" fmla="*/ 12 w 18"/>
                      <a:gd name="T15" fmla="*/ 8 h 11"/>
                      <a:gd name="T16" fmla="*/ 12 w 18"/>
                      <a:gd name="T17" fmla="*/ 8 h 11"/>
                      <a:gd name="T18" fmla="*/ 12 w 18"/>
                      <a:gd name="T19" fmla="*/ 7 h 11"/>
                      <a:gd name="T20" fmla="*/ 14 w 18"/>
                      <a:gd name="T21" fmla="*/ 6 h 11"/>
                      <a:gd name="T22" fmla="*/ 17 w 18"/>
                      <a:gd name="T23" fmla="*/ 4 h 11"/>
                      <a:gd name="T24" fmla="*/ 17 w 18"/>
                      <a:gd name="T25" fmla="*/ 4 h 11"/>
                      <a:gd name="T26" fmla="*/ 17 w 18"/>
                      <a:gd name="T27" fmla="*/ 3 h 11"/>
                      <a:gd name="T28" fmla="*/ 17 w 18"/>
                      <a:gd name="T29" fmla="*/ 3 h 11"/>
                      <a:gd name="T30" fmla="*/ 17 w 18"/>
                      <a:gd name="T31" fmla="*/ 2 h 11"/>
                      <a:gd name="T32" fmla="*/ 18 w 18"/>
                      <a:gd name="T33" fmla="*/ 2 h 11"/>
                      <a:gd name="T34" fmla="*/ 18 w 18"/>
                      <a:gd name="T35" fmla="*/ 2 h 11"/>
                      <a:gd name="T36" fmla="*/ 18 w 18"/>
                      <a:gd name="T37" fmla="*/ 2 h 11"/>
                      <a:gd name="T38" fmla="*/ 18 w 18"/>
                      <a:gd name="T39" fmla="*/ 2 h 11"/>
                      <a:gd name="T40" fmla="*/ 18 w 18"/>
                      <a:gd name="T41" fmla="*/ 1 h 11"/>
                      <a:gd name="T42" fmla="*/ 18 w 18"/>
                      <a:gd name="T43" fmla="*/ 1 h 11"/>
                      <a:gd name="T44" fmla="*/ 18 w 18"/>
                      <a:gd name="T45" fmla="*/ 1 h 11"/>
                      <a:gd name="T46" fmla="*/ 18 w 18"/>
                      <a:gd name="T47" fmla="*/ 1 h 11"/>
                      <a:gd name="T48" fmla="*/ 18 w 18"/>
                      <a:gd name="T49" fmla="*/ 1 h 11"/>
                      <a:gd name="T50" fmla="*/ 18 w 18"/>
                      <a:gd name="T51" fmla="*/ 0 h 11"/>
                      <a:gd name="T52" fmla="*/ 0 w 18"/>
                      <a:gd name="T53" fmla="*/ 11 h 11"/>
                      <a:gd name="T54" fmla="*/ 1 w 18"/>
                      <a:gd name="T55" fmla="*/ 10 h 11"/>
                      <a:gd name="T56" fmla="*/ 9 w 18"/>
                      <a:gd name="T57" fmla="*/ 9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18" h="11">
                        <a:moveTo>
                          <a:pt x="9" y="9"/>
                        </a:moveTo>
                        <a:cubicBezTo>
                          <a:pt x="9" y="9"/>
                          <a:pt x="9" y="9"/>
                          <a:pt x="9" y="9"/>
                        </a:cubicBezTo>
                        <a:cubicBezTo>
                          <a:pt x="9" y="9"/>
                          <a:pt x="9" y="9"/>
                          <a:pt x="9" y="9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1" y="8"/>
                          <a:pt x="11" y="8"/>
                          <a:pt x="11" y="8"/>
                        </a:cubicBezTo>
                        <a:cubicBezTo>
                          <a:pt x="12" y="8"/>
                          <a:pt x="12" y="8"/>
                          <a:pt x="12" y="8"/>
                        </a:cubicBezTo>
                        <a:cubicBezTo>
                          <a:pt x="12" y="8"/>
                          <a:pt x="12" y="8"/>
                          <a:pt x="12" y="8"/>
                        </a:cubicBezTo>
                        <a:cubicBezTo>
                          <a:pt x="12" y="7"/>
                          <a:pt x="12" y="7"/>
                          <a:pt x="12" y="7"/>
                        </a:cubicBezTo>
                        <a:cubicBezTo>
                          <a:pt x="13" y="7"/>
                          <a:pt x="13" y="7"/>
                          <a:pt x="14" y="6"/>
                        </a:cubicBezTo>
                        <a:cubicBezTo>
                          <a:pt x="15" y="6"/>
                          <a:pt x="16" y="5"/>
                          <a:pt x="17" y="4"/>
                        </a:cubicBezTo>
                        <a:cubicBezTo>
                          <a:pt x="17" y="4"/>
                          <a:pt x="17" y="4"/>
                          <a:pt x="17" y="4"/>
                        </a:cubicBezTo>
                        <a:cubicBezTo>
                          <a:pt x="17" y="3"/>
                          <a:pt x="17" y="3"/>
                          <a:pt x="17" y="3"/>
                        </a:cubicBezTo>
                        <a:cubicBezTo>
                          <a:pt x="17" y="3"/>
                          <a:pt x="17" y="3"/>
                          <a:pt x="17" y="3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1"/>
                          <a:pt x="18" y="1"/>
                          <a:pt x="18" y="1"/>
                        </a:cubicBezTo>
                        <a:cubicBezTo>
                          <a:pt x="18" y="1"/>
                          <a:pt x="18" y="1"/>
                          <a:pt x="18" y="1"/>
                        </a:cubicBezTo>
                        <a:cubicBezTo>
                          <a:pt x="18" y="1"/>
                          <a:pt x="18" y="1"/>
                          <a:pt x="18" y="1"/>
                        </a:cubicBezTo>
                        <a:cubicBezTo>
                          <a:pt x="18" y="1"/>
                          <a:pt x="18" y="1"/>
                          <a:pt x="18" y="1"/>
                        </a:cubicBezTo>
                        <a:cubicBezTo>
                          <a:pt x="18" y="1"/>
                          <a:pt x="18" y="1"/>
                          <a:pt x="18" y="1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1" y="10"/>
                          <a:pt x="1" y="10"/>
                          <a:pt x="1" y="10"/>
                        </a:cubicBezTo>
                        <a:cubicBezTo>
                          <a:pt x="4" y="10"/>
                          <a:pt x="7" y="10"/>
                          <a:pt x="9" y="9"/>
                        </a:cubicBez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43" name="Freeform 3500">
                    <a:extLst>
                      <a:ext uri="{FF2B5EF4-FFF2-40B4-BE49-F238E27FC236}">
                        <a16:creationId xmlns:a16="http://schemas.microsoft.com/office/drawing/2014/main" id="{E4D60F2A-EA9C-499B-8ABF-047573E2E9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79" y="3220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44" name="Rectangle 3501">
                    <a:extLst>
                      <a:ext uri="{FF2B5EF4-FFF2-40B4-BE49-F238E27FC236}">
                        <a16:creationId xmlns:a16="http://schemas.microsoft.com/office/drawing/2014/main" id="{E7FDDF58-6E8C-41CE-9BA7-6BB6C5A0DD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0" y="3221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45" name="Rectangle 3502">
                    <a:extLst>
                      <a:ext uri="{FF2B5EF4-FFF2-40B4-BE49-F238E27FC236}">
                        <a16:creationId xmlns:a16="http://schemas.microsoft.com/office/drawing/2014/main" id="{C0E4549B-0D25-444D-A56B-53FA0407AA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9" y="3221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46" name="Rectangle 3503">
                    <a:extLst>
                      <a:ext uri="{FF2B5EF4-FFF2-40B4-BE49-F238E27FC236}">
                        <a16:creationId xmlns:a16="http://schemas.microsoft.com/office/drawing/2014/main" id="{E6AC0ABF-C0AC-494D-A6B1-F0F293395E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0" y="3221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47" name="Rectangle 3504">
                    <a:extLst>
                      <a:ext uri="{FF2B5EF4-FFF2-40B4-BE49-F238E27FC236}">
                        <a16:creationId xmlns:a16="http://schemas.microsoft.com/office/drawing/2014/main" id="{4C08FC5B-8AD4-4278-8BB2-CF83BA24AB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9" y="3221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48" name="Freeform 3505">
                    <a:extLst>
                      <a:ext uri="{FF2B5EF4-FFF2-40B4-BE49-F238E27FC236}">
                        <a16:creationId xmlns:a16="http://schemas.microsoft.com/office/drawing/2014/main" id="{8351DC6A-3B09-4F75-A5E0-AB54D0E9F8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0" y="322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49" name="Rectangle 3506">
                    <a:extLst>
                      <a:ext uri="{FF2B5EF4-FFF2-40B4-BE49-F238E27FC236}">
                        <a16:creationId xmlns:a16="http://schemas.microsoft.com/office/drawing/2014/main" id="{1D92B250-A5C6-4C52-9C6E-17E9DF8D61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0" y="3223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50" name="Rectangle 3507">
                    <a:extLst>
                      <a:ext uri="{FF2B5EF4-FFF2-40B4-BE49-F238E27FC236}">
                        <a16:creationId xmlns:a16="http://schemas.microsoft.com/office/drawing/2014/main" id="{7E52867A-EC62-4983-A608-3176B6A579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2" y="3223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51" name="Rectangle 3508">
                    <a:extLst>
                      <a:ext uri="{FF2B5EF4-FFF2-40B4-BE49-F238E27FC236}">
                        <a16:creationId xmlns:a16="http://schemas.microsoft.com/office/drawing/2014/main" id="{C48197E0-E50E-45B2-9269-074A3562DC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2" y="3224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52" name="Rectangle 3509">
                    <a:extLst>
                      <a:ext uri="{FF2B5EF4-FFF2-40B4-BE49-F238E27FC236}">
                        <a16:creationId xmlns:a16="http://schemas.microsoft.com/office/drawing/2014/main" id="{CE74CCA2-D329-48EF-9BAB-501A245232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24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53" name="Rectangle 3510">
                    <a:extLst>
                      <a:ext uri="{FF2B5EF4-FFF2-40B4-BE49-F238E27FC236}">
                        <a16:creationId xmlns:a16="http://schemas.microsoft.com/office/drawing/2014/main" id="{CFB227A9-50FA-4AB5-9DE7-4E726E22C4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31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54" name="Rectangle 3511">
                    <a:extLst>
                      <a:ext uri="{FF2B5EF4-FFF2-40B4-BE49-F238E27FC236}">
                        <a16:creationId xmlns:a16="http://schemas.microsoft.com/office/drawing/2014/main" id="{9C65D1A8-2937-4C61-B2DB-6574AAA01C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24"/>
                    <a:ext cx="1" cy="2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55" name="Rectangle 3512">
                    <a:extLst>
                      <a:ext uri="{FF2B5EF4-FFF2-40B4-BE49-F238E27FC236}">
                        <a16:creationId xmlns:a16="http://schemas.microsoft.com/office/drawing/2014/main" id="{AABB1A7B-ED20-4910-944B-AE1AFCC458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26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56" name="Rectangle 3513">
                    <a:extLst>
                      <a:ext uri="{FF2B5EF4-FFF2-40B4-BE49-F238E27FC236}">
                        <a16:creationId xmlns:a16="http://schemas.microsoft.com/office/drawing/2014/main" id="{DA2A1FDC-282C-4477-BC34-FDA5378E73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26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57" name="Rectangle 3514">
                    <a:extLst>
                      <a:ext uri="{FF2B5EF4-FFF2-40B4-BE49-F238E27FC236}">
                        <a16:creationId xmlns:a16="http://schemas.microsoft.com/office/drawing/2014/main" id="{D7F69935-3026-4417-A8DF-B7BBAD8A41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26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58" name="Rectangle 3515">
                    <a:extLst>
                      <a:ext uri="{FF2B5EF4-FFF2-40B4-BE49-F238E27FC236}">
                        <a16:creationId xmlns:a16="http://schemas.microsoft.com/office/drawing/2014/main" id="{C2940E1D-9895-4E31-BFEB-404E6D57E5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26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59" name="Freeform 3516">
                    <a:extLst>
                      <a:ext uri="{FF2B5EF4-FFF2-40B4-BE49-F238E27FC236}">
                        <a16:creationId xmlns:a16="http://schemas.microsoft.com/office/drawing/2014/main" id="{384870DC-FD38-42AB-9FB3-07A13EE330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3" y="322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60" name="Rectangle 3517">
                    <a:extLst>
                      <a:ext uri="{FF2B5EF4-FFF2-40B4-BE49-F238E27FC236}">
                        <a16:creationId xmlns:a16="http://schemas.microsoft.com/office/drawing/2014/main" id="{77740D64-230E-4D49-A419-61319DB225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28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61" name="Rectangle 3518">
                    <a:extLst>
                      <a:ext uri="{FF2B5EF4-FFF2-40B4-BE49-F238E27FC236}">
                        <a16:creationId xmlns:a16="http://schemas.microsoft.com/office/drawing/2014/main" id="{31ED5FBF-BA35-47E9-9F57-0B86234F12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28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62" name="Rectangle 3519">
                    <a:extLst>
                      <a:ext uri="{FF2B5EF4-FFF2-40B4-BE49-F238E27FC236}">
                        <a16:creationId xmlns:a16="http://schemas.microsoft.com/office/drawing/2014/main" id="{4AED1A91-B9B5-49B6-AC92-A48C2ECC9E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28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63" name="Freeform 3520">
                    <a:extLst>
                      <a:ext uri="{FF2B5EF4-FFF2-40B4-BE49-F238E27FC236}">
                        <a16:creationId xmlns:a16="http://schemas.microsoft.com/office/drawing/2014/main" id="{B332E49E-BDF5-43AF-810D-3259DC1466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3" y="3226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64" name="Rectangle 3521">
                    <a:extLst>
                      <a:ext uri="{FF2B5EF4-FFF2-40B4-BE49-F238E27FC236}">
                        <a16:creationId xmlns:a16="http://schemas.microsoft.com/office/drawing/2014/main" id="{400DF0FE-FB24-47DD-A1E2-BEE91CE146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28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65" name="Rectangle 3522">
                    <a:extLst>
                      <a:ext uri="{FF2B5EF4-FFF2-40B4-BE49-F238E27FC236}">
                        <a16:creationId xmlns:a16="http://schemas.microsoft.com/office/drawing/2014/main" id="{420664DA-BA12-434F-86B1-D19BB155A5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29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66" name="Rectangle 3523">
                    <a:extLst>
                      <a:ext uri="{FF2B5EF4-FFF2-40B4-BE49-F238E27FC236}">
                        <a16:creationId xmlns:a16="http://schemas.microsoft.com/office/drawing/2014/main" id="{FD51C7DF-92EA-441B-B264-E2E2EFC65F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28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67" name="Rectangle 3524">
                    <a:extLst>
                      <a:ext uri="{FF2B5EF4-FFF2-40B4-BE49-F238E27FC236}">
                        <a16:creationId xmlns:a16="http://schemas.microsoft.com/office/drawing/2014/main" id="{7DEEA7D9-BFB1-4F2D-A5D2-DF05E35216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4" y="322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68" name="Rectangle 3525">
                    <a:extLst>
                      <a:ext uri="{FF2B5EF4-FFF2-40B4-BE49-F238E27FC236}">
                        <a16:creationId xmlns:a16="http://schemas.microsoft.com/office/drawing/2014/main" id="{9F4D5CD9-9B95-4214-9C02-B29491E19F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5" y="322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69" name="Rectangle 3526">
                    <a:extLst>
                      <a:ext uri="{FF2B5EF4-FFF2-40B4-BE49-F238E27FC236}">
                        <a16:creationId xmlns:a16="http://schemas.microsoft.com/office/drawing/2014/main" id="{7405DE32-8798-47D1-A662-BD5B36EBDE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4" y="322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70" name="Rectangle 3527">
                    <a:extLst>
                      <a:ext uri="{FF2B5EF4-FFF2-40B4-BE49-F238E27FC236}">
                        <a16:creationId xmlns:a16="http://schemas.microsoft.com/office/drawing/2014/main" id="{429291E1-481F-41E4-92AD-72B4F644AB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0" y="322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71" name="Rectangle 3528">
                    <a:extLst>
                      <a:ext uri="{FF2B5EF4-FFF2-40B4-BE49-F238E27FC236}">
                        <a16:creationId xmlns:a16="http://schemas.microsoft.com/office/drawing/2014/main" id="{B78CB605-1A22-4E9B-99F6-BFF08457AC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8" y="322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72" name="Rectangle 3529">
                    <a:extLst>
                      <a:ext uri="{FF2B5EF4-FFF2-40B4-BE49-F238E27FC236}">
                        <a16:creationId xmlns:a16="http://schemas.microsoft.com/office/drawing/2014/main" id="{7033C99D-EDB1-4019-99B3-59C594F14B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7" y="322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73" name="Rectangle 3530">
                    <a:extLst>
                      <a:ext uri="{FF2B5EF4-FFF2-40B4-BE49-F238E27FC236}">
                        <a16:creationId xmlns:a16="http://schemas.microsoft.com/office/drawing/2014/main" id="{EDD49CDC-256F-4D58-98F0-BD32D3170E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1" y="3223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74" name="Rectangle 3531">
                    <a:extLst>
                      <a:ext uri="{FF2B5EF4-FFF2-40B4-BE49-F238E27FC236}">
                        <a16:creationId xmlns:a16="http://schemas.microsoft.com/office/drawing/2014/main" id="{F3A28FDF-D7BD-4EBD-A444-1D860344EA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0" y="3223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75" name="Freeform 3532">
                    <a:extLst>
                      <a:ext uri="{FF2B5EF4-FFF2-40B4-BE49-F238E27FC236}">
                        <a16:creationId xmlns:a16="http://schemas.microsoft.com/office/drawing/2014/main" id="{E1DC1FE8-9A23-43DB-B712-B8FF7DC70D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1" y="3223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76" name="Freeform 3533">
                    <a:extLst>
                      <a:ext uri="{FF2B5EF4-FFF2-40B4-BE49-F238E27FC236}">
                        <a16:creationId xmlns:a16="http://schemas.microsoft.com/office/drawing/2014/main" id="{57428806-3DA6-4C47-8549-C53155CC53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3" y="3223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77" name="Freeform 3534">
                    <a:extLst>
                      <a:ext uri="{FF2B5EF4-FFF2-40B4-BE49-F238E27FC236}">
                        <a16:creationId xmlns:a16="http://schemas.microsoft.com/office/drawing/2014/main" id="{6D7E31CA-2CC8-48C7-9ED1-275D69C101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4" y="3223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78" name="Freeform 3535">
                    <a:extLst>
                      <a:ext uri="{FF2B5EF4-FFF2-40B4-BE49-F238E27FC236}">
                        <a16:creationId xmlns:a16="http://schemas.microsoft.com/office/drawing/2014/main" id="{DFCB785E-C14D-4DC7-932F-A3F8EBF2BA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6" y="3221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79" name="Rectangle 3536">
                    <a:extLst>
                      <a:ext uri="{FF2B5EF4-FFF2-40B4-BE49-F238E27FC236}">
                        <a16:creationId xmlns:a16="http://schemas.microsoft.com/office/drawing/2014/main" id="{EC9EAEEA-697E-49E5-8769-8733FBDAE3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4" y="3223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80" name="Freeform 3537">
                    <a:extLst>
                      <a:ext uri="{FF2B5EF4-FFF2-40B4-BE49-F238E27FC236}">
                        <a16:creationId xmlns:a16="http://schemas.microsoft.com/office/drawing/2014/main" id="{F72C5488-DCC2-4E6E-8689-C83AD17B2F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8" y="3221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81" name="Rectangle 3538">
                    <a:extLst>
                      <a:ext uri="{FF2B5EF4-FFF2-40B4-BE49-F238E27FC236}">
                        <a16:creationId xmlns:a16="http://schemas.microsoft.com/office/drawing/2014/main" id="{189F3315-4DE6-4BA3-988D-E2B57340F3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6" y="3221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82" name="Rectangle 3539">
                    <a:extLst>
                      <a:ext uri="{FF2B5EF4-FFF2-40B4-BE49-F238E27FC236}">
                        <a16:creationId xmlns:a16="http://schemas.microsoft.com/office/drawing/2014/main" id="{9920E014-F512-4893-B282-ABD97E55E5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8" y="3221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83" name="Freeform 3540">
                    <a:extLst>
                      <a:ext uri="{FF2B5EF4-FFF2-40B4-BE49-F238E27FC236}">
                        <a16:creationId xmlns:a16="http://schemas.microsoft.com/office/drawing/2014/main" id="{29179675-9BD1-4423-8F63-143374377E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9" y="3221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84" name="Freeform 3541">
                    <a:extLst>
                      <a:ext uri="{FF2B5EF4-FFF2-40B4-BE49-F238E27FC236}">
                        <a16:creationId xmlns:a16="http://schemas.microsoft.com/office/drawing/2014/main" id="{C873E91F-C218-4A39-88E8-E54FF4B157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1" y="3221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85" name="Rectangle 3542">
                    <a:extLst>
                      <a:ext uri="{FF2B5EF4-FFF2-40B4-BE49-F238E27FC236}">
                        <a16:creationId xmlns:a16="http://schemas.microsoft.com/office/drawing/2014/main" id="{E84FEA68-1FB5-4F75-A767-BFAAC7E7D4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9" y="3221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86" name="Rectangle 3543">
                    <a:extLst>
                      <a:ext uri="{FF2B5EF4-FFF2-40B4-BE49-F238E27FC236}">
                        <a16:creationId xmlns:a16="http://schemas.microsoft.com/office/drawing/2014/main" id="{BA99B463-1EC9-4B0F-A2E7-0C6DD8C66E5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1" y="3221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87" name="Rectangle 3544">
                    <a:extLst>
                      <a:ext uri="{FF2B5EF4-FFF2-40B4-BE49-F238E27FC236}">
                        <a16:creationId xmlns:a16="http://schemas.microsoft.com/office/drawing/2014/main" id="{6F3D7B9E-4CB1-49C0-81E6-FC3B20A40C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2" y="3221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88" name="Rectangle 3545">
                    <a:extLst>
                      <a:ext uri="{FF2B5EF4-FFF2-40B4-BE49-F238E27FC236}">
                        <a16:creationId xmlns:a16="http://schemas.microsoft.com/office/drawing/2014/main" id="{4ACACBE9-67C6-49E6-ADCD-AD3DC6E253F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4" y="3221"/>
                    <a:ext cx="2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89" name="Rectangle 3546">
                    <a:extLst>
                      <a:ext uri="{FF2B5EF4-FFF2-40B4-BE49-F238E27FC236}">
                        <a16:creationId xmlns:a16="http://schemas.microsoft.com/office/drawing/2014/main" id="{207A6F47-4409-4F45-86B1-F322765CB2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2" y="3221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90" name="Freeform 3547">
                    <a:extLst>
                      <a:ext uri="{FF2B5EF4-FFF2-40B4-BE49-F238E27FC236}">
                        <a16:creationId xmlns:a16="http://schemas.microsoft.com/office/drawing/2014/main" id="{F3247207-9840-40CF-A6D3-8FF6F2E4B2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4" y="3221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91" name="Rectangle 3548">
                    <a:extLst>
                      <a:ext uri="{FF2B5EF4-FFF2-40B4-BE49-F238E27FC236}">
                        <a16:creationId xmlns:a16="http://schemas.microsoft.com/office/drawing/2014/main" id="{C8EB487A-F2DB-448C-A549-AF727ADFBB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4" y="3223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92" name="Rectangle 3549">
                    <a:extLst>
                      <a:ext uri="{FF2B5EF4-FFF2-40B4-BE49-F238E27FC236}">
                        <a16:creationId xmlns:a16="http://schemas.microsoft.com/office/drawing/2014/main" id="{C856CE85-C793-4822-B189-B10D400E903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5" y="3223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93" name="Rectangle 3550">
                    <a:extLst>
                      <a:ext uri="{FF2B5EF4-FFF2-40B4-BE49-F238E27FC236}">
                        <a16:creationId xmlns:a16="http://schemas.microsoft.com/office/drawing/2014/main" id="{5BBB0768-7522-479D-8468-711C78DF70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7" y="3223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94" name="Rectangle 3551">
                    <a:extLst>
                      <a:ext uri="{FF2B5EF4-FFF2-40B4-BE49-F238E27FC236}">
                        <a16:creationId xmlns:a16="http://schemas.microsoft.com/office/drawing/2014/main" id="{E315A6FF-1776-4B4E-A2BE-B1AE22A538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8" y="3223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95" name="Freeform 3552">
                    <a:extLst>
                      <a:ext uri="{FF2B5EF4-FFF2-40B4-BE49-F238E27FC236}">
                        <a16:creationId xmlns:a16="http://schemas.microsoft.com/office/drawing/2014/main" id="{89747898-6C07-408E-90A5-78385D85AC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0" y="322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96" name="Freeform 3553">
                    <a:extLst>
                      <a:ext uri="{FF2B5EF4-FFF2-40B4-BE49-F238E27FC236}">
                        <a16:creationId xmlns:a16="http://schemas.microsoft.com/office/drawing/2014/main" id="{EC9DBE35-A074-4A4B-B6A6-1A9AF64BCA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8" y="3223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97" name="Rectangle 3554">
                    <a:extLst>
                      <a:ext uri="{FF2B5EF4-FFF2-40B4-BE49-F238E27FC236}">
                        <a16:creationId xmlns:a16="http://schemas.microsoft.com/office/drawing/2014/main" id="{08DC8526-9226-43DD-93A6-34E5B52776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2" y="3224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98" name="Rectangle 3555">
                    <a:extLst>
                      <a:ext uri="{FF2B5EF4-FFF2-40B4-BE49-F238E27FC236}">
                        <a16:creationId xmlns:a16="http://schemas.microsoft.com/office/drawing/2014/main" id="{9F65FD1A-8E9D-4CAB-8280-665611E364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3" y="3226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599" name="Rectangle 3556">
                    <a:extLst>
                      <a:ext uri="{FF2B5EF4-FFF2-40B4-BE49-F238E27FC236}">
                        <a16:creationId xmlns:a16="http://schemas.microsoft.com/office/drawing/2014/main" id="{A6581E99-3D6E-4048-B7C6-536694D3AA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2" y="3226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00" name="Freeform 3557">
                    <a:extLst>
                      <a:ext uri="{FF2B5EF4-FFF2-40B4-BE49-F238E27FC236}">
                        <a16:creationId xmlns:a16="http://schemas.microsoft.com/office/drawing/2014/main" id="{8F8D38A9-ED7C-44C0-9A8C-56C6F1AE5A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3" y="3226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01" name="Rectangle 3558">
                    <a:extLst>
                      <a:ext uri="{FF2B5EF4-FFF2-40B4-BE49-F238E27FC236}">
                        <a16:creationId xmlns:a16="http://schemas.microsoft.com/office/drawing/2014/main" id="{F163F898-1198-4CBF-A1AB-CEA472FC19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2" y="3224"/>
                    <a:ext cx="2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02" name="Freeform 3559">
                    <a:extLst>
                      <a:ext uri="{FF2B5EF4-FFF2-40B4-BE49-F238E27FC236}">
                        <a16:creationId xmlns:a16="http://schemas.microsoft.com/office/drawing/2014/main" id="{BC205982-7DC1-479F-96EA-56D8F1B726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3" y="323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03" name="Rectangle 3560">
                    <a:extLst>
                      <a:ext uri="{FF2B5EF4-FFF2-40B4-BE49-F238E27FC236}">
                        <a16:creationId xmlns:a16="http://schemas.microsoft.com/office/drawing/2014/main" id="{8C30D640-73B0-48B2-B4FD-E91F30483C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3" y="3235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04" name="Rectangle 3561">
                    <a:extLst>
                      <a:ext uri="{FF2B5EF4-FFF2-40B4-BE49-F238E27FC236}">
                        <a16:creationId xmlns:a16="http://schemas.microsoft.com/office/drawing/2014/main" id="{B0F6ABCF-AC9E-4ACE-A3BB-B414EC1CCF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3" y="3226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05" name="Rectangle 3562">
                    <a:extLst>
                      <a:ext uri="{FF2B5EF4-FFF2-40B4-BE49-F238E27FC236}">
                        <a16:creationId xmlns:a16="http://schemas.microsoft.com/office/drawing/2014/main" id="{27FA10A3-4C5D-42A5-84EB-6911C6CDF33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3" y="3226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06" name="Rectangle 3563">
                    <a:extLst>
                      <a:ext uri="{FF2B5EF4-FFF2-40B4-BE49-F238E27FC236}">
                        <a16:creationId xmlns:a16="http://schemas.microsoft.com/office/drawing/2014/main" id="{CB403554-1FC3-4183-84A7-6F341B5B4D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5" y="3234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07" name="Freeform 3564">
                    <a:extLst>
                      <a:ext uri="{FF2B5EF4-FFF2-40B4-BE49-F238E27FC236}">
                        <a16:creationId xmlns:a16="http://schemas.microsoft.com/office/drawing/2014/main" id="{273CB0CF-E33E-48B6-AE85-19FEA8131A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3" y="323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08" name="Rectangle 3565">
                    <a:extLst>
                      <a:ext uri="{FF2B5EF4-FFF2-40B4-BE49-F238E27FC236}">
                        <a16:creationId xmlns:a16="http://schemas.microsoft.com/office/drawing/2014/main" id="{A91A07E9-213E-4560-93D9-6EE2531727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5" y="3228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09" name="Freeform 3566">
                    <a:extLst>
                      <a:ext uri="{FF2B5EF4-FFF2-40B4-BE49-F238E27FC236}">
                        <a16:creationId xmlns:a16="http://schemas.microsoft.com/office/drawing/2014/main" id="{0F21BDBC-6972-4713-A803-7FF41683DE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5" y="323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10" name="Rectangle 3567">
                    <a:extLst>
                      <a:ext uri="{FF2B5EF4-FFF2-40B4-BE49-F238E27FC236}">
                        <a16:creationId xmlns:a16="http://schemas.microsoft.com/office/drawing/2014/main" id="{C2AF9D65-7D19-4383-A655-99C40FF1AB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5" y="3229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11" name="Rectangle 3568">
                    <a:extLst>
                      <a:ext uri="{FF2B5EF4-FFF2-40B4-BE49-F238E27FC236}">
                        <a16:creationId xmlns:a16="http://schemas.microsoft.com/office/drawing/2014/main" id="{A35391DF-52F9-4398-8D76-8988254406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5" y="3228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12" name="Rectangle 3569">
                    <a:extLst>
                      <a:ext uri="{FF2B5EF4-FFF2-40B4-BE49-F238E27FC236}">
                        <a16:creationId xmlns:a16="http://schemas.microsoft.com/office/drawing/2014/main" id="{E395FAE6-BAF0-4F58-9ABD-750C8AFAAA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5" y="3229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13" name="Freeform 3570">
                    <a:extLst>
                      <a:ext uri="{FF2B5EF4-FFF2-40B4-BE49-F238E27FC236}">
                        <a16:creationId xmlns:a16="http://schemas.microsoft.com/office/drawing/2014/main" id="{07A2EFCB-E5E4-4BB3-97A1-B506256C38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5" y="323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14" name="Rectangle 3571">
                    <a:extLst>
                      <a:ext uri="{FF2B5EF4-FFF2-40B4-BE49-F238E27FC236}">
                        <a16:creationId xmlns:a16="http://schemas.microsoft.com/office/drawing/2014/main" id="{AA01D653-7794-4C0E-AB54-7CF879DA06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5" y="3234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15" name="Freeform 3572">
                    <a:extLst>
                      <a:ext uri="{FF2B5EF4-FFF2-40B4-BE49-F238E27FC236}">
                        <a16:creationId xmlns:a16="http://schemas.microsoft.com/office/drawing/2014/main" id="{CC5E6B69-3AD8-4850-897A-064C85A2E8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5" y="3229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16" name="Rectangle 3573">
                    <a:extLst>
                      <a:ext uri="{FF2B5EF4-FFF2-40B4-BE49-F238E27FC236}">
                        <a16:creationId xmlns:a16="http://schemas.microsoft.com/office/drawing/2014/main" id="{36535A02-0AE6-4EEA-A19F-BC00801159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5" y="3229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17" name="Rectangle 3574">
                    <a:extLst>
                      <a:ext uri="{FF2B5EF4-FFF2-40B4-BE49-F238E27FC236}">
                        <a16:creationId xmlns:a16="http://schemas.microsoft.com/office/drawing/2014/main" id="{89FF6E53-DE16-4730-A39D-8C7154A977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5" y="3229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18" name="Rectangle 3575">
                    <a:extLst>
                      <a:ext uri="{FF2B5EF4-FFF2-40B4-BE49-F238E27FC236}">
                        <a16:creationId xmlns:a16="http://schemas.microsoft.com/office/drawing/2014/main" id="{527E5371-14AE-4C2F-A5B8-081A2745890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5" y="3231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19" name="Rectangle 3576">
                    <a:extLst>
                      <a:ext uri="{FF2B5EF4-FFF2-40B4-BE49-F238E27FC236}">
                        <a16:creationId xmlns:a16="http://schemas.microsoft.com/office/drawing/2014/main" id="{B61BD41B-6E7F-428C-AA6C-D09407ACF0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5" y="3231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20" name="Rectangle 3577">
                    <a:extLst>
                      <a:ext uri="{FF2B5EF4-FFF2-40B4-BE49-F238E27FC236}">
                        <a16:creationId xmlns:a16="http://schemas.microsoft.com/office/drawing/2014/main" id="{BA614809-A45C-4A50-BC1E-6AF45937F8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5" y="3231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21" name="Rectangle 3578">
                    <a:extLst>
                      <a:ext uri="{FF2B5EF4-FFF2-40B4-BE49-F238E27FC236}">
                        <a16:creationId xmlns:a16="http://schemas.microsoft.com/office/drawing/2014/main" id="{30002037-9F61-4190-A2B2-23CEF4892B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5" y="3231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22" name="Line 3579">
                    <a:extLst>
                      <a:ext uri="{FF2B5EF4-FFF2-40B4-BE49-F238E27FC236}">
                        <a16:creationId xmlns:a16="http://schemas.microsoft.com/office/drawing/2014/main" id="{8148D349-FF8B-4931-A7C1-54FD8FE3954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78" y="3231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23" name="Line 3580">
                    <a:extLst>
                      <a:ext uri="{FF2B5EF4-FFF2-40B4-BE49-F238E27FC236}">
                        <a16:creationId xmlns:a16="http://schemas.microsoft.com/office/drawing/2014/main" id="{28FD6CBA-E435-4A64-9105-CF933E0A3B0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78" y="3231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24" name="Line 3581">
                    <a:extLst>
                      <a:ext uri="{FF2B5EF4-FFF2-40B4-BE49-F238E27FC236}">
                        <a16:creationId xmlns:a16="http://schemas.microsoft.com/office/drawing/2014/main" id="{D870F6AD-9496-4652-9EBD-95C8FFD2CB1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79" y="3235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25" name="Line 3582">
                    <a:extLst>
                      <a:ext uri="{FF2B5EF4-FFF2-40B4-BE49-F238E27FC236}">
                        <a16:creationId xmlns:a16="http://schemas.microsoft.com/office/drawing/2014/main" id="{44B3C51D-412F-479F-8630-FAA7F875F2E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79" y="3235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26" name="Freeform 3583">
                    <a:extLst>
                      <a:ext uri="{FF2B5EF4-FFF2-40B4-BE49-F238E27FC236}">
                        <a16:creationId xmlns:a16="http://schemas.microsoft.com/office/drawing/2014/main" id="{928E2018-81F1-40EC-A89C-EF93518F86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3" y="323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27" name="Freeform 3584">
                    <a:extLst>
                      <a:ext uri="{FF2B5EF4-FFF2-40B4-BE49-F238E27FC236}">
                        <a16:creationId xmlns:a16="http://schemas.microsoft.com/office/drawing/2014/main" id="{336997D7-31B7-4657-B164-7CBC57B8FC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4" y="3232"/>
                    <a:ext cx="6" cy="25"/>
                  </a:xfrm>
                  <a:custGeom>
                    <a:avLst/>
                    <a:gdLst>
                      <a:gd name="T0" fmla="*/ 6 w 6"/>
                      <a:gd name="T1" fmla="*/ 5 h 25"/>
                      <a:gd name="T2" fmla="*/ 0 w 6"/>
                      <a:gd name="T3" fmla="*/ 0 h 25"/>
                      <a:gd name="T4" fmla="*/ 0 w 6"/>
                      <a:gd name="T5" fmla="*/ 22 h 25"/>
                      <a:gd name="T6" fmla="*/ 6 w 6"/>
                      <a:gd name="T7" fmla="*/ 25 h 25"/>
                      <a:gd name="T8" fmla="*/ 6 w 6"/>
                      <a:gd name="T9" fmla="*/ 5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" h="25">
                        <a:moveTo>
                          <a:pt x="6" y="5"/>
                        </a:moveTo>
                        <a:lnTo>
                          <a:pt x="0" y="0"/>
                        </a:lnTo>
                        <a:lnTo>
                          <a:pt x="0" y="22"/>
                        </a:lnTo>
                        <a:lnTo>
                          <a:pt x="6" y="25"/>
                        </a:lnTo>
                        <a:lnTo>
                          <a:pt x="6" y="5"/>
                        </a:lnTo>
                        <a:close/>
                      </a:path>
                    </a:pathLst>
                  </a:custGeom>
                  <a:solidFill>
                    <a:srgbClr val="807F6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28" name="Freeform 3585">
                    <a:extLst>
                      <a:ext uri="{FF2B5EF4-FFF2-40B4-BE49-F238E27FC236}">
                        <a16:creationId xmlns:a16="http://schemas.microsoft.com/office/drawing/2014/main" id="{36098A75-BC16-48C6-B61D-18ADE6BDE5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4" y="3187"/>
                    <a:ext cx="84" cy="50"/>
                  </a:xfrm>
                  <a:custGeom>
                    <a:avLst/>
                    <a:gdLst>
                      <a:gd name="T0" fmla="*/ 6 w 84"/>
                      <a:gd name="T1" fmla="*/ 50 h 50"/>
                      <a:gd name="T2" fmla="*/ 16 w 84"/>
                      <a:gd name="T3" fmla="*/ 44 h 50"/>
                      <a:gd name="T4" fmla="*/ 31 w 84"/>
                      <a:gd name="T5" fmla="*/ 36 h 50"/>
                      <a:gd name="T6" fmla="*/ 59 w 84"/>
                      <a:gd name="T7" fmla="*/ 18 h 50"/>
                      <a:gd name="T8" fmla="*/ 75 w 84"/>
                      <a:gd name="T9" fmla="*/ 9 h 50"/>
                      <a:gd name="T10" fmla="*/ 84 w 84"/>
                      <a:gd name="T11" fmla="*/ 4 h 50"/>
                      <a:gd name="T12" fmla="*/ 76 w 84"/>
                      <a:gd name="T13" fmla="*/ 0 h 50"/>
                      <a:gd name="T14" fmla="*/ 0 w 84"/>
                      <a:gd name="T15" fmla="*/ 45 h 50"/>
                      <a:gd name="T16" fmla="*/ 6 w 84"/>
                      <a:gd name="T17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4" h="50">
                        <a:moveTo>
                          <a:pt x="6" y="50"/>
                        </a:moveTo>
                        <a:lnTo>
                          <a:pt x="16" y="44"/>
                        </a:lnTo>
                        <a:lnTo>
                          <a:pt x="31" y="36"/>
                        </a:lnTo>
                        <a:lnTo>
                          <a:pt x="59" y="18"/>
                        </a:lnTo>
                        <a:lnTo>
                          <a:pt x="75" y="9"/>
                        </a:lnTo>
                        <a:lnTo>
                          <a:pt x="84" y="4"/>
                        </a:lnTo>
                        <a:lnTo>
                          <a:pt x="76" y="0"/>
                        </a:lnTo>
                        <a:lnTo>
                          <a:pt x="0" y="45"/>
                        </a:lnTo>
                        <a:lnTo>
                          <a:pt x="6" y="50"/>
                        </a:lnTo>
                        <a:close/>
                      </a:path>
                    </a:pathLst>
                  </a:custGeom>
                  <a:solidFill>
                    <a:srgbClr val="B9B49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29" name="Rectangle 3586">
                    <a:extLst>
                      <a:ext uri="{FF2B5EF4-FFF2-40B4-BE49-F238E27FC236}">
                        <a16:creationId xmlns:a16="http://schemas.microsoft.com/office/drawing/2014/main" id="{503A1EBD-BCD2-4B52-BC04-27BCAEBD4E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3" y="3254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30" name="Rectangle 3587">
                    <a:extLst>
                      <a:ext uri="{FF2B5EF4-FFF2-40B4-BE49-F238E27FC236}">
                        <a16:creationId xmlns:a16="http://schemas.microsoft.com/office/drawing/2014/main" id="{6B28D95C-2C78-402F-B868-2502EF273D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4" y="3254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31" name="Rectangle 3588">
                    <a:extLst>
                      <a:ext uri="{FF2B5EF4-FFF2-40B4-BE49-F238E27FC236}">
                        <a16:creationId xmlns:a16="http://schemas.microsoft.com/office/drawing/2014/main" id="{5982E0B8-6841-4706-BC51-5E020C3435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4" y="3254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32" name="Rectangle 3589">
                    <a:extLst>
                      <a:ext uri="{FF2B5EF4-FFF2-40B4-BE49-F238E27FC236}">
                        <a16:creationId xmlns:a16="http://schemas.microsoft.com/office/drawing/2014/main" id="{9076C5F4-C38A-404A-BD2D-AAAC61A41B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6" y="3253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33" name="Rectangle 3590">
                    <a:extLst>
                      <a:ext uri="{FF2B5EF4-FFF2-40B4-BE49-F238E27FC236}">
                        <a16:creationId xmlns:a16="http://schemas.microsoft.com/office/drawing/2014/main" id="{269CF705-7BDA-44DC-8CD3-F82097E4F8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8" y="3253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34" name="Rectangle 3591">
                    <a:extLst>
                      <a:ext uri="{FF2B5EF4-FFF2-40B4-BE49-F238E27FC236}">
                        <a16:creationId xmlns:a16="http://schemas.microsoft.com/office/drawing/2014/main" id="{0D9C322B-9149-40E6-AF67-34FD6E08EA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9" y="3253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35" name="Rectangle 3592">
                    <a:extLst>
                      <a:ext uri="{FF2B5EF4-FFF2-40B4-BE49-F238E27FC236}">
                        <a16:creationId xmlns:a16="http://schemas.microsoft.com/office/drawing/2014/main" id="{BDD0CD84-F7C1-4612-9604-FD5990BF5D3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1" y="3253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36" name="Rectangle 3593">
                    <a:extLst>
                      <a:ext uri="{FF2B5EF4-FFF2-40B4-BE49-F238E27FC236}">
                        <a16:creationId xmlns:a16="http://schemas.microsoft.com/office/drawing/2014/main" id="{C83D2BC3-4B02-465E-94F3-BE825663EF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2" y="3253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37" name="Freeform 3594">
                    <a:extLst>
                      <a:ext uri="{FF2B5EF4-FFF2-40B4-BE49-F238E27FC236}">
                        <a16:creationId xmlns:a16="http://schemas.microsoft.com/office/drawing/2014/main" id="{A6425790-F12E-44CD-A19E-6026E4FFBC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2" y="3251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38" name="Rectangle 3595">
                    <a:extLst>
                      <a:ext uri="{FF2B5EF4-FFF2-40B4-BE49-F238E27FC236}">
                        <a16:creationId xmlns:a16="http://schemas.microsoft.com/office/drawing/2014/main" id="{EF2A9151-4580-403E-97CB-666C297FD1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4" y="3251"/>
                    <a:ext cx="1" cy="1"/>
                  </a:xfrm>
                  <a:prstGeom prst="rect">
                    <a:avLst/>
                  </a:pr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39" name="Freeform 3596">
                    <a:extLst>
                      <a:ext uri="{FF2B5EF4-FFF2-40B4-BE49-F238E27FC236}">
                        <a16:creationId xmlns:a16="http://schemas.microsoft.com/office/drawing/2014/main" id="{42EAD714-7690-47CE-A178-15A181ED87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5" y="3251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40" name="Freeform 3597">
                    <a:extLst>
                      <a:ext uri="{FF2B5EF4-FFF2-40B4-BE49-F238E27FC236}">
                        <a16:creationId xmlns:a16="http://schemas.microsoft.com/office/drawing/2014/main" id="{2BF4308F-44E0-4558-9BB2-54600CAB46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7" y="3253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  <a:gd name="T3" fmla="*/ 2 w 2"/>
                      <a:gd name="T4" fmla="*/ 2 w 2"/>
                      <a:gd name="T5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41" name="Freeform 3598">
                    <a:extLst>
                      <a:ext uri="{FF2B5EF4-FFF2-40B4-BE49-F238E27FC236}">
                        <a16:creationId xmlns:a16="http://schemas.microsoft.com/office/drawing/2014/main" id="{0B5B7D9C-855B-468E-A0CE-C89D059685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8" y="3253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0 w 1"/>
                      <a:gd name="T4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42" name="Freeform 3599">
                    <a:extLst>
                      <a:ext uri="{FF2B5EF4-FFF2-40B4-BE49-F238E27FC236}">
                        <a16:creationId xmlns:a16="http://schemas.microsoft.com/office/drawing/2014/main" id="{718ACBED-B914-4753-937D-8CFA23A5D2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5" y="3253"/>
                    <a:ext cx="5" cy="1"/>
                  </a:xfrm>
                  <a:custGeom>
                    <a:avLst/>
                    <a:gdLst>
                      <a:gd name="T0" fmla="*/ 2 w 3"/>
                      <a:gd name="T1" fmla="*/ 0 h 1"/>
                      <a:gd name="T2" fmla="*/ 0 w 3"/>
                      <a:gd name="T3" fmla="*/ 1 h 1"/>
                      <a:gd name="T4" fmla="*/ 0 w 3"/>
                      <a:gd name="T5" fmla="*/ 1 h 1"/>
                      <a:gd name="T6" fmla="*/ 0 w 3"/>
                      <a:gd name="T7" fmla="*/ 1 h 1"/>
                      <a:gd name="T8" fmla="*/ 1 w 3"/>
                      <a:gd name="T9" fmla="*/ 0 h 1"/>
                      <a:gd name="T10" fmla="*/ 1 w 3"/>
                      <a:gd name="T11" fmla="*/ 0 h 1"/>
                      <a:gd name="T12" fmla="*/ 2 w 3"/>
                      <a:gd name="T13" fmla="*/ 0 h 1"/>
                      <a:gd name="T14" fmla="*/ 2 w 3"/>
                      <a:gd name="T15" fmla="*/ 0 h 1"/>
                      <a:gd name="T16" fmla="*/ 3 w 3"/>
                      <a:gd name="T17" fmla="*/ 0 h 1"/>
                      <a:gd name="T18" fmla="*/ 3 w 3"/>
                      <a:gd name="T19" fmla="*/ 0 h 1"/>
                      <a:gd name="T20" fmla="*/ 2 w 3"/>
                      <a:gd name="T2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3" h="1">
                        <a:moveTo>
                          <a:pt x="2" y="0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43" name="Freeform 3600">
                    <a:extLst>
                      <a:ext uri="{FF2B5EF4-FFF2-40B4-BE49-F238E27FC236}">
                        <a16:creationId xmlns:a16="http://schemas.microsoft.com/office/drawing/2014/main" id="{E1FF4EE0-74C5-47E4-83C6-F0540F810B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0" y="3253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0 w 2"/>
                      <a:gd name="T4" fmla="*/ 0 w 2"/>
                      <a:gd name="T5" fmla="*/ 2 w 2"/>
                      <a:gd name="T6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44" name="Freeform 3601">
                    <a:extLst>
                      <a:ext uri="{FF2B5EF4-FFF2-40B4-BE49-F238E27FC236}">
                        <a16:creationId xmlns:a16="http://schemas.microsoft.com/office/drawing/2014/main" id="{25F5B694-DFDE-4AE1-9076-61BFC690CE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3" y="323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45" name="Freeform 3602">
                    <a:extLst>
                      <a:ext uri="{FF2B5EF4-FFF2-40B4-BE49-F238E27FC236}">
                        <a16:creationId xmlns:a16="http://schemas.microsoft.com/office/drawing/2014/main" id="{F542FAA8-3ADB-47AB-AE19-06DC305332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3" y="323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46" name="Rectangle 3603">
                    <a:extLst>
                      <a:ext uri="{FF2B5EF4-FFF2-40B4-BE49-F238E27FC236}">
                        <a16:creationId xmlns:a16="http://schemas.microsoft.com/office/drawing/2014/main" id="{487B7A56-CB01-4DDE-9477-C8E2BD7A96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5" y="3234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47" name="Rectangle 3604">
                    <a:extLst>
                      <a:ext uri="{FF2B5EF4-FFF2-40B4-BE49-F238E27FC236}">
                        <a16:creationId xmlns:a16="http://schemas.microsoft.com/office/drawing/2014/main" id="{4EE222E4-16F5-413D-83C7-36B50DBEBA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5" y="3234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48" name="Rectangle 3605">
                    <a:extLst>
                      <a:ext uri="{FF2B5EF4-FFF2-40B4-BE49-F238E27FC236}">
                        <a16:creationId xmlns:a16="http://schemas.microsoft.com/office/drawing/2014/main" id="{BE72BF29-91F0-44B4-A964-B3F52664C3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5" y="3234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49" name="Freeform 3606">
                    <a:extLst>
                      <a:ext uri="{FF2B5EF4-FFF2-40B4-BE49-F238E27FC236}">
                        <a16:creationId xmlns:a16="http://schemas.microsoft.com/office/drawing/2014/main" id="{DB314CBD-98C8-4EA3-9A9E-284CE0F9ED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5" y="323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50" name="Freeform 3607">
                    <a:extLst>
                      <a:ext uri="{FF2B5EF4-FFF2-40B4-BE49-F238E27FC236}">
                        <a16:creationId xmlns:a16="http://schemas.microsoft.com/office/drawing/2014/main" id="{D356F57C-73D9-49B8-BB86-07122DA16C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5" y="3221"/>
                    <a:ext cx="31" cy="21"/>
                  </a:xfrm>
                  <a:custGeom>
                    <a:avLst/>
                    <a:gdLst>
                      <a:gd name="T0" fmla="*/ 19 w 20"/>
                      <a:gd name="T1" fmla="*/ 3 h 13"/>
                      <a:gd name="T2" fmla="*/ 18 w 20"/>
                      <a:gd name="T3" fmla="*/ 3 h 13"/>
                      <a:gd name="T4" fmla="*/ 17 w 20"/>
                      <a:gd name="T5" fmla="*/ 2 h 13"/>
                      <a:gd name="T6" fmla="*/ 17 w 20"/>
                      <a:gd name="T7" fmla="*/ 2 h 13"/>
                      <a:gd name="T8" fmla="*/ 16 w 20"/>
                      <a:gd name="T9" fmla="*/ 1 h 13"/>
                      <a:gd name="T10" fmla="*/ 16 w 20"/>
                      <a:gd name="T11" fmla="*/ 1 h 13"/>
                      <a:gd name="T12" fmla="*/ 15 w 20"/>
                      <a:gd name="T13" fmla="*/ 1 h 13"/>
                      <a:gd name="T14" fmla="*/ 14 w 20"/>
                      <a:gd name="T15" fmla="*/ 1 h 13"/>
                      <a:gd name="T16" fmla="*/ 13 w 20"/>
                      <a:gd name="T17" fmla="*/ 1 h 13"/>
                      <a:gd name="T18" fmla="*/ 13 w 20"/>
                      <a:gd name="T19" fmla="*/ 0 h 13"/>
                      <a:gd name="T20" fmla="*/ 12 w 20"/>
                      <a:gd name="T21" fmla="*/ 0 h 13"/>
                      <a:gd name="T22" fmla="*/ 11 w 20"/>
                      <a:gd name="T23" fmla="*/ 0 h 13"/>
                      <a:gd name="T24" fmla="*/ 11 w 20"/>
                      <a:gd name="T25" fmla="*/ 0 h 13"/>
                      <a:gd name="T26" fmla="*/ 10 w 20"/>
                      <a:gd name="T27" fmla="*/ 0 h 13"/>
                      <a:gd name="T28" fmla="*/ 9 w 20"/>
                      <a:gd name="T29" fmla="*/ 0 h 13"/>
                      <a:gd name="T30" fmla="*/ 9 w 20"/>
                      <a:gd name="T31" fmla="*/ 0 h 13"/>
                      <a:gd name="T32" fmla="*/ 8 w 20"/>
                      <a:gd name="T33" fmla="*/ 0 h 13"/>
                      <a:gd name="T34" fmla="*/ 7 w 20"/>
                      <a:gd name="T35" fmla="*/ 0 h 13"/>
                      <a:gd name="T36" fmla="*/ 7 w 20"/>
                      <a:gd name="T37" fmla="*/ 1 h 13"/>
                      <a:gd name="T38" fmla="*/ 6 w 20"/>
                      <a:gd name="T39" fmla="*/ 1 h 13"/>
                      <a:gd name="T40" fmla="*/ 5 w 20"/>
                      <a:gd name="T41" fmla="*/ 1 h 13"/>
                      <a:gd name="T42" fmla="*/ 5 w 20"/>
                      <a:gd name="T43" fmla="*/ 1 h 13"/>
                      <a:gd name="T44" fmla="*/ 4 w 20"/>
                      <a:gd name="T45" fmla="*/ 1 h 13"/>
                      <a:gd name="T46" fmla="*/ 3 w 20"/>
                      <a:gd name="T47" fmla="*/ 2 h 13"/>
                      <a:gd name="T48" fmla="*/ 3 w 20"/>
                      <a:gd name="T49" fmla="*/ 2 h 13"/>
                      <a:gd name="T50" fmla="*/ 2 w 20"/>
                      <a:gd name="T51" fmla="*/ 2 h 13"/>
                      <a:gd name="T52" fmla="*/ 2 w 20"/>
                      <a:gd name="T53" fmla="*/ 3 h 13"/>
                      <a:gd name="T54" fmla="*/ 2 w 20"/>
                      <a:gd name="T55" fmla="*/ 3 h 13"/>
                      <a:gd name="T56" fmla="*/ 1 w 20"/>
                      <a:gd name="T57" fmla="*/ 3 h 13"/>
                      <a:gd name="T58" fmla="*/ 1 w 20"/>
                      <a:gd name="T59" fmla="*/ 3 h 13"/>
                      <a:gd name="T60" fmla="*/ 1 w 20"/>
                      <a:gd name="T61" fmla="*/ 3 h 13"/>
                      <a:gd name="T62" fmla="*/ 1 w 20"/>
                      <a:gd name="T63" fmla="*/ 4 h 13"/>
                      <a:gd name="T64" fmla="*/ 0 w 20"/>
                      <a:gd name="T65" fmla="*/ 4 h 13"/>
                      <a:gd name="T66" fmla="*/ 0 w 20"/>
                      <a:gd name="T67" fmla="*/ 4 h 13"/>
                      <a:gd name="T68" fmla="*/ 0 w 20"/>
                      <a:gd name="T69" fmla="*/ 5 h 13"/>
                      <a:gd name="T70" fmla="*/ 0 w 20"/>
                      <a:gd name="T71" fmla="*/ 5 h 13"/>
                      <a:gd name="T72" fmla="*/ 0 w 20"/>
                      <a:gd name="T73" fmla="*/ 5 h 13"/>
                      <a:gd name="T74" fmla="*/ 0 w 20"/>
                      <a:gd name="T75" fmla="*/ 5 h 13"/>
                      <a:gd name="T76" fmla="*/ 0 w 20"/>
                      <a:gd name="T77" fmla="*/ 6 h 13"/>
                      <a:gd name="T78" fmla="*/ 0 w 20"/>
                      <a:gd name="T79" fmla="*/ 6 h 13"/>
                      <a:gd name="T80" fmla="*/ 0 w 20"/>
                      <a:gd name="T81" fmla="*/ 6 h 13"/>
                      <a:gd name="T82" fmla="*/ 0 w 20"/>
                      <a:gd name="T83" fmla="*/ 6 h 13"/>
                      <a:gd name="T84" fmla="*/ 0 w 20"/>
                      <a:gd name="T85" fmla="*/ 8 h 13"/>
                      <a:gd name="T86" fmla="*/ 0 w 20"/>
                      <a:gd name="T87" fmla="*/ 8 h 13"/>
                      <a:gd name="T88" fmla="*/ 0 w 20"/>
                      <a:gd name="T89" fmla="*/ 8 h 13"/>
                      <a:gd name="T90" fmla="*/ 0 w 20"/>
                      <a:gd name="T91" fmla="*/ 8 h 13"/>
                      <a:gd name="T92" fmla="*/ 1 w 20"/>
                      <a:gd name="T93" fmla="*/ 9 h 13"/>
                      <a:gd name="T94" fmla="*/ 1 w 20"/>
                      <a:gd name="T95" fmla="*/ 9 h 13"/>
                      <a:gd name="T96" fmla="*/ 1 w 20"/>
                      <a:gd name="T97" fmla="*/ 9 h 13"/>
                      <a:gd name="T98" fmla="*/ 1 w 20"/>
                      <a:gd name="T99" fmla="*/ 9 h 13"/>
                      <a:gd name="T100" fmla="*/ 17 w 20"/>
                      <a:gd name="T101" fmla="*/ 10 h 13"/>
                      <a:gd name="T102" fmla="*/ 20 w 20"/>
                      <a:gd name="T103" fmla="*/ 6 h 13"/>
                      <a:gd name="T104" fmla="*/ 20 w 20"/>
                      <a:gd name="T105" fmla="*/ 5 h 13"/>
                      <a:gd name="T106" fmla="*/ 20 w 20"/>
                      <a:gd name="T107" fmla="*/ 5 h 13"/>
                      <a:gd name="T108" fmla="*/ 20 w 20"/>
                      <a:gd name="T109" fmla="*/ 4 h 13"/>
                      <a:gd name="T110" fmla="*/ 19 w 20"/>
                      <a:gd name="T111" fmla="*/ 3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20" h="13">
                        <a:moveTo>
                          <a:pt x="19" y="3"/>
                        </a:move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8" y="3"/>
                          <a:pt x="18" y="3"/>
                          <a:pt x="18" y="3"/>
                        </a:cubicBezTo>
                        <a:cubicBezTo>
                          <a:pt x="18" y="3"/>
                          <a:pt x="18" y="3"/>
                          <a:pt x="18" y="3"/>
                        </a:cubicBezTo>
                        <a:cubicBezTo>
                          <a:pt x="18" y="2"/>
                          <a:pt x="18" y="2"/>
                          <a:pt x="17" y="2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3" y="1"/>
                          <a:pt x="13" y="1"/>
                          <a:pt x="13" y="1"/>
                        </a:cubicBezTo>
                        <a:cubicBezTo>
                          <a:pt x="13" y="1"/>
                          <a:pt x="13" y="1"/>
                          <a:pt x="13" y="1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7"/>
                          <a:pt x="0" y="7"/>
                          <a:pt x="0" y="8"/>
                        </a:cubicBez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2" y="10"/>
                          <a:pt x="2" y="10"/>
                          <a:pt x="3" y="10"/>
                        </a:cubicBezTo>
                        <a:cubicBezTo>
                          <a:pt x="7" y="13"/>
                          <a:pt x="13" y="13"/>
                          <a:pt x="17" y="10"/>
                        </a:cubicBezTo>
                        <a:cubicBezTo>
                          <a:pt x="19" y="9"/>
                          <a:pt x="20" y="8"/>
                          <a:pt x="20" y="6"/>
                        </a:cubicBezTo>
                        <a:cubicBezTo>
                          <a:pt x="20" y="6"/>
                          <a:pt x="20" y="6"/>
                          <a:pt x="20" y="6"/>
                        </a:cubicBezTo>
                        <a:cubicBezTo>
                          <a:pt x="20" y="6"/>
                          <a:pt x="20" y="6"/>
                          <a:pt x="20" y="6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lnTo>
                          <a:pt x="19" y="3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51" name="Freeform 3608">
                    <a:extLst>
                      <a:ext uri="{FF2B5EF4-FFF2-40B4-BE49-F238E27FC236}">
                        <a16:creationId xmlns:a16="http://schemas.microsoft.com/office/drawing/2014/main" id="{58CBA660-F33F-4A06-A4E1-CFBF9EFDC3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1" y="3235"/>
                    <a:ext cx="32" cy="19"/>
                  </a:xfrm>
                  <a:custGeom>
                    <a:avLst/>
                    <a:gdLst>
                      <a:gd name="T0" fmla="*/ 0 w 32"/>
                      <a:gd name="T1" fmla="*/ 19 h 19"/>
                      <a:gd name="T2" fmla="*/ 0 w 32"/>
                      <a:gd name="T3" fmla="*/ 19 h 19"/>
                      <a:gd name="T4" fmla="*/ 32 w 32"/>
                      <a:gd name="T5" fmla="*/ 0 h 19"/>
                      <a:gd name="T6" fmla="*/ 0 w 32"/>
                      <a:gd name="T7" fmla="*/ 19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2" h="19">
                        <a:moveTo>
                          <a:pt x="0" y="19"/>
                        </a:moveTo>
                        <a:lnTo>
                          <a:pt x="0" y="19"/>
                        </a:lnTo>
                        <a:lnTo>
                          <a:pt x="32" y="0"/>
                        </a:lnTo>
                        <a:lnTo>
                          <a:pt x="0" y="19"/>
                        </a:lnTo>
                        <a:close/>
                      </a:path>
                    </a:pathLst>
                  </a:custGeom>
                  <a:solidFill>
                    <a:srgbClr val="7CA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52" name="Rectangle 3609">
                    <a:extLst>
                      <a:ext uri="{FF2B5EF4-FFF2-40B4-BE49-F238E27FC236}">
                        <a16:creationId xmlns:a16="http://schemas.microsoft.com/office/drawing/2014/main" id="{524050C5-83A5-4C07-A93A-A384787BD3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4" y="325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53" name="Freeform 3610">
                    <a:extLst>
                      <a:ext uri="{FF2B5EF4-FFF2-40B4-BE49-F238E27FC236}">
                        <a16:creationId xmlns:a16="http://schemas.microsoft.com/office/drawing/2014/main" id="{901C053E-A54B-4B37-99E4-39895BB60F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3" y="3254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54" name="Rectangle 3611">
                    <a:extLst>
                      <a:ext uri="{FF2B5EF4-FFF2-40B4-BE49-F238E27FC236}">
                        <a16:creationId xmlns:a16="http://schemas.microsoft.com/office/drawing/2014/main" id="{7D6A1A6E-2952-475C-87C8-31037F9F13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4" y="3254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55" name="Rectangle 3612">
                    <a:extLst>
                      <a:ext uri="{FF2B5EF4-FFF2-40B4-BE49-F238E27FC236}">
                        <a16:creationId xmlns:a16="http://schemas.microsoft.com/office/drawing/2014/main" id="{CCF7C54D-316D-4CD2-B226-F9D70D79351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6" y="3253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56" name="Freeform 3613">
                    <a:extLst>
                      <a:ext uri="{FF2B5EF4-FFF2-40B4-BE49-F238E27FC236}">
                        <a16:creationId xmlns:a16="http://schemas.microsoft.com/office/drawing/2014/main" id="{8D42E889-A525-4B54-A178-EE99A1ACA6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6" y="3253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0 h 1"/>
                      <a:gd name="T4" fmla="*/ 2 w 2"/>
                      <a:gd name="T5" fmla="*/ 1 h 1"/>
                      <a:gd name="T6" fmla="*/ 0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57" name="Freeform 3614">
                    <a:extLst>
                      <a:ext uri="{FF2B5EF4-FFF2-40B4-BE49-F238E27FC236}">
                        <a16:creationId xmlns:a16="http://schemas.microsoft.com/office/drawing/2014/main" id="{2F61EF59-C9D7-4806-8CC2-DE5FC79655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8" y="3253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58" name="Rectangle 3615">
                    <a:extLst>
                      <a:ext uri="{FF2B5EF4-FFF2-40B4-BE49-F238E27FC236}">
                        <a16:creationId xmlns:a16="http://schemas.microsoft.com/office/drawing/2014/main" id="{9E644C56-7C34-42FA-950E-941E143B08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8" y="3253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59" name="Freeform 3616">
                    <a:extLst>
                      <a:ext uri="{FF2B5EF4-FFF2-40B4-BE49-F238E27FC236}">
                        <a16:creationId xmlns:a16="http://schemas.microsoft.com/office/drawing/2014/main" id="{E300768F-F61D-4618-9064-EB168CB8DE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9" y="3253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60" name="Rectangle 3617">
                    <a:extLst>
                      <a:ext uri="{FF2B5EF4-FFF2-40B4-BE49-F238E27FC236}">
                        <a16:creationId xmlns:a16="http://schemas.microsoft.com/office/drawing/2014/main" id="{3119F6B9-CF2F-4B64-AC9E-225EA2B064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1" y="3253"/>
                    <a:ext cx="2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61" name="Freeform 3618">
                    <a:extLst>
                      <a:ext uri="{FF2B5EF4-FFF2-40B4-BE49-F238E27FC236}">
                        <a16:creationId xmlns:a16="http://schemas.microsoft.com/office/drawing/2014/main" id="{46A59C16-B9FC-449F-897F-3580D7485F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2" y="3253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62" name="Rectangle 3619">
                    <a:extLst>
                      <a:ext uri="{FF2B5EF4-FFF2-40B4-BE49-F238E27FC236}">
                        <a16:creationId xmlns:a16="http://schemas.microsoft.com/office/drawing/2014/main" id="{16D3BF97-5CE5-4B07-8207-60EAD30B6B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1" y="3253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63" name="Rectangle 3620">
                    <a:extLst>
                      <a:ext uri="{FF2B5EF4-FFF2-40B4-BE49-F238E27FC236}">
                        <a16:creationId xmlns:a16="http://schemas.microsoft.com/office/drawing/2014/main" id="{12DEB96C-8E14-4FEA-B56D-0E2C003064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2" y="3253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64" name="Freeform 3621">
                    <a:extLst>
                      <a:ext uri="{FF2B5EF4-FFF2-40B4-BE49-F238E27FC236}">
                        <a16:creationId xmlns:a16="http://schemas.microsoft.com/office/drawing/2014/main" id="{48DD6975-BD63-457E-954B-7170699B9E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4" y="3251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53" name="Group 3823">
                  <a:extLst>
                    <a:ext uri="{FF2B5EF4-FFF2-40B4-BE49-F238E27FC236}">
                      <a16:creationId xmlns:a16="http://schemas.microsoft.com/office/drawing/2014/main" id="{D1E50325-51D1-4525-A632-520BB526E98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425950" y="5065713"/>
                  <a:ext cx="533400" cy="511175"/>
                  <a:chOff x="-2788" y="3191"/>
                  <a:chExt cx="336" cy="322"/>
                </a:xfrm>
              </p:grpSpPr>
              <p:sp>
                <p:nvSpPr>
                  <p:cNvPr id="2265" name="Rectangle 3623">
                    <a:extLst>
                      <a:ext uri="{FF2B5EF4-FFF2-40B4-BE49-F238E27FC236}">
                        <a16:creationId xmlns:a16="http://schemas.microsoft.com/office/drawing/2014/main" id="{8FC9ADF7-6CF0-41D6-AE14-7EAF114A158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4" y="3251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66" name="Rectangle 3624">
                    <a:extLst>
                      <a:ext uri="{FF2B5EF4-FFF2-40B4-BE49-F238E27FC236}">
                        <a16:creationId xmlns:a16="http://schemas.microsoft.com/office/drawing/2014/main" id="{D3C26C1A-E290-4DC2-9D5E-AC83D0F380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5" y="3251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67" name="Freeform 3625">
                    <a:extLst>
                      <a:ext uri="{FF2B5EF4-FFF2-40B4-BE49-F238E27FC236}">
                        <a16:creationId xmlns:a16="http://schemas.microsoft.com/office/drawing/2014/main" id="{0A607EB4-A7C2-42A0-B96C-DC4E4C1AE6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7" y="3253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68" name="Freeform 3626">
                    <a:extLst>
                      <a:ext uri="{FF2B5EF4-FFF2-40B4-BE49-F238E27FC236}">
                        <a16:creationId xmlns:a16="http://schemas.microsoft.com/office/drawing/2014/main" id="{B851BE8E-8B74-4E5C-A93E-3CDD26F03A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5" y="3251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69" name="Rectangle 3627">
                    <a:extLst>
                      <a:ext uri="{FF2B5EF4-FFF2-40B4-BE49-F238E27FC236}">
                        <a16:creationId xmlns:a16="http://schemas.microsoft.com/office/drawing/2014/main" id="{7740E88E-5F99-42C8-9341-E23B143304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7" y="3253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70" name="Rectangle 3628">
                    <a:extLst>
                      <a:ext uri="{FF2B5EF4-FFF2-40B4-BE49-F238E27FC236}">
                        <a16:creationId xmlns:a16="http://schemas.microsoft.com/office/drawing/2014/main" id="{9E15D869-615C-4592-A691-71C8F02C6C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8" y="3253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71" name="Rectangle 3629">
                    <a:extLst>
                      <a:ext uri="{FF2B5EF4-FFF2-40B4-BE49-F238E27FC236}">
                        <a16:creationId xmlns:a16="http://schemas.microsoft.com/office/drawing/2014/main" id="{EA8B293E-9D4D-45FE-B902-6537108C2B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0" y="3253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72" name="Rectangle 3630">
                    <a:extLst>
                      <a:ext uri="{FF2B5EF4-FFF2-40B4-BE49-F238E27FC236}">
                        <a16:creationId xmlns:a16="http://schemas.microsoft.com/office/drawing/2014/main" id="{B8810105-8568-4622-A1AA-5AD6FE3CF8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3" y="3253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73" name="Rectangle 3631">
                    <a:extLst>
                      <a:ext uri="{FF2B5EF4-FFF2-40B4-BE49-F238E27FC236}">
                        <a16:creationId xmlns:a16="http://schemas.microsoft.com/office/drawing/2014/main" id="{BF7392AC-81AB-4702-873E-1631EA7467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2" y="3253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74" name="Rectangle 3632">
                    <a:extLst>
                      <a:ext uri="{FF2B5EF4-FFF2-40B4-BE49-F238E27FC236}">
                        <a16:creationId xmlns:a16="http://schemas.microsoft.com/office/drawing/2014/main" id="{E8D19659-2513-4DA3-887A-E8646BF26F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0" y="3253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75" name="Freeform 3633">
                    <a:extLst>
                      <a:ext uri="{FF2B5EF4-FFF2-40B4-BE49-F238E27FC236}">
                        <a16:creationId xmlns:a16="http://schemas.microsoft.com/office/drawing/2014/main" id="{DA22D3FC-5544-4A3C-B737-E28343E519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8" y="3254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76" name="Freeform 3634">
                    <a:extLst>
                      <a:ext uri="{FF2B5EF4-FFF2-40B4-BE49-F238E27FC236}">
                        <a16:creationId xmlns:a16="http://schemas.microsoft.com/office/drawing/2014/main" id="{1D06EBB3-0148-40F3-8264-000CEF616C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5" y="3253"/>
                    <a:ext cx="2" cy="1"/>
                  </a:xfrm>
                  <a:custGeom>
                    <a:avLst/>
                    <a:gdLst>
                      <a:gd name="T0" fmla="*/ 0 w 2"/>
                      <a:gd name="T1" fmla="*/ 1 h 1"/>
                      <a:gd name="T2" fmla="*/ 0 w 2"/>
                      <a:gd name="T3" fmla="*/ 1 h 1"/>
                      <a:gd name="T4" fmla="*/ 2 w 2"/>
                      <a:gd name="T5" fmla="*/ 0 h 1"/>
                      <a:gd name="T6" fmla="*/ 0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2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77" name="Freeform 3635">
                    <a:extLst>
                      <a:ext uri="{FF2B5EF4-FFF2-40B4-BE49-F238E27FC236}">
                        <a16:creationId xmlns:a16="http://schemas.microsoft.com/office/drawing/2014/main" id="{C47DA96A-B826-4858-89FB-0DADADB5AB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6" y="3254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78" name="Freeform 3636">
                    <a:extLst>
                      <a:ext uri="{FF2B5EF4-FFF2-40B4-BE49-F238E27FC236}">
                        <a16:creationId xmlns:a16="http://schemas.microsoft.com/office/drawing/2014/main" id="{5D047DC7-DA81-419E-9E1B-06F58315B8A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778" y="3196"/>
                    <a:ext cx="99" cy="58"/>
                  </a:xfrm>
                  <a:custGeom>
                    <a:avLst/>
                    <a:gdLst>
                      <a:gd name="T0" fmla="*/ 31 w 64"/>
                      <a:gd name="T1" fmla="*/ 36 h 37"/>
                      <a:gd name="T2" fmla="*/ 32 w 64"/>
                      <a:gd name="T3" fmla="*/ 36 h 37"/>
                      <a:gd name="T4" fmla="*/ 34 w 64"/>
                      <a:gd name="T5" fmla="*/ 35 h 37"/>
                      <a:gd name="T6" fmla="*/ 35 w 64"/>
                      <a:gd name="T7" fmla="*/ 35 h 37"/>
                      <a:gd name="T8" fmla="*/ 36 w 64"/>
                      <a:gd name="T9" fmla="*/ 36 h 37"/>
                      <a:gd name="T10" fmla="*/ 38 w 64"/>
                      <a:gd name="T11" fmla="*/ 36 h 37"/>
                      <a:gd name="T12" fmla="*/ 39 w 64"/>
                      <a:gd name="T13" fmla="*/ 36 h 37"/>
                      <a:gd name="T14" fmla="*/ 41 w 64"/>
                      <a:gd name="T15" fmla="*/ 37 h 37"/>
                      <a:gd name="T16" fmla="*/ 42 w 64"/>
                      <a:gd name="T17" fmla="*/ 37 h 37"/>
                      <a:gd name="T18" fmla="*/ 61 w 64"/>
                      <a:gd name="T19" fmla="*/ 22 h 37"/>
                      <a:gd name="T20" fmla="*/ 61 w 64"/>
                      <a:gd name="T21" fmla="*/ 21 h 37"/>
                      <a:gd name="T22" fmla="*/ 61 w 64"/>
                      <a:gd name="T23" fmla="*/ 20 h 37"/>
                      <a:gd name="T24" fmla="*/ 61 w 64"/>
                      <a:gd name="T25" fmla="*/ 20 h 37"/>
                      <a:gd name="T26" fmla="*/ 61 w 64"/>
                      <a:gd name="T27" fmla="*/ 19 h 37"/>
                      <a:gd name="T28" fmla="*/ 61 w 64"/>
                      <a:gd name="T29" fmla="*/ 19 h 37"/>
                      <a:gd name="T30" fmla="*/ 62 w 64"/>
                      <a:gd name="T31" fmla="*/ 18 h 37"/>
                      <a:gd name="T32" fmla="*/ 63 w 64"/>
                      <a:gd name="T33" fmla="*/ 17 h 37"/>
                      <a:gd name="T34" fmla="*/ 63 w 64"/>
                      <a:gd name="T35" fmla="*/ 16 h 37"/>
                      <a:gd name="T36" fmla="*/ 64 w 64"/>
                      <a:gd name="T37" fmla="*/ 16 h 37"/>
                      <a:gd name="T38" fmla="*/ 28 w 64"/>
                      <a:gd name="T39" fmla="*/ 6 h 37"/>
                      <a:gd name="T40" fmla="*/ 28 w 64"/>
                      <a:gd name="T41" fmla="*/ 7 h 37"/>
                      <a:gd name="T42" fmla="*/ 28 w 64"/>
                      <a:gd name="T43" fmla="*/ 8 h 37"/>
                      <a:gd name="T44" fmla="*/ 27 w 64"/>
                      <a:gd name="T45" fmla="*/ 9 h 37"/>
                      <a:gd name="T46" fmla="*/ 24 w 64"/>
                      <a:gd name="T47" fmla="*/ 12 h 37"/>
                      <a:gd name="T48" fmla="*/ 21 w 64"/>
                      <a:gd name="T49" fmla="*/ 14 h 37"/>
                      <a:gd name="T50" fmla="*/ 19 w 64"/>
                      <a:gd name="T51" fmla="*/ 15 h 37"/>
                      <a:gd name="T52" fmla="*/ 10 w 64"/>
                      <a:gd name="T53" fmla="*/ 17 h 37"/>
                      <a:gd name="T54" fmla="*/ 46 w 64"/>
                      <a:gd name="T55" fmla="*/ 19 h 37"/>
                      <a:gd name="T56" fmla="*/ 48 w 64"/>
                      <a:gd name="T57" fmla="*/ 20 h 37"/>
                      <a:gd name="T58" fmla="*/ 48 w 64"/>
                      <a:gd name="T59" fmla="*/ 21 h 37"/>
                      <a:gd name="T60" fmla="*/ 48 w 64"/>
                      <a:gd name="T61" fmla="*/ 22 h 37"/>
                      <a:gd name="T62" fmla="*/ 29 w 64"/>
                      <a:gd name="T63" fmla="*/ 25 h 37"/>
                      <a:gd name="T64" fmla="*/ 29 w 64"/>
                      <a:gd name="T65" fmla="*/ 25 h 37"/>
                      <a:gd name="T66" fmla="*/ 28 w 64"/>
                      <a:gd name="T67" fmla="*/ 24 h 37"/>
                      <a:gd name="T68" fmla="*/ 28 w 64"/>
                      <a:gd name="T69" fmla="*/ 24 h 37"/>
                      <a:gd name="T70" fmla="*/ 28 w 64"/>
                      <a:gd name="T71" fmla="*/ 22 h 37"/>
                      <a:gd name="T72" fmla="*/ 28 w 64"/>
                      <a:gd name="T73" fmla="*/ 22 h 37"/>
                      <a:gd name="T74" fmla="*/ 28 w 64"/>
                      <a:gd name="T75" fmla="*/ 21 h 37"/>
                      <a:gd name="T76" fmla="*/ 28 w 64"/>
                      <a:gd name="T77" fmla="*/ 21 h 37"/>
                      <a:gd name="T78" fmla="*/ 28 w 64"/>
                      <a:gd name="T79" fmla="*/ 20 h 37"/>
                      <a:gd name="T80" fmla="*/ 29 w 64"/>
                      <a:gd name="T81" fmla="*/ 19 h 37"/>
                      <a:gd name="T82" fmla="*/ 29 w 64"/>
                      <a:gd name="T83" fmla="*/ 19 h 37"/>
                      <a:gd name="T84" fmla="*/ 30 w 64"/>
                      <a:gd name="T85" fmla="*/ 19 h 37"/>
                      <a:gd name="T86" fmla="*/ 30 w 64"/>
                      <a:gd name="T87" fmla="*/ 18 h 37"/>
                      <a:gd name="T88" fmla="*/ 32 w 64"/>
                      <a:gd name="T89" fmla="*/ 18 h 37"/>
                      <a:gd name="T90" fmla="*/ 33 w 64"/>
                      <a:gd name="T91" fmla="*/ 17 h 37"/>
                      <a:gd name="T92" fmla="*/ 35 w 64"/>
                      <a:gd name="T93" fmla="*/ 17 h 37"/>
                      <a:gd name="T94" fmla="*/ 36 w 64"/>
                      <a:gd name="T95" fmla="*/ 16 h 37"/>
                      <a:gd name="T96" fmla="*/ 37 w 64"/>
                      <a:gd name="T97" fmla="*/ 16 h 37"/>
                      <a:gd name="T98" fmla="*/ 38 w 64"/>
                      <a:gd name="T99" fmla="*/ 16 h 37"/>
                      <a:gd name="T100" fmla="*/ 40 w 64"/>
                      <a:gd name="T101" fmla="*/ 16 h 37"/>
                      <a:gd name="T102" fmla="*/ 41 w 64"/>
                      <a:gd name="T103" fmla="*/ 17 h 37"/>
                      <a:gd name="T104" fmla="*/ 43 w 64"/>
                      <a:gd name="T105" fmla="*/ 17 h 37"/>
                      <a:gd name="T106" fmla="*/ 44 w 64"/>
                      <a:gd name="T107" fmla="*/ 17 h 37"/>
                      <a:gd name="T108" fmla="*/ 45 w 64"/>
                      <a:gd name="T109" fmla="*/ 18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64" h="37">
                        <a:moveTo>
                          <a:pt x="26" y="37"/>
                        </a:moveTo>
                        <a:cubicBezTo>
                          <a:pt x="27" y="37"/>
                          <a:pt x="27" y="37"/>
                          <a:pt x="28" y="37"/>
                        </a:cubicBezTo>
                        <a:cubicBezTo>
                          <a:pt x="29" y="36"/>
                          <a:pt x="29" y="36"/>
                          <a:pt x="30" y="36"/>
                        </a:cubicBezTo>
                        <a:cubicBezTo>
                          <a:pt x="31" y="36"/>
                          <a:pt x="31" y="36"/>
                          <a:pt x="31" y="36"/>
                        </a:cubicBezTo>
                        <a:cubicBezTo>
                          <a:pt x="31" y="36"/>
                          <a:pt x="31" y="36"/>
                          <a:pt x="31" y="36"/>
                        </a:cubicBezTo>
                        <a:cubicBezTo>
                          <a:pt x="31" y="36"/>
                          <a:pt x="31" y="36"/>
                          <a:pt x="31" y="36"/>
                        </a:cubicBezTo>
                        <a:cubicBezTo>
                          <a:pt x="31" y="36"/>
                          <a:pt x="31" y="36"/>
                          <a:pt x="31" y="36"/>
                        </a:cubicBezTo>
                        <a:cubicBezTo>
                          <a:pt x="32" y="36"/>
                          <a:pt x="32" y="36"/>
                          <a:pt x="32" y="36"/>
                        </a:cubicBezTo>
                        <a:cubicBezTo>
                          <a:pt x="33" y="36"/>
                          <a:pt x="33" y="36"/>
                          <a:pt x="33" y="36"/>
                        </a:cubicBezTo>
                        <a:cubicBezTo>
                          <a:pt x="34" y="36"/>
                          <a:pt x="34" y="36"/>
                          <a:pt x="34" y="36"/>
                        </a:cubicBezTo>
                        <a:cubicBezTo>
                          <a:pt x="34" y="36"/>
                          <a:pt x="34" y="36"/>
                          <a:pt x="34" y="36"/>
                        </a:cubicBezTo>
                        <a:cubicBezTo>
                          <a:pt x="34" y="35"/>
                          <a:pt x="34" y="35"/>
                          <a:pt x="34" y="35"/>
                        </a:cubicBezTo>
                        <a:cubicBezTo>
                          <a:pt x="34" y="35"/>
                          <a:pt x="34" y="35"/>
                          <a:pt x="34" y="35"/>
                        </a:cubicBezTo>
                        <a:cubicBezTo>
                          <a:pt x="35" y="35"/>
                          <a:pt x="35" y="35"/>
                          <a:pt x="35" y="35"/>
                        </a:cubicBezTo>
                        <a:cubicBezTo>
                          <a:pt x="35" y="35"/>
                          <a:pt x="35" y="35"/>
                          <a:pt x="35" y="35"/>
                        </a:cubicBezTo>
                        <a:cubicBezTo>
                          <a:pt x="35" y="35"/>
                          <a:pt x="35" y="35"/>
                          <a:pt x="35" y="35"/>
                        </a:cubicBezTo>
                        <a:cubicBezTo>
                          <a:pt x="36" y="35"/>
                          <a:pt x="36" y="35"/>
                          <a:pt x="36" y="35"/>
                        </a:cubicBezTo>
                        <a:cubicBezTo>
                          <a:pt x="36" y="36"/>
                          <a:pt x="36" y="36"/>
                          <a:pt x="36" y="36"/>
                        </a:cubicBezTo>
                        <a:cubicBezTo>
                          <a:pt x="36" y="36"/>
                          <a:pt x="36" y="36"/>
                          <a:pt x="36" y="36"/>
                        </a:cubicBezTo>
                        <a:cubicBezTo>
                          <a:pt x="36" y="36"/>
                          <a:pt x="36" y="36"/>
                          <a:pt x="36" y="36"/>
                        </a:cubicBezTo>
                        <a:cubicBezTo>
                          <a:pt x="37" y="36"/>
                          <a:pt x="37" y="36"/>
                          <a:pt x="37" y="36"/>
                        </a:cubicBezTo>
                        <a:cubicBezTo>
                          <a:pt x="37" y="36"/>
                          <a:pt x="37" y="36"/>
                          <a:pt x="37" y="36"/>
                        </a:cubicBezTo>
                        <a:cubicBezTo>
                          <a:pt x="37" y="36"/>
                          <a:pt x="37" y="36"/>
                          <a:pt x="37" y="36"/>
                        </a:cubicBezTo>
                        <a:cubicBezTo>
                          <a:pt x="38" y="36"/>
                          <a:pt x="38" y="36"/>
                          <a:pt x="38" y="36"/>
                        </a:cubicBezTo>
                        <a:cubicBezTo>
                          <a:pt x="38" y="36"/>
                          <a:pt x="38" y="36"/>
                          <a:pt x="38" y="36"/>
                        </a:cubicBezTo>
                        <a:cubicBezTo>
                          <a:pt x="39" y="36"/>
                          <a:pt x="39" y="36"/>
                          <a:pt x="39" y="36"/>
                        </a:cubicBezTo>
                        <a:cubicBezTo>
                          <a:pt x="39" y="36"/>
                          <a:pt x="39" y="36"/>
                          <a:pt x="39" y="36"/>
                        </a:cubicBezTo>
                        <a:cubicBezTo>
                          <a:pt x="39" y="36"/>
                          <a:pt x="39" y="36"/>
                          <a:pt x="39" y="36"/>
                        </a:cubicBezTo>
                        <a:cubicBezTo>
                          <a:pt x="40" y="36"/>
                          <a:pt x="40" y="36"/>
                          <a:pt x="40" y="36"/>
                        </a:cubicBezTo>
                        <a:cubicBezTo>
                          <a:pt x="40" y="36"/>
                          <a:pt x="40" y="36"/>
                          <a:pt x="40" y="36"/>
                        </a:cubicBezTo>
                        <a:cubicBezTo>
                          <a:pt x="40" y="36"/>
                          <a:pt x="40" y="36"/>
                          <a:pt x="40" y="36"/>
                        </a:cubicBezTo>
                        <a:cubicBezTo>
                          <a:pt x="41" y="37"/>
                          <a:pt x="41" y="37"/>
                          <a:pt x="41" y="37"/>
                        </a:cubicBezTo>
                        <a:cubicBezTo>
                          <a:pt x="41" y="37"/>
                          <a:pt x="41" y="37"/>
                          <a:pt x="41" y="37"/>
                        </a:cubicBezTo>
                        <a:cubicBezTo>
                          <a:pt x="41" y="37"/>
                          <a:pt x="41" y="37"/>
                          <a:pt x="41" y="37"/>
                        </a:cubicBezTo>
                        <a:cubicBezTo>
                          <a:pt x="41" y="37"/>
                          <a:pt x="41" y="37"/>
                          <a:pt x="41" y="37"/>
                        </a:cubicBezTo>
                        <a:cubicBezTo>
                          <a:pt x="42" y="37"/>
                          <a:pt x="42" y="37"/>
                          <a:pt x="42" y="37"/>
                        </a:cubicBezTo>
                        <a:cubicBezTo>
                          <a:pt x="42" y="37"/>
                          <a:pt x="42" y="37"/>
                          <a:pt x="42" y="37"/>
                        </a:cubicBezTo>
                        <a:cubicBezTo>
                          <a:pt x="43" y="37"/>
                          <a:pt x="43" y="37"/>
                          <a:pt x="43" y="37"/>
                        </a:cubicBezTo>
                        <a:cubicBezTo>
                          <a:pt x="64" y="25"/>
                          <a:pt x="64" y="25"/>
                          <a:pt x="64" y="25"/>
                        </a:cubicBezTo>
                        <a:cubicBezTo>
                          <a:pt x="63" y="24"/>
                          <a:pt x="62" y="23"/>
                          <a:pt x="61" y="22"/>
                        </a:cubicBezTo>
                        <a:cubicBezTo>
                          <a:pt x="61" y="22"/>
                          <a:pt x="61" y="22"/>
                          <a:pt x="61" y="22"/>
                        </a:cubicBezTo>
                        <a:cubicBezTo>
                          <a:pt x="61" y="22"/>
                          <a:pt x="61" y="22"/>
                          <a:pt x="61" y="22"/>
                        </a:cubicBezTo>
                        <a:cubicBezTo>
                          <a:pt x="61" y="22"/>
                          <a:pt x="61" y="21"/>
                          <a:pt x="61" y="21"/>
                        </a:cubicBezTo>
                        <a:cubicBezTo>
                          <a:pt x="61" y="21"/>
                          <a:pt x="61" y="21"/>
                          <a:pt x="61" y="21"/>
                        </a:cubicBezTo>
                        <a:cubicBezTo>
                          <a:pt x="61" y="21"/>
                          <a:pt x="61" y="21"/>
                          <a:pt x="61" y="21"/>
                        </a:cubicBezTo>
                        <a:cubicBezTo>
                          <a:pt x="61" y="20"/>
                          <a:pt x="61" y="20"/>
                          <a:pt x="61" y="20"/>
                        </a:cubicBezTo>
                        <a:cubicBezTo>
                          <a:pt x="61" y="20"/>
                          <a:pt x="61" y="20"/>
                          <a:pt x="61" y="20"/>
                        </a:cubicBezTo>
                        <a:cubicBezTo>
                          <a:pt x="61" y="20"/>
                          <a:pt x="61" y="20"/>
                          <a:pt x="61" y="20"/>
                        </a:cubicBezTo>
                        <a:cubicBezTo>
                          <a:pt x="61" y="20"/>
                          <a:pt x="61" y="20"/>
                          <a:pt x="61" y="20"/>
                        </a:cubicBezTo>
                        <a:cubicBezTo>
                          <a:pt x="61" y="20"/>
                          <a:pt x="61" y="20"/>
                          <a:pt x="61" y="20"/>
                        </a:cubicBezTo>
                        <a:cubicBezTo>
                          <a:pt x="61" y="20"/>
                          <a:pt x="61" y="20"/>
                          <a:pt x="61" y="20"/>
                        </a:cubicBezTo>
                        <a:cubicBezTo>
                          <a:pt x="61" y="20"/>
                          <a:pt x="61" y="20"/>
                          <a:pt x="61" y="20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2" y="18"/>
                          <a:pt x="62" y="18"/>
                          <a:pt x="62" y="18"/>
                        </a:cubicBezTo>
                        <a:cubicBezTo>
                          <a:pt x="62" y="18"/>
                          <a:pt x="62" y="18"/>
                          <a:pt x="62" y="18"/>
                        </a:cubicBezTo>
                        <a:cubicBezTo>
                          <a:pt x="62" y="17"/>
                          <a:pt x="62" y="17"/>
                          <a:pt x="62" y="17"/>
                        </a:cubicBezTo>
                        <a:cubicBezTo>
                          <a:pt x="62" y="17"/>
                          <a:pt x="62" y="17"/>
                          <a:pt x="62" y="17"/>
                        </a:cubicBezTo>
                        <a:cubicBezTo>
                          <a:pt x="63" y="17"/>
                          <a:pt x="63" y="17"/>
                          <a:pt x="63" y="17"/>
                        </a:cubicBezTo>
                        <a:cubicBezTo>
                          <a:pt x="63" y="17"/>
                          <a:pt x="63" y="17"/>
                          <a:pt x="63" y="17"/>
                        </a:cubicBezTo>
                        <a:cubicBezTo>
                          <a:pt x="63" y="16"/>
                          <a:pt x="63" y="16"/>
                          <a:pt x="63" y="16"/>
                        </a:cubicBezTo>
                        <a:cubicBezTo>
                          <a:pt x="63" y="16"/>
                          <a:pt x="63" y="16"/>
                          <a:pt x="63" y="16"/>
                        </a:cubicBezTo>
                        <a:cubicBezTo>
                          <a:pt x="63" y="16"/>
                          <a:pt x="63" y="16"/>
                          <a:pt x="63" y="16"/>
                        </a:cubicBezTo>
                        <a:cubicBezTo>
                          <a:pt x="63" y="16"/>
                          <a:pt x="63" y="16"/>
                          <a:pt x="63" y="16"/>
                        </a:cubicBezTo>
                        <a:cubicBezTo>
                          <a:pt x="64" y="16"/>
                          <a:pt x="64" y="16"/>
                          <a:pt x="64" y="16"/>
                        </a:cubicBezTo>
                        <a:cubicBezTo>
                          <a:pt x="64" y="16"/>
                          <a:pt x="64" y="16"/>
                          <a:pt x="64" y="16"/>
                        </a:cubicBezTo>
                        <a:cubicBezTo>
                          <a:pt x="64" y="16"/>
                          <a:pt x="64" y="16"/>
                          <a:pt x="64" y="16"/>
                        </a:cubicBezTo>
                        <a:cubicBezTo>
                          <a:pt x="64" y="16"/>
                          <a:pt x="64" y="16"/>
                          <a:pt x="64" y="16"/>
                        </a:cubicBezTo>
                        <a:cubicBezTo>
                          <a:pt x="64" y="15"/>
                          <a:pt x="64" y="15"/>
                          <a:pt x="64" y="15"/>
                        </a:cubicBezTo>
                        <a:cubicBezTo>
                          <a:pt x="38" y="0"/>
                          <a:pt x="38" y="0"/>
                          <a:pt x="38" y="0"/>
                        </a:cubicBezTo>
                        <a:cubicBezTo>
                          <a:pt x="28" y="6"/>
                          <a:pt x="28" y="6"/>
                          <a:pt x="28" y="6"/>
                        </a:cubicBezTo>
                        <a:cubicBezTo>
                          <a:pt x="28" y="6"/>
                          <a:pt x="28" y="6"/>
                          <a:pt x="28" y="6"/>
                        </a:cubicBezTo>
                        <a:cubicBezTo>
                          <a:pt x="28" y="7"/>
                          <a:pt x="28" y="7"/>
                          <a:pt x="28" y="7"/>
                        </a:cubicBezTo>
                        <a:cubicBezTo>
                          <a:pt x="28" y="7"/>
                          <a:pt x="28" y="7"/>
                          <a:pt x="28" y="7"/>
                        </a:cubicBezTo>
                        <a:cubicBezTo>
                          <a:pt x="28" y="7"/>
                          <a:pt x="28" y="7"/>
                          <a:pt x="28" y="7"/>
                        </a:cubicBezTo>
                        <a:cubicBezTo>
                          <a:pt x="28" y="7"/>
                          <a:pt x="28" y="7"/>
                          <a:pt x="28" y="7"/>
                        </a:cubicBezTo>
                        <a:cubicBezTo>
                          <a:pt x="28" y="7"/>
                          <a:pt x="28" y="7"/>
                          <a:pt x="28" y="7"/>
                        </a:cubicBezTo>
                        <a:cubicBezTo>
                          <a:pt x="28" y="8"/>
                          <a:pt x="28" y="8"/>
                          <a:pt x="28" y="8"/>
                        </a:cubicBezTo>
                        <a:cubicBezTo>
                          <a:pt x="28" y="8"/>
                          <a:pt x="28" y="8"/>
                          <a:pt x="28" y="8"/>
                        </a:cubicBezTo>
                        <a:cubicBezTo>
                          <a:pt x="28" y="8"/>
                          <a:pt x="28" y="8"/>
                          <a:pt x="28" y="8"/>
                        </a:cubicBezTo>
                        <a:cubicBezTo>
                          <a:pt x="28" y="8"/>
                          <a:pt x="28" y="8"/>
                          <a:pt x="28" y="8"/>
                        </a:cubicBezTo>
                        <a:cubicBezTo>
                          <a:pt x="27" y="8"/>
                          <a:pt x="27" y="8"/>
                          <a:pt x="27" y="8"/>
                        </a:cubicBezTo>
                        <a:cubicBezTo>
                          <a:pt x="27" y="9"/>
                          <a:pt x="27" y="9"/>
                          <a:pt x="27" y="9"/>
                        </a:cubicBezTo>
                        <a:cubicBezTo>
                          <a:pt x="27" y="9"/>
                          <a:pt x="27" y="9"/>
                          <a:pt x="27" y="9"/>
                        </a:cubicBezTo>
                        <a:cubicBezTo>
                          <a:pt x="27" y="10"/>
                          <a:pt x="27" y="10"/>
                          <a:pt x="27" y="10"/>
                        </a:cubicBezTo>
                        <a:cubicBezTo>
                          <a:pt x="27" y="10"/>
                          <a:pt x="27" y="10"/>
                          <a:pt x="27" y="10"/>
                        </a:cubicBezTo>
                        <a:cubicBezTo>
                          <a:pt x="26" y="11"/>
                          <a:pt x="25" y="12"/>
                          <a:pt x="24" y="12"/>
                        </a:cubicBezTo>
                        <a:cubicBezTo>
                          <a:pt x="23" y="13"/>
                          <a:pt x="23" y="13"/>
                          <a:pt x="22" y="13"/>
                        </a:cubicBezTo>
                        <a:cubicBezTo>
                          <a:pt x="22" y="14"/>
                          <a:pt x="22" y="14"/>
                          <a:pt x="22" y="14"/>
                        </a:cubicBezTo>
                        <a:cubicBezTo>
                          <a:pt x="22" y="14"/>
                          <a:pt x="22" y="14"/>
                          <a:pt x="22" y="14"/>
                        </a:cubicBezTo>
                        <a:cubicBezTo>
                          <a:pt x="21" y="14"/>
                          <a:pt x="21" y="14"/>
                          <a:pt x="21" y="14"/>
                        </a:cubicBezTo>
                        <a:cubicBezTo>
                          <a:pt x="20" y="14"/>
                          <a:pt x="20" y="14"/>
                          <a:pt x="20" y="14"/>
                        </a:cubicBezTo>
                        <a:cubicBezTo>
                          <a:pt x="20" y="14"/>
                          <a:pt x="20" y="14"/>
                          <a:pt x="20" y="14"/>
                        </a:cubicBezTo>
                        <a:cubicBezTo>
                          <a:pt x="20" y="15"/>
                          <a:pt x="20" y="15"/>
                          <a:pt x="20" y="15"/>
                        </a:cubicBezTo>
                        <a:cubicBezTo>
                          <a:pt x="19" y="15"/>
                          <a:pt x="19" y="15"/>
                          <a:pt x="19" y="15"/>
                        </a:cubicBezTo>
                        <a:cubicBezTo>
                          <a:pt x="19" y="15"/>
                          <a:pt x="19" y="15"/>
                          <a:pt x="19" y="15"/>
                        </a:cubicBezTo>
                        <a:cubicBezTo>
                          <a:pt x="19" y="15"/>
                          <a:pt x="19" y="15"/>
                          <a:pt x="19" y="15"/>
                        </a:cubicBezTo>
                        <a:cubicBezTo>
                          <a:pt x="17" y="16"/>
                          <a:pt x="14" y="16"/>
                          <a:pt x="11" y="16"/>
                        </a:cubicBezTo>
                        <a:cubicBezTo>
                          <a:pt x="10" y="17"/>
                          <a:pt x="10" y="17"/>
                          <a:pt x="10" y="17"/>
                        </a:cubicBezTo>
                        <a:cubicBezTo>
                          <a:pt x="0" y="22"/>
                          <a:pt x="0" y="22"/>
                          <a:pt x="0" y="22"/>
                        </a:cubicBezTo>
                        <a:lnTo>
                          <a:pt x="26" y="37"/>
                        </a:lnTo>
                        <a:close/>
                        <a:moveTo>
                          <a:pt x="46" y="19"/>
                        </a:moveTo>
                        <a:cubicBezTo>
                          <a:pt x="46" y="19"/>
                          <a:pt x="46" y="19"/>
                          <a:pt x="46" y="19"/>
                        </a:cubicBezTo>
                        <a:cubicBezTo>
                          <a:pt x="47" y="19"/>
                          <a:pt x="47" y="19"/>
                          <a:pt x="47" y="19"/>
                        </a:cubicBezTo>
                        <a:cubicBezTo>
                          <a:pt x="47" y="19"/>
                          <a:pt x="47" y="19"/>
                          <a:pt x="47" y="19"/>
                        </a:cubicBezTo>
                        <a:cubicBezTo>
                          <a:pt x="47" y="19"/>
                          <a:pt x="47" y="19"/>
                          <a:pt x="47" y="19"/>
                        </a:cubicBezTo>
                        <a:cubicBezTo>
                          <a:pt x="48" y="20"/>
                          <a:pt x="48" y="20"/>
                          <a:pt x="48" y="20"/>
                        </a:cubicBezTo>
                        <a:cubicBezTo>
                          <a:pt x="48" y="20"/>
                          <a:pt x="48" y="20"/>
                          <a:pt x="48" y="20"/>
                        </a:cubicBezTo>
                        <a:cubicBezTo>
                          <a:pt x="48" y="21"/>
                          <a:pt x="48" y="21"/>
                          <a:pt x="48" y="21"/>
                        </a:cubicBezTo>
                        <a:cubicBezTo>
                          <a:pt x="48" y="21"/>
                          <a:pt x="48" y="21"/>
                          <a:pt x="48" y="21"/>
                        </a:cubicBezTo>
                        <a:cubicBezTo>
                          <a:pt x="48" y="21"/>
                          <a:pt x="48" y="21"/>
                          <a:pt x="48" y="21"/>
                        </a:cubicBezTo>
                        <a:cubicBezTo>
                          <a:pt x="48" y="21"/>
                          <a:pt x="48" y="21"/>
                          <a:pt x="48" y="21"/>
                        </a:cubicBezTo>
                        <a:cubicBezTo>
                          <a:pt x="48" y="22"/>
                          <a:pt x="48" y="22"/>
                          <a:pt x="48" y="22"/>
                        </a:cubicBezTo>
                        <a:cubicBezTo>
                          <a:pt x="48" y="22"/>
                          <a:pt x="48" y="22"/>
                          <a:pt x="48" y="22"/>
                        </a:cubicBezTo>
                        <a:cubicBezTo>
                          <a:pt x="48" y="22"/>
                          <a:pt x="48" y="22"/>
                          <a:pt x="48" y="22"/>
                        </a:cubicBezTo>
                        <a:cubicBezTo>
                          <a:pt x="48" y="24"/>
                          <a:pt x="47" y="25"/>
                          <a:pt x="45" y="26"/>
                        </a:cubicBezTo>
                        <a:cubicBezTo>
                          <a:pt x="41" y="29"/>
                          <a:pt x="35" y="29"/>
                          <a:pt x="31" y="26"/>
                        </a:cubicBezTo>
                        <a:cubicBezTo>
                          <a:pt x="30" y="26"/>
                          <a:pt x="30" y="26"/>
                          <a:pt x="29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3"/>
                          <a:pt x="28" y="23"/>
                          <a:pt x="28" y="22"/>
                        </a:cubicBezTo>
                        <a:cubicBezTo>
                          <a:pt x="28" y="22"/>
                          <a:pt x="28" y="22"/>
                          <a:pt x="28" y="22"/>
                        </a:cubicBezTo>
                        <a:cubicBezTo>
                          <a:pt x="28" y="22"/>
                          <a:pt x="28" y="22"/>
                          <a:pt x="28" y="22"/>
                        </a:cubicBezTo>
                        <a:cubicBezTo>
                          <a:pt x="28" y="22"/>
                          <a:pt x="28" y="22"/>
                          <a:pt x="28" y="22"/>
                        </a:cubicBezTo>
                        <a:cubicBezTo>
                          <a:pt x="28" y="22"/>
                          <a:pt x="28" y="22"/>
                          <a:pt x="28" y="22"/>
                        </a:cubicBezTo>
                        <a:cubicBezTo>
                          <a:pt x="28" y="22"/>
                          <a:pt x="28" y="22"/>
                          <a:pt x="28" y="22"/>
                        </a:cubicBezTo>
                        <a:cubicBezTo>
                          <a:pt x="28" y="22"/>
                          <a:pt x="28" y="22"/>
                          <a:pt x="28" y="22"/>
                        </a:cubicBezTo>
                        <a:cubicBezTo>
                          <a:pt x="28" y="22"/>
                          <a:pt x="28" y="22"/>
                          <a:pt x="28" y="22"/>
                        </a:cubicBezTo>
                        <a:cubicBezTo>
                          <a:pt x="28" y="21"/>
                          <a:pt x="28" y="21"/>
                          <a:pt x="28" y="21"/>
                        </a:cubicBezTo>
                        <a:cubicBezTo>
                          <a:pt x="28" y="21"/>
                          <a:pt x="28" y="21"/>
                          <a:pt x="28" y="21"/>
                        </a:cubicBezTo>
                        <a:cubicBezTo>
                          <a:pt x="28" y="21"/>
                          <a:pt x="28" y="21"/>
                          <a:pt x="28" y="21"/>
                        </a:cubicBezTo>
                        <a:cubicBezTo>
                          <a:pt x="28" y="21"/>
                          <a:pt x="28" y="21"/>
                          <a:pt x="28" y="21"/>
                        </a:cubicBezTo>
                        <a:cubicBezTo>
                          <a:pt x="28" y="21"/>
                          <a:pt x="28" y="21"/>
                          <a:pt x="28" y="21"/>
                        </a:cubicBezTo>
                        <a:cubicBezTo>
                          <a:pt x="28" y="21"/>
                          <a:pt x="28" y="21"/>
                          <a:pt x="28" y="21"/>
                        </a:cubicBezTo>
                        <a:cubicBezTo>
                          <a:pt x="28" y="21"/>
                          <a:pt x="28" y="21"/>
                          <a:pt x="28" y="21"/>
                        </a:cubicBezTo>
                        <a:cubicBezTo>
                          <a:pt x="28" y="21"/>
                          <a:pt x="28" y="21"/>
                          <a:pt x="28" y="21"/>
                        </a:cubicBezTo>
                        <a:cubicBezTo>
                          <a:pt x="28" y="20"/>
                          <a:pt x="28" y="20"/>
                          <a:pt x="28" y="20"/>
                        </a:cubicBezTo>
                        <a:cubicBezTo>
                          <a:pt x="28" y="20"/>
                          <a:pt x="28" y="20"/>
                          <a:pt x="28" y="20"/>
                        </a:cubicBezTo>
                        <a:cubicBezTo>
                          <a:pt x="28" y="20"/>
                          <a:pt x="28" y="20"/>
                          <a:pt x="28" y="20"/>
                        </a:cubicBezTo>
                        <a:cubicBezTo>
                          <a:pt x="28" y="20"/>
                          <a:pt x="28" y="20"/>
                          <a:pt x="28" y="20"/>
                        </a:cubicBezTo>
                        <a:cubicBezTo>
                          <a:pt x="29" y="20"/>
                          <a:pt x="29" y="20"/>
                          <a:pt x="29" y="20"/>
                        </a:cubicBezTo>
                        <a:cubicBezTo>
                          <a:pt x="29" y="20"/>
                          <a:pt x="29" y="20"/>
                          <a:pt x="29" y="20"/>
                        </a:cubicBezTo>
                        <a:cubicBezTo>
                          <a:pt x="29" y="19"/>
                          <a:pt x="29" y="19"/>
                          <a:pt x="29" y="19"/>
                        </a:cubicBezTo>
                        <a:cubicBezTo>
                          <a:pt x="29" y="19"/>
                          <a:pt x="29" y="19"/>
                          <a:pt x="29" y="19"/>
                        </a:cubicBezTo>
                        <a:cubicBezTo>
                          <a:pt x="29" y="19"/>
                          <a:pt x="29" y="19"/>
                          <a:pt x="29" y="19"/>
                        </a:cubicBezTo>
                        <a:cubicBezTo>
                          <a:pt x="29" y="19"/>
                          <a:pt x="29" y="19"/>
                          <a:pt x="29" y="19"/>
                        </a:cubicBezTo>
                        <a:cubicBezTo>
                          <a:pt x="29" y="19"/>
                          <a:pt x="29" y="19"/>
                          <a:pt x="29" y="19"/>
                        </a:cubicBezTo>
                        <a:cubicBezTo>
                          <a:pt x="29" y="19"/>
                          <a:pt x="29" y="19"/>
                          <a:pt x="29" y="19"/>
                        </a:cubicBezTo>
                        <a:cubicBezTo>
                          <a:pt x="29" y="19"/>
                          <a:pt x="29" y="19"/>
                          <a:pt x="29" y="19"/>
                        </a:cubicBezTo>
                        <a:cubicBezTo>
                          <a:pt x="30" y="19"/>
                          <a:pt x="30" y="19"/>
                          <a:pt x="30" y="19"/>
                        </a:cubicBezTo>
                        <a:cubicBezTo>
                          <a:pt x="30" y="19"/>
                          <a:pt x="30" y="19"/>
                          <a:pt x="30" y="19"/>
                        </a:cubicBezTo>
                        <a:cubicBezTo>
                          <a:pt x="30" y="19"/>
                          <a:pt x="30" y="19"/>
                          <a:pt x="30" y="19"/>
                        </a:cubicBezTo>
                        <a:cubicBezTo>
                          <a:pt x="30" y="18"/>
                          <a:pt x="30" y="18"/>
                          <a:pt x="30" y="18"/>
                        </a:cubicBezTo>
                        <a:cubicBezTo>
                          <a:pt x="30" y="18"/>
                          <a:pt x="30" y="18"/>
                          <a:pt x="30" y="18"/>
                        </a:cubicBezTo>
                        <a:cubicBezTo>
                          <a:pt x="30" y="18"/>
                          <a:pt x="30" y="18"/>
                          <a:pt x="30" y="18"/>
                        </a:cubicBezTo>
                        <a:cubicBezTo>
                          <a:pt x="31" y="18"/>
                          <a:pt x="31" y="18"/>
                          <a:pt x="31" y="18"/>
                        </a:cubicBezTo>
                        <a:cubicBezTo>
                          <a:pt x="31" y="18"/>
                          <a:pt x="31" y="18"/>
                          <a:pt x="31" y="18"/>
                        </a:cubicBezTo>
                        <a:cubicBezTo>
                          <a:pt x="31" y="18"/>
                          <a:pt x="31" y="18"/>
                          <a:pt x="31" y="18"/>
                        </a:cubicBezTo>
                        <a:cubicBezTo>
                          <a:pt x="32" y="18"/>
                          <a:pt x="32" y="18"/>
                          <a:pt x="32" y="18"/>
                        </a:cubicBezTo>
                        <a:cubicBezTo>
                          <a:pt x="32" y="17"/>
                          <a:pt x="32" y="17"/>
                          <a:pt x="32" y="17"/>
                        </a:cubicBezTo>
                        <a:cubicBezTo>
                          <a:pt x="32" y="17"/>
                          <a:pt x="32" y="17"/>
                          <a:pt x="32" y="17"/>
                        </a:cubicBezTo>
                        <a:cubicBezTo>
                          <a:pt x="33" y="17"/>
                          <a:pt x="33" y="17"/>
                          <a:pt x="33" y="17"/>
                        </a:cubicBezTo>
                        <a:cubicBezTo>
                          <a:pt x="33" y="17"/>
                          <a:pt x="33" y="17"/>
                          <a:pt x="33" y="17"/>
                        </a:cubicBezTo>
                        <a:cubicBezTo>
                          <a:pt x="33" y="17"/>
                          <a:pt x="33" y="17"/>
                          <a:pt x="33" y="17"/>
                        </a:cubicBezTo>
                        <a:cubicBezTo>
                          <a:pt x="34" y="17"/>
                          <a:pt x="34" y="17"/>
                          <a:pt x="34" y="17"/>
                        </a:cubicBezTo>
                        <a:cubicBezTo>
                          <a:pt x="34" y="17"/>
                          <a:pt x="34" y="17"/>
                          <a:pt x="34" y="17"/>
                        </a:cubicBezTo>
                        <a:cubicBezTo>
                          <a:pt x="35" y="17"/>
                          <a:pt x="35" y="17"/>
                          <a:pt x="35" y="17"/>
                        </a:cubicBezTo>
                        <a:cubicBezTo>
                          <a:pt x="35" y="17"/>
                          <a:pt x="35" y="17"/>
                          <a:pt x="35" y="17"/>
                        </a:cubicBezTo>
                        <a:cubicBezTo>
                          <a:pt x="35" y="16"/>
                          <a:pt x="35" y="16"/>
                          <a:pt x="35" y="16"/>
                        </a:cubicBezTo>
                        <a:cubicBezTo>
                          <a:pt x="35" y="16"/>
                          <a:pt x="35" y="16"/>
                          <a:pt x="35" y="16"/>
                        </a:cubicBezTo>
                        <a:cubicBezTo>
                          <a:pt x="36" y="16"/>
                          <a:pt x="36" y="16"/>
                          <a:pt x="36" y="16"/>
                        </a:cubicBezTo>
                        <a:cubicBezTo>
                          <a:pt x="36" y="16"/>
                          <a:pt x="36" y="16"/>
                          <a:pt x="36" y="16"/>
                        </a:cubicBezTo>
                        <a:cubicBezTo>
                          <a:pt x="36" y="16"/>
                          <a:pt x="36" y="16"/>
                          <a:pt x="36" y="16"/>
                        </a:cubicBezTo>
                        <a:cubicBezTo>
                          <a:pt x="36" y="16"/>
                          <a:pt x="36" y="16"/>
                          <a:pt x="36" y="16"/>
                        </a:cubicBezTo>
                        <a:cubicBezTo>
                          <a:pt x="37" y="16"/>
                          <a:pt x="37" y="16"/>
                          <a:pt x="37" y="16"/>
                        </a:cubicBezTo>
                        <a:cubicBezTo>
                          <a:pt x="37" y="16"/>
                          <a:pt x="37" y="16"/>
                          <a:pt x="37" y="16"/>
                        </a:cubicBezTo>
                        <a:cubicBezTo>
                          <a:pt x="38" y="16"/>
                          <a:pt x="38" y="16"/>
                          <a:pt x="38" y="16"/>
                        </a:cubicBezTo>
                        <a:cubicBezTo>
                          <a:pt x="38" y="16"/>
                          <a:pt x="38" y="16"/>
                          <a:pt x="38" y="16"/>
                        </a:cubicBezTo>
                        <a:cubicBezTo>
                          <a:pt x="38" y="16"/>
                          <a:pt x="38" y="16"/>
                          <a:pt x="38" y="16"/>
                        </a:cubicBezTo>
                        <a:cubicBezTo>
                          <a:pt x="39" y="16"/>
                          <a:pt x="39" y="16"/>
                          <a:pt x="39" y="16"/>
                        </a:cubicBezTo>
                        <a:cubicBezTo>
                          <a:pt x="39" y="16"/>
                          <a:pt x="39" y="16"/>
                          <a:pt x="39" y="16"/>
                        </a:cubicBezTo>
                        <a:cubicBezTo>
                          <a:pt x="39" y="16"/>
                          <a:pt x="39" y="16"/>
                          <a:pt x="39" y="16"/>
                        </a:cubicBezTo>
                        <a:cubicBezTo>
                          <a:pt x="40" y="16"/>
                          <a:pt x="40" y="16"/>
                          <a:pt x="40" y="16"/>
                        </a:cubicBezTo>
                        <a:cubicBezTo>
                          <a:pt x="40" y="16"/>
                          <a:pt x="40" y="16"/>
                          <a:pt x="40" y="16"/>
                        </a:cubicBezTo>
                        <a:cubicBezTo>
                          <a:pt x="40" y="16"/>
                          <a:pt x="40" y="16"/>
                          <a:pt x="40" y="16"/>
                        </a:cubicBezTo>
                        <a:cubicBezTo>
                          <a:pt x="41" y="16"/>
                          <a:pt x="41" y="16"/>
                          <a:pt x="41" y="16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2" y="17"/>
                          <a:pt x="42" y="17"/>
                          <a:pt x="42" y="17"/>
                        </a:cubicBezTo>
                        <a:cubicBezTo>
                          <a:pt x="42" y="17"/>
                          <a:pt x="42" y="17"/>
                          <a:pt x="42" y="17"/>
                        </a:cubicBezTo>
                        <a:cubicBezTo>
                          <a:pt x="43" y="17"/>
                          <a:pt x="43" y="17"/>
                          <a:pt x="43" y="17"/>
                        </a:cubicBezTo>
                        <a:cubicBezTo>
                          <a:pt x="43" y="17"/>
                          <a:pt x="43" y="17"/>
                          <a:pt x="43" y="17"/>
                        </a:cubicBezTo>
                        <a:cubicBezTo>
                          <a:pt x="43" y="17"/>
                          <a:pt x="43" y="17"/>
                          <a:pt x="43" y="17"/>
                        </a:cubicBezTo>
                        <a:cubicBezTo>
                          <a:pt x="44" y="17"/>
                          <a:pt x="44" y="17"/>
                          <a:pt x="44" y="17"/>
                        </a:cubicBezTo>
                        <a:cubicBezTo>
                          <a:pt x="44" y="17"/>
                          <a:pt x="44" y="17"/>
                          <a:pt x="44" y="17"/>
                        </a:cubicBezTo>
                        <a:cubicBezTo>
                          <a:pt x="44" y="17"/>
                          <a:pt x="44" y="17"/>
                          <a:pt x="44" y="17"/>
                        </a:cubicBezTo>
                        <a:cubicBezTo>
                          <a:pt x="44" y="17"/>
                          <a:pt x="44" y="17"/>
                          <a:pt x="44" y="17"/>
                        </a:cubicBezTo>
                        <a:cubicBezTo>
                          <a:pt x="45" y="18"/>
                          <a:pt x="45" y="18"/>
                          <a:pt x="45" y="18"/>
                        </a:cubicBezTo>
                        <a:cubicBezTo>
                          <a:pt x="45" y="18"/>
                          <a:pt x="45" y="18"/>
                          <a:pt x="45" y="18"/>
                        </a:cubicBezTo>
                        <a:cubicBezTo>
                          <a:pt x="46" y="18"/>
                          <a:pt x="46" y="18"/>
                          <a:pt x="46" y="19"/>
                        </a:cubicBezTo>
                        <a:close/>
                      </a:path>
                    </a:pathLst>
                  </a:custGeom>
                  <a:solidFill>
                    <a:srgbClr val="9CC9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79" name="Freeform 3637">
                    <a:extLst>
                      <a:ext uri="{FF2B5EF4-FFF2-40B4-BE49-F238E27FC236}">
                        <a16:creationId xmlns:a16="http://schemas.microsoft.com/office/drawing/2014/main" id="{5CA4C8CA-9B06-4196-99C5-C042415DFE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8" y="3231"/>
                    <a:ext cx="40" cy="23"/>
                  </a:xfrm>
                  <a:custGeom>
                    <a:avLst/>
                    <a:gdLst>
                      <a:gd name="T0" fmla="*/ 40 w 40"/>
                      <a:gd name="T1" fmla="*/ 23 h 23"/>
                      <a:gd name="T2" fmla="*/ 40 w 40"/>
                      <a:gd name="T3" fmla="*/ 23 h 23"/>
                      <a:gd name="T4" fmla="*/ 0 w 40"/>
                      <a:gd name="T5" fmla="*/ 0 h 23"/>
                      <a:gd name="T6" fmla="*/ 40 w 40"/>
                      <a:gd name="T7" fmla="*/ 23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0" h="23">
                        <a:moveTo>
                          <a:pt x="40" y="23"/>
                        </a:moveTo>
                        <a:lnTo>
                          <a:pt x="40" y="23"/>
                        </a:lnTo>
                        <a:lnTo>
                          <a:pt x="0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rgbClr val="5B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80" name="Freeform 3638">
                    <a:extLst>
                      <a:ext uri="{FF2B5EF4-FFF2-40B4-BE49-F238E27FC236}">
                        <a16:creationId xmlns:a16="http://schemas.microsoft.com/office/drawing/2014/main" id="{19B952D3-54C4-40AF-8C7C-B1436D7E15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4" y="3228"/>
                    <a:ext cx="76" cy="67"/>
                  </a:xfrm>
                  <a:custGeom>
                    <a:avLst/>
                    <a:gdLst>
                      <a:gd name="T0" fmla="*/ 0 w 76"/>
                      <a:gd name="T1" fmla="*/ 45 h 67"/>
                      <a:gd name="T2" fmla="*/ 0 w 76"/>
                      <a:gd name="T3" fmla="*/ 67 h 67"/>
                      <a:gd name="T4" fmla="*/ 76 w 76"/>
                      <a:gd name="T5" fmla="*/ 22 h 67"/>
                      <a:gd name="T6" fmla="*/ 76 w 76"/>
                      <a:gd name="T7" fmla="*/ 0 h 67"/>
                      <a:gd name="T8" fmla="*/ 0 w 76"/>
                      <a:gd name="T9" fmla="*/ 45 h 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6" h="67">
                        <a:moveTo>
                          <a:pt x="0" y="45"/>
                        </a:moveTo>
                        <a:lnTo>
                          <a:pt x="0" y="67"/>
                        </a:lnTo>
                        <a:lnTo>
                          <a:pt x="76" y="22"/>
                        </a:lnTo>
                        <a:lnTo>
                          <a:pt x="76" y="0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81" name="Freeform 3639">
                    <a:extLst>
                      <a:ext uri="{FF2B5EF4-FFF2-40B4-BE49-F238E27FC236}">
                        <a16:creationId xmlns:a16="http://schemas.microsoft.com/office/drawing/2014/main" id="{6241E085-E8C0-4C34-A774-9DE814A30A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8" y="3191"/>
                    <a:ext cx="140" cy="82"/>
                  </a:xfrm>
                  <a:custGeom>
                    <a:avLst/>
                    <a:gdLst>
                      <a:gd name="T0" fmla="*/ 70 w 90"/>
                      <a:gd name="T1" fmla="*/ 18 h 52"/>
                      <a:gd name="T2" fmla="*/ 70 w 90"/>
                      <a:gd name="T3" fmla="*/ 19 h 52"/>
                      <a:gd name="T4" fmla="*/ 70 w 90"/>
                      <a:gd name="T5" fmla="*/ 19 h 52"/>
                      <a:gd name="T6" fmla="*/ 69 w 90"/>
                      <a:gd name="T7" fmla="*/ 19 h 52"/>
                      <a:gd name="T8" fmla="*/ 69 w 90"/>
                      <a:gd name="T9" fmla="*/ 19 h 52"/>
                      <a:gd name="T10" fmla="*/ 69 w 90"/>
                      <a:gd name="T11" fmla="*/ 20 h 52"/>
                      <a:gd name="T12" fmla="*/ 68 w 90"/>
                      <a:gd name="T13" fmla="*/ 20 h 52"/>
                      <a:gd name="T14" fmla="*/ 68 w 90"/>
                      <a:gd name="T15" fmla="*/ 21 h 52"/>
                      <a:gd name="T16" fmla="*/ 67 w 90"/>
                      <a:gd name="T17" fmla="*/ 21 h 52"/>
                      <a:gd name="T18" fmla="*/ 67 w 90"/>
                      <a:gd name="T19" fmla="*/ 21 h 52"/>
                      <a:gd name="T20" fmla="*/ 67 w 90"/>
                      <a:gd name="T21" fmla="*/ 22 h 52"/>
                      <a:gd name="T22" fmla="*/ 67 w 90"/>
                      <a:gd name="T23" fmla="*/ 22 h 52"/>
                      <a:gd name="T24" fmla="*/ 67 w 90"/>
                      <a:gd name="T25" fmla="*/ 22 h 52"/>
                      <a:gd name="T26" fmla="*/ 67 w 90"/>
                      <a:gd name="T27" fmla="*/ 22 h 52"/>
                      <a:gd name="T28" fmla="*/ 67 w 90"/>
                      <a:gd name="T29" fmla="*/ 23 h 52"/>
                      <a:gd name="T30" fmla="*/ 67 w 90"/>
                      <a:gd name="T31" fmla="*/ 23 h 52"/>
                      <a:gd name="T32" fmla="*/ 67 w 90"/>
                      <a:gd name="T33" fmla="*/ 23 h 52"/>
                      <a:gd name="T34" fmla="*/ 67 w 90"/>
                      <a:gd name="T35" fmla="*/ 24 h 52"/>
                      <a:gd name="T36" fmla="*/ 67 w 90"/>
                      <a:gd name="T37" fmla="*/ 24 h 52"/>
                      <a:gd name="T38" fmla="*/ 67 w 90"/>
                      <a:gd name="T39" fmla="*/ 25 h 52"/>
                      <a:gd name="T40" fmla="*/ 70 w 90"/>
                      <a:gd name="T41" fmla="*/ 28 h 52"/>
                      <a:gd name="T42" fmla="*/ 48 w 90"/>
                      <a:gd name="T43" fmla="*/ 40 h 52"/>
                      <a:gd name="T44" fmla="*/ 47 w 90"/>
                      <a:gd name="T45" fmla="*/ 40 h 52"/>
                      <a:gd name="T46" fmla="*/ 47 w 90"/>
                      <a:gd name="T47" fmla="*/ 40 h 52"/>
                      <a:gd name="T48" fmla="*/ 46 w 90"/>
                      <a:gd name="T49" fmla="*/ 39 h 52"/>
                      <a:gd name="T50" fmla="*/ 46 w 90"/>
                      <a:gd name="T51" fmla="*/ 39 h 52"/>
                      <a:gd name="T52" fmla="*/ 45 w 90"/>
                      <a:gd name="T53" fmla="*/ 39 h 52"/>
                      <a:gd name="T54" fmla="*/ 44 w 90"/>
                      <a:gd name="T55" fmla="*/ 39 h 52"/>
                      <a:gd name="T56" fmla="*/ 43 w 90"/>
                      <a:gd name="T57" fmla="*/ 39 h 52"/>
                      <a:gd name="T58" fmla="*/ 43 w 90"/>
                      <a:gd name="T59" fmla="*/ 39 h 52"/>
                      <a:gd name="T60" fmla="*/ 42 w 90"/>
                      <a:gd name="T61" fmla="*/ 39 h 52"/>
                      <a:gd name="T62" fmla="*/ 42 w 90"/>
                      <a:gd name="T63" fmla="*/ 38 h 52"/>
                      <a:gd name="T64" fmla="*/ 41 w 90"/>
                      <a:gd name="T65" fmla="*/ 38 h 52"/>
                      <a:gd name="T66" fmla="*/ 40 w 90"/>
                      <a:gd name="T67" fmla="*/ 38 h 52"/>
                      <a:gd name="T68" fmla="*/ 40 w 90"/>
                      <a:gd name="T69" fmla="*/ 39 h 52"/>
                      <a:gd name="T70" fmla="*/ 39 w 90"/>
                      <a:gd name="T71" fmla="*/ 39 h 52"/>
                      <a:gd name="T72" fmla="*/ 38 w 90"/>
                      <a:gd name="T73" fmla="*/ 39 h 52"/>
                      <a:gd name="T74" fmla="*/ 37 w 90"/>
                      <a:gd name="T75" fmla="*/ 39 h 52"/>
                      <a:gd name="T76" fmla="*/ 37 w 90"/>
                      <a:gd name="T77" fmla="*/ 39 h 52"/>
                      <a:gd name="T78" fmla="*/ 36 w 90"/>
                      <a:gd name="T79" fmla="*/ 39 h 52"/>
                      <a:gd name="T80" fmla="*/ 35 w 90"/>
                      <a:gd name="T81" fmla="*/ 39 h 52"/>
                      <a:gd name="T82" fmla="*/ 34 w 90"/>
                      <a:gd name="T83" fmla="*/ 40 h 52"/>
                      <a:gd name="T84" fmla="*/ 33 w 90"/>
                      <a:gd name="T85" fmla="*/ 40 h 52"/>
                      <a:gd name="T86" fmla="*/ 6 w 90"/>
                      <a:gd name="T87" fmla="*/ 25 h 52"/>
                      <a:gd name="T88" fmla="*/ 41 w 90"/>
                      <a:gd name="T89" fmla="*/ 52 h 52"/>
                      <a:gd name="T90" fmla="*/ 50 w 90"/>
                      <a:gd name="T91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90" h="52">
                        <a:moveTo>
                          <a:pt x="44" y="3"/>
                        </a:moveTo>
                        <a:cubicBezTo>
                          <a:pt x="70" y="18"/>
                          <a:pt x="70" y="18"/>
                          <a:pt x="70" y="18"/>
                        </a:cubicBezTo>
                        <a:cubicBezTo>
                          <a:pt x="70" y="19"/>
                          <a:pt x="70" y="19"/>
                          <a:pt x="70" y="19"/>
                        </a:cubicBezTo>
                        <a:cubicBezTo>
                          <a:pt x="70" y="19"/>
                          <a:pt x="70" y="19"/>
                          <a:pt x="70" y="19"/>
                        </a:cubicBezTo>
                        <a:cubicBezTo>
                          <a:pt x="70" y="19"/>
                          <a:pt x="70" y="19"/>
                          <a:pt x="70" y="19"/>
                        </a:cubicBezTo>
                        <a:cubicBezTo>
                          <a:pt x="70" y="19"/>
                          <a:pt x="70" y="19"/>
                          <a:pt x="70" y="19"/>
                        </a:cubicBezTo>
                        <a:cubicBezTo>
                          <a:pt x="69" y="19"/>
                          <a:pt x="69" y="19"/>
                          <a:pt x="69" y="19"/>
                        </a:cubicBezTo>
                        <a:cubicBezTo>
                          <a:pt x="69" y="19"/>
                          <a:pt x="69" y="19"/>
                          <a:pt x="69" y="19"/>
                        </a:cubicBezTo>
                        <a:cubicBezTo>
                          <a:pt x="69" y="19"/>
                          <a:pt x="69" y="19"/>
                          <a:pt x="69" y="19"/>
                        </a:cubicBezTo>
                        <a:cubicBezTo>
                          <a:pt x="69" y="19"/>
                          <a:pt x="69" y="19"/>
                          <a:pt x="69" y="19"/>
                        </a:cubicBezTo>
                        <a:cubicBezTo>
                          <a:pt x="69" y="20"/>
                          <a:pt x="69" y="20"/>
                          <a:pt x="69" y="20"/>
                        </a:cubicBezTo>
                        <a:cubicBezTo>
                          <a:pt x="69" y="20"/>
                          <a:pt x="69" y="20"/>
                          <a:pt x="69" y="20"/>
                        </a:cubicBezTo>
                        <a:cubicBezTo>
                          <a:pt x="69" y="20"/>
                          <a:pt x="69" y="20"/>
                          <a:pt x="69" y="20"/>
                        </a:cubicBezTo>
                        <a:cubicBezTo>
                          <a:pt x="68" y="20"/>
                          <a:pt x="68" y="20"/>
                          <a:pt x="68" y="20"/>
                        </a:cubicBezTo>
                        <a:cubicBezTo>
                          <a:pt x="68" y="20"/>
                          <a:pt x="68" y="20"/>
                          <a:pt x="68" y="20"/>
                        </a:cubicBezTo>
                        <a:cubicBezTo>
                          <a:pt x="68" y="21"/>
                          <a:pt x="68" y="21"/>
                          <a:pt x="68" y="21"/>
                        </a:cubicBezTo>
                        <a:cubicBezTo>
                          <a:pt x="68" y="21"/>
                          <a:pt x="68" y="21"/>
                          <a:pt x="68" y="21"/>
                        </a:cubicBezTo>
                        <a:cubicBezTo>
                          <a:pt x="67" y="21"/>
                          <a:pt x="67" y="21"/>
                          <a:pt x="67" y="21"/>
                        </a:cubicBezTo>
                        <a:cubicBezTo>
                          <a:pt x="67" y="21"/>
                          <a:pt x="67" y="21"/>
                          <a:pt x="67" y="21"/>
                        </a:cubicBezTo>
                        <a:cubicBezTo>
                          <a:pt x="67" y="21"/>
                          <a:pt x="67" y="21"/>
                          <a:pt x="67" y="21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3"/>
                          <a:pt x="67" y="23"/>
                          <a:pt x="67" y="23"/>
                        </a:cubicBezTo>
                        <a:cubicBezTo>
                          <a:pt x="67" y="23"/>
                          <a:pt x="67" y="23"/>
                          <a:pt x="67" y="23"/>
                        </a:cubicBezTo>
                        <a:cubicBezTo>
                          <a:pt x="67" y="23"/>
                          <a:pt x="67" y="23"/>
                          <a:pt x="67" y="23"/>
                        </a:cubicBezTo>
                        <a:cubicBezTo>
                          <a:pt x="67" y="23"/>
                          <a:pt x="67" y="23"/>
                          <a:pt x="67" y="23"/>
                        </a:cubicBezTo>
                        <a:cubicBezTo>
                          <a:pt x="67" y="23"/>
                          <a:pt x="67" y="23"/>
                          <a:pt x="67" y="23"/>
                        </a:cubicBezTo>
                        <a:cubicBezTo>
                          <a:pt x="67" y="23"/>
                          <a:pt x="67" y="23"/>
                          <a:pt x="67" y="23"/>
                        </a:cubicBezTo>
                        <a:cubicBezTo>
                          <a:pt x="67" y="23"/>
                          <a:pt x="67" y="23"/>
                          <a:pt x="67" y="23"/>
                        </a:cubicBezTo>
                        <a:cubicBezTo>
                          <a:pt x="67" y="24"/>
                          <a:pt x="67" y="24"/>
                          <a:pt x="67" y="24"/>
                        </a:cubicBezTo>
                        <a:cubicBezTo>
                          <a:pt x="67" y="24"/>
                          <a:pt x="67" y="24"/>
                          <a:pt x="67" y="24"/>
                        </a:cubicBezTo>
                        <a:cubicBezTo>
                          <a:pt x="67" y="24"/>
                          <a:pt x="67" y="24"/>
                          <a:pt x="67" y="24"/>
                        </a:cubicBezTo>
                        <a:cubicBezTo>
                          <a:pt x="67" y="24"/>
                          <a:pt x="67" y="25"/>
                          <a:pt x="67" y="25"/>
                        </a:cubicBezTo>
                        <a:cubicBezTo>
                          <a:pt x="67" y="25"/>
                          <a:pt x="67" y="25"/>
                          <a:pt x="67" y="25"/>
                        </a:cubicBezTo>
                        <a:cubicBezTo>
                          <a:pt x="67" y="25"/>
                          <a:pt x="67" y="25"/>
                          <a:pt x="67" y="25"/>
                        </a:cubicBezTo>
                        <a:cubicBezTo>
                          <a:pt x="68" y="26"/>
                          <a:pt x="69" y="27"/>
                          <a:pt x="70" y="28"/>
                        </a:cubicBezTo>
                        <a:cubicBezTo>
                          <a:pt x="49" y="40"/>
                          <a:pt x="49" y="40"/>
                          <a:pt x="49" y="40"/>
                        </a:cubicBezTo>
                        <a:cubicBezTo>
                          <a:pt x="48" y="40"/>
                          <a:pt x="48" y="40"/>
                          <a:pt x="48" y="40"/>
                        </a:cubicBezTo>
                        <a:cubicBezTo>
                          <a:pt x="48" y="40"/>
                          <a:pt x="48" y="40"/>
                          <a:pt x="48" y="40"/>
                        </a:cubicBezTo>
                        <a:cubicBezTo>
                          <a:pt x="47" y="40"/>
                          <a:pt x="47" y="40"/>
                          <a:pt x="47" y="40"/>
                        </a:cubicBezTo>
                        <a:cubicBezTo>
                          <a:pt x="47" y="40"/>
                          <a:pt x="47" y="40"/>
                          <a:pt x="47" y="40"/>
                        </a:cubicBezTo>
                        <a:cubicBezTo>
                          <a:pt x="47" y="40"/>
                          <a:pt x="47" y="40"/>
                          <a:pt x="47" y="40"/>
                        </a:cubicBezTo>
                        <a:cubicBezTo>
                          <a:pt x="47" y="40"/>
                          <a:pt x="47" y="40"/>
                          <a:pt x="47" y="40"/>
                        </a:cubicBezTo>
                        <a:cubicBezTo>
                          <a:pt x="46" y="39"/>
                          <a:pt x="46" y="39"/>
                          <a:pt x="46" y="39"/>
                        </a:cubicBezTo>
                        <a:cubicBezTo>
                          <a:pt x="46" y="39"/>
                          <a:pt x="46" y="39"/>
                          <a:pt x="46" y="39"/>
                        </a:cubicBezTo>
                        <a:cubicBezTo>
                          <a:pt x="46" y="39"/>
                          <a:pt x="46" y="39"/>
                          <a:pt x="46" y="39"/>
                        </a:cubicBezTo>
                        <a:cubicBezTo>
                          <a:pt x="45" y="39"/>
                          <a:pt x="45" y="39"/>
                          <a:pt x="45" y="39"/>
                        </a:cubicBezTo>
                        <a:cubicBezTo>
                          <a:pt x="45" y="39"/>
                          <a:pt x="45" y="39"/>
                          <a:pt x="45" y="39"/>
                        </a:cubicBezTo>
                        <a:cubicBezTo>
                          <a:pt x="45" y="39"/>
                          <a:pt x="45" y="39"/>
                          <a:pt x="45" y="39"/>
                        </a:cubicBezTo>
                        <a:cubicBezTo>
                          <a:pt x="44" y="39"/>
                          <a:pt x="44" y="39"/>
                          <a:pt x="44" y="39"/>
                        </a:cubicBezTo>
                        <a:cubicBezTo>
                          <a:pt x="44" y="39"/>
                          <a:pt x="44" y="39"/>
                          <a:pt x="44" y="39"/>
                        </a:cubicBezTo>
                        <a:cubicBezTo>
                          <a:pt x="43" y="39"/>
                          <a:pt x="43" y="39"/>
                          <a:pt x="43" y="39"/>
                        </a:cubicBezTo>
                        <a:cubicBezTo>
                          <a:pt x="43" y="39"/>
                          <a:pt x="43" y="39"/>
                          <a:pt x="43" y="39"/>
                        </a:cubicBezTo>
                        <a:cubicBezTo>
                          <a:pt x="43" y="39"/>
                          <a:pt x="43" y="39"/>
                          <a:pt x="43" y="39"/>
                        </a:cubicBezTo>
                        <a:cubicBezTo>
                          <a:pt x="42" y="39"/>
                          <a:pt x="42" y="39"/>
                          <a:pt x="42" y="39"/>
                        </a:cubicBezTo>
                        <a:cubicBezTo>
                          <a:pt x="42" y="39"/>
                          <a:pt x="42" y="39"/>
                          <a:pt x="42" y="39"/>
                        </a:cubicBezTo>
                        <a:cubicBezTo>
                          <a:pt x="42" y="39"/>
                          <a:pt x="42" y="39"/>
                          <a:pt x="42" y="39"/>
                        </a:cubicBezTo>
                        <a:cubicBezTo>
                          <a:pt x="42" y="38"/>
                          <a:pt x="42" y="38"/>
                          <a:pt x="42" y="38"/>
                        </a:cubicBezTo>
                        <a:cubicBezTo>
                          <a:pt x="41" y="38"/>
                          <a:pt x="41" y="38"/>
                          <a:pt x="41" y="38"/>
                        </a:cubicBezTo>
                        <a:cubicBezTo>
                          <a:pt x="41" y="38"/>
                          <a:pt x="41" y="38"/>
                          <a:pt x="41" y="38"/>
                        </a:cubicBezTo>
                        <a:cubicBezTo>
                          <a:pt x="41" y="38"/>
                          <a:pt x="41" y="38"/>
                          <a:pt x="41" y="38"/>
                        </a:cubicBezTo>
                        <a:cubicBezTo>
                          <a:pt x="40" y="38"/>
                          <a:pt x="40" y="38"/>
                          <a:pt x="40" y="38"/>
                        </a:cubicBezTo>
                        <a:cubicBezTo>
                          <a:pt x="40" y="38"/>
                          <a:pt x="40" y="38"/>
                          <a:pt x="40" y="38"/>
                        </a:cubicBezTo>
                        <a:cubicBezTo>
                          <a:pt x="40" y="39"/>
                          <a:pt x="40" y="39"/>
                          <a:pt x="40" y="39"/>
                        </a:cubicBezTo>
                        <a:cubicBezTo>
                          <a:pt x="40" y="39"/>
                          <a:pt x="40" y="39"/>
                          <a:pt x="40" y="39"/>
                        </a:cubicBezTo>
                        <a:cubicBezTo>
                          <a:pt x="39" y="39"/>
                          <a:pt x="39" y="39"/>
                          <a:pt x="39" y="39"/>
                        </a:cubicBezTo>
                        <a:cubicBezTo>
                          <a:pt x="39" y="39"/>
                          <a:pt x="39" y="39"/>
                          <a:pt x="39" y="39"/>
                        </a:cubicBezTo>
                        <a:cubicBezTo>
                          <a:pt x="38" y="39"/>
                          <a:pt x="38" y="39"/>
                          <a:pt x="38" y="39"/>
                        </a:cubicBezTo>
                        <a:cubicBezTo>
                          <a:pt x="38" y="39"/>
                          <a:pt x="38" y="39"/>
                          <a:pt x="38" y="39"/>
                        </a:cubicBezTo>
                        <a:cubicBezTo>
                          <a:pt x="37" y="39"/>
                          <a:pt x="37" y="39"/>
                          <a:pt x="37" y="39"/>
                        </a:cubicBezTo>
                        <a:cubicBezTo>
                          <a:pt x="37" y="39"/>
                          <a:pt x="37" y="39"/>
                          <a:pt x="37" y="39"/>
                        </a:cubicBezTo>
                        <a:cubicBezTo>
                          <a:pt x="37" y="39"/>
                          <a:pt x="37" y="39"/>
                          <a:pt x="37" y="39"/>
                        </a:cubicBezTo>
                        <a:cubicBezTo>
                          <a:pt x="36" y="39"/>
                          <a:pt x="36" y="39"/>
                          <a:pt x="36" y="39"/>
                        </a:cubicBezTo>
                        <a:cubicBezTo>
                          <a:pt x="36" y="39"/>
                          <a:pt x="36" y="39"/>
                          <a:pt x="36" y="39"/>
                        </a:cubicBezTo>
                        <a:cubicBezTo>
                          <a:pt x="35" y="39"/>
                          <a:pt x="35" y="39"/>
                          <a:pt x="35" y="39"/>
                        </a:cubicBezTo>
                        <a:cubicBezTo>
                          <a:pt x="35" y="39"/>
                          <a:pt x="35" y="39"/>
                          <a:pt x="35" y="39"/>
                        </a:cubicBezTo>
                        <a:cubicBezTo>
                          <a:pt x="34" y="40"/>
                          <a:pt x="34" y="40"/>
                          <a:pt x="34" y="40"/>
                        </a:cubicBezTo>
                        <a:cubicBezTo>
                          <a:pt x="34" y="40"/>
                          <a:pt x="34" y="40"/>
                          <a:pt x="34" y="40"/>
                        </a:cubicBezTo>
                        <a:cubicBezTo>
                          <a:pt x="33" y="40"/>
                          <a:pt x="33" y="40"/>
                          <a:pt x="33" y="40"/>
                        </a:cubicBezTo>
                        <a:cubicBezTo>
                          <a:pt x="33" y="40"/>
                          <a:pt x="33" y="40"/>
                          <a:pt x="33" y="40"/>
                        </a:cubicBezTo>
                        <a:cubicBezTo>
                          <a:pt x="32" y="40"/>
                          <a:pt x="32" y="40"/>
                          <a:pt x="32" y="40"/>
                        </a:cubicBezTo>
                        <a:cubicBezTo>
                          <a:pt x="6" y="25"/>
                          <a:pt x="6" y="25"/>
                          <a:pt x="6" y="25"/>
                        </a:cubicBezTo>
                        <a:cubicBezTo>
                          <a:pt x="0" y="29"/>
                          <a:pt x="0" y="29"/>
                          <a:pt x="0" y="29"/>
                        </a:cubicBezTo>
                        <a:cubicBezTo>
                          <a:pt x="41" y="52"/>
                          <a:pt x="41" y="52"/>
                          <a:pt x="41" y="52"/>
                        </a:cubicBezTo>
                        <a:cubicBezTo>
                          <a:pt x="90" y="23"/>
                          <a:pt x="90" y="23"/>
                          <a:pt x="90" y="23"/>
                        </a:cubicBezTo>
                        <a:cubicBezTo>
                          <a:pt x="50" y="0"/>
                          <a:pt x="50" y="0"/>
                          <a:pt x="50" y="0"/>
                        </a:cubicBezTo>
                        <a:lnTo>
                          <a:pt x="44" y="3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82" name="Freeform 3640">
                    <a:extLst>
                      <a:ext uri="{FF2B5EF4-FFF2-40B4-BE49-F238E27FC236}">
                        <a16:creationId xmlns:a16="http://schemas.microsoft.com/office/drawing/2014/main" id="{6DB426ED-8B01-424A-90B2-A80EBECA9C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8" y="3237"/>
                    <a:ext cx="64" cy="58"/>
                  </a:xfrm>
                  <a:custGeom>
                    <a:avLst/>
                    <a:gdLst>
                      <a:gd name="T0" fmla="*/ 64 w 64"/>
                      <a:gd name="T1" fmla="*/ 36 h 58"/>
                      <a:gd name="T2" fmla="*/ 0 w 64"/>
                      <a:gd name="T3" fmla="*/ 0 h 58"/>
                      <a:gd name="T4" fmla="*/ 0 w 64"/>
                      <a:gd name="T5" fmla="*/ 20 h 58"/>
                      <a:gd name="T6" fmla="*/ 64 w 64"/>
                      <a:gd name="T7" fmla="*/ 58 h 58"/>
                      <a:gd name="T8" fmla="*/ 64 w 64"/>
                      <a:gd name="T9" fmla="*/ 36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4" h="58">
                        <a:moveTo>
                          <a:pt x="64" y="36"/>
                        </a:moveTo>
                        <a:lnTo>
                          <a:pt x="0" y="0"/>
                        </a:lnTo>
                        <a:lnTo>
                          <a:pt x="0" y="20"/>
                        </a:lnTo>
                        <a:lnTo>
                          <a:pt x="64" y="58"/>
                        </a:lnTo>
                        <a:lnTo>
                          <a:pt x="64" y="36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83" name="Rectangle 3641">
                    <a:extLst>
                      <a:ext uri="{FF2B5EF4-FFF2-40B4-BE49-F238E27FC236}">
                        <a16:creationId xmlns:a16="http://schemas.microsoft.com/office/drawing/2014/main" id="{F26D1E7F-5EA1-48DD-B374-AFB83FDD24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9" y="3433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84" name="Rectangle 3642">
                    <a:extLst>
                      <a:ext uri="{FF2B5EF4-FFF2-40B4-BE49-F238E27FC236}">
                        <a16:creationId xmlns:a16="http://schemas.microsoft.com/office/drawing/2014/main" id="{B7CB6650-BB07-4B7A-9149-AEB58FB0EA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7" y="3433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85" name="Rectangle 3643">
                    <a:extLst>
                      <a:ext uri="{FF2B5EF4-FFF2-40B4-BE49-F238E27FC236}">
                        <a16:creationId xmlns:a16="http://schemas.microsoft.com/office/drawing/2014/main" id="{D0568C7C-7A9E-47CC-A7FA-D60C356E19F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9" y="3433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86" name="Rectangle 3644">
                    <a:extLst>
                      <a:ext uri="{FF2B5EF4-FFF2-40B4-BE49-F238E27FC236}">
                        <a16:creationId xmlns:a16="http://schemas.microsoft.com/office/drawing/2014/main" id="{DD751ACF-FA1A-4C05-8575-B974123EE62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7" y="3431"/>
                    <a:ext cx="1" cy="2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87" name="Rectangle 3645">
                    <a:extLst>
                      <a:ext uri="{FF2B5EF4-FFF2-40B4-BE49-F238E27FC236}">
                        <a16:creationId xmlns:a16="http://schemas.microsoft.com/office/drawing/2014/main" id="{697A9866-3206-4165-BE2D-33A621F4C98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9" y="3434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88" name="Freeform 3646">
                    <a:extLst>
                      <a:ext uri="{FF2B5EF4-FFF2-40B4-BE49-F238E27FC236}">
                        <a16:creationId xmlns:a16="http://schemas.microsoft.com/office/drawing/2014/main" id="{93D4E9F7-C3AC-4BFF-8EF3-0796F3A258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39" y="3433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89" name="Rectangle 3647">
                    <a:extLst>
                      <a:ext uri="{FF2B5EF4-FFF2-40B4-BE49-F238E27FC236}">
                        <a16:creationId xmlns:a16="http://schemas.microsoft.com/office/drawing/2014/main" id="{9058D002-42C8-4486-B4E6-9CB068CF04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6" y="3429"/>
                    <a:ext cx="1" cy="2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90" name="Rectangle 3648">
                    <a:extLst>
                      <a:ext uri="{FF2B5EF4-FFF2-40B4-BE49-F238E27FC236}">
                        <a16:creationId xmlns:a16="http://schemas.microsoft.com/office/drawing/2014/main" id="{39C0BB24-A690-478D-9E97-8323DE30C5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6" y="3429"/>
                    <a:ext cx="2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91" name="Freeform 3649">
                    <a:extLst>
                      <a:ext uri="{FF2B5EF4-FFF2-40B4-BE49-F238E27FC236}">
                        <a16:creationId xmlns:a16="http://schemas.microsoft.com/office/drawing/2014/main" id="{FA08C7C9-8315-4DEC-899C-BFDD225C65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37" y="3431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0 w 1"/>
                      <a:gd name="T4" fmla="*/ 0 w 1"/>
                      <a:gd name="T5" fmla="*/ 1 w 1"/>
                      <a:gd name="T6" fmla="*/ 1 w 1"/>
                      <a:gd name="T7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  <a:cxn ang="0">
                        <a:pos x="T7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92" name="Rectangle 3650">
                    <a:extLst>
                      <a:ext uri="{FF2B5EF4-FFF2-40B4-BE49-F238E27FC236}">
                        <a16:creationId xmlns:a16="http://schemas.microsoft.com/office/drawing/2014/main" id="{6AED2656-F412-46F2-8D38-CDF774CDE7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7" y="3431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93" name="Rectangle 3651">
                    <a:extLst>
                      <a:ext uri="{FF2B5EF4-FFF2-40B4-BE49-F238E27FC236}">
                        <a16:creationId xmlns:a16="http://schemas.microsoft.com/office/drawing/2014/main" id="{BD0B29C7-9A94-4E1A-BB47-E5C3ACBD9C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3" y="3428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94" name="Rectangle 3652">
                    <a:extLst>
                      <a:ext uri="{FF2B5EF4-FFF2-40B4-BE49-F238E27FC236}">
                        <a16:creationId xmlns:a16="http://schemas.microsoft.com/office/drawing/2014/main" id="{4C26401C-BB23-49FF-A8B1-2CB021739F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4" y="3429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95" name="Rectangle 3653">
                    <a:extLst>
                      <a:ext uri="{FF2B5EF4-FFF2-40B4-BE49-F238E27FC236}">
                        <a16:creationId xmlns:a16="http://schemas.microsoft.com/office/drawing/2014/main" id="{E9D13DEE-049D-4DBE-A5C4-6C21201828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1" y="3428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96" name="Rectangle 3654">
                    <a:extLst>
                      <a:ext uri="{FF2B5EF4-FFF2-40B4-BE49-F238E27FC236}">
                        <a16:creationId xmlns:a16="http://schemas.microsoft.com/office/drawing/2014/main" id="{E1BC7FD4-EF82-4E93-8405-0349ABB3AD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0" y="3428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97" name="Rectangle 3655">
                    <a:extLst>
                      <a:ext uri="{FF2B5EF4-FFF2-40B4-BE49-F238E27FC236}">
                        <a16:creationId xmlns:a16="http://schemas.microsoft.com/office/drawing/2014/main" id="{F90570C7-98E4-4DDC-9884-E9E609AE16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0" y="3428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98" name="Rectangle 3656">
                    <a:extLst>
                      <a:ext uri="{FF2B5EF4-FFF2-40B4-BE49-F238E27FC236}">
                        <a16:creationId xmlns:a16="http://schemas.microsoft.com/office/drawing/2014/main" id="{AA9DD54D-3292-41E8-85EA-6F3518C78C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8" y="3428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99" name="Rectangle 3657">
                    <a:extLst>
                      <a:ext uri="{FF2B5EF4-FFF2-40B4-BE49-F238E27FC236}">
                        <a16:creationId xmlns:a16="http://schemas.microsoft.com/office/drawing/2014/main" id="{DF3E18EB-1193-43FE-96F5-3A284C487F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8" y="3428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00" name="Freeform 3658">
                    <a:extLst>
                      <a:ext uri="{FF2B5EF4-FFF2-40B4-BE49-F238E27FC236}">
                        <a16:creationId xmlns:a16="http://schemas.microsoft.com/office/drawing/2014/main" id="{4AC786E4-BDF6-4EAE-BD29-026FDFEC70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6" y="3426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01" name="Rectangle 3659">
                    <a:extLst>
                      <a:ext uri="{FF2B5EF4-FFF2-40B4-BE49-F238E27FC236}">
                        <a16:creationId xmlns:a16="http://schemas.microsoft.com/office/drawing/2014/main" id="{8B870E0C-AB2B-4D61-8DFA-A406C18AA4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5" y="3426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02" name="Rectangle 3660">
                    <a:extLst>
                      <a:ext uri="{FF2B5EF4-FFF2-40B4-BE49-F238E27FC236}">
                        <a16:creationId xmlns:a16="http://schemas.microsoft.com/office/drawing/2014/main" id="{10825846-9ADE-432B-98D8-CBD1710B6A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3" y="3426"/>
                    <a:ext cx="1" cy="1"/>
                  </a:xfrm>
                  <a:prstGeom prst="rect">
                    <a:avLst/>
                  </a:pr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03" name="Rectangle 3661">
                    <a:extLst>
                      <a:ext uri="{FF2B5EF4-FFF2-40B4-BE49-F238E27FC236}">
                        <a16:creationId xmlns:a16="http://schemas.microsoft.com/office/drawing/2014/main" id="{A88270F2-FD68-4804-9504-9E14274EC8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2" y="3426"/>
                    <a:ext cx="1" cy="1"/>
                  </a:xfrm>
                  <a:prstGeom prst="rect">
                    <a:avLst/>
                  </a:pr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04" name="Freeform 3662">
                    <a:extLst>
                      <a:ext uri="{FF2B5EF4-FFF2-40B4-BE49-F238E27FC236}">
                        <a16:creationId xmlns:a16="http://schemas.microsoft.com/office/drawing/2014/main" id="{FEE230AE-AFC5-4F39-A59B-488E984A1D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0" y="3426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05" name="Rectangle 3663">
                    <a:extLst>
                      <a:ext uri="{FF2B5EF4-FFF2-40B4-BE49-F238E27FC236}">
                        <a16:creationId xmlns:a16="http://schemas.microsoft.com/office/drawing/2014/main" id="{F2F956C6-D45B-4641-9E80-357674FB19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9" y="3428"/>
                    <a:ext cx="1" cy="1"/>
                  </a:xfrm>
                  <a:prstGeom prst="rect">
                    <a:avLst/>
                  </a:pr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06" name="Freeform 3664">
                    <a:extLst>
                      <a:ext uri="{FF2B5EF4-FFF2-40B4-BE49-F238E27FC236}">
                        <a16:creationId xmlns:a16="http://schemas.microsoft.com/office/drawing/2014/main" id="{5ACB3038-F3AE-4B10-9A76-41E06B74AE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9" y="3428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07" name="Rectangle 3665">
                    <a:extLst>
                      <a:ext uri="{FF2B5EF4-FFF2-40B4-BE49-F238E27FC236}">
                        <a16:creationId xmlns:a16="http://schemas.microsoft.com/office/drawing/2014/main" id="{4F0F733F-97D9-4E9A-B338-38F5C0C328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8" y="3439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08" name="Rectangle 3666">
                    <a:extLst>
                      <a:ext uri="{FF2B5EF4-FFF2-40B4-BE49-F238E27FC236}">
                        <a16:creationId xmlns:a16="http://schemas.microsoft.com/office/drawing/2014/main" id="{47809939-ACA2-427A-8D72-7D271671FC1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8" y="3439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09" name="Freeform 3667">
                    <a:extLst>
                      <a:ext uri="{FF2B5EF4-FFF2-40B4-BE49-F238E27FC236}">
                        <a16:creationId xmlns:a16="http://schemas.microsoft.com/office/drawing/2014/main" id="{E81BC9CB-2EF8-4DF9-BF5D-E5C0A02AD0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88" y="343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10" name="Rectangle 3668">
                    <a:extLst>
                      <a:ext uri="{FF2B5EF4-FFF2-40B4-BE49-F238E27FC236}">
                        <a16:creationId xmlns:a16="http://schemas.microsoft.com/office/drawing/2014/main" id="{1BE94ECB-5C97-4A35-987B-F6EDF0E001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8" y="3436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11" name="Freeform 3669">
                    <a:extLst>
                      <a:ext uri="{FF2B5EF4-FFF2-40B4-BE49-F238E27FC236}">
                        <a16:creationId xmlns:a16="http://schemas.microsoft.com/office/drawing/2014/main" id="{9E7CC889-FDAB-4E9D-9916-616E812D17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1" y="3431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12" name="Freeform 3670">
                    <a:extLst>
                      <a:ext uri="{FF2B5EF4-FFF2-40B4-BE49-F238E27FC236}">
                        <a16:creationId xmlns:a16="http://schemas.microsoft.com/office/drawing/2014/main" id="{0ACF02A6-B9C0-49D0-B6F5-C92A94ED5E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86" y="3434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13" name="Freeform 3671">
                    <a:extLst>
                      <a:ext uri="{FF2B5EF4-FFF2-40B4-BE49-F238E27FC236}">
                        <a16:creationId xmlns:a16="http://schemas.microsoft.com/office/drawing/2014/main" id="{DB4F9DC9-E4BE-45E3-AD0E-AFB2B28532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84" y="3433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14" name="Rectangle 3672">
                    <a:extLst>
                      <a:ext uri="{FF2B5EF4-FFF2-40B4-BE49-F238E27FC236}">
                        <a16:creationId xmlns:a16="http://schemas.microsoft.com/office/drawing/2014/main" id="{8131E97D-9D93-4610-8F61-A9F3F7C9CE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4" y="3433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15" name="Rectangle 3673">
                    <a:extLst>
                      <a:ext uri="{FF2B5EF4-FFF2-40B4-BE49-F238E27FC236}">
                        <a16:creationId xmlns:a16="http://schemas.microsoft.com/office/drawing/2014/main" id="{22F8317D-9C15-4BEC-8989-85082A4B85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3" y="3433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16" name="Rectangle 3674">
                    <a:extLst>
                      <a:ext uri="{FF2B5EF4-FFF2-40B4-BE49-F238E27FC236}">
                        <a16:creationId xmlns:a16="http://schemas.microsoft.com/office/drawing/2014/main" id="{3A7802C0-4A4F-4F56-A157-ADA98896A05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6" y="3434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17" name="Freeform 3675">
                    <a:extLst>
                      <a:ext uri="{FF2B5EF4-FFF2-40B4-BE49-F238E27FC236}">
                        <a16:creationId xmlns:a16="http://schemas.microsoft.com/office/drawing/2014/main" id="{42552B59-956F-4061-8AC6-0599DE57D6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84" y="3433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18" name="Freeform 3676">
                    <a:extLst>
                      <a:ext uri="{FF2B5EF4-FFF2-40B4-BE49-F238E27FC236}">
                        <a16:creationId xmlns:a16="http://schemas.microsoft.com/office/drawing/2014/main" id="{95A2CDA7-52CA-4C60-9E23-A9164F89F9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88" y="3436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19" name="Rectangle 3677">
                    <a:extLst>
                      <a:ext uri="{FF2B5EF4-FFF2-40B4-BE49-F238E27FC236}">
                        <a16:creationId xmlns:a16="http://schemas.microsoft.com/office/drawing/2014/main" id="{BA460A08-D6AB-42ED-99E8-6BE30B73BB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8" y="3437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20" name="Freeform 3678">
                    <a:extLst>
                      <a:ext uri="{FF2B5EF4-FFF2-40B4-BE49-F238E27FC236}">
                        <a16:creationId xmlns:a16="http://schemas.microsoft.com/office/drawing/2014/main" id="{A4EEDF96-7B1C-48F1-A8D6-247871834B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86" y="343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21" name="Rectangle 3679">
                    <a:extLst>
                      <a:ext uri="{FF2B5EF4-FFF2-40B4-BE49-F238E27FC236}">
                        <a16:creationId xmlns:a16="http://schemas.microsoft.com/office/drawing/2014/main" id="{46AA6249-FE55-4273-B619-469E28C2EB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6" y="3436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22" name="Rectangle 3680">
                    <a:extLst>
                      <a:ext uri="{FF2B5EF4-FFF2-40B4-BE49-F238E27FC236}">
                        <a16:creationId xmlns:a16="http://schemas.microsoft.com/office/drawing/2014/main" id="{E25F8C32-DADF-4845-AADA-4616C0BF71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6" y="3434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23" name="Rectangle 3681">
                    <a:extLst>
                      <a:ext uri="{FF2B5EF4-FFF2-40B4-BE49-F238E27FC236}">
                        <a16:creationId xmlns:a16="http://schemas.microsoft.com/office/drawing/2014/main" id="{8E0402E5-B9DE-4624-9475-D759DD9991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8" y="3437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24" name="Rectangle 3682">
                    <a:extLst>
                      <a:ext uri="{FF2B5EF4-FFF2-40B4-BE49-F238E27FC236}">
                        <a16:creationId xmlns:a16="http://schemas.microsoft.com/office/drawing/2014/main" id="{868DEC97-2EF2-4858-8B14-043AC08254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8" y="3439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25" name="Rectangle 3683">
                    <a:extLst>
                      <a:ext uri="{FF2B5EF4-FFF2-40B4-BE49-F238E27FC236}">
                        <a16:creationId xmlns:a16="http://schemas.microsoft.com/office/drawing/2014/main" id="{C8CFD701-EE97-473C-A990-9C5E8F8463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8" y="3437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26" name="Rectangle 3684">
                    <a:extLst>
                      <a:ext uri="{FF2B5EF4-FFF2-40B4-BE49-F238E27FC236}">
                        <a16:creationId xmlns:a16="http://schemas.microsoft.com/office/drawing/2014/main" id="{CE733E04-672A-4E19-9F00-DE7C0A45D29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2" y="3445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27" name="Freeform 3685">
                    <a:extLst>
                      <a:ext uri="{FF2B5EF4-FFF2-40B4-BE49-F238E27FC236}">
                        <a16:creationId xmlns:a16="http://schemas.microsoft.com/office/drawing/2014/main" id="{94EFBC61-C0A2-4388-B7E6-D941E10351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67" y="3445"/>
                    <a:ext cx="3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28" name="Freeform 3686">
                    <a:extLst>
                      <a:ext uri="{FF2B5EF4-FFF2-40B4-BE49-F238E27FC236}">
                        <a16:creationId xmlns:a16="http://schemas.microsoft.com/office/drawing/2014/main" id="{55F61272-44AC-4712-9C16-CF66B87B67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64" y="344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29" name="Line 3687">
                    <a:extLst>
                      <a:ext uri="{FF2B5EF4-FFF2-40B4-BE49-F238E27FC236}">
                        <a16:creationId xmlns:a16="http://schemas.microsoft.com/office/drawing/2014/main" id="{A2DBCFF0-2990-4432-B764-792E3B07B95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82" y="3436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30" name="Line 3688">
                    <a:extLst>
                      <a:ext uri="{FF2B5EF4-FFF2-40B4-BE49-F238E27FC236}">
                        <a16:creationId xmlns:a16="http://schemas.microsoft.com/office/drawing/2014/main" id="{EBC72057-D401-46C0-A167-40FA6220073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82" y="3436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31" name="Freeform 3689">
                    <a:extLst>
                      <a:ext uri="{FF2B5EF4-FFF2-40B4-BE49-F238E27FC236}">
                        <a16:creationId xmlns:a16="http://schemas.microsoft.com/office/drawing/2014/main" id="{62DBF29B-B2E6-4E97-9AF0-A9139C493B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64" y="3445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32" name="Rectangle 3690">
                    <a:extLst>
                      <a:ext uri="{FF2B5EF4-FFF2-40B4-BE49-F238E27FC236}">
                        <a16:creationId xmlns:a16="http://schemas.microsoft.com/office/drawing/2014/main" id="{9AC6CE93-5C7D-4DFE-B8E4-698A2C76A2F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9" y="343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33" name="Rectangle 3691">
                    <a:extLst>
                      <a:ext uri="{FF2B5EF4-FFF2-40B4-BE49-F238E27FC236}">
                        <a16:creationId xmlns:a16="http://schemas.microsoft.com/office/drawing/2014/main" id="{D822CEDD-0F93-4403-9A5C-04C19871AC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9" y="343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34" name="Rectangle 3692">
                    <a:extLst>
                      <a:ext uri="{FF2B5EF4-FFF2-40B4-BE49-F238E27FC236}">
                        <a16:creationId xmlns:a16="http://schemas.microsoft.com/office/drawing/2014/main" id="{B7F8C7A0-7F73-4081-AE3D-B98DDDE8FA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7" y="343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35" name="Rectangle 3693">
                    <a:extLst>
                      <a:ext uri="{FF2B5EF4-FFF2-40B4-BE49-F238E27FC236}">
                        <a16:creationId xmlns:a16="http://schemas.microsoft.com/office/drawing/2014/main" id="{F4EF8EEE-32D5-4919-9C87-251B698316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7" y="343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36" name="Freeform 3694">
                    <a:extLst>
                      <a:ext uri="{FF2B5EF4-FFF2-40B4-BE49-F238E27FC236}">
                        <a16:creationId xmlns:a16="http://schemas.microsoft.com/office/drawing/2014/main" id="{00DFD86C-531A-4498-9398-437EDF7AA3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39" y="3433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37" name="Rectangle 3695">
                    <a:extLst>
                      <a:ext uri="{FF2B5EF4-FFF2-40B4-BE49-F238E27FC236}">
                        <a16:creationId xmlns:a16="http://schemas.microsoft.com/office/drawing/2014/main" id="{F3D1BE7C-9EF3-4DD6-B934-A872848BC0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9" y="343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38" name="Rectangle 3696">
                    <a:extLst>
                      <a:ext uri="{FF2B5EF4-FFF2-40B4-BE49-F238E27FC236}">
                        <a16:creationId xmlns:a16="http://schemas.microsoft.com/office/drawing/2014/main" id="{51DD8BFF-DB57-4681-AE09-FCF4C7F57C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6" y="343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39" name="Rectangle 3697">
                    <a:extLst>
                      <a:ext uri="{FF2B5EF4-FFF2-40B4-BE49-F238E27FC236}">
                        <a16:creationId xmlns:a16="http://schemas.microsoft.com/office/drawing/2014/main" id="{6189794D-6E91-4CA6-8591-6E743118FE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6" y="342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40" name="Rectangle 3698">
                    <a:extLst>
                      <a:ext uri="{FF2B5EF4-FFF2-40B4-BE49-F238E27FC236}">
                        <a16:creationId xmlns:a16="http://schemas.microsoft.com/office/drawing/2014/main" id="{C72A2D3F-6038-43CE-B3ED-2BB63A7F61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7" y="343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41" name="Rectangle 3699">
                    <a:extLst>
                      <a:ext uri="{FF2B5EF4-FFF2-40B4-BE49-F238E27FC236}">
                        <a16:creationId xmlns:a16="http://schemas.microsoft.com/office/drawing/2014/main" id="{6E7A0497-88F7-43AD-AD36-C906944A4D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7" y="343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42" name="Rectangle 3700">
                    <a:extLst>
                      <a:ext uri="{FF2B5EF4-FFF2-40B4-BE49-F238E27FC236}">
                        <a16:creationId xmlns:a16="http://schemas.microsoft.com/office/drawing/2014/main" id="{C73EDB91-D0D1-45F9-95A1-D87DC3CA24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4" y="342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43" name="Freeform 3701">
                    <a:extLst>
                      <a:ext uri="{FF2B5EF4-FFF2-40B4-BE49-F238E27FC236}">
                        <a16:creationId xmlns:a16="http://schemas.microsoft.com/office/drawing/2014/main" id="{E0008494-7698-4085-AE29-FD21739134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33" y="3428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44" name="Rectangle 3702">
                    <a:extLst>
                      <a:ext uri="{FF2B5EF4-FFF2-40B4-BE49-F238E27FC236}">
                        <a16:creationId xmlns:a16="http://schemas.microsoft.com/office/drawing/2014/main" id="{EDD40624-9434-418A-8F6C-B6800B7343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3" y="3428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45" name="Freeform 3703">
                    <a:extLst>
                      <a:ext uri="{FF2B5EF4-FFF2-40B4-BE49-F238E27FC236}">
                        <a16:creationId xmlns:a16="http://schemas.microsoft.com/office/drawing/2014/main" id="{45078D81-B2A6-48AD-AF59-AF41221F8C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33" y="3428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46" name="Rectangle 3704">
                    <a:extLst>
                      <a:ext uri="{FF2B5EF4-FFF2-40B4-BE49-F238E27FC236}">
                        <a16:creationId xmlns:a16="http://schemas.microsoft.com/office/drawing/2014/main" id="{02B6034B-B4E0-4626-B156-3A30C5D2D4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1" y="3428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47" name="Rectangle 3705">
                    <a:extLst>
                      <a:ext uri="{FF2B5EF4-FFF2-40B4-BE49-F238E27FC236}">
                        <a16:creationId xmlns:a16="http://schemas.microsoft.com/office/drawing/2014/main" id="{55FAB916-7E87-4275-A68E-DC163AEDA1B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1" y="3428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48" name="Rectangle 3706">
                    <a:extLst>
                      <a:ext uri="{FF2B5EF4-FFF2-40B4-BE49-F238E27FC236}">
                        <a16:creationId xmlns:a16="http://schemas.microsoft.com/office/drawing/2014/main" id="{18AF5DD3-D28D-4EF8-99A2-02936E4A28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0" y="3428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49" name="Freeform 3707">
                    <a:extLst>
                      <a:ext uri="{FF2B5EF4-FFF2-40B4-BE49-F238E27FC236}">
                        <a16:creationId xmlns:a16="http://schemas.microsoft.com/office/drawing/2014/main" id="{1A216E3B-6FB6-4E45-82DE-D22A8CC4E6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30" y="3428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50" name="Rectangle 3708">
                    <a:extLst>
                      <a:ext uri="{FF2B5EF4-FFF2-40B4-BE49-F238E27FC236}">
                        <a16:creationId xmlns:a16="http://schemas.microsoft.com/office/drawing/2014/main" id="{C569CF18-5F34-40C5-AEB3-1D16533833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8" y="3428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51" name="Freeform 3709">
                    <a:extLst>
                      <a:ext uri="{FF2B5EF4-FFF2-40B4-BE49-F238E27FC236}">
                        <a16:creationId xmlns:a16="http://schemas.microsoft.com/office/drawing/2014/main" id="{0ABB9FA1-76F9-44FC-A0EF-7780592AAD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8" y="3428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52" name="Freeform 3710">
                    <a:extLst>
                      <a:ext uri="{FF2B5EF4-FFF2-40B4-BE49-F238E27FC236}">
                        <a16:creationId xmlns:a16="http://schemas.microsoft.com/office/drawing/2014/main" id="{F6F55747-42FA-4C1A-98A5-B336562725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6" y="3426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53" name="Rectangle 3711">
                    <a:extLst>
                      <a:ext uri="{FF2B5EF4-FFF2-40B4-BE49-F238E27FC236}">
                        <a16:creationId xmlns:a16="http://schemas.microsoft.com/office/drawing/2014/main" id="{C7EC7BEC-4244-410C-AB60-2AEF0F89DE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5" y="3426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54" name="Freeform 3712">
                    <a:extLst>
                      <a:ext uri="{FF2B5EF4-FFF2-40B4-BE49-F238E27FC236}">
                        <a16:creationId xmlns:a16="http://schemas.microsoft.com/office/drawing/2014/main" id="{AF11F967-FA54-4035-A677-45D7DAC0F6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5" y="3426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55" name="Freeform 3713">
                    <a:extLst>
                      <a:ext uri="{FF2B5EF4-FFF2-40B4-BE49-F238E27FC236}">
                        <a16:creationId xmlns:a16="http://schemas.microsoft.com/office/drawing/2014/main" id="{9F44B22C-4435-4256-AD05-2F050EBD0C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3" y="3426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56" name="Rectangle 3714">
                    <a:extLst>
                      <a:ext uri="{FF2B5EF4-FFF2-40B4-BE49-F238E27FC236}">
                        <a16:creationId xmlns:a16="http://schemas.microsoft.com/office/drawing/2014/main" id="{193637C9-F331-47FB-AC44-D735148CBE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3" y="3426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57" name="Rectangle 3715">
                    <a:extLst>
                      <a:ext uri="{FF2B5EF4-FFF2-40B4-BE49-F238E27FC236}">
                        <a16:creationId xmlns:a16="http://schemas.microsoft.com/office/drawing/2014/main" id="{85FA9045-A673-49E7-A842-6BC56C6735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2" y="3426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58" name="Freeform 3716">
                    <a:extLst>
                      <a:ext uri="{FF2B5EF4-FFF2-40B4-BE49-F238E27FC236}">
                        <a16:creationId xmlns:a16="http://schemas.microsoft.com/office/drawing/2014/main" id="{7200E369-5A72-4003-BFAE-28365D9372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2" y="3426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59" name="Rectangle 3717">
                    <a:extLst>
                      <a:ext uri="{FF2B5EF4-FFF2-40B4-BE49-F238E27FC236}">
                        <a16:creationId xmlns:a16="http://schemas.microsoft.com/office/drawing/2014/main" id="{3A93F1B5-537E-492F-B7F2-E67760AFC0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0" y="3428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60" name="Rectangle 3718">
                    <a:extLst>
                      <a:ext uri="{FF2B5EF4-FFF2-40B4-BE49-F238E27FC236}">
                        <a16:creationId xmlns:a16="http://schemas.microsoft.com/office/drawing/2014/main" id="{56751343-CA8B-427D-BA4B-18941AF0BA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9" y="3428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61" name="Rectangle 3719">
                    <a:extLst>
                      <a:ext uri="{FF2B5EF4-FFF2-40B4-BE49-F238E27FC236}">
                        <a16:creationId xmlns:a16="http://schemas.microsoft.com/office/drawing/2014/main" id="{3D9D3406-FEB7-41FC-A893-EC601FCDD9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0" y="3426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62" name="Rectangle 3720">
                    <a:extLst>
                      <a:ext uri="{FF2B5EF4-FFF2-40B4-BE49-F238E27FC236}">
                        <a16:creationId xmlns:a16="http://schemas.microsoft.com/office/drawing/2014/main" id="{649549A2-5B9A-4D15-8FB0-784F45E77B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9" y="3428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63" name="Rectangle 3721">
                    <a:extLst>
                      <a:ext uri="{FF2B5EF4-FFF2-40B4-BE49-F238E27FC236}">
                        <a16:creationId xmlns:a16="http://schemas.microsoft.com/office/drawing/2014/main" id="{780E6846-3A60-4424-A244-C9F54BF1C18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4" y="343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64" name="Line 3722">
                    <a:extLst>
                      <a:ext uri="{FF2B5EF4-FFF2-40B4-BE49-F238E27FC236}">
                        <a16:creationId xmlns:a16="http://schemas.microsoft.com/office/drawing/2014/main" id="{18B293C4-9124-445B-9CA7-ACC0D102E7B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483" y="3447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65" name="Line 3723">
                    <a:extLst>
                      <a:ext uri="{FF2B5EF4-FFF2-40B4-BE49-F238E27FC236}">
                        <a16:creationId xmlns:a16="http://schemas.microsoft.com/office/drawing/2014/main" id="{9529F2FD-D158-48D8-946E-F2D8EA7B4A3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483" y="3447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66" name="Rectangle 3724">
                    <a:extLst>
                      <a:ext uri="{FF2B5EF4-FFF2-40B4-BE49-F238E27FC236}">
                        <a16:creationId xmlns:a16="http://schemas.microsoft.com/office/drawing/2014/main" id="{470DC767-4F6F-4B3C-B21D-EE755DFFB79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8" y="343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67" name="Rectangle 3725">
                    <a:extLst>
                      <a:ext uri="{FF2B5EF4-FFF2-40B4-BE49-F238E27FC236}">
                        <a16:creationId xmlns:a16="http://schemas.microsoft.com/office/drawing/2014/main" id="{2FDA193C-66D7-4539-81EE-B31E0AA171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8" y="343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68" name="Freeform 3726">
                    <a:extLst>
                      <a:ext uri="{FF2B5EF4-FFF2-40B4-BE49-F238E27FC236}">
                        <a16:creationId xmlns:a16="http://schemas.microsoft.com/office/drawing/2014/main" id="{FD783D9D-A18D-4FE7-BDDD-559814B93E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88" y="3439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69" name="Rectangle 3727">
                    <a:extLst>
                      <a:ext uri="{FF2B5EF4-FFF2-40B4-BE49-F238E27FC236}">
                        <a16:creationId xmlns:a16="http://schemas.microsoft.com/office/drawing/2014/main" id="{68D61050-D5EC-470C-8ABC-463C89137D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6" y="343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70" name="Rectangle 3728">
                    <a:extLst>
                      <a:ext uri="{FF2B5EF4-FFF2-40B4-BE49-F238E27FC236}">
                        <a16:creationId xmlns:a16="http://schemas.microsoft.com/office/drawing/2014/main" id="{01C67A80-8FC5-45DD-B5F1-C9AE30E39E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6" y="343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71" name="Rectangle 3729">
                    <a:extLst>
                      <a:ext uri="{FF2B5EF4-FFF2-40B4-BE49-F238E27FC236}">
                        <a16:creationId xmlns:a16="http://schemas.microsoft.com/office/drawing/2014/main" id="{7031B67F-6293-4DF4-9ADD-135AC3F19A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8" y="343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72" name="Freeform 3730">
                    <a:extLst>
                      <a:ext uri="{FF2B5EF4-FFF2-40B4-BE49-F238E27FC236}">
                        <a16:creationId xmlns:a16="http://schemas.microsoft.com/office/drawing/2014/main" id="{2F3C9AF9-8E7A-4D24-A574-D4DA4B8A93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88" y="3442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73" name="Freeform 3731">
                    <a:extLst>
                      <a:ext uri="{FF2B5EF4-FFF2-40B4-BE49-F238E27FC236}">
                        <a16:creationId xmlns:a16="http://schemas.microsoft.com/office/drawing/2014/main" id="{42DC968C-FFE3-477B-9ECF-F04955AB8D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86" y="344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74" name="Freeform 3732">
                    <a:extLst>
                      <a:ext uri="{FF2B5EF4-FFF2-40B4-BE49-F238E27FC236}">
                        <a16:creationId xmlns:a16="http://schemas.microsoft.com/office/drawing/2014/main" id="{D50607C9-0C4E-4C13-AC01-26F1A0BF68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88" y="3440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75" name="Rectangle 3733">
                    <a:extLst>
                      <a:ext uri="{FF2B5EF4-FFF2-40B4-BE49-F238E27FC236}">
                        <a16:creationId xmlns:a16="http://schemas.microsoft.com/office/drawing/2014/main" id="{E5FA34D1-ED8B-44A9-A53F-7B1423A0ED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6" y="343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76" name="Freeform 3734">
                    <a:extLst>
                      <a:ext uri="{FF2B5EF4-FFF2-40B4-BE49-F238E27FC236}">
                        <a16:creationId xmlns:a16="http://schemas.microsoft.com/office/drawing/2014/main" id="{01A43146-4910-4279-B9FA-FCFD7E1ABB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86" y="3434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77" name="Rectangle 3735">
                    <a:extLst>
                      <a:ext uri="{FF2B5EF4-FFF2-40B4-BE49-F238E27FC236}">
                        <a16:creationId xmlns:a16="http://schemas.microsoft.com/office/drawing/2014/main" id="{6C0B49CA-88F6-4A57-BBAD-FB169B341D1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8" y="343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78" name="Rectangle 3736">
                    <a:extLst>
                      <a:ext uri="{FF2B5EF4-FFF2-40B4-BE49-F238E27FC236}">
                        <a16:creationId xmlns:a16="http://schemas.microsoft.com/office/drawing/2014/main" id="{552E555D-6D37-4E1E-A61E-D518432AC90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4" y="343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79" name="Rectangle 3737">
                    <a:extLst>
                      <a:ext uri="{FF2B5EF4-FFF2-40B4-BE49-F238E27FC236}">
                        <a16:creationId xmlns:a16="http://schemas.microsoft.com/office/drawing/2014/main" id="{A0772C27-FB6C-4854-8931-F7B5AC0A17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8" y="344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80" name="Rectangle 3738">
                    <a:extLst>
                      <a:ext uri="{FF2B5EF4-FFF2-40B4-BE49-F238E27FC236}">
                        <a16:creationId xmlns:a16="http://schemas.microsoft.com/office/drawing/2014/main" id="{58CF040E-FD7D-41B1-AD9C-A3675DB26D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8" y="3437"/>
                    <a:ext cx="1" cy="2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81" name="Rectangle 3739">
                    <a:extLst>
                      <a:ext uri="{FF2B5EF4-FFF2-40B4-BE49-F238E27FC236}">
                        <a16:creationId xmlns:a16="http://schemas.microsoft.com/office/drawing/2014/main" id="{C587B4F0-271E-4C9E-8D27-BCE3097E1B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8" y="343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82" name="Rectangle 3740">
                    <a:extLst>
                      <a:ext uri="{FF2B5EF4-FFF2-40B4-BE49-F238E27FC236}">
                        <a16:creationId xmlns:a16="http://schemas.microsoft.com/office/drawing/2014/main" id="{3B926B1D-D105-43AB-AE98-47723BE0246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8" y="344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83" name="Rectangle 3741">
                    <a:extLst>
                      <a:ext uri="{FF2B5EF4-FFF2-40B4-BE49-F238E27FC236}">
                        <a16:creationId xmlns:a16="http://schemas.microsoft.com/office/drawing/2014/main" id="{CEF1507E-60F8-4CF9-800E-913DE48C3D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8" y="343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84" name="Rectangle 3742">
                    <a:extLst>
                      <a:ext uri="{FF2B5EF4-FFF2-40B4-BE49-F238E27FC236}">
                        <a16:creationId xmlns:a16="http://schemas.microsoft.com/office/drawing/2014/main" id="{B8B55CAB-0D8A-487B-8C11-59D6407925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4" y="343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85" name="Rectangle 3743">
                    <a:extLst>
                      <a:ext uri="{FF2B5EF4-FFF2-40B4-BE49-F238E27FC236}">
                        <a16:creationId xmlns:a16="http://schemas.microsoft.com/office/drawing/2014/main" id="{75EE8E2E-8B0D-467B-931E-4B721D3DE7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8" y="344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86" name="Freeform 3744">
                    <a:extLst>
                      <a:ext uri="{FF2B5EF4-FFF2-40B4-BE49-F238E27FC236}">
                        <a16:creationId xmlns:a16="http://schemas.microsoft.com/office/drawing/2014/main" id="{4D9A0C0D-7AB9-4F71-96B7-199C5B5E94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83" y="343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87" name="Rectangle 3745">
                    <a:extLst>
                      <a:ext uri="{FF2B5EF4-FFF2-40B4-BE49-F238E27FC236}">
                        <a16:creationId xmlns:a16="http://schemas.microsoft.com/office/drawing/2014/main" id="{43525AF0-7C83-45D3-9E98-07278CC134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3" y="343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88" name="Rectangle 3746">
                    <a:extLst>
                      <a:ext uri="{FF2B5EF4-FFF2-40B4-BE49-F238E27FC236}">
                        <a16:creationId xmlns:a16="http://schemas.microsoft.com/office/drawing/2014/main" id="{D0ACD10B-C1C9-43CB-A302-A8DD1F0766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8" y="3440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89" name="Rectangle 3747">
                    <a:extLst>
                      <a:ext uri="{FF2B5EF4-FFF2-40B4-BE49-F238E27FC236}">
                        <a16:creationId xmlns:a16="http://schemas.microsoft.com/office/drawing/2014/main" id="{9FF127DA-BD88-45B2-B7EB-0E9E9C7947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8" y="3440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90" name="Rectangle 3748">
                    <a:extLst>
                      <a:ext uri="{FF2B5EF4-FFF2-40B4-BE49-F238E27FC236}">
                        <a16:creationId xmlns:a16="http://schemas.microsoft.com/office/drawing/2014/main" id="{D4BA5EA4-3436-4A1F-85F6-B40DB21BD9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8" y="3440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91" name="Freeform 3749">
                    <a:extLst>
                      <a:ext uri="{FF2B5EF4-FFF2-40B4-BE49-F238E27FC236}">
                        <a16:creationId xmlns:a16="http://schemas.microsoft.com/office/drawing/2014/main" id="{CA3148F7-EFC3-4184-9922-4D4658E3E6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2" y="3436"/>
                    <a:ext cx="15" cy="9"/>
                  </a:xfrm>
                  <a:custGeom>
                    <a:avLst/>
                    <a:gdLst>
                      <a:gd name="T0" fmla="*/ 15 w 15"/>
                      <a:gd name="T1" fmla="*/ 9 h 9"/>
                      <a:gd name="T2" fmla="*/ 15 w 15"/>
                      <a:gd name="T3" fmla="*/ 9 h 9"/>
                      <a:gd name="T4" fmla="*/ 0 w 15"/>
                      <a:gd name="T5" fmla="*/ 0 h 9"/>
                      <a:gd name="T6" fmla="*/ 15 w 15"/>
                      <a:gd name="T7" fmla="*/ 9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5" h="9">
                        <a:moveTo>
                          <a:pt x="15" y="9"/>
                        </a:moveTo>
                        <a:lnTo>
                          <a:pt x="15" y="9"/>
                        </a:lnTo>
                        <a:lnTo>
                          <a:pt x="0" y="0"/>
                        </a:lnTo>
                        <a:lnTo>
                          <a:pt x="15" y="9"/>
                        </a:lnTo>
                        <a:close/>
                      </a:path>
                    </a:pathLst>
                  </a:custGeom>
                  <a:solidFill>
                    <a:srgbClr val="7CA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92" name="Freeform 3750">
                    <a:extLst>
                      <a:ext uri="{FF2B5EF4-FFF2-40B4-BE49-F238E27FC236}">
                        <a16:creationId xmlns:a16="http://schemas.microsoft.com/office/drawing/2014/main" id="{2F2FA88E-4A97-4123-961C-903BF3CCD4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88" y="344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93" name="Freeform 3751">
                    <a:extLst>
                      <a:ext uri="{FF2B5EF4-FFF2-40B4-BE49-F238E27FC236}">
                        <a16:creationId xmlns:a16="http://schemas.microsoft.com/office/drawing/2014/main" id="{0006837B-8964-442A-8E2B-64816681D0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88" y="344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94" name="Rectangle 3752">
                    <a:extLst>
                      <a:ext uri="{FF2B5EF4-FFF2-40B4-BE49-F238E27FC236}">
                        <a16:creationId xmlns:a16="http://schemas.microsoft.com/office/drawing/2014/main" id="{24484BD1-46EF-4602-9BB5-8FDEA2B107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8" y="3444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95" name="Freeform 3753">
                    <a:extLst>
                      <a:ext uri="{FF2B5EF4-FFF2-40B4-BE49-F238E27FC236}">
                        <a16:creationId xmlns:a16="http://schemas.microsoft.com/office/drawing/2014/main" id="{CF1668DA-5A8B-4D1C-934C-190E23E520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88" y="3444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96" name="Freeform 3754">
                    <a:extLst>
                      <a:ext uri="{FF2B5EF4-FFF2-40B4-BE49-F238E27FC236}">
                        <a16:creationId xmlns:a16="http://schemas.microsoft.com/office/drawing/2014/main" id="{CF0CF582-F012-48F6-92D4-848F3FF46D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86" y="344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97" name="Freeform 3755">
                    <a:extLst>
                      <a:ext uri="{FF2B5EF4-FFF2-40B4-BE49-F238E27FC236}">
                        <a16:creationId xmlns:a16="http://schemas.microsoft.com/office/drawing/2014/main" id="{824E3D50-53EC-45C9-B8D9-C1F7423CDF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86" y="344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98" name="Line 3756">
                    <a:extLst>
                      <a:ext uri="{FF2B5EF4-FFF2-40B4-BE49-F238E27FC236}">
                        <a16:creationId xmlns:a16="http://schemas.microsoft.com/office/drawing/2014/main" id="{31C3FCD3-4302-4CE3-A4D1-9C03062C1E2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483" y="3447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399" name="Line 3757">
                    <a:extLst>
                      <a:ext uri="{FF2B5EF4-FFF2-40B4-BE49-F238E27FC236}">
                        <a16:creationId xmlns:a16="http://schemas.microsoft.com/office/drawing/2014/main" id="{991818F8-BBF2-4E26-A941-93A2F74BE4A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483" y="3447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00" name="Freeform 3758">
                    <a:extLst>
                      <a:ext uri="{FF2B5EF4-FFF2-40B4-BE49-F238E27FC236}">
                        <a16:creationId xmlns:a16="http://schemas.microsoft.com/office/drawing/2014/main" id="{30B89554-45AF-4F18-A38D-691B46A3C50D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582" y="3412"/>
                    <a:ext cx="99" cy="58"/>
                  </a:xfrm>
                  <a:custGeom>
                    <a:avLst/>
                    <a:gdLst>
                      <a:gd name="T0" fmla="*/ 62 w 64"/>
                      <a:gd name="T1" fmla="*/ 21 h 37"/>
                      <a:gd name="T2" fmla="*/ 62 w 64"/>
                      <a:gd name="T3" fmla="*/ 20 h 37"/>
                      <a:gd name="T4" fmla="*/ 61 w 64"/>
                      <a:gd name="T5" fmla="*/ 20 h 37"/>
                      <a:gd name="T6" fmla="*/ 61 w 64"/>
                      <a:gd name="T7" fmla="*/ 19 h 37"/>
                      <a:gd name="T8" fmla="*/ 61 w 64"/>
                      <a:gd name="T9" fmla="*/ 19 h 37"/>
                      <a:gd name="T10" fmla="*/ 61 w 64"/>
                      <a:gd name="T11" fmla="*/ 18 h 37"/>
                      <a:gd name="T12" fmla="*/ 61 w 64"/>
                      <a:gd name="T13" fmla="*/ 18 h 37"/>
                      <a:gd name="T14" fmla="*/ 61 w 64"/>
                      <a:gd name="T15" fmla="*/ 17 h 37"/>
                      <a:gd name="T16" fmla="*/ 61 w 64"/>
                      <a:gd name="T17" fmla="*/ 17 h 37"/>
                      <a:gd name="T18" fmla="*/ 61 w 64"/>
                      <a:gd name="T19" fmla="*/ 16 h 37"/>
                      <a:gd name="T20" fmla="*/ 61 w 64"/>
                      <a:gd name="T21" fmla="*/ 16 h 37"/>
                      <a:gd name="T22" fmla="*/ 61 w 64"/>
                      <a:gd name="T23" fmla="*/ 15 h 37"/>
                      <a:gd name="T24" fmla="*/ 62 w 64"/>
                      <a:gd name="T25" fmla="*/ 15 h 37"/>
                      <a:gd name="T26" fmla="*/ 62 w 64"/>
                      <a:gd name="T27" fmla="*/ 14 h 37"/>
                      <a:gd name="T28" fmla="*/ 62 w 64"/>
                      <a:gd name="T29" fmla="*/ 14 h 37"/>
                      <a:gd name="T30" fmla="*/ 63 w 64"/>
                      <a:gd name="T31" fmla="*/ 14 h 37"/>
                      <a:gd name="T32" fmla="*/ 63 w 64"/>
                      <a:gd name="T33" fmla="*/ 13 h 37"/>
                      <a:gd name="T34" fmla="*/ 64 w 64"/>
                      <a:gd name="T35" fmla="*/ 13 h 37"/>
                      <a:gd name="T36" fmla="*/ 43 w 64"/>
                      <a:gd name="T37" fmla="*/ 0 h 37"/>
                      <a:gd name="T38" fmla="*/ 27 w 64"/>
                      <a:gd name="T39" fmla="*/ 1 h 37"/>
                      <a:gd name="T40" fmla="*/ 10 w 64"/>
                      <a:gd name="T41" fmla="*/ 21 h 37"/>
                      <a:gd name="T42" fmla="*/ 12 w 64"/>
                      <a:gd name="T43" fmla="*/ 21 h 37"/>
                      <a:gd name="T44" fmla="*/ 13 w 64"/>
                      <a:gd name="T45" fmla="*/ 21 h 37"/>
                      <a:gd name="T46" fmla="*/ 14 w 64"/>
                      <a:gd name="T47" fmla="*/ 21 h 37"/>
                      <a:gd name="T48" fmla="*/ 15 w 64"/>
                      <a:gd name="T49" fmla="*/ 22 h 37"/>
                      <a:gd name="T50" fmla="*/ 17 w 64"/>
                      <a:gd name="T51" fmla="*/ 22 h 37"/>
                      <a:gd name="T52" fmla="*/ 18 w 64"/>
                      <a:gd name="T53" fmla="*/ 22 h 37"/>
                      <a:gd name="T54" fmla="*/ 19 w 64"/>
                      <a:gd name="T55" fmla="*/ 23 h 37"/>
                      <a:gd name="T56" fmla="*/ 21 w 64"/>
                      <a:gd name="T57" fmla="*/ 24 h 37"/>
                      <a:gd name="T58" fmla="*/ 23 w 64"/>
                      <a:gd name="T59" fmla="*/ 25 h 37"/>
                      <a:gd name="T60" fmla="*/ 23 w 64"/>
                      <a:gd name="T61" fmla="*/ 25 h 37"/>
                      <a:gd name="T62" fmla="*/ 25 w 64"/>
                      <a:gd name="T63" fmla="*/ 26 h 37"/>
                      <a:gd name="T64" fmla="*/ 25 w 64"/>
                      <a:gd name="T65" fmla="*/ 26 h 37"/>
                      <a:gd name="T66" fmla="*/ 26 w 64"/>
                      <a:gd name="T67" fmla="*/ 27 h 37"/>
                      <a:gd name="T68" fmla="*/ 27 w 64"/>
                      <a:gd name="T69" fmla="*/ 28 h 37"/>
                      <a:gd name="T70" fmla="*/ 28 w 64"/>
                      <a:gd name="T71" fmla="*/ 31 h 37"/>
                      <a:gd name="T72" fmla="*/ 47 w 64"/>
                      <a:gd name="T73" fmla="*/ 12 h 37"/>
                      <a:gd name="T74" fmla="*/ 29 w 64"/>
                      <a:gd name="T75" fmla="*/ 19 h 37"/>
                      <a:gd name="T76" fmla="*/ 28 w 64"/>
                      <a:gd name="T77" fmla="*/ 15 h 37"/>
                      <a:gd name="T78" fmla="*/ 28 w 64"/>
                      <a:gd name="T79" fmla="*/ 14 h 37"/>
                      <a:gd name="T80" fmla="*/ 28 w 64"/>
                      <a:gd name="T81" fmla="*/ 13 h 37"/>
                      <a:gd name="T82" fmla="*/ 29 w 64"/>
                      <a:gd name="T83" fmla="*/ 13 h 37"/>
                      <a:gd name="T84" fmla="*/ 29 w 64"/>
                      <a:gd name="T85" fmla="*/ 12 h 37"/>
                      <a:gd name="T86" fmla="*/ 29 w 64"/>
                      <a:gd name="T87" fmla="*/ 12 h 37"/>
                      <a:gd name="T88" fmla="*/ 30 w 64"/>
                      <a:gd name="T89" fmla="*/ 12 h 37"/>
                      <a:gd name="T90" fmla="*/ 31 w 64"/>
                      <a:gd name="T91" fmla="*/ 11 h 37"/>
                      <a:gd name="T92" fmla="*/ 32 w 64"/>
                      <a:gd name="T93" fmla="*/ 10 h 37"/>
                      <a:gd name="T94" fmla="*/ 33 w 64"/>
                      <a:gd name="T95" fmla="*/ 10 h 37"/>
                      <a:gd name="T96" fmla="*/ 34 w 64"/>
                      <a:gd name="T97" fmla="*/ 10 h 37"/>
                      <a:gd name="T98" fmla="*/ 34 w 64"/>
                      <a:gd name="T99" fmla="*/ 10 h 37"/>
                      <a:gd name="T100" fmla="*/ 35 w 64"/>
                      <a:gd name="T101" fmla="*/ 10 h 37"/>
                      <a:gd name="T102" fmla="*/ 36 w 64"/>
                      <a:gd name="T103" fmla="*/ 9 h 37"/>
                      <a:gd name="T104" fmla="*/ 37 w 64"/>
                      <a:gd name="T105" fmla="*/ 9 h 37"/>
                      <a:gd name="T106" fmla="*/ 38 w 64"/>
                      <a:gd name="T107" fmla="*/ 9 h 37"/>
                      <a:gd name="T108" fmla="*/ 39 w 64"/>
                      <a:gd name="T109" fmla="*/ 9 h 37"/>
                      <a:gd name="T110" fmla="*/ 40 w 64"/>
                      <a:gd name="T111" fmla="*/ 10 h 37"/>
                      <a:gd name="T112" fmla="*/ 41 w 64"/>
                      <a:gd name="T113" fmla="*/ 10 h 37"/>
                      <a:gd name="T114" fmla="*/ 45 w 64"/>
                      <a:gd name="T115" fmla="*/ 11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64" h="37">
                        <a:moveTo>
                          <a:pt x="64" y="22"/>
                        </a:moveTo>
                        <a:cubicBezTo>
                          <a:pt x="63" y="22"/>
                          <a:pt x="63" y="21"/>
                          <a:pt x="62" y="21"/>
                        </a:cubicBezTo>
                        <a:cubicBezTo>
                          <a:pt x="62" y="21"/>
                          <a:pt x="62" y="21"/>
                          <a:pt x="62" y="21"/>
                        </a:cubicBezTo>
                        <a:cubicBezTo>
                          <a:pt x="62" y="20"/>
                          <a:pt x="62" y="20"/>
                          <a:pt x="62" y="20"/>
                        </a:cubicBezTo>
                        <a:cubicBezTo>
                          <a:pt x="62" y="20"/>
                          <a:pt x="62" y="20"/>
                          <a:pt x="62" y="20"/>
                        </a:cubicBezTo>
                        <a:cubicBezTo>
                          <a:pt x="62" y="20"/>
                          <a:pt x="62" y="20"/>
                          <a:pt x="62" y="20"/>
                        </a:cubicBezTo>
                        <a:cubicBezTo>
                          <a:pt x="62" y="20"/>
                          <a:pt x="62" y="20"/>
                          <a:pt x="62" y="20"/>
                        </a:cubicBezTo>
                        <a:cubicBezTo>
                          <a:pt x="61" y="20"/>
                          <a:pt x="61" y="20"/>
                          <a:pt x="61" y="20"/>
                        </a:cubicBezTo>
                        <a:cubicBezTo>
                          <a:pt x="61" y="20"/>
                          <a:pt x="61" y="20"/>
                          <a:pt x="61" y="20"/>
                        </a:cubicBezTo>
                        <a:cubicBezTo>
                          <a:pt x="61" y="20"/>
                          <a:pt x="61" y="20"/>
                          <a:pt x="61" y="20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7"/>
                          <a:pt x="61" y="17"/>
                          <a:pt x="61" y="17"/>
                        </a:cubicBezTo>
                        <a:cubicBezTo>
                          <a:pt x="61" y="17"/>
                          <a:pt x="61" y="17"/>
                          <a:pt x="61" y="17"/>
                        </a:cubicBezTo>
                        <a:cubicBezTo>
                          <a:pt x="61" y="17"/>
                          <a:pt x="61" y="17"/>
                          <a:pt x="61" y="17"/>
                        </a:cubicBezTo>
                        <a:cubicBezTo>
                          <a:pt x="61" y="17"/>
                          <a:pt x="61" y="17"/>
                          <a:pt x="61" y="17"/>
                        </a:cubicBezTo>
                        <a:cubicBezTo>
                          <a:pt x="61" y="17"/>
                          <a:pt x="61" y="17"/>
                          <a:pt x="61" y="17"/>
                        </a:cubicBezTo>
                        <a:cubicBezTo>
                          <a:pt x="61" y="17"/>
                          <a:pt x="61" y="17"/>
                          <a:pt x="61" y="17"/>
                        </a:cubicBezTo>
                        <a:cubicBezTo>
                          <a:pt x="61" y="17"/>
                          <a:pt x="61" y="17"/>
                          <a:pt x="61" y="17"/>
                        </a:cubicBezTo>
                        <a:cubicBezTo>
                          <a:pt x="61" y="17"/>
                          <a:pt x="61" y="17"/>
                          <a:pt x="61" y="17"/>
                        </a:cubicBezTo>
                        <a:cubicBezTo>
                          <a:pt x="61" y="16"/>
                          <a:pt x="61" y="16"/>
                          <a:pt x="61" y="16"/>
                        </a:cubicBezTo>
                        <a:cubicBezTo>
                          <a:pt x="61" y="16"/>
                          <a:pt x="61" y="16"/>
                          <a:pt x="61" y="16"/>
                        </a:cubicBezTo>
                        <a:cubicBezTo>
                          <a:pt x="61" y="16"/>
                          <a:pt x="61" y="16"/>
                          <a:pt x="61" y="16"/>
                        </a:cubicBezTo>
                        <a:cubicBezTo>
                          <a:pt x="61" y="16"/>
                          <a:pt x="61" y="16"/>
                          <a:pt x="61" y="16"/>
                        </a:cubicBezTo>
                        <a:cubicBezTo>
                          <a:pt x="61" y="16"/>
                          <a:pt x="61" y="16"/>
                          <a:pt x="61" y="16"/>
                        </a:cubicBezTo>
                        <a:cubicBezTo>
                          <a:pt x="61" y="16"/>
                          <a:pt x="61" y="16"/>
                          <a:pt x="61" y="16"/>
                        </a:cubicBezTo>
                        <a:cubicBezTo>
                          <a:pt x="61" y="15"/>
                          <a:pt x="61" y="15"/>
                          <a:pt x="61" y="15"/>
                        </a:cubicBezTo>
                        <a:cubicBezTo>
                          <a:pt x="61" y="15"/>
                          <a:pt x="61" y="15"/>
                          <a:pt x="61" y="15"/>
                        </a:cubicBezTo>
                        <a:cubicBezTo>
                          <a:pt x="61" y="15"/>
                          <a:pt x="61" y="15"/>
                          <a:pt x="61" y="15"/>
                        </a:cubicBezTo>
                        <a:cubicBezTo>
                          <a:pt x="62" y="15"/>
                          <a:pt x="62" y="15"/>
                          <a:pt x="62" y="15"/>
                        </a:cubicBezTo>
                        <a:cubicBezTo>
                          <a:pt x="62" y="15"/>
                          <a:pt x="62" y="15"/>
                          <a:pt x="62" y="15"/>
                        </a:cubicBezTo>
                        <a:cubicBezTo>
                          <a:pt x="62" y="15"/>
                          <a:pt x="62" y="15"/>
                          <a:pt x="62" y="15"/>
                        </a:cubicBezTo>
                        <a:cubicBezTo>
                          <a:pt x="62" y="14"/>
                          <a:pt x="62" y="14"/>
                          <a:pt x="62" y="14"/>
                        </a:cubicBezTo>
                        <a:cubicBezTo>
                          <a:pt x="62" y="14"/>
                          <a:pt x="62" y="14"/>
                          <a:pt x="62" y="14"/>
                        </a:cubicBezTo>
                        <a:cubicBezTo>
                          <a:pt x="62" y="14"/>
                          <a:pt x="62" y="14"/>
                          <a:pt x="62" y="14"/>
                        </a:cubicBezTo>
                        <a:cubicBezTo>
                          <a:pt x="62" y="14"/>
                          <a:pt x="62" y="14"/>
                          <a:pt x="62" y="14"/>
                        </a:cubicBezTo>
                        <a:cubicBezTo>
                          <a:pt x="62" y="14"/>
                          <a:pt x="62" y="14"/>
                          <a:pt x="62" y="14"/>
                        </a:cubicBezTo>
                        <a:cubicBezTo>
                          <a:pt x="62" y="14"/>
                          <a:pt x="62" y="14"/>
                          <a:pt x="62" y="14"/>
                        </a:cubicBezTo>
                        <a:cubicBezTo>
                          <a:pt x="63" y="14"/>
                          <a:pt x="63" y="14"/>
                          <a:pt x="63" y="14"/>
                        </a:cubicBezTo>
                        <a:cubicBezTo>
                          <a:pt x="63" y="14"/>
                          <a:pt x="63" y="14"/>
                          <a:pt x="63" y="14"/>
                        </a:cubicBezTo>
                        <a:cubicBezTo>
                          <a:pt x="63" y="13"/>
                          <a:pt x="63" y="13"/>
                          <a:pt x="63" y="13"/>
                        </a:cubicBezTo>
                        <a:cubicBezTo>
                          <a:pt x="63" y="13"/>
                          <a:pt x="63" y="13"/>
                          <a:pt x="63" y="13"/>
                        </a:cubicBezTo>
                        <a:cubicBezTo>
                          <a:pt x="63" y="13"/>
                          <a:pt x="63" y="13"/>
                          <a:pt x="63" y="13"/>
                        </a:cubicBezTo>
                        <a:cubicBezTo>
                          <a:pt x="63" y="13"/>
                          <a:pt x="63" y="13"/>
                          <a:pt x="63" y="13"/>
                        </a:cubicBezTo>
                        <a:cubicBezTo>
                          <a:pt x="64" y="13"/>
                          <a:pt x="64" y="13"/>
                          <a:pt x="64" y="13"/>
                        </a:cubicBezTo>
                        <a:cubicBezTo>
                          <a:pt x="64" y="13"/>
                          <a:pt x="64" y="13"/>
                          <a:pt x="64" y="13"/>
                        </a:cubicBezTo>
                        <a:cubicBezTo>
                          <a:pt x="64" y="13"/>
                          <a:pt x="64" y="13"/>
                          <a:pt x="64" y="13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41" y="1"/>
                          <a:pt x="38" y="2"/>
                          <a:pt x="36" y="2"/>
                        </a:cubicBezTo>
                        <a:cubicBezTo>
                          <a:pt x="34" y="2"/>
                          <a:pt x="32" y="2"/>
                          <a:pt x="30" y="2"/>
                        </a:cubicBezTo>
                        <a:cubicBezTo>
                          <a:pt x="29" y="1"/>
                          <a:pt x="28" y="1"/>
                          <a:pt x="27" y="1"/>
                        </a:cubicBezTo>
                        <a:cubicBezTo>
                          <a:pt x="26" y="0"/>
                          <a:pt x="26" y="0"/>
                          <a:pt x="26" y="0"/>
                        </a:cubicBezTo>
                        <a:cubicBezTo>
                          <a:pt x="0" y="15"/>
                          <a:pt x="0" y="15"/>
                          <a:pt x="0" y="15"/>
                        </a:cubicBezTo>
                        <a:cubicBezTo>
                          <a:pt x="10" y="21"/>
                          <a:pt x="10" y="21"/>
                          <a:pt x="10" y="21"/>
                        </a:cubicBezTo>
                        <a:cubicBezTo>
                          <a:pt x="11" y="21"/>
                          <a:pt x="11" y="21"/>
                          <a:pt x="12" y="21"/>
                        </a:cubicBezTo>
                        <a:cubicBezTo>
                          <a:pt x="12" y="21"/>
                          <a:pt x="12" y="21"/>
                          <a:pt x="12" y="21"/>
                        </a:cubicBezTo>
                        <a:cubicBezTo>
                          <a:pt x="12" y="21"/>
                          <a:pt x="12" y="21"/>
                          <a:pt x="12" y="21"/>
                        </a:cubicBezTo>
                        <a:cubicBezTo>
                          <a:pt x="12" y="21"/>
                          <a:pt x="12" y="21"/>
                          <a:pt x="12" y="21"/>
                        </a:cubicBezTo>
                        <a:cubicBezTo>
                          <a:pt x="13" y="21"/>
                          <a:pt x="13" y="21"/>
                          <a:pt x="13" y="21"/>
                        </a:cubicBezTo>
                        <a:cubicBezTo>
                          <a:pt x="13" y="21"/>
                          <a:pt x="13" y="21"/>
                          <a:pt x="13" y="21"/>
                        </a:cubicBezTo>
                        <a:cubicBezTo>
                          <a:pt x="13" y="21"/>
                          <a:pt x="13" y="21"/>
                          <a:pt x="13" y="21"/>
                        </a:cubicBezTo>
                        <a:cubicBezTo>
                          <a:pt x="14" y="21"/>
                          <a:pt x="14" y="21"/>
                          <a:pt x="14" y="21"/>
                        </a:cubicBezTo>
                        <a:cubicBezTo>
                          <a:pt x="14" y="21"/>
                          <a:pt x="14" y="21"/>
                          <a:pt x="14" y="21"/>
                        </a:cubicBezTo>
                        <a:cubicBezTo>
                          <a:pt x="14" y="22"/>
                          <a:pt x="14" y="22"/>
                          <a:pt x="14" y="22"/>
                        </a:cubicBezTo>
                        <a:cubicBezTo>
                          <a:pt x="15" y="22"/>
                          <a:pt x="15" y="22"/>
                          <a:pt x="15" y="22"/>
                        </a:cubicBezTo>
                        <a:cubicBezTo>
                          <a:pt x="15" y="22"/>
                          <a:pt x="15" y="22"/>
                          <a:pt x="15" y="22"/>
                        </a:cubicBezTo>
                        <a:cubicBezTo>
                          <a:pt x="16" y="22"/>
                          <a:pt x="16" y="22"/>
                          <a:pt x="16" y="22"/>
                        </a:cubicBezTo>
                        <a:cubicBezTo>
                          <a:pt x="16" y="22"/>
                          <a:pt x="16" y="22"/>
                          <a:pt x="16" y="22"/>
                        </a:cubicBezTo>
                        <a:cubicBezTo>
                          <a:pt x="17" y="22"/>
                          <a:pt x="17" y="22"/>
                          <a:pt x="17" y="22"/>
                        </a:cubicBezTo>
                        <a:cubicBezTo>
                          <a:pt x="17" y="22"/>
                          <a:pt x="17" y="22"/>
                          <a:pt x="17" y="22"/>
                        </a:cubicBezTo>
                        <a:cubicBezTo>
                          <a:pt x="18" y="22"/>
                          <a:pt x="18" y="22"/>
                          <a:pt x="18" y="22"/>
                        </a:cubicBezTo>
                        <a:cubicBezTo>
                          <a:pt x="18" y="22"/>
                          <a:pt x="18" y="22"/>
                          <a:pt x="18" y="22"/>
                        </a:cubicBezTo>
                        <a:cubicBezTo>
                          <a:pt x="18" y="22"/>
                          <a:pt x="18" y="22"/>
                          <a:pt x="18" y="22"/>
                        </a:cubicBezTo>
                        <a:cubicBezTo>
                          <a:pt x="19" y="23"/>
                          <a:pt x="19" y="23"/>
                          <a:pt x="19" y="23"/>
                        </a:cubicBezTo>
                        <a:cubicBezTo>
                          <a:pt x="19" y="23"/>
                          <a:pt x="19" y="23"/>
                          <a:pt x="19" y="23"/>
                        </a:cubicBezTo>
                        <a:cubicBezTo>
                          <a:pt x="20" y="23"/>
                          <a:pt x="20" y="23"/>
                          <a:pt x="20" y="23"/>
                        </a:cubicBezTo>
                        <a:cubicBezTo>
                          <a:pt x="20" y="23"/>
                          <a:pt x="20" y="23"/>
                          <a:pt x="20" y="23"/>
                        </a:cubicBezTo>
                        <a:cubicBezTo>
                          <a:pt x="21" y="24"/>
                          <a:pt x="21" y="24"/>
                          <a:pt x="21" y="24"/>
                        </a:cubicBezTo>
                        <a:cubicBezTo>
                          <a:pt x="21" y="24"/>
                          <a:pt x="21" y="24"/>
                          <a:pt x="21" y="24"/>
                        </a:cubicBezTo>
                        <a:cubicBezTo>
                          <a:pt x="22" y="24"/>
                          <a:pt x="22" y="24"/>
                          <a:pt x="22" y="24"/>
                        </a:cubicBezTo>
                        <a:cubicBezTo>
                          <a:pt x="23" y="25"/>
                          <a:pt x="23" y="25"/>
                          <a:pt x="23" y="25"/>
                        </a:cubicBezTo>
                        <a:cubicBezTo>
                          <a:pt x="23" y="25"/>
                          <a:pt x="23" y="25"/>
                          <a:pt x="23" y="25"/>
                        </a:cubicBezTo>
                        <a:cubicBezTo>
                          <a:pt x="23" y="25"/>
                          <a:pt x="23" y="25"/>
                          <a:pt x="23" y="25"/>
                        </a:cubicBezTo>
                        <a:cubicBezTo>
                          <a:pt x="23" y="25"/>
                          <a:pt x="23" y="25"/>
                          <a:pt x="23" y="25"/>
                        </a:cubicBezTo>
                        <a:cubicBezTo>
                          <a:pt x="24" y="25"/>
                          <a:pt x="24" y="25"/>
                          <a:pt x="24" y="25"/>
                        </a:cubicBezTo>
                        <a:cubicBezTo>
                          <a:pt x="24" y="25"/>
                          <a:pt x="24" y="25"/>
                          <a:pt x="24" y="25"/>
                        </a:cubicBezTo>
                        <a:cubicBezTo>
                          <a:pt x="25" y="26"/>
                          <a:pt x="25" y="26"/>
                          <a:pt x="25" y="26"/>
                        </a:cubicBezTo>
                        <a:cubicBezTo>
                          <a:pt x="25" y="26"/>
                          <a:pt x="25" y="26"/>
                          <a:pt x="25" y="26"/>
                        </a:cubicBezTo>
                        <a:cubicBezTo>
                          <a:pt x="25" y="26"/>
                          <a:pt x="25" y="26"/>
                          <a:pt x="25" y="26"/>
                        </a:cubicBezTo>
                        <a:cubicBezTo>
                          <a:pt x="25" y="26"/>
                          <a:pt x="25" y="26"/>
                          <a:pt x="25" y="26"/>
                        </a:cubicBezTo>
                        <a:cubicBezTo>
                          <a:pt x="25" y="27"/>
                          <a:pt x="25" y="27"/>
                          <a:pt x="25" y="27"/>
                        </a:cubicBezTo>
                        <a:cubicBezTo>
                          <a:pt x="26" y="27"/>
                          <a:pt x="26" y="27"/>
                          <a:pt x="26" y="27"/>
                        </a:cubicBezTo>
                        <a:cubicBezTo>
                          <a:pt x="26" y="27"/>
                          <a:pt x="26" y="27"/>
                          <a:pt x="26" y="27"/>
                        </a:cubicBezTo>
                        <a:cubicBezTo>
                          <a:pt x="26" y="27"/>
                          <a:pt x="26" y="27"/>
                          <a:pt x="26" y="27"/>
                        </a:cubicBezTo>
                        <a:cubicBezTo>
                          <a:pt x="26" y="28"/>
                          <a:pt x="26" y="28"/>
                          <a:pt x="26" y="28"/>
                        </a:cubicBezTo>
                        <a:cubicBezTo>
                          <a:pt x="27" y="28"/>
                          <a:pt x="27" y="28"/>
                          <a:pt x="27" y="28"/>
                        </a:cubicBezTo>
                        <a:cubicBezTo>
                          <a:pt x="27" y="29"/>
                          <a:pt x="27" y="29"/>
                          <a:pt x="27" y="29"/>
                        </a:cubicBezTo>
                        <a:cubicBezTo>
                          <a:pt x="27" y="29"/>
                          <a:pt x="27" y="29"/>
                          <a:pt x="27" y="29"/>
                        </a:cubicBezTo>
                        <a:cubicBezTo>
                          <a:pt x="28" y="30"/>
                          <a:pt x="28" y="31"/>
                          <a:pt x="28" y="31"/>
                        </a:cubicBezTo>
                        <a:cubicBezTo>
                          <a:pt x="38" y="37"/>
                          <a:pt x="38" y="37"/>
                          <a:pt x="38" y="37"/>
                        </a:cubicBezTo>
                        <a:lnTo>
                          <a:pt x="64" y="22"/>
                        </a:lnTo>
                        <a:close/>
                        <a:moveTo>
                          <a:pt x="47" y="12"/>
                        </a:moveTo>
                        <a:cubicBezTo>
                          <a:pt x="49" y="15"/>
                          <a:pt x="49" y="18"/>
                          <a:pt x="45" y="20"/>
                        </a:cubicBezTo>
                        <a:cubicBezTo>
                          <a:pt x="41" y="22"/>
                          <a:pt x="35" y="22"/>
                          <a:pt x="31" y="20"/>
                        </a:cubicBezTo>
                        <a:cubicBezTo>
                          <a:pt x="30" y="19"/>
                          <a:pt x="30" y="19"/>
                          <a:pt x="29" y="19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28" y="17"/>
                          <a:pt x="28" y="16"/>
                          <a:pt x="28" y="15"/>
                        </a:cubicBezTo>
                        <a:cubicBezTo>
                          <a:pt x="28" y="15"/>
                          <a:pt x="28" y="15"/>
                          <a:pt x="28" y="15"/>
                        </a:cubicBezTo>
                        <a:cubicBezTo>
                          <a:pt x="28" y="15"/>
                          <a:pt x="28" y="14"/>
                          <a:pt x="28" y="14"/>
                        </a:cubicBezTo>
                        <a:cubicBezTo>
                          <a:pt x="28" y="14"/>
                          <a:pt x="28" y="14"/>
                          <a:pt x="28" y="14"/>
                        </a:cubicBezTo>
                        <a:cubicBezTo>
                          <a:pt x="28" y="14"/>
                          <a:pt x="28" y="14"/>
                          <a:pt x="28" y="14"/>
                        </a:cubicBezTo>
                        <a:cubicBezTo>
                          <a:pt x="28" y="13"/>
                          <a:pt x="28" y="13"/>
                          <a:pt x="28" y="13"/>
                        </a:cubicBezTo>
                        <a:cubicBezTo>
                          <a:pt x="28" y="13"/>
                          <a:pt x="28" y="13"/>
                          <a:pt x="28" y="13"/>
                        </a:cubicBezTo>
                        <a:cubicBezTo>
                          <a:pt x="28" y="13"/>
                          <a:pt x="28" y="13"/>
                          <a:pt x="28" y="13"/>
                        </a:cubicBezTo>
                        <a:cubicBezTo>
                          <a:pt x="28" y="13"/>
                          <a:pt x="28" y="13"/>
                          <a:pt x="28" y="13"/>
                        </a:cubicBezTo>
                        <a:cubicBezTo>
                          <a:pt x="28" y="13"/>
                          <a:pt x="28" y="13"/>
                          <a:pt x="28" y="13"/>
                        </a:cubicBezTo>
                        <a:cubicBezTo>
                          <a:pt x="29" y="13"/>
                          <a:pt x="29" y="13"/>
                          <a:pt x="29" y="13"/>
                        </a:cubicBezTo>
                        <a:cubicBezTo>
                          <a:pt x="29" y="13"/>
                          <a:pt x="29" y="13"/>
                          <a:pt x="29" y="13"/>
                        </a:cubicBezTo>
                        <a:cubicBezTo>
                          <a:pt x="29" y="13"/>
                          <a:pt x="29" y="13"/>
                          <a:pt x="29" y="13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30" y="12"/>
                          <a:pt x="30" y="12"/>
                          <a:pt x="30" y="12"/>
                        </a:cubicBezTo>
                        <a:cubicBezTo>
                          <a:pt x="30" y="12"/>
                          <a:pt x="30" y="12"/>
                          <a:pt x="30" y="12"/>
                        </a:cubicBezTo>
                        <a:cubicBezTo>
                          <a:pt x="30" y="11"/>
                          <a:pt x="30" y="11"/>
                          <a:pt x="30" y="11"/>
                        </a:cubicBezTo>
                        <a:cubicBezTo>
                          <a:pt x="30" y="11"/>
                          <a:pt x="30" y="11"/>
                          <a:pt x="30" y="11"/>
                        </a:cubicBezTo>
                        <a:cubicBezTo>
                          <a:pt x="31" y="11"/>
                          <a:pt x="31" y="11"/>
                          <a:pt x="31" y="11"/>
                        </a:cubicBezTo>
                        <a:cubicBezTo>
                          <a:pt x="31" y="11"/>
                          <a:pt x="31" y="11"/>
                          <a:pt x="31" y="11"/>
                        </a:cubicBezTo>
                        <a:cubicBezTo>
                          <a:pt x="32" y="11"/>
                          <a:pt x="32" y="11"/>
                          <a:pt x="32" y="11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4" y="10"/>
                          <a:pt x="34" y="10"/>
                          <a:pt x="34" y="10"/>
                        </a:cubicBezTo>
                        <a:cubicBezTo>
                          <a:pt x="34" y="10"/>
                          <a:pt x="34" y="10"/>
                          <a:pt x="34" y="10"/>
                        </a:cubicBezTo>
                        <a:cubicBezTo>
                          <a:pt x="34" y="10"/>
                          <a:pt x="34" y="10"/>
                          <a:pt x="34" y="10"/>
                        </a:cubicBezTo>
                        <a:cubicBezTo>
                          <a:pt x="34" y="10"/>
                          <a:pt x="34" y="10"/>
                          <a:pt x="34" y="10"/>
                        </a:cubicBezTo>
                        <a:cubicBezTo>
                          <a:pt x="35" y="10"/>
                          <a:pt x="35" y="10"/>
                          <a:pt x="35" y="10"/>
                        </a:cubicBezTo>
                        <a:cubicBezTo>
                          <a:pt x="35" y="10"/>
                          <a:pt x="35" y="10"/>
                          <a:pt x="35" y="10"/>
                        </a:cubicBezTo>
                        <a:cubicBezTo>
                          <a:pt x="35" y="10"/>
                          <a:pt x="35" y="10"/>
                          <a:pt x="35" y="10"/>
                        </a:cubicBezTo>
                        <a:cubicBezTo>
                          <a:pt x="35" y="10"/>
                          <a:pt x="35" y="10"/>
                          <a:pt x="35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7" y="9"/>
                          <a:pt x="37" y="9"/>
                          <a:pt x="37" y="9"/>
                        </a:cubicBezTo>
                        <a:cubicBezTo>
                          <a:pt x="37" y="9"/>
                          <a:pt x="37" y="9"/>
                          <a:pt x="37" y="9"/>
                        </a:cubicBezTo>
                        <a:cubicBezTo>
                          <a:pt x="37" y="9"/>
                          <a:pt x="37" y="9"/>
                          <a:pt x="37" y="9"/>
                        </a:cubicBezTo>
                        <a:cubicBezTo>
                          <a:pt x="38" y="9"/>
                          <a:pt x="38" y="9"/>
                          <a:pt x="38" y="9"/>
                        </a:cubicBezTo>
                        <a:cubicBezTo>
                          <a:pt x="38" y="9"/>
                          <a:pt x="38" y="9"/>
                          <a:pt x="38" y="9"/>
                        </a:cubicBezTo>
                        <a:cubicBezTo>
                          <a:pt x="38" y="9"/>
                          <a:pt x="38" y="9"/>
                          <a:pt x="38" y="9"/>
                        </a:cubicBezTo>
                        <a:cubicBezTo>
                          <a:pt x="39" y="9"/>
                          <a:pt x="39" y="9"/>
                          <a:pt x="39" y="9"/>
                        </a:cubicBezTo>
                        <a:cubicBezTo>
                          <a:pt x="39" y="9"/>
                          <a:pt x="39" y="9"/>
                          <a:pt x="39" y="9"/>
                        </a:cubicBezTo>
                        <a:cubicBezTo>
                          <a:pt x="39" y="9"/>
                          <a:pt x="39" y="9"/>
                          <a:pt x="39" y="9"/>
                        </a:cubicBezTo>
                        <a:cubicBezTo>
                          <a:pt x="40" y="9"/>
                          <a:pt x="40" y="9"/>
                          <a:pt x="40" y="9"/>
                        </a:cubicBezTo>
                        <a:cubicBezTo>
                          <a:pt x="40" y="9"/>
                          <a:pt x="40" y="9"/>
                          <a:pt x="40" y="9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1" y="10"/>
                          <a:pt x="41" y="10"/>
                          <a:pt x="41" y="10"/>
                        </a:cubicBezTo>
                        <a:cubicBezTo>
                          <a:pt x="41" y="10"/>
                          <a:pt x="41" y="10"/>
                          <a:pt x="41" y="10"/>
                        </a:cubicBezTo>
                        <a:cubicBezTo>
                          <a:pt x="41" y="10"/>
                          <a:pt x="41" y="10"/>
                          <a:pt x="41" y="10"/>
                        </a:cubicBezTo>
                        <a:cubicBezTo>
                          <a:pt x="41" y="10"/>
                          <a:pt x="41" y="10"/>
                          <a:pt x="41" y="10"/>
                        </a:cubicBezTo>
                        <a:cubicBezTo>
                          <a:pt x="42" y="10"/>
                          <a:pt x="42" y="10"/>
                          <a:pt x="42" y="10"/>
                        </a:cubicBezTo>
                        <a:cubicBezTo>
                          <a:pt x="43" y="10"/>
                          <a:pt x="44" y="11"/>
                          <a:pt x="45" y="11"/>
                        </a:cubicBezTo>
                        <a:cubicBezTo>
                          <a:pt x="46" y="11"/>
                          <a:pt x="46" y="12"/>
                          <a:pt x="46" y="12"/>
                        </a:cubicBezTo>
                        <a:lnTo>
                          <a:pt x="47" y="12"/>
                        </a:lnTo>
                        <a:close/>
                      </a:path>
                    </a:pathLst>
                  </a:custGeom>
                  <a:solidFill>
                    <a:srgbClr val="9CC9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01" name="Freeform 3759">
                    <a:extLst>
                      <a:ext uri="{FF2B5EF4-FFF2-40B4-BE49-F238E27FC236}">
                        <a16:creationId xmlns:a16="http://schemas.microsoft.com/office/drawing/2014/main" id="{1E23B60C-34E4-4566-BA9D-A64937734A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39" y="3426"/>
                    <a:ext cx="33" cy="21"/>
                  </a:xfrm>
                  <a:custGeom>
                    <a:avLst/>
                    <a:gdLst>
                      <a:gd name="T0" fmla="*/ 17 w 21"/>
                      <a:gd name="T1" fmla="*/ 11 h 13"/>
                      <a:gd name="T2" fmla="*/ 1 w 21"/>
                      <a:gd name="T3" fmla="*/ 10 h 13"/>
                      <a:gd name="T4" fmla="*/ 0 w 21"/>
                      <a:gd name="T5" fmla="*/ 6 h 13"/>
                      <a:gd name="T6" fmla="*/ 0 w 21"/>
                      <a:gd name="T7" fmla="*/ 5 h 13"/>
                      <a:gd name="T8" fmla="*/ 0 w 21"/>
                      <a:gd name="T9" fmla="*/ 5 h 13"/>
                      <a:gd name="T10" fmla="*/ 0 w 21"/>
                      <a:gd name="T11" fmla="*/ 4 h 13"/>
                      <a:gd name="T12" fmla="*/ 0 w 21"/>
                      <a:gd name="T13" fmla="*/ 4 h 13"/>
                      <a:gd name="T14" fmla="*/ 1 w 21"/>
                      <a:gd name="T15" fmla="*/ 4 h 13"/>
                      <a:gd name="T16" fmla="*/ 1 w 21"/>
                      <a:gd name="T17" fmla="*/ 4 h 13"/>
                      <a:gd name="T18" fmla="*/ 1 w 21"/>
                      <a:gd name="T19" fmla="*/ 3 h 13"/>
                      <a:gd name="T20" fmla="*/ 1 w 21"/>
                      <a:gd name="T21" fmla="*/ 3 h 13"/>
                      <a:gd name="T22" fmla="*/ 1 w 21"/>
                      <a:gd name="T23" fmla="*/ 3 h 13"/>
                      <a:gd name="T24" fmla="*/ 2 w 21"/>
                      <a:gd name="T25" fmla="*/ 3 h 13"/>
                      <a:gd name="T26" fmla="*/ 2 w 21"/>
                      <a:gd name="T27" fmla="*/ 2 h 13"/>
                      <a:gd name="T28" fmla="*/ 3 w 21"/>
                      <a:gd name="T29" fmla="*/ 2 h 13"/>
                      <a:gd name="T30" fmla="*/ 3 w 21"/>
                      <a:gd name="T31" fmla="*/ 2 h 13"/>
                      <a:gd name="T32" fmla="*/ 4 w 21"/>
                      <a:gd name="T33" fmla="*/ 1 h 13"/>
                      <a:gd name="T34" fmla="*/ 4 w 21"/>
                      <a:gd name="T35" fmla="*/ 1 h 13"/>
                      <a:gd name="T36" fmla="*/ 5 w 21"/>
                      <a:gd name="T37" fmla="*/ 1 h 13"/>
                      <a:gd name="T38" fmla="*/ 6 w 21"/>
                      <a:gd name="T39" fmla="*/ 1 h 13"/>
                      <a:gd name="T40" fmla="*/ 6 w 21"/>
                      <a:gd name="T41" fmla="*/ 1 h 13"/>
                      <a:gd name="T42" fmla="*/ 7 w 21"/>
                      <a:gd name="T43" fmla="*/ 1 h 13"/>
                      <a:gd name="T44" fmla="*/ 7 w 21"/>
                      <a:gd name="T45" fmla="*/ 1 h 13"/>
                      <a:gd name="T46" fmla="*/ 8 w 21"/>
                      <a:gd name="T47" fmla="*/ 1 h 13"/>
                      <a:gd name="T48" fmla="*/ 9 w 21"/>
                      <a:gd name="T49" fmla="*/ 0 h 13"/>
                      <a:gd name="T50" fmla="*/ 9 w 21"/>
                      <a:gd name="T51" fmla="*/ 0 h 13"/>
                      <a:gd name="T52" fmla="*/ 10 w 21"/>
                      <a:gd name="T53" fmla="*/ 0 h 13"/>
                      <a:gd name="T54" fmla="*/ 11 w 21"/>
                      <a:gd name="T55" fmla="*/ 0 h 13"/>
                      <a:gd name="T56" fmla="*/ 11 w 21"/>
                      <a:gd name="T57" fmla="*/ 0 h 13"/>
                      <a:gd name="T58" fmla="*/ 12 w 21"/>
                      <a:gd name="T59" fmla="*/ 0 h 13"/>
                      <a:gd name="T60" fmla="*/ 13 w 21"/>
                      <a:gd name="T61" fmla="*/ 1 h 13"/>
                      <a:gd name="T62" fmla="*/ 13 w 21"/>
                      <a:gd name="T63" fmla="*/ 1 h 13"/>
                      <a:gd name="T64" fmla="*/ 14 w 21"/>
                      <a:gd name="T65" fmla="*/ 1 h 13"/>
                      <a:gd name="T66" fmla="*/ 18 w 21"/>
                      <a:gd name="T67" fmla="*/ 3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21" h="13">
                        <a:moveTo>
                          <a:pt x="19" y="3"/>
                        </a:moveTo>
                        <a:cubicBezTo>
                          <a:pt x="21" y="6"/>
                          <a:pt x="21" y="9"/>
                          <a:pt x="17" y="11"/>
                        </a:cubicBezTo>
                        <a:cubicBezTo>
                          <a:pt x="13" y="13"/>
                          <a:pt x="7" y="13"/>
                          <a:pt x="3" y="11"/>
                        </a:cubicBezTo>
                        <a:cubicBezTo>
                          <a:pt x="2" y="10"/>
                          <a:pt x="2" y="10"/>
                          <a:pt x="1" y="10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0" y="8"/>
                          <a:pt x="0" y="7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3" y="1"/>
                          <a:pt x="13" y="1"/>
                          <a:pt x="13" y="1"/>
                        </a:cubicBezTo>
                        <a:cubicBezTo>
                          <a:pt x="13" y="1"/>
                          <a:pt x="13" y="1"/>
                          <a:pt x="13" y="1"/>
                        </a:cubicBezTo>
                        <a:cubicBezTo>
                          <a:pt x="13" y="1"/>
                          <a:pt x="13" y="1"/>
                          <a:pt x="13" y="1"/>
                        </a:cubicBezTo>
                        <a:cubicBezTo>
                          <a:pt x="13" y="1"/>
                          <a:pt x="13" y="1"/>
                          <a:pt x="13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5" y="1"/>
                          <a:pt x="16" y="2"/>
                          <a:pt x="17" y="2"/>
                        </a:cubicBezTo>
                        <a:cubicBezTo>
                          <a:pt x="18" y="2"/>
                          <a:pt x="18" y="3"/>
                          <a:pt x="18" y="3"/>
                        </a:cubicBezTo>
                        <a:lnTo>
                          <a:pt x="19" y="3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02" name="Rectangle 3760">
                    <a:extLst>
                      <a:ext uri="{FF2B5EF4-FFF2-40B4-BE49-F238E27FC236}">
                        <a16:creationId xmlns:a16="http://schemas.microsoft.com/office/drawing/2014/main" id="{D3047BA6-E1C5-49FF-9E2B-07F809A301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4" y="3445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03" name="Line 3761">
                    <a:extLst>
                      <a:ext uri="{FF2B5EF4-FFF2-40B4-BE49-F238E27FC236}">
                        <a16:creationId xmlns:a16="http://schemas.microsoft.com/office/drawing/2014/main" id="{E5662B5A-E93C-488F-9DD8-A7C1F6980E4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67" y="3445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04" name="Line 3762">
                    <a:extLst>
                      <a:ext uri="{FF2B5EF4-FFF2-40B4-BE49-F238E27FC236}">
                        <a16:creationId xmlns:a16="http://schemas.microsoft.com/office/drawing/2014/main" id="{AE98DACD-0BDF-43E4-B4E3-62BD86D390E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67" y="3445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05" name="Rectangle 3763">
                    <a:extLst>
                      <a:ext uri="{FF2B5EF4-FFF2-40B4-BE49-F238E27FC236}">
                        <a16:creationId xmlns:a16="http://schemas.microsoft.com/office/drawing/2014/main" id="{453E6291-06E4-40A3-A6B9-E7D357F2E2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1" y="3445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06" name="Rectangle 3764">
                    <a:extLst>
                      <a:ext uri="{FF2B5EF4-FFF2-40B4-BE49-F238E27FC236}">
                        <a16:creationId xmlns:a16="http://schemas.microsoft.com/office/drawing/2014/main" id="{F2AC0933-04A9-4CCC-A872-F76E582D36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2" y="3445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07" name="Rectangle 3765">
                    <a:extLst>
                      <a:ext uri="{FF2B5EF4-FFF2-40B4-BE49-F238E27FC236}">
                        <a16:creationId xmlns:a16="http://schemas.microsoft.com/office/drawing/2014/main" id="{5C850D12-5CEC-4BCB-B523-536A7ECE30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4" y="3445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08" name="Rectangle 3766">
                    <a:extLst>
                      <a:ext uri="{FF2B5EF4-FFF2-40B4-BE49-F238E27FC236}">
                        <a16:creationId xmlns:a16="http://schemas.microsoft.com/office/drawing/2014/main" id="{B52696D4-BCA8-4B42-A057-60AB531519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6" y="3447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09" name="Rectangle 3767">
                    <a:extLst>
                      <a:ext uri="{FF2B5EF4-FFF2-40B4-BE49-F238E27FC236}">
                        <a16:creationId xmlns:a16="http://schemas.microsoft.com/office/drawing/2014/main" id="{387CBB86-DB03-411F-B5AC-844C895E8C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4" y="3447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10" name="Rectangle 3768">
                    <a:extLst>
                      <a:ext uri="{FF2B5EF4-FFF2-40B4-BE49-F238E27FC236}">
                        <a16:creationId xmlns:a16="http://schemas.microsoft.com/office/drawing/2014/main" id="{87D78C11-6511-4EA5-8998-E53D550766F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9" y="3447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11" name="Freeform 3769">
                    <a:extLst>
                      <a:ext uri="{FF2B5EF4-FFF2-40B4-BE49-F238E27FC236}">
                        <a16:creationId xmlns:a16="http://schemas.microsoft.com/office/drawing/2014/main" id="{135D87EF-8681-43EB-A352-6199142DD7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61" y="3445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12" name="Rectangle 3770">
                    <a:extLst>
                      <a:ext uri="{FF2B5EF4-FFF2-40B4-BE49-F238E27FC236}">
                        <a16:creationId xmlns:a16="http://schemas.microsoft.com/office/drawing/2014/main" id="{DC66862C-03D1-44D6-A097-542F53B8A7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7" y="3447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13" name="Rectangle 3771">
                    <a:extLst>
                      <a:ext uri="{FF2B5EF4-FFF2-40B4-BE49-F238E27FC236}">
                        <a16:creationId xmlns:a16="http://schemas.microsoft.com/office/drawing/2014/main" id="{3A9F4F66-CD82-42D4-A5CD-7753A1B155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4" y="3447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14" name="Rectangle 3772">
                    <a:extLst>
                      <a:ext uri="{FF2B5EF4-FFF2-40B4-BE49-F238E27FC236}">
                        <a16:creationId xmlns:a16="http://schemas.microsoft.com/office/drawing/2014/main" id="{1110E622-0CD9-49A0-80AA-3F808A3D30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1" y="3448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15" name="Rectangle 3773">
                    <a:extLst>
                      <a:ext uri="{FF2B5EF4-FFF2-40B4-BE49-F238E27FC236}">
                        <a16:creationId xmlns:a16="http://schemas.microsoft.com/office/drawing/2014/main" id="{B1F5DC3C-77B9-405D-BBD5-64A4215C7B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0" y="3450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16" name="Freeform 3774">
                    <a:extLst>
                      <a:ext uri="{FF2B5EF4-FFF2-40B4-BE49-F238E27FC236}">
                        <a16:creationId xmlns:a16="http://schemas.microsoft.com/office/drawing/2014/main" id="{85FDD694-8315-4A4A-9686-CA0CC60B9B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8" y="3450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0 w 1"/>
                      <a:gd name="T5" fmla="*/ 0 h 1"/>
                      <a:gd name="T6" fmla="*/ 1 w 1"/>
                      <a:gd name="T7" fmla="*/ 1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17" name="Rectangle 3775">
                    <a:extLst>
                      <a:ext uri="{FF2B5EF4-FFF2-40B4-BE49-F238E27FC236}">
                        <a16:creationId xmlns:a16="http://schemas.microsoft.com/office/drawing/2014/main" id="{C79ACE2D-1EEB-4A0A-B121-9AE36FF752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3" y="3448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18" name="Rectangle 3776">
                    <a:extLst>
                      <a:ext uri="{FF2B5EF4-FFF2-40B4-BE49-F238E27FC236}">
                        <a16:creationId xmlns:a16="http://schemas.microsoft.com/office/drawing/2014/main" id="{BFE0F5D7-53CC-4B57-A6AC-A64CF689CA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3" y="3453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19" name="Rectangle 3777">
                    <a:extLst>
                      <a:ext uri="{FF2B5EF4-FFF2-40B4-BE49-F238E27FC236}">
                        <a16:creationId xmlns:a16="http://schemas.microsoft.com/office/drawing/2014/main" id="{901870E3-CE63-4F11-9C35-606311ADB8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3" y="3453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20" name="Rectangle 3778">
                    <a:extLst>
                      <a:ext uri="{FF2B5EF4-FFF2-40B4-BE49-F238E27FC236}">
                        <a16:creationId xmlns:a16="http://schemas.microsoft.com/office/drawing/2014/main" id="{E470484C-93CD-4436-BA22-BE9A81654D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7" y="3451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21" name="Rectangle 3779">
                    <a:extLst>
                      <a:ext uri="{FF2B5EF4-FFF2-40B4-BE49-F238E27FC236}">
                        <a16:creationId xmlns:a16="http://schemas.microsoft.com/office/drawing/2014/main" id="{43D1E89D-3EB4-457D-A0A8-BA18DBE4DC0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5" y="3451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22" name="Rectangle 3780">
                    <a:extLst>
                      <a:ext uri="{FF2B5EF4-FFF2-40B4-BE49-F238E27FC236}">
                        <a16:creationId xmlns:a16="http://schemas.microsoft.com/office/drawing/2014/main" id="{ABF01119-1B52-419E-B7E6-8645C51AA9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7" y="3451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23" name="Freeform 3781">
                    <a:extLst>
                      <a:ext uri="{FF2B5EF4-FFF2-40B4-BE49-F238E27FC236}">
                        <a16:creationId xmlns:a16="http://schemas.microsoft.com/office/drawing/2014/main" id="{019D26CF-E7DB-402C-A44D-608A4452FB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3" y="3453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24" name="Rectangle 3782">
                    <a:extLst>
                      <a:ext uri="{FF2B5EF4-FFF2-40B4-BE49-F238E27FC236}">
                        <a16:creationId xmlns:a16="http://schemas.microsoft.com/office/drawing/2014/main" id="{B4F85A9A-AE5F-4139-A608-F824BAC968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2" y="3455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25" name="Freeform 3783">
                    <a:extLst>
                      <a:ext uri="{FF2B5EF4-FFF2-40B4-BE49-F238E27FC236}">
                        <a16:creationId xmlns:a16="http://schemas.microsoft.com/office/drawing/2014/main" id="{33446426-849E-46F8-9F2F-BDDA9D0BDA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67" y="3445"/>
                    <a:ext cx="28" cy="16"/>
                  </a:xfrm>
                  <a:custGeom>
                    <a:avLst/>
                    <a:gdLst>
                      <a:gd name="T0" fmla="*/ 0 w 18"/>
                      <a:gd name="T1" fmla="*/ 0 h 10"/>
                      <a:gd name="T2" fmla="*/ 2 w 18"/>
                      <a:gd name="T3" fmla="*/ 0 h 10"/>
                      <a:gd name="T4" fmla="*/ 2 w 18"/>
                      <a:gd name="T5" fmla="*/ 0 h 10"/>
                      <a:gd name="T6" fmla="*/ 2 w 18"/>
                      <a:gd name="T7" fmla="*/ 0 h 10"/>
                      <a:gd name="T8" fmla="*/ 2 w 18"/>
                      <a:gd name="T9" fmla="*/ 0 h 10"/>
                      <a:gd name="T10" fmla="*/ 3 w 18"/>
                      <a:gd name="T11" fmla="*/ 0 h 10"/>
                      <a:gd name="T12" fmla="*/ 3 w 18"/>
                      <a:gd name="T13" fmla="*/ 0 h 10"/>
                      <a:gd name="T14" fmla="*/ 3 w 18"/>
                      <a:gd name="T15" fmla="*/ 0 h 10"/>
                      <a:gd name="T16" fmla="*/ 4 w 18"/>
                      <a:gd name="T17" fmla="*/ 0 h 10"/>
                      <a:gd name="T18" fmla="*/ 4 w 18"/>
                      <a:gd name="T19" fmla="*/ 0 h 10"/>
                      <a:gd name="T20" fmla="*/ 4 w 18"/>
                      <a:gd name="T21" fmla="*/ 1 h 10"/>
                      <a:gd name="T22" fmla="*/ 5 w 18"/>
                      <a:gd name="T23" fmla="*/ 1 h 10"/>
                      <a:gd name="T24" fmla="*/ 5 w 18"/>
                      <a:gd name="T25" fmla="*/ 1 h 10"/>
                      <a:gd name="T26" fmla="*/ 6 w 18"/>
                      <a:gd name="T27" fmla="*/ 1 h 10"/>
                      <a:gd name="T28" fmla="*/ 6 w 18"/>
                      <a:gd name="T29" fmla="*/ 1 h 10"/>
                      <a:gd name="T30" fmla="*/ 7 w 18"/>
                      <a:gd name="T31" fmla="*/ 1 h 10"/>
                      <a:gd name="T32" fmla="*/ 7 w 18"/>
                      <a:gd name="T33" fmla="*/ 1 h 10"/>
                      <a:gd name="T34" fmla="*/ 8 w 18"/>
                      <a:gd name="T35" fmla="*/ 1 h 10"/>
                      <a:gd name="T36" fmla="*/ 8 w 18"/>
                      <a:gd name="T37" fmla="*/ 1 h 10"/>
                      <a:gd name="T38" fmla="*/ 8 w 18"/>
                      <a:gd name="T39" fmla="*/ 1 h 10"/>
                      <a:gd name="T40" fmla="*/ 9 w 18"/>
                      <a:gd name="T41" fmla="*/ 2 h 10"/>
                      <a:gd name="T42" fmla="*/ 9 w 18"/>
                      <a:gd name="T43" fmla="*/ 2 h 10"/>
                      <a:gd name="T44" fmla="*/ 10 w 18"/>
                      <a:gd name="T45" fmla="*/ 2 h 10"/>
                      <a:gd name="T46" fmla="*/ 10 w 18"/>
                      <a:gd name="T47" fmla="*/ 2 h 10"/>
                      <a:gd name="T48" fmla="*/ 11 w 18"/>
                      <a:gd name="T49" fmla="*/ 3 h 10"/>
                      <a:gd name="T50" fmla="*/ 11 w 18"/>
                      <a:gd name="T51" fmla="*/ 3 h 10"/>
                      <a:gd name="T52" fmla="*/ 12 w 18"/>
                      <a:gd name="T53" fmla="*/ 3 h 10"/>
                      <a:gd name="T54" fmla="*/ 12 w 18"/>
                      <a:gd name="T55" fmla="*/ 3 h 10"/>
                      <a:gd name="T56" fmla="*/ 13 w 18"/>
                      <a:gd name="T57" fmla="*/ 4 h 10"/>
                      <a:gd name="T58" fmla="*/ 13 w 18"/>
                      <a:gd name="T59" fmla="*/ 4 h 10"/>
                      <a:gd name="T60" fmla="*/ 13 w 18"/>
                      <a:gd name="T61" fmla="*/ 4 h 10"/>
                      <a:gd name="T62" fmla="*/ 13 w 18"/>
                      <a:gd name="T63" fmla="*/ 4 h 10"/>
                      <a:gd name="T64" fmla="*/ 14 w 18"/>
                      <a:gd name="T65" fmla="*/ 4 h 10"/>
                      <a:gd name="T66" fmla="*/ 14 w 18"/>
                      <a:gd name="T67" fmla="*/ 4 h 10"/>
                      <a:gd name="T68" fmla="*/ 15 w 18"/>
                      <a:gd name="T69" fmla="*/ 5 h 10"/>
                      <a:gd name="T70" fmla="*/ 15 w 18"/>
                      <a:gd name="T71" fmla="*/ 5 h 10"/>
                      <a:gd name="T72" fmla="*/ 15 w 18"/>
                      <a:gd name="T73" fmla="*/ 5 h 10"/>
                      <a:gd name="T74" fmla="*/ 15 w 18"/>
                      <a:gd name="T75" fmla="*/ 5 h 10"/>
                      <a:gd name="T76" fmla="*/ 15 w 18"/>
                      <a:gd name="T77" fmla="*/ 6 h 10"/>
                      <a:gd name="T78" fmla="*/ 16 w 18"/>
                      <a:gd name="T79" fmla="*/ 6 h 10"/>
                      <a:gd name="T80" fmla="*/ 16 w 18"/>
                      <a:gd name="T81" fmla="*/ 6 h 10"/>
                      <a:gd name="T82" fmla="*/ 16 w 18"/>
                      <a:gd name="T83" fmla="*/ 6 h 10"/>
                      <a:gd name="T84" fmla="*/ 16 w 18"/>
                      <a:gd name="T85" fmla="*/ 7 h 10"/>
                      <a:gd name="T86" fmla="*/ 17 w 18"/>
                      <a:gd name="T87" fmla="*/ 7 h 10"/>
                      <a:gd name="T88" fmla="*/ 17 w 18"/>
                      <a:gd name="T89" fmla="*/ 8 h 10"/>
                      <a:gd name="T90" fmla="*/ 17 w 18"/>
                      <a:gd name="T91" fmla="*/ 8 h 10"/>
                      <a:gd name="T92" fmla="*/ 18 w 18"/>
                      <a:gd name="T93" fmla="*/ 10 h 10"/>
                      <a:gd name="T94" fmla="*/ 0 w 18"/>
                      <a:gd name="T95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8" h="10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1" y="3"/>
                          <a:pt x="11" y="3"/>
                          <a:pt x="11" y="3"/>
                        </a:cubicBezTo>
                        <a:cubicBezTo>
                          <a:pt x="11" y="3"/>
                          <a:pt x="11" y="3"/>
                          <a:pt x="11" y="3"/>
                        </a:cubicBezTo>
                        <a:cubicBezTo>
                          <a:pt x="12" y="3"/>
                          <a:pt x="12" y="3"/>
                          <a:pt x="12" y="3"/>
                        </a:cubicBezTo>
                        <a:cubicBezTo>
                          <a:pt x="12" y="3"/>
                          <a:pt x="12" y="3"/>
                          <a:pt x="12" y="3"/>
                        </a:cubicBezTo>
                        <a:cubicBezTo>
                          <a:pt x="13" y="4"/>
                          <a:pt x="13" y="4"/>
                          <a:pt x="13" y="4"/>
                        </a:cubicBezTo>
                        <a:cubicBezTo>
                          <a:pt x="13" y="4"/>
                          <a:pt x="13" y="4"/>
                          <a:pt x="13" y="4"/>
                        </a:cubicBezTo>
                        <a:cubicBezTo>
                          <a:pt x="13" y="4"/>
                          <a:pt x="13" y="4"/>
                          <a:pt x="13" y="4"/>
                        </a:cubicBezTo>
                        <a:cubicBezTo>
                          <a:pt x="13" y="4"/>
                          <a:pt x="13" y="4"/>
                          <a:pt x="13" y="4"/>
                        </a:cubicBezTo>
                        <a:cubicBezTo>
                          <a:pt x="14" y="4"/>
                          <a:pt x="14" y="4"/>
                          <a:pt x="14" y="4"/>
                        </a:cubicBezTo>
                        <a:cubicBezTo>
                          <a:pt x="14" y="4"/>
                          <a:pt x="14" y="4"/>
                          <a:pt x="14" y="4"/>
                        </a:cubicBezTo>
                        <a:cubicBezTo>
                          <a:pt x="15" y="5"/>
                          <a:pt x="15" y="5"/>
                          <a:pt x="15" y="5"/>
                        </a:cubicBezTo>
                        <a:cubicBezTo>
                          <a:pt x="15" y="5"/>
                          <a:pt x="15" y="5"/>
                          <a:pt x="15" y="5"/>
                        </a:cubicBezTo>
                        <a:cubicBezTo>
                          <a:pt x="15" y="5"/>
                          <a:pt x="15" y="5"/>
                          <a:pt x="15" y="5"/>
                        </a:cubicBezTo>
                        <a:cubicBezTo>
                          <a:pt x="15" y="5"/>
                          <a:pt x="15" y="5"/>
                          <a:pt x="15" y="5"/>
                        </a:cubicBezTo>
                        <a:cubicBezTo>
                          <a:pt x="15" y="6"/>
                          <a:pt x="15" y="6"/>
                          <a:pt x="15" y="6"/>
                        </a:cubicBezTo>
                        <a:cubicBezTo>
                          <a:pt x="16" y="6"/>
                          <a:pt x="16" y="6"/>
                          <a:pt x="16" y="6"/>
                        </a:cubicBezTo>
                        <a:cubicBezTo>
                          <a:pt x="16" y="6"/>
                          <a:pt x="16" y="6"/>
                          <a:pt x="16" y="6"/>
                        </a:cubicBezTo>
                        <a:cubicBezTo>
                          <a:pt x="16" y="6"/>
                          <a:pt x="16" y="6"/>
                          <a:pt x="16" y="6"/>
                        </a:cubicBezTo>
                        <a:cubicBezTo>
                          <a:pt x="16" y="7"/>
                          <a:pt x="16" y="7"/>
                          <a:pt x="16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8"/>
                          <a:pt x="17" y="8"/>
                          <a:pt x="17" y="8"/>
                        </a:cubicBezTo>
                        <a:cubicBezTo>
                          <a:pt x="17" y="8"/>
                          <a:pt x="17" y="8"/>
                          <a:pt x="17" y="8"/>
                        </a:cubicBezTo>
                        <a:cubicBezTo>
                          <a:pt x="18" y="9"/>
                          <a:pt x="18" y="10"/>
                          <a:pt x="18" y="1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26" name="Freeform 3784">
                    <a:extLst>
                      <a:ext uri="{FF2B5EF4-FFF2-40B4-BE49-F238E27FC236}">
                        <a16:creationId xmlns:a16="http://schemas.microsoft.com/office/drawing/2014/main" id="{E11EF2FB-78AA-47ED-A6AB-009A346CB5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3" y="3447"/>
                    <a:ext cx="40" cy="23"/>
                  </a:xfrm>
                  <a:custGeom>
                    <a:avLst/>
                    <a:gdLst>
                      <a:gd name="T0" fmla="*/ 40 w 40"/>
                      <a:gd name="T1" fmla="*/ 0 h 23"/>
                      <a:gd name="T2" fmla="*/ 40 w 40"/>
                      <a:gd name="T3" fmla="*/ 0 h 23"/>
                      <a:gd name="T4" fmla="*/ 0 w 40"/>
                      <a:gd name="T5" fmla="*/ 23 h 23"/>
                      <a:gd name="T6" fmla="*/ 40 w 40"/>
                      <a:gd name="T7" fmla="*/ 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0" h="23">
                        <a:moveTo>
                          <a:pt x="40" y="0"/>
                        </a:moveTo>
                        <a:lnTo>
                          <a:pt x="40" y="0"/>
                        </a:lnTo>
                        <a:lnTo>
                          <a:pt x="0" y="2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5B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27" name="Freeform 3785">
                    <a:extLst>
                      <a:ext uri="{FF2B5EF4-FFF2-40B4-BE49-F238E27FC236}">
                        <a16:creationId xmlns:a16="http://schemas.microsoft.com/office/drawing/2014/main" id="{00CFCA2D-E2CD-49AF-8B7D-4E505BD501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39" y="3461"/>
                    <a:ext cx="16" cy="9"/>
                  </a:xfrm>
                  <a:custGeom>
                    <a:avLst/>
                    <a:gdLst>
                      <a:gd name="T0" fmla="*/ 0 w 16"/>
                      <a:gd name="T1" fmla="*/ 0 h 9"/>
                      <a:gd name="T2" fmla="*/ 16 w 16"/>
                      <a:gd name="T3" fmla="*/ 9 h 9"/>
                      <a:gd name="T4" fmla="*/ 0 w 16"/>
                      <a:gd name="T5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6" h="9">
                        <a:moveTo>
                          <a:pt x="0" y="0"/>
                        </a:moveTo>
                        <a:lnTo>
                          <a:pt x="1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CA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28" name="Freeform 3786">
                    <a:extLst>
                      <a:ext uri="{FF2B5EF4-FFF2-40B4-BE49-F238E27FC236}">
                        <a16:creationId xmlns:a16="http://schemas.microsoft.com/office/drawing/2014/main" id="{27E70F67-CD8A-4A60-815D-DFE330BCAF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4" y="3439"/>
                    <a:ext cx="62" cy="58"/>
                  </a:xfrm>
                  <a:custGeom>
                    <a:avLst/>
                    <a:gdLst>
                      <a:gd name="T0" fmla="*/ 0 w 62"/>
                      <a:gd name="T1" fmla="*/ 38 h 58"/>
                      <a:gd name="T2" fmla="*/ 62 w 62"/>
                      <a:gd name="T3" fmla="*/ 0 h 58"/>
                      <a:gd name="T4" fmla="*/ 62 w 62"/>
                      <a:gd name="T5" fmla="*/ 22 h 58"/>
                      <a:gd name="T6" fmla="*/ 0 w 62"/>
                      <a:gd name="T7" fmla="*/ 58 h 58"/>
                      <a:gd name="T8" fmla="*/ 0 w 62"/>
                      <a:gd name="T9" fmla="*/ 3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2" h="58">
                        <a:moveTo>
                          <a:pt x="0" y="38"/>
                        </a:moveTo>
                        <a:lnTo>
                          <a:pt x="62" y="0"/>
                        </a:lnTo>
                        <a:lnTo>
                          <a:pt x="62" y="22"/>
                        </a:lnTo>
                        <a:lnTo>
                          <a:pt x="0" y="58"/>
                        </a:lnTo>
                        <a:lnTo>
                          <a:pt x="0" y="38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29" name="Freeform 3787">
                    <a:extLst>
                      <a:ext uri="{FF2B5EF4-FFF2-40B4-BE49-F238E27FC236}">
                        <a16:creationId xmlns:a16="http://schemas.microsoft.com/office/drawing/2014/main" id="{BA26B291-E831-447A-AB9C-D087EB07B6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2" y="3393"/>
                    <a:ext cx="140" cy="84"/>
                  </a:xfrm>
                  <a:custGeom>
                    <a:avLst/>
                    <a:gdLst>
                      <a:gd name="T0" fmla="*/ 44 w 90"/>
                      <a:gd name="T1" fmla="*/ 49 h 53"/>
                      <a:gd name="T2" fmla="*/ 68 w 90"/>
                      <a:gd name="T3" fmla="*/ 33 h 53"/>
                      <a:gd name="T4" fmla="*/ 68 w 90"/>
                      <a:gd name="T5" fmla="*/ 32 h 53"/>
                      <a:gd name="T6" fmla="*/ 68 w 90"/>
                      <a:gd name="T7" fmla="*/ 32 h 53"/>
                      <a:gd name="T8" fmla="*/ 67 w 90"/>
                      <a:gd name="T9" fmla="*/ 32 h 53"/>
                      <a:gd name="T10" fmla="*/ 67 w 90"/>
                      <a:gd name="T11" fmla="*/ 32 h 53"/>
                      <a:gd name="T12" fmla="*/ 67 w 90"/>
                      <a:gd name="T13" fmla="*/ 31 h 53"/>
                      <a:gd name="T14" fmla="*/ 67 w 90"/>
                      <a:gd name="T15" fmla="*/ 31 h 53"/>
                      <a:gd name="T16" fmla="*/ 67 w 90"/>
                      <a:gd name="T17" fmla="*/ 30 h 53"/>
                      <a:gd name="T18" fmla="*/ 67 w 90"/>
                      <a:gd name="T19" fmla="*/ 30 h 53"/>
                      <a:gd name="T20" fmla="*/ 67 w 90"/>
                      <a:gd name="T21" fmla="*/ 30 h 53"/>
                      <a:gd name="T22" fmla="*/ 67 w 90"/>
                      <a:gd name="T23" fmla="*/ 29 h 53"/>
                      <a:gd name="T24" fmla="*/ 67 w 90"/>
                      <a:gd name="T25" fmla="*/ 29 h 53"/>
                      <a:gd name="T26" fmla="*/ 67 w 90"/>
                      <a:gd name="T27" fmla="*/ 29 h 53"/>
                      <a:gd name="T28" fmla="*/ 67 w 90"/>
                      <a:gd name="T29" fmla="*/ 29 h 53"/>
                      <a:gd name="T30" fmla="*/ 67 w 90"/>
                      <a:gd name="T31" fmla="*/ 28 h 53"/>
                      <a:gd name="T32" fmla="*/ 67 w 90"/>
                      <a:gd name="T33" fmla="*/ 28 h 53"/>
                      <a:gd name="T34" fmla="*/ 67 w 90"/>
                      <a:gd name="T35" fmla="*/ 28 h 53"/>
                      <a:gd name="T36" fmla="*/ 67 w 90"/>
                      <a:gd name="T37" fmla="*/ 27 h 53"/>
                      <a:gd name="T38" fmla="*/ 67 w 90"/>
                      <a:gd name="T39" fmla="*/ 27 h 53"/>
                      <a:gd name="T40" fmla="*/ 68 w 90"/>
                      <a:gd name="T41" fmla="*/ 27 h 53"/>
                      <a:gd name="T42" fmla="*/ 68 w 90"/>
                      <a:gd name="T43" fmla="*/ 26 h 53"/>
                      <a:gd name="T44" fmla="*/ 68 w 90"/>
                      <a:gd name="T45" fmla="*/ 26 h 53"/>
                      <a:gd name="T46" fmla="*/ 68 w 90"/>
                      <a:gd name="T47" fmla="*/ 26 h 53"/>
                      <a:gd name="T48" fmla="*/ 69 w 90"/>
                      <a:gd name="T49" fmla="*/ 26 h 53"/>
                      <a:gd name="T50" fmla="*/ 69 w 90"/>
                      <a:gd name="T51" fmla="*/ 25 h 53"/>
                      <a:gd name="T52" fmla="*/ 69 w 90"/>
                      <a:gd name="T53" fmla="*/ 25 h 53"/>
                      <a:gd name="T54" fmla="*/ 70 w 90"/>
                      <a:gd name="T55" fmla="*/ 25 h 53"/>
                      <a:gd name="T56" fmla="*/ 70 w 90"/>
                      <a:gd name="T57" fmla="*/ 25 h 53"/>
                      <a:gd name="T58" fmla="*/ 49 w 90"/>
                      <a:gd name="T59" fmla="*/ 12 h 53"/>
                      <a:gd name="T60" fmla="*/ 36 w 90"/>
                      <a:gd name="T61" fmla="*/ 14 h 53"/>
                      <a:gd name="T62" fmla="*/ 32 w 90"/>
                      <a:gd name="T63" fmla="*/ 12 h 53"/>
                      <a:gd name="T64" fmla="*/ 0 w 90"/>
                      <a:gd name="T65" fmla="*/ 24 h 53"/>
                      <a:gd name="T66" fmla="*/ 90 w 90"/>
                      <a:gd name="T67" fmla="*/ 29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90" h="53">
                        <a:moveTo>
                          <a:pt x="50" y="53"/>
                        </a:moveTo>
                        <a:cubicBezTo>
                          <a:pt x="44" y="49"/>
                          <a:pt x="44" y="49"/>
                          <a:pt x="44" y="49"/>
                        </a:cubicBezTo>
                        <a:cubicBezTo>
                          <a:pt x="70" y="34"/>
                          <a:pt x="70" y="34"/>
                          <a:pt x="70" y="34"/>
                        </a:cubicBezTo>
                        <a:cubicBezTo>
                          <a:pt x="69" y="34"/>
                          <a:pt x="69" y="33"/>
                          <a:pt x="68" y="33"/>
                        </a:cubicBezTo>
                        <a:cubicBezTo>
                          <a:pt x="68" y="33"/>
                          <a:pt x="68" y="33"/>
                          <a:pt x="68" y="33"/>
                        </a:cubicBezTo>
                        <a:cubicBezTo>
                          <a:pt x="68" y="32"/>
                          <a:pt x="68" y="32"/>
                          <a:pt x="68" y="32"/>
                        </a:cubicBezTo>
                        <a:cubicBezTo>
                          <a:pt x="68" y="32"/>
                          <a:pt x="68" y="32"/>
                          <a:pt x="68" y="32"/>
                        </a:cubicBezTo>
                        <a:cubicBezTo>
                          <a:pt x="68" y="32"/>
                          <a:pt x="68" y="32"/>
                          <a:pt x="68" y="32"/>
                        </a:cubicBezTo>
                        <a:cubicBezTo>
                          <a:pt x="68" y="32"/>
                          <a:pt x="68" y="32"/>
                          <a:pt x="68" y="32"/>
                        </a:cubicBezTo>
                        <a:cubicBezTo>
                          <a:pt x="67" y="32"/>
                          <a:pt x="67" y="32"/>
                          <a:pt x="67" y="32"/>
                        </a:cubicBezTo>
                        <a:cubicBezTo>
                          <a:pt x="67" y="32"/>
                          <a:pt x="67" y="32"/>
                          <a:pt x="67" y="32"/>
                        </a:cubicBezTo>
                        <a:cubicBezTo>
                          <a:pt x="67" y="32"/>
                          <a:pt x="67" y="32"/>
                          <a:pt x="67" y="32"/>
                        </a:cubicBezTo>
                        <a:cubicBezTo>
                          <a:pt x="67" y="31"/>
                          <a:pt x="67" y="31"/>
                          <a:pt x="67" y="31"/>
                        </a:cubicBezTo>
                        <a:cubicBezTo>
                          <a:pt x="67" y="31"/>
                          <a:pt x="67" y="31"/>
                          <a:pt x="67" y="31"/>
                        </a:cubicBezTo>
                        <a:cubicBezTo>
                          <a:pt x="67" y="31"/>
                          <a:pt x="67" y="31"/>
                          <a:pt x="67" y="31"/>
                        </a:cubicBezTo>
                        <a:cubicBezTo>
                          <a:pt x="67" y="31"/>
                          <a:pt x="67" y="31"/>
                          <a:pt x="67" y="31"/>
                        </a:cubicBezTo>
                        <a:cubicBezTo>
                          <a:pt x="67" y="31"/>
                          <a:pt x="67" y="31"/>
                          <a:pt x="67" y="31"/>
                        </a:cubicBezTo>
                        <a:cubicBezTo>
                          <a:pt x="67" y="30"/>
                          <a:pt x="67" y="30"/>
                          <a:pt x="67" y="30"/>
                        </a:cubicBezTo>
                        <a:cubicBezTo>
                          <a:pt x="67" y="30"/>
                          <a:pt x="67" y="30"/>
                          <a:pt x="67" y="30"/>
                        </a:cubicBezTo>
                        <a:cubicBezTo>
                          <a:pt x="67" y="30"/>
                          <a:pt x="67" y="30"/>
                          <a:pt x="67" y="30"/>
                        </a:cubicBezTo>
                        <a:cubicBezTo>
                          <a:pt x="67" y="30"/>
                          <a:pt x="67" y="30"/>
                          <a:pt x="67" y="30"/>
                        </a:cubicBezTo>
                        <a:cubicBezTo>
                          <a:pt x="67" y="30"/>
                          <a:pt x="67" y="30"/>
                          <a:pt x="67" y="30"/>
                        </a:cubicBezTo>
                        <a:cubicBezTo>
                          <a:pt x="67" y="30"/>
                          <a:pt x="67" y="30"/>
                          <a:pt x="67" y="30"/>
                        </a:cubicBezTo>
                        <a:cubicBezTo>
                          <a:pt x="67" y="29"/>
                          <a:pt x="67" y="29"/>
                          <a:pt x="67" y="29"/>
                        </a:cubicBezTo>
                        <a:cubicBezTo>
                          <a:pt x="67" y="29"/>
                          <a:pt x="67" y="29"/>
                          <a:pt x="67" y="29"/>
                        </a:cubicBezTo>
                        <a:cubicBezTo>
                          <a:pt x="67" y="29"/>
                          <a:pt x="67" y="29"/>
                          <a:pt x="67" y="29"/>
                        </a:cubicBezTo>
                        <a:cubicBezTo>
                          <a:pt x="67" y="29"/>
                          <a:pt x="67" y="29"/>
                          <a:pt x="67" y="29"/>
                        </a:cubicBezTo>
                        <a:cubicBezTo>
                          <a:pt x="67" y="29"/>
                          <a:pt x="67" y="29"/>
                          <a:pt x="67" y="29"/>
                        </a:cubicBezTo>
                        <a:cubicBezTo>
                          <a:pt x="67" y="29"/>
                          <a:pt x="67" y="29"/>
                          <a:pt x="67" y="29"/>
                        </a:cubicBezTo>
                        <a:cubicBezTo>
                          <a:pt x="67" y="29"/>
                          <a:pt x="67" y="29"/>
                          <a:pt x="67" y="29"/>
                        </a:cubicBezTo>
                        <a:cubicBezTo>
                          <a:pt x="67" y="29"/>
                          <a:pt x="67" y="29"/>
                          <a:pt x="67" y="29"/>
                        </a:cubicBezTo>
                        <a:cubicBezTo>
                          <a:pt x="67" y="28"/>
                          <a:pt x="67" y="28"/>
                          <a:pt x="67" y="28"/>
                        </a:cubicBezTo>
                        <a:cubicBezTo>
                          <a:pt x="67" y="28"/>
                          <a:pt x="67" y="28"/>
                          <a:pt x="67" y="28"/>
                        </a:cubicBezTo>
                        <a:cubicBezTo>
                          <a:pt x="67" y="28"/>
                          <a:pt x="67" y="28"/>
                          <a:pt x="67" y="28"/>
                        </a:cubicBezTo>
                        <a:cubicBezTo>
                          <a:pt x="67" y="28"/>
                          <a:pt x="67" y="28"/>
                          <a:pt x="67" y="28"/>
                        </a:cubicBezTo>
                        <a:cubicBezTo>
                          <a:pt x="67" y="28"/>
                          <a:pt x="67" y="28"/>
                          <a:pt x="67" y="28"/>
                        </a:cubicBezTo>
                        <a:cubicBezTo>
                          <a:pt x="67" y="28"/>
                          <a:pt x="67" y="28"/>
                          <a:pt x="67" y="28"/>
                        </a:cubicBezTo>
                        <a:cubicBezTo>
                          <a:pt x="67" y="27"/>
                          <a:pt x="67" y="27"/>
                          <a:pt x="67" y="27"/>
                        </a:cubicBezTo>
                        <a:cubicBezTo>
                          <a:pt x="67" y="27"/>
                          <a:pt x="67" y="27"/>
                          <a:pt x="67" y="27"/>
                        </a:cubicBezTo>
                        <a:cubicBezTo>
                          <a:pt x="67" y="27"/>
                          <a:pt x="67" y="27"/>
                          <a:pt x="67" y="27"/>
                        </a:cubicBezTo>
                        <a:cubicBezTo>
                          <a:pt x="68" y="27"/>
                          <a:pt x="68" y="27"/>
                          <a:pt x="68" y="27"/>
                        </a:cubicBezTo>
                        <a:cubicBezTo>
                          <a:pt x="68" y="27"/>
                          <a:pt x="68" y="27"/>
                          <a:pt x="68" y="27"/>
                        </a:cubicBezTo>
                        <a:cubicBezTo>
                          <a:pt x="68" y="27"/>
                          <a:pt x="68" y="27"/>
                          <a:pt x="68" y="27"/>
                        </a:cubicBezTo>
                        <a:cubicBezTo>
                          <a:pt x="68" y="26"/>
                          <a:pt x="68" y="26"/>
                          <a:pt x="68" y="26"/>
                        </a:cubicBezTo>
                        <a:cubicBezTo>
                          <a:pt x="68" y="26"/>
                          <a:pt x="68" y="26"/>
                          <a:pt x="68" y="26"/>
                        </a:cubicBezTo>
                        <a:cubicBezTo>
                          <a:pt x="68" y="26"/>
                          <a:pt x="68" y="26"/>
                          <a:pt x="68" y="26"/>
                        </a:cubicBezTo>
                        <a:cubicBezTo>
                          <a:pt x="68" y="26"/>
                          <a:pt x="68" y="26"/>
                          <a:pt x="68" y="26"/>
                        </a:cubicBezTo>
                        <a:cubicBezTo>
                          <a:pt x="68" y="26"/>
                          <a:pt x="68" y="26"/>
                          <a:pt x="68" y="26"/>
                        </a:cubicBezTo>
                        <a:cubicBezTo>
                          <a:pt x="68" y="26"/>
                          <a:pt x="68" y="26"/>
                          <a:pt x="68" y="26"/>
                        </a:cubicBezTo>
                        <a:cubicBezTo>
                          <a:pt x="69" y="26"/>
                          <a:pt x="69" y="26"/>
                          <a:pt x="69" y="26"/>
                        </a:cubicBezTo>
                        <a:cubicBezTo>
                          <a:pt x="69" y="26"/>
                          <a:pt x="69" y="26"/>
                          <a:pt x="69" y="26"/>
                        </a:cubicBezTo>
                        <a:cubicBezTo>
                          <a:pt x="69" y="25"/>
                          <a:pt x="69" y="25"/>
                          <a:pt x="69" y="25"/>
                        </a:cubicBezTo>
                        <a:cubicBezTo>
                          <a:pt x="69" y="25"/>
                          <a:pt x="69" y="25"/>
                          <a:pt x="69" y="25"/>
                        </a:cubicBezTo>
                        <a:cubicBezTo>
                          <a:pt x="69" y="25"/>
                          <a:pt x="69" y="25"/>
                          <a:pt x="69" y="25"/>
                        </a:cubicBezTo>
                        <a:cubicBezTo>
                          <a:pt x="69" y="25"/>
                          <a:pt x="69" y="25"/>
                          <a:pt x="69" y="25"/>
                        </a:cubicBezTo>
                        <a:cubicBezTo>
                          <a:pt x="70" y="25"/>
                          <a:pt x="70" y="25"/>
                          <a:pt x="70" y="25"/>
                        </a:cubicBezTo>
                        <a:cubicBezTo>
                          <a:pt x="70" y="25"/>
                          <a:pt x="70" y="25"/>
                          <a:pt x="70" y="25"/>
                        </a:cubicBezTo>
                        <a:cubicBezTo>
                          <a:pt x="70" y="25"/>
                          <a:pt x="70" y="25"/>
                          <a:pt x="70" y="25"/>
                        </a:cubicBezTo>
                        <a:cubicBezTo>
                          <a:pt x="70" y="25"/>
                          <a:pt x="70" y="25"/>
                          <a:pt x="70" y="25"/>
                        </a:cubicBezTo>
                        <a:cubicBezTo>
                          <a:pt x="49" y="12"/>
                          <a:pt x="49" y="12"/>
                          <a:pt x="49" y="12"/>
                        </a:cubicBezTo>
                        <a:cubicBezTo>
                          <a:pt x="47" y="13"/>
                          <a:pt x="44" y="14"/>
                          <a:pt x="42" y="14"/>
                        </a:cubicBezTo>
                        <a:cubicBezTo>
                          <a:pt x="40" y="14"/>
                          <a:pt x="38" y="14"/>
                          <a:pt x="36" y="14"/>
                        </a:cubicBezTo>
                        <a:cubicBezTo>
                          <a:pt x="35" y="13"/>
                          <a:pt x="34" y="13"/>
                          <a:pt x="33" y="13"/>
                        </a:cubicBezTo>
                        <a:cubicBezTo>
                          <a:pt x="32" y="12"/>
                          <a:pt x="32" y="12"/>
                          <a:pt x="32" y="12"/>
                        </a:cubicBezTo>
                        <a:cubicBezTo>
                          <a:pt x="6" y="27"/>
                          <a:pt x="6" y="27"/>
                          <a:pt x="6" y="27"/>
                        </a:cubicBezTo>
                        <a:cubicBezTo>
                          <a:pt x="0" y="24"/>
                          <a:pt x="0" y="24"/>
                          <a:pt x="0" y="24"/>
                        </a:cubicBezTo>
                        <a:cubicBezTo>
                          <a:pt x="41" y="0"/>
                          <a:pt x="41" y="0"/>
                          <a:pt x="41" y="0"/>
                        </a:cubicBezTo>
                        <a:cubicBezTo>
                          <a:pt x="90" y="29"/>
                          <a:pt x="90" y="29"/>
                          <a:pt x="90" y="29"/>
                        </a:cubicBezTo>
                        <a:lnTo>
                          <a:pt x="50" y="53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30" name="Freeform 3788">
                    <a:extLst>
                      <a:ext uri="{FF2B5EF4-FFF2-40B4-BE49-F238E27FC236}">
                        <a16:creationId xmlns:a16="http://schemas.microsoft.com/office/drawing/2014/main" id="{1A16F356-B354-4D48-B171-E64B01DEC2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8" y="3431"/>
                    <a:ext cx="84" cy="49"/>
                  </a:xfrm>
                  <a:custGeom>
                    <a:avLst/>
                    <a:gdLst>
                      <a:gd name="T0" fmla="*/ 16 w 84"/>
                      <a:gd name="T1" fmla="*/ 5 h 49"/>
                      <a:gd name="T2" fmla="*/ 31 w 84"/>
                      <a:gd name="T3" fmla="*/ 14 h 49"/>
                      <a:gd name="T4" fmla="*/ 59 w 84"/>
                      <a:gd name="T5" fmla="*/ 30 h 49"/>
                      <a:gd name="T6" fmla="*/ 75 w 84"/>
                      <a:gd name="T7" fmla="*/ 39 h 49"/>
                      <a:gd name="T8" fmla="*/ 84 w 84"/>
                      <a:gd name="T9" fmla="*/ 46 h 49"/>
                      <a:gd name="T10" fmla="*/ 76 w 84"/>
                      <a:gd name="T11" fmla="*/ 49 h 49"/>
                      <a:gd name="T12" fmla="*/ 0 w 84"/>
                      <a:gd name="T13" fmla="*/ 3 h 49"/>
                      <a:gd name="T14" fmla="*/ 6 w 84"/>
                      <a:gd name="T15" fmla="*/ 0 h 49"/>
                      <a:gd name="T16" fmla="*/ 16 w 84"/>
                      <a:gd name="T17" fmla="*/ 5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4" h="49">
                        <a:moveTo>
                          <a:pt x="16" y="5"/>
                        </a:moveTo>
                        <a:lnTo>
                          <a:pt x="31" y="14"/>
                        </a:lnTo>
                        <a:lnTo>
                          <a:pt x="59" y="30"/>
                        </a:lnTo>
                        <a:lnTo>
                          <a:pt x="75" y="39"/>
                        </a:lnTo>
                        <a:lnTo>
                          <a:pt x="84" y="46"/>
                        </a:lnTo>
                        <a:lnTo>
                          <a:pt x="76" y="49"/>
                        </a:lnTo>
                        <a:lnTo>
                          <a:pt x="0" y="3"/>
                        </a:lnTo>
                        <a:lnTo>
                          <a:pt x="6" y="0"/>
                        </a:lnTo>
                        <a:lnTo>
                          <a:pt x="16" y="5"/>
                        </a:lnTo>
                        <a:close/>
                      </a:path>
                    </a:pathLst>
                  </a:custGeom>
                  <a:solidFill>
                    <a:srgbClr val="B9B49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31" name="Freeform 3789">
                    <a:extLst>
                      <a:ext uri="{FF2B5EF4-FFF2-40B4-BE49-F238E27FC236}">
                        <a16:creationId xmlns:a16="http://schemas.microsoft.com/office/drawing/2014/main" id="{19972774-3665-4E32-B283-2476AEF6E2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2" y="3477"/>
                    <a:ext cx="8" cy="25"/>
                  </a:xfrm>
                  <a:custGeom>
                    <a:avLst/>
                    <a:gdLst>
                      <a:gd name="T0" fmla="*/ 0 w 8"/>
                      <a:gd name="T1" fmla="*/ 3 h 25"/>
                      <a:gd name="T2" fmla="*/ 8 w 8"/>
                      <a:gd name="T3" fmla="*/ 0 h 25"/>
                      <a:gd name="T4" fmla="*/ 8 w 8"/>
                      <a:gd name="T5" fmla="*/ 20 h 25"/>
                      <a:gd name="T6" fmla="*/ 0 w 8"/>
                      <a:gd name="T7" fmla="*/ 25 h 25"/>
                      <a:gd name="T8" fmla="*/ 0 w 8"/>
                      <a:gd name="T9" fmla="*/ 3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" h="25">
                        <a:moveTo>
                          <a:pt x="0" y="3"/>
                        </a:moveTo>
                        <a:lnTo>
                          <a:pt x="8" y="0"/>
                        </a:lnTo>
                        <a:lnTo>
                          <a:pt x="8" y="20"/>
                        </a:lnTo>
                        <a:lnTo>
                          <a:pt x="0" y="25"/>
                        </a:lnTo>
                        <a:lnTo>
                          <a:pt x="0" y="3"/>
                        </a:lnTo>
                        <a:close/>
                      </a:path>
                    </a:pathLst>
                  </a:custGeom>
                  <a:solidFill>
                    <a:srgbClr val="807F6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32" name="Freeform 3790">
                    <a:extLst>
                      <a:ext uri="{FF2B5EF4-FFF2-40B4-BE49-F238E27FC236}">
                        <a16:creationId xmlns:a16="http://schemas.microsoft.com/office/drawing/2014/main" id="{E82DECE3-827B-4FDB-AF48-830A016CEC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8" y="3434"/>
                    <a:ext cx="96" cy="59"/>
                  </a:xfrm>
                  <a:custGeom>
                    <a:avLst/>
                    <a:gdLst>
                      <a:gd name="T0" fmla="*/ 96 w 96"/>
                      <a:gd name="T1" fmla="*/ 46 h 59"/>
                      <a:gd name="T2" fmla="*/ 78 w 96"/>
                      <a:gd name="T3" fmla="*/ 59 h 59"/>
                      <a:gd name="T4" fmla="*/ 0 w 96"/>
                      <a:gd name="T5" fmla="*/ 13 h 59"/>
                      <a:gd name="T6" fmla="*/ 20 w 96"/>
                      <a:gd name="T7" fmla="*/ 0 h 59"/>
                      <a:gd name="T8" fmla="*/ 96 w 96"/>
                      <a:gd name="T9" fmla="*/ 46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59">
                        <a:moveTo>
                          <a:pt x="96" y="46"/>
                        </a:moveTo>
                        <a:lnTo>
                          <a:pt x="78" y="59"/>
                        </a:lnTo>
                        <a:lnTo>
                          <a:pt x="0" y="13"/>
                        </a:lnTo>
                        <a:lnTo>
                          <a:pt x="20" y="0"/>
                        </a:lnTo>
                        <a:lnTo>
                          <a:pt x="96" y="46"/>
                        </a:lnTo>
                        <a:close/>
                      </a:path>
                    </a:pathLst>
                  </a:custGeom>
                  <a:solidFill>
                    <a:srgbClr val="DDDA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33" name="Freeform 3791">
                    <a:extLst>
                      <a:ext uri="{FF2B5EF4-FFF2-40B4-BE49-F238E27FC236}">
                        <a16:creationId xmlns:a16="http://schemas.microsoft.com/office/drawing/2014/main" id="{4AC8DA7E-065D-45C2-95E6-AEDAE39D09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0" y="3480"/>
                    <a:ext cx="18" cy="33"/>
                  </a:xfrm>
                  <a:custGeom>
                    <a:avLst/>
                    <a:gdLst>
                      <a:gd name="T0" fmla="*/ 18 w 18"/>
                      <a:gd name="T1" fmla="*/ 0 h 33"/>
                      <a:gd name="T2" fmla="*/ 18 w 18"/>
                      <a:gd name="T3" fmla="*/ 22 h 33"/>
                      <a:gd name="T4" fmla="*/ 0 w 18"/>
                      <a:gd name="T5" fmla="*/ 33 h 33"/>
                      <a:gd name="T6" fmla="*/ 0 w 18"/>
                      <a:gd name="T7" fmla="*/ 13 h 33"/>
                      <a:gd name="T8" fmla="*/ 18 w 18"/>
                      <a:gd name="T9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" h="33">
                        <a:moveTo>
                          <a:pt x="18" y="0"/>
                        </a:moveTo>
                        <a:lnTo>
                          <a:pt x="18" y="22"/>
                        </a:lnTo>
                        <a:lnTo>
                          <a:pt x="0" y="33"/>
                        </a:lnTo>
                        <a:lnTo>
                          <a:pt x="0" y="13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8A897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34" name="Rectangle 3792">
                    <a:extLst>
                      <a:ext uri="{FF2B5EF4-FFF2-40B4-BE49-F238E27FC236}">
                        <a16:creationId xmlns:a16="http://schemas.microsoft.com/office/drawing/2014/main" id="{6AA1C23A-53FB-437F-8C5B-87218E21D72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9" y="3481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35" name="Rectangle 3793">
                    <a:extLst>
                      <a:ext uri="{FF2B5EF4-FFF2-40B4-BE49-F238E27FC236}">
                        <a16:creationId xmlns:a16="http://schemas.microsoft.com/office/drawing/2014/main" id="{8C3AF6C1-3DD2-4A0F-8251-77C3EFFEFB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3" y="3485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36" name="Rectangle 3794">
                    <a:extLst>
                      <a:ext uri="{FF2B5EF4-FFF2-40B4-BE49-F238E27FC236}">
                        <a16:creationId xmlns:a16="http://schemas.microsoft.com/office/drawing/2014/main" id="{A5FB17D4-55A3-4124-B07D-3AD15038F8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1" y="3486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37" name="Rectangle 3795">
                    <a:extLst>
                      <a:ext uri="{FF2B5EF4-FFF2-40B4-BE49-F238E27FC236}">
                        <a16:creationId xmlns:a16="http://schemas.microsoft.com/office/drawing/2014/main" id="{C9368BE0-9E5A-4616-9A53-61E84A93AC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485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38" name="Rectangle 3796">
                    <a:extLst>
                      <a:ext uri="{FF2B5EF4-FFF2-40B4-BE49-F238E27FC236}">
                        <a16:creationId xmlns:a16="http://schemas.microsoft.com/office/drawing/2014/main" id="{173C3A59-3C64-4C68-98C9-15A5D4EC12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6" y="3483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39" name="Rectangle 3797">
                    <a:extLst>
                      <a:ext uri="{FF2B5EF4-FFF2-40B4-BE49-F238E27FC236}">
                        <a16:creationId xmlns:a16="http://schemas.microsoft.com/office/drawing/2014/main" id="{E3BF9645-8A52-41C3-B705-0447AA479D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485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40" name="Freeform 3798">
                    <a:extLst>
                      <a:ext uri="{FF2B5EF4-FFF2-40B4-BE49-F238E27FC236}">
                        <a16:creationId xmlns:a16="http://schemas.microsoft.com/office/drawing/2014/main" id="{B4C4B613-D83A-4556-9298-066BA189E5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3" y="3486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41" name="Rectangle 3799">
                    <a:extLst>
                      <a:ext uri="{FF2B5EF4-FFF2-40B4-BE49-F238E27FC236}">
                        <a16:creationId xmlns:a16="http://schemas.microsoft.com/office/drawing/2014/main" id="{4DB1DD06-78AB-49AC-ABC3-56D035A2BC5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3" y="3485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42" name="Rectangle 3800">
                    <a:extLst>
                      <a:ext uri="{FF2B5EF4-FFF2-40B4-BE49-F238E27FC236}">
                        <a16:creationId xmlns:a16="http://schemas.microsoft.com/office/drawing/2014/main" id="{E2959373-1A94-42E5-BC6F-F120EEBC70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7" y="3483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43" name="Line 3801">
                    <a:extLst>
                      <a:ext uri="{FF2B5EF4-FFF2-40B4-BE49-F238E27FC236}">
                        <a16:creationId xmlns:a16="http://schemas.microsoft.com/office/drawing/2014/main" id="{1CF41402-DDCA-4CC8-92FB-C4F408F4F30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01" y="3466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44" name="Line 3802">
                    <a:extLst>
                      <a:ext uri="{FF2B5EF4-FFF2-40B4-BE49-F238E27FC236}">
                        <a16:creationId xmlns:a16="http://schemas.microsoft.com/office/drawing/2014/main" id="{A25C9F9F-A62C-46EE-BC94-E7C5B8DA10E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01" y="3466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45" name="Freeform 3803">
                    <a:extLst>
                      <a:ext uri="{FF2B5EF4-FFF2-40B4-BE49-F238E27FC236}">
                        <a16:creationId xmlns:a16="http://schemas.microsoft.com/office/drawing/2014/main" id="{C3CE2A0A-48B4-4A7B-9DB5-586DCA04AA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1" y="346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46" name="Freeform 3804">
                    <a:extLst>
                      <a:ext uri="{FF2B5EF4-FFF2-40B4-BE49-F238E27FC236}">
                        <a16:creationId xmlns:a16="http://schemas.microsoft.com/office/drawing/2014/main" id="{4DA67192-9AD2-47C1-B82F-DEF9F54540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9" y="346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47" name="Freeform 3805">
                    <a:extLst>
                      <a:ext uri="{FF2B5EF4-FFF2-40B4-BE49-F238E27FC236}">
                        <a16:creationId xmlns:a16="http://schemas.microsoft.com/office/drawing/2014/main" id="{2490BBC2-98F4-4938-96DB-60008861AE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9" y="3466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48" name="Rectangle 3806">
                    <a:extLst>
                      <a:ext uri="{FF2B5EF4-FFF2-40B4-BE49-F238E27FC236}">
                        <a16:creationId xmlns:a16="http://schemas.microsoft.com/office/drawing/2014/main" id="{E0A705F2-03D9-4192-B282-BC4F7E9B30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7" y="3478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49" name="Freeform 3807">
                    <a:extLst>
                      <a:ext uri="{FF2B5EF4-FFF2-40B4-BE49-F238E27FC236}">
                        <a16:creationId xmlns:a16="http://schemas.microsoft.com/office/drawing/2014/main" id="{2A159FDD-E03D-4E56-A216-0BF1C141D1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9" y="3467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2 h 2"/>
                      <a:gd name="T3" fmla="*/ 0 h 2"/>
                      <a:gd name="T4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50" name="Rectangle 3808">
                    <a:extLst>
                      <a:ext uri="{FF2B5EF4-FFF2-40B4-BE49-F238E27FC236}">
                        <a16:creationId xmlns:a16="http://schemas.microsoft.com/office/drawing/2014/main" id="{450AB343-CEAA-45B7-93C0-DCE4B8E016F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0" y="3477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51" name="Freeform 3809">
                    <a:extLst>
                      <a:ext uri="{FF2B5EF4-FFF2-40B4-BE49-F238E27FC236}">
                        <a16:creationId xmlns:a16="http://schemas.microsoft.com/office/drawing/2014/main" id="{EEB4CD22-797C-424A-A311-057033ACD9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8" y="347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52" name="Freeform 3810">
                    <a:extLst>
                      <a:ext uri="{FF2B5EF4-FFF2-40B4-BE49-F238E27FC236}">
                        <a16:creationId xmlns:a16="http://schemas.microsoft.com/office/drawing/2014/main" id="{2E488134-C2FE-404F-9516-80BAD900E2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8" y="347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53" name="Rectangle 3811">
                    <a:extLst>
                      <a:ext uri="{FF2B5EF4-FFF2-40B4-BE49-F238E27FC236}">
                        <a16:creationId xmlns:a16="http://schemas.microsoft.com/office/drawing/2014/main" id="{7CBE0939-7634-42BF-AAF1-922D50D2EB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9" y="3478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54" name="Line 3812">
                    <a:extLst>
                      <a:ext uri="{FF2B5EF4-FFF2-40B4-BE49-F238E27FC236}">
                        <a16:creationId xmlns:a16="http://schemas.microsoft.com/office/drawing/2014/main" id="{9593FD73-1C88-461C-BBC4-1B6A8222433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01" y="3466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55" name="Line 3813">
                    <a:extLst>
                      <a:ext uri="{FF2B5EF4-FFF2-40B4-BE49-F238E27FC236}">
                        <a16:creationId xmlns:a16="http://schemas.microsoft.com/office/drawing/2014/main" id="{7D25909C-3BD2-47FD-8C85-9C1E59F6BE6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01" y="3466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56" name="Freeform 3814">
                    <a:extLst>
                      <a:ext uri="{FF2B5EF4-FFF2-40B4-BE49-F238E27FC236}">
                        <a16:creationId xmlns:a16="http://schemas.microsoft.com/office/drawing/2014/main" id="{6BD6374B-1EEB-4DE8-8621-D9BB83E8A3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1" y="346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57" name="Rectangle 3815">
                    <a:extLst>
                      <a:ext uri="{FF2B5EF4-FFF2-40B4-BE49-F238E27FC236}">
                        <a16:creationId xmlns:a16="http://schemas.microsoft.com/office/drawing/2014/main" id="{A1F18D69-D29E-4FF2-8358-66ABCB3C13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9" y="3467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58" name="Freeform 3816">
                    <a:extLst>
                      <a:ext uri="{FF2B5EF4-FFF2-40B4-BE49-F238E27FC236}">
                        <a16:creationId xmlns:a16="http://schemas.microsoft.com/office/drawing/2014/main" id="{41D95C0E-7C39-41C2-A279-EAF8B5029C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9" y="346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59" name="Rectangle 3817">
                    <a:extLst>
                      <a:ext uri="{FF2B5EF4-FFF2-40B4-BE49-F238E27FC236}">
                        <a16:creationId xmlns:a16="http://schemas.microsoft.com/office/drawing/2014/main" id="{7520C15A-6009-48CC-A255-F87CA7F3E1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9" y="3467"/>
                    <a:ext cx="1" cy="2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60" name="Rectangle 3818">
                    <a:extLst>
                      <a:ext uri="{FF2B5EF4-FFF2-40B4-BE49-F238E27FC236}">
                        <a16:creationId xmlns:a16="http://schemas.microsoft.com/office/drawing/2014/main" id="{F4ABF6BA-0FEE-41A4-BD29-D32406B065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8" y="3470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61" name="Rectangle 3819">
                    <a:extLst>
                      <a:ext uri="{FF2B5EF4-FFF2-40B4-BE49-F238E27FC236}">
                        <a16:creationId xmlns:a16="http://schemas.microsoft.com/office/drawing/2014/main" id="{B88FB6BA-F9A9-4912-B9B0-592C3F5F5AC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485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62" name="Rectangle 3820">
                    <a:extLst>
                      <a:ext uri="{FF2B5EF4-FFF2-40B4-BE49-F238E27FC236}">
                        <a16:creationId xmlns:a16="http://schemas.microsoft.com/office/drawing/2014/main" id="{F91B4ADD-3591-4432-9689-9341C5CA5B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4" y="348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63" name="Line 3821">
                    <a:extLst>
                      <a:ext uri="{FF2B5EF4-FFF2-40B4-BE49-F238E27FC236}">
                        <a16:creationId xmlns:a16="http://schemas.microsoft.com/office/drawing/2014/main" id="{3B0DC636-224F-4B43-8250-7C990136CAB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57" y="3480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464" name="Line 3822">
                    <a:extLst>
                      <a:ext uri="{FF2B5EF4-FFF2-40B4-BE49-F238E27FC236}">
                        <a16:creationId xmlns:a16="http://schemas.microsoft.com/office/drawing/2014/main" id="{895D3316-3ED7-49C1-A474-23EB623679E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57" y="3480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54" name="Group 4024">
                  <a:extLst>
                    <a:ext uri="{FF2B5EF4-FFF2-40B4-BE49-F238E27FC236}">
                      <a16:creationId xmlns:a16="http://schemas.microsoft.com/office/drawing/2014/main" id="{13FE55AC-4E54-41CD-B2F7-CB679EB3E92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217988" y="5386388"/>
                  <a:ext cx="301625" cy="198438"/>
                  <a:chOff x="-2657" y="3393"/>
                  <a:chExt cx="190" cy="125"/>
                </a:xfrm>
              </p:grpSpPr>
              <p:sp>
                <p:nvSpPr>
                  <p:cNvPr id="2065" name="Rectangle 3824">
                    <a:extLst>
                      <a:ext uri="{FF2B5EF4-FFF2-40B4-BE49-F238E27FC236}">
                        <a16:creationId xmlns:a16="http://schemas.microsoft.com/office/drawing/2014/main" id="{8D7E4511-D3D0-4FE9-B451-E486E77959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4" y="3483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66" name="Rectangle 3825">
                    <a:extLst>
                      <a:ext uri="{FF2B5EF4-FFF2-40B4-BE49-F238E27FC236}">
                        <a16:creationId xmlns:a16="http://schemas.microsoft.com/office/drawing/2014/main" id="{1FF7BE90-9BCD-4C82-B9A7-BD388F1DEA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5" y="348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67" name="Freeform 3826">
                    <a:extLst>
                      <a:ext uri="{FF2B5EF4-FFF2-40B4-BE49-F238E27FC236}">
                        <a16:creationId xmlns:a16="http://schemas.microsoft.com/office/drawing/2014/main" id="{08CF230C-CA34-40BC-8CA1-68B1F3F105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7" y="3480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68" name="Rectangle 3827">
                    <a:extLst>
                      <a:ext uri="{FF2B5EF4-FFF2-40B4-BE49-F238E27FC236}">
                        <a16:creationId xmlns:a16="http://schemas.microsoft.com/office/drawing/2014/main" id="{D5F3EDE6-5D00-408F-A433-C9694ACBBE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5" y="3480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69" name="Freeform 3828">
                    <a:extLst>
                      <a:ext uri="{FF2B5EF4-FFF2-40B4-BE49-F238E27FC236}">
                        <a16:creationId xmlns:a16="http://schemas.microsoft.com/office/drawing/2014/main" id="{6B4D615A-1CD9-4E6A-B0F6-B1161CCB7A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2" y="3486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70" name="Rectangle 3829">
                    <a:extLst>
                      <a:ext uri="{FF2B5EF4-FFF2-40B4-BE49-F238E27FC236}">
                        <a16:creationId xmlns:a16="http://schemas.microsoft.com/office/drawing/2014/main" id="{344DDAB4-FCAB-4D2C-BDEE-BD13573911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485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71" name="Freeform 3830">
                    <a:extLst>
                      <a:ext uri="{FF2B5EF4-FFF2-40B4-BE49-F238E27FC236}">
                        <a16:creationId xmlns:a16="http://schemas.microsoft.com/office/drawing/2014/main" id="{859D4706-20D4-48F9-9A5D-E43D029502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4" y="348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72" name="Rectangle 3831">
                    <a:extLst>
                      <a:ext uri="{FF2B5EF4-FFF2-40B4-BE49-F238E27FC236}">
                        <a16:creationId xmlns:a16="http://schemas.microsoft.com/office/drawing/2014/main" id="{1496D054-972A-4BDE-8D4B-4059ADCFEEA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485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73" name="Rectangle 3832">
                    <a:extLst>
                      <a:ext uri="{FF2B5EF4-FFF2-40B4-BE49-F238E27FC236}">
                        <a16:creationId xmlns:a16="http://schemas.microsoft.com/office/drawing/2014/main" id="{A3722154-F452-4701-B3F8-A6BD61CD22F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483"/>
                    <a:ext cx="1" cy="2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74" name="Rectangle 3833">
                    <a:extLst>
                      <a:ext uri="{FF2B5EF4-FFF2-40B4-BE49-F238E27FC236}">
                        <a16:creationId xmlns:a16="http://schemas.microsoft.com/office/drawing/2014/main" id="{C22A228F-F57A-4744-B5E3-AC6B2AE319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9" y="3485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75" name="Rectangle 3834">
                    <a:extLst>
                      <a:ext uri="{FF2B5EF4-FFF2-40B4-BE49-F238E27FC236}">
                        <a16:creationId xmlns:a16="http://schemas.microsoft.com/office/drawing/2014/main" id="{FE5A80AC-5032-45B8-991D-E628494BB3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6" y="3483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76" name="Rectangle 3835">
                    <a:extLst>
                      <a:ext uri="{FF2B5EF4-FFF2-40B4-BE49-F238E27FC236}">
                        <a16:creationId xmlns:a16="http://schemas.microsoft.com/office/drawing/2014/main" id="{FBA78CB6-0EC8-44EB-8899-75C5E5E1AE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1" y="348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77" name="Freeform 3836">
                    <a:extLst>
                      <a:ext uri="{FF2B5EF4-FFF2-40B4-BE49-F238E27FC236}">
                        <a16:creationId xmlns:a16="http://schemas.microsoft.com/office/drawing/2014/main" id="{3A23CCDF-D06D-47E3-9B69-45E952FF27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1" y="3486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78" name="Freeform 3837">
                    <a:extLst>
                      <a:ext uri="{FF2B5EF4-FFF2-40B4-BE49-F238E27FC236}">
                        <a16:creationId xmlns:a16="http://schemas.microsoft.com/office/drawing/2014/main" id="{B083E2BA-1FA6-40F6-9E67-C3838F350A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29" y="3483"/>
                    <a:ext cx="2" cy="2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79" name="Freeform 3838">
                    <a:extLst>
                      <a:ext uri="{FF2B5EF4-FFF2-40B4-BE49-F238E27FC236}">
                        <a16:creationId xmlns:a16="http://schemas.microsoft.com/office/drawing/2014/main" id="{086B7524-0766-4E54-AFC3-747CDD4BEB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9" y="3478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80" name="Freeform 3839">
                    <a:extLst>
                      <a:ext uri="{FF2B5EF4-FFF2-40B4-BE49-F238E27FC236}">
                        <a16:creationId xmlns:a16="http://schemas.microsoft.com/office/drawing/2014/main" id="{8BA422BF-43C5-4F21-9619-F4676B28ED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0" y="3477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0 w 1"/>
                      <a:gd name="T5" fmla="*/ 0 h 1"/>
                      <a:gd name="T6" fmla="*/ 1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lnTo>
                          <a:pt x="1" y="1"/>
                        </a:lnTo>
                        <a:lnTo>
                          <a:pt x="0" y="0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81" name="Freeform 3840">
                    <a:extLst>
                      <a:ext uri="{FF2B5EF4-FFF2-40B4-BE49-F238E27FC236}">
                        <a16:creationId xmlns:a16="http://schemas.microsoft.com/office/drawing/2014/main" id="{92AC20B9-8E5C-46BF-A2D7-025B605512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0" y="347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82" name="Freeform 3841">
                    <a:extLst>
                      <a:ext uri="{FF2B5EF4-FFF2-40B4-BE49-F238E27FC236}">
                        <a16:creationId xmlns:a16="http://schemas.microsoft.com/office/drawing/2014/main" id="{A94527BE-FF54-49E2-A16D-6EA30FB23A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7" y="3478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83" name="Freeform 3842">
                    <a:extLst>
                      <a:ext uri="{FF2B5EF4-FFF2-40B4-BE49-F238E27FC236}">
                        <a16:creationId xmlns:a16="http://schemas.microsoft.com/office/drawing/2014/main" id="{8E061114-632F-4457-8146-D2C0B2FF6F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7" y="347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84" name="Freeform 3843">
                    <a:extLst>
                      <a:ext uri="{FF2B5EF4-FFF2-40B4-BE49-F238E27FC236}">
                        <a16:creationId xmlns:a16="http://schemas.microsoft.com/office/drawing/2014/main" id="{01E9976E-B542-48B2-9E53-F4A42C2814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1" y="3466"/>
                    <a:ext cx="28" cy="15"/>
                  </a:xfrm>
                  <a:custGeom>
                    <a:avLst/>
                    <a:gdLst>
                      <a:gd name="T0" fmla="*/ 10 w 18"/>
                      <a:gd name="T1" fmla="*/ 8 h 10"/>
                      <a:gd name="T2" fmla="*/ 9 w 18"/>
                      <a:gd name="T3" fmla="*/ 8 h 10"/>
                      <a:gd name="T4" fmla="*/ 9 w 18"/>
                      <a:gd name="T5" fmla="*/ 8 h 10"/>
                      <a:gd name="T6" fmla="*/ 9 w 18"/>
                      <a:gd name="T7" fmla="*/ 8 h 10"/>
                      <a:gd name="T8" fmla="*/ 8 w 18"/>
                      <a:gd name="T9" fmla="*/ 8 h 10"/>
                      <a:gd name="T10" fmla="*/ 8 w 18"/>
                      <a:gd name="T11" fmla="*/ 8 h 10"/>
                      <a:gd name="T12" fmla="*/ 7 w 18"/>
                      <a:gd name="T13" fmla="*/ 7 h 10"/>
                      <a:gd name="T14" fmla="*/ 7 w 18"/>
                      <a:gd name="T15" fmla="*/ 7 h 10"/>
                      <a:gd name="T16" fmla="*/ 7 w 18"/>
                      <a:gd name="T17" fmla="*/ 7 h 10"/>
                      <a:gd name="T18" fmla="*/ 6 w 18"/>
                      <a:gd name="T19" fmla="*/ 7 h 10"/>
                      <a:gd name="T20" fmla="*/ 5 w 18"/>
                      <a:gd name="T21" fmla="*/ 6 h 10"/>
                      <a:gd name="T22" fmla="*/ 2 w 18"/>
                      <a:gd name="T23" fmla="*/ 3 h 10"/>
                      <a:gd name="T24" fmla="*/ 2 w 18"/>
                      <a:gd name="T25" fmla="*/ 3 h 10"/>
                      <a:gd name="T26" fmla="*/ 2 w 18"/>
                      <a:gd name="T27" fmla="*/ 3 h 10"/>
                      <a:gd name="T28" fmla="*/ 2 w 18"/>
                      <a:gd name="T29" fmla="*/ 3 h 10"/>
                      <a:gd name="T30" fmla="*/ 1 w 18"/>
                      <a:gd name="T31" fmla="*/ 2 h 10"/>
                      <a:gd name="T32" fmla="*/ 1 w 18"/>
                      <a:gd name="T33" fmla="*/ 2 h 10"/>
                      <a:gd name="T34" fmla="*/ 1 w 18"/>
                      <a:gd name="T35" fmla="*/ 1 h 10"/>
                      <a:gd name="T36" fmla="*/ 1 w 18"/>
                      <a:gd name="T37" fmla="*/ 1 h 10"/>
                      <a:gd name="T38" fmla="*/ 1 w 18"/>
                      <a:gd name="T39" fmla="*/ 1 h 10"/>
                      <a:gd name="T40" fmla="*/ 1 w 18"/>
                      <a:gd name="T41" fmla="*/ 1 h 10"/>
                      <a:gd name="T42" fmla="*/ 1 w 18"/>
                      <a:gd name="T43" fmla="*/ 1 h 10"/>
                      <a:gd name="T44" fmla="*/ 1 w 18"/>
                      <a:gd name="T45" fmla="*/ 0 h 10"/>
                      <a:gd name="T46" fmla="*/ 0 w 18"/>
                      <a:gd name="T47" fmla="*/ 0 h 10"/>
                      <a:gd name="T48" fmla="*/ 0 w 18"/>
                      <a:gd name="T49" fmla="*/ 0 h 10"/>
                      <a:gd name="T50" fmla="*/ 0 w 18"/>
                      <a:gd name="T51" fmla="*/ 0 h 10"/>
                      <a:gd name="T52" fmla="*/ 18 w 18"/>
                      <a:gd name="T53" fmla="*/ 10 h 10"/>
                      <a:gd name="T54" fmla="*/ 17 w 18"/>
                      <a:gd name="T55" fmla="*/ 10 h 10"/>
                      <a:gd name="T56" fmla="*/ 10 w 18"/>
                      <a:gd name="T57" fmla="*/ 8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18" h="10">
                        <a:moveTo>
                          <a:pt x="10" y="8"/>
                        </a:move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6"/>
                          <a:pt x="5" y="6"/>
                          <a:pt x="5" y="6"/>
                        </a:cubicBezTo>
                        <a:cubicBezTo>
                          <a:pt x="4" y="5"/>
                          <a:pt x="3" y="4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8" y="10"/>
                          <a:pt x="18" y="10"/>
                          <a:pt x="18" y="10"/>
                        </a:cubicBezTo>
                        <a:cubicBezTo>
                          <a:pt x="17" y="10"/>
                          <a:pt x="17" y="10"/>
                          <a:pt x="17" y="10"/>
                        </a:cubicBezTo>
                        <a:cubicBezTo>
                          <a:pt x="15" y="10"/>
                          <a:pt x="12" y="9"/>
                          <a:pt x="10" y="8"/>
                        </a:cubicBez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85" name="Freeform 3844">
                    <a:extLst>
                      <a:ext uri="{FF2B5EF4-FFF2-40B4-BE49-F238E27FC236}">
                        <a16:creationId xmlns:a16="http://schemas.microsoft.com/office/drawing/2014/main" id="{4D86BA13-4D79-4158-B2BB-5DC11CDA65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7" y="348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86" name="Freeform 3845">
                    <a:extLst>
                      <a:ext uri="{FF2B5EF4-FFF2-40B4-BE49-F238E27FC236}">
                        <a16:creationId xmlns:a16="http://schemas.microsoft.com/office/drawing/2014/main" id="{32CFF785-9CA1-4A7D-BF29-BA718A4204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5" y="3481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  <a:gd name="T4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87" name="Rectangle 3846">
                    <a:extLst>
                      <a:ext uri="{FF2B5EF4-FFF2-40B4-BE49-F238E27FC236}">
                        <a16:creationId xmlns:a16="http://schemas.microsoft.com/office/drawing/2014/main" id="{8D144EBB-7FF2-46CE-BDB7-B8D8DC7443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5" y="348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88" name="Rectangle 3847">
                    <a:extLst>
                      <a:ext uri="{FF2B5EF4-FFF2-40B4-BE49-F238E27FC236}">
                        <a16:creationId xmlns:a16="http://schemas.microsoft.com/office/drawing/2014/main" id="{3B8B93D6-223D-45F3-A081-4FB1FA6976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5" y="3481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89" name="Rectangle 3848">
                    <a:extLst>
                      <a:ext uri="{FF2B5EF4-FFF2-40B4-BE49-F238E27FC236}">
                        <a16:creationId xmlns:a16="http://schemas.microsoft.com/office/drawing/2014/main" id="{35E908D9-9FE3-44F0-8B5D-70150FE4767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7" y="348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90" name="Freeform 3849">
                    <a:extLst>
                      <a:ext uri="{FF2B5EF4-FFF2-40B4-BE49-F238E27FC236}">
                        <a16:creationId xmlns:a16="http://schemas.microsoft.com/office/drawing/2014/main" id="{A823B8BC-71A1-4121-A8B3-5E9B3A5BA1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4" y="348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91" name="Rectangle 3850">
                    <a:extLst>
                      <a:ext uri="{FF2B5EF4-FFF2-40B4-BE49-F238E27FC236}">
                        <a16:creationId xmlns:a16="http://schemas.microsoft.com/office/drawing/2014/main" id="{8D4FC3EF-B9CF-47EA-B860-50FE945F04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4" y="3481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92" name="Rectangle 3851">
                    <a:extLst>
                      <a:ext uri="{FF2B5EF4-FFF2-40B4-BE49-F238E27FC236}">
                        <a16:creationId xmlns:a16="http://schemas.microsoft.com/office/drawing/2014/main" id="{D24CF762-360F-458D-896F-235DF37013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4" y="3481"/>
                    <a:ext cx="1" cy="2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93" name="Rectangle 3852">
                    <a:extLst>
                      <a:ext uri="{FF2B5EF4-FFF2-40B4-BE49-F238E27FC236}">
                        <a16:creationId xmlns:a16="http://schemas.microsoft.com/office/drawing/2014/main" id="{0E4916E1-96A0-4800-8105-A1B97556B2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483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94" name="Rectangle 3853">
                    <a:extLst>
                      <a:ext uri="{FF2B5EF4-FFF2-40B4-BE49-F238E27FC236}">
                        <a16:creationId xmlns:a16="http://schemas.microsoft.com/office/drawing/2014/main" id="{43B3402A-6CC9-4ADE-B2D4-1F0F4537FE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485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95" name="Freeform 3854">
                    <a:extLst>
                      <a:ext uri="{FF2B5EF4-FFF2-40B4-BE49-F238E27FC236}">
                        <a16:creationId xmlns:a16="http://schemas.microsoft.com/office/drawing/2014/main" id="{9EDDCA8F-33EF-41A2-90EF-617EF60A7E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2" y="3489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96" name="Rectangle 3855">
                    <a:extLst>
                      <a:ext uri="{FF2B5EF4-FFF2-40B4-BE49-F238E27FC236}">
                        <a16:creationId xmlns:a16="http://schemas.microsoft.com/office/drawing/2014/main" id="{CBDB3909-A0ED-4A8C-BA8E-4220C4374F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485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97" name="Rectangle 3856">
                    <a:extLst>
                      <a:ext uri="{FF2B5EF4-FFF2-40B4-BE49-F238E27FC236}">
                        <a16:creationId xmlns:a16="http://schemas.microsoft.com/office/drawing/2014/main" id="{8AF03E4F-5B80-4FB1-A09D-876C444D54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485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98" name="Rectangle 3857">
                    <a:extLst>
                      <a:ext uri="{FF2B5EF4-FFF2-40B4-BE49-F238E27FC236}">
                        <a16:creationId xmlns:a16="http://schemas.microsoft.com/office/drawing/2014/main" id="{167F80CC-A4C8-4526-9C37-72B8077793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485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99" name="Rectangle 3858">
                    <a:extLst>
                      <a:ext uri="{FF2B5EF4-FFF2-40B4-BE49-F238E27FC236}">
                        <a16:creationId xmlns:a16="http://schemas.microsoft.com/office/drawing/2014/main" id="{A7CF8AC5-E18F-45BB-BA61-6DE95DD1DC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486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00" name="Rectangle 3859">
                    <a:extLst>
                      <a:ext uri="{FF2B5EF4-FFF2-40B4-BE49-F238E27FC236}">
                        <a16:creationId xmlns:a16="http://schemas.microsoft.com/office/drawing/2014/main" id="{62FE7BC7-D8A8-4747-8DC7-BA513FDE53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1" y="3486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01" name="Rectangle 3860">
                    <a:extLst>
                      <a:ext uri="{FF2B5EF4-FFF2-40B4-BE49-F238E27FC236}">
                        <a16:creationId xmlns:a16="http://schemas.microsoft.com/office/drawing/2014/main" id="{2F967C0C-539D-4896-816E-7B031C74B3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1" y="3488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02" name="Rectangle 3861">
                    <a:extLst>
                      <a:ext uri="{FF2B5EF4-FFF2-40B4-BE49-F238E27FC236}">
                        <a16:creationId xmlns:a16="http://schemas.microsoft.com/office/drawing/2014/main" id="{14B4FF37-DA7F-4C64-B392-4A752F9AFE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1" y="3486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03" name="Rectangle 3862">
                    <a:extLst>
                      <a:ext uri="{FF2B5EF4-FFF2-40B4-BE49-F238E27FC236}">
                        <a16:creationId xmlns:a16="http://schemas.microsoft.com/office/drawing/2014/main" id="{17969A17-AAAE-4506-A5DF-D54C6BDC15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1" y="3488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04" name="Rectangle 3863">
                    <a:extLst>
                      <a:ext uri="{FF2B5EF4-FFF2-40B4-BE49-F238E27FC236}">
                        <a16:creationId xmlns:a16="http://schemas.microsoft.com/office/drawing/2014/main" id="{329EEF9D-7E76-4ED2-A0F9-030A9339E3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1" y="3488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05" name="Rectangle 3864">
                    <a:extLst>
                      <a:ext uri="{FF2B5EF4-FFF2-40B4-BE49-F238E27FC236}">
                        <a16:creationId xmlns:a16="http://schemas.microsoft.com/office/drawing/2014/main" id="{184B2B6C-B0F2-437C-9527-88967B2371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1" y="3486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06" name="Rectangle 3865">
                    <a:extLst>
                      <a:ext uri="{FF2B5EF4-FFF2-40B4-BE49-F238E27FC236}">
                        <a16:creationId xmlns:a16="http://schemas.microsoft.com/office/drawing/2014/main" id="{A1A80988-337F-4ACF-9015-575F451331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1" y="3488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07" name="Rectangle 3866">
                    <a:extLst>
                      <a:ext uri="{FF2B5EF4-FFF2-40B4-BE49-F238E27FC236}">
                        <a16:creationId xmlns:a16="http://schemas.microsoft.com/office/drawing/2014/main" id="{BB6A1EFE-C3F1-42B2-8877-245409BAB0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1" y="3488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08" name="Rectangle 3867">
                    <a:extLst>
                      <a:ext uri="{FF2B5EF4-FFF2-40B4-BE49-F238E27FC236}">
                        <a16:creationId xmlns:a16="http://schemas.microsoft.com/office/drawing/2014/main" id="{317BA250-266B-43CF-8CD6-844B88435C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1" y="3488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09" name="Rectangle 3868">
                    <a:extLst>
                      <a:ext uri="{FF2B5EF4-FFF2-40B4-BE49-F238E27FC236}">
                        <a16:creationId xmlns:a16="http://schemas.microsoft.com/office/drawing/2014/main" id="{709143AE-F76B-4ED9-A9A0-840ED19778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2" y="348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10" name="Rectangle 3869">
                    <a:extLst>
                      <a:ext uri="{FF2B5EF4-FFF2-40B4-BE49-F238E27FC236}">
                        <a16:creationId xmlns:a16="http://schemas.microsoft.com/office/drawing/2014/main" id="{EF235456-CEAD-4FF1-86B7-E4AE9D09B8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9" y="348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11" name="Rectangle 3870">
                    <a:extLst>
                      <a:ext uri="{FF2B5EF4-FFF2-40B4-BE49-F238E27FC236}">
                        <a16:creationId xmlns:a16="http://schemas.microsoft.com/office/drawing/2014/main" id="{C4DE5401-262A-439D-AF2D-0CD72E1CF48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1" y="3488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12" name="Freeform 3871">
                    <a:extLst>
                      <a:ext uri="{FF2B5EF4-FFF2-40B4-BE49-F238E27FC236}">
                        <a16:creationId xmlns:a16="http://schemas.microsoft.com/office/drawing/2014/main" id="{D3009F17-9B8E-425D-A7DF-A0684BA9CB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26" y="3483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13" name="Freeform 3872">
                    <a:extLst>
                      <a:ext uri="{FF2B5EF4-FFF2-40B4-BE49-F238E27FC236}">
                        <a16:creationId xmlns:a16="http://schemas.microsoft.com/office/drawing/2014/main" id="{EB749C67-9C9F-47C8-B2B0-A198FB0E68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27" y="3483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0 w 1"/>
                      <a:gd name="T3" fmla="*/ 1 w 1"/>
                      <a:gd name="T4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14" name="Rectangle 3873">
                    <a:extLst>
                      <a:ext uri="{FF2B5EF4-FFF2-40B4-BE49-F238E27FC236}">
                        <a16:creationId xmlns:a16="http://schemas.microsoft.com/office/drawing/2014/main" id="{82C91685-1560-4C8C-81AF-135A652AAE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9" y="348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15" name="Rectangle 3874">
                    <a:extLst>
                      <a:ext uri="{FF2B5EF4-FFF2-40B4-BE49-F238E27FC236}">
                        <a16:creationId xmlns:a16="http://schemas.microsoft.com/office/drawing/2014/main" id="{2DF039C0-542B-423F-85A5-D352147641B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3" y="3481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16" name="Rectangle 3875">
                    <a:extLst>
                      <a:ext uri="{FF2B5EF4-FFF2-40B4-BE49-F238E27FC236}">
                        <a16:creationId xmlns:a16="http://schemas.microsoft.com/office/drawing/2014/main" id="{A6F6DDC1-AB48-4350-BBFA-FD56E64058F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4" y="3483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17" name="Freeform 3876">
                    <a:extLst>
                      <a:ext uri="{FF2B5EF4-FFF2-40B4-BE49-F238E27FC236}">
                        <a16:creationId xmlns:a16="http://schemas.microsoft.com/office/drawing/2014/main" id="{F373BA17-D0ED-4131-ABEB-3E9C4FBBED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24" y="3481"/>
                    <a:ext cx="1" cy="2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0 w 1"/>
                      <a:gd name="T3" fmla="*/ 2 h 2"/>
                      <a:gd name="T4" fmla="*/ 1 w 1"/>
                      <a:gd name="T5" fmla="*/ 0 h 2"/>
                      <a:gd name="T6" fmla="*/ 1 w 1"/>
                      <a:gd name="T7" fmla="*/ 0 h 2"/>
                      <a:gd name="T8" fmla="*/ 0 w 1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18" name="Rectangle 3877">
                    <a:extLst>
                      <a:ext uri="{FF2B5EF4-FFF2-40B4-BE49-F238E27FC236}">
                        <a16:creationId xmlns:a16="http://schemas.microsoft.com/office/drawing/2014/main" id="{F6261981-6E55-4994-A8AA-B2979C16ED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3" y="3481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19" name="Rectangle 3878">
                    <a:extLst>
                      <a:ext uri="{FF2B5EF4-FFF2-40B4-BE49-F238E27FC236}">
                        <a16:creationId xmlns:a16="http://schemas.microsoft.com/office/drawing/2014/main" id="{69162EBC-3B68-4046-A432-78F5A85397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1" y="3481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20" name="Rectangle 3879">
                    <a:extLst>
                      <a:ext uri="{FF2B5EF4-FFF2-40B4-BE49-F238E27FC236}">
                        <a16:creationId xmlns:a16="http://schemas.microsoft.com/office/drawing/2014/main" id="{6E3022B0-6AD6-421A-BC3D-08BC1F639F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0" y="3481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21" name="Rectangle 3880">
                    <a:extLst>
                      <a:ext uri="{FF2B5EF4-FFF2-40B4-BE49-F238E27FC236}">
                        <a16:creationId xmlns:a16="http://schemas.microsoft.com/office/drawing/2014/main" id="{8AC45162-651A-40F4-B216-ACBD165E9C1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1" y="3481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22" name="Rectangle 3881">
                    <a:extLst>
                      <a:ext uri="{FF2B5EF4-FFF2-40B4-BE49-F238E27FC236}">
                        <a16:creationId xmlns:a16="http://schemas.microsoft.com/office/drawing/2014/main" id="{00C0555E-369D-4FF9-9694-3A388C1E2E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8" y="3481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23" name="Rectangle 3882">
                    <a:extLst>
                      <a:ext uri="{FF2B5EF4-FFF2-40B4-BE49-F238E27FC236}">
                        <a16:creationId xmlns:a16="http://schemas.microsoft.com/office/drawing/2014/main" id="{15CB3ABF-D911-4B1E-8301-59A80BBD22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0" y="3481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24" name="Rectangle 3883">
                    <a:extLst>
                      <a:ext uri="{FF2B5EF4-FFF2-40B4-BE49-F238E27FC236}">
                        <a16:creationId xmlns:a16="http://schemas.microsoft.com/office/drawing/2014/main" id="{E80F896F-8CFA-41D2-B9BB-862A24205A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8" y="3481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25" name="Rectangle 3884">
                    <a:extLst>
                      <a:ext uri="{FF2B5EF4-FFF2-40B4-BE49-F238E27FC236}">
                        <a16:creationId xmlns:a16="http://schemas.microsoft.com/office/drawing/2014/main" id="{FE0A953D-999A-420A-9FF4-5B3E4E9F44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7" y="3481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26" name="Rectangle 3885">
                    <a:extLst>
                      <a:ext uri="{FF2B5EF4-FFF2-40B4-BE49-F238E27FC236}">
                        <a16:creationId xmlns:a16="http://schemas.microsoft.com/office/drawing/2014/main" id="{7AD5F77F-EB88-4EA4-94B6-3792BCAAFC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5" y="3481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27" name="Rectangle 3886">
                    <a:extLst>
                      <a:ext uri="{FF2B5EF4-FFF2-40B4-BE49-F238E27FC236}">
                        <a16:creationId xmlns:a16="http://schemas.microsoft.com/office/drawing/2014/main" id="{DA0D38E5-8466-46E0-A57B-830CCAA350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7" y="3481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28" name="Rectangle 3887">
                    <a:extLst>
                      <a:ext uri="{FF2B5EF4-FFF2-40B4-BE49-F238E27FC236}">
                        <a16:creationId xmlns:a16="http://schemas.microsoft.com/office/drawing/2014/main" id="{38AACEC3-2D3C-4630-8C0C-D3D61955EA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5" y="3481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29" name="Rectangle 3888">
                    <a:extLst>
                      <a:ext uri="{FF2B5EF4-FFF2-40B4-BE49-F238E27FC236}">
                        <a16:creationId xmlns:a16="http://schemas.microsoft.com/office/drawing/2014/main" id="{6BBC3869-089E-4EAC-9BCD-DBC299A04E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3" y="3481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30" name="Rectangle 3889">
                    <a:extLst>
                      <a:ext uri="{FF2B5EF4-FFF2-40B4-BE49-F238E27FC236}">
                        <a16:creationId xmlns:a16="http://schemas.microsoft.com/office/drawing/2014/main" id="{CD8541AC-3F06-4A7A-A162-6178E9AB1FB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2" y="3481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31" name="Rectangle 3890">
                    <a:extLst>
                      <a:ext uri="{FF2B5EF4-FFF2-40B4-BE49-F238E27FC236}">
                        <a16:creationId xmlns:a16="http://schemas.microsoft.com/office/drawing/2014/main" id="{64FADC04-F40E-497B-AA5B-82C9F9A6A8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3" y="3481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32" name="Freeform 3891">
                    <a:extLst>
                      <a:ext uri="{FF2B5EF4-FFF2-40B4-BE49-F238E27FC236}">
                        <a16:creationId xmlns:a16="http://schemas.microsoft.com/office/drawing/2014/main" id="{6FBC55D3-C634-4A07-B21C-1090A19874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2" y="3481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33" name="Rectangle 3892">
                    <a:extLst>
                      <a:ext uri="{FF2B5EF4-FFF2-40B4-BE49-F238E27FC236}">
                        <a16:creationId xmlns:a16="http://schemas.microsoft.com/office/drawing/2014/main" id="{CCBF1387-8D46-41EC-9677-DCB3AB27A6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0" y="3481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34" name="Rectangle 3893">
                    <a:extLst>
                      <a:ext uri="{FF2B5EF4-FFF2-40B4-BE49-F238E27FC236}">
                        <a16:creationId xmlns:a16="http://schemas.microsoft.com/office/drawing/2014/main" id="{A1193A76-01C1-41CF-B5F3-8922D63EDF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0" y="3481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35" name="Freeform 3894">
                    <a:extLst>
                      <a:ext uri="{FF2B5EF4-FFF2-40B4-BE49-F238E27FC236}">
                        <a16:creationId xmlns:a16="http://schemas.microsoft.com/office/drawing/2014/main" id="{8B1867B0-3B86-4BBD-9798-186C6BC84E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9" y="3481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36" name="Freeform 3895">
                    <a:extLst>
                      <a:ext uri="{FF2B5EF4-FFF2-40B4-BE49-F238E27FC236}">
                        <a16:creationId xmlns:a16="http://schemas.microsoft.com/office/drawing/2014/main" id="{E113F6E2-B946-400E-A1ED-A7B337B5BB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7" y="3481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37" name="Freeform 3896">
                    <a:extLst>
                      <a:ext uri="{FF2B5EF4-FFF2-40B4-BE49-F238E27FC236}">
                        <a16:creationId xmlns:a16="http://schemas.microsoft.com/office/drawing/2014/main" id="{512AC8B0-1B12-47E1-83C0-8AA395234A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6" y="3483"/>
                    <a:ext cx="2" cy="2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0 w 2"/>
                      <a:gd name="T3" fmla="*/ 0 h 2"/>
                      <a:gd name="T4" fmla="*/ 2 w 2"/>
                      <a:gd name="T5" fmla="*/ 0 h 2"/>
                      <a:gd name="T6" fmla="*/ 2 w 2"/>
                      <a:gd name="T7" fmla="*/ 2 h 2"/>
                      <a:gd name="T8" fmla="*/ 2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2" y="2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38" name="Freeform 3897">
                    <a:extLst>
                      <a:ext uri="{FF2B5EF4-FFF2-40B4-BE49-F238E27FC236}">
                        <a16:creationId xmlns:a16="http://schemas.microsoft.com/office/drawing/2014/main" id="{78D0DB67-CA2B-443A-9EE3-656C94547A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7" y="3483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39" name="Rectangle 3898">
                    <a:extLst>
                      <a:ext uri="{FF2B5EF4-FFF2-40B4-BE49-F238E27FC236}">
                        <a16:creationId xmlns:a16="http://schemas.microsoft.com/office/drawing/2014/main" id="{8ED2D516-474E-4BE0-A178-9D6E13C2AE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485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40" name="Rectangle 3899">
                    <a:extLst>
                      <a:ext uri="{FF2B5EF4-FFF2-40B4-BE49-F238E27FC236}">
                        <a16:creationId xmlns:a16="http://schemas.microsoft.com/office/drawing/2014/main" id="{4331A4EC-2140-4294-934A-BCB8A8BE51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3" y="3486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41" name="Rectangle 3900">
                    <a:extLst>
                      <a:ext uri="{FF2B5EF4-FFF2-40B4-BE49-F238E27FC236}">
                        <a16:creationId xmlns:a16="http://schemas.microsoft.com/office/drawing/2014/main" id="{B77FDFE2-FEA0-45DA-AA78-E1AADB2F43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3" y="3485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42" name="Rectangle 3901">
                    <a:extLst>
                      <a:ext uri="{FF2B5EF4-FFF2-40B4-BE49-F238E27FC236}">
                        <a16:creationId xmlns:a16="http://schemas.microsoft.com/office/drawing/2014/main" id="{FFFE4B91-DBE0-4A1F-8207-176B3C8CA1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3" y="3485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43" name="Rectangle 3902">
                    <a:extLst>
                      <a:ext uri="{FF2B5EF4-FFF2-40B4-BE49-F238E27FC236}">
                        <a16:creationId xmlns:a16="http://schemas.microsoft.com/office/drawing/2014/main" id="{345AC636-12EC-4C18-B52D-08346A2F29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485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44" name="Freeform 3903">
                    <a:extLst>
                      <a:ext uri="{FF2B5EF4-FFF2-40B4-BE49-F238E27FC236}">
                        <a16:creationId xmlns:a16="http://schemas.microsoft.com/office/drawing/2014/main" id="{15E54273-4830-4F50-8FA8-53C5602950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3" y="349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45" name="Rectangle 3904">
                    <a:extLst>
                      <a:ext uri="{FF2B5EF4-FFF2-40B4-BE49-F238E27FC236}">
                        <a16:creationId xmlns:a16="http://schemas.microsoft.com/office/drawing/2014/main" id="{D6242C22-264C-4B97-BBDA-E17BDD7423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1" y="3494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46" name="Rectangle 3905">
                    <a:extLst>
                      <a:ext uri="{FF2B5EF4-FFF2-40B4-BE49-F238E27FC236}">
                        <a16:creationId xmlns:a16="http://schemas.microsoft.com/office/drawing/2014/main" id="{899CC715-7E19-4265-9576-ACF25731FA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1" y="3486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47" name="Rectangle 3906">
                    <a:extLst>
                      <a:ext uri="{FF2B5EF4-FFF2-40B4-BE49-F238E27FC236}">
                        <a16:creationId xmlns:a16="http://schemas.microsoft.com/office/drawing/2014/main" id="{395EC035-4764-4CB6-B2B4-756350B17D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3" y="3486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48" name="Rectangle 3907">
                    <a:extLst>
                      <a:ext uri="{FF2B5EF4-FFF2-40B4-BE49-F238E27FC236}">
                        <a16:creationId xmlns:a16="http://schemas.microsoft.com/office/drawing/2014/main" id="{C12664DA-9BFD-4409-B4AB-BDD1B8A9031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1" y="3494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49" name="Freeform 3908">
                    <a:extLst>
                      <a:ext uri="{FF2B5EF4-FFF2-40B4-BE49-F238E27FC236}">
                        <a16:creationId xmlns:a16="http://schemas.microsoft.com/office/drawing/2014/main" id="{8272F6C4-0655-4EA2-8241-2397A31F00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1" y="349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50" name="Rectangle 3909">
                    <a:extLst>
                      <a:ext uri="{FF2B5EF4-FFF2-40B4-BE49-F238E27FC236}">
                        <a16:creationId xmlns:a16="http://schemas.microsoft.com/office/drawing/2014/main" id="{B698F5BF-2683-47F4-A004-23979D05BC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1" y="3488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51" name="Freeform 3910">
                    <a:extLst>
                      <a:ext uri="{FF2B5EF4-FFF2-40B4-BE49-F238E27FC236}">
                        <a16:creationId xmlns:a16="http://schemas.microsoft.com/office/drawing/2014/main" id="{01AE6453-DE36-4DFB-8920-9ACCF8C771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1" y="349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52" name="Rectangle 3911">
                    <a:extLst>
                      <a:ext uri="{FF2B5EF4-FFF2-40B4-BE49-F238E27FC236}">
                        <a16:creationId xmlns:a16="http://schemas.microsoft.com/office/drawing/2014/main" id="{B40F7575-613A-4793-942A-72185380EC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9" y="3488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53" name="Rectangle 3912">
                    <a:extLst>
                      <a:ext uri="{FF2B5EF4-FFF2-40B4-BE49-F238E27FC236}">
                        <a16:creationId xmlns:a16="http://schemas.microsoft.com/office/drawing/2014/main" id="{F6662188-ABB9-4030-B9E2-515968960B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1" y="3488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54" name="Rectangle 3913">
                    <a:extLst>
                      <a:ext uri="{FF2B5EF4-FFF2-40B4-BE49-F238E27FC236}">
                        <a16:creationId xmlns:a16="http://schemas.microsoft.com/office/drawing/2014/main" id="{A9833AF6-39DD-4599-9F57-1471D64F11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1" y="3488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55" name="Freeform 3914">
                    <a:extLst>
                      <a:ext uri="{FF2B5EF4-FFF2-40B4-BE49-F238E27FC236}">
                        <a16:creationId xmlns:a16="http://schemas.microsoft.com/office/drawing/2014/main" id="{7936033B-7190-421C-9805-0C405D631B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1" y="3493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56" name="Rectangle 3915">
                    <a:extLst>
                      <a:ext uri="{FF2B5EF4-FFF2-40B4-BE49-F238E27FC236}">
                        <a16:creationId xmlns:a16="http://schemas.microsoft.com/office/drawing/2014/main" id="{353DB115-5DF2-4023-A52F-32671138EE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1" y="3493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57" name="Rectangle 3916">
                    <a:extLst>
                      <a:ext uri="{FF2B5EF4-FFF2-40B4-BE49-F238E27FC236}">
                        <a16:creationId xmlns:a16="http://schemas.microsoft.com/office/drawing/2014/main" id="{C25B76C4-1489-44AA-A7A4-8ADE169AFD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9" y="3489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58" name="Rectangle 3917">
                    <a:extLst>
                      <a:ext uri="{FF2B5EF4-FFF2-40B4-BE49-F238E27FC236}">
                        <a16:creationId xmlns:a16="http://schemas.microsoft.com/office/drawing/2014/main" id="{3CAC9B14-7965-4576-83C2-F3FCA00E7B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9" y="3489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59" name="Rectangle 3918">
                    <a:extLst>
                      <a:ext uri="{FF2B5EF4-FFF2-40B4-BE49-F238E27FC236}">
                        <a16:creationId xmlns:a16="http://schemas.microsoft.com/office/drawing/2014/main" id="{616A83F5-6A80-45D9-AF0C-C6E28EEB87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9" y="3488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60" name="Rectangle 3919">
                    <a:extLst>
                      <a:ext uri="{FF2B5EF4-FFF2-40B4-BE49-F238E27FC236}">
                        <a16:creationId xmlns:a16="http://schemas.microsoft.com/office/drawing/2014/main" id="{1001AA2C-E4B6-412B-97FC-4C004F8ABB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9" y="3489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61" name="Rectangle 3920">
                    <a:extLst>
                      <a:ext uri="{FF2B5EF4-FFF2-40B4-BE49-F238E27FC236}">
                        <a16:creationId xmlns:a16="http://schemas.microsoft.com/office/drawing/2014/main" id="{8E14B3B6-BB37-4D7F-9C5A-9B55E5D8FB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9" y="3491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62" name="Rectangle 3921">
                    <a:extLst>
                      <a:ext uri="{FF2B5EF4-FFF2-40B4-BE49-F238E27FC236}">
                        <a16:creationId xmlns:a16="http://schemas.microsoft.com/office/drawing/2014/main" id="{C2ED57CE-D0E8-4002-8067-F75581BA73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9" y="3489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63" name="Rectangle 3922">
                    <a:extLst>
                      <a:ext uri="{FF2B5EF4-FFF2-40B4-BE49-F238E27FC236}">
                        <a16:creationId xmlns:a16="http://schemas.microsoft.com/office/drawing/2014/main" id="{F0D7740B-BC87-4881-962D-620A3A273B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9" y="3491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64" name="Line 3923">
                    <a:extLst>
                      <a:ext uri="{FF2B5EF4-FFF2-40B4-BE49-F238E27FC236}">
                        <a16:creationId xmlns:a16="http://schemas.microsoft.com/office/drawing/2014/main" id="{A785BD98-22D5-42CD-B129-A8EB720B592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57" y="3491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65" name="Line 3924">
                    <a:extLst>
                      <a:ext uri="{FF2B5EF4-FFF2-40B4-BE49-F238E27FC236}">
                        <a16:creationId xmlns:a16="http://schemas.microsoft.com/office/drawing/2014/main" id="{0A36226C-CAEB-4846-89C9-27AAD442C92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57" y="3491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66" name="Freeform 3925">
                    <a:extLst>
                      <a:ext uri="{FF2B5EF4-FFF2-40B4-BE49-F238E27FC236}">
                        <a16:creationId xmlns:a16="http://schemas.microsoft.com/office/drawing/2014/main" id="{DE1842F0-80AE-46BA-B975-BAE16E0DE1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2" y="349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67" name="Freeform 3926">
                    <a:extLst>
                      <a:ext uri="{FF2B5EF4-FFF2-40B4-BE49-F238E27FC236}">
                        <a16:creationId xmlns:a16="http://schemas.microsoft.com/office/drawing/2014/main" id="{FD89D5AB-8B30-4E99-AE2B-3ACB03DE40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8" y="3493"/>
                    <a:ext cx="8" cy="25"/>
                  </a:xfrm>
                  <a:custGeom>
                    <a:avLst/>
                    <a:gdLst>
                      <a:gd name="T0" fmla="*/ 0 w 8"/>
                      <a:gd name="T1" fmla="*/ 3 h 25"/>
                      <a:gd name="T2" fmla="*/ 8 w 8"/>
                      <a:gd name="T3" fmla="*/ 0 h 25"/>
                      <a:gd name="T4" fmla="*/ 8 w 8"/>
                      <a:gd name="T5" fmla="*/ 20 h 25"/>
                      <a:gd name="T6" fmla="*/ 0 w 8"/>
                      <a:gd name="T7" fmla="*/ 25 h 25"/>
                      <a:gd name="T8" fmla="*/ 0 w 8"/>
                      <a:gd name="T9" fmla="*/ 3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" h="25">
                        <a:moveTo>
                          <a:pt x="0" y="3"/>
                        </a:moveTo>
                        <a:lnTo>
                          <a:pt x="8" y="0"/>
                        </a:lnTo>
                        <a:lnTo>
                          <a:pt x="8" y="20"/>
                        </a:lnTo>
                        <a:lnTo>
                          <a:pt x="0" y="25"/>
                        </a:lnTo>
                        <a:lnTo>
                          <a:pt x="0" y="3"/>
                        </a:lnTo>
                        <a:close/>
                      </a:path>
                    </a:pathLst>
                  </a:custGeom>
                  <a:solidFill>
                    <a:srgbClr val="807F6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68" name="Freeform 3927">
                    <a:extLst>
                      <a:ext uri="{FF2B5EF4-FFF2-40B4-BE49-F238E27FC236}">
                        <a16:creationId xmlns:a16="http://schemas.microsoft.com/office/drawing/2014/main" id="{F7A5CC40-F222-44B6-9905-9F7FA3BE91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26" y="3447"/>
                    <a:ext cx="86" cy="49"/>
                  </a:xfrm>
                  <a:custGeom>
                    <a:avLst/>
                    <a:gdLst>
                      <a:gd name="T0" fmla="*/ 78 w 86"/>
                      <a:gd name="T1" fmla="*/ 49 h 49"/>
                      <a:gd name="T2" fmla="*/ 69 w 86"/>
                      <a:gd name="T3" fmla="*/ 44 h 49"/>
                      <a:gd name="T4" fmla="*/ 53 w 86"/>
                      <a:gd name="T5" fmla="*/ 34 h 49"/>
                      <a:gd name="T6" fmla="*/ 25 w 86"/>
                      <a:gd name="T7" fmla="*/ 19 h 49"/>
                      <a:gd name="T8" fmla="*/ 9 w 86"/>
                      <a:gd name="T9" fmla="*/ 9 h 49"/>
                      <a:gd name="T10" fmla="*/ 0 w 86"/>
                      <a:gd name="T11" fmla="*/ 3 h 49"/>
                      <a:gd name="T12" fmla="*/ 8 w 86"/>
                      <a:gd name="T13" fmla="*/ 0 h 49"/>
                      <a:gd name="T14" fmla="*/ 86 w 86"/>
                      <a:gd name="T15" fmla="*/ 46 h 49"/>
                      <a:gd name="T16" fmla="*/ 78 w 86"/>
                      <a:gd name="T17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6" h="49">
                        <a:moveTo>
                          <a:pt x="78" y="49"/>
                        </a:moveTo>
                        <a:lnTo>
                          <a:pt x="69" y="44"/>
                        </a:lnTo>
                        <a:lnTo>
                          <a:pt x="53" y="34"/>
                        </a:lnTo>
                        <a:lnTo>
                          <a:pt x="25" y="19"/>
                        </a:lnTo>
                        <a:lnTo>
                          <a:pt x="9" y="9"/>
                        </a:lnTo>
                        <a:lnTo>
                          <a:pt x="0" y="3"/>
                        </a:lnTo>
                        <a:lnTo>
                          <a:pt x="8" y="0"/>
                        </a:lnTo>
                        <a:lnTo>
                          <a:pt x="86" y="46"/>
                        </a:lnTo>
                        <a:lnTo>
                          <a:pt x="78" y="49"/>
                        </a:lnTo>
                        <a:close/>
                      </a:path>
                    </a:pathLst>
                  </a:custGeom>
                  <a:solidFill>
                    <a:srgbClr val="B9B49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69" name="Rectangle 3928">
                    <a:extLst>
                      <a:ext uri="{FF2B5EF4-FFF2-40B4-BE49-F238E27FC236}">
                        <a16:creationId xmlns:a16="http://schemas.microsoft.com/office/drawing/2014/main" id="{29888193-5B82-4994-8EAB-9A2D9210BA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3" y="3513"/>
                    <a:ext cx="2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70" name="Rectangle 3929">
                    <a:extLst>
                      <a:ext uri="{FF2B5EF4-FFF2-40B4-BE49-F238E27FC236}">
                        <a16:creationId xmlns:a16="http://schemas.microsoft.com/office/drawing/2014/main" id="{D34BA7A8-0CB9-45D9-A269-9F8689F41C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1" y="3513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71" name="Rectangle 3930">
                    <a:extLst>
                      <a:ext uri="{FF2B5EF4-FFF2-40B4-BE49-F238E27FC236}">
                        <a16:creationId xmlns:a16="http://schemas.microsoft.com/office/drawing/2014/main" id="{BEC87A68-3379-4717-ACDF-D534D8C89C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1" y="3513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72" name="Rectangle 3931">
                    <a:extLst>
                      <a:ext uri="{FF2B5EF4-FFF2-40B4-BE49-F238E27FC236}">
                        <a16:creationId xmlns:a16="http://schemas.microsoft.com/office/drawing/2014/main" id="{E2019E41-CDB1-4491-ABA9-395538A4876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0" y="3513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73" name="Rectangle 3932">
                    <a:extLst>
                      <a:ext uri="{FF2B5EF4-FFF2-40B4-BE49-F238E27FC236}">
                        <a16:creationId xmlns:a16="http://schemas.microsoft.com/office/drawing/2014/main" id="{00A0B08F-D58A-425A-B307-92600B7691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8" y="3511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74" name="Freeform 3933">
                    <a:extLst>
                      <a:ext uri="{FF2B5EF4-FFF2-40B4-BE49-F238E27FC236}">
                        <a16:creationId xmlns:a16="http://schemas.microsoft.com/office/drawing/2014/main" id="{E0568397-6126-4ED4-9809-2D76D98F70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7" y="3511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75" name="Rectangle 3934">
                    <a:extLst>
                      <a:ext uri="{FF2B5EF4-FFF2-40B4-BE49-F238E27FC236}">
                        <a16:creationId xmlns:a16="http://schemas.microsoft.com/office/drawing/2014/main" id="{7B72437E-D3D0-47C5-9E35-35AA68CFDE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5" y="3511"/>
                    <a:ext cx="2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76" name="Rectangle 3935">
                    <a:extLst>
                      <a:ext uri="{FF2B5EF4-FFF2-40B4-BE49-F238E27FC236}">
                        <a16:creationId xmlns:a16="http://schemas.microsoft.com/office/drawing/2014/main" id="{B5CDA5B4-CE8B-430B-948B-71CB961FAA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3" y="3511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77" name="Rectangle 3936">
                    <a:extLst>
                      <a:ext uri="{FF2B5EF4-FFF2-40B4-BE49-F238E27FC236}">
                        <a16:creationId xmlns:a16="http://schemas.microsoft.com/office/drawing/2014/main" id="{294D6EE6-9072-4C4F-8EDF-6C1FA08780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2" y="3511"/>
                    <a:ext cx="1" cy="1"/>
                  </a:xfrm>
                  <a:prstGeom prst="rect">
                    <a:avLst/>
                  </a:pr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78" name="Rectangle 3937">
                    <a:extLst>
                      <a:ext uri="{FF2B5EF4-FFF2-40B4-BE49-F238E27FC236}">
                        <a16:creationId xmlns:a16="http://schemas.microsoft.com/office/drawing/2014/main" id="{FC8B4C0B-EB41-4782-991E-5781673272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0" y="3511"/>
                    <a:ext cx="1" cy="1"/>
                  </a:xfrm>
                  <a:prstGeom prst="rect">
                    <a:avLst/>
                  </a:pr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79" name="Rectangle 3938">
                    <a:extLst>
                      <a:ext uri="{FF2B5EF4-FFF2-40B4-BE49-F238E27FC236}">
                        <a16:creationId xmlns:a16="http://schemas.microsoft.com/office/drawing/2014/main" id="{936334F2-3E2D-4AC2-AF80-7B285B9E64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0" y="3511"/>
                    <a:ext cx="1" cy="1"/>
                  </a:xfrm>
                  <a:prstGeom prst="rect">
                    <a:avLst/>
                  </a:pr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80" name="Rectangle 3939">
                    <a:extLst>
                      <a:ext uri="{FF2B5EF4-FFF2-40B4-BE49-F238E27FC236}">
                        <a16:creationId xmlns:a16="http://schemas.microsoft.com/office/drawing/2014/main" id="{67150398-B01A-4168-AED6-87D135197E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9" y="3511"/>
                    <a:ext cx="1" cy="1"/>
                  </a:xfrm>
                  <a:prstGeom prst="rect">
                    <a:avLst/>
                  </a:pr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81" name="Freeform 3940">
                    <a:extLst>
                      <a:ext uri="{FF2B5EF4-FFF2-40B4-BE49-F238E27FC236}">
                        <a16:creationId xmlns:a16="http://schemas.microsoft.com/office/drawing/2014/main" id="{CC69C262-3AD1-4B95-AABE-73D80DD744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9" y="3511"/>
                    <a:ext cx="2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  <a:gd name="T3" fmla="*/ 1 w 1"/>
                      <a:gd name="T4" fmla="*/ 1 w 1"/>
                      <a:gd name="T5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82" name="Freeform 3941">
                    <a:extLst>
                      <a:ext uri="{FF2B5EF4-FFF2-40B4-BE49-F238E27FC236}">
                        <a16:creationId xmlns:a16="http://schemas.microsoft.com/office/drawing/2014/main" id="{3EB99B91-47CE-4BE3-9334-AD8FBEAA74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4" y="3511"/>
                    <a:ext cx="5" cy="2"/>
                  </a:xfrm>
                  <a:custGeom>
                    <a:avLst/>
                    <a:gdLst>
                      <a:gd name="T0" fmla="*/ 0 w 3"/>
                      <a:gd name="T1" fmla="*/ 0 h 1"/>
                      <a:gd name="T2" fmla="*/ 3 w 3"/>
                      <a:gd name="T3" fmla="*/ 1 h 1"/>
                      <a:gd name="T4" fmla="*/ 2 w 3"/>
                      <a:gd name="T5" fmla="*/ 1 h 1"/>
                      <a:gd name="T6" fmla="*/ 2 w 3"/>
                      <a:gd name="T7" fmla="*/ 1 h 1"/>
                      <a:gd name="T8" fmla="*/ 1 w 3"/>
                      <a:gd name="T9" fmla="*/ 1 h 1"/>
                      <a:gd name="T10" fmla="*/ 1 w 3"/>
                      <a:gd name="T11" fmla="*/ 1 h 1"/>
                      <a:gd name="T12" fmla="*/ 1 w 3"/>
                      <a:gd name="T13" fmla="*/ 1 h 1"/>
                      <a:gd name="T14" fmla="*/ 1 w 3"/>
                      <a:gd name="T15" fmla="*/ 1 h 1"/>
                      <a:gd name="T16" fmla="*/ 1 w 3"/>
                      <a:gd name="T17" fmla="*/ 1 h 1"/>
                      <a:gd name="T18" fmla="*/ 0 w 3"/>
                      <a:gd name="T19" fmla="*/ 0 h 1"/>
                      <a:gd name="T20" fmla="*/ 0 w 3"/>
                      <a:gd name="T21" fmla="*/ 0 h 1"/>
                      <a:gd name="T22" fmla="*/ 0 w 3"/>
                      <a:gd name="T2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1">
                        <a:moveTo>
                          <a:pt x="0" y="0"/>
                        </a:moveTo>
                        <a:cubicBezTo>
                          <a:pt x="1" y="1"/>
                          <a:pt x="2" y="1"/>
                          <a:pt x="3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83" name="Freeform 3942">
                    <a:extLst>
                      <a:ext uri="{FF2B5EF4-FFF2-40B4-BE49-F238E27FC236}">
                        <a16:creationId xmlns:a16="http://schemas.microsoft.com/office/drawing/2014/main" id="{420B56F9-E6A9-42D5-B99D-EC0DEF4136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7" y="3511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1 w 1"/>
                      <a:gd name="T4" fmla="*/ 1 w 1"/>
                      <a:gd name="T5" fmla="*/ 1 w 1"/>
                      <a:gd name="T6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84" name="Freeform 3943">
                    <a:extLst>
                      <a:ext uri="{FF2B5EF4-FFF2-40B4-BE49-F238E27FC236}">
                        <a16:creationId xmlns:a16="http://schemas.microsoft.com/office/drawing/2014/main" id="{9DBDC87B-2508-4344-A685-18E7CB97D5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1" y="349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85" name="Freeform 3944">
                    <a:extLst>
                      <a:ext uri="{FF2B5EF4-FFF2-40B4-BE49-F238E27FC236}">
                        <a16:creationId xmlns:a16="http://schemas.microsoft.com/office/drawing/2014/main" id="{3ADEF34A-E537-4668-8BA9-F8DF048440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3" y="349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86" name="Rectangle 3945">
                    <a:extLst>
                      <a:ext uri="{FF2B5EF4-FFF2-40B4-BE49-F238E27FC236}">
                        <a16:creationId xmlns:a16="http://schemas.microsoft.com/office/drawing/2014/main" id="{58BD3F1B-D08E-4290-AE40-355B02C565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1" y="3493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87" name="Rectangle 3946">
                    <a:extLst>
                      <a:ext uri="{FF2B5EF4-FFF2-40B4-BE49-F238E27FC236}">
                        <a16:creationId xmlns:a16="http://schemas.microsoft.com/office/drawing/2014/main" id="{95DC7818-4A9D-4900-ABCB-D436CFBA831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1" y="3494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88" name="Rectangle 3947">
                    <a:extLst>
                      <a:ext uri="{FF2B5EF4-FFF2-40B4-BE49-F238E27FC236}">
                        <a16:creationId xmlns:a16="http://schemas.microsoft.com/office/drawing/2014/main" id="{762D205A-56F5-44E8-BEB1-28A3EEE551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1" y="3493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89" name="Freeform 3948">
                    <a:extLst>
                      <a:ext uri="{FF2B5EF4-FFF2-40B4-BE49-F238E27FC236}">
                        <a16:creationId xmlns:a16="http://schemas.microsoft.com/office/drawing/2014/main" id="{36401EB7-F08F-4612-8AC5-2484116295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9" y="349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90" name="Freeform 3949">
                    <a:extLst>
                      <a:ext uri="{FF2B5EF4-FFF2-40B4-BE49-F238E27FC236}">
                        <a16:creationId xmlns:a16="http://schemas.microsoft.com/office/drawing/2014/main" id="{72283C23-E381-4D77-9977-2E8E6E2327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32" y="3481"/>
                    <a:ext cx="33" cy="19"/>
                  </a:xfrm>
                  <a:custGeom>
                    <a:avLst/>
                    <a:gdLst>
                      <a:gd name="T0" fmla="*/ 2 w 21"/>
                      <a:gd name="T1" fmla="*/ 3 h 12"/>
                      <a:gd name="T2" fmla="*/ 2 w 21"/>
                      <a:gd name="T3" fmla="*/ 2 h 12"/>
                      <a:gd name="T4" fmla="*/ 3 w 21"/>
                      <a:gd name="T5" fmla="*/ 1 h 12"/>
                      <a:gd name="T6" fmla="*/ 4 w 21"/>
                      <a:gd name="T7" fmla="*/ 1 h 12"/>
                      <a:gd name="T8" fmla="*/ 5 w 21"/>
                      <a:gd name="T9" fmla="*/ 1 h 12"/>
                      <a:gd name="T10" fmla="*/ 5 w 21"/>
                      <a:gd name="T11" fmla="*/ 1 h 12"/>
                      <a:gd name="T12" fmla="*/ 6 w 21"/>
                      <a:gd name="T13" fmla="*/ 0 h 12"/>
                      <a:gd name="T14" fmla="*/ 6 w 21"/>
                      <a:gd name="T15" fmla="*/ 0 h 12"/>
                      <a:gd name="T16" fmla="*/ 7 w 21"/>
                      <a:gd name="T17" fmla="*/ 0 h 12"/>
                      <a:gd name="T18" fmla="*/ 8 w 21"/>
                      <a:gd name="T19" fmla="*/ 0 h 12"/>
                      <a:gd name="T20" fmla="*/ 8 w 21"/>
                      <a:gd name="T21" fmla="*/ 0 h 12"/>
                      <a:gd name="T22" fmla="*/ 9 w 21"/>
                      <a:gd name="T23" fmla="*/ 0 h 12"/>
                      <a:gd name="T24" fmla="*/ 10 w 21"/>
                      <a:gd name="T25" fmla="*/ 0 h 12"/>
                      <a:gd name="T26" fmla="*/ 10 w 21"/>
                      <a:gd name="T27" fmla="*/ 0 h 12"/>
                      <a:gd name="T28" fmla="*/ 11 w 21"/>
                      <a:gd name="T29" fmla="*/ 0 h 12"/>
                      <a:gd name="T30" fmla="*/ 12 w 21"/>
                      <a:gd name="T31" fmla="*/ 0 h 12"/>
                      <a:gd name="T32" fmla="*/ 12 w 21"/>
                      <a:gd name="T33" fmla="*/ 0 h 12"/>
                      <a:gd name="T34" fmla="*/ 13 w 21"/>
                      <a:gd name="T35" fmla="*/ 0 h 12"/>
                      <a:gd name="T36" fmla="*/ 14 w 21"/>
                      <a:gd name="T37" fmla="*/ 0 h 12"/>
                      <a:gd name="T38" fmla="*/ 14 w 21"/>
                      <a:gd name="T39" fmla="*/ 0 h 12"/>
                      <a:gd name="T40" fmla="*/ 15 w 21"/>
                      <a:gd name="T41" fmla="*/ 0 h 12"/>
                      <a:gd name="T42" fmla="*/ 16 w 21"/>
                      <a:gd name="T43" fmla="*/ 0 h 12"/>
                      <a:gd name="T44" fmla="*/ 16 w 21"/>
                      <a:gd name="T45" fmla="*/ 1 h 12"/>
                      <a:gd name="T46" fmla="*/ 17 w 21"/>
                      <a:gd name="T47" fmla="*/ 1 h 12"/>
                      <a:gd name="T48" fmla="*/ 18 w 21"/>
                      <a:gd name="T49" fmla="*/ 2 h 12"/>
                      <a:gd name="T50" fmla="*/ 18 w 21"/>
                      <a:gd name="T51" fmla="*/ 2 h 12"/>
                      <a:gd name="T52" fmla="*/ 19 w 21"/>
                      <a:gd name="T53" fmla="*/ 2 h 12"/>
                      <a:gd name="T54" fmla="*/ 19 w 21"/>
                      <a:gd name="T55" fmla="*/ 2 h 12"/>
                      <a:gd name="T56" fmla="*/ 19 w 21"/>
                      <a:gd name="T57" fmla="*/ 3 h 12"/>
                      <a:gd name="T58" fmla="*/ 19 w 21"/>
                      <a:gd name="T59" fmla="*/ 3 h 12"/>
                      <a:gd name="T60" fmla="*/ 20 w 21"/>
                      <a:gd name="T61" fmla="*/ 3 h 12"/>
                      <a:gd name="T62" fmla="*/ 20 w 21"/>
                      <a:gd name="T63" fmla="*/ 3 h 12"/>
                      <a:gd name="T64" fmla="*/ 20 w 21"/>
                      <a:gd name="T65" fmla="*/ 4 h 12"/>
                      <a:gd name="T66" fmla="*/ 20 w 21"/>
                      <a:gd name="T67" fmla="*/ 4 h 12"/>
                      <a:gd name="T68" fmla="*/ 20 w 21"/>
                      <a:gd name="T69" fmla="*/ 4 h 12"/>
                      <a:gd name="T70" fmla="*/ 21 w 21"/>
                      <a:gd name="T71" fmla="*/ 4 h 12"/>
                      <a:gd name="T72" fmla="*/ 21 w 21"/>
                      <a:gd name="T73" fmla="*/ 4 h 12"/>
                      <a:gd name="T74" fmla="*/ 21 w 21"/>
                      <a:gd name="T75" fmla="*/ 5 h 12"/>
                      <a:gd name="T76" fmla="*/ 21 w 21"/>
                      <a:gd name="T77" fmla="*/ 5 h 12"/>
                      <a:gd name="T78" fmla="*/ 21 w 21"/>
                      <a:gd name="T79" fmla="*/ 5 h 12"/>
                      <a:gd name="T80" fmla="*/ 21 w 21"/>
                      <a:gd name="T81" fmla="*/ 6 h 12"/>
                      <a:gd name="T82" fmla="*/ 21 w 21"/>
                      <a:gd name="T83" fmla="*/ 6 h 12"/>
                      <a:gd name="T84" fmla="*/ 21 w 21"/>
                      <a:gd name="T85" fmla="*/ 7 h 12"/>
                      <a:gd name="T86" fmla="*/ 20 w 21"/>
                      <a:gd name="T87" fmla="*/ 7 h 12"/>
                      <a:gd name="T88" fmla="*/ 20 w 21"/>
                      <a:gd name="T89" fmla="*/ 8 h 12"/>
                      <a:gd name="T90" fmla="*/ 20 w 21"/>
                      <a:gd name="T91" fmla="*/ 8 h 12"/>
                      <a:gd name="T92" fmla="*/ 20 w 21"/>
                      <a:gd name="T93" fmla="*/ 8 h 12"/>
                      <a:gd name="T94" fmla="*/ 20 w 21"/>
                      <a:gd name="T95" fmla="*/ 8 h 12"/>
                      <a:gd name="T96" fmla="*/ 19 w 21"/>
                      <a:gd name="T97" fmla="*/ 9 h 12"/>
                      <a:gd name="T98" fmla="*/ 19 w 21"/>
                      <a:gd name="T99" fmla="*/ 9 h 12"/>
                      <a:gd name="T100" fmla="*/ 3 w 21"/>
                      <a:gd name="T101" fmla="*/ 10 h 12"/>
                      <a:gd name="T102" fmla="*/ 0 w 21"/>
                      <a:gd name="T103" fmla="*/ 6 h 12"/>
                      <a:gd name="T104" fmla="*/ 0 w 21"/>
                      <a:gd name="T105" fmla="*/ 5 h 12"/>
                      <a:gd name="T106" fmla="*/ 1 w 21"/>
                      <a:gd name="T107" fmla="*/ 4 h 12"/>
                      <a:gd name="T108" fmla="*/ 1 w 21"/>
                      <a:gd name="T109" fmla="*/ 4 h 12"/>
                      <a:gd name="T110" fmla="*/ 2 w 21"/>
                      <a:gd name="T111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21" h="12">
                        <a:moveTo>
                          <a:pt x="2" y="3"/>
                        </a:move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3" y="2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8" y="1"/>
                          <a:pt x="18" y="1"/>
                          <a:pt x="18" y="1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6"/>
                          <a:pt x="21" y="6"/>
                          <a:pt x="21" y="6"/>
                        </a:cubicBezTo>
                        <a:cubicBezTo>
                          <a:pt x="21" y="6"/>
                          <a:pt x="21" y="6"/>
                          <a:pt x="21" y="6"/>
                        </a:cubicBezTo>
                        <a:cubicBezTo>
                          <a:pt x="21" y="6"/>
                          <a:pt x="21" y="6"/>
                          <a:pt x="21" y="6"/>
                        </a:cubicBezTo>
                        <a:cubicBezTo>
                          <a:pt x="21" y="6"/>
                          <a:pt x="21" y="6"/>
                          <a:pt x="21" y="6"/>
                        </a:cubicBezTo>
                        <a:cubicBezTo>
                          <a:pt x="21" y="6"/>
                          <a:pt x="21" y="7"/>
                          <a:pt x="21" y="7"/>
                        </a:cubicBezTo>
                        <a:cubicBezTo>
                          <a:pt x="20" y="7"/>
                          <a:pt x="20" y="7"/>
                          <a:pt x="20" y="7"/>
                        </a:cubicBezTo>
                        <a:cubicBezTo>
                          <a:pt x="20" y="7"/>
                          <a:pt x="20" y="7"/>
                          <a:pt x="20" y="7"/>
                        </a:cubicBezTo>
                        <a:cubicBezTo>
                          <a:pt x="20" y="7"/>
                          <a:pt x="20" y="7"/>
                          <a:pt x="20" y="7"/>
                        </a:cubicBezTo>
                        <a:cubicBezTo>
                          <a:pt x="20" y="8"/>
                          <a:pt x="20" y="8"/>
                          <a:pt x="20" y="8"/>
                        </a:cubicBezTo>
                        <a:cubicBezTo>
                          <a:pt x="20" y="8"/>
                          <a:pt x="20" y="8"/>
                          <a:pt x="20" y="8"/>
                        </a:cubicBezTo>
                        <a:cubicBezTo>
                          <a:pt x="20" y="8"/>
                          <a:pt x="20" y="8"/>
                          <a:pt x="20" y="8"/>
                        </a:cubicBezTo>
                        <a:cubicBezTo>
                          <a:pt x="20" y="8"/>
                          <a:pt x="20" y="8"/>
                          <a:pt x="20" y="8"/>
                        </a:cubicBezTo>
                        <a:cubicBezTo>
                          <a:pt x="20" y="8"/>
                          <a:pt x="20" y="8"/>
                          <a:pt x="20" y="8"/>
                        </a:cubicBezTo>
                        <a:cubicBezTo>
                          <a:pt x="20" y="8"/>
                          <a:pt x="20" y="8"/>
                          <a:pt x="20" y="8"/>
                        </a:cubicBezTo>
                        <a:cubicBezTo>
                          <a:pt x="20" y="8"/>
                          <a:pt x="20" y="8"/>
                          <a:pt x="20" y="8"/>
                        </a:cubicBezTo>
                        <a:cubicBezTo>
                          <a:pt x="20" y="8"/>
                          <a:pt x="20" y="8"/>
                          <a:pt x="20" y="8"/>
                        </a:cubicBezTo>
                        <a:cubicBezTo>
                          <a:pt x="19" y="9"/>
                          <a:pt x="19" y="9"/>
                          <a:pt x="19" y="9"/>
                        </a:cubicBezTo>
                        <a:cubicBezTo>
                          <a:pt x="19" y="9"/>
                          <a:pt x="19" y="9"/>
                          <a:pt x="19" y="9"/>
                        </a:cubicBezTo>
                        <a:cubicBezTo>
                          <a:pt x="19" y="9"/>
                          <a:pt x="19" y="9"/>
                          <a:pt x="19" y="9"/>
                        </a:cubicBezTo>
                        <a:cubicBezTo>
                          <a:pt x="19" y="9"/>
                          <a:pt x="18" y="10"/>
                          <a:pt x="18" y="10"/>
                        </a:cubicBezTo>
                        <a:cubicBezTo>
                          <a:pt x="14" y="12"/>
                          <a:pt x="7" y="12"/>
                          <a:pt x="3" y="10"/>
                        </a:cubicBezTo>
                        <a:cubicBezTo>
                          <a:pt x="1" y="9"/>
                          <a:pt x="0" y="7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lnTo>
                          <a:pt x="2" y="3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91" name="Rectangle 3950">
                    <a:extLst>
                      <a:ext uri="{FF2B5EF4-FFF2-40B4-BE49-F238E27FC236}">
                        <a16:creationId xmlns:a16="http://schemas.microsoft.com/office/drawing/2014/main" id="{7BB7CD36-2114-4753-967F-2071132ADFF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1" y="351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92" name="Freeform 3951">
                    <a:extLst>
                      <a:ext uri="{FF2B5EF4-FFF2-40B4-BE49-F238E27FC236}">
                        <a16:creationId xmlns:a16="http://schemas.microsoft.com/office/drawing/2014/main" id="{38E72FCF-62B6-4701-B677-86FDC6DB10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23" y="3513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93" name="Rectangle 3952">
                    <a:extLst>
                      <a:ext uri="{FF2B5EF4-FFF2-40B4-BE49-F238E27FC236}">
                        <a16:creationId xmlns:a16="http://schemas.microsoft.com/office/drawing/2014/main" id="{DBCB0B98-F83E-4964-B830-F9EF144460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1" y="3513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94" name="Freeform 3953">
                    <a:extLst>
                      <a:ext uri="{FF2B5EF4-FFF2-40B4-BE49-F238E27FC236}">
                        <a16:creationId xmlns:a16="http://schemas.microsoft.com/office/drawing/2014/main" id="{67798B35-53CF-427D-8224-8A7BABB378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20" y="3513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95" name="Rectangle 3954">
                    <a:extLst>
                      <a:ext uri="{FF2B5EF4-FFF2-40B4-BE49-F238E27FC236}">
                        <a16:creationId xmlns:a16="http://schemas.microsoft.com/office/drawing/2014/main" id="{80F21935-3E14-4F9C-88B9-4C75BE4713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1" y="3513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96" name="Freeform 3955">
                    <a:extLst>
                      <a:ext uri="{FF2B5EF4-FFF2-40B4-BE49-F238E27FC236}">
                        <a16:creationId xmlns:a16="http://schemas.microsoft.com/office/drawing/2014/main" id="{390D275A-38B1-46BE-9DFF-1211AA89A3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8" y="3511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97" name="Freeform 3956">
                    <a:extLst>
                      <a:ext uri="{FF2B5EF4-FFF2-40B4-BE49-F238E27FC236}">
                        <a16:creationId xmlns:a16="http://schemas.microsoft.com/office/drawing/2014/main" id="{A6C9C4F4-62B0-4A55-930C-BFAC2FA585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8" y="3511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98" name="Rectangle 3957">
                    <a:extLst>
                      <a:ext uri="{FF2B5EF4-FFF2-40B4-BE49-F238E27FC236}">
                        <a16:creationId xmlns:a16="http://schemas.microsoft.com/office/drawing/2014/main" id="{D5329802-C306-49F7-8239-08FDE750C6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7" y="3511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199" name="Rectangle 3958">
                    <a:extLst>
                      <a:ext uri="{FF2B5EF4-FFF2-40B4-BE49-F238E27FC236}">
                        <a16:creationId xmlns:a16="http://schemas.microsoft.com/office/drawing/2014/main" id="{2B631E62-C129-4D42-9147-BF0C31481B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5" y="3511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00" name="Rectangle 3959">
                    <a:extLst>
                      <a:ext uri="{FF2B5EF4-FFF2-40B4-BE49-F238E27FC236}">
                        <a16:creationId xmlns:a16="http://schemas.microsoft.com/office/drawing/2014/main" id="{0A7D590A-543E-4983-87A2-F3889710BD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3" y="3511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01" name="Rectangle 3960">
                    <a:extLst>
                      <a:ext uri="{FF2B5EF4-FFF2-40B4-BE49-F238E27FC236}">
                        <a16:creationId xmlns:a16="http://schemas.microsoft.com/office/drawing/2014/main" id="{D74ABCA2-04EF-4484-803B-9358544951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5" y="3511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02" name="Rectangle 3961">
                    <a:extLst>
                      <a:ext uri="{FF2B5EF4-FFF2-40B4-BE49-F238E27FC236}">
                        <a16:creationId xmlns:a16="http://schemas.microsoft.com/office/drawing/2014/main" id="{344BC6DD-A280-47F1-A489-37EC3C14752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3" y="3511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03" name="Rectangle 3962">
                    <a:extLst>
                      <a:ext uri="{FF2B5EF4-FFF2-40B4-BE49-F238E27FC236}">
                        <a16:creationId xmlns:a16="http://schemas.microsoft.com/office/drawing/2014/main" id="{2E66651D-EDC4-43D8-A914-7CED95923CF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2" y="3511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04" name="Freeform 3963">
                    <a:extLst>
                      <a:ext uri="{FF2B5EF4-FFF2-40B4-BE49-F238E27FC236}">
                        <a16:creationId xmlns:a16="http://schemas.microsoft.com/office/drawing/2014/main" id="{CC7718B8-B4C3-49C0-98BE-AC3EEECF2A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2" y="3511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05" name="Rectangle 3964">
                    <a:extLst>
                      <a:ext uri="{FF2B5EF4-FFF2-40B4-BE49-F238E27FC236}">
                        <a16:creationId xmlns:a16="http://schemas.microsoft.com/office/drawing/2014/main" id="{A20B4C5E-84FC-48A9-920C-CE85B79F18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0" y="3511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06" name="Freeform 3965">
                    <a:extLst>
                      <a:ext uri="{FF2B5EF4-FFF2-40B4-BE49-F238E27FC236}">
                        <a16:creationId xmlns:a16="http://schemas.microsoft.com/office/drawing/2014/main" id="{BB3C3EE8-55FF-452F-8452-4598D02918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9" y="3511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07" name="Freeform 3966">
                    <a:extLst>
                      <a:ext uri="{FF2B5EF4-FFF2-40B4-BE49-F238E27FC236}">
                        <a16:creationId xmlns:a16="http://schemas.microsoft.com/office/drawing/2014/main" id="{49849E4B-6499-43F8-B147-96E82E4FB3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0" y="3511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08" name="Rectangle 3967">
                    <a:extLst>
                      <a:ext uri="{FF2B5EF4-FFF2-40B4-BE49-F238E27FC236}">
                        <a16:creationId xmlns:a16="http://schemas.microsoft.com/office/drawing/2014/main" id="{B672E79A-63C6-4626-AD60-266F446B65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7" y="3511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09" name="Rectangle 3968">
                    <a:extLst>
                      <a:ext uri="{FF2B5EF4-FFF2-40B4-BE49-F238E27FC236}">
                        <a16:creationId xmlns:a16="http://schemas.microsoft.com/office/drawing/2014/main" id="{2B985066-6235-4471-ADCF-2EFA0C1BBD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7" y="3511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10" name="Rectangle 3969">
                    <a:extLst>
                      <a:ext uri="{FF2B5EF4-FFF2-40B4-BE49-F238E27FC236}">
                        <a16:creationId xmlns:a16="http://schemas.microsoft.com/office/drawing/2014/main" id="{8057D998-F045-46D3-BCCC-49DD04ABB2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6" y="3511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11" name="Rectangle 3970">
                    <a:extLst>
                      <a:ext uri="{FF2B5EF4-FFF2-40B4-BE49-F238E27FC236}">
                        <a16:creationId xmlns:a16="http://schemas.microsoft.com/office/drawing/2014/main" id="{6E024740-DD4F-4181-8735-DFF6A73ACB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3" y="3513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12" name="Freeform 3971">
                    <a:extLst>
                      <a:ext uri="{FF2B5EF4-FFF2-40B4-BE49-F238E27FC236}">
                        <a16:creationId xmlns:a16="http://schemas.microsoft.com/office/drawing/2014/main" id="{9038EA82-4131-4D96-9756-365252844D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4" y="3511"/>
                    <a:ext cx="1" cy="2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1 w 1"/>
                      <a:gd name="T3" fmla="*/ 2 h 2"/>
                      <a:gd name="T4" fmla="*/ 0 w 1"/>
                      <a:gd name="T5" fmla="*/ 0 h 2"/>
                      <a:gd name="T6" fmla="*/ 1 w 1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lnTo>
                          <a:pt x="1" y="2"/>
                        </a:lnTo>
                        <a:lnTo>
                          <a:pt x="0" y="0"/>
                        </a:lnTo>
                        <a:lnTo>
                          <a:pt x="1" y="2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13" name="Freeform 3972">
                    <a:extLst>
                      <a:ext uri="{FF2B5EF4-FFF2-40B4-BE49-F238E27FC236}">
                        <a16:creationId xmlns:a16="http://schemas.microsoft.com/office/drawing/2014/main" id="{3B9AAF2D-1519-4AC7-AE2F-D553661AFC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6" y="3511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14" name="Freeform 3973">
                    <a:extLst>
                      <a:ext uri="{FF2B5EF4-FFF2-40B4-BE49-F238E27FC236}">
                        <a16:creationId xmlns:a16="http://schemas.microsoft.com/office/drawing/2014/main" id="{7A3479F3-2EEF-49C4-BCBE-FEB7918A1D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9" y="3515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15" name="Freeform 3974">
                    <a:extLst>
                      <a:ext uri="{FF2B5EF4-FFF2-40B4-BE49-F238E27FC236}">
                        <a16:creationId xmlns:a16="http://schemas.microsoft.com/office/drawing/2014/main" id="{A2C71217-854C-48D5-89EE-14C66B85E1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3" y="3513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16" name="Freeform 3975">
                    <a:extLst>
                      <a:ext uri="{FF2B5EF4-FFF2-40B4-BE49-F238E27FC236}">
                        <a16:creationId xmlns:a16="http://schemas.microsoft.com/office/drawing/2014/main" id="{091F2372-4471-4FC2-90CF-9B1B5F9921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1" y="3513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2 w 2"/>
                      <a:gd name="T3" fmla="*/ 0 w 2"/>
                      <a:gd name="T4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17" name="Freeform 3976">
                    <a:extLst>
                      <a:ext uri="{FF2B5EF4-FFF2-40B4-BE49-F238E27FC236}">
                        <a16:creationId xmlns:a16="http://schemas.microsoft.com/office/drawing/2014/main" id="{A04DB4B0-D075-4426-9ECE-A98B5D4C3D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8" y="3491"/>
                    <a:ext cx="41" cy="24"/>
                  </a:xfrm>
                  <a:custGeom>
                    <a:avLst/>
                    <a:gdLst>
                      <a:gd name="T0" fmla="*/ 0 w 41"/>
                      <a:gd name="T1" fmla="*/ 24 h 24"/>
                      <a:gd name="T2" fmla="*/ 0 w 41"/>
                      <a:gd name="T3" fmla="*/ 24 h 24"/>
                      <a:gd name="T4" fmla="*/ 41 w 41"/>
                      <a:gd name="T5" fmla="*/ 0 h 24"/>
                      <a:gd name="T6" fmla="*/ 0 w 41"/>
                      <a:gd name="T7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1" h="24">
                        <a:moveTo>
                          <a:pt x="0" y="24"/>
                        </a:moveTo>
                        <a:lnTo>
                          <a:pt x="0" y="24"/>
                        </a:lnTo>
                        <a:lnTo>
                          <a:pt x="41" y="0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5B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18" name="Rectangle 3977">
                    <a:extLst>
                      <a:ext uri="{FF2B5EF4-FFF2-40B4-BE49-F238E27FC236}">
                        <a16:creationId xmlns:a16="http://schemas.microsoft.com/office/drawing/2014/main" id="{3461583D-867F-4671-B460-1EC1E6457E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3" y="3399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19" name="Rectangle 3978">
                    <a:extLst>
                      <a:ext uri="{FF2B5EF4-FFF2-40B4-BE49-F238E27FC236}">
                        <a16:creationId xmlns:a16="http://schemas.microsoft.com/office/drawing/2014/main" id="{B86E3DA9-F847-4D2C-879A-7CB38EF87B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3" y="3398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20" name="Rectangle 3979">
                    <a:extLst>
                      <a:ext uri="{FF2B5EF4-FFF2-40B4-BE49-F238E27FC236}">
                        <a16:creationId xmlns:a16="http://schemas.microsoft.com/office/drawing/2014/main" id="{1DCBC613-3CFB-456F-A792-9F9F1B3598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3" y="3399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21" name="Rectangle 3980">
                    <a:extLst>
                      <a:ext uri="{FF2B5EF4-FFF2-40B4-BE49-F238E27FC236}">
                        <a16:creationId xmlns:a16="http://schemas.microsoft.com/office/drawing/2014/main" id="{7461AF99-60A2-4D44-B81D-3232551726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3" y="3398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22" name="Freeform 3981">
                    <a:extLst>
                      <a:ext uri="{FF2B5EF4-FFF2-40B4-BE49-F238E27FC236}">
                        <a16:creationId xmlns:a16="http://schemas.microsoft.com/office/drawing/2014/main" id="{0BE6AA86-A24A-45ED-B458-39846F7D43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5" y="3399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23" name="Rectangle 3982">
                    <a:extLst>
                      <a:ext uri="{FF2B5EF4-FFF2-40B4-BE49-F238E27FC236}">
                        <a16:creationId xmlns:a16="http://schemas.microsoft.com/office/drawing/2014/main" id="{8BFE8447-00D1-491B-9B21-E314C96C53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3" y="3399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24" name="Rectangle 3983">
                    <a:extLst>
                      <a:ext uri="{FF2B5EF4-FFF2-40B4-BE49-F238E27FC236}">
                        <a16:creationId xmlns:a16="http://schemas.microsoft.com/office/drawing/2014/main" id="{45087FF2-7C47-4BFB-9216-B38ACDC5BE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2" y="3396"/>
                    <a:ext cx="2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25" name="Rectangle 3984">
                    <a:extLst>
                      <a:ext uri="{FF2B5EF4-FFF2-40B4-BE49-F238E27FC236}">
                        <a16:creationId xmlns:a16="http://schemas.microsoft.com/office/drawing/2014/main" id="{C577766E-24F4-453A-87BA-CBD6A07862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0" y="3396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26" name="Freeform 3985">
                    <a:extLst>
                      <a:ext uri="{FF2B5EF4-FFF2-40B4-BE49-F238E27FC236}">
                        <a16:creationId xmlns:a16="http://schemas.microsoft.com/office/drawing/2014/main" id="{4270881C-99F2-47DA-A68A-B553BB72E7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2" y="3396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0 h 2"/>
                      <a:gd name="T3" fmla="*/ 0 h 2"/>
                      <a:gd name="T4" fmla="*/ 2 h 2"/>
                      <a:gd name="T5" fmla="*/ 0 h 2"/>
                      <a:gd name="T6" fmla="*/ 0 h 2"/>
                      <a:gd name="T7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  <a:cxn ang="0">
                        <a:pos x="0" y="T7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27" name="Freeform 3986">
                    <a:extLst>
                      <a:ext uri="{FF2B5EF4-FFF2-40B4-BE49-F238E27FC236}">
                        <a16:creationId xmlns:a16="http://schemas.microsoft.com/office/drawing/2014/main" id="{7E4DFC87-348F-48AD-A833-540192A5E9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2" y="339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28" name="Rectangle 3987">
                    <a:extLst>
                      <a:ext uri="{FF2B5EF4-FFF2-40B4-BE49-F238E27FC236}">
                        <a16:creationId xmlns:a16="http://schemas.microsoft.com/office/drawing/2014/main" id="{F32D7BF6-A915-4BAC-9FB1-39530D4E0E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7" y="3395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29" name="Rectangle 3988">
                    <a:extLst>
                      <a:ext uri="{FF2B5EF4-FFF2-40B4-BE49-F238E27FC236}">
                        <a16:creationId xmlns:a16="http://schemas.microsoft.com/office/drawing/2014/main" id="{A158F48A-7C5F-44CF-A730-6067F73D9C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9" y="3395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30" name="Rectangle 3989">
                    <a:extLst>
                      <a:ext uri="{FF2B5EF4-FFF2-40B4-BE49-F238E27FC236}">
                        <a16:creationId xmlns:a16="http://schemas.microsoft.com/office/drawing/2014/main" id="{21F83B72-3635-4E89-9540-68FDC7FD5E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6" y="3395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31" name="Rectangle 3990">
                    <a:extLst>
                      <a:ext uri="{FF2B5EF4-FFF2-40B4-BE49-F238E27FC236}">
                        <a16:creationId xmlns:a16="http://schemas.microsoft.com/office/drawing/2014/main" id="{99D260EC-6B5C-4167-8018-FB179C6D1B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6" y="3393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32" name="Freeform 3991">
                    <a:extLst>
                      <a:ext uri="{FF2B5EF4-FFF2-40B4-BE49-F238E27FC236}">
                        <a16:creationId xmlns:a16="http://schemas.microsoft.com/office/drawing/2014/main" id="{934BB03D-711A-431F-89E4-4D77956B9B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6" y="3393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33" name="Freeform 3992">
                    <a:extLst>
                      <a:ext uri="{FF2B5EF4-FFF2-40B4-BE49-F238E27FC236}">
                        <a16:creationId xmlns:a16="http://schemas.microsoft.com/office/drawing/2014/main" id="{A7D94D9C-2BD0-4EC3-90A9-1D92445798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4" y="3393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34" name="Rectangle 3993">
                    <a:extLst>
                      <a:ext uri="{FF2B5EF4-FFF2-40B4-BE49-F238E27FC236}">
                        <a16:creationId xmlns:a16="http://schemas.microsoft.com/office/drawing/2014/main" id="{75D1F6D8-CD19-4001-90EB-B32FCDF970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2" y="3393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35" name="Freeform 3994">
                    <a:extLst>
                      <a:ext uri="{FF2B5EF4-FFF2-40B4-BE49-F238E27FC236}">
                        <a16:creationId xmlns:a16="http://schemas.microsoft.com/office/drawing/2014/main" id="{137E2C1A-7374-430E-865B-44BD922BB0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2" y="3393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36" name="Freeform 3995">
                    <a:extLst>
                      <a:ext uri="{FF2B5EF4-FFF2-40B4-BE49-F238E27FC236}">
                        <a16:creationId xmlns:a16="http://schemas.microsoft.com/office/drawing/2014/main" id="{FF701381-0CED-4195-84AB-10D5FC6AF2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1" y="3393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37" name="Rectangle 3996">
                    <a:extLst>
                      <a:ext uri="{FF2B5EF4-FFF2-40B4-BE49-F238E27FC236}">
                        <a16:creationId xmlns:a16="http://schemas.microsoft.com/office/drawing/2014/main" id="{8AD861E1-F25E-4416-B430-9C18A6CAFB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09" y="3393"/>
                    <a:ext cx="1" cy="1"/>
                  </a:xfrm>
                  <a:prstGeom prst="rect">
                    <a:avLst/>
                  </a:pr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38" name="Rectangle 3997">
                    <a:extLst>
                      <a:ext uri="{FF2B5EF4-FFF2-40B4-BE49-F238E27FC236}">
                        <a16:creationId xmlns:a16="http://schemas.microsoft.com/office/drawing/2014/main" id="{FFFC0392-9AF2-4A17-998D-4AD0DF5FB6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08" y="3393"/>
                    <a:ext cx="2" cy="1"/>
                  </a:xfrm>
                  <a:prstGeom prst="rect">
                    <a:avLst/>
                  </a:pr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39" name="Freeform 3998">
                    <a:extLst>
                      <a:ext uri="{FF2B5EF4-FFF2-40B4-BE49-F238E27FC236}">
                        <a16:creationId xmlns:a16="http://schemas.microsoft.com/office/drawing/2014/main" id="{42607B6F-252F-4773-B59F-D160A4C939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06" y="3393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40" name="Rectangle 3999">
                    <a:extLst>
                      <a:ext uri="{FF2B5EF4-FFF2-40B4-BE49-F238E27FC236}">
                        <a16:creationId xmlns:a16="http://schemas.microsoft.com/office/drawing/2014/main" id="{A0ED1B76-594B-4D76-A7F0-FCEBA7F201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05" y="3393"/>
                    <a:ext cx="1" cy="1"/>
                  </a:xfrm>
                  <a:prstGeom prst="rect">
                    <a:avLst/>
                  </a:pr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41" name="Freeform 4000">
                    <a:extLst>
                      <a:ext uri="{FF2B5EF4-FFF2-40B4-BE49-F238E27FC236}">
                        <a16:creationId xmlns:a16="http://schemas.microsoft.com/office/drawing/2014/main" id="{D63DD55C-F66F-4A7C-94C0-8E153BD2A2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03" y="339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42" name="Freeform 4001">
                    <a:extLst>
                      <a:ext uri="{FF2B5EF4-FFF2-40B4-BE49-F238E27FC236}">
                        <a16:creationId xmlns:a16="http://schemas.microsoft.com/office/drawing/2014/main" id="{54848816-8E92-4F64-BFE9-CD98B33A4B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74" y="3404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43" name="Rectangle 4002">
                    <a:extLst>
                      <a:ext uri="{FF2B5EF4-FFF2-40B4-BE49-F238E27FC236}">
                        <a16:creationId xmlns:a16="http://schemas.microsoft.com/office/drawing/2014/main" id="{DCCF4B7E-935E-49D0-B343-74F75990E10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4" y="3406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44" name="Freeform 4003">
                    <a:extLst>
                      <a:ext uri="{FF2B5EF4-FFF2-40B4-BE49-F238E27FC236}">
                        <a16:creationId xmlns:a16="http://schemas.microsoft.com/office/drawing/2014/main" id="{6ADCD808-9CF8-4D03-8EEA-DCB7735601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74" y="340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45" name="Rectangle 4004">
                    <a:extLst>
                      <a:ext uri="{FF2B5EF4-FFF2-40B4-BE49-F238E27FC236}">
                        <a16:creationId xmlns:a16="http://schemas.microsoft.com/office/drawing/2014/main" id="{38F25FB8-6B63-46BB-9177-024269FB12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2" y="3403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46" name="Freeform 4005">
                    <a:extLst>
                      <a:ext uri="{FF2B5EF4-FFF2-40B4-BE49-F238E27FC236}">
                        <a16:creationId xmlns:a16="http://schemas.microsoft.com/office/drawing/2014/main" id="{5FA1042E-0FCC-4260-A127-3D91B735A4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95" y="3396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47" name="Rectangle 4006">
                    <a:extLst>
                      <a:ext uri="{FF2B5EF4-FFF2-40B4-BE49-F238E27FC236}">
                        <a16:creationId xmlns:a16="http://schemas.microsoft.com/office/drawing/2014/main" id="{1BBE09C0-8903-42DC-BC6E-AA3020A5BA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0" y="3399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48" name="Rectangle 4007">
                    <a:extLst>
                      <a:ext uri="{FF2B5EF4-FFF2-40B4-BE49-F238E27FC236}">
                        <a16:creationId xmlns:a16="http://schemas.microsoft.com/office/drawing/2014/main" id="{D8B144FC-22E5-4F02-B214-6E9B4580E0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0" y="3399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49" name="Rectangle 4008">
                    <a:extLst>
                      <a:ext uri="{FF2B5EF4-FFF2-40B4-BE49-F238E27FC236}">
                        <a16:creationId xmlns:a16="http://schemas.microsoft.com/office/drawing/2014/main" id="{5CBD9744-42DD-4891-81C4-128F809FA8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69" y="3399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50" name="Freeform 4009">
                    <a:extLst>
                      <a:ext uri="{FF2B5EF4-FFF2-40B4-BE49-F238E27FC236}">
                        <a16:creationId xmlns:a16="http://schemas.microsoft.com/office/drawing/2014/main" id="{191C50F6-1738-4946-8B99-A633624C8E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69" y="3398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2 w 2"/>
                      <a:gd name="T3" fmla="*/ 0 w 2"/>
                      <a:gd name="T4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51" name="Rectangle 4010">
                    <a:extLst>
                      <a:ext uri="{FF2B5EF4-FFF2-40B4-BE49-F238E27FC236}">
                        <a16:creationId xmlns:a16="http://schemas.microsoft.com/office/drawing/2014/main" id="{91CD8213-3BB7-42DB-8DBE-7103D19893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0" y="3401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52" name="Freeform 4011">
                    <a:extLst>
                      <a:ext uri="{FF2B5EF4-FFF2-40B4-BE49-F238E27FC236}">
                        <a16:creationId xmlns:a16="http://schemas.microsoft.com/office/drawing/2014/main" id="{0F409B14-78D2-4C4A-B990-DF92C03A75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69" y="3398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53" name="Freeform 4012">
                    <a:extLst>
                      <a:ext uri="{FF2B5EF4-FFF2-40B4-BE49-F238E27FC236}">
                        <a16:creationId xmlns:a16="http://schemas.microsoft.com/office/drawing/2014/main" id="{2CBAA1EA-08F5-406C-A2FF-74A444E295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72" y="3401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54" name="Rectangle 4013">
                    <a:extLst>
                      <a:ext uri="{FF2B5EF4-FFF2-40B4-BE49-F238E27FC236}">
                        <a16:creationId xmlns:a16="http://schemas.microsoft.com/office/drawing/2014/main" id="{30A5C10B-A86C-4F3E-8DEA-17AD18A24B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2" y="3403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55" name="Freeform 4014">
                    <a:extLst>
                      <a:ext uri="{FF2B5EF4-FFF2-40B4-BE49-F238E27FC236}">
                        <a16:creationId xmlns:a16="http://schemas.microsoft.com/office/drawing/2014/main" id="{5334B37A-B1E0-4649-9697-0E0DDE78EC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72" y="340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56" name="Rectangle 4015">
                    <a:extLst>
                      <a:ext uri="{FF2B5EF4-FFF2-40B4-BE49-F238E27FC236}">
                        <a16:creationId xmlns:a16="http://schemas.microsoft.com/office/drawing/2014/main" id="{C3F277A7-E761-4E0D-9D20-F540BE490B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2" y="3401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57" name="Freeform 4016">
                    <a:extLst>
                      <a:ext uri="{FF2B5EF4-FFF2-40B4-BE49-F238E27FC236}">
                        <a16:creationId xmlns:a16="http://schemas.microsoft.com/office/drawing/2014/main" id="{EB75560A-CA64-4111-97B0-DD07A7813B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72" y="3401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58" name="Freeform 4017">
                    <a:extLst>
                      <a:ext uri="{FF2B5EF4-FFF2-40B4-BE49-F238E27FC236}">
                        <a16:creationId xmlns:a16="http://schemas.microsoft.com/office/drawing/2014/main" id="{6584645E-4F85-4C62-91DD-E8604CF261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72" y="3403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59" name="Rectangle 4018">
                    <a:extLst>
                      <a:ext uri="{FF2B5EF4-FFF2-40B4-BE49-F238E27FC236}">
                        <a16:creationId xmlns:a16="http://schemas.microsoft.com/office/drawing/2014/main" id="{C8EBD570-55BB-4077-844F-549AA7DB4A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4" y="3404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60" name="Rectangle 4019">
                    <a:extLst>
                      <a:ext uri="{FF2B5EF4-FFF2-40B4-BE49-F238E27FC236}">
                        <a16:creationId xmlns:a16="http://schemas.microsoft.com/office/drawing/2014/main" id="{CFBAC4CE-F50D-41D4-9E93-C82E9E4575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4" y="3404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61" name="Rectangle 4020">
                    <a:extLst>
                      <a:ext uri="{FF2B5EF4-FFF2-40B4-BE49-F238E27FC236}">
                        <a16:creationId xmlns:a16="http://schemas.microsoft.com/office/drawing/2014/main" id="{02C6169E-1F16-4FB1-A2F4-A60660EB7A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7" y="3412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62" name="Freeform 4021">
                    <a:extLst>
                      <a:ext uri="{FF2B5EF4-FFF2-40B4-BE49-F238E27FC236}">
                        <a16:creationId xmlns:a16="http://schemas.microsoft.com/office/drawing/2014/main" id="{B5052F05-53D5-4B95-941D-BD613A5363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51" y="3412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1 w 1"/>
                      <a:gd name="T4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63" name="Freeform 4022">
                    <a:extLst>
                      <a:ext uri="{FF2B5EF4-FFF2-40B4-BE49-F238E27FC236}">
                        <a16:creationId xmlns:a16="http://schemas.microsoft.com/office/drawing/2014/main" id="{38BBA37A-58FE-4F2C-AF2D-F7028C5827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50" y="3412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264" name="Line 4023">
                    <a:extLst>
                      <a:ext uri="{FF2B5EF4-FFF2-40B4-BE49-F238E27FC236}">
                        <a16:creationId xmlns:a16="http://schemas.microsoft.com/office/drawing/2014/main" id="{102E4474-8BDF-4F80-A9D7-D6C865E9566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67" y="3403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55" name="Group 4225">
                  <a:extLst>
                    <a:ext uri="{FF2B5EF4-FFF2-40B4-BE49-F238E27FC236}">
                      <a16:creationId xmlns:a16="http://schemas.microsoft.com/office/drawing/2014/main" id="{429A94FF-A138-426E-8A8C-C93399F9DE3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192588" y="5334000"/>
                  <a:ext cx="325437" cy="190500"/>
                  <a:chOff x="-2641" y="3360"/>
                  <a:chExt cx="205" cy="120"/>
                </a:xfrm>
              </p:grpSpPr>
              <p:sp>
                <p:nvSpPr>
                  <p:cNvPr id="1865" name="Line 4025">
                    <a:extLst>
                      <a:ext uri="{FF2B5EF4-FFF2-40B4-BE49-F238E27FC236}">
                        <a16:creationId xmlns:a16="http://schemas.microsoft.com/office/drawing/2014/main" id="{3BECF55D-CF59-4514-A137-EBCD94E03D1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67" y="3403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66" name="Freeform 4026">
                    <a:extLst>
                      <a:ext uri="{FF2B5EF4-FFF2-40B4-BE49-F238E27FC236}">
                        <a16:creationId xmlns:a16="http://schemas.microsoft.com/office/drawing/2014/main" id="{AEFB5B96-D9D1-4D86-8F8D-9288B036C1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8" y="341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67" name="Rectangle 4027">
                    <a:extLst>
                      <a:ext uri="{FF2B5EF4-FFF2-40B4-BE49-F238E27FC236}">
                        <a16:creationId xmlns:a16="http://schemas.microsoft.com/office/drawing/2014/main" id="{A58189A6-814B-4477-A671-A6AFB835C9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3" y="339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68" name="Rectangle 4028">
                    <a:extLst>
                      <a:ext uri="{FF2B5EF4-FFF2-40B4-BE49-F238E27FC236}">
                        <a16:creationId xmlns:a16="http://schemas.microsoft.com/office/drawing/2014/main" id="{2A364DC8-DC90-42E3-998E-9DFC40DED2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5" y="3399"/>
                    <a:ext cx="2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69" name="Rectangle 4029">
                    <a:extLst>
                      <a:ext uri="{FF2B5EF4-FFF2-40B4-BE49-F238E27FC236}">
                        <a16:creationId xmlns:a16="http://schemas.microsoft.com/office/drawing/2014/main" id="{A98F108F-6F56-4EB0-B25E-90AEEE1C20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3" y="3398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70" name="Freeform 4030">
                    <a:extLst>
                      <a:ext uri="{FF2B5EF4-FFF2-40B4-BE49-F238E27FC236}">
                        <a16:creationId xmlns:a16="http://schemas.microsoft.com/office/drawing/2014/main" id="{FDA44517-9CF8-4D32-8982-4ABF773E3C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3" y="3398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71" name="Freeform 4031">
                    <a:extLst>
                      <a:ext uri="{FF2B5EF4-FFF2-40B4-BE49-F238E27FC236}">
                        <a16:creationId xmlns:a16="http://schemas.microsoft.com/office/drawing/2014/main" id="{A67654DE-B1AA-4CFE-AD5B-2A87026B69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3" y="3398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72" name="Rectangle 4032">
                    <a:extLst>
                      <a:ext uri="{FF2B5EF4-FFF2-40B4-BE49-F238E27FC236}">
                        <a16:creationId xmlns:a16="http://schemas.microsoft.com/office/drawing/2014/main" id="{9C2273CA-BB36-4A87-87A8-AD123A03672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3" y="339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73" name="Rectangle 4033">
                    <a:extLst>
                      <a:ext uri="{FF2B5EF4-FFF2-40B4-BE49-F238E27FC236}">
                        <a16:creationId xmlns:a16="http://schemas.microsoft.com/office/drawing/2014/main" id="{E9922553-66C6-4F65-9A94-0A29569FE7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2" y="339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74" name="Rectangle 4034">
                    <a:extLst>
                      <a:ext uri="{FF2B5EF4-FFF2-40B4-BE49-F238E27FC236}">
                        <a16:creationId xmlns:a16="http://schemas.microsoft.com/office/drawing/2014/main" id="{27E49145-1F39-41B3-B148-C8140DA0BD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0" y="339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75" name="Rectangle 4035">
                    <a:extLst>
                      <a:ext uri="{FF2B5EF4-FFF2-40B4-BE49-F238E27FC236}">
                        <a16:creationId xmlns:a16="http://schemas.microsoft.com/office/drawing/2014/main" id="{8AD80A69-63C5-41D9-8B7A-41B6EFC1F8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2" y="339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76" name="Rectangle 4036">
                    <a:extLst>
                      <a:ext uri="{FF2B5EF4-FFF2-40B4-BE49-F238E27FC236}">
                        <a16:creationId xmlns:a16="http://schemas.microsoft.com/office/drawing/2014/main" id="{1454728C-E554-47C8-9CE0-9813F874C4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2" y="3398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77" name="Freeform 4037">
                    <a:extLst>
                      <a:ext uri="{FF2B5EF4-FFF2-40B4-BE49-F238E27FC236}">
                        <a16:creationId xmlns:a16="http://schemas.microsoft.com/office/drawing/2014/main" id="{3CE68326-62B8-4CC6-811F-4CA68D7071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0" y="3395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0 w 1"/>
                      <a:gd name="T5" fmla="*/ 1 h 1"/>
                      <a:gd name="T6" fmla="*/ 1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1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78" name="Freeform 4038">
                    <a:extLst>
                      <a:ext uri="{FF2B5EF4-FFF2-40B4-BE49-F238E27FC236}">
                        <a16:creationId xmlns:a16="http://schemas.microsoft.com/office/drawing/2014/main" id="{DCF19CCA-7774-454D-B45E-D48B8CD1B5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9" y="3395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79" name="Rectangle 4039">
                    <a:extLst>
                      <a:ext uri="{FF2B5EF4-FFF2-40B4-BE49-F238E27FC236}">
                        <a16:creationId xmlns:a16="http://schemas.microsoft.com/office/drawing/2014/main" id="{EA649AAC-6ED1-4176-BA98-28A90B4DF7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7" y="3395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80" name="Freeform 4040">
                    <a:extLst>
                      <a:ext uri="{FF2B5EF4-FFF2-40B4-BE49-F238E27FC236}">
                        <a16:creationId xmlns:a16="http://schemas.microsoft.com/office/drawing/2014/main" id="{470B6C9F-9F20-43A3-9151-FFC39A8A5C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7" y="3395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81" name="Rectangle 4041">
                    <a:extLst>
                      <a:ext uri="{FF2B5EF4-FFF2-40B4-BE49-F238E27FC236}">
                        <a16:creationId xmlns:a16="http://schemas.microsoft.com/office/drawing/2014/main" id="{92C66125-70C0-4D71-BEEC-7AD1793D47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6" y="3395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82" name="Freeform 4042">
                    <a:extLst>
                      <a:ext uri="{FF2B5EF4-FFF2-40B4-BE49-F238E27FC236}">
                        <a16:creationId xmlns:a16="http://schemas.microsoft.com/office/drawing/2014/main" id="{9156CFDF-2197-4D71-94F2-0D3DF4D610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6" y="3393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83" name="Rectangle 4043">
                    <a:extLst>
                      <a:ext uri="{FF2B5EF4-FFF2-40B4-BE49-F238E27FC236}">
                        <a16:creationId xmlns:a16="http://schemas.microsoft.com/office/drawing/2014/main" id="{749F3E9E-64EF-4081-B6FC-A80F23CE5A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4" y="3393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84" name="Rectangle 4044">
                    <a:extLst>
                      <a:ext uri="{FF2B5EF4-FFF2-40B4-BE49-F238E27FC236}">
                        <a16:creationId xmlns:a16="http://schemas.microsoft.com/office/drawing/2014/main" id="{972D904D-A471-4F19-837D-0586926843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4" y="3393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85" name="Rectangle 4045">
                    <a:extLst>
                      <a:ext uri="{FF2B5EF4-FFF2-40B4-BE49-F238E27FC236}">
                        <a16:creationId xmlns:a16="http://schemas.microsoft.com/office/drawing/2014/main" id="{0FA8028B-5EB1-4753-91B3-12B3AB50BD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2" y="3393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86" name="Rectangle 4046">
                    <a:extLst>
                      <a:ext uri="{FF2B5EF4-FFF2-40B4-BE49-F238E27FC236}">
                        <a16:creationId xmlns:a16="http://schemas.microsoft.com/office/drawing/2014/main" id="{9EC117F0-BB6E-4855-A307-12FBF63E0D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2" y="3393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87" name="Rectangle 4047">
                    <a:extLst>
                      <a:ext uri="{FF2B5EF4-FFF2-40B4-BE49-F238E27FC236}">
                        <a16:creationId xmlns:a16="http://schemas.microsoft.com/office/drawing/2014/main" id="{32C46657-487E-4053-8865-66FF4246FF3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1" y="3393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88" name="Rectangle 4048">
                    <a:extLst>
                      <a:ext uri="{FF2B5EF4-FFF2-40B4-BE49-F238E27FC236}">
                        <a16:creationId xmlns:a16="http://schemas.microsoft.com/office/drawing/2014/main" id="{D81DE957-AF2B-48C5-A485-E91081D8BB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1" y="3393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89" name="Rectangle 4049">
                    <a:extLst>
                      <a:ext uri="{FF2B5EF4-FFF2-40B4-BE49-F238E27FC236}">
                        <a16:creationId xmlns:a16="http://schemas.microsoft.com/office/drawing/2014/main" id="{EC1B9D38-4C20-4571-9212-CE4F532A0C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09" y="3393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90" name="Rectangle 4050">
                    <a:extLst>
                      <a:ext uri="{FF2B5EF4-FFF2-40B4-BE49-F238E27FC236}">
                        <a16:creationId xmlns:a16="http://schemas.microsoft.com/office/drawing/2014/main" id="{45125A7D-6FBA-4041-9916-C60805926A8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08" y="3393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91" name="Rectangle 4051">
                    <a:extLst>
                      <a:ext uri="{FF2B5EF4-FFF2-40B4-BE49-F238E27FC236}">
                        <a16:creationId xmlns:a16="http://schemas.microsoft.com/office/drawing/2014/main" id="{49F23E08-12D1-4CAE-AC64-F98230B6552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09" y="3393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92" name="Rectangle 4052">
                    <a:extLst>
                      <a:ext uri="{FF2B5EF4-FFF2-40B4-BE49-F238E27FC236}">
                        <a16:creationId xmlns:a16="http://schemas.microsoft.com/office/drawing/2014/main" id="{2B4C2061-917D-416F-B6A7-3B76F87E86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08" y="3393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93" name="Rectangle 4053">
                    <a:extLst>
                      <a:ext uri="{FF2B5EF4-FFF2-40B4-BE49-F238E27FC236}">
                        <a16:creationId xmlns:a16="http://schemas.microsoft.com/office/drawing/2014/main" id="{ED5DAC90-A75C-4436-89B1-2DA8960633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06" y="3393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94" name="Rectangle 4054">
                    <a:extLst>
                      <a:ext uri="{FF2B5EF4-FFF2-40B4-BE49-F238E27FC236}">
                        <a16:creationId xmlns:a16="http://schemas.microsoft.com/office/drawing/2014/main" id="{BBF50630-7AB6-4931-9BCE-E8D0E97ECB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05" y="3393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95" name="Freeform 4055">
                    <a:extLst>
                      <a:ext uri="{FF2B5EF4-FFF2-40B4-BE49-F238E27FC236}">
                        <a16:creationId xmlns:a16="http://schemas.microsoft.com/office/drawing/2014/main" id="{5316FC99-7C30-47EA-B93A-80AEFB4439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05" y="3393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96" name="Rectangle 4056">
                    <a:extLst>
                      <a:ext uri="{FF2B5EF4-FFF2-40B4-BE49-F238E27FC236}">
                        <a16:creationId xmlns:a16="http://schemas.microsoft.com/office/drawing/2014/main" id="{920D8DB0-E959-482B-9DE2-D442D456AB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06" y="3393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97" name="Rectangle 4057">
                    <a:extLst>
                      <a:ext uri="{FF2B5EF4-FFF2-40B4-BE49-F238E27FC236}">
                        <a16:creationId xmlns:a16="http://schemas.microsoft.com/office/drawing/2014/main" id="{1DC491B4-7037-420C-9ABD-4A8E22004B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03" y="3393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98" name="Rectangle 4058">
                    <a:extLst>
                      <a:ext uri="{FF2B5EF4-FFF2-40B4-BE49-F238E27FC236}">
                        <a16:creationId xmlns:a16="http://schemas.microsoft.com/office/drawing/2014/main" id="{46C08068-BDBB-4BD5-A2DE-C2A177A57D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0" y="339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99" name="Line 4059">
                    <a:extLst>
                      <a:ext uri="{FF2B5EF4-FFF2-40B4-BE49-F238E27FC236}">
                        <a16:creationId xmlns:a16="http://schemas.microsoft.com/office/drawing/2014/main" id="{8F5313CA-B268-42F2-A25E-46D195321DB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467" y="3414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00" name="Line 4060">
                    <a:extLst>
                      <a:ext uri="{FF2B5EF4-FFF2-40B4-BE49-F238E27FC236}">
                        <a16:creationId xmlns:a16="http://schemas.microsoft.com/office/drawing/2014/main" id="{D47ABC90-9599-462A-8AD5-3DF2C00918E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467" y="3414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01" name="Rectangle 4061">
                    <a:extLst>
                      <a:ext uri="{FF2B5EF4-FFF2-40B4-BE49-F238E27FC236}">
                        <a16:creationId xmlns:a16="http://schemas.microsoft.com/office/drawing/2014/main" id="{AE4D3C73-5572-49D8-8A52-C46DA15D58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4" y="340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02" name="Rectangle 4062">
                    <a:extLst>
                      <a:ext uri="{FF2B5EF4-FFF2-40B4-BE49-F238E27FC236}">
                        <a16:creationId xmlns:a16="http://schemas.microsoft.com/office/drawing/2014/main" id="{80D2065A-C43C-46B7-A990-7AF143D10E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4" y="3404"/>
                    <a:ext cx="2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03" name="Rectangle 4063">
                    <a:extLst>
                      <a:ext uri="{FF2B5EF4-FFF2-40B4-BE49-F238E27FC236}">
                        <a16:creationId xmlns:a16="http://schemas.microsoft.com/office/drawing/2014/main" id="{5A977FBB-6E1C-4BBF-A338-24E2088D71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4" y="340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04" name="Rectangle 4064">
                    <a:extLst>
                      <a:ext uri="{FF2B5EF4-FFF2-40B4-BE49-F238E27FC236}">
                        <a16:creationId xmlns:a16="http://schemas.microsoft.com/office/drawing/2014/main" id="{4DD021D9-3C3B-4665-A177-3473C01AD2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0" y="340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05" name="Rectangle 4065">
                    <a:extLst>
                      <a:ext uri="{FF2B5EF4-FFF2-40B4-BE49-F238E27FC236}">
                        <a16:creationId xmlns:a16="http://schemas.microsoft.com/office/drawing/2014/main" id="{FF8E6201-6DE7-44CD-90CA-9032A9B28B8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0" y="3399"/>
                    <a:ext cx="1" cy="2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06" name="Rectangle 4066">
                    <a:extLst>
                      <a:ext uri="{FF2B5EF4-FFF2-40B4-BE49-F238E27FC236}">
                        <a16:creationId xmlns:a16="http://schemas.microsoft.com/office/drawing/2014/main" id="{96318F9B-7D89-44F8-B75E-84B8A07B57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2" y="340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07" name="Rectangle 4067">
                    <a:extLst>
                      <a:ext uri="{FF2B5EF4-FFF2-40B4-BE49-F238E27FC236}">
                        <a16:creationId xmlns:a16="http://schemas.microsoft.com/office/drawing/2014/main" id="{35E377F3-DEC1-4DFD-AC8A-20F74F77D30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2" y="340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08" name="Freeform 4068">
                    <a:extLst>
                      <a:ext uri="{FF2B5EF4-FFF2-40B4-BE49-F238E27FC236}">
                        <a16:creationId xmlns:a16="http://schemas.microsoft.com/office/drawing/2014/main" id="{E4CFDCCC-3215-4082-BD83-A61F65D140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72" y="341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09" name="Freeform 4069">
                    <a:extLst>
                      <a:ext uri="{FF2B5EF4-FFF2-40B4-BE49-F238E27FC236}">
                        <a16:creationId xmlns:a16="http://schemas.microsoft.com/office/drawing/2014/main" id="{FE708CD1-8ED8-4903-8BAF-30B76B5052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74" y="3407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10" name="Rectangle 4070">
                    <a:extLst>
                      <a:ext uri="{FF2B5EF4-FFF2-40B4-BE49-F238E27FC236}">
                        <a16:creationId xmlns:a16="http://schemas.microsoft.com/office/drawing/2014/main" id="{78124061-7F41-475E-9FA3-1D8BF16F04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2" y="340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11" name="Rectangle 4071">
                    <a:extLst>
                      <a:ext uri="{FF2B5EF4-FFF2-40B4-BE49-F238E27FC236}">
                        <a16:creationId xmlns:a16="http://schemas.microsoft.com/office/drawing/2014/main" id="{10D96506-D2F2-4DEA-B05D-CECBE0B511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2" y="340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12" name="Rectangle 4072">
                    <a:extLst>
                      <a:ext uri="{FF2B5EF4-FFF2-40B4-BE49-F238E27FC236}">
                        <a16:creationId xmlns:a16="http://schemas.microsoft.com/office/drawing/2014/main" id="{5898E696-F902-4496-B37C-F4CC6C6734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2" y="340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13" name="Rectangle 4073">
                    <a:extLst>
                      <a:ext uri="{FF2B5EF4-FFF2-40B4-BE49-F238E27FC236}">
                        <a16:creationId xmlns:a16="http://schemas.microsoft.com/office/drawing/2014/main" id="{AF643FE8-DAD6-4555-99EE-72336C7221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69" y="339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14" name="Rectangle 4074">
                    <a:extLst>
                      <a:ext uri="{FF2B5EF4-FFF2-40B4-BE49-F238E27FC236}">
                        <a16:creationId xmlns:a16="http://schemas.microsoft.com/office/drawing/2014/main" id="{8CD9511C-DEA5-469B-92E5-6E40FB8C78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4" y="340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15" name="Rectangle 4075">
                    <a:extLst>
                      <a:ext uri="{FF2B5EF4-FFF2-40B4-BE49-F238E27FC236}">
                        <a16:creationId xmlns:a16="http://schemas.microsoft.com/office/drawing/2014/main" id="{84C5B77F-9808-4830-9063-599E0CD233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4" y="340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16" name="Rectangle 4076">
                    <a:extLst>
                      <a:ext uri="{FF2B5EF4-FFF2-40B4-BE49-F238E27FC236}">
                        <a16:creationId xmlns:a16="http://schemas.microsoft.com/office/drawing/2014/main" id="{4C8403F3-E331-4C5A-AD5E-928023E967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4" y="340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17" name="Rectangle 4077">
                    <a:extLst>
                      <a:ext uri="{FF2B5EF4-FFF2-40B4-BE49-F238E27FC236}">
                        <a16:creationId xmlns:a16="http://schemas.microsoft.com/office/drawing/2014/main" id="{72918214-338B-477F-9849-B21C56EDF6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2" y="340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18" name="Rectangle 4078">
                    <a:extLst>
                      <a:ext uri="{FF2B5EF4-FFF2-40B4-BE49-F238E27FC236}">
                        <a16:creationId xmlns:a16="http://schemas.microsoft.com/office/drawing/2014/main" id="{276C491E-C7E2-4930-89AF-6E10C313EA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2" y="340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19" name="Rectangle 4079">
                    <a:extLst>
                      <a:ext uri="{FF2B5EF4-FFF2-40B4-BE49-F238E27FC236}">
                        <a16:creationId xmlns:a16="http://schemas.microsoft.com/office/drawing/2014/main" id="{1B72897C-BBBA-423B-97B4-6C7950D5D2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0" y="339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20" name="Rectangle 4080">
                    <a:extLst>
                      <a:ext uri="{FF2B5EF4-FFF2-40B4-BE49-F238E27FC236}">
                        <a16:creationId xmlns:a16="http://schemas.microsoft.com/office/drawing/2014/main" id="{341C2F73-EAF9-4E80-966D-FC28E26D95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4" y="340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21" name="Freeform 4081">
                    <a:extLst>
                      <a:ext uri="{FF2B5EF4-FFF2-40B4-BE49-F238E27FC236}">
                        <a16:creationId xmlns:a16="http://schemas.microsoft.com/office/drawing/2014/main" id="{EC902E7B-460E-4325-BF05-DF42758A1A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67" y="339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22" name="Rectangle 4082">
                    <a:extLst>
                      <a:ext uri="{FF2B5EF4-FFF2-40B4-BE49-F238E27FC236}">
                        <a16:creationId xmlns:a16="http://schemas.microsoft.com/office/drawing/2014/main" id="{C9F39745-8061-4836-AF7F-8F9869D899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69" y="3398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23" name="Rectangle 4083">
                    <a:extLst>
                      <a:ext uri="{FF2B5EF4-FFF2-40B4-BE49-F238E27FC236}">
                        <a16:creationId xmlns:a16="http://schemas.microsoft.com/office/drawing/2014/main" id="{5537F192-9E4F-493E-AB02-249B4914C9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4" y="3406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24" name="Freeform 4084">
                    <a:extLst>
                      <a:ext uri="{FF2B5EF4-FFF2-40B4-BE49-F238E27FC236}">
                        <a16:creationId xmlns:a16="http://schemas.microsoft.com/office/drawing/2014/main" id="{4445F7E8-C177-4BFF-94C7-F9C6C4938A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74" y="3406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25" name="Rectangle 4085">
                    <a:extLst>
                      <a:ext uri="{FF2B5EF4-FFF2-40B4-BE49-F238E27FC236}">
                        <a16:creationId xmlns:a16="http://schemas.microsoft.com/office/drawing/2014/main" id="{B3DB7507-24A5-42A7-B26D-BF64B7CEA9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4" y="3407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26" name="Freeform 4086">
                    <a:extLst>
                      <a:ext uri="{FF2B5EF4-FFF2-40B4-BE49-F238E27FC236}">
                        <a16:creationId xmlns:a16="http://schemas.microsoft.com/office/drawing/2014/main" id="{D5FAD61D-5398-4EDE-9DBD-947C0676BA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67" y="3403"/>
                    <a:ext cx="16" cy="9"/>
                  </a:xfrm>
                  <a:custGeom>
                    <a:avLst/>
                    <a:gdLst>
                      <a:gd name="T0" fmla="*/ 16 w 16"/>
                      <a:gd name="T1" fmla="*/ 9 h 9"/>
                      <a:gd name="T2" fmla="*/ 16 w 16"/>
                      <a:gd name="T3" fmla="*/ 9 h 9"/>
                      <a:gd name="T4" fmla="*/ 0 w 16"/>
                      <a:gd name="T5" fmla="*/ 0 h 9"/>
                      <a:gd name="T6" fmla="*/ 16 w 16"/>
                      <a:gd name="T7" fmla="*/ 9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6" h="9">
                        <a:moveTo>
                          <a:pt x="16" y="9"/>
                        </a:moveTo>
                        <a:lnTo>
                          <a:pt x="16" y="9"/>
                        </a:lnTo>
                        <a:lnTo>
                          <a:pt x="0" y="0"/>
                        </a:lnTo>
                        <a:lnTo>
                          <a:pt x="16" y="9"/>
                        </a:lnTo>
                        <a:close/>
                      </a:path>
                    </a:pathLst>
                  </a:custGeom>
                  <a:solidFill>
                    <a:srgbClr val="7CA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27" name="Freeform 4087">
                    <a:extLst>
                      <a:ext uri="{FF2B5EF4-FFF2-40B4-BE49-F238E27FC236}">
                        <a16:creationId xmlns:a16="http://schemas.microsoft.com/office/drawing/2014/main" id="{BAF99FAF-C650-46D1-A173-795BBA25EC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72" y="340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28" name="Freeform 4088">
                    <a:extLst>
                      <a:ext uri="{FF2B5EF4-FFF2-40B4-BE49-F238E27FC236}">
                        <a16:creationId xmlns:a16="http://schemas.microsoft.com/office/drawing/2014/main" id="{ACADEB98-8225-4E17-92D1-C6CFDDF8AA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72" y="340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29" name="Rectangle 4089">
                    <a:extLst>
                      <a:ext uri="{FF2B5EF4-FFF2-40B4-BE49-F238E27FC236}">
                        <a16:creationId xmlns:a16="http://schemas.microsoft.com/office/drawing/2014/main" id="{A77D2473-089E-4680-954A-1461267992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2" y="3409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30" name="Freeform 4090">
                    <a:extLst>
                      <a:ext uri="{FF2B5EF4-FFF2-40B4-BE49-F238E27FC236}">
                        <a16:creationId xmlns:a16="http://schemas.microsoft.com/office/drawing/2014/main" id="{96D17730-B194-47EE-9C85-ABF287408B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72" y="340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31" name="Freeform 4091">
                    <a:extLst>
                      <a:ext uri="{FF2B5EF4-FFF2-40B4-BE49-F238E27FC236}">
                        <a16:creationId xmlns:a16="http://schemas.microsoft.com/office/drawing/2014/main" id="{56993F07-E676-4DDA-A3F7-EAA34256AC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70" y="341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32" name="Freeform 4092">
                    <a:extLst>
                      <a:ext uri="{FF2B5EF4-FFF2-40B4-BE49-F238E27FC236}">
                        <a16:creationId xmlns:a16="http://schemas.microsoft.com/office/drawing/2014/main" id="{B857C553-458C-49A3-B7A8-9EDBA73F83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72" y="341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33" name="Line 4093">
                    <a:extLst>
                      <a:ext uri="{FF2B5EF4-FFF2-40B4-BE49-F238E27FC236}">
                        <a16:creationId xmlns:a16="http://schemas.microsoft.com/office/drawing/2014/main" id="{A2E0CCA6-1DCC-433F-90BC-E72860DF78E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467" y="3414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34" name="Line 4094">
                    <a:extLst>
                      <a:ext uri="{FF2B5EF4-FFF2-40B4-BE49-F238E27FC236}">
                        <a16:creationId xmlns:a16="http://schemas.microsoft.com/office/drawing/2014/main" id="{2867C7DD-A709-4BEA-B627-897169A4C85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467" y="3414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35" name="Freeform 4095">
                    <a:extLst>
                      <a:ext uri="{FF2B5EF4-FFF2-40B4-BE49-F238E27FC236}">
                        <a16:creationId xmlns:a16="http://schemas.microsoft.com/office/drawing/2014/main" id="{273D866B-76A2-48F2-9ED1-2F7FFDAA8B3D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567" y="3379"/>
                    <a:ext cx="100" cy="58"/>
                  </a:xfrm>
                  <a:custGeom>
                    <a:avLst/>
                    <a:gdLst>
                      <a:gd name="T0" fmla="*/ 62 w 64"/>
                      <a:gd name="T1" fmla="*/ 20 h 37"/>
                      <a:gd name="T2" fmla="*/ 61 w 64"/>
                      <a:gd name="T3" fmla="*/ 20 h 37"/>
                      <a:gd name="T4" fmla="*/ 61 w 64"/>
                      <a:gd name="T5" fmla="*/ 19 h 37"/>
                      <a:gd name="T6" fmla="*/ 61 w 64"/>
                      <a:gd name="T7" fmla="*/ 19 h 37"/>
                      <a:gd name="T8" fmla="*/ 61 w 64"/>
                      <a:gd name="T9" fmla="*/ 18 h 37"/>
                      <a:gd name="T10" fmla="*/ 60 w 64"/>
                      <a:gd name="T11" fmla="*/ 18 h 37"/>
                      <a:gd name="T12" fmla="*/ 60 w 64"/>
                      <a:gd name="T13" fmla="*/ 17 h 37"/>
                      <a:gd name="T14" fmla="*/ 60 w 64"/>
                      <a:gd name="T15" fmla="*/ 17 h 37"/>
                      <a:gd name="T16" fmla="*/ 60 w 64"/>
                      <a:gd name="T17" fmla="*/ 16 h 37"/>
                      <a:gd name="T18" fmla="*/ 60 w 64"/>
                      <a:gd name="T19" fmla="*/ 16 h 37"/>
                      <a:gd name="T20" fmla="*/ 61 w 64"/>
                      <a:gd name="T21" fmla="*/ 15 h 37"/>
                      <a:gd name="T22" fmla="*/ 61 w 64"/>
                      <a:gd name="T23" fmla="*/ 15 h 37"/>
                      <a:gd name="T24" fmla="*/ 61 w 64"/>
                      <a:gd name="T25" fmla="*/ 14 h 37"/>
                      <a:gd name="T26" fmla="*/ 61 w 64"/>
                      <a:gd name="T27" fmla="*/ 14 h 37"/>
                      <a:gd name="T28" fmla="*/ 62 w 64"/>
                      <a:gd name="T29" fmla="*/ 14 h 37"/>
                      <a:gd name="T30" fmla="*/ 62 w 64"/>
                      <a:gd name="T31" fmla="*/ 13 h 37"/>
                      <a:gd name="T32" fmla="*/ 63 w 64"/>
                      <a:gd name="T33" fmla="*/ 13 h 37"/>
                      <a:gd name="T34" fmla="*/ 63 w 64"/>
                      <a:gd name="T35" fmla="*/ 12 h 37"/>
                      <a:gd name="T36" fmla="*/ 42 w 64"/>
                      <a:gd name="T37" fmla="*/ 0 h 37"/>
                      <a:gd name="T38" fmla="*/ 27 w 64"/>
                      <a:gd name="T39" fmla="*/ 0 h 37"/>
                      <a:gd name="T40" fmla="*/ 10 w 64"/>
                      <a:gd name="T41" fmla="*/ 21 h 37"/>
                      <a:gd name="T42" fmla="*/ 11 w 64"/>
                      <a:gd name="T43" fmla="*/ 21 h 37"/>
                      <a:gd name="T44" fmla="*/ 13 w 64"/>
                      <a:gd name="T45" fmla="*/ 21 h 37"/>
                      <a:gd name="T46" fmla="*/ 14 w 64"/>
                      <a:gd name="T47" fmla="*/ 21 h 37"/>
                      <a:gd name="T48" fmla="*/ 15 w 64"/>
                      <a:gd name="T49" fmla="*/ 21 h 37"/>
                      <a:gd name="T50" fmla="*/ 16 w 64"/>
                      <a:gd name="T51" fmla="*/ 22 h 37"/>
                      <a:gd name="T52" fmla="*/ 17 w 64"/>
                      <a:gd name="T53" fmla="*/ 22 h 37"/>
                      <a:gd name="T54" fmla="*/ 19 w 64"/>
                      <a:gd name="T55" fmla="*/ 22 h 37"/>
                      <a:gd name="T56" fmla="*/ 21 w 64"/>
                      <a:gd name="T57" fmla="*/ 23 h 37"/>
                      <a:gd name="T58" fmla="*/ 22 w 64"/>
                      <a:gd name="T59" fmla="*/ 24 h 37"/>
                      <a:gd name="T60" fmla="*/ 23 w 64"/>
                      <a:gd name="T61" fmla="*/ 25 h 37"/>
                      <a:gd name="T62" fmla="*/ 24 w 64"/>
                      <a:gd name="T63" fmla="*/ 25 h 37"/>
                      <a:gd name="T64" fmla="*/ 25 w 64"/>
                      <a:gd name="T65" fmla="*/ 26 h 37"/>
                      <a:gd name="T66" fmla="*/ 25 w 64"/>
                      <a:gd name="T67" fmla="*/ 27 h 37"/>
                      <a:gd name="T68" fmla="*/ 26 w 64"/>
                      <a:gd name="T69" fmla="*/ 28 h 37"/>
                      <a:gd name="T70" fmla="*/ 28 w 64"/>
                      <a:gd name="T71" fmla="*/ 31 h 37"/>
                      <a:gd name="T72" fmla="*/ 46 w 64"/>
                      <a:gd name="T73" fmla="*/ 12 h 37"/>
                      <a:gd name="T74" fmla="*/ 29 w 64"/>
                      <a:gd name="T75" fmla="*/ 18 h 37"/>
                      <a:gd name="T76" fmla="*/ 27 w 64"/>
                      <a:gd name="T77" fmla="*/ 15 h 37"/>
                      <a:gd name="T78" fmla="*/ 28 w 64"/>
                      <a:gd name="T79" fmla="*/ 13 h 37"/>
                      <a:gd name="T80" fmla="*/ 28 w 64"/>
                      <a:gd name="T81" fmla="*/ 13 h 37"/>
                      <a:gd name="T82" fmla="*/ 28 w 64"/>
                      <a:gd name="T83" fmla="*/ 12 h 37"/>
                      <a:gd name="T84" fmla="*/ 28 w 64"/>
                      <a:gd name="T85" fmla="*/ 12 h 37"/>
                      <a:gd name="T86" fmla="*/ 29 w 64"/>
                      <a:gd name="T87" fmla="*/ 12 h 37"/>
                      <a:gd name="T88" fmla="*/ 29 w 64"/>
                      <a:gd name="T89" fmla="*/ 11 h 37"/>
                      <a:gd name="T90" fmla="*/ 30 w 64"/>
                      <a:gd name="T91" fmla="*/ 11 h 37"/>
                      <a:gd name="T92" fmla="*/ 32 w 64"/>
                      <a:gd name="T93" fmla="*/ 10 h 37"/>
                      <a:gd name="T94" fmla="*/ 33 w 64"/>
                      <a:gd name="T95" fmla="*/ 10 h 37"/>
                      <a:gd name="T96" fmla="*/ 33 w 64"/>
                      <a:gd name="T97" fmla="*/ 9 h 37"/>
                      <a:gd name="T98" fmla="*/ 34 w 64"/>
                      <a:gd name="T99" fmla="*/ 9 h 37"/>
                      <a:gd name="T100" fmla="*/ 35 w 64"/>
                      <a:gd name="T101" fmla="*/ 9 h 37"/>
                      <a:gd name="T102" fmla="*/ 36 w 64"/>
                      <a:gd name="T103" fmla="*/ 9 h 37"/>
                      <a:gd name="T104" fmla="*/ 37 w 64"/>
                      <a:gd name="T105" fmla="*/ 9 h 37"/>
                      <a:gd name="T106" fmla="*/ 38 w 64"/>
                      <a:gd name="T107" fmla="*/ 9 h 37"/>
                      <a:gd name="T108" fmla="*/ 39 w 64"/>
                      <a:gd name="T109" fmla="*/ 9 h 37"/>
                      <a:gd name="T110" fmla="*/ 40 w 64"/>
                      <a:gd name="T111" fmla="*/ 9 h 37"/>
                      <a:gd name="T112" fmla="*/ 41 w 64"/>
                      <a:gd name="T113" fmla="*/ 9 h 37"/>
                      <a:gd name="T114" fmla="*/ 45 w 64"/>
                      <a:gd name="T115" fmla="*/ 11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64" h="37">
                        <a:moveTo>
                          <a:pt x="64" y="22"/>
                        </a:moveTo>
                        <a:cubicBezTo>
                          <a:pt x="63" y="21"/>
                          <a:pt x="62" y="21"/>
                          <a:pt x="62" y="20"/>
                        </a:cubicBezTo>
                        <a:cubicBezTo>
                          <a:pt x="62" y="20"/>
                          <a:pt x="62" y="20"/>
                          <a:pt x="62" y="20"/>
                        </a:cubicBezTo>
                        <a:cubicBezTo>
                          <a:pt x="61" y="20"/>
                          <a:pt x="61" y="20"/>
                          <a:pt x="61" y="20"/>
                        </a:cubicBezTo>
                        <a:cubicBezTo>
                          <a:pt x="61" y="20"/>
                          <a:pt x="61" y="20"/>
                          <a:pt x="61" y="20"/>
                        </a:cubicBezTo>
                        <a:cubicBezTo>
                          <a:pt x="61" y="20"/>
                          <a:pt x="61" y="20"/>
                          <a:pt x="61" y="20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0" y="18"/>
                          <a:pt x="60" y="18"/>
                          <a:pt x="60" y="18"/>
                        </a:cubicBezTo>
                        <a:cubicBezTo>
                          <a:pt x="60" y="18"/>
                          <a:pt x="60" y="18"/>
                          <a:pt x="60" y="18"/>
                        </a:cubicBezTo>
                        <a:cubicBezTo>
                          <a:pt x="60" y="18"/>
                          <a:pt x="60" y="18"/>
                          <a:pt x="60" y="18"/>
                        </a:cubicBezTo>
                        <a:cubicBezTo>
                          <a:pt x="60" y="17"/>
                          <a:pt x="60" y="17"/>
                          <a:pt x="60" y="17"/>
                        </a:cubicBezTo>
                        <a:cubicBezTo>
                          <a:pt x="60" y="17"/>
                          <a:pt x="60" y="17"/>
                          <a:pt x="60" y="17"/>
                        </a:cubicBezTo>
                        <a:cubicBezTo>
                          <a:pt x="60" y="17"/>
                          <a:pt x="60" y="17"/>
                          <a:pt x="60" y="17"/>
                        </a:cubicBezTo>
                        <a:cubicBezTo>
                          <a:pt x="60" y="17"/>
                          <a:pt x="60" y="17"/>
                          <a:pt x="60" y="17"/>
                        </a:cubicBezTo>
                        <a:cubicBezTo>
                          <a:pt x="60" y="17"/>
                          <a:pt x="60" y="17"/>
                          <a:pt x="60" y="17"/>
                        </a:cubicBezTo>
                        <a:cubicBezTo>
                          <a:pt x="60" y="17"/>
                          <a:pt x="60" y="17"/>
                          <a:pt x="60" y="17"/>
                        </a:cubicBezTo>
                        <a:cubicBezTo>
                          <a:pt x="60" y="17"/>
                          <a:pt x="60" y="17"/>
                          <a:pt x="60" y="17"/>
                        </a:cubicBezTo>
                        <a:cubicBezTo>
                          <a:pt x="60" y="17"/>
                          <a:pt x="60" y="17"/>
                          <a:pt x="60" y="17"/>
                        </a:cubicBezTo>
                        <a:cubicBezTo>
                          <a:pt x="60" y="16"/>
                          <a:pt x="60" y="16"/>
                          <a:pt x="60" y="16"/>
                        </a:cubicBezTo>
                        <a:cubicBezTo>
                          <a:pt x="60" y="16"/>
                          <a:pt x="60" y="16"/>
                          <a:pt x="60" y="16"/>
                        </a:cubicBezTo>
                        <a:cubicBezTo>
                          <a:pt x="60" y="16"/>
                          <a:pt x="60" y="16"/>
                          <a:pt x="60" y="16"/>
                        </a:cubicBezTo>
                        <a:cubicBezTo>
                          <a:pt x="60" y="16"/>
                          <a:pt x="60" y="16"/>
                          <a:pt x="60" y="16"/>
                        </a:cubicBezTo>
                        <a:cubicBezTo>
                          <a:pt x="60" y="16"/>
                          <a:pt x="60" y="16"/>
                          <a:pt x="60" y="16"/>
                        </a:cubicBezTo>
                        <a:cubicBezTo>
                          <a:pt x="61" y="16"/>
                          <a:pt x="61" y="16"/>
                          <a:pt x="61" y="16"/>
                        </a:cubicBezTo>
                        <a:cubicBezTo>
                          <a:pt x="61" y="15"/>
                          <a:pt x="61" y="15"/>
                          <a:pt x="61" y="15"/>
                        </a:cubicBezTo>
                        <a:cubicBezTo>
                          <a:pt x="61" y="15"/>
                          <a:pt x="61" y="15"/>
                          <a:pt x="61" y="15"/>
                        </a:cubicBezTo>
                        <a:cubicBezTo>
                          <a:pt x="61" y="15"/>
                          <a:pt x="61" y="15"/>
                          <a:pt x="61" y="15"/>
                        </a:cubicBezTo>
                        <a:cubicBezTo>
                          <a:pt x="61" y="15"/>
                          <a:pt x="61" y="15"/>
                          <a:pt x="61" y="15"/>
                        </a:cubicBezTo>
                        <a:cubicBezTo>
                          <a:pt x="61" y="15"/>
                          <a:pt x="61" y="15"/>
                          <a:pt x="61" y="15"/>
                        </a:cubicBezTo>
                        <a:cubicBezTo>
                          <a:pt x="61" y="15"/>
                          <a:pt x="61" y="15"/>
                          <a:pt x="61" y="15"/>
                        </a:cubicBezTo>
                        <a:cubicBezTo>
                          <a:pt x="61" y="14"/>
                          <a:pt x="61" y="14"/>
                          <a:pt x="61" y="14"/>
                        </a:cubicBezTo>
                        <a:cubicBezTo>
                          <a:pt x="61" y="14"/>
                          <a:pt x="61" y="14"/>
                          <a:pt x="61" y="14"/>
                        </a:cubicBezTo>
                        <a:cubicBezTo>
                          <a:pt x="61" y="14"/>
                          <a:pt x="61" y="14"/>
                          <a:pt x="61" y="14"/>
                        </a:cubicBezTo>
                        <a:cubicBezTo>
                          <a:pt x="61" y="14"/>
                          <a:pt x="61" y="14"/>
                          <a:pt x="61" y="14"/>
                        </a:cubicBezTo>
                        <a:cubicBezTo>
                          <a:pt x="61" y="14"/>
                          <a:pt x="61" y="14"/>
                          <a:pt x="61" y="14"/>
                        </a:cubicBezTo>
                        <a:cubicBezTo>
                          <a:pt x="62" y="14"/>
                          <a:pt x="62" y="14"/>
                          <a:pt x="62" y="14"/>
                        </a:cubicBezTo>
                        <a:cubicBezTo>
                          <a:pt x="62" y="14"/>
                          <a:pt x="62" y="14"/>
                          <a:pt x="62" y="14"/>
                        </a:cubicBezTo>
                        <a:cubicBezTo>
                          <a:pt x="62" y="14"/>
                          <a:pt x="62" y="14"/>
                          <a:pt x="62" y="14"/>
                        </a:cubicBezTo>
                        <a:cubicBezTo>
                          <a:pt x="62" y="13"/>
                          <a:pt x="62" y="13"/>
                          <a:pt x="62" y="13"/>
                        </a:cubicBezTo>
                        <a:cubicBezTo>
                          <a:pt x="62" y="13"/>
                          <a:pt x="62" y="13"/>
                          <a:pt x="62" y="13"/>
                        </a:cubicBezTo>
                        <a:cubicBezTo>
                          <a:pt x="62" y="13"/>
                          <a:pt x="62" y="13"/>
                          <a:pt x="62" y="13"/>
                        </a:cubicBezTo>
                        <a:cubicBezTo>
                          <a:pt x="62" y="13"/>
                          <a:pt x="62" y="13"/>
                          <a:pt x="62" y="13"/>
                        </a:cubicBezTo>
                        <a:cubicBezTo>
                          <a:pt x="63" y="13"/>
                          <a:pt x="63" y="13"/>
                          <a:pt x="63" y="13"/>
                        </a:cubicBezTo>
                        <a:cubicBezTo>
                          <a:pt x="63" y="13"/>
                          <a:pt x="63" y="13"/>
                          <a:pt x="63" y="13"/>
                        </a:cubicBezTo>
                        <a:cubicBezTo>
                          <a:pt x="63" y="13"/>
                          <a:pt x="63" y="13"/>
                          <a:pt x="63" y="13"/>
                        </a:cubicBezTo>
                        <a:cubicBezTo>
                          <a:pt x="63" y="12"/>
                          <a:pt x="63" y="12"/>
                          <a:pt x="63" y="12"/>
                        </a:cubicBezTo>
                        <a:cubicBezTo>
                          <a:pt x="63" y="12"/>
                          <a:pt x="63" y="12"/>
                          <a:pt x="63" y="12"/>
                        </a:cubicBezTo>
                        <a:cubicBezTo>
                          <a:pt x="64" y="12"/>
                          <a:pt x="64" y="12"/>
                          <a:pt x="64" y="12"/>
                        </a:cubicBezTo>
                        <a:cubicBezTo>
                          <a:pt x="42" y="0"/>
                          <a:pt x="42" y="0"/>
                          <a:pt x="42" y="0"/>
                        </a:cubicBezTo>
                        <a:cubicBezTo>
                          <a:pt x="40" y="1"/>
                          <a:pt x="38" y="1"/>
                          <a:pt x="35" y="2"/>
                        </a:cubicBezTo>
                        <a:cubicBezTo>
                          <a:pt x="33" y="2"/>
                          <a:pt x="31" y="2"/>
                          <a:pt x="30" y="1"/>
                        </a:cubicBezTo>
                        <a:cubicBezTo>
                          <a:pt x="29" y="1"/>
                          <a:pt x="28" y="1"/>
                          <a:pt x="27" y="0"/>
                        </a:cubicBezTo>
                        <a:cubicBezTo>
                          <a:pt x="26" y="0"/>
                          <a:pt x="26" y="0"/>
                          <a:pt x="26" y="0"/>
                        </a:cubicBezTo>
                        <a:cubicBezTo>
                          <a:pt x="0" y="15"/>
                          <a:pt x="0" y="15"/>
                          <a:pt x="0" y="15"/>
                        </a:cubicBezTo>
                        <a:cubicBezTo>
                          <a:pt x="10" y="21"/>
                          <a:pt x="10" y="21"/>
                          <a:pt x="10" y="21"/>
                        </a:cubicBezTo>
                        <a:cubicBezTo>
                          <a:pt x="10" y="21"/>
                          <a:pt x="11" y="21"/>
                          <a:pt x="11" y="21"/>
                        </a:cubicBezTo>
                        <a:cubicBezTo>
                          <a:pt x="11" y="21"/>
                          <a:pt x="11" y="21"/>
                          <a:pt x="11" y="21"/>
                        </a:cubicBezTo>
                        <a:cubicBezTo>
                          <a:pt x="11" y="21"/>
                          <a:pt x="11" y="21"/>
                          <a:pt x="11" y="21"/>
                        </a:cubicBezTo>
                        <a:cubicBezTo>
                          <a:pt x="12" y="21"/>
                          <a:pt x="12" y="21"/>
                          <a:pt x="12" y="21"/>
                        </a:cubicBezTo>
                        <a:cubicBezTo>
                          <a:pt x="12" y="21"/>
                          <a:pt x="12" y="21"/>
                          <a:pt x="12" y="21"/>
                        </a:cubicBezTo>
                        <a:cubicBezTo>
                          <a:pt x="13" y="21"/>
                          <a:pt x="13" y="21"/>
                          <a:pt x="13" y="21"/>
                        </a:cubicBezTo>
                        <a:cubicBezTo>
                          <a:pt x="13" y="21"/>
                          <a:pt x="13" y="21"/>
                          <a:pt x="13" y="21"/>
                        </a:cubicBezTo>
                        <a:cubicBezTo>
                          <a:pt x="14" y="21"/>
                          <a:pt x="14" y="21"/>
                          <a:pt x="14" y="21"/>
                        </a:cubicBezTo>
                        <a:cubicBezTo>
                          <a:pt x="14" y="21"/>
                          <a:pt x="14" y="21"/>
                          <a:pt x="14" y="21"/>
                        </a:cubicBezTo>
                        <a:cubicBezTo>
                          <a:pt x="14" y="21"/>
                          <a:pt x="14" y="21"/>
                          <a:pt x="14" y="21"/>
                        </a:cubicBezTo>
                        <a:cubicBezTo>
                          <a:pt x="15" y="21"/>
                          <a:pt x="15" y="21"/>
                          <a:pt x="15" y="21"/>
                        </a:cubicBezTo>
                        <a:cubicBezTo>
                          <a:pt x="15" y="21"/>
                          <a:pt x="15" y="21"/>
                          <a:pt x="15" y="21"/>
                        </a:cubicBezTo>
                        <a:cubicBezTo>
                          <a:pt x="16" y="21"/>
                          <a:pt x="16" y="21"/>
                          <a:pt x="16" y="21"/>
                        </a:cubicBezTo>
                        <a:cubicBezTo>
                          <a:pt x="16" y="21"/>
                          <a:pt x="16" y="21"/>
                          <a:pt x="16" y="21"/>
                        </a:cubicBezTo>
                        <a:cubicBezTo>
                          <a:pt x="16" y="22"/>
                          <a:pt x="16" y="22"/>
                          <a:pt x="16" y="22"/>
                        </a:cubicBezTo>
                        <a:cubicBezTo>
                          <a:pt x="17" y="22"/>
                          <a:pt x="17" y="22"/>
                          <a:pt x="17" y="22"/>
                        </a:cubicBezTo>
                        <a:cubicBezTo>
                          <a:pt x="17" y="22"/>
                          <a:pt x="17" y="22"/>
                          <a:pt x="17" y="22"/>
                        </a:cubicBezTo>
                        <a:cubicBezTo>
                          <a:pt x="17" y="22"/>
                          <a:pt x="17" y="22"/>
                          <a:pt x="17" y="22"/>
                        </a:cubicBezTo>
                        <a:cubicBezTo>
                          <a:pt x="18" y="22"/>
                          <a:pt x="18" y="22"/>
                          <a:pt x="18" y="22"/>
                        </a:cubicBezTo>
                        <a:cubicBezTo>
                          <a:pt x="19" y="22"/>
                          <a:pt x="19" y="22"/>
                          <a:pt x="19" y="22"/>
                        </a:cubicBezTo>
                        <a:cubicBezTo>
                          <a:pt x="19" y="22"/>
                          <a:pt x="19" y="22"/>
                          <a:pt x="19" y="22"/>
                        </a:cubicBezTo>
                        <a:cubicBezTo>
                          <a:pt x="20" y="23"/>
                          <a:pt x="20" y="23"/>
                          <a:pt x="20" y="23"/>
                        </a:cubicBezTo>
                        <a:cubicBezTo>
                          <a:pt x="20" y="23"/>
                          <a:pt x="20" y="23"/>
                          <a:pt x="20" y="23"/>
                        </a:cubicBezTo>
                        <a:cubicBezTo>
                          <a:pt x="21" y="23"/>
                          <a:pt x="21" y="23"/>
                          <a:pt x="21" y="23"/>
                        </a:cubicBezTo>
                        <a:cubicBezTo>
                          <a:pt x="21" y="23"/>
                          <a:pt x="21" y="23"/>
                          <a:pt x="21" y="23"/>
                        </a:cubicBezTo>
                        <a:cubicBezTo>
                          <a:pt x="22" y="24"/>
                          <a:pt x="22" y="24"/>
                          <a:pt x="22" y="24"/>
                        </a:cubicBezTo>
                        <a:cubicBezTo>
                          <a:pt x="22" y="24"/>
                          <a:pt x="22" y="24"/>
                          <a:pt x="22" y="24"/>
                        </a:cubicBezTo>
                        <a:cubicBezTo>
                          <a:pt x="22" y="24"/>
                          <a:pt x="22" y="24"/>
                          <a:pt x="22" y="24"/>
                        </a:cubicBezTo>
                        <a:cubicBezTo>
                          <a:pt x="23" y="24"/>
                          <a:pt x="23" y="24"/>
                          <a:pt x="23" y="24"/>
                        </a:cubicBezTo>
                        <a:cubicBezTo>
                          <a:pt x="23" y="25"/>
                          <a:pt x="23" y="25"/>
                          <a:pt x="23" y="25"/>
                        </a:cubicBezTo>
                        <a:cubicBezTo>
                          <a:pt x="23" y="25"/>
                          <a:pt x="23" y="25"/>
                          <a:pt x="23" y="25"/>
                        </a:cubicBezTo>
                        <a:cubicBezTo>
                          <a:pt x="24" y="25"/>
                          <a:pt x="24" y="25"/>
                          <a:pt x="24" y="25"/>
                        </a:cubicBezTo>
                        <a:cubicBezTo>
                          <a:pt x="24" y="25"/>
                          <a:pt x="24" y="25"/>
                          <a:pt x="24" y="25"/>
                        </a:cubicBezTo>
                        <a:cubicBezTo>
                          <a:pt x="24" y="25"/>
                          <a:pt x="24" y="25"/>
                          <a:pt x="24" y="25"/>
                        </a:cubicBezTo>
                        <a:cubicBezTo>
                          <a:pt x="25" y="26"/>
                          <a:pt x="25" y="26"/>
                          <a:pt x="25" y="26"/>
                        </a:cubicBezTo>
                        <a:cubicBezTo>
                          <a:pt x="25" y="26"/>
                          <a:pt x="25" y="26"/>
                          <a:pt x="25" y="26"/>
                        </a:cubicBezTo>
                        <a:cubicBezTo>
                          <a:pt x="25" y="26"/>
                          <a:pt x="25" y="26"/>
                          <a:pt x="25" y="26"/>
                        </a:cubicBezTo>
                        <a:cubicBezTo>
                          <a:pt x="25" y="26"/>
                          <a:pt x="25" y="26"/>
                          <a:pt x="25" y="26"/>
                        </a:cubicBezTo>
                        <a:cubicBezTo>
                          <a:pt x="25" y="27"/>
                          <a:pt x="25" y="27"/>
                          <a:pt x="25" y="27"/>
                        </a:cubicBezTo>
                        <a:cubicBezTo>
                          <a:pt x="25" y="27"/>
                          <a:pt x="25" y="27"/>
                          <a:pt x="25" y="27"/>
                        </a:cubicBezTo>
                        <a:cubicBezTo>
                          <a:pt x="26" y="27"/>
                          <a:pt x="26" y="27"/>
                          <a:pt x="26" y="27"/>
                        </a:cubicBezTo>
                        <a:cubicBezTo>
                          <a:pt x="26" y="28"/>
                          <a:pt x="26" y="28"/>
                          <a:pt x="26" y="28"/>
                        </a:cubicBezTo>
                        <a:cubicBezTo>
                          <a:pt x="27" y="28"/>
                          <a:pt x="27" y="28"/>
                          <a:pt x="27" y="28"/>
                        </a:cubicBezTo>
                        <a:cubicBezTo>
                          <a:pt x="27" y="29"/>
                          <a:pt x="27" y="29"/>
                          <a:pt x="27" y="29"/>
                        </a:cubicBezTo>
                        <a:cubicBezTo>
                          <a:pt x="27" y="30"/>
                          <a:pt x="27" y="30"/>
                          <a:pt x="28" y="31"/>
                        </a:cubicBezTo>
                        <a:cubicBezTo>
                          <a:pt x="38" y="37"/>
                          <a:pt x="38" y="37"/>
                          <a:pt x="38" y="37"/>
                        </a:cubicBezTo>
                        <a:lnTo>
                          <a:pt x="64" y="22"/>
                        </a:lnTo>
                        <a:close/>
                        <a:moveTo>
                          <a:pt x="46" y="12"/>
                        </a:moveTo>
                        <a:cubicBezTo>
                          <a:pt x="49" y="14"/>
                          <a:pt x="48" y="17"/>
                          <a:pt x="45" y="19"/>
                        </a:cubicBezTo>
                        <a:cubicBezTo>
                          <a:pt x="41" y="21"/>
                          <a:pt x="34" y="21"/>
                          <a:pt x="30" y="19"/>
                        </a:cubicBezTo>
                        <a:cubicBezTo>
                          <a:pt x="30" y="19"/>
                          <a:pt x="29" y="19"/>
                          <a:pt x="29" y="18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28" y="17"/>
                          <a:pt x="27" y="16"/>
                          <a:pt x="27" y="15"/>
                        </a:cubicBezTo>
                        <a:cubicBezTo>
                          <a:pt x="27" y="15"/>
                          <a:pt x="27" y="15"/>
                          <a:pt x="27" y="15"/>
                        </a:cubicBezTo>
                        <a:cubicBezTo>
                          <a:pt x="27" y="14"/>
                          <a:pt x="27" y="14"/>
                          <a:pt x="27" y="13"/>
                        </a:cubicBezTo>
                        <a:cubicBezTo>
                          <a:pt x="28" y="13"/>
                          <a:pt x="28" y="13"/>
                          <a:pt x="28" y="13"/>
                        </a:cubicBezTo>
                        <a:cubicBezTo>
                          <a:pt x="28" y="13"/>
                          <a:pt x="28" y="13"/>
                          <a:pt x="28" y="13"/>
                        </a:cubicBezTo>
                        <a:cubicBezTo>
                          <a:pt x="28" y="13"/>
                          <a:pt x="28" y="13"/>
                          <a:pt x="28" y="13"/>
                        </a:cubicBezTo>
                        <a:cubicBezTo>
                          <a:pt x="28" y="13"/>
                          <a:pt x="28" y="13"/>
                          <a:pt x="28" y="13"/>
                        </a:cubicBezTo>
                        <a:cubicBezTo>
                          <a:pt x="28" y="13"/>
                          <a:pt x="28" y="13"/>
                          <a:pt x="28" y="13"/>
                        </a:cubicBezTo>
                        <a:cubicBezTo>
                          <a:pt x="28" y="13"/>
                          <a:pt x="28" y="13"/>
                          <a:pt x="28" y="13"/>
                        </a:cubicBezTo>
                        <a:cubicBezTo>
                          <a:pt x="28" y="13"/>
                          <a:pt x="28" y="13"/>
                          <a:pt x="28" y="13"/>
                        </a:cubicBezTo>
                        <a:cubicBezTo>
                          <a:pt x="28" y="12"/>
                          <a:pt x="28" y="12"/>
                          <a:pt x="28" y="12"/>
                        </a:cubicBezTo>
                        <a:cubicBezTo>
                          <a:pt x="28" y="12"/>
                          <a:pt x="28" y="12"/>
                          <a:pt x="28" y="12"/>
                        </a:cubicBezTo>
                        <a:cubicBezTo>
                          <a:pt x="28" y="12"/>
                          <a:pt x="28" y="12"/>
                          <a:pt x="28" y="12"/>
                        </a:cubicBezTo>
                        <a:cubicBezTo>
                          <a:pt x="28" y="12"/>
                          <a:pt x="28" y="12"/>
                          <a:pt x="28" y="12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29" y="11"/>
                          <a:pt x="29" y="11"/>
                          <a:pt x="29" y="11"/>
                        </a:cubicBezTo>
                        <a:cubicBezTo>
                          <a:pt x="29" y="11"/>
                          <a:pt x="29" y="11"/>
                          <a:pt x="29" y="11"/>
                        </a:cubicBezTo>
                        <a:cubicBezTo>
                          <a:pt x="30" y="11"/>
                          <a:pt x="30" y="11"/>
                          <a:pt x="30" y="11"/>
                        </a:cubicBezTo>
                        <a:cubicBezTo>
                          <a:pt x="30" y="11"/>
                          <a:pt x="30" y="11"/>
                          <a:pt x="30" y="11"/>
                        </a:cubicBezTo>
                        <a:cubicBezTo>
                          <a:pt x="30" y="11"/>
                          <a:pt x="30" y="11"/>
                          <a:pt x="30" y="11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9"/>
                          <a:pt x="33" y="9"/>
                          <a:pt x="33" y="9"/>
                        </a:cubicBezTo>
                        <a:cubicBezTo>
                          <a:pt x="33" y="9"/>
                          <a:pt x="33" y="9"/>
                          <a:pt x="33" y="9"/>
                        </a:cubicBezTo>
                        <a:cubicBezTo>
                          <a:pt x="34" y="9"/>
                          <a:pt x="34" y="9"/>
                          <a:pt x="34" y="9"/>
                        </a:cubicBezTo>
                        <a:cubicBezTo>
                          <a:pt x="34" y="9"/>
                          <a:pt x="34" y="9"/>
                          <a:pt x="34" y="9"/>
                        </a:cubicBezTo>
                        <a:cubicBezTo>
                          <a:pt x="34" y="9"/>
                          <a:pt x="34" y="9"/>
                          <a:pt x="34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7" y="9"/>
                          <a:pt x="37" y="9"/>
                          <a:pt x="37" y="9"/>
                        </a:cubicBezTo>
                        <a:cubicBezTo>
                          <a:pt x="37" y="9"/>
                          <a:pt x="37" y="9"/>
                          <a:pt x="37" y="9"/>
                        </a:cubicBezTo>
                        <a:cubicBezTo>
                          <a:pt x="37" y="9"/>
                          <a:pt x="37" y="9"/>
                          <a:pt x="37" y="9"/>
                        </a:cubicBezTo>
                        <a:cubicBezTo>
                          <a:pt x="38" y="9"/>
                          <a:pt x="38" y="9"/>
                          <a:pt x="38" y="9"/>
                        </a:cubicBezTo>
                        <a:cubicBezTo>
                          <a:pt x="38" y="9"/>
                          <a:pt x="38" y="9"/>
                          <a:pt x="38" y="9"/>
                        </a:cubicBezTo>
                        <a:cubicBezTo>
                          <a:pt x="38" y="9"/>
                          <a:pt x="38" y="9"/>
                          <a:pt x="38" y="9"/>
                        </a:cubicBezTo>
                        <a:cubicBezTo>
                          <a:pt x="39" y="9"/>
                          <a:pt x="39" y="9"/>
                          <a:pt x="39" y="9"/>
                        </a:cubicBezTo>
                        <a:cubicBezTo>
                          <a:pt x="39" y="9"/>
                          <a:pt x="39" y="9"/>
                          <a:pt x="39" y="9"/>
                        </a:cubicBezTo>
                        <a:cubicBezTo>
                          <a:pt x="39" y="9"/>
                          <a:pt x="39" y="9"/>
                          <a:pt x="39" y="9"/>
                        </a:cubicBezTo>
                        <a:cubicBezTo>
                          <a:pt x="40" y="9"/>
                          <a:pt x="40" y="9"/>
                          <a:pt x="40" y="9"/>
                        </a:cubicBezTo>
                        <a:cubicBezTo>
                          <a:pt x="40" y="9"/>
                          <a:pt x="40" y="9"/>
                          <a:pt x="40" y="9"/>
                        </a:cubicBezTo>
                        <a:cubicBezTo>
                          <a:pt x="40" y="9"/>
                          <a:pt x="40" y="9"/>
                          <a:pt x="40" y="9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3" y="10"/>
                          <a:pt x="44" y="10"/>
                          <a:pt x="45" y="11"/>
                        </a:cubicBezTo>
                        <a:cubicBezTo>
                          <a:pt x="45" y="11"/>
                          <a:pt x="45" y="11"/>
                          <a:pt x="46" y="11"/>
                        </a:cubicBezTo>
                        <a:lnTo>
                          <a:pt x="46" y="12"/>
                        </a:lnTo>
                        <a:close/>
                      </a:path>
                    </a:pathLst>
                  </a:custGeom>
                  <a:solidFill>
                    <a:srgbClr val="9CC9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36" name="Freeform 4096">
                    <a:extLst>
                      <a:ext uri="{FF2B5EF4-FFF2-40B4-BE49-F238E27FC236}">
                        <a16:creationId xmlns:a16="http://schemas.microsoft.com/office/drawing/2014/main" id="{980FC3D4-D612-4EDC-918C-23B803BC3E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5" y="3393"/>
                    <a:ext cx="34" cy="19"/>
                  </a:xfrm>
                  <a:custGeom>
                    <a:avLst/>
                    <a:gdLst>
                      <a:gd name="T0" fmla="*/ 18 w 22"/>
                      <a:gd name="T1" fmla="*/ 10 h 12"/>
                      <a:gd name="T2" fmla="*/ 2 w 22"/>
                      <a:gd name="T3" fmla="*/ 9 h 12"/>
                      <a:gd name="T4" fmla="*/ 0 w 22"/>
                      <a:gd name="T5" fmla="*/ 6 h 12"/>
                      <a:gd name="T6" fmla="*/ 0 w 22"/>
                      <a:gd name="T7" fmla="*/ 4 h 12"/>
                      <a:gd name="T8" fmla="*/ 1 w 22"/>
                      <a:gd name="T9" fmla="*/ 4 h 12"/>
                      <a:gd name="T10" fmla="*/ 1 w 22"/>
                      <a:gd name="T11" fmla="*/ 4 h 12"/>
                      <a:gd name="T12" fmla="*/ 1 w 22"/>
                      <a:gd name="T13" fmla="*/ 4 h 12"/>
                      <a:gd name="T14" fmla="*/ 1 w 22"/>
                      <a:gd name="T15" fmla="*/ 3 h 12"/>
                      <a:gd name="T16" fmla="*/ 1 w 22"/>
                      <a:gd name="T17" fmla="*/ 3 h 12"/>
                      <a:gd name="T18" fmla="*/ 2 w 22"/>
                      <a:gd name="T19" fmla="*/ 3 h 12"/>
                      <a:gd name="T20" fmla="*/ 2 w 22"/>
                      <a:gd name="T21" fmla="*/ 3 h 12"/>
                      <a:gd name="T22" fmla="*/ 2 w 22"/>
                      <a:gd name="T23" fmla="*/ 2 h 12"/>
                      <a:gd name="T24" fmla="*/ 2 w 22"/>
                      <a:gd name="T25" fmla="*/ 2 h 12"/>
                      <a:gd name="T26" fmla="*/ 3 w 22"/>
                      <a:gd name="T27" fmla="*/ 2 h 12"/>
                      <a:gd name="T28" fmla="*/ 3 w 22"/>
                      <a:gd name="T29" fmla="*/ 2 h 12"/>
                      <a:gd name="T30" fmla="*/ 4 w 22"/>
                      <a:gd name="T31" fmla="*/ 1 h 12"/>
                      <a:gd name="T32" fmla="*/ 5 w 22"/>
                      <a:gd name="T33" fmla="*/ 1 h 12"/>
                      <a:gd name="T34" fmla="*/ 5 w 22"/>
                      <a:gd name="T35" fmla="*/ 1 h 12"/>
                      <a:gd name="T36" fmla="*/ 6 w 22"/>
                      <a:gd name="T37" fmla="*/ 1 h 12"/>
                      <a:gd name="T38" fmla="*/ 6 w 22"/>
                      <a:gd name="T39" fmla="*/ 0 h 12"/>
                      <a:gd name="T40" fmla="*/ 7 w 22"/>
                      <a:gd name="T41" fmla="*/ 0 h 12"/>
                      <a:gd name="T42" fmla="*/ 7 w 22"/>
                      <a:gd name="T43" fmla="*/ 0 h 12"/>
                      <a:gd name="T44" fmla="*/ 8 w 22"/>
                      <a:gd name="T45" fmla="*/ 0 h 12"/>
                      <a:gd name="T46" fmla="*/ 8 w 22"/>
                      <a:gd name="T47" fmla="*/ 0 h 12"/>
                      <a:gd name="T48" fmla="*/ 9 w 22"/>
                      <a:gd name="T49" fmla="*/ 0 h 12"/>
                      <a:gd name="T50" fmla="*/ 10 w 22"/>
                      <a:gd name="T51" fmla="*/ 0 h 12"/>
                      <a:gd name="T52" fmla="*/ 10 w 22"/>
                      <a:gd name="T53" fmla="*/ 0 h 12"/>
                      <a:gd name="T54" fmla="*/ 11 w 22"/>
                      <a:gd name="T55" fmla="*/ 0 h 12"/>
                      <a:gd name="T56" fmla="*/ 12 w 22"/>
                      <a:gd name="T57" fmla="*/ 0 h 12"/>
                      <a:gd name="T58" fmla="*/ 12 w 22"/>
                      <a:gd name="T59" fmla="*/ 0 h 12"/>
                      <a:gd name="T60" fmla="*/ 13 w 22"/>
                      <a:gd name="T61" fmla="*/ 0 h 12"/>
                      <a:gd name="T62" fmla="*/ 14 w 22"/>
                      <a:gd name="T63" fmla="*/ 0 h 12"/>
                      <a:gd name="T64" fmla="*/ 14 w 22"/>
                      <a:gd name="T65" fmla="*/ 0 h 12"/>
                      <a:gd name="T66" fmla="*/ 19 w 22"/>
                      <a:gd name="T67" fmla="*/ 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22" h="12">
                        <a:moveTo>
                          <a:pt x="19" y="3"/>
                        </a:moveTo>
                        <a:cubicBezTo>
                          <a:pt x="22" y="5"/>
                          <a:pt x="21" y="8"/>
                          <a:pt x="18" y="10"/>
                        </a:cubicBezTo>
                        <a:cubicBezTo>
                          <a:pt x="14" y="12"/>
                          <a:pt x="7" y="12"/>
                          <a:pt x="3" y="10"/>
                        </a:cubicBezTo>
                        <a:cubicBezTo>
                          <a:pt x="3" y="10"/>
                          <a:pt x="2" y="10"/>
                          <a:pt x="2" y="9"/>
                        </a:cubicBezTo>
                        <a:cubicBezTo>
                          <a:pt x="2" y="9"/>
                          <a:pt x="2" y="9"/>
                          <a:pt x="2" y="9"/>
                        </a:cubicBezTo>
                        <a:cubicBezTo>
                          <a:pt x="1" y="8"/>
                          <a:pt x="0" y="7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5"/>
                          <a:pt x="0" y="5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6" y="1"/>
                          <a:pt x="17" y="1"/>
                          <a:pt x="18" y="2"/>
                        </a:cubicBezTo>
                        <a:cubicBezTo>
                          <a:pt x="18" y="2"/>
                          <a:pt x="18" y="2"/>
                          <a:pt x="19" y="2"/>
                        </a:cubicBezTo>
                        <a:lnTo>
                          <a:pt x="19" y="3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37" name="Rectangle 4097">
                    <a:extLst>
                      <a:ext uri="{FF2B5EF4-FFF2-40B4-BE49-F238E27FC236}">
                        <a16:creationId xmlns:a16="http://schemas.microsoft.com/office/drawing/2014/main" id="{07D25BD6-6935-4558-A754-83005C707F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0" y="3412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38" name="Line 4098">
                    <a:extLst>
                      <a:ext uri="{FF2B5EF4-FFF2-40B4-BE49-F238E27FC236}">
                        <a16:creationId xmlns:a16="http://schemas.microsoft.com/office/drawing/2014/main" id="{A4C35360-3E0E-4CDA-B356-DF51674329E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51" y="3412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39" name="Line 4099">
                    <a:extLst>
                      <a:ext uri="{FF2B5EF4-FFF2-40B4-BE49-F238E27FC236}">
                        <a16:creationId xmlns:a16="http://schemas.microsoft.com/office/drawing/2014/main" id="{151A298C-1ECB-40AA-9489-7E7648CB515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51" y="3412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40" name="Rectangle 4100">
                    <a:extLst>
                      <a:ext uri="{FF2B5EF4-FFF2-40B4-BE49-F238E27FC236}">
                        <a16:creationId xmlns:a16="http://schemas.microsoft.com/office/drawing/2014/main" id="{C581FD99-E1C5-460E-91CE-B0A78E4BCA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5" y="3412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41" name="Rectangle 4101">
                    <a:extLst>
                      <a:ext uri="{FF2B5EF4-FFF2-40B4-BE49-F238E27FC236}">
                        <a16:creationId xmlns:a16="http://schemas.microsoft.com/office/drawing/2014/main" id="{C9B47F98-CC49-4E78-A24B-2E814A4334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8" y="3412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42" name="Rectangle 4102">
                    <a:extLst>
                      <a:ext uri="{FF2B5EF4-FFF2-40B4-BE49-F238E27FC236}">
                        <a16:creationId xmlns:a16="http://schemas.microsoft.com/office/drawing/2014/main" id="{926B4BEE-EBF7-4FA7-80D0-AEBE8DEBB6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0" y="3412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43" name="Rectangle 4103">
                    <a:extLst>
                      <a:ext uri="{FF2B5EF4-FFF2-40B4-BE49-F238E27FC236}">
                        <a16:creationId xmlns:a16="http://schemas.microsoft.com/office/drawing/2014/main" id="{1BC73A28-EA14-4758-9A0D-D07D4BDD34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2" y="3414"/>
                    <a:ext cx="2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44" name="Rectangle 4104">
                    <a:extLst>
                      <a:ext uri="{FF2B5EF4-FFF2-40B4-BE49-F238E27FC236}">
                        <a16:creationId xmlns:a16="http://schemas.microsoft.com/office/drawing/2014/main" id="{104EE869-DEEB-4012-BE6D-2DFAAB4BB3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0" y="3414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45" name="Freeform 4105">
                    <a:extLst>
                      <a:ext uri="{FF2B5EF4-FFF2-40B4-BE49-F238E27FC236}">
                        <a16:creationId xmlns:a16="http://schemas.microsoft.com/office/drawing/2014/main" id="{541022EB-DFB1-4337-9B81-1F887D9BD9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5" y="3412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2 w 2"/>
                      <a:gd name="T3" fmla="*/ 2 w 2"/>
                      <a:gd name="T4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46" name="Rectangle 4106">
                    <a:extLst>
                      <a:ext uri="{FF2B5EF4-FFF2-40B4-BE49-F238E27FC236}">
                        <a16:creationId xmlns:a16="http://schemas.microsoft.com/office/drawing/2014/main" id="{A20F7633-D2E8-4937-BC70-B3DF7F06F3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5" y="3412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47" name="Rectangle 4107">
                    <a:extLst>
                      <a:ext uri="{FF2B5EF4-FFF2-40B4-BE49-F238E27FC236}">
                        <a16:creationId xmlns:a16="http://schemas.microsoft.com/office/drawing/2014/main" id="{08CB8118-0245-475E-901B-83A79EEF2D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2" y="3412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48" name="Freeform 4108">
                    <a:extLst>
                      <a:ext uri="{FF2B5EF4-FFF2-40B4-BE49-F238E27FC236}">
                        <a16:creationId xmlns:a16="http://schemas.microsoft.com/office/drawing/2014/main" id="{BF8AE373-F3DF-4B12-BE16-220FC6F141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0" y="3414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49" name="Rectangle 4109">
                    <a:extLst>
                      <a:ext uri="{FF2B5EF4-FFF2-40B4-BE49-F238E27FC236}">
                        <a16:creationId xmlns:a16="http://schemas.microsoft.com/office/drawing/2014/main" id="{A7BA7E71-4D08-41EB-ABE3-440BBDCB71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6" y="3415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50" name="Rectangle 4110">
                    <a:extLst>
                      <a:ext uri="{FF2B5EF4-FFF2-40B4-BE49-F238E27FC236}">
                        <a16:creationId xmlns:a16="http://schemas.microsoft.com/office/drawing/2014/main" id="{409C01A7-0013-4ECA-9E9D-A13A1E0BD8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4" y="3415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51" name="Rectangle 4111">
                    <a:extLst>
                      <a:ext uri="{FF2B5EF4-FFF2-40B4-BE49-F238E27FC236}">
                        <a16:creationId xmlns:a16="http://schemas.microsoft.com/office/drawing/2014/main" id="{D5B44619-2A26-40CC-B75E-DD464F848C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3" y="3417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52" name="Rectangle 4112">
                    <a:extLst>
                      <a:ext uri="{FF2B5EF4-FFF2-40B4-BE49-F238E27FC236}">
                        <a16:creationId xmlns:a16="http://schemas.microsoft.com/office/drawing/2014/main" id="{A19FA538-08AD-4ECA-8C85-59BE0BE10E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7" y="3414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53" name="Rectangle 4113">
                    <a:extLst>
                      <a:ext uri="{FF2B5EF4-FFF2-40B4-BE49-F238E27FC236}">
                        <a16:creationId xmlns:a16="http://schemas.microsoft.com/office/drawing/2014/main" id="{3619BCEA-11BD-4341-92DC-9AF05D4AEC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8" y="342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54" name="Rectangle 4114">
                    <a:extLst>
                      <a:ext uri="{FF2B5EF4-FFF2-40B4-BE49-F238E27FC236}">
                        <a16:creationId xmlns:a16="http://schemas.microsoft.com/office/drawing/2014/main" id="{0CE0CEBC-8104-45D2-9BE5-1A754AAF83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0" y="3418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55" name="Freeform 4115">
                    <a:extLst>
                      <a:ext uri="{FF2B5EF4-FFF2-40B4-BE49-F238E27FC236}">
                        <a16:creationId xmlns:a16="http://schemas.microsoft.com/office/drawing/2014/main" id="{69223C26-7889-4290-BB0C-87A252299A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31" y="3417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56" name="Freeform 4116">
                    <a:extLst>
                      <a:ext uri="{FF2B5EF4-FFF2-40B4-BE49-F238E27FC236}">
                        <a16:creationId xmlns:a16="http://schemas.microsoft.com/office/drawing/2014/main" id="{AF675A2F-4971-4DD5-852A-11A37407BD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31" y="3418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57" name="Rectangle 4117">
                    <a:extLst>
                      <a:ext uri="{FF2B5EF4-FFF2-40B4-BE49-F238E27FC236}">
                        <a16:creationId xmlns:a16="http://schemas.microsoft.com/office/drawing/2014/main" id="{B0AF6DD6-EFC7-4DC4-8263-67C6DF5BE4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3" y="3417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58" name="Rectangle 4118">
                    <a:extLst>
                      <a:ext uri="{FF2B5EF4-FFF2-40B4-BE49-F238E27FC236}">
                        <a16:creationId xmlns:a16="http://schemas.microsoft.com/office/drawing/2014/main" id="{25D4130A-BFE3-4A96-AE43-8136B99B8F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8" y="3420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59" name="Freeform 4119">
                    <a:extLst>
                      <a:ext uri="{FF2B5EF4-FFF2-40B4-BE49-F238E27FC236}">
                        <a16:creationId xmlns:a16="http://schemas.microsoft.com/office/drawing/2014/main" id="{4C422F4C-068A-4E51-82CE-7CEBF67FCD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8" y="3420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60" name="Freeform 4120">
                    <a:extLst>
                      <a:ext uri="{FF2B5EF4-FFF2-40B4-BE49-F238E27FC236}">
                        <a16:creationId xmlns:a16="http://schemas.microsoft.com/office/drawing/2014/main" id="{995B04BA-167E-443F-AA50-6AD4291C92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51" y="3412"/>
                    <a:ext cx="28" cy="16"/>
                  </a:xfrm>
                  <a:custGeom>
                    <a:avLst/>
                    <a:gdLst>
                      <a:gd name="T0" fmla="*/ 0 w 18"/>
                      <a:gd name="T1" fmla="*/ 0 h 10"/>
                      <a:gd name="T2" fmla="*/ 1 w 18"/>
                      <a:gd name="T3" fmla="*/ 0 h 10"/>
                      <a:gd name="T4" fmla="*/ 1 w 18"/>
                      <a:gd name="T5" fmla="*/ 0 h 10"/>
                      <a:gd name="T6" fmla="*/ 1 w 18"/>
                      <a:gd name="T7" fmla="*/ 0 h 10"/>
                      <a:gd name="T8" fmla="*/ 2 w 18"/>
                      <a:gd name="T9" fmla="*/ 0 h 10"/>
                      <a:gd name="T10" fmla="*/ 2 w 18"/>
                      <a:gd name="T11" fmla="*/ 0 h 10"/>
                      <a:gd name="T12" fmla="*/ 3 w 18"/>
                      <a:gd name="T13" fmla="*/ 0 h 10"/>
                      <a:gd name="T14" fmla="*/ 3 w 18"/>
                      <a:gd name="T15" fmla="*/ 0 h 10"/>
                      <a:gd name="T16" fmla="*/ 4 w 18"/>
                      <a:gd name="T17" fmla="*/ 0 h 10"/>
                      <a:gd name="T18" fmla="*/ 4 w 18"/>
                      <a:gd name="T19" fmla="*/ 0 h 10"/>
                      <a:gd name="T20" fmla="*/ 4 w 18"/>
                      <a:gd name="T21" fmla="*/ 0 h 10"/>
                      <a:gd name="T22" fmla="*/ 4 w 18"/>
                      <a:gd name="T23" fmla="*/ 0 h 10"/>
                      <a:gd name="T24" fmla="*/ 5 w 18"/>
                      <a:gd name="T25" fmla="*/ 0 h 10"/>
                      <a:gd name="T26" fmla="*/ 6 w 18"/>
                      <a:gd name="T27" fmla="*/ 0 h 10"/>
                      <a:gd name="T28" fmla="*/ 6 w 18"/>
                      <a:gd name="T29" fmla="*/ 0 h 10"/>
                      <a:gd name="T30" fmla="*/ 6 w 18"/>
                      <a:gd name="T31" fmla="*/ 1 h 10"/>
                      <a:gd name="T32" fmla="*/ 7 w 18"/>
                      <a:gd name="T33" fmla="*/ 1 h 10"/>
                      <a:gd name="T34" fmla="*/ 7 w 18"/>
                      <a:gd name="T35" fmla="*/ 1 h 10"/>
                      <a:gd name="T36" fmla="*/ 7 w 18"/>
                      <a:gd name="T37" fmla="*/ 1 h 10"/>
                      <a:gd name="T38" fmla="*/ 8 w 18"/>
                      <a:gd name="T39" fmla="*/ 1 h 10"/>
                      <a:gd name="T40" fmla="*/ 9 w 18"/>
                      <a:gd name="T41" fmla="*/ 1 h 10"/>
                      <a:gd name="T42" fmla="*/ 9 w 18"/>
                      <a:gd name="T43" fmla="*/ 1 h 10"/>
                      <a:gd name="T44" fmla="*/ 10 w 18"/>
                      <a:gd name="T45" fmla="*/ 2 h 10"/>
                      <a:gd name="T46" fmla="*/ 10 w 18"/>
                      <a:gd name="T47" fmla="*/ 2 h 10"/>
                      <a:gd name="T48" fmla="*/ 11 w 18"/>
                      <a:gd name="T49" fmla="*/ 2 h 10"/>
                      <a:gd name="T50" fmla="*/ 11 w 18"/>
                      <a:gd name="T51" fmla="*/ 2 h 10"/>
                      <a:gd name="T52" fmla="*/ 12 w 18"/>
                      <a:gd name="T53" fmla="*/ 3 h 10"/>
                      <a:gd name="T54" fmla="*/ 12 w 18"/>
                      <a:gd name="T55" fmla="*/ 3 h 10"/>
                      <a:gd name="T56" fmla="*/ 12 w 18"/>
                      <a:gd name="T57" fmla="*/ 3 h 10"/>
                      <a:gd name="T58" fmla="*/ 12 w 18"/>
                      <a:gd name="T59" fmla="*/ 3 h 10"/>
                      <a:gd name="T60" fmla="*/ 13 w 18"/>
                      <a:gd name="T61" fmla="*/ 3 h 10"/>
                      <a:gd name="T62" fmla="*/ 13 w 18"/>
                      <a:gd name="T63" fmla="*/ 4 h 10"/>
                      <a:gd name="T64" fmla="*/ 13 w 18"/>
                      <a:gd name="T65" fmla="*/ 4 h 10"/>
                      <a:gd name="T66" fmla="*/ 14 w 18"/>
                      <a:gd name="T67" fmla="*/ 4 h 10"/>
                      <a:gd name="T68" fmla="*/ 14 w 18"/>
                      <a:gd name="T69" fmla="*/ 4 h 10"/>
                      <a:gd name="T70" fmla="*/ 14 w 18"/>
                      <a:gd name="T71" fmla="*/ 4 h 10"/>
                      <a:gd name="T72" fmla="*/ 15 w 18"/>
                      <a:gd name="T73" fmla="*/ 5 h 10"/>
                      <a:gd name="T74" fmla="*/ 15 w 18"/>
                      <a:gd name="T75" fmla="*/ 5 h 10"/>
                      <a:gd name="T76" fmla="*/ 15 w 18"/>
                      <a:gd name="T77" fmla="*/ 5 h 10"/>
                      <a:gd name="T78" fmla="*/ 15 w 18"/>
                      <a:gd name="T79" fmla="*/ 5 h 10"/>
                      <a:gd name="T80" fmla="*/ 15 w 18"/>
                      <a:gd name="T81" fmla="*/ 6 h 10"/>
                      <a:gd name="T82" fmla="*/ 15 w 18"/>
                      <a:gd name="T83" fmla="*/ 6 h 10"/>
                      <a:gd name="T84" fmla="*/ 16 w 18"/>
                      <a:gd name="T85" fmla="*/ 6 h 10"/>
                      <a:gd name="T86" fmla="*/ 16 w 18"/>
                      <a:gd name="T87" fmla="*/ 7 h 10"/>
                      <a:gd name="T88" fmla="*/ 17 w 18"/>
                      <a:gd name="T89" fmla="*/ 7 h 10"/>
                      <a:gd name="T90" fmla="*/ 17 w 18"/>
                      <a:gd name="T91" fmla="*/ 8 h 10"/>
                      <a:gd name="T92" fmla="*/ 18 w 18"/>
                      <a:gd name="T93" fmla="*/ 10 h 10"/>
                      <a:gd name="T94" fmla="*/ 0 w 18"/>
                      <a:gd name="T95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8" h="10">
                        <a:moveTo>
                          <a:pt x="0" y="0"/>
                        </a:move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1" y="2"/>
                          <a:pt x="11" y="2"/>
                          <a:pt x="11" y="2"/>
                        </a:cubicBezTo>
                        <a:cubicBezTo>
                          <a:pt x="11" y="2"/>
                          <a:pt x="11" y="2"/>
                          <a:pt x="11" y="2"/>
                        </a:cubicBezTo>
                        <a:cubicBezTo>
                          <a:pt x="12" y="3"/>
                          <a:pt x="12" y="3"/>
                          <a:pt x="12" y="3"/>
                        </a:cubicBezTo>
                        <a:cubicBezTo>
                          <a:pt x="12" y="3"/>
                          <a:pt x="12" y="3"/>
                          <a:pt x="12" y="3"/>
                        </a:cubicBezTo>
                        <a:cubicBezTo>
                          <a:pt x="12" y="3"/>
                          <a:pt x="12" y="3"/>
                          <a:pt x="12" y="3"/>
                        </a:cubicBezTo>
                        <a:cubicBezTo>
                          <a:pt x="12" y="3"/>
                          <a:pt x="12" y="3"/>
                          <a:pt x="12" y="3"/>
                        </a:cubicBezTo>
                        <a:cubicBezTo>
                          <a:pt x="13" y="3"/>
                          <a:pt x="13" y="3"/>
                          <a:pt x="13" y="3"/>
                        </a:cubicBezTo>
                        <a:cubicBezTo>
                          <a:pt x="13" y="4"/>
                          <a:pt x="13" y="4"/>
                          <a:pt x="13" y="4"/>
                        </a:cubicBezTo>
                        <a:cubicBezTo>
                          <a:pt x="13" y="4"/>
                          <a:pt x="13" y="4"/>
                          <a:pt x="13" y="4"/>
                        </a:cubicBezTo>
                        <a:cubicBezTo>
                          <a:pt x="14" y="4"/>
                          <a:pt x="14" y="4"/>
                          <a:pt x="14" y="4"/>
                        </a:cubicBezTo>
                        <a:cubicBezTo>
                          <a:pt x="14" y="4"/>
                          <a:pt x="14" y="4"/>
                          <a:pt x="14" y="4"/>
                        </a:cubicBezTo>
                        <a:cubicBezTo>
                          <a:pt x="14" y="4"/>
                          <a:pt x="14" y="4"/>
                          <a:pt x="14" y="4"/>
                        </a:cubicBezTo>
                        <a:cubicBezTo>
                          <a:pt x="15" y="5"/>
                          <a:pt x="15" y="5"/>
                          <a:pt x="15" y="5"/>
                        </a:cubicBezTo>
                        <a:cubicBezTo>
                          <a:pt x="15" y="5"/>
                          <a:pt x="15" y="5"/>
                          <a:pt x="15" y="5"/>
                        </a:cubicBezTo>
                        <a:cubicBezTo>
                          <a:pt x="15" y="5"/>
                          <a:pt x="15" y="5"/>
                          <a:pt x="15" y="5"/>
                        </a:cubicBezTo>
                        <a:cubicBezTo>
                          <a:pt x="15" y="5"/>
                          <a:pt x="15" y="5"/>
                          <a:pt x="15" y="5"/>
                        </a:cubicBezTo>
                        <a:cubicBezTo>
                          <a:pt x="15" y="6"/>
                          <a:pt x="15" y="6"/>
                          <a:pt x="15" y="6"/>
                        </a:cubicBezTo>
                        <a:cubicBezTo>
                          <a:pt x="15" y="6"/>
                          <a:pt x="15" y="6"/>
                          <a:pt x="15" y="6"/>
                        </a:cubicBezTo>
                        <a:cubicBezTo>
                          <a:pt x="16" y="6"/>
                          <a:pt x="16" y="6"/>
                          <a:pt x="16" y="6"/>
                        </a:cubicBezTo>
                        <a:cubicBezTo>
                          <a:pt x="16" y="7"/>
                          <a:pt x="16" y="7"/>
                          <a:pt x="16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8"/>
                          <a:pt x="17" y="8"/>
                          <a:pt x="17" y="8"/>
                        </a:cubicBezTo>
                        <a:cubicBezTo>
                          <a:pt x="17" y="9"/>
                          <a:pt x="17" y="9"/>
                          <a:pt x="18" y="1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61" name="Freeform 4121">
                    <a:extLst>
                      <a:ext uri="{FF2B5EF4-FFF2-40B4-BE49-F238E27FC236}">
                        <a16:creationId xmlns:a16="http://schemas.microsoft.com/office/drawing/2014/main" id="{4534C37D-DD1C-4DD1-A6D6-9A6FA80CB5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08" y="3414"/>
                    <a:ext cx="41" cy="23"/>
                  </a:xfrm>
                  <a:custGeom>
                    <a:avLst/>
                    <a:gdLst>
                      <a:gd name="T0" fmla="*/ 41 w 41"/>
                      <a:gd name="T1" fmla="*/ 0 h 23"/>
                      <a:gd name="T2" fmla="*/ 41 w 41"/>
                      <a:gd name="T3" fmla="*/ 0 h 23"/>
                      <a:gd name="T4" fmla="*/ 0 w 41"/>
                      <a:gd name="T5" fmla="*/ 23 h 23"/>
                      <a:gd name="T6" fmla="*/ 41 w 41"/>
                      <a:gd name="T7" fmla="*/ 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1" h="23">
                        <a:moveTo>
                          <a:pt x="41" y="0"/>
                        </a:moveTo>
                        <a:lnTo>
                          <a:pt x="41" y="0"/>
                        </a:lnTo>
                        <a:lnTo>
                          <a:pt x="0" y="2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5B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62" name="Freeform 4122">
                    <a:extLst>
                      <a:ext uri="{FF2B5EF4-FFF2-40B4-BE49-F238E27FC236}">
                        <a16:creationId xmlns:a16="http://schemas.microsoft.com/office/drawing/2014/main" id="{34CF0EBE-D5F1-473B-BF47-FB6F7B7331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3" y="3428"/>
                    <a:ext cx="15" cy="9"/>
                  </a:xfrm>
                  <a:custGeom>
                    <a:avLst/>
                    <a:gdLst>
                      <a:gd name="T0" fmla="*/ 0 w 15"/>
                      <a:gd name="T1" fmla="*/ 0 h 9"/>
                      <a:gd name="T2" fmla="*/ 15 w 15"/>
                      <a:gd name="T3" fmla="*/ 9 h 9"/>
                      <a:gd name="T4" fmla="*/ 0 w 15"/>
                      <a:gd name="T5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5" h="9">
                        <a:moveTo>
                          <a:pt x="0" y="0"/>
                        </a:moveTo>
                        <a:lnTo>
                          <a:pt x="15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CA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63" name="Freeform 4123">
                    <a:extLst>
                      <a:ext uri="{FF2B5EF4-FFF2-40B4-BE49-F238E27FC236}">
                        <a16:creationId xmlns:a16="http://schemas.microsoft.com/office/drawing/2014/main" id="{4B24C67F-B7BA-4600-8CBF-3F2A1FB406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98" y="3406"/>
                    <a:ext cx="62" cy="58"/>
                  </a:xfrm>
                  <a:custGeom>
                    <a:avLst/>
                    <a:gdLst>
                      <a:gd name="T0" fmla="*/ 0 w 62"/>
                      <a:gd name="T1" fmla="*/ 36 h 58"/>
                      <a:gd name="T2" fmla="*/ 62 w 62"/>
                      <a:gd name="T3" fmla="*/ 0 h 58"/>
                      <a:gd name="T4" fmla="*/ 62 w 62"/>
                      <a:gd name="T5" fmla="*/ 20 h 58"/>
                      <a:gd name="T6" fmla="*/ 0 w 62"/>
                      <a:gd name="T7" fmla="*/ 58 h 58"/>
                      <a:gd name="T8" fmla="*/ 0 w 62"/>
                      <a:gd name="T9" fmla="*/ 36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2" h="58">
                        <a:moveTo>
                          <a:pt x="0" y="36"/>
                        </a:moveTo>
                        <a:lnTo>
                          <a:pt x="62" y="0"/>
                        </a:lnTo>
                        <a:lnTo>
                          <a:pt x="62" y="20"/>
                        </a:lnTo>
                        <a:lnTo>
                          <a:pt x="0" y="58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64" name="Freeform 4124">
                    <a:extLst>
                      <a:ext uri="{FF2B5EF4-FFF2-40B4-BE49-F238E27FC236}">
                        <a16:creationId xmlns:a16="http://schemas.microsoft.com/office/drawing/2014/main" id="{54F71167-ABF0-4FD1-B63D-F6E19FA354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6" y="3360"/>
                    <a:ext cx="140" cy="82"/>
                  </a:xfrm>
                  <a:custGeom>
                    <a:avLst/>
                    <a:gdLst>
                      <a:gd name="T0" fmla="*/ 44 w 90"/>
                      <a:gd name="T1" fmla="*/ 49 h 52"/>
                      <a:gd name="T2" fmla="*/ 68 w 90"/>
                      <a:gd name="T3" fmla="*/ 32 h 52"/>
                      <a:gd name="T4" fmla="*/ 67 w 90"/>
                      <a:gd name="T5" fmla="*/ 32 h 52"/>
                      <a:gd name="T6" fmla="*/ 67 w 90"/>
                      <a:gd name="T7" fmla="*/ 32 h 52"/>
                      <a:gd name="T8" fmla="*/ 67 w 90"/>
                      <a:gd name="T9" fmla="*/ 31 h 52"/>
                      <a:gd name="T10" fmla="*/ 67 w 90"/>
                      <a:gd name="T11" fmla="*/ 31 h 52"/>
                      <a:gd name="T12" fmla="*/ 67 w 90"/>
                      <a:gd name="T13" fmla="*/ 31 h 52"/>
                      <a:gd name="T14" fmla="*/ 67 w 90"/>
                      <a:gd name="T15" fmla="*/ 31 h 52"/>
                      <a:gd name="T16" fmla="*/ 66 w 90"/>
                      <a:gd name="T17" fmla="*/ 30 h 52"/>
                      <a:gd name="T18" fmla="*/ 66 w 90"/>
                      <a:gd name="T19" fmla="*/ 30 h 52"/>
                      <a:gd name="T20" fmla="*/ 66 w 90"/>
                      <a:gd name="T21" fmla="*/ 29 h 52"/>
                      <a:gd name="T22" fmla="*/ 66 w 90"/>
                      <a:gd name="T23" fmla="*/ 29 h 52"/>
                      <a:gd name="T24" fmla="*/ 66 w 90"/>
                      <a:gd name="T25" fmla="*/ 29 h 52"/>
                      <a:gd name="T26" fmla="*/ 66 w 90"/>
                      <a:gd name="T27" fmla="*/ 29 h 52"/>
                      <a:gd name="T28" fmla="*/ 66 w 90"/>
                      <a:gd name="T29" fmla="*/ 28 h 52"/>
                      <a:gd name="T30" fmla="*/ 66 w 90"/>
                      <a:gd name="T31" fmla="*/ 28 h 52"/>
                      <a:gd name="T32" fmla="*/ 67 w 90"/>
                      <a:gd name="T33" fmla="*/ 28 h 52"/>
                      <a:gd name="T34" fmla="*/ 67 w 90"/>
                      <a:gd name="T35" fmla="*/ 27 h 52"/>
                      <a:gd name="T36" fmla="*/ 67 w 90"/>
                      <a:gd name="T37" fmla="*/ 27 h 52"/>
                      <a:gd name="T38" fmla="*/ 67 w 90"/>
                      <a:gd name="T39" fmla="*/ 27 h 52"/>
                      <a:gd name="T40" fmla="*/ 67 w 90"/>
                      <a:gd name="T41" fmla="*/ 26 h 52"/>
                      <a:gd name="T42" fmla="*/ 67 w 90"/>
                      <a:gd name="T43" fmla="*/ 26 h 52"/>
                      <a:gd name="T44" fmla="*/ 68 w 90"/>
                      <a:gd name="T45" fmla="*/ 26 h 52"/>
                      <a:gd name="T46" fmla="*/ 68 w 90"/>
                      <a:gd name="T47" fmla="*/ 26 h 52"/>
                      <a:gd name="T48" fmla="*/ 68 w 90"/>
                      <a:gd name="T49" fmla="*/ 25 h 52"/>
                      <a:gd name="T50" fmla="*/ 68 w 90"/>
                      <a:gd name="T51" fmla="*/ 25 h 52"/>
                      <a:gd name="T52" fmla="*/ 69 w 90"/>
                      <a:gd name="T53" fmla="*/ 25 h 52"/>
                      <a:gd name="T54" fmla="*/ 69 w 90"/>
                      <a:gd name="T55" fmla="*/ 24 h 52"/>
                      <a:gd name="T56" fmla="*/ 70 w 90"/>
                      <a:gd name="T57" fmla="*/ 24 h 52"/>
                      <a:gd name="T58" fmla="*/ 48 w 90"/>
                      <a:gd name="T59" fmla="*/ 12 h 52"/>
                      <a:gd name="T60" fmla="*/ 36 w 90"/>
                      <a:gd name="T61" fmla="*/ 13 h 52"/>
                      <a:gd name="T62" fmla="*/ 32 w 90"/>
                      <a:gd name="T63" fmla="*/ 12 h 52"/>
                      <a:gd name="T64" fmla="*/ 0 w 90"/>
                      <a:gd name="T65" fmla="*/ 23 h 52"/>
                      <a:gd name="T66" fmla="*/ 90 w 90"/>
                      <a:gd name="T67" fmla="*/ 29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90" h="52">
                        <a:moveTo>
                          <a:pt x="50" y="52"/>
                        </a:moveTo>
                        <a:cubicBezTo>
                          <a:pt x="44" y="49"/>
                          <a:pt x="44" y="49"/>
                          <a:pt x="44" y="49"/>
                        </a:cubicBezTo>
                        <a:cubicBezTo>
                          <a:pt x="70" y="34"/>
                          <a:pt x="70" y="34"/>
                          <a:pt x="70" y="34"/>
                        </a:cubicBezTo>
                        <a:cubicBezTo>
                          <a:pt x="69" y="33"/>
                          <a:pt x="68" y="33"/>
                          <a:pt x="68" y="32"/>
                        </a:cubicBezTo>
                        <a:cubicBezTo>
                          <a:pt x="68" y="32"/>
                          <a:pt x="68" y="32"/>
                          <a:pt x="68" y="32"/>
                        </a:cubicBezTo>
                        <a:cubicBezTo>
                          <a:pt x="67" y="32"/>
                          <a:pt x="67" y="32"/>
                          <a:pt x="67" y="32"/>
                        </a:cubicBezTo>
                        <a:cubicBezTo>
                          <a:pt x="67" y="32"/>
                          <a:pt x="67" y="32"/>
                          <a:pt x="67" y="32"/>
                        </a:cubicBezTo>
                        <a:cubicBezTo>
                          <a:pt x="67" y="32"/>
                          <a:pt x="67" y="32"/>
                          <a:pt x="67" y="32"/>
                        </a:cubicBezTo>
                        <a:cubicBezTo>
                          <a:pt x="67" y="31"/>
                          <a:pt x="67" y="31"/>
                          <a:pt x="67" y="31"/>
                        </a:cubicBezTo>
                        <a:cubicBezTo>
                          <a:pt x="67" y="31"/>
                          <a:pt x="67" y="31"/>
                          <a:pt x="67" y="31"/>
                        </a:cubicBezTo>
                        <a:cubicBezTo>
                          <a:pt x="67" y="31"/>
                          <a:pt x="67" y="31"/>
                          <a:pt x="67" y="31"/>
                        </a:cubicBezTo>
                        <a:cubicBezTo>
                          <a:pt x="67" y="31"/>
                          <a:pt x="67" y="31"/>
                          <a:pt x="67" y="31"/>
                        </a:cubicBezTo>
                        <a:cubicBezTo>
                          <a:pt x="67" y="31"/>
                          <a:pt x="67" y="31"/>
                          <a:pt x="67" y="31"/>
                        </a:cubicBezTo>
                        <a:cubicBezTo>
                          <a:pt x="67" y="31"/>
                          <a:pt x="67" y="31"/>
                          <a:pt x="67" y="31"/>
                        </a:cubicBezTo>
                        <a:cubicBezTo>
                          <a:pt x="67" y="31"/>
                          <a:pt x="67" y="31"/>
                          <a:pt x="67" y="31"/>
                        </a:cubicBezTo>
                        <a:cubicBezTo>
                          <a:pt x="67" y="31"/>
                          <a:pt x="67" y="31"/>
                          <a:pt x="67" y="31"/>
                        </a:cubicBezTo>
                        <a:cubicBezTo>
                          <a:pt x="67" y="30"/>
                          <a:pt x="67" y="30"/>
                          <a:pt x="67" y="30"/>
                        </a:cubicBezTo>
                        <a:cubicBezTo>
                          <a:pt x="66" y="30"/>
                          <a:pt x="66" y="30"/>
                          <a:pt x="66" y="30"/>
                        </a:cubicBezTo>
                        <a:cubicBezTo>
                          <a:pt x="66" y="30"/>
                          <a:pt x="66" y="30"/>
                          <a:pt x="66" y="30"/>
                        </a:cubicBezTo>
                        <a:cubicBezTo>
                          <a:pt x="66" y="30"/>
                          <a:pt x="66" y="30"/>
                          <a:pt x="66" y="30"/>
                        </a:cubicBezTo>
                        <a:cubicBezTo>
                          <a:pt x="66" y="29"/>
                          <a:pt x="66" y="29"/>
                          <a:pt x="66" y="29"/>
                        </a:cubicBezTo>
                        <a:cubicBezTo>
                          <a:pt x="66" y="29"/>
                          <a:pt x="66" y="29"/>
                          <a:pt x="66" y="29"/>
                        </a:cubicBezTo>
                        <a:cubicBezTo>
                          <a:pt x="66" y="29"/>
                          <a:pt x="66" y="29"/>
                          <a:pt x="66" y="29"/>
                        </a:cubicBezTo>
                        <a:cubicBezTo>
                          <a:pt x="66" y="29"/>
                          <a:pt x="66" y="29"/>
                          <a:pt x="66" y="29"/>
                        </a:cubicBezTo>
                        <a:cubicBezTo>
                          <a:pt x="66" y="29"/>
                          <a:pt x="66" y="29"/>
                          <a:pt x="66" y="29"/>
                        </a:cubicBezTo>
                        <a:cubicBezTo>
                          <a:pt x="66" y="29"/>
                          <a:pt x="66" y="29"/>
                          <a:pt x="66" y="29"/>
                        </a:cubicBezTo>
                        <a:cubicBezTo>
                          <a:pt x="66" y="29"/>
                          <a:pt x="66" y="29"/>
                          <a:pt x="66" y="29"/>
                        </a:cubicBezTo>
                        <a:cubicBezTo>
                          <a:pt x="66" y="29"/>
                          <a:pt x="66" y="29"/>
                          <a:pt x="66" y="29"/>
                        </a:cubicBezTo>
                        <a:cubicBezTo>
                          <a:pt x="66" y="28"/>
                          <a:pt x="66" y="28"/>
                          <a:pt x="66" y="28"/>
                        </a:cubicBezTo>
                        <a:cubicBezTo>
                          <a:pt x="66" y="28"/>
                          <a:pt x="66" y="28"/>
                          <a:pt x="66" y="28"/>
                        </a:cubicBezTo>
                        <a:cubicBezTo>
                          <a:pt x="66" y="28"/>
                          <a:pt x="66" y="28"/>
                          <a:pt x="66" y="28"/>
                        </a:cubicBezTo>
                        <a:cubicBezTo>
                          <a:pt x="66" y="28"/>
                          <a:pt x="66" y="28"/>
                          <a:pt x="66" y="28"/>
                        </a:cubicBezTo>
                        <a:cubicBezTo>
                          <a:pt x="66" y="28"/>
                          <a:pt x="66" y="28"/>
                          <a:pt x="66" y="28"/>
                        </a:cubicBezTo>
                        <a:cubicBezTo>
                          <a:pt x="67" y="28"/>
                          <a:pt x="67" y="28"/>
                          <a:pt x="67" y="28"/>
                        </a:cubicBezTo>
                        <a:cubicBezTo>
                          <a:pt x="67" y="27"/>
                          <a:pt x="67" y="27"/>
                          <a:pt x="67" y="27"/>
                        </a:cubicBezTo>
                        <a:cubicBezTo>
                          <a:pt x="67" y="27"/>
                          <a:pt x="67" y="27"/>
                          <a:pt x="67" y="27"/>
                        </a:cubicBezTo>
                        <a:cubicBezTo>
                          <a:pt x="67" y="27"/>
                          <a:pt x="67" y="27"/>
                          <a:pt x="67" y="27"/>
                        </a:cubicBezTo>
                        <a:cubicBezTo>
                          <a:pt x="67" y="27"/>
                          <a:pt x="67" y="27"/>
                          <a:pt x="67" y="27"/>
                        </a:cubicBezTo>
                        <a:cubicBezTo>
                          <a:pt x="67" y="27"/>
                          <a:pt x="67" y="27"/>
                          <a:pt x="67" y="27"/>
                        </a:cubicBezTo>
                        <a:cubicBezTo>
                          <a:pt x="67" y="27"/>
                          <a:pt x="67" y="27"/>
                          <a:pt x="67" y="27"/>
                        </a:cubicBezTo>
                        <a:cubicBezTo>
                          <a:pt x="67" y="26"/>
                          <a:pt x="67" y="26"/>
                          <a:pt x="67" y="26"/>
                        </a:cubicBezTo>
                        <a:cubicBezTo>
                          <a:pt x="67" y="26"/>
                          <a:pt x="67" y="26"/>
                          <a:pt x="67" y="26"/>
                        </a:cubicBezTo>
                        <a:cubicBezTo>
                          <a:pt x="67" y="26"/>
                          <a:pt x="67" y="26"/>
                          <a:pt x="67" y="26"/>
                        </a:cubicBezTo>
                        <a:cubicBezTo>
                          <a:pt x="67" y="26"/>
                          <a:pt x="67" y="26"/>
                          <a:pt x="67" y="26"/>
                        </a:cubicBezTo>
                        <a:cubicBezTo>
                          <a:pt x="67" y="26"/>
                          <a:pt x="67" y="26"/>
                          <a:pt x="67" y="26"/>
                        </a:cubicBezTo>
                        <a:cubicBezTo>
                          <a:pt x="68" y="26"/>
                          <a:pt x="68" y="26"/>
                          <a:pt x="68" y="26"/>
                        </a:cubicBezTo>
                        <a:cubicBezTo>
                          <a:pt x="68" y="26"/>
                          <a:pt x="68" y="26"/>
                          <a:pt x="68" y="26"/>
                        </a:cubicBezTo>
                        <a:cubicBezTo>
                          <a:pt x="68" y="26"/>
                          <a:pt x="68" y="26"/>
                          <a:pt x="68" y="26"/>
                        </a:cubicBezTo>
                        <a:cubicBezTo>
                          <a:pt x="68" y="25"/>
                          <a:pt x="68" y="25"/>
                          <a:pt x="68" y="25"/>
                        </a:cubicBezTo>
                        <a:cubicBezTo>
                          <a:pt x="68" y="25"/>
                          <a:pt x="68" y="25"/>
                          <a:pt x="68" y="25"/>
                        </a:cubicBezTo>
                        <a:cubicBezTo>
                          <a:pt x="68" y="25"/>
                          <a:pt x="68" y="25"/>
                          <a:pt x="68" y="25"/>
                        </a:cubicBezTo>
                        <a:cubicBezTo>
                          <a:pt x="68" y="25"/>
                          <a:pt x="68" y="25"/>
                          <a:pt x="68" y="25"/>
                        </a:cubicBezTo>
                        <a:cubicBezTo>
                          <a:pt x="69" y="25"/>
                          <a:pt x="69" y="25"/>
                          <a:pt x="69" y="25"/>
                        </a:cubicBezTo>
                        <a:cubicBezTo>
                          <a:pt x="69" y="25"/>
                          <a:pt x="69" y="25"/>
                          <a:pt x="69" y="25"/>
                        </a:cubicBezTo>
                        <a:cubicBezTo>
                          <a:pt x="69" y="25"/>
                          <a:pt x="69" y="25"/>
                          <a:pt x="69" y="25"/>
                        </a:cubicBezTo>
                        <a:cubicBezTo>
                          <a:pt x="69" y="24"/>
                          <a:pt x="69" y="24"/>
                          <a:pt x="69" y="24"/>
                        </a:cubicBezTo>
                        <a:cubicBezTo>
                          <a:pt x="69" y="24"/>
                          <a:pt x="69" y="24"/>
                          <a:pt x="69" y="24"/>
                        </a:cubicBezTo>
                        <a:cubicBezTo>
                          <a:pt x="70" y="24"/>
                          <a:pt x="70" y="24"/>
                          <a:pt x="70" y="24"/>
                        </a:cubicBezTo>
                        <a:cubicBezTo>
                          <a:pt x="70" y="24"/>
                          <a:pt x="70" y="24"/>
                          <a:pt x="70" y="24"/>
                        </a:cubicBezTo>
                        <a:cubicBezTo>
                          <a:pt x="48" y="12"/>
                          <a:pt x="48" y="12"/>
                          <a:pt x="48" y="12"/>
                        </a:cubicBezTo>
                        <a:cubicBezTo>
                          <a:pt x="46" y="13"/>
                          <a:pt x="44" y="13"/>
                          <a:pt x="41" y="14"/>
                        </a:cubicBezTo>
                        <a:cubicBezTo>
                          <a:pt x="39" y="14"/>
                          <a:pt x="37" y="14"/>
                          <a:pt x="36" y="13"/>
                        </a:cubicBezTo>
                        <a:cubicBezTo>
                          <a:pt x="35" y="13"/>
                          <a:pt x="34" y="13"/>
                          <a:pt x="33" y="12"/>
                        </a:cubicBezTo>
                        <a:cubicBezTo>
                          <a:pt x="32" y="12"/>
                          <a:pt x="32" y="12"/>
                          <a:pt x="32" y="12"/>
                        </a:cubicBezTo>
                        <a:cubicBezTo>
                          <a:pt x="6" y="27"/>
                          <a:pt x="6" y="27"/>
                          <a:pt x="6" y="27"/>
                        </a:cubicBezTo>
                        <a:cubicBezTo>
                          <a:pt x="0" y="23"/>
                          <a:pt x="0" y="23"/>
                          <a:pt x="0" y="23"/>
                        </a:cubicBezTo>
                        <a:cubicBezTo>
                          <a:pt x="40" y="0"/>
                          <a:pt x="40" y="0"/>
                          <a:pt x="40" y="0"/>
                        </a:cubicBezTo>
                        <a:cubicBezTo>
                          <a:pt x="90" y="29"/>
                          <a:pt x="90" y="29"/>
                          <a:pt x="90" y="29"/>
                        </a:cubicBezTo>
                        <a:lnTo>
                          <a:pt x="50" y="52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65" name="Freeform 4125">
                    <a:extLst>
                      <a:ext uri="{FF2B5EF4-FFF2-40B4-BE49-F238E27FC236}">
                        <a16:creationId xmlns:a16="http://schemas.microsoft.com/office/drawing/2014/main" id="{D9BEDEAC-1413-43DB-883E-4A84EAE81F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4" y="3396"/>
                    <a:ext cx="86" cy="51"/>
                  </a:xfrm>
                  <a:custGeom>
                    <a:avLst/>
                    <a:gdLst>
                      <a:gd name="T0" fmla="*/ 17 w 86"/>
                      <a:gd name="T1" fmla="*/ 7 h 51"/>
                      <a:gd name="T2" fmla="*/ 33 w 86"/>
                      <a:gd name="T3" fmla="*/ 16 h 51"/>
                      <a:gd name="T4" fmla="*/ 61 w 86"/>
                      <a:gd name="T5" fmla="*/ 32 h 51"/>
                      <a:gd name="T6" fmla="*/ 76 w 86"/>
                      <a:gd name="T7" fmla="*/ 41 h 51"/>
                      <a:gd name="T8" fmla="*/ 86 w 86"/>
                      <a:gd name="T9" fmla="*/ 46 h 51"/>
                      <a:gd name="T10" fmla="*/ 78 w 86"/>
                      <a:gd name="T11" fmla="*/ 51 h 51"/>
                      <a:gd name="T12" fmla="*/ 0 w 86"/>
                      <a:gd name="T13" fmla="*/ 5 h 51"/>
                      <a:gd name="T14" fmla="*/ 8 w 86"/>
                      <a:gd name="T15" fmla="*/ 0 h 51"/>
                      <a:gd name="T16" fmla="*/ 17 w 86"/>
                      <a:gd name="T17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6" h="51">
                        <a:moveTo>
                          <a:pt x="17" y="7"/>
                        </a:moveTo>
                        <a:lnTo>
                          <a:pt x="33" y="16"/>
                        </a:lnTo>
                        <a:lnTo>
                          <a:pt x="61" y="32"/>
                        </a:lnTo>
                        <a:lnTo>
                          <a:pt x="76" y="41"/>
                        </a:lnTo>
                        <a:lnTo>
                          <a:pt x="86" y="46"/>
                        </a:lnTo>
                        <a:lnTo>
                          <a:pt x="78" y="51"/>
                        </a:lnTo>
                        <a:lnTo>
                          <a:pt x="0" y="5"/>
                        </a:lnTo>
                        <a:lnTo>
                          <a:pt x="8" y="0"/>
                        </a:lnTo>
                        <a:lnTo>
                          <a:pt x="17" y="7"/>
                        </a:lnTo>
                        <a:close/>
                      </a:path>
                    </a:pathLst>
                  </a:custGeom>
                  <a:solidFill>
                    <a:srgbClr val="B9B49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66" name="Freeform 4126">
                    <a:extLst>
                      <a:ext uri="{FF2B5EF4-FFF2-40B4-BE49-F238E27FC236}">
                        <a16:creationId xmlns:a16="http://schemas.microsoft.com/office/drawing/2014/main" id="{CA128EC9-CC23-4D5E-8E95-5526C1BFB9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06" y="3442"/>
                    <a:ext cx="8" cy="25"/>
                  </a:xfrm>
                  <a:custGeom>
                    <a:avLst/>
                    <a:gdLst>
                      <a:gd name="T0" fmla="*/ 0 w 8"/>
                      <a:gd name="T1" fmla="*/ 5 h 25"/>
                      <a:gd name="T2" fmla="*/ 8 w 8"/>
                      <a:gd name="T3" fmla="*/ 0 h 25"/>
                      <a:gd name="T4" fmla="*/ 8 w 8"/>
                      <a:gd name="T5" fmla="*/ 22 h 25"/>
                      <a:gd name="T6" fmla="*/ 0 w 8"/>
                      <a:gd name="T7" fmla="*/ 25 h 25"/>
                      <a:gd name="T8" fmla="*/ 0 w 8"/>
                      <a:gd name="T9" fmla="*/ 5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" h="25">
                        <a:moveTo>
                          <a:pt x="0" y="5"/>
                        </a:moveTo>
                        <a:lnTo>
                          <a:pt x="8" y="0"/>
                        </a:lnTo>
                        <a:lnTo>
                          <a:pt x="8" y="22"/>
                        </a:lnTo>
                        <a:lnTo>
                          <a:pt x="0" y="2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807F6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67" name="Freeform 4127">
                    <a:extLst>
                      <a:ext uri="{FF2B5EF4-FFF2-40B4-BE49-F238E27FC236}">
                        <a16:creationId xmlns:a16="http://schemas.microsoft.com/office/drawing/2014/main" id="{4DABDC26-A844-46F6-BBB0-12E67C9124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3" y="3401"/>
                    <a:ext cx="97" cy="57"/>
                  </a:xfrm>
                  <a:custGeom>
                    <a:avLst/>
                    <a:gdLst>
                      <a:gd name="T0" fmla="*/ 97 w 97"/>
                      <a:gd name="T1" fmla="*/ 46 h 57"/>
                      <a:gd name="T2" fmla="*/ 77 w 97"/>
                      <a:gd name="T3" fmla="*/ 57 h 57"/>
                      <a:gd name="T4" fmla="*/ 0 w 97"/>
                      <a:gd name="T5" fmla="*/ 11 h 57"/>
                      <a:gd name="T6" fmla="*/ 19 w 97"/>
                      <a:gd name="T7" fmla="*/ 0 h 57"/>
                      <a:gd name="T8" fmla="*/ 97 w 97"/>
                      <a:gd name="T9" fmla="*/ 4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7" h="57">
                        <a:moveTo>
                          <a:pt x="97" y="46"/>
                        </a:moveTo>
                        <a:lnTo>
                          <a:pt x="77" y="57"/>
                        </a:lnTo>
                        <a:lnTo>
                          <a:pt x="0" y="11"/>
                        </a:lnTo>
                        <a:lnTo>
                          <a:pt x="19" y="0"/>
                        </a:lnTo>
                        <a:lnTo>
                          <a:pt x="97" y="46"/>
                        </a:lnTo>
                        <a:close/>
                      </a:path>
                    </a:pathLst>
                  </a:custGeom>
                  <a:solidFill>
                    <a:srgbClr val="DDDA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68" name="Freeform 4128">
                    <a:extLst>
                      <a:ext uri="{FF2B5EF4-FFF2-40B4-BE49-F238E27FC236}">
                        <a16:creationId xmlns:a16="http://schemas.microsoft.com/office/drawing/2014/main" id="{85C599BB-506D-4A7E-89B1-2055DCC4BD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6" y="3447"/>
                    <a:ext cx="20" cy="33"/>
                  </a:xfrm>
                  <a:custGeom>
                    <a:avLst/>
                    <a:gdLst>
                      <a:gd name="T0" fmla="*/ 20 w 20"/>
                      <a:gd name="T1" fmla="*/ 0 h 33"/>
                      <a:gd name="T2" fmla="*/ 20 w 20"/>
                      <a:gd name="T3" fmla="*/ 20 h 33"/>
                      <a:gd name="T4" fmla="*/ 0 w 20"/>
                      <a:gd name="T5" fmla="*/ 33 h 33"/>
                      <a:gd name="T6" fmla="*/ 0 w 20"/>
                      <a:gd name="T7" fmla="*/ 11 h 33"/>
                      <a:gd name="T8" fmla="*/ 20 w 20"/>
                      <a:gd name="T9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0" h="33">
                        <a:moveTo>
                          <a:pt x="20" y="0"/>
                        </a:moveTo>
                        <a:lnTo>
                          <a:pt x="20" y="20"/>
                        </a:lnTo>
                        <a:lnTo>
                          <a:pt x="0" y="33"/>
                        </a:lnTo>
                        <a:lnTo>
                          <a:pt x="0" y="11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8A897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69" name="Rectangle 4129">
                    <a:extLst>
                      <a:ext uri="{FF2B5EF4-FFF2-40B4-BE49-F238E27FC236}">
                        <a16:creationId xmlns:a16="http://schemas.microsoft.com/office/drawing/2014/main" id="{9AFF5267-5C03-42EB-813D-36CC29D4AB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3" y="3448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70" name="Rectangle 4130">
                    <a:extLst>
                      <a:ext uri="{FF2B5EF4-FFF2-40B4-BE49-F238E27FC236}">
                        <a16:creationId xmlns:a16="http://schemas.microsoft.com/office/drawing/2014/main" id="{1902B667-4464-495E-A976-E38974FEAC1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9" y="3451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71" name="Rectangle 4131">
                    <a:extLst>
                      <a:ext uri="{FF2B5EF4-FFF2-40B4-BE49-F238E27FC236}">
                        <a16:creationId xmlns:a16="http://schemas.microsoft.com/office/drawing/2014/main" id="{53C5F2BA-B2A2-4ED5-A64F-0643F85DC8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7" y="3451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72" name="Rectangle 4132">
                    <a:extLst>
                      <a:ext uri="{FF2B5EF4-FFF2-40B4-BE49-F238E27FC236}">
                        <a16:creationId xmlns:a16="http://schemas.microsoft.com/office/drawing/2014/main" id="{821310A5-D82C-454A-A5B4-53183291D6F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9" y="3450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73" name="Freeform 4133">
                    <a:extLst>
                      <a:ext uri="{FF2B5EF4-FFF2-40B4-BE49-F238E27FC236}">
                        <a16:creationId xmlns:a16="http://schemas.microsoft.com/office/drawing/2014/main" id="{0AA45948-929C-42A6-A261-2957003CE2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2" y="3450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74" name="Rectangle 4134">
                    <a:extLst>
                      <a:ext uri="{FF2B5EF4-FFF2-40B4-BE49-F238E27FC236}">
                        <a16:creationId xmlns:a16="http://schemas.microsoft.com/office/drawing/2014/main" id="{1A2110F8-E247-451A-A23F-D4E42245BC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9" y="3450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75" name="Rectangle 4135">
                    <a:extLst>
                      <a:ext uri="{FF2B5EF4-FFF2-40B4-BE49-F238E27FC236}">
                        <a16:creationId xmlns:a16="http://schemas.microsoft.com/office/drawing/2014/main" id="{DB3222E7-7E2D-4407-885F-C67B2F3EB7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7" y="3451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76" name="Rectangle 4136">
                    <a:extLst>
                      <a:ext uri="{FF2B5EF4-FFF2-40B4-BE49-F238E27FC236}">
                        <a16:creationId xmlns:a16="http://schemas.microsoft.com/office/drawing/2014/main" id="{A9984258-A7E2-4C35-84EA-FAACA8C2BE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7" y="3451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77" name="Rectangle 4137">
                    <a:extLst>
                      <a:ext uri="{FF2B5EF4-FFF2-40B4-BE49-F238E27FC236}">
                        <a16:creationId xmlns:a16="http://schemas.microsoft.com/office/drawing/2014/main" id="{0C8E74EF-30F6-4CDC-9FEF-EACD320981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2" y="3448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78" name="Line 4138">
                    <a:extLst>
                      <a:ext uri="{FF2B5EF4-FFF2-40B4-BE49-F238E27FC236}">
                        <a16:creationId xmlns:a16="http://schemas.microsoft.com/office/drawing/2014/main" id="{1EB79E44-7A31-48EE-A36F-AAD84450385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85" y="3431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79" name="Line 4139">
                    <a:extLst>
                      <a:ext uri="{FF2B5EF4-FFF2-40B4-BE49-F238E27FC236}">
                        <a16:creationId xmlns:a16="http://schemas.microsoft.com/office/drawing/2014/main" id="{05537A7E-CFD4-4406-8418-972286EF718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85" y="3431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80" name="Freeform 4140">
                    <a:extLst>
                      <a:ext uri="{FF2B5EF4-FFF2-40B4-BE49-F238E27FC236}">
                        <a16:creationId xmlns:a16="http://schemas.microsoft.com/office/drawing/2014/main" id="{FEF69999-F32B-499E-AF2F-5EC02EC50B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5" y="3431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81" name="Freeform 4141">
                    <a:extLst>
                      <a:ext uri="{FF2B5EF4-FFF2-40B4-BE49-F238E27FC236}">
                        <a16:creationId xmlns:a16="http://schemas.microsoft.com/office/drawing/2014/main" id="{545759F7-5BA2-4108-9B88-961C296247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5" y="3433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82" name="Freeform 4142">
                    <a:extLst>
                      <a:ext uri="{FF2B5EF4-FFF2-40B4-BE49-F238E27FC236}">
                        <a16:creationId xmlns:a16="http://schemas.microsoft.com/office/drawing/2014/main" id="{2550F794-2A61-4927-81A1-41551EF30D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5" y="343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83" name="Rectangle 4143">
                    <a:extLst>
                      <a:ext uri="{FF2B5EF4-FFF2-40B4-BE49-F238E27FC236}">
                        <a16:creationId xmlns:a16="http://schemas.microsoft.com/office/drawing/2014/main" id="{B3F10FF6-0FD6-494A-9F5B-EFF07D68A5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1" y="3445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84" name="Rectangle 4144">
                    <a:extLst>
                      <a:ext uri="{FF2B5EF4-FFF2-40B4-BE49-F238E27FC236}">
                        <a16:creationId xmlns:a16="http://schemas.microsoft.com/office/drawing/2014/main" id="{8A3DA10B-CD75-43FF-833C-689E640E32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34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85" name="Freeform 4145">
                    <a:extLst>
                      <a:ext uri="{FF2B5EF4-FFF2-40B4-BE49-F238E27FC236}">
                        <a16:creationId xmlns:a16="http://schemas.microsoft.com/office/drawing/2014/main" id="{D2065488-5BF5-4FC1-B6DA-60AC67F926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6" y="3444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86" name="Freeform 4146">
                    <a:extLst>
                      <a:ext uri="{FF2B5EF4-FFF2-40B4-BE49-F238E27FC236}">
                        <a16:creationId xmlns:a16="http://schemas.microsoft.com/office/drawing/2014/main" id="{D5A4C145-1BC8-4137-A65B-103F10FEF9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4" y="343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87" name="Freeform 4147">
                    <a:extLst>
                      <a:ext uri="{FF2B5EF4-FFF2-40B4-BE49-F238E27FC236}">
                        <a16:creationId xmlns:a16="http://schemas.microsoft.com/office/drawing/2014/main" id="{83EC1D28-E2A5-4C35-A5B1-C6B90D03D3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4" y="343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88" name="Rectangle 4148">
                    <a:extLst>
                      <a:ext uri="{FF2B5EF4-FFF2-40B4-BE49-F238E27FC236}">
                        <a16:creationId xmlns:a16="http://schemas.microsoft.com/office/drawing/2014/main" id="{844C2547-C66F-41C4-88AB-A54F4122C50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3" y="3444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89" name="Line 4149">
                    <a:extLst>
                      <a:ext uri="{FF2B5EF4-FFF2-40B4-BE49-F238E27FC236}">
                        <a16:creationId xmlns:a16="http://schemas.microsoft.com/office/drawing/2014/main" id="{C586EA2A-9CC3-4E96-BFD3-B5691821741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85" y="3431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90" name="Line 4150">
                    <a:extLst>
                      <a:ext uri="{FF2B5EF4-FFF2-40B4-BE49-F238E27FC236}">
                        <a16:creationId xmlns:a16="http://schemas.microsoft.com/office/drawing/2014/main" id="{C7AC9EAE-F632-4185-91DC-A8DE817981B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85" y="3431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91" name="Freeform 4151">
                    <a:extLst>
                      <a:ext uri="{FF2B5EF4-FFF2-40B4-BE49-F238E27FC236}">
                        <a16:creationId xmlns:a16="http://schemas.microsoft.com/office/drawing/2014/main" id="{AE277F05-8251-4284-8A50-34D741D5B8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5" y="343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92" name="Rectangle 4152">
                    <a:extLst>
                      <a:ext uri="{FF2B5EF4-FFF2-40B4-BE49-F238E27FC236}">
                        <a16:creationId xmlns:a16="http://schemas.microsoft.com/office/drawing/2014/main" id="{CA7EA7A2-DCD7-4780-85B0-6D5BF58600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33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93" name="Rectangle 4153">
                    <a:extLst>
                      <a:ext uri="{FF2B5EF4-FFF2-40B4-BE49-F238E27FC236}">
                        <a16:creationId xmlns:a16="http://schemas.microsoft.com/office/drawing/2014/main" id="{83E46DF9-1BF1-4461-9E0F-02C75BBC6F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34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94" name="Freeform 4154">
                    <a:extLst>
                      <a:ext uri="{FF2B5EF4-FFF2-40B4-BE49-F238E27FC236}">
                        <a16:creationId xmlns:a16="http://schemas.microsoft.com/office/drawing/2014/main" id="{A3DD17B5-B7A7-4E21-9B77-016A6758B1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5" y="343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95" name="Freeform 4155">
                    <a:extLst>
                      <a:ext uri="{FF2B5EF4-FFF2-40B4-BE49-F238E27FC236}">
                        <a16:creationId xmlns:a16="http://schemas.microsoft.com/office/drawing/2014/main" id="{11F72AB7-BDEE-4FCD-BBBF-BC1CE86A5D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4" y="3436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96" name="Rectangle 4156">
                    <a:extLst>
                      <a:ext uri="{FF2B5EF4-FFF2-40B4-BE49-F238E27FC236}">
                        <a16:creationId xmlns:a16="http://schemas.microsoft.com/office/drawing/2014/main" id="{D9C90E3B-4EB1-46C1-9511-1CE13C53EFF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5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97" name="Rectangle 4157">
                    <a:extLst>
                      <a:ext uri="{FF2B5EF4-FFF2-40B4-BE49-F238E27FC236}">
                        <a16:creationId xmlns:a16="http://schemas.microsoft.com/office/drawing/2014/main" id="{C3784569-713D-4522-8B77-6493E34BF1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0" y="3448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98" name="Line 4158">
                    <a:extLst>
                      <a:ext uri="{FF2B5EF4-FFF2-40B4-BE49-F238E27FC236}">
                        <a16:creationId xmlns:a16="http://schemas.microsoft.com/office/drawing/2014/main" id="{2EC98540-5443-4B60-8114-5EBF123C57B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41" y="3445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999" name="Line 4159">
                    <a:extLst>
                      <a:ext uri="{FF2B5EF4-FFF2-40B4-BE49-F238E27FC236}">
                        <a16:creationId xmlns:a16="http://schemas.microsoft.com/office/drawing/2014/main" id="{29786173-2768-49DC-8987-EFB1694BFF4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41" y="3445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00" name="Freeform 4160">
                    <a:extLst>
                      <a:ext uri="{FF2B5EF4-FFF2-40B4-BE49-F238E27FC236}">
                        <a16:creationId xmlns:a16="http://schemas.microsoft.com/office/drawing/2014/main" id="{B48EF4E2-7388-440D-B080-D4CA6D032B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38" y="3448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01" name="Rectangle 4161">
                    <a:extLst>
                      <a:ext uri="{FF2B5EF4-FFF2-40B4-BE49-F238E27FC236}">
                        <a16:creationId xmlns:a16="http://schemas.microsoft.com/office/drawing/2014/main" id="{9F5F2F7D-C545-4285-AFEE-B1E5D0C44E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0" y="3447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02" name="Rectangle 4162">
                    <a:extLst>
                      <a:ext uri="{FF2B5EF4-FFF2-40B4-BE49-F238E27FC236}">
                        <a16:creationId xmlns:a16="http://schemas.microsoft.com/office/drawing/2014/main" id="{FCBC7A37-3EA7-4414-B3D2-DCE4721DAA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1" y="3447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03" name="Rectangle 4163">
                    <a:extLst>
                      <a:ext uri="{FF2B5EF4-FFF2-40B4-BE49-F238E27FC236}">
                        <a16:creationId xmlns:a16="http://schemas.microsoft.com/office/drawing/2014/main" id="{B1EDBF96-9AFD-4A4E-9FA0-3AB4E55027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1" y="3447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04" name="Rectangle 4164">
                    <a:extLst>
                      <a:ext uri="{FF2B5EF4-FFF2-40B4-BE49-F238E27FC236}">
                        <a16:creationId xmlns:a16="http://schemas.microsoft.com/office/drawing/2014/main" id="{BB7FFC3F-AD41-42CA-900B-8CFAB50CDA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5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05" name="Rectangle 4165">
                    <a:extLst>
                      <a:ext uri="{FF2B5EF4-FFF2-40B4-BE49-F238E27FC236}">
                        <a16:creationId xmlns:a16="http://schemas.microsoft.com/office/drawing/2014/main" id="{6BAEBA76-E872-4ADB-8277-74CCDBE0A56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50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06" name="Freeform 4166">
                    <a:extLst>
                      <a:ext uri="{FF2B5EF4-FFF2-40B4-BE49-F238E27FC236}">
                        <a16:creationId xmlns:a16="http://schemas.microsoft.com/office/drawing/2014/main" id="{7A1122B3-4766-431C-8337-982F9AC59F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40" y="3447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1 h 1"/>
                      <a:gd name="T3" fmla="*/ 0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07" name="Rectangle 4167">
                    <a:extLst>
                      <a:ext uri="{FF2B5EF4-FFF2-40B4-BE49-F238E27FC236}">
                        <a16:creationId xmlns:a16="http://schemas.microsoft.com/office/drawing/2014/main" id="{01A5CE20-B3B6-4DA3-91BD-D380C1B638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5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08" name="Rectangle 4168">
                    <a:extLst>
                      <a:ext uri="{FF2B5EF4-FFF2-40B4-BE49-F238E27FC236}">
                        <a16:creationId xmlns:a16="http://schemas.microsoft.com/office/drawing/2014/main" id="{F16AED0A-7A7D-4D35-B176-423D5388F2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8" y="3450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09" name="Rectangle 4169">
                    <a:extLst>
                      <a:ext uri="{FF2B5EF4-FFF2-40B4-BE49-F238E27FC236}">
                        <a16:creationId xmlns:a16="http://schemas.microsoft.com/office/drawing/2014/main" id="{80A47C66-27CC-453F-907D-FABAEF9F52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5" y="3451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10" name="Freeform 4170">
                    <a:extLst>
                      <a:ext uri="{FF2B5EF4-FFF2-40B4-BE49-F238E27FC236}">
                        <a16:creationId xmlns:a16="http://schemas.microsoft.com/office/drawing/2014/main" id="{A1183DDD-A7AA-4770-8A84-A1101F92BC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2" y="3448"/>
                    <a:ext cx="2" cy="2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0 w 2"/>
                      <a:gd name="T3" fmla="*/ 2 h 2"/>
                      <a:gd name="T4" fmla="*/ 2 w 2"/>
                      <a:gd name="T5" fmla="*/ 0 h 2"/>
                      <a:gd name="T6" fmla="*/ 0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2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11" name="Rectangle 4171">
                    <a:extLst>
                      <a:ext uri="{FF2B5EF4-FFF2-40B4-BE49-F238E27FC236}">
                        <a16:creationId xmlns:a16="http://schemas.microsoft.com/office/drawing/2014/main" id="{55753D40-7B26-49CD-B758-E298F96425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53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12" name="Rectangle 4172">
                    <a:extLst>
                      <a:ext uri="{FF2B5EF4-FFF2-40B4-BE49-F238E27FC236}">
                        <a16:creationId xmlns:a16="http://schemas.microsoft.com/office/drawing/2014/main" id="{DCD3EA01-6F39-49EC-904B-67D8AB6F858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53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13" name="Freeform 4173">
                    <a:extLst>
                      <a:ext uri="{FF2B5EF4-FFF2-40B4-BE49-F238E27FC236}">
                        <a16:creationId xmlns:a16="http://schemas.microsoft.com/office/drawing/2014/main" id="{F3BB4730-29A5-4F77-9B45-0EEACEC683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3" y="3450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14" name="Freeform 4174">
                    <a:extLst>
                      <a:ext uri="{FF2B5EF4-FFF2-40B4-BE49-F238E27FC236}">
                        <a16:creationId xmlns:a16="http://schemas.microsoft.com/office/drawing/2014/main" id="{C0A5DDD5-3644-42B0-846F-44F50473DB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3" y="3444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15" name="Freeform 4175">
                    <a:extLst>
                      <a:ext uri="{FF2B5EF4-FFF2-40B4-BE49-F238E27FC236}">
                        <a16:creationId xmlns:a16="http://schemas.microsoft.com/office/drawing/2014/main" id="{12402CD1-5663-473E-BE13-336E92D2CA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5" y="3444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16" name="Freeform 4176">
                    <a:extLst>
                      <a:ext uri="{FF2B5EF4-FFF2-40B4-BE49-F238E27FC236}">
                        <a16:creationId xmlns:a16="http://schemas.microsoft.com/office/drawing/2014/main" id="{0A35B4AA-3F5F-434D-9B24-F141CD1337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6" y="344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17" name="Freeform 4177">
                    <a:extLst>
                      <a:ext uri="{FF2B5EF4-FFF2-40B4-BE49-F238E27FC236}">
                        <a16:creationId xmlns:a16="http://schemas.microsoft.com/office/drawing/2014/main" id="{5F14E6BC-B63F-454C-AEFC-7E3698FF89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1" y="344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18" name="Freeform 4178">
                    <a:extLst>
                      <a:ext uri="{FF2B5EF4-FFF2-40B4-BE49-F238E27FC236}">
                        <a16:creationId xmlns:a16="http://schemas.microsoft.com/office/drawing/2014/main" id="{7CD65C33-7AC3-4C75-B1E7-47E7D72357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3" y="3445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19" name="Freeform 4179">
                    <a:extLst>
                      <a:ext uri="{FF2B5EF4-FFF2-40B4-BE49-F238E27FC236}">
                        <a16:creationId xmlns:a16="http://schemas.microsoft.com/office/drawing/2014/main" id="{837E6EC4-7944-4377-B11D-5E50AF05DC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5" y="3431"/>
                    <a:ext cx="28" cy="17"/>
                  </a:xfrm>
                  <a:custGeom>
                    <a:avLst/>
                    <a:gdLst>
                      <a:gd name="T0" fmla="*/ 9 w 18"/>
                      <a:gd name="T1" fmla="*/ 9 h 11"/>
                      <a:gd name="T2" fmla="*/ 9 w 18"/>
                      <a:gd name="T3" fmla="*/ 9 h 11"/>
                      <a:gd name="T4" fmla="*/ 9 w 18"/>
                      <a:gd name="T5" fmla="*/ 9 h 11"/>
                      <a:gd name="T6" fmla="*/ 8 w 18"/>
                      <a:gd name="T7" fmla="*/ 9 h 11"/>
                      <a:gd name="T8" fmla="*/ 8 w 18"/>
                      <a:gd name="T9" fmla="*/ 8 h 11"/>
                      <a:gd name="T10" fmla="*/ 8 w 18"/>
                      <a:gd name="T11" fmla="*/ 8 h 11"/>
                      <a:gd name="T12" fmla="*/ 7 w 18"/>
                      <a:gd name="T13" fmla="*/ 8 h 11"/>
                      <a:gd name="T14" fmla="*/ 6 w 18"/>
                      <a:gd name="T15" fmla="*/ 8 h 11"/>
                      <a:gd name="T16" fmla="*/ 6 w 18"/>
                      <a:gd name="T17" fmla="*/ 8 h 11"/>
                      <a:gd name="T18" fmla="*/ 6 w 18"/>
                      <a:gd name="T19" fmla="*/ 7 h 11"/>
                      <a:gd name="T20" fmla="*/ 4 w 18"/>
                      <a:gd name="T21" fmla="*/ 6 h 11"/>
                      <a:gd name="T22" fmla="*/ 1 w 18"/>
                      <a:gd name="T23" fmla="*/ 4 h 11"/>
                      <a:gd name="T24" fmla="*/ 1 w 18"/>
                      <a:gd name="T25" fmla="*/ 4 h 11"/>
                      <a:gd name="T26" fmla="*/ 1 w 18"/>
                      <a:gd name="T27" fmla="*/ 3 h 11"/>
                      <a:gd name="T28" fmla="*/ 1 w 18"/>
                      <a:gd name="T29" fmla="*/ 3 h 11"/>
                      <a:gd name="T30" fmla="*/ 1 w 18"/>
                      <a:gd name="T31" fmla="*/ 2 h 11"/>
                      <a:gd name="T32" fmla="*/ 0 w 18"/>
                      <a:gd name="T33" fmla="*/ 2 h 11"/>
                      <a:gd name="T34" fmla="*/ 0 w 18"/>
                      <a:gd name="T35" fmla="*/ 2 h 11"/>
                      <a:gd name="T36" fmla="*/ 0 w 18"/>
                      <a:gd name="T37" fmla="*/ 2 h 11"/>
                      <a:gd name="T38" fmla="*/ 0 w 18"/>
                      <a:gd name="T39" fmla="*/ 2 h 11"/>
                      <a:gd name="T40" fmla="*/ 0 w 18"/>
                      <a:gd name="T41" fmla="*/ 1 h 11"/>
                      <a:gd name="T42" fmla="*/ 0 w 18"/>
                      <a:gd name="T43" fmla="*/ 1 h 11"/>
                      <a:gd name="T44" fmla="*/ 0 w 18"/>
                      <a:gd name="T45" fmla="*/ 1 h 11"/>
                      <a:gd name="T46" fmla="*/ 0 w 18"/>
                      <a:gd name="T47" fmla="*/ 1 h 11"/>
                      <a:gd name="T48" fmla="*/ 0 w 18"/>
                      <a:gd name="T49" fmla="*/ 1 h 11"/>
                      <a:gd name="T50" fmla="*/ 0 w 18"/>
                      <a:gd name="T51" fmla="*/ 0 h 11"/>
                      <a:gd name="T52" fmla="*/ 18 w 18"/>
                      <a:gd name="T53" fmla="*/ 11 h 11"/>
                      <a:gd name="T54" fmla="*/ 17 w 18"/>
                      <a:gd name="T55" fmla="*/ 10 h 11"/>
                      <a:gd name="T56" fmla="*/ 9 w 18"/>
                      <a:gd name="T57" fmla="*/ 9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18" h="11">
                        <a:moveTo>
                          <a:pt x="9" y="9"/>
                        </a:moveTo>
                        <a:cubicBezTo>
                          <a:pt x="9" y="9"/>
                          <a:pt x="9" y="9"/>
                          <a:pt x="9" y="9"/>
                        </a:cubicBezTo>
                        <a:cubicBezTo>
                          <a:pt x="9" y="9"/>
                          <a:pt x="9" y="9"/>
                          <a:pt x="9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6" y="8"/>
                          <a:pt x="6" y="8"/>
                          <a:pt x="6" y="8"/>
                        </a:cubicBezTo>
                        <a:cubicBezTo>
                          <a:pt x="6" y="8"/>
                          <a:pt x="6" y="8"/>
                          <a:pt x="6" y="8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5" y="7"/>
                          <a:pt x="5" y="7"/>
                          <a:pt x="4" y="6"/>
                        </a:cubicBezTo>
                        <a:cubicBezTo>
                          <a:pt x="3" y="6"/>
                          <a:pt x="2" y="5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8" y="11"/>
                          <a:pt x="18" y="11"/>
                          <a:pt x="18" y="11"/>
                        </a:cubicBezTo>
                        <a:cubicBezTo>
                          <a:pt x="17" y="10"/>
                          <a:pt x="17" y="10"/>
                          <a:pt x="17" y="10"/>
                        </a:cubicBezTo>
                        <a:cubicBezTo>
                          <a:pt x="14" y="10"/>
                          <a:pt x="11" y="10"/>
                          <a:pt x="9" y="9"/>
                        </a:cubicBez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20" name="Freeform 4180">
                    <a:extLst>
                      <a:ext uri="{FF2B5EF4-FFF2-40B4-BE49-F238E27FC236}">
                        <a16:creationId xmlns:a16="http://schemas.microsoft.com/office/drawing/2014/main" id="{38253C17-9517-4BA0-B55E-1805AD809F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41" y="3445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21" name="Rectangle 4181">
                    <a:extLst>
                      <a:ext uri="{FF2B5EF4-FFF2-40B4-BE49-F238E27FC236}">
                        <a16:creationId xmlns:a16="http://schemas.microsoft.com/office/drawing/2014/main" id="{62D5B03E-02EB-4556-85BF-FAA5DECABD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0" y="3447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22" name="Rectangle 4182">
                    <a:extLst>
                      <a:ext uri="{FF2B5EF4-FFF2-40B4-BE49-F238E27FC236}">
                        <a16:creationId xmlns:a16="http://schemas.microsoft.com/office/drawing/2014/main" id="{58BE1246-AB30-4118-8994-04311E9E43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1" y="3447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23" name="Rectangle 4183">
                    <a:extLst>
                      <a:ext uri="{FF2B5EF4-FFF2-40B4-BE49-F238E27FC236}">
                        <a16:creationId xmlns:a16="http://schemas.microsoft.com/office/drawing/2014/main" id="{E83CCE0D-D7A5-419F-A2DA-476DDF1BF1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0" y="3447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24" name="Rectangle 4184">
                    <a:extLst>
                      <a:ext uri="{FF2B5EF4-FFF2-40B4-BE49-F238E27FC236}">
                        <a16:creationId xmlns:a16="http://schemas.microsoft.com/office/drawing/2014/main" id="{5860D29F-49DA-4E32-9CFB-15655FABA8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1" y="3447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25" name="Freeform 4185">
                    <a:extLst>
                      <a:ext uri="{FF2B5EF4-FFF2-40B4-BE49-F238E27FC236}">
                        <a16:creationId xmlns:a16="http://schemas.microsoft.com/office/drawing/2014/main" id="{8DE1B8B7-0829-4DDC-8AC5-A55F5FD1DA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40" y="344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26" name="Rectangle 4186">
                    <a:extLst>
                      <a:ext uri="{FF2B5EF4-FFF2-40B4-BE49-F238E27FC236}">
                        <a16:creationId xmlns:a16="http://schemas.microsoft.com/office/drawing/2014/main" id="{14EE4F07-B863-407D-85F7-1D4BF03A68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0" y="3448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27" name="Rectangle 4187">
                    <a:extLst>
                      <a:ext uri="{FF2B5EF4-FFF2-40B4-BE49-F238E27FC236}">
                        <a16:creationId xmlns:a16="http://schemas.microsoft.com/office/drawing/2014/main" id="{6C821B2A-AFE1-40BE-88D2-802BF093B6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8" y="3448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28" name="Rectangle 4188">
                    <a:extLst>
                      <a:ext uri="{FF2B5EF4-FFF2-40B4-BE49-F238E27FC236}">
                        <a16:creationId xmlns:a16="http://schemas.microsoft.com/office/drawing/2014/main" id="{0809E165-3752-44D3-A115-B994C4FBAF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8" y="3450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29" name="Rectangle 4189">
                    <a:extLst>
                      <a:ext uri="{FF2B5EF4-FFF2-40B4-BE49-F238E27FC236}">
                        <a16:creationId xmlns:a16="http://schemas.microsoft.com/office/drawing/2014/main" id="{334D4E75-A2D5-43FE-818D-52F91A37B8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50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30" name="Rectangle 4190">
                    <a:extLst>
                      <a:ext uri="{FF2B5EF4-FFF2-40B4-BE49-F238E27FC236}">
                        <a16:creationId xmlns:a16="http://schemas.microsoft.com/office/drawing/2014/main" id="{768D7CBD-DFF6-4FC7-822A-A41B307BC58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56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31" name="Rectangle 4191">
                    <a:extLst>
                      <a:ext uri="{FF2B5EF4-FFF2-40B4-BE49-F238E27FC236}">
                        <a16:creationId xmlns:a16="http://schemas.microsoft.com/office/drawing/2014/main" id="{E05E8ADF-9460-4047-9C63-16FD534AB3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50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32" name="Rectangle 4192">
                    <a:extLst>
                      <a:ext uri="{FF2B5EF4-FFF2-40B4-BE49-F238E27FC236}">
                        <a16:creationId xmlns:a16="http://schemas.microsoft.com/office/drawing/2014/main" id="{29B003F5-CF4B-4E0F-B037-75037D1225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51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33" name="Rectangle 4193">
                    <a:extLst>
                      <a:ext uri="{FF2B5EF4-FFF2-40B4-BE49-F238E27FC236}">
                        <a16:creationId xmlns:a16="http://schemas.microsoft.com/office/drawing/2014/main" id="{D9497704-5E35-4011-9085-3DBB9581273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51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34" name="Rectangle 4194">
                    <a:extLst>
                      <a:ext uri="{FF2B5EF4-FFF2-40B4-BE49-F238E27FC236}">
                        <a16:creationId xmlns:a16="http://schemas.microsoft.com/office/drawing/2014/main" id="{8ACE4745-40D8-4A5C-A3AA-46E8B38001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51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35" name="Rectangle 4195">
                    <a:extLst>
                      <a:ext uri="{FF2B5EF4-FFF2-40B4-BE49-F238E27FC236}">
                        <a16:creationId xmlns:a16="http://schemas.microsoft.com/office/drawing/2014/main" id="{66BB793A-D83D-47E6-923D-1C518B4BBF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51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36" name="Rectangle 4196">
                    <a:extLst>
                      <a:ext uri="{FF2B5EF4-FFF2-40B4-BE49-F238E27FC236}">
                        <a16:creationId xmlns:a16="http://schemas.microsoft.com/office/drawing/2014/main" id="{DFDC380B-61D1-4FD2-92AD-B5961E82CC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55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37" name="Rectangle 4197">
                    <a:extLst>
                      <a:ext uri="{FF2B5EF4-FFF2-40B4-BE49-F238E27FC236}">
                        <a16:creationId xmlns:a16="http://schemas.microsoft.com/office/drawing/2014/main" id="{DB1F29F9-2940-4E25-A463-C42BADF0DA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53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38" name="Rectangle 4198">
                    <a:extLst>
                      <a:ext uri="{FF2B5EF4-FFF2-40B4-BE49-F238E27FC236}">
                        <a16:creationId xmlns:a16="http://schemas.microsoft.com/office/drawing/2014/main" id="{9CB26CAF-9DC2-412B-873E-44A4417E39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53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39" name="Rectangle 4199">
                    <a:extLst>
                      <a:ext uri="{FF2B5EF4-FFF2-40B4-BE49-F238E27FC236}">
                        <a16:creationId xmlns:a16="http://schemas.microsoft.com/office/drawing/2014/main" id="{DDADF9AB-DF2A-4552-93C2-65C2A1038E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53"/>
                    <a:ext cx="1" cy="2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40" name="Freeform 4200">
                    <a:extLst>
                      <a:ext uri="{FF2B5EF4-FFF2-40B4-BE49-F238E27FC236}">
                        <a16:creationId xmlns:a16="http://schemas.microsoft.com/office/drawing/2014/main" id="{6CD68EC8-B310-42E1-94F5-F750B1B852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37" y="3451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41" name="Rectangle 4201">
                    <a:extLst>
                      <a:ext uri="{FF2B5EF4-FFF2-40B4-BE49-F238E27FC236}">
                        <a16:creationId xmlns:a16="http://schemas.microsoft.com/office/drawing/2014/main" id="{C7359B8B-1823-4798-856C-E2F296A59C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53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42" name="Rectangle 4202">
                    <a:extLst>
                      <a:ext uri="{FF2B5EF4-FFF2-40B4-BE49-F238E27FC236}">
                        <a16:creationId xmlns:a16="http://schemas.microsoft.com/office/drawing/2014/main" id="{1948841E-A4E8-4E21-8240-662FD66EC6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55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43" name="Rectangle 4203">
                    <a:extLst>
                      <a:ext uri="{FF2B5EF4-FFF2-40B4-BE49-F238E27FC236}">
                        <a16:creationId xmlns:a16="http://schemas.microsoft.com/office/drawing/2014/main" id="{ACAB7DF0-EC21-464B-AD54-945EFBDE02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53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44" name="Rectangle 4204">
                    <a:extLst>
                      <a:ext uri="{FF2B5EF4-FFF2-40B4-BE49-F238E27FC236}">
                        <a16:creationId xmlns:a16="http://schemas.microsoft.com/office/drawing/2014/main" id="{70E548B8-D5F4-4D02-93B2-19FB3A5096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7" y="345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45" name="Rectangle 4205">
                    <a:extLst>
                      <a:ext uri="{FF2B5EF4-FFF2-40B4-BE49-F238E27FC236}">
                        <a16:creationId xmlns:a16="http://schemas.microsoft.com/office/drawing/2014/main" id="{8B46B14F-968E-4591-B2F8-2EC5128BC2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5" y="345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46" name="Rectangle 4206">
                    <a:extLst>
                      <a:ext uri="{FF2B5EF4-FFF2-40B4-BE49-F238E27FC236}">
                        <a16:creationId xmlns:a16="http://schemas.microsoft.com/office/drawing/2014/main" id="{2D1D3DCB-A0D0-4BCF-8422-B49C7A858A2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7" y="345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47" name="Rectangle 4207">
                    <a:extLst>
                      <a:ext uri="{FF2B5EF4-FFF2-40B4-BE49-F238E27FC236}">
                        <a16:creationId xmlns:a16="http://schemas.microsoft.com/office/drawing/2014/main" id="{2FA07E02-DB4A-4ED6-AA91-3E51EB5502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0" y="3448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48" name="Rectangle 4208">
                    <a:extLst>
                      <a:ext uri="{FF2B5EF4-FFF2-40B4-BE49-F238E27FC236}">
                        <a16:creationId xmlns:a16="http://schemas.microsoft.com/office/drawing/2014/main" id="{4BCF625D-A50B-465F-84D2-7CA43AEE67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2" y="345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49" name="Rectangle 4209">
                    <a:extLst>
                      <a:ext uri="{FF2B5EF4-FFF2-40B4-BE49-F238E27FC236}">
                        <a16:creationId xmlns:a16="http://schemas.microsoft.com/office/drawing/2014/main" id="{03E1441E-BA4A-4647-9F28-8ED58D8894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3" y="345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50" name="Rectangle 4210">
                    <a:extLst>
                      <a:ext uri="{FF2B5EF4-FFF2-40B4-BE49-F238E27FC236}">
                        <a16:creationId xmlns:a16="http://schemas.microsoft.com/office/drawing/2014/main" id="{D6F3B27B-1CC8-460A-AF7F-410ED7299C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9" y="3448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51" name="Rectangle 4211">
                    <a:extLst>
                      <a:ext uri="{FF2B5EF4-FFF2-40B4-BE49-F238E27FC236}">
                        <a16:creationId xmlns:a16="http://schemas.microsoft.com/office/drawing/2014/main" id="{02C1D684-90C4-43C3-B4E0-8F1403CA8B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0" y="3448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52" name="Freeform 4212">
                    <a:extLst>
                      <a:ext uri="{FF2B5EF4-FFF2-40B4-BE49-F238E27FC236}">
                        <a16:creationId xmlns:a16="http://schemas.microsoft.com/office/drawing/2014/main" id="{BC856B4D-83C7-4D47-96DD-A9D1AFADF8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0" y="3448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53" name="Rectangle 4213">
                    <a:extLst>
                      <a:ext uri="{FF2B5EF4-FFF2-40B4-BE49-F238E27FC236}">
                        <a16:creationId xmlns:a16="http://schemas.microsoft.com/office/drawing/2014/main" id="{4D552692-5297-42CB-B5E1-23AC396DFDF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9" y="3448"/>
                    <a:ext cx="2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54" name="Freeform 4214">
                    <a:extLst>
                      <a:ext uri="{FF2B5EF4-FFF2-40B4-BE49-F238E27FC236}">
                        <a16:creationId xmlns:a16="http://schemas.microsoft.com/office/drawing/2014/main" id="{E4648847-3C67-45B4-B41A-26D1DF0202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7" y="3448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55" name="Freeform 4215">
                    <a:extLst>
                      <a:ext uri="{FF2B5EF4-FFF2-40B4-BE49-F238E27FC236}">
                        <a16:creationId xmlns:a16="http://schemas.microsoft.com/office/drawing/2014/main" id="{100DBB9B-A5AE-49AB-BC09-48A0FB98DA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6" y="3447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56" name="Rectangle 4216">
                    <a:extLst>
                      <a:ext uri="{FF2B5EF4-FFF2-40B4-BE49-F238E27FC236}">
                        <a16:creationId xmlns:a16="http://schemas.microsoft.com/office/drawing/2014/main" id="{E468D50F-F938-44E4-B8F4-E7DDE7B06B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6" y="3448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57" name="Freeform 4217">
                    <a:extLst>
                      <a:ext uri="{FF2B5EF4-FFF2-40B4-BE49-F238E27FC236}">
                        <a16:creationId xmlns:a16="http://schemas.microsoft.com/office/drawing/2014/main" id="{76C75A0C-A8EC-4C71-8B4A-3AFED6F45C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4" y="3447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58" name="Rectangle 4218">
                    <a:extLst>
                      <a:ext uri="{FF2B5EF4-FFF2-40B4-BE49-F238E27FC236}">
                        <a16:creationId xmlns:a16="http://schemas.microsoft.com/office/drawing/2014/main" id="{5A3F5202-F37C-4B9B-B090-1A61691227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447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59" name="Rectangle 4219">
                    <a:extLst>
                      <a:ext uri="{FF2B5EF4-FFF2-40B4-BE49-F238E27FC236}">
                        <a16:creationId xmlns:a16="http://schemas.microsoft.com/office/drawing/2014/main" id="{7AC9241D-B04D-451F-99C9-ACFAA1017F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3" y="3447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60" name="Freeform 4220">
                    <a:extLst>
                      <a:ext uri="{FF2B5EF4-FFF2-40B4-BE49-F238E27FC236}">
                        <a16:creationId xmlns:a16="http://schemas.microsoft.com/office/drawing/2014/main" id="{18C60670-8E10-433D-94C2-DD9D2C9AFF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3" y="3447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61" name="Freeform 4221">
                    <a:extLst>
                      <a:ext uri="{FF2B5EF4-FFF2-40B4-BE49-F238E27FC236}">
                        <a16:creationId xmlns:a16="http://schemas.microsoft.com/office/drawing/2014/main" id="{D5C81E3E-CDD2-49E8-86F2-6551D7434C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1" y="3447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62" name="Rectangle 4222">
                    <a:extLst>
                      <a:ext uri="{FF2B5EF4-FFF2-40B4-BE49-F238E27FC236}">
                        <a16:creationId xmlns:a16="http://schemas.microsoft.com/office/drawing/2014/main" id="{C438F43A-E19F-4849-B8A9-93D98CE143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1" y="3447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63" name="Rectangle 4223">
                    <a:extLst>
                      <a:ext uri="{FF2B5EF4-FFF2-40B4-BE49-F238E27FC236}">
                        <a16:creationId xmlns:a16="http://schemas.microsoft.com/office/drawing/2014/main" id="{B610B033-B162-4144-8F0D-044871CED7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9" y="3447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64" name="Freeform 4224">
                    <a:extLst>
                      <a:ext uri="{FF2B5EF4-FFF2-40B4-BE49-F238E27FC236}">
                        <a16:creationId xmlns:a16="http://schemas.microsoft.com/office/drawing/2014/main" id="{273E5A54-5319-4397-A2D8-EB16EED1B0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9" y="3447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56" name="Group 4426">
                  <a:extLst>
                    <a:ext uri="{FF2B5EF4-FFF2-40B4-BE49-F238E27FC236}">
                      <a16:creationId xmlns:a16="http://schemas.microsoft.com/office/drawing/2014/main" id="{624CAB13-51AD-4C72-962C-1CCDD48E003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241800" y="5341938"/>
                  <a:ext cx="325437" cy="247650"/>
                  <a:chOff x="-2672" y="3365"/>
                  <a:chExt cx="205" cy="156"/>
                </a:xfrm>
              </p:grpSpPr>
              <p:sp>
                <p:nvSpPr>
                  <p:cNvPr id="1665" name="Rectangle 4226">
                    <a:extLst>
                      <a:ext uri="{FF2B5EF4-FFF2-40B4-BE49-F238E27FC236}">
                        <a16:creationId xmlns:a16="http://schemas.microsoft.com/office/drawing/2014/main" id="{F6D0B423-7873-4E71-9606-41DEA0541E4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8" y="3447"/>
                    <a:ext cx="2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66" name="Rectangle 4227">
                    <a:extLst>
                      <a:ext uri="{FF2B5EF4-FFF2-40B4-BE49-F238E27FC236}">
                        <a16:creationId xmlns:a16="http://schemas.microsoft.com/office/drawing/2014/main" id="{89CAA290-7AC6-4E1E-8B4B-98F85FC1368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8" y="3447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67" name="Rectangle 4228">
                    <a:extLst>
                      <a:ext uri="{FF2B5EF4-FFF2-40B4-BE49-F238E27FC236}">
                        <a16:creationId xmlns:a16="http://schemas.microsoft.com/office/drawing/2014/main" id="{A2A12129-59CF-49F6-93C5-00B786C871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6" y="3448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68" name="Rectangle 4229">
                    <a:extLst>
                      <a:ext uri="{FF2B5EF4-FFF2-40B4-BE49-F238E27FC236}">
                        <a16:creationId xmlns:a16="http://schemas.microsoft.com/office/drawing/2014/main" id="{53449FFC-7BDF-481E-9578-1066C4AFAF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6" y="3448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69" name="Rectangle 4230">
                    <a:extLst>
                      <a:ext uri="{FF2B5EF4-FFF2-40B4-BE49-F238E27FC236}">
                        <a16:creationId xmlns:a16="http://schemas.microsoft.com/office/drawing/2014/main" id="{B76897A8-42ED-445B-B6C1-A8EF0C6773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5" y="3448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70" name="Rectangle 4231">
                    <a:extLst>
                      <a:ext uri="{FF2B5EF4-FFF2-40B4-BE49-F238E27FC236}">
                        <a16:creationId xmlns:a16="http://schemas.microsoft.com/office/drawing/2014/main" id="{29B352E4-CE07-45DF-A687-3D66810796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3" y="3448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71" name="Freeform 4232">
                    <a:extLst>
                      <a:ext uri="{FF2B5EF4-FFF2-40B4-BE49-F238E27FC236}">
                        <a16:creationId xmlns:a16="http://schemas.microsoft.com/office/drawing/2014/main" id="{49C3AFF4-FCD7-4995-96E8-3FBEC65FD2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3" y="3448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72" name="Rectangle 4233">
                    <a:extLst>
                      <a:ext uri="{FF2B5EF4-FFF2-40B4-BE49-F238E27FC236}">
                        <a16:creationId xmlns:a16="http://schemas.microsoft.com/office/drawing/2014/main" id="{A3356F28-3224-4214-95DF-AEFBDD47DEF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0" y="3450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73" name="Rectangle 4234">
                    <a:extLst>
                      <a:ext uri="{FF2B5EF4-FFF2-40B4-BE49-F238E27FC236}">
                        <a16:creationId xmlns:a16="http://schemas.microsoft.com/office/drawing/2014/main" id="{85FCFCAB-B410-4A4D-9DCC-25E16B4458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2" y="3448"/>
                    <a:ext cx="1" cy="2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74" name="Rectangle 4235">
                    <a:extLst>
                      <a:ext uri="{FF2B5EF4-FFF2-40B4-BE49-F238E27FC236}">
                        <a16:creationId xmlns:a16="http://schemas.microsoft.com/office/drawing/2014/main" id="{2AE81E0B-3073-4A9D-8ED0-65AD4BB15F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9" y="345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75" name="Rectangle 4236">
                    <a:extLst>
                      <a:ext uri="{FF2B5EF4-FFF2-40B4-BE49-F238E27FC236}">
                        <a16:creationId xmlns:a16="http://schemas.microsoft.com/office/drawing/2014/main" id="{1948BB64-0A28-4E8A-AD21-22F96FC98D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7" y="3451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76" name="Rectangle 4237">
                    <a:extLst>
                      <a:ext uri="{FF2B5EF4-FFF2-40B4-BE49-F238E27FC236}">
                        <a16:creationId xmlns:a16="http://schemas.microsoft.com/office/drawing/2014/main" id="{6DB90A4C-F437-4FF4-B2A6-98CD77E4E3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9" y="3451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77" name="Rectangle 4238">
                    <a:extLst>
                      <a:ext uri="{FF2B5EF4-FFF2-40B4-BE49-F238E27FC236}">
                        <a16:creationId xmlns:a16="http://schemas.microsoft.com/office/drawing/2014/main" id="{94C640D2-EC75-4BCD-BC31-B3825E7CC7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9" y="3451"/>
                    <a:ext cx="2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78" name="Rectangle 4239">
                    <a:extLst>
                      <a:ext uri="{FF2B5EF4-FFF2-40B4-BE49-F238E27FC236}">
                        <a16:creationId xmlns:a16="http://schemas.microsoft.com/office/drawing/2014/main" id="{8831008E-6F51-45AF-806A-A5A3D23F3A3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0" y="345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79" name="Freeform 4240">
                    <a:extLst>
                      <a:ext uri="{FF2B5EF4-FFF2-40B4-BE49-F238E27FC236}">
                        <a16:creationId xmlns:a16="http://schemas.microsoft.com/office/drawing/2014/main" id="{0718A57B-8D11-4F88-BF9D-CF95B420EA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7" y="346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80" name="Rectangle 4241">
                    <a:extLst>
                      <a:ext uri="{FF2B5EF4-FFF2-40B4-BE49-F238E27FC236}">
                        <a16:creationId xmlns:a16="http://schemas.microsoft.com/office/drawing/2014/main" id="{91EBB6EB-9BCC-4899-9AF9-07CC9A8362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7" y="3461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81" name="Rectangle 4242">
                    <a:extLst>
                      <a:ext uri="{FF2B5EF4-FFF2-40B4-BE49-F238E27FC236}">
                        <a16:creationId xmlns:a16="http://schemas.microsoft.com/office/drawing/2014/main" id="{565FE6B6-17B5-4074-84ED-EC5959FAA2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7" y="3451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82" name="Rectangle 4243">
                    <a:extLst>
                      <a:ext uri="{FF2B5EF4-FFF2-40B4-BE49-F238E27FC236}">
                        <a16:creationId xmlns:a16="http://schemas.microsoft.com/office/drawing/2014/main" id="{F50A893C-595C-4FBD-BBAC-86E00AA8E5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7" y="3451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83" name="Rectangle 4244">
                    <a:extLst>
                      <a:ext uri="{FF2B5EF4-FFF2-40B4-BE49-F238E27FC236}">
                        <a16:creationId xmlns:a16="http://schemas.microsoft.com/office/drawing/2014/main" id="{504E7966-3AD2-4846-BBBF-5212F791C3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59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84" name="Freeform 4245">
                    <a:extLst>
                      <a:ext uri="{FF2B5EF4-FFF2-40B4-BE49-F238E27FC236}">
                        <a16:creationId xmlns:a16="http://schemas.microsoft.com/office/drawing/2014/main" id="{5C06A474-2EAB-466A-8910-5F76E3ECCC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7" y="346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85" name="Rectangle 4246">
                    <a:extLst>
                      <a:ext uri="{FF2B5EF4-FFF2-40B4-BE49-F238E27FC236}">
                        <a16:creationId xmlns:a16="http://schemas.microsoft.com/office/drawing/2014/main" id="{E491865B-9396-4320-A937-9748A7BD3C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53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86" name="Freeform 4247">
                    <a:extLst>
                      <a:ext uri="{FF2B5EF4-FFF2-40B4-BE49-F238E27FC236}">
                        <a16:creationId xmlns:a16="http://schemas.microsoft.com/office/drawing/2014/main" id="{E7D28F11-FB87-467D-B5AF-A83A43A607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5" y="345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87" name="Rectangle 4248">
                    <a:extLst>
                      <a:ext uri="{FF2B5EF4-FFF2-40B4-BE49-F238E27FC236}">
                        <a16:creationId xmlns:a16="http://schemas.microsoft.com/office/drawing/2014/main" id="{0E92F0EF-7E2C-4D51-A6FA-6AE217EC77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55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88" name="Rectangle 4249">
                    <a:extLst>
                      <a:ext uri="{FF2B5EF4-FFF2-40B4-BE49-F238E27FC236}">
                        <a16:creationId xmlns:a16="http://schemas.microsoft.com/office/drawing/2014/main" id="{4CBE8328-B861-4951-B79C-3DC8B5B1F2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53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89" name="Rectangle 4250">
                    <a:extLst>
                      <a:ext uri="{FF2B5EF4-FFF2-40B4-BE49-F238E27FC236}">
                        <a16:creationId xmlns:a16="http://schemas.microsoft.com/office/drawing/2014/main" id="{3A8FA00D-1BF9-4041-8129-34007E6391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55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90" name="Freeform 4251">
                    <a:extLst>
                      <a:ext uri="{FF2B5EF4-FFF2-40B4-BE49-F238E27FC236}">
                        <a16:creationId xmlns:a16="http://schemas.microsoft.com/office/drawing/2014/main" id="{175C3A3F-B90A-462F-9FA1-9572E96C50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5" y="345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91" name="Rectangle 4252">
                    <a:extLst>
                      <a:ext uri="{FF2B5EF4-FFF2-40B4-BE49-F238E27FC236}">
                        <a16:creationId xmlns:a16="http://schemas.microsoft.com/office/drawing/2014/main" id="{08591593-A491-4D6D-96B3-0B5724BFD0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59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92" name="Freeform 4253">
                    <a:extLst>
                      <a:ext uri="{FF2B5EF4-FFF2-40B4-BE49-F238E27FC236}">
                        <a16:creationId xmlns:a16="http://schemas.microsoft.com/office/drawing/2014/main" id="{5E303A0C-D5E6-4B2C-8B89-9DF429AB5E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5" y="3455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93" name="Rectangle 4254">
                    <a:extLst>
                      <a:ext uri="{FF2B5EF4-FFF2-40B4-BE49-F238E27FC236}">
                        <a16:creationId xmlns:a16="http://schemas.microsoft.com/office/drawing/2014/main" id="{13C10A23-D0DC-4623-B740-817DC7E7B0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55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94" name="Rectangle 4255">
                    <a:extLst>
                      <a:ext uri="{FF2B5EF4-FFF2-40B4-BE49-F238E27FC236}">
                        <a16:creationId xmlns:a16="http://schemas.microsoft.com/office/drawing/2014/main" id="{A03A3E78-ECE9-4009-928D-1009D9CD3F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55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95" name="Rectangle 4256">
                    <a:extLst>
                      <a:ext uri="{FF2B5EF4-FFF2-40B4-BE49-F238E27FC236}">
                        <a16:creationId xmlns:a16="http://schemas.microsoft.com/office/drawing/2014/main" id="{D505CEF4-AB20-4557-BDAC-823A97D11F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56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96" name="Rectangle 4257">
                    <a:extLst>
                      <a:ext uri="{FF2B5EF4-FFF2-40B4-BE49-F238E27FC236}">
                        <a16:creationId xmlns:a16="http://schemas.microsoft.com/office/drawing/2014/main" id="{9B5FF377-27C8-4D5F-91C8-E87A3C35B2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56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97" name="Rectangle 4258">
                    <a:extLst>
                      <a:ext uri="{FF2B5EF4-FFF2-40B4-BE49-F238E27FC236}">
                        <a16:creationId xmlns:a16="http://schemas.microsoft.com/office/drawing/2014/main" id="{3ED020AE-DA99-4571-BD69-F2089F1A63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56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98" name="Rectangle 4259">
                    <a:extLst>
                      <a:ext uri="{FF2B5EF4-FFF2-40B4-BE49-F238E27FC236}">
                        <a16:creationId xmlns:a16="http://schemas.microsoft.com/office/drawing/2014/main" id="{2E77B873-638F-4D50-8097-95BE2A7813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56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99" name="Line 4260">
                    <a:extLst>
                      <a:ext uri="{FF2B5EF4-FFF2-40B4-BE49-F238E27FC236}">
                        <a16:creationId xmlns:a16="http://schemas.microsoft.com/office/drawing/2014/main" id="{74906E90-299D-4ED1-880F-6CCC75E81C4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42" y="3456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00" name="Line 4261">
                    <a:extLst>
                      <a:ext uri="{FF2B5EF4-FFF2-40B4-BE49-F238E27FC236}">
                        <a16:creationId xmlns:a16="http://schemas.microsoft.com/office/drawing/2014/main" id="{14ED438A-5EA2-4610-BFB1-4BB9E65C3B6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42" y="3456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01" name="Line 4262">
                    <a:extLst>
                      <a:ext uri="{FF2B5EF4-FFF2-40B4-BE49-F238E27FC236}">
                        <a16:creationId xmlns:a16="http://schemas.microsoft.com/office/drawing/2014/main" id="{18BD7FEA-3676-437A-9232-1CB87817707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41" y="3461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02" name="Line 4263">
                    <a:extLst>
                      <a:ext uri="{FF2B5EF4-FFF2-40B4-BE49-F238E27FC236}">
                        <a16:creationId xmlns:a16="http://schemas.microsoft.com/office/drawing/2014/main" id="{D3F53CEE-6671-4CCA-864D-AF52CD269F2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41" y="3461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03" name="Freeform 4264">
                    <a:extLst>
                      <a:ext uri="{FF2B5EF4-FFF2-40B4-BE49-F238E27FC236}">
                        <a16:creationId xmlns:a16="http://schemas.microsoft.com/office/drawing/2014/main" id="{8AD1A127-9F39-4F24-8246-55F7B6C9E0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37" y="345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04" name="Freeform 4265">
                    <a:extLst>
                      <a:ext uri="{FF2B5EF4-FFF2-40B4-BE49-F238E27FC236}">
                        <a16:creationId xmlns:a16="http://schemas.microsoft.com/office/drawing/2014/main" id="{430DCE99-0916-4D20-8AAB-62B9ECD1B4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33" y="3458"/>
                    <a:ext cx="7" cy="25"/>
                  </a:xfrm>
                  <a:custGeom>
                    <a:avLst/>
                    <a:gdLst>
                      <a:gd name="T0" fmla="*/ 0 w 7"/>
                      <a:gd name="T1" fmla="*/ 5 h 25"/>
                      <a:gd name="T2" fmla="*/ 7 w 7"/>
                      <a:gd name="T3" fmla="*/ 0 h 25"/>
                      <a:gd name="T4" fmla="*/ 7 w 7"/>
                      <a:gd name="T5" fmla="*/ 22 h 25"/>
                      <a:gd name="T6" fmla="*/ 0 w 7"/>
                      <a:gd name="T7" fmla="*/ 25 h 25"/>
                      <a:gd name="T8" fmla="*/ 0 w 7"/>
                      <a:gd name="T9" fmla="*/ 5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" h="25">
                        <a:moveTo>
                          <a:pt x="0" y="5"/>
                        </a:moveTo>
                        <a:lnTo>
                          <a:pt x="7" y="0"/>
                        </a:lnTo>
                        <a:lnTo>
                          <a:pt x="7" y="22"/>
                        </a:lnTo>
                        <a:lnTo>
                          <a:pt x="0" y="2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807F6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05" name="Freeform 4266">
                    <a:extLst>
                      <a:ext uri="{FF2B5EF4-FFF2-40B4-BE49-F238E27FC236}">
                        <a16:creationId xmlns:a16="http://schemas.microsoft.com/office/drawing/2014/main" id="{86D1A6E0-46D6-4E43-BDA5-5F123F2D71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0" y="3412"/>
                    <a:ext cx="84" cy="51"/>
                  </a:xfrm>
                  <a:custGeom>
                    <a:avLst/>
                    <a:gdLst>
                      <a:gd name="T0" fmla="*/ 77 w 84"/>
                      <a:gd name="T1" fmla="*/ 51 h 51"/>
                      <a:gd name="T2" fmla="*/ 68 w 84"/>
                      <a:gd name="T3" fmla="*/ 44 h 51"/>
                      <a:gd name="T4" fmla="*/ 53 w 84"/>
                      <a:gd name="T5" fmla="*/ 36 h 51"/>
                      <a:gd name="T6" fmla="*/ 25 w 84"/>
                      <a:gd name="T7" fmla="*/ 19 h 51"/>
                      <a:gd name="T8" fmla="*/ 9 w 84"/>
                      <a:gd name="T9" fmla="*/ 10 h 51"/>
                      <a:gd name="T10" fmla="*/ 0 w 84"/>
                      <a:gd name="T11" fmla="*/ 5 h 51"/>
                      <a:gd name="T12" fmla="*/ 7 w 84"/>
                      <a:gd name="T13" fmla="*/ 0 h 51"/>
                      <a:gd name="T14" fmla="*/ 84 w 84"/>
                      <a:gd name="T15" fmla="*/ 46 h 51"/>
                      <a:gd name="T16" fmla="*/ 77 w 84"/>
                      <a:gd name="T17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4" h="51">
                        <a:moveTo>
                          <a:pt x="77" y="51"/>
                        </a:moveTo>
                        <a:lnTo>
                          <a:pt x="68" y="44"/>
                        </a:lnTo>
                        <a:lnTo>
                          <a:pt x="53" y="36"/>
                        </a:lnTo>
                        <a:lnTo>
                          <a:pt x="25" y="19"/>
                        </a:lnTo>
                        <a:lnTo>
                          <a:pt x="9" y="10"/>
                        </a:lnTo>
                        <a:lnTo>
                          <a:pt x="0" y="5"/>
                        </a:lnTo>
                        <a:lnTo>
                          <a:pt x="7" y="0"/>
                        </a:lnTo>
                        <a:lnTo>
                          <a:pt x="84" y="46"/>
                        </a:lnTo>
                        <a:lnTo>
                          <a:pt x="77" y="51"/>
                        </a:lnTo>
                        <a:close/>
                      </a:path>
                    </a:pathLst>
                  </a:custGeom>
                  <a:solidFill>
                    <a:srgbClr val="B9B49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06" name="Rectangle 4267">
                    <a:extLst>
                      <a:ext uri="{FF2B5EF4-FFF2-40B4-BE49-F238E27FC236}">
                        <a16:creationId xmlns:a16="http://schemas.microsoft.com/office/drawing/2014/main" id="{5FF7E6DF-6BCC-4E86-BA36-5DE1D8CB4E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7" y="3480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07" name="Rectangle 4268">
                    <a:extLst>
                      <a:ext uri="{FF2B5EF4-FFF2-40B4-BE49-F238E27FC236}">
                        <a16:creationId xmlns:a16="http://schemas.microsoft.com/office/drawing/2014/main" id="{B659283A-E4F2-467D-A149-977A197D0F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6" y="3480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08" name="Rectangle 4269">
                    <a:extLst>
                      <a:ext uri="{FF2B5EF4-FFF2-40B4-BE49-F238E27FC236}">
                        <a16:creationId xmlns:a16="http://schemas.microsoft.com/office/drawing/2014/main" id="{4753973F-27AE-4E99-8E19-DBFC39CA95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6" y="3480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09" name="Rectangle 4270">
                    <a:extLst>
                      <a:ext uri="{FF2B5EF4-FFF2-40B4-BE49-F238E27FC236}">
                        <a16:creationId xmlns:a16="http://schemas.microsoft.com/office/drawing/2014/main" id="{D639461F-0DBA-425C-ADDC-2866C81346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478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10" name="Rectangle 4271">
                    <a:extLst>
                      <a:ext uri="{FF2B5EF4-FFF2-40B4-BE49-F238E27FC236}">
                        <a16:creationId xmlns:a16="http://schemas.microsoft.com/office/drawing/2014/main" id="{ACF88C3A-F1F0-4DD1-937D-93ED04E89D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3" y="3478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11" name="Rectangle 4272">
                    <a:extLst>
                      <a:ext uri="{FF2B5EF4-FFF2-40B4-BE49-F238E27FC236}">
                        <a16:creationId xmlns:a16="http://schemas.microsoft.com/office/drawing/2014/main" id="{61806769-4173-42DC-B4F6-5EC7D9BBE7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1" y="3478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12" name="Rectangle 4273">
                    <a:extLst>
                      <a:ext uri="{FF2B5EF4-FFF2-40B4-BE49-F238E27FC236}">
                        <a16:creationId xmlns:a16="http://schemas.microsoft.com/office/drawing/2014/main" id="{C6006FC5-A853-4AB4-870B-0643978F422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9" y="3478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13" name="Rectangle 4274">
                    <a:extLst>
                      <a:ext uri="{FF2B5EF4-FFF2-40B4-BE49-F238E27FC236}">
                        <a16:creationId xmlns:a16="http://schemas.microsoft.com/office/drawing/2014/main" id="{6EB61041-6D9A-4BFB-9DA1-B1DF665A3D2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8" y="3478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14" name="Rectangle 4275">
                    <a:extLst>
                      <a:ext uri="{FF2B5EF4-FFF2-40B4-BE49-F238E27FC236}">
                        <a16:creationId xmlns:a16="http://schemas.microsoft.com/office/drawing/2014/main" id="{146193F9-2819-436F-8BE7-4E690BBE71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8" y="3478"/>
                    <a:ext cx="1" cy="1"/>
                  </a:xfrm>
                  <a:prstGeom prst="rect">
                    <a:avLst/>
                  </a:pr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15" name="Rectangle 4276">
                    <a:extLst>
                      <a:ext uri="{FF2B5EF4-FFF2-40B4-BE49-F238E27FC236}">
                        <a16:creationId xmlns:a16="http://schemas.microsoft.com/office/drawing/2014/main" id="{CD8BB3B0-D35B-4C5E-8BCA-E17B6CB4C0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6" y="3477"/>
                    <a:ext cx="1" cy="1"/>
                  </a:xfrm>
                  <a:prstGeom prst="rect">
                    <a:avLst/>
                  </a:pr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16" name="Freeform 4277">
                    <a:extLst>
                      <a:ext uri="{FF2B5EF4-FFF2-40B4-BE49-F238E27FC236}">
                        <a16:creationId xmlns:a16="http://schemas.microsoft.com/office/drawing/2014/main" id="{CAB2A40C-B3E6-4DFC-AF7C-4AE3F32960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6" y="3477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17" name="Freeform 4278">
                    <a:extLst>
                      <a:ext uri="{FF2B5EF4-FFF2-40B4-BE49-F238E27FC236}">
                        <a16:creationId xmlns:a16="http://schemas.microsoft.com/office/drawing/2014/main" id="{F8369E1D-D503-40F2-BB18-F4A62FAA01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5" y="3478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  <a:gd name="T3" fmla="*/ 0 w 2"/>
                      <a:gd name="T4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18" name="Freeform 4279">
                    <a:extLst>
                      <a:ext uri="{FF2B5EF4-FFF2-40B4-BE49-F238E27FC236}">
                        <a16:creationId xmlns:a16="http://schemas.microsoft.com/office/drawing/2014/main" id="{9B2150B0-0433-45BB-8C39-C243024751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3" y="3478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1 w 1"/>
                      <a:gd name="T4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19" name="Freeform 4280">
                    <a:extLst>
                      <a:ext uri="{FF2B5EF4-FFF2-40B4-BE49-F238E27FC236}">
                        <a16:creationId xmlns:a16="http://schemas.microsoft.com/office/drawing/2014/main" id="{214BE5D2-D4E0-40E6-8EAC-50C53709CF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0" y="3478"/>
                    <a:ext cx="5" cy="2"/>
                  </a:xfrm>
                  <a:custGeom>
                    <a:avLst/>
                    <a:gdLst>
                      <a:gd name="T0" fmla="*/ 1 w 3"/>
                      <a:gd name="T1" fmla="*/ 0 h 1"/>
                      <a:gd name="T2" fmla="*/ 3 w 3"/>
                      <a:gd name="T3" fmla="*/ 1 h 1"/>
                      <a:gd name="T4" fmla="*/ 3 w 3"/>
                      <a:gd name="T5" fmla="*/ 1 h 1"/>
                      <a:gd name="T6" fmla="*/ 3 w 3"/>
                      <a:gd name="T7" fmla="*/ 1 h 1"/>
                      <a:gd name="T8" fmla="*/ 2 w 3"/>
                      <a:gd name="T9" fmla="*/ 0 h 1"/>
                      <a:gd name="T10" fmla="*/ 2 w 3"/>
                      <a:gd name="T11" fmla="*/ 0 h 1"/>
                      <a:gd name="T12" fmla="*/ 1 w 3"/>
                      <a:gd name="T13" fmla="*/ 0 h 1"/>
                      <a:gd name="T14" fmla="*/ 1 w 3"/>
                      <a:gd name="T15" fmla="*/ 0 h 1"/>
                      <a:gd name="T16" fmla="*/ 0 w 3"/>
                      <a:gd name="T17" fmla="*/ 0 h 1"/>
                      <a:gd name="T18" fmla="*/ 0 w 3"/>
                      <a:gd name="T19" fmla="*/ 0 h 1"/>
                      <a:gd name="T20" fmla="*/ 1 w 3"/>
                      <a:gd name="T2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3" h="1">
                        <a:moveTo>
                          <a:pt x="1" y="0"/>
                        </a:moveTo>
                        <a:cubicBezTo>
                          <a:pt x="2" y="0"/>
                          <a:pt x="2" y="0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20" name="Freeform 4281">
                    <a:extLst>
                      <a:ext uri="{FF2B5EF4-FFF2-40B4-BE49-F238E27FC236}">
                        <a16:creationId xmlns:a16="http://schemas.microsoft.com/office/drawing/2014/main" id="{BB71C27F-2897-4425-93F9-7AAA457507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2" y="3478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2 w 2"/>
                      <a:gd name="T4" fmla="*/ 0 w 2"/>
                      <a:gd name="T5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21" name="Freeform 4282">
                    <a:extLst>
                      <a:ext uri="{FF2B5EF4-FFF2-40B4-BE49-F238E27FC236}">
                        <a16:creationId xmlns:a16="http://schemas.microsoft.com/office/drawing/2014/main" id="{0C7CE1B5-AEA3-4070-8034-CCCD67D12F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7" y="346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22" name="Freeform 4283">
                    <a:extLst>
                      <a:ext uri="{FF2B5EF4-FFF2-40B4-BE49-F238E27FC236}">
                        <a16:creationId xmlns:a16="http://schemas.microsoft.com/office/drawing/2014/main" id="{CC44C4FF-B07F-4BE0-A96A-24B433974F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7" y="346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23" name="Rectangle 4284">
                    <a:extLst>
                      <a:ext uri="{FF2B5EF4-FFF2-40B4-BE49-F238E27FC236}">
                        <a16:creationId xmlns:a16="http://schemas.microsoft.com/office/drawing/2014/main" id="{C4FE993D-F5BB-4788-9E24-00E19E227C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59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24" name="Rectangle 4285">
                    <a:extLst>
                      <a:ext uri="{FF2B5EF4-FFF2-40B4-BE49-F238E27FC236}">
                        <a16:creationId xmlns:a16="http://schemas.microsoft.com/office/drawing/2014/main" id="{DF27967B-E7DB-4CAF-95DF-541A7ABF9D1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59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25" name="Rectangle 4286">
                    <a:extLst>
                      <a:ext uri="{FF2B5EF4-FFF2-40B4-BE49-F238E27FC236}">
                        <a16:creationId xmlns:a16="http://schemas.microsoft.com/office/drawing/2014/main" id="{D30A0C7C-AAB3-4780-B9BD-02116C2540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59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26" name="Freeform 4287">
                    <a:extLst>
                      <a:ext uri="{FF2B5EF4-FFF2-40B4-BE49-F238E27FC236}">
                        <a16:creationId xmlns:a16="http://schemas.microsoft.com/office/drawing/2014/main" id="{554FE533-5EFE-40CF-8541-A64E6F5439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5" y="345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27" name="Freeform 4288">
                    <a:extLst>
                      <a:ext uri="{FF2B5EF4-FFF2-40B4-BE49-F238E27FC236}">
                        <a16:creationId xmlns:a16="http://schemas.microsoft.com/office/drawing/2014/main" id="{FFE30191-556D-4B44-A97B-6CC7C9BB6E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7" y="3447"/>
                    <a:ext cx="32" cy="20"/>
                  </a:xfrm>
                  <a:custGeom>
                    <a:avLst/>
                    <a:gdLst>
                      <a:gd name="T0" fmla="*/ 1 w 20"/>
                      <a:gd name="T1" fmla="*/ 3 h 13"/>
                      <a:gd name="T2" fmla="*/ 2 w 20"/>
                      <a:gd name="T3" fmla="*/ 3 h 13"/>
                      <a:gd name="T4" fmla="*/ 3 w 20"/>
                      <a:gd name="T5" fmla="*/ 2 h 13"/>
                      <a:gd name="T6" fmla="*/ 4 w 20"/>
                      <a:gd name="T7" fmla="*/ 1 h 13"/>
                      <a:gd name="T8" fmla="*/ 4 w 20"/>
                      <a:gd name="T9" fmla="*/ 1 h 13"/>
                      <a:gd name="T10" fmla="*/ 5 w 20"/>
                      <a:gd name="T11" fmla="*/ 1 h 13"/>
                      <a:gd name="T12" fmla="*/ 5 w 20"/>
                      <a:gd name="T13" fmla="*/ 1 h 13"/>
                      <a:gd name="T14" fmla="*/ 6 w 20"/>
                      <a:gd name="T15" fmla="*/ 1 h 13"/>
                      <a:gd name="T16" fmla="*/ 7 w 20"/>
                      <a:gd name="T17" fmla="*/ 1 h 13"/>
                      <a:gd name="T18" fmla="*/ 8 w 20"/>
                      <a:gd name="T19" fmla="*/ 0 h 13"/>
                      <a:gd name="T20" fmla="*/ 8 w 20"/>
                      <a:gd name="T21" fmla="*/ 0 h 13"/>
                      <a:gd name="T22" fmla="*/ 9 w 20"/>
                      <a:gd name="T23" fmla="*/ 0 h 13"/>
                      <a:gd name="T24" fmla="*/ 10 w 20"/>
                      <a:gd name="T25" fmla="*/ 0 h 13"/>
                      <a:gd name="T26" fmla="*/ 10 w 20"/>
                      <a:gd name="T27" fmla="*/ 0 h 13"/>
                      <a:gd name="T28" fmla="*/ 11 w 20"/>
                      <a:gd name="T29" fmla="*/ 0 h 13"/>
                      <a:gd name="T30" fmla="*/ 12 w 20"/>
                      <a:gd name="T31" fmla="*/ 0 h 13"/>
                      <a:gd name="T32" fmla="*/ 12 w 20"/>
                      <a:gd name="T33" fmla="*/ 0 h 13"/>
                      <a:gd name="T34" fmla="*/ 13 w 20"/>
                      <a:gd name="T35" fmla="*/ 1 h 13"/>
                      <a:gd name="T36" fmla="*/ 13 w 20"/>
                      <a:gd name="T37" fmla="*/ 1 h 13"/>
                      <a:gd name="T38" fmla="*/ 14 w 20"/>
                      <a:gd name="T39" fmla="*/ 1 h 13"/>
                      <a:gd name="T40" fmla="*/ 15 w 20"/>
                      <a:gd name="T41" fmla="*/ 1 h 13"/>
                      <a:gd name="T42" fmla="*/ 16 w 20"/>
                      <a:gd name="T43" fmla="*/ 1 h 13"/>
                      <a:gd name="T44" fmla="*/ 16 w 20"/>
                      <a:gd name="T45" fmla="*/ 2 h 13"/>
                      <a:gd name="T46" fmla="*/ 17 w 20"/>
                      <a:gd name="T47" fmla="*/ 2 h 13"/>
                      <a:gd name="T48" fmla="*/ 18 w 20"/>
                      <a:gd name="T49" fmla="*/ 2 h 13"/>
                      <a:gd name="T50" fmla="*/ 18 w 20"/>
                      <a:gd name="T51" fmla="*/ 2 h 13"/>
                      <a:gd name="T52" fmla="*/ 18 w 20"/>
                      <a:gd name="T53" fmla="*/ 3 h 13"/>
                      <a:gd name="T54" fmla="*/ 19 w 20"/>
                      <a:gd name="T55" fmla="*/ 3 h 13"/>
                      <a:gd name="T56" fmla="*/ 19 w 20"/>
                      <a:gd name="T57" fmla="*/ 3 h 13"/>
                      <a:gd name="T58" fmla="*/ 19 w 20"/>
                      <a:gd name="T59" fmla="*/ 3 h 13"/>
                      <a:gd name="T60" fmla="*/ 19 w 20"/>
                      <a:gd name="T61" fmla="*/ 3 h 13"/>
                      <a:gd name="T62" fmla="*/ 19 w 20"/>
                      <a:gd name="T63" fmla="*/ 4 h 13"/>
                      <a:gd name="T64" fmla="*/ 20 w 20"/>
                      <a:gd name="T65" fmla="*/ 4 h 13"/>
                      <a:gd name="T66" fmla="*/ 20 w 20"/>
                      <a:gd name="T67" fmla="*/ 4 h 13"/>
                      <a:gd name="T68" fmla="*/ 20 w 20"/>
                      <a:gd name="T69" fmla="*/ 5 h 13"/>
                      <a:gd name="T70" fmla="*/ 20 w 20"/>
                      <a:gd name="T71" fmla="*/ 5 h 13"/>
                      <a:gd name="T72" fmla="*/ 20 w 20"/>
                      <a:gd name="T73" fmla="*/ 5 h 13"/>
                      <a:gd name="T74" fmla="*/ 20 w 20"/>
                      <a:gd name="T75" fmla="*/ 5 h 13"/>
                      <a:gd name="T76" fmla="*/ 20 w 20"/>
                      <a:gd name="T77" fmla="*/ 6 h 13"/>
                      <a:gd name="T78" fmla="*/ 20 w 20"/>
                      <a:gd name="T79" fmla="*/ 6 h 13"/>
                      <a:gd name="T80" fmla="*/ 20 w 20"/>
                      <a:gd name="T81" fmla="*/ 6 h 13"/>
                      <a:gd name="T82" fmla="*/ 20 w 20"/>
                      <a:gd name="T83" fmla="*/ 6 h 13"/>
                      <a:gd name="T84" fmla="*/ 20 w 20"/>
                      <a:gd name="T85" fmla="*/ 8 h 13"/>
                      <a:gd name="T86" fmla="*/ 20 w 20"/>
                      <a:gd name="T87" fmla="*/ 8 h 13"/>
                      <a:gd name="T88" fmla="*/ 20 w 20"/>
                      <a:gd name="T89" fmla="*/ 8 h 13"/>
                      <a:gd name="T90" fmla="*/ 20 w 20"/>
                      <a:gd name="T91" fmla="*/ 8 h 13"/>
                      <a:gd name="T92" fmla="*/ 19 w 20"/>
                      <a:gd name="T93" fmla="*/ 9 h 13"/>
                      <a:gd name="T94" fmla="*/ 19 w 20"/>
                      <a:gd name="T95" fmla="*/ 9 h 13"/>
                      <a:gd name="T96" fmla="*/ 19 w 20"/>
                      <a:gd name="T97" fmla="*/ 9 h 13"/>
                      <a:gd name="T98" fmla="*/ 17 w 20"/>
                      <a:gd name="T99" fmla="*/ 10 h 13"/>
                      <a:gd name="T100" fmla="*/ 0 w 20"/>
                      <a:gd name="T101" fmla="*/ 6 h 13"/>
                      <a:gd name="T102" fmla="*/ 0 w 20"/>
                      <a:gd name="T103" fmla="*/ 6 h 13"/>
                      <a:gd name="T104" fmla="*/ 0 w 20"/>
                      <a:gd name="T105" fmla="*/ 5 h 13"/>
                      <a:gd name="T106" fmla="*/ 0 w 20"/>
                      <a:gd name="T107" fmla="*/ 5 h 13"/>
                      <a:gd name="T108" fmla="*/ 0 w 20"/>
                      <a:gd name="T109" fmla="*/ 4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20" h="13">
                        <a:moveTo>
                          <a:pt x="1" y="3"/>
                        </a:move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1"/>
                          <a:pt x="13" y="1"/>
                          <a:pt x="13" y="1"/>
                        </a:cubicBezTo>
                        <a:cubicBezTo>
                          <a:pt x="13" y="1"/>
                          <a:pt x="13" y="1"/>
                          <a:pt x="13" y="1"/>
                        </a:cubicBezTo>
                        <a:cubicBezTo>
                          <a:pt x="13" y="1"/>
                          <a:pt x="13" y="1"/>
                          <a:pt x="13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2"/>
                          <a:pt x="16" y="2"/>
                          <a:pt x="16" y="2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3"/>
                          <a:pt x="18" y="3"/>
                          <a:pt x="18" y="3"/>
                        </a:cubicBezTo>
                        <a:cubicBezTo>
                          <a:pt x="18" y="3"/>
                          <a:pt x="18" y="3"/>
                          <a:pt x="18" y="3"/>
                        </a:cubicBezTo>
                        <a:cubicBezTo>
                          <a:pt x="18" y="3"/>
                          <a:pt x="18" y="3"/>
                          <a:pt x="18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4"/>
                          <a:pt x="19" y="4"/>
                          <a:pt x="19" y="4"/>
                        </a:cubicBezTo>
                        <a:cubicBezTo>
                          <a:pt x="19" y="4"/>
                          <a:pt x="19" y="4"/>
                          <a:pt x="19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6"/>
                          <a:pt x="20" y="6"/>
                          <a:pt x="20" y="6"/>
                        </a:cubicBezTo>
                        <a:cubicBezTo>
                          <a:pt x="20" y="6"/>
                          <a:pt x="20" y="6"/>
                          <a:pt x="20" y="6"/>
                        </a:cubicBezTo>
                        <a:cubicBezTo>
                          <a:pt x="20" y="6"/>
                          <a:pt x="20" y="6"/>
                          <a:pt x="20" y="6"/>
                        </a:cubicBezTo>
                        <a:cubicBezTo>
                          <a:pt x="20" y="6"/>
                          <a:pt x="20" y="6"/>
                          <a:pt x="20" y="6"/>
                        </a:cubicBezTo>
                        <a:cubicBezTo>
                          <a:pt x="20" y="6"/>
                          <a:pt x="20" y="6"/>
                          <a:pt x="20" y="6"/>
                        </a:cubicBezTo>
                        <a:cubicBezTo>
                          <a:pt x="20" y="6"/>
                          <a:pt x="20" y="6"/>
                          <a:pt x="20" y="6"/>
                        </a:cubicBezTo>
                        <a:cubicBezTo>
                          <a:pt x="20" y="6"/>
                          <a:pt x="20" y="6"/>
                          <a:pt x="20" y="6"/>
                        </a:cubicBezTo>
                        <a:cubicBezTo>
                          <a:pt x="20" y="6"/>
                          <a:pt x="20" y="6"/>
                          <a:pt x="20" y="6"/>
                        </a:cubicBezTo>
                        <a:cubicBezTo>
                          <a:pt x="20" y="7"/>
                          <a:pt x="20" y="7"/>
                          <a:pt x="20" y="8"/>
                        </a:cubicBezTo>
                        <a:cubicBezTo>
                          <a:pt x="20" y="8"/>
                          <a:pt x="20" y="8"/>
                          <a:pt x="20" y="8"/>
                        </a:cubicBezTo>
                        <a:cubicBezTo>
                          <a:pt x="20" y="8"/>
                          <a:pt x="20" y="8"/>
                          <a:pt x="20" y="8"/>
                        </a:cubicBezTo>
                        <a:cubicBezTo>
                          <a:pt x="20" y="8"/>
                          <a:pt x="20" y="8"/>
                          <a:pt x="20" y="8"/>
                        </a:cubicBezTo>
                        <a:cubicBezTo>
                          <a:pt x="20" y="8"/>
                          <a:pt x="20" y="8"/>
                          <a:pt x="20" y="8"/>
                        </a:cubicBezTo>
                        <a:cubicBezTo>
                          <a:pt x="20" y="8"/>
                          <a:pt x="20" y="8"/>
                          <a:pt x="20" y="8"/>
                        </a:cubicBezTo>
                        <a:cubicBezTo>
                          <a:pt x="20" y="8"/>
                          <a:pt x="20" y="8"/>
                          <a:pt x="20" y="8"/>
                        </a:cubicBezTo>
                        <a:cubicBezTo>
                          <a:pt x="20" y="8"/>
                          <a:pt x="20" y="8"/>
                          <a:pt x="20" y="8"/>
                        </a:cubicBezTo>
                        <a:cubicBezTo>
                          <a:pt x="19" y="9"/>
                          <a:pt x="19" y="9"/>
                          <a:pt x="19" y="9"/>
                        </a:cubicBezTo>
                        <a:cubicBezTo>
                          <a:pt x="19" y="9"/>
                          <a:pt x="19" y="9"/>
                          <a:pt x="19" y="9"/>
                        </a:cubicBezTo>
                        <a:cubicBezTo>
                          <a:pt x="19" y="9"/>
                          <a:pt x="19" y="9"/>
                          <a:pt x="19" y="9"/>
                        </a:cubicBezTo>
                        <a:cubicBezTo>
                          <a:pt x="19" y="9"/>
                          <a:pt x="19" y="9"/>
                          <a:pt x="19" y="9"/>
                        </a:cubicBezTo>
                        <a:cubicBezTo>
                          <a:pt x="19" y="9"/>
                          <a:pt x="19" y="9"/>
                          <a:pt x="19" y="9"/>
                        </a:cubicBezTo>
                        <a:cubicBezTo>
                          <a:pt x="19" y="9"/>
                          <a:pt x="19" y="9"/>
                          <a:pt x="19" y="9"/>
                        </a:cubicBezTo>
                        <a:cubicBezTo>
                          <a:pt x="19" y="9"/>
                          <a:pt x="19" y="9"/>
                          <a:pt x="19" y="9"/>
                        </a:cubicBezTo>
                        <a:cubicBezTo>
                          <a:pt x="18" y="10"/>
                          <a:pt x="18" y="10"/>
                          <a:pt x="17" y="10"/>
                        </a:cubicBezTo>
                        <a:cubicBezTo>
                          <a:pt x="13" y="13"/>
                          <a:pt x="7" y="13"/>
                          <a:pt x="3" y="10"/>
                        </a:cubicBezTo>
                        <a:cubicBezTo>
                          <a:pt x="1" y="9"/>
                          <a:pt x="0" y="8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lnTo>
                          <a:pt x="1" y="3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28" name="Freeform 4289">
                    <a:extLst>
                      <a:ext uri="{FF2B5EF4-FFF2-40B4-BE49-F238E27FC236}">
                        <a16:creationId xmlns:a16="http://schemas.microsoft.com/office/drawing/2014/main" id="{9E7DC03D-5371-4363-BA0A-5B9EAE02ED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41" y="3461"/>
                    <a:ext cx="32" cy="19"/>
                  </a:xfrm>
                  <a:custGeom>
                    <a:avLst/>
                    <a:gdLst>
                      <a:gd name="T0" fmla="*/ 32 w 32"/>
                      <a:gd name="T1" fmla="*/ 19 h 19"/>
                      <a:gd name="T2" fmla="*/ 32 w 32"/>
                      <a:gd name="T3" fmla="*/ 19 h 19"/>
                      <a:gd name="T4" fmla="*/ 0 w 32"/>
                      <a:gd name="T5" fmla="*/ 0 h 19"/>
                      <a:gd name="T6" fmla="*/ 32 w 32"/>
                      <a:gd name="T7" fmla="*/ 19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2" h="19">
                        <a:moveTo>
                          <a:pt x="32" y="19"/>
                        </a:moveTo>
                        <a:lnTo>
                          <a:pt x="32" y="19"/>
                        </a:lnTo>
                        <a:lnTo>
                          <a:pt x="0" y="0"/>
                        </a:lnTo>
                        <a:lnTo>
                          <a:pt x="32" y="19"/>
                        </a:lnTo>
                        <a:close/>
                      </a:path>
                    </a:pathLst>
                  </a:custGeom>
                  <a:solidFill>
                    <a:srgbClr val="7CA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29" name="Rectangle 4290">
                    <a:extLst>
                      <a:ext uri="{FF2B5EF4-FFF2-40B4-BE49-F238E27FC236}">
                        <a16:creationId xmlns:a16="http://schemas.microsoft.com/office/drawing/2014/main" id="{ABBF1EF8-C0F7-4B2B-89A5-F8D35E456A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7" y="348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30" name="Freeform 4291">
                    <a:extLst>
                      <a:ext uri="{FF2B5EF4-FFF2-40B4-BE49-F238E27FC236}">
                        <a16:creationId xmlns:a16="http://schemas.microsoft.com/office/drawing/2014/main" id="{1449F957-F026-45AC-9BBD-197DAA6FD2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9" y="3480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31" name="Rectangle 4292">
                    <a:extLst>
                      <a:ext uri="{FF2B5EF4-FFF2-40B4-BE49-F238E27FC236}">
                        <a16:creationId xmlns:a16="http://schemas.microsoft.com/office/drawing/2014/main" id="{29C6170D-9520-4A43-87DF-D632A75394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6" y="3480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32" name="Rectangle 4293">
                    <a:extLst>
                      <a:ext uri="{FF2B5EF4-FFF2-40B4-BE49-F238E27FC236}">
                        <a16:creationId xmlns:a16="http://schemas.microsoft.com/office/drawing/2014/main" id="{AA346E65-5A35-4917-8C64-6D15E72F16B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478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33" name="Freeform 4294">
                    <a:extLst>
                      <a:ext uri="{FF2B5EF4-FFF2-40B4-BE49-F238E27FC236}">
                        <a16:creationId xmlns:a16="http://schemas.microsoft.com/office/drawing/2014/main" id="{2E456B1C-9891-49A4-9BA4-0C07B98C3D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6" y="3478"/>
                    <a:ext cx="2" cy="2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2 w 2"/>
                      <a:gd name="T3" fmla="*/ 0 h 2"/>
                      <a:gd name="T4" fmla="*/ 0 w 2"/>
                      <a:gd name="T5" fmla="*/ 2 h 2"/>
                      <a:gd name="T6" fmla="*/ 2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2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34" name="Freeform 4295">
                    <a:extLst>
                      <a:ext uri="{FF2B5EF4-FFF2-40B4-BE49-F238E27FC236}">
                        <a16:creationId xmlns:a16="http://schemas.microsoft.com/office/drawing/2014/main" id="{38EC8657-030E-483E-BC7B-1DE7B30F40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4" y="3478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35" name="Rectangle 4296">
                    <a:extLst>
                      <a:ext uri="{FF2B5EF4-FFF2-40B4-BE49-F238E27FC236}">
                        <a16:creationId xmlns:a16="http://schemas.microsoft.com/office/drawing/2014/main" id="{35FAB775-9F6E-4A0F-A223-00B4E3C344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3" y="3478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36" name="Freeform 4297">
                    <a:extLst>
                      <a:ext uri="{FF2B5EF4-FFF2-40B4-BE49-F238E27FC236}">
                        <a16:creationId xmlns:a16="http://schemas.microsoft.com/office/drawing/2014/main" id="{37C806EA-D3A0-4279-8EBF-45F95A6745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3" y="3478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37" name="Freeform 4298">
                    <a:extLst>
                      <a:ext uri="{FF2B5EF4-FFF2-40B4-BE49-F238E27FC236}">
                        <a16:creationId xmlns:a16="http://schemas.microsoft.com/office/drawing/2014/main" id="{7E4EFA05-0D7F-4E68-BD38-F04A61320B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1" y="3478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38" name="Freeform 4299">
                    <a:extLst>
                      <a:ext uri="{FF2B5EF4-FFF2-40B4-BE49-F238E27FC236}">
                        <a16:creationId xmlns:a16="http://schemas.microsoft.com/office/drawing/2014/main" id="{5F612365-30C2-45C6-958C-2939EC4F64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9" y="3478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39" name="Rectangle 4300">
                    <a:extLst>
                      <a:ext uri="{FF2B5EF4-FFF2-40B4-BE49-F238E27FC236}">
                        <a16:creationId xmlns:a16="http://schemas.microsoft.com/office/drawing/2014/main" id="{5C9AEA43-FB0C-4038-85E5-2B62E7BA2C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9" y="3478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40" name="Rectangle 4301">
                    <a:extLst>
                      <a:ext uri="{FF2B5EF4-FFF2-40B4-BE49-F238E27FC236}">
                        <a16:creationId xmlns:a16="http://schemas.microsoft.com/office/drawing/2014/main" id="{C5CEF4D8-8605-4A6B-8D6C-7D7E074C55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8" y="3478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41" name="Freeform 4302">
                    <a:extLst>
                      <a:ext uri="{FF2B5EF4-FFF2-40B4-BE49-F238E27FC236}">
                        <a16:creationId xmlns:a16="http://schemas.microsoft.com/office/drawing/2014/main" id="{A94ED7B7-6355-4F85-9CE6-FD6DBE5010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8" y="3478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42" name="Freeform 4303">
                    <a:extLst>
                      <a:ext uri="{FF2B5EF4-FFF2-40B4-BE49-F238E27FC236}">
                        <a16:creationId xmlns:a16="http://schemas.microsoft.com/office/drawing/2014/main" id="{2008D93A-3E36-493F-8097-21D4F51AE4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6" y="3477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43" name="Rectangle 4304">
                    <a:extLst>
                      <a:ext uri="{FF2B5EF4-FFF2-40B4-BE49-F238E27FC236}">
                        <a16:creationId xmlns:a16="http://schemas.microsoft.com/office/drawing/2014/main" id="{90E80F51-910B-42F0-B816-7A656F01CC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5" y="3477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44" name="Freeform 4305">
                    <a:extLst>
                      <a:ext uri="{FF2B5EF4-FFF2-40B4-BE49-F238E27FC236}">
                        <a16:creationId xmlns:a16="http://schemas.microsoft.com/office/drawing/2014/main" id="{47DAC5EF-3997-4E9B-BA29-FCFB4AA4E7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5" y="3478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45" name="Rectangle 4306">
                    <a:extLst>
                      <a:ext uri="{FF2B5EF4-FFF2-40B4-BE49-F238E27FC236}">
                        <a16:creationId xmlns:a16="http://schemas.microsoft.com/office/drawing/2014/main" id="{80D72621-D74C-478D-B449-04D76558C2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5" y="3478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46" name="Rectangle 4307">
                    <a:extLst>
                      <a:ext uri="{FF2B5EF4-FFF2-40B4-BE49-F238E27FC236}">
                        <a16:creationId xmlns:a16="http://schemas.microsoft.com/office/drawing/2014/main" id="{17917992-0724-4D76-9A97-2C05E7AA6A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3" y="3478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47" name="Rectangle 4308">
                    <a:extLst>
                      <a:ext uri="{FF2B5EF4-FFF2-40B4-BE49-F238E27FC236}">
                        <a16:creationId xmlns:a16="http://schemas.microsoft.com/office/drawing/2014/main" id="{7EF24FCB-97B5-4554-AB02-085976FD8D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2" y="3478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48" name="Rectangle 4309">
                    <a:extLst>
                      <a:ext uri="{FF2B5EF4-FFF2-40B4-BE49-F238E27FC236}">
                        <a16:creationId xmlns:a16="http://schemas.microsoft.com/office/drawing/2014/main" id="{6E73CF22-FC50-4DEE-8D8E-06643FC5AF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0" y="3478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49" name="Rectangle 4310">
                    <a:extLst>
                      <a:ext uri="{FF2B5EF4-FFF2-40B4-BE49-F238E27FC236}">
                        <a16:creationId xmlns:a16="http://schemas.microsoft.com/office/drawing/2014/main" id="{476D4920-7418-499A-9624-41FDB6F317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7" y="3478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50" name="Rectangle 4311">
                    <a:extLst>
                      <a:ext uri="{FF2B5EF4-FFF2-40B4-BE49-F238E27FC236}">
                        <a16:creationId xmlns:a16="http://schemas.microsoft.com/office/drawing/2014/main" id="{ECD18E30-EEC5-4719-98B8-6162AC1C06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9" y="3478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51" name="Rectangle 4312">
                    <a:extLst>
                      <a:ext uri="{FF2B5EF4-FFF2-40B4-BE49-F238E27FC236}">
                        <a16:creationId xmlns:a16="http://schemas.microsoft.com/office/drawing/2014/main" id="{8E69568F-DCCD-4DF0-87CA-31B5F954D7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0" y="3478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52" name="Freeform 4313">
                    <a:extLst>
                      <a:ext uri="{FF2B5EF4-FFF2-40B4-BE49-F238E27FC236}">
                        <a16:creationId xmlns:a16="http://schemas.microsoft.com/office/drawing/2014/main" id="{0D7FBC85-FD7A-43B0-96F8-98202E2F5B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4" y="3480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53" name="Freeform 4314">
                    <a:extLst>
                      <a:ext uri="{FF2B5EF4-FFF2-40B4-BE49-F238E27FC236}">
                        <a16:creationId xmlns:a16="http://schemas.microsoft.com/office/drawing/2014/main" id="{86E51C49-7234-4161-B47A-244F5413C7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7" y="3478"/>
                    <a:ext cx="2" cy="2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2 w 2"/>
                      <a:gd name="T3" fmla="*/ 2 h 2"/>
                      <a:gd name="T4" fmla="*/ 0 w 2"/>
                      <a:gd name="T5" fmla="*/ 0 h 2"/>
                      <a:gd name="T6" fmla="*/ 2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lnTo>
                          <a:pt x="2" y="2"/>
                        </a:lnTo>
                        <a:lnTo>
                          <a:pt x="0" y="0"/>
                        </a:ln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54" name="Freeform 4315">
                    <a:extLst>
                      <a:ext uri="{FF2B5EF4-FFF2-40B4-BE49-F238E27FC236}">
                        <a16:creationId xmlns:a16="http://schemas.microsoft.com/office/drawing/2014/main" id="{614BFD8E-CCFC-42A5-805C-0328C7DA79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5" y="3480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55" name="Freeform 4316">
                    <a:extLst>
                      <a:ext uri="{FF2B5EF4-FFF2-40B4-BE49-F238E27FC236}">
                        <a16:creationId xmlns:a16="http://schemas.microsoft.com/office/drawing/2014/main" id="{6B3336FB-38E1-40E0-BACA-D794CFF85AF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641" y="3422"/>
                    <a:ext cx="99" cy="58"/>
                  </a:xfrm>
                  <a:custGeom>
                    <a:avLst/>
                    <a:gdLst>
                      <a:gd name="T0" fmla="*/ 45 w 64"/>
                      <a:gd name="T1" fmla="*/ 15 h 37"/>
                      <a:gd name="T2" fmla="*/ 44 w 64"/>
                      <a:gd name="T3" fmla="*/ 14 h 37"/>
                      <a:gd name="T4" fmla="*/ 42 w 64"/>
                      <a:gd name="T5" fmla="*/ 14 h 37"/>
                      <a:gd name="T6" fmla="*/ 37 w 64"/>
                      <a:gd name="T7" fmla="*/ 10 h 37"/>
                      <a:gd name="T8" fmla="*/ 36 w 64"/>
                      <a:gd name="T9" fmla="*/ 8 h 37"/>
                      <a:gd name="T10" fmla="*/ 36 w 64"/>
                      <a:gd name="T11" fmla="*/ 7 h 37"/>
                      <a:gd name="T12" fmla="*/ 36 w 64"/>
                      <a:gd name="T13" fmla="*/ 7 h 37"/>
                      <a:gd name="T14" fmla="*/ 0 w 64"/>
                      <a:gd name="T15" fmla="*/ 16 h 37"/>
                      <a:gd name="T16" fmla="*/ 1 w 64"/>
                      <a:gd name="T17" fmla="*/ 16 h 37"/>
                      <a:gd name="T18" fmla="*/ 1 w 64"/>
                      <a:gd name="T19" fmla="*/ 17 h 37"/>
                      <a:gd name="T20" fmla="*/ 2 w 64"/>
                      <a:gd name="T21" fmla="*/ 18 h 37"/>
                      <a:gd name="T22" fmla="*/ 3 w 64"/>
                      <a:gd name="T23" fmla="*/ 18 h 37"/>
                      <a:gd name="T24" fmla="*/ 3 w 64"/>
                      <a:gd name="T25" fmla="*/ 19 h 37"/>
                      <a:gd name="T26" fmla="*/ 3 w 64"/>
                      <a:gd name="T27" fmla="*/ 19 h 37"/>
                      <a:gd name="T28" fmla="*/ 3 w 64"/>
                      <a:gd name="T29" fmla="*/ 20 h 37"/>
                      <a:gd name="T30" fmla="*/ 3 w 64"/>
                      <a:gd name="T31" fmla="*/ 21 h 37"/>
                      <a:gd name="T32" fmla="*/ 3 w 64"/>
                      <a:gd name="T33" fmla="*/ 22 h 37"/>
                      <a:gd name="T34" fmla="*/ 22 w 64"/>
                      <a:gd name="T35" fmla="*/ 37 h 37"/>
                      <a:gd name="T36" fmla="*/ 23 w 64"/>
                      <a:gd name="T37" fmla="*/ 37 h 37"/>
                      <a:gd name="T38" fmla="*/ 24 w 64"/>
                      <a:gd name="T39" fmla="*/ 36 h 37"/>
                      <a:gd name="T40" fmla="*/ 26 w 64"/>
                      <a:gd name="T41" fmla="*/ 36 h 37"/>
                      <a:gd name="T42" fmla="*/ 27 w 64"/>
                      <a:gd name="T43" fmla="*/ 36 h 37"/>
                      <a:gd name="T44" fmla="*/ 28 w 64"/>
                      <a:gd name="T45" fmla="*/ 36 h 37"/>
                      <a:gd name="T46" fmla="*/ 30 w 64"/>
                      <a:gd name="T47" fmla="*/ 35 h 37"/>
                      <a:gd name="T48" fmla="*/ 31 w 64"/>
                      <a:gd name="T49" fmla="*/ 36 h 37"/>
                      <a:gd name="T50" fmla="*/ 33 w 64"/>
                      <a:gd name="T51" fmla="*/ 36 h 37"/>
                      <a:gd name="T52" fmla="*/ 38 w 64"/>
                      <a:gd name="T53" fmla="*/ 37 h 37"/>
                      <a:gd name="T54" fmla="*/ 20 w 64"/>
                      <a:gd name="T55" fmla="*/ 17 h 37"/>
                      <a:gd name="T56" fmla="*/ 21 w 64"/>
                      <a:gd name="T57" fmla="*/ 17 h 37"/>
                      <a:gd name="T58" fmla="*/ 22 w 64"/>
                      <a:gd name="T59" fmla="*/ 17 h 37"/>
                      <a:gd name="T60" fmla="*/ 24 w 64"/>
                      <a:gd name="T61" fmla="*/ 16 h 37"/>
                      <a:gd name="T62" fmla="*/ 25 w 64"/>
                      <a:gd name="T63" fmla="*/ 16 h 37"/>
                      <a:gd name="T64" fmla="*/ 26 w 64"/>
                      <a:gd name="T65" fmla="*/ 16 h 37"/>
                      <a:gd name="T66" fmla="*/ 28 w 64"/>
                      <a:gd name="T67" fmla="*/ 16 h 37"/>
                      <a:gd name="T68" fmla="*/ 29 w 64"/>
                      <a:gd name="T69" fmla="*/ 17 h 37"/>
                      <a:gd name="T70" fmla="*/ 30 w 64"/>
                      <a:gd name="T71" fmla="*/ 17 h 37"/>
                      <a:gd name="T72" fmla="*/ 32 w 64"/>
                      <a:gd name="T73" fmla="*/ 17 h 37"/>
                      <a:gd name="T74" fmla="*/ 33 w 64"/>
                      <a:gd name="T75" fmla="*/ 18 h 37"/>
                      <a:gd name="T76" fmla="*/ 34 w 64"/>
                      <a:gd name="T77" fmla="*/ 18 h 37"/>
                      <a:gd name="T78" fmla="*/ 35 w 64"/>
                      <a:gd name="T79" fmla="*/ 19 h 37"/>
                      <a:gd name="T80" fmla="*/ 35 w 64"/>
                      <a:gd name="T81" fmla="*/ 19 h 37"/>
                      <a:gd name="T82" fmla="*/ 35 w 64"/>
                      <a:gd name="T83" fmla="*/ 20 h 37"/>
                      <a:gd name="T84" fmla="*/ 36 w 64"/>
                      <a:gd name="T85" fmla="*/ 20 h 37"/>
                      <a:gd name="T86" fmla="*/ 36 w 64"/>
                      <a:gd name="T87" fmla="*/ 21 h 37"/>
                      <a:gd name="T88" fmla="*/ 36 w 64"/>
                      <a:gd name="T89" fmla="*/ 21 h 37"/>
                      <a:gd name="T90" fmla="*/ 36 w 64"/>
                      <a:gd name="T91" fmla="*/ 22 h 37"/>
                      <a:gd name="T92" fmla="*/ 36 w 64"/>
                      <a:gd name="T93" fmla="*/ 22 h 37"/>
                      <a:gd name="T94" fmla="*/ 36 w 64"/>
                      <a:gd name="T95" fmla="*/ 24 h 37"/>
                      <a:gd name="T96" fmla="*/ 36 w 64"/>
                      <a:gd name="T97" fmla="*/ 24 h 37"/>
                      <a:gd name="T98" fmla="*/ 35 w 64"/>
                      <a:gd name="T99" fmla="*/ 25 h 37"/>
                      <a:gd name="T100" fmla="*/ 33 w 64"/>
                      <a:gd name="T101" fmla="*/ 26 h 37"/>
                      <a:gd name="T102" fmla="*/ 16 w 64"/>
                      <a:gd name="T103" fmla="*/ 22 h 37"/>
                      <a:gd name="T104" fmla="*/ 16 w 64"/>
                      <a:gd name="T105" fmla="*/ 21 h 37"/>
                      <a:gd name="T106" fmla="*/ 17 w 64"/>
                      <a:gd name="T107" fmla="*/ 19 h 37"/>
                      <a:gd name="T108" fmla="*/ 19 w 64"/>
                      <a:gd name="T109" fmla="*/ 18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64" h="37">
                        <a:moveTo>
                          <a:pt x="64" y="22"/>
                        </a:moveTo>
                        <a:cubicBezTo>
                          <a:pt x="54" y="17"/>
                          <a:pt x="54" y="17"/>
                          <a:pt x="54" y="17"/>
                        </a:cubicBezTo>
                        <a:cubicBezTo>
                          <a:pt x="53" y="16"/>
                          <a:pt x="53" y="16"/>
                          <a:pt x="53" y="16"/>
                        </a:cubicBezTo>
                        <a:cubicBezTo>
                          <a:pt x="50" y="16"/>
                          <a:pt x="47" y="16"/>
                          <a:pt x="45" y="15"/>
                        </a:cubicBezTo>
                        <a:cubicBezTo>
                          <a:pt x="45" y="15"/>
                          <a:pt x="45" y="15"/>
                          <a:pt x="45" y="15"/>
                        </a:cubicBezTo>
                        <a:cubicBezTo>
                          <a:pt x="45" y="15"/>
                          <a:pt x="45" y="15"/>
                          <a:pt x="45" y="15"/>
                        </a:cubicBezTo>
                        <a:cubicBezTo>
                          <a:pt x="44" y="15"/>
                          <a:pt x="44" y="15"/>
                          <a:pt x="44" y="15"/>
                        </a:cubicBezTo>
                        <a:cubicBezTo>
                          <a:pt x="44" y="14"/>
                          <a:pt x="44" y="14"/>
                          <a:pt x="44" y="14"/>
                        </a:cubicBezTo>
                        <a:cubicBezTo>
                          <a:pt x="44" y="14"/>
                          <a:pt x="44" y="14"/>
                          <a:pt x="44" y="14"/>
                        </a:cubicBezTo>
                        <a:cubicBezTo>
                          <a:pt x="43" y="14"/>
                          <a:pt x="43" y="14"/>
                          <a:pt x="43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3"/>
                          <a:pt x="42" y="13"/>
                          <a:pt x="42" y="13"/>
                        </a:cubicBezTo>
                        <a:cubicBezTo>
                          <a:pt x="41" y="13"/>
                          <a:pt x="41" y="13"/>
                          <a:pt x="40" y="12"/>
                        </a:cubicBezTo>
                        <a:cubicBezTo>
                          <a:pt x="39" y="12"/>
                          <a:pt x="38" y="11"/>
                          <a:pt x="37" y="10"/>
                        </a:cubicBezTo>
                        <a:cubicBezTo>
                          <a:pt x="37" y="10"/>
                          <a:pt x="37" y="10"/>
                          <a:pt x="37" y="10"/>
                        </a:cubicBezTo>
                        <a:cubicBezTo>
                          <a:pt x="37" y="9"/>
                          <a:pt x="37" y="9"/>
                          <a:pt x="37" y="9"/>
                        </a:cubicBezTo>
                        <a:cubicBezTo>
                          <a:pt x="37" y="9"/>
                          <a:pt x="37" y="9"/>
                          <a:pt x="37" y="9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6" y="8"/>
                          <a:pt x="36" y="8"/>
                          <a:pt x="36" y="8"/>
                        </a:cubicBezTo>
                        <a:cubicBezTo>
                          <a:pt x="36" y="8"/>
                          <a:pt x="36" y="8"/>
                          <a:pt x="36" y="8"/>
                        </a:cubicBezTo>
                        <a:cubicBezTo>
                          <a:pt x="36" y="8"/>
                          <a:pt x="36" y="8"/>
                          <a:pt x="36" y="8"/>
                        </a:cubicBezTo>
                        <a:cubicBezTo>
                          <a:pt x="36" y="8"/>
                          <a:pt x="36" y="8"/>
                          <a:pt x="36" y="8"/>
                        </a:cubicBezTo>
                        <a:cubicBezTo>
                          <a:pt x="36" y="7"/>
                          <a:pt x="36" y="7"/>
                          <a:pt x="36" y="7"/>
                        </a:cubicBezTo>
                        <a:cubicBezTo>
                          <a:pt x="36" y="7"/>
                          <a:pt x="36" y="7"/>
                          <a:pt x="36" y="7"/>
                        </a:cubicBezTo>
                        <a:cubicBezTo>
                          <a:pt x="36" y="7"/>
                          <a:pt x="36" y="7"/>
                          <a:pt x="36" y="7"/>
                        </a:cubicBezTo>
                        <a:cubicBezTo>
                          <a:pt x="36" y="7"/>
                          <a:pt x="36" y="7"/>
                          <a:pt x="36" y="7"/>
                        </a:cubicBezTo>
                        <a:cubicBezTo>
                          <a:pt x="36" y="7"/>
                          <a:pt x="36" y="7"/>
                          <a:pt x="36" y="7"/>
                        </a:cubicBezTo>
                        <a:cubicBezTo>
                          <a:pt x="36" y="6"/>
                          <a:pt x="36" y="6"/>
                          <a:pt x="36" y="6"/>
                        </a:cubicBezTo>
                        <a:cubicBezTo>
                          <a:pt x="26" y="0"/>
                          <a:pt x="26" y="0"/>
                          <a:pt x="26" y="0"/>
                        </a:cubicBezTo>
                        <a:cubicBezTo>
                          <a:pt x="0" y="15"/>
                          <a:pt x="0" y="15"/>
                          <a:pt x="0" y="15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2" y="17"/>
                          <a:pt x="2" y="17"/>
                          <a:pt x="2" y="17"/>
                        </a:cubicBezTo>
                        <a:cubicBezTo>
                          <a:pt x="2" y="17"/>
                          <a:pt x="2" y="17"/>
                          <a:pt x="2" y="17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1"/>
                          <a:pt x="3" y="21"/>
                          <a:pt x="3" y="21"/>
                        </a:cubicBezTo>
                        <a:cubicBezTo>
                          <a:pt x="3" y="21"/>
                          <a:pt x="3" y="21"/>
                          <a:pt x="3" y="21"/>
                        </a:cubicBezTo>
                        <a:cubicBezTo>
                          <a:pt x="3" y="21"/>
                          <a:pt x="3" y="21"/>
                          <a:pt x="3" y="21"/>
                        </a:cubicBezTo>
                        <a:cubicBezTo>
                          <a:pt x="3" y="21"/>
                          <a:pt x="3" y="22"/>
                          <a:pt x="3" y="22"/>
                        </a:cubicBezTo>
                        <a:cubicBezTo>
                          <a:pt x="3" y="22"/>
                          <a:pt x="3" y="22"/>
                          <a:pt x="3" y="22"/>
                        </a:cubicBezTo>
                        <a:cubicBezTo>
                          <a:pt x="3" y="22"/>
                          <a:pt x="3" y="22"/>
                          <a:pt x="3" y="22"/>
                        </a:cubicBezTo>
                        <a:cubicBezTo>
                          <a:pt x="2" y="23"/>
                          <a:pt x="1" y="24"/>
                          <a:pt x="0" y="25"/>
                        </a:cubicBezTo>
                        <a:cubicBezTo>
                          <a:pt x="21" y="37"/>
                          <a:pt x="21" y="37"/>
                          <a:pt x="21" y="37"/>
                        </a:cubicBezTo>
                        <a:cubicBezTo>
                          <a:pt x="22" y="37"/>
                          <a:pt x="22" y="37"/>
                          <a:pt x="22" y="37"/>
                        </a:cubicBezTo>
                        <a:cubicBezTo>
                          <a:pt x="22" y="37"/>
                          <a:pt x="22" y="37"/>
                          <a:pt x="22" y="37"/>
                        </a:cubicBezTo>
                        <a:cubicBezTo>
                          <a:pt x="23" y="37"/>
                          <a:pt x="23" y="37"/>
                          <a:pt x="23" y="37"/>
                        </a:cubicBezTo>
                        <a:cubicBezTo>
                          <a:pt x="23" y="37"/>
                          <a:pt x="23" y="37"/>
                          <a:pt x="23" y="37"/>
                        </a:cubicBezTo>
                        <a:cubicBezTo>
                          <a:pt x="23" y="37"/>
                          <a:pt x="23" y="37"/>
                          <a:pt x="23" y="37"/>
                        </a:cubicBezTo>
                        <a:cubicBezTo>
                          <a:pt x="23" y="37"/>
                          <a:pt x="23" y="37"/>
                          <a:pt x="23" y="37"/>
                        </a:cubicBezTo>
                        <a:cubicBezTo>
                          <a:pt x="24" y="36"/>
                          <a:pt x="24" y="36"/>
                          <a:pt x="24" y="36"/>
                        </a:cubicBezTo>
                        <a:cubicBezTo>
                          <a:pt x="24" y="36"/>
                          <a:pt x="24" y="36"/>
                          <a:pt x="24" y="36"/>
                        </a:cubicBezTo>
                        <a:cubicBezTo>
                          <a:pt x="24" y="36"/>
                          <a:pt x="24" y="36"/>
                          <a:pt x="24" y="36"/>
                        </a:cubicBezTo>
                        <a:cubicBezTo>
                          <a:pt x="25" y="36"/>
                          <a:pt x="25" y="36"/>
                          <a:pt x="25" y="36"/>
                        </a:cubicBezTo>
                        <a:cubicBezTo>
                          <a:pt x="25" y="36"/>
                          <a:pt x="25" y="36"/>
                          <a:pt x="25" y="36"/>
                        </a:cubicBezTo>
                        <a:cubicBezTo>
                          <a:pt x="25" y="36"/>
                          <a:pt x="25" y="36"/>
                          <a:pt x="25" y="36"/>
                        </a:cubicBezTo>
                        <a:cubicBezTo>
                          <a:pt x="26" y="36"/>
                          <a:pt x="26" y="36"/>
                          <a:pt x="26" y="36"/>
                        </a:cubicBezTo>
                        <a:cubicBezTo>
                          <a:pt x="26" y="36"/>
                          <a:pt x="26" y="36"/>
                          <a:pt x="26" y="36"/>
                        </a:cubicBezTo>
                        <a:cubicBezTo>
                          <a:pt x="27" y="36"/>
                          <a:pt x="27" y="36"/>
                          <a:pt x="27" y="36"/>
                        </a:cubicBezTo>
                        <a:cubicBezTo>
                          <a:pt x="27" y="36"/>
                          <a:pt x="27" y="36"/>
                          <a:pt x="27" y="36"/>
                        </a:cubicBezTo>
                        <a:cubicBezTo>
                          <a:pt x="27" y="36"/>
                          <a:pt x="27" y="36"/>
                          <a:pt x="27" y="36"/>
                        </a:cubicBezTo>
                        <a:cubicBezTo>
                          <a:pt x="28" y="36"/>
                          <a:pt x="28" y="36"/>
                          <a:pt x="28" y="36"/>
                        </a:cubicBezTo>
                        <a:cubicBezTo>
                          <a:pt x="28" y="36"/>
                          <a:pt x="28" y="36"/>
                          <a:pt x="28" y="36"/>
                        </a:cubicBezTo>
                        <a:cubicBezTo>
                          <a:pt x="28" y="36"/>
                          <a:pt x="28" y="36"/>
                          <a:pt x="28" y="36"/>
                        </a:cubicBezTo>
                        <a:cubicBezTo>
                          <a:pt x="28" y="36"/>
                          <a:pt x="28" y="36"/>
                          <a:pt x="28" y="36"/>
                        </a:cubicBezTo>
                        <a:cubicBezTo>
                          <a:pt x="29" y="36"/>
                          <a:pt x="29" y="36"/>
                          <a:pt x="29" y="36"/>
                        </a:cubicBezTo>
                        <a:cubicBezTo>
                          <a:pt x="29" y="35"/>
                          <a:pt x="29" y="35"/>
                          <a:pt x="29" y="35"/>
                        </a:cubicBezTo>
                        <a:cubicBezTo>
                          <a:pt x="29" y="35"/>
                          <a:pt x="29" y="35"/>
                          <a:pt x="29" y="35"/>
                        </a:cubicBezTo>
                        <a:cubicBezTo>
                          <a:pt x="30" y="35"/>
                          <a:pt x="30" y="35"/>
                          <a:pt x="30" y="35"/>
                        </a:cubicBezTo>
                        <a:cubicBezTo>
                          <a:pt x="30" y="36"/>
                          <a:pt x="30" y="36"/>
                          <a:pt x="30" y="36"/>
                        </a:cubicBezTo>
                        <a:cubicBezTo>
                          <a:pt x="30" y="36"/>
                          <a:pt x="30" y="36"/>
                          <a:pt x="30" y="36"/>
                        </a:cubicBezTo>
                        <a:cubicBezTo>
                          <a:pt x="30" y="36"/>
                          <a:pt x="30" y="36"/>
                          <a:pt x="30" y="36"/>
                        </a:cubicBezTo>
                        <a:cubicBezTo>
                          <a:pt x="31" y="36"/>
                          <a:pt x="31" y="36"/>
                          <a:pt x="31" y="36"/>
                        </a:cubicBezTo>
                        <a:cubicBezTo>
                          <a:pt x="31" y="36"/>
                          <a:pt x="31" y="36"/>
                          <a:pt x="32" y="36"/>
                        </a:cubicBezTo>
                        <a:cubicBezTo>
                          <a:pt x="33" y="36"/>
                          <a:pt x="33" y="36"/>
                          <a:pt x="33" y="36"/>
                        </a:cubicBezTo>
                        <a:cubicBezTo>
                          <a:pt x="33" y="36"/>
                          <a:pt x="33" y="36"/>
                          <a:pt x="33" y="36"/>
                        </a:cubicBezTo>
                        <a:cubicBezTo>
                          <a:pt x="33" y="36"/>
                          <a:pt x="33" y="36"/>
                          <a:pt x="33" y="36"/>
                        </a:cubicBezTo>
                        <a:cubicBezTo>
                          <a:pt x="33" y="36"/>
                          <a:pt x="33" y="36"/>
                          <a:pt x="33" y="36"/>
                        </a:cubicBezTo>
                        <a:cubicBezTo>
                          <a:pt x="34" y="36"/>
                          <a:pt x="34" y="36"/>
                          <a:pt x="34" y="36"/>
                        </a:cubicBezTo>
                        <a:cubicBezTo>
                          <a:pt x="35" y="36"/>
                          <a:pt x="35" y="36"/>
                          <a:pt x="36" y="37"/>
                        </a:cubicBezTo>
                        <a:cubicBezTo>
                          <a:pt x="37" y="37"/>
                          <a:pt x="37" y="37"/>
                          <a:pt x="38" y="37"/>
                        </a:cubicBezTo>
                        <a:lnTo>
                          <a:pt x="64" y="22"/>
                        </a:lnTo>
                        <a:close/>
                        <a:moveTo>
                          <a:pt x="19" y="18"/>
                        </a:moveTo>
                        <a:cubicBezTo>
                          <a:pt x="19" y="18"/>
                          <a:pt x="19" y="18"/>
                          <a:pt x="19" y="18"/>
                        </a:cubicBezTo>
                        <a:cubicBezTo>
                          <a:pt x="20" y="17"/>
                          <a:pt x="20" y="17"/>
                          <a:pt x="20" y="17"/>
                        </a:cubicBezTo>
                        <a:cubicBezTo>
                          <a:pt x="20" y="17"/>
                          <a:pt x="20" y="17"/>
                          <a:pt x="20" y="17"/>
                        </a:cubicBezTo>
                        <a:cubicBezTo>
                          <a:pt x="20" y="17"/>
                          <a:pt x="20" y="17"/>
                          <a:pt x="20" y="17"/>
                        </a:cubicBezTo>
                        <a:cubicBezTo>
                          <a:pt x="20" y="17"/>
                          <a:pt x="20" y="17"/>
                          <a:pt x="20" y="17"/>
                        </a:cubicBezTo>
                        <a:cubicBezTo>
                          <a:pt x="21" y="17"/>
                          <a:pt x="21" y="17"/>
                          <a:pt x="21" y="17"/>
                        </a:cubicBezTo>
                        <a:cubicBezTo>
                          <a:pt x="21" y="17"/>
                          <a:pt x="21" y="17"/>
                          <a:pt x="21" y="17"/>
                        </a:cubicBezTo>
                        <a:cubicBezTo>
                          <a:pt x="21" y="17"/>
                          <a:pt x="21" y="17"/>
                          <a:pt x="21" y="17"/>
                        </a:cubicBezTo>
                        <a:cubicBezTo>
                          <a:pt x="22" y="17"/>
                          <a:pt x="22" y="17"/>
                          <a:pt x="22" y="17"/>
                        </a:cubicBezTo>
                        <a:cubicBezTo>
                          <a:pt x="22" y="17"/>
                          <a:pt x="22" y="17"/>
                          <a:pt x="22" y="17"/>
                        </a:cubicBezTo>
                        <a:cubicBezTo>
                          <a:pt x="23" y="17"/>
                          <a:pt x="23" y="17"/>
                          <a:pt x="23" y="17"/>
                        </a:cubicBezTo>
                        <a:cubicBezTo>
                          <a:pt x="23" y="17"/>
                          <a:pt x="23" y="17"/>
                          <a:pt x="23" y="17"/>
                        </a:cubicBezTo>
                        <a:cubicBezTo>
                          <a:pt x="23" y="16"/>
                          <a:pt x="23" y="16"/>
                          <a:pt x="23" y="16"/>
                        </a:cubicBezTo>
                        <a:cubicBezTo>
                          <a:pt x="24" y="16"/>
                          <a:pt x="24" y="16"/>
                          <a:pt x="24" y="16"/>
                        </a:cubicBezTo>
                        <a:cubicBezTo>
                          <a:pt x="24" y="16"/>
                          <a:pt x="24" y="16"/>
                          <a:pt x="24" y="16"/>
                        </a:cubicBezTo>
                        <a:cubicBezTo>
                          <a:pt x="24" y="16"/>
                          <a:pt x="24" y="16"/>
                          <a:pt x="24" y="16"/>
                        </a:cubicBezTo>
                        <a:cubicBezTo>
                          <a:pt x="25" y="16"/>
                          <a:pt x="25" y="16"/>
                          <a:pt x="25" y="16"/>
                        </a:cubicBezTo>
                        <a:cubicBezTo>
                          <a:pt x="25" y="16"/>
                          <a:pt x="25" y="16"/>
                          <a:pt x="25" y="16"/>
                        </a:cubicBezTo>
                        <a:cubicBezTo>
                          <a:pt x="25" y="16"/>
                          <a:pt x="25" y="16"/>
                          <a:pt x="25" y="16"/>
                        </a:cubicBezTo>
                        <a:cubicBezTo>
                          <a:pt x="26" y="16"/>
                          <a:pt x="26" y="16"/>
                          <a:pt x="26" y="16"/>
                        </a:cubicBezTo>
                        <a:cubicBezTo>
                          <a:pt x="26" y="16"/>
                          <a:pt x="26" y="16"/>
                          <a:pt x="26" y="16"/>
                        </a:cubicBezTo>
                        <a:cubicBezTo>
                          <a:pt x="26" y="16"/>
                          <a:pt x="26" y="16"/>
                          <a:pt x="26" y="16"/>
                        </a:cubicBezTo>
                        <a:cubicBezTo>
                          <a:pt x="27" y="16"/>
                          <a:pt x="27" y="16"/>
                          <a:pt x="27" y="16"/>
                        </a:cubicBezTo>
                        <a:cubicBezTo>
                          <a:pt x="27" y="16"/>
                          <a:pt x="27" y="16"/>
                          <a:pt x="27" y="16"/>
                        </a:cubicBezTo>
                        <a:cubicBezTo>
                          <a:pt x="27" y="16"/>
                          <a:pt x="27" y="16"/>
                          <a:pt x="27" y="16"/>
                        </a:cubicBezTo>
                        <a:cubicBezTo>
                          <a:pt x="28" y="16"/>
                          <a:pt x="28" y="16"/>
                          <a:pt x="28" y="16"/>
                        </a:cubicBezTo>
                        <a:cubicBezTo>
                          <a:pt x="28" y="16"/>
                          <a:pt x="28" y="16"/>
                          <a:pt x="28" y="16"/>
                        </a:cubicBezTo>
                        <a:cubicBezTo>
                          <a:pt x="28" y="16"/>
                          <a:pt x="28" y="16"/>
                          <a:pt x="28" y="16"/>
                        </a:cubicBezTo>
                        <a:cubicBezTo>
                          <a:pt x="29" y="16"/>
                          <a:pt x="29" y="16"/>
                          <a:pt x="29" y="16"/>
                        </a:cubicBezTo>
                        <a:cubicBezTo>
                          <a:pt x="29" y="17"/>
                          <a:pt x="29" y="17"/>
                          <a:pt x="29" y="17"/>
                        </a:cubicBezTo>
                        <a:cubicBezTo>
                          <a:pt x="29" y="17"/>
                          <a:pt x="29" y="17"/>
                          <a:pt x="29" y="17"/>
                        </a:cubicBezTo>
                        <a:cubicBezTo>
                          <a:pt x="29" y="17"/>
                          <a:pt x="29" y="17"/>
                          <a:pt x="29" y="17"/>
                        </a:cubicBezTo>
                        <a:cubicBezTo>
                          <a:pt x="30" y="17"/>
                          <a:pt x="30" y="17"/>
                          <a:pt x="30" y="17"/>
                        </a:cubicBezTo>
                        <a:cubicBezTo>
                          <a:pt x="30" y="17"/>
                          <a:pt x="30" y="17"/>
                          <a:pt x="30" y="17"/>
                        </a:cubicBezTo>
                        <a:cubicBezTo>
                          <a:pt x="31" y="17"/>
                          <a:pt x="31" y="17"/>
                          <a:pt x="31" y="17"/>
                        </a:cubicBezTo>
                        <a:cubicBezTo>
                          <a:pt x="31" y="17"/>
                          <a:pt x="31" y="17"/>
                          <a:pt x="31" y="17"/>
                        </a:cubicBezTo>
                        <a:cubicBezTo>
                          <a:pt x="31" y="17"/>
                          <a:pt x="31" y="17"/>
                          <a:pt x="31" y="17"/>
                        </a:cubicBezTo>
                        <a:cubicBezTo>
                          <a:pt x="32" y="17"/>
                          <a:pt x="32" y="17"/>
                          <a:pt x="32" y="17"/>
                        </a:cubicBezTo>
                        <a:cubicBezTo>
                          <a:pt x="32" y="17"/>
                          <a:pt x="32" y="17"/>
                          <a:pt x="32" y="17"/>
                        </a:cubicBezTo>
                        <a:cubicBezTo>
                          <a:pt x="32" y="18"/>
                          <a:pt x="32" y="18"/>
                          <a:pt x="32" y="18"/>
                        </a:cubicBezTo>
                        <a:cubicBezTo>
                          <a:pt x="33" y="18"/>
                          <a:pt x="33" y="18"/>
                          <a:pt x="33" y="18"/>
                        </a:cubicBezTo>
                        <a:cubicBezTo>
                          <a:pt x="33" y="18"/>
                          <a:pt x="33" y="18"/>
                          <a:pt x="33" y="18"/>
                        </a:cubicBezTo>
                        <a:cubicBezTo>
                          <a:pt x="33" y="18"/>
                          <a:pt x="33" y="18"/>
                          <a:pt x="33" y="18"/>
                        </a:cubicBezTo>
                        <a:cubicBezTo>
                          <a:pt x="34" y="18"/>
                          <a:pt x="34" y="18"/>
                          <a:pt x="34" y="18"/>
                        </a:cubicBezTo>
                        <a:cubicBezTo>
                          <a:pt x="34" y="18"/>
                          <a:pt x="34" y="18"/>
                          <a:pt x="34" y="18"/>
                        </a:cubicBezTo>
                        <a:cubicBezTo>
                          <a:pt x="34" y="18"/>
                          <a:pt x="34" y="18"/>
                          <a:pt x="34" y="18"/>
                        </a:cubicBezTo>
                        <a:cubicBezTo>
                          <a:pt x="34" y="19"/>
                          <a:pt x="34" y="19"/>
                          <a:pt x="34" y="19"/>
                        </a:cubicBezTo>
                        <a:cubicBezTo>
                          <a:pt x="34" y="19"/>
                          <a:pt x="34" y="19"/>
                          <a:pt x="34" y="19"/>
                        </a:cubicBezTo>
                        <a:cubicBezTo>
                          <a:pt x="34" y="19"/>
                          <a:pt x="34" y="19"/>
                          <a:pt x="34" y="19"/>
                        </a:cubicBezTo>
                        <a:cubicBezTo>
                          <a:pt x="35" y="19"/>
                          <a:pt x="35" y="19"/>
                          <a:pt x="35" y="19"/>
                        </a:cubicBezTo>
                        <a:cubicBezTo>
                          <a:pt x="35" y="19"/>
                          <a:pt x="35" y="19"/>
                          <a:pt x="35" y="19"/>
                        </a:cubicBezTo>
                        <a:cubicBezTo>
                          <a:pt x="35" y="19"/>
                          <a:pt x="35" y="19"/>
                          <a:pt x="35" y="19"/>
                        </a:cubicBezTo>
                        <a:cubicBezTo>
                          <a:pt x="35" y="19"/>
                          <a:pt x="35" y="19"/>
                          <a:pt x="35" y="19"/>
                        </a:cubicBezTo>
                        <a:cubicBezTo>
                          <a:pt x="35" y="19"/>
                          <a:pt x="35" y="19"/>
                          <a:pt x="35" y="19"/>
                        </a:cubicBezTo>
                        <a:cubicBezTo>
                          <a:pt x="35" y="19"/>
                          <a:pt x="35" y="19"/>
                          <a:pt x="35" y="19"/>
                        </a:cubicBezTo>
                        <a:cubicBezTo>
                          <a:pt x="35" y="19"/>
                          <a:pt x="35" y="19"/>
                          <a:pt x="35" y="19"/>
                        </a:cubicBezTo>
                        <a:cubicBezTo>
                          <a:pt x="35" y="20"/>
                          <a:pt x="35" y="20"/>
                          <a:pt x="35" y="20"/>
                        </a:cubicBezTo>
                        <a:cubicBezTo>
                          <a:pt x="35" y="20"/>
                          <a:pt x="35" y="20"/>
                          <a:pt x="35" y="20"/>
                        </a:cubicBezTo>
                        <a:cubicBezTo>
                          <a:pt x="36" y="20"/>
                          <a:pt x="36" y="20"/>
                          <a:pt x="36" y="20"/>
                        </a:cubicBezTo>
                        <a:cubicBezTo>
                          <a:pt x="36" y="20"/>
                          <a:pt x="36" y="20"/>
                          <a:pt x="36" y="20"/>
                        </a:cubicBezTo>
                        <a:cubicBezTo>
                          <a:pt x="36" y="20"/>
                          <a:pt x="36" y="20"/>
                          <a:pt x="36" y="20"/>
                        </a:cubicBezTo>
                        <a:cubicBezTo>
                          <a:pt x="36" y="20"/>
                          <a:pt x="36" y="20"/>
                          <a:pt x="36" y="20"/>
                        </a:cubicBezTo>
                        <a:cubicBezTo>
                          <a:pt x="36" y="21"/>
                          <a:pt x="36" y="21"/>
                          <a:pt x="36" y="21"/>
                        </a:cubicBezTo>
                        <a:cubicBezTo>
                          <a:pt x="36" y="21"/>
                          <a:pt x="36" y="21"/>
                          <a:pt x="36" y="21"/>
                        </a:cubicBezTo>
                        <a:cubicBezTo>
                          <a:pt x="36" y="21"/>
                          <a:pt x="36" y="21"/>
                          <a:pt x="36" y="21"/>
                        </a:cubicBezTo>
                        <a:cubicBezTo>
                          <a:pt x="36" y="21"/>
                          <a:pt x="36" y="21"/>
                          <a:pt x="36" y="21"/>
                        </a:cubicBezTo>
                        <a:cubicBezTo>
                          <a:pt x="36" y="21"/>
                          <a:pt x="36" y="21"/>
                          <a:pt x="36" y="21"/>
                        </a:cubicBezTo>
                        <a:cubicBezTo>
                          <a:pt x="36" y="21"/>
                          <a:pt x="36" y="21"/>
                          <a:pt x="36" y="21"/>
                        </a:cubicBezTo>
                        <a:cubicBezTo>
                          <a:pt x="36" y="21"/>
                          <a:pt x="36" y="21"/>
                          <a:pt x="36" y="21"/>
                        </a:cubicBezTo>
                        <a:cubicBezTo>
                          <a:pt x="36" y="21"/>
                          <a:pt x="36" y="21"/>
                          <a:pt x="36" y="21"/>
                        </a:cubicBezTo>
                        <a:cubicBezTo>
                          <a:pt x="36" y="22"/>
                          <a:pt x="36" y="22"/>
                          <a:pt x="36" y="22"/>
                        </a:cubicBezTo>
                        <a:cubicBezTo>
                          <a:pt x="36" y="22"/>
                          <a:pt x="36" y="22"/>
                          <a:pt x="36" y="22"/>
                        </a:cubicBezTo>
                        <a:cubicBezTo>
                          <a:pt x="36" y="22"/>
                          <a:pt x="36" y="22"/>
                          <a:pt x="36" y="22"/>
                        </a:cubicBezTo>
                        <a:cubicBezTo>
                          <a:pt x="36" y="22"/>
                          <a:pt x="36" y="22"/>
                          <a:pt x="36" y="22"/>
                        </a:cubicBezTo>
                        <a:cubicBezTo>
                          <a:pt x="36" y="22"/>
                          <a:pt x="36" y="22"/>
                          <a:pt x="36" y="22"/>
                        </a:cubicBezTo>
                        <a:cubicBezTo>
                          <a:pt x="36" y="22"/>
                          <a:pt x="36" y="22"/>
                          <a:pt x="36" y="22"/>
                        </a:cubicBezTo>
                        <a:cubicBezTo>
                          <a:pt x="36" y="22"/>
                          <a:pt x="36" y="22"/>
                          <a:pt x="36" y="22"/>
                        </a:cubicBezTo>
                        <a:cubicBezTo>
                          <a:pt x="36" y="22"/>
                          <a:pt x="36" y="22"/>
                          <a:pt x="36" y="22"/>
                        </a:cubicBezTo>
                        <a:cubicBezTo>
                          <a:pt x="36" y="23"/>
                          <a:pt x="36" y="23"/>
                          <a:pt x="36" y="24"/>
                        </a:cubicBezTo>
                        <a:cubicBezTo>
                          <a:pt x="36" y="24"/>
                          <a:pt x="36" y="24"/>
                          <a:pt x="36" y="24"/>
                        </a:cubicBezTo>
                        <a:cubicBezTo>
                          <a:pt x="36" y="24"/>
                          <a:pt x="36" y="24"/>
                          <a:pt x="36" y="24"/>
                        </a:cubicBezTo>
                        <a:cubicBezTo>
                          <a:pt x="36" y="24"/>
                          <a:pt x="36" y="24"/>
                          <a:pt x="36" y="24"/>
                        </a:cubicBezTo>
                        <a:cubicBezTo>
                          <a:pt x="36" y="24"/>
                          <a:pt x="36" y="24"/>
                          <a:pt x="36" y="24"/>
                        </a:cubicBezTo>
                        <a:cubicBezTo>
                          <a:pt x="36" y="24"/>
                          <a:pt x="36" y="24"/>
                          <a:pt x="36" y="24"/>
                        </a:cubicBezTo>
                        <a:cubicBezTo>
                          <a:pt x="36" y="24"/>
                          <a:pt x="36" y="24"/>
                          <a:pt x="36" y="24"/>
                        </a:cubicBezTo>
                        <a:cubicBezTo>
                          <a:pt x="36" y="24"/>
                          <a:pt x="36" y="24"/>
                          <a:pt x="36" y="24"/>
                        </a:cubicBezTo>
                        <a:cubicBezTo>
                          <a:pt x="35" y="25"/>
                          <a:pt x="35" y="25"/>
                          <a:pt x="35" y="25"/>
                        </a:cubicBezTo>
                        <a:cubicBezTo>
                          <a:pt x="35" y="25"/>
                          <a:pt x="35" y="25"/>
                          <a:pt x="35" y="25"/>
                        </a:cubicBezTo>
                        <a:cubicBezTo>
                          <a:pt x="35" y="25"/>
                          <a:pt x="35" y="25"/>
                          <a:pt x="35" y="25"/>
                        </a:cubicBezTo>
                        <a:cubicBezTo>
                          <a:pt x="35" y="25"/>
                          <a:pt x="35" y="25"/>
                          <a:pt x="35" y="25"/>
                        </a:cubicBezTo>
                        <a:cubicBezTo>
                          <a:pt x="35" y="25"/>
                          <a:pt x="35" y="25"/>
                          <a:pt x="35" y="25"/>
                        </a:cubicBezTo>
                        <a:cubicBezTo>
                          <a:pt x="35" y="25"/>
                          <a:pt x="35" y="25"/>
                          <a:pt x="35" y="25"/>
                        </a:cubicBezTo>
                        <a:cubicBezTo>
                          <a:pt x="35" y="25"/>
                          <a:pt x="35" y="25"/>
                          <a:pt x="35" y="25"/>
                        </a:cubicBezTo>
                        <a:cubicBezTo>
                          <a:pt x="34" y="26"/>
                          <a:pt x="34" y="26"/>
                          <a:pt x="33" y="26"/>
                        </a:cubicBezTo>
                        <a:cubicBezTo>
                          <a:pt x="29" y="29"/>
                          <a:pt x="23" y="29"/>
                          <a:pt x="19" y="26"/>
                        </a:cubicBezTo>
                        <a:cubicBezTo>
                          <a:pt x="17" y="25"/>
                          <a:pt x="16" y="24"/>
                          <a:pt x="16" y="22"/>
                        </a:cubicBezTo>
                        <a:cubicBezTo>
                          <a:pt x="16" y="22"/>
                          <a:pt x="16" y="22"/>
                          <a:pt x="16" y="22"/>
                        </a:cubicBezTo>
                        <a:cubicBezTo>
                          <a:pt x="16" y="22"/>
                          <a:pt x="16" y="22"/>
                          <a:pt x="16" y="22"/>
                        </a:cubicBezTo>
                        <a:cubicBezTo>
                          <a:pt x="16" y="21"/>
                          <a:pt x="16" y="21"/>
                          <a:pt x="16" y="21"/>
                        </a:cubicBezTo>
                        <a:cubicBezTo>
                          <a:pt x="16" y="21"/>
                          <a:pt x="16" y="21"/>
                          <a:pt x="16" y="21"/>
                        </a:cubicBezTo>
                        <a:cubicBezTo>
                          <a:pt x="16" y="21"/>
                          <a:pt x="16" y="21"/>
                          <a:pt x="16" y="21"/>
                        </a:cubicBezTo>
                        <a:cubicBezTo>
                          <a:pt x="16" y="21"/>
                          <a:pt x="16" y="21"/>
                          <a:pt x="16" y="21"/>
                        </a:cubicBezTo>
                        <a:cubicBezTo>
                          <a:pt x="16" y="20"/>
                          <a:pt x="16" y="20"/>
                          <a:pt x="16" y="20"/>
                        </a:cubicBezTo>
                        <a:cubicBezTo>
                          <a:pt x="16" y="20"/>
                          <a:pt x="16" y="20"/>
                          <a:pt x="16" y="20"/>
                        </a:cubicBezTo>
                        <a:cubicBezTo>
                          <a:pt x="17" y="19"/>
                          <a:pt x="17" y="19"/>
                          <a:pt x="17" y="19"/>
                        </a:cubicBezTo>
                        <a:cubicBezTo>
                          <a:pt x="17" y="19"/>
                          <a:pt x="17" y="19"/>
                          <a:pt x="17" y="19"/>
                        </a:cubicBezTo>
                        <a:cubicBezTo>
                          <a:pt x="17" y="19"/>
                          <a:pt x="17" y="19"/>
                          <a:pt x="17" y="19"/>
                        </a:cubicBezTo>
                        <a:cubicBezTo>
                          <a:pt x="18" y="19"/>
                          <a:pt x="18" y="19"/>
                          <a:pt x="18" y="19"/>
                        </a:cubicBezTo>
                        <a:cubicBezTo>
                          <a:pt x="18" y="19"/>
                          <a:pt x="18" y="19"/>
                          <a:pt x="18" y="19"/>
                        </a:cubicBezTo>
                        <a:cubicBezTo>
                          <a:pt x="18" y="19"/>
                          <a:pt x="18" y="18"/>
                          <a:pt x="19" y="18"/>
                        </a:cubicBezTo>
                        <a:close/>
                      </a:path>
                    </a:pathLst>
                  </a:custGeom>
                  <a:solidFill>
                    <a:srgbClr val="9CC9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56" name="Freeform 4317">
                    <a:extLst>
                      <a:ext uri="{FF2B5EF4-FFF2-40B4-BE49-F238E27FC236}">
                        <a16:creationId xmlns:a16="http://schemas.microsoft.com/office/drawing/2014/main" id="{236ABEF5-F32A-4979-AF6C-E205F605A8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2" y="3456"/>
                    <a:ext cx="40" cy="24"/>
                  </a:xfrm>
                  <a:custGeom>
                    <a:avLst/>
                    <a:gdLst>
                      <a:gd name="T0" fmla="*/ 0 w 40"/>
                      <a:gd name="T1" fmla="*/ 24 h 24"/>
                      <a:gd name="T2" fmla="*/ 0 w 40"/>
                      <a:gd name="T3" fmla="*/ 24 h 24"/>
                      <a:gd name="T4" fmla="*/ 40 w 40"/>
                      <a:gd name="T5" fmla="*/ 0 h 24"/>
                      <a:gd name="T6" fmla="*/ 0 w 40"/>
                      <a:gd name="T7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0" h="24">
                        <a:moveTo>
                          <a:pt x="0" y="24"/>
                        </a:moveTo>
                        <a:lnTo>
                          <a:pt x="0" y="24"/>
                        </a:lnTo>
                        <a:lnTo>
                          <a:pt x="40" y="0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5B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57" name="Freeform 4318">
                    <a:extLst>
                      <a:ext uri="{FF2B5EF4-FFF2-40B4-BE49-F238E27FC236}">
                        <a16:creationId xmlns:a16="http://schemas.microsoft.com/office/drawing/2014/main" id="{11044184-C8A6-47A3-BD24-1C0713FE16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72" y="3417"/>
                    <a:ext cx="139" cy="82"/>
                  </a:xfrm>
                  <a:custGeom>
                    <a:avLst/>
                    <a:gdLst>
                      <a:gd name="T0" fmla="*/ 20 w 90"/>
                      <a:gd name="T1" fmla="*/ 18 h 52"/>
                      <a:gd name="T2" fmla="*/ 20 w 90"/>
                      <a:gd name="T3" fmla="*/ 19 h 52"/>
                      <a:gd name="T4" fmla="*/ 20 w 90"/>
                      <a:gd name="T5" fmla="*/ 19 h 52"/>
                      <a:gd name="T6" fmla="*/ 21 w 90"/>
                      <a:gd name="T7" fmla="*/ 19 h 52"/>
                      <a:gd name="T8" fmla="*/ 21 w 90"/>
                      <a:gd name="T9" fmla="*/ 19 h 52"/>
                      <a:gd name="T10" fmla="*/ 21 w 90"/>
                      <a:gd name="T11" fmla="*/ 20 h 52"/>
                      <a:gd name="T12" fmla="*/ 22 w 90"/>
                      <a:gd name="T13" fmla="*/ 20 h 52"/>
                      <a:gd name="T14" fmla="*/ 22 w 90"/>
                      <a:gd name="T15" fmla="*/ 21 h 52"/>
                      <a:gd name="T16" fmla="*/ 23 w 90"/>
                      <a:gd name="T17" fmla="*/ 21 h 52"/>
                      <a:gd name="T18" fmla="*/ 23 w 90"/>
                      <a:gd name="T19" fmla="*/ 21 h 52"/>
                      <a:gd name="T20" fmla="*/ 23 w 90"/>
                      <a:gd name="T21" fmla="*/ 22 h 52"/>
                      <a:gd name="T22" fmla="*/ 23 w 90"/>
                      <a:gd name="T23" fmla="*/ 22 h 52"/>
                      <a:gd name="T24" fmla="*/ 23 w 90"/>
                      <a:gd name="T25" fmla="*/ 22 h 52"/>
                      <a:gd name="T26" fmla="*/ 23 w 90"/>
                      <a:gd name="T27" fmla="*/ 22 h 52"/>
                      <a:gd name="T28" fmla="*/ 23 w 90"/>
                      <a:gd name="T29" fmla="*/ 23 h 52"/>
                      <a:gd name="T30" fmla="*/ 23 w 90"/>
                      <a:gd name="T31" fmla="*/ 23 h 52"/>
                      <a:gd name="T32" fmla="*/ 23 w 90"/>
                      <a:gd name="T33" fmla="*/ 23 h 52"/>
                      <a:gd name="T34" fmla="*/ 23 w 90"/>
                      <a:gd name="T35" fmla="*/ 24 h 52"/>
                      <a:gd name="T36" fmla="*/ 23 w 90"/>
                      <a:gd name="T37" fmla="*/ 24 h 52"/>
                      <a:gd name="T38" fmla="*/ 23 w 90"/>
                      <a:gd name="T39" fmla="*/ 25 h 52"/>
                      <a:gd name="T40" fmla="*/ 20 w 90"/>
                      <a:gd name="T41" fmla="*/ 28 h 52"/>
                      <a:gd name="T42" fmla="*/ 42 w 90"/>
                      <a:gd name="T43" fmla="*/ 40 h 52"/>
                      <a:gd name="T44" fmla="*/ 43 w 90"/>
                      <a:gd name="T45" fmla="*/ 40 h 52"/>
                      <a:gd name="T46" fmla="*/ 43 w 90"/>
                      <a:gd name="T47" fmla="*/ 40 h 52"/>
                      <a:gd name="T48" fmla="*/ 44 w 90"/>
                      <a:gd name="T49" fmla="*/ 39 h 52"/>
                      <a:gd name="T50" fmla="*/ 44 w 90"/>
                      <a:gd name="T51" fmla="*/ 39 h 52"/>
                      <a:gd name="T52" fmla="*/ 45 w 90"/>
                      <a:gd name="T53" fmla="*/ 39 h 52"/>
                      <a:gd name="T54" fmla="*/ 46 w 90"/>
                      <a:gd name="T55" fmla="*/ 39 h 52"/>
                      <a:gd name="T56" fmla="*/ 47 w 90"/>
                      <a:gd name="T57" fmla="*/ 39 h 52"/>
                      <a:gd name="T58" fmla="*/ 47 w 90"/>
                      <a:gd name="T59" fmla="*/ 39 h 52"/>
                      <a:gd name="T60" fmla="*/ 48 w 90"/>
                      <a:gd name="T61" fmla="*/ 39 h 52"/>
                      <a:gd name="T62" fmla="*/ 48 w 90"/>
                      <a:gd name="T63" fmla="*/ 39 h 52"/>
                      <a:gd name="T64" fmla="*/ 49 w 90"/>
                      <a:gd name="T65" fmla="*/ 38 h 52"/>
                      <a:gd name="T66" fmla="*/ 50 w 90"/>
                      <a:gd name="T67" fmla="*/ 38 h 52"/>
                      <a:gd name="T68" fmla="*/ 50 w 90"/>
                      <a:gd name="T69" fmla="*/ 39 h 52"/>
                      <a:gd name="T70" fmla="*/ 51 w 90"/>
                      <a:gd name="T71" fmla="*/ 39 h 52"/>
                      <a:gd name="T72" fmla="*/ 52 w 90"/>
                      <a:gd name="T73" fmla="*/ 39 h 52"/>
                      <a:gd name="T74" fmla="*/ 53 w 90"/>
                      <a:gd name="T75" fmla="*/ 39 h 52"/>
                      <a:gd name="T76" fmla="*/ 53 w 90"/>
                      <a:gd name="T77" fmla="*/ 39 h 52"/>
                      <a:gd name="T78" fmla="*/ 54 w 90"/>
                      <a:gd name="T79" fmla="*/ 39 h 52"/>
                      <a:gd name="T80" fmla="*/ 55 w 90"/>
                      <a:gd name="T81" fmla="*/ 39 h 52"/>
                      <a:gd name="T82" fmla="*/ 56 w 90"/>
                      <a:gd name="T83" fmla="*/ 40 h 52"/>
                      <a:gd name="T84" fmla="*/ 57 w 90"/>
                      <a:gd name="T85" fmla="*/ 40 h 52"/>
                      <a:gd name="T86" fmla="*/ 84 w 90"/>
                      <a:gd name="T87" fmla="*/ 25 h 52"/>
                      <a:gd name="T88" fmla="*/ 49 w 90"/>
                      <a:gd name="T89" fmla="*/ 52 h 52"/>
                      <a:gd name="T90" fmla="*/ 40 w 90"/>
                      <a:gd name="T91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90" h="52">
                        <a:moveTo>
                          <a:pt x="46" y="3"/>
                        </a:moveTo>
                        <a:cubicBezTo>
                          <a:pt x="20" y="18"/>
                          <a:pt x="20" y="18"/>
                          <a:pt x="20" y="18"/>
                        </a:cubicBezTo>
                        <a:cubicBezTo>
                          <a:pt x="20" y="19"/>
                          <a:pt x="20" y="19"/>
                          <a:pt x="20" y="19"/>
                        </a:cubicBezTo>
                        <a:cubicBezTo>
                          <a:pt x="20" y="19"/>
                          <a:pt x="20" y="19"/>
                          <a:pt x="20" y="19"/>
                        </a:cubicBezTo>
                        <a:cubicBezTo>
                          <a:pt x="20" y="19"/>
                          <a:pt x="20" y="19"/>
                          <a:pt x="20" y="19"/>
                        </a:cubicBezTo>
                        <a:cubicBezTo>
                          <a:pt x="20" y="19"/>
                          <a:pt x="20" y="19"/>
                          <a:pt x="20" y="19"/>
                        </a:cubicBezTo>
                        <a:cubicBezTo>
                          <a:pt x="21" y="19"/>
                          <a:pt x="21" y="19"/>
                          <a:pt x="21" y="19"/>
                        </a:cubicBezTo>
                        <a:cubicBezTo>
                          <a:pt x="21" y="19"/>
                          <a:pt x="21" y="19"/>
                          <a:pt x="21" y="19"/>
                        </a:cubicBezTo>
                        <a:cubicBezTo>
                          <a:pt x="21" y="19"/>
                          <a:pt x="21" y="19"/>
                          <a:pt x="21" y="19"/>
                        </a:cubicBezTo>
                        <a:cubicBezTo>
                          <a:pt x="21" y="19"/>
                          <a:pt x="21" y="19"/>
                          <a:pt x="21" y="19"/>
                        </a:cubicBezTo>
                        <a:cubicBezTo>
                          <a:pt x="21" y="20"/>
                          <a:pt x="21" y="20"/>
                          <a:pt x="21" y="20"/>
                        </a:cubicBezTo>
                        <a:cubicBezTo>
                          <a:pt x="21" y="20"/>
                          <a:pt x="21" y="20"/>
                          <a:pt x="21" y="20"/>
                        </a:cubicBezTo>
                        <a:cubicBezTo>
                          <a:pt x="21" y="20"/>
                          <a:pt x="21" y="20"/>
                          <a:pt x="21" y="20"/>
                        </a:cubicBezTo>
                        <a:cubicBezTo>
                          <a:pt x="22" y="20"/>
                          <a:pt x="22" y="20"/>
                          <a:pt x="22" y="20"/>
                        </a:cubicBezTo>
                        <a:cubicBezTo>
                          <a:pt x="22" y="20"/>
                          <a:pt x="22" y="20"/>
                          <a:pt x="22" y="20"/>
                        </a:cubicBezTo>
                        <a:cubicBezTo>
                          <a:pt x="22" y="21"/>
                          <a:pt x="22" y="21"/>
                          <a:pt x="22" y="21"/>
                        </a:cubicBezTo>
                        <a:cubicBezTo>
                          <a:pt x="22" y="21"/>
                          <a:pt x="22" y="21"/>
                          <a:pt x="22" y="21"/>
                        </a:cubicBezTo>
                        <a:cubicBezTo>
                          <a:pt x="23" y="21"/>
                          <a:pt x="23" y="21"/>
                          <a:pt x="23" y="21"/>
                        </a:cubicBezTo>
                        <a:cubicBezTo>
                          <a:pt x="23" y="21"/>
                          <a:pt x="23" y="21"/>
                          <a:pt x="23" y="21"/>
                        </a:cubicBezTo>
                        <a:cubicBezTo>
                          <a:pt x="23" y="21"/>
                          <a:pt x="23" y="21"/>
                          <a:pt x="23" y="21"/>
                        </a:cubicBezTo>
                        <a:cubicBezTo>
                          <a:pt x="23" y="22"/>
                          <a:pt x="23" y="22"/>
                          <a:pt x="23" y="22"/>
                        </a:cubicBezTo>
                        <a:cubicBezTo>
                          <a:pt x="23" y="22"/>
                          <a:pt x="23" y="22"/>
                          <a:pt x="23" y="22"/>
                        </a:cubicBezTo>
                        <a:cubicBezTo>
                          <a:pt x="23" y="22"/>
                          <a:pt x="23" y="22"/>
                          <a:pt x="23" y="22"/>
                        </a:cubicBezTo>
                        <a:cubicBezTo>
                          <a:pt x="23" y="22"/>
                          <a:pt x="23" y="22"/>
                          <a:pt x="23" y="22"/>
                        </a:cubicBezTo>
                        <a:cubicBezTo>
                          <a:pt x="23" y="22"/>
                          <a:pt x="23" y="22"/>
                          <a:pt x="23" y="22"/>
                        </a:cubicBezTo>
                        <a:cubicBezTo>
                          <a:pt x="23" y="22"/>
                          <a:pt x="23" y="22"/>
                          <a:pt x="23" y="22"/>
                        </a:cubicBezTo>
                        <a:cubicBezTo>
                          <a:pt x="23" y="22"/>
                          <a:pt x="23" y="22"/>
                          <a:pt x="23" y="22"/>
                        </a:cubicBezTo>
                        <a:cubicBezTo>
                          <a:pt x="23" y="22"/>
                          <a:pt x="23" y="22"/>
                          <a:pt x="23" y="22"/>
                        </a:cubicBezTo>
                        <a:cubicBezTo>
                          <a:pt x="23" y="23"/>
                          <a:pt x="23" y="23"/>
                          <a:pt x="23" y="23"/>
                        </a:cubicBezTo>
                        <a:cubicBezTo>
                          <a:pt x="23" y="23"/>
                          <a:pt x="23" y="23"/>
                          <a:pt x="23" y="23"/>
                        </a:cubicBezTo>
                        <a:cubicBezTo>
                          <a:pt x="23" y="23"/>
                          <a:pt x="23" y="23"/>
                          <a:pt x="23" y="23"/>
                        </a:cubicBezTo>
                        <a:cubicBezTo>
                          <a:pt x="23" y="23"/>
                          <a:pt x="23" y="23"/>
                          <a:pt x="23" y="23"/>
                        </a:cubicBezTo>
                        <a:cubicBezTo>
                          <a:pt x="23" y="23"/>
                          <a:pt x="23" y="23"/>
                          <a:pt x="23" y="23"/>
                        </a:cubicBezTo>
                        <a:cubicBezTo>
                          <a:pt x="23" y="23"/>
                          <a:pt x="23" y="23"/>
                          <a:pt x="23" y="23"/>
                        </a:cubicBezTo>
                        <a:cubicBezTo>
                          <a:pt x="23" y="23"/>
                          <a:pt x="23" y="23"/>
                          <a:pt x="23" y="23"/>
                        </a:cubicBezTo>
                        <a:cubicBezTo>
                          <a:pt x="23" y="24"/>
                          <a:pt x="23" y="24"/>
                          <a:pt x="23" y="24"/>
                        </a:cubicBezTo>
                        <a:cubicBezTo>
                          <a:pt x="23" y="24"/>
                          <a:pt x="23" y="24"/>
                          <a:pt x="23" y="24"/>
                        </a:cubicBezTo>
                        <a:cubicBezTo>
                          <a:pt x="23" y="24"/>
                          <a:pt x="23" y="24"/>
                          <a:pt x="23" y="24"/>
                        </a:cubicBezTo>
                        <a:cubicBezTo>
                          <a:pt x="23" y="24"/>
                          <a:pt x="23" y="25"/>
                          <a:pt x="23" y="25"/>
                        </a:cubicBezTo>
                        <a:cubicBezTo>
                          <a:pt x="23" y="25"/>
                          <a:pt x="23" y="25"/>
                          <a:pt x="23" y="25"/>
                        </a:cubicBezTo>
                        <a:cubicBezTo>
                          <a:pt x="23" y="25"/>
                          <a:pt x="23" y="25"/>
                          <a:pt x="23" y="25"/>
                        </a:cubicBezTo>
                        <a:cubicBezTo>
                          <a:pt x="22" y="26"/>
                          <a:pt x="21" y="27"/>
                          <a:pt x="20" y="28"/>
                        </a:cubicBezTo>
                        <a:cubicBezTo>
                          <a:pt x="41" y="40"/>
                          <a:pt x="41" y="40"/>
                          <a:pt x="41" y="40"/>
                        </a:cubicBezTo>
                        <a:cubicBezTo>
                          <a:pt x="42" y="40"/>
                          <a:pt x="42" y="40"/>
                          <a:pt x="42" y="40"/>
                        </a:cubicBezTo>
                        <a:cubicBezTo>
                          <a:pt x="42" y="40"/>
                          <a:pt x="42" y="40"/>
                          <a:pt x="42" y="40"/>
                        </a:cubicBezTo>
                        <a:cubicBezTo>
                          <a:pt x="43" y="40"/>
                          <a:pt x="43" y="40"/>
                          <a:pt x="43" y="40"/>
                        </a:cubicBezTo>
                        <a:cubicBezTo>
                          <a:pt x="43" y="40"/>
                          <a:pt x="43" y="40"/>
                          <a:pt x="43" y="40"/>
                        </a:cubicBezTo>
                        <a:cubicBezTo>
                          <a:pt x="43" y="40"/>
                          <a:pt x="43" y="40"/>
                          <a:pt x="43" y="40"/>
                        </a:cubicBezTo>
                        <a:cubicBezTo>
                          <a:pt x="43" y="40"/>
                          <a:pt x="43" y="40"/>
                          <a:pt x="43" y="40"/>
                        </a:cubicBezTo>
                        <a:cubicBezTo>
                          <a:pt x="44" y="39"/>
                          <a:pt x="44" y="39"/>
                          <a:pt x="44" y="39"/>
                        </a:cubicBezTo>
                        <a:cubicBezTo>
                          <a:pt x="44" y="39"/>
                          <a:pt x="44" y="39"/>
                          <a:pt x="44" y="39"/>
                        </a:cubicBezTo>
                        <a:cubicBezTo>
                          <a:pt x="44" y="39"/>
                          <a:pt x="44" y="39"/>
                          <a:pt x="44" y="39"/>
                        </a:cubicBezTo>
                        <a:cubicBezTo>
                          <a:pt x="45" y="39"/>
                          <a:pt x="45" y="39"/>
                          <a:pt x="45" y="39"/>
                        </a:cubicBezTo>
                        <a:cubicBezTo>
                          <a:pt x="45" y="39"/>
                          <a:pt x="45" y="39"/>
                          <a:pt x="45" y="39"/>
                        </a:cubicBezTo>
                        <a:cubicBezTo>
                          <a:pt x="45" y="39"/>
                          <a:pt x="45" y="39"/>
                          <a:pt x="45" y="39"/>
                        </a:cubicBezTo>
                        <a:cubicBezTo>
                          <a:pt x="46" y="39"/>
                          <a:pt x="46" y="39"/>
                          <a:pt x="46" y="39"/>
                        </a:cubicBezTo>
                        <a:cubicBezTo>
                          <a:pt x="46" y="39"/>
                          <a:pt x="46" y="39"/>
                          <a:pt x="46" y="39"/>
                        </a:cubicBezTo>
                        <a:cubicBezTo>
                          <a:pt x="47" y="39"/>
                          <a:pt x="47" y="39"/>
                          <a:pt x="47" y="39"/>
                        </a:cubicBezTo>
                        <a:cubicBezTo>
                          <a:pt x="47" y="39"/>
                          <a:pt x="47" y="39"/>
                          <a:pt x="47" y="39"/>
                        </a:cubicBezTo>
                        <a:cubicBezTo>
                          <a:pt x="47" y="39"/>
                          <a:pt x="47" y="39"/>
                          <a:pt x="47" y="39"/>
                        </a:cubicBezTo>
                        <a:cubicBezTo>
                          <a:pt x="48" y="39"/>
                          <a:pt x="48" y="39"/>
                          <a:pt x="48" y="39"/>
                        </a:cubicBezTo>
                        <a:cubicBezTo>
                          <a:pt x="48" y="39"/>
                          <a:pt x="48" y="39"/>
                          <a:pt x="48" y="39"/>
                        </a:cubicBezTo>
                        <a:cubicBezTo>
                          <a:pt x="48" y="39"/>
                          <a:pt x="48" y="39"/>
                          <a:pt x="48" y="39"/>
                        </a:cubicBezTo>
                        <a:cubicBezTo>
                          <a:pt x="48" y="39"/>
                          <a:pt x="48" y="39"/>
                          <a:pt x="48" y="39"/>
                        </a:cubicBezTo>
                        <a:cubicBezTo>
                          <a:pt x="49" y="39"/>
                          <a:pt x="49" y="39"/>
                          <a:pt x="49" y="39"/>
                        </a:cubicBezTo>
                        <a:cubicBezTo>
                          <a:pt x="49" y="38"/>
                          <a:pt x="49" y="38"/>
                          <a:pt x="49" y="38"/>
                        </a:cubicBezTo>
                        <a:cubicBezTo>
                          <a:pt x="49" y="38"/>
                          <a:pt x="49" y="38"/>
                          <a:pt x="49" y="38"/>
                        </a:cubicBezTo>
                        <a:cubicBezTo>
                          <a:pt x="50" y="38"/>
                          <a:pt x="50" y="38"/>
                          <a:pt x="50" y="38"/>
                        </a:cubicBezTo>
                        <a:cubicBezTo>
                          <a:pt x="50" y="39"/>
                          <a:pt x="50" y="39"/>
                          <a:pt x="50" y="39"/>
                        </a:cubicBezTo>
                        <a:cubicBezTo>
                          <a:pt x="50" y="39"/>
                          <a:pt x="50" y="39"/>
                          <a:pt x="50" y="39"/>
                        </a:cubicBezTo>
                        <a:cubicBezTo>
                          <a:pt x="50" y="39"/>
                          <a:pt x="50" y="39"/>
                          <a:pt x="50" y="39"/>
                        </a:cubicBezTo>
                        <a:cubicBezTo>
                          <a:pt x="51" y="39"/>
                          <a:pt x="51" y="39"/>
                          <a:pt x="51" y="39"/>
                        </a:cubicBezTo>
                        <a:cubicBezTo>
                          <a:pt x="51" y="39"/>
                          <a:pt x="51" y="39"/>
                          <a:pt x="51" y="39"/>
                        </a:cubicBezTo>
                        <a:cubicBezTo>
                          <a:pt x="52" y="39"/>
                          <a:pt x="52" y="39"/>
                          <a:pt x="52" y="39"/>
                        </a:cubicBezTo>
                        <a:cubicBezTo>
                          <a:pt x="52" y="39"/>
                          <a:pt x="52" y="39"/>
                          <a:pt x="52" y="39"/>
                        </a:cubicBezTo>
                        <a:cubicBezTo>
                          <a:pt x="53" y="39"/>
                          <a:pt x="53" y="39"/>
                          <a:pt x="53" y="39"/>
                        </a:cubicBezTo>
                        <a:cubicBezTo>
                          <a:pt x="53" y="39"/>
                          <a:pt x="53" y="39"/>
                          <a:pt x="53" y="39"/>
                        </a:cubicBezTo>
                        <a:cubicBezTo>
                          <a:pt x="53" y="39"/>
                          <a:pt x="53" y="39"/>
                          <a:pt x="53" y="39"/>
                        </a:cubicBezTo>
                        <a:cubicBezTo>
                          <a:pt x="54" y="39"/>
                          <a:pt x="54" y="39"/>
                          <a:pt x="54" y="39"/>
                        </a:cubicBezTo>
                        <a:cubicBezTo>
                          <a:pt x="54" y="39"/>
                          <a:pt x="54" y="39"/>
                          <a:pt x="54" y="39"/>
                        </a:cubicBezTo>
                        <a:cubicBezTo>
                          <a:pt x="55" y="39"/>
                          <a:pt x="55" y="39"/>
                          <a:pt x="55" y="39"/>
                        </a:cubicBezTo>
                        <a:cubicBezTo>
                          <a:pt x="55" y="39"/>
                          <a:pt x="55" y="39"/>
                          <a:pt x="55" y="39"/>
                        </a:cubicBezTo>
                        <a:cubicBezTo>
                          <a:pt x="56" y="40"/>
                          <a:pt x="56" y="40"/>
                          <a:pt x="56" y="40"/>
                        </a:cubicBezTo>
                        <a:cubicBezTo>
                          <a:pt x="56" y="40"/>
                          <a:pt x="56" y="40"/>
                          <a:pt x="56" y="40"/>
                        </a:cubicBezTo>
                        <a:cubicBezTo>
                          <a:pt x="57" y="40"/>
                          <a:pt x="57" y="40"/>
                          <a:pt x="57" y="40"/>
                        </a:cubicBezTo>
                        <a:cubicBezTo>
                          <a:pt x="57" y="40"/>
                          <a:pt x="57" y="40"/>
                          <a:pt x="57" y="40"/>
                        </a:cubicBezTo>
                        <a:cubicBezTo>
                          <a:pt x="58" y="40"/>
                          <a:pt x="58" y="40"/>
                          <a:pt x="58" y="40"/>
                        </a:cubicBezTo>
                        <a:cubicBezTo>
                          <a:pt x="84" y="25"/>
                          <a:pt x="84" y="25"/>
                          <a:pt x="84" y="25"/>
                        </a:cubicBezTo>
                        <a:cubicBezTo>
                          <a:pt x="90" y="29"/>
                          <a:pt x="90" y="29"/>
                          <a:pt x="90" y="29"/>
                        </a:cubicBezTo>
                        <a:cubicBezTo>
                          <a:pt x="49" y="52"/>
                          <a:pt x="49" y="52"/>
                          <a:pt x="49" y="52"/>
                        </a:cubicBezTo>
                        <a:cubicBezTo>
                          <a:pt x="0" y="23"/>
                          <a:pt x="0" y="23"/>
                          <a:pt x="0" y="23"/>
                        </a:cubicBezTo>
                        <a:cubicBezTo>
                          <a:pt x="40" y="0"/>
                          <a:pt x="40" y="0"/>
                          <a:pt x="40" y="0"/>
                        </a:cubicBezTo>
                        <a:lnTo>
                          <a:pt x="46" y="3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58" name="Freeform 4319">
                    <a:extLst>
                      <a:ext uri="{FF2B5EF4-FFF2-40B4-BE49-F238E27FC236}">
                        <a16:creationId xmlns:a16="http://schemas.microsoft.com/office/drawing/2014/main" id="{8C7CC66B-3A53-42D5-9D81-2DE8947467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6" y="3463"/>
                    <a:ext cx="63" cy="58"/>
                  </a:xfrm>
                  <a:custGeom>
                    <a:avLst/>
                    <a:gdLst>
                      <a:gd name="T0" fmla="*/ 0 w 63"/>
                      <a:gd name="T1" fmla="*/ 36 h 58"/>
                      <a:gd name="T2" fmla="*/ 63 w 63"/>
                      <a:gd name="T3" fmla="*/ 0 h 58"/>
                      <a:gd name="T4" fmla="*/ 63 w 63"/>
                      <a:gd name="T5" fmla="*/ 20 h 58"/>
                      <a:gd name="T6" fmla="*/ 0 w 63"/>
                      <a:gd name="T7" fmla="*/ 58 h 58"/>
                      <a:gd name="T8" fmla="*/ 0 w 63"/>
                      <a:gd name="T9" fmla="*/ 36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3" h="58">
                        <a:moveTo>
                          <a:pt x="0" y="36"/>
                        </a:moveTo>
                        <a:lnTo>
                          <a:pt x="63" y="0"/>
                        </a:lnTo>
                        <a:lnTo>
                          <a:pt x="63" y="20"/>
                        </a:lnTo>
                        <a:lnTo>
                          <a:pt x="0" y="58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59" name="Rectangle 4320">
                    <a:extLst>
                      <a:ext uri="{FF2B5EF4-FFF2-40B4-BE49-F238E27FC236}">
                        <a16:creationId xmlns:a16="http://schemas.microsoft.com/office/drawing/2014/main" id="{CA1DAC33-3D0D-4ACB-A80E-56C0801716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3" y="3371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60" name="Freeform 4321">
                    <a:extLst>
                      <a:ext uri="{FF2B5EF4-FFF2-40B4-BE49-F238E27FC236}">
                        <a16:creationId xmlns:a16="http://schemas.microsoft.com/office/drawing/2014/main" id="{B6FC21D4-D739-4207-867E-DE27AEE8CD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3" y="336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61" name="Rectangle 4322">
                    <a:extLst>
                      <a:ext uri="{FF2B5EF4-FFF2-40B4-BE49-F238E27FC236}">
                        <a16:creationId xmlns:a16="http://schemas.microsoft.com/office/drawing/2014/main" id="{FE3AB393-00F8-4056-A9AC-11B2494DF5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3" y="3369"/>
                    <a:ext cx="1" cy="2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62" name="Rectangle 4323">
                    <a:extLst>
                      <a:ext uri="{FF2B5EF4-FFF2-40B4-BE49-F238E27FC236}">
                        <a16:creationId xmlns:a16="http://schemas.microsoft.com/office/drawing/2014/main" id="{5D6AD859-BF36-41BE-95BD-8C1809640E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3" y="3369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63" name="Freeform 4324">
                    <a:extLst>
                      <a:ext uri="{FF2B5EF4-FFF2-40B4-BE49-F238E27FC236}">
                        <a16:creationId xmlns:a16="http://schemas.microsoft.com/office/drawing/2014/main" id="{5BBCB869-C034-4635-BCF2-3079A6C77A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5" y="3371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64" name="Rectangle 4325">
                    <a:extLst>
                      <a:ext uri="{FF2B5EF4-FFF2-40B4-BE49-F238E27FC236}">
                        <a16:creationId xmlns:a16="http://schemas.microsoft.com/office/drawing/2014/main" id="{30DF30AA-278C-4356-BD15-CD78031F4A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3" y="3371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65" name="Rectangle 4326">
                    <a:extLst>
                      <a:ext uri="{FF2B5EF4-FFF2-40B4-BE49-F238E27FC236}">
                        <a16:creationId xmlns:a16="http://schemas.microsoft.com/office/drawing/2014/main" id="{775E43FF-D8E1-498D-986E-ADABAE82A65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2" y="3368"/>
                    <a:ext cx="2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66" name="Rectangle 4327">
                    <a:extLst>
                      <a:ext uri="{FF2B5EF4-FFF2-40B4-BE49-F238E27FC236}">
                        <a16:creationId xmlns:a16="http://schemas.microsoft.com/office/drawing/2014/main" id="{73F8B477-A969-498E-916E-1D89B68AFE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0" y="3368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67" name="Freeform 4328">
                    <a:extLst>
                      <a:ext uri="{FF2B5EF4-FFF2-40B4-BE49-F238E27FC236}">
                        <a16:creationId xmlns:a16="http://schemas.microsoft.com/office/drawing/2014/main" id="{536301C3-5BFA-4559-B59E-87F18C3649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2" y="3368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0 h 1"/>
                      <a:gd name="T3" fmla="*/ 0 h 1"/>
                      <a:gd name="T4" fmla="*/ 1 h 1"/>
                      <a:gd name="T5" fmla="*/ 0 h 1"/>
                      <a:gd name="T6" fmla="*/ 0 h 1"/>
                      <a:gd name="T7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  <a:cxn ang="0">
                        <a:pos x="0" y="T7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68" name="Freeform 4329">
                    <a:extLst>
                      <a:ext uri="{FF2B5EF4-FFF2-40B4-BE49-F238E27FC236}">
                        <a16:creationId xmlns:a16="http://schemas.microsoft.com/office/drawing/2014/main" id="{17262126-96DA-45D4-B947-7A012AD8D1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2" y="336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69" name="Rectangle 4330">
                    <a:extLst>
                      <a:ext uri="{FF2B5EF4-FFF2-40B4-BE49-F238E27FC236}">
                        <a16:creationId xmlns:a16="http://schemas.microsoft.com/office/drawing/2014/main" id="{E87208A2-25DD-406F-8CDE-B067A6D6D8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7" y="3366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70" name="Rectangle 4331">
                    <a:extLst>
                      <a:ext uri="{FF2B5EF4-FFF2-40B4-BE49-F238E27FC236}">
                        <a16:creationId xmlns:a16="http://schemas.microsoft.com/office/drawing/2014/main" id="{02EED4E9-29B9-47A3-BC7A-07BB6AE3503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9" y="3366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71" name="Freeform 4332">
                    <a:extLst>
                      <a:ext uri="{FF2B5EF4-FFF2-40B4-BE49-F238E27FC236}">
                        <a16:creationId xmlns:a16="http://schemas.microsoft.com/office/drawing/2014/main" id="{0AED0CA9-4DFB-4829-986C-F1E09C3A74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6" y="3365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72" name="Rectangle 4333">
                    <a:extLst>
                      <a:ext uri="{FF2B5EF4-FFF2-40B4-BE49-F238E27FC236}">
                        <a16:creationId xmlns:a16="http://schemas.microsoft.com/office/drawing/2014/main" id="{FE9C3E3F-C0AA-4E98-AAF6-4032FA23A4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6" y="3365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73" name="Freeform 4334">
                    <a:extLst>
                      <a:ext uri="{FF2B5EF4-FFF2-40B4-BE49-F238E27FC236}">
                        <a16:creationId xmlns:a16="http://schemas.microsoft.com/office/drawing/2014/main" id="{4C85AE01-DA68-456A-8381-928BBAF8D8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6" y="3365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74" name="Freeform 4335">
                    <a:extLst>
                      <a:ext uri="{FF2B5EF4-FFF2-40B4-BE49-F238E27FC236}">
                        <a16:creationId xmlns:a16="http://schemas.microsoft.com/office/drawing/2014/main" id="{4D0FEDC4-471D-4531-B71D-71FD0EBAA7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4" y="3365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75" name="Rectangle 4336">
                    <a:extLst>
                      <a:ext uri="{FF2B5EF4-FFF2-40B4-BE49-F238E27FC236}">
                        <a16:creationId xmlns:a16="http://schemas.microsoft.com/office/drawing/2014/main" id="{AED67624-390B-4A34-833D-30456F998F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2" y="3365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76" name="Rectangle 4337">
                    <a:extLst>
                      <a:ext uri="{FF2B5EF4-FFF2-40B4-BE49-F238E27FC236}">
                        <a16:creationId xmlns:a16="http://schemas.microsoft.com/office/drawing/2014/main" id="{6801AB50-0C92-43FF-9847-52A716AE30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2" y="3365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77" name="Freeform 4338">
                    <a:extLst>
                      <a:ext uri="{FF2B5EF4-FFF2-40B4-BE49-F238E27FC236}">
                        <a16:creationId xmlns:a16="http://schemas.microsoft.com/office/drawing/2014/main" id="{344C4992-3431-49C6-9332-DEA069A964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1" y="3365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78" name="Rectangle 4339">
                    <a:extLst>
                      <a:ext uri="{FF2B5EF4-FFF2-40B4-BE49-F238E27FC236}">
                        <a16:creationId xmlns:a16="http://schemas.microsoft.com/office/drawing/2014/main" id="{21A88079-BCB9-4D27-97B7-A035D82BC5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09" y="3365"/>
                    <a:ext cx="1" cy="1"/>
                  </a:xfrm>
                  <a:prstGeom prst="rect">
                    <a:avLst/>
                  </a:pr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79" name="Rectangle 4340">
                    <a:extLst>
                      <a:ext uri="{FF2B5EF4-FFF2-40B4-BE49-F238E27FC236}">
                        <a16:creationId xmlns:a16="http://schemas.microsoft.com/office/drawing/2014/main" id="{CE87A808-B0FF-4AFC-BBDB-E2884C4FA2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08" y="3365"/>
                    <a:ext cx="2" cy="1"/>
                  </a:xfrm>
                  <a:prstGeom prst="rect">
                    <a:avLst/>
                  </a:pr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80" name="Freeform 4341">
                    <a:extLst>
                      <a:ext uri="{FF2B5EF4-FFF2-40B4-BE49-F238E27FC236}">
                        <a16:creationId xmlns:a16="http://schemas.microsoft.com/office/drawing/2014/main" id="{CE7BE738-39D4-4F52-A273-275853A5B2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06" y="3365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81" name="Rectangle 4342">
                    <a:extLst>
                      <a:ext uri="{FF2B5EF4-FFF2-40B4-BE49-F238E27FC236}">
                        <a16:creationId xmlns:a16="http://schemas.microsoft.com/office/drawing/2014/main" id="{C3445F4C-3B66-477B-92BD-DB47A86517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05" y="3365"/>
                    <a:ext cx="1" cy="1"/>
                  </a:xfrm>
                  <a:prstGeom prst="rect">
                    <a:avLst/>
                  </a:pr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82" name="Freeform 4343">
                    <a:extLst>
                      <a:ext uri="{FF2B5EF4-FFF2-40B4-BE49-F238E27FC236}">
                        <a16:creationId xmlns:a16="http://schemas.microsoft.com/office/drawing/2014/main" id="{F6FE23D9-B26C-4316-8C6B-A7B995E98A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03" y="336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83" name="Rectangle 4344">
                    <a:extLst>
                      <a:ext uri="{FF2B5EF4-FFF2-40B4-BE49-F238E27FC236}">
                        <a16:creationId xmlns:a16="http://schemas.microsoft.com/office/drawing/2014/main" id="{246C7E9E-3D67-46B9-82FF-F8CD5C9E92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4" y="3376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84" name="Rectangle 4345">
                    <a:extLst>
                      <a:ext uri="{FF2B5EF4-FFF2-40B4-BE49-F238E27FC236}">
                        <a16:creationId xmlns:a16="http://schemas.microsoft.com/office/drawing/2014/main" id="{2FE3C818-467C-48F8-95FC-629D807CDF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4" y="3377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85" name="Freeform 4346">
                    <a:extLst>
                      <a:ext uri="{FF2B5EF4-FFF2-40B4-BE49-F238E27FC236}">
                        <a16:creationId xmlns:a16="http://schemas.microsoft.com/office/drawing/2014/main" id="{0F6F6035-7311-492C-8D4E-C0DF47613A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74" y="337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86" name="Rectangle 4347">
                    <a:extLst>
                      <a:ext uri="{FF2B5EF4-FFF2-40B4-BE49-F238E27FC236}">
                        <a16:creationId xmlns:a16="http://schemas.microsoft.com/office/drawing/2014/main" id="{756C677C-F3E9-48B0-AC40-4030B2D240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2" y="3374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87" name="Freeform 4348">
                    <a:extLst>
                      <a:ext uri="{FF2B5EF4-FFF2-40B4-BE49-F238E27FC236}">
                        <a16:creationId xmlns:a16="http://schemas.microsoft.com/office/drawing/2014/main" id="{53962E79-5C41-49EA-999D-484EB56129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95" y="3368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88" name="Rectangle 4349">
                    <a:extLst>
                      <a:ext uri="{FF2B5EF4-FFF2-40B4-BE49-F238E27FC236}">
                        <a16:creationId xmlns:a16="http://schemas.microsoft.com/office/drawing/2014/main" id="{C2ECECF9-48CB-4D18-AC84-C31BE17F1C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0" y="3371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89" name="Rectangle 4350">
                    <a:extLst>
                      <a:ext uri="{FF2B5EF4-FFF2-40B4-BE49-F238E27FC236}">
                        <a16:creationId xmlns:a16="http://schemas.microsoft.com/office/drawing/2014/main" id="{FC7C6753-2441-4758-BC92-3A89489AB4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0" y="3371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90" name="Rectangle 4351">
                    <a:extLst>
                      <a:ext uri="{FF2B5EF4-FFF2-40B4-BE49-F238E27FC236}">
                        <a16:creationId xmlns:a16="http://schemas.microsoft.com/office/drawing/2014/main" id="{68269940-6F3C-4521-B346-CDFB7B51E5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69" y="3371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91" name="Freeform 4352">
                    <a:extLst>
                      <a:ext uri="{FF2B5EF4-FFF2-40B4-BE49-F238E27FC236}">
                        <a16:creationId xmlns:a16="http://schemas.microsoft.com/office/drawing/2014/main" id="{FFF23283-FD94-41FE-8383-AA33CC668B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69" y="3369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2 w 2"/>
                      <a:gd name="T3" fmla="*/ 0 w 2"/>
                      <a:gd name="T4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92" name="Freeform 4353">
                    <a:extLst>
                      <a:ext uri="{FF2B5EF4-FFF2-40B4-BE49-F238E27FC236}">
                        <a16:creationId xmlns:a16="http://schemas.microsoft.com/office/drawing/2014/main" id="{F0547C4F-882B-44FA-8E90-D603D639BC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70" y="3371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93" name="Rectangle 4354">
                    <a:extLst>
                      <a:ext uri="{FF2B5EF4-FFF2-40B4-BE49-F238E27FC236}">
                        <a16:creationId xmlns:a16="http://schemas.microsoft.com/office/drawing/2014/main" id="{878CA416-E792-444D-B86E-05C46120FA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69" y="3369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94" name="Freeform 4355">
                    <a:extLst>
                      <a:ext uri="{FF2B5EF4-FFF2-40B4-BE49-F238E27FC236}">
                        <a16:creationId xmlns:a16="http://schemas.microsoft.com/office/drawing/2014/main" id="{1E68CA0D-5CF8-4739-938F-E1B9AEF4CB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72" y="3373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95" name="Rectangle 4356">
                    <a:extLst>
                      <a:ext uri="{FF2B5EF4-FFF2-40B4-BE49-F238E27FC236}">
                        <a16:creationId xmlns:a16="http://schemas.microsoft.com/office/drawing/2014/main" id="{CCF9268E-3F54-485F-87D4-AE966B2FC7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2" y="3374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96" name="Freeform 4357">
                    <a:extLst>
                      <a:ext uri="{FF2B5EF4-FFF2-40B4-BE49-F238E27FC236}">
                        <a16:creationId xmlns:a16="http://schemas.microsoft.com/office/drawing/2014/main" id="{6D806C8C-B756-43DF-A9F2-F968E8013D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72" y="337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97" name="Rectangle 4358">
                    <a:extLst>
                      <a:ext uri="{FF2B5EF4-FFF2-40B4-BE49-F238E27FC236}">
                        <a16:creationId xmlns:a16="http://schemas.microsoft.com/office/drawing/2014/main" id="{AB20D2BB-8F0C-49CE-BCAD-40D596FC6FF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2" y="3373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98" name="Freeform 4359">
                    <a:extLst>
                      <a:ext uri="{FF2B5EF4-FFF2-40B4-BE49-F238E27FC236}">
                        <a16:creationId xmlns:a16="http://schemas.microsoft.com/office/drawing/2014/main" id="{C65142BA-FD6A-40AD-ADBB-0F7BF2097E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72" y="3373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799" name="Rectangle 4360">
                    <a:extLst>
                      <a:ext uri="{FF2B5EF4-FFF2-40B4-BE49-F238E27FC236}">
                        <a16:creationId xmlns:a16="http://schemas.microsoft.com/office/drawing/2014/main" id="{D224A1FF-AC1A-4E99-B6E0-1B400DD803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2" y="3374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00" name="Rectangle 4361">
                    <a:extLst>
                      <a:ext uri="{FF2B5EF4-FFF2-40B4-BE49-F238E27FC236}">
                        <a16:creationId xmlns:a16="http://schemas.microsoft.com/office/drawing/2014/main" id="{A573CAEE-CDF2-4EFD-90CB-62F2C7E360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4" y="3376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01" name="Rectangle 4362">
                    <a:extLst>
                      <a:ext uri="{FF2B5EF4-FFF2-40B4-BE49-F238E27FC236}">
                        <a16:creationId xmlns:a16="http://schemas.microsoft.com/office/drawing/2014/main" id="{75025239-6004-4C83-ADCB-469F535917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4" y="3376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02" name="Rectangle 4363">
                    <a:extLst>
                      <a:ext uri="{FF2B5EF4-FFF2-40B4-BE49-F238E27FC236}">
                        <a16:creationId xmlns:a16="http://schemas.microsoft.com/office/drawing/2014/main" id="{472683F8-C55D-4798-9138-1181FFB1395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7" y="3384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03" name="Freeform 4364">
                    <a:extLst>
                      <a:ext uri="{FF2B5EF4-FFF2-40B4-BE49-F238E27FC236}">
                        <a16:creationId xmlns:a16="http://schemas.microsoft.com/office/drawing/2014/main" id="{E7E25DF3-9EC2-4B82-8925-073319398E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51" y="3382"/>
                    <a:ext cx="1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1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04" name="Freeform 4365">
                    <a:extLst>
                      <a:ext uri="{FF2B5EF4-FFF2-40B4-BE49-F238E27FC236}">
                        <a16:creationId xmlns:a16="http://schemas.microsoft.com/office/drawing/2014/main" id="{0E62F656-2C88-4A32-B3D7-4C3AFB7FA6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50" y="3384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05" name="Line 4366">
                    <a:extLst>
                      <a:ext uri="{FF2B5EF4-FFF2-40B4-BE49-F238E27FC236}">
                        <a16:creationId xmlns:a16="http://schemas.microsoft.com/office/drawing/2014/main" id="{B181EBD1-9C6B-427A-9638-ABAD5E4ECEA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67" y="3374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06" name="Line 4367">
                    <a:extLst>
                      <a:ext uri="{FF2B5EF4-FFF2-40B4-BE49-F238E27FC236}">
                        <a16:creationId xmlns:a16="http://schemas.microsoft.com/office/drawing/2014/main" id="{8EA47F21-B631-4BCA-BC74-0C64DF3BA39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67" y="3374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07" name="Freeform 4368">
                    <a:extLst>
                      <a:ext uri="{FF2B5EF4-FFF2-40B4-BE49-F238E27FC236}">
                        <a16:creationId xmlns:a16="http://schemas.microsoft.com/office/drawing/2014/main" id="{6FF8F808-AAAB-4DDC-BCB8-BED1D1C0C9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8" y="338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08" name="Rectangle 4369">
                    <a:extLst>
                      <a:ext uri="{FF2B5EF4-FFF2-40B4-BE49-F238E27FC236}">
                        <a16:creationId xmlns:a16="http://schemas.microsoft.com/office/drawing/2014/main" id="{CACD273D-29E8-46E9-A2D0-CFC0B68878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3" y="337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09" name="Rectangle 4370">
                    <a:extLst>
                      <a:ext uri="{FF2B5EF4-FFF2-40B4-BE49-F238E27FC236}">
                        <a16:creationId xmlns:a16="http://schemas.microsoft.com/office/drawing/2014/main" id="{B2884E7F-9F11-474B-BDF0-809C11FB2A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5" y="3371"/>
                    <a:ext cx="2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10" name="Rectangle 4371">
                    <a:extLst>
                      <a:ext uri="{FF2B5EF4-FFF2-40B4-BE49-F238E27FC236}">
                        <a16:creationId xmlns:a16="http://schemas.microsoft.com/office/drawing/2014/main" id="{0D3CC13D-69A5-4846-9C2C-F001C74505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3" y="336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11" name="Freeform 4372">
                    <a:extLst>
                      <a:ext uri="{FF2B5EF4-FFF2-40B4-BE49-F238E27FC236}">
                        <a16:creationId xmlns:a16="http://schemas.microsoft.com/office/drawing/2014/main" id="{EFF95504-C62B-4929-93E6-3B9E079EF8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3" y="3369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12" name="Rectangle 4373">
                    <a:extLst>
                      <a:ext uri="{FF2B5EF4-FFF2-40B4-BE49-F238E27FC236}">
                        <a16:creationId xmlns:a16="http://schemas.microsoft.com/office/drawing/2014/main" id="{75C8885B-49B7-4548-8434-F41AFE689D4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3" y="336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13" name="Rectangle 4374">
                    <a:extLst>
                      <a:ext uri="{FF2B5EF4-FFF2-40B4-BE49-F238E27FC236}">
                        <a16:creationId xmlns:a16="http://schemas.microsoft.com/office/drawing/2014/main" id="{C50767A2-A417-414E-830A-1FB00FE51E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3" y="337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14" name="Freeform 4375">
                    <a:extLst>
                      <a:ext uri="{FF2B5EF4-FFF2-40B4-BE49-F238E27FC236}">
                        <a16:creationId xmlns:a16="http://schemas.microsoft.com/office/drawing/2014/main" id="{802356FD-8B0A-4657-90DA-FAF5A30B9E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2" y="336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15" name="Rectangle 4376">
                    <a:extLst>
                      <a:ext uri="{FF2B5EF4-FFF2-40B4-BE49-F238E27FC236}">
                        <a16:creationId xmlns:a16="http://schemas.microsoft.com/office/drawing/2014/main" id="{63A808D9-CE14-4221-99DB-7B48E4EBD6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0" y="3368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16" name="Rectangle 4377">
                    <a:extLst>
                      <a:ext uri="{FF2B5EF4-FFF2-40B4-BE49-F238E27FC236}">
                        <a16:creationId xmlns:a16="http://schemas.microsoft.com/office/drawing/2014/main" id="{A44AC644-061E-43F4-AE22-6AF9CE844F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2" y="3368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17" name="Rectangle 4378">
                    <a:extLst>
                      <a:ext uri="{FF2B5EF4-FFF2-40B4-BE49-F238E27FC236}">
                        <a16:creationId xmlns:a16="http://schemas.microsoft.com/office/drawing/2014/main" id="{D12B13F5-2726-46D7-8A69-323810B423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2" y="336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18" name="Freeform 4379">
                    <a:extLst>
                      <a:ext uri="{FF2B5EF4-FFF2-40B4-BE49-F238E27FC236}">
                        <a16:creationId xmlns:a16="http://schemas.microsoft.com/office/drawing/2014/main" id="{376D94B7-FDFB-43CB-BD25-248A69B2D1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0" y="3366"/>
                    <a:ext cx="1" cy="2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0 w 1"/>
                      <a:gd name="T3" fmla="*/ 2 h 2"/>
                      <a:gd name="T4" fmla="*/ 0 w 1"/>
                      <a:gd name="T5" fmla="*/ 2 h 2"/>
                      <a:gd name="T6" fmla="*/ 1 w 1"/>
                      <a:gd name="T7" fmla="*/ 0 h 2"/>
                      <a:gd name="T8" fmla="*/ 0 w 1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1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19" name="Freeform 4380">
                    <a:extLst>
                      <a:ext uri="{FF2B5EF4-FFF2-40B4-BE49-F238E27FC236}">
                        <a16:creationId xmlns:a16="http://schemas.microsoft.com/office/drawing/2014/main" id="{C0D3CA56-07AC-4E17-A416-90704C18AB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9" y="3366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20" name="Rectangle 4381">
                    <a:extLst>
                      <a:ext uri="{FF2B5EF4-FFF2-40B4-BE49-F238E27FC236}">
                        <a16:creationId xmlns:a16="http://schemas.microsoft.com/office/drawing/2014/main" id="{030ED077-DB22-451F-A53E-59A5912164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7" y="3366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21" name="Rectangle 4382">
                    <a:extLst>
                      <a:ext uri="{FF2B5EF4-FFF2-40B4-BE49-F238E27FC236}">
                        <a16:creationId xmlns:a16="http://schemas.microsoft.com/office/drawing/2014/main" id="{8382F0C6-CA51-4AED-AEB9-D13FF39A4D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7" y="3366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22" name="Rectangle 4383">
                    <a:extLst>
                      <a:ext uri="{FF2B5EF4-FFF2-40B4-BE49-F238E27FC236}">
                        <a16:creationId xmlns:a16="http://schemas.microsoft.com/office/drawing/2014/main" id="{C3DFCE05-9BC8-47B4-A215-0C73209AFF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6" y="3365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23" name="Rectangle 4384">
                    <a:extLst>
                      <a:ext uri="{FF2B5EF4-FFF2-40B4-BE49-F238E27FC236}">
                        <a16:creationId xmlns:a16="http://schemas.microsoft.com/office/drawing/2014/main" id="{153E7B71-2284-4531-AE86-24175E45A4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6" y="3365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24" name="Rectangle 4385">
                    <a:extLst>
                      <a:ext uri="{FF2B5EF4-FFF2-40B4-BE49-F238E27FC236}">
                        <a16:creationId xmlns:a16="http://schemas.microsoft.com/office/drawing/2014/main" id="{4BC0846A-0C8E-4578-939A-0DEEB20A4B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4" y="3365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25" name="Rectangle 4386">
                    <a:extLst>
                      <a:ext uri="{FF2B5EF4-FFF2-40B4-BE49-F238E27FC236}">
                        <a16:creationId xmlns:a16="http://schemas.microsoft.com/office/drawing/2014/main" id="{E774DD2D-D663-408C-8A00-E8E362CF13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4" y="3365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26" name="Rectangle 4387">
                    <a:extLst>
                      <a:ext uri="{FF2B5EF4-FFF2-40B4-BE49-F238E27FC236}">
                        <a16:creationId xmlns:a16="http://schemas.microsoft.com/office/drawing/2014/main" id="{2A5FB6E8-9AE4-40D3-A206-A30A0E740B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2" y="3365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27" name="Rectangle 4388">
                    <a:extLst>
                      <a:ext uri="{FF2B5EF4-FFF2-40B4-BE49-F238E27FC236}">
                        <a16:creationId xmlns:a16="http://schemas.microsoft.com/office/drawing/2014/main" id="{9E441E0A-D556-4F78-AD90-10721B5B0A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2" y="3365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28" name="Rectangle 4389">
                    <a:extLst>
                      <a:ext uri="{FF2B5EF4-FFF2-40B4-BE49-F238E27FC236}">
                        <a16:creationId xmlns:a16="http://schemas.microsoft.com/office/drawing/2014/main" id="{615FAC34-469D-4923-8049-42F000CBC1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1" y="3365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29" name="Rectangle 4390">
                    <a:extLst>
                      <a:ext uri="{FF2B5EF4-FFF2-40B4-BE49-F238E27FC236}">
                        <a16:creationId xmlns:a16="http://schemas.microsoft.com/office/drawing/2014/main" id="{29DFD722-02A4-47E7-9F15-7CE1C3299C4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1" y="3365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30" name="Rectangle 4391">
                    <a:extLst>
                      <a:ext uri="{FF2B5EF4-FFF2-40B4-BE49-F238E27FC236}">
                        <a16:creationId xmlns:a16="http://schemas.microsoft.com/office/drawing/2014/main" id="{15672AE2-3D5D-4926-8E06-F22726FC7B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09" y="3365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31" name="Rectangle 4392">
                    <a:extLst>
                      <a:ext uri="{FF2B5EF4-FFF2-40B4-BE49-F238E27FC236}">
                        <a16:creationId xmlns:a16="http://schemas.microsoft.com/office/drawing/2014/main" id="{37749F5F-7F17-4177-AEE8-492EA7B6DB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08" y="3365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32" name="Rectangle 4393">
                    <a:extLst>
                      <a:ext uri="{FF2B5EF4-FFF2-40B4-BE49-F238E27FC236}">
                        <a16:creationId xmlns:a16="http://schemas.microsoft.com/office/drawing/2014/main" id="{C612196E-948E-4E6C-90DA-A291515F11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09" y="3365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33" name="Rectangle 4394">
                    <a:extLst>
                      <a:ext uri="{FF2B5EF4-FFF2-40B4-BE49-F238E27FC236}">
                        <a16:creationId xmlns:a16="http://schemas.microsoft.com/office/drawing/2014/main" id="{F75749DA-A172-4EBF-9DCF-E64B4333618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08" y="3365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34" name="Rectangle 4395">
                    <a:extLst>
                      <a:ext uri="{FF2B5EF4-FFF2-40B4-BE49-F238E27FC236}">
                        <a16:creationId xmlns:a16="http://schemas.microsoft.com/office/drawing/2014/main" id="{3F76E732-F59D-42A7-9F41-6EB78C8F3A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06" y="3365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35" name="Rectangle 4396">
                    <a:extLst>
                      <a:ext uri="{FF2B5EF4-FFF2-40B4-BE49-F238E27FC236}">
                        <a16:creationId xmlns:a16="http://schemas.microsoft.com/office/drawing/2014/main" id="{9196C6DE-F430-4851-9EC6-D75BF976F7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05" y="3365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36" name="Freeform 4397">
                    <a:extLst>
                      <a:ext uri="{FF2B5EF4-FFF2-40B4-BE49-F238E27FC236}">
                        <a16:creationId xmlns:a16="http://schemas.microsoft.com/office/drawing/2014/main" id="{195FFEFD-ABA0-45EE-8713-2F32A3D142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05" y="3365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37" name="Rectangle 4398">
                    <a:extLst>
                      <a:ext uri="{FF2B5EF4-FFF2-40B4-BE49-F238E27FC236}">
                        <a16:creationId xmlns:a16="http://schemas.microsoft.com/office/drawing/2014/main" id="{E32829C4-4AC4-45D6-8DDA-7B856B853C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06" y="3365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38" name="Rectangle 4399">
                    <a:extLst>
                      <a:ext uri="{FF2B5EF4-FFF2-40B4-BE49-F238E27FC236}">
                        <a16:creationId xmlns:a16="http://schemas.microsoft.com/office/drawing/2014/main" id="{026DE0EB-07C3-4CA6-AB2A-4B123EA99F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03" y="3365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39" name="Rectangle 4400">
                    <a:extLst>
                      <a:ext uri="{FF2B5EF4-FFF2-40B4-BE49-F238E27FC236}">
                        <a16:creationId xmlns:a16="http://schemas.microsoft.com/office/drawing/2014/main" id="{C191FAF9-8A04-46E9-B2F0-E8BBDBBDE9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0" y="337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40" name="Line 4401">
                    <a:extLst>
                      <a:ext uri="{FF2B5EF4-FFF2-40B4-BE49-F238E27FC236}">
                        <a16:creationId xmlns:a16="http://schemas.microsoft.com/office/drawing/2014/main" id="{1DC02538-59CC-4C0F-8573-29B492C7058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467" y="3385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41" name="Line 4402">
                    <a:extLst>
                      <a:ext uri="{FF2B5EF4-FFF2-40B4-BE49-F238E27FC236}">
                        <a16:creationId xmlns:a16="http://schemas.microsoft.com/office/drawing/2014/main" id="{2ECB999E-BAB9-42BC-82B7-DC18113FC80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467" y="3385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42" name="Freeform 4403">
                    <a:extLst>
                      <a:ext uri="{FF2B5EF4-FFF2-40B4-BE49-F238E27FC236}">
                        <a16:creationId xmlns:a16="http://schemas.microsoft.com/office/drawing/2014/main" id="{C3D4B337-1D04-490B-B296-39209B4AB2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74" y="3376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43" name="Freeform 4404">
                    <a:extLst>
                      <a:ext uri="{FF2B5EF4-FFF2-40B4-BE49-F238E27FC236}">
                        <a16:creationId xmlns:a16="http://schemas.microsoft.com/office/drawing/2014/main" id="{99F0CB71-EA4A-4E9A-922F-755BA21A79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74" y="3374"/>
                    <a:ext cx="2" cy="2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2 w 2"/>
                      <a:gd name="T3" fmla="*/ 0 h 2"/>
                      <a:gd name="T4" fmla="*/ 0 w 2"/>
                      <a:gd name="T5" fmla="*/ 2 h 2"/>
                      <a:gd name="T6" fmla="*/ 0 w 2"/>
                      <a:gd name="T7" fmla="*/ 2 h 2"/>
                      <a:gd name="T8" fmla="*/ 2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44" name="Rectangle 4405">
                    <a:extLst>
                      <a:ext uri="{FF2B5EF4-FFF2-40B4-BE49-F238E27FC236}">
                        <a16:creationId xmlns:a16="http://schemas.microsoft.com/office/drawing/2014/main" id="{4652F90C-46E7-4BB3-8BDA-AA23263D2E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4" y="337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45" name="Rectangle 4406">
                    <a:extLst>
                      <a:ext uri="{FF2B5EF4-FFF2-40B4-BE49-F238E27FC236}">
                        <a16:creationId xmlns:a16="http://schemas.microsoft.com/office/drawing/2014/main" id="{677E8CAE-5720-4CEB-999F-60EC582448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0" y="337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46" name="Rectangle 4407">
                    <a:extLst>
                      <a:ext uri="{FF2B5EF4-FFF2-40B4-BE49-F238E27FC236}">
                        <a16:creationId xmlns:a16="http://schemas.microsoft.com/office/drawing/2014/main" id="{AF57526D-DCB5-406A-8A8F-7C0DD7E49D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0" y="337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47" name="Rectangle 4408">
                    <a:extLst>
                      <a:ext uri="{FF2B5EF4-FFF2-40B4-BE49-F238E27FC236}">
                        <a16:creationId xmlns:a16="http://schemas.microsoft.com/office/drawing/2014/main" id="{DA8D7B5D-B120-4E9B-A048-5F15F3B33C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2" y="337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48" name="Rectangle 4409">
                    <a:extLst>
                      <a:ext uri="{FF2B5EF4-FFF2-40B4-BE49-F238E27FC236}">
                        <a16:creationId xmlns:a16="http://schemas.microsoft.com/office/drawing/2014/main" id="{012F6FD5-5208-44F0-9D29-BB66DB9A1A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2" y="338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49" name="Freeform 4410">
                    <a:extLst>
                      <a:ext uri="{FF2B5EF4-FFF2-40B4-BE49-F238E27FC236}">
                        <a16:creationId xmlns:a16="http://schemas.microsoft.com/office/drawing/2014/main" id="{050E34BB-CA64-458F-968F-DBA7E17C72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72" y="338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50" name="Freeform 4411">
                    <a:extLst>
                      <a:ext uri="{FF2B5EF4-FFF2-40B4-BE49-F238E27FC236}">
                        <a16:creationId xmlns:a16="http://schemas.microsoft.com/office/drawing/2014/main" id="{4E88B6FD-7045-44B3-87CF-864BB99E40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74" y="3379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51" name="Rectangle 4412">
                    <a:extLst>
                      <a:ext uri="{FF2B5EF4-FFF2-40B4-BE49-F238E27FC236}">
                        <a16:creationId xmlns:a16="http://schemas.microsoft.com/office/drawing/2014/main" id="{89C887D6-37C4-497C-B2B0-62C385EC565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2" y="337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52" name="Rectangle 4413">
                    <a:extLst>
                      <a:ext uri="{FF2B5EF4-FFF2-40B4-BE49-F238E27FC236}">
                        <a16:creationId xmlns:a16="http://schemas.microsoft.com/office/drawing/2014/main" id="{9BBD23BF-959F-4C62-BD01-ACEFDE1D64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2" y="337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53" name="Rectangle 4414">
                    <a:extLst>
                      <a:ext uri="{FF2B5EF4-FFF2-40B4-BE49-F238E27FC236}">
                        <a16:creationId xmlns:a16="http://schemas.microsoft.com/office/drawing/2014/main" id="{E1F60609-12B9-4323-8A42-5F634DC576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2" y="337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54" name="Rectangle 4415">
                    <a:extLst>
                      <a:ext uri="{FF2B5EF4-FFF2-40B4-BE49-F238E27FC236}">
                        <a16:creationId xmlns:a16="http://schemas.microsoft.com/office/drawing/2014/main" id="{E576BF54-C48D-4D17-93C1-BA7592CDF8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69" y="3369"/>
                    <a:ext cx="1" cy="2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55" name="Freeform 4416">
                    <a:extLst>
                      <a:ext uri="{FF2B5EF4-FFF2-40B4-BE49-F238E27FC236}">
                        <a16:creationId xmlns:a16="http://schemas.microsoft.com/office/drawing/2014/main" id="{3BD98FE2-2140-4F64-A63C-1905BE48E7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74" y="3377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56" name="Rectangle 4417">
                    <a:extLst>
                      <a:ext uri="{FF2B5EF4-FFF2-40B4-BE49-F238E27FC236}">
                        <a16:creationId xmlns:a16="http://schemas.microsoft.com/office/drawing/2014/main" id="{B2E63A9B-1244-4782-8C32-C9BCF02032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4" y="337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57" name="Rectangle 4418">
                    <a:extLst>
                      <a:ext uri="{FF2B5EF4-FFF2-40B4-BE49-F238E27FC236}">
                        <a16:creationId xmlns:a16="http://schemas.microsoft.com/office/drawing/2014/main" id="{896278F6-2FAD-4C50-8C18-81E4325FCB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4" y="337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58" name="Rectangle 4419">
                    <a:extLst>
                      <a:ext uri="{FF2B5EF4-FFF2-40B4-BE49-F238E27FC236}">
                        <a16:creationId xmlns:a16="http://schemas.microsoft.com/office/drawing/2014/main" id="{3BB17C13-FEF9-4B9A-8CFE-2FE8483675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2" y="338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59" name="Rectangle 4420">
                    <a:extLst>
                      <a:ext uri="{FF2B5EF4-FFF2-40B4-BE49-F238E27FC236}">
                        <a16:creationId xmlns:a16="http://schemas.microsoft.com/office/drawing/2014/main" id="{978702C8-08DF-4EAD-8C64-47C78EAAE8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2" y="337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60" name="Rectangle 4421">
                    <a:extLst>
                      <a:ext uri="{FF2B5EF4-FFF2-40B4-BE49-F238E27FC236}">
                        <a16:creationId xmlns:a16="http://schemas.microsoft.com/office/drawing/2014/main" id="{0F0EB7DF-9F0B-4674-A0E0-F2F5B1E229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0" y="337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61" name="Rectangle 4422">
                    <a:extLst>
                      <a:ext uri="{FF2B5EF4-FFF2-40B4-BE49-F238E27FC236}">
                        <a16:creationId xmlns:a16="http://schemas.microsoft.com/office/drawing/2014/main" id="{0D108475-D522-4A4C-94FD-934996448E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4" y="337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62" name="Freeform 4423">
                    <a:extLst>
                      <a:ext uri="{FF2B5EF4-FFF2-40B4-BE49-F238E27FC236}">
                        <a16:creationId xmlns:a16="http://schemas.microsoft.com/office/drawing/2014/main" id="{6B96A661-B047-4339-A3FC-F067F67B82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67" y="336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63" name="Rectangle 4424">
                    <a:extLst>
                      <a:ext uri="{FF2B5EF4-FFF2-40B4-BE49-F238E27FC236}">
                        <a16:creationId xmlns:a16="http://schemas.microsoft.com/office/drawing/2014/main" id="{35B18803-B3A0-41C5-B024-152465D2F2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69" y="336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864" name="Rectangle 4425">
                    <a:extLst>
                      <a:ext uri="{FF2B5EF4-FFF2-40B4-BE49-F238E27FC236}">
                        <a16:creationId xmlns:a16="http://schemas.microsoft.com/office/drawing/2014/main" id="{12CDD06C-9893-4454-BDB7-63DA19BD583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4" y="3377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57" name="Group 4627">
                  <a:extLst>
                    <a:ext uri="{FF2B5EF4-FFF2-40B4-BE49-F238E27FC236}">
                      <a16:creationId xmlns:a16="http://schemas.microsoft.com/office/drawing/2014/main" id="{C1CD45E2-A9F8-43D3-AAE9-EC34C7DE569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192588" y="5289550"/>
                  <a:ext cx="325437" cy="195263"/>
                  <a:chOff x="-2641" y="3332"/>
                  <a:chExt cx="205" cy="123"/>
                </a:xfrm>
              </p:grpSpPr>
              <p:sp>
                <p:nvSpPr>
                  <p:cNvPr id="1465" name="Rectangle 4427">
                    <a:extLst>
                      <a:ext uri="{FF2B5EF4-FFF2-40B4-BE49-F238E27FC236}">
                        <a16:creationId xmlns:a16="http://schemas.microsoft.com/office/drawing/2014/main" id="{EFFC82B1-B162-4CE0-84E0-6E74A7A2BC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4" y="3377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66" name="Rectangle 4428">
                    <a:extLst>
                      <a:ext uri="{FF2B5EF4-FFF2-40B4-BE49-F238E27FC236}">
                        <a16:creationId xmlns:a16="http://schemas.microsoft.com/office/drawing/2014/main" id="{64E1BA8F-375F-4564-B9C6-A8E571E635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4" y="3379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67" name="Freeform 4429">
                    <a:extLst>
                      <a:ext uri="{FF2B5EF4-FFF2-40B4-BE49-F238E27FC236}">
                        <a16:creationId xmlns:a16="http://schemas.microsoft.com/office/drawing/2014/main" id="{341570F2-247D-450F-A18C-423F3BF34B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67" y="3374"/>
                    <a:ext cx="16" cy="8"/>
                  </a:xfrm>
                  <a:custGeom>
                    <a:avLst/>
                    <a:gdLst>
                      <a:gd name="T0" fmla="*/ 16 w 16"/>
                      <a:gd name="T1" fmla="*/ 8 h 8"/>
                      <a:gd name="T2" fmla="*/ 16 w 16"/>
                      <a:gd name="T3" fmla="*/ 8 h 8"/>
                      <a:gd name="T4" fmla="*/ 0 w 16"/>
                      <a:gd name="T5" fmla="*/ 0 h 8"/>
                      <a:gd name="T6" fmla="*/ 16 w 16"/>
                      <a:gd name="T7" fmla="*/ 8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6" h="8">
                        <a:moveTo>
                          <a:pt x="16" y="8"/>
                        </a:moveTo>
                        <a:lnTo>
                          <a:pt x="16" y="8"/>
                        </a:lnTo>
                        <a:lnTo>
                          <a:pt x="0" y="0"/>
                        </a:lnTo>
                        <a:lnTo>
                          <a:pt x="16" y="8"/>
                        </a:lnTo>
                        <a:close/>
                      </a:path>
                    </a:pathLst>
                  </a:custGeom>
                  <a:solidFill>
                    <a:srgbClr val="7CA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68" name="Freeform 4430">
                    <a:extLst>
                      <a:ext uri="{FF2B5EF4-FFF2-40B4-BE49-F238E27FC236}">
                        <a16:creationId xmlns:a16="http://schemas.microsoft.com/office/drawing/2014/main" id="{870C0C8F-146A-4DED-925A-9AF48A4470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72" y="338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69" name="Freeform 4431">
                    <a:extLst>
                      <a:ext uri="{FF2B5EF4-FFF2-40B4-BE49-F238E27FC236}">
                        <a16:creationId xmlns:a16="http://schemas.microsoft.com/office/drawing/2014/main" id="{4C62FFA6-17FC-4CD3-9B35-8304AAD428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72" y="338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70" name="Rectangle 4432">
                    <a:extLst>
                      <a:ext uri="{FF2B5EF4-FFF2-40B4-BE49-F238E27FC236}">
                        <a16:creationId xmlns:a16="http://schemas.microsoft.com/office/drawing/2014/main" id="{31C14826-9ACB-4A5E-BA85-C64CDEF7FB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2" y="3381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71" name="Freeform 4433">
                    <a:extLst>
                      <a:ext uri="{FF2B5EF4-FFF2-40B4-BE49-F238E27FC236}">
                        <a16:creationId xmlns:a16="http://schemas.microsoft.com/office/drawing/2014/main" id="{34BA5511-39F1-47FB-9C09-561B664BF4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72" y="338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72" name="Freeform 4434">
                    <a:extLst>
                      <a:ext uri="{FF2B5EF4-FFF2-40B4-BE49-F238E27FC236}">
                        <a16:creationId xmlns:a16="http://schemas.microsoft.com/office/drawing/2014/main" id="{55856163-D4FB-4ACA-84F1-197AF28C84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70" y="338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73" name="Freeform 4435">
                    <a:extLst>
                      <a:ext uri="{FF2B5EF4-FFF2-40B4-BE49-F238E27FC236}">
                        <a16:creationId xmlns:a16="http://schemas.microsoft.com/office/drawing/2014/main" id="{5AD3A538-EA25-466E-8D4B-C2CF909739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72" y="338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74" name="Line 4436">
                    <a:extLst>
                      <a:ext uri="{FF2B5EF4-FFF2-40B4-BE49-F238E27FC236}">
                        <a16:creationId xmlns:a16="http://schemas.microsoft.com/office/drawing/2014/main" id="{E5ED66C2-D24D-405D-8D90-5B4FAC2A040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467" y="3385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75" name="Line 4437">
                    <a:extLst>
                      <a:ext uri="{FF2B5EF4-FFF2-40B4-BE49-F238E27FC236}">
                        <a16:creationId xmlns:a16="http://schemas.microsoft.com/office/drawing/2014/main" id="{39DCF550-11FF-42F9-A206-B2C4E626B45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467" y="3385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76" name="Freeform 4438">
                    <a:extLst>
                      <a:ext uri="{FF2B5EF4-FFF2-40B4-BE49-F238E27FC236}">
                        <a16:creationId xmlns:a16="http://schemas.microsoft.com/office/drawing/2014/main" id="{C2F93EF2-48FE-4100-9227-2940F35AB7B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567" y="3351"/>
                    <a:ext cx="100" cy="58"/>
                  </a:xfrm>
                  <a:custGeom>
                    <a:avLst/>
                    <a:gdLst>
                      <a:gd name="T0" fmla="*/ 62 w 64"/>
                      <a:gd name="T1" fmla="*/ 20 h 37"/>
                      <a:gd name="T2" fmla="*/ 61 w 64"/>
                      <a:gd name="T3" fmla="*/ 20 h 37"/>
                      <a:gd name="T4" fmla="*/ 61 w 64"/>
                      <a:gd name="T5" fmla="*/ 19 h 37"/>
                      <a:gd name="T6" fmla="*/ 61 w 64"/>
                      <a:gd name="T7" fmla="*/ 19 h 37"/>
                      <a:gd name="T8" fmla="*/ 61 w 64"/>
                      <a:gd name="T9" fmla="*/ 18 h 37"/>
                      <a:gd name="T10" fmla="*/ 60 w 64"/>
                      <a:gd name="T11" fmla="*/ 17 h 37"/>
                      <a:gd name="T12" fmla="*/ 60 w 64"/>
                      <a:gd name="T13" fmla="*/ 17 h 37"/>
                      <a:gd name="T14" fmla="*/ 60 w 64"/>
                      <a:gd name="T15" fmla="*/ 17 h 37"/>
                      <a:gd name="T16" fmla="*/ 60 w 64"/>
                      <a:gd name="T17" fmla="*/ 16 h 37"/>
                      <a:gd name="T18" fmla="*/ 60 w 64"/>
                      <a:gd name="T19" fmla="*/ 16 h 37"/>
                      <a:gd name="T20" fmla="*/ 61 w 64"/>
                      <a:gd name="T21" fmla="*/ 15 h 37"/>
                      <a:gd name="T22" fmla="*/ 61 w 64"/>
                      <a:gd name="T23" fmla="*/ 15 h 37"/>
                      <a:gd name="T24" fmla="*/ 61 w 64"/>
                      <a:gd name="T25" fmla="*/ 14 h 37"/>
                      <a:gd name="T26" fmla="*/ 61 w 64"/>
                      <a:gd name="T27" fmla="*/ 14 h 37"/>
                      <a:gd name="T28" fmla="*/ 62 w 64"/>
                      <a:gd name="T29" fmla="*/ 14 h 37"/>
                      <a:gd name="T30" fmla="*/ 62 w 64"/>
                      <a:gd name="T31" fmla="*/ 13 h 37"/>
                      <a:gd name="T32" fmla="*/ 63 w 64"/>
                      <a:gd name="T33" fmla="*/ 13 h 37"/>
                      <a:gd name="T34" fmla="*/ 63 w 64"/>
                      <a:gd name="T35" fmla="*/ 12 h 37"/>
                      <a:gd name="T36" fmla="*/ 42 w 64"/>
                      <a:gd name="T37" fmla="*/ 0 h 37"/>
                      <a:gd name="T38" fmla="*/ 27 w 64"/>
                      <a:gd name="T39" fmla="*/ 0 h 37"/>
                      <a:gd name="T40" fmla="*/ 10 w 64"/>
                      <a:gd name="T41" fmla="*/ 20 h 37"/>
                      <a:gd name="T42" fmla="*/ 11 w 64"/>
                      <a:gd name="T43" fmla="*/ 21 h 37"/>
                      <a:gd name="T44" fmla="*/ 13 w 64"/>
                      <a:gd name="T45" fmla="*/ 21 h 37"/>
                      <a:gd name="T46" fmla="*/ 14 w 64"/>
                      <a:gd name="T47" fmla="*/ 21 h 37"/>
                      <a:gd name="T48" fmla="*/ 15 w 64"/>
                      <a:gd name="T49" fmla="*/ 21 h 37"/>
                      <a:gd name="T50" fmla="*/ 16 w 64"/>
                      <a:gd name="T51" fmla="*/ 22 h 37"/>
                      <a:gd name="T52" fmla="*/ 17 w 64"/>
                      <a:gd name="T53" fmla="*/ 22 h 37"/>
                      <a:gd name="T54" fmla="*/ 19 w 64"/>
                      <a:gd name="T55" fmla="*/ 22 h 37"/>
                      <a:gd name="T56" fmla="*/ 21 w 64"/>
                      <a:gd name="T57" fmla="*/ 23 h 37"/>
                      <a:gd name="T58" fmla="*/ 22 w 64"/>
                      <a:gd name="T59" fmla="*/ 24 h 37"/>
                      <a:gd name="T60" fmla="*/ 23 w 64"/>
                      <a:gd name="T61" fmla="*/ 24 h 37"/>
                      <a:gd name="T62" fmla="*/ 24 w 64"/>
                      <a:gd name="T63" fmla="*/ 25 h 37"/>
                      <a:gd name="T64" fmla="*/ 25 w 64"/>
                      <a:gd name="T65" fmla="*/ 26 h 37"/>
                      <a:gd name="T66" fmla="*/ 25 w 64"/>
                      <a:gd name="T67" fmla="*/ 27 h 37"/>
                      <a:gd name="T68" fmla="*/ 26 w 64"/>
                      <a:gd name="T69" fmla="*/ 27 h 37"/>
                      <a:gd name="T70" fmla="*/ 28 w 64"/>
                      <a:gd name="T71" fmla="*/ 31 h 37"/>
                      <a:gd name="T72" fmla="*/ 46 w 64"/>
                      <a:gd name="T73" fmla="*/ 12 h 37"/>
                      <a:gd name="T74" fmla="*/ 29 w 64"/>
                      <a:gd name="T75" fmla="*/ 18 h 37"/>
                      <a:gd name="T76" fmla="*/ 27 w 64"/>
                      <a:gd name="T77" fmla="*/ 14 h 37"/>
                      <a:gd name="T78" fmla="*/ 28 w 64"/>
                      <a:gd name="T79" fmla="*/ 13 h 37"/>
                      <a:gd name="T80" fmla="*/ 28 w 64"/>
                      <a:gd name="T81" fmla="*/ 13 h 37"/>
                      <a:gd name="T82" fmla="*/ 28 w 64"/>
                      <a:gd name="T83" fmla="*/ 12 h 37"/>
                      <a:gd name="T84" fmla="*/ 28 w 64"/>
                      <a:gd name="T85" fmla="*/ 12 h 37"/>
                      <a:gd name="T86" fmla="*/ 29 w 64"/>
                      <a:gd name="T87" fmla="*/ 12 h 37"/>
                      <a:gd name="T88" fmla="*/ 29 w 64"/>
                      <a:gd name="T89" fmla="*/ 11 h 37"/>
                      <a:gd name="T90" fmla="*/ 30 w 64"/>
                      <a:gd name="T91" fmla="*/ 11 h 37"/>
                      <a:gd name="T92" fmla="*/ 32 w 64"/>
                      <a:gd name="T93" fmla="*/ 10 h 37"/>
                      <a:gd name="T94" fmla="*/ 33 w 64"/>
                      <a:gd name="T95" fmla="*/ 10 h 37"/>
                      <a:gd name="T96" fmla="*/ 33 w 64"/>
                      <a:gd name="T97" fmla="*/ 9 h 37"/>
                      <a:gd name="T98" fmla="*/ 34 w 64"/>
                      <a:gd name="T99" fmla="*/ 9 h 37"/>
                      <a:gd name="T100" fmla="*/ 35 w 64"/>
                      <a:gd name="T101" fmla="*/ 9 h 37"/>
                      <a:gd name="T102" fmla="*/ 36 w 64"/>
                      <a:gd name="T103" fmla="*/ 9 h 37"/>
                      <a:gd name="T104" fmla="*/ 37 w 64"/>
                      <a:gd name="T105" fmla="*/ 9 h 37"/>
                      <a:gd name="T106" fmla="*/ 38 w 64"/>
                      <a:gd name="T107" fmla="*/ 9 h 37"/>
                      <a:gd name="T108" fmla="*/ 39 w 64"/>
                      <a:gd name="T109" fmla="*/ 9 h 37"/>
                      <a:gd name="T110" fmla="*/ 40 w 64"/>
                      <a:gd name="T111" fmla="*/ 9 h 37"/>
                      <a:gd name="T112" fmla="*/ 41 w 64"/>
                      <a:gd name="T113" fmla="*/ 9 h 37"/>
                      <a:gd name="T114" fmla="*/ 45 w 64"/>
                      <a:gd name="T115" fmla="*/ 11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64" h="37">
                        <a:moveTo>
                          <a:pt x="64" y="22"/>
                        </a:moveTo>
                        <a:cubicBezTo>
                          <a:pt x="63" y="21"/>
                          <a:pt x="62" y="21"/>
                          <a:pt x="62" y="20"/>
                        </a:cubicBezTo>
                        <a:cubicBezTo>
                          <a:pt x="62" y="20"/>
                          <a:pt x="62" y="20"/>
                          <a:pt x="62" y="20"/>
                        </a:cubicBezTo>
                        <a:cubicBezTo>
                          <a:pt x="61" y="20"/>
                          <a:pt x="61" y="20"/>
                          <a:pt x="61" y="20"/>
                        </a:cubicBezTo>
                        <a:cubicBezTo>
                          <a:pt x="61" y="20"/>
                          <a:pt x="61" y="20"/>
                          <a:pt x="61" y="20"/>
                        </a:cubicBezTo>
                        <a:cubicBezTo>
                          <a:pt x="61" y="20"/>
                          <a:pt x="61" y="20"/>
                          <a:pt x="61" y="20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0" y="18"/>
                          <a:pt x="60" y="18"/>
                          <a:pt x="60" y="18"/>
                        </a:cubicBezTo>
                        <a:cubicBezTo>
                          <a:pt x="60" y="18"/>
                          <a:pt x="60" y="18"/>
                          <a:pt x="60" y="18"/>
                        </a:cubicBezTo>
                        <a:cubicBezTo>
                          <a:pt x="60" y="17"/>
                          <a:pt x="60" y="17"/>
                          <a:pt x="60" y="17"/>
                        </a:cubicBezTo>
                        <a:cubicBezTo>
                          <a:pt x="60" y="17"/>
                          <a:pt x="60" y="17"/>
                          <a:pt x="60" y="17"/>
                        </a:cubicBezTo>
                        <a:cubicBezTo>
                          <a:pt x="60" y="17"/>
                          <a:pt x="60" y="17"/>
                          <a:pt x="60" y="17"/>
                        </a:cubicBezTo>
                        <a:cubicBezTo>
                          <a:pt x="60" y="17"/>
                          <a:pt x="60" y="17"/>
                          <a:pt x="60" y="17"/>
                        </a:cubicBezTo>
                        <a:cubicBezTo>
                          <a:pt x="60" y="17"/>
                          <a:pt x="60" y="17"/>
                          <a:pt x="60" y="17"/>
                        </a:cubicBezTo>
                        <a:cubicBezTo>
                          <a:pt x="60" y="17"/>
                          <a:pt x="60" y="17"/>
                          <a:pt x="60" y="17"/>
                        </a:cubicBezTo>
                        <a:cubicBezTo>
                          <a:pt x="60" y="17"/>
                          <a:pt x="60" y="17"/>
                          <a:pt x="60" y="17"/>
                        </a:cubicBezTo>
                        <a:cubicBezTo>
                          <a:pt x="60" y="17"/>
                          <a:pt x="60" y="17"/>
                          <a:pt x="60" y="17"/>
                        </a:cubicBezTo>
                        <a:cubicBezTo>
                          <a:pt x="60" y="16"/>
                          <a:pt x="60" y="16"/>
                          <a:pt x="60" y="16"/>
                        </a:cubicBezTo>
                        <a:cubicBezTo>
                          <a:pt x="60" y="16"/>
                          <a:pt x="60" y="16"/>
                          <a:pt x="60" y="16"/>
                        </a:cubicBezTo>
                        <a:cubicBezTo>
                          <a:pt x="60" y="16"/>
                          <a:pt x="60" y="16"/>
                          <a:pt x="60" y="16"/>
                        </a:cubicBezTo>
                        <a:cubicBezTo>
                          <a:pt x="60" y="16"/>
                          <a:pt x="60" y="16"/>
                          <a:pt x="60" y="16"/>
                        </a:cubicBezTo>
                        <a:cubicBezTo>
                          <a:pt x="60" y="16"/>
                          <a:pt x="60" y="16"/>
                          <a:pt x="60" y="16"/>
                        </a:cubicBezTo>
                        <a:cubicBezTo>
                          <a:pt x="60" y="16"/>
                          <a:pt x="60" y="16"/>
                          <a:pt x="60" y="16"/>
                        </a:cubicBezTo>
                        <a:cubicBezTo>
                          <a:pt x="61" y="15"/>
                          <a:pt x="61" y="15"/>
                          <a:pt x="61" y="15"/>
                        </a:cubicBezTo>
                        <a:cubicBezTo>
                          <a:pt x="61" y="15"/>
                          <a:pt x="61" y="15"/>
                          <a:pt x="61" y="15"/>
                        </a:cubicBezTo>
                        <a:cubicBezTo>
                          <a:pt x="61" y="15"/>
                          <a:pt x="61" y="15"/>
                          <a:pt x="61" y="15"/>
                        </a:cubicBezTo>
                        <a:cubicBezTo>
                          <a:pt x="61" y="15"/>
                          <a:pt x="61" y="15"/>
                          <a:pt x="61" y="15"/>
                        </a:cubicBezTo>
                        <a:cubicBezTo>
                          <a:pt x="61" y="15"/>
                          <a:pt x="61" y="15"/>
                          <a:pt x="61" y="15"/>
                        </a:cubicBezTo>
                        <a:cubicBezTo>
                          <a:pt x="61" y="15"/>
                          <a:pt x="61" y="15"/>
                          <a:pt x="61" y="15"/>
                        </a:cubicBezTo>
                        <a:cubicBezTo>
                          <a:pt x="61" y="15"/>
                          <a:pt x="61" y="15"/>
                          <a:pt x="61" y="15"/>
                        </a:cubicBezTo>
                        <a:cubicBezTo>
                          <a:pt x="61" y="14"/>
                          <a:pt x="61" y="14"/>
                          <a:pt x="61" y="14"/>
                        </a:cubicBezTo>
                        <a:cubicBezTo>
                          <a:pt x="61" y="14"/>
                          <a:pt x="61" y="14"/>
                          <a:pt x="61" y="14"/>
                        </a:cubicBezTo>
                        <a:cubicBezTo>
                          <a:pt x="61" y="14"/>
                          <a:pt x="61" y="14"/>
                          <a:pt x="61" y="14"/>
                        </a:cubicBezTo>
                        <a:cubicBezTo>
                          <a:pt x="61" y="14"/>
                          <a:pt x="61" y="14"/>
                          <a:pt x="61" y="14"/>
                        </a:cubicBezTo>
                        <a:cubicBezTo>
                          <a:pt x="61" y="14"/>
                          <a:pt x="61" y="14"/>
                          <a:pt x="61" y="14"/>
                        </a:cubicBezTo>
                        <a:cubicBezTo>
                          <a:pt x="62" y="14"/>
                          <a:pt x="62" y="14"/>
                          <a:pt x="62" y="14"/>
                        </a:cubicBezTo>
                        <a:cubicBezTo>
                          <a:pt x="62" y="14"/>
                          <a:pt x="62" y="14"/>
                          <a:pt x="62" y="14"/>
                        </a:cubicBezTo>
                        <a:cubicBezTo>
                          <a:pt x="62" y="13"/>
                          <a:pt x="62" y="13"/>
                          <a:pt x="62" y="13"/>
                        </a:cubicBezTo>
                        <a:cubicBezTo>
                          <a:pt x="62" y="13"/>
                          <a:pt x="62" y="13"/>
                          <a:pt x="62" y="13"/>
                        </a:cubicBezTo>
                        <a:cubicBezTo>
                          <a:pt x="62" y="13"/>
                          <a:pt x="62" y="13"/>
                          <a:pt x="62" y="13"/>
                        </a:cubicBezTo>
                        <a:cubicBezTo>
                          <a:pt x="62" y="13"/>
                          <a:pt x="62" y="13"/>
                          <a:pt x="62" y="13"/>
                        </a:cubicBezTo>
                        <a:cubicBezTo>
                          <a:pt x="62" y="13"/>
                          <a:pt x="62" y="13"/>
                          <a:pt x="62" y="13"/>
                        </a:cubicBezTo>
                        <a:cubicBezTo>
                          <a:pt x="63" y="13"/>
                          <a:pt x="63" y="13"/>
                          <a:pt x="63" y="13"/>
                        </a:cubicBezTo>
                        <a:cubicBezTo>
                          <a:pt x="63" y="13"/>
                          <a:pt x="63" y="13"/>
                          <a:pt x="63" y="13"/>
                        </a:cubicBezTo>
                        <a:cubicBezTo>
                          <a:pt x="63" y="12"/>
                          <a:pt x="63" y="12"/>
                          <a:pt x="63" y="12"/>
                        </a:cubicBezTo>
                        <a:cubicBezTo>
                          <a:pt x="63" y="12"/>
                          <a:pt x="63" y="12"/>
                          <a:pt x="63" y="12"/>
                        </a:cubicBezTo>
                        <a:cubicBezTo>
                          <a:pt x="63" y="12"/>
                          <a:pt x="63" y="12"/>
                          <a:pt x="63" y="12"/>
                        </a:cubicBezTo>
                        <a:cubicBezTo>
                          <a:pt x="64" y="12"/>
                          <a:pt x="64" y="12"/>
                          <a:pt x="64" y="12"/>
                        </a:cubicBezTo>
                        <a:cubicBezTo>
                          <a:pt x="42" y="0"/>
                          <a:pt x="42" y="0"/>
                          <a:pt x="42" y="0"/>
                        </a:cubicBezTo>
                        <a:cubicBezTo>
                          <a:pt x="40" y="1"/>
                          <a:pt x="38" y="1"/>
                          <a:pt x="35" y="2"/>
                        </a:cubicBezTo>
                        <a:cubicBezTo>
                          <a:pt x="33" y="2"/>
                          <a:pt x="31" y="1"/>
                          <a:pt x="30" y="1"/>
                        </a:cubicBezTo>
                        <a:cubicBezTo>
                          <a:pt x="29" y="1"/>
                          <a:pt x="28" y="0"/>
                          <a:pt x="27" y="0"/>
                        </a:cubicBezTo>
                        <a:cubicBezTo>
                          <a:pt x="26" y="0"/>
                          <a:pt x="26" y="0"/>
                          <a:pt x="26" y="0"/>
                        </a:cubicBezTo>
                        <a:cubicBezTo>
                          <a:pt x="0" y="15"/>
                          <a:pt x="0" y="15"/>
                          <a:pt x="0" y="15"/>
                        </a:cubicBezTo>
                        <a:cubicBezTo>
                          <a:pt x="10" y="20"/>
                          <a:pt x="10" y="20"/>
                          <a:pt x="10" y="20"/>
                        </a:cubicBezTo>
                        <a:cubicBezTo>
                          <a:pt x="10" y="20"/>
                          <a:pt x="11" y="21"/>
                          <a:pt x="11" y="21"/>
                        </a:cubicBezTo>
                        <a:cubicBezTo>
                          <a:pt x="11" y="21"/>
                          <a:pt x="11" y="21"/>
                          <a:pt x="11" y="21"/>
                        </a:cubicBezTo>
                        <a:cubicBezTo>
                          <a:pt x="11" y="21"/>
                          <a:pt x="11" y="21"/>
                          <a:pt x="11" y="21"/>
                        </a:cubicBezTo>
                        <a:cubicBezTo>
                          <a:pt x="12" y="21"/>
                          <a:pt x="12" y="21"/>
                          <a:pt x="12" y="21"/>
                        </a:cubicBezTo>
                        <a:cubicBezTo>
                          <a:pt x="12" y="21"/>
                          <a:pt x="12" y="21"/>
                          <a:pt x="12" y="21"/>
                        </a:cubicBezTo>
                        <a:cubicBezTo>
                          <a:pt x="13" y="21"/>
                          <a:pt x="13" y="21"/>
                          <a:pt x="13" y="21"/>
                        </a:cubicBezTo>
                        <a:cubicBezTo>
                          <a:pt x="13" y="21"/>
                          <a:pt x="13" y="21"/>
                          <a:pt x="13" y="21"/>
                        </a:cubicBezTo>
                        <a:cubicBezTo>
                          <a:pt x="14" y="21"/>
                          <a:pt x="14" y="21"/>
                          <a:pt x="14" y="21"/>
                        </a:cubicBezTo>
                        <a:cubicBezTo>
                          <a:pt x="14" y="21"/>
                          <a:pt x="14" y="21"/>
                          <a:pt x="14" y="21"/>
                        </a:cubicBezTo>
                        <a:cubicBezTo>
                          <a:pt x="14" y="21"/>
                          <a:pt x="14" y="21"/>
                          <a:pt x="14" y="21"/>
                        </a:cubicBezTo>
                        <a:cubicBezTo>
                          <a:pt x="15" y="21"/>
                          <a:pt x="15" y="21"/>
                          <a:pt x="15" y="21"/>
                        </a:cubicBezTo>
                        <a:cubicBezTo>
                          <a:pt x="15" y="21"/>
                          <a:pt x="15" y="21"/>
                          <a:pt x="15" y="21"/>
                        </a:cubicBezTo>
                        <a:cubicBezTo>
                          <a:pt x="16" y="21"/>
                          <a:pt x="16" y="21"/>
                          <a:pt x="16" y="21"/>
                        </a:cubicBezTo>
                        <a:cubicBezTo>
                          <a:pt x="16" y="21"/>
                          <a:pt x="16" y="21"/>
                          <a:pt x="16" y="21"/>
                        </a:cubicBezTo>
                        <a:cubicBezTo>
                          <a:pt x="16" y="22"/>
                          <a:pt x="16" y="22"/>
                          <a:pt x="16" y="22"/>
                        </a:cubicBezTo>
                        <a:cubicBezTo>
                          <a:pt x="17" y="22"/>
                          <a:pt x="17" y="22"/>
                          <a:pt x="17" y="22"/>
                        </a:cubicBezTo>
                        <a:cubicBezTo>
                          <a:pt x="17" y="22"/>
                          <a:pt x="17" y="22"/>
                          <a:pt x="17" y="22"/>
                        </a:cubicBezTo>
                        <a:cubicBezTo>
                          <a:pt x="17" y="22"/>
                          <a:pt x="17" y="22"/>
                          <a:pt x="17" y="22"/>
                        </a:cubicBezTo>
                        <a:cubicBezTo>
                          <a:pt x="18" y="22"/>
                          <a:pt x="18" y="22"/>
                          <a:pt x="18" y="22"/>
                        </a:cubicBezTo>
                        <a:cubicBezTo>
                          <a:pt x="19" y="22"/>
                          <a:pt x="19" y="22"/>
                          <a:pt x="19" y="22"/>
                        </a:cubicBezTo>
                        <a:cubicBezTo>
                          <a:pt x="19" y="22"/>
                          <a:pt x="19" y="22"/>
                          <a:pt x="19" y="22"/>
                        </a:cubicBezTo>
                        <a:cubicBezTo>
                          <a:pt x="20" y="23"/>
                          <a:pt x="20" y="23"/>
                          <a:pt x="20" y="23"/>
                        </a:cubicBezTo>
                        <a:cubicBezTo>
                          <a:pt x="20" y="23"/>
                          <a:pt x="20" y="23"/>
                          <a:pt x="20" y="23"/>
                        </a:cubicBezTo>
                        <a:cubicBezTo>
                          <a:pt x="21" y="23"/>
                          <a:pt x="21" y="23"/>
                          <a:pt x="21" y="23"/>
                        </a:cubicBezTo>
                        <a:cubicBezTo>
                          <a:pt x="21" y="23"/>
                          <a:pt x="21" y="23"/>
                          <a:pt x="21" y="23"/>
                        </a:cubicBezTo>
                        <a:cubicBezTo>
                          <a:pt x="22" y="24"/>
                          <a:pt x="22" y="24"/>
                          <a:pt x="22" y="24"/>
                        </a:cubicBezTo>
                        <a:cubicBezTo>
                          <a:pt x="22" y="24"/>
                          <a:pt x="22" y="24"/>
                          <a:pt x="22" y="24"/>
                        </a:cubicBezTo>
                        <a:cubicBezTo>
                          <a:pt x="22" y="24"/>
                          <a:pt x="22" y="24"/>
                          <a:pt x="22" y="24"/>
                        </a:cubicBezTo>
                        <a:cubicBezTo>
                          <a:pt x="23" y="24"/>
                          <a:pt x="23" y="24"/>
                          <a:pt x="23" y="24"/>
                        </a:cubicBezTo>
                        <a:cubicBezTo>
                          <a:pt x="23" y="24"/>
                          <a:pt x="23" y="24"/>
                          <a:pt x="23" y="24"/>
                        </a:cubicBezTo>
                        <a:cubicBezTo>
                          <a:pt x="23" y="25"/>
                          <a:pt x="23" y="25"/>
                          <a:pt x="23" y="25"/>
                        </a:cubicBezTo>
                        <a:cubicBezTo>
                          <a:pt x="24" y="25"/>
                          <a:pt x="24" y="25"/>
                          <a:pt x="24" y="25"/>
                        </a:cubicBezTo>
                        <a:cubicBezTo>
                          <a:pt x="24" y="25"/>
                          <a:pt x="24" y="25"/>
                          <a:pt x="24" y="25"/>
                        </a:cubicBezTo>
                        <a:cubicBezTo>
                          <a:pt x="24" y="25"/>
                          <a:pt x="24" y="25"/>
                          <a:pt x="24" y="25"/>
                        </a:cubicBezTo>
                        <a:cubicBezTo>
                          <a:pt x="25" y="26"/>
                          <a:pt x="25" y="26"/>
                          <a:pt x="25" y="26"/>
                        </a:cubicBezTo>
                        <a:cubicBezTo>
                          <a:pt x="25" y="26"/>
                          <a:pt x="25" y="26"/>
                          <a:pt x="25" y="26"/>
                        </a:cubicBezTo>
                        <a:cubicBezTo>
                          <a:pt x="25" y="26"/>
                          <a:pt x="25" y="26"/>
                          <a:pt x="25" y="26"/>
                        </a:cubicBezTo>
                        <a:cubicBezTo>
                          <a:pt x="25" y="26"/>
                          <a:pt x="25" y="26"/>
                          <a:pt x="25" y="26"/>
                        </a:cubicBezTo>
                        <a:cubicBezTo>
                          <a:pt x="25" y="27"/>
                          <a:pt x="25" y="27"/>
                          <a:pt x="25" y="27"/>
                        </a:cubicBezTo>
                        <a:cubicBezTo>
                          <a:pt x="25" y="27"/>
                          <a:pt x="25" y="27"/>
                          <a:pt x="25" y="27"/>
                        </a:cubicBezTo>
                        <a:cubicBezTo>
                          <a:pt x="26" y="27"/>
                          <a:pt x="26" y="27"/>
                          <a:pt x="26" y="27"/>
                        </a:cubicBezTo>
                        <a:cubicBezTo>
                          <a:pt x="26" y="27"/>
                          <a:pt x="26" y="27"/>
                          <a:pt x="26" y="27"/>
                        </a:cubicBezTo>
                        <a:cubicBezTo>
                          <a:pt x="27" y="28"/>
                          <a:pt x="27" y="28"/>
                          <a:pt x="27" y="28"/>
                        </a:cubicBezTo>
                        <a:cubicBezTo>
                          <a:pt x="27" y="29"/>
                          <a:pt x="27" y="29"/>
                          <a:pt x="27" y="29"/>
                        </a:cubicBezTo>
                        <a:cubicBezTo>
                          <a:pt x="27" y="29"/>
                          <a:pt x="27" y="30"/>
                          <a:pt x="28" y="31"/>
                        </a:cubicBezTo>
                        <a:cubicBezTo>
                          <a:pt x="38" y="37"/>
                          <a:pt x="38" y="37"/>
                          <a:pt x="38" y="37"/>
                        </a:cubicBezTo>
                        <a:lnTo>
                          <a:pt x="64" y="22"/>
                        </a:lnTo>
                        <a:close/>
                        <a:moveTo>
                          <a:pt x="46" y="12"/>
                        </a:moveTo>
                        <a:cubicBezTo>
                          <a:pt x="49" y="14"/>
                          <a:pt x="48" y="17"/>
                          <a:pt x="45" y="19"/>
                        </a:cubicBezTo>
                        <a:cubicBezTo>
                          <a:pt x="41" y="21"/>
                          <a:pt x="34" y="21"/>
                          <a:pt x="30" y="19"/>
                        </a:cubicBezTo>
                        <a:cubicBezTo>
                          <a:pt x="30" y="19"/>
                          <a:pt x="29" y="18"/>
                          <a:pt x="29" y="18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28" y="17"/>
                          <a:pt x="27" y="16"/>
                          <a:pt x="27" y="15"/>
                        </a:cubicBezTo>
                        <a:cubicBezTo>
                          <a:pt x="27" y="14"/>
                          <a:pt x="27" y="14"/>
                          <a:pt x="27" y="14"/>
                        </a:cubicBezTo>
                        <a:cubicBezTo>
                          <a:pt x="27" y="14"/>
                          <a:pt x="27" y="14"/>
                          <a:pt x="27" y="13"/>
                        </a:cubicBezTo>
                        <a:cubicBezTo>
                          <a:pt x="28" y="13"/>
                          <a:pt x="28" y="13"/>
                          <a:pt x="28" y="13"/>
                        </a:cubicBezTo>
                        <a:cubicBezTo>
                          <a:pt x="28" y="13"/>
                          <a:pt x="28" y="13"/>
                          <a:pt x="28" y="13"/>
                        </a:cubicBezTo>
                        <a:cubicBezTo>
                          <a:pt x="28" y="13"/>
                          <a:pt x="28" y="13"/>
                          <a:pt x="28" y="13"/>
                        </a:cubicBezTo>
                        <a:cubicBezTo>
                          <a:pt x="28" y="13"/>
                          <a:pt x="28" y="13"/>
                          <a:pt x="28" y="13"/>
                        </a:cubicBezTo>
                        <a:cubicBezTo>
                          <a:pt x="28" y="13"/>
                          <a:pt x="28" y="13"/>
                          <a:pt x="28" y="13"/>
                        </a:cubicBezTo>
                        <a:cubicBezTo>
                          <a:pt x="28" y="13"/>
                          <a:pt x="28" y="13"/>
                          <a:pt x="28" y="13"/>
                        </a:cubicBezTo>
                        <a:cubicBezTo>
                          <a:pt x="28" y="12"/>
                          <a:pt x="28" y="12"/>
                          <a:pt x="28" y="12"/>
                        </a:cubicBezTo>
                        <a:cubicBezTo>
                          <a:pt x="28" y="12"/>
                          <a:pt x="28" y="12"/>
                          <a:pt x="28" y="12"/>
                        </a:cubicBezTo>
                        <a:cubicBezTo>
                          <a:pt x="28" y="12"/>
                          <a:pt x="28" y="12"/>
                          <a:pt x="28" y="12"/>
                        </a:cubicBezTo>
                        <a:cubicBezTo>
                          <a:pt x="28" y="12"/>
                          <a:pt x="28" y="12"/>
                          <a:pt x="28" y="12"/>
                        </a:cubicBezTo>
                        <a:cubicBezTo>
                          <a:pt x="28" y="12"/>
                          <a:pt x="28" y="12"/>
                          <a:pt x="28" y="12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29" y="11"/>
                          <a:pt x="29" y="11"/>
                          <a:pt x="29" y="11"/>
                        </a:cubicBezTo>
                        <a:cubicBezTo>
                          <a:pt x="29" y="11"/>
                          <a:pt x="29" y="11"/>
                          <a:pt x="29" y="11"/>
                        </a:cubicBezTo>
                        <a:cubicBezTo>
                          <a:pt x="30" y="11"/>
                          <a:pt x="30" y="11"/>
                          <a:pt x="30" y="11"/>
                        </a:cubicBezTo>
                        <a:cubicBezTo>
                          <a:pt x="30" y="11"/>
                          <a:pt x="30" y="11"/>
                          <a:pt x="30" y="11"/>
                        </a:cubicBezTo>
                        <a:cubicBezTo>
                          <a:pt x="30" y="11"/>
                          <a:pt x="30" y="11"/>
                          <a:pt x="30" y="11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9"/>
                          <a:pt x="33" y="9"/>
                          <a:pt x="33" y="9"/>
                        </a:cubicBezTo>
                        <a:cubicBezTo>
                          <a:pt x="33" y="9"/>
                          <a:pt x="33" y="9"/>
                          <a:pt x="33" y="9"/>
                        </a:cubicBezTo>
                        <a:cubicBezTo>
                          <a:pt x="33" y="9"/>
                          <a:pt x="33" y="9"/>
                          <a:pt x="33" y="9"/>
                        </a:cubicBezTo>
                        <a:cubicBezTo>
                          <a:pt x="33" y="9"/>
                          <a:pt x="33" y="9"/>
                          <a:pt x="33" y="9"/>
                        </a:cubicBezTo>
                        <a:cubicBezTo>
                          <a:pt x="34" y="9"/>
                          <a:pt x="34" y="9"/>
                          <a:pt x="34" y="9"/>
                        </a:cubicBezTo>
                        <a:cubicBezTo>
                          <a:pt x="34" y="9"/>
                          <a:pt x="34" y="9"/>
                          <a:pt x="34" y="9"/>
                        </a:cubicBezTo>
                        <a:cubicBezTo>
                          <a:pt x="34" y="9"/>
                          <a:pt x="34" y="9"/>
                          <a:pt x="34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7" y="9"/>
                          <a:pt x="37" y="9"/>
                          <a:pt x="37" y="9"/>
                        </a:cubicBezTo>
                        <a:cubicBezTo>
                          <a:pt x="37" y="9"/>
                          <a:pt x="37" y="9"/>
                          <a:pt x="37" y="9"/>
                        </a:cubicBezTo>
                        <a:cubicBezTo>
                          <a:pt x="37" y="9"/>
                          <a:pt x="37" y="9"/>
                          <a:pt x="37" y="9"/>
                        </a:cubicBezTo>
                        <a:cubicBezTo>
                          <a:pt x="38" y="9"/>
                          <a:pt x="38" y="9"/>
                          <a:pt x="38" y="9"/>
                        </a:cubicBezTo>
                        <a:cubicBezTo>
                          <a:pt x="38" y="9"/>
                          <a:pt x="38" y="9"/>
                          <a:pt x="38" y="9"/>
                        </a:cubicBezTo>
                        <a:cubicBezTo>
                          <a:pt x="38" y="9"/>
                          <a:pt x="38" y="9"/>
                          <a:pt x="38" y="9"/>
                        </a:cubicBezTo>
                        <a:cubicBezTo>
                          <a:pt x="39" y="9"/>
                          <a:pt x="39" y="9"/>
                          <a:pt x="39" y="9"/>
                        </a:cubicBezTo>
                        <a:cubicBezTo>
                          <a:pt x="39" y="9"/>
                          <a:pt x="39" y="9"/>
                          <a:pt x="39" y="9"/>
                        </a:cubicBezTo>
                        <a:cubicBezTo>
                          <a:pt x="39" y="9"/>
                          <a:pt x="39" y="9"/>
                          <a:pt x="39" y="9"/>
                        </a:cubicBezTo>
                        <a:cubicBezTo>
                          <a:pt x="40" y="9"/>
                          <a:pt x="40" y="9"/>
                          <a:pt x="40" y="9"/>
                        </a:cubicBezTo>
                        <a:cubicBezTo>
                          <a:pt x="40" y="9"/>
                          <a:pt x="40" y="9"/>
                          <a:pt x="40" y="9"/>
                        </a:cubicBezTo>
                        <a:cubicBezTo>
                          <a:pt x="40" y="9"/>
                          <a:pt x="40" y="9"/>
                          <a:pt x="40" y="9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3" y="10"/>
                          <a:pt x="44" y="10"/>
                          <a:pt x="45" y="11"/>
                        </a:cubicBezTo>
                        <a:cubicBezTo>
                          <a:pt x="45" y="11"/>
                          <a:pt x="45" y="11"/>
                          <a:pt x="46" y="11"/>
                        </a:cubicBezTo>
                        <a:lnTo>
                          <a:pt x="46" y="12"/>
                        </a:lnTo>
                        <a:close/>
                      </a:path>
                    </a:pathLst>
                  </a:custGeom>
                  <a:solidFill>
                    <a:srgbClr val="9CC9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77" name="Freeform 4439">
                    <a:extLst>
                      <a:ext uri="{FF2B5EF4-FFF2-40B4-BE49-F238E27FC236}">
                        <a16:creationId xmlns:a16="http://schemas.microsoft.com/office/drawing/2014/main" id="{86A1C103-1BF0-4CC4-9CAD-9577917A9A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5" y="3365"/>
                    <a:ext cx="34" cy="19"/>
                  </a:xfrm>
                  <a:custGeom>
                    <a:avLst/>
                    <a:gdLst>
                      <a:gd name="T0" fmla="*/ 18 w 22"/>
                      <a:gd name="T1" fmla="*/ 10 h 12"/>
                      <a:gd name="T2" fmla="*/ 2 w 22"/>
                      <a:gd name="T3" fmla="*/ 9 h 12"/>
                      <a:gd name="T4" fmla="*/ 0 w 22"/>
                      <a:gd name="T5" fmla="*/ 6 h 12"/>
                      <a:gd name="T6" fmla="*/ 0 w 22"/>
                      <a:gd name="T7" fmla="*/ 4 h 12"/>
                      <a:gd name="T8" fmla="*/ 1 w 22"/>
                      <a:gd name="T9" fmla="*/ 4 h 12"/>
                      <a:gd name="T10" fmla="*/ 1 w 22"/>
                      <a:gd name="T11" fmla="*/ 4 h 12"/>
                      <a:gd name="T12" fmla="*/ 1 w 22"/>
                      <a:gd name="T13" fmla="*/ 4 h 12"/>
                      <a:gd name="T14" fmla="*/ 1 w 22"/>
                      <a:gd name="T15" fmla="*/ 3 h 12"/>
                      <a:gd name="T16" fmla="*/ 1 w 22"/>
                      <a:gd name="T17" fmla="*/ 3 h 12"/>
                      <a:gd name="T18" fmla="*/ 2 w 22"/>
                      <a:gd name="T19" fmla="*/ 3 h 12"/>
                      <a:gd name="T20" fmla="*/ 2 w 22"/>
                      <a:gd name="T21" fmla="*/ 3 h 12"/>
                      <a:gd name="T22" fmla="*/ 2 w 22"/>
                      <a:gd name="T23" fmla="*/ 2 h 12"/>
                      <a:gd name="T24" fmla="*/ 2 w 22"/>
                      <a:gd name="T25" fmla="*/ 2 h 12"/>
                      <a:gd name="T26" fmla="*/ 3 w 22"/>
                      <a:gd name="T27" fmla="*/ 2 h 12"/>
                      <a:gd name="T28" fmla="*/ 3 w 22"/>
                      <a:gd name="T29" fmla="*/ 2 h 12"/>
                      <a:gd name="T30" fmla="*/ 4 w 22"/>
                      <a:gd name="T31" fmla="*/ 1 h 12"/>
                      <a:gd name="T32" fmla="*/ 5 w 22"/>
                      <a:gd name="T33" fmla="*/ 1 h 12"/>
                      <a:gd name="T34" fmla="*/ 5 w 22"/>
                      <a:gd name="T35" fmla="*/ 1 h 12"/>
                      <a:gd name="T36" fmla="*/ 6 w 22"/>
                      <a:gd name="T37" fmla="*/ 0 h 12"/>
                      <a:gd name="T38" fmla="*/ 6 w 22"/>
                      <a:gd name="T39" fmla="*/ 0 h 12"/>
                      <a:gd name="T40" fmla="*/ 7 w 22"/>
                      <a:gd name="T41" fmla="*/ 0 h 12"/>
                      <a:gd name="T42" fmla="*/ 7 w 22"/>
                      <a:gd name="T43" fmla="*/ 0 h 12"/>
                      <a:gd name="T44" fmla="*/ 8 w 22"/>
                      <a:gd name="T45" fmla="*/ 0 h 12"/>
                      <a:gd name="T46" fmla="*/ 8 w 22"/>
                      <a:gd name="T47" fmla="*/ 0 h 12"/>
                      <a:gd name="T48" fmla="*/ 9 w 22"/>
                      <a:gd name="T49" fmla="*/ 0 h 12"/>
                      <a:gd name="T50" fmla="*/ 10 w 22"/>
                      <a:gd name="T51" fmla="*/ 0 h 12"/>
                      <a:gd name="T52" fmla="*/ 10 w 22"/>
                      <a:gd name="T53" fmla="*/ 0 h 12"/>
                      <a:gd name="T54" fmla="*/ 11 w 22"/>
                      <a:gd name="T55" fmla="*/ 0 h 12"/>
                      <a:gd name="T56" fmla="*/ 12 w 22"/>
                      <a:gd name="T57" fmla="*/ 0 h 12"/>
                      <a:gd name="T58" fmla="*/ 12 w 22"/>
                      <a:gd name="T59" fmla="*/ 0 h 12"/>
                      <a:gd name="T60" fmla="*/ 13 w 22"/>
                      <a:gd name="T61" fmla="*/ 0 h 12"/>
                      <a:gd name="T62" fmla="*/ 14 w 22"/>
                      <a:gd name="T63" fmla="*/ 0 h 12"/>
                      <a:gd name="T64" fmla="*/ 14 w 22"/>
                      <a:gd name="T65" fmla="*/ 0 h 12"/>
                      <a:gd name="T66" fmla="*/ 19 w 22"/>
                      <a:gd name="T67" fmla="*/ 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22" h="12">
                        <a:moveTo>
                          <a:pt x="19" y="3"/>
                        </a:moveTo>
                        <a:cubicBezTo>
                          <a:pt x="22" y="5"/>
                          <a:pt x="21" y="8"/>
                          <a:pt x="18" y="10"/>
                        </a:cubicBezTo>
                        <a:cubicBezTo>
                          <a:pt x="14" y="12"/>
                          <a:pt x="7" y="12"/>
                          <a:pt x="3" y="10"/>
                        </a:cubicBezTo>
                        <a:cubicBezTo>
                          <a:pt x="3" y="10"/>
                          <a:pt x="2" y="9"/>
                          <a:pt x="2" y="9"/>
                        </a:cubicBezTo>
                        <a:cubicBezTo>
                          <a:pt x="2" y="9"/>
                          <a:pt x="2" y="9"/>
                          <a:pt x="2" y="9"/>
                        </a:cubicBezTo>
                        <a:cubicBezTo>
                          <a:pt x="1" y="8"/>
                          <a:pt x="0" y="7"/>
                          <a:pt x="0" y="6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6" y="1"/>
                          <a:pt x="17" y="1"/>
                          <a:pt x="18" y="2"/>
                        </a:cubicBezTo>
                        <a:cubicBezTo>
                          <a:pt x="18" y="2"/>
                          <a:pt x="18" y="2"/>
                          <a:pt x="19" y="2"/>
                        </a:cubicBezTo>
                        <a:lnTo>
                          <a:pt x="19" y="3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78" name="Rectangle 4440">
                    <a:extLst>
                      <a:ext uri="{FF2B5EF4-FFF2-40B4-BE49-F238E27FC236}">
                        <a16:creationId xmlns:a16="http://schemas.microsoft.com/office/drawing/2014/main" id="{6629A5A2-E46A-48A6-9DF9-3743F274C11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0" y="3384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79" name="Line 4441">
                    <a:extLst>
                      <a:ext uri="{FF2B5EF4-FFF2-40B4-BE49-F238E27FC236}">
                        <a16:creationId xmlns:a16="http://schemas.microsoft.com/office/drawing/2014/main" id="{74627D9E-38DC-4C5E-B5A3-43658333B5A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51" y="3382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80" name="Line 4442">
                    <a:extLst>
                      <a:ext uri="{FF2B5EF4-FFF2-40B4-BE49-F238E27FC236}">
                        <a16:creationId xmlns:a16="http://schemas.microsoft.com/office/drawing/2014/main" id="{6A132FE0-9441-4B90-8AE5-823D233865D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51" y="3382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81" name="Rectangle 4443">
                    <a:extLst>
                      <a:ext uri="{FF2B5EF4-FFF2-40B4-BE49-F238E27FC236}">
                        <a16:creationId xmlns:a16="http://schemas.microsoft.com/office/drawing/2014/main" id="{F07F16F7-43A9-4FCC-8C25-36CB4415AD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5" y="3384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82" name="Rectangle 4444">
                    <a:extLst>
                      <a:ext uri="{FF2B5EF4-FFF2-40B4-BE49-F238E27FC236}">
                        <a16:creationId xmlns:a16="http://schemas.microsoft.com/office/drawing/2014/main" id="{903B2C8A-E5A9-41ED-8B84-57C09B5078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8" y="3384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83" name="Rectangle 4445">
                    <a:extLst>
                      <a:ext uri="{FF2B5EF4-FFF2-40B4-BE49-F238E27FC236}">
                        <a16:creationId xmlns:a16="http://schemas.microsoft.com/office/drawing/2014/main" id="{352A8254-9A00-4AD5-9BB6-13445EAAB7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0" y="3384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84" name="Rectangle 4446">
                    <a:extLst>
                      <a:ext uri="{FF2B5EF4-FFF2-40B4-BE49-F238E27FC236}">
                        <a16:creationId xmlns:a16="http://schemas.microsoft.com/office/drawing/2014/main" id="{2DFE4CA8-B032-468F-BA83-D4A4972932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2" y="3385"/>
                    <a:ext cx="2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85" name="Rectangle 4447">
                    <a:extLst>
                      <a:ext uri="{FF2B5EF4-FFF2-40B4-BE49-F238E27FC236}">
                        <a16:creationId xmlns:a16="http://schemas.microsoft.com/office/drawing/2014/main" id="{E7F1F94B-CE72-4F68-9583-53D22ED63EF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0" y="3385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86" name="Freeform 4448">
                    <a:extLst>
                      <a:ext uri="{FF2B5EF4-FFF2-40B4-BE49-F238E27FC236}">
                        <a16:creationId xmlns:a16="http://schemas.microsoft.com/office/drawing/2014/main" id="{1D13C6B3-40DA-4EFC-8EA0-91B7240448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5" y="3384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2 w 2"/>
                      <a:gd name="T3" fmla="*/ 2 w 2"/>
                      <a:gd name="T4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87" name="Rectangle 4449">
                    <a:extLst>
                      <a:ext uri="{FF2B5EF4-FFF2-40B4-BE49-F238E27FC236}">
                        <a16:creationId xmlns:a16="http://schemas.microsoft.com/office/drawing/2014/main" id="{FA17A3EA-07DD-4483-B721-C91C0BDC62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5" y="3384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88" name="Rectangle 4450">
                    <a:extLst>
                      <a:ext uri="{FF2B5EF4-FFF2-40B4-BE49-F238E27FC236}">
                        <a16:creationId xmlns:a16="http://schemas.microsoft.com/office/drawing/2014/main" id="{42E04B24-4055-40C9-BA6A-F9531B82C00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2" y="3384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89" name="Freeform 4451">
                    <a:extLst>
                      <a:ext uri="{FF2B5EF4-FFF2-40B4-BE49-F238E27FC236}">
                        <a16:creationId xmlns:a16="http://schemas.microsoft.com/office/drawing/2014/main" id="{93F135CC-4845-41FE-B259-6349C57023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0" y="3385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90" name="Rectangle 4452">
                    <a:extLst>
                      <a:ext uri="{FF2B5EF4-FFF2-40B4-BE49-F238E27FC236}">
                        <a16:creationId xmlns:a16="http://schemas.microsoft.com/office/drawing/2014/main" id="{16EF9B6E-EC40-482C-9A8F-A6938BF85A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6" y="3387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91" name="Rectangle 4453">
                    <a:extLst>
                      <a:ext uri="{FF2B5EF4-FFF2-40B4-BE49-F238E27FC236}">
                        <a16:creationId xmlns:a16="http://schemas.microsoft.com/office/drawing/2014/main" id="{32CA206B-4971-4D57-A0A7-DB62FB9897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4" y="3387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92" name="Rectangle 4454">
                    <a:extLst>
                      <a:ext uri="{FF2B5EF4-FFF2-40B4-BE49-F238E27FC236}">
                        <a16:creationId xmlns:a16="http://schemas.microsoft.com/office/drawing/2014/main" id="{D6E6A016-2DA2-4B75-946C-B6942553C5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3" y="3388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93" name="Rectangle 4455">
                    <a:extLst>
                      <a:ext uri="{FF2B5EF4-FFF2-40B4-BE49-F238E27FC236}">
                        <a16:creationId xmlns:a16="http://schemas.microsoft.com/office/drawing/2014/main" id="{5B94FD03-581A-4DA2-A14C-FE951DDA5E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7" y="3385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94" name="Rectangle 4456">
                    <a:extLst>
                      <a:ext uri="{FF2B5EF4-FFF2-40B4-BE49-F238E27FC236}">
                        <a16:creationId xmlns:a16="http://schemas.microsoft.com/office/drawing/2014/main" id="{C23FF258-E26D-46CF-8B79-02FE8D240E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8" y="3392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95" name="Rectangle 4457">
                    <a:extLst>
                      <a:ext uri="{FF2B5EF4-FFF2-40B4-BE49-F238E27FC236}">
                        <a16:creationId xmlns:a16="http://schemas.microsoft.com/office/drawing/2014/main" id="{8527E3BD-B189-479C-A71D-1BA0B765616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0" y="339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96" name="Rectangle 4458">
                    <a:extLst>
                      <a:ext uri="{FF2B5EF4-FFF2-40B4-BE49-F238E27FC236}">
                        <a16:creationId xmlns:a16="http://schemas.microsoft.com/office/drawing/2014/main" id="{0BC2D5A1-CED5-47E2-B906-5B7C88960E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1" y="3388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97" name="Freeform 4459">
                    <a:extLst>
                      <a:ext uri="{FF2B5EF4-FFF2-40B4-BE49-F238E27FC236}">
                        <a16:creationId xmlns:a16="http://schemas.microsoft.com/office/drawing/2014/main" id="{775F3841-0C88-4C58-9EDA-904AAD8882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31" y="3390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98" name="Rectangle 4460">
                    <a:extLst>
                      <a:ext uri="{FF2B5EF4-FFF2-40B4-BE49-F238E27FC236}">
                        <a16:creationId xmlns:a16="http://schemas.microsoft.com/office/drawing/2014/main" id="{68B29BBA-F8F0-46D9-AA90-BCD374DA72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3" y="3388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99" name="Rectangle 4461">
                    <a:extLst>
                      <a:ext uri="{FF2B5EF4-FFF2-40B4-BE49-F238E27FC236}">
                        <a16:creationId xmlns:a16="http://schemas.microsoft.com/office/drawing/2014/main" id="{0F4961CF-0804-4847-B531-E68664752E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8" y="3392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00" name="Freeform 4462">
                    <a:extLst>
                      <a:ext uri="{FF2B5EF4-FFF2-40B4-BE49-F238E27FC236}">
                        <a16:creationId xmlns:a16="http://schemas.microsoft.com/office/drawing/2014/main" id="{20EEE7D5-943C-4BCC-BB54-F417BDC86C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8" y="3392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01" name="Freeform 4463">
                    <a:extLst>
                      <a:ext uri="{FF2B5EF4-FFF2-40B4-BE49-F238E27FC236}">
                        <a16:creationId xmlns:a16="http://schemas.microsoft.com/office/drawing/2014/main" id="{007ADBC4-B2E8-4038-9D7B-0A845DD2BA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51" y="3382"/>
                    <a:ext cx="28" cy="17"/>
                  </a:xfrm>
                  <a:custGeom>
                    <a:avLst/>
                    <a:gdLst>
                      <a:gd name="T0" fmla="*/ 0 w 18"/>
                      <a:gd name="T1" fmla="*/ 0 h 11"/>
                      <a:gd name="T2" fmla="*/ 1 w 18"/>
                      <a:gd name="T3" fmla="*/ 1 h 11"/>
                      <a:gd name="T4" fmla="*/ 1 w 18"/>
                      <a:gd name="T5" fmla="*/ 1 h 11"/>
                      <a:gd name="T6" fmla="*/ 1 w 18"/>
                      <a:gd name="T7" fmla="*/ 1 h 11"/>
                      <a:gd name="T8" fmla="*/ 2 w 18"/>
                      <a:gd name="T9" fmla="*/ 1 h 11"/>
                      <a:gd name="T10" fmla="*/ 2 w 18"/>
                      <a:gd name="T11" fmla="*/ 1 h 11"/>
                      <a:gd name="T12" fmla="*/ 3 w 18"/>
                      <a:gd name="T13" fmla="*/ 1 h 11"/>
                      <a:gd name="T14" fmla="*/ 3 w 18"/>
                      <a:gd name="T15" fmla="*/ 1 h 11"/>
                      <a:gd name="T16" fmla="*/ 4 w 18"/>
                      <a:gd name="T17" fmla="*/ 1 h 11"/>
                      <a:gd name="T18" fmla="*/ 4 w 18"/>
                      <a:gd name="T19" fmla="*/ 1 h 11"/>
                      <a:gd name="T20" fmla="*/ 4 w 18"/>
                      <a:gd name="T21" fmla="*/ 1 h 11"/>
                      <a:gd name="T22" fmla="*/ 4 w 18"/>
                      <a:gd name="T23" fmla="*/ 1 h 11"/>
                      <a:gd name="T24" fmla="*/ 5 w 18"/>
                      <a:gd name="T25" fmla="*/ 1 h 11"/>
                      <a:gd name="T26" fmla="*/ 6 w 18"/>
                      <a:gd name="T27" fmla="*/ 1 h 11"/>
                      <a:gd name="T28" fmla="*/ 6 w 18"/>
                      <a:gd name="T29" fmla="*/ 1 h 11"/>
                      <a:gd name="T30" fmla="*/ 6 w 18"/>
                      <a:gd name="T31" fmla="*/ 2 h 11"/>
                      <a:gd name="T32" fmla="*/ 7 w 18"/>
                      <a:gd name="T33" fmla="*/ 2 h 11"/>
                      <a:gd name="T34" fmla="*/ 7 w 18"/>
                      <a:gd name="T35" fmla="*/ 2 h 11"/>
                      <a:gd name="T36" fmla="*/ 7 w 18"/>
                      <a:gd name="T37" fmla="*/ 2 h 11"/>
                      <a:gd name="T38" fmla="*/ 8 w 18"/>
                      <a:gd name="T39" fmla="*/ 2 h 11"/>
                      <a:gd name="T40" fmla="*/ 9 w 18"/>
                      <a:gd name="T41" fmla="*/ 2 h 11"/>
                      <a:gd name="T42" fmla="*/ 9 w 18"/>
                      <a:gd name="T43" fmla="*/ 2 h 11"/>
                      <a:gd name="T44" fmla="*/ 10 w 18"/>
                      <a:gd name="T45" fmla="*/ 3 h 11"/>
                      <a:gd name="T46" fmla="*/ 10 w 18"/>
                      <a:gd name="T47" fmla="*/ 3 h 11"/>
                      <a:gd name="T48" fmla="*/ 11 w 18"/>
                      <a:gd name="T49" fmla="*/ 3 h 11"/>
                      <a:gd name="T50" fmla="*/ 11 w 18"/>
                      <a:gd name="T51" fmla="*/ 3 h 11"/>
                      <a:gd name="T52" fmla="*/ 12 w 18"/>
                      <a:gd name="T53" fmla="*/ 4 h 11"/>
                      <a:gd name="T54" fmla="*/ 12 w 18"/>
                      <a:gd name="T55" fmla="*/ 4 h 11"/>
                      <a:gd name="T56" fmla="*/ 12 w 18"/>
                      <a:gd name="T57" fmla="*/ 4 h 11"/>
                      <a:gd name="T58" fmla="*/ 12 w 18"/>
                      <a:gd name="T59" fmla="*/ 4 h 11"/>
                      <a:gd name="T60" fmla="*/ 13 w 18"/>
                      <a:gd name="T61" fmla="*/ 4 h 11"/>
                      <a:gd name="T62" fmla="*/ 13 w 18"/>
                      <a:gd name="T63" fmla="*/ 4 h 11"/>
                      <a:gd name="T64" fmla="*/ 13 w 18"/>
                      <a:gd name="T65" fmla="*/ 5 h 11"/>
                      <a:gd name="T66" fmla="*/ 14 w 18"/>
                      <a:gd name="T67" fmla="*/ 5 h 11"/>
                      <a:gd name="T68" fmla="*/ 14 w 18"/>
                      <a:gd name="T69" fmla="*/ 5 h 11"/>
                      <a:gd name="T70" fmla="*/ 14 w 18"/>
                      <a:gd name="T71" fmla="*/ 5 h 11"/>
                      <a:gd name="T72" fmla="*/ 15 w 18"/>
                      <a:gd name="T73" fmla="*/ 6 h 11"/>
                      <a:gd name="T74" fmla="*/ 15 w 18"/>
                      <a:gd name="T75" fmla="*/ 6 h 11"/>
                      <a:gd name="T76" fmla="*/ 15 w 18"/>
                      <a:gd name="T77" fmla="*/ 6 h 11"/>
                      <a:gd name="T78" fmla="*/ 15 w 18"/>
                      <a:gd name="T79" fmla="*/ 6 h 11"/>
                      <a:gd name="T80" fmla="*/ 15 w 18"/>
                      <a:gd name="T81" fmla="*/ 7 h 11"/>
                      <a:gd name="T82" fmla="*/ 15 w 18"/>
                      <a:gd name="T83" fmla="*/ 7 h 11"/>
                      <a:gd name="T84" fmla="*/ 16 w 18"/>
                      <a:gd name="T85" fmla="*/ 7 h 11"/>
                      <a:gd name="T86" fmla="*/ 16 w 18"/>
                      <a:gd name="T87" fmla="*/ 7 h 11"/>
                      <a:gd name="T88" fmla="*/ 17 w 18"/>
                      <a:gd name="T89" fmla="*/ 8 h 11"/>
                      <a:gd name="T90" fmla="*/ 17 w 18"/>
                      <a:gd name="T91" fmla="*/ 9 h 11"/>
                      <a:gd name="T92" fmla="*/ 18 w 18"/>
                      <a:gd name="T93" fmla="*/ 11 h 11"/>
                      <a:gd name="T94" fmla="*/ 0 w 18"/>
                      <a:gd name="T9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8" h="11">
                        <a:moveTo>
                          <a:pt x="0" y="0"/>
                        </a:moveTo>
                        <a:cubicBezTo>
                          <a:pt x="0" y="0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11" y="3"/>
                          <a:pt x="11" y="3"/>
                          <a:pt x="11" y="3"/>
                        </a:cubicBezTo>
                        <a:cubicBezTo>
                          <a:pt x="11" y="3"/>
                          <a:pt x="11" y="3"/>
                          <a:pt x="11" y="3"/>
                        </a:cubicBezTo>
                        <a:cubicBezTo>
                          <a:pt x="12" y="4"/>
                          <a:pt x="12" y="4"/>
                          <a:pt x="12" y="4"/>
                        </a:cubicBezTo>
                        <a:cubicBezTo>
                          <a:pt x="12" y="4"/>
                          <a:pt x="12" y="4"/>
                          <a:pt x="12" y="4"/>
                        </a:cubicBezTo>
                        <a:cubicBezTo>
                          <a:pt x="12" y="4"/>
                          <a:pt x="12" y="4"/>
                          <a:pt x="12" y="4"/>
                        </a:cubicBezTo>
                        <a:cubicBezTo>
                          <a:pt x="12" y="4"/>
                          <a:pt x="12" y="4"/>
                          <a:pt x="12" y="4"/>
                        </a:cubicBezTo>
                        <a:cubicBezTo>
                          <a:pt x="13" y="4"/>
                          <a:pt x="13" y="4"/>
                          <a:pt x="13" y="4"/>
                        </a:cubicBezTo>
                        <a:cubicBezTo>
                          <a:pt x="13" y="4"/>
                          <a:pt x="13" y="4"/>
                          <a:pt x="13" y="4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4" y="5"/>
                          <a:pt x="14" y="5"/>
                          <a:pt x="14" y="5"/>
                        </a:cubicBezTo>
                        <a:cubicBezTo>
                          <a:pt x="14" y="5"/>
                          <a:pt x="14" y="5"/>
                          <a:pt x="14" y="5"/>
                        </a:cubicBezTo>
                        <a:cubicBezTo>
                          <a:pt x="14" y="5"/>
                          <a:pt x="14" y="5"/>
                          <a:pt x="14" y="5"/>
                        </a:cubicBezTo>
                        <a:cubicBezTo>
                          <a:pt x="15" y="6"/>
                          <a:pt x="15" y="6"/>
                          <a:pt x="15" y="6"/>
                        </a:cubicBezTo>
                        <a:cubicBezTo>
                          <a:pt x="15" y="6"/>
                          <a:pt x="15" y="6"/>
                          <a:pt x="15" y="6"/>
                        </a:cubicBezTo>
                        <a:cubicBezTo>
                          <a:pt x="15" y="6"/>
                          <a:pt x="15" y="6"/>
                          <a:pt x="15" y="6"/>
                        </a:cubicBezTo>
                        <a:cubicBezTo>
                          <a:pt x="15" y="6"/>
                          <a:pt x="15" y="6"/>
                          <a:pt x="15" y="6"/>
                        </a:cubicBezTo>
                        <a:cubicBezTo>
                          <a:pt x="15" y="7"/>
                          <a:pt x="15" y="7"/>
                          <a:pt x="15" y="7"/>
                        </a:cubicBezTo>
                        <a:cubicBezTo>
                          <a:pt x="15" y="7"/>
                          <a:pt x="15" y="7"/>
                          <a:pt x="15" y="7"/>
                        </a:cubicBezTo>
                        <a:cubicBezTo>
                          <a:pt x="16" y="7"/>
                          <a:pt x="16" y="7"/>
                          <a:pt x="16" y="7"/>
                        </a:cubicBezTo>
                        <a:cubicBezTo>
                          <a:pt x="16" y="7"/>
                          <a:pt x="16" y="7"/>
                          <a:pt x="16" y="7"/>
                        </a:cubicBezTo>
                        <a:cubicBezTo>
                          <a:pt x="17" y="8"/>
                          <a:pt x="17" y="8"/>
                          <a:pt x="17" y="8"/>
                        </a:cubicBezTo>
                        <a:cubicBezTo>
                          <a:pt x="17" y="9"/>
                          <a:pt x="17" y="9"/>
                          <a:pt x="17" y="9"/>
                        </a:cubicBezTo>
                        <a:cubicBezTo>
                          <a:pt x="17" y="9"/>
                          <a:pt x="17" y="10"/>
                          <a:pt x="18" y="11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02" name="Freeform 4464">
                    <a:extLst>
                      <a:ext uri="{FF2B5EF4-FFF2-40B4-BE49-F238E27FC236}">
                        <a16:creationId xmlns:a16="http://schemas.microsoft.com/office/drawing/2014/main" id="{AA85E342-1CDD-4349-AA42-A54AB760A7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08" y="3385"/>
                    <a:ext cx="41" cy="24"/>
                  </a:xfrm>
                  <a:custGeom>
                    <a:avLst/>
                    <a:gdLst>
                      <a:gd name="T0" fmla="*/ 41 w 41"/>
                      <a:gd name="T1" fmla="*/ 0 h 24"/>
                      <a:gd name="T2" fmla="*/ 41 w 41"/>
                      <a:gd name="T3" fmla="*/ 0 h 24"/>
                      <a:gd name="T4" fmla="*/ 0 w 41"/>
                      <a:gd name="T5" fmla="*/ 24 h 24"/>
                      <a:gd name="T6" fmla="*/ 41 w 41"/>
                      <a:gd name="T7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1" h="24">
                        <a:moveTo>
                          <a:pt x="41" y="0"/>
                        </a:moveTo>
                        <a:lnTo>
                          <a:pt x="41" y="0"/>
                        </a:lnTo>
                        <a:lnTo>
                          <a:pt x="0" y="24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5B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03" name="Freeform 4465">
                    <a:extLst>
                      <a:ext uri="{FF2B5EF4-FFF2-40B4-BE49-F238E27FC236}">
                        <a16:creationId xmlns:a16="http://schemas.microsoft.com/office/drawing/2014/main" id="{D755C740-DD70-4157-B1CA-DE3E5B47A2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3" y="3399"/>
                    <a:ext cx="15" cy="10"/>
                  </a:xfrm>
                  <a:custGeom>
                    <a:avLst/>
                    <a:gdLst>
                      <a:gd name="T0" fmla="*/ 0 w 15"/>
                      <a:gd name="T1" fmla="*/ 0 h 10"/>
                      <a:gd name="T2" fmla="*/ 15 w 15"/>
                      <a:gd name="T3" fmla="*/ 10 h 10"/>
                      <a:gd name="T4" fmla="*/ 0 w 15"/>
                      <a:gd name="T5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5" h="10">
                        <a:moveTo>
                          <a:pt x="0" y="0"/>
                        </a:moveTo>
                        <a:lnTo>
                          <a:pt x="15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CA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04" name="Freeform 4466">
                    <a:extLst>
                      <a:ext uri="{FF2B5EF4-FFF2-40B4-BE49-F238E27FC236}">
                        <a16:creationId xmlns:a16="http://schemas.microsoft.com/office/drawing/2014/main" id="{5987BF9C-44AE-4EC6-9490-D7CBC8EE56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98" y="3377"/>
                    <a:ext cx="62" cy="59"/>
                  </a:xfrm>
                  <a:custGeom>
                    <a:avLst/>
                    <a:gdLst>
                      <a:gd name="T0" fmla="*/ 0 w 62"/>
                      <a:gd name="T1" fmla="*/ 37 h 59"/>
                      <a:gd name="T2" fmla="*/ 62 w 62"/>
                      <a:gd name="T3" fmla="*/ 0 h 59"/>
                      <a:gd name="T4" fmla="*/ 62 w 62"/>
                      <a:gd name="T5" fmla="*/ 21 h 59"/>
                      <a:gd name="T6" fmla="*/ 0 w 62"/>
                      <a:gd name="T7" fmla="*/ 59 h 59"/>
                      <a:gd name="T8" fmla="*/ 0 w 62"/>
                      <a:gd name="T9" fmla="*/ 37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2" h="59">
                        <a:moveTo>
                          <a:pt x="0" y="37"/>
                        </a:moveTo>
                        <a:lnTo>
                          <a:pt x="62" y="0"/>
                        </a:lnTo>
                        <a:lnTo>
                          <a:pt x="62" y="21"/>
                        </a:lnTo>
                        <a:lnTo>
                          <a:pt x="0" y="59"/>
                        </a:lnTo>
                        <a:lnTo>
                          <a:pt x="0" y="37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05" name="Freeform 4467">
                    <a:extLst>
                      <a:ext uri="{FF2B5EF4-FFF2-40B4-BE49-F238E27FC236}">
                        <a16:creationId xmlns:a16="http://schemas.microsoft.com/office/drawing/2014/main" id="{C89D802F-0FB7-4470-9E34-49BCC4C953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6" y="3332"/>
                    <a:ext cx="140" cy="82"/>
                  </a:xfrm>
                  <a:custGeom>
                    <a:avLst/>
                    <a:gdLst>
                      <a:gd name="T0" fmla="*/ 44 w 90"/>
                      <a:gd name="T1" fmla="*/ 49 h 52"/>
                      <a:gd name="T2" fmla="*/ 68 w 90"/>
                      <a:gd name="T3" fmla="*/ 32 h 52"/>
                      <a:gd name="T4" fmla="*/ 67 w 90"/>
                      <a:gd name="T5" fmla="*/ 32 h 52"/>
                      <a:gd name="T6" fmla="*/ 67 w 90"/>
                      <a:gd name="T7" fmla="*/ 32 h 52"/>
                      <a:gd name="T8" fmla="*/ 67 w 90"/>
                      <a:gd name="T9" fmla="*/ 31 h 52"/>
                      <a:gd name="T10" fmla="*/ 67 w 90"/>
                      <a:gd name="T11" fmla="*/ 31 h 52"/>
                      <a:gd name="T12" fmla="*/ 67 w 90"/>
                      <a:gd name="T13" fmla="*/ 31 h 52"/>
                      <a:gd name="T14" fmla="*/ 67 w 90"/>
                      <a:gd name="T15" fmla="*/ 31 h 52"/>
                      <a:gd name="T16" fmla="*/ 66 w 90"/>
                      <a:gd name="T17" fmla="*/ 30 h 52"/>
                      <a:gd name="T18" fmla="*/ 66 w 90"/>
                      <a:gd name="T19" fmla="*/ 29 h 52"/>
                      <a:gd name="T20" fmla="*/ 66 w 90"/>
                      <a:gd name="T21" fmla="*/ 29 h 52"/>
                      <a:gd name="T22" fmla="*/ 66 w 90"/>
                      <a:gd name="T23" fmla="*/ 29 h 52"/>
                      <a:gd name="T24" fmla="*/ 66 w 90"/>
                      <a:gd name="T25" fmla="*/ 29 h 52"/>
                      <a:gd name="T26" fmla="*/ 66 w 90"/>
                      <a:gd name="T27" fmla="*/ 28 h 52"/>
                      <a:gd name="T28" fmla="*/ 66 w 90"/>
                      <a:gd name="T29" fmla="*/ 28 h 52"/>
                      <a:gd name="T30" fmla="*/ 66 w 90"/>
                      <a:gd name="T31" fmla="*/ 28 h 52"/>
                      <a:gd name="T32" fmla="*/ 67 w 90"/>
                      <a:gd name="T33" fmla="*/ 27 h 52"/>
                      <a:gd name="T34" fmla="*/ 67 w 90"/>
                      <a:gd name="T35" fmla="*/ 27 h 52"/>
                      <a:gd name="T36" fmla="*/ 67 w 90"/>
                      <a:gd name="T37" fmla="*/ 27 h 52"/>
                      <a:gd name="T38" fmla="*/ 67 w 90"/>
                      <a:gd name="T39" fmla="*/ 27 h 52"/>
                      <a:gd name="T40" fmla="*/ 67 w 90"/>
                      <a:gd name="T41" fmla="*/ 26 h 52"/>
                      <a:gd name="T42" fmla="*/ 67 w 90"/>
                      <a:gd name="T43" fmla="*/ 26 h 52"/>
                      <a:gd name="T44" fmla="*/ 68 w 90"/>
                      <a:gd name="T45" fmla="*/ 26 h 52"/>
                      <a:gd name="T46" fmla="*/ 68 w 90"/>
                      <a:gd name="T47" fmla="*/ 25 h 52"/>
                      <a:gd name="T48" fmla="*/ 68 w 90"/>
                      <a:gd name="T49" fmla="*/ 25 h 52"/>
                      <a:gd name="T50" fmla="*/ 68 w 90"/>
                      <a:gd name="T51" fmla="*/ 25 h 52"/>
                      <a:gd name="T52" fmla="*/ 69 w 90"/>
                      <a:gd name="T53" fmla="*/ 25 h 52"/>
                      <a:gd name="T54" fmla="*/ 69 w 90"/>
                      <a:gd name="T55" fmla="*/ 24 h 52"/>
                      <a:gd name="T56" fmla="*/ 70 w 90"/>
                      <a:gd name="T57" fmla="*/ 24 h 52"/>
                      <a:gd name="T58" fmla="*/ 48 w 90"/>
                      <a:gd name="T59" fmla="*/ 12 h 52"/>
                      <a:gd name="T60" fmla="*/ 36 w 90"/>
                      <a:gd name="T61" fmla="*/ 13 h 52"/>
                      <a:gd name="T62" fmla="*/ 32 w 90"/>
                      <a:gd name="T63" fmla="*/ 12 h 52"/>
                      <a:gd name="T64" fmla="*/ 0 w 90"/>
                      <a:gd name="T65" fmla="*/ 23 h 52"/>
                      <a:gd name="T66" fmla="*/ 90 w 90"/>
                      <a:gd name="T67" fmla="*/ 29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90" h="52">
                        <a:moveTo>
                          <a:pt x="50" y="52"/>
                        </a:moveTo>
                        <a:cubicBezTo>
                          <a:pt x="44" y="49"/>
                          <a:pt x="44" y="49"/>
                          <a:pt x="44" y="49"/>
                        </a:cubicBezTo>
                        <a:cubicBezTo>
                          <a:pt x="70" y="34"/>
                          <a:pt x="70" y="34"/>
                          <a:pt x="70" y="34"/>
                        </a:cubicBezTo>
                        <a:cubicBezTo>
                          <a:pt x="69" y="33"/>
                          <a:pt x="68" y="33"/>
                          <a:pt x="68" y="32"/>
                        </a:cubicBezTo>
                        <a:cubicBezTo>
                          <a:pt x="68" y="32"/>
                          <a:pt x="68" y="32"/>
                          <a:pt x="68" y="32"/>
                        </a:cubicBezTo>
                        <a:cubicBezTo>
                          <a:pt x="67" y="32"/>
                          <a:pt x="67" y="32"/>
                          <a:pt x="67" y="32"/>
                        </a:cubicBezTo>
                        <a:cubicBezTo>
                          <a:pt x="67" y="32"/>
                          <a:pt x="67" y="32"/>
                          <a:pt x="67" y="32"/>
                        </a:cubicBezTo>
                        <a:cubicBezTo>
                          <a:pt x="67" y="32"/>
                          <a:pt x="67" y="32"/>
                          <a:pt x="67" y="32"/>
                        </a:cubicBezTo>
                        <a:cubicBezTo>
                          <a:pt x="67" y="31"/>
                          <a:pt x="67" y="31"/>
                          <a:pt x="67" y="31"/>
                        </a:cubicBezTo>
                        <a:cubicBezTo>
                          <a:pt x="67" y="31"/>
                          <a:pt x="67" y="31"/>
                          <a:pt x="67" y="31"/>
                        </a:cubicBezTo>
                        <a:cubicBezTo>
                          <a:pt x="67" y="31"/>
                          <a:pt x="67" y="31"/>
                          <a:pt x="67" y="31"/>
                        </a:cubicBezTo>
                        <a:cubicBezTo>
                          <a:pt x="67" y="31"/>
                          <a:pt x="67" y="31"/>
                          <a:pt x="67" y="31"/>
                        </a:cubicBezTo>
                        <a:cubicBezTo>
                          <a:pt x="67" y="31"/>
                          <a:pt x="67" y="31"/>
                          <a:pt x="67" y="31"/>
                        </a:cubicBezTo>
                        <a:cubicBezTo>
                          <a:pt x="67" y="31"/>
                          <a:pt x="67" y="31"/>
                          <a:pt x="67" y="31"/>
                        </a:cubicBezTo>
                        <a:cubicBezTo>
                          <a:pt x="67" y="31"/>
                          <a:pt x="67" y="31"/>
                          <a:pt x="67" y="31"/>
                        </a:cubicBezTo>
                        <a:cubicBezTo>
                          <a:pt x="67" y="31"/>
                          <a:pt x="67" y="31"/>
                          <a:pt x="67" y="31"/>
                        </a:cubicBezTo>
                        <a:cubicBezTo>
                          <a:pt x="67" y="30"/>
                          <a:pt x="67" y="30"/>
                          <a:pt x="67" y="30"/>
                        </a:cubicBezTo>
                        <a:cubicBezTo>
                          <a:pt x="66" y="30"/>
                          <a:pt x="66" y="30"/>
                          <a:pt x="66" y="30"/>
                        </a:cubicBezTo>
                        <a:cubicBezTo>
                          <a:pt x="66" y="30"/>
                          <a:pt x="66" y="30"/>
                          <a:pt x="66" y="30"/>
                        </a:cubicBezTo>
                        <a:cubicBezTo>
                          <a:pt x="66" y="29"/>
                          <a:pt x="66" y="29"/>
                          <a:pt x="66" y="29"/>
                        </a:cubicBezTo>
                        <a:cubicBezTo>
                          <a:pt x="66" y="29"/>
                          <a:pt x="66" y="29"/>
                          <a:pt x="66" y="29"/>
                        </a:cubicBezTo>
                        <a:cubicBezTo>
                          <a:pt x="66" y="29"/>
                          <a:pt x="66" y="29"/>
                          <a:pt x="66" y="29"/>
                        </a:cubicBezTo>
                        <a:cubicBezTo>
                          <a:pt x="66" y="29"/>
                          <a:pt x="66" y="29"/>
                          <a:pt x="66" y="29"/>
                        </a:cubicBezTo>
                        <a:cubicBezTo>
                          <a:pt x="66" y="29"/>
                          <a:pt x="66" y="29"/>
                          <a:pt x="66" y="29"/>
                        </a:cubicBezTo>
                        <a:cubicBezTo>
                          <a:pt x="66" y="29"/>
                          <a:pt x="66" y="29"/>
                          <a:pt x="66" y="29"/>
                        </a:cubicBezTo>
                        <a:cubicBezTo>
                          <a:pt x="66" y="29"/>
                          <a:pt x="66" y="29"/>
                          <a:pt x="66" y="29"/>
                        </a:cubicBezTo>
                        <a:cubicBezTo>
                          <a:pt x="66" y="29"/>
                          <a:pt x="66" y="29"/>
                          <a:pt x="66" y="29"/>
                        </a:cubicBezTo>
                        <a:cubicBezTo>
                          <a:pt x="66" y="28"/>
                          <a:pt x="66" y="28"/>
                          <a:pt x="66" y="28"/>
                        </a:cubicBezTo>
                        <a:cubicBezTo>
                          <a:pt x="66" y="28"/>
                          <a:pt x="66" y="28"/>
                          <a:pt x="66" y="28"/>
                        </a:cubicBezTo>
                        <a:cubicBezTo>
                          <a:pt x="66" y="28"/>
                          <a:pt x="66" y="28"/>
                          <a:pt x="66" y="28"/>
                        </a:cubicBezTo>
                        <a:cubicBezTo>
                          <a:pt x="66" y="28"/>
                          <a:pt x="66" y="28"/>
                          <a:pt x="66" y="28"/>
                        </a:cubicBezTo>
                        <a:cubicBezTo>
                          <a:pt x="66" y="28"/>
                          <a:pt x="66" y="28"/>
                          <a:pt x="66" y="28"/>
                        </a:cubicBezTo>
                        <a:cubicBezTo>
                          <a:pt x="66" y="28"/>
                          <a:pt x="66" y="28"/>
                          <a:pt x="66" y="28"/>
                        </a:cubicBezTo>
                        <a:cubicBezTo>
                          <a:pt x="67" y="27"/>
                          <a:pt x="67" y="27"/>
                          <a:pt x="67" y="27"/>
                        </a:cubicBezTo>
                        <a:cubicBezTo>
                          <a:pt x="67" y="27"/>
                          <a:pt x="67" y="27"/>
                          <a:pt x="67" y="27"/>
                        </a:cubicBezTo>
                        <a:cubicBezTo>
                          <a:pt x="67" y="27"/>
                          <a:pt x="67" y="27"/>
                          <a:pt x="67" y="27"/>
                        </a:cubicBezTo>
                        <a:cubicBezTo>
                          <a:pt x="67" y="27"/>
                          <a:pt x="67" y="27"/>
                          <a:pt x="67" y="27"/>
                        </a:cubicBezTo>
                        <a:cubicBezTo>
                          <a:pt x="67" y="27"/>
                          <a:pt x="67" y="27"/>
                          <a:pt x="67" y="27"/>
                        </a:cubicBezTo>
                        <a:cubicBezTo>
                          <a:pt x="67" y="27"/>
                          <a:pt x="67" y="27"/>
                          <a:pt x="67" y="27"/>
                        </a:cubicBezTo>
                        <a:cubicBezTo>
                          <a:pt x="67" y="27"/>
                          <a:pt x="67" y="27"/>
                          <a:pt x="67" y="27"/>
                        </a:cubicBezTo>
                        <a:cubicBezTo>
                          <a:pt x="67" y="26"/>
                          <a:pt x="67" y="26"/>
                          <a:pt x="67" y="26"/>
                        </a:cubicBezTo>
                        <a:cubicBezTo>
                          <a:pt x="67" y="26"/>
                          <a:pt x="67" y="26"/>
                          <a:pt x="67" y="26"/>
                        </a:cubicBezTo>
                        <a:cubicBezTo>
                          <a:pt x="67" y="26"/>
                          <a:pt x="67" y="26"/>
                          <a:pt x="67" y="26"/>
                        </a:cubicBezTo>
                        <a:cubicBezTo>
                          <a:pt x="67" y="26"/>
                          <a:pt x="67" y="26"/>
                          <a:pt x="67" y="26"/>
                        </a:cubicBezTo>
                        <a:cubicBezTo>
                          <a:pt x="67" y="26"/>
                          <a:pt x="67" y="26"/>
                          <a:pt x="67" y="26"/>
                        </a:cubicBezTo>
                        <a:cubicBezTo>
                          <a:pt x="68" y="26"/>
                          <a:pt x="68" y="26"/>
                          <a:pt x="68" y="26"/>
                        </a:cubicBezTo>
                        <a:cubicBezTo>
                          <a:pt x="68" y="26"/>
                          <a:pt x="68" y="26"/>
                          <a:pt x="68" y="26"/>
                        </a:cubicBezTo>
                        <a:cubicBezTo>
                          <a:pt x="68" y="25"/>
                          <a:pt x="68" y="25"/>
                          <a:pt x="68" y="25"/>
                        </a:cubicBezTo>
                        <a:cubicBezTo>
                          <a:pt x="68" y="25"/>
                          <a:pt x="68" y="25"/>
                          <a:pt x="68" y="25"/>
                        </a:cubicBezTo>
                        <a:cubicBezTo>
                          <a:pt x="68" y="25"/>
                          <a:pt x="68" y="25"/>
                          <a:pt x="68" y="25"/>
                        </a:cubicBezTo>
                        <a:cubicBezTo>
                          <a:pt x="68" y="25"/>
                          <a:pt x="68" y="25"/>
                          <a:pt x="68" y="25"/>
                        </a:cubicBezTo>
                        <a:cubicBezTo>
                          <a:pt x="68" y="25"/>
                          <a:pt x="68" y="25"/>
                          <a:pt x="68" y="25"/>
                        </a:cubicBezTo>
                        <a:cubicBezTo>
                          <a:pt x="69" y="25"/>
                          <a:pt x="69" y="25"/>
                          <a:pt x="69" y="25"/>
                        </a:cubicBezTo>
                        <a:cubicBezTo>
                          <a:pt x="69" y="25"/>
                          <a:pt x="69" y="25"/>
                          <a:pt x="69" y="25"/>
                        </a:cubicBezTo>
                        <a:cubicBezTo>
                          <a:pt x="69" y="24"/>
                          <a:pt x="69" y="24"/>
                          <a:pt x="69" y="24"/>
                        </a:cubicBezTo>
                        <a:cubicBezTo>
                          <a:pt x="69" y="24"/>
                          <a:pt x="69" y="24"/>
                          <a:pt x="69" y="24"/>
                        </a:cubicBezTo>
                        <a:cubicBezTo>
                          <a:pt x="69" y="24"/>
                          <a:pt x="69" y="24"/>
                          <a:pt x="69" y="24"/>
                        </a:cubicBezTo>
                        <a:cubicBezTo>
                          <a:pt x="70" y="24"/>
                          <a:pt x="70" y="24"/>
                          <a:pt x="70" y="24"/>
                        </a:cubicBezTo>
                        <a:cubicBezTo>
                          <a:pt x="70" y="24"/>
                          <a:pt x="70" y="24"/>
                          <a:pt x="70" y="24"/>
                        </a:cubicBezTo>
                        <a:cubicBezTo>
                          <a:pt x="48" y="12"/>
                          <a:pt x="48" y="12"/>
                          <a:pt x="48" y="12"/>
                        </a:cubicBezTo>
                        <a:cubicBezTo>
                          <a:pt x="46" y="13"/>
                          <a:pt x="44" y="13"/>
                          <a:pt x="41" y="14"/>
                        </a:cubicBezTo>
                        <a:cubicBezTo>
                          <a:pt x="39" y="14"/>
                          <a:pt x="37" y="13"/>
                          <a:pt x="36" y="13"/>
                        </a:cubicBezTo>
                        <a:cubicBezTo>
                          <a:pt x="35" y="13"/>
                          <a:pt x="34" y="12"/>
                          <a:pt x="33" y="12"/>
                        </a:cubicBezTo>
                        <a:cubicBezTo>
                          <a:pt x="32" y="12"/>
                          <a:pt x="32" y="12"/>
                          <a:pt x="32" y="12"/>
                        </a:cubicBezTo>
                        <a:cubicBezTo>
                          <a:pt x="6" y="27"/>
                          <a:pt x="6" y="27"/>
                          <a:pt x="6" y="27"/>
                        </a:cubicBezTo>
                        <a:cubicBezTo>
                          <a:pt x="0" y="23"/>
                          <a:pt x="0" y="23"/>
                          <a:pt x="0" y="23"/>
                        </a:cubicBezTo>
                        <a:cubicBezTo>
                          <a:pt x="40" y="0"/>
                          <a:pt x="40" y="0"/>
                          <a:pt x="40" y="0"/>
                        </a:cubicBezTo>
                        <a:cubicBezTo>
                          <a:pt x="90" y="29"/>
                          <a:pt x="90" y="29"/>
                          <a:pt x="90" y="29"/>
                        </a:cubicBezTo>
                        <a:lnTo>
                          <a:pt x="50" y="52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06" name="Freeform 4468">
                    <a:extLst>
                      <a:ext uri="{FF2B5EF4-FFF2-40B4-BE49-F238E27FC236}">
                        <a16:creationId xmlns:a16="http://schemas.microsoft.com/office/drawing/2014/main" id="{34546236-BCD7-475C-A4B8-C75B84EF42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4" y="3368"/>
                    <a:ext cx="86" cy="50"/>
                  </a:xfrm>
                  <a:custGeom>
                    <a:avLst/>
                    <a:gdLst>
                      <a:gd name="T0" fmla="*/ 17 w 86"/>
                      <a:gd name="T1" fmla="*/ 6 h 50"/>
                      <a:gd name="T2" fmla="*/ 33 w 86"/>
                      <a:gd name="T3" fmla="*/ 14 h 50"/>
                      <a:gd name="T4" fmla="*/ 61 w 86"/>
                      <a:gd name="T5" fmla="*/ 31 h 50"/>
                      <a:gd name="T6" fmla="*/ 76 w 86"/>
                      <a:gd name="T7" fmla="*/ 41 h 50"/>
                      <a:gd name="T8" fmla="*/ 86 w 86"/>
                      <a:gd name="T9" fmla="*/ 46 h 50"/>
                      <a:gd name="T10" fmla="*/ 78 w 86"/>
                      <a:gd name="T11" fmla="*/ 50 h 50"/>
                      <a:gd name="T12" fmla="*/ 0 w 86"/>
                      <a:gd name="T13" fmla="*/ 5 h 50"/>
                      <a:gd name="T14" fmla="*/ 8 w 86"/>
                      <a:gd name="T15" fmla="*/ 0 h 50"/>
                      <a:gd name="T16" fmla="*/ 17 w 86"/>
                      <a:gd name="T17" fmla="*/ 6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6" h="50">
                        <a:moveTo>
                          <a:pt x="17" y="6"/>
                        </a:moveTo>
                        <a:lnTo>
                          <a:pt x="33" y="14"/>
                        </a:lnTo>
                        <a:lnTo>
                          <a:pt x="61" y="31"/>
                        </a:lnTo>
                        <a:lnTo>
                          <a:pt x="76" y="41"/>
                        </a:lnTo>
                        <a:lnTo>
                          <a:pt x="86" y="46"/>
                        </a:lnTo>
                        <a:lnTo>
                          <a:pt x="78" y="50"/>
                        </a:lnTo>
                        <a:lnTo>
                          <a:pt x="0" y="5"/>
                        </a:lnTo>
                        <a:lnTo>
                          <a:pt x="8" y="0"/>
                        </a:lnTo>
                        <a:lnTo>
                          <a:pt x="17" y="6"/>
                        </a:lnTo>
                        <a:close/>
                      </a:path>
                    </a:pathLst>
                  </a:custGeom>
                  <a:solidFill>
                    <a:srgbClr val="B9B49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07" name="Freeform 4469">
                    <a:extLst>
                      <a:ext uri="{FF2B5EF4-FFF2-40B4-BE49-F238E27FC236}">
                        <a16:creationId xmlns:a16="http://schemas.microsoft.com/office/drawing/2014/main" id="{989E61E2-D89D-4AA6-A7F0-00ADA29F2A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06" y="3414"/>
                    <a:ext cx="8" cy="25"/>
                  </a:xfrm>
                  <a:custGeom>
                    <a:avLst/>
                    <a:gdLst>
                      <a:gd name="T0" fmla="*/ 0 w 8"/>
                      <a:gd name="T1" fmla="*/ 4 h 25"/>
                      <a:gd name="T2" fmla="*/ 8 w 8"/>
                      <a:gd name="T3" fmla="*/ 0 h 25"/>
                      <a:gd name="T4" fmla="*/ 8 w 8"/>
                      <a:gd name="T5" fmla="*/ 22 h 25"/>
                      <a:gd name="T6" fmla="*/ 0 w 8"/>
                      <a:gd name="T7" fmla="*/ 25 h 25"/>
                      <a:gd name="T8" fmla="*/ 0 w 8"/>
                      <a:gd name="T9" fmla="*/ 4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" h="25">
                        <a:moveTo>
                          <a:pt x="0" y="4"/>
                        </a:moveTo>
                        <a:lnTo>
                          <a:pt x="8" y="0"/>
                        </a:lnTo>
                        <a:lnTo>
                          <a:pt x="8" y="22"/>
                        </a:lnTo>
                        <a:lnTo>
                          <a:pt x="0" y="25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807F6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08" name="Freeform 4470">
                    <a:extLst>
                      <a:ext uri="{FF2B5EF4-FFF2-40B4-BE49-F238E27FC236}">
                        <a16:creationId xmlns:a16="http://schemas.microsoft.com/office/drawing/2014/main" id="{2C6C972B-CFDC-492A-8CDD-F4DE39D002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3" y="3373"/>
                    <a:ext cx="97" cy="56"/>
                  </a:xfrm>
                  <a:custGeom>
                    <a:avLst/>
                    <a:gdLst>
                      <a:gd name="T0" fmla="*/ 97 w 97"/>
                      <a:gd name="T1" fmla="*/ 45 h 56"/>
                      <a:gd name="T2" fmla="*/ 77 w 97"/>
                      <a:gd name="T3" fmla="*/ 56 h 56"/>
                      <a:gd name="T4" fmla="*/ 0 w 97"/>
                      <a:gd name="T5" fmla="*/ 11 h 56"/>
                      <a:gd name="T6" fmla="*/ 19 w 97"/>
                      <a:gd name="T7" fmla="*/ 0 h 56"/>
                      <a:gd name="T8" fmla="*/ 97 w 97"/>
                      <a:gd name="T9" fmla="*/ 4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7" h="56">
                        <a:moveTo>
                          <a:pt x="97" y="45"/>
                        </a:moveTo>
                        <a:lnTo>
                          <a:pt x="77" y="56"/>
                        </a:lnTo>
                        <a:lnTo>
                          <a:pt x="0" y="11"/>
                        </a:lnTo>
                        <a:lnTo>
                          <a:pt x="19" y="0"/>
                        </a:lnTo>
                        <a:lnTo>
                          <a:pt x="97" y="45"/>
                        </a:lnTo>
                        <a:close/>
                      </a:path>
                    </a:pathLst>
                  </a:custGeom>
                  <a:solidFill>
                    <a:srgbClr val="DDDA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09" name="Freeform 4471">
                    <a:extLst>
                      <a:ext uri="{FF2B5EF4-FFF2-40B4-BE49-F238E27FC236}">
                        <a16:creationId xmlns:a16="http://schemas.microsoft.com/office/drawing/2014/main" id="{41DF45D6-A869-4691-9048-80E5D8CA2C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6" y="3418"/>
                    <a:ext cx="20" cy="33"/>
                  </a:xfrm>
                  <a:custGeom>
                    <a:avLst/>
                    <a:gdLst>
                      <a:gd name="T0" fmla="*/ 20 w 20"/>
                      <a:gd name="T1" fmla="*/ 0 h 33"/>
                      <a:gd name="T2" fmla="*/ 20 w 20"/>
                      <a:gd name="T3" fmla="*/ 21 h 33"/>
                      <a:gd name="T4" fmla="*/ 0 w 20"/>
                      <a:gd name="T5" fmla="*/ 33 h 33"/>
                      <a:gd name="T6" fmla="*/ 0 w 20"/>
                      <a:gd name="T7" fmla="*/ 11 h 33"/>
                      <a:gd name="T8" fmla="*/ 20 w 20"/>
                      <a:gd name="T9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0" h="33">
                        <a:moveTo>
                          <a:pt x="20" y="0"/>
                        </a:moveTo>
                        <a:lnTo>
                          <a:pt x="20" y="21"/>
                        </a:lnTo>
                        <a:lnTo>
                          <a:pt x="0" y="33"/>
                        </a:lnTo>
                        <a:lnTo>
                          <a:pt x="0" y="11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8A897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10" name="Rectangle 4472">
                    <a:extLst>
                      <a:ext uri="{FF2B5EF4-FFF2-40B4-BE49-F238E27FC236}">
                        <a16:creationId xmlns:a16="http://schemas.microsoft.com/office/drawing/2014/main" id="{FF1A9525-CE3F-4224-B3A6-B98B919891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3" y="3420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11" name="Rectangle 4473">
                    <a:extLst>
                      <a:ext uri="{FF2B5EF4-FFF2-40B4-BE49-F238E27FC236}">
                        <a16:creationId xmlns:a16="http://schemas.microsoft.com/office/drawing/2014/main" id="{31AA71B8-959A-4D29-82EF-D8998446BA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9" y="3423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12" name="Rectangle 4474">
                    <a:extLst>
                      <a:ext uri="{FF2B5EF4-FFF2-40B4-BE49-F238E27FC236}">
                        <a16:creationId xmlns:a16="http://schemas.microsoft.com/office/drawing/2014/main" id="{48099F2F-7288-452E-BB75-4989F72D75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7" y="3423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13" name="Rectangle 4475">
                    <a:extLst>
                      <a:ext uri="{FF2B5EF4-FFF2-40B4-BE49-F238E27FC236}">
                        <a16:creationId xmlns:a16="http://schemas.microsoft.com/office/drawing/2014/main" id="{662A1D7A-DB56-4D4F-A5B9-1F686A6790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9" y="3422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14" name="Freeform 4476">
                    <a:extLst>
                      <a:ext uri="{FF2B5EF4-FFF2-40B4-BE49-F238E27FC236}">
                        <a16:creationId xmlns:a16="http://schemas.microsoft.com/office/drawing/2014/main" id="{84318CB5-E831-49E8-A7DD-F41E7C2848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2" y="3420"/>
                    <a:ext cx="2" cy="2"/>
                  </a:xfrm>
                  <a:custGeom>
                    <a:avLst/>
                    <a:gdLst>
                      <a:gd name="T0" fmla="*/ 0 w 2"/>
                      <a:gd name="T1" fmla="*/ 0 h 2"/>
                      <a:gd name="T2" fmla="*/ 0 w 2"/>
                      <a:gd name="T3" fmla="*/ 0 h 2"/>
                      <a:gd name="T4" fmla="*/ 2 w 2"/>
                      <a:gd name="T5" fmla="*/ 2 h 2"/>
                      <a:gd name="T6" fmla="*/ 0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15" name="Rectangle 4477">
                    <a:extLst>
                      <a:ext uri="{FF2B5EF4-FFF2-40B4-BE49-F238E27FC236}">
                        <a16:creationId xmlns:a16="http://schemas.microsoft.com/office/drawing/2014/main" id="{19176A03-54CB-48E5-A2A1-B5A2354DA70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9" y="3422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16" name="Rectangle 4478">
                    <a:extLst>
                      <a:ext uri="{FF2B5EF4-FFF2-40B4-BE49-F238E27FC236}">
                        <a16:creationId xmlns:a16="http://schemas.microsoft.com/office/drawing/2014/main" id="{EDA654CD-1A06-47BF-A9B4-F4D1A8970F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7" y="3423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17" name="Rectangle 4479">
                    <a:extLst>
                      <a:ext uri="{FF2B5EF4-FFF2-40B4-BE49-F238E27FC236}">
                        <a16:creationId xmlns:a16="http://schemas.microsoft.com/office/drawing/2014/main" id="{95FC0AF0-CB4D-480C-9E22-12DB7A1029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7" y="3423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18" name="Rectangle 4480">
                    <a:extLst>
                      <a:ext uri="{FF2B5EF4-FFF2-40B4-BE49-F238E27FC236}">
                        <a16:creationId xmlns:a16="http://schemas.microsoft.com/office/drawing/2014/main" id="{069E7DCA-3E07-4718-8D99-7A08C171B3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2" y="3420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19" name="Line 4481">
                    <a:extLst>
                      <a:ext uri="{FF2B5EF4-FFF2-40B4-BE49-F238E27FC236}">
                        <a16:creationId xmlns:a16="http://schemas.microsoft.com/office/drawing/2014/main" id="{19B35DFD-0812-4E9C-8346-EC23CC4C1FA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85" y="3403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20" name="Line 4482">
                    <a:extLst>
                      <a:ext uri="{FF2B5EF4-FFF2-40B4-BE49-F238E27FC236}">
                        <a16:creationId xmlns:a16="http://schemas.microsoft.com/office/drawing/2014/main" id="{78B7612C-79FC-458C-AC9E-45941286C49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85" y="3403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21" name="Rectangle 4483">
                    <a:extLst>
                      <a:ext uri="{FF2B5EF4-FFF2-40B4-BE49-F238E27FC236}">
                        <a16:creationId xmlns:a16="http://schemas.microsoft.com/office/drawing/2014/main" id="{15E92A82-000D-42A5-BF98-31DF4BF304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03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22" name="Freeform 4484">
                    <a:extLst>
                      <a:ext uri="{FF2B5EF4-FFF2-40B4-BE49-F238E27FC236}">
                        <a16:creationId xmlns:a16="http://schemas.microsoft.com/office/drawing/2014/main" id="{62E716E3-DC0D-416E-9AF5-5B1ED5A984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5" y="340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23" name="Freeform 4485">
                    <a:extLst>
                      <a:ext uri="{FF2B5EF4-FFF2-40B4-BE49-F238E27FC236}">
                        <a16:creationId xmlns:a16="http://schemas.microsoft.com/office/drawing/2014/main" id="{4A4C2D69-5070-4C1D-8D5C-E926308F40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5" y="340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24" name="Rectangle 4486">
                    <a:extLst>
                      <a:ext uri="{FF2B5EF4-FFF2-40B4-BE49-F238E27FC236}">
                        <a16:creationId xmlns:a16="http://schemas.microsoft.com/office/drawing/2014/main" id="{770C9AFA-9122-473E-AA11-70F80AA5167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1" y="3417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25" name="Rectangle 4487">
                    <a:extLst>
                      <a:ext uri="{FF2B5EF4-FFF2-40B4-BE49-F238E27FC236}">
                        <a16:creationId xmlns:a16="http://schemas.microsoft.com/office/drawing/2014/main" id="{A21622FF-A508-4925-9CCE-2379DAC122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06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26" name="Freeform 4488">
                    <a:extLst>
                      <a:ext uri="{FF2B5EF4-FFF2-40B4-BE49-F238E27FC236}">
                        <a16:creationId xmlns:a16="http://schemas.microsoft.com/office/drawing/2014/main" id="{D478D150-C251-465F-AC75-0F06DB6B67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6" y="3415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27" name="Freeform 4489">
                    <a:extLst>
                      <a:ext uri="{FF2B5EF4-FFF2-40B4-BE49-F238E27FC236}">
                        <a16:creationId xmlns:a16="http://schemas.microsoft.com/office/drawing/2014/main" id="{E83FA964-E110-404B-922A-02945BBA4A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4" y="340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28" name="Rectangle 4490">
                    <a:extLst>
                      <a:ext uri="{FF2B5EF4-FFF2-40B4-BE49-F238E27FC236}">
                        <a16:creationId xmlns:a16="http://schemas.microsoft.com/office/drawing/2014/main" id="{E7867E7F-64CF-4427-8773-866B1A1740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4" y="3407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29" name="Rectangle 4491">
                    <a:extLst>
                      <a:ext uri="{FF2B5EF4-FFF2-40B4-BE49-F238E27FC236}">
                        <a16:creationId xmlns:a16="http://schemas.microsoft.com/office/drawing/2014/main" id="{5920D0E7-2F2B-4F00-966C-689E58D456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3" y="3415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30" name="Rectangle 4492">
                    <a:extLst>
                      <a:ext uri="{FF2B5EF4-FFF2-40B4-BE49-F238E27FC236}">
                        <a16:creationId xmlns:a16="http://schemas.microsoft.com/office/drawing/2014/main" id="{AFE367AA-7C79-423B-AECF-F92626C84D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03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31" name="Rectangle 4493">
                    <a:extLst>
                      <a:ext uri="{FF2B5EF4-FFF2-40B4-BE49-F238E27FC236}">
                        <a16:creationId xmlns:a16="http://schemas.microsoft.com/office/drawing/2014/main" id="{AEFA7DC1-AEA3-400C-A65E-306842360D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03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32" name="Rectangle 4494">
                    <a:extLst>
                      <a:ext uri="{FF2B5EF4-FFF2-40B4-BE49-F238E27FC236}">
                        <a16:creationId xmlns:a16="http://schemas.microsoft.com/office/drawing/2014/main" id="{6214530D-4D64-452E-823B-802C50DA4E6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04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33" name="Freeform 4495">
                    <a:extLst>
                      <a:ext uri="{FF2B5EF4-FFF2-40B4-BE49-F238E27FC236}">
                        <a16:creationId xmlns:a16="http://schemas.microsoft.com/office/drawing/2014/main" id="{E6FAF812-53FC-4FB6-927C-CB1D633BD2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5" y="3406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34" name="Freeform 4496">
                    <a:extLst>
                      <a:ext uri="{FF2B5EF4-FFF2-40B4-BE49-F238E27FC236}">
                        <a16:creationId xmlns:a16="http://schemas.microsoft.com/office/drawing/2014/main" id="{007646AE-B4EC-421F-A3DC-8BC29A763E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5" y="340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35" name="Rectangle 4497">
                    <a:extLst>
                      <a:ext uri="{FF2B5EF4-FFF2-40B4-BE49-F238E27FC236}">
                        <a16:creationId xmlns:a16="http://schemas.microsoft.com/office/drawing/2014/main" id="{BF800BFD-DF1F-4217-BBB9-77B59030EA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4" y="3407"/>
                    <a:ext cx="1" cy="2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36" name="Rectangle 4498">
                    <a:extLst>
                      <a:ext uri="{FF2B5EF4-FFF2-40B4-BE49-F238E27FC236}">
                        <a16:creationId xmlns:a16="http://schemas.microsoft.com/office/drawing/2014/main" id="{A9CE1DE0-F0B6-4283-B982-1896ECAC14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23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37" name="Freeform 4499">
                    <a:extLst>
                      <a:ext uri="{FF2B5EF4-FFF2-40B4-BE49-F238E27FC236}">
                        <a16:creationId xmlns:a16="http://schemas.microsoft.com/office/drawing/2014/main" id="{AF5E239F-EA1F-4348-BA0D-45ACF74DC2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40" y="3420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38" name="Line 4500">
                    <a:extLst>
                      <a:ext uri="{FF2B5EF4-FFF2-40B4-BE49-F238E27FC236}">
                        <a16:creationId xmlns:a16="http://schemas.microsoft.com/office/drawing/2014/main" id="{A26DBEA4-1FE2-45D5-AB8B-9ED9A7F6F12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41" y="3417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39" name="Line 4501">
                    <a:extLst>
                      <a:ext uri="{FF2B5EF4-FFF2-40B4-BE49-F238E27FC236}">
                        <a16:creationId xmlns:a16="http://schemas.microsoft.com/office/drawing/2014/main" id="{E765206E-C6E2-40C3-8CB9-5A602204161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41" y="3417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40" name="Freeform 4502">
                    <a:extLst>
                      <a:ext uri="{FF2B5EF4-FFF2-40B4-BE49-F238E27FC236}">
                        <a16:creationId xmlns:a16="http://schemas.microsoft.com/office/drawing/2014/main" id="{B5408E31-8536-4EBF-9F30-0C51B92CEC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38" y="3420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41" name="Rectangle 4503">
                    <a:extLst>
                      <a:ext uri="{FF2B5EF4-FFF2-40B4-BE49-F238E27FC236}">
                        <a16:creationId xmlns:a16="http://schemas.microsoft.com/office/drawing/2014/main" id="{28F9D457-9405-4B83-B4BE-A4A53CBB19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0" y="3418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42" name="Rectangle 4504">
                    <a:extLst>
                      <a:ext uri="{FF2B5EF4-FFF2-40B4-BE49-F238E27FC236}">
                        <a16:creationId xmlns:a16="http://schemas.microsoft.com/office/drawing/2014/main" id="{8EEF4EA4-4D7E-4C8E-A4F1-DDFCA0E8FF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1" y="3418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43" name="Rectangle 4505">
                    <a:extLst>
                      <a:ext uri="{FF2B5EF4-FFF2-40B4-BE49-F238E27FC236}">
                        <a16:creationId xmlns:a16="http://schemas.microsoft.com/office/drawing/2014/main" id="{E0D3E714-0EC0-4EBE-B90E-A5994ECDB0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1" y="3418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44" name="Rectangle 4506">
                    <a:extLst>
                      <a:ext uri="{FF2B5EF4-FFF2-40B4-BE49-F238E27FC236}">
                        <a16:creationId xmlns:a16="http://schemas.microsoft.com/office/drawing/2014/main" id="{CDC64C38-91C2-459E-A9E2-E823F8870A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23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45" name="Rectangle 4507">
                    <a:extLst>
                      <a:ext uri="{FF2B5EF4-FFF2-40B4-BE49-F238E27FC236}">
                        <a16:creationId xmlns:a16="http://schemas.microsoft.com/office/drawing/2014/main" id="{7DBDB6BB-3C47-4B83-A601-5E6F5EFD49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22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46" name="Freeform 4508">
                    <a:extLst>
                      <a:ext uri="{FF2B5EF4-FFF2-40B4-BE49-F238E27FC236}">
                        <a16:creationId xmlns:a16="http://schemas.microsoft.com/office/drawing/2014/main" id="{06B1D5B2-F34C-40E0-9A07-6E9912452B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40" y="3418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2 h 2"/>
                      <a:gd name="T3" fmla="*/ 0 h 2"/>
                      <a:gd name="T4" fmla="*/ 0 h 2"/>
                      <a:gd name="T5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47" name="Freeform 4509">
                    <a:extLst>
                      <a:ext uri="{FF2B5EF4-FFF2-40B4-BE49-F238E27FC236}">
                        <a16:creationId xmlns:a16="http://schemas.microsoft.com/office/drawing/2014/main" id="{1F80CEB6-65ED-4901-ADA8-032EE9FE40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37" y="3422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48" name="Rectangle 4510">
                    <a:extLst>
                      <a:ext uri="{FF2B5EF4-FFF2-40B4-BE49-F238E27FC236}">
                        <a16:creationId xmlns:a16="http://schemas.microsoft.com/office/drawing/2014/main" id="{A492D286-6A57-4C89-87F4-6B7C5FB2C6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8" y="3422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49" name="Rectangle 4511">
                    <a:extLst>
                      <a:ext uri="{FF2B5EF4-FFF2-40B4-BE49-F238E27FC236}">
                        <a16:creationId xmlns:a16="http://schemas.microsoft.com/office/drawing/2014/main" id="{B0A5A5F7-1E66-414E-A1E2-46008C7DD4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5" y="3423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50" name="Freeform 4512">
                    <a:extLst>
                      <a:ext uri="{FF2B5EF4-FFF2-40B4-BE49-F238E27FC236}">
                        <a16:creationId xmlns:a16="http://schemas.microsoft.com/office/drawing/2014/main" id="{0E3DAF6C-7C83-4006-94EC-72DAFB0644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2" y="3420"/>
                    <a:ext cx="2" cy="2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0 w 2"/>
                      <a:gd name="T3" fmla="*/ 2 h 2"/>
                      <a:gd name="T4" fmla="*/ 2 w 2"/>
                      <a:gd name="T5" fmla="*/ 0 h 2"/>
                      <a:gd name="T6" fmla="*/ 2 w 2"/>
                      <a:gd name="T7" fmla="*/ 0 h 2"/>
                      <a:gd name="T8" fmla="*/ 0 w 2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51" name="Freeform 4513">
                    <a:extLst>
                      <a:ext uri="{FF2B5EF4-FFF2-40B4-BE49-F238E27FC236}">
                        <a16:creationId xmlns:a16="http://schemas.microsoft.com/office/drawing/2014/main" id="{6E37C565-4BCD-4CB1-8A61-7CEFA0985B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37" y="3423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52" name="Rectangle 4514">
                    <a:extLst>
                      <a:ext uri="{FF2B5EF4-FFF2-40B4-BE49-F238E27FC236}">
                        <a16:creationId xmlns:a16="http://schemas.microsoft.com/office/drawing/2014/main" id="{8B8CECCA-44E8-49D9-8E53-44A7BB33EB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25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53" name="Freeform 4515">
                    <a:extLst>
                      <a:ext uri="{FF2B5EF4-FFF2-40B4-BE49-F238E27FC236}">
                        <a16:creationId xmlns:a16="http://schemas.microsoft.com/office/drawing/2014/main" id="{AC39E0C3-677F-43A6-9B87-E0AD53AF5A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3" y="3422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54" name="Freeform 4516">
                    <a:extLst>
                      <a:ext uri="{FF2B5EF4-FFF2-40B4-BE49-F238E27FC236}">
                        <a16:creationId xmlns:a16="http://schemas.microsoft.com/office/drawing/2014/main" id="{A71B7428-564D-47E3-8A2D-D898BE7C98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3" y="341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55" name="Freeform 4517">
                    <a:extLst>
                      <a:ext uri="{FF2B5EF4-FFF2-40B4-BE49-F238E27FC236}">
                        <a16:creationId xmlns:a16="http://schemas.microsoft.com/office/drawing/2014/main" id="{71A6B586-BF62-4BD0-BBDA-B2193D7CFB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5" y="3415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56" name="Freeform 4518">
                    <a:extLst>
                      <a:ext uri="{FF2B5EF4-FFF2-40B4-BE49-F238E27FC236}">
                        <a16:creationId xmlns:a16="http://schemas.microsoft.com/office/drawing/2014/main" id="{37F620AA-631C-4417-BBE1-2BB6DF0FDF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6" y="3414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57" name="Freeform 4519">
                    <a:extLst>
                      <a:ext uri="{FF2B5EF4-FFF2-40B4-BE49-F238E27FC236}">
                        <a16:creationId xmlns:a16="http://schemas.microsoft.com/office/drawing/2014/main" id="{F125E5A8-F6AA-472C-BDC1-BB65269979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1" y="341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58" name="Freeform 4520">
                    <a:extLst>
                      <a:ext uri="{FF2B5EF4-FFF2-40B4-BE49-F238E27FC236}">
                        <a16:creationId xmlns:a16="http://schemas.microsoft.com/office/drawing/2014/main" id="{786E1F60-0B6F-41D4-9211-A722192B11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3" y="3415"/>
                    <a:ext cx="2" cy="2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0 w 2"/>
                      <a:gd name="T3" fmla="*/ 0 h 2"/>
                      <a:gd name="T4" fmla="*/ 2 w 2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lnTo>
                          <a:pt x="0" y="0"/>
                        </a:ln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59" name="Freeform 4521">
                    <a:extLst>
                      <a:ext uri="{FF2B5EF4-FFF2-40B4-BE49-F238E27FC236}">
                        <a16:creationId xmlns:a16="http://schemas.microsoft.com/office/drawing/2014/main" id="{DA659F56-A994-4F03-A3B9-B7376B9AA9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5" y="3403"/>
                    <a:ext cx="28" cy="15"/>
                  </a:xfrm>
                  <a:custGeom>
                    <a:avLst/>
                    <a:gdLst>
                      <a:gd name="T0" fmla="*/ 9 w 18"/>
                      <a:gd name="T1" fmla="*/ 9 h 10"/>
                      <a:gd name="T2" fmla="*/ 9 w 18"/>
                      <a:gd name="T3" fmla="*/ 9 h 10"/>
                      <a:gd name="T4" fmla="*/ 9 w 18"/>
                      <a:gd name="T5" fmla="*/ 9 h 10"/>
                      <a:gd name="T6" fmla="*/ 8 w 18"/>
                      <a:gd name="T7" fmla="*/ 8 h 10"/>
                      <a:gd name="T8" fmla="*/ 8 w 18"/>
                      <a:gd name="T9" fmla="*/ 8 h 10"/>
                      <a:gd name="T10" fmla="*/ 8 w 18"/>
                      <a:gd name="T11" fmla="*/ 8 h 10"/>
                      <a:gd name="T12" fmla="*/ 7 w 18"/>
                      <a:gd name="T13" fmla="*/ 8 h 10"/>
                      <a:gd name="T14" fmla="*/ 6 w 18"/>
                      <a:gd name="T15" fmla="*/ 8 h 10"/>
                      <a:gd name="T16" fmla="*/ 6 w 18"/>
                      <a:gd name="T17" fmla="*/ 7 h 10"/>
                      <a:gd name="T18" fmla="*/ 6 w 18"/>
                      <a:gd name="T19" fmla="*/ 7 h 10"/>
                      <a:gd name="T20" fmla="*/ 4 w 18"/>
                      <a:gd name="T21" fmla="*/ 6 h 10"/>
                      <a:gd name="T22" fmla="*/ 1 w 18"/>
                      <a:gd name="T23" fmla="*/ 4 h 10"/>
                      <a:gd name="T24" fmla="*/ 1 w 18"/>
                      <a:gd name="T25" fmla="*/ 4 h 10"/>
                      <a:gd name="T26" fmla="*/ 1 w 18"/>
                      <a:gd name="T27" fmla="*/ 3 h 10"/>
                      <a:gd name="T28" fmla="*/ 1 w 18"/>
                      <a:gd name="T29" fmla="*/ 3 h 10"/>
                      <a:gd name="T30" fmla="*/ 1 w 18"/>
                      <a:gd name="T31" fmla="*/ 2 h 10"/>
                      <a:gd name="T32" fmla="*/ 0 w 18"/>
                      <a:gd name="T33" fmla="*/ 2 h 10"/>
                      <a:gd name="T34" fmla="*/ 0 w 18"/>
                      <a:gd name="T35" fmla="*/ 2 h 10"/>
                      <a:gd name="T36" fmla="*/ 0 w 18"/>
                      <a:gd name="T37" fmla="*/ 2 h 10"/>
                      <a:gd name="T38" fmla="*/ 0 w 18"/>
                      <a:gd name="T39" fmla="*/ 1 h 10"/>
                      <a:gd name="T40" fmla="*/ 0 w 18"/>
                      <a:gd name="T41" fmla="*/ 1 h 10"/>
                      <a:gd name="T42" fmla="*/ 0 w 18"/>
                      <a:gd name="T43" fmla="*/ 1 h 10"/>
                      <a:gd name="T44" fmla="*/ 0 w 18"/>
                      <a:gd name="T45" fmla="*/ 1 h 10"/>
                      <a:gd name="T46" fmla="*/ 0 w 18"/>
                      <a:gd name="T47" fmla="*/ 1 h 10"/>
                      <a:gd name="T48" fmla="*/ 0 w 18"/>
                      <a:gd name="T49" fmla="*/ 0 h 10"/>
                      <a:gd name="T50" fmla="*/ 0 w 18"/>
                      <a:gd name="T51" fmla="*/ 0 h 10"/>
                      <a:gd name="T52" fmla="*/ 18 w 18"/>
                      <a:gd name="T53" fmla="*/ 10 h 10"/>
                      <a:gd name="T54" fmla="*/ 17 w 18"/>
                      <a:gd name="T55" fmla="*/ 10 h 10"/>
                      <a:gd name="T56" fmla="*/ 9 w 18"/>
                      <a:gd name="T57" fmla="*/ 9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18" h="10">
                        <a:moveTo>
                          <a:pt x="9" y="9"/>
                        </a:moveTo>
                        <a:cubicBezTo>
                          <a:pt x="9" y="9"/>
                          <a:pt x="9" y="9"/>
                          <a:pt x="9" y="9"/>
                        </a:cubicBezTo>
                        <a:cubicBezTo>
                          <a:pt x="9" y="9"/>
                          <a:pt x="9" y="9"/>
                          <a:pt x="9" y="9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6" y="8"/>
                          <a:pt x="6" y="8"/>
                          <a:pt x="6" y="8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5" y="7"/>
                          <a:pt x="5" y="7"/>
                          <a:pt x="4" y="6"/>
                        </a:cubicBezTo>
                        <a:cubicBezTo>
                          <a:pt x="3" y="6"/>
                          <a:pt x="2" y="5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8" y="10"/>
                          <a:pt x="18" y="10"/>
                          <a:pt x="18" y="10"/>
                        </a:cubicBezTo>
                        <a:cubicBezTo>
                          <a:pt x="17" y="10"/>
                          <a:pt x="17" y="10"/>
                          <a:pt x="17" y="10"/>
                        </a:cubicBezTo>
                        <a:cubicBezTo>
                          <a:pt x="14" y="10"/>
                          <a:pt x="11" y="10"/>
                          <a:pt x="9" y="9"/>
                        </a:cubicBez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60" name="Freeform 4522">
                    <a:extLst>
                      <a:ext uri="{FF2B5EF4-FFF2-40B4-BE49-F238E27FC236}">
                        <a16:creationId xmlns:a16="http://schemas.microsoft.com/office/drawing/2014/main" id="{3F7B145F-0BF0-4CE2-8BAA-3C0DBA5FC4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41" y="341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61" name="Rectangle 4523">
                    <a:extLst>
                      <a:ext uri="{FF2B5EF4-FFF2-40B4-BE49-F238E27FC236}">
                        <a16:creationId xmlns:a16="http://schemas.microsoft.com/office/drawing/2014/main" id="{117FF495-65CC-436E-9089-715DA83015B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0" y="3418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62" name="Rectangle 4524">
                    <a:extLst>
                      <a:ext uri="{FF2B5EF4-FFF2-40B4-BE49-F238E27FC236}">
                        <a16:creationId xmlns:a16="http://schemas.microsoft.com/office/drawing/2014/main" id="{44A307C2-9B52-4F31-AB5F-0C4E8B0509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1" y="3418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63" name="Rectangle 4525">
                    <a:extLst>
                      <a:ext uri="{FF2B5EF4-FFF2-40B4-BE49-F238E27FC236}">
                        <a16:creationId xmlns:a16="http://schemas.microsoft.com/office/drawing/2014/main" id="{2A2DA3EA-ADEF-4942-999F-BFD34EF887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0" y="3418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64" name="Freeform 4526">
                    <a:extLst>
                      <a:ext uri="{FF2B5EF4-FFF2-40B4-BE49-F238E27FC236}">
                        <a16:creationId xmlns:a16="http://schemas.microsoft.com/office/drawing/2014/main" id="{9FFDAE4E-BF4D-4C26-8019-5F3884B727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41" y="3417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65" name="Freeform 4527">
                    <a:extLst>
                      <a:ext uri="{FF2B5EF4-FFF2-40B4-BE49-F238E27FC236}">
                        <a16:creationId xmlns:a16="http://schemas.microsoft.com/office/drawing/2014/main" id="{E6151EC9-CC70-4569-BACC-77E9A88398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40" y="342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66" name="Rectangle 4528">
                    <a:extLst>
                      <a:ext uri="{FF2B5EF4-FFF2-40B4-BE49-F238E27FC236}">
                        <a16:creationId xmlns:a16="http://schemas.microsoft.com/office/drawing/2014/main" id="{1743297B-59C9-42B3-A01A-A3E125BADC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0" y="3420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67" name="Rectangle 4529">
                    <a:extLst>
                      <a:ext uri="{FF2B5EF4-FFF2-40B4-BE49-F238E27FC236}">
                        <a16:creationId xmlns:a16="http://schemas.microsoft.com/office/drawing/2014/main" id="{97B14EBC-8D7A-4661-A5E4-1C7F2B9B1E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8" y="3420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68" name="Rectangle 4530">
                    <a:extLst>
                      <a:ext uri="{FF2B5EF4-FFF2-40B4-BE49-F238E27FC236}">
                        <a16:creationId xmlns:a16="http://schemas.microsoft.com/office/drawing/2014/main" id="{4ABFD8C5-5D75-47A5-AFD3-6595783AD9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8" y="3422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69" name="Rectangle 4531">
                    <a:extLst>
                      <a:ext uri="{FF2B5EF4-FFF2-40B4-BE49-F238E27FC236}">
                        <a16:creationId xmlns:a16="http://schemas.microsoft.com/office/drawing/2014/main" id="{FE65747F-CFA4-4EB5-89DC-5EEE086E7D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22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70" name="Rectangle 4532">
                    <a:extLst>
                      <a:ext uri="{FF2B5EF4-FFF2-40B4-BE49-F238E27FC236}">
                        <a16:creationId xmlns:a16="http://schemas.microsoft.com/office/drawing/2014/main" id="{2BA400E4-D3C6-4FD1-812A-413D011341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28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71" name="Rectangle 4533">
                    <a:extLst>
                      <a:ext uri="{FF2B5EF4-FFF2-40B4-BE49-F238E27FC236}">
                        <a16:creationId xmlns:a16="http://schemas.microsoft.com/office/drawing/2014/main" id="{1A99F38F-B3FF-464D-BF5C-15EF2EC3B6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22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72" name="Rectangle 4534">
                    <a:extLst>
                      <a:ext uri="{FF2B5EF4-FFF2-40B4-BE49-F238E27FC236}">
                        <a16:creationId xmlns:a16="http://schemas.microsoft.com/office/drawing/2014/main" id="{F53F6FD9-18FF-47F7-A151-3920A279CF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23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73" name="Rectangle 4535">
                    <a:extLst>
                      <a:ext uri="{FF2B5EF4-FFF2-40B4-BE49-F238E27FC236}">
                        <a16:creationId xmlns:a16="http://schemas.microsoft.com/office/drawing/2014/main" id="{B69FDD09-5303-43A7-853D-4C40CEDAA8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23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74" name="Rectangle 4536">
                    <a:extLst>
                      <a:ext uri="{FF2B5EF4-FFF2-40B4-BE49-F238E27FC236}">
                        <a16:creationId xmlns:a16="http://schemas.microsoft.com/office/drawing/2014/main" id="{3A3F2E08-BBAD-4840-A6E0-0FA3507D90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23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75" name="Rectangle 4537">
                    <a:extLst>
                      <a:ext uri="{FF2B5EF4-FFF2-40B4-BE49-F238E27FC236}">
                        <a16:creationId xmlns:a16="http://schemas.microsoft.com/office/drawing/2014/main" id="{8C7A5193-50E1-4F03-9B26-7FAF63F6BE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23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76" name="Freeform 4538">
                    <a:extLst>
                      <a:ext uri="{FF2B5EF4-FFF2-40B4-BE49-F238E27FC236}">
                        <a16:creationId xmlns:a16="http://schemas.microsoft.com/office/drawing/2014/main" id="{60E45C78-18EE-42F0-ACDB-076F429EE2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37" y="342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77" name="Rectangle 4539">
                    <a:extLst>
                      <a:ext uri="{FF2B5EF4-FFF2-40B4-BE49-F238E27FC236}">
                        <a16:creationId xmlns:a16="http://schemas.microsoft.com/office/drawing/2014/main" id="{BDCB6D0E-3D51-4E4C-9D20-376570C7AC8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25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78" name="Rectangle 4540">
                    <a:extLst>
                      <a:ext uri="{FF2B5EF4-FFF2-40B4-BE49-F238E27FC236}">
                        <a16:creationId xmlns:a16="http://schemas.microsoft.com/office/drawing/2014/main" id="{35BE11C9-7502-4BCA-99DD-372DF07BAC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25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79" name="Rectangle 4541">
                    <a:extLst>
                      <a:ext uri="{FF2B5EF4-FFF2-40B4-BE49-F238E27FC236}">
                        <a16:creationId xmlns:a16="http://schemas.microsoft.com/office/drawing/2014/main" id="{896D95F2-7881-4258-A060-CBD80565E5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25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80" name="Rectangle 4542">
                    <a:extLst>
                      <a:ext uri="{FF2B5EF4-FFF2-40B4-BE49-F238E27FC236}">
                        <a16:creationId xmlns:a16="http://schemas.microsoft.com/office/drawing/2014/main" id="{ED13EF2F-4D98-4F8A-81FD-7D8C18C92D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23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81" name="Rectangle 4543">
                    <a:extLst>
                      <a:ext uri="{FF2B5EF4-FFF2-40B4-BE49-F238E27FC236}">
                        <a16:creationId xmlns:a16="http://schemas.microsoft.com/office/drawing/2014/main" id="{4BD870B7-ACC1-4917-B83F-6589EB5947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25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82" name="Freeform 4544">
                    <a:extLst>
                      <a:ext uri="{FF2B5EF4-FFF2-40B4-BE49-F238E27FC236}">
                        <a16:creationId xmlns:a16="http://schemas.microsoft.com/office/drawing/2014/main" id="{437E6FE7-2992-4D9F-A1E0-BCB83BBEBC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37" y="3425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83" name="Rectangle 4545">
                    <a:extLst>
                      <a:ext uri="{FF2B5EF4-FFF2-40B4-BE49-F238E27FC236}">
                        <a16:creationId xmlns:a16="http://schemas.microsoft.com/office/drawing/2014/main" id="{F294066C-B48E-4476-9D64-7B8267C591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25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84" name="Rectangle 4546">
                    <a:extLst>
                      <a:ext uri="{FF2B5EF4-FFF2-40B4-BE49-F238E27FC236}">
                        <a16:creationId xmlns:a16="http://schemas.microsoft.com/office/drawing/2014/main" id="{EEE98178-AF15-4033-A397-A3E08C17B2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7" y="342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85" name="Rectangle 4547">
                    <a:extLst>
                      <a:ext uri="{FF2B5EF4-FFF2-40B4-BE49-F238E27FC236}">
                        <a16:creationId xmlns:a16="http://schemas.microsoft.com/office/drawing/2014/main" id="{150F5B15-1F5B-4582-8255-F1FC749B45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5" y="342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86" name="Rectangle 4548">
                    <a:extLst>
                      <a:ext uri="{FF2B5EF4-FFF2-40B4-BE49-F238E27FC236}">
                        <a16:creationId xmlns:a16="http://schemas.microsoft.com/office/drawing/2014/main" id="{2F212FF4-63D9-41A7-8A26-B69C10B5D9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7" y="342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87" name="Rectangle 4549">
                    <a:extLst>
                      <a:ext uri="{FF2B5EF4-FFF2-40B4-BE49-F238E27FC236}">
                        <a16:creationId xmlns:a16="http://schemas.microsoft.com/office/drawing/2014/main" id="{53FA747C-22ED-4237-884D-455D887EE3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0" y="342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88" name="Rectangle 4550">
                    <a:extLst>
                      <a:ext uri="{FF2B5EF4-FFF2-40B4-BE49-F238E27FC236}">
                        <a16:creationId xmlns:a16="http://schemas.microsoft.com/office/drawing/2014/main" id="{698D1875-2C88-4520-8BA8-62C91B3DF43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2" y="342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89" name="Rectangle 4551">
                    <a:extLst>
                      <a:ext uri="{FF2B5EF4-FFF2-40B4-BE49-F238E27FC236}">
                        <a16:creationId xmlns:a16="http://schemas.microsoft.com/office/drawing/2014/main" id="{E632CBD5-D5BA-4376-87E3-04471FA210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3" y="342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90" name="Rectangle 4552">
                    <a:extLst>
                      <a:ext uri="{FF2B5EF4-FFF2-40B4-BE49-F238E27FC236}">
                        <a16:creationId xmlns:a16="http://schemas.microsoft.com/office/drawing/2014/main" id="{54E39BE6-5596-47E1-82DC-5C5ED168AB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9" y="3420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91" name="Rectangle 4553">
                    <a:extLst>
                      <a:ext uri="{FF2B5EF4-FFF2-40B4-BE49-F238E27FC236}">
                        <a16:creationId xmlns:a16="http://schemas.microsoft.com/office/drawing/2014/main" id="{404713B0-C346-4A4E-8C35-D5837C4C8A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0" y="3420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92" name="Freeform 4554">
                    <a:extLst>
                      <a:ext uri="{FF2B5EF4-FFF2-40B4-BE49-F238E27FC236}">
                        <a16:creationId xmlns:a16="http://schemas.microsoft.com/office/drawing/2014/main" id="{921B6EF6-CD02-4E3B-B83F-9BF76FA67B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0" y="3420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93" name="Rectangle 4555">
                    <a:extLst>
                      <a:ext uri="{FF2B5EF4-FFF2-40B4-BE49-F238E27FC236}">
                        <a16:creationId xmlns:a16="http://schemas.microsoft.com/office/drawing/2014/main" id="{D1CFEC80-644F-4882-A4C6-91F0417275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9" y="3420"/>
                    <a:ext cx="2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94" name="Freeform 4556">
                    <a:extLst>
                      <a:ext uri="{FF2B5EF4-FFF2-40B4-BE49-F238E27FC236}">
                        <a16:creationId xmlns:a16="http://schemas.microsoft.com/office/drawing/2014/main" id="{37A981F8-7F7D-45D3-9F9B-742A8ABC2B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7" y="3420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95" name="Freeform 4557">
                    <a:extLst>
                      <a:ext uri="{FF2B5EF4-FFF2-40B4-BE49-F238E27FC236}">
                        <a16:creationId xmlns:a16="http://schemas.microsoft.com/office/drawing/2014/main" id="{D6B76F60-48BA-419F-8046-4B1AA7F98E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6" y="3418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96" name="Freeform 4558">
                    <a:extLst>
                      <a:ext uri="{FF2B5EF4-FFF2-40B4-BE49-F238E27FC236}">
                        <a16:creationId xmlns:a16="http://schemas.microsoft.com/office/drawing/2014/main" id="{6F5E0174-0058-4DA0-AB4C-3EF9F4763C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6" y="3418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97" name="Freeform 4559">
                    <a:extLst>
                      <a:ext uri="{FF2B5EF4-FFF2-40B4-BE49-F238E27FC236}">
                        <a16:creationId xmlns:a16="http://schemas.microsoft.com/office/drawing/2014/main" id="{43775A5C-A5DF-4BAD-8FC2-1DB7E46C3A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4" y="3418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98" name="Rectangle 4560">
                    <a:extLst>
                      <a:ext uri="{FF2B5EF4-FFF2-40B4-BE49-F238E27FC236}">
                        <a16:creationId xmlns:a16="http://schemas.microsoft.com/office/drawing/2014/main" id="{285B3BEC-6751-45D5-9989-E9AD87E886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418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599" name="Rectangle 4561">
                    <a:extLst>
                      <a:ext uri="{FF2B5EF4-FFF2-40B4-BE49-F238E27FC236}">
                        <a16:creationId xmlns:a16="http://schemas.microsoft.com/office/drawing/2014/main" id="{78FF63F2-4D21-4EF3-863D-868BBCF5C4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3" y="3418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00" name="Freeform 4562">
                    <a:extLst>
                      <a:ext uri="{FF2B5EF4-FFF2-40B4-BE49-F238E27FC236}">
                        <a16:creationId xmlns:a16="http://schemas.microsoft.com/office/drawing/2014/main" id="{B9F7F2CB-E73B-4751-8817-3D8F681E53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3" y="3418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01" name="Freeform 4563">
                    <a:extLst>
                      <a:ext uri="{FF2B5EF4-FFF2-40B4-BE49-F238E27FC236}">
                        <a16:creationId xmlns:a16="http://schemas.microsoft.com/office/drawing/2014/main" id="{557BBE11-E958-4EC0-936F-68BE2B6A50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1" y="3418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02" name="Rectangle 4564">
                    <a:extLst>
                      <a:ext uri="{FF2B5EF4-FFF2-40B4-BE49-F238E27FC236}">
                        <a16:creationId xmlns:a16="http://schemas.microsoft.com/office/drawing/2014/main" id="{53131C6A-F1D4-4AED-8873-8501DDC585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1" y="3418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03" name="Rectangle 4565">
                    <a:extLst>
                      <a:ext uri="{FF2B5EF4-FFF2-40B4-BE49-F238E27FC236}">
                        <a16:creationId xmlns:a16="http://schemas.microsoft.com/office/drawing/2014/main" id="{9D6B241D-2D12-4048-8D51-4D18ADC3C11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9" y="3418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04" name="Freeform 4566">
                    <a:extLst>
                      <a:ext uri="{FF2B5EF4-FFF2-40B4-BE49-F238E27FC236}">
                        <a16:creationId xmlns:a16="http://schemas.microsoft.com/office/drawing/2014/main" id="{5879BF96-35F3-4367-8E4D-FB597FCDE1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9" y="3418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05" name="Freeform 4567">
                    <a:extLst>
                      <a:ext uri="{FF2B5EF4-FFF2-40B4-BE49-F238E27FC236}">
                        <a16:creationId xmlns:a16="http://schemas.microsoft.com/office/drawing/2014/main" id="{F1375195-5CF7-4EFB-91E0-610709AEDF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8" y="3418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06" name="Rectangle 4568">
                    <a:extLst>
                      <a:ext uri="{FF2B5EF4-FFF2-40B4-BE49-F238E27FC236}">
                        <a16:creationId xmlns:a16="http://schemas.microsoft.com/office/drawing/2014/main" id="{26772D34-EB83-4882-929B-1EB09F39C7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8" y="3418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07" name="Rectangle 4569">
                    <a:extLst>
                      <a:ext uri="{FF2B5EF4-FFF2-40B4-BE49-F238E27FC236}">
                        <a16:creationId xmlns:a16="http://schemas.microsoft.com/office/drawing/2014/main" id="{001FE0F7-2F92-4F38-BD2F-8DC587963F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6" y="3418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08" name="Rectangle 4570">
                    <a:extLst>
                      <a:ext uri="{FF2B5EF4-FFF2-40B4-BE49-F238E27FC236}">
                        <a16:creationId xmlns:a16="http://schemas.microsoft.com/office/drawing/2014/main" id="{5BCAE94E-765D-4056-9563-51577510DB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6" y="3418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09" name="Rectangle 4571">
                    <a:extLst>
                      <a:ext uri="{FF2B5EF4-FFF2-40B4-BE49-F238E27FC236}">
                        <a16:creationId xmlns:a16="http://schemas.microsoft.com/office/drawing/2014/main" id="{94FEABF3-D4D4-421A-871A-C62CF461CA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5" y="342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10" name="Rectangle 4572">
                    <a:extLst>
                      <a:ext uri="{FF2B5EF4-FFF2-40B4-BE49-F238E27FC236}">
                        <a16:creationId xmlns:a16="http://schemas.microsoft.com/office/drawing/2014/main" id="{3E63994B-E7A5-4080-A3AA-5B4CBE3480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3" y="342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11" name="Freeform 4573">
                    <a:extLst>
                      <a:ext uri="{FF2B5EF4-FFF2-40B4-BE49-F238E27FC236}">
                        <a16:creationId xmlns:a16="http://schemas.microsoft.com/office/drawing/2014/main" id="{6CA7CF1B-4B86-4763-A53B-16FFC85FEE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3" y="3420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12" name="Rectangle 4574">
                    <a:extLst>
                      <a:ext uri="{FF2B5EF4-FFF2-40B4-BE49-F238E27FC236}">
                        <a16:creationId xmlns:a16="http://schemas.microsoft.com/office/drawing/2014/main" id="{DFEFA013-4D29-4BEA-AE65-11951906D2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0" y="3422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13" name="Rectangle 4575">
                    <a:extLst>
                      <a:ext uri="{FF2B5EF4-FFF2-40B4-BE49-F238E27FC236}">
                        <a16:creationId xmlns:a16="http://schemas.microsoft.com/office/drawing/2014/main" id="{6BBC737A-6A89-4FF4-874F-98EE1195A5F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2" y="3420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14" name="Rectangle 4576">
                    <a:extLst>
                      <a:ext uri="{FF2B5EF4-FFF2-40B4-BE49-F238E27FC236}">
                        <a16:creationId xmlns:a16="http://schemas.microsoft.com/office/drawing/2014/main" id="{6D1B7A12-E0A1-4B49-B935-4625B0B8EF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9" y="3422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15" name="Rectangle 4577">
                    <a:extLst>
                      <a:ext uri="{FF2B5EF4-FFF2-40B4-BE49-F238E27FC236}">
                        <a16:creationId xmlns:a16="http://schemas.microsoft.com/office/drawing/2014/main" id="{2F425D35-0FED-4F53-BB86-C43CF7CA1A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7" y="3423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16" name="Rectangle 4578">
                    <a:extLst>
                      <a:ext uri="{FF2B5EF4-FFF2-40B4-BE49-F238E27FC236}">
                        <a16:creationId xmlns:a16="http://schemas.microsoft.com/office/drawing/2014/main" id="{1A0CAE34-B319-4C8A-9C9B-402EBC703B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9" y="3422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17" name="Freeform 4579">
                    <a:extLst>
                      <a:ext uri="{FF2B5EF4-FFF2-40B4-BE49-F238E27FC236}">
                        <a16:creationId xmlns:a16="http://schemas.microsoft.com/office/drawing/2014/main" id="{5D388F0B-1E77-4CB2-A92A-B9B26FB02C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9" y="3423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18" name="Rectangle 4580">
                    <a:extLst>
                      <a:ext uri="{FF2B5EF4-FFF2-40B4-BE49-F238E27FC236}">
                        <a16:creationId xmlns:a16="http://schemas.microsoft.com/office/drawing/2014/main" id="{DEC4CC1D-19C0-4AE2-8942-73C5C5F4C9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0" y="3422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19" name="Freeform 4581">
                    <a:extLst>
                      <a:ext uri="{FF2B5EF4-FFF2-40B4-BE49-F238E27FC236}">
                        <a16:creationId xmlns:a16="http://schemas.microsoft.com/office/drawing/2014/main" id="{69F69E37-FC06-422B-AA12-43BCF1A8E5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7" y="343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20" name="Rectangle 4582">
                    <a:extLst>
                      <a:ext uri="{FF2B5EF4-FFF2-40B4-BE49-F238E27FC236}">
                        <a16:creationId xmlns:a16="http://schemas.microsoft.com/office/drawing/2014/main" id="{D098B50F-3CE0-4DFC-9F7F-91E31ECBA2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7" y="3433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21" name="Rectangle 4583">
                    <a:extLst>
                      <a:ext uri="{FF2B5EF4-FFF2-40B4-BE49-F238E27FC236}">
                        <a16:creationId xmlns:a16="http://schemas.microsoft.com/office/drawing/2014/main" id="{EA73DBBB-1BCF-4CD8-8A2A-6AEF1FBC6C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7" y="3423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22" name="Rectangle 4584">
                    <a:extLst>
                      <a:ext uri="{FF2B5EF4-FFF2-40B4-BE49-F238E27FC236}">
                        <a16:creationId xmlns:a16="http://schemas.microsoft.com/office/drawing/2014/main" id="{9BF0E91E-9467-4FD3-97AF-5C324D6B408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7" y="3423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23" name="Rectangle 4585">
                    <a:extLst>
                      <a:ext uri="{FF2B5EF4-FFF2-40B4-BE49-F238E27FC236}">
                        <a16:creationId xmlns:a16="http://schemas.microsoft.com/office/drawing/2014/main" id="{AB9FA885-62CA-4AE2-8A54-4EE8DBAC95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31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24" name="Freeform 4586">
                    <a:extLst>
                      <a:ext uri="{FF2B5EF4-FFF2-40B4-BE49-F238E27FC236}">
                        <a16:creationId xmlns:a16="http://schemas.microsoft.com/office/drawing/2014/main" id="{ED981221-8E37-4E68-A6D4-2D52C5E4FC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7" y="343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25" name="Rectangle 4587">
                    <a:extLst>
                      <a:ext uri="{FF2B5EF4-FFF2-40B4-BE49-F238E27FC236}">
                        <a16:creationId xmlns:a16="http://schemas.microsoft.com/office/drawing/2014/main" id="{35343113-B31A-480B-84BA-2DBB7CBD57F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25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26" name="Freeform 4588">
                    <a:extLst>
                      <a:ext uri="{FF2B5EF4-FFF2-40B4-BE49-F238E27FC236}">
                        <a16:creationId xmlns:a16="http://schemas.microsoft.com/office/drawing/2014/main" id="{7FAC9731-2644-46B1-B348-A0634E0DC7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5" y="343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27" name="Rectangle 4589">
                    <a:extLst>
                      <a:ext uri="{FF2B5EF4-FFF2-40B4-BE49-F238E27FC236}">
                        <a16:creationId xmlns:a16="http://schemas.microsoft.com/office/drawing/2014/main" id="{E40760BE-E6BD-4500-9B73-77480F61E1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26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28" name="Rectangle 4590">
                    <a:extLst>
                      <a:ext uri="{FF2B5EF4-FFF2-40B4-BE49-F238E27FC236}">
                        <a16:creationId xmlns:a16="http://schemas.microsoft.com/office/drawing/2014/main" id="{FEC2B51F-C2E9-4704-8CAD-2CE35A544F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25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29" name="Rectangle 4591">
                    <a:extLst>
                      <a:ext uri="{FF2B5EF4-FFF2-40B4-BE49-F238E27FC236}">
                        <a16:creationId xmlns:a16="http://schemas.microsoft.com/office/drawing/2014/main" id="{FB3E08F7-D260-4C82-9B42-058B3712B4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26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30" name="Freeform 4592">
                    <a:extLst>
                      <a:ext uri="{FF2B5EF4-FFF2-40B4-BE49-F238E27FC236}">
                        <a16:creationId xmlns:a16="http://schemas.microsoft.com/office/drawing/2014/main" id="{F08B380A-D6EF-4566-8EE4-C90C88F6F0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5" y="3429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31" name="Rectangle 4593">
                    <a:extLst>
                      <a:ext uri="{FF2B5EF4-FFF2-40B4-BE49-F238E27FC236}">
                        <a16:creationId xmlns:a16="http://schemas.microsoft.com/office/drawing/2014/main" id="{4A876650-E5E0-4E9A-AF27-A892C9F08B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31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32" name="Rectangle 4594">
                    <a:extLst>
                      <a:ext uri="{FF2B5EF4-FFF2-40B4-BE49-F238E27FC236}">
                        <a16:creationId xmlns:a16="http://schemas.microsoft.com/office/drawing/2014/main" id="{BF880F81-CEAF-4942-9644-CE332B7EE5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26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33" name="Rectangle 4595">
                    <a:extLst>
                      <a:ext uri="{FF2B5EF4-FFF2-40B4-BE49-F238E27FC236}">
                        <a16:creationId xmlns:a16="http://schemas.microsoft.com/office/drawing/2014/main" id="{E3F7A264-1B53-4A32-A4BC-8799019F4F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26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34" name="Rectangle 4596">
                    <a:extLst>
                      <a:ext uri="{FF2B5EF4-FFF2-40B4-BE49-F238E27FC236}">
                        <a16:creationId xmlns:a16="http://schemas.microsoft.com/office/drawing/2014/main" id="{5AFB28A8-BF45-4078-8976-F64CA43AB8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26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35" name="Rectangle 4597">
                    <a:extLst>
                      <a:ext uri="{FF2B5EF4-FFF2-40B4-BE49-F238E27FC236}">
                        <a16:creationId xmlns:a16="http://schemas.microsoft.com/office/drawing/2014/main" id="{46657306-DC66-4D6A-8396-C5AD89D9FB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28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36" name="Rectangle 4598">
                    <a:extLst>
                      <a:ext uri="{FF2B5EF4-FFF2-40B4-BE49-F238E27FC236}">
                        <a16:creationId xmlns:a16="http://schemas.microsoft.com/office/drawing/2014/main" id="{8AECE3BA-5ADF-44BD-958C-53183CD544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28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37" name="Rectangle 4599">
                    <a:extLst>
                      <a:ext uri="{FF2B5EF4-FFF2-40B4-BE49-F238E27FC236}">
                        <a16:creationId xmlns:a16="http://schemas.microsoft.com/office/drawing/2014/main" id="{4CC5C0A4-38D3-42F2-9A72-718D5A378F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26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38" name="Rectangle 4600">
                    <a:extLst>
                      <a:ext uri="{FF2B5EF4-FFF2-40B4-BE49-F238E27FC236}">
                        <a16:creationId xmlns:a16="http://schemas.microsoft.com/office/drawing/2014/main" id="{F0CE9AF2-FFFA-4FB4-8A84-A6C03EF926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28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39" name="Line 4601">
                    <a:extLst>
                      <a:ext uri="{FF2B5EF4-FFF2-40B4-BE49-F238E27FC236}">
                        <a16:creationId xmlns:a16="http://schemas.microsoft.com/office/drawing/2014/main" id="{3156F5AF-D761-4DEB-9365-DA58D746F40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42" y="3428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40" name="Line 4602">
                    <a:extLst>
                      <a:ext uri="{FF2B5EF4-FFF2-40B4-BE49-F238E27FC236}">
                        <a16:creationId xmlns:a16="http://schemas.microsoft.com/office/drawing/2014/main" id="{9E7537D1-8EE8-4F9E-8DE9-9D2583A4B54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42" y="3428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41" name="Line 4603">
                    <a:extLst>
                      <a:ext uri="{FF2B5EF4-FFF2-40B4-BE49-F238E27FC236}">
                        <a16:creationId xmlns:a16="http://schemas.microsoft.com/office/drawing/2014/main" id="{DF7FF111-F7AD-4226-9306-C12778CBD57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41" y="3433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42" name="Line 4604">
                    <a:extLst>
                      <a:ext uri="{FF2B5EF4-FFF2-40B4-BE49-F238E27FC236}">
                        <a16:creationId xmlns:a16="http://schemas.microsoft.com/office/drawing/2014/main" id="{A1CB6D6F-76C9-4D27-8B23-DAF74D34EEB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41" y="3433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43" name="Freeform 4605">
                    <a:extLst>
                      <a:ext uri="{FF2B5EF4-FFF2-40B4-BE49-F238E27FC236}">
                        <a16:creationId xmlns:a16="http://schemas.microsoft.com/office/drawing/2014/main" id="{2BB513D7-4208-44EF-A532-9E04A9D533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37" y="342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44" name="Freeform 4606">
                    <a:extLst>
                      <a:ext uri="{FF2B5EF4-FFF2-40B4-BE49-F238E27FC236}">
                        <a16:creationId xmlns:a16="http://schemas.microsoft.com/office/drawing/2014/main" id="{D4C245B3-A088-4390-A16E-0066BCE184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33" y="3429"/>
                    <a:ext cx="7" cy="26"/>
                  </a:xfrm>
                  <a:custGeom>
                    <a:avLst/>
                    <a:gdLst>
                      <a:gd name="T0" fmla="*/ 0 w 7"/>
                      <a:gd name="T1" fmla="*/ 5 h 26"/>
                      <a:gd name="T2" fmla="*/ 7 w 7"/>
                      <a:gd name="T3" fmla="*/ 0 h 26"/>
                      <a:gd name="T4" fmla="*/ 7 w 7"/>
                      <a:gd name="T5" fmla="*/ 22 h 26"/>
                      <a:gd name="T6" fmla="*/ 0 w 7"/>
                      <a:gd name="T7" fmla="*/ 26 h 26"/>
                      <a:gd name="T8" fmla="*/ 0 w 7"/>
                      <a:gd name="T9" fmla="*/ 5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" h="26">
                        <a:moveTo>
                          <a:pt x="0" y="5"/>
                        </a:moveTo>
                        <a:lnTo>
                          <a:pt x="7" y="0"/>
                        </a:lnTo>
                        <a:lnTo>
                          <a:pt x="7" y="22"/>
                        </a:lnTo>
                        <a:lnTo>
                          <a:pt x="0" y="26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807F6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45" name="Freeform 4607">
                    <a:extLst>
                      <a:ext uri="{FF2B5EF4-FFF2-40B4-BE49-F238E27FC236}">
                        <a16:creationId xmlns:a16="http://schemas.microsoft.com/office/drawing/2014/main" id="{346E88F1-9524-45DF-B330-DB3B7175D2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0" y="3384"/>
                    <a:ext cx="84" cy="50"/>
                  </a:xfrm>
                  <a:custGeom>
                    <a:avLst/>
                    <a:gdLst>
                      <a:gd name="T0" fmla="*/ 77 w 84"/>
                      <a:gd name="T1" fmla="*/ 50 h 50"/>
                      <a:gd name="T2" fmla="*/ 68 w 84"/>
                      <a:gd name="T3" fmla="*/ 44 h 50"/>
                      <a:gd name="T4" fmla="*/ 53 w 84"/>
                      <a:gd name="T5" fmla="*/ 34 h 50"/>
                      <a:gd name="T6" fmla="*/ 25 w 84"/>
                      <a:gd name="T7" fmla="*/ 19 h 50"/>
                      <a:gd name="T8" fmla="*/ 9 w 84"/>
                      <a:gd name="T9" fmla="*/ 9 h 50"/>
                      <a:gd name="T10" fmla="*/ 0 w 84"/>
                      <a:gd name="T11" fmla="*/ 4 h 50"/>
                      <a:gd name="T12" fmla="*/ 7 w 84"/>
                      <a:gd name="T13" fmla="*/ 0 h 50"/>
                      <a:gd name="T14" fmla="*/ 84 w 84"/>
                      <a:gd name="T15" fmla="*/ 45 h 50"/>
                      <a:gd name="T16" fmla="*/ 77 w 84"/>
                      <a:gd name="T17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4" h="50">
                        <a:moveTo>
                          <a:pt x="77" y="50"/>
                        </a:moveTo>
                        <a:lnTo>
                          <a:pt x="68" y="44"/>
                        </a:lnTo>
                        <a:lnTo>
                          <a:pt x="53" y="34"/>
                        </a:lnTo>
                        <a:lnTo>
                          <a:pt x="25" y="19"/>
                        </a:lnTo>
                        <a:lnTo>
                          <a:pt x="9" y="9"/>
                        </a:lnTo>
                        <a:lnTo>
                          <a:pt x="0" y="4"/>
                        </a:lnTo>
                        <a:lnTo>
                          <a:pt x="7" y="0"/>
                        </a:lnTo>
                        <a:lnTo>
                          <a:pt x="84" y="45"/>
                        </a:lnTo>
                        <a:lnTo>
                          <a:pt x="77" y="50"/>
                        </a:lnTo>
                        <a:close/>
                      </a:path>
                    </a:pathLst>
                  </a:custGeom>
                  <a:solidFill>
                    <a:srgbClr val="B9B49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46" name="Rectangle 4608">
                    <a:extLst>
                      <a:ext uri="{FF2B5EF4-FFF2-40B4-BE49-F238E27FC236}">
                        <a16:creationId xmlns:a16="http://schemas.microsoft.com/office/drawing/2014/main" id="{1F325832-392A-4AFC-9DAF-6BC3FEF5D0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7" y="3451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47" name="Freeform 4609">
                    <a:extLst>
                      <a:ext uri="{FF2B5EF4-FFF2-40B4-BE49-F238E27FC236}">
                        <a16:creationId xmlns:a16="http://schemas.microsoft.com/office/drawing/2014/main" id="{4753DD21-9E36-486B-9E45-1CC79FC962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6" y="3450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48" name="Rectangle 4610">
                    <a:extLst>
                      <a:ext uri="{FF2B5EF4-FFF2-40B4-BE49-F238E27FC236}">
                        <a16:creationId xmlns:a16="http://schemas.microsoft.com/office/drawing/2014/main" id="{F1FE9A5D-ACAB-46ED-A416-ECB3843C73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6" y="3450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49" name="Rectangle 4611">
                    <a:extLst>
                      <a:ext uri="{FF2B5EF4-FFF2-40B4-BE49-F238E27FC236}">
                        <a16:creationId xmlns:a16="http://schemas.microsoft.com/office/drawing/2014/main" id="{2386F174-1265-4EAA-9084-941C7E35DF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450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50" name="Rectangle 4612">
                    <a:extLst>
                      <a:ext uri="{FF2B5EF4-FFF2-40B4-BE49-F238E27FC236}">
                        <a16:creationId xmlns:a16="http://schemas.microsoft.com/office/drawing/2014/main" id="{EDBA9CE7-FA8F-424F-BCB3-DABB6AE48D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3" y="3450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51" name="Rectangle 4613">
                    <a:extLst>
                      <a:ext uri="{FF2B5EF4-FFF2-40B4-BE49-F238E27FC236}">
                        <a16:creationId xmlns:a16="http://schemas.microsoft.com/office/drawing/2014/main" id="{563FCD32-32A8-43C1-9696-BD970765BB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1" y="3450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52" name="Rectangle 4614">
                    <a:extLst>
                      <a:ext uri="{FF2B5EF4-FFF2-40B4-BE49-F238E27FC236}">
                        <a16:creationId xmlns:a16="http://schemas.microsoft.com/office/drawing/2014/main" id="{0358B52A-B783-431D-80C8-52D17C7D87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9" y="3448"/>
                    <a:ext cx="1" cy="2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53" name="Rectangle 4615">
                    <a:extLst>
                      <a:ext uri="{FF2B5EF4-FFF2-40B4-BE49-F238E27FC236}">
                        <a16:creationId xmlns:a16="http://schemas.microsoft.com/office/drawing/2014/main" id="{F6B7CC6A-3064-4290-907D-B1C6B2F8F5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8" y="3448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54" name="Rectangle 4616">
                    <a:extLst>
                      <a:ext uri="{FF2B5EF4-FFF2-40B4-BE49-F238E27FC236}">
                        <a16:creationId xmlns:a16="http://schemas.microsoft.com/office/drawing/2014/main" id="{BE071E96-1D3A-4A79-8394-BC73BB9342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8" y="3448"/>
                    <a:ext cx="1" cy="1"/>
                  </a:xfrm>
                  <a:prstGeom prst="rect">
                    <a:avLst/>
                  </a:pr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55" name="Rectangle 4617">
                    <a:extLst>
                      <a:ext uri="{FF2B5EF4-FFF2-40B4-BE49-F238E27FC236}">
                        <a16:creationId xmlns:a16="http://schemas.microsoft.com/office/drawing/2014/main" id="{69748252-8A43-49C6-A1A4-C4B698A373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6" y="3448"/>
                    <a:ext cx="1" cy="1"/>
                  </a:xfrm>
                  <a:prstGeom prst="rect">
                    <a:avLst/>
                  </a:pr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56" name="Freeform 4618">
                    <a:extLst>
                      <a:ext uri="{FF2B5EF4-FFF2-40B4-BE49-F238E27FC236}">
                        <a16:creationId xmlns:a16="http://schemas.microsoft.com/office/drawing/2014/main" id="{F6EB43E2-BE47-472E-ACCF-31AAE07C56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6" y="3448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57" name="Freeform 4619">
                    <a:extLst>
                      <a:ext uri="{FF2B5EF4-FFF2-40B4-BE49-F238E27FC236}">
                        <a16:creationId xmlns:a16="http://schemas.microsoft.com/office/drawing/2014/main" id="{327DF37C-25AC-4C48-9CA4-3C127DBB3F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5" y="3448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  <a:gd name="T3" fmla="*/ 0 w 2"/>
                      <a:gd name="T4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58" name="Freeform 4620">
                    <a:extLst>
                      <a:ext uri="{FF2B5EF4-FFF2-40B4-BE49-F238E27FC236}">
                        <a16:creationId xmlns:a16="http://schemas.microsoft.com/office/drawing/2014/main" id="{BBE17A0A-2996-48D5-AFE9-DE776248C1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3" y="3448"/>
                    <a:ext cx="1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1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59" name="Freeform 4621">
                    <a:extLst>
                      <a:ext uri="{FF2B5EF4-FFF2-40B4-BE49-F238E27FC236}">
                        <a16:creationId xmlns:a16="http://schemas.microsoft.com/office/drawing/2014/main" id="{7610AD05-74FE-469C-BE15-DD4182DAE8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0" y="3450"/>
                    <a:ext cx="5" cy="1"/>
                  </a:xfrm>
                  <a:custGeom>
                    <a:avLst/>
                    <a:gdLst>
                      <a:gd name="T0" fmla="*/ 1 w 3"/>
                      <a:gd name="T1" fmla="*/ 0 h 1"/>
                      <a:gd name="T2" fmla="*/ 3 w 3"/>
                      <a:gd name="T3" fmla="*/ 1 h 1"/>
                      <a:gd name="T4" fmla="*/ 3 w 3"/>
                      <a:gd name="T5" fmla="*/ 1 h 1"/>
                      <a:gd name="T6" fmla="*/ 3 w 3"/>
                      <a:gd name="T7" fmla="*/ 1 h 1"/>
                      <a:gd name="T8" fmla="*/ 3 w 3"/>
                      <a:gd name="T9" fmla="*/ 0 h 1"/>
                      <a:gd name="T10" fmla="*/ 2 w 3"/>
                      <a:gd name="T11" fmla="*/ 0 h 1"/>
                      <a:gd name="T12" fmla="*/ 2 w 3"/>
                      <a:gd name="T13" fmla="*/ 0 h 1"/>
                      <a:gd name="T14" fmla="*/ 1 w 3"/>
                      <a:gd name="T15" fmla="*/ 0 h 1"/>
                      <a:gd name="T16" fmla="*/ 1 w 3"/>
                      <a:gd name="T17" fmla="*/ 0 h 1"/>
                      <a:gd name="T18" fmla="*/ 0 w 3"/>
                      <a:gd name="T19" fmla="*/ 0 h 1"/>
                      <a:gd name="T20" fmla="*/ 0 w 3"/>
                      <a:gd name="T21" fmla="*/ 0 h 1"/>
                      <a:gd name="T22" fmla="*/ 1 w 3"/>
                      <a:gd name="T2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1">
                        <a:moveTo>
                          <a:pt x="1" y="0"/>
                        </a:moveTo>
                        <a:cubicBezTo>
                          <a:pt x="2" y="0"/>
                          <a:pt x="2" y="0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60" name="Freeform 4622">
                    <a:extLst>
                      <a:ext uri="{FF2B5EF4-FFF2-40B4-BE49-F238E27FC236}">
                        <a16:creationId xmlns:a16="http://schemas.microsoft.com/office/drawing/2014/main" id="{7A9AF736-890C-4303-B727-62C82E094E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2" y="3450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2 w 2"/>
                      <a:gd name="T4" fmla="*/ 0 w 2"/>
                      <a:gd name="T5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61" name="Freeform 4623">
                    <a:extLst>
                      <a:ext uri="{FF2B5EF4-FFF2-40B4-BE49-F238E27FC236}">
                        <a16:creationId xmlns:a16="http://schemas.microsoft.com/office/drawing/2014/main" id="{8BCC9D99-5344-4FB0-A565-08600DD025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7" y="343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62" name="Freeform 4624">
                    <a:extLst>
                      <a:ext uri="{FF2B5EF4-FFF2-40B4-BE49-F238E27FC236}">
                        <a16:creationId xmlns:a16="http://schemas.microsoft.com/office/drawing/2014/main" id="{4D6DBFE5-0E55-4578-A7A2-155ED81B16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7" y="343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63" name="Rectangle 4625">
                    <a:extLst>
                      <a:ext uri="{FF2B5EF4-FFF2-40B4-BE49-F238E27FC236}">
                        <a16:creationId xmlns:a16="http://schemas.microsoft.com/office/drawing/2014/main" id="{9F5F209A-4CAB-470D-9E1C-77F702A06B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31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664" name="Rectangle 4626">
                    <a:extLst>
                      <a:ext uri="{FF2B5EF4-FFF2-40B4-BE49-F238E27FC236}">
                        <a16:creationId xmlns:a16="http://schemas.microsoft.com/office/drawing/2014/main" id="{E698E835-33BD-484F-A21D-88E6568E93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31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58" name="Group 4828">
                  <a:extLst>
                    <a:ext uri="{FF2B5EF4-FFF2-40B4-BE49-F238E27FC236}">
                      <a16:creationId xmlns:a16="http://schemas.microsoft.com/office/drawing/2014/main" id="{BFC05025-86D7-410F-B0D8-EC1FEDFBAA2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632325" y="5378450"/>
                  <a:ext cx="611187" cy="166688"/>
                  <a:chOff x="-2918" y="3388"/>
                  <a:chExt cx="385" cy="105"/>
                </a:xfrm>
              </p:grpSpPr>
              <p:sp>
                <p:nvSpPr>
                  <p:cNvPr id="1265" name="Rectangle 4628">
                    <a:extLst>
                      <a:ext uri="{FF2B5EF4-FFF2-40B4-BE49-F238E27FC236}">
                        <a16:creationId xmlns:a16="http://schemas.microsoft.com/office/drawing/2014/main" id="{7542D6A6-4214-4E40-B563-AF2C86F5D6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31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66" name="Freeform 4629">
                    <a:extLst>
                      <a:ext uri="{FF2B5EF4-FFF2-40B4-BE49-F238E27FC236}">
                        <a16:creationId xmlns:a16="http://schemas.microsoft.com/office/drawing/2014/main" id="{C90E94CD-24CE-4683-945A-5909081FD4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5" y="342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67" name="Freeform 4630">
                    <a:extLst>
                      <a:ext uri="{FF2B5EF4-FFF2-40B4-BE49-F238E27FC236}">
                        <a16:creationId xmlns:a16="http://schemas.microsoft.com/office/drawing/2014/main" id="{DE1F1CFF-3BB0-4258-AD90-C9651FF6C9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7" y="3418"/>
                    <a:ext cx="32" cy="21"/>
                  </a:xfrm>
                  <a:custGeom>
                    <a:avLst/>
                    <a:gdLst>
                      <a:gd name="T0" fmla="*/ 1 w 20"/>
                      <a:gd name="T1" fmla="*/ 3 h 13"/>
                      <a:gd name="T2" fmla="*/ 2 w 20"/>
                      <a:gd name="T3" fmla="*/ 3 h 13"/>
                      <a:gd name="T4" fmla="*/ 3 w 20"/>
                      <a:gd name="T5" fmla="*/ 2 h 13"/>
                      <a:gd name="T6" fmla="*/ 4 w 20"/>
                      <a:gd name="T7" fmla="*/ 1 h 13"/>
                      <a:gd name="T8" fmla="*/ 4 w 20"/>
                      <a:gd name="T9" fmla="*/ 1 h 13"/>
                      <a:gd name="T10" fmla="*/ 5 w 20"/>
                      <a:gd name="T11" fmla="*/ 1 h 13"/>
                      <a:gd name="T12" fmla="*/ 5 w 20"/>
                      <a:gd name="T13" fmla="*/ 1 h 13"/>
                      <a:gd name="T14" fmla="*/ 6 w 20"/>
                      <a:gd name="T15" fmla="*/ 1 h 13"/>
                      <a:gd name="T16" fmla="*/ 7 w 20"/>
                      <a:gd name="T17" fmla="*/ 0 h 13"/>
                      <a:gd name="T18" fmla="*/ 8 w 20"/>
                      <a:gd name="T19" fmla="*/ 0 h 13"/>
                      <a:gd name="T20" fmla="*/ 8 w 20"/>
                      <a:gd name="T21" fmla="*/ 0 h 13"/>
                      <a:gd name="T22" fmla="*/ 9 w 20"/>
                      <a:gd name="T23" fmla="*/ 0 h 13"/>
                      <a:gd name="T24" fmla="*/ 10 w 20"/>
                      <a:gd name="T25" fmla="*/ 0 h 13"/>
                      <a:gd name="T26" fmla="*/ 10 w 20"/>
                      <a:gd name="T27" fmla="*/ 0 h 13"/>
                      <a:gd name="T28" fmla="*/ 11 w 20"/>
                      <a:gd name="T29" fmla="*/ 0 h 13"/>
                      <a:gd name="T30" fmla="*/ 12 w 20"/>
                      <a:gd name="T31" fmla="*/ 0 h 13"/>
                      <a:gd name="T32" fmla="*/ 12 w 20"/>
                      <a:gd name="T33" fmla="*/ 0 h 13"/>
                      <a:gd name="T34" fmla="*/ 13 w 20"/>
                      <a:gd name="T35" fmla="*/ 0 h 13"/>
                      <a:gd name="T36" fmla="*/ 13 w 20"/>
                      <a:gd name="T37" fmla="*/ 0 h 13"/>
                      <a:gd name="T38" fmla="*/ 14 w 20"/>
                      <a:gd name="T39" fmla="*/ 1 h 13"/>
                      <a:gd name="T40" fmla="*/ 15 w 20"/>
                      <a:gd name="T41" fmla="*/ 1 h 13"/>
                      <a:gd name="T42" fmla="*/ 16 w 20"/>
                      <a:gd name="T43" fmla="*/ 1 h 13"/>
                      <a:gd name="T44" fmla="*/ 16 w 20"/>
                      <a:gd name="T45" fmla="*/ 1 h 13"/>
                      <a:gd name="T46" fmla="*/ 17 w 20"/>
                      <a:gd name="T47" fmla="*/ 2 h 13"/>
                      <a:gd name="T48" fmla="*/ 18 w 20"/>
                      <a:gd name="T49" fmla="*/ 2 h 13"/>
                      <a:gd name="T50" fmla="*/ 18 w 20"/>
                      <a:gd name="T51" fmla="*/ 2 h 13"/>
                      <a:gd name="T52" fmla="*/ 18 w 20"/>
                      <a:gd name="T53" fmla="*/ 3 h 13"/>
                      <a:gd name="T54" fmla="*/ 19 w 20"/>
                      <a:gd name="T55" fmla="*/ 3 h 13"/>
                      <a:gd name="T56" fmla="*/ 19 w 20"/>
                      <a:gd name="T57" fmla="*/ 3 h 13"/>
                      <a:gd name="T58" fmla="*/ 19 w 20"/>
                      <a:gd name="T59" fmla="*/ 3 h 13"/>
                      <a:gd name="T60" fmla="*/ 19 w 20"/>
                      <a:gd name="T61" fmla="*/ 3 h 13"/>
                      <a:gd name="T62" fmla="*/ 19 w 20"/>
                      <a:gd name="T63" fmla="*/ 4 h 13"/>
                      <a:gd name="T64" fmla="*/ 20 w 20"/>
                      <a:gd name="T65" fmla="*/ 4 h 13"/>
                      <a:gd name="T66" fmla="*/ 20 w 20"/>
                      <a:gd name="T67" fmla="*/ 4 h 13"/>
                      <a:gd name="T68" fmla="*/ 20 w 20"/>
                      <a:gd name="T69" fmla="*/ 5 h 13"/>
                      <a:gd name="T70" fmla="*/ 20 w 20"/>
                      <a:gd name="T71" fmla="*/ 5 h 13"/>
                      <a:gd name="T72" fmla="*/ 20 w 20"/>
                      <a:gd name="T73" fmla="*/ 5 h 13"/>
                      <a:gd name="T74" fmla="*/ 20 w 20"/>
                      <a:gd name="T75" fmla="*/ 5 h 13"/>
                      <a:gd name="T76" fmla="*/ 20 w 20"/>
                      <a:gd name="T77" fmla="*/ 5 h 13"/>
                      <a:gd name="T78" fmla="*/ 20 w 20"/>
                      <a:gd name="T79" fmla="*/ 6 h 13"/>
                      <a:gd name="T80" fmla="*/ 20 w 20"/>
                      <a:gd name="T81" fmla="*/ 6 h 13"/>
                      <a:gd name="T82" fmla="*/ 20 w 20"/>
                      <a:gd name="T83" fmla="*/ 6 h 13"/>
                      <a:gd name="T84" fmla="*/ 20 w 20"/>
                      <a:gd name="T85" fmla="*/ 8 h 13"/>
                      <a:gd name="T86" fmla="*/ 20 w 20"/>
                      <a:gd name="T87" fmla="*/ 8 h 13"/>
                      <a:gd name="T88" fmla="*/ 20 w 20"/>
                      <a:gd name="T89" fmla="*/ 8 h 13"/>
                      <a:gd name="T90" fmla="*/ 20 w 20"/>
                      <a:gd name="T91" fmla="*/ 8 h 13"/>
                      <a:gd name="T92" fmla="*/ 19 w 20"/>
                      <a:gd name="T93" fmla="*/ 9 h 13"/>
                      <a:gd name="T94" fmla="*/ 19 w 20"/>
                      <a:gd name="T95" fmla="*/ 9 h 13"/>
                      <a:gd name="T96" fmla="*/ 19 w 20"/>
                      <a:gd name="T97" fmla="*/ 9 h 13"/>
                      <a:gd name="T98" fmla="*/ 17 w 20"/>
                      <a:gd name="T99" fmla="*/ 10 h 13"/>
                      <a:gd name="T100" fmla="*/ 0 w 20"/>
                      <a:gd name="T101" fmla="*/ 6 h 13"/>
                      <a:gd name="T102" fmla="*/ 0 w 20"/>
                      <a:gd name="T103" fmla="*/ 6 h 13"/>
                      <a:gd name="T104" fmla="*/ 0 w 20"/>
                      <a:gd name="T105" fmla="*/ 5 h 13"/>
                      <a:gd name="T106" fmla="*/ 0 w 20"/>
                      <a:gd name="T107" fmla="*/ 5 h 13"/>
                      <a:gd name="T108" fmla="*/ 0 w 20"/>
                      <a:gd name="T109" fmla="*/ 4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20" h="13">
                        <a:moveTo>
                          <a:pt x="1" y="3"/>
                        </a:move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3"/>
                          <a:pt x="18" y="3"/>
                          <a:pt x="18" y="3"/>
                        </a:cubicBezTo>
                        <a:cubicBezTo>
                          <a:pt x="18" y="3"/>
                          <a:pt x="18" y="3"/>
                          <a:pt x="18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4"/>
                          <a:pt x="19" y="4"/>
                          <a:pt x="19" y="4"/>
                        </a:cubicBezTo>
                        <a:cubicBezTo>
                          <a:pt x="19" y="4"/>
                          <a:pt x="19" y="4"/>
                          <a:pt x="19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6"/>
                          <a:pt x="20" y="6"/>
                          <a:pt x="20" y="6"/>
                        </a:cubicBezTo>
                        <a:cubicBezTo>
                          <a:pt x="20" y="6"/>
                          <a:pt x="20" y="6"/>
                          <a:pt x="20" y="6"/>
                        </a:cubicBezTo>
                        <a:cubicBezTo>
                          <a:pt x="20" y="6"/>
                          <a:pt x="20" y="6"/>
                          <a:pt x="20" y="6"/>
                        </a:cubicBezTo>
                        <a:cubicBezTo>
                          <a:pt x="20" y="6"/>
                          <a:pt x="20" y="6"/>
                          <a:pt x="20" y="6"/>
                        </a:cubicBezTo>
                        <a:cubicBezTo>
                          <a:pt x="20" y="6"/>
                          <a:pt x="20" y="6"/>
                          <a:pt x="20" y="6"/>
                        </a:cubicBezTo>
                        <a:cubicBezTo>
                          <a:pt x="20" y="6"/>
                          <a:pt x="20" y="6"/>
                          <a:pt x="20" y="6"/>
                        </a:cubicBezTo>
                        <a:cubicBezTo>
                          <a:pt x="20" y="7"/>
                          <a:pt x="20" y="7"/>
                          <a:pt x="20" y="7"/>
                        </a:cubicBezTo>
                        <a:cubicBezTo>
                          <a:pt x="20" y="8"/>
                          <a:pt x="20" y="8"/>
                          <a:pt x="20" y="8"/>
                        </a:cubicBezTo>
                        <a:cubicBezTo>
                          <a:pt x="20" y="8"/>
                          <a:pt x="20" y="8"/>
                          <a:pt x="20" y="8"/>
                        </a:cubicBezTo>
                        <a:cubicBezTo>
                          <a:pt x="20" y="8"/>
                          <a:pt x="20" y="8"/>
                          <a:pt x="20" y="8"/>
                        </a:cubicBezTo>
                        <a:cubicBezTo>
                          <a:pt x="20" y="8"/>
                          <a:pt x="20" y="8"/>
                          <a:pt x="20" y="8"/>
                        </a:cubicBezTo>
                        <a:cubicBezTo>
                          <a:pt x="20" y="8"/>
                          <a:pt x="20" y="8"/>
                          <a:pt x="20" y="8"/>
                        </a:cubicBezTo>
                        <a:cubicBezTo>
                          <a:pt x="20" y="8"/>
                          <a:pt x="20" y="8"/>
                          <a:pt x="20" y="8"/>
                        </a:cubicBezTo>
                        <a:cubicBezTo>
                          <a:pt x="20" y="8"/>
                          <a:pt x="20" y="8"/>
                          <a:pt x="20" y="8"/>
                        </a:cubicBezTo>
                        <a:cubicBezTo>
                          <a:pt x="19" y="9"/>
                          <a:pt x="19" y="9"/>
                          <a:pt x="19" y="9"/>
                        </a:cubicBezTo>
                        <a:cubicBezTo>
                          <a:pt x="19" y="9"/>
                          <a:pt x="19" y="9"/>
                          <a:pt x="19" y="9"/>
                        </a:cubicBezTo>
                        <a:cubicBezTo>
                          <a:pt x="19" y="9"/>
                          <a:pt x="19" y="9"/>
                          <a:pt x="19" y="9"/>
                        </a:cubicBezTo>
                        <a:cubicBezTo>
                          <a:pt x="19" y="9"/>
                          <a:pt x="19" y="9"/>
                          <a:pt x="19" y="9"/>
                        </a:cubicBezTo>
                        <a:cubicBezTo>
                          <a:pt x="19" y="9"/>
                          <a:pt x="19" y="9"/>
                          <a:pt x="19" y="9"/>
                        </a:cubicBezTo>
                        <a:cubicBezTo>
                          <a:pt x="19" y="9"/>
                          <a:pt x="19" y="9"/>
                          <a:pt x="19" y="9"/>
                        </a:cubicBezTo>
                        <a:cubicBezTo>
                          <a:pt x="19" y="9"/>
                          <a:pt x="19" y="9"/>
                          <a:pt x="19" y="9"/>
                        </a:cubicBezTo>
                        <a:cubicBezTo>
                          <a:pt x="18" y="10"/>
                          <a:pt x="18" y="10"/>
                          <a:pt x="17" y="10"/>
                        </a:cubicBezTo>
                        <a:cubicBezTo>
                          <a:pt x="13" y="13"/>
                          <a:pt x="7" y="13"/>
                          <a:pt x="3" y="10"/>
                        </a:cubicBezTo>
                        <a:cubicBezTo>
                          <a:pt x="1" y="9"/>
                          <a:pt x="0" y="8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lnTo>
                          <a:pt x="1" y="3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68" name="Freeform 4631">
                    <a:extLst>
                      <a:ext uri="{FF2B5EF4-FFF2-40B4-BE49-F238E27FC236}">
                        <a16:creationId xmlns:a16="http://schemas.microsoft.com/office/drawing/2014/main" id="{18200F52-0587-42B0-9563-3D70868561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41" y="3433"/>
                    <a:ext cx="32" cy="18"/>
                  </a:xfrm>
                  <a:custGeom>
                    <a:avLst/>
                    <a:gdLst>
                      <a:gd name="T0" fmla="*/ 32 w 32"/>
                      <a:gd name="T1" fmla="*/ 18 h 18"/>
                      <a:gd name="T2" fmla="*/ 32 w 32"/>
                      <a:gd name="T3" fmla="*/ 18 h 18"/>
                      <a:gd name="T4" fmla="*/ 0 w 32"/>
                      <a:gd name="T5" fmla="*/ 0 h 18"/>
                      <a:gd name="T6" fmla="*/ 32 w 32"/>
                      <a:gd name="T7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2" h="18">
                        <a:moveTo>
                          <a:pt x="32" y="18"/>
                        </a:moveTo>
                        <a:lnTo>
                          <a:pt x="32" y="18"/>
                        </a:lnTo>
                        <a:lnTo>
                          <a:pt x="0" y="0"/>
                        </a:lnTo>
                        <a:lnTo>
                          <a:pt x="32" y="18"/>
                        </a:lnTo>
                        <a:close/>
                      </a:path>
                    </a:pathLst>
                  </a:custGeom>
                  <a:solidFill>
                    <a:srgbClr val="7CA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69" name="Rectangle 4632">
                    <a:extLst>
                      <a:ext uri="{FF2B5EF4-FFF2-40B4-BE49-F238E27FC236}">
                        <a16:creationId xmlns:a16="http://schemas.microsoft.com/office/drawing/2014/main" id="{A2DBA967-C35D-45D2-974E-871426C8B3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7" y="345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70" name="Freeform 4633">
                    <a:extLst>
                      <a:ext uri="{FF2B5EF4-FFF2-40B4-BE49-F238E27FC236}">
                        <a16:creationId xmlns:a16="http://schemas.microsoft.com/office/drawing/2014/main" id="{69F0F29B-6030-437D-84EA-0BE0D079BC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9" y="3451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71" name="Rectangle 4634">
                    <a:extLst>
                      <a:ext uri="{FF2B5EF4-FFF2-40B4-BE49-F238E27FC236}">
                        <a16:creationId xmlns:a16="http://schemas.microsoft.com/office/drawing/2014/main" id="{B201DE41-A948-4759-AD11-088229EF84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6" y="3451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72" name="Rectangle 4635">
                    <a:extLst>
                      <a:ext uri="{FF2B5EF4-FFF2-40B4-BE49-F238E27FC236}">
                        <a16:creationId xmlns:a16="http://schemas.microsoft.com/office/drawing/2014/main" id="{2E38028B-8D35-4057-AE82-DB8BB51DDD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450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73" name="Freeform 4636">
                    <a:extLst>
                      <a:ext uri="{FF2B5EF4-FFF2-40B4-BE49-F238E27FC236}">
                        <a16:creationId xmlns:a16="http://schemas.microsoft.com/office/drawing/2014/main" id="{9B215080-F5F4-4FA4-B8C7-F692FC1414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6" y="3450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74" name="Freeform 4637">
                    <a:extLst>
                      <a:ext uri="{FF2B5EF4-FFF2-40B4-BE49-F238E27FC236}">
                        <a16:creationId xmlns:a16="http://schemas.microsoft.com/office/drawing/2014/main" id="{D4AE1D9C-930F-428D-A14F-B8063B98E9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4" y="3450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75" name="Rectangle 4638">
                    <a:extLst>
                      <a:ext uri="{FF2B5EF4-FFF2-40B4-BE49-F238E27FC236}">
                        <a16:creationId xmlns:a16="http://schemas.microsoft.com/office/drawing/2014/main" id="{CDF65905-5676-4B05-8E40-0410746AF7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3" y="3450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76" name="Freeform 4639">
                    <a:extLst>
                      <a:ext uri="{FF2B5EF4-FFF2-40B4-BE49-F238E27FC236}">
                        <a16:creationId xmlns:a16="http://schemas.microsoft.com/office/drawing/2014/main" id="{CFF15231-C0E7-47EE-9FA2-9897490AC4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3" y="3450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77" name="Freeform 4640">
                    <a:extLst>
                      <a:ext uri="{FF2B5EF4-FFF2-40B4-BE49-F238E27FC236}">
                        <a16:creationId xmlns:a16="http://schemas.microsoft.com/office/drawing/2014/main" id="{1582BBA4-14A2-4527-88AC-72ECF4253E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1" y="3450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78" name="Freeform 4641">
                    <a:extLst>
                      <a:ext uri="{FF2B5EF4-FFF2-40B4-BE49-F238E27FC236}">
                        <a16:creationId xmlns:a16="http://schemas.microsoft.com/office/drawing/2014/main" id="{186F1A05-6DB2-43E2-A763-A02FAB2444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9" y="3448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79" name="Rectangle 4642">
                    <a:extLst>
                      <a:ext uri="{FF2B5EF4-FFF2-40B4-BE49-F238E27FC236}">
                        <a16:creationId xmlns:a16="http://schemas.microsoft.com/office/drawing/2014/main" id="{7DB36BC4-5ACA-4FD2-B1F1-EA981177C2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9" y="3450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80" name="Rectangle 4643">
                    <a:extLst>
                      <a:ext uri="{FF2B5EF4-FFF2-40B4-BE49-F238E27FC236}">
                        <a16:creationId xmlns:a16="http://schemas.microsoft.com/office/drawing/2014/main" id="{F686BAEA-8DCA-4264-98F1-5F4FD91FCE3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8" y="3448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81" name="Freeform 4644">
                    <a:extLst>
                      <a:ext uri="{FF2B5EF4-FFF2-40B4-BE49-F238E27FC236}">
                        <a16:creationId xmlns:a16="http://schemas.microsoft.com/office/drawing/2014/main" id="{D31B108D-1B45-45E9-A49F-271299184E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8" y="3448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82" name="Rectangle 4645">
                    <a:extLst>
                      <a:ext uri="{FF2B5EF4-FFF2-40B4-BE49-F238E27FC236}">
                        <a16:creationId xmlns:a16="http://schemas.microsoft.com/office/drawing/2014/main" id="{BD85A362-6CC6-400B-B32A-5145542DD1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6" y="3448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83" name="Rectangle 4646">
                    <a:extLst>
                      <a:ext uri="{FF2B5EF4-FFF2-40B4-BE49-F238E27FC236}">
                        <a16:creationId xmlns:a16="http://schemas.microsoft.com/office/drawing/2014/main" id="{C9D2BA7A-E62A-4EF2-848E-3E348E4B31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5" y="3448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84" name="Freeform 4647">
                    <a:extLst>
                      <a:ext uri="{FF2B5EF4-FFF2-40B4-BE49-F238E27FC236}">
                        <a16:creationId xmlns:a16="http://schemas.microsoft.com/office/drawing/2014/main" id="{40EEB935-8445-46BA-84DE-81CF0FAA58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5" y="3448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85" name="Rectangle 4648">
                    <a:extLst>
                      <a:ext uri="{FF2B5EF4-FFF2-40B4-BE49-F238E27FC236}">
                        <a16:creationId xmlns:a16="http://schemas.microsoft.com/office/drawing/2014/main" id="{5F123FB3-DC2E-4759-B552-5C951BA524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5" y="3448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86" name="Rectangle 4649">
                    <a:extLst>
                      <a:ext uri="{FF2B5EF4-FFF2-40B4-BE49-F238E27FC236}">
                        <a16:creationId xmlns:a16="http://schemas.microsoft.com/office/drawing/2014/main" id="{E6B21E5C-65B9-4EC7-A66F-8EE509244C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3" y="3448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87" name="Rectangle 4650">
                    <a:extLst>
                      <a:ext uri="{FF2B5EF4-FFF2-40B4-BE49-F238E27FC236}">
                        <a16:creationId xmlns:a16="http://schemas.microsoft.com/office/drawing/2014/main" id="{82B9E3EF-2EBF-4D60-9A93-F78FCE5733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2" y="3450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88" name="Rectangle 4651">
                    <a:extLst>
                      <a:ext uri="{FF2B5EF4-FFF2-40B4-BE49-F238E27FC236}">
                        <a16:creationId xmlns:a16="http://schemas.microsoft.com/office/drawing/2014/main" id="{10B1FF87-F4EB-4BE6-AF91-649BB0C70F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0" y="3450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89" name="Rectangle 4652">
                    <a:extLst>
                      <a:ext uri="{FF2B5EF4-FFF2-40B4-BE49-F238E27FC236}">
                        <a16:creationId xmlns:a16="http://schemas.microsoft.com/office/drawing/2014/main" id="{1F1B9186-D09C-41C9-9FEB-2E598E4D446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7" y="345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90" name="Rectangle 4653">
                    <a:extLst>
                      <a:ext uri="{FF2B5EF4-FFF2-40B4-BE49-F238E27FC236}">
                        <a16:creationId xmlns:a16="http://schemas.microsoft.com/office/drawing/2014/main" id="{D4A3B0DF-76EB-4037-917F-DAABCF9F84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9" y="345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91" name="Rectangle 4654">
                    <a:extLst>
                      <a:ext uri="{FF2B5EF4-FFF2-40B4-BE49-F238E27FC236}">
                        <a16:creationId xmlns:a16="http://schemas.microsoft.com/office/drawing/2014/main" id="{5659A10D-8CEA-4189-AA88-BFED6213D4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0" y="345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92" name="Freeform 4655">
                    <a:extLst>
                      <a:ext uri="{FF2B5EF4-FFF2-40B4-BE49-F238E27FC236}">
                        <a16:creationId xmlns:a16="http://schemas.microsoft.com/office/drawing/2014/main" id="{0C51B695-E8A4-496C-99ED-F82CE14A3F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4" y="3451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93" name="Freeform 4656">
                    <a:extLst>
                      <a:ext uri="{FF2B5EF4-FFF2-40B4-BE49-F238E27FC236}">
                        <a16:creationId xmlns:a16="http://schemas.microsoft.com/office/drawing/2014/main" id="{65257D5C-8930-4F03-85E8-E331C3B365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7" y="3450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94" name="Freeform 4657">
                    <a:extLst>
                      <a:ext uri="{FF2B5EF4-FFF2-40B4-BE49-F238E27FC236}">
                        <a16:creationId xmlns:a16="http://schemas.microsoft.com/office/drawing/2014/main" id="{0C3FD326-8BC8-432A-8A2B-306A83A7D5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5" y="3451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  <a:gd name="T3" fmla="*/ 0 w 1"/>
                      <a:gd name="T4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95" name="Freeform 4658">
                    <a:extLst>
                      <a:ext uri="{FF2B5EF4-FFF2-40B4-BE49-F238E27FC236}">
                        <a16:creationId xmlns:a16="http://schemas.microsoft.com/office/drawing/2014/main" id="{091C8472-5EF0-4287-A1EB-5A256A1B755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641" y="3393"/>
                    <a:ext cx="99" cy="58"/>
                  </a:xfrm>
                  <a:custGeom>
                    <a:avLst/>
                    <a:gdLst>
                      <a:gd name="T0" fmla="*/ 45 w 64"/>
                      <a:gd name="T1" fmla="*/ 15 h 37"/>
                      <a:gd name="T2" fmla="*/ 44 w 64"/>
                      <a:gd name="T3" fmla="*/ 14 h 37"/>
                      <a:gd name="T4" fmla="*/ 42 w 64"/>
                      <a:gd name="T5" fmla="*/ 13 h 37"/>
                      <a:gd name="T6" fmla="*/ 37 w 64"/>
                      <a:gd name="T7" fmla="*/ 10 h 37"/>
                      <a:gd name="T8" fmla="*/ 36 w 64"/>
                      <a:gd name="T9" fmla="*/ 8 h 37"/>
                      <a:gd name="T10" fmla="*/ 36 w 64"/>
                      <a:gd name="T11" fmla="*/ 7 h 37"/>
                      <a:gd name="T12" fmla="*/ 36 w 64"/>
                      <a:gd name="T13" fmla="*/ 6 h 37"/>
                      <a:gd name="T14" fmla="*/ 0 w 64"/>
                      <a:gd name="T15" fmla="*/ 15 h 37"/>
                      <a:gd name="T16" fmla="*/ 0 w 64"/>
                      <a:gd name="T17" fmla="*/ 16 h 37"/>
                      <a:gd name="T18" fmla="*/ 1 w 64"/>
                      <a:gd name="T19" fmla="*/ 16 h 37"/>
                      <a:gd name="T20" fmla="*/ 2 w 64"/>
                      <a:gd name="T21" fmla="*/ 17 h 37"/>
                      <a:gd name="T22" fmla="*/ 3 w 64"/>
                      <a:gd name="T23" fmla="*/ 18 h 37"/>
                      <a:gd name="T24" fmla="*/ 3 w 64"/>
                      <a:gd name="T25" fmla="*/ 19 h 37"/>
                      <a:gd name="T26" fmla="*/ 3 w 64"/>
                      <a:gd name="T27" fmla="*/ 19 h 37"/>
                      <a:gd name="T28" fmla="*/ 3 w 64"/>
                      <a:gd name="T29" fmla="*/ 20 h 37"/>
                      <a:gd name="T30" fmla="*/ 3 w 64"/>
                      <a:gd name="T31" fmla="*/ 20 h 37"/>
                      <a:gd name="T32" fmla="*/ 3 w 64"/>
                      <a:gd name="T33" fmla="*/ 22 h 37"/>
                      <a:gd name="T34" fmla="*/ 21 w 64"/>
                      <a:gd name="T35" fmla="*/ 37 h 37"/>
                      <a:gd name="T36" fmla="*/ 23 w 64"/>
                      <a:gd name="T37" fmla="*/ 37 h 37"/>
                      <a:gd name="T38" fmla="*/ 24 w 64"/>
                      <a:gd name="T39" fmla="*/ 36 h 37"/>
                      <a:gd name="T40" fmla="*/ 25 w 64"/>
                      <a:gd name="T41" fmla="*/ 36 h 37"/>
                      <a:gd name="T42" fmla="*/ 27 w 64"/>
                      <a:gd name="T43" fmla="*/ 36 h 37"/>
                      <a:gd name="T44" fmla="*/ 28 w 64"/>
                      <a:gd name="T45" fmla="*/ 35 h 37"/>
                      <a:gd name="T46" fmla="*/ 29 w 64"/>
                      <a:gd name="T47" fmla="*/ 35 h 37"/>
                      <a:gd name="T48" fmla="*/ 30 w 64"/>
                      <a:gd name="T49" fmla="*/ 35 h 37"/>
                      <a:gd name="T50" fmla="*/ 33 w 64"/>
                      <a:gd name="T51" fmla="*/ 36 h 37"/>
                      <a:gd name="T52" fmla="*/ 36 w 64"/>
                      <a:gd name="T53" fmla="*/ 37 h 37"/>
                      <a:gd name="T54" fmla="*/ 19 w 64"/>
                      <a:gd name="T55" fmla="*/ 18 h 37"/>
                      <a:gd name="T56" fmla="*/ 20 w 64"/>
                      <a:gd name="T57" fmla="*/ 17 h 37"/>
                      <a:gd name="T58" fmla="*/ 22 w 64"/>
                      <a:gd name="T59" fmla="*/ 17 h 37"/>
                      <a:gd name="T60" fmla="*/ 23 w 64"/>
                      <a:gd name="T61" fmla="*/ 16 h 37"/>
                      <a:gd name="T62" fmla="*/ 25 w 64"/>
                      <a:gd name="T63" fmla="*/ 16 h 37"/>
                      <a:gd name="T64" fmla="*/ 26 w 64"/>
                      <a:gd name="T65" fmla="*/ 16 h 37"/>
                      <a:gd name="T66" fmla="*/ 27 w 64"/>
                      <a:gd name="T67" fmla="*/ 16 h 37"/>
                      <a:gd name="T68" fmla="*/ 29 w 64"/>
                      <a:gd name="T69" fmla="*/ 16 h 37"/>
                      <a:gd name="T70" fmla="*/ 30 w 64"/>
                      <a:gd name="T71" fmla="*/ 17 h 37"/>
                      <a:gd name="T72" fmla="*/ 31 w 64"/>
                      <a:gd name="T73" fmla="*/ 17 h 37"/>
                      <a:gd name="T74" fmla="*/ 33 w 64"/>
                      <a:gd name="T75" fmla="*/ 18 h 37"/>
                      <a:gd name="T76" fmla="*/ 34 w 64"/>
                      <a:gd name="T77" fmla="*/ 18 h 37"/>
                      <a:gd name="T78" fmla="*/ 34 w 64"/>
                      <a:gd name="T79" fmla="*/ 19 h 37"/>
                      <a:gd name="T80" fmla="*/ 35 w 64"/>
                      <a:gd name="T81" fmla="*/ 19 h 37"/>
                      <a:gd name="T82" fmla="*/ 35 w 64"/>
                      <a:gd name="T83" fmla="*/ 20 h 37"/>
                      <a:gd name="T84" fmla="*/ 36 w 64"/>
                      <a:gd name="T85" fmla="*/ 20 h 37"/>
                      <a:gd name="T86" fmla="*/ 36 w 64"/>
                      <a:gd name="T87" fmla="*/ 21 h 37"/>
                      <a:gd name="T88" fmla="*/ 36 w 64"/>
                      <a:gd name="T89" fmla="*/ 21 h 37"/>
                      <a:gd name="T90" fmla="*/ 36 w 64"/>
                      <a:gd name="T91" fmla="*/ 22 h 37"/>
                      <a:gd name="T92" fmla="*/ 36 w 64"/>
                      <a:gd name="T93" fmla="*/ 22 h 37"/>
                      <a:gd name="T94" fmla="*/ 36 w 64"/>
                      <a:gd name="T95" fmla="*/ 24 h 37"/>
                      <a:gd name="T96" fmla="*/ 36 w 64"/>
                      <a:gd name="T97" fmla="*/ 24 h 37"/>
                      <a:gd name="T98" fmla="*/ 35 w 64"/>
                      <a:gd name="T99" fmla="*/ 25 h 37"/>
                      <a:gd name="T100" fmla="*/ 35 w 64"/>
                      <a:gd name="T101" fmla="*/ 25 h 37"/>
                      <a:gd name="T102" fmla="*/ 16 w 64"/>
                      <a:gd name="T103" fmla="*/ 22 h 37"/>
                      <a:gd name="T104" fmla="*/ 16 w 64"/>
                      <a:gd name="T105" fmla="*/ 21 h 37"/>
                      <a:gd name="T106" fmla="*/ 17 w 64"/>
                      <a:gd name="T107" fmla="*/ 19 h 37"/>
                      <a:gd name="T108" fmla="*/ 18 w 64"/>
                      <a:gd name="T109" fmla="*/ 19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64" h="37">
                        <a:moveTo>
                          <a:pt x="64" y="22"/>
                        </a:moveTo>
                        <a:cubicBezTo>
                          <a:pt x="54" y="16"/>
                          <a:pt x="54" y="16"/>
                          <a:pt x="54" y="16"/>
                        </a:cubicBezTo>
                        <a:cubicBezTo>
                          <a:pt x="53" y="16"/>
                          <a:pt x="53" y="16"/>
                          <a:pt x="53" y="16"/>
                        </a:cubicBezTo>
                        <a:cubicBezTo>
                          <a:pt x="50" y="16"/>
                          <a:pt x="47" y="16"/>
                          <a:pt x="45" y="15"/>
                        </a:cubicBezTo>
                        <a:cubicBezTo>
                          <a:pt x="45" y="15"/>
                          <a:pt x="45" y="15"/>
                          <a:pt x="45" y="15"/>
                        </a:cubicBezTo>
                        <a:cubicBezTo>
                          <a:pt x="45" y="15"/>
                          <a:pt x="45" y="15"/>
                          <a:pt x="45" y="15"/>
                        </a:cubicBezTo>
                        <a:cubicBezTo>
                          <a:pt x="44" y="14"/>
                          <a:pt x="44" y="14"/>
                          <a:pt x="44" y="14"/>
                        </a:cubicBezTo>
                        <a:cubicBezTo>
                          <a:pt x="44" y="14"/>
                          <a:pt x="44" y="14"/>
                          <a:pt x="44" y="14"/>
                        </a:cubicBezTo>
                        <a:cubicBezTo>
                          <a:pt x="44" y="14"/>
                          <a:pt x="44" y="14"/>
                          <a:pt x="44" y="14"/>
                        </a:cubicBezTo>
                        <a:cubicBezTo>
                          <a:pt x="43" y="14"/>
                          <a:pt x="43" y="14"/>
                          <a:pt x="43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3"/>
                          <a:pt x="42" y="13"/>
                          <a:pt x="42" y="13"/>
                        </a:cubicBezTo>
                        <a:cubicBezTo>
                          <a:pt x="42" y="13"/>
                          <a:pt x="42" y="13"/>
                          <a:pt x="42" y="13"/>
                        </a:cubicBezTo>
                        <a:cubicBezTo>
                          <a:pt x="41" y="13"/>
                          <a:pt x="41" y="13"/>
                          <a:pt x="40" y="12"/>
                        </a:cubicBezTo>
                        <a:cubicBezTo>
                          <a:pt x="39" y="12"/>
                          <a:pt x="38" y="11"/>
                          <a:pt x="37" y="10"/>
                        </a:cubicBezTo>
                        <a:cubicBezTo>
                          <a:pt x="37" y="10"/>
                          <a:pt x="37" y="10"/>
                          <a:pt x="37" y="10"/>
                        </a:cubicBezTo>
                        <a:cubicBezTo>
                          <a:pt x="37" y="9"/>
                          <a:pt x="37" y="9"/>
                          <a:pt x="37" y="9"/>
                        </a:cubicBezTo>
                        <a:cubicBezTo>
                          <a:pt x="37" y="9"/>
                          <a:pt x="37" y="9"/>
                          <a:pt x="37" y="9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6" y="8"/>
                          <a:pt x="36" y="8"/>
                          <a:pt x="36" y="8"/>
                        </a:cubicBezTo>
                        <a:cubicBezTo>
                          <a:pt x="36" y="8"/>
                          <a:pt x="36" y="8"/>
                          <a:pt x="36" y="8"/>
                        </a:cubicBezTo>
                        <a:cubicBezTo>
                          <a:pt x="36" y="8"/>
                          <a:pt x="36" y="8"/>
                          <a:pt x="36" y="8"/>
                        </a:cubicBezTo>
                        <a:cubicBezTo>
                          <a:pt x="36" y="7"/>
                          <a:pt x="36" y="7"/>
                          <a:pt x="36" y="7"/>
                        </a:cubicBezTo>
                        <a:cubicBezTo>
                          <a:pt x="36" y="7"/>
                          <a:pt x="36" y="7"/>
                          <a:pt x="36" y="7"/>
                        </a:cubicBezTo>
                        <a:cubicBezTo>
                          <a:pt x="36" y="7"/>
                          <a:pt x="36" y="7"/>
                          <a:pt x="36" y="7"/>
                        </a:cubicBezTo>
                        <a:cubicBezTo>
                          <a:pt x="36" y="7"/>
                          <a:pt x="36" y="7"/>
                          <a:pt x="36" y="7"/>
                        </a:cubicBezTo>
                        <a:cubicBezTo>
                          <a:pt x="36" y="7"/>
                          <a:pt x="36" y="7"/>
                          <a:pt x="36" y="7"/>
                        </a:cubicBezTo>
                        <a:cubicBezTo>
                          <a:pt x="36" y="6"/>
                          <a:pt x="36" y="6"/>
                          <a:pt x="36" y="6"/>
                        </a:cubicBezTo>
                        <a:cubicBezTo>
                          <a:pt x="36" y="6"/>
                          <a:pt x="36" y="6"/>
                          <a:pt x="36" y="6"/>
                        </a:cubicBezTo>
                        <a:cubicBezTo>
                          <a:pt x="36" y="6"/>
                          <a:pt x="36" y="6"/>
                          <a:pt x="36" y="6"/>
                        </a:cubicBezTo>
                        <a:cubicBezTo>
                          <a:pt x="26" y="0"/>
                          <a:pt x="26" y="0"/>
                          <a:pt x="26" y="0"/>
                        </a:cubicBezTo>
                        <a:cubicBezTo>
                          <a:pt x="0" y="15"/>
                          <a:pt x="0" y="15"/>
                          <a:pt x="0" y="15"/>
                        </a:cubicBezTo>
                        <a:cubicBezTo>
                          <a:pt x="0" y="15"/>
                          <a:pt x="0" y="15"/>
                          <a:pt x="0" y="15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2" y="17"/>
                          <a:pt x="2" y="17"/>
                          <a:pt x="2" y="17"/>
                        </a:cubicBezTo>
                        <a:cubicBezTo>
                          <a:pt x="2" y="17"/>
                          <a:pt x="2" y="17"/>
                          <a:pt x="2" y="17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1"/>
                          <a:pt x="3" y="21"/>
                          <a:pt x="3" y="21"/>
                        </a:cubicBezTo>
                        <a:cubicBezTo>
                          <a:pt x="3" y="21"/>
                          <a:pt x="3" y="21"/>
                          <a:pt x="3" y="21"/>
                        </a:cubicBezTo>
                        <a:cubicBezTo>
                          <a:pt x="3" y="21"/>
                          <a:pt x="3" y="22"/>
                          <a:pt x="3" y="22"/>
                        </a:cubicBezTo>
                        <a:cubicBezTo>
                          <a:pt x="3" y="22"/>
                          <a:pt x="3" y="22"/>
                          <a:pt x="3" y="22"/>
                        </a:cubicBezTo>
                        <a:cubicBezTo>
                          <a:pt x="3" y="22"/>
                          <a:pt x="3" y="22"/>
                          <a:pt x="3" y="22"/>
                        </a:cubicBezTo>
                        <a:cubicBezTo>
                          <a:pt x="2" y="23"/>
                          <a:pt x="1" y="24"/>
                          <a:pt x="0" y="25"/>
                        </a:cubicBezTo>
                        <a:cubicBezTo>
                          <a:pt x="21" y="37"/>
                          <a:pt x="21" y="37"/>
                          <a:pt x="21" y="37"/>
                        </a:cubicBezTo>
                        <a:cubicBezTo>
                          <a:pt x="22" y="37"/>
                          <a:pt x="22" y="37"/>
                          <a:pt x="22" y="37"/>
                        </a:cubicBezTo>
                        <a:cubicBezTo>
                          <a:pt x="22" y="37"/>
                          <a:pt x="22" y="37"/>
                          <a:pt x="22" y="37"/>
                        </a:cubicBezTo>
                        <a:cubicBezTo>
                          <a:pt x="23" y="37"/>
                          <a:pt x="23" y="37"/>
                          <a:pt x="23" y="37"/>
                        </a:cubicBezTo>
                        <a:cubicBezTo>
                          <a:pt x="23" y="37"/>
                          <a:pt x="23" y="37"/>
                          <a:pt x="23" y="37"/>
                        </a:cubicBezTo>
                        <a:cubicBezTo>
                          <a:pt x="23" y="36"/>
                          <a:pt x="23" y="36"/>
                          <a:pt x="23" y="36"/>
                        </a:cubicBezTo>
                        <a:cubicBezTo>
                          <a:pt x="23" y="36"/>
                          <a:pt x="23" y="36"/>
                          <a:pt x="23" y="36"/>
                        </a:cubicBezTo>
                        <a:cubicBezTo>
                          <a:pt x="24" y="36"/>
                          <a:pt x="24" y="36"/>
                          <a:pt x="24" y="36"/>
                        </a:cubicBezTo>
                        <a:cubicBezTo>
                          <a:pt x="24" y="36"/>
                          <a:pt x="24" y="36"/>
                          <a:pt x="24" y="36"/>
                        </a:cubicBezTo>
                        <a:cubicBezTo>
                          <a:pt x="24" y="36"/>
                          <a:pt x="24" y="36"/>
                          <a:pt x="24" y="36"/>
                        </a:cubicBezTo>
                        <a:cubicBezTo>
                          <a:pt x="25" y="36"/>
                          <a:pt x="25" y="36"/>
                          <a:pt x="25" y="36"/>
                        </a:cubicBezTo>
                        <a:cubicBezTo>
                          <a:pt x="25" y="36"/>
                          <a:pt x="25" y="36"/>
                          <a:pt x="25" y="36"/>
                        </a:cubicBezTo>
                        <a:cubicBezTo>
                          <a:pt x="25" y="36"/>
                          <a:pt x="25" y="36"/>
                          <a:pt x="25" y="36"/>
                        </a:cubicBezTo>
                        <a:cubicBezTo>
                          <a:pt x="26" y="36"/>
                          <a:pt x="26" y="36"/>
                          <a:pt x="26" y="36"/>
                        </a:cubicBezTo>
                        <a:cubicBezTo>
                          <a:pt x="26" y="36"/>
                          <a:pt x="26" y="36"/>
                          <a:pt x="26" y="36"/>
                        </a:cubicBezTo>
                        <a:cubicBezTo>
                          <a:pt x="27" y="36"/>
                          <a:pt x="27" y="36"/>
                          <a:pt x="27" y="36"/>
                        </a:cubicBezTo>
                        <a:cubicBezTo>
                          <a:pt x="27" y="36"/>
                          <a:pt x="27" y="36"/>
                          <a:pt x="27" y="36"/>
                        </a:cubicBezTo>
                        <a:cubicBezTo>
                          <a:pt x="27" y="35"/>
                          <a:pt x="27" y="35"/>
                          <a:pt x="27" y="35"/>
                        </a:cubicBezTo>
                        <a:cubicBezTo>
                          <a:pt x="28" y="35"/>
                          <a:pt x="28" y="35"/>
                          <a:pt x="28" y="35"/>
                        </a:cubicBezTo>
                        <a:cubicBezTo>
                          <a:pt x="28" y="35"/>
                          <a:pt x="28" y="35"/>
                          <a:pt x="28" y="35"/>
                        </a:cubicBezTo>
                        <a:cubicBezTo>
                          <a:pt x="28" y="35"/>
                          <a:pt x="28" y="35"/>
                          <a:pt x="28" y="35"/>
                        </a:cubicBezTo>
                        <a:cubicBezTo>
                          <a:pt x="28" y="35"/>
                          <a:pt x="28" y="35"/>
                          <a:pt x="28" y="35"/>
                        </a:cubicBezTo>
                        <a:cubicBezTo>
                          <a:pt x="29" y="35"/>
                          <a:pt x="29" y="35"/>
                          <a:pt x="29" y="35"/>
                        </a:cubicBezTo>
                        <a:cubicBezTo>
                          <a:pt x="29" y="35"/>
                          <a:pt x="29" y="35"/>
                          <a:pt x="29" y="35"/>
                        </a:cubicBezTo>
                        <a:cubicBezTo>
                          <a:pt x="29" y="35"/>
                          <a:pt x="29" y="35"/>
                          <a:pt x="29" y="35"/>
                        </a:cubicBezTo>
                        <a:cubicBezTo>
                          <a:pt x="30" y="35"/>
                          <a:pt x="30" y="35"/>
                          <a:pt x="30" y="35"/>
                        </a:cubicBezTo>
                        <a:cubicBezTo>
                          <a:pt x="30" y="35"/>
                          <a:pt x="30" y="35"/>
                          <a:pt x="30" y="35"/>
                        </a:cubicBezTo>
                        <a:cubicBezTo>
                          <a:pt x="30" y="35"/>
                          <a:pt x="30" y="35"/>
                          <a:pt x="30" y="35"/>
                        </a:cubicBezTo>
                        <a:cubicBezTo>
                          <a:pt x="30" y="35"/>
                          <a:pt x="30" y="35"/>
                          <a:pt x="30" y="35"/>
                        </a:cubicBezTo>
                        <a:cubicBezTo>
                          <a:pt x="31" y="35"/>
                          <a:pt x="31" y="35"/>
                          <a:pt x="31" y="35"/>
                        </a:cubicBezTo>
                        <a:cubicBezTo>
                          <a:pt x="31" y="35"/>
                          <a:pt x="31" y="35"/>
                          <a:pt x="32" y="36"/>
                        </a:cubicBezTo>
                        <a:cubicBezTo>
                          <a:pt x="33" y="36"/>
                          <a:pt x="33" y="36"/>
                          <a:pt x="33" y="36"/>
                        </a:cubicBezTo>
                        <a:cubicBezTo>
                          <a:pt x="33" y="36"/>
                          <a:pt x="33" y="36"/>
                          <a:pt x="33" y="36"/>
                        </a:cubicBezTo>
                        <a:cubicBezTo>
                          <a:pt x="33" y="36"/>
                          <a:pt x="33" y="36"/>
                          <a:pt x="33" y="36"/>
                        </a:cubicBezTo>
                        <a:cubicBezTo>
                          <a:pt x="33" y="36"/>
                          <a:pt x="33" y="36"/>
                          <a:pt x="33" y="36"/>
                        </a:cubicBezTo>
                        <a:cubicBezTo>
                          <a:pt x="34" y="36"/>
                          <a:pt x="34" y="36"/>
                          <a:pt x="34" y="36"/>
                        </a:cubicBezTo>
                        <a:cubicBezTo>
                          <a:pt x="35" y="36"/>
                          <a:pt x="35" y="36"/>
                          <a:pt x="36" y="37"/>
                        </a:cubicBezTo>
                        <a:cubicBezTo>
                          <a:pt x="37" y="37"/>
                          <a:pt x="37" y="37"/>
                          <a:pt x="38" y="37"/>
                        </a:cubicBezTo>
                        <a:lnTo>
                          <a:pt x="64" y="22"/>
                        </a:lnTo>
                        <a:close/>
                        <a:moveTo>
                          <a:pt x="19" y="18"/>
                        </a:moveTo>
                        <a:cubicBezTo>
                          <a:pt x="19" y="18"/>
                          <a:pt x="19" y="18"/>
                          <a:pt x="19" y="18"/>
                        </a:cubicBezTo>
                        <a:cubicBezTo>
                          <a:pt x="20" y="17"/>
                          <a:pt x="20" y="17"/>
                          <a:pt x="20" y="17"/>
                        </a:cubicBezTo>
                        <a:cubicBezTo>
                          <a:pt x="20" y="17"/>
                          <a:pt x="20" y="17"/>
                          <a:pt x="20" y="17"/>
                        </a:cubicBezTo>
                        <a:cubicBezTo>
                          <a:pt x="20" y="17"/>
                          <a:pt x="20" y="17"/>
                          <a:pt x="20" y="17"/>
                        </a:cubicBezTo>
                        <a:cubicBezTo>
                          <a:pt x="20" y="17"/>
                          <a:pt x="20" y="17"/>
                          <a:pt x="20" y="17"/>
                        </a:cubicBezTo>
                        <a:cubicBezTo>
                          <a:pt x="21" y="17"/>
                          <a:pt x="21" y="17"/>
                          <a:pt x="21" y="17"/>
                        </a:cubicBezTo>
                        <a:cubicBezTo>
                          <a:pt x="21" y="17"/>
                          <a:pt x="21" y="17"/>
                          <a:pt x="21" y="17"/>
                        </a:cubicBezTo>
                        <a:cubicBezTo>
                          <a:pt x="21" y="17"/>
                          <a:pt x="21" y="17"/>
                          <a:pt x="21" y="17"/>
                        </a:cubicBezTo>
                        <a:cubicBezTo>
                          <a:pt x="22" y="17"/>
                          <a:pt x="22" y="17"/>
                          <a:pt x="22" y="17"/>
                        </a:cubicBezTo>
                        <a:cubicBezTo>
                          <a:pt x="22" y="17"/>
                          <a:pt x="22" y="17"/>
                          <a:pt x="22" y="17"/>
                        </a:cubicBezTo>
                        <a:cubicBezTo>
                          <a:pt x="23" y="17"/>
                          <a:pt x="23" y="17"/>
                          <a:pt x="23" y="17"/>
                        </a:cubicBezTo>
                        <a:cubicBezTo>
                          <a:pt x="23" y="16"/>
                          <a:pt x="23" y="16"/>
                          <a:pt x="23" y="16"/>
                        </a:cubicBezTo>
                        <a:cubicBezTo>
                          <a:pt x="23" y="16"/>
                          <a:pt x="23" y="16"/>
                          <a:pt x="23" y="16"/>
                        </a:cubicBezTo>
                        <a:cubicBezTo>
                          <a:pt x="24" y="16"/>
                          <a:pt x="24" y="16"/>
                          <a:pt x="24" y="16"/>
                        </a:cubicBezTo>
                        <a:cubicBezTo>
                          <a:pt x="24" y="16"/>
                          <a:pt x="24" y="16"/>
                          <a:pt x="24" y="16"/>
                        </a:cubicBezTo>
                        <a:cubicBezTo>
                          <a:pt x="24" y="16"/>
                          <a:pt x="24" y="16"/>
                          <a:pt x="24" y="16"/>
                        </a:cubicBezTo>
                        <a:cubicBezTo>
                          <a:pt x="25" y="16"/>
                          <a:pt x="25" y="16"/>
                          <a:pt x="25" y="16"/>
                        </a:cubicBezTo>
                        <a:cubicBezTo>
                          <a:pt x="25" y="16"/>
                          <a:pt x="25" y="16"/>
                          <a:pt x="25" y="16"/>
                        </a:cubicBezTo>
                        <a:cubicBezTo>
                          <a:pt x="25" y="16"/>
                          <a:pt x="25" y="16"/>
                          <a:pt x="25" y="16"/>
                        </a:cubicBezTo>
                        <a:cubicBezTo>
                          <a:pt x="26" y="16"/>
                          <a:pt x="26" y="16"/>
                          <a:pt x="26" y="16"/>
                        </a:cubicBezTo>
                        <a:cubicBezTo>
                          <a:pt x="26" y="16"/>
                          <a:pt x="26" y="16"/>
                          <a:pt x="26" y="16"/>
                        </a:cubicBezTo>
                        <a:cubicBezTo>
                          <a:pt x="26" y="16"/>
                          <a:pt x="26" y="16"/>
                          <a:pt x="26" y="16"/>
                        </a:cubicBezTo>
                        <a:cubicBezTo>
                          <a:pt x="27" y="16"/>
                          <a:pt x="27" y="16"/>
                          <a:pt x="27" y="16"/>
                        </a:cubicBezTo>
                        <a:cubicBezTo>
                          <a:pt x="27" y="16"/>
                          <a:pt x="27" y="16"/>
                          <a:pt x="27" y="16"/>
                        </a:cubicBezTo>
                        <a:cubicBezTo>
                          <a:pt x="27" y="16"/>
                          <a:pt x="27" y="16"/>
                          <a:pt x="27" y="16"/>
                        </a:cubicBezTo>
                        <a:cubicBezTo>
                          <a:pt x="28" y="16"/>
                          <a:pt x="28" y="16"/>
                          <a:pt x="28" y="16"/>
                        </a:cubicBezTo>
                        <a:cubicBezTo>
                          <a:pt x="28" y="16"/>
                          <a:pt x="28" y="16"/>
                          <a:pt x="28" y="16"/>
                        </a:cubicBezTo>
                        <a:cubicBezTo>
                          <a:pt x="28" y="16"/>
                          <a:pt x="28" y="16"/>
                          <a:pt x="28" y="16"/>
                        </a:cubicBezTo>
                        <a:cubicBezTo>
                          <a:pt x="29" y="16"/>
                          <a:pt x="29" y="16"/>
                          <a:pt x="29" y="16"/>
                        </a:cubicBezTo>
                        <a:cubicBezTo>
                          <a:pt x="29" y="16"/>
                          <a:pt x="29" y="16"/>
                          <a:pt x="29" y="16"/>
                        </a:cubicBezTo>
                        <a:cubicBezTo>
                          <a:pt x="29" y="16"/>
                          <a:pt x="29" y="16"/>
                          <a:pt x="29" y="16"/>
                        </a:cubicBezTo>
                        <a:cubicBezTo>
                          <a:pt x="29" y="16"/>
                          <a:pt x="29" y="16"/>
                          <a:pt x="29" y="16"/>
                        </a:cubicBezTo>
                        <a:cubicBezTo>
                          <a:pt x="30" y="17"/>
                          <a:pt x="30" y="17"/>
                          <a:pt x="30" y="17"/>
                        </a:cubicBezTo>
                        <a:cubicBezTo>
                          <a:pt x="30" y="17"/>
                          <a:pt x="30" y="17"/>
                          <a:pt x="30" y="17"/>
                        </a:cubicBezTo>
                        <a:cubicBezTo>
                          <a:pt x="31" y="17"/>
                          <a:pt x="31" y="17"/>
                          <a:pt x="31" y="17"/>
                        </a:cubicBezTo>
                        <a:cubicBezTo>
                          <a:pt x="31" y="17"/>
                          <a:pt x="31" y="17"/>
                          <a:pt x="31" y="17"/>
                        </a:cubicBezTo>
                        <a:cubicBezTo>
                          <a:pt x="31" y="17"/>
                          <a:pt x="31" y="17"/>
                          <a:pt x="31" y="17"/>
                        </a:cubicBezTo>
                        <a:cubicBezTo>
                          <a:pt x="32" y="17"/>
                          <a:pt x="32" y="17"/>
                          <a:pt x="32" y="17"/>
                        </a:cubicBezTo>
                        <a:cubicBezTo>
                          <a:pt x="32" y="17"/>
                          <a:pt x="32" y="17"/>
                          <a:pt x="32" y="17"/>
                        </a:cubicBezTo>
                        <a:cubicBezTo>
                          <a:pt x="32" y="17"/>
                          <a:pt x="32" y="17"/>
                          <a:pt x="32" y="17"/>
                        </a:cubicBezTo>
                        <a:cubicBezTo>
                          <a:pt x="33" y="18"/>
                          <a:pt x="33" y="18"/>
                          <a:pt x="33" y="18"/>
                        </a:cubicBezTo>
                        <a:cubicBezTo>
                          <a:pt x="33" y="18"/>
                          <a:pt x="33" y="18"/>
                          <a:pt x="33" y="18"/>
                        </a:cubicBezTo>
                        <a:cubicBezTo>
                          <a:pt x="33" y="18"/>
                          <a:pt x="33" y="18"/>
                          <a:pt x="33" y="18"/>
                        </a:cubicBezTo>
                        <a:cubicBezTo>
                          <a:pt x="34" y="18"/>
                          <a:pt x="34" y="18"/>
                          <a:pt x="34" y="18"/>
                        </a:cubicBezTo>
                        <a:cubicBezTo>
                          <a:pt x="34" y="18"/>
                          <a:pt x="34" y="18"/>
                          <a:pt x="34" y="18"/>
                        </a:cubicBezTo>
                        <a:cubicBezTo>
                          <a:pt x="34" y="18"/>
                          <a:pt x="34" y="18"/>
                          <a:pt x="34" y="18"/>
                        </a:cubicBezTo>
                        <a:cubicBezTo>
                          <a:pt x="34" y="18"/>
                          <a:pt x="34" y="18"/>
                          <a:pt x="34" y="18"/>
                        </a:cubicBezTo>
                        <a:cubicBezTo>
                          <a:pt x="34" y="19"/>
                          <a:pt x="34" y="19"/>
                          <a:pt x="34" y="19"/>
                        </a:cubicBezTo>
                        <a:cubicBezTo>
                          <a:pt x="34" y="19"/>
                          <a:pt x="34" y="19"/>
                          <a:pt x="34" y="19"/>
                        </a:cubicBezTo>
                        <a:cubicBezTo>
                          <a:pt x="35" y="19"/>
                          <a:pt x="35" y="19"/>
                          <a:pt x="35" y="19"/>
                        </a:cubicBezTo>
                        <a:cubicBezTo>
                          <a:pt x="35" y="19"/>
                          <a:pt x="35" y="19"/>
                          <a:pt x="35" y="19"/>
                        </a:cubicBezTo>
                        <a:cubicBezTo>
                          <a:pt x="35" y="19"/>
                          <a:pt x="35" y="19"/>
                          <a:pt x="35" y="19"/>
                        </a:cubicBezTo>
                        <a:cubicBezTo>
                          <a:pt x="35" y="19"/>
                          <a:pt x="35" y="19"/>
                          <a:pt x="35" y="19"/>
                        </a:cubicBezTo>
                        <a:cubicBezTo>
                          <a:pt x="35" y="19"/>
                          <a:pt x="35" y="19"/>
                          <a:pt x="35" y="19"/>
                        </a:cubicBezTo>
                        <a:cubicBezTo>
                          <a:pt x="35" y="19"/>
                          <a:pt x="35" y="19"/>
                          <a:pt x="35" y="19"/>
                        </a:cubicBezTo>
                        <a:cubicBezTo>
                          <a:pt x="35" y="19"/>
                          <a:pt x="35" y="19"/>
                          <a:pt x="35" y="19"/>
                        </a:cubicBezTo>
                        <a:cubicBezTo>
                          <a:pt x="35" y="20"/>
                          <a:pt x="35" y="20"/>
                          <a:pt x="35" y="20"/>
                        </a:cubicBezTo>
                        <a:cubicBezTo>
                          <a:pt x="35" y="20"/>
                          <a:pt x="35" y="20"/>
                          <a:pt x="35" y="20"/>
                        </a:cubicBezTo>
                        <a:cubicBezTo>
                          <a:pt x="36" y="20"/>
                          <a:pt x="36" y="20"/>
                          <a:pt x="36" y="20"/>
                        </a:cubicBezTo>
                        <a:cubicBezTo>
                          <a:pt x="36" y="20"/>
                          <a:pt x="36" y="20"/>
                          <a:pt x="36" y="20"/>
                        </a:cubicBezTo>
                        <a:cubicBezTo>
                          <a:pt x="36" y="20"/>
                          <a:pt x="36" y="20"/>
                          <a:pt x="36" y="20"/>
                        </a:cubicBezTo>
                        <a:cubicBezTo>
                          <a:pt x="36" y="20"/>
                          <a:pt x="36" y="20"/>
                          <a:pt x="36" y="20"/>
                        </a:cubicBezTo>
                        <a:cubicBezTo>
                          <a:pt x="36" y="21"/>
                          <a:pt x="36" y="21"/>
                          <a:pt x="36" y="21"/>
                        </a:cubicBezTo>
                        <a:cubicBezTo>
                          <a:pt x="36" y="21"/>
                          <a:pt x="36" y="21"/>
                          <a:pt x="36" y="21"/>
                        </a:cubicBezTo>
                        <a:cubicBezTo>
                          <a:pt x="36" y="21"/>
                          <a:pt x="36" y="21"/>
                          <a:pt x="36" y="21"/>
                        </a:cubicBezTo>
                        <a:cubicBezTo>
                          <a:pt x="36" y="21"/>
                          <a:pt x="36" y="21"/>
                          <a:pt x="36" y="21"/>
                        </a:cubicBezTo>
                        <a:cubicBezTo>
                          <a:pt x="36" y="21"/>
                          <a:pt x="36" y="21"/>
                          <a:pt x="36" y="21"/>
                        </a:cubicBezTo>
                        <a:cubicBezTo>
                          <a:pt x="36" y="21"/>
                          <a:pt x="36" y="21"/>
                          <a:pt x="36" y="21"/>
                        </a:cubicBezTo>
                        <a:cubicBezTo>
                          <a:pt x="36" y="21"/>
                          <a:pt x="36" y="21"/>
                          <a:pt x="36" y="21"/>
                        </a:cubicBezTo>
                        <a:cubicBezTo>
                          <a:pt x="36" y="21"/>
                          <a:pt x="36" y="21"/>
                          <a:pt x="36" y="21"/>
                        </a:cubicBezTo>
                        <a:cubicBezTo>
                          <a:pt x="36" y="21"/>
                          <a:pt x="36" y="21"/>
                          <a:pt x="36" y="21"/>
                        </a:cubicBezTo>
                        <a:cubicBezTo>
                          <a:pt x="36" y="21"/>
                          <a:pt x="36" y="21"/>
                          <a:pt x="36" y="21"/>
                        </a:cubicBezTo>
                        <a:cubicBezTo>
                          <a:pt x="36" y="22"/>
                          <a:pt x="36" y="22"/>
                          <a:pt x="36" y="22"/>
                        </a:cubicBezTo>
                        <a:cubicBezTo>
                          <a:pt x="36" y="22"/>
                          <a:pt x="36" y="22"/>
                          <a:pt x="36" y="22"/>
                        </a:cubicBezTo>
                        <a:cubicBezTo>
                          <a:pt x="36" y="22"/>
                          <a:pt x="36" y="22"/>
                          <a:pt x="36" y="22"/>
                        </a:cubicBezTo>
                        <a:cubicBezTo>
                          <a:pt x="36" y="22"/>
                          <a:pt x="36" y="22"/>
                          <a:pt x="36" y="22"/>
                        </a:cubicBezTo>
                        <a:cubicBezTo>
                          <a:pt x="36" y="22"/>
                          <a:pt x="36" y="22"/>
                          <a:pt x="36" y="22"/>
                        </a:cubicBezTo>
                        <a:cubicBezTo>
                          <a:pt x="36" y="22"/>
                          <a:pt x="36" y="22"/>
                          <a:pt x="36" y="22"/>
                        </a:cubicBezTo>
                        <a:cubicBezTo>
                          <a:pt x="36" y="23"/>
                          <a:pt x="36" y="23"/>
                          <a:pt x="36" y="23"/>
                        </a:cubicBezTo>
                        <a:cubicBezTo>
                          <a:pt x="36" y="24"/>
                          <a:pt x="36" y="24"/>
                          <a:pt x="36" y="24"/>
                        </a:cubicBezTo>
                        <a:cubicBezTo>
                          <a:pt x="36" y="24"/>
                          <a:pt x="36" y="24"/>
                          <a:pt x="36" y="24"/>
                        </a:cubicBezTo>
                        <a:cubicBezTo>
                          <a:pt x="36" y="24"/>
                          <a:pt x="36" y="24"/>
                          <a:pt x="36" y="24"/>
                        </a:cubicBezTo>
                        <a:cubicBezTo>
                          <a:pt x="36" y="24"/>
                          <a:pt x="36" y="24"/>
                          <a:pt x="36" y="24"/>
                        </a:cubicBezTo>
                        <a:cubicBezTo>
                          <a:pt x="36" y="24"/>
                          <a:pt x="36" y="24"/>
                          <a:pt x="36" y="24"/>
                        </a:cubicBezTo>
                        <a:cubicBezTo>
                          <a:pt x="36" y="24"/>
                          <a:pt x="36" y="24"/>
                          <a:pt x="36" y="24"/>
                        </a:cubicBezTo>
                        <a:cubicBezTo>
                          <a:pt x="36" y="24"/>
                          <a:pt x="36" y="24"/>
                          <a:pt x="36" y="24"/>
                        </a:cubicBezTo>
                        <a:cubicBezTo>
                          <a:pt x="35" y="25"/>
                          <a:pt x="35" y="25"/>
                          <a:pt x="35" y="25"/>
                        </a:cubicBezTo>
                        <a:cubicBezTo>
                          <a:pt x="35" y="25"/>
                          <a:pt x="35" y="25"/>
                          <a:pt x="35" y="25"/>
                        </a:cubicBezTo>
                        <a:cubicBezTo>
                          <a:pt x="35" y="25"/>
                          <a:pt x="35" y="25"/>
                          <a:pt x="35" y="25"/>
                        </a:cubicBezTo>
                        <a:cubicBezTo>
                          <a:pt x="35" y="25"/>
                          <a:pt x="35" y="25"/>
                          <a:pt x="35" y="25"/>
                        </a:cubicBezTo>
                        <a:cubicBezTo>
                          <a:pt x="35" y="25"/>
                          <a:pt x="35" y="25"/>
                          <a:pt x="35" y="25"/>
                        </a:cubicBezTo>
                        <a:cubicBezTo>
                          <a:pt x="35" y="25"/>
                          <a:pt x="35" y="25"/>
                          <a:pt x="35" y="25"/>
                        </a:cubicBezTo>
                        <a:cubicBezTo>
                          <a:pt x="35" y="25"/>
                          <a:pt x="35" y="25"/>
                          <a:pt x="35" y="25"/>
                        </a:cubicBezTo>
                        <a:cubicBezTo>
                          <a:pt x="34" y="26"/>
                          <a:pt x="34" y="26"/>
                          <a:pt x="33" y="26"/>
                        </a:cubicBezTo>
                        <a:cubicBezTo>
                          <a:pt x="29" y="29"/>
                          <a:pt x="23" y="29"/>
                          <a:pt x="19" y="26"/>
                        </a:cubicBezTo>
                        <a:cubicBezTo>
                          <a:pt x="17" y="25"/>
                          <a:pt x="16" y="24"/>
                          <a:pt x="16" y="22"/>
                        </a:cubicBezTo>
                        <a:cubicBezTo>
                          <a:pt x="16" y="22"/>
                          <a:pt x="16" y="22"/>
                          <a:pt x="16" y="22"/>
                        </a:cubicBezTo>
                        <a:cubicBezTo>
                          <a:pt x="16" y="22"/>
                          <a:pt x="16" y="22"/>
                          <a:pt x="16" y="22"/>
                        </a:cubicBezTo>
                        <a:cubicBezTo>
                          <a:pt x="16" y="21"/>
                          <a:pt x="16" y="21"/>
                          <a:pt x="16" y="21"/>
                        </a:cubicBezTo>
                        <a:cubicBezTo>
                          <a:pt x="16" y="21"/>
                          <a:pt x="16" y="21"/>
                          <a:pt x="16" y="21"/>
                        </a:cubicBezTo>
                        <a:cubicBezTo>
                          <a:pt x="16" y="21"/>
                          <a:pt x="16" y="21"/>
                          <a:pt x="16" y="21"/>
                        </a:cubicBezTo>
                        <a:cubicBezTo>
                          <a:pt x="16" y="21"/>
                          <a:pt x="16" y="21"/>
                          <a:pt x="16" y="21"/>
                        </a:cubicBezTo>
                        <a:cubicBezTo>
                          <a:pt x="16" y="20"/>
                          <a:pt x="16" y="20"/>
                          <a:pt x="16" y="20"/>
                        </a:cubicBezTo>
                        <a:cubicBezTo>
                          <a:pt x="16" y="20"/>
                          <a:pt x="16" y="20"/>
                          <a:pt x="16" y="20"/>
                        </a:cubicBezTo>
                        <a:cubicBezTo>
                          <a:pt x="17" y="19"/>
                          <a:pt x="17" y="19"/>
                          <a:pt x="17" y="19"/>
                        </a:cubicBezTo>
                        <a:cubicBezTo>
                          <a:pt x="17" y="19"/>
                          <a:pt x="17" y="19"/>
                          <a:pt x="17" y="19"/>
                        </a:cubicBezTo>
                        <a:cubicBezTo>
                          <a:pt x="17" y="19"/>
                          <a:pt x="17" y="19"/>
                          <a:pt x="17" y="19"/>
                        </a:cubicBezTo>
                        <a:cubicBezTo>
                          <a:pt x="18" y="19"/>
                          <a:pt x="18" y="19"/>
                          <a:pt x="18" y="19"/>
                        </a:cubicBezTo>
                        <a:cubicBezTo>
                          <a:pt x="18" y="19"/>
                          <a:pt x="18" y="19"/>
                          <a:pt x="18" y="19"/>
                        </a:cubicBezTo>
                        <a:cubicBezTo>
                          <a:pt x="18" y="18"/>
                          <a:pt x="18" y="18"/>
                          <a:pt x="19" y="18"/>
                        </a:cubicBezTo>
                        <a:close/>
                      </a:path>
                    </a:pathLst>
                  </a:custGeom>
                  <a:solidFill>
                    <a:srgbClr val="9CC9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96" name="Freeform 4659">
                    <a:extLst>
                      <a:ext uri="{FF2B5EF4-FFF2-40B4-BE49-F238E27FC236}">
                        <a16:creationId xmlns:a16="http://schemas.microsoft.com/office/drawing/2014/main" id="{977C46AD-A351-48E2-9CDB-589487AB41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2" y="3428"/>
                    <a:ext cx="40" cy="23"/>
                  </a:xfrm>
                  <a:custGeom>
                    <a:avLst/>
                    <a:gdLst>
                      <a:gd name="T0" fmla="*/ 0 w 40"/>
                      <a:gd name="T1" fmla="*/ 23 h 23"/>
                      <a:gd name="T2" fmla="*/ 0 w 40"/>
                      <a:gd name="T3" fmla="*/ 23 h 23"/>
                      <a:gd name="T4" fmla="*/ 40 w 40"/>
                      <a:gd name="T5" fmla="*/ 0 h 23"/>
                      <a:gd name="T6" fmla="*/ 0 w 40"/>
                      <a:gd name="T7" fmla="*/ 23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0" h="23">
                        <a:moveTo>
                          <a:pt x="0" y="23"/>
                        </a:moveTo>
                        <a:lnTo>
                          <a:pt x="0" y="23"/>
                        </a:lnTo>
                        <a:lnTo>
                          <a:pt x="40" y="0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rgbClr val="5B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97" name="Freeform 4660">
                    <a:extLst>
                      <a:ext uri="{FF2B5EF4-FFF2-40B4-BE49-F238E27FC236}">
                        <a16:creationId xmlns:a16="http://schemas.microsoft.com/office/drawing/2014/main" id="{6F915BBB-2A26-49B3-9CE1-118956A08F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72" y="3425"/>
                    <a:ext cx="76" cy="68"/>
                  </a:xfrm>
                  <a:custGeom>
                    <a:avLst/>
                    <a:gdLst>
                      <a:gd name="T0" fmla="*/ 76 w 76"/>
                      <a:gd name="T1" fmla="*/ 45 h 68"/>
                      <a:gd name="T2" fmla="*/ 76 w 76"/>
                      <a:gd name="T3" fmla="*/ 68 h 68"/>
                      <a:gd name="T4" fmla="*/ 0 w 76"/>
                      <a:gd name="T5" fmla="*/ 22 h 68"/>
                      <a:gd name="T6" fmla="*/ 0 w 76"/>
                      <a:gd name="T7" fmla="*/ 0 h 68"/>
                      <a:gd name="T8" fmla="*/ 76 w 76"/>
                      <a:gd name="T9" fmla="*/ 45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6" h="68">
                        <a:moveTo>
                          <a:pt x="76" y="45"/>
                        </a:moveTo>
                        <a:lnTo>
                          <a:pt x="76" y="68"/>
                        </a:lnTo>
                        <a:lnTo>
                          <a:pt x="0" y="22"/>
                        </a:lnTo>
                        <a:lnTo>
                          <a:pt x="0" y="0"/>
                        </a:lnTo>
                        <a:lnTo>
                          <a:pt x="76" y="45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98" name="Freeform 4661">
                    <a:extLst>
                      <a:ext uri="{FF2B5EF4-FFF2-40B4-BE49-F238E27FC236}">
                        <a16:creationId xmlns:a16="http://schemas.microsoft.com/office/drawing/2014/main" id="{92A9D2DB-FB4E-4652-AD9D-15DF620469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72" y="3388"/>
                    <a:ext cx="139" cy="82"/>
                  </a:xfrm>
                  <a:custGeom>
                    <a:avLst/>
                    <a:gdLst>
                      <a:gd name="T0" fmla="*/ 20 w 90"/>
                      <a:gd name="T1" fmla="*/ 18 h 52"/>
                      <a:gd name="T2" fmla="*/ 20 w 90"/>
                      <a:gd name="T3" fmla="*/ 19 h 52"/>
                      <a:gd name="T4" fmla="*/ 20 w 90"/>
                      <a:gd name="T5" fmla="*/ 19 h 52"/>
                      <a:gd name="T6" fmla="*/ 21 w 90"/>
                      <a:gd name="T7" fmla="*/ 19 h 52"/>
                      <a:gd name="T8" fmla="*/ 21 w 90"/>
                      <a:gd name="T9" fmla="*/ 19 h 52"/>
                      <a:gd name="T10" fmla="*/ 21 w 90"/>
                      <a:gd name="T11" fmla="*/ 20 h 52"/>
                      <a:gd name="T12" fmla="*/ 22 w 90"/>
                      <a:gd name="T13" fmla="*/ 20 h 52"/>
                      <a:gd name="T14" fmla="*/ 22 w 90"/>
                      <a:gd name="T15" fmla="*/ 21 h 52"/>
                      <a:gd name="T16" fmla="*/ 23 w 90"/>
                      <a:gd name="T17" fmla="*/ 21 h 52"/>
                      <a:gd name="T18" fmla="*/ 23 w 90"/>
                      <a:gd name="T19" fmla="*/ 21 h 52"/>
                      <a:gd name="T20" fmla="*/ 23 w 90"/>
                      <a:gd name="T21" fmla="*/ 22 h 52"/>
                      <a:gd name="T22" fmla="*/ 23 w 90"/>
                      <a:gd name="T23" fmla="*/ 22 h 52"/>
                      <a:gd name="T24" fmla="*/ 23 w 90"/>
                      <a:gd name="T25" fmla="*/ 22 h 52"/>
                      <a:gd name="T26" fmla="*/ 23 w 90"/>
                      <a:gd name="T27" fmla="*/ 22 h 52"/>
                      <a:gd name="T28" fmla="*/ 23 w 90"/>
                      <a:gd name="T29" fmla="*/ 23 h 52"/>
                      <a:gd name="T30" fmla="*/ 23 w 90"/>
                      <a:gd name="T31" fmla="*/ 23 h 52"/>
                      <a:gd name="T32" fmla="*/ 23 w 90"/>
                      <a:gd name="T33" fmla="*/ 23 h 52"/>
                      <a:gd name="T34" fmla="*/ 23 w 90"/>
                      <a:gd name="T35" fmla="*/ 23 h 52"/>
                      <a:gd name="T36" fmla="*/ 23 w 90"/>
                      <a:gd name="T37" fmla="*/ 24 h 52"/>
                      <a:gd name="T38" fmla="*/ 23 w 90"/>
                      <a:gd name="T39" fmla="*/ 25 h 52"/>
                      <a:gd name="T40" fmla="*/ 20 w 90"/>
                      <a:gd name="T41" fmla="*/ 28 h 52"/>
                      <a:gd name="T42" fmla="*/ 42 w 90"/>
                      <a:gd name="T43" fmla="*/ 40 h 52"/>
                      <a:gd name="T44" fmla="*/ 43 w 90"/>
                      <a:gd name="T45" fmla="*/ 40 h 52"/>
                      <a:gd name="T46" fmla="*/ 43 w 90"/>
                      <a:gd name="T47" fmla="*/ 39 h 52"/>
                      <a:gd name="T48" fmla="*/ 44 w 90"/>
                      <a:gd name="T49" fmla="*/ 39 h 52"/>
                      <a:gd name="T50" fmla="*/ 44 w 90"/>
                      <a:gd name="T51" fmla="*/ 39 h 52"/>
                      <a:gd name="T52" fmla="*/ 45 w 90"/>
                      <a:gd name="T53" fmla="*/ 39 h 52"/>
                      <a:gd name="T54" fmla="*/ 46 w 90"/>
                      <a:gd name="T55" fmla="*/ 39 h 52"/>
                      <a:gd name="T56" fmla="*/ 47 w 90"/>
                      <a:gd name="T57" fmla="*/ 39 h 52"/>
                      <a:gd name="T58" fmla="*/ 47 w 90"/>
                      <a:gd name="T59" fmla="*/ 38 h 52"/>
                      <a:gd name="T60" fmla="*/ 48 w 90"/>
                      <a:gd name="T61" fmla="*/ 38 h 52"/>
                      <a:gd name="T62" fmla="*/ 48 w 90"/>
                      <a:gd name="T63" fmla="*/ 38 h 52"/>
                      <a:gd name="T64" fmla="*/ 49 w 90"/>
                      <a:gd name="T65" fmla="*/ 38 h 52"/>
                      <a:gd name="T66" fmla="*/ 50 w 90"/>
                      <a:gd name="T67" fmla="*/ 38 h 52"/>
                      <a:gd name="T68" fmla="*/ 50 w 90"/>
                      <a:gd name="T69" fmla="*/ 38 h 52"/>
                      <a:gd name="T70" fmla="*/ 51 w 90"/>
                      <a:gd name="T71" fmla="*/ 38 h 52"/>
                      <a:gd name="T72" fmla="*/ 52 w 90"/>
                      <a:gd name="T73" fmla="*/ 39 h 52"/>
                      <a:gd name="T74" fmla="*/ 53 w 90"/>
                      <a:gd name="T75" fmla="*/ 39 h 52"/>
                      <a:gd name="T76" fmla="*/ 53 w 90"/>
                      <a:gd name="T77" fmla="*/ 39 h 52"/>
                      <a:gd name="T78" fmla="*/ 54 w 90"/>
                      <a:gd name="T79" fmla="*/ 39 h 52"/>
                      <a:gd name="T80" fmla="*/ 55 w 90"/>
                      <a:gd name="T81" fmla="*/ 39 h 52"/>
                      <a:gd name="T82" fmla="*/ 56 w 90"/>
                      <a:gd name="T83" fmla="*/ 40 h 52"/>
                      <a:gd name="T84" fmla="*/ 57 w 90"/>
                      <a:gd name="T85" fmla="*/ 40 h 52"/>
                      <a:gd name="T86" fmla="*/ 84 w 90"/>
                      <a:gd name="T87" fmla="*/ 25 h 52"/>
                      <a:gd name="T88" fmla="*/ 49 w 90"/>
                      <a:gd name="T89" fmla="*/ 52 h 52"/>
                      <a:gd name="T90" fmla="*/ 40 w 90"/>
                      <a:gd name="T91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90" h="52">
                        <a:moveTo>
                          <a:pt x="46" y="3"/>
                        </a:moveTo>
                        <a:cubicBezTo>
                          <a:pt x="20" y="18"/>
                          <a:pt x="20" y="18"/>
                          <a:pt x="20" y="18"/>
                        </a:cubicBezTo>
                        <a:cubicBezTo>
                          <a:pt x="20" y="18"/>
                          <a:pt x="20" y="18"/>
                          <a:pt x="20" y="18"/>
                        </a:cubicBezTo>
                        <a:cubicBezTo>
                          <a:pt x="20" y="19"/>
                          <a:pt x="20" y="19"/>
                          <a:pt x="20" y="19"/>
                        </a:cubicBezTo>
                        <a:cubicBezTo>
                          <a:pt x="20" y="19"/>
                          <a:pt x="20" y="19"/>
                          <a:pt x="20" y="19"/>
                        </a:cubicBezTo>
                        <a:cubicBezTo>
                          <a:pt x="20" y="19"/>
                          <a:pt x="20" y="19"/>
                          <a:pt x="20" y="19"/>
                        </a:cubicBezTo>
                        <a:cubicBezTo>
                          <a:pt x="21" y="19"/>
                          <a:pt x="21" y="19"/>
                          <a:pt x="21" y="19"/>
                        </a:cubicBezTo>
                        <a:cubicBezTo>
                          <a:pt x="21" y="19"/>
                          <a:pt x="21" y="19"/>
                          <a:pt x="21" y="19"/>
                        </a:cubicBezTo>
                        <a:cubicBezTo>
                          <a:pt x="21" y="19"/>
                          <a:pt x="21" y="19"/>
                          <a:pt x="21" y="19"/>
                        </a:cubicBezTo>
                        <a:cubicBezTo>
                          <a:pt x="21" y="19"/>
                          <a:pt x="21" y="19"/>
                          <a:pt x="21" y="19"/>
                        </a:cubicBezTo>
                        <a:cubicBezTo>
                          <a:pt x="21" y="20"/>
                          <a:pt x="21" y="20"/>
                          <a:pt x="21" y="20"/>
                        </a:cubicBezTo>
                        <a:cubicBezTo>
                          <a:pt x="21" y="20"/>
                          <a:pt x="21" y="20"/>
                          <a:pt x="21" y="20"/>
                        </a:cubicBezTo>
                        <a:cubicBezTo>
                          <a:pt x="21" y="20"/>
                          <a:pt x="21" y="20"/>
                          <a:pt x="21" y="20"/>
                        </a:cubicBezTo>
                        <a:cubicBezTo>
                          <a:pt x="22" y="20"/>
                          <a:pt x="22" y="20"/>
                          <a:pt x="22" y="20"/>
                        </a:cubicBezTo>
                        <a:cubicBezTo>
                          <a:pt x="22" y="20"/>
                          <a:pt x="22" y="20"/>
                          <a:pt x="22" y="20"/>
                        </a:cubicBezTo>
                        <a:cubicBezTo>
                          <a:pt x="22" y="21"/>
                          <a:pt x="22" y="21"/>
                          <a:pt x="22" y="21"/>
                        </a:cubicBezTo>
                        <a:cubicBezTo>
                          <a:pt x="22" y="21"/>
                          <a:pt x="22" y="21"/>
                          <a:pt x="22" y="21"/>
                        </a:cubicBezTo>
                        <a:cubicBezTo>
                          <a:pt x="23" y="21"/>
                          <a:pt x="23" y="21"/>
                          <a:pt x="23" y="21"/>
                        </a:cubicBezTo>
                        <a:cubicBezTo>
                          <a:pt x="23" y="21"/>
                          <a:pt x="23" y="21"/>
                          <a:pt x="23" y="21"/>
                        </a:cubicBezTo>
                        <a:cubicBezTo>
                          <a:pt x="23" y="21"/>
                          <a:pt x="23" y="21"/>
                          <a:pt x="23" y="21"/>
                        </a:cubicBezTo>
                        <a:cubicBezTo>
                          <a:pt x="23" y="21"/>
                          <a:pt x="23" y="21"/>
                          <a:pt x="23" y="21"/>
                        </a:cubicBezTo>
                        <a:cubicBezTo>
                          <a:pt x="23" y="22"/>
                          <a:pt x="23" y="22"/>
                          <a:pt x="23" y="22"/>
                        </a:cubicBezTo>
                        <a:cubicBezTo>
                          <a:pt x="23" y="22"/>
                          <a:pt x="23" y="22"/>
                          <a:pt x="23" y="22"/>
                        </a:cubicBezTo>
                        <a:cubicBezTo>
                          <a:pt x="23" y="22"/>
                          <a:pt x="23" y="22"/>
                          <a:pt x="23" y="22"/>
                        </a:cubicBezTo>
                        <a:cubicBezTo>
                          <a:pt x="23" y="22"/>
                          <a:pt x="23" y="22"/>
                          <a:pt x="23" y="22"/>
                        </a:cubicBezTo>
                        <a:cubicBezTo>
                          <a:pt x="23" y="22"/>
                          <a:pt x="23" y="22"/>
                          <a:pt x="23" y="22"/>
                        </a:cubicBezTo>
                        <a:cubicBezTo>
                          <a:pt x="23" y="22"/>
                          <a:pt x="23" y="22"/>
                          <a:pt x="23" y="22"/>
                        </a:cubicBezTo>
                        <a:cubicBezTo>
                          <a:pt x="23" y="22"/>
                          <a:pt x="23" y="22"/>
                          <a:pt x="23" y="22"/>
                        </a:cubicBezTo>
                        <a:cubicBezTo>
                          <a:pt x="23" y="22"/>
                          <a:pt x="23" y="22"/>
                          <a:pt x="23" y="22"/>
                        </a:cubicBezTo>
                        <a:cubicBezTo>
                          <a:pt x="23" y="23"/>
                          <a:pt x="23" y="23"/>
                          <a:pt x="23" y="23"/>
                        </a:cubicBezTo>
                        <a:cubicBezTo>
                          <a:pt x="23" y="23"/>
                          <a:pt x="23" y="23"/>
                          <a:pt x="23" y="23"/>
                        </a:cubicBezTo>
                        <a:cubicBezTo>
                          <a:pt x="23" y="23"/>
                          <a:pt x="23" y="23"/>
                          <a:pt x="23" y="23"/>
                        </a:cubicBezTo>
                        <a:cubicBezTo>
                          <a:pt x="23" y="23"/>
                          <a:pt x="23" y="23"/>
                          <a:pt x="23" y="23"/>
                        </a:cubicBezTo>
                        <a:cubicBezTo>
                          <a:pt x="23" y="23"/>
                          <a:pt x="23" y="23"/>
                          <a:pt x="23" y="23"/>
                        </a:cubicBezTo>
                        <a:cubicBezTo>
                          <a:pt x="23" y="23"/>
                          <a:pt x="23" y="23"/>
                          <a:pt x="23" y="23"/>
                        </a:cubicBezTo>
                        <a:cubicBezTo>
                          <a:pt x="23" y="23"/>
                          <a:pt x="23" y="23"/>
                          <a:pt x="23" y="23"/>
                        </a:cubicBezTo>
                        <a:cubicBezTo>
                          <a:pt x="23" y="24"/>
                          <a:pt x="23" y="24"/>
                          <a:pt x="23" y="24"/>
                        </a:cubicBezTo>
                        <a:cubicBezTo>
                          <a:pt x="23" y="24"/>
                          <a:pt x="23" y="24"/>
                          <a:pt x="23" y="24"/>
                        </a:cubicBezTo>
                        <a:cubicBezTo>
                          <a:pt x="23" y="24"/>
                          <a:pt x="23" y="25"/>
                          <a:pt x="23" y="25"/>
                        </a:cubicBezTo>
                        <a:cubicBezTo>
                          <a:pt x="23" y="25"/>
                          <a:pt x="23" y="25"/>
                          <a:pt x="23" y="25"/>
                        </a:cubicBezTo>
                        <a:cubicBezTo>
                          <a:pt x="23" y="25"/>
                          <a:pt x="23" y="25"/>
                          <a:pt x="23" y="25"/>
                        </a:cubicBezTo>
                        <a:cubicBezTo>
                          <a:pt x="22" y="26"/>
                          <a:pt x="21" y="27"/>
                          <a:pt x="20" y="28"/>
                        </a:cubicBezTo>
                        <a:cubicBezTo>
                          <a:pt x="41" y="40"/>
                          <a:pt x="41" y="40"/>
                          <a:pt x="41" y="40"/>
                        </a:cubicBezTo>
                        <a:cubicBezTo>
                          <a:pt x="42" y="40"/>
                          <a:pt x="42" y="40"/>
                          <a:pt x="42" y="40"/>
                        </a:cubicBezTo>
                        <a:cubicBezTo>
                          <a:pt x="42" y="40"/>
                          <a:pt x="42" y="40"/>
                          <a:pt x="42" y="40"/>
                        </a:cubicBezTo>
                        <a:cubicBezTo>
                          <a:pt x="43" y="40"/>
                          <a:pt x="43" y="40"/>
                          <a:pt x="43" y="40"/>
                        </a:cubicBezTo>
                        <a:cubicBezTo>
                          <a:pt x="43" y="40"/>
                          <a:pt x="43" y="40"/>
                          <a:pt x="43" y="40"/>
                        </a:cubicBezTo>
                        <a:cubicBezTo>
                          <a:pt x="43" y="39"/>
                          <a:pt x="43" y="39"/>
                          <a:pt x="43" y="39"/>
                        </a:cubicBezTo>
                        <a:cubicBezTo>
                          <a:pt x="43" y="39"/>
                          <a:pt x="43" y="39"/>
                          <a:pt x="43" y="39"/>
                        </a:cubicBezTo>
                        <a:cubicBezTo>
                          <a:pt x="44" y="39"/>
                          <a:pt x="44" y="39"/>
                          <a:pt x="44" y="39"/>
                        </a:cubicBezTo>
                        <a:cubicBezTo>
                          <a:pt x="44" y="39"/>
                          <a:pt x="44" y="39"/>
                          <a:pt x="44" y="39"/>
                        </a:cubicBezTo>
                        <a:cubicBezTo>
                          <a:pt x="44" y="39"/>
                          <a:pt x="44" y="39"/>
                          <a:pt x="44" y="39"/>
                        </a:cubicBezTo>
                        <a:cubicBezTo>
                          <a:pt x="45" y="39"/>
                          <a:pt x="45" y="39"/>
                          <a:pt x="45" y="39"/>
                        </a:cubicBezTo>
                        <a:cubicBezTo>
                          <a:pt x="45" y="39"/>
                          <a:pt x="45" y="39"/>
                          <a:pt x="45" y="39"/>
                        </a:cubicBezTo>
                        <a:cubicBezTo>
                          <a:pt x="45" y="39"/>
                          <a:pt x="45" y="39"/>
                          <a:pt x="45" y="39"/>
                        </a:cubicBezTo>
                        <a:cubicBezTo>
                          <a:pt x="46" y="39"/>
                          <a:pt x="46" y="39"/>
                          <a:pt x="46" y="39"/>
                        </a:cubicBezTo>
                        <a:cubicBezTo>
                          <a:pt x="46" y="39"/>
                          <a:pt x="46" y="39"/>
                          <a:pt x="46" y="39"/>
                        </a:cubicBezTo>
                        <a:cubicBezTo>
                          <a:pt x="47" y="39"/>
                          <a:pt x="47" y="39"/>
                          <a:pt x="47" y="39"/>
                        </a:cubicBezTo>
                        <a:cubicBezTo>
                          <a:pt x="47" y="39"/>
                          <a:pt x="47" y="39"/>
                          <a:pt x="47" y="39"/>
                        </a:cubicBezTo>
                        <a:cubicBezTo>
                          <a:pt x="47" y="38"/>
                          <a:pt x="47" y="38"/>
                          <a:pt x="47" y="38"/>
                        </a:cubicBezTo>
                        <a:cubicBezTo>
                          <a:pt x="48" y="38"/>
                          <a:pt x="48" y="38"/>
                          <a:pt x="48" y="38"/>
                        </a:cubicBezTo>
                        <a:cubicBezTo>
                          <a:pt x="48" y="38"/>
                          <a:pt x="48" y="38"/>
                          <a:pt x="48" y="38"/>
                        </a:cubicBezTo>
                        <a:cubicBezTo>
                          <a:pt x="48" y="38"/>
                          <a:pt x="48" y="38"/>
                          <a:pt x="48" y="38"/>
                        </a:cubicBezTo>
                        <a:cubicBezTo>
                          <a:pt x="48" y="38"/>
                          <a:pt x="48" y="38"/>
                          <a:pt x="48" y="38"/>
                        </a:cubicBezTo>
                        <a:cubicBezTo>
                          <a:pt x="49" y="38"/>
                          <a:pt x="49" y="38"/>
                          <a:pt x="49" y="38"/>
                        </a:cubicBezTo>
                        <a:cubicBezTo>
                          <a:pt x="49" y="38"/>
                          <a:pt x="49" y="38"/>
                          <a:pt x="49" y="38"/>
                        </a:cubicBezTo>
                        <a:cubicBezTo>
                          <a:pt x="49" y="38"/>
                          <a:pt x="49" y="38"/>
                          <a:pt x="49" y="38"/>
                        </a:cubicBezTo>
                        <a:cubicBezTo>
                          <a:pt x="50" y="38"/>
                          <a:pt x="50" y="38"/>
                          <a:pt x="50" y="38"/>
                        </a:cubicBezTo>
                        <a:cubicBezTo>
                          <a:pt x="50" y="38"/>
                          <a:pt x="50" y="38"/>
                          <a:pt x="50" y="38"/>
                        </a:cubicBezTo>
                        <a:cubicBezTo>
                          <a:pt x="50" y="38"/>
                          <a:pt x="50" y="38"/>
                          <a:pt x="50" y="38"/>
                        </a:cubicBezTo>
                        <a:cubicBezTo>
                          <a:pt x="50" y="38"/>
                          <a:pt x="50" y="38"/>
                          <a:pt x="50" y="38"/>
                        </a:cubicBezTo>
                        <a:cubicBezTo>
                          <a:pt x="51" y="38"/>
                          <a:pt x="51" y="38"/>
                          <a:pt x="51" y="38"/>
                        </a:cubicBezTo>
                        <a:cubicBezTo>
                          <a:pt x="51" y="38"/>
                          <a:pt x="51" y="38"/>
                          <a:pt x="51" y="38"/>
                        </a:cubicBezTo>
                        <a:cubicBezTo>
                          <a:pt x="52" y="39"/>
                          <a:pt x="52" y="39"/>
                          <a:pt x="52" y="39"/>
                        </a:cubicBezTo>
                        <a:cubicBezTo>
                          <a:pt x="52" y="39"/>
                          <a:pt x="52" y="39"/>
                          <a:pt x="52" y="39"/>
                        </a:cubicBezTo>
                        <a:cubicBezTo>
                          <a:pt x="53" y="39"/>
                          <a:pt x="53" y="39"/>
                          <a:pt x="53" y="39"/>
                        </a:cubicBezTo>
                        <a:cubicBezTo>
                          <a:pt x="53" y="39"/>
                          <a:pt x="53" y="39"/>
                          <a:pt x="53" y="39"/>
                        </a:cubicBezTo>
                        <a:cubicBezTo>
                          <a:pt x="53" y="39"/>
                          <a:pt x="53" y="39"/>
                          <a:pt x="53" y="39"/>
                        </a:cubicBezTo>
                        <a:cubicBezTo>
                          <a:pt x="54" y="39"/>
                          <a:pt x="54" y="39"/>
                          <a:pt x="54" y="39"/>
                        </a:cubicBezTo>
                        <a:cubicBezTo>
                          <a:pt x="54" y="39"/>
                          <a:pt x="54" y="39"/>
                          <a:pt x="54" y="39"/>
                        </a:cubicBezTo>
                        <a:cubicBezTo>
                          <a:pt x="55" y="39"/>
                          <a:pt x="55" y="39"/>
                          <a:pt x="55" y="39"/>
                        </a:cubicBezTo>
                        <a:cubicBezTo>
                          <a:pt x="55" y="39"/>
                          <a:pt x="55" y="39"/>
                          <a:pt x="55" y="39"/>
                        </a:cubicBezTo>
                        <a:cubicBezTo>
                          <a:pt x="56" y="39"/>
                          <a:pt x="56" y="39"/>
                          <a:pt x="56" y="39"/>
                        </a:cubicBezTo>
                        <a:cubicBezTo>
                          <a:pt x="56" y="40"/>
                          <a:pt x="56" y="40"/>
                          <a:pt x="56" y="40"/>
                        </a:cubicBezTo>
                        <a:cubicBezTo>
                          <a:pt x="57" y="40"/>
                          <a:pt x="57" y="40"/>
                          <a:pt x="57" y="40"/>
                        </a:cubicBezTo>
                        <a:cubicBezTo>
                          <a:pt x="57" y="40"/>
                          <a:pt x="57" y="40"/>
                          <a:pt x="57" y="40"/>
                        </a:cubicBezTo>
                        <a:cubicBezTo>
                          <a:pt x="58" y="40"/>
                          <a:pt x="58" y="40"/>
                          <a:pt x="58" y="40"/>
                        </a:cubicBezTo>
                        <a:cubicBezTo>
                          <a:pt x="84" y="25"/>
                          <a:pt x="84" y="25"/>
                          <a:pt x="84" y="25"/>
                        </a:cubicBezTo>
                        <a:cubicBezTo>
                          <a:pt x="90" y="29"/>
                          <a:pt x="90" y="29"/>
                          <a:pt x="90" y="29"/>
                        </a:cubicBezTo>
                        <a:cubicBezTo>
                          <a:pt x="49" y="52"/>
                          <a:pt x="49" y="52"/>
                          <a:pt x="49" y="52"/>
                        </a:cubicBezTo>
                        <a:cubicBezTo>
                          <a:pt x="0" y="23"/>
                          <a:pt x="0" y="23"/>
                          <a:pt x="0" y="23"/>
                        </a:cubicBezTo>
                        <a:cubicBezTo>
                          <a:pt x="40" y="0"/>
                          <a:pt x="40" y="0"/>
                          <a:pt x="40" y="0"/>
                        </a:cubicBezTo>
                        <a:lnTo>
                          <a:pt x="46" y="3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99" name="Freeform 4662">
                    <a:extLst>
                      <a:ext uri="{FF2B5EF4-FFF2-40B4-BE49-F238E27FC236}">
                        <a16:creationId xmlns:a16="http://schemas.microsoft.com/office/drawing/2014/main" id="{4BFE773E-0E8F-4666-808B-7231F2428E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6" y="3434"/>
                    <a:ext cx="63" cy="59"/>
                  </a:xfrm>
                  <a:custGeom>
                    <a:avLst/>
                    <a:gdLst>
                      <a:gd name="T0" fmla="*/ 0 w 63"/>
                      <a:gd name="T1" fmla="*/ 36 h 59"/>
                      <a:gd name="T2" fmla="*/ 63 w 63"/>
                      <a:gd name="T3" fmla="*/ 0 h 59"/>
                      <a:gd name="T4" fmla="*/ 63 w 63"/>
                      <a:gd name="T5" fmla="*/ 21 h 59"/>
                      <a:gd name="T6" fmla="*/ 0 w 63"/>
                      <a:gd name="T7" fmla="*/ 59 h 59"/>
                      <a:gd name="T8" fmla="*/ 0 w 63"/>
                      <a:gd name="T9" fmla="*/ 36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3" h="59">
                        <a:moveTo>
                          <a:pt x="0" y="36"/>
                        </a:moveTo>
                        <a:lnTo>
                          <a:pt x="63" y="0"/>
                        </a:lnTo>
                        <a:lnTo>
                          <a:pt x="63" y="21"/>
                        </a:lnTo>
                        <a:lnTo>
                          <a:pt x="0" y="59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00" name="Rectangle 4663">
                    <a:extLst>
                      <a:ext uri="{FF2B5EF4-FFF2-40B4-BE49-F238E27FC236}">
                        <a16:creationId xmlns:a16="http://schemas.microsoft.com/office/drawing/2014/main" id="{DCFFCC46-619B-42EA-8B74-90E826977C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2" y="3458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01" name="Rectangle 4664">
                    <a:extLst>
                      <a:ext uri="{FF2B5EF4-FFF2-40B4-BE49-F238E27FC236}">
                        <a16:creationId xmlns:a16="http://schemas.microsoft.com/office/drawing/2014/main" id="{D9EB76D7-E619-44F4-94ED-33C8659F63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4" y="3456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02" name="Rectangle 4665">
                    <a:extLst>
                      <a:ext uri="{FF2B5EF4-FFF2-40B4-BE49-F238E27FC236}">
                        <a16:creationId xmlns:a16="http://schemas.microsoft.com/office/drawing/2014/main" id="{6078F15D-1B9C-4FFC-B156-B8DE77A2B7F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5" y="3455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03" name="Rectangle 4666">
                    <a:extLst>
                      <a:ext uri="{FF2B5EF4-FFF2-40B4-BE49-F238E27FC236}">
                        <a16:creationId xmlns:a16="http://schemas.microsoft.com/office/drawing/2014/main" id="{25CA9312-1C47-4968-9394-458D97EF54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7" y="3455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04" name="Freeform 4667">
                    <a:extLst>
                      <a:ext uri="{FF2B5EF4-FFF2-40B4-BE49-F238E27FC236}">
                        <a16:creationId xmlns:a16="http://schemas.microsoft.com/office/drawing/2014/main" id="{570A4621-EAF5-4F37-994E-E073452790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2" y="3458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05" name="Rectangle 4668">
                    <a:extLst>
                      <a:ext uri="{FF2B5EF4-FFF2-40B4-BE49-F238E27FC236}">
                        <a16:creationId xmlns:a16="http://schemas.microsoft.com/office/drawing/2014/main" id="{44A08D8B-81C7-4788-924F-022BE18781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0" y="3451"/>
                    <a:ext cx="1" cy="2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06" name="Freeform 4669">
                    <a:extLst>
                      <a:ext uri="{FF2B5EF4-FFF2-40B4-BE49-F238E27FC236}">
                        <a16:creationId xmlns:a16="http://schemas.microsoft.com/office/drawing/2014/main" id="{94AC05B1-2D8A-461B-9C45-DAC8CE18E3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8" y="3453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1 w 1"/>
                      <a:gd name="T3" fmla="*/ 0 w 1"/>
                      <a:gd name="T4" fmla="*/ 0 w 1"/>
                      <a:gd name="T5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07" name="Rectangle 4670">
                    <a:extLst>
                      <a:ext uri="{FF2B5EF4-FFF2-40B4-BE49-F238E27FC236}">
                        <a16:creationId xmlns:a16="http://schemas.microsoft.com/office/drawing/2014/main" id="{D59781C6-5241-401A-8B7A-E649E05D90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1" y="3451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08" name="Rectangle 4671">
                    <a:extLst>
                      <a:ext uri="{FF2B5EF4-FFF2-40B4-BE49-F238E27FC236}">
                        <a16:creationId xmlns:a16="http://schemas.microsoft.com/office/drawing/2014/main" id="{53B38CF9-1B0D-4D2F-9888-23B6ACD140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8" y="3453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09" name="Freeform 4672">
                    <a:extLst>
                      <a:ext uri="{FF2B5EF4-FFF2-40B4-BE49-F238E27FC236}">
                        <a16:creationId xmlns:a16="http://schemas.microsoft.com/office/drawing/2014/main" id="{0F61E02F-836B-4596-B4C6-B2DFBEB66D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2" y="3459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10" name="Rectangle 4673">
                    <a:extLst>
                      <a:ext uri="{FF2B5EF4-FFF2-40B4-BE49-F238E27FC236}">
                        <a16:creationId xmlns:a16="http://schemas.microsoft.com/office/drawing/2014/main" id="{B500EF08-1EA2-45FC-B6A1-066593C239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4" y="3456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11" name="Rectangle 4674">
                    <a:extLst>
                      <a:ext uri="{FF2B5EF4-FFF2-40B4-BE49-F238E27FC236}">
                        <a16:creationId xmlns:a16="http://schemas.microsoft.com/office/drawing/2014/main" id="{BF18EC32-0F57-41EC-9FBD-C2FB0C2C1FF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1" y="3461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12" name="Freeform 4675">
                    <a:extLst>
                      <a:ext uri="{FF2B5EF4-FFF2-40B4-BE49-F238E27FC236}">
                        <a16:creationId xmlns:a16="http://schemas.microsoft.com/office/drawing/2014/main" id="{72F56E77-1F22-4FC1-A33D-6616019342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5" y="3455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13" name="Rectangle 4676">
                    <a:extLst>
                      <a:ext uri="{FF2B5EF4-FFF2-40B4-BE49-F238E27FC236}">
                        <a16:creationId xmlns:a16="http://schemas.microsoft.com/office/drawing/2014/main" id="{E5405BD2-CD4B-4813-B1AA-B7DC4915C2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2" y="3458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14" name="Freeform 4677">
                    <a:extLst>
                      <a:ext uri="{FF2B5EF4-FFF2-40B4-BE49-F238E27FC236}">
                        <a16:creationId xmlns:a16="http://schemas.microsoft.com/office/drawing/2014/main" id="{ADD6CFB3-8F5A-4BEB-A9B5-6CDA3785D6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1" y="3459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15" name="Freeform 4678">
                    <a:extLst>
                      <a:ext uri="{FF2B5EF4-FFF2-40B4-BE49-F238E27FC236}">
                        <a16:creationId xmlns:a16="http://schemas.microsoft.com/office/drawing/2014/main" id="{5DE00D08-84B1-4C1C-B7ED-31E2552F04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5" y="3451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16" name="Rectangle 4679">
                    <a:extLst>
                      <a:ext uri="{FF2B5EF4-FFF2-40B4-BE49-F238E27FC236}">
                        <a16:creationId xmlns:a16="http://schemas.microsoft.com/office/drawing/2014/main" id="{0DEC4512-FF08-4364-9C11-5E4B3BD0BE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3" y="3451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17" name="Rectangle 4680">
                    <a:extLst>
                      <a:ext uri="{FF2B5EF4-FFF2-40B4-BE49-F238E27FC236}">
                        <a16:creationId xmlns:a16="http://schemas.microsoft.com/office/drawing/2014/main" id="{FC80EFF3-50F5-4415-8356-27F624BBB1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1" y="3451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18" name="Rectangle 4681">
                    <a:extLst>
                      <a:ext uri="{FF2B5EF4-FFF2-40B4-BE49-F238E27FC236}">
                        <a16:creationId xmlns:a16="http://schemas.microsoft.com/office/drawing/2014/main" id="{FB33219F-BF34-4382-932D-8CD8BC69D2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6" y="3450"/>
                    <a:ext cx="1" cy="1"/>
                  </a:xfrm>
                  <a:prstGeom prst="rect">
                    <a:avLst/>
                  </a:pr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19" name="Rectangle 4682">
                    <a:extLst>
                      <a:ext uri="{FF2B5EF4-FFF2-40B4-BE49-F238E27FC236}">
                        <a16:creationId xmlns:a16="http://schemas.microsoft.com/office/drawing/2014/main" id="{9B815871-5762-4379-A97C-726B417295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5" y="3451"/>
                    <a:ext cx="1" cy="1"/>
                  </a:xfrm>
                  <a:prstGeom prst="rect">
                    <a:avLst/>
                  </a:pr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20" name="Rectangle 4683">
                    <a:extLst>
                      <a:ext uri="{FF2B5EF4-FFF2-40B4-BE49-F238E27FC236}">
                        <a16:creationId xmlns:a16="http://schemas.microsoft.com/office/drawing/2014/main" id="{842504C0-E04A-44C9-ABE2-867A600A51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5" y="3450"/>
                    <a:ext cx="1" cy="1"/>
                  </a:xfrm>
                  <a:prstGeom prst="rect">
                    <a:avLst/>
                  </a:pr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21" name="Rectangle 4684">
                    <a:extLst>
                      <a:ext uri="{FF2B5EF4-FFF2-40B4-BE49-F238E27FC236}">
                        <a16:creationId xmlns:a16="http://schemas.microsoft.com/office/drawing/2014/main" id="{75ED1127-CE60-4D00-8107-1C6AAD221E5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6" y="3450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22" name="Rectangle 4685">
                    <a:extLst>
                      <a:ext uri="{FF2B5EF4-FFF2-40B4-BE49-F238E27FC236}">
                        <a16:creationId xmlns:a16="http://schemas.microsoft.com/office/drawing/2014/main" id="{BEFA8828-B594-461D-8B35-B7696EBFE0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8" y="3450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23" name="Rectangle 4686">
                    <a:extLst>
                      <a:ext uri="{FF2B5EF4-FFF2-40B4-BE49-F238E27FC236}">
                        <a16:creationId xmlns:a16="http://schemas.microsoft.com/office/drawing/2014/main" id="{A22ED237-0971-4CFC-B5DC-9B22AA8685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9" y="3450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24" name="Rectangle 4687">
                    <a:extLst>
                      <a:ext uri="{FF2B5EF4-FFF2-40B4-BE49-F238E27FC236}">
                        <a16:creationId xmlns:a16="http://schemas.microsoft.com/office/drawing/2014/main" id="{E5362B4D-E90F-46A8-8BA3-E52015930A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9" y="3450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25" name="Rectangle 4688">
                    <a:extLst>
                      <a:ext uri="{FF2B5EF4-FFF2-40B4-BE49-F238E27FC236}">
                        <a16:creationId xmlns:a16="http://schemas.microsoft.com/office/drawing/2014/main" id="{BBFE75FD-ADD3-456B-9B1E-362216443F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1" y="3450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26" name="Rectangle 4689">
                    <a:extLst>
                      <a:ext uri="{FF2B5EF4-FFF2-40B4-BE49-F238E27FC236}">
                        <a16:creationId xmlns:a16="http://schemas.microsoft.com/office/drawing/2014/main" id="{AC5B75BC-7198-46F0-A687-C40D84DFB0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1" y="3450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27" name="Rectangle 4690">
                    <a:extLst>
                      <a:ext uri="{FF2B5EF4-FFF2-40B4-BE49-F238E27FC236}">
                        <a16:creationId xmlns:a16="http://schemas.microsoft.com/office/drawing/2014/main" id="{01792F91-7BD2-41A8-AD1D-D2581FDFEC3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2" y="3450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28" name="Rectangle 4691">
                    <a:extLst>
                      <a:ext uri="{FF2B5EF4-FFF2-40B4-BE49-F238E27FC236}">
                        <a16:creationId xmlns:a16="http://schemas.microsoft.com/office/drawing/2014/main" id="{34EAE41F-D476-42F4-B3E2-145C45A23A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4" y="3450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29" name="Rectangle 4692">
                    <a:extLst>
                      <a:ext uri="{FF2B5EF4-FFF2-40B4-BE49-F238E27FC236}">
                        <a16:creationId xmlns:a16="http://schemas.microsoft.com/office/drawing/2014/main" id="{BC19520E-9BD5-49BD-BCDB-B2309D8D60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2" y="3450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30" name="Rectangle 4693">
                    <a:extLst>
                      <a:ext uri="{FF2B5EF4-FFF2-40B4-BE49-F238E27FC236}">
                        <a16:creationId xmlns:a16="http://schemas.microsoft.com/office/drawing/2014/main" id="{9D1CE428-24DC-4835-8DC6-D9C4CF6C24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5" y="3450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31" name="Freeform 4694">
                    <a:extLst>
                      <a:ext uri="{FF2B5EF4-FFF2-40B4-BE49-F238E27FC236}">
                        <a16:creationId xmlns:a16="http://schemas.microsoft.com/office/drawing/2014/main" id="{0C112BB4-E557-4F64-A60B-8F4602C28B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7" y="3450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32" name="Rectangle 4695">
                    <a:extLst>
                      <a:ext uri="{FF2B5EF4-FFF2-40B4-BE49-F238E27FC236}">
                        <a16:creationId xmlns:a16="http://schemas.microsoft.com/office/drawing/2014/main" id="{A3D779DA-8591-43BD-BF91-6957F211FA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4" y="3450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33" name="Rectangle 4696">
                    <a:extLst>
                      <a:ext uri="{FF2B5EF4-FFF2-40B4-BE49-F238E27FC236}">
                        <a16:creationId xmlns:a16="http://schemas.microsoft.com/office/drawing/2014/main" id="{12D2655E-2898-46B8-979C-519A6612E6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9" y="3450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34" name="Rectangle 4697">
                    <a:extLst>
                      <a:ext uri="{FF2B5EF4-FFF2-40B4-BE49-F238E27FC236}">
                        <a16:creationId xmlns:a16="http://schemas.microsoft.com/office/drawing/2014/main" id="{B915DE6A-4668-45F4-8DA6-8F16FCA5AA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7" y="3450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35" name="Freeform 4698">
                    <a:extLst>
                      <a:ext uri="{FF2B5EF4-FFF2-40B4-BE49-F238E27FC236}">
                        <a16:creationId xmlns:a16="http://schemas.microsoft.com/office/drawing/2014/main" id="{2A228136-0B64-4727-81A9-464382DDB7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9" y="3450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36" name="Rectangle 4699">
                    <a:extLst>
                      <a:ext uri="{FF2B5EF4-FFF2-40B4-BE49-F238E27FC236}">
                        <a16:creationId xmlns:a16="http://schemas.microsoft.com/office/drawing/2014/main" id="{2B2B92E6-ACC9-4588-8E67-359BE081E2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2" y="3450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37" name="Rectangle 4700">
                    <a:extLst>
                      <a:ext uri="{FF2B5EF4-FFF2-40B4-BE49-F238E27FC236}">
                        <a16:creationId xmlns:a16="http://schemas.microsoft.com/office/drawing/2014/main" id="{BA4D64F6-5B79-4D8C-8BAA-2BC293EC09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0" y="3450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38" name="Rectangle 4701">
                    <a:extLst>
                      <a:ext uri="{FF2B5EF4-FFF2-40B4-BE49-F238E27FC236}">
                        <a16:creationId xmlns:a16="http://schemas.microsoft.com/office/drawing/2014/main" id="{5B1C1B11-D375-4096-A5F1-E8E6F15B47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9" y="3450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39" name="Rectangle 4702">
                    <a:extLst>
                      <a:ext uri="{FF2B5EF4-FFF2-40B4-BE49-F238E27FC236}">
                        <a16:creationId xmlns:a16="http://schemas.microsoft.com/office/drawing/2014/main" id="{BBF1DC7C-C667-4D69-A8EB-AD8314BB54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5" y="3450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40" name="Rectangle 4703">
                    <a:extLst>
                      <a:ext uri="{FF2B5EF4-FFF2-40B4-BE49-F238E27FC236}">
                        <a16:creationId xmlns:a16="http://schemas.microsoft.com/office/drawing/2014/main" id="{29FB812E-337B-4B3A-8F11-532C88A0AB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3" y="3450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41" name="Rectangle 4704">
                    <a:extLst>
                      <a:ext uri="{FF2B5EF4-FFF2-40B4-BE49-F238E27FC236}">
                        <a16:creationId xmlns:a16="http://schemas.microsoft.com/office/drawing/2014/main" id="{73C9AB63-16A6-4455-974D-A3637A2597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6" y="3451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42" name="Rectangle 4705">
                    <a:extLst>
                      <a:ext uri="{FF2B5EF4-FFF2-40B4-BE49-F238E27FC236}">
                        <a16:creationId xmlns:a16="http://schemas.microsoft.com/office/drawing/2014/main" id="{95692094-E0FF-40EF-8C6B-B6B25A70A9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6" y="3451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43" name="Rectangle 4706">
                    <a:extLst>
                      <a:ext uri="{FF2B5EF4-FFF2-40B4-BE49-F238E27FC236}">
                        <a16:creationId xmlns:a16="http://schemas.microsoft.com/office/drawing/2014/main" id="{A9D1F8CC-53F9-4FE6-8417-5D89FE6571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3" y="3450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44" name="Rectangle 4707">
                    <a:extLst>
                      <a:ext uri="{FF2B5EF4-FFF2-40B4-BE49-F238E27FC236}">
                        <a16:creationId xmlns:a16="http://schemas.microsoft.com/office/drawing/2014/main" id="{5FAEAEEF-D9FD-446C-8F48-FCC2A97E4C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1" y="3453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45" name="Rectangle 4708">
                    <a:extLst>
                      <a:ext uri="{FF2B5EF4-FFF2-40B4-BE49-F238E27FC236}">
                        <a16:creationId xmlns:a16="http://schemas.microsoft.com/office/drawing/2014/main" id="{141EDECD-B519-470D-B6C4-71BAA0A75F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8" y="3451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46" name="Freeform 4709">
                    <a:extLst>
                      <a:ext uri="{FF2B5EF4-FFF2-40B4-BE49-F238E27FC236}">
                        <a16:creationId xmlns:a16="http://schemas.microsoft.com/office/drawing/2014/main" id="{6503E2C3-36DB-41DE-AFEA-7238961CF5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8" y="3451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47" name="Rectangle 4710">
                    <a:extLst>
                      <a:ext uri="{FF2B5EF4-FFF2-40B4-BE49-F238E27FC236}">
                        <a16:creationId xmlns:a16="http://schemas.microsoft.com/office/drawing/2014/main" id="{CCF9FA81-25C7-4D61-9F25-A71DBF9D1F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3" y="3453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48" name="Rectangle 4711">
                    <a:extLst>
                      <a:ext uri="{FF2B5EF4-FFF2-40B4-BE49-F238E27FC236}">
                        <a16:creationId xmlns:a16="http://schemas.microsoft.com/office/drawing/2014/main" id="{8F486812-BFD6-4F17-B0F1-2F966FB81C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9" y="3453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49" name="Rectangle 4712">
                    <a:extLst>
                      <a:ext uri="{FF2B5EF4-FFF2-40B4-BE49-F238E27FC236}">
                        <a16:creationId xmlns:a16="http://schemas.microsoft.com/office/drawing/2014/main" id="{8CC1D466-695E-48BC-944B-6F9613FA7D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4" y="3455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50" name="Freeform 4713">
                    <a:extLst>
                      <a:ext uri="{FF2B5EF4-FFF2-40B4-BE49-F238E27FC236}">
                        <a16:creationId xmlns:a16="http://schemas.microsoft.com/office/drawing/2014/main" id="{2C36946D-D043-4265-BE58-E881651857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3" y="3453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51" name="Rectangle 4714">
                    <a:extLst>
                      <a:ext uri="{FF2B5EF4-FFF2-40B4-BE49-F238E27FC236}">
                        <a16:creationId xmlns:a16="http://schemas.microsoft.com/office/drawing/2014/main" id="{0A47C0F2-B647-4137-9682-F569F0D54B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4" y="3455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52" name="Rectangle 4715">
                    <a:extLst>
                      <a:ext uri="{FF2B5EF4-FFF2-40B4-BE49-F238E27FC236}">
                        <a16:creationId xmlns:a16="http://schemas.microsoft.com/office/drawing/2014/main" id="{9B9547AD-FB3F-4A8C-AA07-3132A889B8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6" y="3456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53" name="Rectangle 4716">
                    <a:extLst>
                      <a:ext uri="{FF2B5EF4-FFF2-40B4-BE49-F238E27FC236}">
                        <a16:creationId xmlns:a16="http://schemas.microsoft.com/office/drawing/2014/main" id="{34313D4B-0A9F-48B9-8F5C-DD75A969674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6" y="3456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54" name="Rectangle 4717">
                    <a:extLst>
                      <a:ext uri="{FF2B5EF4-FFF2-40B4-BE49-F238E27FC236}">
                        <a16:creationId xmlns:a16="http://schemas.microsoft.com/office/drawing/2014/main" id="{B7D74862-9219-4B13-9E54-081BEDD2B3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7" y="3458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55" name="Rectangle 4718">
                    <a:extLst>
                      <a:ext uri="{FF2B5EF4-FFF2-40B4-BE49-F238E27FC236}">
                        <a16:creationId xmlns:a16="http://schemas.microsoft.com/office/drawing/2014/main" id="{CA4D6548-B32C-4247-8929-8F77DB6960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6" y="3456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56" name="Freeform 4719">
                    <a:extLst>
                      <a:ext uri="{FF2B5EF4-FFF2-40B4-BE49-F238E27FC236}">
                        <a16:creationId xmlns:a16="http://schemas.microsoft.com/office/drawing/2014/main" id="{DABC01E8-F5DE-402E-BB92-799B80F9B2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7" y="3456"/>
                    <a:ext cx="1" cy="2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1 w 1"/>
                      <a:gd name="T3" fmla="*/ 0 h 2"/>
                      <a:gd name="T4" fmla="*/ 0 w 1"/>
                      <a:gd name="T5" fmla="*/ 2 h 2"/>
                      <a:gd name="T6" fmla="*/ 1 w 1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2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57" name="Rectangle 4720">
                    <a:extLst>
                      <a:ext uri="{FF2B5EF4-FFF2-40B4-BE49-F238E27FC236}">
                        <a16:creationId xmlns:a16="http://schemas.microsoft.com/office/drawing/2014/main" id="{41D4DA9A-5432-4EEA-875E-FA42AAE606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9" y="3459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58" name="Rectangle 4721">
                    <a:extLst>
                      <a:ext uri="{FF2B5EF4-FFF2-40B4-BE49-F238E27FC236}">
                        <a16:creationId xmlns:a16="http://schemas.microsoft.com/office/drawing/2014/main" id="{EA4A5D72-F432-40A6-9011-8666AA6D35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7" y="3458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59" name="Freeform 4722">
                    <a:extLst>
                      <a:ext uri="{FF2B5EF4-FFF2-40B4-BE49-F238E27FC236}">
                        <a16:creationId xmlns:a16="http://schemas.microsoft.com/office/drawing/2014/main" id="{1EB698EC-6D94-4A4B-93C0-CA9F15061E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9" y="3459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60" name="Freeform 4723">
                    <a:extLst>
                      <a:ext uri="{FF2B5EF4-FFF2-40B4-BE49-F238E27FC236}">
                        <a16:creationId xmlns:a16="http://schemas.microsoft.com/office/drawing/2014/main" id="{7541FE99-4C96-4E8E-8C3F-F6218A4E28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9" y="3459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61" name="Rectangle 4724">
                    <a:extLst>
                      <a:ext uri="{FF2B5EF4-FFF2-40B4-BE49-F238E27FC236}">
                        <a16:creationId xmlns:a16="http://schemas.microsoft.com/office/drawing/2014/main" id="{B7328131-859E-4226-BD8B-444F07B4F7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9" y="3461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62" name="Rectangle 4725">
                    <a:extLst>
                      <a:ext uri="{FF2B5EF4-FFF2-40B4-BE49-F238E27FC236}">
                        <a16:creationId xmlns:a16="http://schemas.microsoft.com/office/drawing/2014/main" id="{82FAA491-E492-41BE-8049-DBA3345D5B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9" y="3459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63" name="Rectangle 4726">
                    <a:extLst>
                      <a:ext uri="{FF2B5EF4-FFF2-40B4-BE49-F238E27FC236}">
                        <a16:creationId xmlns:a16="http://schemas.microsoft.com/office/drawing/2014/main" id="{36E613C5-72F1-42E3-A605-5E56F79A40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9" y="3461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64" name="Freeform 4727">
                    <a:extLst>
                      <a:ext uri="{FF2B5EF4-FFF2-40B4-BE49-F238E27FC236}">
                        <a16:creationId xmlns:a16="http://schemas.microsoft.com/office/drawing/2014/main" id="{8E265E81-A961-4D8C-A90D-F5C261BB58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1" y="346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65" name="Rectangle 4728">
                    <a:extLst>
                      <a:ext uri="{FF2B5EF4-FFF2-40B4-BE49-F238E27FC236}">
                        <a16:creationId xmlns:a16="http://schemas.microsoft.com/office/drawing/2014/main" id="{73B2E808-5E56-4388-9310-AB0BC2FA0C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1" y="3464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66" name="Rectangle 4729">
                    <a:extLst>
                      <a:ext uri="{FF2B5EF4-FFF2-40B4-BE49-F238E27FC236}">
                        <a16:creationId xmlns:a16="http://schemas.microsoft.com/office/drawing/2014/main" id="{E405F4B5-348E-4912-9E22-8E9D498D6A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4" y="3478"/>
                    <a:ext cx="1" cy="1"/>
                  </a:xfrm>
                  <a:prstGeom prst="rect">
                    <a:avLst/>
                  </a:prstGeom>
                  <a:solidFill>
                    <a:srgbClr val="B59F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67" name="Freeform 4730">
                    <a:extLst>
                      <a:ext uri="{FF2B5EF4-FFF2-40B4-BE49-F238E27FC236}">
                        <a16:creationId xmlns:a16="http://schemas.microsoft.com/office/drawing/2014/main" id="{A8458ED0-EFF8-44AC-98F1-D07F3E9BA5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7" y="348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68" name="Freeform 4731">
                    <a:extLst>
                      <a:ext uri="{FF2B5EF4-FFF2-40B4-BE49-F238E27FC236}">
                        <a16:creationId xmlns:a16="http://schemas.microsoft.com/office/drawing/2014/main" id="{8B727CF3-D270-4DBA-A1E9-5BF6A74F07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5" y="348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69" name="Freeform 4732">
                    <a:extLst>
                      <a:ext uri="{FF2B5EF4-FFF2-40B4-BE49-F238E27FC236}">
                        <a16:creationId xmlns:a16="http://schemas.microsoft.com/office/drawing/2014/main" id="{70DBC786-DFAB-4D10-B551-E2A78F45D6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7" y="348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70" name="Freeform 4733">
                    <a:extLst>
                      <a:ext uri="{FF2B5EF4-FFF2-40B4-BE49-F238E27FC236}">
                        <a16:creationId xmlns:a16="http://schemas.microsoft.com/office/drawing/2014/main" id="{DA33EA9B-ECFA-43E7-9E13-8021AB3C21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0" y="3480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2 w 2"/>
                      <a:gd name="T3" fmla="*/ 0 h 1"/>
                      <a:gd name="T4" fmla="*/ 0 w 2"/>
                      <a:gd name="T5" fmla="*/ 1 h 1"/>
                      <a:gd name="T6" fmla="*/ 2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lnTo>
                          <a:pt x="2" y="0"/>
                        </a:lnTo>
                        <a:lnTo>
                          <a:pt x="0" y="1"/>
                        </a:ln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71" name="Freeform 4734">
                    <a:extLst>
                      <a:ext uri="{FF2B5EF4-FFF2-40B4-BE49-F238E27FC236}">
                        <a16:creationId xmlns:a16="http://schemas.microsoft.com/office/drawing/2014/main" id="{9148BC2E-89CF-4B82-B1ED-5BDA460391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1" y="348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72" name="Freeform 4735">
                    <a:extLst>
                      <a:ext uri="{FF2B5EF4-FFF2-40B4-BE49-F238E27FC236}">
                        <a16:creationId xmlns:a16="http://schemas.microsoft.com/office/drawing/2014/main" id="{C4E0519C-1E2E-4416-83CB-D6E466D8AF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0" y="348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73" name="Freeform 4736">
                    <a:extLst>
                      <a:ext uri="{FF2B5EF4-FFF2-40B4-BE49-F238E27FC236}">
                        <a16:creationId xmlns:a16="http://schemas.microsoft.com/office/drawing/2014/main" id="{972CEEB6-50E5-4AC7-8E2D-4BDF4D8834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3" y="348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74" name="Freeform 4737">
                    <a:extLst>
                      <a:ext uri="{FF2B5EF4-FFF2-40B4-BE49-F238E27FC236}">
                        <a16:creationId xmlns:a16="http://schemas.microsoft.com/office/drawing/2014/main" id="{BAB00EA8-7A1D-4C41-A9F2-057D25C403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5" y="3481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2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75" name="Freeform 4738">
                    <a:extLst>
                      <a:ext uri="{FF2B5EF4-FFF2-40B4-BE49-F238E27FC236}">
                        <a16:creationId xmlns:a16="http://schemas.microsoft.com/office/drawing/2014/main" id="{E55BB179-7F03-4770-8480-947D1772C5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8" y="348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76" name="Rectangle 4739">
                    <a:extLst>
                      <a:ext uri="{FF2B5EF4-FFF2-40B4-BE49-F238E27FC236}">
                        <a16:creationId xmlns:a16="http://schemas.microsoft.com/office/drawing/2014/main" id="{BA2BD27E-1ACE-413F-9761-DEC2A75A38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9" y="3483"/>
                    <a:ext cx="1" cy="1"/>
                  </a:xfrm>
                  <a:prstGeom prst="rect">
                    <a:avLst/>
                  </a:prstGeom>
                  <a:solidFill>
                    <a:srgbClr val="B59F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77" name="Freeform 4740">
                    <a:extLst>
                      <a:ext uri="{FF2B5EF4-FFF2-40B4-BE49-F238E27FC236}">
                        <a16:creationId xmlns:a16="http://schemas.microsoft.com/office/drawing/2014/main" id="{D0DE28C4-7208-4203-B915-CBA80BC1B4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1" y="348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09B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78" name="Rectangle 4741">
                    <a:extLst>
                      <a:ext uri="{FF2B5EF4-FFF2-40B4-BE49-F238E27FC236}">
                        <a16:creationId xmlns:a16="http://schemas.microsoft.com/office/drawing/2014/main" id="{43F59BCB-7465-4B11-9598-AD25B1BDD8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2" y="3483"/>
                    <a:ext cx="1" cy="1"/>
                  </a:xfrm>
                  <a:prstGeom prst="rect">
                    <a:avLst/>
                  </a:prstGeom>
                  <a:solidFill>
                    <a:srgbClr val="B09B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79" name="Freeform 4742">
                    <a:extLst>
                      <a:ext uri="{FF2B5EF4-FFF2-40B4-BE49-F238E27FC236}">
                        <a16:creationId xmlns:a16="http://schemas.microsoft.com/office/drawing/2014/main" id="{2BECAF58-4D78-4EE7-ADC8-B0EDE4F92B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4" y="348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C98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80" name="Rectangle 4743">
                    <a:extLst>
                      <a:ext uri="{FF2B5EF4-FFF2-40B4-BE49-F238E27FC236}">
                        <a16:creationId xmlns:a16="http://schemas.microsoft.com/office/drawing/2014/main" id="{9AA33028-085D-45F5-B593-086E8A3D27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5" y="3483"/>
                    <a:ext cx="1" cy="1"/>
                  </a:xfrm>
                  <a:prstGeom prst="rect">
                    <a:avLst/>
                  </a:prstGeom>
                  <a:solidFill>
                    <a:srgbClr val="AC98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81" name="Freeform 4744">
                    <a:extLst>
                      <a:ext uri="{FF2B5EF4-FFF2-40B4-BE49-F238E27FC236}">
                        <a16:creationId xmlns:a16="http://schemas.microsoft.com/office/drawing/2014/main" id="{8972BBB9-6583-4DF8-947B-6CEF10045F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7" y="348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894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82" name="Rectangle 4745">
                    <a:extLst>
                      <a:ext uri="{FF2B5EF4-FFF2-40B4-BE49-F238E27FC236}">
                        <a16:creationId xmlns:a16="http://schemas.microsoft.com/office/drawing/2014/main" id="{87AFBE9F-74FE-4B39-92EB-5113472068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5" y="3483"/>
                    <a:ext cx="1" cy="1"/>
                  </a:xfrm>
                  <a:prstGeom prst="rect">
                    <a:avLst/>
                  </a:prstGeom>
                  <a:solidFill>
                    <a:srgbClr val="A894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83" name="Rectangle 4746">
                    <a:extLst>
                      <a:ext uri="{FF2B5EF4-FFF2-40B4-BE49-F238E27FC236}">
                        <a16:creationId xmlns:a16="http://schemas.microsoft.com/office/drawing/2014/main" id="{5AA86235-0053-45B6-8D8D-8BD9D71FD1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0" y="3483"/>
                    <a:ext cx="1" cy="1"/>
                  </a:xfrm>
                  <a:prstGeom prst="rect">
                    <a:avLst/>
                  </a:prstGeom>
                  <a:solidFill>
                    <a:srgbClr val="A4912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84" name="Freeform 4747">
                    <a:extLst>
                      <a:ext uri="{FF2B5EF4-FFF2-40B4-BE49-F238E27FC236}">
                        <a16:creationId xmlns:a16="http://schemas.microsoft.com/office/drawing/2014/main" id="{8BE9AC21-9EA4-45B8-9233-28EDB6BDA1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0" y="3483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4912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85" name="Rectangle 4748">
                    <a:extLst>
                      <a:ext uri="{FF2B5EF4-FFF2-40B4-BE49-F238E27FC236}">
                        <a16:creationId xmlns:a16="http://schemas.microsoft.com/office/drawing/2014/main" id="{159A98B2-42CE-44C6-BC08-F101AEEE19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3" y="3483"/>
                    <a:ext cx="1" cy="1"/>
                  </a:xfrm>
                  <a:prstGeom prst="rect">
                    <a:avLst/>
                  </a:prstGeom>
                  <a:solidFill>
                    <a:srgbClr val="A08D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86" name="Rectangle 4749">
                    <a:extLst>
                      <a:ext uri="{FF2B5EF4-FFF2-40B4-BE49-F238E27FC236}">
                        <a16:creationId xmlns:a16="http://schemas.microsoft.com/office/drawing/2014/main" id="{872BA389-1350-4867-BEA8-CDEA6BCAF6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2" y="3483"/>
                    <a:ext cx="2" cy="1"/>
                  </a:xfrm>
                  <a:prstGeom prst="rect">
                    <a:avLst/>
                  </a:prstGeom>
                  <a:solidFill>
                    <a:srgbClr val="A08D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87" name="Rectangle 4750">
                    <a:extLst>
                      <a:ext uri="{FF2B5EF4-FFF2-40B4-BE49-F238E27FC236}">
                        <a16:creationId xmlns:a16="http://schemas.microsoft.com/office/drawing/2014/main" id="{B54C45D3-F3FD-437F-BAC3-949D6AF568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6" y="3481"/>
                    <a:ext cx="1" cy="1"/>
                  </a:xfrm>
                  <a:prstGeom prst="rect">
                    <a:avLst/>
                  </a:prstGeom>
                  <a:solidFill>
                    <a:srgbClr val="9C8A2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88" name="Freeform 4751">
                    <a:extLst>
                      <a:ext uri="{FF2B5EF4-FFF2-40B4-BE49-F238E27FC236}">
                        <a16:creationId xmlns:a16="http://schemas.microsoft.com/office/drawing/2014/main" id="{74B65D4F-F7E3-42AD-A8DA-8FA0966C4D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5" y="348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C8A2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89" name="Freeform 4752">
                    <a:extLst>
                      <a:ext uri="{FF2B5EF4-FFF2-40B4-BE49-F238E27FC236}">
                        <a16:creationId xmlns:a16="http://schemas.microsoft.com/office/drawing/2014/main" id="{B6BDE2DE-9FA5-4C58-9ABB-74E1E82B1C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8" y="348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886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90" name="Rectangle 4753">
                    <a:extLst>
                      <a:ext uri="{FF2B5EF4-FFF2-40B4-BE49-F238E27FC236}">
                        <a16:creationId xmlns:a16="http://schemas.microsoft.com/office/drawing/2014/main" id="{65E92F1D-6C7A-412D-A513-2ADA188E50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6" y="3481"/>
                    <a:ext cx="1" cy="1"/>
                  </a:xfrm>
                  <a:prstGeom prst="rect">
                    <a:avLst/>
                  </a:prstGeom>
                  <a:solidFill>
                    <a:srgbClr val="9886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91" name="Rectangle 4754">
                    <a:extLst>
                      <a:ext uri="{FF2B5EF4-FFF2-40B4-BE49-F238E27FC236}">
                        <a16:creationId xmlns:a16="http://schemas.microsoft.com/office/drawing/2014/main" id="{AB2D76CA-2D54-4CC5-A2B4-74EF6804F1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9" y="3481"/>
                    <a:ext cx="1" cy="1"/>
                  </a:xfrm>
                  <a:prstGeom prst="rect">
                    <a:avLst/>
                  </a:pr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92" name="Freeform 4755">
                    <a:extLst>
                      <a:ext uri="{FF2B5EF4-FFF2-40B4-BE49-F238E27FC236}">
                        <a16:creationId xmlns:a16="http://schemas.microsoft.com/office/drawing/2014/main" id="{818E9226-FB4B-4AF6-9EC8-BBB3F677BE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1" y="348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93" name="Freeform 4756">
                    <a:extLst>
                      <a:ext uri="{FF2B5EF4-FFF2-40B4-BE49-F238E27FC236}">
                        <a16:creationId xmlns:a16="http://schemas.microsoft.com/office/drawing/2014/main" id="{F0D83E86-0DA0-4305-8B66-EE15C8EBFF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4" y="3480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94" name="Freeform 4757">
                    <a:extLst>
                      <a:ext uri="{FF2B5EF4-FFF2-40B4-BE49-F238E27FC236}">
                        <a16:creationId xmlns:a16="http://schemas.microsoft.com/office/drawing/2014/main" id="{BF507472-2CD9-4C85-81A4-1154679E5B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10" y="346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95" name="Freeform 4758">
                    <a:extLst>
                      <a:ext uri="{FF2B5EF4-FFF2-40B4-BE49-F238E27FC236}">
                        <a16:creationId xmlns:a16="http://schemas.microsoft.com/office/drawing/2014/main" id="{8F3A211D-B43C-4EB2-957D-98A143ADCC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6" y="3478"/>
                    <a:ext cx="2" cy="2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0 w 2"/>
                      <a:gd name="T3" fmla="*/ 0 h 2"/>
                      <a:gd name="T4" fmla="*/ 2 w 2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lnTo>
                          <a:pt x="0" y="0"/>
                        </a:ln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96" name="Freeform 4759">
                    <a:extLst>
                      <a:ext uri="{FF2B5EF4-FFF2-40B4-BE49-F238E27FC236}">
                        <a16:creationId xmlns:a16="http://schemas.microsoft.com/office/drawing/2014/main" id="{7FD3E68B-E1F9-48E3-969E-32FBAAC633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6" y="347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97" name="Freeform 4760">
                    <a:extLst>
                      <a:ext uri="{FF2B5EF4-FFF2-40B4-BE49-F238E27FC236}">
                        <a16:creationId xmlns:a16="http://schemas.microsoft.com/office/drawing/2014/main" id="{9AC4E123-349A-402B-BB2D-178E3FB195E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918" y="3444"/>
                    <a:ext cx="67" cy="39"/>
                  </a:xfrm>
                  <a:custGeom>
                    <a:avLst/>
                    <a:gdLst>
                      <a:gd name="T0" fmla="*/ 1 w 43"/>
                      <a:gd name="T1" fmla="*/ 15 h 25"/>
                      <a:gd name="T2" fmla="*/ 1 w 43"/>
                      <a:gd name="T3" fmla="*/ 16 h 25"/>
                      <a:gd name="T4" fmla="*/ 2 w 43"/>
                      <a:gd name="T5" fmla="*/ 17 h 25"/>
                      <a:gd name="T6" fmla="*/ 3 w 43"/>
                      <a:gd name="T7" fmla="*/ 19 h 25"/>
                      <a:gd name="T8" fmla="*/ 5 w 43"/>
                      <a:gd name="T9" fmla="*/ 20 h 25"/>
                      <a:gd name="T10" fmla="*/ 7 w 43"/>
                      <a:gd name="T11" fmla="*/ 22 h 25"/>
                      <a:gd name="T12" fmla="*/ 9 w 43"/>
                      <a:gd name="T13" fmla="*/ 23 h 25"/>
                      <a:gd name="T14" fmla="*/ 12 w 43"/>
                      <a:gd name="T15" fmla="*/ 24 h 25"/>
                      <a:gd name="T16" fmla="*/ 14 w 43"/>
                      <a:gd name="T17" fmla="*/ 24 h 25"/>
                      <a:gd name="T18" fmla="*/ 16 w 43"/>
                      <a:gd name="T19" fmla="*/ 25 h 25"/>
                      <a:gd name="T20" fmla="*/ 19 w 43"/>
                      <a:gd name="T21" fmla="*/ 25 h 25"/>
                      <a:gd name="T22" fmla="*/ 21 w 43"/>
                      <a:gd name="T23" fmla="*/ 25 h 25"/>
                      <a:gd name="T24" fmla="*/ 24 w 43"/>
                      <a:gd name="T25" fmla="*/ 25 h 25"/>
                      <a:gd name="T26" fmla="*/ 26 w 43"/>
                      <a:gd name="T27" fmla="*/ 25 h 25"/>
                      <a:gd name="T28" fmla="*/ 30 w 43"/>
                      <a:gd name="T29" fmla="*/ 24 h 25"/>
                      <a:gd name="T30" fmla="*/ 32 w 43"/>
                      <a:gd name="T31" fmla="*/ 23 h 25"/>
                      <a:gd name="T32" fmla="*/ 34 w 43"/>
                      <a:gd name="T33" fmla="*/ 23 h 25"/>
                      <a:gd name="T34" fmla="*/ 37 w 43"/>
                      <a:gd name="T35" fmla="*/ 21 h 25"/>
                      <a:gd name="T36" fmla="*/ 38 w 43"/>
                      <a:gd name="T37" fmla="*/ 21 h 25"/>
                      <a:gd name="T38" fmla="*/ 39 w 43"/>
                      <a:gd name="T39" fmla="*/ 20 h 25"/>
                      <a:gd name="T40" fmla="*/ 40 w 43"/>
                      <a:gd name="T41" fmla="*/ 19 h 25"/>
                      <a:gd name="T42" fmla="*/ 40 w 43"/>
                      <a:gd name="T43" fmla="*/ 18 h 25"/>
                      <a:gd name="T44" fmla="*/ 41 w 43"/>
                      <a:gd name="T45" fmla="*/ 17 h 25"/>
                      <a:gd name="T46" fmla="*/ 42 w 43"/>
                      <a:gd name="T47" fmla="*/ 16 h 25"/>
                      <a:gd name="T48" fmla="*/ 42 w 43"/>
                      <a:gd name="T49" fmla="*/ 15 h 25"/>
                      <a:gd name="T50" fmla="*/ 42 w 43"/>
                      <a:gd name="T51" fmla="*/ 14 h 25"/>
                      <a:gd name="T52" fmla="*/ 36 w 43"/>
                      <a:gd name="T53" fmla="*/ 4 h 25"/>
                      <a:gd name="T54" fmla="*/ 8 w 43"/>
                      <a:gd name="T55" fmla="*/ 8 h 25"/>
                      <a:gd name="T56" fmla="*/ 9 w 43"/>
                      <a:gd name="T57" fmla="*/ 7 h 25"/>
                      <a:gd name="T58" fmla="*/ 10 w 43"/>
                      <a:gd name="T59" fmla="*/ 6 h 25"/>
                      <a:gd name="T60" fmla="*/ 13 w 43"/>
                      <a:gd name="T61" fmla="*/ 5 h 25"/>
                      <a:gd name="T62" fmla="*/ 14 w 43"/>
                      <a:gd name="T63" fmla="*/ 5 h 25"/>
                      <a:gd name="T64" fmla="*/ 16 w 43"/>
                      <a:gd name="T65" fmla="*/ 4 h 25"/>
                      <a:gd name="T66" fmla="*/ 18 w 43"/>
                      <a:gd name="T67" fmla="*/ 4 h 25"/>
                      <a:gd name="T68" fmla="*/ 20 w 43"/>
                      <a:gd name="T69" fmla="*/ 4 h 25"/>
                      <a:gd name="T70" fmla="*/ 21 w 43"/>
                      <a:gd name="T71" fmla="*/ 4 h 25"/>
                      <a:gd name="T72" fmla="*/ 23 w 43"/>
                      <a:gd name="T73" fmla="*/ 4 h 25"/>
                      <a:gd name="T74" fmla="*/ 24 w 43"/>
                      <a:gd name="T75" fmla="*/ 4 h 25"/>
                      <a:gd name="T76" fmla="*/ 26 w 43"/>
                      <a:gd name="T77" fmla="*/ 4 h 25"/>
                      <a:gd name="T78" fmla="*/ 28 w 43"/>
                      <a:gd name="T79" fmla="*/ 4 h 25"/>
                      <a:gd name="T80" fmla="*/ 29 w 43"/>
                      <a:gd name="T81" fmla="*/ 5 h 25"/>
                      <a:gd name="T82" fmla="*/ 31 w 43"/>
                      <a:gd name="T83" fmla="*/ 6 h 25"/>
                      <a:gd name="T84" fmla="*/ 33 w 43"/>
                      <a:gd name="T85" fmla="*/ 7 h 25"/>
                      <a:gd name="T86" fmla="*/ 34 w 43"/>
                      <a:gd name="T87" fmla="*/ 8 h 25"/>
                      <a:gd name="T88" fmla="*/ 36 w 43"/>
                      <a:gd name="T89" fmla="*/ 9 h 25"/>
                      <a:gd name="T90" fmla="*/ 36 w 43"/>
                      <a:gd name="T91" fmla="*/ 10 h 25"/>
                      <a:gd name="T92" fmla="*/ 37 w 43"/>
                      <a:gd name="T93" fmla="*/ 11 h 25"/>
                      <a:gd name="T94" fmla="*/ 37 w 43"/>
                      <a:gd name="T95" fmla="*/ 13 h 25"/>
                      <a:gd name="T96" fmla="*/ 5 w 43"/>
                      <a:gd name="T97" fmla="*/ 13 h 25"/>
                      <a:gd name="T98" fmla="*/ 6 w 43"/>
                      <a:gd name="T99" fmla="*/ 11 h 25"/>
                      <a:gd name="T100" fmla="*/ 6 w 43"/>
                      <a:gd name="T101" fmla="*/ 10 h 25"/>
                      <a:gd name="T102" fmla="*/ 7 w 43"/>
                      <a:gd name="T103" fmla="*/ 10 h 25"/>
                      <a:gd name="T104" fmla="*/ 7 w 43"/>
                      <a:gd name="T105" fmla="*/ 9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43" h="25">
                        <a:moveTo>
                          <a:pt x="0" y="13"/>
                        </a:moveTo>
                        <a:cubicBezTo>
                          <a:pt x="0" y="14"/>
                          <a:pt x="0" y="14"/>
                          <a:pt x="0" y="14"/>
                        </a:cubicBezTo>
                        <a:cubicBezTo>
                          <a:pt x="1" y="14"/>
                          <a:pt x="1" y="14"/>
                          <a:pt x="1" y="14"/>
                        </a:cubicBezTo>
                        <a:cubicBezTo>
                          <a:pt x="1" y="14"/>
                          <a:pt x="1" y="14"/>
                          <a:pt x="1" y="14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2" y="17"/>
                          <a:pt x="2" y="17"/>
                          <a:pt x="2" y="17"/>
                        </a:cubicBezTo>
                        <a:cubicBezTo>
                          <a:pt x="2" y="17"/>
                          <a:pt x="2" y="17"/>
                          <a:pt x="2" y="17"/>
                        </a:cubicBezTo>
                        <a:cubicBezTo>
                          <a:pt x="2" y="17"/>
                          <a:pt x="2" y="17"/>
                          <a:pt x="2" y="17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4" y="19"/>
                          <a:pt x="4" y="19"/>
                          <a:pt x="4" y="19"/>
                        </a:cubicBezTo>
                        <a:cubicBezTo>
                          <a:pt x="4" y="20"/>
                          <a:pt x="4" y="20"/>
                          <a:pt x="4" y="20"/>
                        </a:cubicBezTo>
                        <a:cubicBezTo>
                          <a:pt x="4" y="20"/>
                          <a:pt x="4" y="20"/>
                          <a:pt x="4" y="20"/>
                        </a:cubicBezTo>
                        <a:cubicBezTo>
                          <a:pt x="5" y="20"/>
                          <a:pt x="5" y="20"/>
                          <a:pt x="5" y="20"/>
                        </a:cubicBezTo>
                        <a:cubicBezTo>
                          <a:pt x="5" y="20"/>
                          <a:pt x="5" y="20"/>
                          <a:pt x="5" y="20"/>
                        </a:cubicBezTo>
                        <a:cubicBezTo>
                          <a:pt x="5" y="21"/>
                          <a:pt x="5" y="21"/>
                          <a:pt x="5" y="21"/>
                        </a:cubicBezTo>
                        <a:cubicBezTo>
                          <a:pt x="6" y="21"/>
                          <a:pt x="6" y="21"/>
                          <a:pt x="6" y="21"/>
                        </a:cubicBezTo>
                        <a:cubicBezTo>
                          <a:pt x="6" y="21"/>
                          <a:pt x="6" y="21"/>
                          <a:pt x="6" y="21"/>
                        </a:cubicBezTo>
                        <a:cubicBezTo>
                          <a:pt x="7" y="22"/>
                          <a:pt x="7" y="22"/>
                          <a:pt x="7" y="22"/>
                        </a:cubicBezTo>
                        <a:cubicBezTo>
                          <a:pt x="7" y="22"/>
                          <a:pt x="7" y="22"/>
                          <a:pt x="7" y="22"/>
                        </a:cubicBezTo>
                        <a:cubicBezTo>
                          <a:pt x="8" y="22"/>
                          <a:pt x="8" y="22"/>
                          <a:pt x="8" y="22"/>
                        </a:cubicBezTo>
                        <a:cubicBezTo>
                          <a:pt x="8" y="22"/>
                          <a:pt x="8" y="22"/>
                          <a:pt x="8" y="22"/>
                        </a:cubicBezTo>
                        <a:cubicBezTo>
                          <a:pt x="8" y="22"/>
                          <a:pt x="8" y="22"/>
                          <a:pt x="8" y="22"/>
                        </a:cubicBezTo>
                        <a:cubicBezTo>
                          <a:pt x="9" y="23"/>
                          <a:pt x="9" y="23"/>
                          <a:pt x="9" y="23"/>
                        </a:cubicBezTo>
                        <a:cubicBezTo>
                          <a:pt x="9" y="23"/>
                          <a:pt x="9" y="23"/>
                          <a:pt x="9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0" y="23"/>
                          <a:pt x="10" y="23"/>
                          <a:pt x="11" y="23"/>
                        </a:cubicBezTo>
                        <a:cubicBezTo>
                          <a:pt x="11" y="23"/>
                          <a:pt x="11" y="23"/>
                          <a:pt x="11" y="23"/>
                        </a:cubicBezTo>
                        <a:cubicBezTo>
                          <a:pt x="12" y="24"/>
                          <a:pt x="12" y="24"/>
                          <a:pt x="12" y="24"/>
                        </a:cubicBezTo>
                        <a:cubicBezTo>
                          <a:pt x="12" y="24"/>
                          <a:pt x="12" y="24"/>
                          <a:pt x="12" y="24"/>
                        </a:cubicBezTo>
                        <a:cubicBezTo>
                          <a:pt x="13" y="24"/>
                          <a:pt x="13" y="24"/>
                          <a:pt x="13" y="24"/>
                        </a:cubicBezTo>
                        <a:cubicBezTo>
                          <a:pt x="13" y="24"/>
                          <a:pt x="13" y="24"/>
                          <a:pt x="13" y="24"/>
                        </a:cubicBezTo>
                        <a:cubicBezTo>
                          <a:pt x="14" y="24"/>
                          <a:pt x="14" y="24"/>
                          <a:pt x="14" y="24"/>
                        </a:cubicBezTo>
                        <a:cubicBezTo>
                          <a:pt x="14" y="24"/>
                          <a:pt x="14" y="24"/>
                          <a:pt x="14" y="24"/>
                        </a:cubicBezTo>
                        <a:cubicBezTo>
                          <a:pt x="14" y="24"/>
                          <a:pt x="14" y="24"/>
                          <a:pt x="14" y="24"/>
                        </a:cubicBezTo>
                        <a:cubicBezTo>
                          <a:pt x="15" y="25"/>
                          <a:pt x="15" y="25"/>
                          <a:pt x="15" y="25"/>
                        </a:cubicBezTo>
                        <a:cubicBezTo>
                          <a:pt x="15" y="25"/>
                          <a:pt x="15" y="25"/>
                          <a:pt x="15" y="25"/>
                        </a:cubicBezTo>
                        <a:cubicBezTo>
                          <a:pt x="16" y="25"/>
                          <a:pt x="16" y="25"/>
                          <a:pt x="16" y="25"/>
                        </a:cubicBezTo>
                        <a:cubicBezTo>
                          <a:pt x="16" y="25"/>
                          <a:pt x="16" y="25"/>
                          <a:pt x="16" y="25"/>
                        </a:cubicBezTo>
                        <a:cubicBezTo>
                          <a:pt x="17" y="25"/>
                          <a:pt x="17" y="25"/>
                          <a:pt x="17" y="25"/>
                        </a:cubicBezTo>
                        <a:cubicBezTo>
                          <a:pt x="18" y="25"/>
                          <a:pt x="18" y="25"/>
                          <a:pt x="18" y="25"/>
                        </a:cubicBezTo>
                        <a:cubicBezTo>
                          <a:pt x="18" y="25"/>
                          <a:pt x="18" y="25"/>
                          <a:pt x="18" y="25"/>
                        </a:cubicBezTo>
                        <a:cubicBezTo>
                          <a:pt x="18" y="25"/>
                          <a:pt x="18" y="25"/>
                          <a:pt x="18" y="25"/>
                        </a:cubicBezTo>
                        <a:cubicBezTo>
                          <a:pt x="19" y="25"/>
                          <a:pt x="19" y="25"/>
                          <a:pt x="19" y="25"/>
                        </a:cubicBezTo>
                        <a:cubicBezTo>
                          <a:pt x="20" y="25"/>
                          <a:pt x="20" y="25"/>
                          <a:pt x="20" y="25"/>
                        </a:cubicBezTo>
                        <a:cubicBezTo>
                          <a:pt x="20" y="25"/>
                          <a:pt x="20" y="25"/>
                          <a:pt x="20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2" y="25"/>
                          <a:pt x="22" y="25"/>
                          <a:pt x="22" y="25"/>
                        </a:cubicBezTo>
                        <a:cubicBezTo>
                          <a:pt x="22" y="25"/>
                          <a:pt x="22" y="25"/>
                          <a:pt x="22" y="25"/>
                        </a:cubicBezTo>
                        <a:cubicBezTo>
                          <a:pt x="23" y="25"/>
                          <a:pt x="23" y="25"/>
                          <a:pt x="23" y="25"/>
                        </a:cubicBezTo>
                        <a:cubicBezTo>
                          <a:pt x="23" y="25"/>
                          <a:pt x="23" y="25"/>
                          <a:pt x="23" y="25"/>
                        </a:cubicBezTo>
                        <a:cubicBezTo>
                          <a:pt x="24" y="25"/>
                          <a:pt x="24" y="25"/>
                          <a:pt x="24" y="25"/>
                        </a:cubicBezTo>
                        <a:cubicBezTo>
                          <a:pt x="24" y="25"/>
                          <a:pt x="24" y="25"/>
                          <a:pt x="24" y="25"/>
                        </a:cubicBezTo>
                        <a:cubicBezTo>
                          <a:pt x="25" y="25"/>
                          <a:pt x="25" y="25"/>
                          <a:pt x="25" y="25"/>
                        </a:cubicBezTo>
                        <a:cubicBezTo>
                          <a:pt x="25" y="25"/>
                          <a:pt x="25" y="25"/>
                          <a:pt x="25" y="25"/>
                        </a:cubicBezTo>
                        <a:cubicBezTo>
                          <a:pt x="26" y="25"/>
                          <a:pt x="26" y="25"/>
                          <a:pt x="26" y="25"/>
                        </a:cubicBezTo>
                        <a:cubicBezTo>
                          <a:pt x="26" y="25"/>
                          <a:pt x="26" y="25"/>
                          <a:pt x="26" y="25"/>
                        </a:cubicBezTo>
                        <a:cubicBezTo>
                          <a:pt x="27" y="25"/>
                          <a:pt x="27" y="25"/>
                          <a:pt x="28" y="25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9" y="24"/>
                          <a:pt x="29" y="24"/>
                          <a:pt x="29" y="24"/>
                        </a:cubicBezTo>
                        <a:cubicBezTo>
                          <a:pt x="29" y="24"/>
                          <a:pt x="29" y="24"/>
                          <a:pt x="29" y="24"/>
                        </a:cubicBezTo>
                        <a:cubicBezTo>
                          <a:pt x="30" y="24"/>
                          <a:pt x="30" y="24"/>
                          <a:pt x="30" y="24"/>
                        </a:cubicBezTo>
                        <a:cubicBezTo>
                          <a:pt x="30" y="24"/>
                          <a:pt x="30" y="24"/>
                          <a:pt x="30" y="24"/>
                        </a:cubicBezTo>
                        <a:cubicBezTo>
                          <a:pt x="31" y="24"/>
                          <a:pt x="31" y="24"/>
                          <a:pt x="31" y="24"/>
                        </a:cubicBezTo>
                        <a:cubicBezTo>
                          <a:pt x="31" y="24"/>
                          <a:pt x="31" y="24"/>
                          <a:pt x="31" y="24"/>
                        </a:cubicBezTo>
                        <a:cubicBezTo>
                          <a:pt x="31" y="24"/>
                          <a:pt x="31" y="24"/>
                          <a:pt x="31" y="24"/>
                        </a:cubicBezTo>
                        <a:cubicBezTo>
                          <a:pt x="32" y="23"/>
                          <a:pt x="32" y="23"/>
                          <a:pt x="32" y="23"/>
                        </a:cubicBezTo>
                        <a:cubicBezTo>
                          <a:pt x="33" y="23"/>
                          <a:pt x="33" y="23"/>
                          <a:pt x="33" y="23"/>
                        </a:cubicBezTo>
                        <a:cubicBezTo>
                          <a:pt x="33" y="23"/>
                          <a:pt x="33" y="23"/>
                          <a:pt x="33" y="23"/>
                        </a:cubicBezTo>
                        <a:cubicBezTo>
                          <a:pt x="33" y="23"/>
                          <a:pt x="33" y="23"/>
                          <a:pt x="33" y="23"/>
                        </a:cubicBezTo>
                        <a:cubicBezTo>
                          <a:pt x="34" y="23"/>
                          <a:pt x="34" y="23"/>
                          <a:pt x="34" y="23"/>
                        </a:cubicBezTo>
                        <a:cubicBezTo>
                          <a:pt x="34" y="23"/>
                          <a:pt x="34" y="23"/>
                          <a:pt x="34" y="23"/>
                        </a:cubicBezTo>
                        <a:cubicBezTo>
                          <a:pt x="35" y="22"/>
                          <a:pt x="35" y="22"/>
                          <a:pt x="35" y="22"/>
                        </a:cubicBezTo>
                        <a:cubicBezTo>
                          <a:pt x="35" y="22"/>
                          <a:pt x="35" y="22"/>
                          <a:pt x="35" y="22"/>
                        </a:cubicBezTo>
                        <a:cubicBezTo>
                          <a:pt x="35" y="22"/>
                          <a:pt x="35" y="22"/>
                          <a:pt x="35" y="22"/>
                        </a:cubicBezTo>
                        <a:cubicBezTo>
                          <a:pt x="36" y="22"/>
                          <a:pt x="36" y="22"/>
                          <a:pt x="36" y="22"/>
                        </a:cubicBezTo>
                        <a:cubicBezTo>
                          <a:pt x="37" y="21"/>
                          <a:pt x="37" y="21"/>
                          <a:pt x="37" y="21"/>
                        </a:cubicBezTo>
                        <a:cubicBezTo>
                          <a:pt x="37" y="21"/>
                          <a:pt x="37" y="21"/>
                          <a:pt x="37" y="21"/>
                        </a:cubicBezTo>
                        <a:cubicBezTo>
                          <a:pt x="37" y="21"/>
                          <a:pt x="37" y="21"/>
                          <a:pt x="37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0"/>
                          <a:pt x="38" y="20"/>
                          <a:pt x="38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8"/>
                          <a:pt x="40" y="18"/>
                          <a:pt x="40" y="18"/>
                        </a:cubicBezTo>
                        <a:cubicBezTo>
                          <a:pt x="40" y="18"/>
                          <a:pt x="40" y="18"/>
                          <a:pt x="40" y="18"/>
                        </a:cubicBezTo>
                        <a:cubicBezTo>
                          <a:pt x="40" y="18"/>
                          <a:pt x="40" y="18"/>
                          <a:pt x="40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3"/>
                          <a:pt x="42" y="13"/>
                          <a:pt x="42" y="13"/>
                        </a:cubicBezTo>
                        <a:cubicBezTo>
                          <a:pt x="42" y="13"/>
                          <a:pt x="42" y="13"/>
                          <a:pt x="42" y="13"/>
                        </a:cubicBezTo>
                        <a:cubicBezTo>
                          <a:pt x="43" y="10"/>
                          <a:pt x="40" y="7"/>
                          <a:pt x="36" y="4"/>
                        </a:cubicBezTo>
                        <a:cubicBezTo>
                          <a:pt x="28" y="0"/>
                          <a:pt x="15" y="0"/>
                          <a:pt x="7" y="4"/>
                        </a:cubicBezTo>
                        <a:cubicBezTo>
                          <a:pt x="2" y="7"/>
                          <a:pt x="0" y="10"/>
                          <a:pt x="0" y="13"/>
                        </a:cubicBezTo>
                        <a:cubicBezTo>
                          <a:pt x="0" y="13"/>
                          <a:pt x="0" y="13"/>
                          <a:pt x="0" y="13"/>
                        </a:cubicBezTo>
                        <a:close/>
                        <a:moveTo>
                          <a:pt x="8" y="8"/>
                        </a:move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0" y="6"/>
                          <a:pt x="10" y="6"/>
                          <a:pt x="10" y="6"/>
                        </a:cubicBezTo>
                        <a:cubicBezTo>
                          <a:pt x="10" y="6"/>
                          <a:pt x="10" y="6"/>
                          <a:pt x="10" y="6"/>
                        </a:cubicBezTo>
                        <a:cubicBezTo>
                          <a:pt x="11" y="6"/>
                          <a:pt x="11" y="6"/>
                          <a:pt x="11" y="6"/>
                        </a:cubicBezTo>
                        <a:cubicBezTo>
                          <a:pt x="11" y="6"/>
                          <a:pt x="11" y="6"/>
                          <a:pt x="11" y="6"/>
                        </a:cubicBezTo>
                        <a:cubicBezTo>
                          <a:pt x="12" y="6"/>
                          <a:pt x="12" y="6"/>
                          <a:pt x="12" y="6"/>
                        </a:cubicBezTo>
                        <a:cubicBezTo>
                          <a:pt x="12" y="6"/>
                          <a:pt x="12" y="6"/>
                          <a:pt x="12" y="6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4" y="5"/>
                          <a:pt x="14" y="5"/>
                          <a:pt x="14" y="5"/>
                        </a:cubicBezTo>
                        <a:cubicBezTo>
                          <a:pt x="14" y="5"/>
                          <a:pt x="14" y="5"/>
                          <a:pt x="14" y="5"/>
                        </a:cubicBezTo>
                        <a:cubicBezTo>
                          <a:pt x="14" y="5"/>
                          <a:pt x="14" y="5"/>
                          <a:pt x="14" y="5"/>
                        </a:cubicBezTo>
                        <a:cubicBezTo>
                          <a:pt x="14" y="5"/>
                          <a:pt x="14" y="5"/>
                          <a:pt x="14" y="5"/>
                        </a:cubicBezTo>
                        <a:cubicBezTo>
                          <a:pt x="15" y="4"/>
                          <a:pt x="15" y="4"/>
                          <a:pt x="15" y="4"/>
                        </a:cubicBezTo>
                        <a:cubicBezTo>
                          <a:pt x="15" y="4"/>
                          <a:pt x="15" y="4"/>
                          <a:pt x="15" y="4"/>
                        </a:cubicBezTo>
                        <a:cubicBezTo>
                          <a:pt x="16" y="4"/>
                          <a:pt x="16" y="4"/>
                          <a:pt x="16" y="4"/>
                        </a:cubicBezTo>
                        <a:cubicBezTo>
                          <a:pt x="16" y="4"/>
                          <a:pt x="16" y="4"/>
                          <a:pt x="16" y="4"/>
                        </a:cubicBezTo>
                        <a:cubicBezTo>
                          <a:pt x="16" y="4"/>
                          <a:pt x="16" y="4"/>
                          <a:pt x="16" y="4"/>
                        </a:cubicBezTo>
                        <a:cubicBezTo>
                          <a:pt x="17" y="4"/>
                          <a:pt x="17" y="4"/>
                          <a:pt x="17" y="4"/>
                        </a:cubicBezTo>
                        <a:cubicBezTo>
                          <a:pt x="17" y="4"/>
                          <a:pt x="17" y="4"/>
                          <a:pt x="17" y="4"/>
                        </a:cubicBezTo>
                        <a:cubicBezTo>
                          <a:pt x="18" y="4"/>
                          <a:pt x="18" y="4"/>
                          <a:pt x="18" y="4"/>
                        </a:cubicBezTo>
                        <a:cubicBezTo>
                          <a:pt x="18" y="4"/>
                          <a:pt x="18" y="4"/>
                          <a:pt x="18" y="4"/>
                        </a:cubicBezTo>
                        <a:cubicBezTo>
                          <a:pt x="19" y="4"/>
                          <a:pt x="19" y="4"/>
                          <a:pt x="19" y="4"/>
                        </a:cubicBezTo>
                        <a:cubicBezTo>
                          <a:pt x="19" y="4"/>
                          <a:pt x="19" y="4"/>
                          <a:pt x="19" y="4"/>
                        </a:cubicBezTo>
                        <a:cubicBezTo>
                          <a:pt x="19" y="4"/>
                          <a:pt x="19" y="4"/>
                          <a:pt x="19" y="4"/>
                        </a:cubicBezTo>
                        <a:cubicBezTo>
                          <a:pt x="19" y="4"/>
                          <a:pt x="19" y="4"/>
                          <a:pt x="19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4" y="4"/>
                          <a:pt x="24" y="4"/>
                          <a:pt x="24" y="4"/>
                        </a:cubicBezTo>
                        <a:cubicBezTo>
                          <a:pt x="24" y="4"/>
                          <a:pt x="24" y="4"/>
                          <a:pt x="24" y="4"/>
                        </a:cubicBezTo>
                        <a:cubicBezTo>
                          <a:pt x="24" y="4"/>
                          <a:pt x="24" y="4"/>
                          <a:pt x="24" y="4"/>
                        </a:cubicBezTo>
                        <a:cubicBezTo>
                          <a:pt x="24" y="4"/>
                          <a:pt x="24" y="4"/>
                          <a:pt x="24" y="4"/>
                        </a:cubicBezTo>
                        <a:cubicBezTo>
                          <a:pt x="25" y="4"/>
                          <a:pt x="25" y="4"/>
                          <a:pt x="25" y="4"/>
                        </a:cubicBezTo>
                        <a:cubicBezTo>
                          <a:pt x="25" y="4"/>
                          <a:pt x="25" y="4"/>
                          <a:pt x="25" y="4"/>
                        </a:cubicBezTo>
                        <a:cubicBezTo>
                          <a:pt x="25" y="4"/>
                          <a:pt x="25" y="4"/>
                          <a:pt x="25" y="4"/>
                        </a:cubicBezTo>
                        <a:cubicBezTo>
                          <a:pt x="26" y="4"/>
                          <a:pt x="26" y="4"/>
                          <a:pt x="26" y="4"/>
                        </a:cubicBezTo>
                        <a:cubicBezTo>
                          <a:pt x="26" y="4"/>
                          <a:pt x="26" y="4"/>
                          <a:pt x="26" y="4"/>
                        </a:cubicBezTo>
                        <a:cubicBezTo>
                          <a:pt x="27" y="4"/>
                          <a:pt x="27" y="4"/>
                          <a:pt x="27" y="4"/>
                        </a:cubicBezTo>
                        <a:cubicBezTo>
                          <a:pt x="27" y="4"/>
                          <a:pt x="27" y="4"/>
                          <a:pt x="27" y="4"/>
                        </a:cubicBezTo>
                        <a:cubicBezTo>
                          <a:pt x="27" y="4"/>
                          <a:pt x="27" y="4"/>
                          <a:pt x="27" y="4"/>
                        </a:cubicBezTo>
                        <a:cubicBezTo>
                          <a:pt x="28" y="4"/>
                          <a:pt x="28" y="4"/>
                          <a:pt x="28" y="4"/>
                        </a:cubicBezTo>
                        <a:cubicBezTo>
                          <a:pt x="28" y="4"/>
                          <a:pt x="28" y="4"/>
                          <a:pt x="28" y="4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1" y="5"/>
                          <a:pt x="31" y="5"/>
                          <a:pt x="31" y="5"/>
                        </a:cubicBezTo>
                        <a:cubicBezTo>
                          <a:pt x="31" y="5"/>
                          <a:pt x="31" y="5"/>
                          <a:pt x="31" y="5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2" y="6"/>
                          <a:pt x="32" y="6"/>
                          <a:pt x="32" y="6"/>
                        </a:cubicBezTo>
                        <a:cubicBezTo>
                          <a:pt x="32" y="6"/>
                          <a:pt x="32" y="6"/>
                          <a:pt x="32" y="6"/>
                        </a:cubicBezTo>
                        <a:cubicBezTo>
                          <a:pt x="32" y="6"/>
                          <a:pt x="32" y="6"/>
                          <a:pt x="32" y="6"/>
                        </a:cubicBezTo>
                        <a:cubicBezTo>
                          <a:pt x="33" y="6"/>
                          <a:pt x="33" y="6"/>
                          <a:pt x="33" y="6"/>
                        </a:cubicBezTo>
                        <a:cubicBezTo>
                          <a:pt x="33" y="7"/>
                          <a:pt x="33" y="7"/>
                          <a:pt x="33" y="7"/>
                        </a:cubicBezTo>
                        <a:cubicBezTo>
                          <a:pt x="33" y="7"/>
                          <a:pt x="33" y="7"/>
                          <a:pt x="33" y="7"/>
                        </a:cubicBezTo>
                        <a:cubicBezTo>
                          <a:pt x="34" y="7"/>
                          <a:pt x="34" y="7"/>
                          <a:pt x="34" y="7"/>
                        </a:cubicBezTo>
                        <a:cubicBezTo>
                          <a:pt x="34" y="7"/>
                          <a:pt x="34" y="7"/>
                          <a:pt x="34" y="7"/>
                        </a:cubicBezTo>
                        <a:cubicBezTo>
                          <a:pt x="34" y="7"/>
                          <a:pt x="34" y="7"/>
                          <a:pt x="34" y="7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5" y="8"/>
                          <a:pt x="35" y="8"/>
                          <a:pt x="35" y="8"/>
                        </a:cubicBezTo>
                        <a:cubicBezTo>
                          <a:pt x="35" y="8"/>
                          <a:pt x="35" y="8"/>
                          <a:pt x="35" y="8"/>
                        </a:cubicBezTo>
                        <a:cubicBezTo>
                          <a:pt x="35" y="8"/>
                          <a:pt x="35" y="8"/>
                          <a:pt x="35" y="8"/>
                        </a:cubicBezTo>
                        <a:cubicBezTo>
                          <a:pt x="35" y="8"/>
                          <a:pt x="35" y="8"/>
                          <a:pt x="35" y="8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7" y="10"/>
                          <a:pt x="37" y="10"/>
                          <a:pt x="37" y="10"/>
                        </a:cubicBezTo>
                        <a:cubicBezTo>
                          <a:pt x="37" y="10"/>
                          <a:pt x="37" y="10"/>
                          <a:pt x="37" y="10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5"/>
                          <a:pt x="36" y="18"/>
                          <a:pt x="33" y="19"/>
                        </a:cubicBezTo>
                        <a:cubicBezTo>
                          <a:pt x="27" y="23"/>
                          <a:pt x="16" y="23"/>
                          <a:pt x="10" y="19"/>
                        </a:cubicBezTo>
                        <a:cubicBezTo>
                          <a:pt x="7" y="18"/>
                          <a:pt x="5" y="15"/>
                          <a:pt x="5" y="13"/>
                        </a:cubicBezTo>
                        <a:cubicBezTo>
                          <a:pt x="5" y="13"/>
                          <a:pt x="5" y="13"/>
                          <a:pt x="5" y="13"/>
                        </a:cubicBezTo>
                        <a:cubicBezTo>
                          <a:pt x="6" y="12"/>
                          <a:pt x="6" y="12"/>
                          <a:pt x="6" y="12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lose/>
                      </a:path>
                    </a:pathLst>
                  </a:custGeom>
                  <a:solidFill>
                    <a:srgbClr val="FBDA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98" name="Freeform 4761">
                    <a:extLst>
                      <a:ext uri="{FF2B5EF4-FFF2-40B4-BE49-F238E27FC236}">
                        <a16:creationId xmlns:a16="http://schemas.microsoft.com/office/drawing/2014/main" id="{6A3BB139-A0EF-42CE-B910-7B4AEE2D34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10" y="3450"/>
                    <a:ext cx="49" cy="30"/>
                  </a:xfrm>
                  <a:custGeom>
                    <a:avLst/>
                    <a:gdLst>
                      <a:gd name="T0" fmla="*/ 32 w 32"/>
                      <a:gd name="T1" fmla="*/ 7 h 19"/>
                      <a:gd name="T2" fmla="*/ 31 w 32"/>
                      <a:gd name="T3" fmla="*/ 6 h 19"/>
                      <a:gd name="T4" fmla="*/ 31 w 32"/>
                      <a:gd name="T5" fmla="*/ 5 h 19"/>
                      <a:gd name="T6" fmla="*/ 31 w 32"/>
                      <a:gd name="T7" fmla="*/ 5 h 19"/>
                      <a:gd name="T8" fmla="*/ 30 w 32"/>
                      <a:gd name="T9" fmla="*/ 4 h 19"/>
                      <a:gd name="T10" fmla="*/ 29 w 32"/>
                      <a:gd name="T11" fmla="*/ 3 h 19"/>
                      <a:gd name="T12" fmla="*/ 28 w 32"/>
                      <a:gd name="T13" fmla="*/ 3 h 19"/>
                      <a:gd name="T14" fmla="*/ 28 w 32"/>
                      <a:gd name="T15" fmla="*/ 2 h 19"/>
                      <a:gd name="T16" fmla="*/ 27 w 32"/>
                      <a:gd name="T17" fmla="*/ 2 h 19"/>
                      <a:gd name="T18" fmla="*/ 26 w 32"/>
                      <a:gd name="T19" fmla="*/ 1 h 19"/>
                      <a:gd name="T20" fmla="*/ 24 w 32"/>
                      <a:gd name="T21" fmla="*/ 1 h 19"/>
                      <a:gd name="T22" fmla="*/ 23 w 32"/>
                      <a:gd name="T23" fmla="*/ 1 h 19"/>
                      <a:gd name="T24" fmla="*/ 23 w 32"/>
                      <a:gd name="T25" fmla="*/ 0 h 19"/>
                      <a:gd name="T26" fmla="*/ 22 w 32"/>
                      <a:gd name="T27" fmla="*/ 0 h 19"/>
                      <a:gd name="T28" fmla="*/ 20 w 32"/>
                      <a:gd name="T29" fmla="*/ 0 h 19"/>
                      <a:gd name="T30" fmla="*/ 19 w 32"/>
                      <a:gd name="T31" fmla="*/ 0 h 19"/>
                      <a:gd name="T32" fmla="*/ 19 w 32"/>
                      <a:gd name="T33" fmla="*/ 0 h 19"/>
                      <a:gd name="T34" fmla="*/ 18 w 32"/>
                      <a:gd name="T35" fmla="*/ 0 h 19"/>
                      <a:gd name="T36" fmla="*/ 17 w 32"/>
                      <a:gd name="T37" fmla="*/ 0 h 19"/>
                      <a:gd name="T38" fmla="*/ 16 w 32"/>
                      <a:gd name="T39" fmla="*/ 0 h 19"/>
                      <a:gd name="T40" fmla="*/ 15 w 32"/>
                      <a:gd name="T41" fmla="*/ 0 h 19"/>
                      <a:gd name="T42" fmla="*/ 14 w 32"/>
                      <a:gd name="T43" fmla="*/ 0 h 19"/>
                      <a:gd name="T44" fmla="*/ 13 w 32"/>
                      <a:gd name="T45" fmla="*/ 0 h 19"/>
                      <a:gd name="T46" fmla="*/ 11 w 32"/>
                      <a:gd name="T47" fmla="*/ 0 h 19"/>
                      <a:gd name="T48" fmla="*/ 10 w 32"/>
                      <a:gd name="T49" fmla="*/ 0 h 19"/>
                      <a:gd name="T50" fmla="*/ 9 w 32"/>
                      <a:gd name="T51" fmla="*/ 1 h 19"/>
                      <a:gd name="T52" fmla="*/ 8 w 32"/>
                      <a:gd name="T53" fmla="*/ 1 h 19"/>
                      <a:gd name="T54" fmla="*/ 7 w 32"/>
                      <a:gd name="T55" fmla="*/ 2 h 19"/>
                      <a:gd name="T56" fmla="*/ 6 w 32"/>
                      <a:gd name="T57" fmla="*/ 2 h 19"/>
                      <a:gd name="T58" fmla="*/ 5 w 32"/>
                      <a:gd name="T59" fmla="*/ 2 h 19"/>
                      <a:gd name="T60" fmla="*/ 4 w 32"/>
                      <a:gd name="T61" fmla="*/ 3 h 19"/>
                      <a:gd name="T62" fmla="*/ 3 w 32"/>
                      <a:gd name="T63" fmla="*/ 4 h 19"/>
                      <a:gd name="T64" fmla="*/ 3 w 32"/>
                      <a:gd name="T65" fmla="*/ 4 h 19"/>
                      <a:gd name="T66" fmla="*/ 2 w 32"/>
                      <a:gd name="T67" fmla="*/ 5 h 19"/>
                      <a:gd name="T68" fmla="*/ 2 w 32"/>
                      <a:gd name="T69" fmla="*/ 5 h 19"/>
                      <a:gd name="T70" fmla="*/ 2 w 32"/>
                      <a:gd name="T71" fmla="*/ 6 h 19"/>
                      <a:gd name="T72" fmla="*/ 1 w 32"/>
                      <a:gd name="T73" fmla="*/ 6 h 19"/>
                      <a:gd name="T74" fmla="*/ 1 w 32"/>
                      <a:gd name="T75" fmla="*/ 6 h 19"/>
                      <a:gd name="T76" fmla="*/ 1 w 32"/>
                      <a:gd name="T77" fmla="*/ 7 h 19"/>
                      <a:gd name="T78" fmla="*/ 1 w 32"/>
                      <a:gd name="T79" fmla="*/ 7 h 19"/>
                      <a:gd name="T80" fmla="*/ 0 w 32"/>
                      <a:gd name="T81" fmla="*/ 9 h 19"/>
                      <a:gd name="T82" fmla="*/ 32 w 32"/>
                      <a:gd name="T83" fmla="*/ 9 h 19"/>
                      <a:gd name="T84" fmla="*/ 32 w 32"/>
                      <a:gd name="T85" fmla="*/ 8 h 19"/>
                      <a:gd name="T86" fmla="*/ 32 w 32"/>
                      <a:gd name="T87" fmla="*/ 7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32" h="19">
                        <a:moveTo>
                          <a:pt x="32" y="7"/>
                        </a:move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2" y="6"/>
                          <a:pt x="32" y="6"/>
                          <a:pt x="32" y="6"/>
                        </a:cubicBezTo>
                        <a:cubicBezTo>
                          <a:pt x="32" y="6"/>
                          <a:pt x="32" y="6"/>
                          <a:pt x="32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5"/>
                          <a:pt x="31" y="5"/>
                          <a:pt x="31" y="5"/>
                        </a:cubicBezTo>
                        <a:cubicBezTo>
                          <a:pt x="31" y="5"/>
                          <a:pt x="31" y="5"/>
                          <a:pt x="31" y="5"/>
                        </a:cubicBezTo>
                        <a:cubicBezTo>
                          <a:pt x="31" y="5"/>
                          <a:pt x="31" y="5"/>
                          <a:pt x="31" y="5"/>
                        </a:cubicBezTo>
                        <a:cubicBezTo>
                          <a:pt x="31" y="5"/>
                          <a:pt x="31" y="5"/>
                          <a:pt x="31" y="5"/>
                        </a:cubicBezTo>
                        <a:cubicBezTo>
                          <a:pt x="31" y="5"/>
                          <a:pt x="31" y="5"/>
                          <a:pt x="31" y="5"/>
                        </a:cubicBezTo>
                        <a:cubicBezTo>
                          <a:pt x="30" y="4"/>
                          <a:pt x="30" y="4"/>
                          <a:pt x="30" y="4"/>
                        </a:cubicBezTo>
                        <a:cubicBezTo>
                          <a:pt x="30" y="4"/>
                          <a:pt x="30" y="4"/>
                          <a:pt x="30" y="4"/>
                        </a:cubicBezTo>
                        <a:cubicBezTo>
                          <a:pt x="30" y="4"/>
                          <a:pt x="30" y="4"/>
                          <a:pt x="30" y="4"/>
                        </a:cubicBezTo>
                        <a:cubicBezTo>
                          <a:pt x="30" y="4"/>
                          <a:pt x="30" y="4"/>
                          <a:pt x="30" y="4"/>
                        </a:cubicBezTo>
                        <a:cubicBezTo>
                          <a:pt x="29" y="4"/>
                          <a:pt x="29" y="4"/>
                          <a:pt x="29" y="4"/>
                        </a:cubicBezTo>
                        <a:cubicBezTo>
                          <a:pt x="29" y="3"/>
                          <a:pt x="29" y="3"/>
                          <a:pt x="29" y="3"/>
                        </a:cubicBezTo>
                        <a:cubicBezTo>
                          <a:pt x="29" y="3"/>
                          <a:pt x="29" y="3"/>
                          <a:pt x="29" y="3"/>
                        </a:cubicBezTo>
                        <a:cubicBezTo>
                          <a:pt x="29" y="3"/>
                          <a:pt x="29" y="3"/>
                          <a:pt x="29" y="3"/>
                        </a:cubicBezTo>
                        <a:cubicBezTo>
                          <a:pt x="28" y="3"/>
                          <a:pt x="28" y="3"/>
                          <a:pt x="28" y="3"/>
                        </a:cubicBezTo>
                        <a:cubicBezTo>
                          <a:pt x="28" y="3"/>
                          <a:pt x="28" y="3"/>
                          <a:pt x="28" y="3"/>
                        </a:cubicBezTo>
                        <a:cubicBezTo>
                          <a:pt x="28" y="2"/>
                          <a:pt x="28" y="2"/>
                          <a:pt x="28" y="2"/>
                        </a:cubicBezTo>
                        <a:cubicBezTo>
                          <a:pt x="28" y="2"/>
                          <a:pt x="28" y="2"/>
                          <a:pt x="28" y="2"/>
                        </a:cubicBezTo>
                        <a:cubicBezTo>
                          <a:pt x="27" y="2"/>
                          <a:pt x="27" y="2"/>
                          <a:pt x="27" y="2"/>
                        </a:cubicBezTo>
                        <a:cubicBezTo>
                          <a:pt x="27" y="2"/>
                          <a:pt x="27" y="2"/>
                          <a:pt x="27" y="2"/>
                        </a:cubicBezTo>
                        <a:cubicBezTo>
                          <a:pt x="27" y="2"/>
                          <a:pt x="27" y="2"/>
                          <a:pt x="27" y="2"/>
                        </a:cubicBezTo>
                        <a:cubicBezTo>
                          <a:pt x="26" y="2"/>
                          <a:pt x="26" y="2"/>
                          <a:pt x="26" y="2"/>
                        </a:cubicBezTo>
                        <a:cubicBezTo>
                          <a:pt x="26" y="1"/>
                          <a:pt x="26" y="1"/>
                          <a:pt x="26" y="1"/>
                        </a:cubicBezTo>
                        <a:cubicBezTo>
                          <a:pt x="26" y="1"/>
                          <a:pt x="26" y="1"/>
                          <a:pt x="26" y="1"/>
                        </a:cubicBezTo>
                        <a:cubicBezTo>
                          <a:pt x="25" y="1"/>
                          <a:pt x="25" y="1"/>
                          <a:pt x="25" y="1"/>
                        </a:cubicBezTo>
                        <a:cubicBezTo>
                          <a:pt x="25" y="1"/>
                          <a:pt x="25" y="1"/>
                          <a:pt x="25" y="1"/>
                        </a:cubicBezTo>
                        <a:cubicBezTo>
                          <a:pt x="24" y="1"/>
                          <a:pt x="24" y="1"/>
                          <a:pt x="24" y="1"/>
                        </a:cubicBezTo>
                        <a:cubicBezTo>
                          <a:pt x="24" y="1"/>
                          <a:pt x="24" y="1"/>
                          <a:pt x="24" y="1"/>
                        </a:cubicBezTo>
                        <a:cubicBezTo>
                          <a:pt x="24" y="1"/>
                          <a:pt x="24" y="1"/>
                          <a:pt x="24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2" y="0"/>
                          <a:pt x="22" y="0"/>
                          <a:pt x="22" y="0"/>
                        </a:cubicBezTo>
                        <a:cubicBezTo>
                          <a:pt x="22" y="0"/>
                          <a:pt x="22" y="0"/>
                          <a:pt x="22" y="0"/>
                        </a:cubicBezTo>
                        <a:cubicBezTo>
                          <a:pt x="22" y="0"/>
                          <a:pt x="22" y="0"/>
                          <a:pt x="22" y="0"/>
                        </a:cubicBez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20" y="0"/>
                          <a:pt x="20" y="0"/>
                          <a:pt x="20" y="0"/>
                        </a:cubicBezTo>
                        <a:cubicBezTo>
                          <a:pt x="20" y="0"/>
                          <a:pt x="20" y="0"/>
                          <a:pt x="20" y="0"/>
                        </a:cubicBezTo>
                        <a:cubicBezTo>
                          <a:pt x="20" y="0"/>
                          <a:pt x="20" y="0"/>
                          <a:pt x="20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11"/>
                          <a:pt x="2" y="14"/>
                          <a:pt x="5" y="15"/>
                        </a:cubicBezTo>
                        <a:cubicBezTo>
                          <a:pt x="11" y="19"/>
                          <a:pt x="22" y="19"/>
                          <a:pt x="28" y="15"/>
                        </a:cubicBezTo>
                        <a:cubicBezTo>
                          <a:pt x="31" y="14"/>
                          <a:pt x="32" y="11"/>
                          <a:pt x="32" y="9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2" y="8"/>
                          <a:pt x="32" y="8"/>
                          <a:pt x="32" y="8"/>
                        </a:cubicBezTo>
                        <a:cubicBezTo>
                          <a:pt x="32" y="8"/>
                          <a:pt x="32" y="8"/>
                          <a:pt x="32" y="8"/>
                        </a:cubicBezTo>
                        <a:cubicBezTo>
                          <a:pt x="32" y="8"/>
                          <a:pt x="32" y="8"/>
                          <a:pt x="32" y="8"/>
                        </a:cubicBezTo>
                        <a:lnTo>
                          <a:pt x="32" y="7"/>
                        </a:lnTo>
                        <a:close/>
                      </a:path>
                    </a:pathLst>
                  </a:custGeom>
                  <a:solidFill>
                    <a:srgbClr val="FAE77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399" name="Freeform 4762">
                    <a:extLst>
                      <a:ext uri="{FF2B5EF4-FFF2-40B4-BE49-F238E27FC236}">
                        <a16:creationId xmlns:a16="http://schemas.microsoft.com/office/drawing/2014/main" id="{2F73CF3D-BD9D-49EA-A813-68B220344A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18" y="3464"/>
                    <a:ext cx="65" cy="27"/>
                  </a:xfrm>
                  <a:custGeom>
                    <a:avLst/>
                    <a:gdLst>
                      <a:gd name="T0" fmla="*/ 38 w 42"/>
                      <a:gd name="T1" fmla="*/ 12 h 17"/>
                      <a:gd name="T2" fmla="*/ 40 w 42"/>
                      <a:gd name="T3" fmla="*/ 11 h 17"/>
                      <a:gd name="T4" fmla="*/ 41 w 42"/>
                      <a:gd name="T5" fmla="*/ 9 h 17"/>
                      <a:gd name="T6" fmla="*/ 42 w 42"/>
                      <a:gd name="T7" fmla="*/ 8 h 17"/>
                      <a:gd name="T8" fmla="*/ 42 w 42"/>
                      <a:gd name="T9" fmla="*/ 6 h 17"/>
                      <a:gd name="T10" fmla="*/ 42 w 42"/>
                      <a:gd name="T11" fmla="*/ 5 h 17"/>
                      <a:gd name="T12" fmla="*/ 42 w 42"/>
                      <a:gd name="T13" fmla="*/ 0 h 17"/>
                      <a:gd name="T14" fmla="*/ 42 w 42"/>
                      <a:gd name="T15" fmla="*/ 1 h 17"/>
                      <a:gd name="T16" fmla="*/ 42 w 42"/>
                      <a:gd name="T17" fmla="*/ 2 h 17"/>
                      <a:gd name="T18" fmla="*/ 42 w 42"/>
                      <a:gd name="T19" fmla="*/ 2 h 17"/>
                      <a:gd name="T20" fmla="*/ 42 w 42"/>
                      <a:gd name="T21" fmla="*/ 3 h 17"/>
                      <a:gd name="T22" fmla="*/ 41 w 42"/>
                      <a:gd name="T23" fmla="*/ 4 h 17"/>
                      <a:gd name="T24" fmla="*/ 41 w 42"/>
                      <a:gd name="T25" fmla="*/ 4 h 17"/>
                      <a:gd name="T26" fmla="*/ 40 w 42"/>
                      <a:gd name="T27" fmla="*/ 5 h 17"/>
                      <a:gd name="T28" fmla="*/ 40 w 42"/>
                      <a:gd name="T29" fmla="*/ 6 h 17"/>
                      <a:gd name="T30" fmla="*/ 40 w 42"/>
                      <a:gd name="T31" fmla="*/ 6 h 17"/>
                      <a:gd name="T32" fmla="*/ 39 w 42"/>
                      <a:gd name="T33" fmla="*/ 7 h 17"/>
                      <a:gd name="T34" fmla="*/ 38 w 42"/>
                      <a:gd name="T35" fmla="*/ 7 h 17"/>
                      <a:gd name="T36" fmla="*/ 37 w 42"/>
                      <a:gd name="T37" fmla="*/ 8 h 17"/>
                      <a:gd name="T38" fmla="*/ 36 w 42"/>
                      <a:gd name="T39" fmla="*/ 9 h 17"/>
                      <a:gd name="T40" fmla="*/ 34 w 42"/>
                      <a:gd name="T41" fmla="*/ 10 h 17"/>
                      <a:gd name="T42" fmla="*/ 32 w 42"/>
                      <a:gd name="T43" fmla="*/ 11 h 17"/>
                      <a:gd name="T44" fmla="*/ 30 w 42"/>
                      <a:gd name="T45" fmla="*/ 11 h 17"/>
                      <a:gd name="T46" fmla="*/ 28 w 42"/>
                      <a:gd name="T47" fmla="*/ 12 h 17"/>
                      <a:gd name="T48" fmla="*/ 25 w 42"/>
                      <a:gd name="T49" fmla="*/ 12 h 17"/>
                      <a:gd name="T50" fmla="*/ 23 w 42"/>
                      <a:gd name="T51" fmla="*/ 12 h 17"/>
                      <a:gd name="T52" fmla="*/ 21 w 42"/>
                      <a:gd name="T53" fmla="*/ 12 h 17"/>
                      <a:gd name="T54" fmla="*/ 19 w 42"/>
                      <a:gd name="T55" fmla="*/ 12 h 17"/>
                      <a:gd name="T56" fmla="*/ 16 w 42"/>
                      <a:gd name="T57" fmla="*/ 12 h 17"/>
                      <a:gd name="T58" fmla="*/ 14 w 42"/>
                      <a:gd name="T59" fmla="*/ 11 h 17"/>
                      <a:gd name="T60" fmla="*/ 13 w 42"/>
                      <a:gd name="T61" fmla="*/ 11 h 17"/>
                      <a:gd name="T62" fmla="*/ 11 w 42"/>
                      <a:gd name="T63" fmla="*/ 10 h 17"/>
                      <a:gd name="T64" fmla="*/ 8 w 42"/>
                      <a:gd name="T65" fmla="*/ 9 h 17"/>
                      <a:gd name="T66" fmla="*/ 6 w 42"/>
                      <a:gd name="T67" fmla="*/ 8 h 17"/>
                      <a:gd name="T68" fmla="*/ 4 w 42"/>
                      <a:gd name="T69" fmla="*/ 7 h 17"/>
                      <a:gd name="T70" fmla="*/ 3 w 42"/>
                      <a:gd name="T71" fmla="*/ 6 h 17"/>
                      <a:gd name="T72" fmla="*/ 2 w 42"/>
                      <a:gd name="T73" fmla="*/ 4 h 17"/>
                      <a:gd name="T74" fmla="*/ 1 w 42"/>
                      <a:gd name="T75" fmla="*/ 3 h 17"/>
                      <a:gd name="T76" fmla="*/ 1 w 42"/>
                      <a:gd name="T77" fmla="*/ 1 h 17"/>
                      <a:gd name="T78" fmla="*/ 0 w 42"/>
                      <a:gd name="T79" fmla="*/ 0 h 17"/>
                      <a:gd name="T80" fmla="*/ 8 w 42"/>
                      <a:gd name="T81" fmla="*/ 14 h 17"/>
                      <a:gd name="T82" fmla="*/ 10 w 42"/>
                      <a:gd name="T83" fmla="*/ 14 h 17"/>
                      <a:gd name="T84" fmla="*/ 13 w 42"/>
                      <a:gd name="T85" fmla="*/ 16 h 17"/>
                      <a:gd name="T86" fmla="*/ 15 w 42"/>
                      <a:gd name="T87" fmla="*/ 16 h 17"/>
                      <a:gd name="T88" fmla="*/ 18 w 42"/>
                      <a:gd name="T89" fmla="*/ 16 h 17"/>
                      <a:gd name="T90" fmla="*/ 21 w 42"/>
                      <a:gd name="T91" fmla="*/ 17 h 17"/>
                      <a:gd name="T92" fmla="*/ 24 w 42"/>
                      <a:gd name="T93" fmla="*/ 16 h 17"/>
                      <a:gd name="T94" fmla="*/ 26 w 42"/>
                      <a:gd name="T95" fmla="*/ 16 h 17"/>
                      <a:gd name="T96" fmla="*/ 30 w 42"/>
                      <a:gd name="T97" fmla="*/ 16 h 17"/>
                      <a:gd name="T98" fmla="*/ 32 w 42"/>
                      <a:gd name="T99" fmla="*/ 15 h 17"/>
                      <a:gd name="T100" fmla="*/ 35 w 42"/>
                      <a:gd name="T101" fmla="*/ 14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42" h="17">
                        <a:moveTo>
                          <a:pt x="37" y="13"/>
                        </a:move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8" y="11"/>
                          <a:pt x="38" y="11"/>
                          <a:pt x="38" y="11"/>
                        </a:cubicBezTo>
                        <a:cubicBezTo>
                          <a:pt x="39" y="11"/>
                          <a:pt x="39" y="11"/>
                          <a:pt x="39" y="11"/>
                        </a:cubicBezTo>
                        <a:cubicBezTo>
                          <a:pt x="39" y="11"/>
                          <a:pt x="39" y="11"/>
                          <a:pt x="39" y="11"/>
                        </a:cubicBezTo>
                        <a:cubicBezTo>
                          <a:pt x="39" y="11"/>
                          <a:pt x="39" y="11"/>
                          <a:pt x="39" y="11"/>
                        </a:cubicBezTo>
                        <a:cubicBezTo>
                          <a:pt x="40" y="11"/>
                          <a:pt x="40" y="11"/>
                          <a:pt x="40" y="11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5"/>
                          <a:pt x="42" y="5"/>
                          <a:pt x="42" y="5"/>
                        </a:cubicBezTo>
                        <a:cubicBezTo>
                          <a:pt x="42" y="5"/>
                          <a:pt x="42" y="5"/>
                          <a:pt x="42" y="5"/>
                        </a:cubicBezTo>
                        <a:cubicBezTo>
                          <a:pt x="42" y="5"/>
                          <a:pt x="42" y="5"/>
                          <a:pt x="42" y="5"/>
                        </a:cubicBezTo>
                        <a:cubicBezTo>
                          <a:pt x="42" y="4"/>
                          <a:pt x="42" y="4"/>
                          <a:pt x="42" y="4"/>
                        </a:cubicBezTo>
                        <a:cubicBezTo>
                          <a:pt x="42" y="0"/>
                          <a:pt x="42" y="0"/>
                          <a:pt x="42" y="0"/>
                        </a:cubicBezTo>
                        <a:cubicBezTo>
                          <a:pt x="42" y="0"/>
                          <a:pt x="42" y="0"/>
                          <a:pt x="42" y="0"/>
                        </a:cubicBezTo>
                        <a:cubicBezTo>
                          <a:pt x="42" y="0"/>
                          <a:pt x="42" y="0"/>
                          <a:pt x="42" y="0"/>
                        </a:cubicBezTo>
                        <a:cubicBezTo>
                          <a:pt x="42" y="0"/>
                          <a:pt x="42" y="0"/>
                          <a:pt x="42" y="0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4" y="10"/>
                          <a:pt x="34" y="10"/>
                          <a:pt x="34" y="10"/>
                        </a:cubicBezTo>
                        <a:cubicBezTo>
                          <a:pt x="34" y="10"/>
                          <a:pt x="34" y="10"/>
                          <a:pt x="34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1"/>
                          <a:pt x="32" y="11"/>
                          <a:pt x="32" y="11"/>
                        </a:cubicBezTo>
                        <a:cubicBezTo>
                          <a:pt x="31" y="11"/>
                          <a:pt x="31" y="11"/>
                          <a:pt x="31" y="11"/>
                        </a:cubicBezTo>
                        <a:cubicBezTo>
                          <a:pt x="31" y="11"/>
                          <a:pt x="31" y="11"/>
                          <a:pt x="31" y="11"/>
                        </a:cubicBezTo>
                        <a:cubicBezTo>
                          <a:pt x="31" y="11"/>
                          <a:pt x="31" y="11"/>
                          <a:pt x="31" y="11"/>
                        </a:cubicBezTo>
                        <a:cubicBezTo>
                          <a:pt x="30" y="11"/>
                          <a:pt x="30" y="11"/>
                          <a:pt x="30" y="11"/>
                        </a:cubicBezTo>
                        <a:cubicBezTo>
                          <a:pt x="30" y="11"/>
                          <a:pt x="30" y="11"/>
                          <a:pt x="30" y="11"/>
                        </a:cubicBezTo>
                        <a:cubicBezTo>
                          <a:pt x="29" y="11"/>
                          <a:pt x="29" y="11"/>
                          <a:pt x="29" y="11"/>
                        </a:cubicBezTo>
                        <a:cubicBezTo>
                          <a:pt x="29" y="11"/>
                          <a:pt x="29" y="11"/>
                          <a:pt x="29" y="11"/>
                        </a:cubicBezTo>
                        <a:cubicBezTo>
                          <a:pt x="28" y="11"/>
                          <a:pt x="28" y="11"/>
                          <a:pt x="28" y="11"/>
                        </a:cubicBezTo>
                        <a:cubicBezTo>
                          <a:pt x="28" y="12"/>
                          <a:pt x="28" y="12"/>
                          <a:pt x="28" y="12"/>
                        </a:cubicBezTo>
                        <a:cubicBezTo>
                          <a:pt x="28" y="12"/>
                          <a:pt x="28" y="12"/>
                          <a:pt x="28" y="12"/>
                        </a:cubicBezTo>
                        <a:cubicBezTo>
                          <a:pt x="27" y="12"/>
                          <a:pt x="27" y="12"/>
                          <a:pt x="26" y="12"/>
                        </a:cubicBezTo>
                        <a:cubicBezTo>
                          <a:pt x="26" y="12"/>
                          <a:pt x="26" y="12"/>
                          <a:pt x="26" y="12"/>
                        </a:cubicBezTo>
                        <a:cubicBezTo>
                          <a:pt x="25" y="12"/>
                          <a:pt x="25" y="12"/>
                          <a:pt x="25" y="12"/>
                        </a:cubicBezTo>
                        <a:cubicBezTo>
                          <a:pt x="25" y="12"/>
                          <a:pt x="25" y="12"/>
                          <a:pt x="25" y="12"/>
                        </a:cubicBezTo>
                        <a:cubicBezTo>
                          <a:pt x="25" y="12"/>
                          <a:pt x="25" y="12"/>
                          <a:pt x="25" y="12"/>
                        </a:cubicBezTo>
                        <a:cubicBezTo>
                          <a:pt x="24" y="12"/>
                          <a:pt x="24" y="12"/>
                          <a:pt x="24" y="12"/>
                        </a:cubicBezTo>
                        <a:cubicBezTo>
                          <a:pt x="24" y="12"/>
                          <a:pt x="24" y="12"/>
                          <a:pt x="24" y="12"/>
                        </a:cubicBezTo>
                        <a:cubicBezTo>
                          <a:pt x="23" y="12"/>
                          <a:pt x="23" y="12"/>
                          <a:pt x="23" y="12"/>
                        </a:cubicBezTo>
                        <a:cubicBezTo>
                          <a:pt x="23" y="12"/>
                          <a:pt x="23" y="12"/>
                          <a:pt x="23" y="12"/>
                        </a:cubicBezTo>
                        <a:cubicBezTo>
                          <a:pt x="23" y="12"/>
                          <a:pt x="23" y="12"/>
                          <a:pt x="23" y="12"/>
                        </a:cubicBezTo>
                        <a:cubicBezTo>
                          <a:pt x="22" y="12"/>
                          <a:pt x="22" y="12"/>
                          <a:pt x="22" y="12"/>
                        </a:cubicBezTo>
                        <a:cubicBezTo>
                          <a:pt x="22" y="12"/>
                          <a:pt x="22" y="12"/>
                          <a:pt x="22" y="12"/>
                        </a:cubicBezTo>
                        <a:cubicBezTo>
                          <a:pt x="21" y="12"/>
                          <a:pt x="21" y="12"/>
                          <a:pt x="21" y="12"/>
                        </a:cubicBezTo>
                        <a:cubicBezTo>
                          <a:pt x="21" y="12"/>
                          <a:pt x="21" y="12"/>
                          <a:pt x="21" y="12"/>
                        </a:cubicBezTo>
                        <a:cubicBezTo>
                          <a:pt x="21" y="12"/>
                          <a:pt x="21" y="12"/>
                          <a:pt x="21" y="12"/>
                        </a:cubicBezTo>
                        <a:cubicBezTo>
                          <a:pt x="21" y="12"/>
                          <a:pt x="21" y="12"/>
                          <a:pt x="21" y="12"/>
                        </a:cubicBezTo>
                        <a:cubicBezTo>
                          <a:pt x="20" y="12"/>
                          <a:pt x="20" y="12"/>
                          <a:pt x="20" y="12"/>
                        </a:cubicBezTo>
                        <a:cubicBezTo>
                          <a:pt x="20" y="12"/>
                          <a:pt x="20" y="12"/>
                          <a:pt x="20" y="12"/>
                        </a:cubicBezTo>
                        <a:cubicBezTo>
                          <a:pt x="19" y="12"/>
                          <a:pt x="19" y="12"/>
                          <a:pt x="19" y="12"/>
                        </a:cubicBezTo>
                        <a:cubicBezTo>
                          <a:pt x="19" y="12"/>
                          <a:pt x="19" y="12"/>
                          <a:pt x="19" y="12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7" y="12"/>
                          <a:pt x="17" y="12"/>
                          <a:pt x="17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5" y="12"/>
                          <a:pt x="15" y="12"/>
                          <a:pt x="15" y="12"/>
                        </a:cubicBezTo>
                        <a:cubicBezTo>
                          <a:pt x="15" y="12"/>
                          <a:pt x="15" y="12"/>
                          <a:pt x="15" y="12"/>
                        </a:cubicBezTo>
                        <a:cubicBezTo>
                          <a:pt x="14" y="11"/>
                          <a:pt x="14" y="11"/>
                          <a:pt x="14" y="11"/>
                        </a:cubicBezTo>
                        <a:cubicBezTo>
                          <a:pt x="14" y="11"/>
                          <a:pt x="14" y="11"/>
                          <a:pt x="14" y="11"/>
                        </a:cubicBezTo>
                        <a:cubicBezTo>
                          <a:pt x="14" y="11"/>
                          <a:pt x="14" y="11"/>
                          <a:pt x="14" y="11"/>
                        </a:cubicBezTo>
                        <a:cubicBezTo>
                          <a:pt x="14" y="11"/>
                          <a:pt x="14" y="11"/>
                          <a:pt x="14" y="11"/>
                        </a:cubicBezTo>
                        <a:cubicBezTo>
                          <a:pt x="13" y="11"/>
                          <a:pt x="13" y="11"/>
                          <a:pt x="13" y="11"/>
                        </a:cubicBezTo>
                        <a:cubicBezTo>
                          <a:pt x="13" y="11"/>
                          <a:pt x="13" y="11"/>
                          <a:pt x="13" y="11"/>
                        </a:cubicBezTo>
                        <a:cubicBezTo>
                          <a:pt x="12" y="11"/>
                          <a:pt x="12" y="11"/>
                          <a:pt x="12" y="11"/>
                        </a:cubicBezTo>
                        <a:cubicBezTo>
                          <a:pt x="12" y="11"/>
                          <a:pt x="12" y="11"/>
                          <a:pt x="12" y="11"/>
                        </a:cubicBezTo>
                        <a:cubicBezTo>
                          <a:pt x="12" y="11"/>
                          <a:pt x="12" y="11"/>
                          <a:pt x="12" y="11"/>
                        </a:cubicBezTo>
                        <a:cubicBezTo>
                          <a:pt x="11" y="10"/>
                          <a:pt x="11" y="10"/>
                          <a:pt x="11" y="10"/>
                        </a:cubicBezTo>
                        <a:cubicBezTo>
                          <a:pt x="11" y="10"/>
                          <a:pt x="11" y="10"/>
                          <a:pt x="11" y="10"/>
                        </a:cubicBezTo>
                        <a:cubicBezTo>
                          <a:pt x="10" y="10"/>
                          <a:pt x="10" y="10"/>
                          <a:pt x="10" y="10"/>
                        </a:cubicBezTo>
                        <a:cubicBezTo>
                          <a:pt x="10" y="10"/>
                          <a:pt x="10" y="10"/>
                          <a:pt x="10" y="10"/>
                        </a:cubicBezTo>
                        <a:cubicBezTo>
                          <a:pt x="9" y="10"/>
                          <a:pt x="9" y="10"/>
                          <a:pt x="9" y="10"/>
                        </a:cubicBezTo>
                        <a:cubicBezTo>
                          <a:pt x="9" y="10"/>
                          <a:pt x="9" y="10"/>
                          <a:pt x="9" y="10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6" y="8"/>
                          <a:pt x="6" y="8"/>
                          <a:pt x="6" y="8"/>
                        </a:cubicBezTo>
                        <a:cubicBezTo>
                          <a:pt x="6" y="8"/>
                          <a:pt x="6" y="8"/>
                          <a:pt x="6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4" y="7"/>
                          <a:pt x="4" y="7"/>
                          <a:pt x="4" y="7"/>
                        </a:cubicBezTo>
                        <a:cubicBezTo>
                          <a:pt x="4" y="7"/>
                          <a:pt x="4" y="7"/>
                          <a:pt x="4" y="7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7"/>
                          <a:pt x="2" y="11"/>
                          <a:pt x="7" y="13"/>
                        </a:cubicBezTo>
                        <a:cubicBezTo>
                          <a:pt x="7" y="13"/>
                          <a:pt x="7" y="13"/>
                          <a:pt x="7" y="13"/>
                        </a:cubicBezTo>
                        <a:cubicBezTo>
                          <a:pt x="8" y="14"/>
                          <a:pt x="8" y="14"/>
                          <a:pt x="8" y="14"/>
                        </a:cubicBezTo>
                        <a:cubicBezTo>
                          <a:pt x="8" y="14"/>
                          <a:pt x="8" y="14"/>
                          <a:pt x="8" y="14"/>
                        </a:cubicBezTo>
                        <a:cubicBezTo>
                          <a:pt x="8" y="14"/>
                          <a:pt x="8" y="14"/>
                          <a:pt x="8" y="14"/>
                        </a:cubicBezTo>
                        <a:cubicBezTo>
                          <a:pt x="9" y="14"/>
                          <a:pt x="9" y="14"/>
                          <a:pt x="9" y="14"/>
                        </a:cubicBezTo>
                        <a:cubicBezTo>
                          <a:pt x="9" y="14"/>
                          <a:pt x="9" y="14"/>
                          <a:pt x="9" y="14"/>
                        </a:cubicBezTo>
                        <a:cubicBezTo>
                          <a:pt x="10" y="14"/>
                          <a:pt x="10" y="14"/>
                          <a:pt x="10" y="14"/>
                        </a:cubicBezTo>
                        <a:cubicBezTo>
                          <a:pt x="10" y="15"/>
                          <a:pt x="10" y="15"/>
                          <a:pt x="11" y="15"/>
                        </a:cubicBezTo>
                        <a:cubicBezTo>
                          <a:pt x="11" y="15"/>
                          <a:pt x="11" y="15"/>
                          <a:pt x="11" y="15"/>
                        </a:cubicBezTo>
                        <a:cubicBezTo>
                          <a:pt x="12" y="15"/>
                          <a:pt x="12" y="15"/>
                          <a:pt x="12" y="15"/>
                        </a:cubicBezTo>
                        <a:cubicBezTo>
                          <a:pt x="12" y="15"/>
                          <a:pt x="12" y="15"/>
                          <a:pt x="12" y="15"/>
                        </a:cubicBezTo>
                        <a:cubicBezTo>
                          <a:pt x="13" y="16"/>
                          <a:pt x="13" y="16"/>
                          <a:pt x="13" y="16"/>
                        </a:cubicBezTo>
                        <a:cubicBezTo>
                          <a:pt x="13" y="16"/>
                          <a:pt x="13" y="16"/>
                          <a:pt x="13" y="16"/>
                        </a:cubicBezTo>
                        <a:cubicBezTo>
                          <a:pt x="14" y="16"/>
                          <a:pt x="14" y="16"/>
                          <a:pt x="14" y="16"/>
                        </a:cubicBezTo>
                        <a:cubicBezTo>
                          <a:pt x="14" y="16"/>
                          <a:pt x="14" y="16"/>
                          <a:pt x="14" y="16"/>
                        </a:cubicBezTo>
                        <a:cubicBezTo>
                          <a:pt x="15" y="16"/>
                          <a:pt x="15" y="16"/>
                          <a:pt x="15" y="16"/>
                        </a:cubicBezTo>
                        <a:cubicBezTo>
                          <a:pt x="15" y="16"/>
                          <a:pt x="15" y="16"/>
                          <a:pt x="15" y="16"/>
                        </a:cubicBezTo>
                        <a:cubicBezTo>
                          <a:pt x="16" y="16"/>
                          <a:pt x="16" y="16"/>
                          <a:pt x="16" y="16"/>
                        </a:cubicBezTo>
                        <a:cubicBezTo>
                          <a:pt x="16" y="16"/>
                          <a:pt x="16" y="16"/>
                          <a:pt x="16" y="16"/>
                        </a:cubicBezTo>
                        <a:cubicBezTo>
                          <a:pt x="17" y="16"/>
                          <a:pt x="17" y="16"/>
                          <a:pt x="17" y="16"/>
                        </a:cubicBezTo>
                        <a:cubicBezTo>
                          <a:pt x="18" y="16"/>
                          <a:pt x="18" y="16"/>
                          <a:pt x="18" y="16"/>
                        </a:cubicBezTo>
                        <a:cubicBezTo>
                          <a:pt x="18" y="16"/>
                          <a:pt x="18" y="16"/>
                          <a:pt x="18" y="16"/>
                        </a:cubicBezTo>
                        <a:cubicBezTo>
                          <a:pt x="19" y="16"/>
                          <a:pt x="19" y="16"/>
                          <a:pt x="19" y="16"/>
                        </a:cubicBezTo>
                        <a:cubicBezTo>
                          <a:pt x="19" y="17"/>
                          <a:pt x="19" y="17"/>
                          <a:pt x="19" y="17"/>
                        </a:cubicBezTo>
                        <a:cubicBezTo>
                          <a:pt x="20" y="17"/>
                          <a:pt x="20" y="17"/>
                          <a:pt x="20" y="17"/>
                        </a:cubicBezTo>
                        <a:cubicBezTo>
                          <a:pt x="21" y="17"/>
                          <a:pt x="21" y="17"/>
                          <a:pt x="21" y="17"/>
                        </a:cubicBezTo>
                        <a:cubicBezTo>
                          <a:pt x="21" y="17"/>
                          <a:pt x="21" y="17"/>
                          <a:pt x="21" y="17"/>
                        </a:cubicBezTo>
                        <a:cubicBezTo>
                          <a:pt x="22" y="17"/>
                          <a:pt x="22" y="17"/>
                          <a:pt x="22" y="17"/>
                        </a:cubicBezTo>
                        <a:cubicBezTo>
                          <a:pt x="22" y="17"/>
                          <a:pt x="22" y="17"/>
                          <a:pt x="22" y="17"/>
                        </a:cubicBezTo>
                        <a:cubicBezTo>
                          <a:pt x="23" y="17"/>
                          <a:pt x="23" y="17"/>
                          <a:pt x="23" y="17"/>
                        </a:cubicBezTo>
                        <a:cubicBezTo>
                          <a:pt x="23" y="17"/>
                          <a:pt x="23" y="17"/>
                          <a:pt x="23" y="17"/>
                        </a:cubicBezTo>
                        <a:cubicBezTo>
                          <a:pt x="24" y="16"/>
                          <a:pt x="24" y="16"/>
                          <a:pt x="24" y="16"/>
                        </a:cubicBezTo>
                        <a:cubicBezTo>
                          <a:pt x="24" y="16"/>
                          <a:pt x="24" y="16"/>
                          <a:pt x="24" y="16"/>
                        </a:cubicBezTo>
                        <a:cubicBezTo>
                          <a:pt x="25" y="16"/>
                          <a:pt x="25" y="16"/>
                          <a:pt x="25" y="16"/>
                        </a:cubicBezTo>
                        <a:cubicBezTo>
                          <a:pt x="25" y="16"/>
                          <a:pt x="25" y="16"/>
                          <a:pt x="25" y="16"/>
                        </a:cubicBezTo>
                        <a:cubicBezTo>
                          <a:pt x="26" y="16"/>
                          <a:pt x="26" y="16"/>
                          <a:pt x="26" y="16"/>
                        </a:cubicBezTo>
                        <a:cubicBezTo>
                          <a:pt x="26" y="16"/>
                          <a:pt x="26" y="16"/>
                          <a:pt x="26" y="16"/>
                        </a:cubicBezTo>
                        <a:cubicBezTo>
                          <a:pt x="27" y="16"/>
                          <a:pt x="27" y="16"/>
                          <a:pt x="28" y="16"/>
                        </a:cubicBezTo>
                        <a:cubicBezTo>
                          <a:pt x="28" y="16"/>
                          <a:pt x="28" y="16"/>
                          <a:pt x="28" y="16"/>
                        </a:cubicBezTo>
                        <a:cubicBezTo>
                          <a:pt x="29" y="16"/>
                          <a:pt x="29" y="16"/>
                          <a:pt x="29" y="16"/>
                        </a:cubicBezTo>
                        <a:cubicBezTo>
                          <a:pt x="29" y="16"/>
                          <a:pt x="29" y="16"/>
                          <a:pt x="29" y="16"/>
                        </a:cubicBezTo>
                        <a:cubicBezTo>
                          <a:pt x="30" y="16"/>
                          <a:pt x="30" y="16"/>
                          <a:pt x="30" y="16"/>
                        </a:cubicBezTo>
                        <a:cubicBezTo>
                          <a:pt x="30" y="16"/>
                          <a:pt x="30" y="16"/>
                          <a:pt x="30" y="16"/>
                        </a:cubicBezTo>
                        <a:cubicBezTo>
                          <a:pt x="31" y="15"/>
                          <a:pt x="31" y="15"/>
                          <a:pt x="31" y="15"/>
                        </a:cubicBezTo>
                        <a:cubicBezTo>
                          <a:pt x="31" y="15"/>
                          <a:pt x="31" y="15"/>
                          <a:pt x="31" y="15"/>
                        </a:cubicBezTo>
                        <a:cubicBezTo>
                          <a:pt x="31" y="15"/>
                          <a:pt x="31" y="15"/>
                          <a:pt x="31" y="15"/>
                        </a:cubicBezTo>
                        <a:cubicBezTo>
                          <a:pt x="32" y="15"/>
                          <a:pt x="32" y="15"/>
                          <a:pt x="32" y="15"/>
                        </a:cubicBezTo>
                        <a:cubicBezTo>
                          <a:pt x="33" y="15"/>
                          <a:pt x="33" y="15"/>
                          <a:pt x="33" y="15"/>
                        </a:cubicBezTo>
                        <a:cubicBezTo>
                          <a:pt x="33" y="15"/>
                          <a:pt x="33" y="15"/>
                          <a:pt x="33" y="15"/>
                        </a:cubicBezTo>
                        <a:cubicBezTo>
                          <a:pt x="34" y="14"/>
                          <a:pt x="34" y="14"/>
                          <a:pt x="34" y="14"/>
                        </a:cubicBezTo>
                        <a:cubicBezTo>
                          <a:pt x="34" y="14"/>
                          <a:pt x="34" y="14"/>
                          <a:pt x="34" y="14"/>
                        </a:cubicBezTo>
                        <a:cubicBezTo>
                          <a:pt x="35" y="14"/>
                          <a:pt x="35" y="14"/>
                          <a:pt x="35" y="14"/>
                        </a:cubicBezTo>
                        <a:cubicBezTo>
                          <a:pt x="35" y="14"/>
                          <a:pt x="35" y="14"/>
                          <a:pt x="35" y="14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lnTo>
                          <a:pt x="37" y="13"/>
                        </a:lnTo>
                        <a:close/>
                      </a:path>
                    </a:pathLst>
                  </a:custGeom>
                  <a:solidFill>
                    <a:srgbClr val="FCC41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00" name="Rectangle 4763">
                    <a:extLst>
                      <a:ext uri="{FF2B5EF4-FFF2-40B4-BE49-F238E27FC236}">
                        <a16:creationId xmlns:a16="http://schemas.microsoft.com/office/drawing/2014/main" id="{839B2B41-C73E-40EC-82D4-FE5D7FF935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4" y="3447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01" name="Freeform 4764">
                    <a:extLst>
                      <a:ext uri="{FF2B5EF4-FFF2-40B4-BE49-F238E27FC236}">
                        <a16:creationId xmlns:a16="http://schemas.microsoft.com/office/drawing/2014/main" id="{3E095FFB-1A75-4149-8924-3089E48D98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7" y="3445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02" name="Rectangle 4765">
                    <a:extLst>
                      <a:ext uri="{FF2B5EF4-FFF2-40B4-BE49-F238E27FC236}">
                        <a16:creationId xmlns:a16="http://schemas.microsoft.com/office/drawing/2014/main" id="{43FDDF4D-5BB9-4E65-A255-020032BAA81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7" y="3444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03" name="Rectangle 4766">
                    <a:extLst>
                      <a:ext uri="{FF2B5EF4-FFF2-40B4-BE49-F238E27FC236}">
                        <a16:creationId xmlns:a16="http://schemas.microsoft.com/office/drawing/2014/main" id="{CF6AF50E-7D85-45DB-A5DD-683A7888A1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9" y="3444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04" name="Rectangle 4767">
                    <a:extLst>
                      <a:ext uri="{FF2B5EF4-FFF2-40B4-BE49-F238E27FC236}">
                        <a16:creationId xmlns:a16="http://schemas.microsoft.com/office/drawing/2014/main" id="{8C32A1E9-D095-4E2F-B2DA-70F7A8AA34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4" y="3448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05" name="Rectangle 4768">
                    <a:extLst>
                      <a:ext uri="{FF2B5EF4-FFF2-40B4-BE49-F238E27FC236}">
                        <a16:creationId xmlns:a16="http://schemas.microsoft.com/office/drawing/2014/main" id="{200555E2-5F40-4B7E-8AAD-AAB192834B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2" y="3442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06" name="Freeform 4769">
                    <a:extLst>
                      <a:ext uri="{FF2B5EF4-FFF2-40B4-BE49-F238E27FC236}">
                        <a16:creationId xmlns:a16="http://schemas.microsoft.com/office/drawing/2014/main" id="{FBC92F38-AC9C-475F-B882-1AF78E8201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1" y="3442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2 h 2"/>
                      <a:gd name="T3" fmla="*/ 0 h 2"/>
                      <a:gd name="T4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07" name="Rectangle 4770">
                    <a:extLst>
                      <a:ext uri="{FF2B5EF4-FFF2-40B4-BE49-F238E27FC236}">
                        <a16:creationId xmlns:a16="http://schemas.microsoft.com/office/drawing/2014/main" id="{1BD1413E-B222-4A73-9C78-F0DCE58A16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4" y="3442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08" name="Freeform 4771">
                    <a:extLst>
                      <a:ext uri="{FF2B5EF4-FFF2-40B4-BE49-F238E27FC236}">
                        <a16:creationId xmlns:a16="http://schemas.microsoft.com/office/drawing/2014/main" id="{6E1DC4FA-98BD-470C-990C-C01EA66BF8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2" y="3442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09" name="Rectangle 4772">
                    <a:extLst>
                      <a:ext uri="{FF2B5EF4-FFF2-40B4-BE49-F238E27FC236}">
                        <a16:creationId xmlns:a16="http://schemas.microsoft.com/office/drawing/2014/main" id="{5FE4E254-5148-480D-AF0E-D5FE5632D8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4" y="3448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10" name="Rectangle 4773">
                    <a:extLst>
                      <a:ext uri="{FF2B5EF4-FFF2-40B4-BE49-F238E27FC236}">
                        <a16:creationId xmlns:a16="http://schemas.microsoft.com/office/drawing/2014/main" id="{B4BF64B3-7737-4A89-A61C-DE3681D502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6" y="3447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11" name="Rectangle 4774">
                    <a:extLst>
                      <a:ext uri="{FF2B5EF4-FFF2-40B4-BE49-F238E27FC236}">
                        <a16:creationId xmlns:a16="http://schemas.microsoft.com/office/drawing/2014/main" id="{1BFAD9FB-97E0-4637-9591-DA0481D0FB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3" y="3450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12" name="Rectangle 4775">
                    <a:extLst>
                      <a:ext uri="{FF2B5EF4-FFF2-40B4-BE49-F238E27FC236}">
                        <a16:creationId xmlns:a16="http://schemas.microsoft.com/office/drawing/2014/main" id="{9BE58B3E-2290-44E1-91C6-497DD6691C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7" y="3445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13" name="Rectangle 4776">
                    <a:extLst>
                      <a:ext uri="{FF2B5EF4-FFF2-40B4-BE49-F238E27FC236}">
                        <a16:creationId xmlns:a16="http://schemas.microsoft.com/office/drawing/2014/main" id="{8570A5E4-DE19-4DBF-AC1E-617237B975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6" y="3447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14" name="Freeform 4777">
                    <a:extLst>
                      <a:ext uri="{FF2B5EF4-FFF2-40B4-BE49-F238E27FC236}">
                        <a16:creationId xmlns:a16="http://schemas.microsoft.com/office/drawing/2014/main" id="{77DFC306-ECF5-4C77-8CD3-BA13AFF606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4" y="3450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15" name="Rectangle 4778">
                    <a:extLst>
                      <a:ext uri="{FF2B5EF4-FFF2-40B4-BE49-F238E27FC236}">
                        <a16:creationId xmlns:a16="http://schemas.microsoft.com/office/drawing/2014/main" id="{5B9E53D0-D956-49C1-A0BB-2B658A7025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7" y="3440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16" name="Rectangle 4779">
                    <a:extLst>
                      <a:ext uri="{FF2B5EF4-FFF2-40B4-BE49-F238E27FC236}">
                        <a16:creationId xmlns:a16="http://schemas.microsoft.com/office/drawing/2014/main" id="{C8A8FCB7-83E7-40AC-A99F-B9EC65FF49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5" y="3440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17" name="Rectangle 4780">
                    <a:extLst>
                      <a:ext uri="{FF2B5EF4-FFF2-40B4-BE49-F238E27FC236}">
                        <a16:creationId xmlns:a16="http://schemas.microsoft.com/office/drawing/2014/main" id="{87F3C741-C35E-42A4-914F-ED00166610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4" y="3440"/>
                    <a:ext cx="1" cy="2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18" name="Freeform 4781">
                    <a:extLst>
                      <a:ext uri="{FF2B5EF4-FFF2-40B4-BE49-F238E27FC236}">
                        <a16:creationId xmlns:a16="http://schemas.microsoft.com/office/drawing/2014/main" id="{CE9E155C-22EA-4464-A193-2AC0B49710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0" y="3439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2 w 2"/>
                      <a:gd name="T3" fmla="*/ 1 h 1"/>
                      <a:gd name="T4" fmla="*/ 0 w 2"/>
                      <a:gd name="T5" fmla="*/ 0 h 1"/>
                      <a:gd name="T6" fmla="*/ 2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lnTo>
                          <a:pt x="2" y="1"/>
                        </a:lnTo>
                        <a:lnTo>
                          <a:pt x="0" y="0"/>
                        </a:ln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19" name="Rectangle 4782">
                    <a:extLst>
                      <a:ext uri="{FF2B5EF4-FFF2-40B4-BE49-F238E27FC236}">
                        <a16:creationId xmlns:a16="http://schemas.microsoft.com/office/drawing/2014/main" id="{A4C39305-E668-4182-9B77-2FAA47C3A1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7" y="3440"/>
                    <a:ext cx="1" cy="1"/>
                  </a:xfrm>
                  <a:prstGeom prst="rect">
                    <a:avLst/>
                  </a:pr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20" name="Rectangle 4783">
                    <a:extLst>
                      <a:ext uri="{FF2B5EF4-FFF2-40B4-BE49-F238E27FC236}">
                        <a16:creationId xmlns:a16="http://schemas.microsoft.com/office/drawing/2014/main" id="{9BD0D1AF-FAC8-46FA-AAE1-2122F29012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8" y="3440"/>
                    <a:ext cx="1" cy="1"/>
                  </a:xfrm>
                  <a:prstGeom prst="rect">
                    <a:avLst/>
                  </a:pr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21" name="Rectangle 4784">
                    <a:extLst>
                      <a:ext uri="{FF2B5EF4-FFF2-40B4-BE49-F238E27FC236}">
                        <a16:creationId xmlns:a16="http://schemas.microsoft.com/office/drawing/2014/main" id="{529CC579-1CAA-4E47-AFEF-3A5CCEABC2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0" y="3439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22" name="Rectangle 4785">
                    <a:extLst>
                      <a:ext uri="{FF2B5EF4-FFF2-40B4-BE49-F238E27FC236}">
                        <a16:creationId xmlns:a16="http://schemas.microsoft.com/office/drawing/2014/main" id="{A0EDE8A0-05BD-467C-B8F3-8E683572FF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0" y="3439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23" name="Rectangle 4786">
                    <a:extLst>
                      <a:ext uri="{FF2B5EF4-FFF2-40B4-BE49-F238E27FC236}">
                        <a16:creationId xmlns:a16="http://schemas.microsoft.com/office/drawing/2014/main" id="{E7ADA9F5-EA31-4D41-8D63-52B2877B0DF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1" y="3439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24" name="Rectangle 4787">
                    <a:extLst>
                      <a:ext uri="{FF2B5EF4-FFF2-40B4-BE49-F238E27FC236}">
                        <a16:creationId xmlns:a16="http://schemas.microsoft.com/office/drawing/2014/main" id="{D570CF4D-2C57-43AC-AFC7-8D363581F7F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1" y="3439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25" name="Rectangle 4788">
                    <a:extLst>
                      <a:ext uri="{FF2B5EF4-FFF2-40B4-BE49-F238E27FC236}">
                        <a16:creationId xmlns:a16="http://schemas.microsoft.com/office/drawing/2014/main" id="{D88DFA41-C1AF-4E0F-9B8C-1CE16C2322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3" y="3439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26" name="Rectangle 4789">
                    <a:extLst>
                      <a:ext uri="{FF2B5EF4-FFF2-40B4-BE49-F238E27FC236}">
                        <a16:creationId xmlns:a16="http://schemas.microsoft.com/office/drawing/2014/main" id="{74EDE489-17F5-4D23-B92D-5BFE266081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5" y="3439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27" name="Rectangle 4790">
                    <a:extLst>
                      <a:ext uri="{FF2B5EF4-FFF2-40B4-BE49-F238E27FC236}">
                        <a16:creationId xmlns:a16="http://schemas.microsoft.com/office/drawing/2014/main" id="{AD36098F-E8C1-47B1-B1CB-AAC53B6269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6" y="3439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28" name="Rectangle 4791">
                    <a:extLst>
                      <a:ext uri="{FF2B5EF4-FFF2-40B4-BE49-F238E27FC236}">
                        <a16:creationId xmlns:a16="http://schemas.microsoft.com/office/drawing/2014/main" id="{7180F5CA-2D30-4B56-9FC0-CF426C5D6E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6" y="3439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29" name="Rectangle 4792">
                    <a:extLst>
                      <a:ext uri="{FF2B5EF4-FFF2-40B4-BE49-F238E27FC236}">
                        <a16:creationId xmlns:a16="http://schemas.microsoft.com/office/drawing/2014/main" id="{F11327C5-F195-4E62-9CCC-21D2291FCDF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5" y="3439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30" name="Rectangle 4793">
                    <a:extLst>
                      <a:ext uri="{FF2B5EF4-FFF2-40B4-BE49-F238E27FC236}">
                        <a16:creationId xmlns:a16="http://schemas.microsoft.com/office/drawing/2014/main" id="{972338D5-E451-4F29-949F-2FA5127272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8" y="3439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31" name="Rectangle 4794">
                    <a:extLst>
                      <a:ext uri="{FF2B5EF4-FFF2-40B4-BE49-F238E27FC236}">
                        <a16:creationId xmlns:a16="http://schemas.microsoft.com/office/drawing/2014/main" id="{563B6C23-E571-448D-9267-E9B2A95342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9" y="3439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32" name="Rectangle 4795">
                    <a:extLst>
                      <a:ext uri="{FF2B5EF4-FFF2-40B4-BE49-F238E27FC236}">
                        <a16:creationId xmlns:a16="http://schemas.microsoft.com/office/drawing/2014/main" id="{857E69F7-6AB5-454A-8B5A-7460E85000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8" y="3439"/>
                    <a:ext cx="2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33" name="Freeform 4796">
                    <a:extLst>
                      <a:ext uri="{FF2B5EF4-FFF2-40B4-BE49-F238E27FC236}">
                        <a16:creationId xmlns:a16="http://schemas.microsoft.com/office/drawing/2014/main" id="{C931687C-9F2A-4783-9A75-E9F22C03EF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2" y="3439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34" name="Rectangle 4797">
                    <a:extLst>
                      <a:ext uri="{FF2B5EF4-FFF2-40B4-BE49-F238E27FC236}">
                        <a16:creationId xmlns:a16="http://schemas.microsoft.com/office/drawing/2014/main" id="{69FA30F1-1BA8-4504-87A8-228C4DDCF8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9" y="3439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35" name="Rectangle 4798">
                    <a:extLst>
                      <a:ext uri="{FF2B5EF4-FFF2-40B4-BE49-F238E27FC236}">
                        <a16:creationId xmlns:a16="http://schemas.microsoft.com/office/drawing/2014/main" id="{084DBA84-3D53-4D74-8940-5386F6DAE2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1" y="3439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36" name="Rectangle 4799">
                    <a:extLst>
                      <a:ext uri="{FF2B5EF4-FFF2-40B4-BE49-F238E27FC236}">
                        <a16:creationId xmlns:a16="http://schemas.microsoft.com/office/drawing/2014/main" id="{6AAC68AF-4263-4C11-921D-37A6100E8D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5" y="3439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37" name="Rectangle 4800">
                    <a:extLst>
                      <a:ext uri="{FF2B5EF4-FFF2-40B4-BE49-F238E27FC236}">
                        <a16:creationId xmlns:a16="http://schemas.microsoft.com/office/drawing/2014/main" id="{F6A51BFD-8128-4712-8822-8B3E222BBF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4" y="3439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38" name="Rectangle 4801">
                    <a:extLst>
                      <a:ext uri="{FF2B5EF4-FFF2-40B4-BE49-F238E27FC236}">
                        <a16:creationId xmlns:a16="http://schemas.microsoft.com/office/drawing/2014/main" id="{2514839D-DD39-495F-873C-F07A346C36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2" y="3439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39" name="Rectangle 4802">
                    <a:extLst>
                      <a:ext uri="{FF2B5EF4-FFF2-40B4-BE49-F238E27FC236}">
                        <a16:creationId xmlns:a16="http://schemas.microsoft.com/office/drawing/2014/main" id="{DA50C83D-360F-4F1B-AE8A-8E1B1E8C81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7" y="3440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40" name="Freeform 4803">
                    <a:extLst>
                      <a:ext uri="{FF2B5EF4-FFF2-40B4-BE49-F238E27FC236}">
                        <a16:creationId xmlns:a16="http://schemas.microsoft.com/office/drawing/2014/main" id="{079A4E54-12A9-4A25-9810-1C66280986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7" y="3439"/>
                    <a:ext cx="2" cy="1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2 w 2"/>
                      <a:gd name="T3" fmla="*/ 0 h 1"/>
                      <a:gd name="T4" fmla="*/ 0 w 2"/>
                      <a:gd name="T5" fmla="*/ 1 h 1"/>
                      <a:gd name="T6" fmla="*/ 2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41" name="Rectangle 4804">
                    <a:extLst>
                      <a:ext uri="{FF2B5EF4-FFF2-40B4-BE49-F238E27FC236}">
                        <a16:creationId xmlns:a16="http://schemas.microsoft.com/office/drawing/2014/main" id="{AF200D6E-6C66-4830-AAA0-485A77D57B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9" y="3440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42" name="Rectangle 4805">
                    <a:extLst>
                      <a:ext uri="{FF2B5EF4-FFF2-40B4-BE49-F238E27FC236}">
                        <a16:creationId xmlns:a16="http://schemas.microsoft.com/office/drawing/2014/main" id="{900E1A2F-6813-423E-840F-6C716BA9FF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0" y="3440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43" name="Rectangle 4806">
                    <a:extLst>
                      <a:ext uri="{FF2B5EF4-FFF2-40B4-BE49-F238E27FC236}">
                        <a16:creationId xmlns:a16="http://schemas.microsoft.com/office/drawing/2014/main" id="{6B89B308-D5FB-4141-B63E-E58BD52B48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5" y="3439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44" name="Freeform 4807">
                    <a:extLst>
                      <a:ext uri="{FF2B5EF4-FFF2-40B4-BE49-F238E27FC236}">
                        <a16:creationId xmlns:a16="http://schemas.microsoft.com/office/drawing/2014/main" id="{4F3868E9-1E90-4B98-88CD-5833A0FC4E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5" y="3442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45" name="Rectangle 4808">
                    <a:extLst>
                      <a:ext uri="{FF2B5EF4-FFF2-40B4-BE49-F238E27FC236}">
                        <a16:creationId xmlns:a16="http://schemas.microsoft.com/office/drawing/2014/main" id="{7A636A4F-DF27-4831-95FF-08DBE88D05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2" y="3440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46" name="Rectangle 4809">
                    <a:extLst>
                      <a:ext uri="{FF2B5EF4-FFF2-40B4-BE49-F238E27FC236}">
                        <a16:creationId xmlns:a16="http://schemas.microsoft.com/office/drawing/2014/main" id="{A179F894-F1A9-49AC-991D-BA09D4BC708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0" y="3440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47" name="Rectangle 4810">
                    <a:extLst>
                      <a:ext uri="{FF2B5EF4-FFF2-40B4-BE49-F238E27FC236}">
                        <a16:creationId xmlns:a16="http://schemas.microsoft.com/office/drawing/2014/main" id="{29B8E9F6-B21D-4308-A777-6F9DD95C01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5" y="3444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48" name="Freeform 4811">
                    <a:extLst>
                      <a:ext uri="{FF2B5EF4-FFF2-40B4-BE49-F238E27FC236}">
                        <a16:creationId xmlns:a16="http://schemas.microsoft.com/office/drawing/2014/main" id="{C5CCBC41-D978-4781-8382-93539712B4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3" y="3442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49" name="Freeform 4812">
                    <a:extLst>
                      <a:ext uri="{FF2B5EF4-FFF2-40B4-BE49-F238E27FC236}">
                        <a16:creationId xmlns:a16="http://schemas.microsoft.com/office/drawing/2014/main" id="{E6C7BE46-8AFB-46A8-9A55-1B1E4D24A8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8" y="3444"/>
                    <a:ext cx="2" cy="1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2 w 2"/>
                      <a:gd name="T3" fmla="*/ 0 h 1"/>
                      <a:gd name="T4" fmla="*/ 0 w 2"/>
                      <a:gd name="T5" fmla="*/ 1 h 1"/>
                      <a:gd name="T6" fmla="*/ 2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50" name="Freeform 4813">
                    <a:extLst>
                      <a:ext uri="{FF2B5EF4-FFF2-40B4-BE49-F238E27FC236}">
                        <a16:creationId xmlns:a16="http://schemas.microsoft.com/office/drawing/2014/main" id="{EC428029-F776-4C11-A2B9-0A83667C6F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6" y="3444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51" name="Rectangle 4814">
                    <a:extLst>
                      <a:ext uri="{FF2B5EF4-FFF2-40B4-BE49-F238E27FC236}">
                        <a16:creationId xmlns:a16="http://schemas.microsoft.com/office/drawing/2014/main" id="{55DE817A-C253-4B9E-BBDB-2576D0AE8E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6" y="3444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52" name="Rectangle 4815">
                    <a:extLst>
                      <a:ext uri="{FF2B5EF4-FFF2-40B4-BE49-F238E27FC236}">
                        <a16:creationId xmlns:a16="http://schemas.microsoft.com/office/drawing/2014/main" id="{FCAF6F1E-F90B-49C5-AA44-6662C3E823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8" y="3445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53" name="Rectangle 4816">
                    <a:extLst>
                      <a:ext uri="{FF2B5EF4-FFF2-40B4-BE49-F238E27FC236}">
                        <a16:creationId xmlns:a16="http://schemas.microsoft.com/office/drawing/2014/main" id="{B9ACC38C-EF6B-4F8A-8D8C-1FF1B6272A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8" y="3445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54" name="Rectangle 4817">
                    <a:extLst>
                      <a:ext uri="{FF2B5EF4-FFF2-40B4-BE49-F238E27FC236}">
                        <a16:creationId xmlns:a16="http://schemas.microsoft.com/office/drawing/2014/main" id="{8A21639F-3BCE-4F17-857C-C2F42120AC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9" y="3447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55" name="Freeform 4818">
                    <a:extLst>
                      <a:ext uri="{FF2B5EF4-FFF2-40B4-BE49-F238E27FC236}">
                        <a16:creationId xmlns:a16="http://schemas.microsoft.com/office/drawing/2014/main" id="{BD0684F1-F2A6-4F36-9CFD-4BBCC23C89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9" y="3445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56" name="Rectangle 4819">
                    <a:extLst>
                      <a:ext uri="{FF2B5EF4-FFF2-40B4-BE49-F238E27FC236}">
                        <a16:creationId xmlns:a16="http://schemas.microsoft.com/office/drawing/2014/main" id="{74B4C16B-731E-4BBB-81EF-C8C3780019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9" y="3447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57" name="Rectangle 4820">
                    <a:extLst>
                      <a:ext uri="{FF2B5EF4-FFF2-40B4-BE49-F238E27FC236}">
                        <a16:creationId xmlns:a16="http://schemas.microsoft.com/office/drawing/2014/main" id="{541D3F13-5F92-4C50-A413-14F3D4F3D72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1" y="3448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58" name="Freeform 4821">
                    <a:extLst>
                      <a:ext uri="{FF2B5EF4-FFF2-40B4-BE49-F238E27FC236}">
                        <a16:creationId xmlns:a16="http://schemas.microsoft.com/office/drawing/2014/main" id="{D2F329A2-06D1-4A33-B663-FCDBCA228D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1" y="3447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59" name="Freeform 4822">
                    <a:extLst>
                      <a:ext uri="{FF2B5EF4-FFF2-40B4-BE49-F238E27FC236}">
                        <a16:creationId xmlns:a16="http://schemas.microsoft.com/office/drawing/2014/main" id="{BFF174D5-BF78-4B64-836A-AA091C36C9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1" y="344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60" name="Rectangle 4823">
                    <a:extLst>
                      <a:ext uri="{FF2B5EF4-FFF2-40B4-BE49-F238E27FC236}">
                        <a16:creationId xmlns:a16="http://schemas.microsoft.com/office/drawing/2014/main" id="{1AB72687-E941-4182-9AD0-A23E051872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1" y="3450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61" name="Freeform 4824">
                    <a:extLst>
                      <a:ext uri="{FF2B5EF4-FFF2-40B4-BE49-F238E27FC236}">
                        <a16:creationId xmlns:a16="http://schemas.microsoft.com/office/drawing/2014/main" id="{F9F89AE3-45EF-4DDC-8081-605934D46C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3" y="3450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62" name="Rectangle 4825">
                    <a:extLst>
                      <a:ext uri="{FF2B5EF4-FFF2-40B4-BE49-F238E27FC236}">
                        <a16:creationId xmlns:a16="http://schemas.microsoft.com/office/drawing/2014/main" id="{9B23EEFC-F0A9-4EBB-AF36-1FD5175D73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1" y="3448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63" name="Rectangle 4826">
                    <a:extLst>
                      <a:ext uri="{FF2B5EF4-FFF2-40B4-BE49-F238E27FC236}">
                        <a16:creationId xmlns:a16="http://schemas.microsoft.com/office/drawing/2014/main" id="{86FAE67B-E756-48D9-AB5C-0AB17E0AEC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3" y="3450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464" name="Freeform 4827">
                    <a:extLst>
                      <a:ext uri="{FF2B5EF4-FFF2-40B4-BE49-F238E27FC236}">
                        <a16:creationId xmlns:a16="http://schemas.microsoft.com/office/drawing/2014/main" id="{9CE21D8F-7D51-4B09-BF3C-79C667D307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3" y="345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59" name="Group 5029">
                  <a:extLst>
                    <a:ext uri="{FF2B5EF4-FFF2-40B4-BE49-F238E27FC236}">
                      <a16:creationId xmlns:a16="http://schemas.microsoft.com/office/drawing/2014/main" id="{70816AE5-FEBE-49B0-8CEF-D9966FAE0D0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627563" y="5424488"/>
                  <a:ext cx="111125" cy="100013"/>
                  <a:chOff x="-2915" y="3417"/>
                  <a:chExt cx="70" cy="63"/>
                </a:xfrm>
              </p:grpSpPr>
              <p:sp>
                <p:nvSpPr>
                  <p:cNvPr id="1065" name="Rectangle 4829">
                    <a:extLst>
                      <a:ext uri="{FF2B5EF4-FFF2-40B4-BE49-F238E27FC236}">
                        <a16:creationId xmlns:a16="http://schemas.microsoft.com/office/drawing/2014/main" id="{13185094-E223-4482-AEE4-FBF31A0EC0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3" y="3453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6" name="Rectangle 4830">
                    <a:extLst>
                      <a:ext uri="{FF2B5EF4-FFF2-40B4-BE49-F238E27FC236}">
                        <a16:creationId xmlns:a16="http://schemas.microsoft.com/office/drawing/2014/main" id="{EDD5AFF3-CCD1-4FA9-BC4D-EE79D75CA1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6" y="3467"/>
                    <a:ext cx="1" cy="1"/>
                  </a:xfrm>
                  <a:prstGeom prst="rect">
                    <a:avLst/>
                  </a:prstGeom>
                  <a:solidFill>
                    <a:srgbClr val="B59F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7" name="Freeform 4831">
                    <a:extLst>
                      <a:ext uri="{FF2B5EF4-FFF2-40B4-BE49-F238E27FC236}">
                        <a16:creationId xmlns:a16="http://schemas.microsoft.com/office/drawing/2014/main" id="{400BFC1C-D1AC-49A9-AD01-72612C79FC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9" y="346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8" name="Freeform 4832">
                    <a:extLst>
                      <a:ext uri="{FF2B5EF4-FFF2-40B4-BE49-F238E27FC236}">
                        <a16:creationId xmlns:a16="http://schemas.microsoft.com/office/drawing/2014/main" id="{3EC9C6D6-FD18-4D6B-BC68-71F66957A1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7" y="346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9" name="Freeform 4833">
                    <a:extLst>
                      <a:ext uri="{FF2B5EF4-FFF2-40B4-BE49-F238E27FC236}">
                        <a16:creationId xmlns:a16="http://schemas.microsoft.com/office/drawing/2014/main" id="{2A005784-D12D-4310-AF9F-5C2B72AFD3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1" y="3469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0" name="Freeform 4834">
                    <a:extLst>
                      <a:ext uri="{FF2B5EF4-FFF2-40B4-BE49-F238E27FC236}">
                        <a16:creationId xmlns:a16="http://schemas.microsoft.com/office/drawing/2014/main" id="{D0D8038F-B3A5-4A6D-9542-C24C548660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2" y="3470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1" name="Freeform 4835">
                    <a:extLst>
                      <a:ext uri="{FF2B5EF4-FFF2-40B4-BE49-F238E27FC236}">
                        <a16:creationId xmlns:a16="http://schemas.microsoft.com/office/drawing/2014/main" id="{F813BBAE-798C-4B33-8B31-443FFF0B04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5" y="3470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2" name="Freeform 4836">
                    <a:extLst>
                      <a:ext uri="{FF2B5EF4-FFF2-40B4-BE49-F238E27FC236}">
                        <a16:creationId xmlns:a16="http://schemas.microsoft.com/office/drawing/2014/main" id="{1A6654CA-96F2-43BA-B606-A891D8A155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4" y="3470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3" name="Freeform 4837">
                    <a:extLst>
                      <a:ext uri="{FF2B5EF4-FFF2-40B4-BE49-F238E27FC236}">
                        <a16:creationId xmlns:a16="http://schemas.microsoft.com/office/drawing/2014/main" id="{9A1F8E0F-CBE3-43C7-A4D3-642333ACEE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7" y="3472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4" name="Freeform 4838">
                    <a:extLst>
                      <a:ext uri="{FF2B5EF4-FFF2-40B4-BE49-F238E27FC236}">
                        <a16:creationId xmlns:a16="http://schemas.microsoft.com/office/drawing/2014/main" id="{F0673614-0C9C-47E7-888B-B521743E7A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8" y="3472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5" name="Freeform 4839">
                    <a:extLst>
                      <a:ext uri="{FF2B5EF4-FFF2-40B4-BE49-F238E27FC236}">
                        <a16:creationId xmlns:a16="http://schemas.microsoft.com/office/drawing/2014/main" id="{5A2FFC69-2232-4613-B957-4F218D3146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0" y="347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6" name="Rectangle 4840">
                    <a:extLst>
                      <a:ext uri="{FF2B5EF4-FFF2-40B4-BE49-F238E27FC236}">
                        <a16:creationId xmlns:a16="http://schemas.microsoft.com/office/drawing/2014/main" id="{A317B0EB-7D8E-4AE0-BA1E-FE9F10AC62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1" y="3472"/>
                    <a:ext cx="1" cy="1"/>
                  </a:xfrm>
                  <a:prstGeom prst="rect">
                    <a:avLst/>
                  </a:prstGeom>
                  <a:solidFill>
                    <a:srgbClr val="B59F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7" name="Freeform 4841">
                    <a:extLst>
                      <a:ext uri="{FF2B5EF4-FFF2-40B4-BE49-F238E27FC236}">
                        <a16:creationId xmlns:a16="http://schemas.microsoft.com/office/drawing/2014/main" id="{7837F339-6B66-4754-9EDC-28B5DD0EF8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5" y="3472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09B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8" name="Freeform 4842">
                    <a:extLst>
                      <a:ext uri="{FF2B5EF4-FFF2-40B4-BE49-F238E27FC236}">
                        <a16:creationId xmlns:a16="http://schemas.microsoft.com/office/drawing/2014/main" id="{D244DFAA-5812-49EB-8C47-2F994A14CA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6" y="3472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09B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9" name="Freeform 4843">
                    <a:extLst>
                      <a:ext uri="{FF2B5EF4-FFF2-40B4-BE49-F238E27FC236}">
                        <a16:creationId xmlns:a16="http://schemas.microsoft.com/office/drawing/2014/main" id="{E18CA2FF-08A6-46AD-85E8-FA4BC80ED9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8" y="3472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C98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0" name="Freeform 4844">
                    <a:extLst>
                      <a:ext uri="{FF2B5EF4-FFF2-40B4-BE49-F238E27FC236}">
                        <a16:creationId xmlns:a16="http://schemas.microsoft.com/office/drawing/2014/main" id="{57A91DF0-28F3-466C-8DA8-DFC84C23B0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9" y="3472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C98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1" name="Freeform 4845">
                    <a:extLst>
                      <a:ext uri="{FF2B5EF4-FFF2-40B4-BE49-F238E27FC236}">
                        <a16:creationId xmlns:a16="http://schemas.microsoft.com/office/drawing/2014/main" id="{D5E34E94-9AB4-4596-888D-88C3206D68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1" y="3472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894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2" name="Rectangle 4846">
                    <a:extLst>
                      <a:ext uri="{FF2B5EF4-FFF2-40B4-BE49-F238E27FC236}">
                        <a16:creationId xmlns:a16="http://schemas.microsoft.com/office/drawing/2014/main" id="{46ED6365-FF0C-4343-A40C-26CF53C5E6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9" y="3472"/>
                    <a:ext cx="1" cy="1"/>
                  </a:xfrm>
                  <a:prstGeom prst="rect">
                    <a:avLst/>
                  </a:prstGeom>
                  <a:solidFill>
                    <a:srgbClr val="A894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3" name="Freeform 4847">
                    <a:extLst>
                      <a:ext uri="{FF2B5EF4-FFF2-40B4-BE49-F238E27FC236}">
                        <a16:creationId xmlns:a16="http://schemas.microsoft.com/office/drawing/2014/main" id="{E72A59FB-54EB-484F-94FE-CE7DFC5DFB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4" y="347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4912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4" name="Freeform 4848">
                    <a:extLst>
                      <a:ext uri="{FF2B5EF4-FFF2-40B4-BE49-F238E27FC236}">
                        <a16:creationId xmlns:a16="http://schemas.microsoft.com/office/drawing/2014/main" id="{4536AC73-E860-47D4-97E6-320C3E996A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2" y="3472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4912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5" name="Rectangle 4849">
                    <a:extLst>
                      <a:ext uri="{FF2B5EF4-FFF2-40B4-BE49-F238E27FC236}">
                        <a16:creationId xmlns:a16="http://schemas.microsoft.com/office/drawing/2014/main" id="{E3E6E7EC-D1CA-4EA9-A9ED-2DA586BFA3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5" y="3472"/>
                    <a:ext cx="1" cy="1"/>
                  </a:xfrm>
                  <a:prstGeom prst="rect">
                    <a:avLst/>
                  </a:prstGeom>
                  <a:solidFill>
                    <a:srgbClr val="A08D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6" name="Freeform 4850">
                    <a:extLst>
                      <a:ext uri="{FF2B5EF4-FFF2-40B4-BE49-F238E27FC236}">
                        <a16:creationId xmlns:a16="http://schemas.microsoft.com/office/drawing/2014/main" id="{51739796-F38A-4F96-9BF5-F5A69AEB18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4" y="347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8D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7" name="Rectangle 4851">
                    <a:extLst>
                      <a:ext uri="{FF2B5EF4-FFF2-40B4-BE49-F238E27FC236}">
                        <a16:creationId xmlns:a16="http://schemas.microsoft.com/office/drawing/2014/main" id="{AAD647BD-1F31-4E37-B80A-765564C6E9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9" y="3472"/>
                    <a:ext cx="1" cy="1"/>
                  </a:xfrm>
                  <a:prstGeom prst="rect">
                    <a:avLst/>
                  </a:prstGeom>
                  <a:solidFill>
                    <a:srgbClr val="9C8A2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8" name="Freeform 4852">
                    <a:extLst>
                      <a:ext uri="{FF2B5EF4-FFF2-40B4-BE49-F238E27FC236}">
                        <a16:creationId xmlns:a16="http://schemas.microsoft.com/office/drawing/2014/main" id="{9524E6AB-E5E6-4280-9ADB-83732B2A7E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7" y="347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C8A2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9" name="Freeform 4853">
                    <a:extLst>
                      <a:ext uri="{FF2B5EF4-FFF2-40B4-BE49-F238E27FC236}">
                        <a16:creationId xmlns:a16="http://schemas.microsoft.com/office/drawing/2014/main" id="{8D54E2CF-E9A7-4D89-881D-16E59FF706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0" y="347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886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0" name="Rectangle 4854">
                    <a:extLst>
                      <a:ext uri="{FF2B5EF4-FFF2-40B4-BE49-F238E27FC236}">
                        <a16:creationId xmlns:a16="http://schemas.microsoft.com/office/drawing/2014/main" id="{28CF4907-936F-411A-A375-AD2AEB12F1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9" y="3472"/>
                    <a:ext cx="1" cy="1"/>
                  </a:xfrm>
                  <a:prstGeom prst="rect">
                    <a:avLst/>
                  </a:prstGeom>
                  <a:solidFill>
                    <a:srgbClr val="9886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1" name="Rectangle 4855">
                    <a:extLst>
                      <a:ext uri="{FF2B5EF4-FFF2-40B4-BE49-F238E27FC236}">
                        <a16:creationId xmlns:a16="http://schemas.microsoft.com/office/drawing/2014/main" id="{55CFB71B-79E7-4BEE-9552-A2A57A3751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2" y="3470"/>
                    <a:ext cx="1" cy="1"/>
                  </a:xfrm>
                  <a:prstGeom prst="rect">
                    <a:avLst/>
                  </a:pr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2" name="Freeform 4856">
                    <a:extLst>
                      <a:ext uri="{FF2B5EF4-FFF2-40B4-BE49-F238E27FC236}">
                        <a16:creationId xmlns:a16="http://schemas.microsoft.com/office/drawing/2014/main" id="{3247B476-0D98-40EE-930E-3FDE23A4A2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3" y="347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3" name="Rectangle 4857">
                    <a:extLst>
                      <a:ext uri="{FF2B5EF4-FFF2-40B4-BE49-F238E27FC236}">
                        <a16:creationId xmlns:a16="http://schemas.microsoft.com/office/drawing/2014/main" id="{8873FDDE-F0C8-4AA3-8CCC-AEEE34A1CD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6" y="3469"/>
                    <a:ext cx="1" cy="1"/>
                  </a:xfrm>
                  <a:prstGeom prst="rect">
                    <a:avLst/>
                  </a:pr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4" name="Freeform 4858">
                    <a:extLst>
                      <a:ext uri="{FF2B5EF4-FFF2-40B4-BE49-F238E27FC236}">
                        <a16:creationId xmlns:a16="http://schemas.microsoft.com/office/drawing/2014/main" id="{CB8AA190-AE3F-4805-BD9E-68701F9AA7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3" y="345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5" name="Freeform 4859">
                    <a:extLst>
                      <a:ext uri="{FF2B5EF4-FFF2-40B4-BE49-F238E27FC236}">
                        <a16:creationId xmlns:a16="http://schemas.microsoft.com/office/drawing/2014/main" id="{829B3385-0BDB-458E-AD28-DFE54ECE50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8" y="3469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6" name="Freeform 4860">
                    <a:extLst>
                      <a:ext uri="{FF2B5EF4-FFF2-40B4-BE49-F238E27FC236}">
                        <a16:creationId xmlns:a16="http://schemas.microsoft.com/office/drawing/2014/main" id="{BEB85A47-3266-4F96-ACD3-11F3A5976A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9" y="3467"/>
                    <a:ext cx="1" cy="2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0 w 1"/>
                      <a:gd name="T3" fmla="*/ 0 h 2"/>
                      <a:gd name="T4" fmla="*/ 1 w 1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lnTo>
                          <a:pt x="0" y="0"/>
                        </a:lnTo>
                        <a:lnTo>
                          <a:pt x="1" y="2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7" name="Freeform 4861">
                    <a:extLst>
                      <a:ext uri="{FF2B5EF4-FFF2-40B4-BE49-F238E27FC236}">
                        <a16:creationId xmlns:a16="http://schemas.microsoft.com/office/drawing/2014/main" id="{28B497D2-5318-4F93-8EC5-B9483B4A9C5E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910" y="3433"/>
                    <a:ext cx="65" cy="39"/>
                  </a:xfrm>
                  <a:custGeom>
                    <a:avLst/>
                    <a:gdLst>
                      <a:gd name="T0" fmla="*/ 0 w 42"/>
                      <a:gd name="T1" fmla="*/ 15 h 25"/>
                      <a:gd name="T2" fmla="*/ 1 w 42"/>
                      <a:gd name="T3" fmla="*/ 16 h 25"/>
                      <a:gd name="T4" fmla="*/ 2 w 42"/>
                      <a:gd name="T5" fmla="*/ 18 h 25"/>
                      <a:gd name="T6" fmla="*/ 3 w 42"/>
                      <a:gd name="T7" fmla="*/ 19 h 25"/>
                      <a:gd name="T8" fmla="*/ 4 w 42"/>
                      <a:gd name="T9" fmla="*/ 20 h 25"/>
                      <a:gd name="T10" fmla="*/ 6 w 42"/>
                      <a:gd name="T11" fmla="*/ 22 h 25"/>
                      <a:gd name="T12" fmla="*/ 9 w 42"/>
                      <a:gd name="T13" fmla="*/ 23 h 25"/>
                      <a:gd name="T14" fmla="*/ 12 w 42"/>
                      <a:gd name="T15" fmla="*/ 24 h 25"/>
                      <a:gd name="T16" fmla="*/ 14 w 42"/>
                      <a:gd name="T17" fmla="*/ 25 h 25"/>
                      <a:gd name="T18" fmla="*/ 16 w 42"/>
                      <a:gd name="T19" fmla="*/ 25 h 25"/>
                      <a:gd name="T20" fmla="*/ 19 w 42"/>
                      <a:gd name="T21" fmla="*/ 25 h 25"/>
                      <a:gd name="T22" fmla="*/ 21 w 42"/>
                      <a:gd name="T23" fmla="*/ 25 h 25"/>
                      <a:gd name="T24" fmla="*/ 23 w 42"/>
                      <a:gd name="T25" fmla="*/ 25 h 25"/>
                      <a:gd name="T26" fmla="*/ 26 w 42"/>
                      <a:gd name="T27" fmla="*/ 25 h 25"/>
                      <a:gd name="T28" fmla="*/ 29 w 42"/>
                      <a:gd name="T29" fmla="*/ 24 h 25"/>
                      <a:gd name="T30" fmla="*/ 32 w 42"/>
                      <a:gd name="T31" fmla="*/ 24 h 25"/>
                      <a:gd name="T32" fmla="*/ 34 w 42"/>
                      <a:gd name="T33" fmla="*/ 23 h 25"/>
                      <a:gd name="T34" fmla="*/ 37 w 42"/>
                      <a:gd name="T35" fmla="*/ 21 h 25"/>
                      <a:gd name="T36" fmla="*/ 38 w 42"/>
                      <a:gd name="T37" fmla="*/ 20 h 25"/>
                      <a:gd name="T38" fmla="*/ 39 w 42"/>
                      <a:gd name="T39" fmla="*/ 20 h 25"/>
                      <a:gd name="T40" fmla="*/ 40 w 42"/>
                      <a:gd name="T41" fmla="*/ 19 h 25"/>
                      <a:gd name="T42" fmla="*/ 41 w 42"/>
                      <a:gd name="T43" fmla="*/ 18 h 25"/>
                      <a:gd name="T44" fmla="*/ 41 w 42"/>
                      <a:gd name="T45" fmla="*/ 17 h 25"/>
                      <a:gd name="T46" fmla="*/ 42 w 42"/>
                      <a:gd name="T47" fmla="*/ 16 h 25"/>
                      <a:gd name="T48" fmla="*/ 42 w 42"/>
                      <a:gd name="T49" fmla="*/ 15 h 25"/>
                      <a:gd name="T50" fmla="*/ 42 w 42"/>
                      <a:gd name="T51" fmla="*/ 14 h 25"/>
                      <a:gd name="T52" fmla="*/ 6 w 42"/>
                      <a:gd name="T53" fmla="*/ 5 h 25"/>
                      <a:gd name="T54" fmla="*/ 8 w 42"/>
                      <a:gd name="T55" fmla="*/ 8 h 25"/>
                      <a:gd name="T56" fmla="*/ 9 w 42"/>
                      <a:gd name="T57" fmla="*/ 7 h 25"/>
                      <a:gd name="T58" fmla="*/ 10 w 42"/>
                      <a:gd name="T59" fmla="*/ 7 h 25"/>
                      <a:gd name="T60" fmla="*/ 12 w 42"/>
                      <a:gd name="T61" fmla="*/ 5 h 25"/>
                      <a:gd name="T62" fmla="*/ 14 w 42"/>
                      <a:gd name="T63" fmla="*/ 5 h 25"/>
                      <a:gd name="T64" fmla="*/ 16 w 42"/>
                      <a:gd name="T65" fmla="*/ 4 h 25"/>
                      <a:gd name="T66" fmla="*/ 17 w 42"/>
                      <a:gd name="T67" fmla="*/ 4 h 25"/>
                      <a:gd name="T68" fmla="*/ 19 w 42"/>
                      <a:gd name="T69" fmla="*/ 4 h 25"/>
                      <a:gd name="T70" fmla="*/ 21 w 42"/>
                      <a:gd name="T71" fmla="*/ 4 h 25"/>
                      <a:gd name="T72" fmla="*/ 23 w 42"/>
                      <a:gd name="T73" fmla="*/ 4 h 25"/>
                      <a:gd name="T74" fmla="*/ 24 w 42"/>
                      <a:gd name="T75" fmla="*/ 4 h 25"/>
                      <a:gd name="T76" fmla="*/ 26 w 42"/>
                      <a:gd name="T77" fmla="*/ 4 h 25"/>
                      <a:gd name="T78" fmla="*/ 27 w 42"/>
                      <a:gd name="T79" fmla="*/ 5 h 25"/>
                      <a:gd name="T80" fmla="*/ 29 w 42"/>
                      <a:gd name="T81" fmla="*/ 5 h 25"/>
                      <a:gd name="T82" fmla="*/ 31 w 42"/>
                      <a:gd name="T83" fmla="*/ 6 h 25"/>
                      <a:gd name="T84" fmla="*/ 33 w 42"/>
                      <a:gd name="T85" fmla="*/ 7 h 25"/>
                      <a:gd name="T86" fmla="*/ 34 w 42"/>
                      <a:gd name="T87" fmla="*/ 8 h 25"/>
                      <a:gd name="T88" fmla="*/ 35 w 42"/>
                      <a:gd name="T89" fmla="*/ 9 h 25"/>
                      <a:gd name="T90" fmla="*/ 36 w 42"/>
                      <a:gd name="T91" fmla="*/ 10 h 25"/>
                      <a:gd name="T92" fmla="*/ 37 w 42"/>
                      <a:gd name="T93" fmla="*/ 11 h 25"/>
                      <a:gd name="T94" fmla="*/ 37 w 42"/>
                      <a:gd name="T95" fmla="*/ 13 h 25"/>
                      <a:gd name="T96" fmla="*/ 5 w 42"/>
                      <a:gd name="T97" fmla="*/ 13 h 25"/>
                      <a:gd name="T98" fmla="*/ 5 w 42"/>
                      <a:gd name="T99" fmla="*/ 11 h 25"/>
                      <a:gd name="T100" fmla="*/ 6 w 42"/>
                      <a:gd name="T101" fmla="*/ 11 h 25"/>
                      <a:gd name="T102" fmla="*/ 6 w 42"/>
                      <a:gd name="T103" fmla="*/ 10 h 25"/>
                      <a:gd name="T104" fmla="*/ 7 w 42"/>
                      <a:gd name="T105" fmla="*/ 9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42" h="25">
                        <a:moveTo>
                          <a:pt x="0" y="14"/>
                        </a:moveTo>
                        <a:cubicBezTo>
                          <a:pt x="0" y="14"/>
                          <a:pt x="0" y="14"/>
                          <a:pt x="0" y="14"/>
                        </a:cubicBezTo>
                        <a:cubicBezTo>
                          <a:pt x="0" y="14"/>
                          <a:pt x="0" y="14"/>
                          <a:pt x="0" y="14"/>
                        </a:cubicBezTo>
                        <a:cubicBezTo>
                          <a:pt x="0" y="15"/>
                          <a:pt x="0" y="15"/>
                          <a:pt x="0" y="15"/>
                        </a:cubicBezTo>
                        <a:cubicBezTo>
                          <a:pt x="0" y="15"/>
                          <a:pt x="0" y="15"/>
                          <a:pt x="0" y="15"/>
                        </a:cubicBezTo>
                        <a:cubicBezTo>
                          <a:pt x="0" y="15"/>
                          <a:pt x="0" y="15"/>
                          <a:pt x="0" y="15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2" y="17"/>
                          <a:pt x="2" y="17"/>
                          <a:pt x="2" y="17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2" y="19"/>
                          <a:pt x="2" y="19"/>
                          <a:pt x="2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4" y="20"/>
                          <a:pt x="4" y="20"/>
                          <a:pt x="4" y="20"/>
                        </a:cubicBezTo>
                        <a:cubicBezTo>
                          <a:pt x="4" y="20"/>
                          <a:pt x="4" y="20"/>
                          <a:pt x="4" y="20"/>
                        </a:cubicBezTo>
                        <a:cubicBezTo>
                          <a:pt x="4" y="20"/>
                          <a:pt x="4" y="20"/>
                          <a:pt x="4" y="20"/>
                        </a:cubicBezTo>
                        <a:cubicBezTo>
                          <a:pt x="5" y="21"/>
                          <a:pt x="5" y="21"/>
                          <a:pt x="5" y="21"/>
                        </a:cubicBezTo>
                        <a:cubicBezTo>
                          <a:pt x="5" y="21"/>
                          <a:pt x="5" y="21"/>
                          <a:pt x="5" y="21"/>
                        </a:cubicBezTo>
                        <a:cubicBezTo>
                          <a:pt x="5" y="21"/>
                          <a:pt x="5" y="21"/>
                          <a:pt x="5" y="21"/>
                        </a:cubicBezTo>
                        <a:cubicBezTo>
                          <a:pt x="6" y="21"/>
                          <a:pt x="6" y="21"/>
                          <a:pt x="6" y="21"/>
                        </a:cubicBezTo>
                        <a:cubicBezTo>
                          <a:pt x="6" y="22"/>
                          <a:pt x="6" y="22"/>
                          <a:pt x="6" y="22"/>
                        </a:cubicBezTo>
                        <a:cubicBezTo>
                          <a:pt x="7" y="22"/>
                          <a:pt x="7" y="22"/>
                          <a:pt x="7" y="22"/>
                        </a:cubicBezTo>
                        <a:cubicBezTo>
                          <a:pt x="7" y="22"/>
                          <a:pt x="7" y="22"/>
                          <a:pt x="7" y="22"/>
                        </a:cubicBezTo>
                        <a:cubicBezTo>
                          <a:pt x="8" y="23"/>
                          <a:pt x="8" y="23"/>
                          <a:pt x="8" y="23"/>
                        </a:cubicBezTo>
                        <a:cubicBezTo>
                          <a:pt x="8" y="23"/>
                          <a:pt x="8" y="23"/>
                          <a:pt x="8" y="23"/>
                        </a:cubicBezTo>
                        <a:cubicBezTo>
                          <a:pt x="9" y="23"/>
                          <a:pt x="9" y="23"/>
                          <a:pt x="9" y="23"/>
                        </a:cubicBezTo>
                        <a:cubicBezTo>
                          <a:pt x="9" y="23"/>
                          <a:pt x="9" y="23"/>
                          <a:pt x="9" y="23"/>
                        </a:cubicBezTo>
                        <a:cubicBezTo>
                          <a:pt x="9" y="23"/>
                          <a:pt x="9" y="23"/>
                          <a:pt x="9" y="23"/>
                        </a:cubicBezTo>
                        <a:cubicBezTo>
                          <a:pt x="10" y="23"/>
                          <a:pt x="10" y="24"/>
                          <a:pt x="11" y="24"/>
                        </a:cubicBezTo>
                        <a:cubicBezTo>
                          <a:pt x="11" y="24"/>
                          <a:pt x="11" y="24"/>
                          <a:pt x="11" y="24"/>
                        </a:cubicBezTo>
                        <a:cubicBezTo>
                          <a:pt x="12" y="24"/>
                          <a:pt x="12" y="24"/>
                          <a:pt x="12" y="24"/>
                        </a:cubicBezTo>
                        <a:cubicBezTo>
                          <a:pt x="12" y="24"/>
                          <a:pt x="12" y="24"/>
                          <a:pt x="12" y="24"/>
                        </a:cubicBezTo>
                        <a:cubicBezTo>
                          <a:pt x="13" y="24"/>
                          <a:pt x="13" y="24"/>
                          <a:pt x="13" y="24"/>
                        </a:cubicBezTo>
                        <a:cubicBezTo>
                          <a:pt x="13" y="24"/>
                          <a:pt x="13" y="24"/>
                          <a:pt x="13" y="24"/>
                        </a:cubicBezTo>
                        <a:cubicBezTo>
                          <a:pt x="14" y="25"/>
                          <a:pt x="14" y="25"/>
                          <a:pt x="14" y="25"/>
                        </a:cubicBezTo>
                        <a:cubicBezTo>
                          <a:pt x="14" y="25"/>
                          <a:pt x="14" y="25"/>
                          <a:pt x="14" y="25"/>
                        </a:cubicBezTo>
                        <a:cubicBezTo>
                          <a:pt x="14" y="25"/>
                          <a:pt x="14" y="25"/>
                          <a:pt x="14" y="25"/>
                        </a:cubicBezTo>
                        <a:cubicBezTo>
                          <a:pt x="15" y="25"/>
                          <a:pt x="15" y="25"/>
                          <a:pt x="15" y="25"/>
                        </a:cubicBezTo>
                        <a:cubicBezTo>
                          <a:pt x="15" y="25"/>
                          <a:pt x="15" y="25"/>
                          <a:pt x="15" y="25"/>
                        </a:cubicBezTo>
                        <a:cubicBezTo>
                          <a:pt x="16" y="25"/>
                          <a:pt x="16" y="25"/>
                          <a:pt x="16" y="25"/>
                        </a:cubicBezTo>
                        <a:cubicBezTo>
                          <a:pt x="16" y="25"/>
                          <a:pt x="16" y="25"/>
                          <a:pt x="16" y="25"/>
                        </a:cubicBezTo>
                        <a:cubicBezTo>
                          <a:pt x="17" y="25"/>
                          <a:pt x="17" y="25"/>
                          <a:pt x="17" y="25"/>
                        </a:cubicBezTo>
                        <a:cubicBezTo>
                          <a:pt x="17" y="25"/>
                          <a:pt x="17" y="25"/>
                          <a:pt x="17" y="25"/>
                        </a:cubicBezTo>
                        <a:cubicBezTo>
                          <a:pt x="17" y="25"/>
                          <a:pt x="17" y="25"/>
                          <a:pt x="17" y="25"/>
                        </a:cubicBezTo>
                        <a:cubicBezTo>
                          <a:pt x="18" y="25"/>
                          <a:pt x="18" y="25"/>
                          <a:pt x="18" y="25"/>
                        </a:cubicBezTo>
                        <a:cubicBezTo>
                          <a:pt x="19" y="25"/>
                          <a:pt x="19" y="25"/>
                          <a:pt x="19" y="25"/>
                        </a:cubicBezTo>
                        <a:cubicBezTo>
                          <a:pt x="19" y="25"/>
                          <a:pt x="19" y="25"/>
                          <a:pt x="19" y="25"/>
                        </a:cubicBezTo>
                        <a:cubicBezTo>
                          <a:pt x="20" y="25"/>
                          <a:pt x="20" y="25"/>
                          <a:pt x="20" y="25"/>
                        </a:cubicBezTo>
                        <a:cubicBezTo>
                          <a:pt x="20" y="25"/>
                          <a:pt x="20" y="25"/>
                          <a:pt x="20" y="25"/>
                        </a:cubicBezTo>
                        <a:cubicBezTo>
                          <a:pt x="20" y="25"/>
                          <a:pt x="20" y="25"/>
                          <a:pt x="20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2" y="25"/>
                          <a:pt x="22" y="25"/>
                          <a:pt x="22" y="25"/>
                        </a:cubicBezTo>
                        <a:cubicBezTo>
                          <a:pt x="22" y="25"/>
                          <a:pt x="22" y="25"/>
                          <a:pt x="22" y="25"/>
                        </a:cubicBezTo>
                        <a:cubicBezTo>
                          <a:pt x="23" y="25"/>
                          <a:pt x="23" y="25"/>
                          <a:pt x="23" y="25"/>
                        </a:cubicBezTo>
                        <a:cubicBezTo>
                          <a:pt x="23" y="25"/>
                          <a:pt x="23" y="25"/>
                          <a:pt x="23" y="25"/>
                        </a:cubicBezTo>
                        <a:cubicBezTo>
                          <a:pt x="24" y="25"/>
                          <a:pt x="24" y="25"/>
                          <a:pt x="24" y="25"/>
                        </a:cubicBezTo>
                        <a:cubicBezTo>
                          <a:pt x="25" y="25"/>
                          <a:pt x="25" y="25"/>
                          <a:pt x="25" y="25"/>
                        </a:cubicBezTo>
                        <a:cubicBezTo>
                          <a:pt x="25" y="25"/>
                          <a:pt x="25" y="25"/>
                          <a:pt x="25" y="25"/>
                        </a:cubicBezTo>
                        <a:cubicBezTo>
                          <a:pt x="26" y="25"/>
                          <a:pt x="26" y="25"/>
                          <a:pt x="26" y="25"/>
                        </a:cubicBezTo>
                        <a:cubicBezTo>
                          <a:pt x="26" y="25"/>
                          <a:pt x="26" y="25"/>
                          <a:pt x="26" y="25"/>
                        </a:cubicBezTo>
                        <a:cubicBezTo>
                          <a:pt x="27" y="25"/>
                          <a:pt x="27" y="25"/>
                          <a:pt x="27" y="25"/>
                        </a:cubicBezTo>
                        <a:cubicBezTo>
                          <a:pt x="28" y="25"/>
                          <a:pt x="28" y="25"/>
                          <a:pt x="28" y="25"/>
                        </a:cubicBezTo>
                        <a:cubicBezTo>
                          <a:pt x="28" y="25"/>
                          <a:pt x="28" y="25"/>
                          <a:pt x="28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29" y="24"/>
                          <a:pt x="29" y="24"/>
                          <a:pt x="29" y="24"/>
                        </a:cubicBezTo>
                        <a:cubicBezTo>
                          <a:pt x="30" y="24"/>
                          <a:pt x="30" y="24"/>
                          <a:pt x="30" y="24"/>
                        </a:cubicBezTo>
                        <a:cubicBezTo>
                          <a:pt x="30" y="24"/>
                          <a:pt x="30" y="24"/>
                          <a:pt x="30" y="24"/>
                        </a:cubicBezTo>
                        <a:cubicBezTo>
                          <a:pt x="31" y="24"/>
                          <a:pt x="31" y="24"/>
                          <a:pt x="31" y="24"/>
                        </a:cubicBezTo>
                        <a:cubicBezTo>
                          <a:pt x="31" y="24"/>
                          <a:pt x="31" y="24"/>
                          <a:pt x="31" y="24"/>
                        </a:cubicBezTo>
                        <a:cubicBezTo>
                          <a:pt x="32" y="24"/>
                          <a:pt x="32" y="24"/>
                          <a:pt x="32" y="24"/>
                        </a:cubicBezTo>
                        <a:cubicBezTo>
                          <a:pt x="32" y="23"/>
                          <a:pt x="32" y="23"/>
                          <a:pt x="32" y="23"/>
                        </a:cubicBezTo>
                        <a:cubicBezTo>
                          <a:pt x="33" y="23"/>
                          <a:pt x="33" y="23"/>
                          <a:pt x="33" y="23"/>
                        </a:cubicBezTo>
                        <a:cubicBezTo>
                          <a:pt x="33" y="23"/>
                          <a:pt x="33" y="23"/>
                          <a:pt x="33" y="23"/>
                        </a:cubicBezTo>
                        <a:cubicBezTo>
                          <a:pt x="34" y="23"/>
                          <a:pt x="34" y="23"/>
                          <a:pt x="34" y="23"/>
                        </a:cubicBezTo>
                        <a:cubicBezTo>
                          <a:pt x="34" y="23"/>
                          <a:pt x="34" y="23"/>
                          <a:pt x="34" y="23"/>
                        </a:cubicBezTo>
                        <a:cubicBezTo>
                          <a:pt x="35" y="22"/>
                          <a:pt x="35" y="22"/>
                          <a:pt x="35" y="22"/>
                        </a:cubicBezTo>
                        <a:cubicBezTo>
                          <a:pt x="35" y="22"/>
                          <a:pt x="35" y="22"/>
                          <a:pt x="35" y="22"/>
                        </a:cubicBezTo>
                        <a:cubicBezTo>
                          <a:pt x="35" y="22"/>
                          <a:pt x="35" y="22"/>
                          <a:pt x="35" y="22"/>
                        </a:cubicBezTo>
                        <a:cubicBezTo>
                          <a:pt x="36" y="22"/>
                          <a:pt x="36" y="22"/>
                          <a:pt x="36" y="22"/>
                        </a:cubicBezTo>
                        <a:cubicBezTo>
                          <a:pt x="37" y="21"/>
                          <a:pt x="37" y="21"/>
                          <a:pt x="37" y="21"/>
                        </a:cubicBezTo>
                        <a:cubicBezTo>
                          <a:pt x="37" y="21"/>
                          <a:pt x="37" y="21"/>
                          <a:pt x="37" y="21"/>
                        </a:cubicBezTo>
                        <a:cubicBezTo>
                          <a:pt x="37" y="21"/>
                          <a:pt x="37" y="21"/>
                          <a:pt x="37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0"/>
                          <a:pt x="38" y="20"/>
                          <a:pt x="38" y="20"/>
                        </a:cubicBezTo>
                        <a:cubicBezTo>
                          <a:pt x="38" y="20"/>
                          <a:pt x="38" y="20"/>
                          <a:pt x="38" y="20"/>
                        </a:cubicBezTo>
                        <a:cubicBezTo>
                          <a:pt x="38" y="20"/>
                          <a:pt x="38" y="20"/>
                          <a:pt x="38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19"/>
                          <a:pt x="39" y="19"/>
                          <a:pt x="39" y="19"/>
                        </a:cubicBezTo>
                        <a:cubicBezTo>
                          <a:pt x="39" y="19"/>
                          <a:pt x="39" y="19"/>
                          <a:pt x="39" y="19"/>
                        </a:cubicBezTo>
                        <a:cubicBezTo>
                          <a:pt x="39" y="19"/>
                          <a:pt x="39" y="19"/>
                          <a:pt x="39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8"/>
                          <a:pt x="40" y="18"/>
                          <a:pt x="40" y="18"/>
                        </a:cubicBezTo>
                        <a:cubicBezTo>
                          <a:pt x="40" y="18"/>
                          <a:pt x="40" y="18"/>
                          <a:pt x="40" y="18"/>
                        </a:cubicBezTo>
                        <a:cubicBezTo>
                          <a:pt x="40" y="18"/>
                          <a:pt x="40" y="18"/>
                          <a:pt x="40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1" y="16"/>
                          <a:pt x="41" y="16"/>
                          <a:pt x="41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0"/>
                          <a:pt x="40" y="7"/>
                          <a:pt x="36" y="5"/>
                        </a:cubicBezTo>
                        <a:cubicBezTo>
                          <a:pt x="28" y="0"/>
                          <a:pt x="14" y="0"/>
                          <a:pt x="6" y="5"/>
                        </a:cubicBezTo>
                        <a:cubicBezTo>
                          <a:pt x="2" y="7"/>
                          <a:pt x="0" y="10"/>
                          <a:pt x="0" y="13"/>
                        </a:cubicBezTo>
                        <a:cubicBezTo>
                          <a:pt x="0" y="13"/>
                          <a:pt x="0" y="13"/>
                          <a:pt x="0" y="13"/>
                        </a:cubicBezTo>
                        <a:lnTo>
                          <a:pt x="0" y="14"/>
                        </a:lnTo>
                        <a:close/>
                        <a:moveTo>
                          <a:pt x="7" y="8"/>
                        </a:move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0" y="6"/>
                          <a:pt x="10" y="6"/>
                          <a:pt x="10" y="6"/>
                        </a:cubicBezTo>
                        <a:cubicBezTo>
                          <a:pt x="11" y="6"/>
                          <a:pt x="11" y="6"/>
                          <a:pt x="11" y="6"/>
                        </a:cubicBezTo>
                        <a:cubicBezTo>
                          <a:pt x="11" y="6"/>
                          <a:pt x="11" y="6"/>
                          <a:pt x="11" y="6"/>
                        </a:cubicBezTo>
                        <a:cubicBezTo>
                          <a:pt x="12" y="6"/>
                          <a:pt x="12" y="6"/>
                          <a:pt x="12" y="6"/>
                        </a:cubicBezTo>
                        <a:cubicBezTo>
                          <a:pt x="12" y="5"/>
                          <a:pt x="12" y="5"/>
                          <a:pt x="12" y="5"/>
                        </a:cubicBezTo>
                        <a:cubicBezTo>
                          <a:pt x="12" y="5"/>
                          <a:pt x="12" y="5"/>
                          <a:pt x="12" y="5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4" y="5"/>
                          <a:pt x="14" y="5"/>
                          <a:pt x="14" y="5"/>
                        </a:cubicBezTo>
                        <a:cubicBezTo>
                          <a:pt x="14" y="5"/>
                          <a:pt x="14" y="5"/>
                          <a:pt x="14" y="5"/>
                        </a:cubicBezTo>
                        <a:cubicBezTo>
                          <a:pt x="15" y="5"/>
                          <a:pt x="15" y="5"/>
                          <a:pt x="15" y="5"/>
                        </a:cubicBezTo>
                        <a:cubicBezTo>
                          <a:pt x="15" y="5"/>
                          <a:pt x="15" y="5"/>
                          <a:pt x="15" y="5"/>
                        </a:cubicBezTo>
                        <a:cubicBezTo>
                          <a:pt x="15" y="5"/>
                          <a:pt x="15" y="5"/>
                          <a:pt x="15" y="5"/>
                        </a:cubicBezTo>
                        <a:cubicBezTo>
                          <a:pt x="16" y="4"/>
                          <a:pt x="16" y="4"/>
                          <a:pt x="16" y="4"/>
                        </a:cubicBezTo>
                        <a:cubicBezTo>
                          <a:pt x="16" y="4"/>
                          <a:pt x="16" y="4"/>
                          <a:pt x="16" y="4"/>
                        </a:cubicBezTo>
                        <a:cubicBezTo>
                          <a:pt x="16" y="4"/>
                          <a:pt x="16" y="4"/>
                          <a:pt x="16" y="4"/>
                        </a:cubicBezTo>
                        <a:cubicBezTo>
                          <a:pt x="16" y="4"/>
                          <a:pt x="16" y="4"/>
                          <a:pt x="16" y="4"/>
                        </a:cubicBezTo>
                        <a:cubicBezTo>
                          <a:pt x="17" y="4"/>
                          <a:pt x="17" y="4"/>
                          <a:pt x="17" y="4"/>
                        </a:cubicBezTo>
                        <a:cubicBezTo>
                          <a:pt x="17" y="4"/>
                          <a:pt x="17" y="4"/>
                          <a:pt x="17" y="4"/>
                        </a:cubicBezTo>
                        <a:cubicBezTo>
                          <a:pt x="18" y="4"/>
                          <a:pt x="18" y="4"/>
                          <a:pt x="18" y="4"/>
                        </a:cubicBezTo>
                        <a:cubicBezTo>
                          <a:pt x="18" y="4"/>
                          <a:pt x="18" y="4"/>
                          <a:pt x="18" y="4"/>
                        </a:cubicBezTo>
                        <a:cubicBezTo>
                          <a:pt x="19" y="4"/>
                          <a:pt x="19" y="4"/>
                          <a:pt x="19" y="4"/>
                        </a:cubicBezTo>
                        <a:cubicBezTo>
                          <a:pt x="19" y="4"/>
                          <a:pt x="19" y="4"/>
                          <a:pt x="19" y="4"/>
                        </a:cubicBezTo>
                        <a:cubicBezTo>
                          <a:pt x="19" y="4"/>
                          <a:pt x="19" y="4"/>
                          <a:pt x="19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4" y="4"/>
                          <a:pt x="24" y="4"/>
                          <a:pt x="24" y="4"/>
                        </a:cubicBezTo>
                        <a:cubicBezTo>
                          <a:pt x="24" y="4"/>
                          <a:pt x="24" y="4"/>
                          <a:pt x="24" y="4"/>
                        </a:cubicBezTo>
                        <a:cubicBezTo>
                          <a:pt x="25" y="4"/>
                          <a:pt x="25" y="4"/>
                          <a:pt x="25" y="4"/>
                        </a:cubicBezTo>
                        <a:cubicBezTo>
                          <a:pt x="25" y="4"/>
                          <a:pt x="25" y="4"/>
                          <a:pt x="25" y="4"/>
                        </a:cubicBezTo>
                        <a:cubicBezTo>
                          <a:pt x="25" y="4"/>
                          <a:pt x="25" y="4"/>
                          <a:pt x="25" y="4"/>
                        </a:cubicBezTo>
                        <a:cubicBezTo>
                          <a:pt x="26" y="4"/>
                          <a:pt x="26" y="4"/>
                          <a:pt x="26" y="4"/>
                        </a:cubicBezTo>
                        <a:cubicBezTo>
                          <a:pt x="26" y="4"/>
                          <a:pt x="26" y="4"/>
                          <a:pt x="26" y="4"/>
                        </a:cubicBezTo>
                        <a:cubicBezTo>
                          <a:pt x="26" y="4"/>
                          <a:pt x="26" y="4"/>
                          <a:pt x="26" y="4"/>
                        </a:cubicBezTo>
                        <a:cubicBezTo>
                          <a:pt x="26" y="4"/>
                          <a:pt x="26" y="4"/>
                          <a:pt x="26" y="4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6"/>
                          <a:pt x="30" y="6"/>
                          <a:pt x="30" y="6"/>
                        </a:cubicBezTo>
                        <a:cubicBezTo>
                          <a:pt x="30" y="6"/>
                          <a:pt x="30" y="6"/>
                          <a:pt x="30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2" y="6"/>
                          <a:pt x="32" y="6"/>
                          <a:pt x="32" y="6"/>
                        </a:cubicBezTo>
                        <a:cubicBezTo>
                          <a:pt x="32" y="6"/>
                          <a:pt x="32" y="6"/>
                          <a:pt x="32" y="6"/>
                        </a:cubicBez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3" y="7"/>
                          <a:pt x="33" y="7"/>
                          <a:pt x="33" y="7"/>
                        </a:cubicBezTo>
                        <a:cubicBezTo>
                          <a:pt x="33" y="7"/>
                          <a:pt x="33" y="7"/>
                          <a:pt x="33" y="7"/>
                        </a:cubicBezTo>
                        <a:cubicBezTo>
                          <a:pt x="34" y="7"/>
                          <a:pt x="34" y="7"/>
                          <a:pt x="34" y="7"/>
                        </a:cubicBezTo>
                        <a:cubicBezTo>
                          <a:pt x="34" y="7"/>
                          <a:pt x="34" y="7"/>
                          <a:pt x="34" y="7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5" y="8"/>
                          <a:pt x="35" y="8"/>
                          <a:pt x="35" y="8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1"/>
                          <a:pt x="36" y="11"/>
                          <a:pt x="36" y="11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6"/>
                          <a:pt x="36" y="18"/>
                          <a:pt x="32" y="20"/>
                        </a:cubicBezTo>
                        <a:cubicBezTo>
                          <a:pt x="26" y="23"/>
                          <a:pt x="16" y="23"/>
                          <a:pt x="10" y="20"/>
                        </a:cubicBezTo>
                        <a:cubicBezTo>
                          <a:pt x="7" y="18"/>
                          <a:pt x="5" y="16"/>
                          <a:pt x="5" y="13"/>
                        </a:cubicBezTo>
                        <a:cubicBezTo>
                          <a:pt x="5" y="13"/>
                          <a:pt x="5" y="13"/>
                          <a:pt x="5" y="13"/>
                        </a:cubicBezTo>
                        <a:cubicBezTo>
                          <a:pt x="5" y="12"/>
                          <a:pt x="5" y="12"/>
                          <a:pt x="5" y="12"/>
                        </a:cubicBezTo>
                        <a:cubicBezTo>
                          <a:pt x="5" y="11"/>
                          <a:pt x="5" y="11"/>
                          <a:pt x="5" y="11"/>
                        </a:cubicBezTo>
                        <a:cubicBezTo>
                          <a:pt x="5" y="11"/>
                          <a:pt x="5" y="11"/>
                          <a:pt x="5" y="11"/>
                        </a:cubicBezTo>
                        <a:cubicBezTo>
                          <a:pt x="5" y="11"/>
                          <a:pt x="5" y="11"/>
                          <a:pt x="5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lnTo>
                          <a:pt x="7" y="8"/>
                        </a:lnTo>
                        <a:close/>
                      </a:path>
                    </a:pathLst>
                  </a:custGeom>
                  <a:solidFill>
                    <a:srgbClr val="FBDA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8" name="Freeform 4862">
                    <a:extLst>
                      <a:ext uri="{FF2B5EF4-FFF2-40B4-BE49-F238E27FC236}">
                        <a16:creationId xmlns:a16="http://schemas.microsoft.com/office/drawing/2014/main" id="{3712721C-7D71-419A-873C-120F20F01F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3" y="3439"/>
                    <a:ext cx="50" cy="30"/>
                  </a:xfrm>
                  <a:custGeom>
                    <a:avLst/>
                    <a:gdLst>
                      <a:gd name="T0" fmla="*/ 32 w 32"/>
                      <a:gd name="T1" fmla="*/ 7 h 19"/>
                      <a:gd name="T2" fmla="*/ 31 w 32"/>
                      <a:gd name="T3" fmla="*/ 6 h 19"/>
                      <a:gd name="T4" fmla="*/ 31 w 32"/>
                      <a:gd name="T5" fmla="*/ 5 h 19"/>
                      <a:gd name="T6" fmla="*/ 30 w 32"/>
                      <a:gd name="T7" fmla="*/ 5 h 19"/>
                      <a:gd name="T8" fmla="*/ 30 w 32"/>
                      <a:gd name="T9" fmla="*/ 4 h 19"/>
                      <a:gd name="T10" fmla="*/ 29 w 32"/>
                      <a:gd name="T11" fmla="*/ 4 h 19"/>
                      <a:gd name="T12" fmla="*/ 28 w 32"/>
                      <a:gd name="T13" fmla="*/ 3 h 19"/>
                      <a:gd name="T14" fmla="*/ 27 w 32"/>
                      <a:gd name="T15" fmla="*/ 3 h 19"/>
                      <a:gd name="T16" fmla="*/ 26 w 32"/>
                      <a:gd name="T17" fmla="*/ 2 h 19"/>
                      <a:gd name="T18" fmla="*/ 25 w 32"/>
                      <a:gd name="T19" fmla="*/ 2 h 19"/>
                      <a:gd name="T20" fmla="*/ 24 w 32"/>
                      <a:gd name="T21" fmla="*/ 1 h 19"/>
                      <a:gd name="T22" fmla="*/ 23 w 32"/>
                      <a:gd name="T23" fmla="*/ 1 h 19"/>
                      <a:gd name="T24" fmla="*/ 22 w 32"/>
                      <a:gd name="T25" fmla="*/ 1 h 19"/>
                      <a:gd name="T26" fmla="*/ 21 w 32"/>
                      <a:gd name="T27" fmla="*/ 0 h 19"/>
                      <a:gd name="T28" fmla="*/ 20 w 32"/>
                      <a:gd name="T29" fmla="*/ 0 h 19"/>
                      <a:gd name="T30" fmla="*/ 19 w 32"/>
                      <a:gd name="T31" fmla="*/ 0 h 19"/>
                      <a:gd name="T32" fmla="*/ 18 w 32"/>
                      <a:gd name="T33" fmla="*/ 0 h 19"/>
                      <a:gd name="T34" fmla="*/ 17 w 32"/>
                      <a:gd name="T35" fmla="*/ 0 h 19"/>
                      <a:gd name="T36" fmla="*/ 16 w 32"/>
                      <a:gd name="T37" fmla="*/ 0 h 19"/>
                      <a:gd name="T38" fmla="*/ 15 w 32"/>
                      <a:gd name="T39" fmla="*/ 0 h 19"/>
                      <a:gd name="T40" fmla="*/ 14 w 32"/>
                      <a:gd name="T41" fmla="*/ 0 h 19"/>
                      <a:gd name="T42" fmla="*/ 13 w 32"/>
                      <a:gd name="T43" fmla="*/ 0 h 19"/>
                      <a:gd name="T44" fmla="*/ 12 w 32"/>
                      <a:gd name="T45" fmla="*/ 0 h 19"/>
                      <a:gd name="T46" fmla="*/ 11 w 32"/>
                      <a:gd name="T47" fmla="*/ 0 h 19"/>
                      <a:gd name="T48" fmla="*/ 10 w 32"/>
                      <a:gd name="T49" fmla="*/ 1 h 19"/>
                      <a:gd name="T50" fmla="*/ 9 w 32"/>
                      <a:gd name="T51" fmla="*/ 1 h 19"/>
                      <a:gd name="T52" fmla="*/ 8 w 32"/>
                      <a:gd name="T53" fmla="*/ 1 h 19"/>
                      <a:gd name="T54" fmla="*/ 7 w 32"/>
                      <a:gd name="T55" fmla="*/ 2 h 19"/>
                      <a:gd name="T56" fmla="*/ 5 w 32"/>
                      <a:gd name="T57" fmla="*/ 2 h 19"/>
                      <a:gd name="T58" fmla="*/ 5 w 32"/>
                      <a:gd name="T59" fmla="*/ 3 h 19"/>
                      <a:gd name="T60" fmla="*/ 4 w 32"/>
                      <a:gd name="T61" fmla="*/ 3 h 19"/>
                      <a:gd name="T62" fmla="*/ 3 w 32"/>
                      <a:gd name="T63" fmla="*/ 4 h 19"/>
                      <a:gd name="T64" fmla="*/ 3 w 32"/>
                      <a:gd name="T65" fmla="*/ 4 h 19"/>
                      <a:gd name="T66" fmla="*/ 2 w 32"/>
                      <a:gd name="T67" fmla="*/ 5 h 19"/>
                      <a:gd name="T68" fmla="*/ 2 w 32"/>
                      <a:gd name="T69" fmla="*/ 5 h 19"/>
                      <a:gd name="T70" fmla="*/ 1 w 32"/>
                      <a:gd name="T71" fmla="*/ 6 h 19"/>
                      <a:gd name="T72" fmla="*/ 1 w 32"/>
                      <a:gd name="T73" fmla="*/ 6 h 19"/>
                      <a:gd name="T74" fmla="*/ 1 w 32"/>
                      <a:gd name="T75" fmla="*/ 7 h 19"/>
                      <a:gd name="T76" fmla="*/ 1 w 32"/>
                      <a:gd name="T77" fmla="*/ 7 h 19"/>
                      <a:gd name="T78" fmla="*/ 0 w 32"/>
                      <a:gd name="T79" fmla="*/ 7 h 19"/>
                      <a:gd name="T80" fmla="*/ 0 w 32"/>
                      <a:gd name="T81" fmla="*/ 9 h 19"/>
                      <a:gd name="T82" fmla="*/ 32 w 32"/>
                      <a:gd name="T83" fmla="*/ 9 h 19"/>
                      <a:gd name="T84" fmla="*/ 32 w 32"/>
                      <a:gd name="T85" fmla="*/ 9 h 19"/>
                      <a:gd name="T86" fmla="*/ 32 w 32"/>
                      <a:gd name="T87" fmla="*/ 7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32" h="19">
                        <a:moveTo>
                          <a:pt x="32" y="7"/>
                        </a:move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1" y="7"/>
                          <a:pt x="31" y="7"/>
                          <a:pt x="31" y="7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5"/>
                          <a:pt x="31" y="5"/>
                          <a:pt x="31" y="5"/>
                        </a:cubicBezTo>
                        <a:cubicBezTo>
                          <a:pt x="31" y="5"/>
                          <a:pt x="31" y="5"/>
                          <a:pt x="31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4"/>
                          <a:pt x="30" y="4"/>
                          <a:pt x="30" y="4"/>
                        </a:cubicBezTo>
                        <a:cubicBezTo>
                          <a:pt x="29" y="4"/>
                          <a:pt x="29" y="4"/>
                          <a:pt x="29" y="4"/>
                        </a:cubicBezTo>
                        <a:cubicBezTo>
                          <a:pt x="29" y="4"/>
                          <a:pt x="29" y="4"/>
                          <a:pt x="29" y="4"/>
                        </a:cubicBezTo>
                        <a:cubicBezTo>
                          <a:pt x="29" y="4"/>
                          <a:pt x="29" y="4"/>
                          <a:pt x="29" y="4"/>
                        </a:cubicBezTo>
                        <a:cubicBezTo>
                          <a:pt x="29" y="3"/>
                          <a:pt x="29" y="3"/>
                          <a:pt x="29" y="3"/>
                        </a:cubicBezTo>
                        <a:cubicBezTo>
                          <a:pt x="29" y="3"/>
                          <a:pt x="29" y="3"/>
                          <a:pt x="29" y="3"/>
                        </a:cubicBezTo>
                        <a:cubicBezTo>
                          <a:pt x="28" y="3"/>
                          <a:pt x="28" y="3"/>
                          <a:pt x="28" y="3"/>
                        </a:cubicBezTo>
                        <a:cubicBezTo>
                          <a:pt x="28" y="3"/>
                          <a:pt x="28" y="3"/>
                          <a:pt x="28" y="3"/>
                        </a:cubicBezTo>
                        <a:cubicBezTo>
                          <a:pt x="27" y="3"/>
                          <a:pt x="27" y="3"/>
                          <a:pt x="27" y="3"/>
                        </a:cubicBezTo>
                        <a:cubicBezTo>
                          <a:pt x="27" y="3"/>
                          <a:pt x="27" y="3"/>
                          <a:pt x="27" y="3"/>
                        </a:cubicBezTo>
                        <a:cubicBezTo>
                          <a:pt x="27" y="2"/>
                          <a:pt x="27" y="2"/>
                          <a:pt x="27" y="2"/>
                        </a:cubicBezTo>
                        <a:cubicBezTo>
                          <a:pt x="27" y="2"/>
                          <a:pt x="27" y="2"/>
                          <a:pt x="27" y="2"/>
                        </a:cubicBezTo>
                        <a:cubicBezTo>
                          <a:pt x="26" y="2"/>
                          <a:pt x="26" y="2"/>
                          <a:pt x="26" y="2"/>
                        </a:cubicBezTo>
                        <a:cubicBezTo>
                          <a:pt x="26" y="2"/>
                          <a:pt x="26" y="2"/>
                          <a:pt x="26" y="2"/>
                        </a:cubicBezTo>
                        <a:cubicBezTo>
                          <a:pt x="26" y="2"/>
                          <a:pt x="26" y="2"/>
                          <a:pt x="26" y="2"/>
                        </a:cubicBezTo>
                        <a:cubicBezTo>
                          <a:pt x="25" y="2"/>
                          <a:pt x="25" y="2"/>
                          <a:pt x="25" y="2"/>
                        </a:cubicBezTo>
                        <a:cubicBezTo>
                          <a:pt x="25" y="2"/>
                          <a:pt x="25" y="2"/>
                          <a:pt x="25" y="2"/>
                        </a:cubicBezTo>
                        <a:cubicBezTo>
                          <a:pt x="25" y="1"/>
                          <a:pt x="25" y="1"/>
                          <a:pt x="25" y="1"/>
                        </a:cubicBezTo>
                        <a:cubicBezTo>
                          <a:pt x="24" y="1"/>
                          <a:pt x="24" y="1"/>
                          <a:pt x="24" y="1"/>
                        </a:cubicBezTo>
                        <a:cubicBezTo>
                          <a:pt x="24" y="1"/>
                          <a:pt x="24" y="1"/>
                          <a:pt x="24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2" y="1"/>
                          <a:pt x="22" y="1"/>
                          <a:pt x="22" y="1"/>
                        </a:cubicBezTo>
                        <a:cubicBezTo>
                          <a:pt x="22" y="1"/>
                          <a:pt x="22" y="1"/>
                          <a:pt x="22" y="1"/>
                        </a:cubicBezTo>
                        <a:cubicBezTo>
                          <a:pt x="22" y="1"/>
                          <a:pt x="22" y="1"/>
                          <a:pt x="22" y="1"/>
                        </a:cubicBez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20" y="0"/>
                          <a:pt x="20" y="0"/>
                          <a:pt x="20" y="0"/>
                        </a:cubicBezTo>
                        <a:cubicBezTo>
                          <a:pt x="20" y="0"/>
                          <a:pt x="20" y="0"/>
                          <a:pt x="20" y="0"/>
                        </a:cubicBezTo>
                        <a:cubicBezTo>
                          <a:pt x="20" y="0"/>
                          <a:pt x="20" y="0"/>
                          <a:pt x="20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12"/>
                          <a:pt x="2" y="14"/>
                          <a:pt x="5" y="16"/>
                        </a:cubicBezTo>
                        <a:cubicBezTo>
                          <a:pt x="11" y="19"/>
                          <a:pt x="21" y="19"/>
                          <a:pt x="27" y="16"/>
                        </a:cubicBezTo>
                        <a:cubicBezTo>
                          <a:pt x="31" y="14"/>
                          <a:pt x="32" y="12"/>
                          <a:pt x="32" y="9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2" y="8"/>
                          <a:pt x="32" y="8"/>
                          <a:pt x="32" y="8"/>
                        </a:cubicBezTo>
                        <a:cubicBezTo>
                          <a:pt x="32" y="8"/>
                          <a:pt x="32" y="8"/>
                          <a:pt x="32" y="8"/>
                        </a:cubicBezTo>
                        <a:lnTo>
                          <a:pt x="32" y="7"/>
                        </a:lnTo>
                        <a:close/>
                      </a:path>
                    </a:pathLst>
                  </a:custGeom>
                  <a:solidFill>
                    <a:srgbClr val="FAE77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9" name="Freeform 4863">
                    <a:extLst>
                      <a:ext uri="{FF2B5EF4-FFF2-40B4-BE49-F238E27FC236}">
                        <a16:creationId xmlns:a16="http://schemas.microsoft.com/office/drawing/2014/main" id="{1C78927D-3D8C-4F39-86E7-0D66C59746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10" y="3453"/>
                    <a:ext cx="65" cy="27"/>
                  </a:xfrm>
                  <a:custGeom>
                    <a:avLst/>
                    <a:gdLst>
                      <a:gd name="T0" fmla="*/ 38 w 42"/>
                      <a:gd name="T1" fmla="*/ 12 h 17"/>
                      <a:gd name="T2" fmla="*/ 39 w 42"/>
                      <a:gd name="T3" fmla="*/ 11 h 17"/>
                      <a:gd name="T4" fmla="*/ 41 w 42"/>
                      <a:gd name="T5" fmla="*/ 9 h 17"/>
                      <a:gd name="T6" fmla="*/ 41 w 42"/>
                      <a:gd name="T7" fmla="*/ 8 h 17"/>
                      <a:gd name="T8" fmla="*/ 42 w 42"/>
                      <a:gd name="T9" fmla="*/ 7 h 17"/>
                      <a:gd name="T10" fmla="*/ 42 w 42"/>
                      <a:gd name="T11" fmla="*/ 5 h 17"/>
                      <a:gd name="T12" fmla="*/ 42 w 42"/>
                      <a:gd name="T13" fmla="*/ 1 h 17"/>
                      <a:gd name="T14" fmla="*/ 42 w 42"/>
                      <a:gd name="T15" fmla="*/ 1 h 17"/>
                      <a:gd name="T16" fmla="*/ 42 w 42"/>
                      <a:gd name="T17" fmla="*/ 2 h 17"/>
                      <a:gd name="T18" fmla="*/ 42 w 42"/>
                      <a:gd name="T19" fmla="*/ 3 h 17"/>
                      <a:gd name="T20" fmla="*/ 41 w 42"/>
                      <a:gd name="T21" fmla="*/ 3 h 17"/>
                      <a:gd name="T22" fmla="*/ 41 w 42"/>
                      <a:gd name="T23" fmla="*/ 4 h 17"/>
                      <a:gd name="T24" fmla="*/ 41 w 42"/>
                      <a:gd name="T25" fmla="*/ 5 h 17"/>
                      <a:gd name="T26" fmla="*/ 40 w 42"/>
                      <a:gd name="T27" fmla="*/ 5 h 17"/>
                      <a:gd name="T28" fmla="*/ 40 w 42"/>
                      <a:gd name="T29" fmla="*/ 6 h 17"/>
                      <a:gd name="T30" fmla="*/ 39 w 42"/>
                      <a:gd name="T31" fmla="*/ 6 h 17"/>
                      <a:gd name="T32" fmla="*/ 39 w 42"/>
                      <a:gd name="T33" fmla="*/ 7 h 17"/>
                      <a:gd name="T34" fmla="*/ 38 w 42"/>
                      <a:gd name="T35" fmla="*/ 8 h 17"/>
                      <a:gd name="T36" fmla="*/ 37 w 42"/>
                      <a:gd name="T37" fmla="*/ 8 h 17"/>
                      <a:gd name="T38" fmla="*/ 35 w 42"/>
                      <a:gd name="T39" fmla="*/ 9 h 17"/>
                      <a:gd name="T40" fmla="*/ 33 w 42"/>
                      <a:gd name="T41" fmla="*/ 10 h 17"/>
                      <a:gd name="T42" fmla="*/ 31 w 42"/>
                      <a:gd name="T43" fmla="*/ 11 h 17"/>
                      <a:gd name="T44" fmla="*/ 29 w 42"/>
                      <a:gd name="T45" fmla="*/ 12 h 17"/>
                      <a:gd name="T46" fmla="*/ 26 w 42"/>
                      <a:gd name="T47" fmla="*/ 12 h 17"/>
                      <a:gd name="T48" fmla="*/ 24 w 42"/>
                      <a:gd name="T49" fmla="*/ 12 h 17"/>
                      <a:gd name="T50" fmla="*/ 22 w 42"/>
                      <a:gd name="T51" fmla="*/ 12 h 17"/>
                      <a:gd name="T52" fmla="*/ 20 w 42"/>
                      <a:gd name="T53" fmla="*/ 12 h 17"/>
                      <a:gd name="T54" fmla="*/ 18 w 42"/>
                      <a:gd name="T55" fmla="*/ 12 h 17"/>
                      <a:gd name="T56" fmla="*/ 16 w 42"/>
                      <a:gd name="T57" fmla="*/ 12 h 17"/>
                      <a:gd name="T58" fmla="*/ 14 w 42"/>
                      <a:gd name="T59" fmla="*/ 12 h 17"/>
                      <a:gd name="T60" fmla="*/ 12 w 42"/>
                      <a:gd name="T61" fmla="*/ 11 h 17"/>
                      <a:gd name="T62" fmla="*/ 9 w 42"/>
                      <a:gd name="T63" fmla="*/ 10 h 17"/>
                      <a:gd name="T64" fmla="*/ 8 w 42"/>
                      <a:gd name="T65" fmla="*/ 10 h 17"/>
                      <a:gd name="T66" fmla="*/ 5 w 42"/>
                      <a:gd name="T67" fmla="*/ 8 h 17"/>
                      <a:gd name="T68" fmla="*/ 4 w 42"/>
                      <a:gd name="T69" fmla="*/ 7 h 17"/>
                      <a:gd name="T70" fmla="*/ 2 w 42"/>
                      <a:gd name="T71" fmla="*/ 6 h 17"/>
                      <a:gd name="T72" fmla="*/ 1 w 42"/>
                      <a:gd name="T73" fmla="*/ 4 h 17"/>
                      <a:gd name="T74" fmla="*/ 1 w 42"/>
                      <a:gd name="T75" fmla="*/ 3 h 17"/>
                      <a:gd name="T76" fmla="*/ 0 w 42"/>
                      <a:gd name="T77" fmla="*/ 1 h 17"/>
                      <a:gd name="T78" fmla="*/ 0 w 42"/>
                      <a:gd name="T79" fmla="*/ 0 h 17"/>
                      <a:gd name="T80" fmla="*/ 8 w 42"/>
                      <a:gd name="T81" fmla="*/ 14 h 17"/>
                      <a:gd name="T82" fmla="*/ 11 w 42"/>
                      <a:gd name="T83" fmla="*/ 15 h 17"/>
                      <a:gd name="T84" fmla="*/ 13 w 42"/>
                      <a:gd name="T85" fmla="*/ 16 h 17"/>
                      <a:gd name="T86" fmla="*/ 16 w 42"/>
                      <a:gd name="T87" fmla="*/ 16 h 17"/>
                      <a:gd name="T88" fmla="*/ 19 w 42"/>
                      <a:gd name="T89" fmla="*/ 17 h 17"/>
                      <a:gd name="T90" fmla="*/ 21 w 42"/>
                      <a:gd name="T91" fmla="*/ 17 h 17"/>
                      <a:gd name="T92" fmla="*/ 24 w 42"/>
                      <a:gd name="T93" fmla="*/ 17 h 17"/>
                      <a:gd name="T94" fmla="*/ 27 w 42"/>
                      <a:gd name="T95" fmla="*/ 16 h 17"/>
                      <a:gd name="T96" fmla="*/ 30 w 42"/>
                      <a:gd name="T97" fmla="*/ 16 h 17"/>
                      <a:gd name="T98" fmla="*/ 32 w 42"/>
                      <a:gd name="T99" fmla="*/ 15 h 17"/>
                      <a:gd name="T100" fmla="*/ 35 w 42"/>
                      <a:gd name="T101" fmla="*/ 14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42" h="17">
                        <a:moveTo>
                          <a:pt x="36" y="13"/>
                        </a:move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9" y="11"/>
                          <a:pt x="39" y="11"/>
                          <a:pt x="39" y="11"/>
                        </a:cubicBezTo>
                        <a:cubicBezTo>
                          <a:pt x="39" y="11"/>
                          <a:pt x="39" y="11"/>
                          <a:pt x="39" y="11"/>
                        </a:cubicBezTo>
                        <a:cubicBezTo>
                          <a:pt x="39" y="11"/>
                          <a:pt x="39" y="11"/>
                          <a:pt x="39" y="11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5"/>
                          <a:pt x="42" y="5"/>
                          <a:pt x="42" y="5"/>
                        </a:cubicBezTo>
                        <a:cubicBezTo>
                          <a:pt x="42" y="5"/>
                          <a:pt x="42" y="5"/>
                          <a:pt x="42" y="5"/>
                        </a:cubicBezTo>
                        <a:cubicBezTo>
                          <a:pt x="42" y="5"/>
                          <a:pt x="42" y="5"/>
                          <a:pt x="42" y="5"/>
                        </a:cubicBezTo>
                        <a:cubicBezTo>
                          <a:pt x="42" y="0"/>
                          <a:pt x="42" y="0"/>
                          <a:pt x="42" y="0"/>
                        </a:cubicBezTo>
                        <a:cubicBezTo>
                          <a:pt x="42" y="0"/>
                          <a:pt x="42" y="0"/>
                          <a:pt x="42" y="0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1" y="3"/>
                          <a:pt x="41" y="3"/>
                          <a:pt x="41" y="3"/>
                        </a:cubicBezTo>
                        <a:cubicBezTo>
                          <a:pt x="41" y="3"/>
                          <a:pt x="41" y="3"/>
                          <a:pt x="41" y="3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6" y="8"/>
                          <a:pt x="36" y="8"/>
                          <a:pt x="36" y="8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4" y="10"/>
                          <a:pt x="34" y="10"/>
                          <a:pt x="34" y="10"/>
                        </a:cubicBezTo>
                        <a:cubicBezTo>
                          <a:pt x="34" y="10"/>
                          <a:pt x="34" y="10"/>
                          <a:pt x="34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1"/>
                          <a:pt x="32" y="11"/>
                          <a:pt x="32" y="11"/>
                        </a:cubicBezTo>
                        <a:cubicBezTo>
                          <a:pt x="31" y="11"/>
                          <a:pt x="31" y="11"/>
                          <a:pt x="31" y="11"/>
                        </a:cubicBezTo>
                        <a:cubicBezTo>
                          <a:pt x="31" y="11"/>
                          <a:pt x="31" y="11"/>
                          <a:pt x="31" y="11"/>
                        </a:cubicBezTo>
                        <a:cubicBezTo>
                          <a:pt x="31" y="11"/>
                          <a:pt x="31" y="11"/>
                          <a:pt x="31" y="11"/>
                        </a:cubicBezTo>
                        <a:cubicBezTo>
                          <a:pt x="30" y="11"/>
                          <a:pt x="30" y="11"/>
                          <a:pt x="30" y="11"/>
                        </a:cubicBezTo>
                        <a:cubicBezTo>
                          <a:pt x="30" y="11"/>
                          <a:pt x="30" y="11"/>
                          <a:pt x="30" y="11"/>
                        </a:cubicBezTo>
                        <a:cubicBezTo>
                          <a:pt x="29" y="11"/>
                          <a:pt x="29" y="11"/>
                          <a:pt x="29" y="11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28" y="12"/>
                          <a:pt x="28" y="12"/>
                          <a:pt x="28" y="12"/>
                        </a:cubicBezTo>
                        <a:cubicBezTo>
                          <a:pt x="28" y="12"/>
                          <a:pt x="28" y="12"/>
                          <a:pt x="28" y="12"/>
                        </a:cubicBezTo>
                        <a:cubicBezTo>
                          <a:pt x="27" y="12"/>
                          <a:pt x="27" y="12"/>
                          <a:pt x="27" y="12"/>
                        </a:cubicBezTo>
                        <a:cubicBezTo>
                          <a:pt x="27" y="12"/>
                          <a:pt x="27" y="12"/>
                          <a:pt x="27" y="12"/>
                        </a:cubicBezTo>
                        <a:cubicBezTo>
                          <a:pt x="27" y="12"/>
                          <a:pt x="27" y="12"/>
                          <a:pt x="26" y="12"/>
                        </a:cubicBezTo>
                        <a:cubicBezTo>
                          <a:pt x="26" y="12"/>
                          <a:pt x="26" y="12"/>
                          <a:pt x="26" y="12"/>
                        </a:cubicBezTo>
                        <a:cubicBezTo>
                          <a:pt x="25" y="12"/>
                          <a:pt x="25" y="12"/>
                          <a:pt x="25" y="12"/>
                        </a:cubicBezTo>
                        <a:cubicBezTo>
                          <a:pt x="25" y="12"/>
                          <a:pt x="25" y="12"/>
                          <a:pt x="25" y="12"/>
                        </a:cubicBezTo>
                        <a:cubicBezTo>
                          <a:pt x="25" y="12"/>
                          <a:pt x="25" y="12"/>
                          <a:pt x="25" y="12"/>
                        </a:cubicBezTo>
                        <a:cubicBezTo>
                          <a:pt x="24" y="12"/>
                          <a:pt x="24" y="12"/>
                          <a:pt x="24" y="12"/>
                        </a:cubicBezTo>
                        <a:cubicBezTo>
                          <a:pt x="23" y="12"/>
                          <a:pt x="23" y="12"/>
                          <a:pt x="23" y="12"/>
                        </a:cubicBezTo>
                        <a:cubicBezTo>
                          <a:pt x="23" y="12"/>
                          <a:pt x="23" y="12"/>
                          <a:pt x="23" y="12"/>
                        </a:cubicBezTo>
                        <a:cubicBezTo>
                          <a:pt x="22" y="12"/>
                          <a:pt x="22" y="12"/>
                          <a:pt x="22" y="12"/>
                        </a:cubicBezTo>
                        <a:cubicBezTo>
                          <a:pt x="22" y="12"/>
                          <a:pt x="22" y="12"/>
                          <a:pt x="22" y="12"/>
                        </a:cubicBezTo>
                        <a:cubicBezTo>
                          <a:pt x="22" y="12"/>
                          <a:pt x="22" y="12"/>
                          <a:pt x="22" y="12"/>
                        </a:cubicBezTo>
                        <a:cubicBezTo>
                          <a:pt x="21" y="12"/>
                          <a:pt x="21" y="12"/>
                          <a:pt x="21" y="12"/>
                        </a:cubicBezTo>
                        <a:cubicBezTo>
                          <a:pt x="21" y="12"/>
                          <a:pt x="21" y="12"/>
                          <a:pt x="21" y="12"/>
                        </a:cubicBezTo>
                        <a:cubicBezTo>
                          <a:pt x="20" y="12"/>
                          <a:pt x="20" y="12"/>
                          <a:pt x="20" y="12"/>
                        </a:cubicBezTo>
                        <a:cubicBezTo>
                          <a:pt x="20" y="12"/>
                          <a:pt x="20" y="12"/>
                          <a:pt x="20" y="12"/>
                        </a:cubicBezTo>
                        <a:cubicBezTo>
                          <a:pt x="20" y="12"/>
                          <a:pt x="20" y="12"/>
                          <a:pt x="20" y="12"/>
                        </a:cubicBezTo>
                        <a:cubicBezTo>
                          <a:pt x="20" y="12"/>
                          <a:pt x="20" y="12"/>
                          <a:pt x="20" y="12"/>
                        </a:cubicBezTo>
                        <a:cubicBezTo>
                          <a:pt x="19" y="12"/>
                          <a:pt x="19" y="12"/>
                          <a:pt x="19" y="12"/>
                        </a:cubicBezTo>
                        <a:cubicBezTo>
                          <a:pt x="19" y="12"/>
                          <a:pt x="19" y="12"/>
                          <a:pt x="19" y="12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7" y="12"/>
                          <a:pt x="17" y="12"/>
                          <a:pt x="17" y="12"/>
                        </a:cubicBezTo>
                        <a:cubicBezTo>
                          <a:pt x="17" y="12"/>
                          <a:pt x="17" y="12"/>
                          <a:pt x="17" y="12"/>
                        </a:cubicBezTo>
                        <a:cubicBezTo>
                          <a:pt x="17" y="12"/>
                          <a:pt x="17" y="12"/>
                          <a:pt x="17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5" y="12"/>
                          <a:pt x="15" y="12"/>
                          <a:pt x="15" y="12"/>
                        </a:cubicBezTo>
                        <a:cubicBezTo>
                          <a:pt x="15" y="12"/>
                          <a:pt x="15" y="12"/>
                          <a:pt x="15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3" y="11"/>
                          <a:pt x="13" y="11"/>
                          <a:pt x="13" y="11"/>
                        </a:cubicBezTo>
                        <a:cubicBezTo>
                          <a:pt x="13" y="11"/>
                          <a:pt x="13" y="11"/>
                          <a:pt x="13" y="11"/>
                        </a:cubicBezTo>
                        <a:cubicBezTo>
                          <a:pt x="12" y="11"/>
                          <a:pt x="12" y="11"/>
                          <a:pt x="12" y="11"/>
                        </a:cubicBezTo>
                        <a:cubicBezTo>
                          <a:pt x="12" y="11"/>
                          <a:pt x="12" y="11"/>
                          <a:pt x="12" y="11"/>
                        </a:cubicBezTo>
                        <a:cubicBezTo>
                          <a:pt x="12" y="11"/>
                          <a:pt x="12" y="11"/>
                          <a:pt x="12" y="11"/>
                        </a:cubicBezTo>
                        <a:cubicBezTo>
                          <a:pt x="11" y="11"/>
                          <a:pt x="11" y="11"/>
                          <a:pt x="11" y="11"/>
                        </a:cubicBezTo>
                        <a:cubicBezTo>
                          <a:pt x="11" y="11"/>
                          <a:pt x="11" y="11"/>
                          <a:pt x="11" y="11"/>
                        </a:cubicBezTo>
                        <a:cubicBezTo>
                          <a:pt x="10" y="11"/>
                          <a:pt x="10" y="10"/>
                          <a:pt x="9" y="10"/>
                        </a:cubicBezTo>
                        <a:cubicBezTo>
                          <a:pt x="9" y="10"/>
                          <a:pt x="9" y="10"/>
                          <a:pt x="9" y="10"/>
                        </a:cubicBezTo>
                        <a:cubicBezTo>
                          <a:pt x="9" y="10"/>
                          <a:pt x="9" y="10"/>
                          <a:pt x="9" y="10"/>
                        </a:cubicBezTo>
                        <a:cubicBezTo>
                          <a:pt x="9" y="10"/>
                          <a:pt x="9" y="10"/>
                          <a:pt x="9" y="10"/>
                        </a:cubicBezTo>
                        <a:cubicBezTo>
                          <a:pt x="8" y="10"/>
                          <a:pt x="8" y="10"/>
                          <a:pt x="8" y="10"/>
                        </a:cubicBezTo>
                        <a:cubicBezTo>
                          <a:pt x="8" y="10"/>
                          <a:pt x="8" y="10"/>
                          <a:pt x="8" y="10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8"/>
                          <a:pt x="6" y="8"/>
                          <a:pt x="6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4" y="7"/>
                          <a:pt x="4" y="7"/>
                          <a:pt x="4" y="7"/>
                        </a:cubicBezTo>
                        <a:cubicBezTo>
                          <a:pt x="4" y="7"/>
                          <a:pt x="4" y="7"/>
                          <a:pt x="4" y="7"/>
                        </a:cubicBezTo>
                        <a:cubicBezTo>
                          <a:pt x="4" y="7"/>
                          <a:pt x="4" y="7"/>
                          <a:pt x="4" y="7"/>
                        </a:cubicBezTo>
                        <a:cubicBezTo>
                          <a:pt x="3" y="7"/>
                          <a:pt x="3" y="7"/>
                          <a:pt x="3" y="7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8"/>
                          <a:pt x="2" y="11"/>
                          <a:pt x="6" y="13"/>
                        </a:cubicBezTo>
                        <a:cubicBezTo>
                          <a:pt x="7" y="14"/>
                          <a:pt x="7" y="14"/>
                          <a:pt x="7" y="14"/>
                        </a:cubicBezTo>
                        <a:cubicBezTo>
                          <a:pt x="7" y="14"/>
                          <a:pt x="7" y="14"/>
                          <a:pt x="7" y="14"/>
                        </a:cubicBezTo>
                        <a:cubicBezTo>
                          <a:pt x="8" y="14"/>
                          <a:pt x="8" y="14"/>
                          <a:pt x="8" y="14"/>
                        </a:cubicBezTo>
                        <a:cubicBezTo>
                          <a:pt x="8" y="14"/>
                          <a:pt x="8" y="14"/>
                          <a:pt x="8" y="14"/>
                        </a:cubicBezTo>
                        <a:cubicBezTo>
                          <a:pt x="9" y="14"/>
                          <a:pt x="9" y="14"/>
                          <a:pt x="9" y="14"/>
                        </a:cubicBezTo>
                        <a:cubicBezTo>
                          <a:pt x="9" y="15"/>
                          <a:pt x="9" y="15"/>
                          <a:pt x="9" y="15"/>
                        </a:cubicBezTo>
                        <a:cubicBezTo>
                          <a:pt x="9" y="15"/>
                          <a:pt x="9" y="15"/>
                          <a:pt x="9" y="15"/>
                        </a:cubicBezTo>
                        <a:cubicBezTo>
                          <a:pt x="10" y="15"/>
                          <a:pt x="10" y="15"/>
                          <a:pt x="11" y="15"/>
                        </a:cubicBezTo>
                        <a:cubicBezTo>
                          <a:pt x="11" y="15"/>
                          <a:pt x="11" y="15"/>
                          <a:pt x="11" y="15"/>
                        </a:cubicBezTo>
                        <a:cubicBezTo>
                          <a:pt x="12" y="16"/>
                          <a:pt x="12" y="16"/>
                          <a:pt x="12" y="16"/>
                        </a:cubicBezTo>
                        <a:cubicBezTo>
                          <a:pt x="12" y="16"/>
                          <a:pt x="12" y="16"/>
                          <a:pt x="12" y="16"/>
                        </a:cubicBezTo>
                        <a:cubicBezTo>
                          <a:pt x="13" y="16"/>
                          <a:pt x="13" y="16"/>
                          <a:pt x="13" y="16"/>
                        </a:cubicBezTo>
                        <a:cubicBezTo>
                          <a:pt x="13" y="16"/>
                          <a:pt x="13" y="16"/>
                          <a:pt x="13" y="16"/>
                        </a:cubicBezTo>
                        <a:cubicBezTo>
                          <a:pt x="14" y="16"/>
                          <a:pt x="14" y="16"/>
                          <a:pt x="14" y="16"/>
                        </a:cubicBezTo>
                        <a:cubicBezTo>
                          <a:pt x="14" y="16"/>
                          <a:pt x="14" y="16"/>
                          <a:pt x="14" y="16"/>
                        </a:cubicBezTo>
                        <a:cubicBezTo>
                          <a:pt x="15" y="16"/>
                          <a:pt x="15" y="16"/>
                          <a:pt x="15" y="16"/>
                        </a:cubicBezTo>
                        <a:cubicBezTo>
                          <a:pt x="15" y="16"/>
                          <a:pt x="15" y="16"/>
                          <a:pt x="15" y="16"/>
                        </a:cubicBezTo>
                        <a:cubicBezTo>
                          <a:pt x="16" y="16"/>
                          <a:pt x="16" y="16"/>
                          <a:pt x="16" y="16"/>
                        </a:cubicBezTo>
                        <a:cubicBezTo>
                          <a:pt x="16" y="16"/>
                          <a:pt x="16" y="16"/>
                          <a:pt x="16" y="16"/>
                        </a:cubicBezTo>
                        <a:cubicBezTo>
                          <a:pt x="17" y="17"/>
                          <a:pt x="17" y="17"/>
                          <a:pt x="17" y="17"/>
                        </a:cubicBezTo>
                        <a:cubicBezTo>
                          <a:pt x="17" y="17"/>
                          <a:pt x="17" y="17"/>
                          <a:pt x="17" y="17"/>
                        </a:cubicBezTo>
                        <a:cubicBezTo>
                          <a:pt x="18" y="17"/>
                          <a:pt x="18" y="17"/>
                          <a:pt x="18" y="17"/>
                        </a:cubicBezTo>
                        <a:cubicBezTo>
                          <a:pt x="19" y="17"/>
                          <a:pt x="19" y="17"/>
                          <a:pt x="19" y="17"/>
                        </a:cubicBezTo>
                        <a:cubicBezTo>
                          <a:pt x="19" y="17"/>
                          <a:pt x="19" y="17"/>
                          <a:pt x="19" y="17"/>
                        </a:cubicBezTo>
                        <a:cubicBezTo>
                          <a:pt x="20" y="17"/>
                          <a:pt x="20" y="17"/>
                          <a:pt x="20" y="17"/>
                        </a:cubicBezTo>
                        <a:cubicBezTo>
                          <a:pt x="20" y="17"/>
                          <a:pt x="20" y="17"/>
                          <a:pt x="20" y="17"/>
                        </a:cubicBezTo>
                        <a:cubicBezTo>
                          <a:pt x="21" y="17"/>
                          <a:pt x="21" y="17"/>
                          <a:pt x="21" y="17"/>
                        </a:cubicBezTo>
                        <a:cubicBezTo>
                          <a:pt x="21" y="17"/>
                          <a:pt x="21" y="17"/>
                          <a:pt x="21" y="17"/>
                        </a:cubicBezTo>
                        <a:cubicBezTo>
                          <a:pt x="22" y="17"/>
                          <a:pt x="22" y="17"/>
                          <a:pt x="22" y="17"/>
                        </a:cubicBezTo>
                        <a:cubicBezTo>
                          <a:pt x="22" y="17"/>
                          <a:pt x="22" y="17"/>
                          <a:pt x="22" y="17"/>
                        </a:cubicBezTo>
                        <a:cubicBezTo>
                          <a:pt x="23" y="17"/>
                          <a:pt x="23" y="17"/>
                          <a:pt x="23" y="17"/>
                        </a:cubicBezTo>
                        <a:cubicBezTo>
                          <a:pt x="23" y="17"/>
                          <a:pt x="23" y="17"/>
                          <a:pt x="23" y="17"/>
                        </a:cubicBezTo>
                        <a:cubicBezTo>
                          <a:pt x="24" y="17"/>
                          <a:pt x="24" y="17"/>
                          <a:pt x="24" y="17"/>
                        </a:cubicBezTo>
                        <a:cubicBezTo>
                          <a:pt x="24" y="17"/>
                          <a:pt x="24" y="17"/>
                          <a:pt x="24" y="17"/>
                        </a:cubicBezTo>
                        <a:cubicBezTo>
                          <a:pt x="25" y="17"/>
                          <a:pt x="25" y="17"/>
                          <a:pt x="25" y="17"/>
                        </a:cubicBezTo>
                        <a:cubicBezTo>
                          <a:pt x="26" y="16"/>
                          <a:pt x="26" y="16"/>
                          <a:pt x="26" y="16"/>
                        </a:cubicBezTo>
                        <a:cubicBezTo>
                          <a:pt x="26" y="16"/>
                          <a:pt x="26" y="16"/>
                          <a:pt x="26" y="16"/>
                        </a:cubicBezTo>
                        <a:cubicBezTo>
                          <a:pt x="27" y="16"/>
                          <a:pt x="27" y="16"/>
                          <a:pt x="27" y="16"/>
                        </a:cubicBezTo>
                        <a:cubicBezTo>
                          <a:pt x="28" y="16"/>
                          <a:pt x="28" y="16"/>
                          <a:pt x="28" y="16"/>
                        </a:cubicBezTo>
                        <a:cubicBezTo>
                          <a:pt x="28" y="16"/>
                          <a:pt x="28" y="16"/>
                          <a:pt x="28" y="16"/>
                        </a:cubicBezTo>
                        <a:cubicBezTo>
                          <a:pt x="29" y="16"/>
                          <a:pt x="29" y="16"/>
                          <a:pt x="29" y="16"/>
                        </a:cubicBezTo>
                        <a:cubicBezTo>
                          <a:pt x="29" y="16"/>
                          <a:pt x="29" y="16"/>
                          <a:pt x="29" y="16"/>
                        </a:cubicBezTo>
                        <a:cubicBezTo>
                          <a:pt x="30" y="16"/>
                          <a:pt x="30" y="16"/>
                          <a:pt x="30" y="16"/>
                        </a:cubicBezTo>
                        <a:cubicBezTo>
                          <a:pt x="30" y="16"/>
                          <a:pt x="30" y="16"/>
                          <a:pt x="30" y="16"/>
                        </a:cubicBezTo>
                        <a:cubicBezTo>
                          <a:pt x="31" y="15"/>
                          <a:pt x="31" y="15"/>
                          <a:pt x="31" y="15"/>
                        </a:cubicBezTo>
                        <a:cubicBezTo>
                          <a:pt x="31" y="15"/>
                          <a:pt x="31" y="15"/>
                          <a:pt x="31" y="15"/>
                        </a:cubicBezTo>
                        <a:cubicBezTo>
                          <a:pt x="32" y="15"/>
                          <a:pt x="32" y="15"/>
                          <a:pt x="32" y="15"/>
                        </a:cubicBezTo>
                        <a:cubicBezTo>
                          <a:pt x="32" y="15"/>
                          <a:pt x="32" y="15"/>
                          <a:pt x="32" y="15"/>
                        </a:cubicBezTo>
                        <a:cubicBezTo>
                          <a:pt x="33" y="15"/>
                          <a:pt x="33" y="15"/>
                          <a:pt x="33" y="15"/>
                        </a:cubicBezTo>
                        <a:cubicBezTo>
                          <a:pt x="34" y="14"/>
                          <a:pt x="34" y="14"/>
                          <a:pt x="34" y="14"/>
                        </a:cubicBezTo>
                        <a:cubicBezTo>
                          <a:pt x="34" y="14"/>
                          <a:pt x="34" y="14"/>
                          <a:pt x="34" y="14"/>
                        </a:cubicBezTo>
                        <a:cubicBezTo>
                          <a:pt x="35" y="14"/>
                          <a:pt x="35" y="14"/>
                          <a:pt x="35" y="14"/>
                        </a:cubicBezTo>
                        <a:cubicBezTo>
                          <a:pt x="35" y="14"/>
                          <a:pt x="35" y="14"/>
                          <a:pt x="35" y="14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lose/>
                      </a:path>
                    </a:pathLst>
                  </a:custGeom>
                  <a:solidFill>
                    <a:srgbClr val="FCC41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0" name="Rectangle 4864">
                    <a:extLst>
                      <a:ext uri="{FF2B5EF4-FFF2-40B4-BE49-F238E27FC236}">
                        <a16:creationId xmlns:a16="http://schemas.microsoft.com/office/drawing/2014/main" id="{4E399B33-5B7C-424D-AD41-7897E184E3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9" y="3436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1" name="Rectangle 4865">
                    <a:extLst>
                      <a:ext uri="{FF2B5EF4-FFF2-40B4-BE49-F238E27FC236}">
                        <a16:creationId xmlns:a16="http://schemas.microsoft.com/office/drawing/2014/main" id="{73D209EF-C7D6-4967-91C1-F89B73CA87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1" y="3434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2" name="Rectangle 4866">
                    <a:extLst>
                      <a:ext uri="{FF2B5EF4-FFF2-40B4-BE49-F238E27FC236}">
                        <a16:creationId xmlns:a16="http://schemas.microsoft.com/office/drawing/2014/main" id="{B02037A7-910D-40B8-98B7-5FCA0AD615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2" y="3433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3" name="Rectangle 4867">
                    <a:extLst>
                      <a:ext uri="{FF2B5EF4-FFF2-40B4-BE49-F238E27FC236}">
                        <a16:creationId xmlns:a16="http://schemas.microsoft.com/office/drawing/2014/main" id="{34F20D5B-4F9B-40ED-B49F-A71294EBE4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4" y="3433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4" name="Freeform 4868">
                    <a:extLst>
                      <a:ext uri="{FF2B5EF4-FFF2-40B4-BE49-F238E27FC236}">
                        <a16:creationId xmlns:a16="http://schemas.microsoft.com/office/drawing/2014/main" id="{89AC184B-198A-444C-9A55-266B67CB59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9" y="3436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5" name="Freeform 4869">
                    <a:extLst>
                      <a:ext uri="{FF2B5EF4-FFF2-40B4-BE49-F238E27FC236}">
                        <a16:creationId xmlns:a16="http://schemas.microsoft.com/office/drawing/2014/main" id="{ACAC9170-DC33-423C-9CCD-F706D4445D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7" y="3429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6" name="Freeform 4870">
                    <a:extLst>
                      <a:ext uri="{FF2B5EF4-FFF2-40B4-BE49-F238E27FC236}">
                        <a16:creationId xmlns:a16="http://schemas.microsoft.com/office/drawing/2014/main" id="{32F30B5B-D80B-482B-B4E2-07DC6A6F7B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5" y="3431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1 w 1"/>
                      <a:gd name="T3" fmla="*/ 0 w 1"/>
                      <a:gd name="T4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7" name="Freeform 4871">
                    <a:extLst>
                      <a:ext uri="{FF2B5EF4-FFF2-40B4-BE49-F238E27FC236}">
                        <a16:creationId xmlns:a16="http://schemas.microsoft.com/office/drawing/2014/main" id="{0114BBE0-8810-466C-A88B-DBC976C3A5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8" y="3429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8" name="Freeform 4872">
                    <a:extLst>
                      <a:ext uri="{FF2B5EF4-FFF2-40B4-BE49-F238E27FC236}">
                        <a16:creationId xmlns:a16="http://schemas.microsoft.com/office/drawing/2014/main" id="{4406AF71-5CFE-4A1F-97B3-C1AD27F074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7" y="3431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9" name="Freeform 4873">
                    <a:extLst>
                      <a:ext uri="{FF2B5EF4-FFF2-40B4-BE49-F238E27FC236}">
                        <a16:creationId xmlns:a16="http://schemas.microsoft.com/office/drawing/2014/main" id="{69B81D7E-A3CA-4801-8AB4-64EC9061D9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9" y="3437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0" name="Rectangle 4874">
                    <a:extLst>
                      <a:ext uri="{FF2B5EF4-FFF2-40B4-BE49-F238E27FC236}">
                        <a16:creationId xmlns:a16="http://schemas.microsoft.com/office/drawing/2014/main" id="{EBD53325-2A5D-4C3B-A2F8-25BCF330E0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1" y="3434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1" name="Rectangle 4875">
                    <a:extLst>
                      <a:ext uri="{FF2B5EF4-FFF2-40B4-BE49-F238E27FC236}">
                        <a16:creationId xmlns:a16="http://schemas.microsoft.com/office/drawing/2014/main" id="{7A885C87-67A8-41EB-90BA-14D8D5AC7E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7" y="3439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2" name="Rectangle 4876">
                    <a:extLst>
                      <a:ext uri="{FF2B5EF4-FFF2-40B4-BE49-F238E27FC236}">
                        <a16:creationId xmlns:a16="http://schemas.microsoft.com/office/drawing/2014/main" id="{BCE236FF-1828-47F2-8D5C-863435299B3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2" y="3433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3" name="Freeform 4877">
                    <a:extLst>
                      <a:ext uri="{FF2B5EF4-FFF2-40B4-BE49-F238E27FC236}">
                        <a16:creationId xmlns:a16="http://schemas.microsoft.com/office/drawing/2014/main" id="{A14BC662-F9D6-4583-BFD5-0120092038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1" y="3436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4" name="Rectangle 4878">
                    <a:extLst>
                      <a:ext uri="{FF2B5EF4-FFF2-40B4-BE49-F238E27FC236}">
                        <a16:creationId xmlns:a16="http://schemas.microsoft.com/office/drawing/2014/main" id="{3EAA4BDC-C650-4C19-8CBE-FF1F914A82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7" y="3437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5" name="Rectangle 4879">
                    <a:extLst>
                      <a:ext uri="{FF2B5EF4-FFF2-40B4-BE49-F238E27FC236}">
                        <a16:creationId xmlns:a16="http://schemas.microsoft.com/office/drawing/2014/main" id="{B3457072-2DED-4C5A-9886-CEF293EE8C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1" y="3429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6" name="Rectangle 4880">
                    <a:extLst>
                      <a:ext uri="{FF2B5EF4-FFF2-40B4-BE49-F238E27FC236}">
                        <a16:creationId xmlns:a16="http://schemas.microsoft.com/office/drawing/2014/main" id="{7D2CB0A1-6658-4441-B112-90D2D8EAEC8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0" y="3429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7" name="Rectangle 4881">
                    <a:extLst>
                      <a:ext uri="{FF2B5EF4-FFF2-40B4-BE49-F238E27FC236}">
                        <a16:creationId xmlns:a16="http://schemas.microsoft.com/office/drawing/2014/main" id="{6D16AA4C-710A-44E3-B6FF-3029CE7BD5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8" y="3429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8" name="Rectangle 4882">
                    <a:extLst>
                      <a:ext uri="{FF2B5EF4-FFF2-40B4-BE49-F238E27FC236}">
                        <a16:creationId xmlns:a16="http://schemas.microsoft.com/office/drawing/2014/main" id="{51504284-C726-45C8-B2B1-F6C310FF6F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3" y="3428"/>
                    <a:ext cx="1" cy="1"/>
                  </a:xfrm>
                  <a:prstGeom prst="rect">
                    <a:avLst/>
                  </a:pr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9" name="Rectangle 4883">
                    <a:extLst>
                      <a:ext uri="{FF2B5EF4-FFF2-40B4-BE49-F238E27FC236}">
                        <a16:creationId xmlns:a16="http://schemas.microsoft.com/office/drawing/2014/main" id="{0E7788DD-558D-4B3B-97AC-B793F4E9A9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1" y="3428"/>
                    <a:ext cx="1" cy="1"/>
                  </a:xfrm>
                  <a:prstGeom prst="rect">
                    <a:avLst/>
                  </a:pr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0" name="Rectangle 4884">
                    <a:extLst>
                      <a:ext uri="{FF2B5EF4-FFF2-40B4-BE49-F238E27FC236}">
                        <a16:creationId xmlns:a16="http://schemas.microsoft.com/office/drawing/2014/main" id="{5ACACA41-6BC1-4203-BBBD-F0D1C2B1B4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3" y="3428"/>
                    <a:ext cx="2" cy="1"/>
                  </a:xfrm>
                  <a:prstGeom prst="rect">
                    <a:avLst/>
                  </a:pr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1" name="Rectangle 4885">
                    <a:extLst>
                      <a:ext uri="{FF2B5EF4-FFF2-40B4-BE49-F238E27FC236}">
                        <a16:creationId xmlns:a16="http://schemas.microsoft.com/office/drawing/2014/main" id="{37C51B7C-956F-4277-B5BC-86B829DD59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3" y="3428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2" name="Rectangle 4886">
                    <a:extLst>
                      <a:ext uri="{FF2B5EF4-FFF2-40B4-BE49-F238E27FC236}">
                        <a16:creationId xmlns:a16="http://schemas.microsoft.com/office/drawing/2014/main" id="{14BA2A07-2C0E-480C-AF32-93FC031802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5" y="3428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3" name="Rectangle 4887">
                    <a:extLst>
                      <a:ext uri="{FF2B5EF4-FFF2-40B4-BE49-F238E27FC236}">
                        <a16:creationId xmlns:a16="http://schemas.microsoft.com/office/drawing/2014/main" id="{7D664F1E-24A3-4FBE-A722-4AEBA5FFF7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6" y="3428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4" name="Rectangle 4888">
                    <a:extLst>
                      <a:ext uri="{FF2B5EF4-FFF2-40B4-BE49-F238E27FC236}">
                        <a16:creationId xmlns:a16="http://schemas.microsoft.com/office/drawing/2014/main" id="{8AF9B16A-C49B-47A6-8A3E-97C3F75939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6" y="3428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5" name="Rectangle 4889">
                    <a:extLst>
                      <a:ext uri="{FF2B5EF4-FFF2-40B4-BE49-F238E27FC236}">
                        <a16:creationId xmlns:a16="http://schemas.microsoft.com/office/drawing/2014/main" id="{1CA782FA-C2F0-4BC7-BDA5-CA5D49754A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8" y="3428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6" name="Rectangle 4890">
                    <a:extLst>
                      <a:ext uri="{FF2B5EF4-FFF2-40B4-BE49-F238E27FC236}">
                        <a16:creationId xmlns:a16="http://schemas.microsoft.com/office/drawing/2014/main" id="{6B917A62-4758-4413-99E1-0BF06AF3B8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8" y="3428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7" name="Rectangle 4891">
                    <a:extLst>
                      <a:ext uri="{FF2B5EF4-FFF2-40B4-BE49-F238E27FC236}">
                        <a16:creationId xmlns:a16="http://schemas.microsoft.com/office/drawing/2014/main" id="{1581EBC6-007B-4D21-90D4-778D0A9F69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1" y="3428"/>
                    <a:ext cx="2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8" name="Rectangle 4892">
                    <a:extLst>
                      <a:ext uri="{FF2B5EF4-FFF2-40B4-BE49-F238E27FC236}">
                        <a16:creationId xmlns:a16="http://schemas.microsoft.com/office/drawing/2014/main" id="{1C193EDA-1B5C-4211-AF8D-DD06FF31BF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1" y="3428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9" name="Rectangle 4893">
                    <a:extLst>
                      <a:ext uri="{FF2B5EF4-FFF2-40B4-BE49-F238E27FC236}">
                        <a16:creationId xmlns:a16="http://schemas.microsoft.com/office/drawing/2014/main" id="{691ADF78-6D5E-4A74-9203-61DD87D809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9" y="3428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0" name="Rectangle 4894">
                    <a:extLst>
                      <a:ext uri="{FF2B5EF4-FFF2-40B4-BE49-F238E27FC236}">
                        <a16:creationId xmlns:a16="http://schemas.microsoft.com/office/drawing/2014/main" id="{F5CB287D-A551-48CC-8480-631798315F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2" y="3428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1" name="Rectangle 4895">
                    <a:extLst>
                      <a:ext uri="{FF2B5EF4-FFF2-40B4-BE49-F238E27FC236}">
                        <a16:creationId xmlns:a16="http://schemas.microsoft.com/office/drawing/2014/main" id="{454D7D8A-E164-4F1F-BBD0-2DA04184C3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4" y="3428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2" name="Rectangle 4896">
                    <a:extLst>
                      <a:ext uri="{FF2B5EF4-FFF2-40B4-BE49-F238E27FC236}">
                        <a16:creationId xmlns:a16="http://schemas.microsoft.com/office/drawing/2014/main" id="{D43E358D-123A-4B96-B05E-0BF55133B3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1" y="3428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3" name="Rectangle 4897">
                    <a:extLst>
                      <a:ext uri="{FF2B5EF4-FFF2-40B4-BE49-F238E27FC236}">
                        <a16:creationId xmlns:a16="http://schemas.microsoft.com/office/drawing/2014/main" id="{6607F017-4741-451A-8BB3-0E8A47EA01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5" y="3428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4" name="Rectangle 4898">
                    <a:extLst>
                      <a:ext uri="{FF2B5EF4-FFF2-40B4-BE49-F238E27FC236}">
                        <a16:creationId xmlns:a16="http://schemas.microsoft.com/office/drawing/2014/main" id="{329CB6AE-85BD-4C56-B8C3-A1B4165578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4" y="3428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5" name="Rectangle 4899">
                    <a:extLst>
                      <a:ext uri="{FF2B5EF4-FFF2-40B4-BE49-F238E27FC236}">
                        <a16:creationId xmlns:a16="http://schemas.microsoft.com/office/drawing/2014/main" id="{59789492-CE30-432E-B03A-DFBFD867F30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5" y="3428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6" name="Rectangle 4900">
                    <a:extLst>
                      <a:ext uri="{FF2B5EF4-FFF2-40B4-BE49-F238E27FC236}">
                        <a16:creationId xmlns:a16="http://schemas.microsoft.com/office/drawing/2014/main" id="{20DDCBF7-ED3D-466E-8AE8-0742C8514C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9" y="3428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7" name="Rectangle 4901">
                    <a:extLst>
                      <a:ext uri="{FF2B5EF4-FFF2-40B4-BE49-F238E27FC236}">
                        <a16:creationId xmlns:a16="http://schemas.microsoft.com/office/drawing/2014/main" id="{F53C0ABF-1375-47A2-8712-FAA47E9902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7" y="3428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8" name="Freeform 4902">
                    <a:extLst>
                      <a:ext uri="{FF2B5EF4-FFF2-40B4-BE49-F238E27FC236}">
                        <a16:creationId xmlns:a16="http://schemas.microsoft.com/office/drawing/2014/main" id="{D15C05EE-4F47-4BBC-A38A-17CF08545E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7" y="3428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9" name="Rectangle 4903">
                    <a:extLst>
                      <a:ext uri="{FF2B5EF4-FFF2-40B4-BE49-F238E27FC236}">
                        <a16:creationId xmlns:a16="http://schemas.microsoft.com/office/drawing/2014/main" id="{0D26A4E2-F91D-4F85-BE32-116C4866AA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2" y="3428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0" name="Rectangle 4904">
                    <a:extLst>
                      <a:ext uri="{FF2B5EF4-FFF2-40B4-BE49-F238E27FC236}">
                        <a16:creationId xmlns:a16="http://schemas.microsoft.com/office/drawing/2014/main" id="{4D3E59F4-F6E5-4BBE-B27C-31C4CE7E14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0" y="3428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1" name="Freeform 4905">
                    <a:extLst>
                      <a:ext uri="{FF2B5EF4-FFF2-40B4-BE49-F238E27FC236}">
                        <a16:creationId xmlns:a16="http://schemas.microsoft.com/office/drawing/2014/main" id="{7A0F9575-A4D2-49A9-B0E5-26A82A9618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3" y="3428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2" name="Rectangle 4906">
                    <a:extLst>
                      <a:ext uri="{FF2B5EF4-FFF2-40B4-BE49-F238E27FC236}">
                        <a16:creationId xmlns:a16="http://schemas.microsoft.com/office/drawing/2014/main" id="{55FB178A-2738-4179-8912-FBA387397C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5" y="3429"/>
                    <a:ext cx="2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3" name="Freeform 4907">
                    <a:extLst>
                      <a:ext uri="{FF2B5EF4-FFF2-40B4-BE49-F238E27FC236}">
                        <a16:creationId xmlns:a16="http://schemas.microsoft.com/office/drawing/2014/main" id="{863270E5-CE43-4EC7-8CED-E8C3E4B56A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0" y="3428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4" name="Rectangle 4908">
                    <a:extLst>
                      <a:ext uri="{FF2B5EF4-FFF2-40B4-BE49-F238E27FC236}">
                        <a16:creationId xmlns:a16="http://schemas.microsoft.com/office/drawing/2014/main" id="{42FD2FA2-4647-45E9-A5CC-37BB25B87B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8" y="3431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5" name="Rectangle 4909">
                    <a:extLst>
                      <a:ext uri="{FF2B5EF4-FFF2-40B4-BE49-F238E27FC236}">
                        <a16:creationId xmlns:a16="http://schemas.microsoft.com/office/drawing/2014/main" id="{C0D050D7-9E9E-41F5-A7BA-C83344745A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5" y="3429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6" name="Rectangle 4910">
                    <a:extLst>
                      <a:ext uri="{FF2B5EF4-FFF2-40B4-BE49-F238E27FC236}">
                        <a16:creationId xmlns:a16="http://schemas.microsoft.com/office/drawing/2014/main" id="{A96F1222-8497-4768-8316-AB26F61B808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5" y="3429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7" name="Rectangle 4911">
                    <a:extLst>
                      <a:ext uri="{FF2B5EF4-FFF2-40B4-BE49-F238E27FC236}">
                        <a16:creationId xmlns:a16="http://schemas.microsoft.com/office/drawing/2014/main" id="{AA11D926-012E-42F6-9233-BB81F4CD06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9" y="3431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8" name="Rectangle 4912">
                    <a:extLst>
                      <a:ext uri="{FF2B5EF4-FFF2-40B4-BE49-F238E27FC236}">
                        <a16:creationId xmlns:a16="http://schemas.microsoft.com/office/drawing/2014/main" id="{896E5D82-8DB6-4A2E-A31D-9BF50D1C6A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6" y="3429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9" name="Rectangle 4913">
                    <a:extLst>
                      <a:ext uri="{FF2B5EF4-FFF2-40B4-BE49-F238E27FC236}">
                        <a16:creationId xmlns:a16="http://schemas.microsoft.com/office/drawing/2014/main" id="{3CF85A80-C017-4C42-81C5-B4C450BCA5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1" y="3433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0" name="Rectangle 4914">
                    <a:extLst>
                      <a:ext uri="{FF2B5EF4-FFF2-40B4-BE49-F238E27FC236}">
                        <a16:creationId xmlns:a16="http://schemas.microsoft.com/office/drawing/2014/main" id="{F3483D7B-1E3E-4BBE-9CB1-FC5789BCBB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9" y="3431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1" name="Rectangle 4915">
                    <a:extLst>
                      <a:ext uri="{FF2B5EF4-FFF2-40B4-BE49-F238E27FC236}">
                        <a16:creationId xmlns:a16="http://schemas.microsoft.com/office/drawing/2014/main" id="{6E9D68D9-79EB-4C11-A19E-1BBF970D5B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1" y="3433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2" name="Freeform 4916">
                    <a:extLst>
                      <a:ext uri="{FF2B5EF4-FFF2-40B4-BE49-F238E27FC236}">
                        <a16:creationId xmlns:a16="http://schemas.microsoft.com/office/drawing/2014/main" id="{B699DC8D-62B5-4BDF-81CF-ACFF5FD6A3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3" y="3433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3" name="Rectangle 4917">
                    <a:extLst>
                      <a:ext uri="{FF2B5EF4-FFF2-40B4-BE49-F238E27FC236}">
                        <a16:creationId xmlns:a16="http://schemas.microsoft.com/office/drawing/2014/main" id="{500C290C-12A6-43B9-BD79-46CBED869D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3" y="3434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4" name="Rectangle 4918">
                    <a:extLst>
                      <a:ext uri="{FF2B5EF4-FFF2-40B4-BE49-F238E27FC236}">
                        <a16:creationId xmlns:a16="http://schemas.microsoft.com/office/drawing/2014/main" id="{F0B1FEAE-6D96-43B7-836C-5686889074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4" y="3436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5" name="Rectangle 4919">
                    <a:extLst>
                      <a:ext uri="{FF2B5EF4-FFF2-40B4-BE49-F238E27FC236}">
                        <a16:creationId xmlns:a16="http://schemas.microsoft.com/office/drawing/2014/main" id="{DBC04979-EEEB-4EC2-ADA6-78DD18D312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3" y="3434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6" name="Freeform 4920">
                    <a:extLst>
                      <a:ext uri="{FF2B5EF4-FFF2-40B4-BE49-F238E27FC236}">
                        <a16:creationId xmlns:a16="http://schemas.microsoft.com/office/drawing/2014/main" id="{D1434AB1-F79B-4C5D-8CC7-6366641CCE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4" y="3434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7" name="Rectangle 4921">
                    <a:extLst>
                      <a:ext uri="{FF2B5EF4-FFF2-40B4-BE49-F238E27FC236}">
                        <a16:creationId xmlns:a16="http://schemas.microsoft.com/office/drawing/2014/main" id="{D56CA3F7-FDA3-4D7B-8C75-D5489F54EC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6" y="3437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8" name="Rectangle 4922">
                    <a:extLst>
                      <a:ext uri="{FF2B5EF4-FFF2-40B4-BE49-F238E27FC236}">
                        <a16:creationId xmlns:a16="http://schemas.microsoft.com/office/drawing/2014/main" id="{55B9FB0C-542B-4707-A959-2B83218949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4" y="3436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9" name="Freeform 4923">
                    <a:extLst>
                      <a:ext uri="{FF2B5EF4-FFF2-40B4-BE49-F238E27FC236}">
                        <a16:creationId xmlns:a16="http://schemas.microsoft.com/office/drawing/2014/main" id="{6824AA4F-BE39-440F-972D-E82879713F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6" y="3436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0" name="Rectangle 4924">
                    <a:extLst>
                      <a:ext uri="{FF2B5EF4-FFF2-40B4-BE49-F238E27FC236}">
                        <a16:creationId xmlns:a16="http://schemas.microsoft.com/office/drawing/2014/main" id="{8969266D-F463-4859-926B-37916E5016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6" y="3437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1" name="Rectangle 4925">
                    <a:extLst>
                      <a:ext uri="{FF2B5EF4-FFF2-40B4-BE49-F238E27FC236}">
                        <a16:creationId xmlns:a16="http://schemas.microsoft.com/office/drawing/2014/main" id="{CF5CE0FB-C85E-4BD6-B178-F7171E913D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6" y="3439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2" name="Rectangle 4926">
                    <a:extLst>
                      <a:ext uri="{FF2B5EF4-FFF2-40B4-BE49-F238E27FC236}">
                        <a16:creationId xmlns:a16="http://schemas.microsoft.com/office/drawing/2014/main" id="{AD012533-477F-40D0-BB01-95AE355CBE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6" y="3437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3" name="Rectangle 4927">
                    <a:extLst>
                      <a:ext uri="{FF2B5EF4-FFF2-40B4-BE49-F238E27FC236}">
                        <a16:creationId xmlns:a16="http://schemas.microsoft.com/office/drawing/2014/main" id="{DFDD7FED-FD63-45F2-9DBA-6761690BC5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6" y="3439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4" name="Freeform 4928">
                    <a:extLst>
                      <a:ext uri="{FF2B5EF4-FFF2-40B4-BE49-F238E27FC236}">
                        <a16:creationId xmlns:a16="http://schemas.microsoft.com/office/drawing/2014/main" id="{849671BE-55B5-45DA-B48B-F8059C0A43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7" y="344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5" name="Freeform 4929">
                    <a:extLst>
                      <a:ext uri="{FF2B5EF4-FFF2-40B4-BE49-F238E27FC236}">
                        <a16:creationId xmlns:a16="http://schemas.microsoft.com/office/drawing/2014/main" id="{DACF456C-377F-4C70-AE0F-B8E74220E8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7" y="3440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6" name="Rectangle 4930">
                    <a:extLst>
                      <a:ext uri="{FF2B5EF4-FFF2-40B4-BE49-F238E27FC236}">
                        <a16:creationId xmlns:a16="http://schemas.microsoft.com/office/drawing/2014/main" id="{5242BA41-FF10-47FD-8E82-ED9239733E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1" y="3456"/>
                    <a:ext cx="1" cy="1"/>
                  </a:xfrm>
                  <a:prstGeom prst="rect">
                    <a:avLst/>
                  </a:prstGeom>
                  <a:solidFill>
                    <a:srgbClr val="B59F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7" name="Freeform 4931">
                    <a:extLst>
                      <a:ext uri="{FF2B5EF4-FFF2-40B4-BE49-F238E27FC236}">
                        <a16:creationId xmlns:a16="http://schemas.microsoft.com/office/drawing/2014/main" id="{2BB2EAFB-D286-43FD-A089-8F2EBAAEDE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4" y="345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8" name="Freeform 4932">
                    <a:extLst>
                      <a:ext uri="{FF2B5EF4-FFF2-40B4-BE49-F238E27FC236}">
                        <a16:creationId xmlns:a16="http://schemas.microsoft.com/office/drawing/2014/main" id="{605C2F41-8BC3-41F4-9202-57F7882A30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2" y="3456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9" name="Freeform 4933">
                    <a:extLst>
                      <a:ext uri="{FF2B5EF4-FFF2-40B4-BE49-F238E27FC236}">
                        <a16:creationId xmlns:a16="http://schemas.microsoft.com/office/drawing/2014/main" id="{871E8D48-5E78-407B-BE3C-B37B346766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4" y="345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70" name="Freeform 4934">
                    <a:extLst>
                      <a:ext uri="{FF2B5EF4-FFF2-40B4-BE49-F238E27FC236}">
                        <a16:creationId xmlns:a16="http://schemas.microsoft.com/office/drawing/2014/main" id="{76DCD413-7AFD-40AA-99A0-AE7D23150D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7" y="3458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71" name="Freeform 4935">
                    <a:extLst>
                      <a:ext uri="{FF2B5EF4-FFF2-40B4-BE49-F238E27FC236}">
                        <a16:creationId xmlns:a16="http://schemas.microsoft.com/office/drawing/2014/main" id="{84DEFD4A-FB10-486F-A3CD-2EE3E8C2B4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0" y="3459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72" name="Freeform 4936">
                    <a:extLst>
                      <a:ext uri="{FF2B5EF4-FFF2-40B4-BE49-F238E27FC236}">
                        <a16:creationId xmlns:a16="http://schemas.microsoft.com/office/drawing/2014/main" id="{FED3B137-9DD2-4D82-93D0-2C8F8FC9CD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8" y="3459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73" name="Freeform 4937">
                    <a:extLst>
                      <a:ext uri="{FF2B5EF4-FFF2-40B4-BE49-F238E27FC236}">
                        <a16:creationId xmlns:a16="http://schemas.microsoft.com/office/drawing/2014/main" id="{616AFFB0-6FDD-43BD-8F1E-91BC23C79D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0" y="345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74" name="Rectangle 4938">
                    <a:extLst>
                      <a:ext uri="{FF2B5EF4-FFF2-40B4-BE49-F238E27FC236}">
                        <a16:creationId xmlns:a16="http://schemas.microsoft.com/office/drawing/2014/main" id="{8534C54D-9B50-4D55-A68E-45302D0F4E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1" y="3459"/>
                    <a:ext cx="1" cy="1"/>
                  </a:xfrm>
                  <a:prstGeom prst="rect">
                    <a:avLst/>
                  </a:pr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75" name="Freeform 4939">
                    <a:extLst>
                      <a:ext uri="{FF2B5EF4-FFF2-40B4-BE49-F238E27FC236}">
                        <a16:creationId xmlns:a16="http://schemas.microsoft.com/office/drawing/2014/main" id="{0F129337-7491-4FA2-A982-C707CF273D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5" y="346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76" name="Rectangle 4940">
                    <a:extLst>
                      <a:ext uri="{FF2B5EF4-FFF2-40B4-BE49-F238E27FC236}">
                        <a16:creationId xmlns:a16="http://schemas.microsoft.com/office/drawing/2014/main" id="{C9056E25-43BC-4E71-BBD0-E6556C1B99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6" y="3461"/>
                    <a:ext cx="1" cy="1"/>
                  </a:xfrm>
                  <a:prstGeom prst="rect">
                    <a:avLst/>
                  </a:prstGeom>
                  <a:solidFill>
                    <a:srgbClr val="B59F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77" name="Freeform 4941">
                    <a:extLst>
                      <a:ext uri="{FF2B5EF4-FFF2-40B4-BE49-F238E27FC236}">
                        <a16:creationId xmlns:a16="http://schemas.microsoft.com/office/drawing/2014/main" id="{7F122065-AF03-442B-88CF-EEC7B74BA0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8" y="346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09B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78" name="Rectangle 4942">
                    <a:extLst>
                      <a:ext uri="{FF2B5EF4-FFF2-40B4-BE49-F238E27FC236}">
                        <a16:creationId xmlns:a16="http://schemas.microsoft.com/office/drawing/2014/main" id="{4099B421-D457-4167-A885-7D05DCCA55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9" y="3461"/>
                    <a:ext cx="1" cy="1"/>
                  </a:xfrm>
                  <a:prstGeom prst="rect">
                    <a:avLst/>
                  </a:prstGeom>
                  <a:solidFill>
                    <a:srgbClr val="B09B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79" name="Freeform 4943">
                    <a:extLst>
                      <a:ext uri="{FF2B5EF4-FFF2-40B4-BE49-F238E27FC236}">
                        <a16:creationId xmlns:a16="http://schemas.microsoft.com/office/drawing/2014/main" id="{D716149F-88AE-4908-BF45-9C8165C8EC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2" y="3461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C98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80" name="Rectangle 4944">
                    <a:extLst>
                      <a:ext uri="{FF2B5EF4-FFF2-40B4-BE49-F238E27FC236}">
                        <a16:creationId xmlns:a16="http://schemas.microsoft.com/office/drawing/2014/main" id="{A9293699-2744-4C55-946B-5FE083990C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2" y="3461"/>
                    <a:ext cx="1" cy="1"/>
                  </a:xfrm>
                  <a:prstGeom prst="rect">
                    <a:avLst/>
                  </a:prstGeom>
                  <a:solidFill>
                    <a:srgbClr val="AC98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81" name="Freeform 4945">
                    <a:extLst>
                      <a:ext uri="{FF2B5EF4-FFF2-40B4-BE49-F238E27FC236}">
                        <a16:creationId xmlns:a16="http://schemas.microsoft.com/office/drawing/2014/main" id="{73EC75EE-253F-44CA-9294-C911D5DC08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5" y="3461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894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82" name="Rectangle 4946">
                    <a:extLst>
                      <a:ext uri="{FF2B5EF4-FFF2-40B4-BE49-F238E27FC236}">
                        <a16:creationId xmlns:a16="http://schemas.microsoft.com/office/drawing/2014/main" id="{19424A4B-5FE1-416F-8171-72F857CCA9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4" y="3461"/>
                    <a:ext cx="2" cy="1"/>
                  </a:xfrm>
                  <a:prstGeom prst="rect">
                    <a:avLst/>
                  </a:prstGeom>
                  <a:solidFill>
                    <a:srgbClr val="A894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83" name="Freeform 4947">
                    <a:extLst>
                      <a:ext uri="{FF2B5EF4-FFF2-40B4-BE49-F238E27FC236}">
                        <a16:creationId xmlns:a16="http://schemas.microsoft.com/office/drawing/2014/main" id="{B7C3153A-9A19-442C-B134-2CA41633C8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7" y="346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4912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84" name="Freeform 4948">
                    <a:extLst>
                      <a:ext uri="{FF2B5EF4-FFF2-40B4-BE49-F238E27FC236}">
                        <a16:creationId xmlns:a16="http://schemas.microsoft.com/office/drawing/2014/main" id="{026DE35C-DA99-4B70-9287-E863809F70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7" y="3461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4912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85" name="Rectangle 4949">
                    <a:extLst>
                      <a:ext uri="{FF2B5EF4-FFF2-40B4-BE49-F238E27FC236}">
                        <a16:creationId xmlns:a16="http://schemas.microsoft.com/office/drawing/2014/main" id="{A2DAC745-9647-42B0-BFE7-EB3951CAD3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0" y="3461"/>
                    <a:ext cx="1" cy="1"/>
                  </a:xfrm>
                  <a:prstGeom prst="rect">
                    <a:avLst/>
                  </a:prstGeom>
                  <a:solidFill>
                    <a:srgbClr val="A08D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86" name="Freeform 4950">
                    <a:extLst>
                      <a:ext uri="{FF2B5EF4-FFF2-40B4-BE49-F238E27FC236}">
                        <a16:creationId xmlns:a16="http://schemas.microsoft.com/office/drawing/2014/main" id="{165A4FFB-00BC-48AC-B134-7A782DECD6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9" y="3461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8D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87" name="Rectangle 4951">
                    <a:extLst>
                      <a:ext uri="{FF2B5EF4-FFF2-40B4-BE49-F238E27FC236}">
                        <a16:creationId xmlns:a16="http://schemas.microsoft.com/office/drawing/2014/main" id="{B7D833EB-3696-4BFA-9089-B2FB209D2E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3" y="3459"/>
                    <a:ext cx="1" cy="1"/>
                  </a:xfrm>
                  <a:prstGeom prst="rect">
                    <a:avLst/>
                  </a:prstGeom>
                  <a:solidFill>
                    <a:srgbClr val="9C8A2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88" name="Freeform 4952">
                    <a:extLst>
                      <a:ext uri="{FF2B5EF4-FFF2-40B4-BE49-F238E27FC236}">
                        <a16:creationId xmlns:a16="http://schemas.microsoft.com/office/drawing/2014/main" id="{B839EBF1-C031-4A70-8AC6-87BE3B448D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2" y="345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C8A2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89" name="Freeform 4953">
                    <a:extLst>
                      <a:ext uri="{FF2B5EF4-FFF2-40B4-BE49-F238E27FC236}">
                        <a16:creationId xmlns:a16="http://schemas.microsoft.com/office/drawing/2014/main" id="{0B242935-5FC6-410C-982A-7834AD8DD8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5" y="345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886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90" name="Rectangle 4954">
                    <a:extLst>
                      <a:ext uri="{FF2B5EF4-FFF2-40B4-BE49-F238E27FC236}">
                        <a16:creationId xmlns:a16="http://schemas.microsoft.com/office/drawing/2014/main" id="{02D0D627-C8A5-4F03-9ADD-A3F45C4773F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3" y="3459"/>
                    <a:ext cx="1" cy="1"/>
                  </a:xfrm>
                  <a:prstGeom prst="rect">
                    <a:avLst/>
                  </a:prstGeom>
                  <a:solidFill>
                    <a:srgbClr val="9886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91" name="Rectangle 4955">
                    <a:extLst>
                      <a:ext uri="{FF2B5EF4-FFF2-40B4-BE49-F238E27FC236}">
                        <a16:creationId xmlns:a16="http://schemas.microsoft.com/office/drawing/2014/main" id="{703EA8BB-3E8A-4918-B0FB-60DA548192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6" y="3459"/>
                    <a:ext cx="1" cy="1"/>
                  </a:xfrm>
                  <a:prstGeom prst="rect">
                    <a:avLst/>
                  </a:pr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92" name="Freeform 4956">
                    <a:extLst>
                      <a:ext uri="{FF2B5EF4-FFF2-40B4-BE49-F238E27FC236}">
                        <a16:creationId xmlns:a16="http://schemas.microsoft.com/office/drawing/2014/main" id="{E65C4FC4-E424-45CD-A939-9F86919769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8" y="345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93" name="Freeform 4957">
                    <a:extLst>
                      <a:ext uri="{FF2B5EF4-FFF2-40B4-BE49-F238E27FC236}">
                        <a16:creationId xmlns:a16="http://schemas.microsoft.com/office/drawing/2014/main" id="{C7FC962C-32D1-45B8-8CC5-F410C424EB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1" y="3458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94" name="Freeform 4958">
                    <a:extLst>
                      <a:ext uri="{FF2B5EF4-FFF2-40B4-BE49-F238E27FC236}">
                        <a16:creationId xmlns:a16="http://schemas.microsoft.com/office/drawing/2014/main" id="{7930FA9F-73DA-4E95-9A11-18AC9B66B7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7" y="344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95" name="Freeform 4959">
                    <a:extLst>
                      <a:ext uri="{FF2B5EF4-FFF2-40B4-BE49-F238E27FC236}">
                        <a16:creationId xmlns:a16="http://schemas.microsoft.com/office/drawing/2014/main" id="{C244B8B0-310D-425A-AE9D-6021C1E8B7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3" y="3456"/>
                    <a:ext cx="2" cy="2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0 w 2"/>
                      <a:gd name="T3" fmla="*/ 0 h 2"/>
                      <a:gd name="T4" fmla="*/ 2 w 2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lnTo>
                          <a:pt x="0" y="0"/>
                        </a:ln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96" name="Freeform 4960">
                    <a:extLst>
                      <a:ext uri="{FF2B5EF4-FFF2-40B4-BE49-F238E27FC236}">
                        <a16:creationId xmlns:a16="http://schemas.microsoft.com/office/drawing/2014/main" id="{C803733B-56EF-40B2-9247-14CE5A507B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3" y="345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97" name="Freeform 4961">
                    <a:extLst>
                      <a:ext uri="{FF2B5EF4-FFF2-40B4-BE49-F238E27FC236}">
                        <a16:creationId xmlns:a16="http://schemas.microsoft.com/office/drawing/2014/main" id="{6728ED4C-1DE3-47AB-9318-6D4AC475B12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915" y="3420"/>
                    <a:ext cx="65" cy="41"/>
                  </a:xfrm>
                  <a:custGeom>
                    <a:avLst/>
                    <a:gdLst>
                      <a:gd name="T0" fmla="*/ 1 w 42"/>
                      <a:gd name="T1" fmla="*/ 16 h 26"/>
                      <a:gd name="T2" fmla="*/ 1 w 42"/>
                      <a:gd name="T3" fmla="*/ 17 h 26"/>
                      <a:gd name="T4" fmla="*/ 2 w 42"/>
                      <a:gd name="T5" fmla="*/ 18 h 26"/>
                      <a:gd name="T6" fmla="*/ 3 w 42"/>
                      <a:gd name="T7" fmla="*/ 20 h 26"/>
                      <a:gd name="T8" fmla="*/ 4 w 42"/>
                      <a:gd name="T9" fmla="*/ 21 h 26"/>
                      <a:gd name="T10" fmla="*/ 7 w 42"/>
                      <a:gd name="T11" fmla="*/ 22 h 26"/>
                      <a:gd name="T12" fmla="*/ 9 w 42"/>
                      <a:gd name="T13" fmla="*/ 24 h 26"/>
                      <a:gd name="T14" fmla="*/ 12 w 42"/>
                      <a:gd name="T15" fmla="*/ 25 h 26"/>
                      <a:gd name="T16" fmla="*/ 14 w 42"/>
                      <a:gd name="T17" fmla="*/ 25 h 26"/>
                      <a:gd name="T18" fmla="*/ 16 w 42"/>
                      <a:gd name="T19" fmla="*/ 26 h 26"/>
                      <a:gd name="T20" fmla="*/ 19 w 42"/>
                      <a:gd name="T21" fmla="*/ 26 h 26"/>
                      <a:gd name="T22" fmla="*/ 21 w 42"/>
                      <a:gd name="T23" fmla="*/ 26 h 26"/>
                      <a:gd name="T24" fmla="*/ 24 w 42"/>
                      <a:gd name="T25" fmla="*/ 26 h 26"/>
                      <a:gd name="T26" fmla="*/ 26 w 42"/>
                      <a:gd name="T27" fmla="*/ 26 h 26"/>
                      <a:gd name="T28" fmla="*/ 29 w 42"/>
                      <a:gd name="T29" fmla="*/ 25 h 26"/>
                      <a:gd name="T30" fmla="*/ 32 w 42"/>
                      <a:gd name="T31" fmla="*/ 24 h 26"/>
                      <a:gd name="T32" fmla="*/ 34 w 42"/>
                      <a:gd name="T33" fmla="*/ 23 h 26"/>
                      <a:gd name="T34" fmla="*/ 37 w 42"/>
                      <a:gd name="T35" fmla="*/ 22 h 26"/>
                      <a:gd name="T36" fmla="*/ 38 w 42"/>
                      <a:gd name="T37" fmla="*/ 21 h 26"/>
                      <a:gd name="T38" fmla="*/ 39 w 42"/>
                      <a:gd name="T39" fmla="*/ 20 h 26"/>
                      <a:gd name="T40" fmla="*/ 40 w 42"/>
                      <a:gd name="T41" fmla="*/ 19 h 26"/>
                      <a:gd name="T42" fmla="*/ 41 w 42"/>
                      <a:gd name="T43" fmla="*/ 18 h 26"/>
                      <a:gd name="T44" fmla="*/ 41 w 42"/>
                      <a:gd name="T45" fmla="*/ 18 h 26"/>
                      <a:gd name="T46" fmla="*/ 42 w 42"/>
                      <a:gd name="T47" fmla="*/ 17 h 26"/>
                      <a:gd name="T48" fmla="*/ 42 w 42"/>
                      <a:gd name="T49" fmla="*/ 16 h 26"/>
                      <a:gd name="T50" fmla="*/ 42 w 42"/>
                      <a:gd name="T51" fmla="*/ 15 h 26"/>
                      <a:gd name="T52" fmla="*/ 6 w 42"/>
                      <a:gd name="T53" fmla="*/ 5 h 26"/>
                      <a:gd name="T54" fmla="*/ 8 w 42"/>
                      <a:gd name="T55" fmla="*/ 9 h 26"/>
                      <a:gd name="T56" fmla="*/ 9 w 42"/>
                      <a:gd name="T57" fmla="*/ 8 h 26"/>
                      <a:gd name="T58" fmla="*/ 11 w 42"/>
                      <a:gd name="T59" fmla="*/ 7 h 26"/>
                      <a:gd name="T60" fmla="*/ 13 w 42"/>
                      <a:gd name="T61" fmla="*/ 6 h 26"/>
                      <a:gd name="T62" fmla="*/ 14 w 42"/>
                      <a:gd name="T63" fmla="*/ 5 h 26"/>
                      <a:gd name="T64" fmla="*/ 16 w 42"/>
                      <a:gd name="T65" fmla="*/ 5 h 26"/>
                      <a:gd name="T66" fmla="*/ 18 w 42"/>
                      <a:gd name="T67" fmla="*/ 5 h 26"/>
                      <a:gd name="T68" fmla="*/ 20 w 42"/>
                      <a:gd name="T69" fmla="*/ 5 h 26"/>
                      <a:gd name="T70" fmla="*/ 22 w 42"/>
                      <a:gd name="T71" fmla="*/ 5 h 26"/>
                      <a:gd name="T72" fmla="*/ 23 w 42"/>
                      <a:gd name="T73" fmla="*/ 5 h 26"/>
                      <a:gd name="T74" fmla="*/ 25 w 42"/>
                      <a:gd name="T75" fmla="*/ 5 h 26"/>
                      <a:gd name="T76" fmla="*/ 27 w 42"/>
                      <a:gd name="T77" fmla="*/ 5 h 26"/>
                      <a:gd name="T78" fmla="*/ 28 w 42"/>
                      <a:gd name="T79" fmla="*/ 5 h 26"/>
                      <a:gd name="T80" fmla="*/ 30 w 42"/>
                      <a:gd name="T81" fmla="*/ 6 h 26"/>
                      <a:gd name="T82" fmla="*/ 31 w 42"/>
                      <a:gd name="T83" fmla="*/ 7 h 26"/>
                      <a:gd name="T84" fmla="*/ 33 w 42"/>
                      <a:gd name="T85" fmla="*/ 8 h 26"/>
                      <a:gd name="T86" fmla="*/ 35 w 42"/>
                      <a:gd name="T87" fmla="*/ 9 h 26"/>
                      <a:gd name="T88" fmla="*/ 36 w 42"/>
                      <a:gd name="T89" fmla="*/ 10 h 26"/>
                      <a:gd name="T90" fmla="*/ 36 w 42"/>
                      <a:gd name="T91" fmla="*/ 11 h 26"/>
                      <a:gd name="T92" fmla="*/ 37 w 42"/>
                      <a:gd name="T93" fmla="*/ 12 h 26"/>
                      <a:gd name="T94" fmla="*/ 37 w 42"/>
                      <a:gd name="T95" fmla="*/ 14 h 26"/>
                      <a:gd name="T96" fmla="*/ 5 w 42"/>
                      <a:gd name="T97" fmla="*/ 14 h 26"/>
                      <a:gd name="T98" fmla="*/ 6 w 42"/>
                      <a:gd name="T99" fmla="*/ 12 h 26"/>
                      <a:gd name="T100" fmla="*/ 6 w 42"/>
                      <a:gd name="T101" fmla="*/ 11 h 26"/>
                      <a:gd name="T102" fmla="*/ 7 w 42"/>
                      <a:gd name="T103" fmla="*/ 10 h 26"/>
                      <a:gd name="T104" fmla="*/ 7 w 42"/>
                      <a:gd name="T105" fmla="*/ 9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42" h="26">
                        <a:moveTo>
                          <a:pt x="0" y="14"/>
                        </a:moveTo>
                        <a:cubicBezTo>
                          <a:pt x="0" y="15"/>
                          <a:pt x="0" y="15"/>
                          <a:pt x="0" y="15"/>
                        </a:cubicBezTo>
                        <a:cubicBezTo>
                          <a:pt x="0" y="15"/>
                          <a:pt x="0" y="15"/>
                          <a:pt x="0" y="15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8"/>
                          <a:pt x="1" y="18"/>
                          <a:pt x="1" y="18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2" y="19"/>
                          <a:pt x="2" y="19"/>
                          <a:pt x="2" y="19"/>
                        </a:cubicBezTo>
                        <a:cubicBezTo>
                          <a:pt x="2" y="19"/>
                          <a:pt x="2" y="19"/>
                          <a:pt x="2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4" y="20"/>
                          <a:pt x="4" y="20"/>
                          <a:pt x="4" y="20"/>
                        </a:cubicBezTo>
                        <a:cubicBezTo>
                          <a:pt x="4" y="20"/>
                          <a:pt x="4" y="20"/>
                          <a:pt x="4" y="20"/>
                        </a:cubicBezTo>
                        <a:cubicBezTo>
                          <a:pt x="4" y="21"/>
                          <a:pt x="4" y="21"/>
                          <a:pt x="4" y="21"/>
                        </a:cubicBezTo>
                        <a:cubicBezTo>
                          <a:pt x="4" y="21"/>
                          <a:pt x="4" y="21"/>
                          <a:pt x="4" y="21"/>
                        </a:cubicBezTo>
                        <a:cubicBezTo>
                          <a:pt x="5" y="21"/>
                          <a:pt x="5" y="21"/>
                          <a:pt x="5" y="21"/>
                        </a:cubicBezTo>
                        <a:cubicBezTo>
                          <a:pt x="5" y="21"/>
                          <a:pt x="5" y="21"/>
                          <a:pt x="5" y="21"/>
                        </a:cubicBezTo>
                        <a:cubicBezTo>
                          <a:pt x="6" y="22"/>
                          <a:pt x="6" y="22"/>
                          <a:pt x="6" y="22"/>
                        </a:cubicBezTo>
                        <a:cubicBezTo>
                          <a:pt x="6" y="22"/>
                          <a:pt x="6" y="22"/>
                          <a:pt x="6" y="22"/>
                        </a:cubicBezTo>
                        <a:cubicBezTo>
                          <a:pt x="7" y="22"/>
                          <a:pt x="7" y="22"/>
                          <a:pt x="7" y="22"/>
                        </a:cubicBezTo>
                        <a:cubicBezTo>
                          <a:pt x="7" y="23"/>
                          <a:pt x="7" y="23"/>
                          <a:pt x="7" y="23"/>
                        </a:cubicBezTo>
                        <a:cubicBezTo>
                          <a:pt x="8" y="23"/>
                          <a:pt x="8" y="23"/>
                          <a:pt x="8" y="23"/>
                        </a:cubicBezTo>
                        <a:cubicBezTo>
                          <a:pt x="8" y="23"/>
                          <a:pt x="8" y="23"/>
                          <a:pt x="8" y="23"/>
                        </a:cubicBezTo>
                        <a:cubicBezTo>
                          <a:pt x="8" y="23"/>
                          <a:pt x="8" y="23"/>
                          <a:pt x="8" y="23"/>
                        </a:cubicBezTo>
                        <a:cubicBezTo>
                          <a:pt x="9" y="24"/>
                          <a:pt x="9" y="24"/>
                          <a:pt x="9" y="24"/>
                        </a:cubicBezTo>
                        <a:cubicBezTo>
                          <a:pt x="9" y="24"/>
                          <a:pt x="9" y="24"/>
                          <a:pt x="9" y="24"/>
                        </a:cubicBezTo>
                        <a:cubicBezTo>
                          <a:pt x="10" y="24"/>
                          <a:pt x="10" y="24"/>
                          <a:pt x="10" y="24"/>
                        </a:cubicBezTo>
                        <a:cubicBezTo>
                          <a:pt x="10" y="24"/>
                          <a:pt x="10" y="24"/>
                          <a:pt x="11" y="24"/>
                        </a:cubicBezTo>
                        <a:cubicBezTo>
                          <a:pt x="11" y="24"/>
                          <a:pt x="11" y="24"/>
                          <a:pt x="11" y="24"/>
                        </a:cubicBezTo>
                        <a:cubicBezTo>
                          <a:pt x="12" y="25"/>
                          <a:pt x="12" y="25"/>
                          <a:pt x="12" y="25"/>
                        </a:cubicBezTo>
                        <a:cubicBezTo>
                          <a:pt x="12" y="25"/>
                          <a:pt x="12" y="25"/>
                          <a:pt x="12" y="25"/>
                        </a:cubicBezTo>
                        <a:cubicBezTo>
                          <a:pt x="13" y="25"/>
                          <a:pt x="13" y="25"/>
                          <a:pt x="13" y="25"/>
                        </a:cubicBezTo>
                        <a:cubicBezTo>
                          <a:pt x="13" y="25"/>
                          <a:pt x="13" y="25"/>
                          <a:pt x="13" y="25"/>
                        </a:cubicBezTo>
                        <a:cubicBezTo>
                          <a:pt x="14" y="25"/>
                          <a:pt x="14" y="25"/>
                          <a:pt x="14" y="25"/>
                        </a:cubicBezTo>
                        <a:cubicBezTo>
                          <a:pt x="14" y="25"/>
                          <a:pt x="14" y="25"/>
                          <a:pt x="14" y="25"/>
                        </a:cubicBezTo>
                        <a:cubicBezTo>
                          <a:pt x="14" y="25"/>
                          <a:pt x="14" y="25"/>
                          <a:pt x="14" y="25"/>
                        </a:cubicBezTo>
                        <a:cubicBezTo>
                          <a:pt x="15" y="25"/>
                          <a:pt x="15" y="25"/>
                          <a:pt x="15" y="25"/>
                        </a:cubicBezTo>
                        <a:cubicBezTo>
                          <a:pt x="15" y="25"/>
                          <a:pt x="15" y="25"/>
                          <a:pt x="15" y="25"/>
                        </a:cubicBezTo>
                        <a:cubicBezTo>
                          <a:pt x="16" y="26"/>
                          <a:pt x="16" y="26"/>
                          <a:pt x="16" y="26"/>
                        </a:cubicBezTo>
                        <a:cubicBezTo>
                          <a:pt x="16" y="26"/>
                          <a:pt x="16" y="26"/>
                          <a:pt x="16" y="26"/>
                        </a:cubicBezTo>
                        <a:cubicBezTo>
                          <a:pt x="17" y="26"/>
                          <a:pt x="17" y="26"/>
                          <a:pt x="17" y="26"/>
                        </a:cubicBezTo>
                        <a:cubicBezTo>
                          <a:pt x="18" y="26"/>
                          <a:pt x="18" y="26"/>
                          <a:pt x="18" y="26"/>
                        </a:cubicBezTo>
                        <a:cubicBezTo>
                          <a:pt x="18" y="26"/>
                          <a:pt x="18" y="26"/>
                          <a:pt x="18" y="26"/>
                        </a:cubicBezTo>
                        <a:cubicBezTo>
                          <a:pt x="18" y="26"/>
                          <a:pt x="18" y="26"/>
                          <a:pt x="18" y="26"/>
                        </a:cubicBezTo>
                        <a:cubicBezTo>
                          <a:pt x="19" y="26"/>
                          <a:pt x="19" y="26"/>
                          <a:pt x="19" y="26"/>
                        </a:cubicBezTo>
                        <a:cubicBezTo>
                          <a:pt x="19" y="26"/>
                          <a:pt x="19" y="26"/>
                          <a:pt x="19" y="26"/>
                        </a:cubicBezTo>
                        <a:cubicBezTo>
                          <a:pt x="20" y="26"/>
                          <a:pt x="20" y="26"/>
                          <a:pt x="20" y="26"/>
                        </a:cubicBezTo>
                        <a:cubicBezTo>
                          <a:pt x="20" y="26"/>
                          <a:pt x="20" y="26"/>
                          <a:pt x="20" y="26"/>
                        </a:cubicBezTo>
                        <a:cubicBezTo>
                          <a:pt x="21" y="26"/>
                          <a:pt x="21" y="26"/>
                          <a:pt x="21" y="26"/>
                        </a:cubicBezTo>
                        <a:cubicBezTo>
                          <a:pt x="21" y="26"/>
                          <a:pt x="21" y="26"/>
                          <a:pt x="21" y="26"/>
                        </a:cubicBezTo>
                        <a:cubicBezTo>
                          <a:pt x="21" y="26"/>
                          <a:pt x="21" y="26"/>
                          <a:pt x="21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3" y="26"/>
                          <a:pt x="23" y="26"/>
                          <a:pt x="23" y="26"/>
                        </a:cubicBezTo>
                        <a:cubicBezTo>
                          <a:pt x="23" y="26"/>
                          <a:pt x="23" y="26"/>
                          <a:pt x="23" y="26"/>
                        </a:cubicBezTo>
                        <a:cubicBezTo>
                          <a:pt x="24" y="26"/>
                          <a:pt x="24" y="26"/>
                          <a:pt x="24" y="26"/>
                        </a:cubicBezTo>
                        <a:cubicBezTo>
                          <a:pt x="24" y="26"/>
                          <a:pt x="24" y="26"/>
                          <a:pt x="24" y="26"/>
                        </a:cubicBezTo>
                        <a:cubicBezTo>
                          <a:pt x="25" y="26"/>
                          <a:pt x="25" y="26"/>
                          <a:pt x="25" y="26"/>
                        </a:cubicBezTo>
                        <a:cubicBezTo>
                          <a:pt x="25" y="26"/>
                          <a:pt x="25" y="26"/>
                          <a:pt x="25" y="26"/>
                        </a:cubicBezTo>
                        <a:cubicBezTo>
                          <a:pt x="26" y="26"/>
                          <a:pt x="26" y="26"/>
                          <a:pt x="26" y="26"/>
                        </a:cubicBezTo>
                        <a:cubicBezTo>
                          <a:pt x="26" y="26"/>
                          <a:pt x="26" y="26"/>
                          <a:pt x="26" y="26"/>
                        </a:cubicBezTo>
                        <a:cubicBezTo>
                          <a:pt x="27" y="26"/>
                          <a:pt x="27" y="26"/>
                          <a:pt x="28" y="25"/>
                        </a:cubicBezTo>
                        <a:cubicBezTo>
                          <a:pt x="28" y="25"/>
                          <a:pt x="28" y="25"/>
                          <a:pt x="28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30" y="25"/>
                          <a:pt x="30" y="25"/>
                          <a:pt x="30" y="25"/>
                        </a:cubicBezTo>
                        <a:cubicBezTo>
                          <a:pt x="30" y="25"/>
                          <a:pt x="30" y="25"/>
                          <a:pt x="30" y="25"/>
                        </a:cubicBezTo>
                        <a:cubicBezTo>
                          <a:pt x="31" y="25"/>
                          <a:pt x="31" y="25"/>
                          <a:pt x="31" y="25"/>
                        </a:cubicBezTo>
                        <a:cubicBezTo>
                          <a:pt x="31" y="24"/>
                          <a:pt x="31" y="24"/>
                          <a:pt x="31" y="24"/>
                        </a:cubicBezTo>
                        <a:cubicBezTo>
                          <a:pt x="32" y="24"/>
                          <a:pt x="32" y="24"/>
                          <a:pt x="32" y="24"/>
                        </a:cubicBezTo>
                        <a:cubicBezTo>
                          <a:pt x="33" y="24"/>
                          <a:pt x="33" y="24"/>
                          <a:pt x="33" y="24"/>
                        </a:cubicBezTo>
                        <a:cubicBezTo>
                          <a:pt x="33" y="24"/>
                          <a:pt x="33" y="24"/>
                          <a:pt x="33" y="24"/>
                        </a:cubicBezTo>
                        <a:cubicBezTo>
                          <a:pt x="33" y="24"/>
                          <a:pt x="33" y="24"/>
                          <a:pt x="33" y="24"/>
                        </a:cubicBezTo>
                        <a:cubicBezTo>
                          <a:pt x="34" y="24"/>
                          <a:pt x="34" y="24"/>
                          <a:pt x="34" y="24"/>
                        </a:cubicBezTo>
                        <a:cubicBezTo>
                          <a:pt x="34" y="23"/>
                          <a:pt x="34" y="23"/>
                          <a:pt x="34" y="23"/>
                        </a:cubicBezTo>
                        <a:cubicBezTo>
                          <a:pt x="35" y="23"/>
                          <a:pt x="35" y="23"/>
                          <a:pt x="35" y="23"/>
                        </a:cubicBezTo>
                        <a:cubicBezTo>
                          <a:pt x="35" y="23"/>
                          <a:pt x="35" y="23"/>
                          <a:pt x="35" y="23"/>
                        </a:cubicBezTo>
                        <a:cubicBezTo>
                          <a:pt x="35" y="23"/>
                          <a:pt x="35" y="23"/>
                          <a:pt x="35" y="23"/>
                        </a:cubicBezTo>
                        <a:cubicBezTo>
                          <a:pt x="36" y="22"/>
                          <a:pt x="36" y="22"/>
                          <a:pt x="36" y="22"/>
                        </a:cubicBezTo>
                        <a:cubicBezTo>
                          <a:pt x="37" y="22"/>
                          <a:pt x="37" y="22"/>
                          <a:pt x="37" y="22"/>
                        </a:cubicBezTo>
                        <a:cubicBezTo>
                          <a:pt x="37" y="22"/>
                          <a:pt x="37" y="22"/>
                          <a:pt x="37" y="22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9" y="21"/>
                          <a:pt x="39" y="21"/>
                          <a:pt x="39" y="21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2" y="17"/>
                          <a:pt x="42" y="17"/>
                          <a:pt x="42" y="17"/>
                        </a:cubicBezTo>
                        <a:cubicBezTo>
                          <a:pt x="42" y="17"/>
                          <a:pt x="42" y="17"/>
                          <a:pt x="42" y="17"/>
                        </a:cubicBezTo>
                        <a:cubicBezTo>
                          <a:pt x="42" y="17"/>
                          <a:pt x="42" y="17"/>
                          <a:pt x="42" y="17"/>
                        </a:cubicBezTo>
                        <a:cubicBezTo>
                          <a:pt x="42" y="17"/>
                          <a:pt x="42" y="17"/>
                          <a:pt x="42" y="17"/>
                        </a:cubicBezTo>
                        <a:cubicBezTo>
                          <a:pt x="42" y="17"/>
                          <a:pt x="42" y="17"/>
                          <a:pt x="42" y="17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1"/>
                          <a:pt x="40" y="8"/>
                          <a:pt x="36" y="5"/>
                        </a:cubicBezTo>
                        <a:cubicBezTo>
                          <a:pt x="28" y="0"/>
                          <a:pt x="15" y="0"/>
                          <a:pt x="6" y="5"/>
                        </a:cubicBezTo>
                        <a:cubicBezTo>
                          <a:pt x="2" y="8"/>
                          <a:pt x="0" y="11"/>
                          <a:pt x="0" y="14"/>
                        </a:cubicBezTo>
                        <a:cubicBezTo>
                          <a:pt x="0" y="14"/>
                          <a:pt x="0" y="14"/>
                          <a:pt x="0" y="14"/>
                        </a:cubicBezTo>
                        <a:close/>
                        <a:moveTo>
                          <a:pt x="8" y="9"/>
                        </a:move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1" y="7"/>
                          <a:pt x="11" y="7"/>
                          <a:pt x="11" y="7"/>
                        </a:cubicBezTo>
                        <a:cubicBezTo>
                          <a:pt x="11" y="7"/>
                          <a:pt x="11" y="7"/>
                          <a:pt x="11" y="7"/>
                        </a:cubicBezTo>
                        <a:cubicBezTo>
                          <a:pt x="12" y="6"/>
                          <a:pt x="12" y="6"/>
                          <a:pt x="12" y="6"/>
                        </a:cubicBezTo>
                        <a:cubicBezTo>
                          <a:pt x="12" y="6"/>
                          <a:pt x="12" y="6"/>
                          <a:pt x="12" y="6"/>
                        </a:cubicBezTo>
                        <a:cubicBezTo>
                          <a:pt x="13" y="6"/>
                          <a:pt x="13" y="6"/>
                          <a:pt x="13" y="6"/>
                        </a:cubicBezTo>
                        <a:cubicBezTo>
                          <a:pt x="13" y="6"/>
                          <a:pt x="13" y="6"/>
                          <a:pt x="13" y="6"/>
                        </a:cubicBezTo>
                        <a:cubicBezTo>
                          <a:pt x="13" y="6"/>
                          <a:pt x="13" y="6"/>
                          <a:pt x="13" y="6"/>
                        </a:cubicBezTo>
                        <a:cubicBezTo>
                          <a:pt x="13" y="6"/>
                          <a:pt x="13" y="6"/>
                          <a:pt x="13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5"/>
                          <a:pt x="14" y="5"/>
                          <a:pt x="14" y="5"/>
                        </a:cubicBezTo>
                        <a:cubicBezTo>
                          <a:pt x="15" y="5"/>
                          <a:pt x="15" y="5"/>
                          <a:pt x="15" y="5"/>
                        </a:cubicBezTo>
                        <a:cubicBezTo>
                          <a:pt x="15" y="5"/>
                          <a:pt x="15" y="5"/>
                          <a:pt x="15" y="5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17" y="5"/>
                          <a:pt x="17" y="5"/>
                          <a:pt x="17" y="5"/>
                        </a:cubicBezTo>
                        <a:cubicBezTo>
                          <a:pt x="17" y="5"/>
                          <a:pt x="17" y="5"/>
                          <a:pt x="17" y="5"/>
                        </a:cubicBezTo>
                        <a:cubicBezTo>
                          <a:pt x="18" y="5"/>
                          <a:pt x="18" y="5"/>
                          <a:pt x="18" y="5"/>
                        </a:cubicBezTo>
                        <a:cubicBezTo>
                          <a:pt x="18" y="5"/>
                          <a:pt x="18" y="5"/>
                          <a:pt x="18" y="5"/>
                        </a:cubicBezTo>
                        <a:cubicBezTo>
                          <a:pt x="18" y="5"/>
                          <a:pt x="18" y="5"/>
                          <a:pt x="18" y="5"/>
                        </a:cubicBezTo>
                        <a:cubicBezTo>
                          <a:pt x="19" y="5"/>
                          <a:pt x="19" y="5"/>
                          <a:pt x="19" y="5"/>
                        </a:cubicBezTo>
                        <a:cubicBezTo>
                          <a:pt x="19" y="5"/>
                          <a:pt x="19" y="5"/>
                          <a:pt x="19" y="5"/>
                        </a:cubicBezTo>
                        <a:cubicBezTo>
                          <a:pt x="19" y="5"/>
                          <a:pt x="19" y="5"/>
                          <a:pt x="19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2" y="5"/>
                          <a:pt x="22" y="5"/>
                          <a:pt x="22" y="5"/>
                        </a:cubicBezTo>
                        <a:cubicBezTo>
                          <a:pt x="22" y="5"/>
                          <a:pt x="22" y="5"/>
                          <a:pt x="22" y="5"/>
                        </a:cubicBezTo>
                        <a:cubicBezTo>
                          <a:pt x="22" y="5"/>
                          <a:pt x="22" y="5"/>
                          <a:pt x="22" y="5"/>
                        </a:cubicBezTo>
                        <a:cubicBezTo>
                          <a:pt x="22" y="5"/>
                          <a:pt x="22" y="5"/>
                          <a:pt x="22" y="5"/>
                        </a:cubicBezTo>
                        <a:cubicBezTo>
                          <a:pt x="23" y="5"/>
                          <a:pt x="23" y="5"/>
                          <a:pt x="23" y="5"/>
                        </a:cubicBezTo>
                        <a:cubicBezTo>
                          <a:pt x="23" y="5"/>
                          <a:pt x="23" y="5"/>
                          <a:pt x="23" y="5"/>
                        </a:cubicBezTo>
                        <a:cubicBezTo>
                          <a:pt x="24" y="5"/>
                          <a:pt x="24" y="5"/>
                          <a:pt x="24" y="5"/>
                        </a:cubicBezTo>
                        <a:cubicBezTo>
                          <a:pt x="24" y="5"/>
                          <a:pt x="24" y="5"/>
                          <a:pt x="24" y="5"/>
                        </a:cubicBezTo>
                        <a:cubicBezTo>
                          <a:pt x="24" y="5"/>
                          <a:pt x="24" y="5"/>
                          <a:pt x="24" y="5"/>
                        </a:cubicBezTo>
                        <a:cubicBezTo>
                          <a:pt x="24" y="5"/>
                          <a:pt x="24" y="5"/>
                          <a:pt x="24" y="5"/>
                        </a:cubicBezTo>
                        <a:cubicBezTo>
                          <a:pt x="25" y="5"/>
                          <a:pt x="25" y="5"/>
                          <a:pt x="25" y="5"/>
                        </a:cubicBezTo>
                        <a:cubicBezTo>
                          <a:pt x="25" y="5"/>
                          <a:pt x="25" y="5"/>
                          <a:pt x="25" y="5"/>
                        </a:cubicBezTo>
                        <a:cubicBezTo>
                          <a:pt x="25" y="5"/>
                          <a:pt x="25" y="5"/>
                          <a:pt x="25" y="5"/>
                        </a:cubicBezTo>
                        <a:cubicBezTo>
                          <a:pt x="26" y="5"/>
                          <a:pt x="26" y="5"/>
                          <a:pt x="26" y="5"/>
                        </a:cubicBezTo>
                        <a:cubicBezTo>
                          <a:pt x="26" y="5"/>
                          <a:pt x="26" y="5"/>
                          <a:pt x="26" y="5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8" y="6"/>
                          <a:pt x="28" y="6"/>
                          <a:pt x="28" y="6"/>
                        </a:cubicBezTo>
                        <a:cubicBezTo>
                          <a:pt x="28" y="6"/>
                          <a:pt x="28" y="6"/>
                          <a:pt x="28" y="6"/>
                        </a:cubicBezTo>
                        <a:cubicBezTo>
                          <a:pt x="29" y="6"/>
                          <a:pt x="29" y="6"/>
                          <a:pt x="29" y="6"/>
                        </a:cubicBezTo>
                        <a:cubicBezTo>
                          <a:pt x="29" y="6"/>
                          <a:pt x="29" y="6"/>
                          <a:pt x="29" y="6"/>
                        </a:cubicBezTo>
                        <a:cubicBezTo>
                          <a:pt x="30" y="6"/>
                          <a:pt x="30" y="6"/>
                          <a:pt x="30" y="6"/>
                        </a:cubicBezTo>
                        <a:cubicBezTo>
                          <a:pt x="30" y="6"/>
                          <a:pt x="30" y="6"/>
                          <a:pt x="30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7"/>
                          <a:pt x="31" y="7"/>
                          <a:pt x="31" y="7"/>
                        </a:cubicBezTo>
                        <a:cubicBezTo>
                          <a:pt x="31" y="7"/>
                          <a:pt x="31" y="7"/>
                          <a:pt x="31" y="7"/>
                        </a:cubicBez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3" y="7"/>
                          <a:pt x="33" y="7"/>
                          <a:pt x="33" y="7"/>
                        </a:cubicBezTo>
                        <a:cubicBezTo>
                          <a:pt x="33" y="8"/>
                          <a:pt x="33" y="8"/>
                          <a:pt x="33" y="8"/>
                        </a:cubicBezTo>
                        <a:cubicBezTo>
                          <a:pt x="33" y="8"/>
                          <a:pt x="33" y="8"/>
                          <a:pt x="33" y="8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4" y="9"/>
                          <a:pt x="34" y="9"/>
                          <a:pt x="34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10"/>
                          <a:pt x="35" y="10"/>
                          <a:pt x="35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1"/>
                          <a:pt x="36" y="11"/>
                          <a:pt x="36" y="11"/>
                        </a:cubicBezTo>
                        <a:cubicBezTo>
                          <a:pt x="36" y="11"/>
                          <a:pt x="36" y="11"/>
                          <a:pt x="36" y="11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4"/>
                          <a:pt x="37" y="14"/>
                          <a:pt x="37" y="14"/>
                        </a:cubicBezTo>
                        <a:cubicBezTo>
                          <a:pt x="37" y="14"/>
                          <a:pt x="37" y="14"/>
                          <a:pt x="37" y="14"/>
                        </a:cubicBezTo>
                        <a:cubicBezTo>
                          <a:pt x="37" y="16"/>
                          <a:pt x="36" y="19"/>
                          <a:pt x="33" y="20"/>
                        </a:cubicBezTo>
                        <a:cubicBezTo>
                          <a:pt x="26" y="24"/>
                          <a:pt x="16" y="24"/>
                          <a:pt x="10" y="20"/>
                        </a:cubicBezTo>
                        <a:cubicBezTo>
                          <a:pt x="7" y="19"/>
                          <a:pt x="5" y="16"/>
                          <a:pt x="5" y="14"/>
                        </a:cubicBezTo>
                        <a:cubicBezTo>
                          <a:pt x="5" y="14"/>
                          <a:pt x="5" y="14"/>
                          <a:pt x="5" y="14"/>
                        </a:cubicBezTo>
                        <a:cubicBezTo>
                          <a:pt x="5" y="13"/>
                          <a:pt x="5" y="13"/>
                          <a:pt x="5" y="13"/>
                        </a:cubicBezTo>
                        <a:cubicBezTo>
                          <a:pt x="6" y="12"/>
                          <a:pt x="6" y="12"/>
                          <a:pt x="6" y="12"/>
                        </a:cubicBezTo>
                        <a:cubicBezTo>
                          <a:pt x="6" y="12"/>
                          <a:pt x="6" y="12"/>
                          <a:pt x="6" y="12"/>
                        </a:cubicBezTo>
                        <a:cubicBezTo>
                          <a:pt x="6" y="12"/>
                          <a:pt x="6" y="12"/>
                          <a:pt x="6" y="12"/>
                        </a:cubicBezTo>
                        <a:cubicBezTo>
                          <a:pt x="6" y="12"/>
                          <a:pt x="6" y="12"/>
                          <a:pt x="6" y="12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lose/>
                      </a:path>
                    </a:pathLst>
                  </a:custGeom>
                  <a:solidFill>
                    <a:srgbClr val="FBDA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98" name="Freeform 4962">
                    <a:extLst>
                      <a:ext uri="{FF2B5EF4-FFF2-40B4-BE49-F238E27FC236}">
                        <a16:creationId xmlns:a16="http://schemas.microsoft.com/office/drawing/2014/main" id="{5F61A166-FD69-4383-9E75-18AFF0EDB5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7" y="3428"/>
                    <a:ext cx="50" cy="30"/>
                  </a:xfrm>
                  <a:custGeom>
                    <a:avLst/>
                    <a:gdLst>
                      <a:gd name="T0" fmla="*/ 32 w 32"/>
                      <a:gd name="T1" fmla="*/ 6 h 19"/>
                      <a:gd name="T2" fmla="*/ 31 w 32"/>
                      <a:gd name="T3" fmla="*/ 6 h 19"/>
                      <a:gd name="T4" fmla="*/ 31 w 32"/>
                      <a:gd name="T5" fmla="*/ 5 h 19"/>
                      <a:gd name="T6" fmla="*/ 30 w 32"/>
                      <a:gd name="T7" fmla="*/ 5 h 19"/>
                      <a:gd name="T8" fmla="*/ 30 w 32"/>
                      <a:gd name="T9" fmla="*/ 4 h 19"/>
                      <a:gd name="T10" fmla="*/ 29 w 32"/>
                      <a:gd name="T11" fmla="*/ 3 h 19"/>
                      <a:gd name="T12" fmla="*/ 28 w 32"/>
                      <a:gd name="T13" fmla="*/ 3 h 19"/>
                      <a:gd name="T14" fmla="*/ 28 w 32"/>
                      <a:gd name="T15" fmla="*/ 2 h 19"/>
                      <a:gd name="T16" fmla="*/ 26 w 32"/>
                      <a:gd name="T17" fmla="*/ 2 h 19"/>
                      <a:gd name="T18" fmla="*/ 26 w 32"/>
                      <a:gd name="T19" fmla="*/ 1 h 19"/>
                      <a:gd name="T20" fmla="*/ 24 w 32"/>
                      <a:gd name="T21" fmla="*/ 1 h 19"/>
                      <a:gd name="T22" fmla="*/ 23 w 32"/>
                      <a:gd name="T23" fmla="*/ 1 h 19"/>
                      <a:gd name="T24" fmla="*/ 22 w 32"/>
                      <a:gd name="T25" fmla="*/ 0 h 19"/>
                      <a:gd name="T26" fmla="*/ 22 w 32"/>
                      <a:gd name="T27" fmla="*/ 0 h 19"/>
                      <a:gd name="T28" fmla="*/ 20 w 32"/>
                      <a:gd name="T29" fmla="*/ 0 h 19"/>
                      <a:gd name="T30" fmla="*/ 19 w 32"/>
                      <a:gd name="T31" fmla="*/ 0 h 19"/>
                      <a:gd name="T32" fmla="*/ 19 w 32"/>
                      <a:gd name="T33" fmla="*/ 0 h 19"/>
                      <a:gd name="T34" fmla="*/ 17 w 32"/>
                      <a:gd name="T35" fmla="*/ 0 h 19"/>
                      <a:gd name="T36" fmla="*/ 17 w 32"/>
                      <a:gd name="T37" fmla="*/ 0 h 19"/>
                      <a:gd name="T38" fmla="*/ 15 w 32"/>
                      <a:gd name="T39" fmla="*/ 0 h 19"/>
                      <a:gd name="T40" fmla="*/ 15 w 32"/>
                      <a:gd name="T41" fmla="*/ 0 h 19"/>
                      <a:gd name="T42" fmla="*/ 14 w 32"/>
                      <a:gd name="T43" fmla="*/ 0 h 19"/>
                      <a:gd name="T44" fmla="*/ 13 w 32"/>
                      <a:gd name="T45" fmla="*/ 0 h 19"/>
                      <a:gd name="T46" fmla="*/ 11 w 32"/>
                      <a:gd name="T47" fmla="*/ 0 h 19"/>
                      <a:gd name="T48" fmla="*/ 10 w 32"/>
                      <a:gd name="T49" fmla="*/ 0 h 19"/>
                      <a:gd name="T50" fmla="*/ 9 w 32"/>
                      <a:gd name="T51" fmla="*/ 1 h 19"/>
                      <a:gd name="T52" fmla="*/ 8 w 32"/>
                      <a:gd name="T53" fmla="*/ 1 h 19"/>
                      <a:gd name="T54" fmla="*/ 7 w 32"/>
                      <a:gd name="T55" fmla="*/ 1 h 19"/>
                      <a:gd name="T56" fmla="*/ 6 w 32"/>
                      <a:gd name="T57" fmla="*/ 2 h 19"/>
                      <a:gd name="T58" fmla="*/ 5 w 32"/>
                      <a:gd name="T59" fmla="*/ 2 h 19"/>
                      <a:gd name="T60" fmla="*/ 4 w 32"/>
                      <a:gd name="T61" fmla="*/ 3 h 19"/>
                      <a:gd name="T62" fmla="*/ 3 w 32"/>
                      <a:gd name="T63" fmla="*/ 3 h 19"/>
                      <a:gd name="T64" fmla="*/ 3 w 32"/>
                      <a:gd name="T65" fmla="*/ 4 h 19"/>
                      <a:gd name="T66" fmla="*/ 2 w 32"/>
                      <a:gd name="T67" fmla="*/ 4 h 19"/>
                      <a:gd name="T68" fmla="*/ 2 w 32"/>
                      <a:gd name="T69" fmla="*/ 5 h 19"/>
                      <a:gd name="T70" fmla="*/ 1 w 32"/>
                      <a:gd name="T71" fmla="*/ 5 h 19"/>
                      <a:gd name="T72" fmla="*/ 1 w 32"/>
                      <a:gd name="T73" fmla="*/ 6 h 19"/>
                      <a:gd name="T74" fmla="*/ 1 w 32"/>
                      <a:gd name="T75" fmla="*/ 6 h 19"/>
                      <a:gd name="T76" fmla="*/ 1 w 32"/>
                      <a:gd name="T77" fmla="*/ 7 h 19"/>
                      <a:gd name="T78" fmla="*/ 1 w 32"/>
                      <a:gd name="T79" fmla="*/ 7 h 19"/>
                      <a:gd name="T80" fmla="*/ 0 w 32"/>
                      <a:gd name="T81" fmla="*/ 9 h 19"/>
                      <a:gd name="T82" fmla="*/ 32 w 32"/>
                      <a:gd name="T83" fmla="*/ 9 h 19"/>
                      <a:gd name="T84" fmla="*/ 32 w 32"/>
                      <a:gd name="T85" fmla="*/ 8 h 19"/>
                      <a:gd name="T86" fmla="*/ 32 w 32"/>
                      <a:gd name="T87" fmla="*/ 7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32" h="19">
                        <a:moveTo>
                          <a:pt x="32" y="7"/>
                        </a:move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2" y="6"/>
                          <a:pt x="32" y="6"/>
                          <a:pt x="32" y="6"/>
                        </a:cubicBezTo>
                        <a:cubicBezTo>
                          <a:pt x="32" y="6"/>
                          <a:pt x="32" y="6"/>
                          <a:pt x="32" y="6"/>
                        </a:cubicBezTo>
                        <a:cubicBezTo>
                          <a:pt x="32" y="6"/>
                          <a:pt x="32" y="6"/>
                          <a:pt x="32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5"/>
                          <a:pt x="31" y="5"/>
                          <a:pt x="31" y="5"/>
                        </a:cubicBezTo>
                        <a:cubicBezTo>
                          <a:pt x="31" y="5"/>
                          <a:pt x="31" y="5"/>
                          <a:pt x="31" y="5"/>
                        </a:cubicBezTo>
                        <a:cubicBezTo>
                          <a:pt x="31" y="5"/>
                          <a:pt x="31" y="5"/>
                          <a:pt x="31" y="5"/>
                        </a:cubicBezTo>
                        <a:cubicBezTo>
                          <a:pt x="31" y="5"/>
                          <a:pt x="31" y="5"/>
                          <a:pt x="31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4"/>
                          <a:pt x="30" y="4"/>
                          <a:pt x="30" y="4"/>
                        </a:cubicBezTo>
                        <a:cubicBezTo>
                          <a:pt x="30" y="4"/>
                          <a:pt x="30" y="4"/>
                          <a:pt x="30" y="4"/>
                        </a:cubicBezTo>
                        <a:cubicBezTo>
                          <a:pt x="30" y="4"/>
                          <a:pt x="30" y="4"/>
                          <a:pt x="30" y="4"/>
                        </a:cubicBezTo>
                        <a:cubicBezTo>
                          <a:pt x="30" y="4"/>
                          <a:pt x="30" y="4"/>
                          <a:pt x="30" y="4"/>
                        </a:cubicBezTo>
                        <a:cubicBezTo>
                          <a:pt x="29" y="4"/>
                          <a:pt x="29" y="4"/>
                          <a:pt x="29" y="4"/>
                        </a:cubicBezTo>
                        <a:cubicBezTo>
                          <a:pt x="29" y="3"/>
                          <a:pt x="29" y="3"/>
                          <a:pt x="29" y="3"/>
                        </a:cubicBezTo>
                        <a:cubicBezTo>
                          <a:pt x="29" y="3"/>
                          <a:pt x="29" y="3"/>
                          <a:pt x="29" y="3"/>
                        </a:cubicBezTo>
                        <a:cubicBezTo>
                          <a:pt x="29" y="3"/>
                          <a:pt x="29" y="3"/>
                          <a:pt x="29" y="3"/>
                        </a:cubicBezTo>
                        <a:cubicBezTo>
                          <a:pt x="28" y="3"/>
                          <a:pt x="28" y="3"/>
                          <a:pt x="28" y="3"/>
                        </a:cubicBezTo>
                        <a:cubicBezTo>
                          <a:pt x="28" y="3"/>
                          <a:pt x="28" y="3"/>
                          <a:pt x="28" y="3"/>
                        </a:cubicBezTo>
                        <a:cubicBezTo>
                          <a:pt x="28" y="2"/>
                          <a:pt x="28" y="2"/>
                          <a:pt x="28" y="2"/>
                        </a:cubicBezTo>
                        <a:cubicBezTo>
                          <a:pt x="28" y="2"/>
                          <a:pt x="28" y="2"/>
                          <a:pt x="28" y="2"/>
                        </a:cubicBezTo>
                        <a:cubicBezTo>
                          <a:pt x="27" y="2"/>
                          <a:pt x="27" y="2"/>
                          <a:pt x="27" y="2"/>
                        </a:cubicBezTo>
                        <a:cubicBezTo>
                          <a:pt x="27" y="2"/>
                          <a:pt x="27" y="2"/>
                          <a:pt x="27" y="2"/>
                        </a:cubicBezTo>
                        <a:cubicBezTo>
                          <a:pt x="26" y="2"/>
                          <a:pt x="26" y="2"/>
                          <a:pt x="26" y="2"/>
                        </a:cubicBezTo>
                        <a:cubicBezTo>
                          <a:pt x="26" y="2"/>
                          <a:pt x="26" y="2"/>
                          <a:pt x="26" y="2"/>
                        </a:cubicBezTo>
                        <a:cubicBezTo>
                          <a:pt x="26" y="1"/>
                          <a:pt x="26" y="1"/>
                          <a:pt x="26" y="1"/>
                        </a:cubicBezTo>
                        <a:cubicBezTo>
                          <a:pt x="26" y="1"/>
                          <a:pt x="26" y="1"/>
                          <a:pt x="26" y="1"/>
                        </a:cubicBezTo>
                        <a:cubicBezTo>
                          <a:pt x="25" y="1"/>
                          <a:pt x="25" y="1"/>
                          <a:pt x="25" y="1"/>
                        </a:cubicBezTo>
                        <a:cubicBezTo>
                          <a:pt x="25" y="1"/>
                          <a:pt x="25" y="1"/>
                          <a:pt x="25" y="1"/>
                        </a:cubicBezTo>
                        <a:cubicBezTo>
                          <a:pt x="24" y="1"/>
                          <a:pt x="24" y="1"/>
                          <a:pt x="24" y="1"/>
                        </a:cubicBezTo>
                        <a:cubicBezTo>
                          <a:pt x="24" y="1"/>
                          <a:pt x="24" y="1"/>
                          <a:pt x="24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2" y="0"/>
                          <a:pt x="22" y="0"/>
                          <a:pt x="22" y="0"/>
                        </a:cubicBezTo>
                        <a:cubicBezTo>
                          <a:pt x="22" y="0"/>
                          <a:pt x="22" y="0"/>
                          <a:pt x="22" y="0"/>
                        </a:cubicBezTo>
                        <a:cubicBezTo>
                          <a:pt x="22" y="0"/>
                          <a:pt x="22" y="0"/>
                          <a:pt x="22" y="0"/>
                        </a:cubicBezTo>
                        <a:cubicBezTo>
                          <a:pt x="22" y="0"/>
                          <a:pt x="22" y="0"/>
                          <a:pt x="22" y="0"/>
                        </a:cubicBez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20" y="0"/>
                          <a:pt x="20" y="0"/>
                          <a:pt x="20" y="0"/>
                        </a:cubicBezTo>
                        <a:cubicBezTo>
                          <a:pt x="20" y="0"/>
                          <a:pt x="20" y="0"/>
                          <a:pt x="20" y="0"/>
                        </a:cubicBezTo>
                        <a:cubicBezTo>
                          <a:pt x="20" y="0"/>
                          <a:pt x="20" y="0"/>
                          <a:pt x="20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11"/>
                          <a:pt x="2" y="14"/>
                          <a:pt x="5" y="15"/>
                        </a:cubicBezTo>
                        <a:cubicBezTo>
                          <a:pt x="11" y="19"/>
                          <a:pt x="21" y="19"/>
                          <a:pt x="28" y="15"/>
                        </a:cubicBezTo>
                        <a:cubicBezTo>
                          <a:pt x="31" y="14"/>
                          <a:pt x="32" y="11"/>
                          <a:pt x="32" y="9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2" y="8"/>
                          <a:pt x="32" y="8"/>
                          <a:pt x="32" y="8"/>
                        </a:cubicBezTo>
                        <a:cubicBezTo>
                          <a:pt x="32" y="8"/>
                          <a:pt x="32" y="8"/>
                          <a:pt x="32" y="8"/>
                        </a:cubicBezTo>
                        <a:cubicBezTo>
                          <a:pt x="32" y="8"/>
                          <a:pt x="32" y="8"/>
                          <a:pt x="32" y="8"/>
                        </a:cubicBezTo>
                        <a:cubicBezTo>
                          <a:pt x="32" y="8"/>
                          <a:pt x="32" y="8"/>
                          <a:pt x="32" y="8"/>
                        </a:cubicBezTo>
                        <a:lnTo>
                          <a:pt x="32" y="7"/>
                        </a:lnTo>
                        <a:close/>
                      </a:path>
                    </a:pathLst>
                  </a:custGeom>
                  <a:solidFill>
                    <a:srgbClr val="FAE77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99" name="Freeform 4963">
                    <a:extLst>
                      <a:ext uri="{FF2B5EF4-FFF2-40B4-BE49-F238E27FC236}">
                        <a16:creationId xmlns:a16="http://schemas.microsoft.com/office/drawing/2014/main" id="{AC4AFE56-08D4-4243-B367-0C4FA9D753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15" y="3442"/>
                    <a:ext cx="65" cy="25"/>
                  </a:xfrm>
                  <a:custGeom>
                    <a:avLst/>
                    <a:gdLst>
                      <a:gd name="T0" fmla="*/ 38 w 42"/>
                      <a:gd name="T1" fmla="*/ 12 h 16"/>
                      <a:gd name="T2" fmla="*/ 39 w 42"/>
                      <a:gd name="T3" fmla="*/ 10 h 16"/>
                      <a:gd name="T4" fmla="*/ 41 w 42"/>
                      <a:gd name="T5" fmla="*/ 9 h 16"/>
                      <a:gd name="T6" fmla="*/ 42 w 42"/>
                      <a:gd name="T7" fmla="*/ 8 h 16"/>
                      <a:gd name="T8" fmla="*/ 42 w 42"/>
                      <a:gd name="T9" fmla="*/ 6 h 16"/>
                      <a:gd name="T10" fmla="*/ 42 w 42"/>
                      <a:gd name="T11" fmla="*/ 5 h 16"/>
                      <a:gd name="T12" fmla="*/ 42 w 42"/>
                      <a:gd name="T13" fmla="*/ 0 h 16"/>
                      <a:gd name="T14" fmla="*/ 42 w 42"/>
                      <a:gd name="T15" fmla="*/ 1 h 16"/>
                      <a:gd name="T16" fmla="*/ 42 w 42"/>
                      <a:gd name="T17" fmla="*/ 2 h 16"/>
                      <a:gd name="T18" fmla="*/ 42 w 42"/>
                      <a:gd name="T19" fmla="*/ 2 h 16"/>
                      <a:gd name="T20" fmla="*/ 42 w 42"/>
                      <a:gd name="T21" fmla="*/ 3 h 16"/>
                      <a:gd name="T22" fmla="*/ 41 w 42"/>
                      <a:gd name="T23" fmla="*/ 4 h 16"/>
                      <a:gd name="T24" fmla="*/ 41 w 42"/>
                      <a:gd name="T25" fmla="*/ 4 h 16"/>
                      <a:gd name="T26" fmla="*/ 40 w 42"/>
                      <a:gd name="T27" fmla="*/ 5 h 16"/>
                      <a:gd name="T28" fmla="*/ 40 w 42"/>
                      <a:gd name="T29" fmla="*/ 5 h 16"/>
                      <a:gd name="T30" fmla="*/ 39 w 42"/>
                      <a:gd name="T31" fmla="*/ 6 h 16"/>
                      <a:gd name="T32" fmla="*/ 39 w 42"/>
                      <a:gd name="T33" fmla="*/ 7 h 16"/>
                      <a:gd name="T34" fmla="*/ 38 w 42"/>
                      <a:gd name="T35" fmla="*/ 7 h 16"/>
                      <a:gd name="T36" fmla="*/ 37 w 42"/>
                      <a:gd name="T37" fmla="*/ 8 h 16"/>
                      <a:gd name="T38" fmla="*/ 35 w 42"/>
                      <a:gd name="T39" fmla="*/ 9 h 16"/>
                      <a:gd name="T40" fmla="*/ 33 w 42"/>
                      <a:gd name="T41" fmla="*/ 10 h 16"/>
                      <a:gd name="T42" fmla="*/ 31 w 42"/>
                      <a:gd name="T43" fmla="*/ 10 h 16"/>
                      <a:gd name="T44" fmla="*/ 29 w 42"/>
                      <a:gd name="T45" fmla="*/ 11 h 16"/>
                      <a:gd name="T46" fmla="*/ 26 w 42"/>
                      <a:gd name="T47" fmla="*/ 12 h 16"/>
                      <a:gd name="T48" fmla="*/ 24 w 42"/>
                      <a:gd name="T49" fmla="*/ 12 h 16"/>
                      <a:gd name="T50" fmla="*/ 22 w 42"/>
                      <a:gd name="T51" fmla="*/ 12 h 16"/>
                      <a:gd name="T52" fmla="*/ 20 w 42"/>
                      <a:gd name="T53" fmla="*/ 12 h 16"/>
                      <a:gd name="T54" fmla="*/ 18 w 42"/>
                      <a:gd name="T55" fmla="*/ 12 h 16"/>
                      <a:gd name="T56" fmla="*/ 16 w 42"/>
                      <a:gd name="T57" fmla="*/ 12 h 16"/>
                      <a:gd name="T58" fmla="*/ 14 w 42"/>
                      <a:gd name="T59" fmla="*/ 11 h 16"/>
                      <a:gd name="T60" fmla="*/ 12 w 42"/>
                      <a:gd name="T61" fmla="*/ 11 h 16"/>
                      <a:gd name="T62" fmla="*/ 10 w 42"/>
                      <a:gd name="T63" fmla="*/ 10 h 16"/>
                      <a:gd name="T64" fmla="*/ 8 w 42"/>
                      <a:gd name="T65" fmla="*/ 9 h 16"/>
                      <a:gd name="T66" fmla="*/ 6 w 42"/>
                      <a:gd name="T67" fmla="*/ 8 h 16"/>
                      <a:gd name="T68" fmla="*/ 4 w 42"/>
                      <a:gd name="T69" fmla="*/ 6 h 16"/>
                      <a:gd name="T70" fmla="*/ 3 w 42"/>
                      <a:gd name="T71" fmla="*/ 5 h 16"/>
                      <a:gd name="T72" fmla="*/ 2 w 42"/>
                      <a:gd name="T73" fmla="*/ 4 h 16"/>
                      <a:gd name="T74" fmla="*/ 1 w 42"/>
                      <a:gd name="T75" fmla="*/ 2 h 16"/>
                      <a:gd name="T76" fmla="*/ 0 w 42"/>
                      <a:gd name="T77" fmla="*/ 1 h 16"/>
                      <a:gd name="T78" fmla="*/ 0 w 42"/>
                      <a:gd name="T79" fmla="*/ 0 h 16"/>
                      <a:gd name="T80" fmla="*/ 8 w 42"/>
                      <a:gd name="T81" fmla="*/ 14 h 16"/>
                      <a:gd name="T82" fmla="*/ 11 w 42"/>
                      <a:gd name="T83" fmla="*/ 15 h 16"/>
                      <a:gd name="T84" fmla="*/ 13 w 42"/>
                      <a:gd name="T85" fmla="*/ 16 h 16"/>
                      <a:gd name="T86" fmla="*/ 16 w 42"/>
                      <a:gd name="T87" fmla="*/ 16 h 16"/>
                      <a:gd name="T88" fmla="*/ 19 w 42"/>
                      <a:gd name="T89" fmla="*/ 16 h 16"/>
                      <a:gd name="T90" fmla="*/ 21 w 42"/>
                      <a:gd name="T91" fmla="*/ 16 h 16"/>
                      <a:gd name="T92" fmla="*/ 24 w 42"/>
                      <a:gd name="T93" fmla="*/ 16 h 16"/>
                      <a:gd name="T94" fmla="*/ 28 w 42"/>
                      <a:gd name="T95" fmla="*/ 16 h 16"/>
                      <a:gd name="T96" fmla="*/ 30 w 42"/>
                      <a:gd name="T97" fmla="*/ 15 h 16"/>
                      <a:gd name="T98" fmla="*/ 33 w 42"/>
                      <a:gd name="T99" fmla="*/ 15 h 16"/>
                      <a:gd name="T100" fmla="*/ 35 w 42"/>
                      <a:gd name="T101" fmla="*/ 13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42" h="16">
                        <a:moveTo>
                          <a:pt x="37" y="13"/>
                        </a:move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8" y="11"/>
                          <a:pt x="38" y="11"/>
                          <a:pt x="38" y="11"/>
                        </a:cubicBezTo>
                        <a:cubicBezTo>
                          <a:pt x="39" y="11"/>
                          <a:pt x="39" y="11"/>
                          <a:pt x="39" y="11"/>
                        </a:cubicBezTo>
                        <a:cubicBezTo>
                          <a:pt x="39" y="11"/>
                          <a:pt x="39" y="11"/>
                          <a:pt x="39" y="11"/>
                        </a:cubicBezTo>
                        <a:cubicBezTo>
                          <a:pt x="39" y="11"/>
                          <a:pt x="39" y="11"/>
                          <a:pt x="39" y="11"/>
                        </a:cubicBezTo>
                        <a:cubicBezTo>
                          <a:pt x="39" y="10"/>
                          <a:pt x="39" y="10"/>
                          <a:pt x="39" y="10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0" y="9"/>
                          <a:pt x="40" y="9"/>
                          <a:pt x="40" y="9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5"/>
                          <a:pt x="42" y="5"/>
                          <a:pt x="42" y="5"/>
                        </a:cubicBezTo>
                        <a:cubicBezTo>
                          <a:pt x="42" y="5"/>
                          <a:pt x="42" y="5"/>
                          <a:pt x="42" y="5"/>
                        </a:cubicBezTo>
                        <a:cubicBezTo>
                          <a:pt x="42" y="5"/>
                          <a:pt x="42" y="5"/>
                          <a:pt x="42" y="5"/>
                        </a:cubicBezTo>
                        <a:cubicBezTo>
                          <a:pt x="42" y="4"/>
                          <a:pt x="42" y="4"/>
                          <a:pt x="42" y="4"/>
                        </a:cubicBezTo>
                        <a:cubicBezTo>
                          <a:pt x="42" y="0"/>
                          <a:pt x="42" y="0"/>
                          <a:pt x="42" y="0"/>
                        </a:cubicBezTo>
                        <a:cubicBezTo>
                          <a:pt x="42" y="0"/>
                          <a:pt x="42" y="0"/>
                          <a:pt x="42" y="0"/>
                        </a:cubicBezTo>
                        <a:cubicBezTo>
                          <a:pt x="42" y="0"/>
                          <a:pt x="42" y="0"/>
                          <a:pt x="42" y="0"/>
                        </a:cubicBezTo>
                        <a:cubicBezTo>
                          <a:pt x="42" y="0"/>
                          <a:pt x="42" y="0"/>
                          <a:pt x="42" y="0"/>
                        </a:cubicBezTo>
                        <a:cubicBezTo>
                          <a:pt x="42" y="0"/>
                          <a:pt x="42" y="0"/>
                          <a:pt x="42" y="0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1" y="3"/>
                          <a:pt x="41" y="3"/>
                          <a:pt x="41" y="3"/>
                        </a:cubicBezTo>
                        <a:cubicBezTo>
                          <a:pt x="41" y="3"/>
                          <a:pt x="41" y="3"/>
                          <a:pt x="41" y="3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6" y="8"/>
                          <a:pt x="36" y="8"/>
                          <a:pt x="36" y="8"/>
                        </a:cubicBezTo>
                        <a:cubicBezTo>
                          <a:pt x="36" y="8"/>
                          <a:pt x="36" y="8"/>
                          <a:pt x="36" y="8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4" y="9"/>
                          <a:pt x="34" y="9"/>
                          <a:pt x="34" y="9"/>
                        </a:cubicBezTo>
                        <a:cubicBezTo>
                          <a:pt x="34" y="10"/>
                          <a:pt x="34" y="10"/>
                          <a:pt x="34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1" y="11"/>
                          <a:pt x="31" y="11"/>
                          <a:pt x="31" y="11"/>
                        </a:cubicBezTo>
                        <a:cubicBezTo>
                          <a:pt x="30" y="11"/>
                          <a:pt x="30" y="11"/>
                          <a:pt x="30" y="11"/>
                        </a:cubicBezTo>
                        <a:cubicBezTo>
                          <a:pt x="30" y="11"/>
                          <a:pt x="30" y="11"/>
                          <a:pt x="30" y="11"/>
                        </a:cubicBezTo>
                        <a:cubicBezTo>
                          <a:pt x="29" y="11"/>
                          <a:pt x="29" y="11"/>
                          <a:pt x="29" y="11"/>
                        </a:cubicBezTo>
                        <a:cubicBezTo>
                          <a:pt x="29" y="11"/>
                          <a:pt x="29" y="11"/>
                          <a:pt x="29" y="11"/>
                        </a:cubicBezTo>
                        <a:cubicBezTo>
                          <a:pt x="29" y="11"/>
                          <a:pt x="29" y="11"/>
                          <a:pt x="29" y="11"/>
                        </a:cubicBezTo>
                        <a:cubicBezTo>
                          <a:pt x="28" y="11"/>
                          <a:pt x="28" y="11"/>
                          <a:pt x="28" y="11"/>
                        </a:cubicBezTo>
                        <a:cubicBezTo>
                          <a:pt x="28" y="11"/>
                          <a:pt x="28" y="11"/>
                          <a:pt x="28" y="11"/>
                        </a:cubicBezTo>
                        <a:cubicBezTo>
                          <a:pt x="28" y="11"/>
                          <a:pt x="28" y="11"/>
                          <a:pt x="28" y="11"/>
                        </a:cubicBezTo>
                        <a:cubicBezTo>
                          <a:pt x="27" y="12"/>
                          <a:pt x="27" y="12"/>
                          <a:pt x="26" y="12"/>
                        </a:cubicBezTo>
                        <a:cubicBezTo>
                          <a:pt x="26" y="12"/>
                          <a:pt x="26" y="12"/>
                          <a:pt x="26" y="12"/>
                        </a:cubicBezTo>
                        <a:cubicBezTo>
                          <a:pt x="25" y="12"/>
                          <a:pt x="25" y="12"/>
                          <a:pt x="25" y="12"/>
                        </a:cubicBezTo>
                        <a:cubicBezTo>
                          <a:pt x="25" y="12"/>
                          <a:pt x="25" y="12"/>
                          <a:pt x="25" y="12"/>
                        </a:cubicBezTo>
                        <a:cubicBezTo>
                          <a:pt x="25" y="12"/>
                          <a:pt x="25" y="12"/>
                          <a:pt x="25" y="12"/>
                        </a:cubicBezTo>
                        <a:cubicBezTo>
                          <a:pt x="24" y="12"/>
                          <a:pt x="24" y="12"/>
                          <a:pt x="24" y="12"/>
                        </a:cubicBezTo>
                        <a:cubicBezTo>
                          <a:pt x="24" y="12"/>
                          <a:pt x="24" y="12"/>
                          <a:pt x="24" y="12"/>
                        </a:cubicBezTo>
                        <a:cubicBezTo>
                          <a:pt x="23" y="12"/>
                          <a:pt x="23" y="12"/>
                          <a:pt x="23" y="12"/>
                        </a:cubicBezTo>
                        <a:cubicBezTo>
                          <a:pt x="23" y="12"/>
                          <a:pt x="23" y="12"/>
                          <a:pt x="23" y="12"/>
                        </a:cubicBezTo>
                        <a:cubicBezTo>
                          <a:pt x="23" y="12"/>
                          <a:pt x="23" y="12"/>
                          <a:pt x="23" y="12"/>
                        </a:cubicBezTo>
                        <a:cubicBezTo>
                          <a:pt x="22" y="12"/>
                          <a:pt x="22" y="12"/>
                          <a:pt x="22" y="12"/>
                        </a:cubicBezTo>
                        <a:cubicBezTo>
                          <a:pt x="21" y="12"/>
                          <a:pt x="21" y="12"/>
                          <a:pt x="21" y="12"/>
                        </a:cubicBezTo>
                        <a:cubicBezTo>
                          <a:pt x="21" y="12"/>
                          <a:pt x="21" y="12"/>
                          <a:pt x="21" y="12"/>
                        </a:cubicBezTo>
                        <a:cubicBezTo>
                          <a:pt x="21" y="12"/>
                          <a:pt x="21" y="12"/>
                          <a:pt x="21" y="12"/>
                        </a:cubicBezTo>
                        <a:cubicBezTo>
                          <a:pt x="20" y="12"/>
                          <a:pt x="20" y="12"/>
                          <a:pt x="20" y="12"/>
                        </a:cubicBezTo>
                        <a:cubicBezTo>
                          <a:pt x="20" y="12"/>
                          <a:pt x="20" y="12"/>
                          <a:pt x="20" y="12"/>
                        </a:cubicBezTo>
                        <a:cubicBezTo>
                          <a:pt x="20" y="12"/>
                          <a:pt x="20" y="12"/>
                          <a:pt x="20" y="12"/>
                        </a:cubicBezTo>
                        <a:cubicBezTo>
                          <a:pt x="19" y="12"/>
                          <a:pt x="19" y="12"/>
                          <a:pt x="19" y="12"/>
                        </a:cubicBezTo>
                        <a:cubicBezTo>
                          <a:pt x="19" y="12"/>
                          <a:pt x="19" y="12"/>
                          <a:pt x="19" y="12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7" y="12"/>
                          <a:pt x="17" y="12"/>
                          <a:pt x="17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5" y="11"/>
                          <a:pt x="15" y="11"/>
                          <a:pt x="15" y="11"/>
                        </a:cubicBezTo>
                        <a:cubicBezTo>
                          <a:pt x="15" y="11"/>
                          <a:pt x="15" y="11"/>
                          <a:pt x="15" y="11"/>
                        </a:cubicBezTo>
                        <a:cubicBezTo>
                          <a:pt x="14" y="11"/>
                          <a:pt x="14" y="11"/>
                          <a:pt x="14" y="11"/>
                        </a:cubicBezTo>
                        <a:cubicBezTo>
                          <a:pt x="14" y="11"/>
                          <a:pt x="14" y="11"/>
                          <a:pt x="14" y="11"/>
                        </a:cubicBezTo>
                        <a:cubicBezTo>
                          <a:pt x="14" y="11"/>
                          <a:pt x="14" y="11"/>
                          <a:pt x="14" y="11"/>
                        </a:cubicBezTo>
                        <a:cubicBezTo>
                          <a:pt x="14" y="11"/>
                          <a:pt x="14" y="11"/>
                          <a:pt x="14" y="11"/>
                        </a:cubicBezTo>
                        <a:cubicBezTo>
                          <a:pt x="13" y="11"/>
                          <a:pt x="13" y="11"/>
                          <a:pt x="13" y="11"/>
                        </a:cubicBezTo>
                        <a:cubicBezTo>
                          <a:pt x="13" y="11"/>
                          <a:pt x="13" y="11"/>
                          <a:pt x="13" y="11"/>
                        </a:cubicBezTo>
                        <a:cubicBezTo>
                          <a:pt x="12" y="11"/>
                          <a:pt x="12" y="11"/>
                          <a:pt x="12" y="11"/>
                        </a:cubicBezTo>
                        <a:cubicBezTo>
                          <a:pt x="12" y="11"/>
                          <a:pt x="12" y="11"/>
                          <a:pt x="12" y="11"/>
                        </a:cubicBezTo>
                        <a:cubicBezTo>
                          <a:pt x="12" y="11"/>
                          <a:pt x="12" y="11"/>
                          <a:pt x="12" y="11"/>
                        </a:cubicBezTo>
                        <a:cubicBezTo>
                          <a:pt x="11" y="10"/>
                          <a:pt x="11" y="10"/>
                          <a:pt x="11" y="10"/>
                        </a:cubicBezTo>
                        <a:cubicBezTo>
                          <a:pt x="11" y="10"/>
                          <a:pt x="11" y="10"/>
                          <a:pt x="11" y="10"/>
                        </a:cubicBezTo>
                        <a:cubicBezTo>
                          <a:pt x="10" y="10"/>
                          <a:pt x="10" y="10"/>
                          <a:pt x="10" y="10"/>
                        </a:cubicBezTo>
                        <a:cubicBezTo>
                          <a:pt x="10" y="10"/>
                          <a:pt x="10" y="10"/>
                          <a:pt x="10" y="10"/>
                        </a:cubicBezTo>
                        <a:cubicBezTo>
                          <a:pt x="9" y="10"/>
                          <a:pt x="9" y="10"/>
                          <a:pt x="9" y="10"/>
                        </a:cubicBezTo>
                        <a:cubicBezTo>
                          <a:pt x="9" y="10"/>
                          <a:pt x="9" y="10"/>
                          <a:pt x="9" y="10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6" y="8"/>
                          <a:pt x="6" y="8"/>
                          <a:pt x="6" y="8"/>
                        </a:cubicBezTo>
                        <a:cubicBezTo>
                          <a:pt x="6" y="8"/>
                          <a:pt x="6" y="8"/>
                          <a:pt x="6" y="8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4" y="7"/>
                          <a:pt x="4" y="7"/>
                          <a:pt x="4" y="7"/>
                        </a:cubicBezTo>
                        <a:cubicBezTo>
                          <a:pt x="4" y="7"/>
                          <a:pt x="4" y="7"/>
                          <a:pt x="4" y="7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7"/>
                          <a:pt x="2" y="11"/>
                          <a:pt x="7" y="13"/>
                        </a:cubicBezTo>
                        <a:cubicBezTo>
                          <a:pt x="7" y="13"/>
                          <a:pt x="7" y="13"/>
                          <a:pt x="7" y="13"/>
                        </a:cubicBezTo>
                        <a:cubicBezTo>
                          <a:pt x="8" y="13"/>
                          <a:pt x="8" y="13"/>
                          <a:pt x="8" y="13"/>
                        </a:cubicBezTo>
                        <a:cubicBezTo>
                          <a:pt x="8" y="14"/>
                          <a:pt x="8" y="14"/>
                          <a:pt x="8" y="14"/>
                        </a:cubicBezTo>
                        <a:cubicBezTo>
                          <a:pt x="8" y="14"/>
                          <a:pt x="8" y="14"/>
                          <a:pt x="8" y="14"/>
                        </a:cubicBezTo>
                        <a:cubicBezTo>
                          <a:pt x="9" y="14"/>
                          <a:pt x="9" y="14"/>
                          <a:pt x="9" y="14"/>
                        </a:cubicBezTo>
                        <a:cubicBezTo>
                          <a:pt x="9" y="14"/>
                          <a:pt x="9" y="14"/>
                          <a:pt x="9" y="14"/>
                        </a:cubicBezTo>
                        <a:cubicBezTo>
                          <a:pt x="10" y="14"/>
                          <a:pt x="10" y="14"/>
                          <a:pt x="10" y="14"/>
                        </a:cubicBezTo>
                        <a:cubicBezTo>
                          <a:pt x="10" y="15"/>
                          <a:pt x="10" y="15"/>
                          <a:pt x="11" y="15"/>
                        </a:cubicBezTo>
                        <a:cubicBezTo>
                          <a:pt x="11" y="15"/>
                          <a:pt x="11" y="15"/>
                          <a:pt x="11" y="15"/>
                        </a:cubicBezTo>
                        <a:cubicBezTo>
                          <a:pt x="12" y="15"/>
                          <a:pt x="12" y="15"/>
                          <a:pt x="12" y="15"/>
                        </a:cubicBezTo>
                        <a:cubicBezTo>
                          <a:pt x="12" y="15"/>
                          <a:pt x="12" y="15"/>
                          <a:pt x="12" y="15"/>
                        </a:cubicBezTo>
                        <a:cubicBezTo>
                          <a:pt x="13" y="15"/>
                          <a:pt x="13" y="15"/>
                          <a:pt x="13" y="15"/>
                        </a:cubicBezTo>
                        <a:cubicBezTo>
                          <a:pt x="13" y="16"/>
                          <a:pt x="13" y="16"/>
                          <a:pt x="13" y="16"/>
                        </a:cubicBezTo>
                        <a:cubicBezTo>
                          <a:pt x="14" y="16"/>
                          <a:pt x="14" y="16"/>
                          <a:pt x="14" y="16"/>
                        </a:cubicBezTo>
                        <a:cubicBezTo>
                          <a:pt x="14" y="16"/>
                          <a:pt x="14" y="16"/>
                          <a:pt x="14" y="16"/>
                        </a:cubicBezTo>
                        <a:cubicBezTo>
                          <a:pt x="15" y="16"/>
                          <a:pt x="15" y="16"/>
                          <a:pt x="15" y="16"/>
                        </a:cubicBezTo>
                        <a:cubicBezTo>
                          <a:pt x="15" y="16"/>
                          <a:pt x="15" y="16"/>
                          <a:pt x="15" y="16"/>
                        </a:cubicBezTo>
                        <a:cubicBezTo>
                          <a:pt x="16" y="16"/>
                          <a:pt x="16" y="16"/>
                          <a:pt x="16" y="16"/>
                        </a:cubicBezTo>
                        <a:cubicBezTo>
                          <a:pt x="16" y="16"/>
                          <a:pt x="16" y="16"/>
                          <a:pt x="16" y="16"/>
                        </a:cubicBezTo>
                        <a:cubicBezTo>
                          <a:pt x="17" y="16"/>
                          <a:pt x="17" y="16"/>
                          <a:pt x="17" y="16"/>
                        </a:cubicBezTo>
                        <a:cubicBezTo>
                          <a:pt x="18" y="16"/>
                          <a:pt x="18" y="16"/>
                          <a:pt x="18" y="16"/>
                        </a:cubicBezTo>
                        <a:cubicBezTo>
                          <a:pt x="18" y="16"/>
                          <a:pt x="18" y="16"/>
                          <a:pt x="18" y="16"/>
                        </a:cubicBezTo>
                        <a:cubicBezTo>
                          <a:pt x="19" y="16"/>
                          <a:pt x="19" y="16"/>
                          <a:pt x="19" y="16"/>
                        </a:cubicBezTo>
                        <a:cubicBezTo>
                          <a:pt x="19" y="16"/>
                          <a:pt x="19" y="16"/>
                          <a:pt x="19" y="16"/>
                        </a:cubicBezTo>
                        <a:cubicBezTo>
                          <a:pt x="20" y="16"/>
                          <a:pt x="20" y="16"/>
                          <a:pt x="20" y="16"/>
                        </a:cubicBezTo>
                        <a:cubicBezTo>
                          <a:pt x="20" y="16"/>
                          <a:pt x="20" y="16"/>
                          <a:pt x="20" y="16"/>
                        </a:cubicBezTo>
                        <a:cubicBezTo>
                          <a:pt x="21" y="16"/>
                          <a:pt x="21" y="16"/>
                          <a:pt x="21" y="16"/>
                        </a:cubicBezTo>
                        <a:cubicBezTo>
                          <a:pt x="21" y="16"/>
                          <a:pt x="21" y="16"/>
                          <a:pt x="21" y="16"/>
                        </a:cubicBezTo>
                        <a:cubicBezTo>
                          <a:pt x="22" y="16"/>
                          <a:pt x="22" y="16"/>
                          <a:pt x="22" y="16"/>
                        </a:cubicBezTo>
                        <a:cubicBezTo>
                          <a:pt x="23" y="16"/>
                          <a:pt x="23" y="16"/>
                          <a:pt x="23" y="16"/>
                        </a:cubicBezTo>
                        <a:cubicBezTo>
                          <a:pt x="23" y="16"/>
                          <a:pt x="23" y="16"/>
                          <a:pt x="23" y="16"/>
                        </a:cubicBezTo>
                        <a:cubicBezTo>
                          <a:pt x="24" y="16"/>
                          <a:pt x="24" y="16"/>
                          <a:pt x="24" y="16"/>
                        </a:cubicBezTo>
                        <a:cubicBezTo>
                          <a:pt x="24" y="16"/>
                          <a:pt x="24" y="16"/>
                          <a:pt x="24" y="16"/>
                        </a:cubicBezTo>
                        <a:cubicBezTo>
                          <a:pt x="25" y="16"/>
                          <a:pt x="25" y="16"/>
                          <a:pt x="25" y="16"/>
                        </a:cubicBezTo>
                        <a:cubicBezTo>
                          <a:pt x="25" y="16"/>
                          <a:pt x="25" y="16"/>
                          <a:pt x="25" y="16"/>
                        </a:cubicBezTo>
                        <a:cubicBezTo>
                          <a:pt x="26" y="16"/>
                          <a:pt x="26" y="16"/>
                          <a:pt x="26" y="16"/>
                        </a:cubicBezTo>
                        <a:cubicBezTo>
                          <a:pt x="26" y="16"/>
                          <a:pt x="26" y="16"/>
                          <a:pt x="26" y="16"/>
                        </a:cubicBezTo>
                        <a:cubicBezTo>
                          <a:pt x="27" y="16"/>
                          <a:pt x="27" y="16"/>
                          <a:pt x="28" y="16"/>
                        </a:cubicBezTo>
                        <a:cubicBezTo>
                          <a:pt x="28" y="16"/>
                          <a:pt x="28" y="16"/>
                          <a:pt x="28" y="16"/>
                        </a:cubicBezTo>
                        <a:cubicBezTo>
                          <a:pt x="28" y="16"/>
                          <a:pt x="28" y="16"/>
                          <a:pt x="28" y="16"/>
                        </a:cubicBezTo>
                        <a:cubicBezTo>
                          <a:pt x="29" y="16"/>
                          <a:pt x="29" y="16"/>
                          <a:pt x="29" y="16"/>
                        </a:cubicBezTo>
                        <a:cubicBezTo>
                          <a:pt x="29" y="16"/>
                          <a:pt x="29" y="16"/>
                          <a:pt x="29" y="16"/>
                        </a:cubicBezTo>
                        <a:cubicBezTo>
                          <a:pt x="30" y="15"/>
                          <a:pt x="30" y="15"/>
                          <a:pt x="30" y="15"/>
                        </a:cubicBezTo>
                        <a:cubicBezTo>
                          <a:pt x="30" y="15"/>
                          <a:pt x="30" y="15"/>
                          <a:pt x="30" y="15"/>
                        </a:cubicBezTo>
                        <a:cubicBezTo>
                          <a:pt x="31" y="15"/>
                          <a:pt x="31" y="15"/>
                          <a:pt x="31" y="15"/>
                        </a:cubicBezTo>
                        <a:cubicBezTo>
                          <a:pt x="31" y="15"/>
                          <a:pt x="31" y="15"/>
                          <a:pt x="31" y="15"/>
                        </a:cubicBezTo>
                        <a:cubicBezTo>
                          <a:pt x="32" y="15"/>
                          <a:pt x="32" y="15"/>
                          <a:pt x="32" y="15"/>
                        </a:cubicBezTo>
                        <a:cubicBezTo>
                          <a:pt x="33" y="15"/>
                          <a:pt x="33" y="15"/>
                          <a:pt x="33" y="15"/>
                        </a:cubicBezTo>
                        <a:cubicBezTo>
                          <a:pt x="33" y="14"/>
                          <a:pt x="33" y="14"/>
                          <a:pt x="33" y="14"/>
                        </a:cubicBezTo>
                        <a:cubicBezTo>
                          <a:pt x="34" y="14"/>
                          <a:pt x="34" y="14"/>
                          <a:pt x="34" y="14"/>
                        </a:cubicBezTo>
                        <a:cubicBezTo>
                          <a:pt x="34" y="14"/>
                          <a:pt x="34" y="14"/>
                          <a:pt x="34" y="14"/>
                        </a:cubicBezTo>
                        <a:cubicBezTo>
                          <a:pt x="35" y="14"/>
                          <a:pt x="35" y="14"/>
                          <a:pt x="35" y="14"/>
                        </a:cubicBezTo>
                        <a:cubicBezTo>
                          <a:pt x="35" y="13"/>
                          <a:pt x="35" y="13"/>
                          <a:pt x="35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lnTo>
                          <a:pt x="37" y="13"/>
                        </a:lnTo>
                        <a:close/>
                      </a:path>
                    </a:pathLst>
                  </a:custGeom>
                  <a:solidFill>
                    <a:srgbClr val="FCC41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00" name="Rectangle 4964">
                    <a:extLst>
                      <a:ext uri="{FF2B5EF4-FFF2-40B4-BE49-F238E27FC236}">
                        <a16:creationId xmlns:a16="http://schemas.microsoft.com/office/drawing/2014/main" id="{94782C16-76F9-4496-8B4C-8FBD07DFF2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6" y="3425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01" name="Rectangle 4965">
                    <a:extLst>
                      <a:ext uri="{FF2B5EF4-FFF2-40B4-BE49-F238E27FC236}">
                        <a16:creationId xmlns:a16="http://schemas.microsoft.com/office/drawing/2014/main" id="{EF49D7F6-C311-4110-BC6B-9087176CF55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7" y="3423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02" name="Rectangle 4966">
                    <a:extLst>
                      <a:ext uri="{FF2B5EF4-FFF2-40B4-BE49-F238E27FC236}">
                        <a16:creationId xmlns:a16="http://schemas.microsoft.com/office/drawing/2014/main" id="{882180DF-BBBF-4530-BBF8-1AEBF67B4C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9" y="3422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03" name="Rectangle 4967">
                    <a:extLst>
                      <a:ext uri="{FF2B5EF4-FFF2-40B4-BE49-F238E27FC236}">
                        <a16:creationId xmlns:a16="http://schemas.microsoft.com/office/drawing/2014/main" id="{15E512EE-8C17-4466-BF11-9F9889653E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1" y="3422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04" name="Freeform 4968">
                    <a:extLst>
                      <a:ext uri="{FF2B5EF4-FFF2-40B4-BE49-F238E27FC236}">
                        <a16:creationId xmlns:a16="http://schemas.microsoft.com/office/drawing/2014/main" id="{776ACC63-C277-42D6-B8FA-C103EBF387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6" y="3425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05" name="Freeform 4969">
                    <a:extLst>
                      <a:ext uri="{FF2B5EF4-FFF2-40B4-BE49-F238E27FC236}">
                        <a16:creationId xmlns:a16="http://schemas.microsoft.com/office/drawing/2014/main" id="{58B06C5D-D9B2-433B-AE07-E2DB38B311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4" y="3418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06" name="Freeform 4970">
                    <a:extLst>
                      <a:ext uri="{FF2B5EF4-FFF2-40B4-BE49-F238E27FC236}">
                        <a16:creationId xmlns:a16="http://schemas.microsoft.com/office/drawing/2014/main" id="{0C992F92-16D4-4866-81E3-5FA8B222D8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2" y="3420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1 w 1"/>
                      <a:gd name="T3" fmla="*/ 0 w 1"/>
                      <a:gd name="T4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07" name="Freeform 4971">
                    <a:extLst>
                      <a:ext uri="{FF2B5EF4-FFF2-40B4-BE49-F238E27FC236}">
                        <a16:creationId xmlns:a16="http://schemas.microsoft.com/office/drawing/2014/main" id="{9B311269-EE62-4365-A326-6052274F4E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5" y="3418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08" name="Freeform 4972">
                    <a:extLst>
                      <a:ext uri="{FF2B5EF4-FFF2-40B4-BE49-F238E27FC236}">
                        <a16:creationId xmlns:a16="http://schemas.microsoft.com/office/drawing/2014/main" id="{5A4471D3-7342-43DB-8ECE-47FD31A4C6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4" y="3420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09" name="Freeform 4973">
                    <a:extLst>
                      <a:ext uri="{FF2B5EF4-FFF2-40B4-BE49-F238E27FC236}">
                        <a16:creationId xmlns:a16="http://schemas.microsoft.com/office/drawing/2014/main" id="{8B1CC7F5-24C1-4E36-BAE5-00ABE058BF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6" y="3426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10" name="Rectangle 4974">
                    <a:extLst>
                      <a:ext uri="{FF2B5EF4-FFF2-40B4-BE49-F238E27FC236}">
                        <a16:creationId xmlns:a16="http://schemas.microsoft.com/office/drawing/2014/main" id="{75DB43AD-6566-46FF-8D91-68BCDFD688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7" y="3423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11" name="Rectangle 4975">
                    <a:extLst>
                      <a:ext uri="{FF2B5EF4-FFF2-40B4-BE49-F238E27FC236}">
                        <a16:creationId xmlns:a16="http://schemas.microsoft.com/office/drawing/2014/main" id="{44FB5E43-7B64-46BB-9330-6BD3E612B2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4" y="3428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12" name="Rectangle 4976">
                    <a:extLst>
                      <a:ext uri="{FF2B5EF4-FFF2-40B4-BE49-F238E27FC236}">
                        <a16:creationId xmlns:a16="http://schemas.microsoft.com/office/drawing/2014/main" id="{1E6B1762-E40B-4A56-BE55-0F5F211B77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9" y="3422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13" name="Freeform 4977">
                    <a:extLst>
                      <a:ext uri="{FF2B5EF4-FFF2-40B4-BE49-F238E27FC236}">
                        <a16:creationId xmlns:a16="http://schemas.microsoft.com/office/drawing/2014/main" id="{6BF6E58F-2B95-4912-915B-57B82D755B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7" y="3425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14" name="Rectangle 4978">
                    <a:extLst>
                      <a:ext uri="{FF2B5EF4-FFF2-40B4-BE49-F238E27FC236}">
                        <a16:creationId xmlns:a16="http://schemas.microsoft.com/office/drawing/2014/main" id="{B6AF5DE7-BE53-48E0-8C65-F21675C258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4" y="3426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15" name="Rectangle 4979">
                    <a:extLst>
                      <a:ext uri="{FF2B5EF4-FFF2-40B4-BE49-F238E27FC236}">
                        <a16:creationId xmlns:a16="http://schemas.microsoft.com/office/drawing/2014/main" id="{894660C7-5EAE-4814-A67E-4B77A066B5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8" y="3418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16" name="Rectangle 4980">
                    <a:extLst>
                      <a:ext uri="{FF2B5EF4-FFF2-40B4-BE49-F238E27FC236}">
                        <a16:creationId xmlns:a16="http://schemas.microsoft.com/office/drawing/2014/main" id="{21ED52CE-0164-4C2E-90D6-54F4A19899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7" y="3418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17" name="Rectangle 4981">
                    <a:extLst>
                      <a:ext uri="{FF2B5EF4-FFF2-40B4-BE49-F238E27FC236}">
                        <a16:creationId xmlns:a16="http://schemas.microsoft.com/office/drawing/2014/main" id="{8CF8E43F-8DAF-4864-86EF-1F8E8C9E95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5" y="3418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18" name="Rectangle 4982">
                    <a:extLst>
                      <a:ext uri="{FF2B5EF4-FFF2-40B4-BE49-F238E27FC236}">
                        <a16:creationId xmlns:a16="http://schemas.microsoft.com/office/drawing/2014/main" id="{951268EB-C4F7-4926-A341-B6E304AE18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0" y="3417"/>
                    <a:ext cx="1" cy="1"/>
                  </a:xfrm>
                  <a:prstGeom prst="rect">
                    <a:avLst/>
                  </a:pr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19" name="Freeform 4983">
                    <a:extLst>
                      <a:ext uri="{FF2B5EF4-FFF2-40B4-BE49-F238E27FC236}">
                        <a16:creationId xmlns:a16="http://schemas.microsoft.com/office/drawing/2014/main" id="{85D8D88A-AE92-4CD5-821F-355C238275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8" y="3417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20" name="Freeform 4984">
                    <a:extLst>
                      <a:ext uri="{FF2B5EF4-FFF2-40B4-BE49-F238E27FC236}">
                        <a16:creationId xmlns:a16="http://schemas.microsoft.com/office/drawing/2014/main" id="{0BEC7E53-9219-4EDC-8A83-04BFCEA6A5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0" y="3417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21" name="Rectangle 4985">
                    <a:extLst>
                      <a:ext uri="{FF2B5EF4-FFF2-40B4-BE49-F238E27FC236}">
                        <a16:creationId xmlns:a16="http://schemas.microsoft.com/office/drawing/2014/main" id="{B2198658-B999-40F2-8531-40A9755DAB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0" y="3417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22" name="Rectangle 4986">
                    <a:extLst>
                      <a:ext uri="{FF2B5EF4-FFF2-40B4-BE49-F238E27FC236}">
                        <a16:creationId xmlns:a16="http://schemas.microsoft.com/office/drawing/2014/main" id="{A7520E5B-6FEC-46D2-8293-C2D0F7E90D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1" y="3417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23" name="Rectangle 4987">
                    <a:extLst>
                      <a:ext uri="{FF2B5EF4-FFF2-40B4-BE49-F238E27FC236}">
                        <a16:creationId xmlns:a16="http://schemas.microsoft.com/office/drawing/2014/main" id="{39AADE7A-77FF-4331-9CA6-032538568C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3" y="3417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24" name="Rectangle 4988">
                    <a:extLst>
                      <a:ext uri="{FF2B5EF4-FFF2-40B4-BE49-F238E27FC236}">
                        <a16:creationId xmlns:a16="http://schemas.microsoft.com/office/drawing/2014/main" id="{E0CBF77C-ED99-484C-AB60-139FC4B8EF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3" y="3417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25" name="Rectangle 4989">
                    <a:extLst>
                      <a:ext uri="{FF2B5EF4-FFF2-40B4-BE49-F238E27FC236}">
                        <a16:creationId xmlns:a16="http://schemas.microsoft.com/office/drawing/2014/main" id="{C82F079D-3005-4801-982B-6AEFA3EBF1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5" y="3417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26" name="Rectangle 4990">
                    <a:extLst>
                      <a:ext uri="{FF2B5EF4-FFF2-40B4-BE49-F238E27FC236}">
                        <a16:creationId xmlns:a16="http://schemas.microsoft.com/office/drawing/2014/main" id="{6B82ABA3-9EA2-4285-9661-41C7FFC14F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5" y="3417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27" name="Rectangle 4991">
                    <a:extLst>
                      <a:ext uri="{FF2B5EF4-FFF2-40B4-BE49-F238E27FC236}">
                        <a16:creationId xmlns:a16="http://schemas.microsoft.com/office/drawing/2014/main" id="{7B880CD3-5390-4AC3-AE05-7E8F3CB1BA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8" y="3417"/>
                    <a:ext cx="2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28" name="Rectangle 4992">
                    <a:extLst>
                      <a:ext uri="{FF2B5EF4-FFF2-40B4-BE49-F238E27FC236}">
                        <a16:creationId xmlns:a16="http://schemas.microsoft.com/office/drawing/2014/main" id="{6B2F117A-6CA6-4038-9A89-EFDB130341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8" y="3417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29" name="Rectangle 4993">
                    <a:extLst>
                      <a:ext uri="{FF2B5EF4-FFF2-40B4-BE49-F238E27FC236}">
                        <a16:creationId xmlns:a16="http://schemas.microsoft.com/office/drawing/2014/main" id="{5F616EEA-9867-4A40-BF54-DD378EF290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6" y="3417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30" name="Rectangle 4994">
                    <a:extLst>
                      <a:ext uri="{FF2B5EF4-FFF2-40B4-BE49-F238E27FC236}">
                        <a16:creationId xmlns:a16="http://schemas.microsoft.com/office/drawing/2014/main" id="{F357C6CC-AF34-4860-B765-A3840346CC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9" y="3417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31" name="Rectangle 4995">
                    <a:extLst>
                      <a:ext uri="{FF2B5EF4-FFF2-40B4-BE49-F238E27FC236}">
                        <a16:creationId xmlns:a16="http://schemas.microsoft.com/office/drawing/2014/main" id="{9309AE00-DEF0-47E4-8E02-E5BD98202A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1" y="3417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32" name="Rectangle 4996">
                    <a:extLst>
                      <a:ext uri="{FF2B5EF4-FFF2-40B4-BE49-F238E27FC236}">
                        <a16:creationId xmlns:a16="http://schemas.microsoft.com/office/drawing/2014/main" id="{B396FC73-9D47-4A18-8CE2-94CE71D2CC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8" y="3417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33" name="Rectangle 4997">
                    <a:extLst>
                      <a:ext uri="{FF2B5EF4-FFF2-40B4-BE49-F238E27FC236}">
                        <a16:creationId xmlns:a16="http://schemas.microsoft.com/office/drawing/2014/main" id="{6B70CC75-F1BA-4267-AC1F-7320F44C34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2" y="3417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34" name="Rectangle 4998">
                    <a:extLst>
                      <a:ext uri="{FF2B5EF4-FFF2-40B4-BE49-F238E27FC236}">
                        <a16:creationId xmlns:a16="http://schemas.microsoft.com/office/drawing/2014/main" id="{5EABABA9-140A-4DC9-800C-EC2A34353A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1" y="3417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35" name="Freeform 4999">
                    <a:extLst>
                      <a:ext uri="{FF2B5EF4-FFF2-40B4-BE49-F238E27FC236}">
                        <a16:creationId xmlns:a16="http://schemas.microsoft.com/office/drawing/2014/main" id="{C856F841-452B-4414-BC00-BB1D8F5ED6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2" y="3417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36" name="Rectangle 5000">
                    <a:extLst>
                      <a:ext uri="{FF2B5EF4-FFF2-40B4-BE49-F238E27FC236}">
                        <a16:creationId xmlns:a16="http://schemas.microsoft.com/office/drawing/2014/main" id="{2BA9F750-7A96-4F6D-B4B3-CBA4A60BFA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5" y="3417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37" name="Rectangle 5001">
                    <a:extLst>
                      <a:ext uri="{FF2B5EF4-FFF2-40B4-BE49-F238E27FC236}">
                        <a16:creationId xmlns:a16="http://schemas.microsoft.com/office/drawing/2014/main" id="{283DFA31-A0AB-42DD-BCC7-33EA596F9F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4" y="3417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38" name="Rectangle 5002">
                    <a:extLst>
                      <a:ext uri="{FF2B5EF4-FFF2-40B4-BE49-F238E27FC236}">
                        <a16:creationId xmlns:a16="http://schemas.microsoft.com/office/drawing/2014/main" id="{47A304EC-A90F-4ACA-AF55-1387D79C50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4" y="3417"/>
                    <a:ext cx="2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39" name="Rectangle 5003">
                    <a:extLst>
                      <a:ext uri="{FF2B5EF4-FFF2-40B4-BE49-F238E27FC236}">
                        <a16:creationId xmlns:a16="http://schemas.microsoft.com/office/drawing/2014/main" id="{30005B82-E676-40CD-B8BD-9D6FB68581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9" y="3417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40" name="Rectangle 5004">
                    <a:extLst>
                      <a:ext uri="{FF2B5EF4-FFF2-40B4-BE49-F238E27FC236}">
                        <a16:creationId xmlns:a16="http://schemas.microsoft.com/office/drawing/2014/main" id="{DC8AB033-63A5-402A-947F-CF09C518DF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7" y="3417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41" name="Freeform 5005">
                    <a:extLst>
                      <a:ext uri="{FF2B5EF4-FFF2-40B4-BE49-F238E27FC236}">
                        <a16:creationId xmlns:a16="http://schemas.microsoft.com/office/drawing/2014/main" id="{0B5B228F-F8DF-4097-AC5D-EE6576A04E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0" y="3417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42" name="Freeform 5006">
                    <a:extLst>
                      <a:ext uri="{FF2B5EF4-FFF2-40B4-BE49-F238E27FC236}">
                        <a16:creationId xmlns:a16="http://schemas.microsoft.com/office/drawing/2014/main" id="{EAD0436A-2C8A-4385-AFC0-A5B468EA33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2" y="3418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43" name="Freeform 5007">
                    <a:extLst>
                      <a:ext uri="{FF2B5EF4-FFF2-40B4-BE49-F238E27FC236}">
                        <a16:creationId xmlns:a16="http://schemas.microsoft.com/office/drawing/2014/main" id="{A6DA31A5-61A6-45FA-8C29-447AADB0F2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7" y="3417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44" name="Rectangle 5008">
                    <a:extLst>
                      <a:ext uri="{FF2B5EF4-FFF2-40B4-BE49-F238E27FC236}">
                        <a16:creationId xmlns:a16="http://schemas.microsoft.com/office/drawing/2014/main" id="{7D69A68F-6C71-412F-BF80-0E968BBDD6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5" y="3420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45" name="Rectangle 5009">
                    <a:extLst>
                      <a:ext uri="{FF2B5EF4-FFF2-40B4-BE49-F238E27FC236}">
                        <a16:creationId xmlns:a16="http://schemas.microsoft.com/office/drawing/2014/main" id="{EC974BC7-2284-48FB-9F3E-F2A1384C62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2" y="3418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46" name="Rectangle 5010">
                    <a:extLst>
                      <a:ext uri="{FF2B5EF4-FFF2-40B4-BE49-F238E27FC236}">
                        <a16:creationId xmlns:a16="http://schemas.microsoft.com/office/drawing/2014/main" id="{CE41FDDB-FBA2-4612-8DBE-C054CBD6BB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2" y="3418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47" name="Rectangle 5011">
                    <a:extLst>
                      <a:ext uri="{FF2B5EF4-FFF2-40B4-BE49-F238E27FC236}">
                        <a16:creationId xmlns:a16="http://schemas.microsoft.com/office/drawing/2014/main" id="{50294054-B0FD-4E00-8385-97D9E1CA07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6" y="3420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48" name="Rectangle 5012">
                    <a:extLst>
                      <a:ext uri="{FF2B5EF4-FFF2-40B4-BE49-F238E27FC236}">
                        <a16:creationId xmlns:a16="http://schemas.microsoft.com/office/drawing/2014/main" id="{5DBEDB36-6403-438A-9A02-278C9D1316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3" y="3418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49" name="Rectangle 5013">
                    <a:extLst>
                      <a:ext uri="{FF2B5EF4-FFF2-40B4-BE49-F238E27FC236}">
                        <a16:creationId xmlns:a16="http://schemas.microsoft.com/office/drawing/2014/main" id="{CE9EBA0F-FC02-469F-A580-433313137D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8" y="3422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50" name="Rectangle 5014">
                    <a:extLst>
                      <a:ext uri="{FF2B5EF4-FFF2-40B4-BE49-F238E27FC236}">
                        <a16:creationId xmlns:a16="http://schemas.microsoft.com/office/drawing/2014/main" id="{8B59F5ED-983F-4908-B5E0-2A238AC749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6" y="3420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51" name="Rectangle 5015">
                    <a:extLst>
                      <a:ext uri="{FF2B5EF4-FFF2-40B4-BE49-F238E27FC236}">
                        <a16:creationId xmlns:a16="http://schemas.microsoft.com/office/drawing/2014/main" id="{0BFB1C1D-C44E-475E-B414-49FDC4BB75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8" y="3422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52" name="Freeform 5016">
                    <a:extLst>
                      <a:ext uri="{FF2B5EF4-FFF2-40B4-BE49-F238E27FC236}">
                        <a16:creationId xmlns:a16="http://schemas.microsoft.com/office/drawing/2014/main" id="{D6186EFE-EAE4-49DF-81B7-1F2B5AD3E1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9" y="3422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53" name="Rectangle 5017">
                    <a:extLst>
                      <a:ext uri="{FF2B5EF4-FFF2-40B4-BE49-F238E27FC236}">
                        <a16:creationId xmlns:a16="http://schemas.microsoft.com/office/drawing/2014/main" id="{56E48D35-96D8-426C-9BDA-7520DC87BD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9" y="3423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54" name="Rectangle 5018">
                    <a:extLst>
                      <a:ext uri="{FF2B5EF4-FFF2-40B4-BE49-F238E27FC236}">
                        <a16:creationId xmlns:a16="http://schemas.microsoft.com/office/drawing/2014/main" id="{59517D4C-CDEA-431B-922A-D4568E407A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1" y="3425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55" name="Rectangle 5019">
                    <a:extLst>
                      <a:ext uri="{FF2B5EF4-FFF2-40B4-BE49-F238E27FC236}">
                        <a16:creationId xmlns:a16="http://schemas.microsoft.com/office/drawing/2014/main" id="{D8301C7F-AE5C-4AE3-AF68-AE3C97955A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9" y="3423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56" name="Freeform 5020">
                    <a:extLst>
                      <a:ext uri="{FF2B5EF4-FFF2-40B4-BE49-F238E27FC236}">
                        <a16:creationId xmlns:a16="http://schemas.microsoft.com/office/drawing/2014/main" id="{BC73B6B0-A99B-477E-8F86-BDE0707652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1" y="3423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57" name="Rectangle 5021">
                    <a:extLst>
                      <a:ext uri="{FF2B5EF4-FFF2-40B4-BE49-F238E27FC236}">
                        <a16:creationId xmlns:a16="http://schemas.microsoft.com/office/drawing/2014/main" id="{0DE4B2F7-4777-4424-9AE7-00CA2FC3CF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3" y="3426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58" name="Rectangle 5022">
                    <a:extLst>
                      <a:ext uri="{FF2B5EF4-FFF2-40B4-BE49-F238E27FC236}">
                        <a16:creationId xmlns:a16="http://schemas.microsoft.com/office/drawing/2014/main" id="{1684F508-8E94-4CEB-9C91-98E5445BB6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1" y="3425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59" name="Freeform 5023">
                    <a:extLst>
                      <a:ext uri="{FF2B5EF4-FFF2-40B4-BE49-F238E27FC236}">
                        <a16:creationId xmlns:a16="http://schemas.microsoft.com/office/drawing/2014/main" id="{AF786D98-EF82-4A1E-BEA4-13E7421E25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3" y="3425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60" name="Rectangle 5024">
                    <a:extLst>
                      <a:ext uri="{FF2B5EF4-FFF2-40B4-BE49-F238E27FC236}">
                        <a16:creationId xmlns:a16="http://schemas.microsoft.com/office/drawing/2014/main" id="{82764558-2E8C-44AC-ABCB-C2009AF436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3" y="3426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61" name="Rectangle 5025">
                    <a:extLst>
                      <a:ext uri="{FF2B5EF4-FFF2-40B4-BE49-F238E27FC236}">
                        <a16:creationId xmlns:a16="http://schemas.microsoft.com/office/drawing/2014/main" id="{201D28A3-FD34-4607-8010-82132DD587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3" y="3428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62" name="Rectangle 5026">
                    <a:extLst>
                      <a:ext uri="{FF2B5EF4-FFF2-40B4-BE49-F238E27FC236}">
                        <a16:creationId xmlns:a16="http://schemas.microsoft.com/office/drawing/2014/main" id="{9E51061A-6630-4C39-B9E2-6F0475BEA3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3" y="3426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63" name="Rectangle 5027">
                    <a:extLst>
                      <a:ext uri="{FF2B5EF4-FFF2-40B4-BE49-F238E27FC236}">
                        <a16:creationId xmlns:a16="http://schemas.microsoft.com/office/drawing/2014/main" id="{FCA85FA4-68DE-42E4-8A56-6C5F22CFC4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3" y="3428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64" name="Freeform 5028">
                    <a:extLst>
                      <a:ext uri="{FF2B5EF4-FFF2-40B4-BE49-F238E27FC236}">
                        <a16:creationId xmlns:a16="http://schemas.microsoft.com/office/drawing/2014/main" id="{A25FC36E-3536-4DF0-93A6-2C4C92B7E8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4" y="3428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60" name="Group 5230">
                  <a:extLst>
                    <a:ext uri="{FF2B5EF4-FFF2-40B4-BE49-F238E27FC236}">
                      <a16:creationId xmlns:a16="http://schemas.microsoft.com/office/drawing/2014/main" id="{156B675C-4D63-4733-8884-E6D28A559A6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622800" y="5391150"/>
                  <a:ext cx="103187" cy="95250"/>
                  <a:chOff x="-2912" y="3396"/>
                  <a:chExt cx="65" cy="60"/>
                </a:xfrm>
              </p:grpSpPr>
              <p:sp>
                <p:nvSpPr>
                  <p:cNvPr id="865" name="Freeform 5030">
                    <a:extLst>
                      <a:ext uri="{FF2B5EF4-FFF2-40B4-BE49-F238E27FC236}">
                        <a16:creationId xmlns:a16="http://schemas.microsoft.com/office/drawing/2014/main" id="{9BDA23E9-7C3A-482D-84F8-C0E7D3771D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4" y="3429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6" name="Rectangle 5031">
                    <a:extLst>
                      <a:ext uri="{FF2B5EF4-FFF2-40B4-BE49-F238E27FC236}">
                        <a16:creationId xmlns:a16="http://schemas.microsoft.com/office/drawing/2014/main" id="{087D2865-D994-4709-A827-1191BD7D9E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7" y="3445"/>
                    <a:ext cx="1" cy="1"/>
                  </a:xfrm>
                  <a:prstGeom prst="rect">
                    <a:avLst/>
                  </a:prstGeom>
                  <a:solidFill>
                    <a:srgbClr val="B59F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7" name="Freeform 5032">
                    <a:extLst>
                      <a:ext uri="{FF2B5EF4-FFF2-40B4-BE49-F238E27FC236}">
                        <a16:creationId xmlns:a16="http://schemas.microsoft.com/office/drawing/2014/main" id="{47D88522-EDFA-4BF3-A9D7-65C3B47563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1" y="344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8" name="Freeform 5033">
                    <a:extLst>
                      <a:ext uri="{FF2B5EF4-FFF2-40B4-BE49-F238E27FC236}">
                        <a16:creationId xmlns:a16="http://schemas.microsoft.com/office/drawing/2014/main" id="{32EF21D5-FF25-4738-BB53-934CA1DD37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9" y="3445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9" name="Freeform 5034">
                    <a:extLst>
                      <a:ext uri="{FF2B5EF4-FFF2-40B4-BE49-F238E27FC236}">
                        <a16:creationId xmlns:a16="http://schemas.microsoft.com/office/drawing/2014/main" id="{5E1D6156-2ECC-4925-B6FC-25D8E2141D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1" y="344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0" name="Freeform 5035">
                    <a:extLst>
                      <a:ext uri="{FF2B5EF4-FFF2-40B4-BE49-F238E27FC236}">
                        <a16:creationId xmlns:a16="http://schemas.microsoft.com/office/drawing/2014/main" id="{D87CCA2B-9520-4501-97B7-80FFDE8651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4" y="3447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1" name="Freeform 5036">
                    <a:extLst>
                      <a:ext uri="{FF2B5EF4-FFF2-40B4-BE49-F238E27FC236}">
                        <a16:creationId xmlns:a16="http://schemas.microsoft.com/office/drawing/2014/main" id="{E3C7C271-201D-4208-A098-AC01A8AED0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7" y="3448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2" name="Freeform 5037">
                    <a:extLst>
                      <a:ext uri="{FF2B5EF4-FFF2-40B4-BE49-F238E27FC236}">
                        <a16:creationId xmlns:a16="http://schemas.microsoft.com/office/drawing/2014/main" id="{1570D734-413A-47CB-8950-2B53968029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5" y="3448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3" name="Freeform 5038">
                    <a:extLst>
                      <a:ext uri="{FF2B5EF4-FFF2-40B4-BE49-F238E27FC236}">
                        <a16:creationId xmlns:a16="http://schemas.microsoft.com/office/drawing/2014/main" id="{CBF6876D-213B-4B94-B9ED-1F23C778D4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7" y="344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4" name="Rectangle 5039">
                    <a:extLst>
                      <a:ext uri="{FF2B5EF4-FFF2-40B4-BE49-F238E27FC236}">
                        <a16:creationId xmlns:a16="http://schemas.microsoft.com/office/drawing/2014/main" id="{07715E97-089E-445B-AB10-DFB891C025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8" y="3448"/>
                    <a:ext cx="1" cy="1"/>
                  </a:xfrm>
                  <a:prstGeom prst="rect">
                    <a:avLst/>
                  </a:pr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5" name="Freeform 5040">
                    <a:extLst>
                      <a:ext uri="{FF2B5EF4-FFF2-40B4-BE49-F238E27FC236}">
                        <a16:creationId xmlns:a16="http://schemas.microsoft.com/office/drawing/2014/main" id="{7D370340-216D-48DF-B642-9DED71A7D0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1" y="345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6" name="Rectangle 5041">
                    <a:extLst>
                      <a:ext uri="{FF2B5EF4-FFF2-40B4-BE49-F238E27FC236}">
                        <a16:creationId xmlns:a16="http://schemas.microsoft.com/office/drawing/2014/main" id="{4CEDBFFC-6BCE-4F0C-B102-15A538C560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3" y="3450"/>
                    <a:ext cx="1" cy="1"/>
                  </a:xfrm>
                  <a:prstGeom prst="rect">
                    <a:avLst/>
                  </a:prstGeom>
                  <a:solidFill>
                    <a:srgbClr val="B59F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7" name="Freeform 5042">
                    <a:extLst>
                      <a:ext uri="{FF2B5EF4-FFF2-40B4-BE49-F238E27FC236}">
                        <a16:creationId xmlns:a16="http://schemas.microsoft.com/office/drawing/2014/main" id="{C07A638C-D19A-4E30-80D9-277B761807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5" y="345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09B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8" name="Rectangle 5043">
                    <a:extLst>
                      <a:ext uri="{FF2B5EF4-FFF2-40B4-BE49-F238E27FC236}">
                        <a16:creationId xmlns:a16="http://schemas.microsoft.com/office/drawing/2014/main" id="{2CCDF6D4-18D5-4D96-8A13-17E8DFE4F6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6" y="3450"/>
                    <a:ext cx="1" cy="1"/>
                  </a:xfrm>
                  <a:prstGeom prst="rect">
                    <a:avLst/>
                  </a:prstGeom>
                  <a:solidFill>
                    <a:srgbClr val="B09B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9" name="Freeform 5044">
                    <a:extLst>
                      <a:ext uri="{FF2B5EF4-FFF2-40B4-BE49-F238E27FC236}">
                        <a16:creationId xmlns:a16="http://schemas.microsoft.com/office/drawing/2014/main" id="{8F4392E6-8022-4999-A902-36D62C1FE1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9" y="3450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C98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0" name="Freeform 5045">
                    <a:extLst>
                      <a:ext uri="{FF2B5EF4-FFF2-40B4-BE49-F238E27FC236}">
                        <a16:creationId xmlns:a16="http://schemas.microsoft.com/office/drawing/2014/main" id="{1DD6A5BA-0D60-40D0-8A93-74E2199D80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9" y="345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C98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1" name="Freeform 5046">
                    <a:extLst>
                      <a:ext uri="{FF2B5EF4-FFF2-40B4-BE49-F238E27FC236}">
                        <a16:creationId xmlns:a16="http://schemas.microsoft.com/office/drawing/2014/main" id="{5A1B02FB-104B-4D65-BB2D-5D9FE2DA26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2" y="3450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894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2" name="Rectangle 5047">
                    <a:extLst>
                      <a:ext uri="{FF2B5EF4-FFF2-40B4-BE49-F238E27FC236}">
                        <a16:creationId xmlns:a16="http://schemas.microsoft.com/office/drawing/2014/main" id="{6312DE71-4597-41D4-99FE-2B3B02ECE4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1" y="3450"/>
                    <a:ext cx="2" cy="1"/>
                  </a:xfrm>
                  <a:prstGeom prst="rect">
                    <a:avLst/>
                  </a:prstGeom>
                  <a:solidFill>
                    <a:srgbClr val="A894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3" name="Rectangle 5048">
                    <a:extLst>
                      <a:ext uri="{FF2B5EF4-FFF2-40B4-BE49-F238E27FC236}">
                        <a16:creationId xmlns:a16="http://schemas.microsoft.com/office/drawing/2014/main" id="{104B0BA3-5772-4AFC-8740-99BF903BF6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4" y="3450"/>
                    <a:ext cx="1" cy="1"/>
                  </a:xfrm>
                  <a:prstGeom prst="rect">
                    <a:avLst/>
                  </a:prstGeom>
                  <a:solidFill>
                    <a:srgbClr val="A4912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4" name="Freeform 5049">
                    <a:extLst>
                      <a:ext uri="{FF2B5EF4-FFF2-40B4-BE49-F238E27FC236}">
                        <a16:creationId xmlns:a16="http://schemas.microsoft.com/office/drawing/2014/main" id="{419B6910-A579-4D13-855F-0F5ECC8369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4" y="3450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4912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5" name="Rectangle 5050">
                    <a:extLst>
                      <a:ext uri="{FF2B5EF4-FFF2-40B4-BE49-F238E27FC236}">
                        <a16:creationId xmlns:a16="http://schemas.microsoft.com/office/drawing/2014/main" id="{746961EB-ED8E-4E3B-B16D-F87405C56F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7" y="3450"/>
                    <a:ext cx="1" cy="1"/>
                  </a:xfrm>
                  <a:prstGeom prst="rect">
                    <a:avLst/>
                  </a:prstGeom>
                  <a:solidFill>
                    <a:srgbClr val="A08D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6" name="Rectangle 5051">
                    <a:extLst>
                      <a:ext uri="{FF2B5EF4-FFF2-40B4-BE49-F238E27FC236}">
                        <a16:creationId xmlns:a16="http://schemas.microsoft.com/office/drawing/2014/main" id="{B8CE083E-D30F-44B8-9C97-2E51B2A59F2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5" y="3450"/>
                    <a:ext cx="1" cy="1"/>
                  </a:xfrm>
                  <a:prstGeom prst="rect">
                    <a:avLst/>
                  </a:prstGeom>
                  <a:solidFill>
                    <a:srgbClr val="A08D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7" name="Rectangle 5052">
                    <a:extLst>
                      <a:ext uri="{FF2B5EF4-FFF2-40B4-BE49-F238E27FC236}">
                        <a16:creationId xmlns:a16="http://schemas.microsoft.com/office/drawing/2014/main" id="{70898E53-09B9-4E56-A4AE-E84D9E3BD2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0" y="3448"/>
                    <a:ext cx="1" cy="1"/>
                  </a:xfrm>
                  <a:prstGeom prst="rect">
                    <a:avLst/>
                  </a:prstGeom>
                  <a:solidFill>
                    <a:srgbClr val="9C8A2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8" name="Freeform 5053">
                    <a:extLst>
                      <a:ext uri="{FF2B5EF4-FFF2-40B4-BE49-F238E27FC236}">
                        <a16:creationId xmlns:a16="http://schemas.microsoft.com/office/drawing/2014/main" id="{5A707694-005A-4643-B0FB-96676B42FF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9" y="344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C8A2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9" name="Freeform 5054">
                    <a:extLst>
                      <a:ext uri="{FF2B5EF4-FFF2-40B4-BE49-F238E27FC236}">
                        <a16:creationId xmlns:a16="http://schemas.microsoft.com/office/drawing/2014/main" id="{1195C0EF-3183-41C4-9431-00D750FD22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2" y="344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886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0" name="Rectangle 5055">
                    <a:extLst>
                      <a:ext uri="{FF2B5EF4-FFF2-40B4-BE49-F238E27FC236}">
                        <a16:creationId xmlns:a16="http://schemas.microsoft.com/office/drawing/2014/main" id="{D1A455EF-28F8-4420-AF61-B519C40C3C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0" y="3448"/>
                    <a:ext cx="1" cy="1"/>
                  </a:xfrm>
                  <a:prstGeom prst="rect">
                    <a:avLst/>
                  </a:prstGeom>
                  <a:solidFill>
                    <a:srgbClr val="9886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1" name="Rectangle 5056">
                    <a:extLst>
                      <a:ext uri="{FF2B5EF4-FFF2-40B4-BE49-F238E27FC236}">
                        <a16:creationId xmlns:a16="http://schemas.microsoft.com/office/drawing/2014/main" id="{D848BE46-06C6-490E-B764-EE10B6E974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3" y="3448"/>
                    <a:ext cx="1" cy="1"/>
                  </a:xfrm>
                  <a:prstGeom prst="rect">
                    <a:avLst/>
                  </a:pr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2" name="Freeform 5057">
                    <a:extLst>
                      <a:ext uri="{FF2B5EF4-FFF2-40B4-BE49-F238E27FC236}">
                        <a16:creationId xmlns:a16="http://schemas.microsoft.com/office/drawing/2014/main" id="{11122984-45D5-43E4-8673-77A37D9515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5" y="344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3" name="Freeform 5058">
                    <a:extLst>
                      <a:ext uri="{FF2B5EF4-FFF2-40B4-BE49-F238E27FC236}">
                        <a16:creationId xmlns:a16="http://schemas.microsoft.com/office/drawing/2014/main" id="{E29F6D35-9FC9-4277-857D-CDD5B4115F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8" y="3447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4" name="Freeform 5059">
                    <a:extLst>
                      <a:ext uri="{FF2B5EF4-FFF2-40B4-BE49-F238E27FC236}">
                        <a16:creationId xmlns:a16="http://schemas.microsoft.com/office/drawing/2014/main" id="{AB30F008-63AA-42E6-AABC-669B8F14F0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4" y="343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5" name="Freeform 5060">
                    <a:extLst>
                      <a:ext uri="{FF2B5EF4-FFF2-40B4-BE49-F238E27FC236}">
                        <a16:creationId xmlns:a16="http://schemas.microsoft.com/office/drawing/2014/main" id="{E21C9C5F-7F20-4185-966B-3338DB7C8C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9" y="3445"/>
                    <a:ext cx="1" cy="2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0 w 1"/>
                      <a:gd name="T3" fmla="*/ 0 h 2"/>
                      <a:gd name="T4" fmla="*/ 1 w 1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lnTo>
                          <a:pt x="0" y="0"/>
                        </a:lnTo>
                        <a:lnTo>
                          <a:pt x="1" y="2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6" name="Freeform 5061">
                    <a:extLst>
                      <a:ext uri="{FF2B5EF4-FFF2-40B4-BE49-F238E27FC236}">
                        <a16:creationId xmlns:a16="http://schemas.microsoft.com/office/drawing/2014/main" id="{021DCEA7-CB89-4033-A5D3-EB80E5701C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9" y="344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7" name="Freeform 5062">
                    <a:extLst>
                      <a:ext uri="{FF2B5EF4-FFF2-40B4-BE49-F238E27FC236}">
                        <a16:creationId xmlns:a16="http://schemas.microsoft.com/office/drawing/2014/main" id="{7442CD39-230B-4BB9-ABB1-6C10131EFE2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912" y="3409"/>
                    <a:ext cx="65" cy="41"/>
                  </a:xfrm>
                  <a:custGeom>
                    <a:avLst/>
                    <a:gdLst>
                      <a:gd name="T0" fmla="*/ 1 w 42"/>
                      <a:gd name="T1" fmla="*/ 16 h 26"/>
                      <a:gd name="T2" fmla="*/ 1 w 42"/>
                      <a:gd name="T3" fmla="*/ 17 h 26"/>
                      <a:gd name="T4" fmla="*/ 2 w 42"/>
                      <a:gd name="T5" fmla="*/ 18 h 26"/>
                      <a:gd name="T6" fmla="*/ 3 w 42"/>
                      <a:gd name="T7" fmla="*/ 20 h 26"/>
                      <a:gd name="T8" fmla="*/ 4 w 42"/>
                      <a:gd name="T9" fmla="*/ 21 h 26"/>
                      <a:gd name="T10" fmla="*/ 7 w 42"/>
                      <a:gd name="T11" fmla="*/ 22 h 26"/>
                      <a:gd name="T12" fmla="*/ 9 w 42"/>
                      <a:gd name="T13" fmla="*/ 24 h 26"/>
                      <a:gd name="T14" fmla="*/ 12 w 42"/>
                      <a:gd name="T15" fmla="*/ 25 h 26"/>
                      <a:gd name="T16" fmla="*/ 14 w 42"/>
                      <a:gd name="T17" fmla="*/ 25 h 26"/>
                      <a:gd name="T18" fmla="*/ 16 w 42"/>
                      <a:gd name="T19" fmla="*/ 26 h 26"/>
                      <a:gd name="T20" fmla="*/ 19 w 42"/>
                      <a:gd name="T21" fmla="*/ 26 h 26"/>
                      <a:gd name="T22" fmla="*/ 21 w 42"/>
                      <a:gd name="T23" fmla="*/ 26 h 26"/>
                      <a:gd name="T24" fmla="*/ 24 w 42"/>
                      <a:gd name="T25" fmla="*/ 26 h 26"/>
                      <a:gd name="T26" fmla="*/ 26 w 42"/>
                      <a:gd name="T27" fmla="*/ 26 h 26"/>
                      <a:gd name="T28" fmla="*/ 29 w 42"/>
                      <a:gd name="T29" fmla="*/ 25 h 26"/>
                      <a:gd name="T30" fmla="*/ 32 w 42"/>
                      <a:gd name="T31" fmla="*/ 24 h 26"/>
                      <a:gd name="T32" fmla="*/ 34 w 42"/>
                      <a:gd name="T33" fmla="*/ 23 h 26"/>
                      <a:gd name="T34" fmla="*/ 37 w 42"/>
                      <a:gd name="T35" fmla="*/ 22 h 26"/>
                      <a:gd name="T36" fmla="*/ 38 w 42"/>
                      <a:gd name="T37" fmla="*/ 21 h 26"/>
                      <a:gd name="T38" fmla="*/ 39 w 42"/>
                      <a:gd name="T39" fmla="*/ 20 h 26"/>
                      <a:gd name="T40" fmla="*/ 40 w 42"/>
                      <a:gd name="T41" fmla="*/ 19 h 26"/>
                      <a:gd name="T42" fmla="*/ 41 w 42"/>
                      <a:gd name="T43" fmla="*/ 18 h 26"/>
                      <a:gd name="T44" fmla="*/ 41 w 42"/>
                      <a:gd name="T45" fmla="*/ 18 h 26"/>
                      <a:gd name="T46" fmla="*/ 42 w 42"/>
                      <a:gd name="T47" fmla="*/ 17 h 26"/>
                      <a:gd name="T48" fmla="*/ 42 w 42"/>
                      <a:gd name="T49" fmla="*/ 16 h 26"/>
                      <a:gd name="T50" fmla="*/ 42 w 42"/>
                      <a:gd name="T51" fmla="*/ 15 h 26"/>
                      <a:gd name="T52" fmla="*/ 6 w 42"/>
                      <a:gd name="T53" fmla="*/ 5 h 26"/>
                      <a:gd name="T54" fmla="*/ 8 w 42"/>
                      <a:gd name="T55" fmla="*/ 9 h 26"/>
                      <a:gd name="T56" fmla="*/ 9 w 42"/>
                      <a:gd name="T57" fmla="*/ 8 h 26"/>
                      <a:gd name="T58" fmla="*/ 11 w 42"/>
                      <a:gd name="T59" fmla="*/ 7 h 26"/>
                      <a:gd name="T60" fmla="*/ 13 w 42"/>
                      <a:gd name="T61" fmla="*/ 6 h 26"/>
                      <a:gd name="T62" fmla="*/ 14 w 42"/>
                      <a:gd name="T63" fmla="*/ 5 h 26"/>
                      <a:gd name="T64" fmla="*/ 16 w 42"/>
                      <a:gd name="T65" fmla="*/ 5 h 26"/>
                      <a:gd name="T66" fmla="*/ 18 w 42"/>
                      <a:gd name="T67" fmla="*/ 5 h 26"/>
                      <a:gd name="T68" fmla="*/ 20 w 42"/>
                      <a:gd name="T69" fmla="*/ 5 h 26"/>
                      <a:gd name="T70" fmla="*/ 22 w 42"/>
                      <a:gd name="T71" fmla="*/ 5 h 26"/>
                      <a:gd name="T72" fmla="*/ 23 w 42"/>
                      <a:gd name="T73" fmla="*/ 5 h 26"/>
                      <a:gd name="T74" fmla="*/ 25 w 42"/>
                      <a:gd name="T75" fmla="*/ 5 h 26"/>
                      <a:gd name="T76" fmla="*/ 27 w 42"/>
                      <a:gd name="T77" fmla="*/ 5 h 26"/>
                      <a:gd name="T78" fmla="*/ 28 w 42"/>
                      <a:gd name="T79" fmla="*/ 5 h 26"/>
                      <a:gd name="T80" fmla="*/ 30 w 42"/>
                      <a:gd name="T81" fmla="*/ 6 h 26"/>
                      <a:gd name="T82" fmla="*/ 31 w 42"/>
                      <a:gd name="T83" fmla="*/ 7 h 26"/>
                      <a:gd name="T84" fmla="*/ 33 w 42"/>
                      <a:gd name="T85" fmla="*/ 8 h 26"/>
                      <a:gd name="T86" fmla="*/ 35 w 42"/>
                      <a:gd name="T87" fmla="*/ 9 h 26"/>
                      <a:gd name="T88" fmla="*/ 36 w 42"/>
                      <a:gd name="T89" fmla="*/ 10 h 26"/>
                      <a:gd name="T90" fmla="*/ 36 w 42"/>
                      <a:gd name="T91" fmla="*/ 11 h 26"/>
                      <a:gd name="T92" fmla="*/ 37 w 42"/>
                      <a:gd name="T93" fmla="*/ 12 h 26"/>
                      <a:gd name="T94" fmla="*/ 37 w 42"/>
                      <a:gd name="T95" fmla="*/ 14 h 26"/>
                      <a:gd name="T96" fmla="*/ 5 w 42"/>
                      <a:gd name="T97" fmla="*/ 14 h 26"/>
                      <a:gd name="T98" fmla="*/ 6 w 42"/>
                      <a:gd name="T99" fmla="*/ 12 h 26"/>
                      <a:gd name="T100" fmla="*/ 6 w 42"/>
                      <a:gd name="T101" fmla="*/ 11 h 26"/>
                      <a:gd name="T102" fmla="*/ 7 w 42"/>
                      <a:gd name="T103" fmla="*/ 10 h 26"/>
                      <a:gd name="T104" fmla="*/ 7 w 42"/>
                      <a:gd name="T105" fmla="*/ 9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42" h="26">
                        <a:moveTo>
                          <a:pt x="0" y="14"/>
                        </a:moveTo>
                        <a:cubicBezTo>
                          <a:pt x="0" y="15"/>
                          <a:pt x="0" y="15"/>
                          <a:pt x="0" y="15"/>
                        </a:cubicBezTo>
                        <a:cubicBezTo>
                          <a:pt x="0" y="15"/>
                          <a:pt x="0" y="15"/>
                          <a:pt x="0" y="15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8"/>
                          <a:pt x="1" y="18"/>
                          <a:pt x="1" y="18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2" y="19"/>
                          <a:pt x="2" y="19"/>
                          <a:pt x="2" y="19"/>
                        </a:cubicBezTo>
                        <a:cubicBezTo>
                          <a:pt x="2" y="19"/>
                          <a:pt x="2" y="19"/>
                          <a:pt x="2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4" y="20"/>
                          <a:pt x="4" y="20"/>
                          <a:pt x="4" y="20"/>
                        </a:cubicBezTo>
                        <a:cubicBezTo>
                          <a:pt x="4" y="20"/>
                          <a:pt x="4" y="20"/>
                          <a:pt x="4" y="20"/>
                        </a:cubicBezTo>
                        <a:cubicBezTo>
                          <a:pt x="4" y="21"/>
                          <a:pt x="4" y="21"/>
                          <a:pt x="4" y="21"/>
                        </a:cubicBezTo>
                        <a:cubicBezTo>
                          <a:pt x="4" y="21"/>
                          <a:pt x="4" y="21"/>
                          <a:pt x="4" y="21"/>
                        </a:cubicBezTo>
                        <a:cubicBezTo>
                          <a:pt x="5" y="21"/>
                          <a:pt x="5" y="21"/>
                          <a:pt x="5" y="21"/>
                        </a:cubicBezTo>
                        <a:cubicBezTo>
                          <a:pt x="5" y="21"/>
                          <a:pt x="5" y="21"/>
                          <a:pt x="5" y="21"/>
                        </a:cubicBezTo>
                        <a:cubicBezTo>
                          <a:pt x="6" y="22"/>
                          <a:pt x="6" y="22"/>
                          <a:pt x="6" y="22"/>
                        </a:cubicBezTo>
                        <a:cubicBezTo>
                          <a:pt x="6" y="22"/>
                          <a:pt x="6" y="22"/>
                          <a:pt x="6" y="22"/>
                        </a:cubicBezTo>
                        <a:cubicBezTo>
                          <a:pt x="7" y="22"/>
                          <a:pt x="7" y="22"/>
                          <a:pt x="7" y="22"/>
                        </a:cubicBezTo>
                        <a:cubicBezTo>
                          <a:pt x="7" y="23"/>
                          <a:pt x="7" y="23"/>
                          <a:pt x="7" y="23"/>
                        </a:cubicBezTo>
                        <a:cubicBezTo>
                          <a:pt x="8" y="23"/>
                          <a:pt x="8" y="23"/>
                          <a:pt x="8" y="23"/>
                        </a:cubicBezTo>
                        <a:cubicBezTo>
                          <a:pt x="8" y="23"/>
                          <a:pt x="8" y="23"/>
                          <a:pt x="8" y="23"/>
                        </a:cubicBezTo>
                        <a:cubicBezTo>
                          <a:pt x="8" y="23"/>
                          <a:pt x="8" y="23"/>
                          <a:pt x="8" y="23"/>
                        </a:cubicBezTo>
                        <a:cubicBezTo>
                          <a:pt x="9" y="24"/>
                          <a:pt x="9" y="24"/>
                          <a:pt x="9" y="24"/>
                        </a:cubicBezTo>
                        <a:cubicBezTo>
                          <a:pt x="9" y="24"/>
                          <a:pt x="9" y="24"/>
                          <a:pt x="9" y="24"/>
                        </a:cubicBezTo>
                        <a:cubicBezTo>
                          <a:pt x="10" y="24"/>
                          <a:pt x="10" y="24"/>
                          <a:pt x="10" y="24"/>
                        </a:cubicBezTo>
                        <a:cubicBezTo>
                          <a:pt x="10" y="24"/>
                          <a:pt x="10" y="24"/>
                          <a:pt x="11" y="24"/>
                        </a:cubicBezTo>
                        <a:cubicBezTo>
                          <a:pt x="11" y="24"/>
                          <a:pt x="11" y="24"/>
                          <a:pt x="11" y="24"/>
                        </a:cubicBezTo>
                        <a:cubicBezTo>
                          <a:pt x="12" y="25"/>
                          <a:pt x="12" y="25"/>
                          <a:pt x="12" y="25"/>
                        </a:cubicBezTo>
                        <a:cubicBezTo>
                          <a:pt x="12" y="25"/>
                          <a:pt x="12" y="25"/>
                          <a:pt x="12" y="25"/>
                        </a:cubicBezTo>
                        <a:cubicBezTo>
                          <a:pt x="13" y="25"/>
                          <a:pt x="13" y="25"/>
                          <a:pt x="13" y="25"/>
                        </a:cubicBezTo>
                        <a:cubicBezTo>
                          <a:pt x="13" y="25"/>
                          <a:pt x="13" y="25"/>
                          <a:pt x="13" y="25"/>
                        </a:cubicBezTo>
                        <a:cubicBezTo>
                          <a:pt x="14" y="25"/>
                          <a:pt x="14" y="25"/>
                          <a:pt x="14" y="25"/>
                        </a:cubicBezTo>
                        <a:cubicBezTo>
                          <a:pt x="14" y="25"/>
                          <a:pt x="14" y="25"/>
                          <a:pt x="14" y="25"/>
                        </a:cubicBezTo>
                        <a:cubicBezTo>
                          <a:pt x="14" y="25"/>
                          <a:pt x="14" y="25"/>
                          <a:pt x="14" y="25"/>
                        </a:cubicBezTo>
                        <a:cubicBezTo>
                          <a:pt x="15" y="25"/>
                          <a:pt x="15" y="25"/>
                          <a:pt x="15" y="25"/>
                        </a:cubicBezTo>
                        <a:cubicBezTo>
                          <a:pt x="15" y="25"/>
                          <a:pt x="15" y="25"/>
                          <a:pt x="15" y="25"/>
                        </a:cubicBezTo>
                        <a:cubicBezTo>
                          <a:pt x="16" y="26"/>
                          <a:pt x="16" y="26"/>
                          <a:pt x="16" y="26"/>
                        </a:cubicBezTo>
                        <a:cubicBezTo>
                          <a:pt x="16" y="26"/>
                          <a:pt x="16" y="26"/>
                          <a:pt x="16" y="26"/>
                        </a:cubicBezTo>
                        <a:cubicBezTo>
                          <a:pt x="17" y="26"/>
                          <a:pt x="17" y="26"/>
                          <a:pt x="17" y="26"/>
                        </a:cubicBezTo>
                        <a:cubicBezTo>
                          <a:pt x="18" y="26"/>
                          <a:pt x="18" y="26"/>
                          <a:pt x="18" y="26"/>
                        </a:cubicBezTo>
                        <a:cubicBezTo>
                          <a:pt x="18" y="26"/>
                          <a:pt x="18" y="26"/>
                          <a:pt x="18" y="26"/>
                        </a:cubicBezTo>
                        <a:cubicBezTo>
                          <a:pt x="18" y="26"/>
                          <a:pt x="18" y="26"/>
                          <a:pt x="18" y="26"/>
                        </a:cubicBezTo>
                        <a:cubicBezTo>
                          <a:pt x="19" y="26"/>
                          <a:pt x="19" y="26"/>
                          <a:pt x="19" y="26"/>
                        </a:cubicBezTo>
                        <a:cubicBezTo>
                          <a:pt x="19" y="26"/>
                          <a:pt x="19" y="26"/>
                          <a:pt x="19" y="26"/>
                        </a:cubicBezTo>
                        <a:cubicBezTo>
                          <a:pt x="20" y="26"/>
                          <a:pt x="20" y="26"/>
                          <a:pt x="20" y="26"/>
                        </a:cubicBezTo>
                        <a:cubicBezTo>
                          <a:pt x="20" y="26"/>
                          <a:pt x="20" y="26"/>
                          <a:pt x="20" y="26"/>
                        </a:cubicBezTo>
                        <a:cubicBezTo>
                          <a:pt x="21" y="26"/>
                          <a:pt x="21" y="26"/>
                          <a:pt x="21" y="26"/>
                        </a:cubicBezTo>
                        <a:cubicBezTo>
                          <a:pt x="21" y="26"/>
                          <a:pt x="21" y="26"/>
                          <a:pt x="21" y="26"/>
                        </a:cubicBezTo>
                        <a:cubicBezTo>
                          <a:pt x="21" y="26"/>
                          <a:pt x="21" y="26"/>
                          <a:pt x="21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3" y="26"/>
                          <a:pt x="23" y="26"/>
                          <a:pt x="23" y="26"/>
                        </a:cubicBezTo>
                        <a:cubicBezTo>
                          <a:pt x="23" y="26"/>
                          <a:pt x="23" y="26"/>
                          <a:pt x="23" y="26"/>
                        </a:cubicBezTo>
                        <a:cubicBezTo>
                          <a:pt x="24" y="26"/>
                          <a:pt x="24" y="26"/>
                          <a:pt x="24" y="26"/>
                        </a:cubicBezTo>
                        <a:cubicBezTo>
                          <a:pt x="24" y="26"/>
                          <a:pt x="24" y="26"/>
                          <a:pt x="24" y="26"/>
                        </a:cubicBezTo>
                        <a:cubicBezTo>
                          <a:pt x="25" y="26"/>
                          <a:pt x="25" y="26"/>
                          <a:pt x="25" y="26"/>
                        </a:cubicBezTo>
                        <a:cubicBezTo>
                          <a:pt x="25" y="26"/>
                          <a:pt x="25" y="26"/>
                          <a:pt x="25" y="26"/>
                        </a:cubicBezTo>
                        <a:cubicBezTo>
                          <a:pt x="26" y="26"/>
                          <a:pt x="26" y="26"/>
                          <a:pt x="26" y="26"/>
                        </a:cubicBezTo>
                        <a:cubicBezTo>
                          <a:pt x="26" y="26"/>
                          <a:pt x="26" y="26"/>
                          <a:pt x="26" y="26"/>
                        </a:cubicBezTo>
                        <a:cubicBezTo>
                          <a:pt x="27" y="26"/>
                          <a:pt x="27" y="25"/>
                          <a:pt x="28" y="25"/>
                        </a:cubicBezTo>
                        <a:cubicBezTo>
                          <a:pt x="28" y="25"/>
                          <a:pt x="28" y="25"/>
                          <a:pt x="28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30" y="25"/>
                          <a:pt x="30" y="25"/>
                          <a:pt x="30" y="25"/>
                        </a:cubicBezTo>
                        <a:cubicBezTo>
                          <a:pt x="30" y="25"/>
                          <a:pt x="30" y="25"/>
                          <a:pt x="30" y="25"/>
                        </a:cubicBezTo>
                        <a:cubicBezTo>
                          <a:pt x="31" y="25"/>
                          <a:pt x="31" y="25"/>
                          <a:pt x="31" y="25"/>
                        </a:cubicBezTo>
                        <a:cubicBezTo>
                          <a:pt x="31" y="24"/>
                          <a:pt x="31" y="24"/>
                          <a:pt x="31" y="24"/>
                        </a:cubicBezTo>
                        <a:cubicBezTo>
                          <a:pt x="32" y="24"/>
                          <a:pt x="32" y="24"/>
                          <a:pt x="32" y="24"/>
                        </a:cubicBezTo>
                        <a:cubicBezTo>
                          <a:pt x="33" y="24"/>
                          <a:pt x="33" y="24"/>
                          <a:pt x="33" y="24"/>
                        </a:cubicBezTo>
                        <a:cubicBezTo>
                          <a:pt x="33" y="24"/>
                          <a:pt x="33" y="24"/>
                          <a:pt x="33" y="24"/>
                        </a:cubicBezTo>
                        <a:cubicBezTo>
                          <a:pt x="33" y="24"/>
                          <a:pt x="33" y="24"/>
                          <a:pt x="33" y="24"/>
                        </a:cubicBezTo>
                        <a:cubicBezTo>
                          <a:pt x="34" y="24"/>
                          <a:pt x="34" y="24"/>
                          <a:pt x="34" y="24"/>
                        </a:cubicBezTo>
                        <a:cubicBezTo>
                          <a:pt x="34" y="23"/>
                          <a:pt x="34" y="23"/>
                          <a:pt x="34" y="23"/>
                        </a:cubicBezTo>
                        <a:cubicBezTo>
                          <a:pt x="35" y="23"/>
                          <a:pt x="35" y="23"/>
                          <a:pt x="35" y="23"/>
                        </a:cubicBezTo>
                        <a:cubicBezTo>
                          <a:pt x="35" y="23"/>
                          <a:pt x="35" y="23"/>
                          <a:pt x="35" y="23"/>
                        </a:cubicBezTo>
                        <a:cubicBezTo>
                          <a:pt x="35" y="23"/>
                          <a:pt x="35" y="23"/>
                          <a:pt x="35" y="23"/>
                        </a:cubicBezTo>
                        <a:cubicBezTo>
                          <a:pt x="36" y="22"/>
                          <a:pt x="36" y="22"/>
                          <a:pt x="36" y="22"/>
                        </a:cubicBezTo>
                        <a:cubicBezTo>
                          <a:pt x="37" y="22"/>
                          <a:pt x="37" y="22"/>
                          <a:pt x="37" y="22"/>
                        </a:cubicBezTo>
                        <a:cubicBezTo>
                          <a:pt x="37" y="22"/>
                          <a:pt x="37" y="22"/>
                          <a:pt x="37" y="22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2" y="17"/>
                          <a:pt x="42" y="17"/>
                          <a:pt x="42" y="17"/>
                        </a:cubicBezTo>
                        <a:cubicBezTo>
                          <a:pt x="42" y="17"/>
                          <a:pt x="42" y="17"/>
                          <a:pt x="42" y="17"/>
                        </a:cubicBezTo>
                        <a:cubicBezTo>
                          <a:pt x="42" y="17"/>
                          <a:pt x="42" y="17"/>
                          <a:pt x="42" y="17"/>
                        </a:cubicBezTo>
                        <a:cubicBezTo>
                          <a:pt x="42" y="17"/>
                          <a:pt x="42" y="17"/>
                          <a:pt x="42" y="17"/>
                        </a:cubicBezTo>
                        <a:cubicBezTo>
                          <a:pt x="42" y="17"/>
                          <a:pt x="42" y="17"/>
                          <a:pt x="42" y="17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1"/>
                          <a:pt x="40" y="8"/>
                          <a:pt x="36" y="5"/>
                        </a:cubicBezTo>
                        <a:cubicBezTo>
                          <a:pt x="28" y="0"/>
                          <a:pt x="15" y="0"/>
                          <a:pt x="6" y="5"/>
                        </a:cubicBezTo>
                        <a:cubicBezTo>
                          <a:pt x="2" y="8"/>
                          <a:pt x="0" y="11"/>
                          <a:pt x="0" y="14"/>
                        </a:cubicBezTo>
                        <a:cubicBezTo>
                          <a:pt x="0" y="14"/>
                          <a:pt x="0" y="14"/>
                          <a:pt x="0" y="14"/>
                        </a:cubicBezTo>
                        <a:close/>
                        <a:moveTo>
                          <a:pt x="8" y="9"/>
                        </a:move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1" y="7"/>
                          <a:pt x="11" y="7"/>
                          <a:pt x="11" y="7"/>
                        </a:cubicBezTo>
                        <a:cubicBezTo>
                          <a:pt x="11" y="7"/>
                          <a:pt x="11" y="7"/>
                          <a:pt x="11" y="7"/>
                        </a:cubicBezTo>
                        <a:cubicBezTo>
                          <a:pt x="12" y="6"/>
                          <a:pt x="12" y="6"/>
                          <a:pt x="12" y="6"/>
                        </a:cubicBezTo>
                        <a:cubicBezTo>
                          <a:pt x="12" y="6"/>
                          <a:pt x="12" y="6"/>
                          <a:pt x="12" y="6"/>
                        </a:cubicBezTo>
                        <a:cubicBezTo>
                          <a:pt x="13" y="6"/>
                          <a:pt x="13" y="6"/>
                          <a:pt x="13" y="6"/>
                        </a:cubicBezTo>
                        <a:cubicBezTo>
                          <a:pt x="13" y="6"/>
                          <a:pt x="13" y="6"/>
                          <a:pt x="13" y="6"/>
                        </a:cubicBezTo>
                        <a:cubicBezTo>
                          <a:pt x="13" y="6"/>
                          <a:pt x="13" y="6"/>
                          <a:pt x="13" y="6"/>
                        </a:cubicBezTo>
                        <a:cubicBezTo>
                          <a:pt x="13" y="6"/>
                          <a:pt x="13" y="6"/>
                          <a:pt x="13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5"/>
                          <a:pt x="14" y="5"/>
                          <a:pt x="14" y="5"/>
                        </a:cubicBezTo>
                        <a:cubicBezTo>
                          <a:pt x="15" y="5"/>
                          <a:pt x="15" y="5"/>
                          <a:pt x="15" y="5"/>
                        </a:cubicBezTo>
                        <a:cubicBezTo>
                          <a:pt x="15" y="5"/>
                          <a:pt x="15" y="5"/>
                          <a:pt x="15" y="5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17" y="5"/>
                          <a:pt x="17" y="5"/>
                          <a:pt x="17" y="5"/>
                        </a:cubicBezTo>
                        <a:cubicBezTo>
                          <a:pt x="17" y="5"/>
                          <a:pt x="17" y="5"/>
                          <a:pt x="17" y="5"/>
                        </a:cubicBezTo>
                        <a:cubicBezTo>
                          <a:pt x="18" y="5"/>
                          <a:pt x="18" y="5"/>
                          <a:pt x="18" y="5"/>
                        </a:cubicBezTo>
                        <a:cubicBezTo>
                          <a:pt x="18" y="5"/>
                          <a:pt x="18" y="5"/>
                          <a:pt x="18" y="5"/>
                        </a:cubicBezTo>
                        <a:cubicBezTo>
                          <a:pt x="18" y="5"/>
                          <a:pt x="18" y="5"/>
                          <a:pt x="18" y="5"/>
                        </a:cubicBezTo>
                        <a:cubicBezTo>
                          <a:pt x="19" y="5"/>
                          <a:pt x="19" y="5"/>
                          <a:pt x="19" y="5"/>
                        </a:cubicBezTo>
                        <a:cubicBezTo>
                          <a:pt x="19" y="5"/>
                          <a:pt x="19" y="5"/>
                          <a:pt x="19" y="5"/>
                        </a:cubicBezTo>
                        <a:cubicBezTo>
                          <a:pt x="19" y="5"/>
                          <a:pt x="19" y="5"/>
                          <a:pt x="19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2" y="5"/>
                          <a:pt x="22" y="5"/>
                          <a:pt x="22" y="5"/>
                        </a:cubicBezTo>
                        <a:cubicBezTo>
                          <a:pt x="22" y="5"/>
                          <a:pt x="22" y="5"/>
                          <a:pt x="22" y="5"/>
                        </a:cubicBezTo>
                        <a:cubicBezTo>
                          <a:pt x="22" y="5"/>
                          <a:pt x="22" y="5"/>
                          <a:pt x="22" y="5"/>
                        </a:cubicBezTo>
                        <a:cubicBezTo>
                          <a:pt x="22" y="5"/>
                          <a:pt x="22" y="5"/>
                          <a:pt x="22" y="5"/>
                        </a:cubicBezTo>
                        <a:cubicBezTo>
                          <a:pt x="23" y="5"/>
                          <a:pt x="23" y="5"/>
                          <a:pt x="23" y="5"/>
                        </a:cubicBezTo>
                        <a:cubicBezTo>
                          <a:pt x="23" y="5"/>
                          <a:pt x="23" y="5"/>
                          <a:pt x="23" y="5"/>
                        </a:cubicBezTo>
                        <a:cubicBezTo>
                          <a:pt x="24" y="5"/>
                          <a:pt x="24" y="5"/>
                          <a:pt x="24" y="5"/>
                        </a:cubicBezTo>
                        <a:cubicBezTo>
                          <a:pt x="24" y="5"/>
                          <a:pt x="24" y="5"/>
                          <a:pt x="24" y="5"/>
                        </a:cubicBezTo>
                        <a:cubicBezTo>
                          <a:pt x="24" y="5"/>
                          <a:pt x="24" y="5"/>
                          <a:pt x="24" y="5"/>
                        </a:cubicBezTo>
                        <a:cubicBezTo>
                          <a:pt x="24" y="5"/>
                          <a:pt x="24" y="5"/>
                          <a:pt x="24" y="5"/>
                        </a:cubicBezTo>
                        <a:cubicBezTo>
                          <a:pt x="25" y="5"/>
                          <a:pt x="25" y="5"/>
                          <a:pt x="25" y="5"/>
                        </a:cubicBezTo>
                        <a:cubicBezTo>
                          <a:pt x="25" y="5"/>
                          <a:pt x="25" y="5"/>
                          <a:pt x="25" y="5"/>
                        </a:cubicBezTo>
                        <a:cubicBezTo>
                          <a:pt x="25" y="5"/>
                          <a:pt x="25" y="5"/>
                          <a:pt x="25" y="5"/>
                        </a:cubicBezTo>
                        <a:cubicBezTo>
                          <a:pt x="26" y="5"/>
                          <a:pt x="26" y="5"/>
                          <a:pt x="26" y="5"/>
                        </a:cubicBezTo>
                        <a:cubicBezTo>
                          <a:pt x="26" y="5"/>
                          <a:pt x="26" y="5"/>
                          <a:pt x="26" y="5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8" y="6"/>
                          <a:pt x="28" y="6"/>
                          <a:pt x="28" y="6"/>
                        </a:cubicBezTo>
                        <a:cubicBezTo>
                          <a:pt x="28" y="6"/>
                          <a:pt x="28" y="6"/>
                          <a:pt x="28" y="6"/>
                        </a:cubicBezTo>
                        <a:cubicBezTo>
                          <a:pt x="29" y="6"/>
                          <a:pt x="29" y="6"/>
                          <a:pt x="29" y="6"/>
                        </a:cubicBezTo>
                        <a:cubicBezTo>
                          <a:pt x="29" y="6"/>
                          <a:pt x="29" y="6"/>
                          <a:pt x="29" y="6"/>
                        </a:cubicBezTo>
                        <a:cubicBezTo>
                          <a:pt x="30" y="6"/>
                          <a:pt x="30" y="6"/>
                          <a:pt x="30" y="6"/>
                        </a:cubicBezTo>
                        <a:cubicBezTo>
                          <a:pt x="30" y="6"/>
                          <a:pt x="30" y="6"/>
                          <a:pt x="30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7"/>
                          <a:pt x="31" y="7"/>
                          <a:pt x="31" y="7"/>
                        </a:cubicBezTo>
                        <a:cubicBezTo>
                          <a:pt x="31" y="7"/>
                          <a:pt x="31" y="7"/>
                          <a:pt x="31" y="7"/>
                        </a:cubicBez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3" y="7"/>
                          <a:pt x="33" y="7"/>
                          <a:pt x="33" y="7"/>
                        </a:cubicBezTo>
                        <a:cubicBezTo>
                          <a:pt x="33" y="8"/>
                          <a:pt x="33" y="8"/>
                          <a:pt x="33" y="8"/>
                        </a:cubicBezTo>
                        <a:cubicBezTo>
                          <a:pt x="33" y="8"/>
                          <a:pt x="33" y="8"/>
                          <a:pt x="33" y="8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10"/>
                          <a:pt x="35" y="10"/>
                          <a:pt x="35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1"/>
                          <a:pt x="36" y="11"/>
                          <a:pt x="36" y="11"/>
                        </a:cubicBezTo>
                        <a:cubicBezTo>
                          <a:pt x="36" y="11"/>
                          <a:pt x="36" y="11"/>
                          <a:pt x="36" y="11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4"/>
                          <a:pt x="37" y="14"/>
                          <a:pt x="37" y="14"/>
                        </a:cubicBezTo>
                        <a:cubicBezTo>
                          <a:pt x="37" y="14"/>
                          <a:pt x="37" y="14"/>
                          <a:pt x="37" y="14"/>
                        </a:cubicBezTo>
                        <a:cubicBezTo>
                          <a:pt x="37" y="16"/>
                          <a:pt x="36" y="19"/>
                          <a:pt x="33" y="20"/>
                        </a:cubicBezTo>
                        <a:cubicBezTo>
                          <a:pt x="26" y="24"/>
                          <a:pt x="16" y="24"/>
                          <a:pt x="10" y="20"/>
                        </a:cubicBezTo>
                        <a:cubicBezTo>
                          <a:pt x="7" y="19"/>
                          <a:pt x="5" y="16"/>
                          <a:pt x="5" y="14"/>
                        </a:cubicBezTo>
                        <a:cubicBezTo>
                          <a:pt x="5" y="14"/>
                          <a:pt x="5" y="14"/>
                          <a:pt x="5" y="14"/>
                        </a:cubicBezTo>
                        <a:cubicBezTo>
                          <a:pt x="5" y="13"/>
                          <a:pt x="5" y="13"/>
                          <a:pt x="5" y="13"/>
                        </a:cubicBezTo>
                        <a:cubicBezTo>
                          <a:pt x="6" y="12"/>
                          <a:pt x="6" y="12"/>
                          <a:pt x="6" y="12"/>
                        </a:cubicBezTo>
                        <a:cubicBezTo>
                          <a:pt x="6" y="12"/>
                          <a:pt x="6" y="12"/>
                          <a:pt x="6" y="12"/>
                        </a:cubicBezTo>
                        <a:cubicBezTo>
                          <a:pt x="6" y="12"/>
                          <a:pt x="6" y="12"/>
                          <a:pt x="6" y="12"/>
                        </a:cubicBezTo>
                        <a:cubicBezTo>
                          <a:pt x="6" y="12"/>
                          <a:pt x="6" y="12"/>
                          <a:pt x="6" y="12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lose/>
                      </a:path>
                    </a:pathLst>
                  </a:custGeom>
                  <a:solidFill>
                    <a:srgbClr val="FBDA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8" name="Freeform 5063">
                    <a:extLst>
                      <a:ext uri="{FF2B5EF4-FFF2-40B4-BE49-F238E27FC236}">
                        <a16:creationId xmlns:a16="http://schemas.microsoft.com/office/drawing/2014/main" id="{06A03ECF-AF4A-421F-BCF7-E3FD7F9EE5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4" y="3417"/>
                    <a:ext cx="50" cy="30"/>
                  </a:xfrm>
                  <a:custGeom>
                    <a:avLst/>
                    <a:gdLst>
                      <a:gd name="T0" fmla="*/ 32 w 32"/>
                      <a:gd name="T1" fmla="*/ 6 h 19"/>
                      <a:gd name="T2" fmla="*/ 31 w 32"/>
                      <a:gd name="T3" fmla="*/ 6 h 19"/>
                      <a:gd name="T4" fmla="*/ 31 w 32"/>
                      <a:gd name="T5" fmla="*/ 5 h 19"/>
                      <a:gd name="T6" fmla="*/ 30 w 32"/>
                      <a:gd name="T7" fmla="*/ 5 h 19"/>
                      <a:gd name="T8" fmla="*/ 30 w 32"/>
                      <a:gd name="T9" fmla="*/ 4 h 19"/>
                      <a:gd name="T10" fmla="*/ 29 w 32"/>
                      <a:gd name="T11" fmla="*/ 3 h 19"/>
                      <a:gd name="T12" fmla="*/ 28 w 32"/>
                      <a:gd name="T13" fmla="*/ 3 h 19"/>
                      <a:gd name="T14" fmla="*/ 28 w 32"/>
                      <a:gd name="T15" fmla="*/ 2 h 19"/>
                      <a:gd name="T16" fmla="*/ 26 w 32"/>
                      <a:gd name="T17" fmla="*/ 2 h 19"/>
                      <a:gd name="T18" fmla="*/ 26 w 32"/>
                      <a:gd name="T19" fmla="*/ 1 h 19"/>
                      <a:gd name="T20" fmla="*/ 24 w 32"/>
                      <a:gd name="T21" fmla="*/ 1 h 19"/>
                      <a:gd name="T22" fmla="*/ 23 w 32"/>
                      <a:gd name="T23" fmla="*/ 1 h 19"/>
                      <a:gd name="T24" fmla="*/ 22 w 32"/>
                      <a:gd name="T25" fmla="*/ 0 h 19"/>
                      <a:gd name="T26" fmla="*/ 22 w 32"/>
                      <a:gd name="T27" fmla="*/ 0 h 19"/>
                      <a:gd name="T28" fmla="*/ 20 w 32"/>
                      <a:gd name="T29" fmla="*/ 0 h 19"/>
                      <a:gd name="T30" fmla="*/ 19 w 32"/>
                      <a:gd name="T31" fmla="*/ 0 h 19"/>
                      <a:gd name="T32" fmla="*/ 19 w 32"/>
                      <a:gd name="T33" fmla="*/ 0 h 19"/>
                      <a:gd name="T34" fmla="*/ 17 w 32"/>
                      <a:gd name="T35" fmla="*/ 0 h 19"/>
                      <a:gd name="T36" fmla="*/ 17 w 32"/>
                      <a:gd name="T37" fmla="*/ 0 h 19"/>
                      <a:gd name="T38" fmla="*/ 15 w 32"/>
                      <a:gd name="T39" fmla="*/ 0 h 19"/>
                      <a:gd name="T40" fmla="*/ 15 w 32"/>
                      <a:gd name="T41" fmla="*/ 0 h 19"/>
                      <a:gd name="T42" fmla="*/ 14 w 32"/>
                      <a:gd name="T43" fmla="*/ 0 h 19"/>
                      <a:gd name="T44" fmla="*/ 13 w 32"/>
                      <a:gd name="T45" fmla="*/ 0 h 19"/>
                      <a:gd name="T46" fmla="*/ 11 w 32"/>
                      <a:gd name="T47" fmla="*/ 0 h 19"/>
                      <a:gd name="T48" fmla="*/ 10 w 32"/>
                      <a:gd name="T49" fmla="*/ 0 h 19"/>
                      <a:gd name="T50" fmla="*/ 9 w 32"/>
                      <a:gd name="T51" fmla="*/ 1 h 19"/>
                      <a:gd name="T52" fmla="*/ 8 w 32"/>
                      <a:gd name="T53" fmla="*/ 1 h 19"/>
                      <a:gd name="T54" fmla="*/ 7 w 32"/>
                      <a:gd name="T55" fmla="*/ 1 h 19"/>
                      <a:gd name="T56" fmla="*/ 6 w 32"/>
                      <a:gd name="T57" fmla="*/ 2 h 19"/>
                      <a:gd name="T58" fmla="*/ 5 w 32"/>
                      <a:gd name="T59" fmla="*/ 2 h 19"/>
                      <a:gd name="T60" fmla="*/ 4 w 32"/>
                      <a:gd name="T61" fmla="*/ 3 h 19"/>
                      <a:gd name="T62" fmla="*/ 3 w 32"/>
                      <a:gd name="T63" fmla="*/ 3 h 19"/>
                      <a:gd name="T64" fmla="*/ 3 w 32"/>
                      <a:gd name="T65" fmla="*/ 4 h 19"/>
                      <a:gd name="T66" fmla="*/ 2 w 32"/>
                      <a:gd name="T67" fmla="*/ 4 h 19"/>
                      <a:gd name="T68" fmla="*/ 2 w 32"/>
                      <a:gd name="T69" fmla="*/ 5 h 19"/>
                      <a:gd name="T70" fmla="*/ 1 w 32"/>
                      <a:gd name="T71" fmla="*/ 5 h 19"/>
                      <a:gd name="T72" fmla="*/ 1 w 32"/>
                      <a:gd name="T73" fmla="*/ 6 h 19"/>
                      <a:gd name="T74" fmla="*/ 1 w 32"/>
                      <a:gd name="T75" fmla="*/ 6 h 19"/>
                      <a:gd name="T76" fmla="*/ 1 w 32"/>
                      <a:gd name="T77" fmla="*/ 7 h 19"/>
                      <a:gd name="T78" fmla="*/ 1 w 32"/>
                      <a:gd name="T79" fmla="*/ 7 h 19"/>
                      <a:gd name="T80" fmla="*/ 0 w 32"/>
                      <a:gd name="T81" fmla="*/ 9 h 19"/>
                      <a:gd name="T82" fmla="*/ 32 w 32"/>
                      <a:gd name="T83" fmla="*/ 9 h 19"/>
                      <a:gd name="T84" fmla="*/ 32 w 32"/>
                      <a:gd name="T85" fmla="*/ 8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32" h="19">
                        <a:moveTo>
                          <a:pt x="32" y="7"/>
                        </a:move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2" y="6"/>
                          <a:pt x="32" y="6"/>
                          <a:pt x="32" y="6"/>
                        </a:cubicBezTo>
                        <a:cubicBezTo>
                          <a:pt x="32" y="6"/>
                          <a:pt x="32" y="6"/>
                          <a:pt x="32" y="6"/>
                        </a:cubicBezTo>
                        <a:cubicBezTo>
                          <a:pt x="32" y="6"/>
                          <a:pt x="32" y="6"/>
                          <a:pt x="32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5"/>
                          <a:pt x="31" y="5"/>
                          <a:pt x="31" y="5"/>
                        </a:cubicBezTo>
                        <a:cubicBezTo>
                          <a:pt x="31" y="5"/>
                          <a:pt x="31" y="5"/>
                          <a:pt x="31" y="5"/>
                        </a:cubicBezTo>
                        <a:cubicBezTo>
                          <a:pt x="31" y="5"/>
                          <a:pt x="31" y="5"/>
                          <a:pt x="31" y="5"/>
                        </a:cubicBezTo>
                        <a:cubicBezTo>
                          <a:pt x="31" y="5"/>
                          <a:pt x="31" y="5"/>
                          <a:pt x="31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4"/>
                          <a:pt x="30" y="4"/>
                          <a:pt x="30" y="4"/>
                        </a:cubicBezTo>
                        <a:cubicBezTo>
                          <a:pt x="30" y="4"/>
                          <a:pt x="30" y="4"/>
                          <a:pt x="30" y="4"/>
                        </a:cubicBezTo>
                        <a:cubicBezTo>
                          <a:pt x="30" y="4"/>
                          <a:pt x="30" y="4"/>
                          <a:pt x="30" y="4"/>
                        </a:cubicBezTo>
                        <a:cubicBezTo>
                          <a:pt x="30" y="4"/>
                          <a:pt x="30" y="4"/>
                          <a:pt x="30" y="4"/>
                        </a:cubicBezTo>
                        <a:cubicBezTo>
                          <a:pt x="29" y="3"/>
                          <a:pt x="29" y="3"/>
                          <a:pt x="29" y="3"/>
                        </a:cubicBezTo>
                        <a:cubicBezTo>
                          <a:pt x="29" y="3"/>
                          <a:pt x="29" y="3"/>
                          <a:pt x="29" y="3"/>
                        </a:cubicBezTo>
                        <a:cubicBezTo>
                          <a:pt x="29" y="3"/>
                          <a:pt x="29" y="3"/>
                          <a:pt x="29" y="3"/>
                        </a:cubicBezTo>
                        <a:cubicBezTo>
                          <a:pt x="29" y="3"/>
                          <a:pt x="29" y="3"/>
                          <a:pt x="29" y="3"/>
                        </a:cubicBezTo>
                        <a:cubicBezTo>
                          <a:pt x="28" y="3"/>
                          <a:pt x="28" y="3"/>
                          <a:pt x="28" y="3"/>
                        </a:cubicBezTo>
                        <a:cubicBezTo>
                          <a:pt x="28" y="3"/>
                          <a:pt x="28" y="3"/>
                          <a:pt x="28" y="3"/>
                        </a:cubicBezTo>
                        <a:cubicBezTo>
                          <a:pt x="28" y="2"/>
                          <a:pt x="28" y="2"/>
                          <a:pt x="28" y="2"/>
                        </a:cubicBezTo>
                        <a:cubicBezTo>
                          <a:pt x="28" y="2"/>
                          <a:pt x="28" y="2"/>
                          <a:pt x="28" y="2"/>
                        </a:cubicBezTo>
                        <a:cubicBezTo>
                          <a:pt x="27" y="2"/>
                          <a:pt x="27" y="2"/>
                          <a:pt x="27" y="2"/>
                        </a:cubicBezTo>
                        <a:cubicBezTo>
                          <a:pt x="27" y="2"/>
                          <a:pt x="27" y="2"/>
                          <a:pt x="27" y="2"/>
                        </a:cubicBezTo>
                        <a:cubicBezTo>
                          <a:pt x="26" y="2"/>
                          <a:pt x="26" y="2"/>
                          <a:pt x="26" y="2"/>
                        </a:cubicBezTo>
                        <a:cubicBezTo>
                          <a:pt x="26" y="2"/>
                          <a:pt x="26" y="2"/>
                          <a:pt x="26" y="2"/>
                        </a:cubicBezTo>
                        <a:cubicBezTo>
                          <a:pt x="26" y="1"/>
                          <a:pt x="26" y="1"/>
                          <a:pt x="26" y="1"/>
                        </a:cubicBezTo>
                        <a:cubicBezTo>
                          <a:pt x="26" y="1"/>
                          <a:pt x="26" y="1"/>
                          <a:pt x="26" y="1"/>
                        </a:cubicBezTo>
                        <a:cubicBezTo>
                          <a:pt x="25" y="1"/>
                          <a:pt x="25" y="1"/>
                          <a:pt x="25" y="1"/>
                        </a:cubicBezTo>
                        <a:cubicBezTo>
                          <a:pt x="25" y="1"/>
                          <a:pt x="25" y="1"/>
                          <a:pt x="25" y="1"/>
                        </a:cubicBezTo>
                        <a:cubicBezTo>
                          <a:pt x="24" y="1"/>
                          <a:pt x="24" y="1"/>
                          <a:pt x="24" y="1"/>
                        </a:cubicBezTo>
                        <a:cubicBezTo>
                          <a:pt x="24" y="1"/>
                          <a:pt x="24" y="1"/>
                          <a:pt x="24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2" y="0"/>
                          <a:pt x="22" y="0"/>
                          <a:pt x="22" y="0"/>
                        </a:cubicBezTo>
                        <a:cubicBezTo>
                          <a:pt x="22" y="0"/>
                          <a:pt x="22" y="0"/>
                          <a:pt x="22" y="0"/>
                        </a:cubicBezTo>
                        <a:cubicBezTo>
                          <a:pt x="22" y="0"/>
                          <a:pt x="22" y="0"/>
                          <a:pt x="22" y="0"/>
                        </a:cubicBezTo>
                        <a:cubicBezTo>
                          <a:pt x="22" y="0"/>
                          <a:pt x="22" y="0"/>
                          <a:pt x="22" y="0"/>
                        </a:cubicBez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20" y="0"/>
                          <a:pt x="20" y="0"/>
                          <a:pt x="20" y="0"/>
                        </a:cubicBezTo>
                        <a:cubicBezTo>
                          <a:pt x="20" y="0"/>
                          <a:pt x="20" y="0"/>
                          <a:pt x="20" y="0"/>
                        </a:cubicBezTo>
                        <a:cubicBezTo>
                          <a:pt x="20" y="0"/>
                          <a:pt x="20" y="0"/>
                          <a:pt x="20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11"/>
                          <a:pt x="2" y="14"/>
                          <a:pt x="5" y="15"/>
                        </a:cubicBezTo>
                        <a:cubicBezTo>
                          <a:pt x="11" y="19"/>
                          <a:pt x="21" y="19"/>
                          <a:pt x="28" y="15"/>
                        </a:cubicBezTo>
                        <a:cubicBezTo>
                          <a:pt x="31" y="14"/>
                          <a:pt x="32" y="11"/>
                          <a:pt x="32" y="9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2" y="8"/>
                          <a:pt x="32" y="8"/>
                          <a:pt x="32" y="8"/>
                        </a:cubicBezTo>
                        <a:cubicBezTo>
                          <a:pt x="32" y="8"/>
                          <a:pt x="32" y="8"/>
                          <a:pt x="32" y="8"/>
                        </a:cubicBezTo>
                        <a:cubicBezTo>
                          <a:pt x="32" y="8"/>
                          <a:pt x="32" y="8"/>
                          <a:pt x="32" y="8"/>
                        </a:cubicBezTo>
                        <a:cubicBezTo>
                          <a:pt x="32" y="7"/>
                          <a:pt x="32" y="7"/>
                          <a:pt x="32" y="7"/>
                        </a:cubicBezTo>
                        <a:close/>
                      </a:path>
                    </a:pathLst>
                  </a:custGeom>
                  <a:solidFill>
                    <a:srgbClr val="FAE77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9" name="Freeform 5064">
                    <a:extLst>
                      <a:ext uri="{FF2B5EF4-FFF2-40B4-BE49-F238E27FC236}">
                        <a16:creationId xmlns:a16="http://schemas.microsoft.com/office/drawing/2014/main" id="{FD955B41-77FA-4100-95D1-65FB363DF7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12" y="3431"/>
                    <a:ext cx="65" cy="25"/>
                  </a:xfrm>
                  <a:custGeom>
                    <a:avLst/>
                    <a:gdLst>
                      <a:gd name="T0" fmla="*/ 38 w 42"/>
                      <a:gd name="T1" fmla="*/ 12 h 16"/>
                      <a:gd name="T2" fmla="*/ 39 w 42"/>
                      <a:gd name="T3" fmla="*/ 10 h 16"/>
                      <a:gd name="T4" fmla="*/ 41 w 42"/>
                      <a:gd name="T5" fmla="*/ 9 h 16"/>
                      <a:gd name="T6" fmla="*/ 42 w 42"/>
                      <a:gd name="T7" fmla="*/ 8 h 16"/>
                      <a:gd name="T8" fmla="*/ 42 w 42"/>
                      <a:gd name="T9" fmla="*/ 6 h 16"/>
                      <a:gd name="T10" fmla="*/ 42 w 42"/>
                      <a:gd name="T11" fmla="*/ 5 h 16"/>
                      <a:gd name="T12" fmla="*/ 42 w 42"/>
                      <a:gd name="T13" fmla="*/ 0 h 16"/>
                      <a:gd name="T14" fmla="*/ 42 w 42"/>
                      <a:gd name="T15" fmla="*/ 1 h 16"/>
                      <a:gd name="T16" fmla="*/ 42 w 42"/>
                      <a:gd name="T17" fmla="*/ 2 h 16"/>
                      <a:gd name="T18" fmla="*/ 42 w 42"/>
                      <a:gd name="T19" fmla="*/ 2 h 16"/>
                      <a:gd name="T20" fmla="*/ 42 w 42"/>
                      <a:gd name="T21" fmla="*/ 3 h 16"/>
                      <a:gd name="T22" fmla="*/ 41 w 42"/>
                      <a:gd name="T23" fmla="*/ 4 h 16"/>
                      <a:gd name="T24" fmla="*/ 41 w 42"/>
                      <a:gd name="T25" fmla="*/ 4 h 16"/>
                      <a:gd name="T26" fmla="*/ 40 w 42"/>
                      <a:gd name="T27" fmla="*/ 5 h 16"/>
                      <a:gd name="T28" fmla="*/ 40 w 42"/>
                      <a:gd name="T29" fmla="*/ 5 h 16"/>
                      <a:gd name="T30" fmla="*/ 39 w 42"/>
                      <a:gd name="T31" fmla="*/ 6 h 16"/>
                      <a:gd name="T32" fmla="*/ 39 w 42"/>
                      <a:gd name="T33" fmla="*/ 6 h 16"/>
                      <a:gd name="T34" fmla="*/ 38 w 42"/>
                      <a:gd name="T35" fmla="*/ 7 h 16"/>
                      <a:gd name="T36" fmla="*/ 37 w 42"/>
                      <a:gd name="T37" fmla="*/ 8 h 16"/>
                      <a:gd name="T38" fmla="*/ 35 w 42"/>
                      <a:gd name="T39" fmla="*/ 9 h 16"/>
                      <a:gd name="T40" fmla="*/ 33 w 42"/>
                      <a:gd name="T41" fmla="*/ 10 h 16"/>
                      <a:gd name="T42" fmla="*/ 31 w 42"/>
                      <a:gd name="T43" fmla="*/ 10 h 16"/>
                      <a:gd name="T44" fmla="*/ 29 w 42"/>
                      <a:gd name="T45" fmla="*/ 11 h 16"/>
                      <a:gd name="T46" fmla="*/ 26 w 42"/>
                      <a:gd name="T47" fmla="*/ 12 h 16"/>
                      <a:gd name="T48" fmla="*/ 24 w 42"/>
                      <a:gd name="T49" fmla="*/ 12 h 16"/>
                      <a:gd name="T50" fmla="*/ 22 w 42"/>
                      <a:gd name="T51" fmla="*/ 12 h 16"/>
                      <a:gd name="T52" fmla="*/ 20 w 42"/>
                      <a:gd name="T53" fmla="*/ 12 h 16"/>
                      <a:gd name="T54" fmla="*/ 18 w 42"/>
                      <a:gd name="T55" fmla="*/ 12 h 16"/>
                      <a:gd name="T56" fmla="*/ 16 w 42"/>
                      <a:gd name="T57" fmla="*/ 12 h 16"/>
                      <a:gd name="T58" fmla="*/ 14 w 42"/>
                      <a:gd name="T59" fmla="*/ 11 h 16"/>
                      <a:gd name="T60" fmla="*/ 12 w 42"/>
                      <a:gd name="T61" fmla="*/ 11 h 16"/>
                      <a:gd name="T62" fmla="*/ 10 w 42"/>
                      <a:gd name="T63" fmla="*/ 10 h 16"/>
                      <a:gd name="T64" fmla="*/ 8 w 42"/>
                      <a:gd name="T65" fmla="*/ 9 h 16"/>
                      <a:gd name="T66" fmla="*/ 6 w 42"/>
                      <a:gd name="T67" fmla="*/ 8 h 16"/>
                      <a:gd name="T68" fmla="*/ 4 w 42"/>
                      <a:gd name="T69" fmla="*/ 6 h 16"/>
                      <a:gd name="T70" fmla="*/ 3 w 42"/>
                      <a:gd name="T71" fmla="*/ 5 h 16"/>
                      <a:gd name="T72" fmla="*/ 2 w 42"/>
                      <a:gd name="T73" fmla="*/ 4 h 16"/>
                      <a:gd name="T74" fmla="*/ 1 w 42"/>
                      <a:gd name="T75" fmla="*/ 2 h 16"/>
                      <a:gd name="T76" fmla="*/ 0 w 42"/>
                      <a:gd name="T77" fmla="*/ 1 h 16"/>
                      <a:gd name="T78" fmla="*/ 0 w 42"/>
                      <a:gd name="T79" fmla="*/ 0 h 16"/>
                      <a:gd name="T80" fmla="*/ 8 w 42"/>
                      <a:gd name="T81" fmla="*/ 14 h 16"/>
                      <a:gd name="T82" fmla="*/ 11 w 42"/>
                      <a:gd name="T83" fmla="*/ 15 h 16"/>
                      <a:gd name="T84" fmla="*/ 13 w 42"/>
                      <a:gd name="T85" fmla="*/ 16 h 16"/>
                      <a:gd name="T86" fmla="*/ 16 w 42"/>
                      <a:gd name="T87" fmla="*/ 16 h 16"/>
                      <a:gd name="T88" fmla="*/ 19 w 42"/>
                      <a:gd name="T89" fmla="*/ 16 h 16"/>
                      <a:gd name="T90" fmla="*/ 21 w 42"/>
                      <a:gd name="T91" fmla="*/ 16 h 16"/>
                      <a:gd name="T92" fmla="*/ 24 w 42"/>
                      <a:gd name="T93" fmla="*/ 16 h 16"/>
                      <a:gd name="T94" fmla="*/ 28 w 42"/>
                      <a:gd name="T95" fmla="*/ 16 h 16"/>
                      <a:gd name="T96" fmla="*/ 30 w 42"/>
                      <a:gd name="T97" fmla="*/ 15 h 16"/>
                      <a:gd name="T98" fmla="*/ 33 w 42"/>
                      <a:gd name="T99" fmla="*/ 15 h 16"/>
                      <a:gd name="T100" fmla="*/ 35 w 42"/>
                      <a:gd name="T101" fmla="*/ 13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42" h="16">
                        <a:moveTo>
                          <a:pt x="37" y="13"/>
                        </a:move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8" y="11"/>
                          <a:pt x="38" y="11"/>
                          <a:pt x="38" y="11"/>
                        </a:cubicBezTo>
                        <a:cubicBezTo>
                          <a:pt x="39" y="11"/>
                          <a:pt x="39" y="11"/>
                          <a:pt x="39" y="11"/>
                        </a:cubicBezTo>
                        <a:cubicBezTo>
                          <a:pt x="39" y="11"/>
                          <a:pt x="39" y="11"/>
                          <a:pt x="39" y="11"/>
                        </a:cubicBezTo>
                        <a:cubicBezTo>
                          <a:pt x="39" y="11"/>
                          <a:pt x="39" y="11"/>
                          <a:pt x="39" y="11"/>
                        </a:cubicBezTo>
                        <a:cubicBezTo>
                          <a:pt x="39" y="10"/>
                          <a:pt x="39" y="10"/>
                          <a:pt x="39" y="10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0" y="9"/>
                          <a:pt x="40" y="9"/>
                          <a:pt x="40" y="9"/>
                        </a:cubicBezTo>
                        <a:cubicBezTo>
                          <a:pt x="40" y="9"/>
                          <a:pt x="40" y="9"/>
                          <a:pt x="40" y="9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5"/>
                          <a:pt x="42" y="5"/>
                          <a:pt x="42" y="5"/>
                        </a:cubicBezTo>
                        <a:cubicBezTo>
                          <a:pt x="42" y="5"/>
                          <a:pt x="42" y="5"/>
                          <a:pt x="42" y="5"/>
                        </a:cubicBezTo>
                        <a:cubicBezTo>
                          <a:pt x="42" y="5"/>
                          <a:pt x="42" y="5"/>
                          <a:pt x="42" y="5"/>
                        </a:cubicBezTo>
                        <a:cubicBezTo>
                          <a:pt x="42" y="4"/>
                          <a:pt x="42" y="4"/>
                          <a:pt x="42" y="4"/>
                        </a:cubicBezTo>
                        <a:cubicBezTo>
                          <a:pt x="42" y="0"/>
                          <a:pt x="42" y="0"/>
                          <a:pt x="42" y="0"/>
                        </a:cubicBezTo>
                        <a:cubicBezTo>
                          <a:pt x="42" y="0"/>
                          <a:pt x="42" y="0"/>
                          <a:pt x="42" y="0"/>
                        </a:cubicBezTo>
                        <a:cubicBezTo>
                          <a:pt x="42" y="0"/>
                          <a:pt x="42" y="0"/>
                          <a:pt x="42" y="0"/>
                        </a:cubicBezTo>
                        <a:cubicBezTo>
                          <a:pt x="42" y="0"/>
                          <a:pt x="42" y="0"/>
                          <a:pt x="42" y="0"/>
                        </a:cubicBezTo>
                        <a:cubicBezTo>
                          <a:pt x="42" y="0"/>
                          <a:pt x="42" y="0"/>
                          <a:pt x="42" y="0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1" y="3"/>
                          <a:pt x="41" y="3"/>
                          <a:pt x="41" y="3"/>
                        </a:cubicBezTo>
                        <a:cubicBezTo>
                          <a:pt x="41" y="3"/>
                          <a:pt x="41" y="3"/>
                          <a:pt x="41" y="3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6" y="8"/>
                          <a:pt x="36" y="8"/>
                          <a:pt x="36" y="8"/>
                        </a:cubicBezTo>
                        <a:cubicBezTo>
                          <a:pt x="36" y="8"/>
                          <a:pt x="36" y="8"/>
                          <a:pt x="36" y="8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4" y="9"/>
                          <a:pt x="34" y="9"/>
                          <a:pt x="34" y="9"/>
                        </a:cubicBezTo>
                        <a:cubicBezTo>
                          <a:pt x="34" y="10"/>
                          <a:pt x="34" y="10"/>
                          <a:pt x="34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1" y="11"/>
                          <a:pt x="31" y="11"/>
                          <a:pt x="31" y="11"/>
                        </a:cubicBezTo>
                        <a:cubicBezTo>
                          <a:pt x="30" y="11"/>
                          <a:pt x="30" y="11"/>
                          <a:pt x="30" y="11"/>
                        </a:cubicBezTo>
                        <a:cubicBezTo>
                          <a:pt x="30" y="11"/>
                          <a:pt x="30" y="11"/>
                          <a:pt x="30" y="11"/>
                        </a:cubicBezTo>
                        <a:cubicBezTo>
                          <a:pt x="29" y="11"/>
                          <a:pt x="29" y="11"/>
                          <a:pt x="29" y="11"/>
                        </a:cubicBezTo>
                        <a:cubicBezTo>
                          <a:pt x="29" y="11"/>
                          <a:pt x="29" y="11"/>
                          <a:pt x="29" y="11"/>
                        </a:cubicBezTo>
                        <a:cubicBezTo>
                          <a:pt x="29" y="11"/>
                          <a:pt x="29" y="11"/>
                          <a:pt x="29" y="11"/>
                        </a:cubicBezTo>
                        <a:cubicBezTo>
                          <a:pt x="28" y="11"/>
                          <a:pt x="28" y="11"/>
                          <a:pt x="28" y="11"/>
                        </a:cubicBezTo>
                        <a:cubicBezTo>
                          <a:pt x="28" y="11"/>
                          <a:pt x="28" y="11"/>
                          <a:pt x="28" y="11"/>
                        </a:cubicBezTo>
                        <a:cubicBezTo>
                          <a:pt x="28" y="11"/>
                          <a:pt x="28" y="11"/>
                          <a:pt x="28" y="11"/>
                        </a:cubicBezTo>
                        <a:cubicBezTo>
                          <a:pt x="27" y="11"/>
                          <a:pt x="27" y="12"/>
                          <a:pt x="26" y="12"/>
                        </a:cubicBezTo>
                        <a:cubicBezTo>
                          <a:pt x="26" y="12"/>
                          <a:pt x="26" y="12"/>
                          <a:pt x="26" y="12"/>
                        </a:cubicBezTo>
                        <a:cubicBezTo>
                          <a:pt x="25" y="12"/>
                          <a:pt x="25" y="12"/>
                          <a:pt x="25" y="12"/>
                        </a:cubicBezTo>
                        <a:cubicBezTo>
                          <a:pt x="25" y="12"/>
                          <a:pt x="25" y="12"/>
                          <a:pt x="25" y="12"/>
                        </a:cubicBezTo>
                        <a:cubicBezTo>
                          <a:pt x="25" y="12"/>
                          <a:pt x="25" y="12"/>
                          <a:pt x="25" y="12"/>
                        </a:cubicBezTo>
                        <a:cubicBezTo>
                          <a:pt x="24" y="12"/>
                          <a:pt x="24" y="12"/>
                          <a:pt x="24" y="12"/>
                        </a:cubicBezTo>
                        <a:cubicBezTo>
                          <a:pt x="24" y="12"/>
                          <a:pt x="24" y="12"/>
                          <a:pt x="24" y="12"/>
                        </a:cubicBezTo>
                        <a:cubicBezTo>
                          <a:pt x="23" y="12"/>
                          <a:pt x="23" y="12"/>
                          <a:pt x="23" y="12"/>
                        </a:cubicBezTo>
                        <a:cubicBezTo>
                          <a:pt x="23" y="12"/>
                          <a:pt x="23" y="12"/>
                          <a:pt x="23" y="12"/>
                        </a:cubicBezTo>
                        <a:cubicBezTo>
                          <a:pt x="23" y="12"/>
                          <a:pt x="23" y="12"/>
                          <a:pt x="23" y="12"/>
                        </a:cubicBezTo>
                        <a:cubicBezTo>
                          <a:pt x="22" y="12"/>
                          <a:pt x="22" y="12"/>
                          <a:pt x="22" y="12"/>
                        </a:cubicBezTo>
                        <a:cubicBezTo>
                          <a:pt x="21" y="12"/>
                          <a:pt x="21" y="12"/>
                          <a:pt x="21" y="12"/>
                        </a:cubicBezTo>
                        <a:cubicBezTo>
                          <a:pt x="21" y="12"/>
                          <a:pt x="21" y="12"/>
                          <a:pt x="21" y="12"/>
                        </a:cubicBezTo>
                        <a:cubicBezTo>
                          <a:pt x="21" y="12"/>
                          <a:pt x="21" y="12"/>
                          <a:pt x="21" y="12"/>
                        </a:cubicBezTo>
                        <a:cubicBezTo>
                          <a:pt x="21" y="12"/>
                          <a:pt x="21" y="12"/>
                          <a:pt x="21" y="12"/>
                        </a:cubicBezTo>
                        <a:cubicBezTo>
                          <a:pt x="20" y="12"/>
                          <a:pt x="20" y="12"/>
                          <a:pt x="20" y="12"/>
                        </a:cubicBezTo>
                        <a:cubicBezTo>
                          <a:pt x="20" y="12"/>
                          <a:pt x="20" y="12"/>
                          <a:pt x="20" y="12"/>
                        </a:cubicBezTo>
                        <a:cubicBezTo>
                          <a:pt x="19" y="12"/>
                          <a:pt x="19" y="12"/>
                          <a:pt x="19" y="12"/>
                        </a:cubicBezTo>
                        <a:cubicBezTo>
                          <a:pt x="19" y="12"/>
                          <a:pt x="19" y="12"/>
                          <a:pt x="19" y="12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7" y="12"/>
                          <a:pt x="17" y="12"/>
                          <a:pt x="17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5" y="11"/>
                          <a:pt x="15" y="11"/>
                          <a:pt x="15" y="11"/>
                        </a:cubicBezTo>
                        <a:cubicBezTo>
                          <a:pt x="15" y="11"/>
                          <a:pt x="15" y="11"/>
                          <a:pt x="15" y="11"/>
                        </a:cubicBezTo>
                        <a:cubicBezTo>
                          <a:pt x="14" y="11"/>
                          <a:pt x="14" y="11"/>
                          <a:pt x="14" y="11"/>
                        </a:cubicBezTo>
                        <a:cubicBezTo>
                          <a:pt x="14" y="11"/>
                          <a:pt x="14" y="11"/>
                          <a:pt x="14" y="11"/>
                        </a:cubicBezTo>
                        <a:cubicBezTo>
                          <a:pt x="14" y="11"/>
                          <a:pt x="14" y="11"/>
                          <a:pt x="14" y="11"/>
                        </a:cubicBezTo>
                        <a:cubicBezTo>
                          <a:pt x="14" y="11"/>
                          <a:pt x="14" y="11"/>
                          <a:pt x="14" y="11"/>
                        </a:cubicBezTo>
                        <a:cubicBezTo>
                          <a:pt x="13" y="11"/>
                          <a:pt x="13" y="11"/>
                          <a:pt x="13" y="11"/>
                        </a:cubicBezTo>
                        <a:cubicBezTo>
                          <a:pt x="13" y="11"/>
                          <a:pt x="13" y="11"/>
                          <a:pt x="13" y="11"/>
                        </a:cubicBezTo>
                        <a:cubicBezTo>
                          <a:pt x="12" y="11"/>
                          <a:pt x="12" y="11"/>
                          <a:pt x="12" y="11"/>
                        </a:cubicBezTo>
                        <a:cubicBezTo>
                          <a:pt x="12" y="11"/>
                          <a:pt x="12" y="11"/>
                          <a:pt x="12" y="11"/>
                        </a:cubicBezTo>
                        <a:cubicBezTo>
                          <a:pt x="12" y="11"/>
                          <a:pt x="12" y="11"/>
                          <a:pt x="12" y="11"/>
                        </a:cubicBezTo>
                        <a:cubicBezTo>
                          <a:pt x="11" y="10"/>
                          <a:pt x="11" y="10"/>
                          <a:pt x="11" y="10"/>
                        </a:cubicBezTo>
                        <a:cubicBezTo>
                          <a:pt x="11" y="10"/>
                          <a:pt x="11" y="10"/>
                          <a:pt x="11" y="10"/>
                        </a:cubicBezTo>
                        <a:cubicBezTo>
                          <a:pt x="10" y="10"/>
                          <a:pt x="10" y="10"/>
                          <a:pt x="10" y="10"/>
                        </a:cubicBezTo>
                        <a:cubicBezTo>
                          <a:pt x="10" y="10"/>
                          <a:pt x="10" y="10"/>
                          <a:pt x="10" y="10"/>
                        </a:cubicBezTo>
                        <a:cubicBezTo>
                          <a:pt x="9" y="10"/>
                          <a:pt x="9" y="10"/>
                          <a:pt x="9" y="10"/>
                        </a:cubicBezTo>
                        <a:cubicBezTo>
                          <a:pt x="9" y="10"/>
                          <a:pt x="9" y="10"/>
                          <a:pt x="9" y="10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6" y="8"/>
                          <a:pt x="6" y="8"/>
                          <a:pt x="6" y="8"/>
                        </a:cubicBezTo>
                        <a:cubicBezTo>
                          <a:pt x="6" y="8"/>
                          <a:pt x="6" y="8"/>
                          <a:pt x="6" y="8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4" y="7"/>
                          <a:pt x="4" y="7"/>
                          <a:pt x="4" y="7"/>
                        </a:cubicBezTo>
                        <a:cubicBezTo>
                          <a:pt x="4" y="7"/>
                          <a:pt x="4" y="7"/>
                          <a:pt x="4" y="7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7"/>
                          <a:pt x="2" y="10"/>
                          <a:pt x="7" y="13"/>
                        </a:cubicBezTo>
                        <a:cubicBezTo>
                          <a:pt x="7" y="13"/>
                          <a:pt x="7" y="13"/>
                          <a:pt x="7" y="13"/>
                        </a:cubicBezTo>
                        <a:cubicBezTo>
                          <a:pt x="8" y="13"/>
                          <a:pt x="8" y="13"/>
                          <a:pt x="8" y="13"/>
                        </a:cubicBezTo>
                        <a:cubicBezTo>
                          <a:pt x="8" y="14"/>
                          <a:pt x="8" y="14"/>
                          <a:pt x="8" y="14"/>
                        </a:cubicBezTo>
                        <a:cubicBezTo>
                          <a:pt x="8" y="14"/>
                          <a:pt x="8" y="14"/>
                          <a:pt x="8" y="14"/>
                        </a:cubicBezTo>
                        <a:cubicBezTo>
                          <a:pt x="9" y="14"/>
                          <a:pt x="9" y="14"/>
                          <a:pt x="9" y="14"/>
                        </a:cubicBezTo>
                        <a:cubicBezTo>
                          <a:pt x="9" y="14"/>
                          <a:pt x="9" y="14"/>
                          <a:pt x="9" y="14"/>
                        </a:cubicBezTo>
                        <a:cubicBezTo>
                          <a:pt x="10" y="14"/>
                          <a:pt x="10" y="14"/>
                          <a:pt x="10" y="14"/>
                        </a:cubicBezTo>
                        <a:cubicBezTo>
                          <a:pt x="10" y="15"/>
                          <a:pt x="10" y="15"/>
                          <a:pt x="11" y="15"/>
                        </a:cubicBezTo>
                        <a:cubicBezTo>
                          <a:pt x="11" y="15"/>
                          <a:pt x="11" y="15"/>
                          <a:pt x="11" y="15"/>
                        </a:cubicBezTo>
                        <a:cubicBezTo>
                          <a:pt x="12" y="15"/>
                          <a:pt x="12" y="15"/>
                          <a:pt x="12" y="15"/>
                        </a:cubicBezTo>
                        <a:cubicBezTo>
                          <a:pt x="12" y="15"/>
                          <a:pt x="12" y="15"/>
                          <a:pt x="12" y="15"/>
                        </a:cubicBezTo>
                        <a:cubicBezTo>
                          <a:pt x="13" y="15"/>
                          <a:pt x="13" y="15"/>
                          <a:pt x="13" y="15"/>
                        </a:cubicBezTo>
                        <a:cubicBezTo>
                          <a:pt x="13" y="16"/>
                          <a:pt x="13" y="16"/>
                          <a:pt x="13" y="16"/>
                        </a:cubicBezTo>
                        <a:cubicBezTo>
                          <a:pt x="14" y="16"/>
                          <a:pt x="14" y="16"/>
                          <a:pt x="14" y="16"/>
                        </a:cubicBezTo>
                        <a:cubicBezTo>
                          <a:pt x="14" y="16"/>
                          <a:pt x="14" y="16"/>
                          <a:pt x="14" y="16"/>
                        </a:cubicBezTo>
                        <a:cubicBezTo>
                          <a:pt x="15" y="16"/>
                          <a:pt x="15" y="16"/>
                          <a:pt x="15" y="16"/>
                        </a:cubicBezTo>
                        <a:cubicBezTo>
                          <a:pt x="15" y="16"/>
                          <a:pt x="15" y="16"/>
                          <a:pt x="15" y="16"/>
                        </a:cubicBezTo>
                        <a:cubicBezTo>
                          <a:pt x="16" y="16"/>
                          <a:pt x="16" y="16"/>
                          <a:pt x="16" y="16"/>
                        </a:cubicBezTo>
                        <a:cubicBezTo>
                          <a:pt x="16" y="16"/>
                          <a:pt x="16" y="16"/>
                          <a:pt x="16" y="16"/>
                        </a:cubicBezTo>
                        <a:cubicBezTo>
                          <a:pt x="17" y="16"/>
                          <a:pt x="17" y="16"/>
                          <a:pt x="17" y="16"/>
                        </a:cubicBezTo>
                        <a:cubicBezTo>
                          <a:pt x="18" y="16"/>
                          <a:pt x="18" y="16"/>
                          <a:pt x="18" y="16"/>
                        </a:cubicBezTo>
                        <a:cubicBezTo>
                          <a:pt x="18" y="16"/>
                          <a:pt x="18" y="16"/>
                          <a:pt x="18" y="16"/>
                        </a:cubicBezTo>
                        <a:cubicBezTo>
                          <a:pt x="19" y="16"/>
                          <a:pt x="19" y="16"/>
                          <a:pt x="19" y="16"/>
                        </a:cubicBezTo>
                        <a:cubicBezTo>
                          <a:pt x="19" y="16"/>
                          <a:pt x="19" y="16"/>
                          <a:pt x="19" y="16"/>
                        </a:cubicBezTo>
                        <a:cubicBezTo>
                          <a:pt x="20" y="16"/>
                          <a:pt x="20" y="16"/>
                          <a:pt x="20" y="16"/>
                        </a:cubicBezTo>
                        <a:cubicBezTo>
                          <a:pt x="20" y="16"/>
                          <a:pt x="20" y="16"/>
                          <a:pt x="20" y="16"/>
                        </a:cubicBezTo>
                        <a:cubicBezTo>
                          <a:pt x="21" y="16"/>
                          <a:pt x="21" y="16"/>
                          <a:pt x="21" y="16"/>
                        </a:cubicBezTo>
                        <a:cubicBezTo>
                          <a:pt x="21" y="16"/>
                          <a:pt x="21" y="16"/>
                          <a:pt x="21" y="16"/>
                        </a:cubicBezTo>
                        <a:cubicBezTo>
                          <a:pt x="22" y="16"/>
                          <a:pt x="22" y="16"/>
                          <a:pt x="22" y="16"/>
                        </a:cubicBezTo>
                        <a:cubicBezTo>
                          <a:pt x="23" y="16"/>
                          <a:pt x="23" y="16"/>
                          <a:pt x="23" y="16"/>
                        </a:cubicBezTo>
                        <a:cubicBezTo>
                          <a:pt x="23" y="16"/>
                          <a:pt x="23" y="16"/>
                          <a:pt x="23" y="16"/>
                        </a:cubicBezTo>
                        <a:cubicBezTo>
                          <a:pt x="24" y="16"/>
                          <a:pt x="24" y="16"/>
                          <a:pt x="24" y="16"/>
                        </a:cubicBezTo>
                        <a:cubicBezTo>
                          <a:pt x="24" y="16"/>
                          <a:pt x="24" y="16"/>
                          <a:pt x="24" y="16"/>
                        </a:cubicBezTo>
                        <a:cubicBezTo>
                          <a:pt x="25" y="16"/>
                          <a:pt x="25" y="16"/>
                          <a:pt x="25" y="16"/>
                        </a:cubicBezTo>
                        <a:cubicBezTo>
                          <a:pt x="25" y="16"/>
                          <a:pt x="25" y="16"/>
                          <a:pt x="25" y="16"/>
                        </a:cubicBezTo>
                        <a:cubicBezTo>
                          <a:pt x="26" y="16"/>
                          <a:pt x="26" y="16"/>
                          <a:pt x="26" y="16"/>
                        </a:cubicBezTo>
                        <a:cubicBezTo>
                          <a:pt x="26" y="16"/>
                          <a:pt x="26" y="16"/>
                          <a:pt x="26" y="16"/>
                        </a:cubicBezTo>
                        <a:cubicBezTo>
                          <a:pt x="27" y="16"/>
                          <a:pt x="27" y="16"/>
                          <a:pt x="28" y="16"/>
                        </a:cubicBezTo>
                        <a:cubicBezTo>
                          <a:pt x="28" y="16"/>
                          <a:pt x="28" y="16"/>
                          <a:pt x="28" y="16"/>
                        </a:cubicBezTo>
                        <a:cubicBezTo>
                          <a:pt x="29" y="16"/>
                          <a:pt x="29" y="16"/>
                          <a:pt x="29" y="16"/>
                        </a:cubicBezTo>
                        <a:cubicBezTo>
                          <a:pt x="29" y="16"/>
                          <a:pt x="29" y="16"/>
                          <a:pt x="29" y="16"/>
                        </a:cubicBezTo>
                        <a:cubicBezTo>
                          <a:pt x="29" y="16"/>
                          <a:pt x="29" y="16"/>
                          <a:pt x="29" y="16"/>
                        </a:cubicBezTo>
                        <a:cubicBezTo>
                          <a:pt x="30" y="15"/>
                          <a:pt x="30" y="15"/>
                          <a:pt x="30" y="15"/>
                        </a:cubicBezTo>
                        <a:cubicBezTo>
                          <a:pt x="30" y="15"/>
                          <a:pt x="30" y="15"/>
                          <a:pt x="30" y="15"/>
                        </a:cubicBezTo>
                        <a:cubicBezTo>
                          <a:pt x="31" y="15"/>
                          <a:pt x="31" y="15"/>
                          <a:pt x="31" y="15"/>
                        </a:cubicBezTo>
                        <a:cubicBezTo>
                          <a:pt x="31" y="15"/>
                          <a:pt x="31" y="15"/>
                          <a:pt x="31" y="15"/>
                        </a:cubicBezTo>
                        <a:cubicBezTo>
                          <a:pt x="32" y="15"/>
                          <a:pt x="32" y="15"/>
                          <a:pt x="32" y="15"/>
                        </a:cubicBezTo>
                        <a:cubicBezTo>
                          <a:pt x="33" y="15"/>
                          <a:pt x="33" y="15"/>
                          <a:pt x="33" y="15"/>
                        </a:cubicBezTo>
                        <a:cubicBezTo>
                          <a:pt x="33" y="14"/>
                          <a:pt x="33" y="14"/>
                          <a:pt x="33" y="14"/>
                        </a:cubicBezTo>
                        <a:cubicBezTo>
                          <a:pt x="34" y="14"/>
                          <a:pt x="34" y="14"/>
                          <a:pt x="34" y="14"/>
                        </a:cubicBezTo>
                        <a:cubicBezTo>
                          <a:pt x="34" y="14"/>
                          <a:pt x="34" y="14"/>
                          <a:pt x="34" y="14"/>
                        </a:cubicBezTo>
                        <a:cubicBezTo>
                          <a:pt x="35" y="14"/>
                          <a:pt x="35" y="14"/>
                          <a:pt x="35" y="14"/>
                        </a:cubicBezTo>
                        <a:cubicBezTo>
                          <a:pt x="35" y="13"/>
                          <a:pt x="35" y="13"/>
                          <a:pt x="35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lnTo>
                          <a:pt x="37" y="13"/>
                        </a:lnTo>
                        <a:close/>
                      </a:path>
                    </a:pathLst>
                  </a:custGeom>
                  <a:solidFill>
                    <a:srgbClr val="FCC41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0" name="Rectangle 5065">
                    <a:extLst>
                      <a:ext uri="{FF2B5EF4-FFF2-40B4-BE49-F238E27FC236}">
                        <a16:creationId xmlns:a16="http://schemas.microsoft.com/office/drawing/2014/main" id="{4F0A15F1-5D31-4803-9255-1D872EEBE3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6" y="3415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1" name="Rectangle 5066">
                    <a:extLst>
                      <a:ext uri="{FF2B5EF4-FFF2-40B4-BE49-F238E27FC236}">
                        <a16:creationId xmlns:a16="http://schemas.microsoft.com/office/drawing/2014/main" id="{5C1F75AE-3A01-475A-B873-DC9EE271238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7" y="3414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2" name="Rectangle 5067">
                    <a:extLst>
                      <a:ext uri="{FF2B5EF4-FFF2-40B4-BE49-F238E27FC236}">
                        <a16:creationId xmlns:a16="http://schemas.microsoft.com/office/drawing/2014/main" id="{F8249A7E-DFF2-45D7-93D0-DCC41DF064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9" y="3412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3" name="Rectangle 5068">
                    <a:extLst>
                      <a:ext uri="{FF2B5EF4-FFF2-40B4-BE49-F238E27FC236}">
                        <a16:creationId xmlns:a16="http://schemas.microsoft.com/office/drawing/2014/main" id="{1A710907-9CDD-4923-BD74-76B721522E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1" y="3412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4" name="Rectangle 5069">
                    <a:extLst>
                      <a:ext uri="{FF2B5EF4-FFF2-40B4-BE49-F238E27FC236}">
                        <a16:creationId xmlns:a16="http://schemas.microsoft.com/office/drawing/2014/main" id="{ED661E8D-D90A-49E4-B9A6-63C3CB6082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6" y="3415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5" name="Rectangle 5070">
                    <a:extLst>
                      <a:ext uri="{FF2B5EF4-FFF2-40B4-BE49-F238E27FC236}">
                        <a16:creationId xmlns:a16="http://schemas.microsoft.com/office/drawing/2014/main" id="{9ADFD186-FCFF-47EC-A389-405BAE4EF4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4" y="3409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6" name="Freeform 5071">
                    <a:extLst>
                      <a:ext uri="{FF2B5EF4-FFF2-40B4-BE49-F238E27FC236}">
                        <a16:creationId xmlns:a16="http://schemas.microsoft.com/office/drawing/2014/main" id="{A34B79A2-6D04-4D98-8A69-8F1EEA47BA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2" y="3410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1 w 1"/>
                      <a:gd name="T3" fmla="*/ 0 w 1"/>
                      <a:gd name="T4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7" name="Freeform 5072">
                    <a:extLst>
                      <a:ext uri="{FF2B5EF4-FFF2-40B4-BE49-F238E27FC236}">
                        <a16:creationId xmlns:a16="http://schemas.microsoft.com/office/drawing/2014/main" id="{EB29F888-B9EA-4571-A4B3-F449153431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5" y="3409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8" name="Freeform 5073">
                    <a:extLst>
                      <a:ext uri="{FF2B5EF4-FFF2-40B4-BE49-F238E27FC236}">
                        <a16:creationId xmlns:a16="http://schemas.microsoft.com/office/drawing/2014/main" id="{5C2D9F2C-E95A-494A-93D1-28545523A6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4" y="3410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9" name="Rectangle 5074">
                    <a:extLst>
                      <a:ext uri="{FF2B5EF4-FFF2-40B4-BE49-F238E27FC236}">
                        <a16:creationId xmlns:a16="http://schemas.microsoft.com/office/drawing/2014/main" id="{06156153-464A-4B38-AED6-66E763735C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6" y="3417"/>
                    <a:ext cx="2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0" name="Rectangle 5075">
                    <a:extLst>
                      <a:ext uri="{FF2B5EF4-FFF2-40B4-BE49-F238E27FC236}">
                        <a16:creationId xmlns:a16="http://schemas.microsoft.com/office/drawing/2014/main" id="{A7B69074-3F1F-419F-94AB-7FB73F2820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7" y="3414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1" name="Rectangle 5076">
                    <a:extLst>
                      <a:ext uri="{FF2B5EF4-FFF2-40B4-BE49-F238E27FC236}">
                        <a16:creationId xmlns:a16="http://schemas.microsoft.com/office/drawing/2014/main" id="{B0847362-C083-4CEF-B461-931ED0C3F8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4" y="3418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2" name="Rectangle 5077">
                    <a:extLst>
                      <a:ext uri="{FF2B5EF4-FFF2-40B4-BE49-F238E27FC236}">
                        <a16:creationId xmlns:a16="http://schemas.microsoft.com/office/drawing/2014/main" id="{ED7E1E9B-9468-44DB-AA6F-7CE72234E2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9" y="3412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3" name="Freeform 5078">
                    <a:extLst>
                      <a:ext uri="{FF2B5EF4-FFF2-40B4-BE49-F238E27FC236}">
                        <a16:creationId xmlns:a16="http://schemas.microsoft.com/office/drawing/2014/main" id="{61CE49A6-A6A9-4977-B239-4632A8C051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7" y="3414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0 w 1"/>
                      <a:gd name="T5" fmla="*/ 0 h 1"/>
                      <a:gd name="T6" fmla="*/ 1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lnTo>
                          <a:pt x="1" y="1"/>
                        </a:lnTo>
                        <a:lnTo>
                          <a:pt x="0" y="0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4" name="Rectangle 5079">
                    <a:extLst>
                      <a:ext uri="{FF2B5EF4-FFF2-40B4-BE49-F238E27FC236}">
                        <a16:creationId xmlns:a16="http://schemas.microsoft.com/office/drawing/2014/main" id="{A01C0689-F2C5-42B9-AF3D-98047D4219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4" y="3417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5" name="Rectangle 5080">
                    <a:extLst>
                      <a:ext uri="{FF2B5EF4-FFF2-40B4-BE49-F238E27FC236}">
                        <a16:creationId xmlns:a16="http://schemas.microsoft.com/office/drawing/2014/main" id="{30B02321-9B66-45F8-902C-15B98B74F2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8" y="3407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6" name="Rectangle 5081">
                    <a:extLst>
                      <a:ext uri="{FF2B5EF4-FFF2-40B4-BE49-F238E27FC236}">
                        <a16:creationId xmlns:a16="http://schemas.microsoft.com/office/drawing/2014/main" id="{C3AAFC95-3C8A-4D2C-AF03-38E3374189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7" y="3409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7" name="Rectangle 5082">
                    <a:extLst>
                      <a:ext uri="{FF2B5EF4-FFF2-40B4-BE49-F238E27FC236}">
                        <a16:creationId xmlns:a16="http://schemas.microsoft.com/office/drawing/2014/main" id="{C6EB0746-3716-4AB0-936C-4BDA143115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5" y="3409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8" name="Rectangle 5083">
                    <a:extLst>
                      <a:ext uri="{FF2B5EF4-FFF2-40B4-BE49-F238E27FC236}">
                        <a16:creationId xmlns:a16="http://schemas.microsoft.com/office/drawing/2014/main" id="{5011C8E7-4C7B-4B9B-B5EB-959DF802C0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0" y="3407"/>
                    <a:ext cx="1" cy="1"/>
                  </a:xfrm>
                  <a:prstGeom prst="rect">
                    <a:avLst/>
                  </a:pr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9" name="Rectangle 5084">
                    <a:extLst>
                      <a:ext uri="{FF2B5EF4-FFF2-40B4-BE49-F238E27FC236}">
                        <a16:creationId xmlns:a16="http://schemas.microsoft.com/office/drawing/2014/main" id="{96007B59-8617-495A-A39F-1A1A034E13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8" y="3407"/>
                    <a:ext cx="1" cy="1"/>
                  </a:xfrm>
                  <a:prstGeom prst="rect">
                    <a:avLst/>
                  </a:pr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0" name="Freeform 5085">
                    <a:extLst>
                      <a:ext uri="{FF2B5EF4-FFF2-40B4-BE49-F238E27FC236}">
                        <a16:creationId xmlns:a16="http://schemas.microsoft.com/office/drawing/2014/main" id="{3BFB68D0-097D-4657-80AD-95A743EFD5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0" y="3407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1" name="Rectangle 5086">
                    <a:extLst>
                      <a:ext uri="{FF2B5EF4-FFF2-40B4-BE49-F238E27FC236}">
                        <a16:creationId xmlns:a16="http://schemas.microsoft.com/office/drawing/2014/main" id="{9371F347-0742-4308-A1F6-DF191CCCA4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0" y="3407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2" name="Rectangle 5087">
                    <a:extLst>
                      <a:ext uri="{FF2B5EF4-FFF2-40B4-BE49-F238E27FC236}">
                        <a16:creationId xmlns:a16="http://schemas.microsoft.com/office/drawing/2014/main" id="{52F8CC41-9FD4-4865-8747-3AD35DAC1D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1" y="3407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3" name="Rectangle 5088">
                    <a:extLst>
                      <a:ext uri="{FF2B5EF4-FFF2-40B4-BE49-F238E27FC236}">
                        <a16:creationId xmlns:a16="http://schemas.microsoft.com/office/drawing/2014/main" id="{30C05063-E79B-49D5-8625-FE44376EE4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3" y="3407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4" name="Rectangle 5089">
                    <a:extLst>
                      <a:ext uri="{FF2B5EF4-FFF2-40B4-BE49-F238E27FC236}">
                        <a16:creationId xmlns:a16="http://schemas.microsoft.com/office/drawing/2014/main" id="{9F587706-B3CF-4CB5-AA2E-488E87A207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3" y="3407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5" name="Rectangle 5090">
                    <a:extLst>
                      <a:ext uri="{FF2B5EF4-FFF2-40B4-BE49-F238E27FC236}">
                        <a16:creationId xmlns:a16="http://schemas.microsoft.com/office/drawing/2014/main" id="{A514DAA8-2CDC-4096-96C3-B66642BCC2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5" y="3407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6" name="Rectangle 5091">
                    <a:extLst>
                      <a:ext uri="{FF2B5EF4-FFF2-40B4-BE49-F238E27FC236}">
                        <a16:creationId xmlns:a16="http://schemas.microsoft.com/office/drawing/2014/main" id="{2987FCAA-4B92-4800-9528-ABECC600F1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5" y="3407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7" name="Rectangle 5092">
                    <a:extLst>
                      <a:ext uri="{FF2B5EF4-FFF2-40B4-BE49-F238E27FC236}">
                        <a16:creationId xmlns:a16="http://schemas.microsoft.com/office/drawing/2014/main" id="{1965173C-94BB-4E27-A32A-023886E9BD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8" y="3406"/>
                    <a:ext cx="2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8" name="Rectangle 5093">
                    <a:extLst>
                      <a:ext uri="{FF2B5EF4-FFF2-40B4-BE49-F238E27FC236}">
                        <a16:creationId xmlns:a16="http://schemas.microsoft.com/office/drawing/2014/main" id="{A8FF6137-D550-43CD-A948-62170D2F42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8" y="3406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9" name="Freeform 5094">
                    <a:extLst>
                      <a:ext uri="{FF2B5EF4-FFF2-40B4-BE49-F238E27FC236}">
                        <a16:creationId xmlns:a16="http://schemas.microsoft.com/office/drawing/2014/main" id="{ABB4DAD3-C099-45FA-B3DA-939BA7B09C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6" y="3406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0 w 1"/>
                      <a:gd name="T5" fmla="*/ 0 h 1"/>
                      <a:gd name="T6" fmla="*/ 0 w 1"/>
                      <a:gd name="T7" fmla="*/ 0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lnTo>
                          <a:pt x="1" y="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0" name="Rectangle 5095">
                    <a:extLst>
                      <a:ext uri="{FF2B5EF4-FFF2-40B4-BE49-F238E27FC236}">
                        <a16:creationId xmlns:a16="http://schemas.microsoft.com/office/drawing/2014/main" id="{AD2CD0F7-EE8D-4F8B-A1F6-BD2A92A950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9" y="3406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1" name="Rectangle 5096">
                    <a:extLst>
                      <a:ext uri="{FF2B5EF4-FFF2-40B4-BE49-F238E27FC236}">
                        <a16:creationId xmlns:a16="http://schemas.microsoft.com/office/drawing/2014/main" id="{0E32B816-8D34-4105-92C3-85FEC20E75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1" y="3406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2" name="Rectangle 5097">
                    <a:extLst>
                      <a:ext uri="{FF2B5EF4-FFF2-40B4-BE49-F238E27FC236}">
                        <a16:creationId xmlns:a16="http://schemas.microsoft.com/office/drawing/2014/main" id="{D36B3A98-3B1E-45D5-BDC7-8E28FC6403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8" y="3406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3" name="Rectangle 5098">
                    <a:extLst>
                      <a:ext uri="{FF2B5EF4-FFF2-40B4-BE49-F238E27FC236}">
                        <a16:creationId xmlns:a16="http://schemas.microsoft.com/office/drawing/2014/main" id="{368E28CC-3FF6-40A9-AAAB-25D91D9F7A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2" y="3407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4" name="Rectangle 5099">
                    <a:extLst>
                      <a:ext uri="{FF2B5EF4-FFF2-40B4-BE49-F238E27FC236}">
                        <a16:creationId xmlns:a16="http://schemas.microsoft.com/office/drawing/2014/main" id="{0884DD95-08EE-4D28-9CE2-13612994DA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1" y="3406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5" name="Freeform 5100">
                    <a:extLst>
                      <a:ext uri="{FF2B5EF4-FFF2-40B4-BE49-F238E27FC236}">
                        <a16:creationId xmlns:a16="http://schemas.microsoft.com/office/drawing/2014/main" id="{D40AEC99-0E78-4DB0-B664-9FDF3B7759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2" y="3406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6" name="Rectangle 5101">
                    <a:extLst>
                      <a:ext uri="{FF2B5EF4-FFF2-40B4-BE49-F238E27FC236}">
                        <a16:creationId xmlns:a16="http://schemas.microsoft.com/office/drawing/2014/main" id="{D4ADEB60-ACD6-485D-B995-508E0CC376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5" y="3407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7" name="Rectangle 5102">
                    <a:extLst>
                      <a:ext uri="{FF2B5EF4-FFF2-40B4-BE49-F238E27FC236}">
                        <a16:creationId xmlns:a16="http://schemas.microsoft.com/office/drawing/2014/main" id="{2BD781F1-488C-4E66-8A9A-DA44B4B458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4" y="3407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8" name="Rectangle 5103">
                    <a:extLst>
                      <a:ext uri="{FF2B5EF4-FFF2-40B4-BE49-F238E27FC236}">
                        <a16:creationId xmlns:a16="http://schemas.microsoft.com/office/drawing/2014/main" id="{D9CB3DEF-4C12-42D6-AE5B-133F7B16C2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4" y="3407"/>
                    <a:ext cx="2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9" name="Rectangle 5104">
                    <a:extLst>
                      <a:ext uri="{FF2B5EF4-FFF2-40B4-BE49-F238E27FC236}">
                        <a16:creationId xmlns:a16="http://schemas.microsoft.com/office/drawing/2014/main" id="{5D6F4FC5-7E5F-4E5F-A711-EB8B73DED5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9" y="3407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0" name="Rectangle 5105">
                    <a:extLst>
                      <a:ext uri="{FF2B5EF4-FFF2-40B4-BE49-F238E27FC236}">
                        <a16:creationId xmlns:a16="http://schemas.microsoft.com/office/drawing/2014/main" id="{49FEA5D2-1DE1-4A64-881A-842008C21E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7" y="3407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1" name="Rectangle 5106">
                    <a:extLst>
                      <a:ext uri="{FF2B5EF4-FFF2-40B4-BE49-F238E27FC236}">
                        <a16:creationId xmlns:a16="http://schemas.microsoft.com/office/drawing/2014/main" id="{CADC268D-6A96-4CD1-AE6C-78DFF24E70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0" y="3407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2" name="Freeform 5107">
                    <a:extLst>
                      <a:ext uri="{FF2B5EF4-FFF2-40B4-BE49-F238E27FC236}">
                        <a16:creationId xmlns:a16="http://schemas.microsoft.com/office/drawing/2014/main" id="{9C37CD53-D939-496E-BC2A-1BB7C2E76A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2" y="3409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3" name="Freeform 5108">
                    <a:extLst>
                      <a:ext uri="{FF2B5EF4-FFF2-40B4-BE49-F238E27FC236}">
                        <a16:creationId xmlns:a16="http://schemas.microsoft.com/office/drawing/2014/main" id="{9C875CD8-7468-4415-807F-070BAB0CA2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7" y="3407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4" name="Rectangle 5109">
                    <a:extLst>
                      <a:ext uri="{FF2B5EF4-FFF2-40B4-BE49-F238E27FC236}">
                        <a16:creationId xmlns:a16="http://schemas.microsoft.com/office/drawing/2014/main" id="{E6816293-E519-4836-9B3C-67AA3D381F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5" y="3410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5" name="Rectangle 5110">
                    <a:extLst>
                      <a:ext uri="{FF2B5EF4-FFF2-40B4-BE49-F238E27FC236}">
                        <a16:creationId xmlns:a16="http://schemas.microsoft.com/office/drawing/2014/main" id="{4AFA8692-9836-4BE0-B368-886AD98720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2" y="3409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6" name="Rectangle 5111">
                    <a:extLst>
                      <a:ext uri="{FF2B5EF4-FFF2-40B4-BE49-F238E27FC236}">
                        <a16:creationId xmlns:a16="http://schemas.microsoft.com/office/drawing/2014/main" id="{31C7040B-9571-49DE-9D10-03550E24C7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2" y="3409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7" name="Rectangle 5112">
                    <a:extLst>
                      <a:ext uri="{FF2B5EF4-FFF2-40B4-BE49-F238E27FC236}">
                        <a16:creationId xmlns:a16="http://schemas.microsoft.com/office/drawing/2014/main" id="{14A73A37-ED5E-47A2-9FB6-89A2930F87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6" y="3410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8" name="Rectangle 5113">
                    <a:extLst>
                      <a:ext uri="{FF2B5EF4-FFF2-40B4-BE49-F238E27FC236}">
                        <a16:creationId xmlns:a16="http://schemas.microsoft.com/office/drawing/2014/main" id="{C42DEF2F-5268-4136-956E-D12ED234B0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3" y="3409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9" name="Rectangle 5114">
                    <a:extLst>
                      <a:ext uri="{FF2B5EF4-FFF2-40B4-BE49-F238E27FC236}">
                        <a16:creationId xmlns:a16="http://schemas.microsoft.com/office/drawing/2014/main" id="{E2B39FF5-4F73-47FE-9F19-1015D6234C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8" y="3412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0" name="Rectangle 5115">
                    <a:extLst>
                      <a:ext uri="{FF2B5EF4-FFF2-40B4-BE49-F238E27FC236}">
                        <a16:creationId xmlns:a16="http://schemas.microsoft.com/office/drawing/2014/main" id="{E25D125E-EF07-4FC3-83D6-DC2B6FA382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6" y="3410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1" name="Rectangle 5116">
                    <a:extLst>
                      <a:ext uri="{FF2B5EF4-FFF2-40B4-BE49-F238E27FC236}">
                        <a16:creationId xmlns:a16="http://schemas.microsoft.com/office/drawing/2014/main" id="{60CCEE01-97BB-4260-B95B-137718295E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8" y="3412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2" name="Rectangle 5117">
                    <a:extLst>
                      <a:ext uri="{FF2B5EF4-FFF2-40B4-BE49-F238E27FC236}">
                        <a16:creationId xmlns:a16="http://schemas.microsoft.com/office/drawing/2014/main" id="{1CA544F9-7BB9-4BB9-AAF2-52F263EABB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9" y="3412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3" name="Rectangle 5118">
                    <a:extLst>
                      <a:ext uri="{FF2B5EF4-FFF2-40B4-BE49-F238E27FC236}">
                        <a16:creationId xmlns:a16="http://schemas.microsoft.com/office/drawing/2014/main" id="{94F46F21-238F-4E42-B0F4-8637D225AA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9" y="3414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4" name="Freeform 5119">
                    <a:extLst>
                      <a:ext uri="{FF2B5EF4-FFF2-40B4-BE49-F238E27FC236}">
                        <a16:creationId xmlns:a16="http://schemas.microsoft.com/office/drawing/2014/main" id="{E3A12264-65FD-4A30-88B4-6DA6981EDB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1" y="3414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5" name="Rectangle 5120">
                    <a:extLst>
                      <a:ext uri="{FF2B5EF4-FFF2-40B4-BE49-F238E27FC236}">
                        <a16:creationId xmlns:a16="http://schemas.microsoft.com/office/drawing/2014/main" id="{68D1A0EE-8A0F-450F-A300-746B0A7F31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9" y="3414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6" name="Freeform 5121">
                    <a:extLst>
                      <a:ext uri="{FF2B5EF4-FFF2-40B4-BE49-F238E27FC236}">
                        <a16:creationId xmlns:a16="http://schemas.microsoft.com/office/drawing/2014/main" id="{220E9A34-F2A6-44DB-B9B9-F62597995E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1" y="3414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7" name="Rectangle 5122">
                    <a:extLst>
                      <a:ext uri="{FF2B5EF4-FFF2-40B4-BE49-F238E27FC236}">
                        <a16:creationId xmlns:a16="http://schemas.microsoft.com/office/drawing/2014/main" id="{D6FD4824-6E91-475D-8DD8-0B36F8648DB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3" y="3417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8" name="Rectangle 5123">
                    <a:extLst>
                      <a:ext uri="{FF2B5EF4-FFF2-40B4-BE49-F238E27FC236}">
                        <a16:creationId xmlns:a16="http://schemas.microsoft.com/office/drawing/2014/main" id="{C277994F-1FBA-443C-9C8A-781AD75AFC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1" y="3415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9" name="Freeform 5124">
                    <a:extLst>
                      <a:ext uri="{FF2B5EF4-FFF2-40B4-BE49-F238E27FC236}">
                        <a16:creationId xmlns:a16="http://schemas.microsoft.com/office/drawing/2014/main" id="{E2B1814F-25EB-456F-815E-A3335BBDC1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3" y="341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0" name="Rectangle 5125">
                    <a:extLst>
                      <a:ext uri="{FF2B5EF4-FFF2-40B4-BE49-F238E27FC236}">
                        <a16:creationId xmlns:a16="http://schemas.microsoft.com/office/drawing/2014/main" id="{3A2B89C6-478A-4060-80C2-8C87A45EF33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3" y="3417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1" name="Rectangle 5126">
                    <a:extLst>
                      <a:ext uri="{FF2B5EF4-FFF2-40B4-BE49-F238E27FC236}">
                        <a16:creationId xmlns:a16="http://schemas.microsoft.com/office/drawing/2014/main" id="{6A69A6DB-9A45-43F6-9C5F-682AA3B6EE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3" y="3418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2" name="Rectangle 5127">
                    <a:extLst>
                      <a:ext uri="{FF2B5EF4-FFF2-40B4-BE49-F238E27FC236}">
                        <a16:creationId xmlns:a16="http://schemas.microsoft.com/office/drawing/2014/main" id="{39741D4B-402D-443E-A83A-4E508F70E9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3" y="3417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3" name="Rectangle 5128">
                    <a:extLst>
                      <a:ext uri="{FF2B5EF4-FFF2-40B4-BE49-F238E27FC236}">
                        <a16:creationId xmlns:a16="http://schemas.microsoft.com/office/drawing/2014/main" id="{2AAE32E8-AA31-447A-99E2-EC0938B671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3" y="3418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4" name="Freeform 5129">
                    <a:extLst>
                      <a:ext uri="{FF2B5EF4-FFF2-40B4-BE49-F238E27FC236}">
                        <a16:creationId xmlns:a16="http://schemas.microsoft.com/office/drawing/2014/main" id="{E02B0ADF-CAD5-4B6C-89C9-47214F65E5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4" y="341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5" name="Rectangle 5130">
                    <a:extLst>
                      <a:ext uri="{FF2B5EF4-FFF2-40B4-BE49-F238E27FC236}">
                        <a16:creationId xmlns:a16="http://schemas.microsoft.com/office/drawing/2014/main" id="{CB4180E0-9C14-48B6-84F0-48C2C8472A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4" y="3420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6" name="Rectangle 5131">
                    <a:extLst>
                      <a:ext uri="{FF2B5EF4-FFF2-40B4-BE49-F238E27FC236}">
                        <a16:creationId xmlns:a16="http://schemas.microsoft.com/office/drawing/2014/main" id="{7313B28D-DC79-48EF-B612-C09DAB7D90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7" y="3436"/>
                    <a:ext cx="1" cy="1"/>
                  </a:xfrm>
                  <a:prstGeom prst="rect">
                    <a:avLst/>
                  </a:prstGeom>
                  <a:solidFill>
                    <a:srgbClr val="B59F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7" name="Freeform 5132">
                    <a:extLst>
                      <a:ext uri="{FF2B5EF4-FFF2-40B4-BE49-F238E27FC236}">
                        <a16:creationId xmlns:a16="http://schemas.microsoft.com/office/drawing/2014/main" id="{CBDC3DF3-FA20-4067-BECA-6F0A7D7316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1" y="343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8" name="Freeform 5133">
                    <a:extLst>
                      <a:ext uri="{FF2B5EF4-FFF2-40B4-BE49-F238E27FC236}">
                        <a16:creationId xmlns:a16="http://schemas.microsoft.com/office/drawing/2014/main" id="{00F47A4D-718F-44A9-AD44-F7E179A8CC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9" y="343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9" name="Freeform 5134">
                    <a:extLst>
                      <a:ext uri="{FF2B5EF4-FFF2-40B4-BE49-F238E27FC236}">
                        <a16:creationId xmlns:a16="http://schemas.microsoft.com/office/drawing/2014/main" id="{366793EB-7F62-4D15-A2D4-3C22C35789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1" y="343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0" name="Freeform 5135">
                    <a:extLst>
                      <a:ext uri="{FF2B5EF4-FFF2-40B4-BE49-F238E27FC236}">
                        <a16:creationId xmlns:a16="http://schemas.microsoft.com/office/drawing/2014/main" id="{3626676D-18D7-4AB6-9EBC-DF811E17AD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4" y="3437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1" name="Freeform 5136">
                    <a:extLst>
                      <a:ext uri="{FF2B5EF4-FFF2-40B4-BE49-F238E27FC236}">
                        <a16:creationId xmlns:a16="http://schemas.microsoft.com/office/drawing/2014/main" id="{F20960F4-2338-4B35-8D41-F84EA6CF89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7" y="3439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2" name="Freeform 5137">
                    <a:extLst>
                      <a:ext uri="{FF2B5EF4-FFF2-40B4-BE49-F238E27FC236}">
                        <a16:creationId xmlns:a16="http://schemas.microsoft.com/office/drawing/2014/main" id="{2485E7EA-52E0-4775-BCC9-FFC75BF440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5" y="3439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3" name="Freeform 5138">
                    <a:extLst>
                      <a:ext uri="{FF2B5EF4-FFF2-40B4-BE49-F238E27FC236}">
                        <a16:creationId xmlns:a16="http://schemas.microsoft.com/office/drawing/2014/main" id="{AA88E749-D2FD-45CE-BD76-1349C71C05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7" y="343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4" name="Rectangle 5139">
                    <a:extLst>
                      <a:ext uri="{FF2B5EF4-FFF2-40B4-BE49-F238E27FC236}">
                        <a16:creationId xmlns:a16="http://schemas.microsoft.com/office/drawing/2014/main" id="{E230333D-F960-4E8D-998A-10A217E023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8" y="3439"/>
                    <a:ext cx="1" cy="1"/>
                  </a:xfrm>
                  <a:prstGeom prst="rect">
                    <a:avLst/>
                  </a:pr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5" name="Freeform 5140">
                    <a:extLst>
                      <a:ext uri="{FF2B5EF4-FFF2-40B4-BE49-F238E27FC236}">
                        <a16:creationId xmlns:a16="http://schemas.microsoft.com/office/drawing/2014/main" id="{906AEF6A-4721-4244-9743-90C4F46818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1" y="3439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6" name="Rectangle 5141">
                    <a:extLst>
                      <a:ext uri="{FF2B5EF4-FFF2-40B4-BE49-F238E27FC236}">
                        <a16:creationId xmlns:a16="http://schemas.microsoft.com/office/drawing/2014/main" id="{12AF17DE-AA97-440B-9C7A-F72B9FCD08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3" y="3440"/>
                    <a:ext cx="1" cy="1"/>
                  </a:xfrm>
                  <a:prstGeom prst="rect">
                    <a:avLst/>
                  </a:prstGeom>
                  <a:solidFill>
                    <a:srgbClr val="B59F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7" name="Freeform 5142">
                    <a:extLst>
                      <a:ext uri="{FF2B5EF4-FFF2-40B4-BE49-F238E27FC236}">
                        <a16:creationId xmlns:a16="http://schemas.microsoft.com/office/drawing/2014/main" id="{7874805F-93FE-4B32-A165-321FAEE735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5" y="344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09B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8" name="Rectangle 5143">
                    <a:extLst>
                      <a:ext uri="{FF2B5EF4-FFF2-40B4-BE49-F238E27FC236}">
                        <a16:creationId xmlns:a16="http://schemas.microsoft.com/office/drawing/2014/main" id="{DA298437-D8E7-4A82-8A14-913B440B60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6" y="3440"/>
                    <a:ext cx="1" cy="1"/>
                  </a:xfrm>
                  <a:prstGeom prst="rect">
                    <a:avLst/>
                  </a:prstGeom>
                  <a:solidFill>
                    <a:srgbClr val="B09B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9" name="Freeform 5144">
                    <a:extLst>
                      <a:ext uri="{FF2B5EF4-FFF2-40B4-BE49-F238E27FC236}">
                        <a16:creationId xmlns:a16="http://schemas.microsoft.com/office/drawing/2014/main" id="{E08A5D15-BDA5-4FF8-86AA-8C6E8910DC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9" y="3440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C98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0" name="Rectangle 5145">
                    <a:extLst>
                      <a:ext uri="{FF2B5EF4-FFF2-40B4-BE49-F238E27FC236}">
                        <a16:creationId xmlns:a16="http://schemas.microsoft.com/office/drawing/2014/main" id="{10A8DD17-B646-4A18-90D7-160EDDB81D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9" y="3440"/>
                    <a:ext cx="1" cy="1"/>
                  </a:xfrm>
                  <a:prstGeom prst="rect">
                    <a:avLst/>
                  </a:prstGeom>
                  <a:solidFill>
                    <a:srgbClr val="AC98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1" name="Freeform 5146">
                    <a:extLst>
                      <a:ext uri="{FF2B5EF4-FFF2-40B4-BE49-F238E27FC236}">
                        <a16:creationId xmlns:a16="http://schemas.microsoft.com/office/drawing/2014/main" id="{243A3F70-13F3-45E6-9EA9-0ABFBF208A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2" y="3440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894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2" name="Freeform 5147">
                    <a:extLst>
                      <a:ext uri="{FF2B5EF4-FFF2-40B4-BE49-F238E27FC236}">
                        <a16:creationId xmlns:a16="http://schemas.microsoft.com/office/drawing/2014/main" id="{28A64865-BD22-4D2D-BC7A-B0C3B90150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1" y="3440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2 w 2"/>
                      <a:gd name="T3" fmla="*/ 2 w 2"/>
                      <a:gd name="T4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894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3" name="Freeform 5148">
                    <a:extLst>
                      <a:ext uri="{FF2B5EF4-FFF2-40B4-BE49-F238E27FC236}">
                        <a16:creationId xmlns:a16="http://schemas.microsoft.com/office/drawing/2014/main" id="{8F55A2A7-9584-414E-AA54-356EA4E347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4" y="344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4912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4" name="Freeform 5149">
                    <a:extLst>
                      <a:ext uri="{FF2B5EF4-FFF2-40B4-BE49-F238E27FC236}">
                        <a16:creationId xmlns:a16="http://schemas.microsoft.com/office/drawing/2014/main" id="{54E559BB-704A-4D7C-A241-6EFBF2F853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4" y="3440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4912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5" name="Rectangle 5150">
                    <a:extLst>
                      <a:ext uri="{FF2B5EF4-FFF2-40B4-BE49-F238E27FC236}">
                        <a16:creationId xmlns:a16="http://schemas.microsoft.com/office/drawing/2014/main" id="{95739C7A-F8AC-4681-A7CB-311B5EB5E3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7" y="3439"/>
                    <a:ext cx="1" cy="1"/>
                  </a:xfrm>
                  <a:prstGeom prst="rect">
                    <a:avLst/>
                  </a:prstGeom>
                  <a:solidFill>
                    <a:srgbClr val="A08D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6" name="Freeform 5151">
                    <a:extLst>
                      <a:ext uri="{FF2B5EF4-FFF2-40B4-BE49-F238E27FC236}">
                        <a16:creationId xmlns:a16="http://schemas.microsoft.com/office/drawing/2014/main" id="{39F7A780-5F3C-49BB-A237-D5EDCEB7CA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5" y="3440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8D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7" name="Rectangle 5152">
                    <a:extLst>
                      <a:ext uri="{FF2B5EF4-FFF2-40B4-BE49-F238E27FC236}">
                        <a16:creationId xmlns:a16="http://schemas.microsoft.com/office/drawing/2014/main" id="{5E177DD4-2313-466A-8F62-B8126F2E0A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0" y="3439"/>
                    <a:ext cx="1" cy="1"/>
                  </a:xfrm>
                  <a:prstGeom prst="rect">
                    <a:avLst/>
                  </a:prstGeom>
                  <a:solidFill>
                    <a:srgbClr val="9C8A2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8" name="Freeform 5153">
                    <a:extLst>
                      <a:ext uri="{FF2B5EF4-FFF2-40B4-BE49-F238E27FC236}">
                        <a16:creationId xmlns:a16="http://schemas.microsoft.com/office/drawing/2014/main" id="{BB6AC859-621E-44DB-9C93-916A12B694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9" y="343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C8A2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9" name="Freeform 5154">
                    <a:extLst>
                      <a:ext uri="{FF2B5EF4-FFF2-40B4-BE49-F238E27FC236}">
                        <a16:creationId xmlns:a16="http://schemas.microsoft.com/office/drawing/2014/main" id="{5C6EEE76-C748-4B41-A2FD-D0389D36CD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2" y="343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886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0" name="Rectangle 5155">
                    <a:extLst>
                      <a:ext uri="{FF2B5EF4-FFF2-40B4-BE49-F238E27FC236}">
                        <a16:creationId xmlns:a16="http://schemas.microsoft.com/office/drawing/2014/main" id="{0D9B5537-D997-4E92-8699-535D49A4982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0" y="3439"/>
                    <a:ext cx="1" cy="1"/>
                  </a:xfrm>
                  <a:prstGeom prst="rect">
                    <a:avLst/>
                  </a:prstGeom>
                  <a:solidFill>
                    <a:srgbClr val="9886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1" name="Rectangle 5156">
                    <a:extLst>
                      <a:ext uri="{FF2B5EF4-FFF2-40B4-BE49-F238E27FC236}">
                        <a16:creationId xmlns:a16="http://schemas.microsoft.com/office/drawing/2014/main" id="{97971186-B631-49EA-A079-D5E7DFB940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3" y="3439"/>
                    <a:ext cx="1" cy="1"/>
                  </a:xfrm>
                  <a:prstGeom prst="rect">
                    <a:avLst/>
                  </a:pr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2" name="Freeform 5157">
                    <a:extLst>
                      <a:ext uri="{FF2B5EF4-FFF2-40B4-BE49-F238E27FC236}">
                        <a16:creationId xmlns:a16="http://schemas.microsoft.com/office/drawing/2014/main" id="{BB44B26E-F272-4001-8147-AB39E01E8C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5" y="343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3" name="Freeform 5158">
                    <a:extLst>
                      <a:ext uri="{FF2B5EF4-FFF2-40B4-BE49-F238E27FC236}">
                        <a16:creationId xmlns:a16="http://schemas.microsoft.com/office/drawing/2014/main" id="{127AB047-F0E2-4436-8E3E-F4592D1C51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8" y="3437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4" name="Freeform 5159">
                    <a:extLst>
                      <a:ext uri="{FF2B5EF4-FFF2-40B4-BE49-F238E27FC236}">
                        <a16:creationId xmlns:a16="http://schemas.microsoft.com/office/drawing/2014/main" id="{4D93888C-5703-4FD9-BC2D-2C46A3B81B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4" y="342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5" name="Freeform 5160">
                    <a:extLst>
                      <a:ext uri="{FF2B5EF4-FFF2-40B4-BE49-F238E27FC236}">
                        <a16:creationId xmlns:a16="http://schemas.microsoft.com/office/drawing/2014/main" id="{10E40DEB-3347-4965-BE33-F649179200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9" y="3436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6" name="Freeform 5161">
                    <a:extLst>
                      <a:ext uri="{FF2B5EF4-FFF2-40B4-BE49-F238E27FC236}">
                        <a16:creationId xmlns:a16="http://schemas.microsoft.com/office/drawing/2014/main" id="{EB46D726-8A0E-417B-A9CA-29EF30D12E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9" y="343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7" name="Freeform 5162">
                    <a:extLst>
                      <a:ext uri="{FF2B5EF4-FFF2-40B4-BE49-F238E27FC236}">
                        <a16:creationId xmlns:a16="http://schemas.microsoft.com/office/drawing/2014/main" id="{EE619395-9CF0-4D9D-A6E7-C2B0465A48F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912" y="3399"/>
                    <a:ext cx="65" cy="41"/>
                  </a:xfrm>
                  <a:custGeom>
                    <a:avLst/>
                    <a:gdLst>
                      <a:gd name="T0" fmla="*/ 1 w 42"/>
                      <a:gd name="T1" fmla="*/ 15 h 26"/>
                      <a:gd name="T2" fmla="*/ 1 w 42"/>
                      <a:gd name="T3" fmla="*/ 17 h 26"/>
                      <a:gd name="T4" fmla="*/ 2 w 42"/>
                      <a:gd name="T5" fmla="*/ 18 h 26"/>
                      <a:gd name="T6" fmla="*/ 3 w 42"/>
                      <a:gd name="T7" fmla="*/ 20 h 26"/>
                      <a:gd name="T8" fmla="*/ 4 w 42"/>
                      <a:gd name="T9" fmla="*/ 21 h 26"/>
                      <a:gd name="T10" fmla="*/ 7 w 42"/>
                      <a:gd name="T11" fmla="*/ 22 h 26"/>
                      <a:gd name="T12" fmla="*/ 9 w 42"/>
                      <a:gd name="T13" fmla="*/ 23 h 26"/>
                      <a:gd name="T14" fmla="*/ 12 w 42"/>
                      <a:gd name="T15" fmla="*/ 25 h 26"/>
                      <a:gd name="T16" fmla="*/ 14 w 42"/>
                      <a:gd name="T17" fmla="*/ 25 h 26"/>
                      <a:gd name="T18" fmla="*/ 16 w 42"/>
                      <a:gd name="T19" fmla="*/ 25 h 26"/>
                      <a:gd name="T20" fmla="*/ 19 w 42"/>
                      <a:gd name="T21" fmla="*/ 26 h 26"/>
                      <a:gd name="T22" fmla="*/ 21 w 42"/>
                      <a:gd name="T23" fmla="*/ 26 h 26"/>
                      <a:gd name="T24" fmla="*/ 24 w 42"/>
                      <a:gd name="T25" fmla="*/ 26 h 26"/>
                      <a:gd name="T26" fmla="*/ 26 w 42"/>
                      <a:gd name="T27" fmla="*/ 25 h 26"/>
                      <a:gd name="T28" fmla="*/ 29 w 42"/>
                      <a:gd name="T29" fmla="*/ 25 h 26"/>
                      <a:gd name="T30" fmla="*/ 32 w 42"/>
                      <a:gd name="T31" fmla="*/ 24 h 26"/>
                      <a:gd name="T32" fmla="*/ 34 w 42"/>
                      <a:gd name="T33" fmla="*/ 23 h 26"/>
                      <a:gd name="T34" fmla="*/ 37 w 42"/>
                      <a:gd name="T35" fmla="*/ 22 h 26"/>
                      <a:gd name="T36" fmla="*/ 38 w 42"/>
                      <a:gd name="T37" fmla="*/ 21 h 26"/>
                      <a:gd name="T38" fmla="*/ 39 w 42"/>
                      <a:gd name="T39" fmla="*/ 20 h 26"/>
                      <a:gd name="T40" fmla="*/ 40 w 42"/>
                      <a:gd name="T41" fmla="*/ 19 h 26"/>
                      <a:gd name="T42" fmla="*/ 41 w 42"/>
                      <a:gd name="T43" fmla="*/ 18 h 26"/>
                      <a:gd name="T44" fmla="*/ 41 w 42"/>
                      <a:gd name="T45" fmla="*/ 18 h 26"/>
                      <a:gd name="T46" fmla="*/ 42 w 42"/>
                      <a:gd name="T47" fmla="*/ 16 h 26"/>
                      <a:gd name="T48" fmla="*/ 42 w 42"/>
                      <a:gd name="T49" fmla="*/ 15 h 26"/>
                      <a:gd name="T50" fmla="*/ 42 w 42"/>
                      <a:gd name="T51" fmla="*/ 15 h 26"/>
                      <a:gd name="T52" fmla="*/ 6 w 42"/>
                      <a:gd name="T53" fmla="*/ 5 h 26"/>
                      <a:gd name="T54" fmla="*/ 8 w 42"/>
                      <a:gd name="T55" fmla="*/ 9 h 26"/>
                      <a:gd name="T56" fmla="*/ 9 w 42"/>
                      <a:gd name="T57" fmla="*/ 8 h 26"/>
                      <a:gd name="T58" fmla="*/ 11 w 42"/>
                      <a:gd name="T59" fmla="*/ 7 h 26"/>
                      <a:gd name="T60" fmla="*/ 13 w 42"/>
                      <a:gd name="T61" fmla="*/ 6 h 26"/>
                      <a:gd name="T62" fmla="*/ 14 w 42"/>
                      <a:gd name="T63" fmla="*/ 5 h 26"/>
                      <a:gd name="T64" fmla="*/ 16 w 42"/>
                      <a:gd name="T65" fmla="*/ 5 h 26"/>
                      <a:gd name="T66" fmla="*/ 18 w 42"/>
                      <a:gd name="T67" fmla="*/ 5 h 26"/>
                      <a:gd name="T68" fmla="*/ 20 w 42"/>
                      <a:gd name="T69" fmla="*/ 4 h 26"/>
                      <a:gd name="T70" fmla="*/ 22 w 42"/>
                      <a:gd name="T71" fmla="*/ 4 h 26"/>
                      <a:gd name="T72" fmla="*/ 23 w 42"/>
                      <a:gd name="T73" fmla="*/ 4 h 26"/>
                      <a:gd name="T74" fmla="*/ 25 w 42"/>
                      <a:gd name="T75" fmla="*/ 5 h 26"/>
                      <a:gd name="T76" fmla="*/ 27 w 42"/>
                      <a:gd name="T77" fmla="*/ 5 h 26"/>
                      <a:gd name="T78" fmla="*/ 28 w 42"/>
                      <a:gd name="T79" fmla="*/ 5 h 26"/>
                      <a:gd name="T80" fmla="*/ 30 w 42"/>
                      <a:gd name="T81" fmla="*/ 6 h 26"/>
                      <a:gd name="T82" fmla="*/ 31 w 42"/>
                      <a:gd name="T83" fmla="*/ 7 h 26"/>
                      <a:gd name="T84" fmla="*/ 33 w 42"/>
                      <a:gd name="T85" fmla="*/ 8 h 26"/>
                      <a:gd name="T86" fmla="*/ 35 w 42"/>
                      <a:gd name="T87" fmla="*/ 9 h 26"/>
                      <a:gd name="T88" fmla="*/ 36 w 42"/>
                      <a:gd name="T89" fmla="*/ 10 h 26"/>
                      <a:gd name="T90" fmla="*/ 36 w 42"/>
                      <a:gd name="T91" fmla="*/ 11 h 26"/>
                      <a:gd name="T92" fmla="*/ 37 w 42"/>
                      <a:gd name="T93" fmla="*/ 12 h 26"/>
                      <a:gd name="T94" fmla="*/ 37 w 42"/>
                      <a:gd name="T95" fmla="*/ 13 h 26"/>
                      <a:gd name="T96" fmla="*/ 5 w 42"/>
                      <a:gd name="T97" fmla="*/ 14 h 26"/>
                      <a:gd name="T98" fmla="*/ 6 w 42"/>
                      <a:gd name="T99" fmla="*/ 12 h 26"/>
                      <a:gd name="T100" fmla="*/ 6 w 42"/>
                      <a:gd name="T101" fmla="*/ 11 h 26"/>
                      <a:gd name="T102" fmla="*/ 7 w 42"/>
                      <a:gd name="T103" fmla="*/ 10 h 26"/>
                      <a:gd name="T104" fmla="*/ 7 w 42"/>
                      <a:gd name="T105" fmla="*/ 9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42" h="26">
                        <a:moveTo>
                          <a:pt x="0" y="14"/>
                        </a:moveTo>
                        <a:cubicBezTo>
                          <a:pt x="0" y="15"/>
                          <a:pt x="0" y="15"/>
                          <a:pt x="0" y="15"/>
                        </a:cubicBezTo>
                        <a:cubicBezTo>
                          <a:pt x="0" y="15"/>
                          <a:pt x="0" y="15"/>
                          <a:pt x="0" y="15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2" y="19"/>
                          <a:pt x="2" y="19"/>
                          <a:pt x="2" y="19"/>
                        </a:cubicBezTo>
                        <a:cubicBezTo>
                          <a:pt x="2" y="19"/>
                          <a:pt x="2" y="19"/>
                          <a:pt x="2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4" y="20"/>
                          <a:pt x="4" y="20"/>
                          <a:pt x="4" y="20"/>
                        </a:cubicBezTo>
                        <a:cubicBezTo>
                          <a:pt x="4" y="20"/>
                          <a:pt x="4" y="20"/>
                          <a:pt x="4" y="20"/>
                        </a:cubicBezTo>
                        <a:cubicBezTo>
                          <a:pt x="4" y="21"/>
                          <a:pt x="4" y="21"/>
                          <a:pt x="4" y="21"/>
                        </a:cubicBezTo>
                        <a:cubicBezTo>
                          <a:pt x="4" y="21"/>
                          <a:pt x="4" y="21"/>
                          <a:pt x="4" y="21"/>
                        </a:cubicBezTo>
                        <a:cubicBezTo>
                          <a:pt x="5" y="21"/>
                          <a:pt x="5" y="21"/>
                          <a:pt x="5" y="21"/>
                        </a:cubicBezTo>
                        <a:cubicBezTo>
                          <a:pt x="5" y="21"/>
                          <a:pt x="5" y="21"/>
                          <a:pt x="5" y="21"/>
                        </a:cubicBezTo>
                        <a:cubicBezTo>
                          <a:pt x="6" y="22"/>
                          <a:pt x="6" y="22"/>
                          <a:pt x="6" y="22"/>
                        </a:cubicBezTo>
                        <a:cubicBezTo>
                          <a:pt x="6" y="22"/>
                          <a:pt x="6" y="22"/>
                          <a:pt x="6" y="22"/>
                        </a:cubicBezTo>
                        <a:cubicBezTo>
                          <a:pt x="7" y="22"/>
                          <a:pt x="7" y="22"/>
                          <a:pt x="7" y="22"/>
                        </a:cubicBezTo>
                        <a:cubicBezTo>
                          <a:pt x="7" y="23"/>
                          <a:pt x="7" y="23"/>
                          <a:pt x="7" y="23"/>
                        </a:cubicBezTo>
                        <a:cubicBezTo>
                          <a:pt x="8" y="23"/>
                          <a:pt x="8" y="23"/>
                          <a:pt x="8" y="23"/>
                        </a:cubicBezTo>
                        <a:cubicBezTo>
                          <a:pt x="8" y="23"/>
                          <a:pt x="8" y="23"/>
                          <a:pt x="8" y="23"/>
                        </a:cubicBezTo>
                        <a:cubicBezTo>
                          <a:pt x="8" y="23"/>
                          <a:pt x="8" y="23"/>
                          <a:pt x="8" y="23"/>
                        </a:cubicBezTo>
                        <a:cubicBezTo>
                          <a:pt x="9" y="23"/>
                          <a:pt x="9" y="23"/>
                          <a:pt x="9" y="23"/>
                        </a:cubicBezTo>
                        <a:cubicBezTo>
                          <a:pt x="9" y="24"/>
                          <a:pt x="9" y="24"/>
                          <a:pt x="9" y="24"/>
                        </a:cubicBezTo>
                        <a:cubicBezTo>
                          <a:pt x="10" y="24"/>
                          <a:pt x="10" y="24"/>
                          <a:pt x="10" y="24"/>
                        </a:cubicBezTo>
                        <a:cubicBezTo>
                          <a:pt x="10" y="24"/>
                          <a:pt x="10" y="24"/>
                          <a:pt x="11" y="24"/>
                        </a:cubicBezTo>
                        <a:cubicBezTo>
                          <a:pt x="11" y="24"/>
                          <a:pt x="11" y="24"/>
                          <a:pt x="11" y="24"/>
                        </a:cubicBezTo>
                        <a:cubicBezTo>
                          <a:pt x="12" y="25"/>
                          <a:pt x="12" y="25"/>
                          <a:pt x="12" y="25"/>
                        </a:cubicBezTo>
                        <a:cubicBezTo>
                          <a:pt x="12" y="25"/>
                          <a:pt x="12" y="25"/>
                          <a:pt x="12" y="25"/>
                        </a:cubicBezTo>
                        <a:cubicBezTo>
                          <a:pt x="13" y="25"/>
                          <a:pt x="13" y="25"/>
                          <a:pt x="13" y="25"/>
                        </a:cubicBezTo>
                        <a:cubicBezTo>
                          <a:pt x="13" y="25"/>
                          <a:pt x="13" y="25"/>
                          <a:pt x="13" y="25"/>
                        </a:cubicBezTo>
                        <a:cubicBezTo>
                          <a:pt x="14" y="25"/>
                          <a:pt x="14" y="25"/>
                          <a:pt x="14" y="25"/>
                        </a:cubicBezTo>
                        <a:cubicBezTo>
                          <a:pt x="14" y="25"/>
                          <a:pt x="14" y="25"/>
                          <a:pt x="14" y="25"/>
                        </a:cubicBezTo>
                        <a:cubicBezTo>
                          <a:pt x="14" y="25"/>
                          <a:pt x="14" y="25"/>
                          <a:pt x="14" y="25"/>
                        </a:cubicBezTo>
                        <a:cubicBezTo>
                          <a:pt x="15" y="25"/>
                          <a:pt x="15" y="25"/>
                          <a:pt x="15" y="25"/>
                        </a:cubicBezTo>
                        <a:cubicBezTo>
                          <a:pt x="15" y="25"/>
                          <a:pt x="15" y="25"/>
                          <a:pt x="15" y="25"/>
                        </a:cubicBezTo>
                        <a:cubicBezTo>
                          <a:pt x="16" y="25"/>
                          <a:pt x="16" y="25"/>
                          <a:pt x="16" y="25"/>
                        </a:cubicBezTo>
                        <a:cubicBezTo>
                          <a:pt x="16" y="25"/>
                          <a:pt x="16" y="25"/>
                          <a:pt x="16" y="25"/>
                        </a:cubicBezTo>
                        <a:cubicBezTo>
                          <a:pt x="17" y="26"/>
                          <a:pt x="17" y="26"/>
                          <a:pt x="17" y="26"/>
                        </a:cubicBezTo>
                        <a:cubicBezTo>
                          <a:pt x="18" y="26"/>
                          <a:pt x="18" y="26"/>
                          <a:pt x="18" y="26"/>
                        </a:cubicBezTo>
                        <a:cubicBezTo>
                          <a:pt x="18" y="26"/>
                          <a:pt x="18" y="26"/>
                          <a:pt x="18" y="26"/>
                        </a:cubicBezTo>
                        <a:cubicBezTo>
                          <a:pt x="18" y="26"/>
                          <a:pt x="18" y="26"/>
                          <a:pt x="18" y="26"/>
                        </a:cubicBezTo>
                        <a:cubicBezTo>
                          <a:pt x="19" y="26"/>
                          <a:pt x="19" y="26"/>
                          <a:pt x="19" y="26"/>
                        </a:cubicBezTo>
                        <a:cubicBezTo>
                          <a:pt x="19" y="26"/>
                          <a:pt x="19" y="26"/>
                          <a:pt x="19" y="26"/>
                        </a:cubicBezTo>
                        <a:cubicBezTo>
                          <a:pt x="20" y="26"/>
                          <a:pt x="20" y="26"/>
                          <a:pt x="20" y="26"/>
                        </a:cubicBezTo>
                        <a:cubicBezTo>
                          <a:pt x="20" y="26"/>
                          <a:pt x="20" y="26"/>
                          <a:pt x="20" y="26"/>
                        </a:cubicBezTo>
                        <a:cubicBezTo>
                          <a:pt x="21" y="26"/>
                          <a:pt x="21" y="26"/>
                          <a:pt x="21" y="26"/>
                        </a:cubicBezTo>
                        <a:cubicBezTo>
                          <a:pt x="21" y="26"/>
                          <a:pt x="21" y="26"/>
                          <a:pt x="21" y="26"/>
                        </a:cubicBezTo>
                        <a:cubicBezTo>
                          <a:pt x="21" y="26"/>
                          <a:pt x="21" y="26"/>
                          <a:pt x="21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3" y="26"/>
                          <a:pt x="23" y="26"/>
                          <a:pt x="23" y="26"/>
                        </a:cubicBezTo>
                        <a:cubicBezTo>
                          <a:pt x="23" y="26"/>
                          <a:pt x="23" y="26"/>
                          <a:pt x="23" y="26"/>
                        </a:cubicBezTo>
                        <a:cubicBezTo>
                          <a:pt x="24" y="26"/>
                          <a:pt x="24" y="26"/>
                          <a:pt x="24" y="26"/>
                        </a:cubicBezTo>
                        <a:cubicBezTo>
                          <a:pt x="24" y="26"/>
                          <a:pt x="24" y="26"/>
                          <a:pt x="24" y="26"/>
                        </a:cubicBezTo>
                        <a:cubicBezTo>
                          <a:pt x="25" y="26"/>
                          <a:pt x="25" y="26"/>
                          <a:pt x="25" y="26"/>
                        </a:cubicBezTo>
                        <a:cubicBezTo>
                          <a:pt x="25" y="26"/>
                          <a:pt x="25" y="26"/>
                          <a:pt x="25" y="26"/>
                        </a:cubicBezTo>
                        <a:cubicBezTo>
                          <a:pt x="26" y="26"/>
                          <a:pt x="26" y="26"/>
                          <a:pt x="26" y="26"/>
                        </a:cubicBezTo>
                        <a:cubicBezTo>
                          <a:pt x="26" y="25"/>
                          <a:pt x="26" y="25"/>
                          <a:pt x="26" y="25"/>
                        </a:cubicBezTo>
                        <a:cubicBezTo>
                          <a:pt x="27" y="25"/>
                          <a:pt x="27" y="25"/>
                          <a:pt x="28" y="25"/>
                        </a:cubicBezTo>
                        <a:cubicBezTo>
                          <a:pt x="28" y="25"/>
                          <a:pt x="28" y="25"/>
                          <a:pt x="28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30" y="25"/>
                          <a:pt x="30" y="25"/>
                          <a:pt x="30" y="25"/>
                        </a:cubicBezTo>
                        <a:cubicBezTo>
                          <a:pt x="30" y="25"/>
                          <a:pt x="30" y="25"/>
                          <a:pt x="30" y="25"/>
                        </a:cubicBezTo>
                        <a:cubicBezTo>
                          <a:pt x="31" y="25"/>
                          <a:pt x="31" y="25"/>
                          <a:pt x="31" y="25"/>
                        </a:cubicBezTo>
                        <a:cubicBezTo>
                          <a:pt x="31" y="24"/>
                          <a:pt x="31" y="24"/>
                          <a:pt x="31" y="24"/>
                        </a:cubicBezTo>
                        <a:cubicBezTo>
                          <a:pt x="32" y="24"/>
                          <a:pt x="32" y="24"/>
                          <a:pt x="32" y="24"/>
                        </a:cubicBezTo>
                        <a:cubicBezTo>
                          <a:pt x="33" y="24"/>
                          <a:pt x="33" y="24"/>
                          <a:pt x="33" y="24"/>
                        </a:cubicBezTo>
                        <a:cubicBezTo>
                          <a:pt x="33" y="24"/>
                          <a:pt x="33" y="24"/>
                          <a:pt x="33" y="24"/>
                        </a:cubicBezTo>
                        <a:cubicBezTo>
                          <a:pt x="33" y="24"/>
                          <a:pt x="33" y="24"/>
                          <a:pt x="33" y="24"/>
                        </a:cubicBezTo>
                        <a:cubicBezTo>
                          <a:pt x="34" y="23"/>
                          <a:pt x="34" y="23"/>
                          <a:pt x="34" y="23"/>
                        </a:cubicBezTo>
                        <a:cubicBezTo>
                          <a:pt x="34" y="23"/>
                          <a:pt x="34" y="23"/>
                          <a:pt x="34" y="23"/>
                        </a:cubicBezTo>
                        <a:cubicBezTo>
                          <a:pt x="35" y="23"/>
                          <a:pt x="35" y="23"/>
                          <a:pt x="35" y="23"/>
                        </a:cubicBezTo>
                        <a:cubicBezTo>
                          <a:pt x="35" y="23"/>
                          <a:pt x="35" y="23"/>
                          <a:pt x="35" y="23"/>
                        </a:cubicBezTo>
                        <a:cubicBezTo>
                          <a:pt x="35" y="23"/>
                          <a:pt x="35" y="23"/>
                          <a:pt x="35" y="23"/>
                        </a:cubicBezTo>
                        <a:cubicBezTo>
                          <a:pt x="36" y="22"/>
                          <a:pt x="36" y="22"/>
                          <a:pt x="36" y="22"/>
                        </a:cubicBezTo>
                        <a:cubicBezTo>
                          <a:pt x="37" y="22"/>
                          <a:pt x="37" y="22"/>
                          <a:pt x="37" y="22"/>
                        </a:cubicBezTo>
                        <a:cubicBezTo>
                          <a:pt x="37" y="22"/>
                          <a:pt x="37" y="22"/>
                          <a:pt x="37" y="22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2" y="17"/>
                          <a:pt x="42" y="17"/>
                          <a:pt x="42" y="17"/>
                        </a:cubicBezTo>
                        <a:cubicBezTo>
                          <a:pt x="42" y="17"/>
                          <a:pt x="42" y="17"/>
                          <a:pt x="42" y="17"/>
                        </a:cubicBezTo>
                        <a:cubicBezTo>
                          <a:pt x="42" y="17"/>
                          <a:pt x="42" y="17"/>
                          <a:pt x="42" y="17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1"/>
                          <a:pt x="40" y="8"/>
                          <a:pt x="36" y="5"/>
                        </a:cubicBezTo>
                        <a:cubicBezTo>
                          <a:pt x="28" y="0"/>
                          <a:pt x="15" y="0"/>
                          <a:pt x="6" y="5"/>
                        </a:cubicBezTo>
                        <a:cubicBezTo>
                          <a:pt x="2" y="7"/>
                          <a:pt x="0" y="11"/>
                          <a:pt x="0" y="14"/>
                        </a:cubicBezTo>
                        <a:cubicBezTo>
                          <a:pt x="0" y="14"/>
                          <a:pt x="0" y="14"/>
                          <a:pt x="0" y="14"/>
                        </a:cubicBezTo>
                        <a:close/>
                        <a:moveTo>
                          <a:pt x="8" y="9"/>
                        </a:move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1" y="7"/>
                          <a:pt x="11" y="7"/>
                          <a:pt x="11" y="7"/>
                        </a:cubicBezTo>
                        <a:cubicBezTo>
                          <a:pt x="11" y="7"/>
                          <a:pt x="11" y="7"/>
                          <a:pt x="11" y="7"/>
                        </a:cubicBezTo>
                        <a:cubicBezTo>
                          <a:pt x="12" y="6"/>
                          <a:pt x="12" y="6"/>
                          <a:pt x="12" y="6"/>
                        </a:cubicBezTo>
                        <a:cubicBezTo>
                          <a:pt x="12" y="6"/>
                          <a:pt x="12" y="6"/>
                          <a:pt x="12" y="6"/>
                        </a:cubicBezTo>
                        <a:cubicBezTo>
                          <a:pt x="13" y="6"/>
                          <a:pt x="13" y="6"/>
                          <a:pt x="13" y="6"/>
                        </a:cubicBezTo>
                        <a:cubicBezTo>
                          <a:pt x="13" y="6"/>
                          <a:pt x="13" y="6"/>
                          <a:pt x="13" y="6"/>
                        </a:cubicBezTo>
                        <a:cubicBezTo>
                          <a:pt x="13" y="6"/>
                          <a:pt x="13" y="6"/>
                          <a:pt x="13" y="6"/>
                        </a:cubicBezTo>
                        <a:cubicBezTo>
                          <a:pt x="13" y="6"/>
                          <a:pt x="13" y="6"/>
                          <a:pt x="13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5"/>
                          <a:pt x="14" y="5"/>
                          <a:pt x="14" y="5"/>
                        </a:cubicBezTo>
                        <a:cubicBezTo>
                          <a:pt x="14" y="5"/>
                          <a:pt x="14" y="5"/>
                          <a:pt x="14" y="5"/>
                        </a:cubicBezTo>
                        <a:cubicBezTo>
                          <a:pt x="15" y="5"/>
                          <a:pt x="15" y="5"/>
                          <a:pt x="15" y="5"/>
                        </a:cubicBezTo>
                        <a:cubicBezTo>
                          <a:pt x="15" y="5"/>
                          <a:pt x="15" y="5"/>
                          <a:pt x="15" y="5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17" y="5"/>
                          <a:pt x="17" y="5"/>
                          <a:pt x="17" y="5"/>
                        </a:cubicBezTo>
                        <a:cubicBezTo>
                          <a:pt x="17" y="5"/>
                          <a:pt x="17" y="5"/>
                          <a:pt x="17" y="5"/>
                        </a:cubicBezTo>
                        <a:cubicBezTo>
                          <a:pt x="18" y="5"/>
                          <a:pt x="18" y="5"/>
                          <a:pt x="18" y="5"/>
                        </a:cubicBezTo>
                        <a:cubicBezTo>
                          <a:pt x="18" y="5"/>
                          <a:pt x="18" y="5"/>
                          <a:pt x="18" y="5"/>
                        </a:cubicBezTo>
                        <a:cubicBezTo>
                          <a:pt x="18" y="5"/>
                          <a:pt x="18" y="5"/>
                          <a:pt x="18" y="5"/>
                        </a:cubicBezTo>
                        <a:cubicBezTo>
                          <a:pt x="19" y="5"/>
                          <a:pt x="19" y="5"/>
                          <a:pt x="19" y="5"/>
                        </a:cubicBezTo>
                        <a:cubicBezTo>
                          <a:pt x="19" y="5"/>
                          <a:pt x="19" y="5"/>
                          <a:pt x="19" y="5"/>
                        </a:cubicBezTo>
                        <a:cubicBezTo>
                          <a:pt x="19" y="4"/>
                          <a:pt x="19" y="4"/>
                          <a:pt x="19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4" y="5"/>
                          <a:pt x="24" y="5"/>
                          <a:pt x="24" y="5"/>
                        </a:cubicBezTo>
                        <a:cubicBezTo>
                          <a:pt x="24" y="5"/>
                          <a:pt x="24" y="5"/>
                          <a:pt x="24" y="5"/>
                        </a:cubicBezTo>
                        <a:cubicBezTo>
                          <a:pt x="24" y="5"/>
                          <a:pt x="24" y="5"/>
                          <a:pt x="24" y="5"/>
                        </a:cubicBezTo>
                        <a:cubicBezTo>
                          <a:pt x="24" y="5"/>
                          <a:pt x="24" y="5"/>
                          <a:pt x="24" y="5"/>
                        </a:cubicBezTo>
                        <a:cubicBezTo>
                          <a:pt x="25" y="5"/>
                          <a:pt x="25" y="5"/>
                          <a:pt x="25" y="5"/>
                        </a:cubicBezTo>
                        <a:cubicBezTo>
                          <a:pt x="25" y="5"/>
                          <a:pt x="25" y="5"/>
                          <a:pt x="25" y="5"/>
                        </a:cubicBezTo>
                        <a:cubicBezTo>
                          <a:pt x="25" y="5"/>
                          <a:pt x="25" y="5"/>
                          <a:pt x="25" y="5"/>
                        </a:cubicBezTo>
                        <a:cubicBezTo>
                          <a:pt x="26" y="5"/>
                          <a:pt x="26" y="5"/>
                          <a:pt x="26" y="5"/>
                        </a:cubicBezTo>
                        <a:cubicBezTo>
                          <a:pt x="26" y="5"/>
                          <a:pt x="26" y="5"/>
                          <a:pt x="26" y="5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9" y="6"/>
                          <a:pt x="29" y="6"/>
                          <a:pt x="29" y="6"/>
                        </a:cubicBezTo>
                        <a:cubicBezTo>
                          <a:pt x="29" y="6"/>
                          <a:pt x="29" y="6"/>
                          <a:pt x="29" y="6"/>
                        </a:cubicBezTo>
                        <a:cubicBezTo>
                          <a:pt x="30" y="6"/>
                          <a:pt x="30" y="6"/>
                          <a:pt x="30" y="6"/>
                        </a:cubicBezTo>
                        <a:cubicBezTo>
                          <a:pt x="30" y="6"/>
                          <a:pt x="30" y="6"/>
                          <a:pt x="30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7"/>
                          <a:pt x="31" y="7"/>
                          <a:pt x="31" y="7"/>
                        </a:cubicBez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3" y="7"/>
                          <a:pt x="33" y="7"/>
                          <a:pt x="33" y="7"/>
                        </a:cubicBezTo>
                        <a:cubicBezTo>
                          <a:pt x="33" y="8"/>
                          <a:pt x="33" y="8"/>
                          <a:pt x="33" y="8"/>
                        </a:cubicBezTo>
                        <a:cubicBezTo>
                          <a:pt x="33" y="8"/>
                          <a:pt x="33" y="8"/>
                          <a:pt x="33" y="8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1"/>
                          <a:pt x="36" y="11"/>
                          <a:pt x="36" y="11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4"/>
                          <a:pt x="37" y="14"/>
                          <a:pt x="37" y="14"/>
                        </a:cubicBezTo>
                        <a:cubicBezTo>
                          <a:pt x="37" y="16"/>
                          <a:pt x="36" y="18"/>
                          <a:pt x="33" y="20"/>
                        </a:cubicBezTo>
                        <a:cubicBezTo>
                          <a:pt x="26" y="24"/>
                          <a:pt x="16" y="24"/>
                          <a:pt x="10" y="20"/>
                        </a:cubicBezTo>
                        <a:cubicBezTo>
                          <a:pt x="7" y="18"/>
                          <a:pt x="5" y="16"/>
                          <a:pt x="5" y="14"/>
                        </a:cubicBezTo>
                        <a:cubicBezTo>
                          <a:pt x="5" y="14"/>
                          <a:pt x="5" y="14"/>
                          <a:pt x="5" y="14"/>
                        </a:cubicBezTo>
                        <a:cubicBezTo>
                          <a:pt x="5" y="13"/>
                          <a:pt x="5" y="13"/>
                          <a:pt x="5" y="13"/>
                        </a:cubicBezTo>
                        <a:cubicBezTo>
                          <a:pt x="6" y="12"/>
                          <a:pt x="6" y="12"/>
                          <a:pt x="6" y="12"/>
                        </a:cubicBezTo>
                        <a:cubicBezTo>
                          <a:pt x="6" y="12"/>
                          <a:pt x="6" y="12"/>
                          <a:pt x="6" y="12"/>
                        </a:cubicBezTo>
                        <a:cubicBezTo>
                          <a:pt x="6" y="12"/>
                          <a:pt x="6" y="12"/>
                          <a:pt x="6" y="12"/>
                        </a:cubicBezTo>
                        <a:cubicBezTo>
                          <a:pt x="6" y="12"/>
                          <a:pt x="6" y="12"/>
                          <a:pt x="6" y="12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lose/>
                      </a:path>
                    </a:pathLst>
                  </a:custGeom>
                  <a:solidFill>
                    <a:srgbClr val="FBDA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8" name="Freeform 5163">
                    <a:extLst>
                      <a:ext uri="{FF2B5EF4-FFF2-40B4-BE49-F238E27FC236}">
                        <a16:creationId xmlns:a16="http://schemas.microsoft.com/office/drawing/2014/main" id="{AE76065F-3CA2-4642-BD3D-BFF2078890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4" y="3406"/>
                    <a:ext cx="50" cy="31"/>
                  </a:xfrm>
                  <a:custGeom>
                    <a:avLst/>
                    <a:gdLst>
                      <a:gd name="T0" fmla="*/ 32 w 32"/>
                      <a:gd name="T1" fmla="*/ 7 h 20"/>
                      <a:gd name="T2" fmla="*/ 31 w 32"/>
                      <a:gd name="T3" fmla="*/ 7 h 20"/>
                      <a:gd name="T4" fmla="*/ 31 w 32"/>
                      <a:gd name="T5" fmla="*/ 6 h 20"/>
                      <a:gd name="T6" fmla="*/ 30 w 32"/>
                      <a:gd name="T7" fmla="*/ 5 h 20"/>
                      <a:gd name="T8" fmla="*/ 30 w 32"/>
                      <a:gd name="T9" fmla="*/ 5 h 20"/>
                      <a:gd name="T10" fmla="*/ 29 w 32"/>
                      <a:gd name="T11" fmla="*/ 4 h 20"/>
                      <a:gd name="T12" fmla="*/ 28 w 32"/>
                      <a:gd name="T13" fmla="*/ 4 h 20"/>
                      <a:gd name="T14" fmla="*/ 28 w 32"/>
                      <a:gd name="T15" fmla="*/ 3 h 20"/>
                      <a:gd name="T16" fmla="*/ 26 w 32"/>
                      <a:gd name="T17" fmla="*/ 3 h 20"/>
                      <a:gd name="T18" fmla="*/ 26 w 32"/>
                      <a:gd name="T19" fmla="*/ 2 h 20"/>
                      <a:gd name="T20" fmla="*/ 24 w 32"/>
                      <a:gd name="T21" fmla="*/ 2 h 20"/>
                      <a:gd name="T22" fmla="*/ 23 w 32"/>
                      <a:gd name="T23" fmla="*/ 1 h 20"/>
                      <a:gd name="T24" fmla="*/ 22 w 32"/>
                      <a:gd name="T25" fmla="*/ 1 h 20"/>
                      <a:gd name="T26" fmla="*/ 22 w 32"/>
                      <a:gd name="T27" fmla="*/ 1 h 20"/>
                      <a:gd name="T28" fmla="*/ 20 w 32"/>
                      <a:gd name="T29" fmla="*/ 1 h 20"/>
                      <a:gd name="T30" fmla="*/ 19 w 32"/>
                      <a:gd name="T31" fmla="*/ 1 h 20"/>
                      <a:gd name="T32" fmla="*/ 19 w 32"/>
                      <a:gd name="T33" fmla="*/ 1 h 20"/>
                      <a:gd name="T34" fmla="*/ 17 w 32"/>
                      <a:gd name="T35" fmla="*/ 0 h 20"/>
                      <a:gd name="T36" fmla="*/ 17 w 32"/>
                      <a:gd name="T37" fmla="*/ 0 h 20"/>
                      <a:gd name="T38" fmla="*/ 15 w 32"/>
                      <a:gd name="T39" fmla="*/ 0 h 20"/>
                      <a:gd name="T40" fmla="*/ 15 w 32"/>
                      <a:gd name="T41" fmla="*/ 0 h 20"/>
                      <a:gd name="T42" fmla="*/ 14 w 32"/>
                      <a:gd name="T43" fmla="*/ 1 h 20"/>
                      <a:gd name="T44" fmla="*/ 13 w 32"/>
                      <a:gd name="T45" fmla="*/ 1 h 20"/>
                      <a:gd name="T46" fmla="*/ 11 w 32"/>
                      <a:gd name="T47" fmla="*/ 1 h 20"/>
                      <a:gd name="T48" fmla="*/ 10 w 32"/>
                      <a:gd name="T49" fmla="*/ 1 h 20"/>
                      <a:gd name="T50" fmla="*/ 9 w 32"/>
                      <a:gd name="T51" fmla="*/ 1 h 20"/>
                      <a:gd name="T52" fmla="*/ 8 w 32"/>
                      <a:gd name="T53" fmla="*/ 2 h 20"/>
                      <a:gd name="T54" fmla="*/ 7 w 32"/>
                      <a:gd name="T55" fmla="*/ 2 h 20"/>
                      <a:gd name="T56" fmla="*/ 6 w 32"/>
                      <a:gd name="T57" fmla="*/ 3 h 20"/>
                      <a:gd name="T58" fmla="*/ 5 w 32"/>
                      <a:gd name="T59" fmla="*/ 3 h 20"/>
                      <a:gd name="T60" fmla="*/ 4 w 32"/>
                      <a:gd name="T61" fmla="*/ 4 h 20"/>
                      <a:gd name="T62" fmla="*/ 3 w 32"/>
                      <a:gd name="T63" fmla="*/ 4 h 20"/>
                      <a:gd name="T64" fmla="*/ 3 w 32"/>
                      <a:gd name="T65" fmla="*/ 5 h 20"/>
                      <a:gd name="T66" fmla="*/ 2 w 32"/>
                      <a:gd name="T67" fmla="*/ 5 h 20"/>
                      <a:gd name="T68" fmla="*/ 2 w 32"/>
                      <a:gd name="T69" fmla="*/ 6 h 20"/>
                      <a:gd name="T70" fmla="*/ 1 w 32"/>
                      <a:gd name="T71" fmla="*/ 6 h 20"/>
                      <a:gd name="T72" fmla="*/ 1 w 32"/>
                      <a:gd name="T73" fmla="*/ 7 h 20"/>
                      <a:gd name="T74" fmla="*/ 1 w 32"/>
                      <a:gd name="T75" fmla="*/ 7 h 20"/>
                      <a:gd name="T76" fmla="*/ 1 w 32"/>
                      <a:gd name="T77" fmla="*/ 8 h 20"/>
                      <a:gd name="T78" fmla="*/ 1 w 32"/>
                      <a:gd name="T79" fmla="*/ 8 h 20"/>
                      <a:gd name="T80" fmla="*/ 0 w 32"/>
                      <a:gd name="T81" fmla="*/ 10 h 20"/>
                      <a:gd name="T82" fmla="*/ 32 w 32"/>
                      <a:gd name="T83" fmla="*/ 10 h 20"/>
                      <a:gd name="T84" fmla="*/ 32 w 32"/>
                      <a:gd name="T85" fmla="*/ 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32" h="20">
                        <a:moveTo>
                          <a:pt x="32" y="8"/>
                        </a:moveTo>
                        <a:cubicBezTo>
                          <a:pt x="32" y="8"/>
                          <a:pt x="32" y="8"/>
                          <a:pt x="32" y="8"/>
                        </a:cubicBez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1" y="7"/>
                          <a:pt x="31" y="7"/>
                          <a:pt x="31" y="7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29" y="4"/>
                          <a:pt x="29" y="4"/>
                          <a:pt x="29" y="4"/>
                        </a:cubicBezTo>
                        <a:cubicBezTo>
                          <a:pt x="29" y="4"/>
                          <a:pt x="29" y="4"/>
                          <a:pt x="29" y="4"/>
                        </a:cubicBezTo>
                        <a:cubicBezTo>
                          <a:pt x="29" y="4"/>
                          <a:pt x="29" y="4"/>
                          <a:pt x="29" y="4"/>
                        </a:cubicBezTo>
                        <a:cubicBezTo>
                          <a:pt x="29" y="4"/>
                          <a:pt x="29" y="4"/>
                          <a:pt x="29" y="4"/>
                        </a:cubicBezTo>
                        <a:cubicBezTo>
                          <a:pt x="28" y="4"/>
                          <a:pt x="28" y="4"/>
                          <a:pt x="28" y="4"/>
                        </a:cubicBezTo>
                        <a:cubicBezTo>
                          <a:pt x="28" y="4"/>
                          <a:pt x="28" y="4"/>
                          <a:pt x="28" y="4"/>
                        </a:cubicBezTo>
                        <a:cubicBezTo>
                          <a:pt x="28" y="3"/>
                          <a:pt x="28" y="3"/>
                          <a:pt x="28" y="3"/>
                        </a:cubicBezTo>
                        <a:cubicBezTo>
                          <a:pt x="28" y="3"/>
                          <a:pt x="28" y="3"/>
                          <a:pt x="28" y="3"/>
                        </a:cubicBezTo>
                        <a:cubicBezTo>
                          <a:pt x="27" y="3"/>
                          <a:pt x="27" y="3"/>
                          <a:pt x="27" y="3"/>
                        </a:cubicBezTo>
                        <a:cubicBezTo>
                          <a:pt x="27" y="3"/>
                          <a:pt x="27" y="3"/>
                          <a:pt x="27" y="3"/>
                        </a:cubicBezTo>
                        <a:cubicBezTo>
                          <a:pt x="26" y="3"/>
                          <a:pt x="26" y="3"/>
                          <a:pt x="26" y="3"/>
                        </a:cubicBezTo>
                        <a:cubicBezTo>
                          <a:pt x="26" y="2"/>
                          <a:pt x="26" y="2"/>
                          <a:pt x="26" y="2"/>
                        </a:cubicBezTo>
                        <a:cubicBezTo>
                          <a:pt x="26" y="2"/>
                          <a:pt x="26" y="2"/>
                          <a:pt x="26" y="2"/>
                        </a:cubicBezTo>
                        <a:cubicBezTo>
                          <a:pt x="26" y="2"/>
                          <a:pt x="26" y="2"/>
                          <a:pt x="26" y="2"/>
                        </a:cubicBezTo>
                        <a:cubicBezTo>
                          <a:pt x="25" y="2"/>
                          <a:pt x="25" y="2"/>
                          <a:pt x="25" y="2"/>
                        </a:cubicBezTo>
                        <a:cubicBezTo>
                          <a:pt x="25" y="2"/>
                          <a:pt x="25" y="2"/>
                          <a:pt x="25" y="2"/>
                        </a:cubicBezTo>
                        <a:cubicBezTo>
                          <a:pt x="24" y="2"/>
                          <a:pt x="24" y="2"/>
                          <a:pt x="24" y="2"/>
                        </a:cubicBezTo>
                        <a:cubicBezTo>
                          <a:pt x="24" y="2"/>
                          <a:pt x="24" y="2"/>
                          <a:pt x="24" y="2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2" y="1"/>
                          <a:pt x="22" y="1"/>
                          <a:pt x="22" y="1"/>
                        </a:cubicBezTo>
                        <a:cubicBezTo>
                          <a:pt x="22" y="1"/>
                          <a:pt x="22" y="1"/>
                          <a:pt x="22" y="1"/>
                        </a:cubicBezTo>
                        <a:cubicBezTo>
                          <a:pt x="22" y="1"/>
                          <a:pt x="22" y="1"/>
                          <a:pt x="22" y="1"/>
                        </a:cubicBezTo>
                        <a:cubicBezTo>
                          <a:pt x="22" y="1"/>
                          <a:pt x="22" y="1"/>
                          <a:pt x="22" y="1"/>
                        </a:cubicBezTo>
                        <a:cubicBezTo>
                          <a:pt x="21" y="1"/>
                          <a:pt x="21" y="1"/>
                          <a:pt x="21" y="1"/>
                        </a:cubicBezTo>
                        <a:cubicBezTo>
                          <a:pt x="21" y="1"/>
                          <a:pt x="21" y="1"/>
                          <a:pt x="21" y="1"/>
                        </a:cubicBezTo>
                        <a:cubicBezTo>
                          <a:pt x="20" y="1"/>
                          <a:pt x="20" y="1"/>
                          <a:pt x="20" y="1"/>
                        </a:cubicBezTo>
                        <a:cubicBezTo>
                          <a:pt x="20" y="1"/>
                          <a:pt x="20" y="1"/>
                          <a:pt x="20" y="1"/>
                        </a:cubicBezTo>
                        <a:cubicBezTo>
                          <a:pt x="20" y="1"/>
                          <a:pt x="20" y="1"/>
                          <a:pt x="20" y="1"/>
                        </a:cubicBezTo>
                        <a:cubicBezTo>
                          <a:pt x="19" y="1"/>
                          <a:pt x="19" y="1"/>
                          <a:pt x="19" y="1"/>
                        </a:cubicBezTo>
                        <a:cubicBezTo>
                          <a:pt x="19" y="1"/>
                          <a:pt x="19" y="1"/>
                          <a:pt x="19" y="1"/>
                        </a:cubicBezTo>
                        <a:cubicBezTo>
                          <a:pt x="19" y="1"/>
                          <a:pt x="19" y="1"/>
                          <a:pt x="19" y="1"/>
                        </a:cubicBezTo>
                        <a:cubicBezTo>
                          <a:pt x="19" y="1"/>
                          <a:pt x="19" y="1"/>
                          <a:pt x="19" y="1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3" y="1"/>
                          <a:pt x="13" y="1"/>
                          <a:pt x="13" y="1"/>
                        </a:cubicBezTo>
                        <a:cubicBezTo>
                          <a:pt x="13" y="1"/>
                          <a:pt x="13" y="1"/>
                          <a:pt x="13" y="1"/>
                        </a:cubicBezTo>
                        <a:cubicBezTo>
                          <a:pt x="13" y="1"/>
                          <a:pt x="13" y="1"/>
                          <a:pt x="13" y="1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0" y="12"/>
                          <a:pt x="2" y="14"/>
                          <a:pt x="5" y="16"/>
                        </a:cubicBezTo>
                        <a:cubicBezTo>
                          <a:pt x="11" y="20"/>
                          <a:pt x="21" y="20"/>
                          <a:pt x="28" y="16"/>
                        </a:cubicBezTo>
                        <a:cubicBezTo>
                          <a:pt x="31" y="14"/>
                          <a:pt x="32" y="12"/>
                          <a:pt x="32" y="10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2" y="8"/>
                          <a:pt x="32" y="8"/>
                          <a:pt x="32" y="8"/>
                        </a:cubicBezTo>
                        <a:cubicBezTo>
                          <a:pt x="32" y="8"/>
                          <a:pt x="32" y="8"/>
                          <a:pt x="32" y="8"/>
                        </a:cubicBezTo>
                        <a:close/>
                      </a:path>
                    </a:pathLst>
                  </a:custGeom>
                  <a:solidFill>
                    <a:srgbClr val="FAE77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9" name="Freeform 5164">
                    <a:extLst>
                      <a:ext uri="{FF2B5EF4-FFF2-40B4-BE49-F238E27FC236}">
                        <a16:creationId xmlns:a16="http://schemas.microsoft.com/office/drawing/2014/main" id="{CB7600E3-DA5E-47EB-AB3A-2567A90D32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12" y="3422"/>
                    <a:ext cx="65" cy="25"/>
                  </a:xfrm>
                  <a:custGeom>
                    <a:avLst/>
                    <a:gdLst>
                      <a:gd name="T0" fmla="*/ 38 w 42"/>
                      <a:gd name="T1" fmla="*/ 12 h 16"/>
                      <a:gd name="T2" fmla="*/ 39 w 42"/>
                      <a:gd name="T3" fmla="*/ 10 h 16"/>
                      <a:gd name="T4" fmla="*/ 41 w 42"/>
                      <a:gd name="T5" fmla="*/ 9 h 16"/>
                      <a:gd name="T6" fmla="*/ 42 w 42"/>
                      <a:gd name="T7" fmla="*/ 8 h 16"/>
                      <a:gd name="T8" fmla="*/ 42 w 42"/>
                      <a:gd name="T9" fmla="*/ 6 h 16"/>
                      <a:gd name="T10" fmla="*/ 42 w 42"/>
                      <a:gd name="T11" fmla="*/ 5 h 16"/>
                      <a:gd name="T12" fmla="*/ 42 w 42"/>
                      <a:gd name="T13" fmla="*/ 0 h 16"/>
                      <a:gd name="T14" fmla="*/ 42 w 42"/>
                      <a:gd name="T15" fmla="*/ 1 h 16"/>
                      <a:gd name="T16" fmla="*/ 42 w 42"/>
                      <a:gd name="T17" fmla="*/ 1 h 16"/>
                      <a:gd name="T18" fmla="*/ 42 w 42"/>
                      <a:gd name="T19" fmla="*/ 2 h 16"/>
                      <a:gd name="T20" fmla="*/ 42 w 42"/>
                      <a:gd name="T21" fmla="*/ 3 h 16"/>
                      <a:gd name="T22" fmla="*/ 41 w 42"/>
                      <a:gd name="T23" fmla="*/ 3 h 16"/>
                      <a:gd name="T24" fmla="*/ 41 w 42"/>
                      <a:gd name="T25" fmla="*/ 4 h 16"/>
                      <a:gd name="T26" fmla="*/ 40 w 42"/>
                      <a:gd name="T27" fmla="*/ 5 h 16"/>
                      <a:gd name="T28" fmla="*/ 40 w 42"/>
                      <a:gd name="T29" fmla="*/ 5 h 16"/>
                      <a:gd name="T30" fmla="*/ 39 w 42"/>
                      <a:gd name="T31" fmla="*/ 6 h 16"/>
                      <a:gd name="T32" fmla="*/ 39 w 42"/>
                      <a:gd name="T33" fmla="*/ 6 h 16"/>
                      <a:gd name="T34" fmla="*/ 38 w 42"/>
                      <a:gd name="T35" fmla="*/ 7 h 16"/>
                      <a:gd name="T36" fmla="*/ 37 w 42"/>
                      <a:gd name="T37" fmla="*/ 8 h 16"/>
                      <a:gd name="T38" fmla="*/ 35 w 42"/>
                      <a:gd name="T39" fmla="*/ 9 h 16"/>
                      <a:gd name="T40" fmla="*/ 33 w 42"/>
                      <a:gd name="T41" fmla="*/ 10 h 16"/>
                      <a:gd name="T42" fmla="*/ 31 w 42"/>
                      <a:gd name="T43" fmla="*/ 10 h 16"/>
                      <a:gd name="T44" fmla="*/ 29 w 42"/>
                      <a:gd name="T45" fmla="*/ 11 h 16"/>
                      <a:gd name="T46" fmla="*/ 26 w 42"/>
                      <a:gd name="T47" fmla="*/ 11 h 16"/>
                      <a:gd name="T48" fmla="*/ 24 w 42"/>
                      <a:gd name="T49" fmla="*/ 12 h 16"/>
                      <a:gd name="T50" fmla="*/ 22 w 42"/>
                      <a:gd name="T51" fmla="*/ 12 h 16"/>
                      <a:gd name="T52" fmla="*/ 20 w 42"/>
                      <a:gd name="T53" fmla="*/ 12 h 16"/>
                      <a:gd name="T54" fmla="*/ 18 w 42"/>
                      <a:gd name="T55" fmla="*/ 12 h 16"/>
                      <a:gd name="T56" fmla="*/ 16 w 42"/>
                      <a:gd name="T57" fmla="*/ 11 h 16"/>
                      <a:gd name="T58" fmla="*/ 14 w 42"/>
                      <a:gd name="T59" fmla="*/ 11 h 16"/>
                      <a:gd name="T60" fmla="*/ 12 w 42"/>
                      <a:gd name="T61" fmla="*/ 11 h 16"/>
                      <a:gd name="T62" fmla="*/ 10 w 42"/>
                      <a:gd name="T63" fmla="*/ 10 h 16"/>
                      <a:gd name="T64" fmla="*/ 8 w 42"/>
                      <a:gd name="T65" fmla="*/ 9 h 16"/>
                      <a:gd name="T66" fmla="*/ 6 w 42"/>
                      <a:gd name="T67" fmla="*/ 8 h 16"/>
                      <a:gd name="T68" fmla="*/ 4 w 42"/>
                      <a:gd name="T69" fmla="*/ 6 h 16"/>
                      <a:gd name="T70" fmla="*/ 3 w 42"/>
                      <a:gd name="T71" fmla="*/ 5 h 16"/>
                      <a:gd name="T72" fmla="*/ 2 w 42"/>
                      <a:gd name="T73" fmla="*/ 4 h 16"/>
                      <a:gd name="T74" fmla="*/ 1 w 42"/>
                      <a:gd name="T75" fmla="*/ 2 h 16"/>
                      <a:gd name="T76" fmla="*/ 0 w 42"/>
                      <a:gd name="T77" fmla="*/ 1 h 16"/>
                      <a:gd name="T78" fmla="*/ 0 w 42"/>
                      <a:gd name="T79" fmla="*/ 0 h 16"/>
                      <a:gd name="T80" fmla="*/ 8 w 42"/>
                      <a:gd name="T81" fmla="*/ 14 h 16"/>
                      <a:gd name="T82" fmla="*/ 11 w 42"/>
                      <a:gd name="T83" fmla="*/ 15 h 16"/>
                      <a:gd name="T84" fmla="*/ 13 w 42"/>
                      <a:gd name="T85" fmla="*/ 15 h 16"/>
                      <a:gd name="T86" fmla="*/ 16 w 42"/>
                      <a:gd name="T87" fmla="*/ 16 h 16"/>
                      <a:gd name="T88" fmla="*/ 19 w 42"/>
                      <a:gd name="T89" fmla="*/ 16 h 16"/>
                      <a:gd name="T90" fmla="*/ 21 w 42"/>
                      <a:gd name="T91" fmla="*/ 16 h 16"/>
                      <a:gd name="T92" fmla="*/ 24 w 42"/>
                      <a:gd name="T93" fmla="*/ 16 h 16"/>
                      <a:gd name="T94" fmla="*/ 28 w 42"/>
                      <a:gd name="T95" fmla="*/ 16 h 16"/>
                      <a:gd name="T96" fmla="*/ 30 w 42"/>
                      <a:gd name="T97" fmla="*/ 15 h 16"/>
                      <a:gd name="T98" fmla="*/ 33 w 42"/>
                      <a:gd name="T99" fmla="*/ 14 h 16"/>
                      <a:gd name="T100" fmla="*/ 35 w 42"/>
                      <a:gd name="T101" fmla="*/ 13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42" h="16">
                        <a:moveTo>
                          <a:pt x="37" y="12"/>
                        </a:move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8" y="11"/>
                          <a:pt x="38" y="11"/>
                          <a:pt x="38" y="11"/>
                        </a:cubicBezTo>
                        <a:cubicBezTo>
                          <a:pt x="39" y="11"/>
                          <a:pt x="39" y="11"/>
                          <a:pt x="39" y="11"/>
                        </a:cubicBezTo>
                        <a:cubicBezTo>
                          <a:pt x="39" y="11"/>
                          <a:pt x="39" y="11"/>
                          <a:pt x="39" y="11"/>
                        </a:cubicBezTo>
                        <a:cubicBezTo>
                          <a:pt x="39" y="10"/>
                          <a:pt x="39" y="10"/>
                          <a:pt x="39" y="10"/>
                        </a:cubicBezTo>
                        <a:cubicBezTo>
                          <a:pt x="39" y="10"/>
                          <a:pt x="39" y="10"/>
                          <a:pt x="39" y="10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0" y="9"/>
                          <a:pt x="40" y="9"/>
                          <a:pt x="40" y="9"/>
                        </a:cubicBezTo>
                        <a:cubicBezTo>
                          <a:pt x="40" y="9"/>
                          <a:pt x="40" y="9"/>
                          <a:pt x="40" y="9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5"/>
                          <a:pt x="42" y="5"/>
                          <a:pt x="42" y="5"/>
                        </a:cubicBezTo>
                        <a:cubicBezTo>
                          <a:pt x="42" y="5"/>
                          <a:pt x="42" y="5"/>
                          <a:pt x="42" y="5"/>
                        </a:cubicBezTo>
                        <a:cubicBezTo>
                          <a:pt x="42" y="5"/>
                          <a:pt x="42" y="5"/>
                          <a:pt x="42" y="5"/>
                        </a:cubicBezTo>
                        <a:cubicBezTo>
                          <a:pt x="42" y="5"/>
                          <a:pt x="42" y="5"/>
                          <a:pt x="42" y="5"/>
                        </a:cubicBezTo>
                        <a:cubicBezTo>
                          <a:pt x="42" y="4"/>
                          <a:pt x="42" y="4"/>
                          <a:pt x="42" y="4"/>
                        </a:cubicBezTo>
                        <a:cubicBezTo>
                          <a:pt x="42" y="0"/>
                          <a:pt x="42" y="0"/>
                          <a:pt x="42" y="0"/>
                        </a:cubicBezTo>
                        <a:cubicBezTo>
                          <a:pt x="42" y="0"/>
                          <a:pt x="42" y="0"/>
                          <a:pt x="42" y="0"/>
                        </a:cubicBezTo>
                        <a:cubicBezTo>
                          <a:pt x="42" y="0"/>
                          <a:pt x="42" y="0"/>
                          <a:pt x="42" y="0"/>
                        </a:cubicBezTo>
                        <a:cubicBezTo>
                          <a:pt x="42" y="0"/>
                          <a:pt x="42" y="0"/>
                          <a:pt x="42" y="0"/>
                        </a:cubicBezTo>
                        <a:cubicBezTo>
                          <a:pt x="42" y="0"/>
                          <a:pt x="42" y="0"/>
                          <a:pt x="42" y="0"/>
                        </a:cubicBezTo>
                        <a:cubicBezTo>
                          <a:pt x="42" y="0"/>
                          <a:pt x="42" y="0"/>
                          <a:pt x="42" y="0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1" y="3"/>
                          <a:pt x="41" y="3"/>
                          <a:pt x="41" y="3"/>
                        </a:cubicBezTo>
                        <a:cubicBezTo>
                          <a:pt x="41" y="3"/>
                          <a:pt x="41" y="3"/>
                          <a:pt x="41" y="3"/>
                        </a:cubicBezTo>
                        <a:cubicBezTo>
                          <a:pt x="41" y="3"/>
                          <a:pt x="41" y="3"/>
                          <a:pt x="41" y="3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6" y="8"/>
                          <a:pt x="36" y="8"/>
                          <a:pt x="36" y="8"/>
                        </a:cubicBezTo>
                        <a:cubicBezTo>
                          <a:pt x="36" y="8"/>
                          <a:pt x="36" y="8"/>
                          <a:pt x="36" y="8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4" y="9"/>
                          <a:pt x="34" y="9"/>
                          <a:pt x="34" y="9"/>
                        </a:cubicBezTo>
                        <a:cubicBezTo>
                          <a:pt x="34" y="9"/>
                          <a:pt x="34" y="9"/>
                          <a:pt x="34" y="9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1" y="11"/>
                          <a:pt x="31" y="11"/>
                          <a:pt x="31" y="11"/>
                        </a:cubicBezTo>
                        <a:cubicBezTo>
                          <a:pt x="30" y="11"/>
                          <a:pt x="30" y="11"/>
                          <a:pt x="30" y="11"/>
                        </a:cubicBezTo>
                        <a:cubicBezTo>
                          <a:pt x="30" y="11"/>
                          <a:pt x="30" y="11"/>
                          <a:pt x="30" y="11"/>
                        </a:cubicBezTo>
                        <a:cubicBezTo>
                          <a:pt x="29" y="11"/>
                          <a:pt x="29" y="11"/>
                          <a:pt x="29" y="11"/>
                        </a:cubicBezTo>
                        <a:cubicBezTo>
                          <a:pt x="29" y="11"/>
                          <a:pt x="29" y="11"/>
                          <a:pt x="29" y="11"/>
                        </a:cubicBezTo>
                        <a:cubicBezTo>
                          <a:pt x="29" y="11"/>
                          <a:pt x="29" y="11"/>
                          <a:pt x="29" y="11"/>
                        </a:cubicBezTo>
                        <a:cubicBezTo>
                          <a:pt x="28" y="11"/>
                          <a:pt x="28" y="11"/>
                          <a:pt x="28" y="11"/>
                        </a:cubicBezTo>
                        <a:cubicBezTo>
                          <a:pt x="28" y="11"/>
                          <a:pt x="28" y="11"/>
                          <a:pt x="28" y="11"/>
                        </a:cubicBezTo>
                        <a:cubicBezTo>
                          <a:pt x="28" y="11"/>
                          <a:pt x="28" y="11"/>
                          <a:pt x="28" y="11"/>
                        </a:cubicBezTo>
                        <a:cubicBezTo>
                          <a:pt x="27" y="11"/>
                          <a:pt x="27" y="11"/>
                          <a:pt x="26" y="11"/>
                        </a:cubicBezTo>
                        <a:cubicBezTo>
                          <a:pt x="26" y="12"/>
                          <a:pt x="26" y="12"/>
                          <a:pt x="26" y="12"/>
                        </a:cubicBezTo>
                        <a:cubicBezTo>
                          <a:pt x="25" y="12"/>
                          <a:pt x="25" y="12"/>
                          <a:pt x="25" y="12"/>
                        </a:cubicBezTo>
                        <a:cubicBezTo>
                          <a:pt x="25" y="12"/>
                          <a:pt x="25" y="12"/>
                          <a:pt x="25" y="12"/>
                        </a:cubicBezTo>
                        <a:cubicBezTo>
                          <a:pt x="25" y="12"/>
                          <a:pt x="25" y="12"/>
                          <a:pt x="25" y="12"/>
                        </a:cubicBezTo>
                        <a:cubicBezTo>
                          <a:pt x="24" y="12"/>
                          <a:pt x="24" y="12"/>
                          <a:pt x="24" y="12"/>
                        </a:cubicBezTo>
                        <a:cubicBezTo>
                          <a:pt x="24" y="12"/>
                          <a:pt x="24" y="12"/>
                          <a:pt x="24" y="12"/>
                        </a:cubicBezTo>
                        <a:cubicBezTo>
                          <a:pt x="23" y="12"/>
                          <a:pt x="23" y="12"/>
                          <a:pt x="23" y="12"/>
                        </a:cubicBezTo>
                        <a:cubicBezTo>
                          <a:pt x="23" y="12"/>
                          <a:pt x="23" y="12"/>
                          <a:pt x="23" y="12"/>
                        </a:cubicBezTo>
                        <a:cubicBezTo>
                          <a:pt x="23" y="12"/>
                          <a:pt x="23" y="12"/>
                          <a:pt x="23" y="12"/>
                        </a:cubicBezTo>
                        <a:cubicBezTo>
                          <a:pt x="22" y="12"/>
                          <a:pt x="22" y="12"/>
                          <a:pt x="22" y="12"/>
                        </a:cubicBezTo>
                        <a:cubicBezTo>
                          <a:pt x="21" y="12"/>
                          <a:pt x="21" y="12"/>
                          <a:pt x="21" y="12"/>
                        </a:cubicBezTo>
                        <a:cubicBezTo>
                          <a:pt x="21" y="12"/>
                          <a:pt x="21" y="12"/>
                          <a:pt x="21" y="12"/>
                        </a:cubicBezTo>
                        <a:cubicBezTo>
                          <a:pt x="21" y="12"/>
                          <a:pt x="21" y="12"/>
                          <a:pt x="21" y="12"/>
                        </a:cubicBezTo>
                        <a:cubicBezTo>
                          <a:pt x="21" y="12"/>
                          <a:pt x="21" y="12"/>
                          <a:pt x="21" y="12"/>
                        </a:cubicBezTo>
                        <a:cubicBezTo>
                          <a:pt x="20" y="12"/>
                          <a:pt x="20" y="12"/>
                          <a:pt x="20" y="12"/>
                        </a:cubicBezTo>
                        <a:cubicBezTo>
                          <a:pt x="20" y="12"/>
                          <a:pt x="20" y="12"/>
                          <a:pt x="20" y="12"/>
                        </a:cubicBezTo>
                        <a:cubicBezTo>
                          <a:pt x="19" y="12"/>
                          <a:pt x="19" y="12"/>
                          <a:pt x="19" y="12"/>
                        </a:cubicBezTo>
                        <a:cubicBezTo>
                          <a:pt x="19" y="12"/>
                          <a:pt x="19" y="12"/>
                          <a:pt x="19" y="12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7" y="12"/>
                          <a:pt x="17" y="12"/>
                          <a:pt x="17" y="12"/>
                        </a:cubicBezTo>
                        <a:cubicBezTo>
                          <a:pt x="16" y="11"/>
                          <a:pt x="16" y="11"/>
                          <a:pt x="16" y="11"/>
                        </a:cubicBezTo>
                        <a:cubicBezTo>
                          <a:pt x="16" y="11"/>
                          <a:pt x="16" y="11"/>
                          <a:pt x="16" y="11"/>
                        </a:cubicBezTo>
                        <a:cubicBezTo>
                          <a:pt x="16" y="11"/>
                          <a:pt x="16" y="11"/>
                          <a:pt x="16" y="11"/>
                        </a:cubicBezTo>
                        <a:cubicBezTo>
                          <a:pt x="15" y="11"/>
                          <a:pt x="15" y="11"/>
                          <a:pt x="15" y="11"/>
                        </a:cubicBezTo>
                        <a:cubicBezTo>
                          <a:pt x="15" y="11"/>
                          <a:pt x="15" y="11"/>
                          <a:pt x="15" y="11"/>
                        </a:cubicBezTo>
                        <a:cubicBezTo>
                          <a:pt x="14" y="11"/>
                          <a:pt x="14" y="11"/>
                          <a:pt x="14" y="11"/>
                        </a:cubicBezTo>
                        <a:cubicBezTo>
                          <a:pt x="14" y="11"/>
                          <a:pt x="14" y="11"/>
                          <a:pt x="14" y="11"/>
                        </a:cubicBezTo>
                        <a:cubicBezTo>
                          <a:pt x="14" y="11"/>
                          <a:pt x="14" y="11"/>
                          <a:pt x="14" y="11"/>
                        </a:cubicBezTo>
                        <a:cubicBezTo>
                          <a:pt x="14" y="11"/>
                          <a:pt x="14" y="11"/>
                          <a:pt x="14" y="11"/>
                        </a:cubicBezTo>
                        <a:cubicBezTo>
                          <a:pt x="13" y="11"/>
                          <a:pt x="13" y="11"/>
                          <a:pt x="13" y="11"/>
                        </a:cubicBezTo>
                        <a:cubicBezTo>
                          <a:pt x="13" y="11"/>
                          <a:pt x="13" y="11"/>
                          <a:pt x="13" y="11"/>
                        </a:cubicBezTo>
                        <a:cubicBezTo>
                          <a:pt x="12" y="11"/>
                          <a:pt x="12" y="11"/>
                          <a:pt x="12" y="11"/>
                        </a:cubicBezTo>
                        <a:cubicBezTo>
                          <a:pt x="12" y="11"/>
                          <a:pt x="12" y="11"/>
                          <a:pt x="12" y="11"/>
                        </a:cubicBezTo>
                        <a:cubicBezTo>
                          <a:pt x="12" y="11"/>
                          <a:pt x="12" y="11"/>
                          <a:pt x="12" y="11"/>
                        </a:cubicBezTo>
                        <a:cubicBezTo>
                          <a:pt x="11" y="10"/>
                          <a:pt x="11" y="10"/>
                          <a:pt x="11" y="10"/>
                        </a:cubicBezTo>
                        <a:cubicBezTo>
                          <a:pt x="11" y="10"/>
                          <a:pt x="11" y="10"/>
                          <a:pt x="11" y="10"/>
                        </a:cubicBezTo>
                        <a:cubicBezTo>
                          <a:pt x="10" y="10"/>
                          <a:pt x="10" y="10"/>
                          <a:pt x="10" y="10"/>
                        </a:cubicBezTo>
                        <a:cubicBezTo>
                          <a:pt x="10" y="10"/>
                          <a:pt x="10" y="10"/>
                          <a:pt x="10" y="10"/>
                        </a:cubicBezTo>
                        <a:cubicBezTo>
                          <a:pt x="9" y="10"/>
                          <a:pt x="9" y="10"/>
                          <a:pt x="9" y="10"/>
                        </a:cubicBezTo>
                        <a:cubicBezTo>
                          <a:pt x="9" y="9"/>
                          <a:pt x="9" y="9"/>
                          <a:pt x="9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6" y="8"/>
                          <a:pt x="6" y="8"/>
                          <a:pt x="6" y="8"/>
                        </a:cubicBezTo>
                        <a:cubicBezTo>
                          <a:pt x="6" y="8"/>
                          <a:pt x="6" y="8"/>
                          <a:pt x="6" y="8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4" y="7"/>
                          <a:pt x="4" y="7"/>
                          <a:pt x="4" y="7"/>
                        </a:cubicBezTo>
                        <a:cubicBezTo>
                          <a:pt x="4" y="7"/>
                          <a:pt x="4" y="7"/>
                          <a:pt x="4" y="7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7"/>
                          <a:pt x="2" y="10"/>
                          <a:pt x="7" y="13"/>
                        </a:cubicBezTo>
                        <a:cubicBezTo>
                          <a:pt x="7" y="13"/>
                          <a:pt x="7" y="13"/>
                          <a:pt x="7" y="13"/>
                        </a:cubicBezTo>
                        <a:cubicBezTo>
                          <a:pt x="8" y="13"/>
                          <a:pt x="8" y="13"/>
                          <a:pt x="8" y="13"/>
                        </a:cubicBezTo>
                        <a:cubicBezTo>
                          <a:pt x="8" y="14"/>
                          <a:pt x="8" y="14"/>
                          <a:pt x="8" y="14"/>
                        </a:cubicBezTo>
                        <a:cubicBezTo>
                          <a:pt x="8" y="14"/>
                          <a:pt x="8" y="14"/>
                          <a:pt x="8" y="14"/>
                        </a:cubicBezTo>
                        <a:cubicBezTo>
                          <a:pt x="9" y="14"/>
                          <a:pt x="9" y="14"/>
                          <a:pt x="9" y="14"/>
                        </a:cubicBezTo>
                        <a:cubicBezTo>
                          <a:pt x="9" y="14"/>
                          <a:pt x="9" y="14"/>
                          <a:pt x="9" y="14"/>
                        </a:cubicBezTo>
                        <a:cubicBezTo>
                          <a:pt x="10" y="14"/>
                          <a:pt x="10" y="14"/>
                          <a:pt x="10" y="14"/>
                        </a:cubicBezTo>
                        <a:cubicBezTo>
                          <a:pt x="10" y="14"/>
                          <a:pt x="10" y="15"/>
                          <a:pt x="11" y="15"/>
                        </a:cubicBezTo>
                        <a:cubicBezTo>
                          <a:pt x="11" y="15"/>
                          <a:pt x="11" y="15"/>
                          <a:pt x="11" y="15"/>
                        </a:cubicBezTo>
                        <a:cubicBezTo>
                          <a:pt x="12" y="15"/>
                          <a:pt x="12" y="15"/>
                          <a:pt x="12" y="15"/>
                        </a:cubicBezTo>
                        <a:cubicBezTo>
                          <a:pt x="12" y="15"/>
                          <a:pt x="12" y="15"/>
                          <a:pt x="12" y="15"/>
                        </a:cubicBezTo>
                        <a:cubicBezTo>
                          <a:pt x="13" y="15"/>
                          <a:pt x="13" y="15"/>
                          <a:pt x="13" y="15"/>
                        </a:cubicBezTo>
                        <a:cubicBezTo>
                          <a:pt x="13" y="15"/>
                          <a:pt x="13" y="15"/>
                          <a:pt x="13" y="15"/>
                        </a:cubicBezTo>
                        <a:cubicBezTo>
                          <a:pt x="14" y="16"/>
                          <a:pt x="14" y="16"/>
                          <a:pt x="14" y="16"/>
                        </a:cubicBezTo>
                        <a:cubicBezTo>
                          <a:pt x="14" y="16"/>
                          <a:pt x="14" y="16"/>
                          <a:pt x="14" y="16"/>
                        </a:cubicBezTo>
                        <a:cubicBezTo>
                          <a:pt x="15" y="16"/>
                          <a:pt x="15" y="16"/>
                          <a:pt x="15" y="16"/>
                        </a:cubicBezTo>
                        <a:cubicBezTo>
                          <a:pt x="15" y="16"/>
                          <a:pt x="15" y="16"/>
                          <a:pt x="15" y="16"/>
                        </a:cubicBezTo>
                        <a:cubicBezTo>
                          <a:pt x="16" y="16"/>
                          <a:pt x="16" y="16"/>
                          <a:pt x="16" y="16"/>
                        </a:cubicBezTo>
                        <a:cubicBezTo>
                          <a:pt x="16" y="16"/>
                          <a:pt x="16" y="16"/>
                          <a:pt x="16" y="16"/>
                        </a:cubicBezTo>
                        <a:cubicBezTo>
                          <a:pt x="17" y="16"/>
                          <a:pt x="17" y="16"/>
                          <a:pt x="17" y="16"/>
                        </a:cubicBezTo>
                        <a:cubicBezTo>
                          <a:pt x="18" y="16"/>
                          <a:pt x="18" y="16"/>
                          <a:pt x="18" y="16"/>
                        </a:cubicBezTo>
                        <a:cubicBezTo>
                          <a:pt x="18" y="16"/>
                          <a:pt x="18" y="16"/>
                          <a:pt x="18" y="16"/>
                        </a:cubicBezTo>
                        <a:cubicBezTo>
                          <a:pt x="19" y="16"/>
                          <a:pt x="19" y="16"/>
                          <a:pt x="19" y="16"/>
                        </a:cubicBezTo>
                        <a:cubicBezTo>
                          <a:pt x="19" y="16"/>
                          <a:pt x="19" y="16"/>
                          <a:pt x="19" y="16"/>
                        </a:cubicBezTo>
                        <a:cubicBezTo>
                          <a:pt x="20" y="16"/>
                          <a:pt x="20" y="16"/>
                          <a:pt x="20" y="16"/>
                        </a:cubicBezTo>
                        <a:cubicBezTo>
                          <a:pt x="20" y="16"/>
                          <a:pt x="20" y="16"/>
                          <a:pt x="20" y="16"/>
                        </a:cubicBezTo>
                        <a:cubicBezTo>
                          <a:pt x="21" y="16"/>
                          <a:pt x="21" y="16"/>
                          <a:pt x="21" y="16"/>
                        </a:cubicBezTo>
                        <a:cubicBezTo>
                          <a:pt x="21" y="16"/>
                          <a:pt x="21" y="16"/>
                          <a:pt x="21" y="16"/>
                        </a:cubicBezTo>
                        <a:cubicBezTo>
                          <a:pt x="22" y="16"/>
                          <a:pt x="22" y="16"/>
                          <a:pt x="22" y="16"/>
                        </a:cubicBezTo>
                        <a:cubicBezTo>
                          <a:pt x="23" y="16"/>
                          <a:pt x="23" y="16"/>
                          <a:pt x="23" y="16"/>
                        </a:cubicBezTo>
                        <a:cubicBezTo>
                          <a:pt x="23" y="16"/>
                          <a:pt x="23" y="16"/>
                          <a:pt x="23" y="16"/>
                        </a:cubicBezTo>
                        <a:cubicBezTo>
                          <a:pt x="24" y="16"/>
                          <a:pt x="24" y="16"/>
                          <a:pt x="24" y="16"/>
                        </a:cubicBezTo>
                        <a:cubicBezTo>
                          <a:pt x="24" y="16"/>
                          <a:pt x="24" y="16"/>
                          <a:pt x="24" y="16"/>
                        </a:cubicBezTo>
                        <a:cubicBezTo>
                          <a:pt x="25" y="16"/>
                          <a:pt x="25" y="16"/>
                          <a:pt x="25" y="16"/>
                        </a:cubicBezTo>
                        <a:cubicBezTo>
                          <a:pt x="25" y="16"/>
                          <a:pt x="25" y="16"/>
                          <a:pt x="25" y="16"/>
                        </a:cubicBezTo>
                        <a:cubicBezTo>
                          <a:pt x="26" y="16"/>
                          <a:pt x="26" y="16"/>
                          <a:pt x="26" y="16"/>
                        </a:cubicBezTo>
                        <a:cubicBezTo>
                          <a:pt x="26" y="16"/>
                          <a:pt x="26" y="16"/>
                          <a:pt x="26" y="16"/>
                        </a:cubicBezTo>
                        <a:cubicBezTo>
                          <a:pt x="27" y="16"/>
                          <a:pt x="27" y="16"/>
                          <a:pt x="28" y="16"/>
                        </a:cubicBezTo>
                        <a:cubicBezTo>
                          <a:pt x="28" y="16"/>
                          <a:pt x="28" y="16"/>
                          <a:pt x="28" y="16"/>
                        </a:cubicBezTo>
                        <a:cubicBezTo>
                          <a:pt x="29" y="16"/>
                          <a:pt x="29" y="16"/>
                          <a:pt x="29" y="16"/>
                        </a:cubicBezTo>
                        <a:cubicBezTo>
                          <a:pt x="29" y="15"/>
                          <a:pt x="29" y="15"/>
                          <a:pt x="29" y="15"/>
                        </a:cubicBezTo>
                        <a:cubicBezTo>
                          <a:pt x="29" y="15"/>
                          <a:pt x="29" y="15"/>
                          <a:pt x="29" y="15"/>
                        </a:cubicBezTo>
                        <a:cubicBezTo>
                          <a:pt x="30" y="15"/>
                          <a:pt x="30" y="15"/>
                          <a:pt x="30" y="15"/>
                        </a:cubicBezTo>
                        <a:cubicBezTo>
                          <a:pt x="30" y="15"/>
                          <a:pt x="30" y="15"/>
                          <a:pt x="30" y="15"/>
                        </a:cubicBezTo>
                        <a:cubicBezTo>
                          <a:pt x="31" y="15"/>
                          <a:pt x="31" y="15"/>
                          <a:pt x="31" y="15"/>
                        </a:cubicBezTo>
                        <a:cubicBezTo>
                          <a:pt x="31" y="15"/>
                          <a:pt x="31" y="15"/>
                          <a:pt x="31" y="15"/>
                        </a:cubicBezTo>
                        <a:cubicBezTo>
                          <a:pt x="32" y="15"/>
                          <a:pt x="32" y="15"/>
                          <a:pt x="32" y="15"/>
                        </a:cubicBezTo>
                        <a:cubicBezTo>
                          <a:pt x="33" y="14"/>
                          <a:pt x="33" y="14"/>
                          <a:pt x="33" y="14"/>
                        </a:cubicBezTo>
                        <a:cubicBezTo>
                          <a:pt x="33" y="14"/>
                          <a:pt x="33" y="14"/>
                          <a:pt x="33" y="14"/>
                        </a:cubicBezTo>
                        <a:cubicBezTo>
                          <a:pt x="34" y="14"/>
                          <a:pt x="34" y="14"/>
                          <a:pt x="34" y="14"/>
                        </a:cubicBezTo>
                        <a:cubicBezTo>
                          <a:pt x="34" y="14"/>
                          <a:pt x="34" y="14"/>
                          <a:pt x="34" y="14"/>
                        </a:cubicBezTo>
                        <a:cubicBezTo>
                          <a:pt x="35" y="13"/>
                          <a:pt x="35" y="13"/>
                          <a:pt x="35" y="13"/>
                        </a:cubicBezTo>
                        <a:cubicBezTo>
                          <a:pt x="35" y="13"/>
                          <a:pt x="35" y="13"/>
                          <a:pt x="35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lnTo>
                          <a:pt x="37" y="12"/>
                        </a:lnTo>
                        <a:close/>
                      </a:path>
                    </a:pathLst>
                  </a:custGeom>
                  <a:solidFill>
                    <a:srgbClr val="FCC41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0" name="Rectangle 5165">
                    <a:extLst>
                      <a:ext uri="{FF2B5EF4-FFF2-40B4-BE49-F238E27FC236}">
                        <a16:creationId xmlns:a16="http://schemas.microsoft.com/office/drawing/2014/main" id="{7B82CD7E-48C5-45ED-BA1A-C984A66FCE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6" y="3406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1" name="Rectangle 5166">
                    <a:extLst>
                      <a:ext uri="{FF2B5EF4-FFF2-40B4-BE49-F238E27FC236}">
                        <a16:creationId xmlns:a16="http://schemas.microsoft.com/office/drawing/2014/main" id="{C9ADCF0B-A764-458C-B0A2-85B74903FE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7" y="3404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2" name="Rectangle 5167">
                    <a:extLst>
                      <a:ext uri="{FF2B5EF4-FFF2-40B4-BE49-F238E27FC236}">
                        <a16:creationId xmlns:a16="http://schemas.microsoft.com/office/drawing/2014/main" id="{4917369D-5DDF-442C-9599-47C2DDDB7D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9" y="3403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3" name="Rectangle 5168">
                    <a:extLst>
                      <a:ext uri="{FF2B5EF4-FFF2-40B4-BE49-F238E27FC236}">
                        <a16:creationId xmlns:a16="http://schemas.microsoft.com/office/drawing/2014/main" id="{52360BFF-1F06-49CE-8A89-484453D5DF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1" y="3401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4" name="Rectangle 5169">
                    <a:extLst>
                      <a:ext uri="{FF2B5EF4-FFF2-40B4-BE49-F238E27FC236}">
                        <a16:creationId xmlns:a16="http://schemas.microsoft.com/office/drawing/2014/main" id="{3CCA6154-6D3D-4549-941D-A2EA01425E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6" y="3406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5" name="Rectangle 5170">
                    <a:extLst>
                      <a:ext uri="{FF2B5EF4-FFF2-40B4-BE49-F238E27FC236}">
                        <a16:creationId xmlns:a16="http://schemas.microsoft.com/office/drawing/2014/main" id="{6E2104D6-AD9A-4676-90F4-8F476FE7BA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4" y="3399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6" name="Freeform 5171">
                    <a:extLst>
                      <a:ext uri="{FF2B5EF4-FFF2-40B4-BE49-F238E27FC236}">
                        <a16:creationId xmlns:a16="http://schemas.microsoft.com/office/drawing/2014/main" id="{D26FACA3-5BF8-4AC6-AD45-33533849D1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2" y="3401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1 w 1"/>
                      <a:gd name="T3" fmla="*/ 0 w 1"/>
                      <a:gd name="T4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7" name="Freeform 5172">
                    <a:extLst>
                      <a:ext uri="{FF2B5EF4-FFF2-40B4-BE49-F238E27FC236}">
                        <a16:creationId xmlns:a16="http://schemas.microsoft.com/office/drawing/2014/main" id="{9092DE21-99FB-4515-AC25-8EA1B95268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5" y="3399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8" name="Freeform 5173">
                    <a:extLst>
                      <a:ext uri="{FF2B5EF4-FFF2-40B4-BE49-F238E27FC236}">
                        <a16:creationId xmlns:a16="http://schemas.microsoft.com/office/drawing/2014/main" id="{2867FB11-5991-4B97-AD42-E334DC7D67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4" y="3399"/>
                    <a:ext cx="2" cy="2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2 w 2"/>
                      <a:gd name="T3" fmla="*/ 2 h 2"/>
                      <a:gd name="T4" fmla="*/ 0 w 2"/>
                      <a:gd name="T5" fmla="*/ 0 h 2"/>
                      <a:gd name="T6" fmla="*/ 2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lnTo>
                          <a:pt x="2" y="2"/>
                        </a:lnTo>
                        <a:lnTo>
                          <a:pt x="0" y="0"/>
                        </a:ln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9" name="Freeform 5174">
                    <a:extLst>
                      <a:ext uri="{FF2B5EF4-FFF2-40B4-BE49-F238E27FC236}">
                        <a16:creationId xmlns:a16="http://schemas.microsoft.com/office/drawing/2014/main" id="{C5052BC4-6658-4FEF-BF3F-A4C59B6797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6" y="3406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2 w 2"/>
                      <a:gd name="T3" fmla="*/ 1 h 1"/>
                      <a:gd name="T4" fmla="*/ 0 w 2"/>
                      <a:gd name="T5" fmla="*/ 0 h 1"/>
                      <a:gd name="T6" fmla="*/ 2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lnTo>
                          <a:pt x="2" y="1"/>
                        </a:lnTo>
                        <a:lnTo>
                          <a:pt x="0" y="0"/>
                        </a:ln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0" name="Rectangle 5175">
                    <a:extLst>
                      <a:ext uri="{FF2B5EF4-FFF2-40B4-BE49-F238E27FC236}">
                        <a16:creationId xmlns:a16="http://schemas.microsoft.com/office/drawing/2014/main" id="{A912934C-9A8F-4263-8350-1F2087F956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7" y="3404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1" name="Freeform 5176">
                    <a:extLst>
                      <a:ext uri="{FF2B5EF4-FFF2-40B4-BE49-F238E27FC236}">
                        <a16:creationId xmlns:a16="http://schemas.microsoft.com/office/drawing/2014/main" id="{698166E1-3F03-4C74-B1A8-C5E93C542E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4" y="3407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2" name="Rectangle 5177">
                    <a:extLst>
                      <a:ext uri="{FF2B5EF4-FFF2-40B4-BE49-F238E27FC236}">
                        <a16:creationId xmlns:a16="http://schemas.microsoft.com/office/drawing/2014/main" id="{3FEB8E46-BDDC-4CA1-AE35-44CA5AFAF2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9" y="3403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3" name="Freeform 5178">
                    <a:extLst>
                      <a:ext uri="{FF2B5EF4-FFF2-40B4-BE49-F238E27FC236}">
                        <a16:creationId xmlns:a16="http://schemas.microsoft.com/office/drawing/2014/main" id="{AB3C6912-1C4F-45E1-AC40-391DA5970A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7" y="3404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4" name="Rectangle 5179">
                    <a:extLst>
                      <a:ext uri="{FF2B5EF4-FFF2-40B4-BE49-F238E27FC236}">
                        <a16:creationId xmlns:a16="http://schemas.microsoft.com/office/drawing/2014/main" id="{C709E881-5E96-4F9B-B533-F2DBBD610A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4" y="3407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5" name="Rectangle 5180">
                    <a:extLst>
                      <a:ext uri="{FF2B5EF4-FFF2-40B4-BE49-F238E27FC236}">
                        <a16:creationId xmlns:a16="http://schemas.microsoft.com/office/drawing/2014/main" id="{CDBFB87A-8E71-496C-8E55-820196F09B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8" y="3398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6" name="Rectangle 5181">
                    <a:extLst>
                      <a:ext uri="{FF2B5EF4-FFF2-40B4-BE49-F238E27FC236}">
                        <a16:creationId xmlns:a16="http://schemas.microsoft.com/office/drawing/2014/main" id="{F3F7D681-24FB-4286-A64E-0097C05B7B3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7" y="3399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7" name="Rectangle 5182">
                    <a:extLst>
                      <a:ext uri="{FF2B5EF4-FFF2-40B4-BE49-F238E27FC236}">
                        <a16:creationId xmlns:a16="http://schemas.microsoft.com/office/drawing/2014/main" id="{95D01614-0E53-4814-A6D4-0184F383DBB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5" y="3399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8" name="Rectangle 5183">
                    <a:extLst>
                      <a:ext uri="{FF2B5EF4-FFF2-40B4-BE49-F238E27FC236}">
                        <a16:creationId xmlns:a16="http://schemas.microsoft.com/office/drawing/2014/main" id="{D1013299-E296-47E5-8771-E0114F0E6A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0" y="3398"/>
                    <a:ext cx="1" cy="1"/>
                  </a:xfrm>
                  <a:prstGeom prst="rect">
                    <a:avLst/>
                  </a:pr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9" name="Rectangle 5184">
                    <a:extLst>
                      <a:ext uri="{FF2B5EF4-FFF2-40B4-BE49-F238E27FC236}">
                        <a16:creationId xmlns:a16="http://schemas.microsoft.com/office/drawing/2014/main" id="{5CC46151-E217-4D2E-B4FC-B824BCB1DD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8" y="3398"/>
                    <a:ext cx="1" cy="1"/>
                  </a:xfrm>
                  <a:prstGeom prst="rect">
                    <a:avLst/>
                  </a:pr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0" name="Freeform 5185">
                    <a:extLst>
                      <a:ext uri="{FF2B5EF4-FFF2-40B4-BE49-F238E27FC236}">
                        <a16:creationId xmlns:a16="http://schemas.microsoft.com/office/drawing/2014/main" id="{CBFC1062-F273-4925-8350-175916A694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0" y="3398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1" name="Rectangle 5186">
                    <a:extLst>
                      <a:ext uri="{FF2B5EF4-FFF2-40B4-BE49-F238E27FC236}">
                        <a16:creationId xmlns:a16="http://schemas.microsoft.com/office/drawing/2014/main" id="{A5C6C111-B8D3-4EF0-AF5E-73F4A792B5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0" y="3398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2" name="Rectangle 5187">
                    <a:extLst>
                      <a:ext uri="{FF2B5EF4-FFF2-40B4-BE49-F238E27FC236}">
                        <a16:creationId xmlns:a16="http://schemas.microsoft.com/office/drawing/2014/main" id="{54470691-4B4D-4C4C-8104-A4C699048B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1" y="3398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3" name="Rectangle 5188">
                    <a:extLst>
                      <a:ext uri="{FF2B5EF4-FFF2-40B4-BE49-F238E27FC236}">
                        <a16:creationId xmlns:a16="http://schemas.microsoft.com/office/drawing/2014/main" id="{AEE95E73-FAE1-4DB4-ABFE-51A2E794C6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3" y="3398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4" name="Rectangle 5189">
                    <a:extLst>
                      <a:ext uri="{FF2B5EF4-FFF2-40B4-BE49-F238E27FC236}">
                        <a16:creationId xmlns:a16="http://schemas.microsoft.com/office/drawing/2014/main" id="{E136C347-9663-4733-9B42-3220E4BD5F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3" y="3398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5" name="Rectangle 5190">
                    <a:extLst>
                      <a:ext uri="{FF2B5EF4-FFF2-40B4-BE49-F238E27FC236}">
                        <a16:creationId xmlns:a16="http://schemas.microsoft.com/office/drawing/2014/main" id="{044D4FBB-523B-42B4-B470-2C324BEC16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5" y="3396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6" name="Rectangle 5191">
                    <a:extLst>
                      <a:ext uri="{FF2B5EF4-FFF2-40B4-BE49-F238E27FC236}">
                        <a16:creationId xmlns:a16="http://schemas.microsoft.com/office/drawing/2014/main" id="{2BDE3169-CACE-4F94-AE43-BE38A03C70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5" y="3396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7" name="Rectangle 5192">
                    <a:extLst>
                      <a:ext uri="{FF2B5EF4-FFF2-40B4-BE49-F238E27FC236}">
                        <a16:creationId xmlns:a16="http://schemas.microsoft.com/office/drawing/2014/main" id="{F748E0DC-8395-4DDA-B0F8-FAD11096CA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8" y="3396"/>
                    <a:ext cx="2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8" name="Rectangle 5193">
                    <a:extLst>
                      <a:ext uri="{FF2B5EF4-FFF2-40B4-BE49-F238E27FC236}">
                        <a16:creationId xmlns:a16="http://schemas.microsoft.com/office/drawing/2014/main" id="{E3877B81-AB4C-447C-A8C2-72E61718AD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8" y="3396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9" name="Rectangle 5194">
                    <a:extLst>
                      <a:ext uri="{FF2B5EF4-FFF2-40B4-BE49-F238E27FC236}">
                        <a16:creationId xmlns:a16="http://schemas.microsoft.com/office/drawing/2014/main" id="{FD55C2FD-4E37-4618-9E76-DB60C26207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6" y="3396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0" name="Rectangle 5195">
                    <a:extLst>
                      <a:ext uri="{FF2B5EF4-FFF2-40B4-BE49-F238E27FC236}">
                        <a16:creationId xmlns:a16="http://schemas.microsoft.com/office/drawing/2014/main" id="{5033F678-2493-4070-BAC9-EA3F3DAF82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9" y="3396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1" name="Rectangle 5196">
                    <a:extLst>
                      <a:ext uri="{FF2B5EF4-FFF2-40B4-BE49-F238E27FC236}">
                        <a16:creationId xmlns:a16="http://schemas.microsoft.com/office/drawing/2014/main" id="{C165C881-715D-4968-BBB2-A2D31E37CC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1" y="3396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2" name="Rectangle 5197">
                    <a:extLst>
                      <a:ext uri="{FF2B5EF4-FFF2-40B4-BE49-F238E27FC236}">
                        <a16:creationId xmlns:a16="http://schemas.microsoft.com/office/drawing/2014/main" id="{A059058D-E9B1-496D-A0C9-1B96C8CA96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8" y="3396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3" name="Rectangle 5198">
                    <a:extLst>
                      <a:ext uri="{FF2B5EF4-FFF2-40B4-BE49-F238E27FC236}">
                        <a16:creationId xmlns:a16="http://schemas.microsoft.com/office/drawing/2014/main" id="{378852C9-96BC-4A2A-8829-CCFDC8E963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2" y="3396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4" name="Rectangle 5199">
                    <a:extLst>
                      <a:ext uri="{FF2B5EF4-FFF2-40B4-BE49-F238E27FC236}">
                        <a16:creationId xmlns:a16="http://schemas.microsoft.com/office/drawing/2014/main" id="{AF1B5AEE-1CE9-462D-80C2-0E2316554B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1" y="3396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5" name="Freeform 5200">
                    <a:extLst>
                      <a:ext uri="{FF2B5EF4-FFF2-40B4-BE49-F238E27FC236}">
                        <a16:creationId xmlns:a16="http://schemas.microsoft.com/office/drawing/2014/main" id="{A8C3F9D3-23AC-4BCA-9BE9-5DE49ED7C6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2" y="3396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6" name="Rectangle 5201">
                    <a:extLst>
                      <a:ext uri="{FF2B5EF4-FFF2-40B4-BE49-F238E27FC236}">
                        <a16:creationId xmlns:a16="http://schemas.microsoft.com/office/drawing/2014/main" id="{A9C579B2-22E5-48BF-B8F4-0DC67C1498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5" y="3398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7" name="Rectangle 5202">
                    <a:extLst>
                      <a:ext uri="{FF2B5EF4-FFF2-40B4-BE49-F238E27FC236}">
                        <a16:creationId xmlns:a16="http://schemas.microsoft.com/office/drawing/2014/main" id="{2D1EFD85-0F37-4CBD-A83C-C97E1A6251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4" y="3398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8" name="Rectangle 5203">
                    <a:extLst>
                      <a:ext uri="{FF2B5EF4-FFF2-40B4-BE49-F238E27FC236}">
                        <a16:creationId xmlns:a16="http://schemas.microsoft.com/office/drawing/2014/main" id="{60586C4A-8FF7-4327-9A16-464C78018C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4" y="3396"/>
                    <a:ext cx="2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9" name="Rectangle 5204">
                    <a:extLst>
                      <a:ext uri="{FF2B5EF4-FFF2-40B4-BE49-F238E27FC236}">
                        <a16:creationId xmlns:a16="http://schemas.microsoft.com/office/drawing/2014/main" id="{B65EC409-E4AA-4290-9FE0-6A90710104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9" y="3398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0" name="Rectangle 5205">
                    <a:extLst>
                      <a:ext uri="{FF2B5EF4-FFF2-40B4-BE49-F238E27FC236}">
                        <a16:creationId xmlns:a16="http://schemas.microsoft.com/office/drawing/2014/main" id="{1ACAB18A-5CCF-42B2-BEDE-59581BE921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7" y="3398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1" name="Rectangle 5206">
                    <a:extLst>
                      <a:ext uri="{FF2B5EF4-FFF2-40B4-BE49-F238E27FC236}">
                        <a16:creationId xmlns:a16="http://schemas.microsoft.com/office/drawing/2014/main" id="{F0939334-1D22-4AF8-918C-8377F69D0C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0" y="3398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2" name="Freeform 5207">
                    <a:extLst>
                      <a:ext uri="{FF2B5EF4-FFF2-40B4-BE49-F238E27FC236}">
                        <a16:creationId xmlns:a16="http://schemas.microsoft.com/office/drawing/2014/main" id="{33318F7C-C51C-4059-89A2-58993DEBD7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2" y="3398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3" name="Freeform 5208">
                    <a:extLst>
                      <a:ext uri="{FF2B5EF4-FFF2-40B4-BE49-F238E27FC236}">
                        <a16:creationId xmlns:a16="http://schemas.microsoft.com/office/drawing/2014/main" id="{11BCC9DD-030A-4603-875F-462BE653F0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7" y="3398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4" name="Freeform 5209">
                    <a:extLst>
                      <a:ext uri="{FF2B5EF4-FFF2-40B4-BE49-F238E27FC236}">
                        <a16:creationId xmlns:a16="http://schemas.microsoft.com/office/drawing/2014/main" id="{138FE9CA-11A8-4BE3-9896-9C95904292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5" y="3399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5" name="Rectangle 5210">
                    <a:extLst>
                      <a:ext uri="{FF2B5EF4-FFF2-40B4-BE49-F238E27FC236}">
                        <a16:creationId xmlns:a16="http://schemas.microsoft.com/office/drawing/2014/main" id="{5FE87F27-0604-499E-8255-38BF94D74B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2" y="3399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6" name="Freeform 5211">
                    <a:extLst>
                      <a:ext uri="{FF2B5EF4-FFF2-40B4-BE49-F238E27FC236}">
                        <a16:creationId xmlns:a16="http://schemas.microsoft.com/office/drawing/2014/main" id="{BD4B6113-3504-48CB-B29F-459FDE6CD9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2" y="3398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7" name="Rectangle 5212">
                    <a:extLst>
                      <a:ext uri="{FF2B5EF4-FFF2-40B4-BE49-F238E27FC236}">
                        <a16:creationId xmlns:a16="http://schemas.microsoft.com/office/drawing/2014/main" id="{FA6FE84A-8296-4509-B15F-51E51F5965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6" y="3401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8" name="Rectangle 5213">
                    <a:extLst>
                      <a:ext uri="{FF2B5EF4-FFF2-40B4-BE49-F238E27FC236}">
                        <a16:creationId xmlns:a16="http://schemas.microsoft.com/office/drawing/2014/main" id="{1B369976-F376-4E22-B34C-59DF9C7D7A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3" y="3399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9" name="Rectangle 5214">
                    <a:extLst>
                      <a:ext uri="{FF2B5EF4-FFF2-40B4-BE49-F238E27FC236}">
                        <a16:creationId xmlns:a16="http://schemas.microsoft.com/office/drawing/2014/main" id="{1403A8E6-CB67-472B-AD23-1F92C4AF57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8" y="3403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0" name="Rectangle 5215">
                    <a:extLst>
                      <a:ext uri="{FF2B5EF4-FFF2-40B4-BE49-F238E27FC236}">
                        <a16:creationId xmlns:a16="http://schemas.microsoft.com/office/drawing/2014/main" id="{D97B4804-219C-472D-B567-A966419FCF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6" y="3401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1" name="Freeform 5216">
                    <a:extLst>
                      <a:ext uri="{FF2B5EF4-FFF2-40B4-BE49-F238E27FC236}">
                        <a16:creationId xmlns:a16="http://schemas.microsoft.com/office/drawing/2014/main" id="{FDF644FF-E15E-437F-996B-FE81A2C4C0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8" y="3401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2" name="Rectangle 5217">
                    <a:extLst>
                      <a:ext uri="{FF2B5EF4-FFF2-40B4-BE49-F238E27FC236}">
                        <a16:creationId xmlns:a16="http://schemas.microsoft.com/office/drawing/2014/main" id="{25914F1F-1D67-4B31-81B9-45C608D7301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9" y="3403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3" name="Rectangle 5218">
                    <a:extLst>
                      <a:ext uri="{FF2B5EF4-FFF2-40B4-BE49-F238E27FC236}">
                        <a16:creationId xmlns:a16="http://schemas.microsoft.com/office/drawing/2014/main" id="{EB4826AD-D94A-4EB3-9D9E-74B44752ED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9" y="3404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4" name="Freeform 5219">
                    <a:extLst>
                      <a:ext uri="{FF2B5EF4-FFF2-40B4-BE49-F238E27FC236}">
                        <a16:creationId xmlns:a16="http://schemas.microsoft.com/office/drawing/2014/main" id="{10BA4310-3D6D-4F74-87F9-55E036B345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1" y="3404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5" name="Rectangle 5220">
                    <a:extLst>
                      <a:ext uri="{FF2B5EF4-FFF2-40B4-BE49-F238E27FC236}">
                        <a16:creationId xmlns:a16="http://schemas.microsoft.com/office/drawing/2014/main" id="{82BD50C8-75A6-4380-BDD2-6DE2568434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9" y="3404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6" name="Freeform 5221">
                    <a:extLst>
                      <a:ext uri="{FF2B5EF4-FFF2-40B4-BE49-F238E27FC236}">
                        <a16:creationId xmlns:a16="http://schemas.microsoft.com/office/drawing/2014/main" id="{E62150E1-5D9F-4AE4-B46A-57DB2BFF92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1" y="3404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7" name="Rectangle 5222">
                    <a:extLst>
                      <a:ext uri="{FF2B5EF4-FFF2-40B4-BE49-F238E27FC236}">
                        <a16:creationId xmlns:a16="http://schemas.microsoft.com/office/drawing/2014/main" id="{AF608200-FE82-4F45-A191-F903929514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3" y="3407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8" name="Rectangle 5223">
                    <a:extLst>
                      <a:ext uri="{FF2B5EF4-FFF2-40B4-BE49-F238E27FC236}">
                        <a16:creationId xmlns:a16="http://schemas.microsoft.com/office/drawing/2014/main" id="{0E8D2F70-FF74-4A10-BACE-78B3A6076B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1" y="3406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9" name="Freeform 5224">
                    <a:extLst>
                      <a:ext uri="{FF2B5EF4-FFF2-40B4-BE49-F238E27FC236}">
                        <a16:creationId xmlns:a16="http://schemas.microsoft.com/office/drawing/2014/main" id="{9BE05875-E2DD-437C-9CD6-55BF79A4F4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3" y="340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0" name="Rectangle 5225">
                    <a:extLst>
                      <a:ext uri="{FF2B5EF4-FFF2-40B4-BE49-F238E27FC236}">
                        <a16:creationId xmlns:a16="http://schemas.microsoft.com/office/drawing/2014/main" id="{9E14304F-ED9F-474F-85E5-40AD5510EEB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3" y="3407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1" name="Freeform 5226">
                    <a:extLst>
                      <a:ext uri="{FF2B5EF4-FFF2-40B4-BE49-F238E27FC236}">
                        <a16:creationId xmlns:a16="http://schemas.microsoft.com/office/drawing/2014/main" id="{6846652E-5F2C-4424-A451-72FD7AC1C9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3" y="3407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2" name="Rectangle 5227">
                    <a:extLst>
                      <a:ext uri="{FF2B5EF4-FFF2-40B4-BE49-F238E27FC236}">
                        <a16:creationId xmlns:a16="http://schemas.microsoft.com/office/drawing/2014/main" id="{31EF5C6E-E045-421A-B519-23CA6B6E09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3" y="3407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3" name="Rectangle 5228">
                    <a:extLst>
                      <a:ext uri="{FF2B5EF4-FFF2-40B4-BE49-F238E27FC236}">
                        <a16:creationId xmlns:a16="http://schemas.microsoft.com/office/drawing/2014/main" id="{1C6C492F-DF44-45EF-BDB5-A5BD85FBBB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3" y="3409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4" name="Freeform 5229">
                    <a:extLst>
                      <a:ext uri="{FF2B5EF4-FFF2-40B4-BE49-F238E27FC236}">
                        <a16:creationId xmlns:a16="http://schemas.microsoft.com/office/drawing/2014/main" id="{6D58A4FB-9772-4A35-8B08-CDA0474577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4" y="340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61" name="Group 5431">
                  <a:extLst>
                    <a:ext uri="{FF2B5EF4-FFF2-40B4-BE49-F238E27FC236}">
                      <a16:creationId xmlns:a16="http://schemas.microsoft.com/office/drawing/2014/main" id="{1905B681-F87E-48E7-9937-557C90FEB9F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622800" y="5360988"/>
                  <a:ext cx="103187" cy="95250"/>
                  <a:chOff x="-2912" y="3377"/>
                  <a:chExt cx="65" cy="60"/>
                </a:xfrm>
              </p:grpSpPr>
              <p:sp>
                <p:nvSpPr>
                  <p:cNvPr id="665" name="Rectangle 5231">
                    <a:extLst>
                      <a:ext uri="{FF2B5EF4-FFF2-40B4-BE49-F238E27FC236}">
                        <a16:creationId xmlns:a16="http://schemas.microsoft.com/office/drawing/2014/main" id="{11F94F69-CF8A-4800-9DA7-91E7B1BA6A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4" y="3410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6" name="Rectangle 5232">
                    <a:extLst>
                      <a:ext uri="{FF2B5EF4-FFF2-40B4-BE49-F238E27FC236}">
                        <a16:creationId xmlns:a16="http://schemas.microsoft.com/office/drawing/2014/main" id="{137718CA-5E78-4A2D-A08B-1B48C61F28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7" y="3426"/>
                    <a:ext cx="1" cy="1"/>
                  </a:xfrm>
                  <a:prstGeom prst="rect">
                    <a:avLst/>
                  </a:prstGeom>
                  <a:solidFill>
                    <a:srgbClr val="B59F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7" name="Rectangle 5233">
                    <a:extLst>
                      <a:ext uri="{FF2B5EF4-FFF2-40B4-BE49-F238E27FC236}">
                        <a16:creationId xmlns:a16="http://schemas.microsoft.com/office/drawing/2014/main" id="{579E33D8-21AD-4FF0-B96C-3FA0F8837D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1" y="3428"/>
                    <a:ext cx="1" cy="1"/>
                  </a:xfrm>
                  <a:prstGeom prst="rect">
                    <a:avLst/>
                  </a:pr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8" name="Freeform 5234">
                    <a:extLst>
                      <a:ext uri="{FF2B5EF4-FFF2-40B4-BE49-F238E27FC236}">
                        <a16:creationId xmlns:a16="http://schemas.microsoft.com/office/drawing/2014/main" id="{5E899F8D-BFDC-4F20-BEB7-CB9760E085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9" y="342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9" name="Rectangle 5235">
                    <a:extLst>
                      <a:ext uri="{FF2B5EF4-FFF2-40B4-BE49-F238E27FC236}">
                        <a16:creationId xmlns:a16="http://schemas.microsoft.com/office/drawing/2014/main" id="{AFA3165A-CEEA-45BA-B6E9-059F939C77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1" y="3428"/>
                    <a:ext cx="1" cy="1"/>
                  </a:xfrm>
                  <a:prstGeom prst="rect">
                    <a:avLst/>
                  </a:pr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0" name="Freeform 5236">
                    <a:extLst>
                      <a:ext uri="{FF2B5EF4-FFF2-40B4-BE49-F238E27FC236}">
                        <a16:creationId xmlns:a16="http://schemas.microsoft.com/office/drawing/2014/main" id="{82948C37-83AA-4FF1-A669-D92D7A913A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4" y="3428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1" name="Freeform 5237">
                    <a:extLst>
                      <a:ext uri="{FF2B5EF4-FFF2-40B4-BE49-F238E27FC236}">
                        <a16:creationId xmlns:a16="http://schemas.microsoft.com/office/drawing/2014/main" id="{BC6FBE54-9CB5-40E0-AA52-A8E9B6721C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7" y="3429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2" name="Freeform 5238">
                    <a:extLst>
                      <a:ext uri="{FF2B5EF4-FFF2-40B4-BE49-F238E27FC236}">
                        <a16:creationId xmlns:a16="http://schemas.microsoft.com/office/drawing/2014/main" id="{5E5E0951-9D88-47E8-92A6-265C165809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5" y="3428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lnTo>
                          <a:pt x="0" y="1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3" name="Freeform 5239">
                    <a:extLst>
                      <a:ext uri="{FF2B5EF4-FFF2-40B4-BE49-F238E27FC236}">
                        <a16:creationId xmlns:a16="http://schemas.microsoft.com/office/drawing/2014/main" id="{AB80733A-95BA-4E49-ACD0-A8A4830CB2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7" y="342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4" name="Rectangle 5240">
                    <a:extLst>
                      <a:ext uri="{FF2B5EF4-FFF2-40B4-BE49-F238E27FC236}">
                        <a16:creationId xmlns:a16="http://schemas.microsoft.com/office/drawing/2014/main" id="{B6B27460-9DD3-4306-9F33-6C82CED481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8" y="3429"/>
                    <a:ext cx="1" cy="1"/>
                  </a:xfrm>
                  <a:prstGeom prst="rect">
                    <a:avLst/>
                  </a:pr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5" name="Freeform 5241">
                    <a:extLst>
                      <a:ext uri="{FF2B5EF4-FFF2-40B4-BE49-F238E27FC236}">
                        <a16:creationId xmlns:a16="http://schemas.microsoft.com/office/drawing/2014/main" id="{7CE780D3-40DE-4547-B0B9-D279823E15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1" y="342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6" name="Rectangle 5242">
                    <a:extLst>
                      <a:ext uri="{FF2B5EF4-FFF2-40B4-BE49-F238E27FC236}">
                        <a16:creationId xmlns:a16="http://schemas.microsoft.com/office/drawing/2014/main" id="{30378CD9-521A-4EAB-B0C8-C9BF2814AC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3" y="3431"/>
                    <a:ext cx="1" cy="1"/>
                  </a:xfrm>
                  <a:prstGeom prst="rect">
                    <a:avLst/>
                  </a:prstGeom>
                  <a:solidFill>
                    <a:srgbClr val="B59F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7" name="Freeform 5243">
                    <a:extLst>
                      <a:ext uri="{FF2B5EF4-FFF2-40B4-BE49-F238E27FC236}">
                        <a16:creationId xmlns:a16="http://schemas.microsoft.com/office/drawing/2014/main" id="{A4DDB9D0-C496-4C29-9127-DFDDCC0C8A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5" y="343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09B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8" name="Rectangle 5244">
                    <a:extLst>
                      <a:ext uri="{FF2B5EF4-FFF2-40B4-BE49-F238E27FC236}">
                        <a16:creationId xmlns:a16="http://schemas.microsoft.com/office/drawing/2014/main" id="{9B51C08F-CEFB-4918-848C-4F017E6CE0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6" y="3431"/>
                    <a:ext cx="1" cy="1"/>
                  </a:xfrm>
                  <a:prstGeom prst="rect">
                    <a:avLst/>
                  </a:prstGeom>
                  <a:solidFill>
                    <a:srgbClr val="B09B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9" name="Freeform 5245">
                    <a:extLst>
                      <a:ext uri="{FF2B5EF4-FFF2-40B4-BE49-F238E27FC236}">
                        <a16:creationId xmlns:a16="http://schemas.microsoft.com/office/drawing/2014/main" id="{51F4ADE4-33A3-4191-B249-17338084A3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9" y="3431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C98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0" name="Freeform 5246">
                    <a:extLst>
                      <a:ext uri="{FF2B5EF4-FFF2-40B4-BE49-F238E27FC236}">
                        <a16:creationId xmlns:a16="http://schemas.microsoft.com/office/drawing/2014/main" id="{9CDCBD48-852A-4FEF-A49D-7C142AFBE3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9" y="343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C98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1" name="Freeform 5247">
                    <a:extLst>
                      <a:ext uri="{FF2B5EF4-FFF2-40B4-BE49-F238E27FC236}">
                        <a16:creationId xmlns:a16="http://schemas.microsoft.com/office/drawing/2014/main" id="{837AE740-5C07-4CC8-A804-CEE3026DDA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2" y="3431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894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2" name="Rectangle 5248">
                    <a:extLst>
                      <a:ext uri="{FF2B5EF4-FFF2-40B4-BE49-F238E27FC236}">
                        <a16:creationId xmlns:a16="http://schemas.microsoft.com/office/drawing/2014/main" id="{62C10D4E-EEC2-48B5-B109-60BB7D1B55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1" y="3431"/>
                    <a:ext cx="2" cy="1"/>
                  </a:xfrm>
                  <a:prstGeom prst="rect">
                    <a:avLst/>
                  </a:prstGeom>
                  <a:solidFill>
                    <a:srgbClr val="A894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3" name="Freeform 5249">
                    <a:extLst>
                      <a:ext uri="{FF2B5EF4-FFF2-40B4-BE49-F238E27FC236}">
                        <a16:creationId xmlns:a16="http://schemas.microsoft.com/office/drawing/2014/main" id="{5E16EBC8-21F8-4065-9524-1D4F1D2C99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4" y="3429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4912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4" name="Freeform 5250">
                    <a:extLst>
                      <a:ext uri="{FF2B5EF4-FFF2-40B4-BE49-F238E27FC236}">
                        <a16:creationId xmlns:a16="http://schemas.microsoft.com/office/drawing/2014/main" id="{C9C14108-8BA6-42A3-BCE6-1FE3D27A37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4" y="3431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4912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5" name="Rectangle 5251">
                    <a:extLst>
                      <a:ext uri="{FF2B5EF4-FFF2-40B4-BE49-F238E27FC236}">
                        <a16:creationId xmlns:a16="http://schemas.microsoft.com/office/drawing/2014/main" id="{A08C8097-1F34-4C8B-B56E-3E6D2AF290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7" y="3429"/>
                    <a:ext cx="1" cy="1"/>
                  </a:xfrm>
                  <a:prstGeom prst="rect">
                    <a:avLst/>
                  </a:prstGeom>
                  <a:solidFill>
                    <a:srgbClr val="A08D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6" name="Freeform 5252">
                    <a:extLst>
                      <a:ext uri="{FF2B5EF4-FFF2-40B4-BE49-F238E27FC236}">
                        <a16:creationId xmlns:a16="http://schemas.microsoft.com/office/drawing/2014/main" id="{449D8D7C-FDA0-4BA5-8D3B-850168CFF8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5" y="3429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8D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7" name="Rectangle 5253">
                    <a:extLst>
                      <a:ext uri="{FF2B5EF4-FFF2-40B4-BE49-F238E27FC236}">
                        <a16:creationId xmlns:a16="http://schemas.microsoft.com/office/drawing/2014/main" id="{FDE32CA2-DF10-4958-B80D-AACADD30CE1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0" y="3429"/>
                    <a:ext cx="1" cy="1"/>
                  </a:xfrm>
                  <a:prstGeom prst="rect">
                    <a:avLst/>
                  </a:prstGeom>
                  <a:solidFill>
                    <a:srgbClr val="9C8A2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8" name="Freeform 5254">
                    <a:extLst>
                      <a:ext uri="{FF2B5EF4-FFF2-40B4-BE49-F238E27FC236}">
                        <a16:creationId xmlns:a16="http://schemas.microsoft.com/office/drawing/2014/main" id="{CF74D504-F925-4EEE-8EA8-7DFED9E4AB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9" y="342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C8A2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9" name="Freeform 5255">
                    <a:extLst>
                      <a:ext uri="{FF2B5EF4-FFF2-40B4-BE49-F238E27FC236}">
                        <a16:creationId xmlns:a16="http://schemas.microsoft.com/office/drawing/2014/main" id="{8DB0D008-0DFC-48D6-8BF3-05E60232FB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2" y="342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886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0" name="Rectangle 5256">
                    <a:extLst>
                      <a:ext uri="{FF2B5EF4-FFF2-40B4-BE49-F238E27FC236}">
                        <a16:creationId xmlns:a16="http://schemas.microsoft.com/office/drawing/2014/main" id="{54682A48-1C77-42E4-9D83-1F5617D4AD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0" y="3429"/>
                    <a:ext cx="1" cy="1"/>
                  </a:xfrm>
                  <a:prstGeom prst="rect">
                    <a:avLst/>
                  </a:prstGeom>
                  <a:solidFill>
                    <a:srgbClr val="9886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1" name="Freeform 5257">
                    <a:extLst>
                      <a:ext uri="{FF2B5EF4-FFF2-40B4-BE49-F238E27FC236}">
                        <a16:creationId xmlns:a16="http://schemas.microsoft.com/office/drawing/2014/main" id="{EC5B5170-2466-468D-B707-141E52AFCD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3" y="3428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2" name="Freeform 5258">
                    <a:extLst>
                      <a:ext uri="{FF2B5EF4-FFF2-40B4-BE49-F238E27FC236}">
                        <a16:creationId xmlns:a16="http://schemas.microsoft.com/office/drawing/2014/main" id="{B89E8557-7DC8-4FD5-9981-62555CAB15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5" y="342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3" name="Freeform 5259">
                    <a:extLst>
                      <a:ext uri="{FF2B5EF4-FFF2-40B4-BE49-F238E27FC236}">
                        <a16:creationId xmlns:a16="http://schemas.microsoft.com/office/drawing/2014/main" id="{5652894B-6B5F-485A-A589-5342791E60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8" y="3426"/>
                    <a:ext cx="2" cy="2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2 w 2"/>
                      <a:gd name="T3" fmla="*/ 2 h 2"/>
                      <a:gd name="T4" fmla="*/ 0 w 2"/>
                      <a:gd name="T5" fmla="*/ 0 h 2"/>
                      <a:gd name="T6" fmla="*/ 2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lnTo>
                          <a:pt x="2" y="2"/>
                        </a:lnTo>
                        <a:lnTo>
                          <a:pt x="0" y="0"/>
                        </a:ln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4" name="Freeform 5260">
                    <a:extLst>
                      <a:ext uri="{FF2B5EF4-FFF2-40B4-BE49-F238E27FC236}">
                        <a16:creationId xmlns:a16="http://schemas.microsoft.com/office/drawing/2014/main" id="{EB06F726-741D-42B8-81FB-19ECD6F0A6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4" y="341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5" name="Freeform 5261">
                    <a:extLst>
                      <a:ext uri="{FF2B5EF4-FFF2-40B4-BE49-F238E27FC236}">
                        <a16:creationId xmlns:a16="http://schemas.microsoft.com/office/drawing/2014/main" id="{1567AF24-3258-46D6-9013-856CCFED7E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9" y="3426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6" name="Freeform 5262">
                    <a:extLst>
                      <a:ext uri="{FF2B5EF4-FFF2-40B4-BE49-F238E27FC236}">
                        <a16:creationId xmlns:a16="http://schemas.microsoft.com/office/drawing/2014/main" id="{F17893F8-A132-4F3F-8670-5B4A51E788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9" y="342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7" name="Freeform 5263">
                    <a:extLst>
                      <a:ext uri="{FF2B5EF4-FFF2-40B4-BE49-F238E27FC236}">
                        <a16:creationId xmlns:a16="http://schemas.microsoft.com/office/drawing/2014/main" id="{D528D7FA-1936-4DDB-AA7A-1F7D430AEF3D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912" y="3390"/>
                    <a:ext cx="65" cy="41"/>
                  </a:xfrm>
                  <a:custGeom>
                    <a:avLst/>
                    <a:gdLst>
                      <a:gd name="T0" fmla="*/ 1 w 42"/>
                      <a:gd name="T1" fmla="*/ 15 h 26"/>
                      <a:gd name="T2" fmla="*/ 1 w 42"/>
                      <a:gd name="T3" fmla="*/ 17 h 26"/>
                      <a:gd name="T4" fmla="*/ 2 w 42"/>
                      <a:gd name="T5" fmla="*/ 18 h 26"/>
                      <a:gd name="T6" fmla="*/ 3 w 42"/>
                      <a:gd name="T7" fmla="*/ 19 h 26"/>
                      <a:gd name="T8" fmla="*/ 4 w 42"/>
                      <a:gd name="T9" fmla="*/ 21 h 26"/>
                      <a:gd name="T10" fmla="*/ 7 w 42"/>
                      <a:gd name="T11" fmla="*/ 22 h 26"/>
                      <a:gd name="T12" fmla="*/ 9 w 42"/>
                      <a:gd name="T13" fmla="*/ 23 h 26"/>
                      <a:gd name="T14" fmla="*/ 12 w 42"/>
                      <a:gd name="T15" fmla="*/ 24 h 26"/>
                      <a:gd name="T16" fmla="*/ 14 w 42"/>
                      <a:gd name="T17" fmla="*/ 25 h 26"/>
                      <a:gd name="T18" fmla="*/ 16 w 42"/>
                      <a:gd name="T19" fmla="*/ 25 h 26"/>
                      <a:gd name="T20" fmla="*/ 19 w 42"/>
                      <a:gd name="T21" fmla="*/ 26 h 26"/>
                      <a:gd name="T22" fmla="*/ 21 w 42"/>
                      <a:gd name="T23" fmla="*/ 26 h 26"/>
                      <a:gd name="T24" fmla="*/ 24 w 42"/>
                      <a:gd name="T25" fmla="*/ 26 h 26"/>
                      <a:gd name="T26" fmla="*/ 26 w 42"/>
                      <a:gd name="T27" fmla="*/ 25 h 26"/>
                      <a:gd name="T28" fmla="*/ 29 w 42"/>
                      <a:gd name="T29" fmla="*/ 25 h 26"/>
                      <a:gd name="T30" fmla="*/ 32 w 42"/>
                      <a:gd name="T31" fmla="*/ 24 h 26"/>
                      <a:gd name="T32" fmla="*/ 34 w 42"/>
                      <a:gd name="T33" fmla="*/ 23 h 26"/>
                      <a:gd name="T34" fmla="*/ 37 w 42"/>
                      <a:gd name="T35" fmla="*/ 22 h 26"/>
                      <a:gd name="T36" fmla="*/ 38 w 42"/>
                      <a:gd name="T37" fmla="*/ 21 h 26"/>
                      <a:gd name="T38" fmla="*/ 39 w 42"/>
                      <a:gd name="T39" fmla="*/ 20 h 26"/>
                      <a:gd name="T40" fmla="*/ 40 w 42"/>
                      <a:gd name="T41" fmla="*/ 19 h 26"/>
                      <a:gd name="T42" fmla="*/ 41 w 42"/>
                      <a:gd name="T43" fmla="*/ 18 h 26"/>
                      <a:gd name="T44" fmla="*/ 41 w 42"/>
                      <a:gd name="T45" fmla="*/ 18 h 26"/>
                      <a:gd name="T46" fmla="*/ 42 w 42"/>
                      <a:gd name="T47" fmla="*/ 16 h 26"/>
                      <a:gd name="T48" fmla="*/ 42 w 42"/>
                      <a:gd name="T49" fmla="*/ 15 h 26"/>
                      <a:gd name="T50" fmla="*/ 42 w 42"/>
                      <a:gd name="T51" fmla="*/ 15 h 26"/>
                      <a:gd name="T52" fmla="*/ 6 w 42"/>
                      <a:gd name="T53" fmla="*/ 5 h 26"/>
                      <a:gd name="T54" fmla="*/ 8 w 42"/>
                      <a:gd name="T55" fmla="*/ 9 h 26"/>
                      <a:gd name="T56" fmla="*/ 9 w 42"/>
                      <a:gd name="T57" fmla="*/ 8 h 26"/>
                      <a:gd name="T58" fmla="*/ 11 w 42"/>
                      <a:gd name="T59" fmla="*/ 7 h 26"/>
                      <a:gd name="T60" fmla="*/ 13 w 42"/>
                      <a:gd name="T61" fmla="*/ 6 h 26"/>
                      <a:gd name="T62" fmla="*/ 14 w 42"/>
                      <a:gd name="T63" fmla="*/ 5 h 26"/>
                      <a:gd name="T64" fmla="*/ 16 w 42"/>
                      <a:gd name="T65" fmla="*/ 5 h 26"/>
                      <a:gd name="T66" fmla="*/ 18 w 42"/>
                      <a:gd name="T67" fmla="*/ 4 h 26"/>
                      <a:gd name="T68" fmla="*/ 20 w 42"/>
                      <a:gd name="T69" fmla="*/ 4 h 26"/>
                      <a:gd name="T70" fmla="*/ 22 w 42"/>
                      <a:gd name="T71" fmla="*/ 4 h 26"/>
                      <a:gd name="T72" fmla="*/ 23 w 42"/>
                      <a:gd name="T73" fmla="*/ 4 h 26"/>
                      <a:gd name="T74" fmla="*/ 25 w 42"/>
                      <a:gd name="T75" fmla="*/ 5 h 26"/>
                      <a:gd name="T76" fmla="*/ 27 w 42"/>
                      <a:gd name="T77" fmla="*/ 5 h 26"/>
                      <a:gd name="T78" fmla="*/ 28 w 42"/>
                      <a:gd name="T79" fmla="*/ 5 h 26"/>
                      <a:gd name="T80" fmla="*/ 30 w 42"/>
                      <a:gd name="T81" fmla="*/ 6 h 26"/>
                      <a:gd name="T82" fmla="*/ 31 w 42"/>
                      <a:gd name="T83" fmla="*/ 6 h 26"/>
                      <a:gd name="T84" fmla="*/ 33 w 42"/>
                      <a:gd name="T85" fmla="*/ 7 h 26"/>
                      <a:gd name="T86" fmla="*/ 35 w 42"/>
                      <a:gd name="T87" fmla="*/ 9 h 26"/>
                      <a:gd name="T88" fmla="*/ 36 w 42"/>
                      <a:gd name="T89" fmla="*/ 9 h 26"/>
                      <a:gd name="T90" fmla="*/ 36 w 42"/>
                      <a:gd name="T91" fmla="*/ 10 h 26"/>
                      <a:gd name="T92" fmla="*/ 37 w 42"/>
                      <a:gd name="T93" fmla="*/ 12 h 26"/>
                      <a:gd name="T94" fmla="*/ 37 w 42"/>
                      <a:gd name="T95" fmla="*/ 13 h 26"/>
                      <a:gd name="T96" fmla="*/ 5 w 42"/>
                      <a:gd name="T97" fmla="*/ 14 h 26"/>
                      <a:gd name="T98" fmla="*/ 6 w 42"/>
                      <a:gd name="T99" fmla="*/ 11 h 26"/>
                      <a:gd name="T100" fmla="*/ 6 w 42"/>
                      <a:gd name="T101" fmla="*/ 11 h 26"/>
                      <a:gd name="T102" fmla="*/ 7 w 42"/>
                      <a:gd name="T103" fmla="*/ 10 h 26"/>
                      <a:gd name="T104" fmla="*/ 7 w 42"/>
                      <a:gd name="T105" fmla="*/ 9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42" h="26">
                        <a:moveTo>
                          <a:pt x="0" y="14"/>
                        </a:moveTo>
                        <a:cubicBezTo>
                          <a:pt x="0" y="14"/>
                          <a:pt x="0" y="14"/>
                          <a:pt x="0" y="14"/>
                        </a:cubicBezTo>
                        <a:cubicBezTo>
                          <a:pt x="0" y="15"/>
                          <a:pt x="0" y="15"/>
                          <a:pt x="0" y="15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2" y="19"/>
                          <a:pt x="2" y="19"/>
                          <a:pt x="2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4" y="20"/>
                          <a:pt x="4" y="20"/>
                          <a:pt x="4" y="20"/>
                        </a:cubicBezTo>
                        <a:cubicBezTo>
                          <a:pt x="4" y="20"/>
                          <a:pt x="4" y="20"/>
                          <a:pt x="4" y="20"/>
                        </a:cubicBezTo>
                        <a:cubicBezTo>
                          <a:pt x="4" y="21"/>
                          <a:pt x="4" y="21"/>
                          <a:pt x="4" y="21"/>
                        </a:cubicBezTo>
                        <a:cubicBezTo>
                          <a:pt x="4" y="21"/>
                          <a:pt x="4" y="21"/>
                          <a:pt x="4" y="21"/>
                        </a:cubicBezTo>
                        <a:cubicBezTo>
                          <a:pt x="5" y="21"/>
                          <a:pt x="5" y="21"/>
                          <a:pt x="5" y="21"/>
                        </a:cubicBezTo>
                        <a:cubicBezTo>
                          <a:pt x="5" y="21"/>
                          <a:pt x="5" y="21"/>
                          <a:pt x="5" y="21"/>
                        </a:cubicBezTo>
                        <a:cubicBezTo>
                          <a:pt x="6" y="22"/>
                          <a:pt x="6" y="22"/>
                          <a:pt x="6" y="22"/>
                        </a:cubicBezTo>
                        <a:cubicBezTo>
                          <a:pt x="6" y="22"/>
                          <a:pt x="6" y="22"/>
                          <a:pt x="6" y="22"/>
                        </a:cubicBezTo>
                        <a:cubicBezTo>
                          <a:pt x="7" y="22"/>
                          <a:pt x="7" y="22"/>
                          <a:pt x="7" y="22"/>
                        </a:cubicBezTo>
                        <a:cubicBezTo>
                          <a:pt x="7" y="23"/>
                          <a:pt x="7" y="23"/>
                          <a:pt x="7" y="23"/>
                        </a:cubicBezTo>
                        <a:cubicBezTo>
                          <a:pt x="8" y="23"/>
                          <a:pt x="8" y="23"/>
                          <a:pt x="8" y="23"/>
                        </a:cubicBezTo>
                        <a:cubicBezTo>
                          <a:pt x="8" y="23"/>
                          <a:pt x="8" y="23"/>
                          <a:pt x="8" y="23"/>
                        </a:cubicBezTo>
                        <a:cubicBezTo>
                          <a:pt x="8" y="23"/>
                          <a:pt x="8" y="23"/>
                          <a:pt x="8" y="23"/>
                        </a:cubicBezTo>
                        <a:cubicBezTo>
                          <a:pt x="9" y="23"/>
                          <a:pt x="9" y="23"/>
                          <a:pt x="9" y="23"/>
                        </a:cubicBezTo>
                        <a:cubicBezTo>
                          <a:pt x="9" y="23"/>
                          <a:pt x="9" y="23"/>
                          <a:pt x="9" y="23"/>
                        </a:cubicBezTo>
                        <a:cubicBezTo>
                          <a:pt x="10" y="24"/>
                          <a:pt x="10" y="24"/>
                          <a:pt x="10" y="24"/>
                        </a:cubicBezTo>
                        <a:cubicBezTo>
                          <a:pt x="10" y="24"/>
                          <a:pt x="10" y="24"/>
                          <a:pt x="11" y="24"/>
                        </a:cubicBezTo>
                        <a:cubicBezTo>
                          <a:pt x="11" y="24"/>
                          <a:pt x="11" y="24"/>
                          <a:pt x="11" y="24"/>
                        </a:cubicBezTo>
                        <a:cubicBezTo>
                          <a:pt x="12" y="24"/>
                          <a:pt x="12" y="24"/>
                          <a:pt x="12" y="24"/>
                        </a:cubicBezTo>
                        <a:cubicBezTo>
                          <a:pt x="12" y="25"/>
                          <a:pt x="12" y="25"/>
                          <a:pt x="12" y="25"/>
                        </a:cubicBezTo>
                        <a:cubicBezTo>
                          <a:pt x="13" y="25"/>
                          <a:pt x="13" y="25"/>
                          <a:pt x="13" y="25"/>
                        </a:cubicBezTo>
                        <a:cubicBezTo>
                          <a:pt x="13" y="25"/>
                          <a:pt x="13" y="25"/>
                          <a:pt x="13" y="25"/>
                        </a:cubicBezTo>
                        <a:cubicBezTo>
                          <a:pt x="14" y="25"/>
                          <a:pt x="14" y="25"/>
                          <a:pt x="14" y="25"/>
                        </a:cubicBezTo>
                        <a:cubicBezTo>
                          <a:pt x="14" y="25"/>
                          <a:pt x="14" y="25"/>
                          <a:pt x="14" y="25"/>
                        </a:cubicBezTo>
                        <a:cubicBezTo>
                          <a:pt x="14" y="25"/>
                          <a:pt x="14" y="25"/>
                          <a:pt x="14" y="25"/>
                        </a:cubicBezTo>
                        <a:cubicBezTo>
                          <a:pt x="15" y="25"/>
                          <a:pt x="15" y="25"/>
                          <a:pt x="15" y="25"/>
                        </a:cubicBezTo>
                        <a:cubicBezTo>
                          <a:pt x="15" y="25"/>
                          <a:pt x="15" y="25"/>
                          <a:pt x="15" y="25"/>
                        </a:cubicBezTo>
                        <a:cubicBezTo>
                          <a:pt x="16" y="25"/>
                          <a:pt x="16" y="25"/>
                          <a:pt x="16" y="25"/>
                        </a:cubicBezTo>
                        <a:cubicBezTo>
                          <a:pt x="16" y="25"/>
                          <a:pt x="16" y="25"/>
                          <a:pt x="16" y="25"/>
                        </a:cubicBezTo>
                        <a:cubicBezTo>
                          <a:pt x="17" y="25"/>
                          <a:pt x="17" y="25"/>
                          <a:pt x="17" y="25"/>
                        </a:cubicBezTo>
                        <a:cubicBezTo>
                          <a:pt x="18" y="25"/>
                          <a:pt x="18" y="25"/>
                          <a:pt x="18" y="25"/>
                        </a:cubicBezTo>
                        <a:cubicBezTo>
                          <a:pt x="18" y="26"/>
                          <a:pt x="18" y="26"/>
                          <a:pt x="18" y="26"/>
                        </a:cubicBezTo>
                        <a:cubicBezTo>
                          <a:pt x="18" y="26"/>
                          <a:pt x="18" y="26"/>
                          <a:pt x="18" y="26"/>
                        </a:cubicBezTo>
                        <a:cubicBezTo>
                          <a:pt x="19" y="26"/>
                          <a:pt x="19" y="26"/>
                          <a:pt x="19" y="26"/>
                        </a:cubicBezTo>
                        <a:cubicBezTo>
                          <a:pt x="19" y="26"/>
                          <a:pt x="19" y="26"/>
                          <a:pt x="19" y="26"/>
                        </a:cubicBezTo>
                        <a:cubicBezTo>
                          <a:pt x="20" y="26"/>
                          <a:pt x="20" y="26"/>
                          <a:pt x="20" y="26"/>
                        </a:cubicBezTo>
                        <a:cubicBezTo>
                          <a:pt x="20" y="26"/>
                          <a:pt x="20" y="26"/>
                          <a:pt x="20" y="26"/>
                        </a:cubicBezTo>
                        <a:cubicBezTo>
                          <a:pt x="21" y="26"/>
                          <a:pt x="21" y="26"/>
                          <a:pt x="21" y="26"/>
                        </a:cubicBezTo>
                        <a:cubicBezTo>
                          <a:pt x="21" y="26"/>
                          <a:pt x="21" y="26"/>
                          <a:pt x="21" y="26"/>
                        </a:cubicBezTo>
                        <a:cubicBezTo>
                          <a:pt x="21" y="26"/>
                          <a:pt x="21" y="26"/>
                          <a:pt x="21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3" y="26"/>
                          <a:pt x="23" y="26"/>
                          <a:pt x="23" y="26"/>
                        </a:cubicBezTo>
                        <a:cubicBezTo>
                          <a:pt x="23" y="26"/>
                          <a:pt x="23" y="26"/>
                          <a:pt x="23" y="26"/>
                        </a:cubicBezTo>
                        <a:cubicBezTo>
                          <a:pt x="24" y="26"/>
                          <a:pt x="24" y="26"/>
                          <a:pt x="24" y="26"/>
                        </a:cubicBezTo>
                        <a:cubicBezTo>
                          <a:pt x="24" y="26"/>
                          <a:pt x="24" y="26"/>
                          <a:pt x="24" y="26"/>
                        </a:cubicBezTo>
                        <a:cubicBezTo>
                          <a:pt x="25" y="26"/>
                          <a:pt x="25" y="26"/>
                          <a:pt x="25" y="26"/>
                        </a:cubicBezTo>
                        <a:cubicBezTo>
                          <a:pt x="25" y="26"/>
                          <a:pt x="25" y="26"/>
                          <a:pt x="25" y="26"/>
                        </a:cubicBezTo>
                        <a:cubicBezTo>
                          <a:pt x="26" y="25"/>
                          <a:pt x="26" y="25"/>
                          <a:pt x="26" y="25"/>
                        </a:cubicBezTo>
                        <a:cubicBezTo>
                          <a:pt x="26" y="25"/>
                          <a:pt x="26" y="25"/>
                          <a:pt x="26" y="25"/>
                        </a:cubicBezTo>
                        <a:cubicBezTo>
                          <a:pt x="27" y="25"/>
                          <a:pt x="27" y="25"/>
                          <a:pt x="28" y="25"/>
                        </a:cubicBezTo>
                        <a:cubicBezTo>
                          <a:pt x="28" y="25"/>
                          <a:pt x="28" y="25"/>
                          <a:pt x="28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30" y="25"/>
                          <a:pt x="30" y="25"/>
                          <a:pt x="30" y="25"/>
                        </a:cubicBezTo>
                        <a:cubicBezTo>
                          <a:pt x="30" y="25"/>
                          <a:pt x="30" y="25"/>
                          <a:pt x="30" y="25"/>
                        </a:cubicBezTo>
                        <a:cubicBezTo>
                          <a:pt x="31" y="24"/>
                          <a:pt x="31" y="24"/>
                          <a:pt x="31" y="24"/>
                        </a:cubicBezTo>
                        <a:cubicBezTo>
                          <a:pt x="31" y="24"/>
                          <a:pt x="31" y="24"/>
                          <a:pt x="31" y="24"/>
                        </a:cubicBezTo>
                        <a:cubicBezTo>
                          <a:pt x="32" y="24"/>
                          <a:pt x="32" y="24"/>
                          <a:pt x="32" y="24"/>
                        </a:cubicBezTo>
                        <a:cubicBezTo>
                          <a:pt x="33" y="24"/>
                          <a:pt x="33" y="24"/>
                          <a:pt x="33" y="24"/>
                        </a:cubicBezTo>
                        <a:cubicBezTo>
                          <a:pt x="33" y="24"/>
                          <a:pt x="33" y="24"/>
                          <a:pt x="33" y="24"/>
                        </a:cubicBezTo>
                        <a:cubicBezTo>
                          <a:pt x="33" y="24"/>
                          <a:pt x="33" y="24"/>
                          <a:pt x="33" y="24"/>
                        </a:cubicBezTo>
                        <a:cubicBezTo>
                          <a:pt x="34" y="23"/>
                          <a:pt x="34" y="23"/>
                          <a:pt x="34" y="23"/>
                        </a:cubicBezTo>
                        <a:cubicBezTo>
                          <a:pt x="34" y="23"/>
                          <a:pt x="34" y="23"/>
                          <a:pt x="34" y="23"/>
                        </a:cubicBezTo>
                        <a:cubicBezTo>
                          <a:pt x="35" y="23"/>
                          <a:pt x="35" y="23"/>
                          <a:pt x="35" y="23"/>
                        </a:cubicBezTo>
                        <a:cubicBezTo>
                          <a:pt x="35" y="23"/>
                          <a:pt x="35" y="23"/>
                          <a:pt x="35" y="23"/>
                        </a:cubicBezTo>
                        <a:cubicBezTo>
                          <a:pt x="35" y="23"/>
                          <a:pt x="35" y="23"/>
                          <a:pt x="35" y="23"/>
                        </a:cubicBezTo>
                        <a:cubicBezTo>
                          <a:pt x="36" y="22"/>
                          <a:pt x="36" y="22"/>
                          <a:pt x="36" y="22"/>
                        </a:cubicBezTo>
                        <a:cubicBezTo>
                          <a:pt x="37" y="22"/>
                          <a:pt x="37" y="22"/>
                          <a:pt x="37" y="22"/>
                        </a:cubicBezTo>
                        <a:cubicBezTo>
                          <a:pt x="37" y="22"/>
                          <a:pt x="37" y="22"/>
                          <a:pt x="37" y="22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2" y="17"/>
                          <a:pt x="42" y="17"/>
                          <a:pt x="42" y="17"/>
                        </a:cubicBezTo>
                        <a:cubicBezTo>
                          <a:pt x="42" y="17"/>
                          <a:pt x="42" y="17"/>
                          <a:pt x="42" y="17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1"/>
                          <a:pt x="40" y="7"/>
                          <a:pt x="36" y="5"/>
                        </a:cubicBezTo>
                        <a:cubicBezTo>
                          <a:pt x="28" y="0"/>
                          <a:pt x="15" y="0"/>
                          <a:pt x="6" y="5"/>
                        </a:cubicBezTo>
                        <a:cubicBezTo>
                          <a:pt x="2" y="7"/>
                          <a:pt x="0" y="10"/>
                          <a:pt x="0" y="14"/>
                        </a:cubicBezTo>
                        <a:cubicBezTo>
                          <a:pt x="0" y="14"/>
                          <a:pt x="0" y="14"/>
                          <a:pt x="0" y="14"/>
                        </a:cubicBezTo>
                        <a:close/>
                        <a:moveTo>
                          <a:pt x="8" y="9"/>
                        </a:move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1" y="7"/>
                          <a:pt x="11" y="7"/>
                          <a:pt x="11" y="7"/>
                        </a:cubicBezTo>
                        <a:cubicBezTo>
                          <a:pt x="11" y="6"/>
                          <a:pt x="11" y="6"/>
                          <a:pt x="11" y="6"/>
                        </a:cubicBezTo>
                        <a:cubicBezTo>
                          <a:pt x="12" y="6"/>
                          <a:pt x="12" y="6"/>
                          <a:pt x="12" y="6"/>
                        </a:cubicBezTo>
                        <a:cubicBezTo>
                          <a:pt x="12" y="6"/>
                          <a:pt x="12" y="6"/>
                          <a:pt x="12" y="6"/>
                        </a:cubicBezTo>
                        <a:cubicBezTo>
                          <a:pt x="13" y="6"/>
                          <a:pt x="13" y="6"/>
                          <a:pt x="13" y="6"/>
                        </a:cubicBezTo>
                        <a:cubicBezTo>
                          <a:pt x="13" y="6"/>
                          <a:pt x="13" y="6"/>
                          <a:pt x="13" y="6"/>
                        </a:cubicBezTo>
                        <a:cubicBezTo>
                          <a:pt x="13" y="6"/>
                          <a:pt x="13" y="6"/>
                          <a:pt x="13" y="6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4" y="5"/>
                          <a:pt x="14" y="5"/>
                          <a:pt x="14" y="5"/>
                        </a:cubicBezTo>
                        <a:cubicBezTo>
                          <a:pt x="14" y="5"/>
                          <a:pt x="14" y="5"/>
                          <a:pt x="14" y="5"/>
                        </a:cubicBezTo>
                        <a:cubicBezTo>
                          <a:pt x="14" y="5"/>
                          <a:pt x="14" y="5"/>
                          <a:pt x="14" y="5"/>
                        </a:cubicBezTo>
                        <a:cubicBezTo>
                          <a:pt x="15" y="5"/>
                          <a:pt x="15" y="5"/>
                          <a:pt x="15" y="5"/>
                        </a:cubicBezTo>
                        <a:cubicBezTo>
                          <a:pt x="15" y="5"/>
                          <a:pt x="15" y="5"/>
                          <a:pt x="15" y="5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17" y="5"/>
                          <a:pt x="17" y="5"/>
                          <a:pt x="17" y="5"/>
                        </a:cubicBezTo>
                        <a:cubicBezTo>
                          <a:pt x="17" y="5"/>
                          <a:pt x="17" y="5"/>
                          <a:pt x="17" y="5"/>
                        </a:cubicBezTo>
                        <a:cubicBezTo>
                          <a:pt x="18" y="5"/>
                          <a:pt x="18" y="5"/>
                          <a:pt x="18" y="5"/>
                        </a:cubicBezTo>
                        <a:cubicBezTo>
                          <a:pt x="18" y="5"/>
                          <a:pt x="18" y="5"/>
                          <a:pt x="18" y="5"/>
                        </a:cubicBezTo>
                        <a:cubicBezTo>
                          <a:pt x="18" y="4"/>
                          <a:pt x="18" y="4"/>
                          <a:pt x="18" y="4"/>
                        </a:cubicBezTo>
                        <a:cubicBezTo>
                          <a:pt x="19" y="4"/>
                          <a:pt x="19" y="4"/>
                          <a:pt x="19" y="4"/>
                        </a:cubicBezTo>
                        <a:cubicBezTo>
                          <a:pt x="19" y="4"/>
                          <a:pt x="19" y="4"/>
                          <a:pt x="19" y="4"/>
                        </a:cubicBezTo>
                        <a:cubicBezTo>
                          <a:pt x="19" y="4"/>
                          <a:pt x="19" y="4"/>
                          <a:pt x="19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4" y="4"/>
                          <a:pt x="24" y="4"/>
                          <a:pt x="24" y="4"/>
                        </a:cubicBezTo>
                        <a:cubicBezTo>
                          <a:pt x="24" y="4"/>
                          <a:pt x="24" y="4"/>
                          <a:pt x="24" y="4"/>
                        </a:cubicBezTo>
                        <a:cubicBezTo>
                          <a:pt x="24" y="4"/>
                          <a:pt x="24" y="4"/>
                          <a:pt x="24" y="4"/>
                        </a:cubicBezTo>
                        <a:cubicBezTo>
                          <a:pt x="24" y="4"/>
                          <a:pt x="24" y="4"/>
                          <a:pt x="24" y="4"/>
                        </a:cubicBezTo>
                        <a:cubicBezTo>
                          <a:pt x="25" y="5"/>
                          <a:pt x="25" y="5"/>
                          <a:pt x="25" y="5"/>
                        </a:cubicBezTo>
                        <a:cubicBezTo>
                          <a:pt x="25" y="5"/>
                          <a:pt x="25" y="5"/>
                          <a:pt x="25" y="5"/>
                        </a:cubicBezTo>
                        <a:cubicBezTo>
                          <a:pt x="25" y="5"/>
                          <a:pt x="25" y="5"/>
                          <a:pt x="25" y="5"/>
                        </a:cubicBezTo>
                        <a:cubicBezTo>
                          <a:pt x="26" y="5"/>
                          <a:pt x="26" y="5"/>
                          <a:pt x="26" y="5"/>
                        </a:cubicBezTo>
                        <a:cubicBezTo>
                          <a:pt x="26" y="5"/>
                          <a:pt x="26" y="5"/>
                          <a:pt x="26" y="5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9" y="6"/>
                          <a:pt x="29" y="6"/>
                          <a:pt x="29" y="6"/>
                        </a:cubicBezTo>
                        <a:cubicBezTo>
                          <a:pt x="29" y="6"/>
                          <a:pt x="29" y="6"/>
                          <a:pt x="29" y="6"/>
                        </a:cubicBezTo>
                        <a:cubicBezTo>
                          <a:pt x="30" y="6"/>
                          <a:pt x="30" y="6"/>
                          <a:pt x="30" y="6"/>
                        </a:cubicBezTo>
                        <a:cubicBezTo>
                          <a:pt x="30" y="6"/>
                          <a:pt x="30" y="6"/>
                          <a:pt x="30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3" y="7"/>
                          <a:pt x="33" y="7"/>
                          <a:pt x="33" y="7"/>
                        </a:cubicBezTo>
                        <a:cubicBezTo>
                          <a:pt x="33" y="7"/>
                          <a:pt x="33" y="7"/>
                          <a:pt x="33" y="7"/>
                        </a:cubicBezTo>
                        <a:cubicBezTo>
                          <a:pt x="33" y="7"/>
                          <a:pt x="33" y="7"/>
                          <a:pt x="33" y="7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4"/>
                          <a:pt x="37" y="14"/>
                          <a:pt x="37" y="14"/>
                        </a:cubicBezTo>
                        <a:cubicBezTo>
                          <a:pt x="37" y="16"/>
                          <a:pt x="36" y="18"/>
                          <a:pt x="33" y="20"/>
                        </a:cubicBezTo>
                        <a:cubicBezTo>
                          <a:pt x="26" y="24"/>
                          <a:pt x="16" y="24"/>
                          <a:pt x="10" y="20"/>
                        </a:cubicBezTo>
                        <a:cubicBezTo>
                          <a:pt x="7" y="18"/>
                          <a:pt x="5" y="16"/>
                          <a:pt x="5" y="14"/>
                        </a:cubicBezTo>
                        <a:cubicBezTo>
                          <a:pt x="5" y="14"/>
                          <a:pt x="5" y="14"/>
                          <a:pt x="5" y="14"/>
                        </a:cubicBezTo>
                        <a:cubicBezTo>
                          <a:pt x="5" y="13"/>
                          <a:pt x="5" y="13"/>
                          <a:pt x="5" y="13"/>
                        </a:cubicBezTo>
                        <a:cubicBezTo>
                          <a:pt x="6" y="12"/>
                          <a:pt x="6" y="12"/>
                          <a:pt x="6" y="12"/>
                        </a:cubicBezTo>
                        <a:cubicBezTo>
                          <a:pt x="6" y="12"/>
                          <a:pt x="6" y="12"/>
                          <a:pt x="6" y="12"/>
                        </a:cubicBezTo>
                        <a:cubicBezTo>
                          <a:pt x="6" y="12"/>
                          <a:pt x="6" y="12"/>
                          <a:pt x="6" y="12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lose/>
                      </a:path>
                    </a:pathLst>
                  </a:custGeom>
                  <a:solidFill>
                    <a:srgbClr val="FBDA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8" name="Freeform 5264">
                    <a:extLst>
                      <a:ext uri="{FF2B5EF4-FFF2-40B4-BE49-F238E27FC236}">
                        <a16:creationId xmlns:a16="http://schemas.microsoft.com/office/drawing/2014/main" id="{C9A2AFD6-2F66-4647-8BFB-2EA7BFA9FC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4" y="3396"/>
                    <a:ext cx="50" cy="32"/>
                  </a:xfrm>
                  <a:custGeom>
                    <a:avLst/>
                    <a:gdLst>
                      <a:gd name="T0" fmla="*/ 32 w 32"/>
                      <a:gd name="T1" fmla="*/ 7 h 20"/>
                      <a:gd name="T2" fmla="*/ 31 w 32"/>
                      <a:gd name="T3" fmla="*/ 6 h 20"/>
                      <a:gd name="T4" fmla="*/ 31 w 32"/>
                      <a:gd name="T5" fmla="*/ 6 h 20"/>
                      <a:gd name="T6" fmla="*/ 30 w 32"/>
                      <a:gd name="T7" fmla="*/ 5 h 20"/>
                      <a:gd name="T8" fmla="*/ 30 w 32"/>
                      <a:gd name="T9" fmla="*/ 5 h 20"/>
                      <a:gd name="T10" fmla="*/ 29 w 32"/>
                      <a:gd name="T11" fmla="*/ 4 h 20"/>
                      <a:gd name="T12" fmla="*/ 28 w 32"/>
                      <a:gd name="T13" fmla="*/ 3 h 20"/>
                      <a:gd name="T14" fmla="*/ 28 w 32"/>
                      <a:gd name="T15" fmla="*/ 3 h 20"/>
                      <a:gd name="T16" fmla="*/ 26 w 32"/>
                      <a:gd name="T17" fmla="*/ 2 h 20"/>
                      <a:gd name="T18" fmla="*/ 26 w 32"/>
                      <a:gd name="T19" fmla="*/ 2 h 20"/>
                      <a:gd name="T20" fmla="*/ 24 w 32"/>
                      <a:gd name="T21" fmla="*/ 2 h 20"/>
                      <a:gd name="T22" fmla="*/ 23 w 32"/>
                      <a:gd name="T23" fmla="*/ 1 h 20"/>
                      <a:gd name="T24" fmla="*/ 22 w 32"/>
                      <a:gd name="T25" fmla="*/ 1 h 20"/>
                      <a:gd name="T26" fmla="*/ 22 w 32"/>
                      <a:gd name="T27" fmla="*/ 1 h 20"/>
                      <a:gd name="T28" fmla="*/ 20 w 32"/>
                      <a:gd name="T29" fmla="*/ 1 h 20"/>
                      <a:gd name="T30" fmla="*/ 19 w 32"/>
                      <a:gd name="T31" fmla="*/ 0 h 20"/>
                      <a:gd name="T32" fmla="*/ 19 w 32"/>
                      <a:gd name="T33" fmla="*/ 0 h 20"/>
                      <a:gd name="T34" fmla="*/ 17 w 32"/>
                      <a:gd name="T35" fmla="*/ 0 h 20"/>
                      <a:gd name="T36" fmla="*/ 17 w 32"/>
                      <a:gd name="T37" fmla="*/ 0 h 20"/>
                      <a:gd name="T38" fmla="*/ 15 w 32"/>
                      <a:gd name="T39" fmla="*/ 0 h 20"/>
                      <a:gd name="T40" fmla="*/ 15 w 32"/>
                      <a:gd name="T41" fmla="*/ 0 h 20"/>
                      <a:gd name="T42" fmla="*/ 14 w 32"/>
                      <a:gd name="T43" fmla="*/ 0 h 20"/>
                      <a:gd name="T44" fmla="*/ 13 w 32"/>
                      <a:gd name="T45" fmla="*/ 1 h 20"/>
                      <a:gd name="T46" fmla="*/ 11 w 32"/>
                      <a:gd name="T47" fmla="*/ 1 h 20"/>
                      <a:gd name="T48" fmla="*/ 10 w 32"/>
                      <a:gd name="T49" fmla="*/ 1 h 20"/>
                      <a:gd name="T50" fmla="*/ 9 w 32"/>
                      <a:gd name="T51" fmla="*/ 1 h 20"/>
                      <a:gd name="T52" fmla="*/ 8 w 32"/>
                      <a:gd name="T53" fmla="*/ 2 h 20"/>
                      <a:gd name="T54" fmla="*/ 7 w 32"/>
                      <a:gd name="T55" fmla="*/ 2 h 20"/>
                      <a:gd name="T56" fmla="*/ 6 w 32"/>
                      <a:gd name="T57" fmla="*/ 3 h 20"/>
                      <a:gd name="T58" fmla="*/ 5 w 32"/>
                      <a:gd name="T59" fmla="*/ 3 h 20"/>
                      <a:gd name="T60" fmla="*/ 4 w 32"/>
                      <a:gd name="T61" fmla="*/ 4 h 20"/>
                      <a:gd name="T62" fmla="*/ 3 w 32"/>
                      <a:gd name="T63" fmla="*/ 4 h 20"/>
                      <a:gd name="T64" fmla="*/ 3 w 32"/>
                      <a:gd name="T65" fmla="*/ 5 h 20"/>
                      <a:gd name="T66" fmla="*/ 2 w 32"/>
                      <a:gd name="T67" fmla="*/ 5 h 20"/>
                      <a:gd name="T68" fmla="*/ 2 w 32"/>
                      <a:gd name="T69" fmla="*/ 6 h 20"/>
                      <a:gd name="T70" fmla="*/ 1 w 32"/>
                      <a:gd name="T71" fmla="*/ 6 h 20"/>
                      <a:gd name="T72" fmla="*/ 1 w 32"/>
                      <a:gd name="T73" fmla="*/ 7 h 20"/>
                      <a:gd name="T74" fmla="*/ 1 w 32"/>
                      <a:gd name="T75" fmla="*/ 7 h 20"/>
                      <a:gd name="T76" fmla="*/ 1 w 32"/>
                      <a:gd name="T77" fmla="*/ 7 h 20"/>
                      <a:gd name="T78" fmla="*/ 1 w 32"/>
                      <a:gd name="T79" fmla="*/ 8 h 20"/>
                      <a:gd name="T80" fmla="*/ 0 w 32"/>
                      <a:gd name="T81" fmla="*/ 10 h 20"/>
                      <a:gd name="T82" fmla="*/ 32 w 32"/>
                      <a:gd name="T83" fmla="*/ 10 h 20"/>
                      <a:gd name="T84" fmla="*/ 32 w 32"/>
                      <a:gd name="T85" fmla="*/ 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32" h="20">
                        <a:moveTo>
                          <a:pt x="32" y="8"/>
                        </a:move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5"/>
                          <a:pt x="31" y="5"/>
                          <a:pt x="31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29" y="4"/>
                          <a:pt x="29" y="4"/>
                          <a:pt x="29" y="4"/>
                        </a:cubicBezTo>
                        <a:cubicBezTo>
                          <a:pt x="29" y="4"/>
                          <a:pt x="29" y="4"/>
                          <a:pt x="29" y="4"/>
                        </a:cubicBezTo>
                        <a:cubicBezTo>
                          <a:pt x="29" y="4"/>
                          <a:pt x="29" y="4"/>
                          <a:pt x="29" y="4"/>
                        </a:cubicBezTo>
                        <a:cubicBezTo>
                          <a:pt x="29" y="4"/>
                          <a:pt x="29" y="4"/>
                          <a:pt x="29" y="4"/>
                        </a:cubicBezTo>
                        <a:cubicBezTo>
                          <a:pt x="28" y="3"/>
                          <a:pt x="28" y="3"/>
                          <a:pt x="28" y="3"/>
                        </a:cubicBezTo>
                        <a:cubicBezTo>
                          <a:pt x="28" y="3"/>
                          <a:pt x="28" y="3"/>
                          <a:pt x="28" y="3"/>
                        </a:cubicBezTo>
                        <a:cubicBezTo>
                          <a:pt x="28" y="3"/>
                          <a:pt x="28" y="3"/>
                          <a:pt x="28" y="3"/>
                        </a:cubicBezTo>
                        <a:cubicBezTo>
                          <a:pt x="28" y="3"/>
                          <a:pt x="28" y="3"/>
                          <a:pt x="28" y="3"/>
                        </a:cubicBezTo>
                        <a:cubicBezTo>
                          <a:pt x="27" y="3"/>
                          <a:pt x="27" y="3"/>
                          <a:pt x="27" y="3"/>
                        </a:cubicBezTo>
                        <a:cubicBezTo>
                          <a:pt x="27" y="3"/>
                          <a:pt x="27" y="3"/>
                          <a:pt x="27" y="3"/>
                        </a:cubicBezTo>
                        <a:cubicBezTo>
                          <a:pt x="26" y="2"/>
                          <a:pt x="26" y="2"/>
                          <a:pt x="26" y="2"/>
                        </a:cubicBezTo>
                        <a:cubicBezTo>
                          <a:pt x="26" y="2"/>
                          <a:pt x="26" y="2"/>
                          <a:pt x="26" y="2"/>
                        </a:cubicBezTo>
                        <a:cubicBezTo>
                          <a:pt x="26" y="2"/>
                          <a:pt x="26" y="2"/>
                          <a:pt x="26" y="2"/>
                        </a:cubicBezTo>
                        <a:cubicBezTo>
                          <a:pt x="26" y="2"/>
                          <a:pt x="26" y="2"/>
                          <a:pt x="26" y="2"/>
                        </a:cubicBezTo>
                        <a:cubicBezTo>
                          <a:pt x="25" y="2"/>
                          <a:pt x="25" y="2"/>
                          <a:pt x="25" y="2"/>
                        </a:cubicBezTo>
                        <a:cubicBezTo>
                          <a:pt x="25" y="2"/>
                          <a:pt x="25" y="2"/>
                          <a:pt x="25" y="2"/>
                        </a:cubicBezTo>
                        <a:cubicBezTo>
                          <a:pt x="24" y="2"/>
                          <a:pt x="24" y="2"/>
                          <a:pt x="24" y="2"/>
                        </a:cubicBezTo>
                        <a:cubicBezTo>
                          <a:pt x="24" y="2"/>
                          <a:pt x="24" y="2"/>
                          <a:pt x="24" y="2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2" y="1"/>
                          <a:pt x="22" y="1"/>
                          <a:pt x="22" y="1"/>
                        </a:cubicBezTo>
                        <a:cubicBezTo>
                          <a:pt x="22" y="1"/>
                          <a:pt x="22" y="1"/>
                          <a:pt x="22" y="1"/>
                        </a:cubicBezTo>
                        <a:cubicBezTo>
                          <a:pt x="22" y="1"/>
                          <a:pt x="22" y="1"/>
                          <a:pt x="22" y="1"/>
                        </a:cubicBezTo>
                        <a:cubicBezTo>
                          <a:pt x="22" y="1"/>
                          <a:pt x="22" y="1"/>
                          <a:pt x="22" y="1"/>
                        </a:cubicBezTo>
                        <a:cubicBezTo>
                          <a:pt x="21" y="1"/>
                          <a:pt x="21" y="1"/>
                          <a:pt x="21" y="1"/>
                        </a:cubicBezTo>
                        <a:cubicBezTo>
                          <a:pt x="21" y="1"/>
                          <a:pt x="21" y="1"/>
                          <a:pt x="21" y="1"/>
                        </a:cubicBezTo>
                        <a:cubicBezTo>
                          <a:pt x="20" y="1"/>
                          <a:pt x="20" y="1"/>
                          <a:pt x="20" y="1"/>
                        </a:cubicBezTo>
                        <a:cubicBezTo>
                          <a:pt x="20" y="1"/>
                          <a:pt x="20" y="1"/>
                          <a:pt x="20" y="1"/>
                        </a:cubicBezTo>
                        <a:cubicBezTo>
                          <a:pt x="20" y="1"/>
                          <a:pt x="20" y="1"/>
                          <a:pt x="20" y="1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1"/>
                          <a:pt x="13" y="1"/>
                          <a:pt x="13" y="1"/>
                        </a:cubicBezTo>
                        <a:cubicBezTo>
                          <a:pt x="13" y="1"/>
                          <a:pt x="13" y="1"/>
                          <a:pt x="13" y="1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0" y="12"/>
                          <a:pt x="2" y="14"/>
                          <a:pt x="5" y="16"/>
                        </a:cubicBezTo>
                        <a:cubicBezTo>
                          <a:pt x="11" y="20"/>
                          <a:pt x="21" y="20"/>
                          <a:pt x="28" y="16"/>
                        </a:cubicBezTo>
                        <a:cubicBezTo>
                          <a:pt x="31" y="14"/>
                          <a:pt x="32" y="12"/>
                          <a:pt x="32" y="10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2" y="8"/>
                          <a:pt x="32" y="8"/>
                          <a:pt x="32" y="8"/>
                        </a:cubicBezTo>
                        <a:cubicBezTo>
                          <a:pt x="32" y="8"/>
                          <a:pt x="32" y="8"/>
                          <a:pt x="32" y="8"/>
                        </a:cubicBezTo>
                        <a:close/>
                      </a:path>
                    </a:pathLst>
                  </a:custGeom>
                  <a:solidFill>
                    <a:srgbClr val="FAE77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9" name="Freeform 5265">
                    <a:extLst>
                      <a:ext uri="{FF2B5EF4-FFF2-40B4-BE49-F238E27FC236}">
                        <a16:creationId xmlns:a16="http://schemas.microsoft.com/office/drawing/2014/main" id="{B7B6434B-DC45-48AD-8A42-4AD9F105AF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12" y="3410"/>
                    <a:ext cx="65" cy="27"/>
                  </a:xfrm>
                  <a:custGeom>
                    <a:avLst/>
                    <a:gdLst>
                      <a:gd name="T0" fmla="*/ 38 w 42"/>
                      <a:gd name="T1" fmla="*/ 12 h 17"/>
                      <a:gd name="T2" fmla="*/ 39 w 42"/>
                      <a:gd name="T3" fmla="*/ 11 h 17"/>
                      <a:gd name="T4" fmla="*/ 41 w 42"/>
                      <a:gd name="T5" fmla="*/ 10 h 17"/>
                      <a:gd name="T6" fmla="*/ 42 w 42"/>
                      <a:gd name="T7" fmla="*/ 8 h 17"/>
                      <a:gd name="T8" fmla="*/ 42 w 42"/>
                      <a:gd name="T9" fmla="*/ 7 h 17"/>
                      <a:gd name="T10" fmla="*/ 42 w 42"/>
                      <a:gd name="T11" fmla="*/ 5 h 17"/>
                      <a:gd name="T12" fmla="*/ 42 w 42"/>
                      <a:gd name="T13" fmla="*/ 1 h 17"/>
                      <a:gd name="T14" fmla="*/ 42 w 42"/>
                      <a:gd name="T15" fmla="*/ 2 h 17"/>
                      <a:gd name="T16" fmla="*/ 42 w 42"/>
                      <a:gd name="T17" fmla="*/ 2 h 17"/>
                      <a:gd name="T18" fmla="*/ 42 w 42"/>
                      <a:gd name="T19" fmla="*/ 3 h 17"/>
                      <a:gd name="T20" fmla="*/ 42 w 42"/>
                      <a:gd name="T21" fmla="*/ 4 h 17"/>
                      <a:gd name="T22" fmla="*/ 41 w 42"/>
                      <a:gd name="T23" fmla="*/ 4 h 17"/>
                      <a:gd name="T24" fmla="*/ 41 w 42"/>
                      <a:gd name="T25" fmla="*/ 5 h 17"/>
                      <a:gd name="T26" fmla="*/ 40 w 42"/>
                      <a:gd name="T27" fmla="*/ 6 h 17"/>
                      <a:gd name="T28" fmla="*/ 40 w 42"/>
                      <a:gd name="T29" fmla="*/ 6 h 17"/>
                      <a:gd name="T30" fmla="*/ 39 w 42"/>
                      <a:gd name="T31" fmla="*/ 7 h 17"/>
                      <a:gd name="T32" fmla="*/ 39 w 42"/>
                      <a:gd name="T33" fmla="*/ 7 h 17"/>
                      <a:gd name="T34" fmla="*/ 38 w 42"/>
                      <a:gd name="T35" fmla="*/ 8 h 17"/>
                      <a:gd name="T36" fmla="*/ 37 w 42"/>
                      <a:gd name="T37" fmla="*/ 9 h 17"/>
                      <a:gd name="T38" fmla="*/ 35 w 42"/>
                      <a:gd name="T39" fmla="*/ 10 h 17"/>
                      <a:gd name="T40" fmla="*/ 33 w 42"/>
                      <a:gd name="T41" fmla="*/ 11 h 17"/>
                      <a:gd name="T42" fmla="*/ 31 w 42"/>
                      <a:gd name="T43" fmla="*/ 11 h 17"/>
                      <a:gd name="T44" fmla="*/ 29 w 42"/>
                      <a:gd name="T45" fmla="*/ 12 h 17"/>
                      <a:gd name="T46" fmla="*/ 26 w 42"/>
                      <a:gd name="T47" fmla="*/ 12 h 17"/>
                      <a:gd name="T48" fmla="*/ 24 w 42"/>
                      <a:gd name="T49" fmla="*/ 13 h 17"/>
                      <a:gd name="T50" fmla="*/ 22 w 42"/>
                      <a:gd name="T51" fmla="*/ 13 h 17"/>
                      <a:gd name="T52" fmla="*/ 20 w 42"/>
                      <a:gd name="T53" fmla="*/ 13 h 17"/>
                      <a:gd name="T54" fmla="*/ 18 w 42"/>
                      <a:gd name="T55" fmla="*/ 13 h 17"/>
                      <a:gd name="T56" fmla="*/ 16 w 42"/>
                      <a:gd name="T57" fmla="*/ 12 h 17"/>
                      <a:gd name="T58" fmla="*/ 14 w 42"/>
                      <a:gd name="T59" fmla="*/ 12 h 17"/>
                      <a:gd name="T60" fmla="*/ 12 w 42"/>
                      <a:gd name="T61" fmla="*/ 12 h 17"/>
                      <a:gd name="T62" fmla="*/ 10 w 42"/>
                      <a:gd name="T63" fmla="*/ 11 h 17"/>
                      <a:gd name="T64" fmla="*/ 8 w 42"/>
                      <a:gd name="T65" fmla="*/ 10 h 17"/>
                      <a:gd name="T66" fmla="*/ 6 w 42"/>
                      <a:gd name="T67" fmla="*/ 9 h 17"/>
                      <a:gd name="T68" fmla="*/ 4 w 42"/>
                      <a:gd name="T69" fmla="*/ 7 h 17"/>
                      <a:gd name="T70" fmla="*/ 3 w 42"/>
                      <a:gd name="T71" fmla="*/ 6 h 17"/>
                      <a:gd name="T72" fmla="*/ 2 w 42"/>
                      <a:gd name="T73" fmla="*/ 5 h 17"/>
                      <a:gd name="T74" fmla="*/ 1 w 42"/>
                      <a:gd name="T75" fmla="*/ 3 h 17"/>
                      <a:gd name="T76" fmla="*/ 0 w 42"/>
                      <a:gd name="T77" fmla="*/ 2 h 17"/>
                      <a:gd name="T78" fmla="*/ 0 w 42"/>
                      <a:gd name="T79" fmla="*/ 0 h 17"/>
                      <a:gd name="T80" fmla="*/ 8 w 42"/>
                      <a:gd name="T81" fmla="*/ 14 h 17"/>
                      <a:gd name="T82" fmla="*/ 11 w 42"/>
                      <a:gd name="T83" fmla="*/ 16 h 17"/>
                      <a:gd name="T84" fmla="*/ 13 w 42"/>
                      <a:gd name="T85" fmla="*/ 16 h 17"/>
                      <a:gd name="T86" fmla="*/ 16 w 42"/>
                      <a:gd name="T87" fmla="*/ 17 h 17"/>
                      <a:gd name="T88" fmla="*/ 19 w 42"/>
                      <a:gd name="T89" fmla="*/ 17 h 17"/>
                      <a:gd name="T90" fmla="*/ 21 w 42"/>
                      <a:gd name="T91" fmla="*/ 17 h 17"/>
                      <a:gd name="T92" fmla="*/ 24 w 42"/>
                      <a:gd name="T93" fmla="*/ 17 h 17"/>
                      <a:gd name="T94" fmla="*/ 28 w 42"/>
                      <a:gd name="T95" fmla="*/ 17 h 17"/>
                      <a:gd name="T96" fmla="*/ 30 w 42"/>
                      <a:gd name="T97" fmla="*/ 16 h 17"/>
                      <a:gd name="T98" fmla="*/ 33 w 42"/>
                      <a:gd name="T99" fmla="*/ 15 h 17"/>
                      <a:gd name="T100" fmla="*/ 35 w 42"/>
                      <a:gd name="T101" fmla="*/ 14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42" h="17">
                        <a:moveTo>
                          <a:pt x="37" y="13"/>
                        </a:move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8" y="13"/>
                          <a:pt x="38" y="13"/>
                          <a:pt x="38" y="13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9" y="12"/>
                          <a:pt x="39" y="12"/>
                          <a:pt x="39" y="12"/>
                        </a:cubicBezTo>
                        <a:cubicBezTo>
                          <a:pt x="39" y="12"/>
                          <a:pt x="39" y="12"/>
                          <a:pt x="39" y="12"/>
                        </a:cubicBezTo>
                        <a:cubicBezTo>
                          <a:pt x="39" y="11"/>
                          <a:pt x="39" y="11"/>
                          <a:pt x="39" y="11"/>
                        </a:cubicBezTo>
                        <a:cubicBezTo>
                          <a:pt x="39" y="11"/>
                          <a:pt x="39" y="11"/>
                          <a:pt x="39" y="11"/>
                        </a:cubicBezTo>
                        <a:cubicBezTo>
                          <a:pt x="40" y="11"/>
                          <a:pt x="40" y="11"/>
                          <a:pt x="40" y="11"/>
                        </a:cubicBezTo>
                        <a:cubicBezTo>
                          <a:pt x="40" y="11"/>
                          <a:pt x="40" y="11"/>
                          <a:pt x="40" y="11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1" y="10"/>
                          <a:pt x="41" y="10"/>
                          <a:pt x="41" y="10"/>
                        </a:cubicBezTo>
                        <a:cubicBezTo>
                          <a:pt x="41" y="10"/>
                          <a:pt x="41" y="10"/>
                          <a:pt x="41" y="10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5"/>
                          <a:pt x="42" y="5"/>
                          <a:pt x="42" y="5"/>
                        </a:cubicBezTo>
                        <a:cubicBezTo>
                          <a:pt x="42" y="5"/>
                          <a:pt x="42" y="5"/>
                          <a:pt x="42" y="5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4"/>
                          <a:pt x="42" y="4"/>
                          <a:pt x="42" y="4"/>
                        </a:cubicBezTo>
                        <a:cubicBezTo>
                          <a:pt x="42" y="4"/>
                          <a:pt x="42" y="4"/>
                          <a:pt x="42" y="4"/>
                        </a:cubicBezTo>
                        <a:cubicBezTo>
                          <a:pt x="42" y="4"/>
                          <a:pt x="42" y="4"/>
                          <a:pt x="42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7" y="9"/>
                          <a:pt x="37" y="9"/>
                          <a:pt x="37" y="9"/>
                        </a:cubicBezTo>
                        <a:cubicBezTo>
                          <a:pt x="37" y="9"/>
                          <a:pt x="37" y="9"/>
                          <a:pt x="37" y="9"/>
                        </a:cubicBezTo>
                        <a:cubicBezTo>
                          <a:pt x="37" y="9"/>
                          <a:pt x="37" y="9"/>
                          <a:pt x="37" y="9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5" y="10"/>
                          <a:pt x="35" y="10"/>
                          <a:pt x="35" y="10"/>
                        </a:cubicBezTo>
                        <a:cubicBezTo>
                          <a:pt x="35" y="10"/>
                          <a:pt x="35" y="10"/>
                          <a:pt x="35" y="10"/>
                        </a:cubicBezTo>
                        <a:cubicBezTo>
                          <a:pt x="35" y="10"/>
                          <a:pt x="35" y="10"/>
                          <a:pt x="35" y="10"/>
                        </a:cubicBezTo>
                        <a:cubicBezTo>
                          <a:pt x="34" y="10"/>
                          <a:pt x="34" y="10"/>
                          <a:pt x="34" y="10"/>
                        </a:cubicBezTo>
                        <a:cubicBezTo>
                          <a:pt x="34" y="10"/>
                          <a:pt x="34" y="10"/>
                          <a:pt x="34" y="10"/>
                        </a:cubicBezTo>
                        <a:cubicBezTo>
                          <a:pt x="33" y="11"/>
                          <a:pt x="33" y="11"/>
                          <a:pt x="33" y="11"/>
                        </a:cubicBezTo>
                        <a:cubicBezTo>
                          <a:pt x="33" y="11"/>
                          <a:pt x="33" y="11"/>
                          <a:pt x="33" y="11"/>
                        </a:cubicBezTo>
                        <a:cubicBezTo>
                          <a:pt x="33" y="11"/>
                          <a:pt x="33" y="11"/>
                          <a:pt x="33" y="11"/>
                        </a:cubicBezTo>
                        <a:cubicBezTo>
                          <a:pt x="32" y="11"/>
                          <a:pt x="32" y="11"/>
                          <a:pt x="32" y="11"/>
                        </a:cubicBezTo>
                        <a:cubicBezTo>
                          <a:pt x="32" y="11"/>
                          <a:pt x="32" y="11"/>
                          <a:pt x="32" y="11"/>
                        </a:cubicBezTo>
                        <a:cubicBezTo>
                          <a:pt x="31" y="11"/>
                          <a:pt x="31" y="11"/>
                          <a:pt x="31" y="11"/>
                        </a:cubicBezTo>
                        <a:cubicBezTo>
                          <a:pt x="31" y="11"/>
                          <a:pt x="31" y="11"/>
                          <a:pt x="31" y="11"/>
                        </a:cubicBezTo>
                        <a:cubicBezTo>
                          <a:pt x="30" y="12"/>
                          <a:pt x="30" y="12"/>
                          <a:pt x="30" y="12"/>
                        </a:cubicBezTo>
                        <a:cubicBezTo>
                          <a:pt x="30" y="12"/>
                          <a:pt x="30" y="12"/>
                          <a:pt x="30" y="12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28" y="12"/>
                          <a:pt x="28" y="12"/>
                          <a:pt x="28" y="12"/>
                        </a:cubicBezTo>
                        <a:cubicBezTo>
                          <a:pt x="28" y="12"/>
                          <a:pt x="28" y="12"/>
                          <a:pt x="28" y="12"/>
                        </a:cubicBezTo>
                        <a:cubicBezTo>
                          <a:pt x="28" y="12"/>
                          <a:pt x="28" y="12"/>
                          <a:pt x="28" y="12"/>
                        </a:cubicBezTo>
                        <a:cubicBezTo>
                          <a:pt x="27" y="12"/>
                          <a:pt x="27" y="12"/>
                          <a:pt x="26" y="12"/>
                        </a:cubicBezTo>
                        <a:cubicBezTo>
                          <a:pt x="26" y="12"/>
                          <a:pt x="26" y="12"/>
                          <a:pt x="26" y="12"/>
                        </a:cubicBezTo>
                        <a:cubicBezTo>
                          <a:pt x="25" y="13"/>
                          <a:pt x="25" y="13"/>
                          <a:pt x="25" y="13"/>
                        </a:cubicBezTo>
                        <a:cubicBezTo>
                          <a:pt x="25" y="13"/>
                          <a:pt x="25" y="13"/>
                          <a:pt x="25" y="13"/>
                        </a:cubicBezTo>
                        <a:cubicBezTo>
                          <a:pt x="25" y="13"/>
                          <a:pt x="25" y="13"/>
                          <a:pt x="25" y="13"/>
                        </a:cubicBezTo>
                        <a:cubicBezTo>
                          <a:pt x="24" y="13"/>
                          <a:pt x="24" y="13"/>
                          <a:pt x="24" y="13"/>
                        </a:cubicBezTo>
                        <a:cubicBezTo>
                          <a:pt x="24" y="13"/>
                          <a:pt x="24" y="13"/>
                          <a:pt x="24" y="13"/>
                        </a:cubicBezTo>
                        <a:cubicBezTo>
                          <a:pt x="23" y="13"/>
                          <a:pt x="23" y="13"/>
                          <a:pt x="23" y="13"/>
                        </a:cubicBezTo>
                        <a:cubicBezTo>
                          <a:pt x="23" y="13"/>
                          <a:pt x="23" y="13"/>
                          <a:pt x="23" y="13"/>
                        </a:cubicBezTo>
                        <a:cubicBezTo>
                          <a:pt x="23" y="13"/>
                          <a:pt x="23" y="13"/>
                          <a:pt x="23" y="13"/>
                        </a:cubicBezTo>
                        <a:cubicBezTo>
                          <a:pt x="22" y="13"/>
                          <a:pt x="22" y="13"/>
                          <a:pt x="22" y="13"/>
                        </a:cubicBezTo>
                        <a:cubicBezTo>
                          <a:pt x="21" y="13"/>
                          <a:pt x="21" y="13"/>
                          <a:pt x="21" y="13"/>
                        </a:cubicBezTo>
                        <a:cubicBezTo>
                          <a:pt x="21" y="13"/>
                          <a:pt x="21" y="13"/>
                          <a:pt x="21" y="13"/>
                        </a:cubicBezTo>
                        <a:cubicBezTo>
                          <a:pt x="21" y="13"/>
                          <a:pt x="21" y="13"/>
                          <a:pt x="21" y="13"/>
                        </a:cubicBezTo>
                        <a:cubicBezTo>
                          <a:pt x="21" y="13"/>
                          <a:pt x="21" y="13"/>
                          <a:pt x="21" y="13"/>
                        </a:cubicBezTo>
                        <a:cubicBezTo>
                          <a:pt x="20" y="13"/>
                          <a:pt x="20" y="13"/>
                          <a:pt x="20" y="13"/>
                        </a:cubicBezTo>
                        <a:cubicBezTo>
                          <a:pt x="20" y="13"/>
                          <a:pt x="20" y="13"/>
                          <a:pt x="20" y="13"/>
                        </a:cubicBezTo>
                        <a:cubicBezTo>
                          <a:pt x="19" y="13"/>
                          <a:pt x="19" y="13"/>
                          <a:pt x="19" y="13"/>
                        </a:cubicBezTo>
                        <a:cubicBezTo>
                          <a:pt x="19" y="13"/>
                          <a:pt x="19" y="13"/>
                          <a:pt x="19" y="13"/>
                        </a:cubicBezTo>
                        <a:cubicBezTo>
                          <a:pt x="18" y="13"/>
                          <a:pt x="18" y="13"/>
                          <a:pt x="18" y="13"/>
                        </a:cubicBezTo>
                        <a:cubicBezTo>
                          <a:pt x="18" y="13"/>
                          <a:pt x="18" y="13"/>
                          <a:pt x="18" y="13"/>
                        </a:cubicBezTo>
                        <a:cubicBezTo>
                          <a:pt x="18" y="13"/>
                          <a:pt x="18" y="13"/>
                          <a:pt x="18" y="13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7" y="12"/>
                          <a:pt x="17" y="12"/>
                          <a:pt x="17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5" y="12"/>
                          <a:pt x="15" y="12"/>
                          <a:pt x="15" y="12"/>
                        </a:cubicBezTo>
                        <a:cubicBezTo>
                          <a:pt x="15" y="12"/>
                          <a:pt x="15" y="12"/>
                          <a:pt x="15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2" y="12"/>
                          <a:pt x="12" y="12"/>
                          <a:pt x="12" y="12"/>
                        </a:cubicBezTo>
                        <a:cubicBezTo>
                          <a:pt x="12" y="11"/>
                          <a:pt x="12" y="11"/>
                          <a:pt x="12" y="11"/>
                        </a:cubicBezTo>
                        <a:cubicBezTo>
                          <a:pt x="12" y="11"/>
                          <a:pt x="12" y="11"/>
                          <a:pt x="12" y="11"/>
                        </a:cubicBezTo>
                        <a:cubicBezTo>
                          <a:pt x="11" y="11"/>
                          <a:pt x="11" y="11"/>
                          <a:pt x="11" y="11"/>
                        </a:cubicBezTo>
                        <a:cubicBezTo>
                          <a:pt x="11" y="11"/>
                          <a:pt x="11" y="11"/>
                          <a:pt x="11" y="11"/>
                        </a:cubicBezTo>
                        <a:cubicBezTo>
                          <a:pt x="10" y="11"/>
                          <a:pt x="10" y="11"/>
                          <a:pt x="10" y="11"/>
                        </a:cubicBezTo>
                        <a:cubicBezTo>
                          <a:pt x="10" y="11"/>
                          <a:pt x="10" y="11"/>
                          <a:pt x="10" y="11"/>
                        </a:cubicBezTo>
                        <a:cubicBezTo>
                          <a:pt x="9" y="10"/>
                          <a:pt x="9" y="10"/>
                          <a:pt x="9" y="10"/>
                        </a:cubicBezTo>
                        <a:cubicBezTo>
                          <a:pt x="9" y="10"/>
                          <a:pt x="9" y="10"/>
                          <a:pt x="9" y="10"/>
                        </a:cubicBezTo>
                        <a:cubicBezTo>
                          <a:pt x="8" y="10"/>
                          <a:pt x="8" y="10"/>
                          <a:pt x="8" y="10"/>
                        </a:cubicBezTo>
                        <a:cubicBezTo>
                          <a:pt x="8" y="10"/>
                          <a:pt x="8" y="10"/>
                          <a:pt x="8" y="10"/>
                        </a:cubicBezTo>
                        <a:cubicBezTo>
                          <a:pt x="8" y="10"/>
                          <a:pt x="8" y="10"/>
                          <a:pt x="8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4" y="8"/>
                          <a:pt x="4" y="8"/>
                          <a:pt x="4" y="8"/>
                        </a:cubicBezTo>
                        <a:cubicBezTo>
                          <a:pt x="4" y="8"/>
                          <a:pt x="4" y="8"/>
                          <a:pt x="4" y="8"/>
                        </a:cubicBezTo>
                        <a:cubicBezTo>
                          <a:pt x="4" y="7"/>
                          <a:pt x="4" y="7"/>
                          <a:pt x="4" y="7"/>
                        </a:cubicBezTo>
                        <a:cubicBezTo>
                          <a:pt x="4" y="7"/>
                          <a:pt x="4" y="7"/>
                          <a:pt x="4" y="7"/>
                        </a:cubicBezTo>
                        <a:cubicBezTo>
                          <a:pt x="3" y="7"/>
                          <a:pt x="3" y="7"/>
                          <a:pt x="3" y="7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8"/>
                          <a:pt x="2" y="11"/>
                          <a:pt x="7" y="14"/>
                        </a:cubicBezTo>
                        <a:cubicBezTo>
                          <a:pt x="7" y="14"/>
                          <a:pt x="7" y="14"/>
                          <a:pt x="7" y="14"/>
                        </a:cubicBezTo>
                        <a:cubicBezTo>
                          <a:pt x="8" y="14"/>
                          <a:pt x="8" y="14"/>
                          <a:pt x="8" y="14"/>
                        </a:cubicBezTo>
                        <a:cubicBezTo>
                          <a:pt x="8" y="14"/>
                          <a:pt x="8" y="14"/>
                          <a:pt x="8" y="14"/>
                        </a:cubicBezTo>
                        <a:cubicBezTo>
                          <a:pt x="8" y="15"/>
                          <a:pt x="8" y="15"/>
                          <a:pt x="8" y="15"/>
                        </a:cubicBezTo>
                        <a:cubicBezTo>
                          <a:pt x="9" y="15"/>
                          <a:pt x="9" y="15"/>
                          <a:pt x="9" y="15"/>
                        </a:cubicBezTo>
                        <a:cubicBezTo>
                          <a:pt x="9" y="15"/>
                          <a:pt x="9" y="15"/>
                          <a:pt x="9" y="15"/>
                        </a:cubicBezTo>
                        <a:cubicBezTo>
                          <a:pt x="10" y="15"/>
                          <a:pt x="10" y="15"/>
                          <a:pt x="10" y="15"/>
                        </a:cubicBezTo>
                        <a:cubicBezTo>
                          <a:pt x="10" y="15"/>
                          <a:pt x="10" y="15"/>
                          <a:pt x="11" y="16"/>
                        </a:cubicBezTo>
                        <a:cubicBezTo>
                          <a:pt x="11" y="16"/>
                          <a:pt x="11" y="16"/>
                          <a:pt x="11" y="16"/>
                        </a:cubicBezTo>
                        <a:cubicBezTo>
                          <a:pt x="12" y="16"/>
                          <a:pt x="12" y="16"/>
                          <a:pt x="12" y="16"/>
                        </a:cubicBezTo>
                        <a:cubicBezTo>
                          <a:pt x="12" y="16"/>
                          <a:pt x="12" y="16"/>
                          <a:pt x="12" y="16"/>
                        </a:cubicBezTo>
                        <a:cubicBezTo>
                          <a:pt x="13" y="16"/>
                          <a:pt x="13" y="16"/>
                          <a:pt x="13" y="16"/>
                        </a:cubicBezTo>
                        <a:cubicBezTo>
                          <a:pt x="13" y="16"/>
                          <a:pt x="13" y="16"/>
                          <a:pt x="13" y="16"/>
                        </a:cubicBezTo>
                        <a:cubicBezTo>
                          <a:pt x="14" y="16"/>
                          <a:pt x="14" y="16"/>
                          <a:pt x="14" y="16"/>
                        </a:cubicBezTo>
                        <a:cubicBezTo>
                          <a:pt x="14" y="16"/>
                          <a:pt x="14" y="16"/>
                          <a:pt x="14" y="16"/>
                        </a:cubicBezTo>
                        <a:cubicBezTo>
                          <a:pt x="15" y="17"/>
                          <a:pt x="15" y="17"/>
                          <a:pt x="15" y="17"/>
                        </a:cubicBezTo>
                        <a:cubicBezTo>
                          <a:pt x="15" y="17"/>
                          <a:pt x="15" y="17"/>
                          <a:pt x="15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7" y="17"/>
                          <a:pt x="17" y="17"/>
                          <a:pt x="17" y="17"/>
                        </a:cubicBezTo>
                        <a:cubicBezTo>
                          <a:pt x="18" y="17"/>
                          <a:pt x="18" y="17"/>
                          <a:pt x="18" y="17"/>
                        </a:cubicBezTo>
                        <a:cubicBezTo>
                          <a:pt x="18" y="17"/>
                          <a:pt x="18" y="17"/>
                          <a:pt x="18" y="17"/>
                        </a:cubicBezTo>
                        <a:cubicBezTo>
                          <a:pt x="19" y="17"/>
                          <a:pt x="19" y="17"/>
                          <a:pt x="19" y="17"/>
                        </a:cubicBezTo>
                        <a:cubicBezTo>
                          <a:pt x="19" y="17"/>
                          <a:pt x="19" y="17"/>
                          <a:pt x="19" y="17"/>
                        </a:cubicBezTo>
                        <a:cubicBezTo>
                          <a:pt x="20" y="17"/>
                          <a:pt x="20" y="17"/>
                          <a:pt x="20" y="17"/>
                        </a:cubicBezTo>
                        <a:cubicBezTo>
                          <a:pt x="20" y="17"/>
                          <a:pt x="20" y="17"/>
                          <a:pt x="20" y="17"/>
                        </a:cubicBezTo>
                        <a:cubicBezTo>
                          <a:pt x="21" y="17"/>
                          <a:pt x="21" y="17"/>
                          <a:pt x="21" y="17"/>
                        </a:cubicBezTo>
                        <a:cubicBezTo>
                          <a:pt x="21" y="17"/>
                          <a:pt x="21" y="17"/>
                          <a:pt x="21" y="17"/>
                        </a:cubicBezTo>
                        <a:cubicBezTo>
                          <a:pt x="22" y="17"/>
                          <a:pt x="22" y="17"/>
                          <a:pt x="22" y="17"/>
                        </a:cubicBezTo>
                        <a:cubicBezTo>
                          <a:pt x="23" y="17"/>
                          <a:pt x="23" y="17"/>
                          <a:pt x="23" y="17"/>
                        </a:cubicBezTo>
                        <a:cubicBezTo>
                          <a:pt x="23" y="17"/>
                          <a:pt x="23" y="17"/>
                          <a:pt x="23" y="17"/>
                        </a:cubicBezTo>
                        <a:cubicBezTo>
                          <a:pt x="24" y="17"/>
                          <a:pt x="24" y="17"/>
                          <a:pt x="24" y="17"/>
                        </a:cubicBezTo>
                        <a:cubicBezTo>
                          <a:pt x="24" y="17"/>
                          <a:pt x="24" y="17"/>
                          <a:pt x="24" y="17"/>
                        </a:cubicBezTo>
                        <a:cubicBezTo>
                          <a:pt x="25" y="17"/>
                          <a:pt x="25" y="17"/>
                          <a:pt x="25" y="17"/>
                        </a:cubicBezTo>
                        <a:cubicBezTo>
                          <a:pt x="25" y="17"/>
                          <a:pt x="25" y="17"/>
                          <a:pt x="25" y="17"/>
                        </a:cubicBezTo>
                        <a:cubicBezTo>
                          <a:pt x="26" y="17"/>
                          <a:pt x="26" y="17"/>
                          <a:pt x="26" y="17"/>
                        </a:cubicBezTo>
                        <a:cubicBezTo>
                          <a:pt x="26" y="17"/>
                          <a:pt x="26" y="17"/>
                          <a:pt x="26" y="17"/>
                        </a:cubicBezTo>
                        <a:cubicBezTo>
                          <a:pt x="27" y="17"/>
                          <a:pt x="27" y="17"/>
                          <a:pt x="28" y="17"/>
                        </a:cubicBezTo>
                        <a:cubicBezTo>
                          <a:pt x="28" y="17"/>
                          <a:pt x="28" y="17"/>
                          <a:pt x="28" y="17"/>
                        </a:cubicBezTo>
                        <a:cubicBezTo>
                          <a:pt x="29" y="16"/>
                          <a:pt x="29" y="16"/>
                          <a:pt x="29" y="16"/>
                        </a:cubicBezTo>
                        <a:cubicBezTo>
                          <a:pt x="29" y="16"/>
                          <a:pt x="29" y="16"/>
                          <a:pt x="29" y="16"/>
                        </a:cubicBezTo>
                        <a:cubicBezTo>
                          <a:pt x="29" y="16"/>
                          <a:pt x="29" y="16"/>
                          <a:pt x="29" y="16"/>
                        </a:cubicBezTo>
                        <a:cubicBezTo>
                          <a:pt x="30" y="16"/>
                          <a:pt x="30" y="16"/>
                          <a:pt x="30" y="16"/>
                        </a:cubicBezTo>
                        <a:cubicBezTo>
                          <a:pt x="30" y="16"/>
                          <a:pt x="30" y="16"/>
                          <a:pt x="30" y="16"/>
                        </a:cubicBezTo>
                        <a:cubicBezTo>
                          <a:pt x="31" y="16"/>
                          <a:pt x="31" y="16"/>
                          <a:pt x="31" y="16"/>
                        </a:cubicBezTo>
                        <a:cubicBezTo>
                          <a:pt x="31" y="16"/>
                          <a:pt x="31" y="16"/>
                          <a:pt x="31" y="16"/>
                        </a:cubicBezTo>
                        <a:cubicBezTo>
                          <a:pt x="32" y="16"/>
                          <a:pt x="32" y="16"/>
                          <a:pt x="32" y="16"/>
                        </a:cubicBezTo>
                        <a:cubicBezTo>
                          <a:pt x="33" y="15"/>
                          <a:pt x="33" y="15"/>
                          <a:pt x="33" y="15"/>
                        </a:cubicBezTo>
                        <a:cubicBezTo>
                          <a:pt x="33" y="15"/>
                          <a:pt x="33" y="15"/>
                          <a:pt x="33" y="15"/>
                        </a:cubicBezTo>
                        <a:cubicBezTo>
                          <a:pt x="34" y="15"/>
                          <a:pt x="34" y="15"/>
                          <a:pt x="34" y="15"/>
                        </a:cubicBezTo>
                        <a:cubicBezTo>
                          <a:pt x="34" y="15"/>
                          <a:pt x="34" y="15"/>
                          <a:pt x="34" y="15"/>
                        </a:cubicBezTo>
                        <a:cubicBezTo>
                          <a:pt x="35" y="14"/>
                          <a:pt x="35" y="14"/>
                          <a:pt x="35" y="14"/>
                        </a:cubicBezTo>
                        <a:cubicBezTo>
                          <a:pt x="35" y="14"/>
                          <a:pt x="35" y="14"/>
                          <a:pt x="35" y="14"/>
                        </a:cubicBezTo>
                        <a:cubicBezTo>
                          <a:pt x="36" y="14"/>
                          <a:pt x="36" y="14"/>
                          <a:pt x="36" y="14"/>
                        </a:cubicBezTo>
                        <a:lnTo>
                          <a:pt x="37" y="13"/>
                        </a:lnTo>
                        <a:close/>
                      </a:path>
                    </a:pathLst>
                  </a:custGeom>
                  <a:solidFill>
                    <a:srgbClr val="FCC41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0" name="Rectangle 5266">
                    <a:extLst>
                      <a:ext uri="{FF2B5EF4-FFF2-40B4-BE49-F238E27FC236}">
                        <a16:creationId xmlns:a16="http://schemas.microsoft.com/office/drawing/2014/main" id="{EF5894EF-C840-4941-B427-99ECE9ABD2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6" y="3396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1" name="Freeform 5267">
                    <a:extLst>
                      <a:ext uri="{FF2B5EF4-FFF2-40B4-BE49-F238E27FC236}">
                        <a16:creationId xmlns:a16="http://schemas.microsoft.com/office/drawing/2014/main" id="{4C179A79-F6D6-48F0-A35F-39167760E9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7" y="3393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2" name="Rectangle 5268">
                    <a:extLst>
                      <a:ext uri="{FF2B5EF4-FFF2-40B4-BE49-F238E27FC236}">
                        <a16:creationId xmlns:a16="http://schemas.microsoft.com/office/drawing/2014/main" id="{2750AAD9-F911-406A-A365-63041CF225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9" y="3393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3" name="Rectangle 5269">
                    <a:extLst>
                      <a:ext uri="{FF2B5EF4-FFF2-40B4-BE49-F238E27FC236}">
                        <a16:creationId xmlns:a16="http://schemas.microsoft.com/office/drawing/2014/main" id="{BEA71178-D429-4C60-B40C-BCF0E66C72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1" y="3392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4" name="Rectangle 5270">
                    <a:extLst>
                      <a:ext uri="{FF2B5EF4-FFF2-40B4-BE49-F238E27FC236}">
                        <a16:creationId xmlns:a16="http://schemas.microsoft.com/office/drawing/2014/main" id="{7F6A2F96-940B-4D12-92F3-DDE344270F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6" y="3396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5" name="Rectangle 5271">
                    <a:extLst>
                      <a:ext uri="{FF2B5EF4-FFF2-40B4-BE49-F238E27FC236}">
                        <a16:creationId xmlns:a16="http://schemas.microsoft.com/office/drawing/2014/main" id="{9954FF37-2223-4A82-923B-77F820EB36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4" y="3390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6" name="Freeform 5272">
                    <a:extLst>
                      <a:ext uri="{FF2B5EF4-FFF2-40B4-BE49-F238E27FC236}">
                        <a16:creationId xmlns:a16="http://schemas.microsoft.com/office/drawing/2014/main" id="{29270B7D-BD43-429E-A3D1-F9CFA18410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2" y="3392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1 w 1"/>
                      <a:gd name="T3" fmla="*/ 0 w 1"/>
                      <a:gd name="T4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7" name="Freeform 5273">
                    <a:extLst>
                      <a:ext uri="{FF2B5EF4-FFF2-40B4-BE49-F238E27FC236}">
                        <a16:creationId xmlns:a16="http://schemas.microsoft.com/office/drawing/2014/main" id="{723F7749-3F84-4FD3-8DE6-87F5A3EDC4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5" y="3390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8" name="Freeform 5274">
                    <a:extLst>
                      <a:ext uri="{FF2B5EF4-FFF2-40B4-BE49-F238E27FC236}">
                        <a16:creationId xmlns:a16="http://schemas.microsoft.com/office/drawing/2014/main" id="{AC731479-C815-4191-ADB5-B200F6EC19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4" y="3390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9" name="Freeform 5275">
                    <a:extLst>
                      <a:ext uri="{FF2B5EF4-FFF2-40B4-BE49-F238E27FC236}">
                        <a16:creationId xmlns:a16="http://schemas.microsoft.com/office/drawing/2014/main" id="{8D3766AB-4959-4322-A14B-B24195EF4C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6" y="3396"/>
                    <a:ext cx="2" cy="2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2 w 2"/>
                      <a:gd name="T3" fmla="*/ 2 h 2"/>
                      <a:gd name="T4" fmla="*/ 0 w 2"/>
                      <a:gd name="T5" fmla="*/ 0 h 2"/>
                      <a:gd name="T6" fmla="*/ 2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lnTo>
                          <a:pt x="2" y="2"/>
                        </a:lnTo>
                        <a:lnTo>
                          <a:pt x="0" y="0"/>
                        </a:ln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0" name="Rectangle 5276">
                    <a:extLst>
                      <a:ext uri="{FF2B5EF4-FFF2-40B4-BE49-F238E27FC236}">
                        <a16:creationId xmlns:a16="http://schemas.microsoft.com/office/drawing/2014/main" id="{9BFF6D75-AFF0-47EB-B5EA-D21B4A9405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7" y="3395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1" name="Rectangle 5277">
                    <a:extLst>
                      <a:ext uri="{FF2B5EF4-FFF2-40B4-BE49-F238E27FC236}">
                        <a16:creationId xmlns:a16="http://schemas.microsoft.com/office/drawing/2014/main" id="{CAA91CE5-6222-4367-AFF1-30C6025DA4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4" y="3398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2" name="Rectangle 5278">
                    <a:extLst>
                      <a:ext uri="{FF2B5EF4-FFF2-40B4-BE49-F238E27FC236}">
                        <a16:creationId xmlns:a16="http://schemas.microsoft.com/office/drawing/2014/main" id="{77107E45-9E44-47EF-8FE0-465071596E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9" y="3393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3" name="Freeform 5279">
                    <a:extLst>
                      <a:ext uri="{FF2B5EF4-FFF2-40B4-BE49-F238E27FC236}">
                        <a16:creationId xmlns:a16="http://schemas.microsoft.com/office/drawing/2014/main" id="{2CAA4FD0-2CC7-42C8-89B3-498D2DD1FF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7" y="3395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4" name="Rectangle 5280">
                    <a:extLst>
                      <a:ext uri="{FF2B5EF4-FFF2-40B4-BE49-F238E27FC236}">
                        <a16:creationId xmlns:a16="http://schemas.microsoft.com/office/drawing/2014/main" id="{710F6EF6-7593-49F8-99A0-CF735323863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4" y="3398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5" name="Rectangle 5281">
                    <a:extLst>
                      <a:ext uri="{FF2B5EF4-FFF2-40B4-BE49-F238E27FC236}">
                        <a16:creationId xmlns:a16="http://schemas.microsoft.com/office/drawing/2014/main" id="{39197A36-512B-4154-95C6-883B9AD688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8" y="3388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6" name="Rectangle 5282">
                    <a:extLst>
                      <a:ext uri="{FF2B5EF4-FFF2-40B4-BE49-F238E27FC236}">
                        <a16:creationId xmlns:a16="http://schemas.microsoft.com/office/drawing/2014/main" id="{CE2E9495-EDC2-406F-B87D-FCE13E81F8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7" y="3388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7" name="Rectangle 5283">
                    <a:extLst>
                      <a:ext uri="{FF2B5EF4-FFF2-40B4-BE49-F238E27FC236}">
                        <a16:creationId xmlns:a16="http://schemas.microsoft.com/office/drawing/2014/main" id="{79B60246-1F21-43DB-8595-8C622EE70D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5" y="3390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8" name="Rectangle 5284">
                    <a:extLst>
                      <a:ext uri="{FF2B5EF4-FFF2-40B4-BE49-F238E27FC236}">
                        <a16:creationId xmlns:a16="http://schemas.microsoft.com/office/drawing/2014/main" id="{A456FF20-8B48-4E4D-8A9A-740E83F5399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0" y="3388"/>
                    <a:ext cx="1" cy="1"/>
                  </a:xfrm>
                  <a:prstGeom prst="rect">
                    <a:avLst/>
                  </a:pr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9" name="Rectangle 5285">
                    <a:extLst>
                      <a:ext uri="{FF2B5EF4-FFF2-40B4-BE49-F238E27FC236}">
                        <a16:creationId xmlns:a16="http://schemas.microsoft.com/office/drawing/2014/main" id="{44AA38B5-DEF4-4FD9-8FDA-DE48471442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8" y="3388"/>
                    <a:ext cx="1" cy="1"/>
                  </a:xfrm>
                  <a:prstGeom prst="rect">
                    <a:avLst/>
                  </a:pr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0" name="Freeform 5286">
                    <a:extLst>
                      <a:ext uri="{FF2B5EF4-FFF2-40B4-BE49-F238E27FC236}">
                        <a16:creationId xmlns:a16="http://schemas.microsoft.com/office/drawing/2014/main" id="{4D38B7E0-E19C-441F-BAFD-65BDD2A153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0" y="3388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1" name="Rectangle 5287">
                    <a:extLst>
                      <a:ext uri="{FF2B5EF4-FFF2-40B4-BE49-F238E27FC236}">
                        <a16:creationId xmlns:a16="http://schemas.microsoft.com/office/drawing/2014/main" id="{58154270-2EFA-4F3F-9305-6E077932B1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0" y="3388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2" name="Rectangle 5288">
                    <a:extLst>
                      <a:ext uri="{FF2B5EF4-FFF2-40B4-BE49-F238E27FC236}">
                        <a16:creationId xmlns:a16="http://schemas.microsoft.com/office/drawing/2014/main" id="{C72721E8-C895-434B-A374-01953567A0F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1" y="3388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3" name="Rectangle 5289">
                    <a:extLst>
                      <a:ext uri="{FF2B5EF4-FFF2-40B4-BE49-F238E27FC236}">
                        <a16:creationId xmlns:a16="http://schemas.microsoft.com/office/drawing/2014/main" id="{B45738AA-B1A2-43B9-91A5-403DE26701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3" y="3387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4" name="Rectangle 5290">
                    <a:extLst>
                      <a:ext uri="{FF2B5EF4-FFF2-40B4-BE49-F238E27FC236}">
                        <a16:creationId xmlns:a16="http://schemas.microsoft.com/office/drawing/2014/main" id="{06CDBA29-B31E-4EBA-A3CD-68922F5EE3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3" y="3387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5" name="Rectangle 5291">
                    <a:extLst>
                      <a:ext uri="{FF2B5EF4-FFF2-40B4-BE49-F238E27FC236}">
                        <a16:creationId xmlns:a16="http://schemas.microsoft.com/office/drawing/2014/main" id="{CCC8FAE0-CCDB-45AF-AD6D-5BE17A7B771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5" y="3387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6" name="Rectangle 5292">
                    <a:extLst>
                      <a:ext uri="{FF2B5EF4-FFF2-40B4-BE49-F238E27FC236}">
                        <a16:creationId xmlns:a16="http://schemas.microsoft.com/office/drawing/2014/main" id="{D9E85CE3-9E97-4A1C-A71D-E5DC58C0D7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5" y="3387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7" name="Rectangle 5293">
                    <a:extLst>
                      <a:ext uri="{FF2B5EF4-FFF2-40B4-BE49-F238E27FC236}">
                        <a16:creationId xmlns:a16="http://schemas.microsoft.com/office/drawing/2014/main" id="{6EA60076-AF69-4085-A03E-0EED2B2368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8" y="3387"/>
                    <a:ext cx="2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8" name="Rectangle 5294">
                    <a:extLst>
                      <a:ext uri="{FF2B5EF4-FFF2-40B4-BE49-F238E27FC236}">
                        <a16:creationId xmlns:a16="http://schemas.microsoft.com/office/drawing/2014/main" id="{763F0FD9-5321-421D-A05D-4E9ABE2E2C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8" y="3387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9" name="Rectangle 5295">
                    <a:extLst>
                      <a:ext uri="{FF2B5EF4-FFF2-40B4-BE49-F238E27FC236}">
                        <a16:creationId xmlns:a16="http://schemas.microsoft.com/office/drawing/2014/main" id="{2A8AC524-508E-4C56-81B5-B0BF3558A43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6" y="3387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0" name="Rectangle 5296">
                    <a:extLst>
                      <a:ext uri="{FF2B5EF4-FFF2-40B4-BE49-F238E27FC236}">
                        <a16:creationId xmlns:a16="http://schemas.microsoft.com/office/drawing/2014/main" id="{B51AE835-0F14-4870-AEEF-EDEB336741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9" y="3387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1" name="Rectangle 5297">
                    <a:extLst>
                      <a:ext uri="{FF2B5EF4-FFF2-40B4-BE49-F238E27FC236}">
                        <a16:creationId xmlns:a16="http://schemas.microsoft.com/office/drawing/2014/main" id="{9425E6DF-8627-4F11-90C1-64018C7987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1" y="3387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2" name="Rectangle 5298">
                    <a:extLst>
                      <a:ext uri="{FF2B5EF4-FFF2-40B4-BE49-F238E27FC236}">
                        <a16:creationId xmlns:a16="http://schemas.microsoft.com/office/drawing/2014/main" id="{177F4D15-BD24-4EF2-A024-7A7FDEE64A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8" y="3387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3" name="Rectangle 5299">
                    <a:extLst>
                      <a:ext uri="{FF2B5EF4-FFF2-40B4-BE49-F238E27FC236}">
                        <a16:creationId xmlns:a16="http://schemas.microsoft.com/office/drawing/2014/main" id="{5B7FB007-4895-4AD2-968E-CFF586B4C3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2" y="3387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4" name="Rectangle 5300">
                    <a:extLst>
                      <a:ext uri="{FF2B5EF4-FFF2-40B4-BE49-F238E27FC236}">
                        <a16:creationId xmlns:a16="http://schemas.microsoft.com/office/drawing/2014/main" id="{8035ABA4-43BF-4DAE-9A8A-1F8543A514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1" y="3387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5" name="Rectangle 5301">
                    <a:extLst>
                      <a:ext uri="{FF2B5EF4-FFF2-40B4-BE49-F238E27FC236}">
                        <a16:creationId xmlns:a16="http://schemas.microsoft.com/office/drawing/2014/main" id="{0360A830-D557-4173-B0B6-D1FB0325C8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2" y="3387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6" name="Rectangle 5302">
                    <a:extLst>
                      <a:ext uri="{FF2B5EF4-FFF2-40B4-BE49-F238E27FC236}">
                        <a16:creationId xmlns:a16="http://schemas.microsoft.com/office/drawing/2014/main" id="{FFD3AEC2-C785-42B9-A602-D0F02418CF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5" y="3388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7" name="Rectangle 5303">
                    <a:extLst>
                      <a:ext uri="{FF2B5EF4-FFF2-40B4-BE49-F238E27FC236}">
                        <a16:creationId xmlns:a16="http://schemas.microsoft.com/office/drawing/2014/main" id="{56750DB5-0149-499A-8F1C-8F2257E041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4" y="3387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8" name="Rectangle 5304">
                    <a:extLst>
                      <a:ext uri="{FF2B5EF4-FFF2-40B4-BE49-F238E27FC236}">
                        <a16:creationId xmlns:a16="http://schemas.microsoft.com/office/drawing/2014/main" id="{0191BB31-3DF6-45FC-B98A-D694DF9E83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4" y="3387"/>
                    <a:ext cx="2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9" name="Rectangle 5305">
                    <a:extLst>
                      <a:ext uri="{FF2B5EF4-FFF2-40B4-BE49-F238E27FC236}">
                        <a16:creationId xmlns:a16="http://schemas.microsoft.com/office/drawing/2014/main" id="{64C78BC9-E345-4362-A6A5-22B4B6D323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9" y="3388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0" name="Rectangle 5306">
                    <a:extLst>
                      <a:ext uri="{FF2B5EF4-FFF2-40B4-BE49-F238E27FC236}">
                        <a16:creationId xmlns:a16="http://schemas.microsoft.com/office/drawing/2014/main" id="{15F9F2B3-022B-4566-9D6B-24CBF1DEE5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7" y="3388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1" name="Rectangle 5307">
                    <a:extLst>
                      <a:ext uri="{FF2B5EF4-FFF2-40B4-BE49-F238E27FC236}">
                        <a16:creationId xmlns:a16="http://schemas.microsoft.com/office/drawing/2014/main" id="{2CCBC4E8-C068-406C-BAB0-C87CC0EB48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0" y="3388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2" name="Freeform 5308">
                    <a:extLst>
                      <a:ext uri="{FF2B5EF4-FFF2-40B4-BE49-F238E27FC236}">
                        <a16:creationId xmlns:a16="http://schemas.microsoft.com/office/drawing/2014/main" id="{F891C484-CE26-41E5-8CCF-674641BF70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2" y="3388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3" name="Rectangle 5309">
                    <a:extLst>
                      <a:ext uri="{FF2B5EF4-FFF2-40B4-BE49-F238E27FC236}">
                        <a16:creationId xmlns:a16="http://schemas.microsoft.com/office/drawing/2014/main" id="{3E6578FC-9BB1-4CCF-A310-D129A27C48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7" y="3388"/>
                    <a:ext cx="2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4" name="Rectangle 5310">
                    <a:extLst>
                      <a:ext uri="{FF2B5EF4-FFF2-40B4-BE49-F238E27FC236}">
                        <a16:creationId xmlns:a16="http://schemas.microsoft.com/office/drawing/2014/main" id="{B21AFF06-C4C8-4EF8-9CC9-AABBF4EA2D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5" y="3390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5" name="Rectangle 5311">
                    <a:extLst>
                      <a:ext uri="{FF2B5EF4-FFF2-40B4-BE49-F238E27FC236}">
                        <a16:creationId xmlns:a16="http://schemas.microsoft.com/office/drawing/2014/main" id="{2F0BB5FC-D751-4A80-923C-8041F47A26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2" y="3390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6" name="Rectangle 5312">
                    <a:extLst>
                      <a:ext uri="{FF2B5EF4-FFF2-40B4-BE49-F238E27FC236}">
                        <a16:creationId xmlns:a16="http://schemas.microsoft.com/office/drawing/2014/main" id="{0A2E4513-BF9B-4680-B49E-3AAE095A61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2" y="3388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7" name="Rectangle 5313">
                    <a:extLst>
                      <a:ext uri="{FF2B5EF4-FFF2-40B4-BE49-F238E27FC236}">
                        <a16:creationId xmlns:a16="http://schemas.microsoft.com/office/drawing/2014/main" id="{8E8FF94B-04F6-4351-98DC-96EA65D6E1F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6" y="3392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8" name="Rectangle 5314">
                    <a:extLst>
                      <a:ext uri="{FF2B5EF4-FFF2-40B4-BE49-F238E27FC236}">
                        <a16:creationId xmlns:a16="http://schemas.microsoft.com/office/drawing/2014/main" id="{C5FDE9DE-E508-4AEF-A53B-F1AE9AF5A4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3" y="3390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9" name="Rectangle 5315">
                    <a:extLst>
                      <a:ext uri="{FF2B5EF4-FFF2-40B4-BE49-F238E27FC236}">
                        <a16:creationId xmlns:a16="http://schemas.microsoft.com/office/drawing/2014/main" id="{15E012FA-A537-44A8-8BAB-9FE15CB1C1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8" y="3393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0" name="Rectangle 5316">
                    <a:extLst>
                      <a:ext uri="{FF2B5EF4-FFF2-40B4-BE49-F238E27FC236}">
                        <a16:creationId xmlns:a16="http://schemas.microsoft.com/office/drawing/2014/main" id="{87828924-9D2F-49DC-9C14-80B050E3ED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6" y="3392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1" name="Rectangle 5317">
                    <a:extLst>
                      <a:ext uri="{FF2B5EF4-FFF2-40B4-BE49-F238E27FC236}">
                        <a16:creationId xmlns:a16="http://schemas.microsoft.com/office/drawing/2014/main" id="{409D3508-BEC7-44DE-A299-C90CC8E036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8" y="3392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2" name="Rectangle 5318">
                    <a:extLst>
                      <a:ext uri="{FF2B5EF4-FFF2-40B4-BE49-F238E27FC236}">
                        <a16:creationId xmlns:a16="http://schemas.microsoft.com/office/drawing/2014/main" id="{49978BC8-018A-46EC-B20C-C15193C7F1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9" y="3393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3" name="Rectangle 5319">
                    <a:extLst>
                      <a:ext uri="{FF2B5EF4-FFF2-40B4-BE49-F238E27FC236}">
                        <a16:creationId xmlns:a16="http://schemas.microsoft.com/office/drawing/2014/main" id="{FC6B7DA9-E7C5-4B8B-ACFA-CA9D82233D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9" y="3393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4" name="Rectangle 5320">
                    <a:extLst>
                      <a:ext uri="{FF2B5EF4-FFF2-40B4-BE49-F238E27FC236}">
                        <a16:creationId xmlns:a16="http://schemas.microsoft.com/office/drawing/2014/main" id="{0D47D75C-6EBB-4C82-BA51-D694184856A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1" y="3395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5" name="Freeform 5321">
                    <a:extLst>
                      <a:ext uri="{FF2B5EF4-FFF2-40B4-BE49-F238E27FC236}">
                        <a16:creationId xmlns:a16="http://schemas.microsoft.com/office/drawing/2014/main" id="{9E091470-DB49-41EE-97B4-3BD96CF886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9" y="3393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6" name="Rectangle 5322">
                    <a:extLst>
                      <a:ext uri="{FF2B5EF4-FFF2-40B4-BE49-F238E27FC236}">
                        <a16:creationId xmlns:a16="http://schemas.microsoft.com/office/drawing/2014/main" id="{B5BAA7C9-225A-41F4-A5F8-330431FEDB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1" y="3395"/>
                    <a:ext cx="2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7" name="Freeform 5323">
                    <a:extLst>
                      <a:ext uri="{FF2B5EF4-FFF2-40B4-BE49-F238E27FC236}">
                        <a16:creationId xmlns:a16="http://schemas.microsoft.com/office/drawing/2014/main" id="{FDC64601-F24F-48ED-AE10-F3FFE9DA0F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3" y="3396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8" name="Rectangle 5324">
                    <a:extLst>
                      <a:ext uri="{FF2B5EF4-FFF2-40B4-BE49-F238E27FC236}">
                        <a16:creationId xmlns:a16="http://schemas.microsoft.com/office/drawing/2014/main" id="{F1518907-653D-4D42-AB53-0A852D48B9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1" y="3396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9" name="Rectangle 5325">
                    <a:extLst>
                      <a:ext uri="{FF2B5EF4-FFF2-40B4-BE49-F238E27FC236}">
                        <a16:creationId xmlns:a16="http://schemas.microsoft.com/office/drawing/2014/main" id="{432366AA-546F-42DD-BDA7-4FFD6B343B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3" y="3396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0" name="Rectangle 5326">
                    <a:extLst>
                      <a:ext uri="{FF2B5EF4-FFF2-40B4-BE49-F238E27FC236}">
                        <a16:creationId xmlns:a16="http://schemas.microsoft.com/office/drawing/2014/main" id="{97C56408-9147-4554-A43E-F007118BB4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3" y="3398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1" name="Rectangle 5327">
                    <a:extLst>
                      <a:ext uri="{FF2B5EF4-FFF2-40B4-BE49-F238E27FC236}">
                        <a16:creationId xmlns:a16="http://schemas.microsoft.com/office/drawing/2014/main" id="{68E0DA17-343F-49E0-86ED-BB8FD1DEB2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3" y="3398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2" name="Rectangle 5328">
                    <a:extLst>
                      <a:ext uri="{FF2B5EF4-FFF2-40B4-BE49-F238E27FC236}">
                        <a16:creationId xmlns:a16="http://schemas.microsoft.com/office/drawing/2014/main" id="{822269F3-B4C8-4933-B0A2-AEB47C82D2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3" y="3398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3" name="Freeform 5329">
                    <a:extLst>
                      <a:ext uri="{FF2B5EF4-FFF2-40B4-BE49-F238E27FC236}">
                        <a16:creationId xmlns:a16="http://schemas.microsoft.com/office/drawing/2014/main" id="{6F87E280-D0F2-49FC-8FF4-EFE03D6F20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3" y="3398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4" name="Freeform 5330">
                    <a:extLst>
                      <a:ext uri="{FF2B5EF4-FFF2-40B4-BE49-F238E27FC236}">
                        <a16:creationId xmlns:a16="http://schemas.microsoft.com/office/drawing/2014/main" id="{D0A77B83-7D66-4B54-B2E1-41AB2C09AF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4" y="339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5" name="Rectangle 5331">
                    <a:extLst>
                      <a:ext uri="{FF2B5EF4-FFF2-40B4-BE49-F238E27FC236}">
                        <a16:creationId xmlns:a16="http://schemas.microsoft.com/office/drawing/2014/main" id="{C6CAEECB-684B-478E-A229-332037FB41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4" y="3401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6" name="Rectangle 5332">
                    <a:extLst>
                      <a:ext uri="{FF2B5EF4-FFF2-40B4-BE49-F238E27FC236}">
                        <a16:creationId xmlns:a16="http://schemas.microsoft.com/office/drawing/2014/main" id="{20070EA8-990A-494F-AF48-1216044C77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7" y="3417"/>
                    <a:ext cx="1" cy="1"/>
                  </a:xfrm>
                  <a:prstGeom prst="rect">
                    <a:avLst/>
                  </a:prstGeom>
                  <a:solidFill>
                    <a:srgbClr val="B59F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7" name="Rectangle 5333">
                    <a:extLst>
                      <a:ext uri="{FF2B5EF4-FFF2-40B4-BE49-F238E27FC236}">
                        <a16:creationId xmlns:a16="http://schemas.microsoft.com/office/drawing/2014/main" id="{F9F641A7-FCB9-4A46-8F23-DFDB13C56C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1" y="3418"/>
                    <a:ext cx="1" cy="1"/>
                  </a:xfrm>
                  <a:prstGeom prst="rect">
                    <a:avLst/>
                  </a:pr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8" name="Freeform 5334">
                    <a:extLst>
                      <a:ext uri="{FF2B5EF4-FFF2-40B4-BE49-F238E27FC236}">
                        <a16:creationId xmlns:a16="http://schemas.microsoft.com/office/drawing/2014/main" id="{2C227A3D-9653-4DFB-B3F2-94050DE1DB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9" y="341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9" name="Rectangle 5335">
                    <a:extLst>
                      <a:ext uri="{FF2B5EF4-FFF2-40B4-BE49-F238E27FC236}">
                        <a16:creationId xmlns:a16="http://schemas.microsoft.com/office/drawing/2014/main" id="{54CA93CC-BCED-43F2-9439-1769940098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1" y="3418"/>
                    <a:ext cx="1" cy="1"/>
                  </a:xfrm>
                  <a:prstGeom prst="rect">
                    <a:avLst/>
                  </a:pr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0" name="Freeform 5336">
                    <a:extLst>
                      <a:ext uri="{FF2B5EF4-FFF2-40B4-BE49-F238E27FC236}">
                        <a16:creationId xmlns:a16="http://schemas.microsoft.com/office/drawing/2014/main" id="{4D590BA5-BA97-4C6E-96E2-C1B3F444DE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4" y="3418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1" name="Freeform 5337">
                    <a:extLst>
                      <a:ext uri="{FF2B5EF4-FFF2-40B4-BE49-F238E27FC236}">
                        <a16:creationId xmlns:a16="http://schemas.microsoft.com/office/drawing/2014/main" id="{426BFCA4-65BF-42E0-8CA3-3FFC4C21AC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7" y="3420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2" name="Freeform 5338">
                    <a:extLst>
                      <a:ext uri="{FF2B5EF4-FFF2-40B4-BE49-F238E27FC236}">
                        <a16:creationId xmlns:a16="http://schemas.microsoft.com/office/drawing/2014/main" id="{31D40DAF-43EB-424F-A6E6-C97142F0F7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5" y="3418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3" name="Freeform 5339">
                    <a:extLst>
                      <a:ext uri="{FF2B5EF4-FFF2-40B4-BE49-F238E27FC236}">
                        <a16:creationId xmlns:a16="http://schemas.microsoft.com/office/drawing/2014/main" id="{056BC7F3-64B8-47CB-A46C-71227A2816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7" y="342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4" name="Rectangle 5340">
                    <a:extLst>
                      <a:ext uri="{FF2B5EF4-FFF2-40B4-BE49-F238E27FC236}">
                        <a16:creationId xmlns:a16="http://schemas.microsoft.com/office/drawing/2014/main" id="{631CCA9F-BFDA-460A-B4E3-8B6A34FF18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8" y="3420"/>
                    <a:ext cx="1" cy="1"/>
                  </a:xfrm>
                  <a:prstGeom prst="rect">
                    <a:avLst/>
                  </a:pr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5" name="Freeform 5341">
                    <a:extLst>
                      <a:ext uri="{FF2B5EF4-FFF2-40B4-BE49-F238E27FC236}">
                        <a16:creationId xmlns:a16="http://schemas.microsoft.com/office/drawing/2014/main" id="{9E62DAE4-C3D6-4462-A039-76BCF9D913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1" y="342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6" name="Rectangle 5342">
                    <a:extLst>
                      <a:ext uri="{FF2B5EF4-FFF2-40B4-BE49-F238E27FC236}">
                        <a16:creationId xmlns:a16="http://schemas.microsoft.com/office/drawing/2014/main" id="{6297E0FF-DDC4-4CDA-8955-ADFD68CDF5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3" y="3420"/>
                    <a:ext cx="1" cy="1"/>
                  </a:xfrm>
                  <a:prstGeom prst="rect">
                    <a:avLst/>
                  </a:prstGeom>
                  <a:solidFill>
                    <a:srgbClr val="B59F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7" name="Freeform 5343">
                    <a:extLst>
                      <a:ext uri="{FF2B5EF4-FFF2-40B4-BE49-F238E27FC236}">
                        <a16:creationId xmlns:a16="http://schemas.microsoft.com/office/drawing/2014/main" id="{853AD861-9E79-4D13-B529-6AFE4DEC60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5" y="3420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09B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8" name="Rectangle 5344">
                    <a:extLst>
                      <a:ext uri="{FF2B5EF4-FFF2-40B4-BE49-F238E27FC236}">
                        <a16:creationId xmlns:a16="http://schemas.microsoft.com/office/drawing/2014/main" id="{47305389-9D30-408D-8CF8-E23944B8B7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6" y="3422"/>
                    <a:ext cx="1" cy="1"/>
                  </a:xfrm>
                  <a:prstGeom prst="rect">
                    <a:avLst/>
                  </a:prstGeom>
                  <a:solidFill>
                    <a:srgbClr val="B09B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9" name="Freeform 5345">
                    <a:extLst>
                      <a:ext uri="{FF2B5EF4-FFF2-40B4-BE49-F238E27FC236}">
                        <a16:creationId xmlns:a16="http://schemas.microsoft.com/office/drawing/2014/main" id="{E43BC4B1-7FC7-4015-B4B5-3E9B14B30A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9" y="3422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C98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0" name="Freeform 5346">
                    <a:extLst>
                      <a:ext uri="{FF2B5EF4-FFF2-40B4-BE49-F238E27FC236}">
                        <a16:creationId xmlns:a16="http://schemas.microsoft.com/office/drawing/2014/main" id="{CE219F2E-5227-410A-AABB-DE7F8ABD98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9" y="342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C98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1" name="Freeform 5347">
                    <a:extLst>
                      <a:ext uri="{FF2B5EF4-FFF2-40B4-BE49-F238E27FC236}">
                        <a16:creationId xmlns:a16="http://schemas.microsoft.com/office/drawing/2014/main" id="{FA9AAFF8-CB49-42BC-8A67-71EF5FC17E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2" y="3422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894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2" name="Rectangle 5348">
                    <a:extLst>
                      <a:ext uri="{FF2B5EF4-FFF2-40B4-BE49-F238E27FC236}">
                        <a16:creationId xmlns:a16="http://schemas.microsoft.com/office/drawing/2014/main" id="{D3318D85-7B4D-4C99-9B5C-7AB424ED86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1" y="3422"/>
                    <a:ext cx="2" cy="1"/>
                  </a:xfrm>
                  <a:prstGeom prst="rect">
                    <a:avLst/>
                  </a:prstGeom>
                  <a:solidFill>
                    <a:srgbClr val="A894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3" name="Freeform 5349">
                    <a:extLst>
                      <a:ext uri="{FF2B5EF4-FFF2-40B4-BE49-F238E27FC236}">
                        <a16:creationId xmlns:a16="http://schemas.microsoft.com/office/drawing/2014/main" id="{077A8D7E-5681-4E4B-9630-E57CC55B03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4" y="342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4912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4" name="Freeform 5350">
                    <a:extLst>
                      <a:ext uri="{FF2B5EF4-FFF2-40B4-BE49-F238E27FC236}">
                        <a16:creationId xmlns:a16="http://schemas.microsoft.com/office/drawing/2014/main" id="{EC614DB1-0E30-4872-9E4D-FD3EBE288B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4" y="3420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4912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5" name="Rectangle 5351">
                    <a:extLst>
                      <a:ext uri="{FF2B5EF4-FFF2-40B4-BE49-F238E27FC236}">
                        <a16:creationId xmlns:a16="http://schemas.microsoft.com/office/drawing/2014/main" id="{E9EA6F8A-3DE0-4926-AE21-CECB11616C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7" y="3420"/>
                    <a:ext cx="1" cy="1"/>
                  </a:xfrm>
                  <a:prstGeom prst="rect">
                    <a:avLst/>
                  </a:prstGeom>
                  <a:solidFill>
                    <a:srgbClr val="A08D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6" name="Freeform 5352">
                    <a:extLst>
                      <a:ext uri="{FF2B5EF4-FFF2-40B4-BE49-F238E27FC236}">
                        <a16:creationId xmlns:a16="http://schemas.microsoft.com/office/drawing/2014/main" id="{6C5F7B38-F053-4D67-925A-1DB442B5F6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5" y="3420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8D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7" name="Rectangle 5353">
                    <a:extLst>
                      <a:ext uri="{FF2B5EF4-FFF2-40B4-BE49-F238E27FC236}">
                        <a16:creationId xmlns:a16="http://schemas.microsoft.com/office/drawing/2014/main" id="{C59B2DFC-2B95-4948-8694-93D9636ADC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0" y="3420"/>
                    <a:ext cx="1" cy="1"/>
                  </a:xfrm>
                  <a:prstGeom prst="rect">
                    <a:avLst/>
                  </a:prstGeom>
                  <a:solidFill>
                    <a:srgbClr val="9C8A2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8" name="Freeform 5354">
                    <a:extLst>
                      <a:ext uri="{FF2B5EF4-FFF2-40B4-BE49-F238E27FC236}">
                        <a16:creationId xmlns:a16="http://schemas.microsoft.com/office/drawing/2014/main" id="{265A992C-1A8A-4188-B220-4AFD70FAF6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9" y="342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C8A2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9" name="Freeform 5355">
                    <a:extLst>
                      <a:ext uri="{FF2B5EF4-FFF2-40B4-BE49-F238E27FC236}">
                        <a16:creationId xmlns:a16="http://schemas.microsoft.com/office/drawing/2014/main" id="{DEA5E7D3-B058-4A83-9392-D6CEB8F04F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2" y="342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886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0" name="Rectangle 5356">
                    <a:extLst>
                      <a:ext uri="{FF2B5EF4-FFF2-40B4-BE49-F238E27FC236}">
                        <a16:creationId xmlns:a16="http://schemas.microsoft.com/office/drawing/2014/main" id="{75C38CCF-F1E2-4DC3-9A4F-ED00E1D8BF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0" y="3420"/>
                    <a:ext cx="1" cy="1"/>
                  </a:xfrm>
                  <a:prstGeom prst="rect">
                    <a:avLst/>
                  </a:prstGeom>
                  <a:solidFill>
                    <a:srgbClr val="9886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1" name="Rectangle 5357">
                    <a:extLst>
                      <a:ext uri="{FF2B5EF4-FFF2-40B4-BE49-F238E27FC236}">
                        <a16:creationId xmlns:a16="http://schemas.microsoft.com/office/drawing/2014/main" id="{7407F8FF-83BB-41D1-8D4A-B27BF6B1F9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3" y="3418"/>
                    <a:ext cx="1" cy="1"/>
                  </a:xfrm>
                  <a:prstGeom prst="rect">
                    <a:avLst/>
                  </a:pr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2" name="Freeform 5358">
                    <a:extLst>
                      <a:ext uri="{FF2B5EF4-FFF2-40B4-BE49-F238E27FC236}">
                        <a16:creationId xmlns:a16="http://schemas.microsoft.com/office/drawing/2014/main" id="{7B33D480-2BBA-48B4-BF83-4346FEC2DE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5" y="341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3" name="Freeform 5359">
                    <a:extLst>
                      <a:ext uri="{FF2B5EF4-FFF2-40B4-BE49-F238E27FC236}">
                        <a16:creationId xmlns:a16="http://schemas.microsoft.com/office/drawing/2014/main" id="{E7FC0C18-6744-4940-87C2-5A7BE3A72D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8" y="3417"/>
                    <a:ext cx="2" cy="1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2 w 2"/>
                      <a:gd name="T3" fmla="*/ 1 h 1"/>
                      <a:gd name="T4" fmla="*/ 0 w 2"/>
                      <a:gd name="T5" fmla="*/ 0 h 1"/>
                      <a:gd name="T6" fmla="*/ 2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lnTo>
                          <a:pt x="2" y="1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4" name="Freeform 5360">
                    <a:extLst>
                      <a:ext uri="{FF2B5EF4-FFF2-40B4-BE49-F238E27FC236}">
                        <a16:creationId xmlns:a16="http://schemas.microsoft.com/office/drawing/2014/main" id="{434C09BA-3240-42C4-9583-599D82D264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4" y="340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5" name="Freeform 5361">
                    <a:extLst>
                      <a:ext uri="{FF2B5EF4-FFF2-40B4-BE49-F238E27FC236}">
                        <a16:creationId xmlns:a16="http://schemas.microsoft.com/office/drawing/2014/main" id="{6A5C335B-7890-40DC-AD7E-A814D30B2A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9" y="3417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6" name="Freeform 5362">
                    <a:extLst>
                      <a:ext uri="{FF2B5EF4-FFF2-40B4-BE49-F238E27FC236}">
                        <a16:creationId xmlns:a16="http://schemas.microsoft.com/office/drawing/2014/main" id="{3460390B-1554-4FA9-A5B1-F5B6CBF59C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9" y="341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7" name="Freeform 5363">
                    <a:extLst>
                      <a:ext uri="{FF2B5EF4-FFF2-40B4-BE49-F238E27FC236}">
                        <a16:creationId xmlns:a16="http://schemas.microsoft.com/office/drawing/2014/main" id="{0085E89D-AC16-4FCD-8853-F2F6EABE8D90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912" y="3381"/>
                    <a:ext cx="65" cy="41"/>
                  </a:xfrm>
                  <a:custGeom>
                    <a:avLst/>
                    <a:gdLst>
                      <a:gd name="T0" fmla="*/ 1 w 42"/>
                      <a:gd name="T1" fmla="*/ 15 h 26"/>
                      <a:gd name="T2" fmla="*/ 1 w 42"/>
                      <a:gd name="T3" fmla="*/ 17 h 26"/>
                      <a:gd name="T4" fmla="*/ 2 w 42"/>
                      <a:gd name="T5" fmla="*/ 18 h 26"/>
                      <a:gd name="T6" fmla="*/ 3 w 42"/>
                      <a:gd name="T7" fmla="*/ 19 h 26"/>
                      <a:gd name="T8" fmla="*/ 4 w 42"/>
                      <a:gd name="T9" fmla="*/ 21 h 26"/>
                      <a:gd name="T10" fmla="*/ 7 w 42"/>
                      <a:gd name="T11" fmla="*/ 22 h 26"/>
                      <a:gd name="T12" fmla="*/ 9 w 42"/>
                      <a:gd name="T13" fmla="*/ 23 h 26"/>
                      <a:gd name="T14" fmla="*/ 12 w 42"/>
                      <a:gd name="T15" fmla="*/ 24 h 26"/>
                      <a:gd name="T16" fmla="*/ 14 w 42"/>
                      <a:gd name="T17" fmla="*/ 25 h 26"/>
                      <a:gd name="T18" fmla="*/ 16 w 42"/>
                      <a:gd name="T19" fmla="*/ 25 h 26"/>
                      <a:gd name="T20" fmla="*/ 19 w 42"/>
                      <a:gd name="T21" fmla="*/ 25 h 26"/>
                      <a:gd name="T22" fmla="*/ 21 w 42"/>
                      <a:gd name="T23" fmla="*/ 26 h 26"/>
                      <a:gd name="T24" fmla="*/ 24 w 42"/>
                      <a:gd name="T25" fmla="*/ 26 h 26"/>
                      <a:gd name="T26" fmla="*/ 26 w 42"/>
                      <a:gd name="T27" fmla="*/ 25 h 26"/>
                      <a:gd name="T28" fmla="*/ 29 w 42"/>
                      <a:gd name="T29" fmla="*/ 25 h 26"/>
                      <a:gd name="T30" fmla="*/ 32 w 42"/>
                      <a:gd name="T31" fmla="*/ 24 h 26"/>
                      <a:gd name="T32" fmla="*/ 34 w 42"/>
                      <a:gd name="T33" fmla="*/ 23 h 26"/>
                      <a:gd name="T34" fmla="*/ 37 w 42"/>
                      <a:gd name="T35" fmla="*/ 22 h 26"/>
                      <a:gd name="T36" fmla="*/ 38 w 42"/>
                      <a:gd name="T37" fmla="*/ 21 h 26"/>
                      <a:gd name="T38" fmla="*/ 39 w 42"/>
                      <a:gd name="T39" fmla="*/ 20 h 26"/>
                      <a:gd name="T40" fmla="*/ 40 w 42"/>
                      <a:gd name="T41" fmla="*/ 19 h 26"/>
                      <a:gd name="T42" fmla="*/ 40 w 42"/>
                      <a:gd name="T43" fmla="*/ 19 h 26"/>
                      <a:gd name="T44" fmla="*/ 41 w 42"/>
                      <a:gd name="T45" fmla="*/ 17 h 26"/>
                      <a:gd name="T46" fmla="*/ 42 w 42"/>
                      <a:gd name="T47" fmla="*/ 16 h 26"/>
                      <a:gd name="T48" fmla="*/ 42 w 42"/>
                      <a:gd name="T49" fmla="*/ 16 h 26"/>
                      <a:gd name="T50" fmla="*/ 42 w 42"/>
                      <a:gd name="T51" fmla="*/ 14 h 26"/>
                      <a:gd name="T52" fmla="*/ 36 w 42"/>
                      <a:gd name="T53" fmla="*/ 5 h 26"/>
                      <a:gd name="T54" fmla="*/ 8 w 42"/>
                      <a:gd name="T55" fmla="*/ 8 h 26"/>
                      <a:gd name="T56" fmla="*/ 9 w 42"/>
                      <a:gd name="T57" fmla="*/ 8 h 26"/>
                      <a:gd name="T58" fmla="*/ 10 w 42"/>
                      <a:gd name="T59" fmla="*/ 7 h 26"/>
                      <a:gd name="T60" fmla="*/ 13 w 42"/>
                      <a:gd name="T61" fmla="*/ 6 h 26"/>
                      <a:gd name="T62" fmla="*/ 14 w 42"/>
                      <a:gd name="T63" fmla="*/ 5 h 26"/>
                      <a:gd name="T64" fmla="*/ 16 w 42"/>
                      <a:gd name="T65" fmla="*/ 5 h 26"/>
                      <a:gd name="T66" fmla="*/ 18 w 42"/>
                      <a:gd name="T67" fmla="*/ 4 h 26"/>
                      <a:gd name="T68" fmla="*/ 20 w 42"/>
                      <a:gd name="T69" fmla="*/ 4 h 26"/>
                      <a:gd name="T70" fmla="*/ 21 w 42"/>
                      <a:gd name="T71" fmla="*/ 4 h 26"/>
                      <a:gd name="T72" fmla="*/ 23 w 42"/>
                      <a:gd name="T73" fmla="*/ 4 h 26"/>
                      <a:gd name="T74" fmla="*/ 24 w 42"/>
                      <a:gd name="T75" fmla="*/ 4 h 26"/>
                      <a:gd name="T76" fmla="*/ 26 w 42"/>
                      <a:gd name="T77" fmla="*/ 5 h 26"/>
                      <a:gd name="T78" fmla="*/ 28 w 42"/>
                      <a:gd name="T79" fmla="*/ 5 h 26"/>
                      <a:gd name="T80" fmla="*/ 29 w 42"/>
                      <a:gd name="T81" fmla="*/ 5 h 26"/>
                      <a:gd name="T82" fmla="*/ 31 w 42"/>
                      <a:gd name="T83" fmla="*/ 6 h 26"/>
                      <a:gd name="T84" fmla="*/ 33 w 42"/>
                      <a:gd name="T85" fmla="*/ 7 h 26"/>
                      <a:gd name="T86" fmla="*/ 34 w 42"/>
                      <a:gd name="T87" fmla="*/ 8 h 26"/>
                      <a:gd name="T88" fmla="*/ 35 w 42"/>
                      <a:gd name="T89" fmla="*/ 9 h 26"/>
                      <a:gd name="T90" fmla="*/ 36 w 42"/>
                      <a:gd name="T91" fmla="*/ 10 h 26"/>
                      <a:gd name="T92" fmla="*/ 37 w 42"/>
                      <a:gd name="T93" fmla="*/ 11 h 26"/>
                      <a:gd name="T94" fmla="*/ 37 w 42"/>
                      <a:gd name="T95" fmla="*/ 13 h 26"/>
                      <a:gd name="T96" fmla="*/ 5 w 42"/>
                      <a:gd name="T97" fmla="*/ 13 h 26"/>
                      <a:gd name="T98" fmla="*/ 6 w 42"/>
                      <a:gd name="T99" fmla="*/ 11 h 26"/>
                      <a:gd name="T100" fmla="*/ 6 w 42"/>
                      <a:gd name="T101" fmla="*/ 11 h 26"/>
                      <a:gd name="T102" fmla="*/ 6 w 42"/>
                      <a:gd name="T103" fmla="*/ 10 h 26"/>
                      <a:gd name="T104" fmla="*/ 7 w 42"/>
                      <a:gd name="T105" fmla="*/ 9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42" h="26">
                        <a:moveTo>
                          <a:pt x="0" y="14"/>
                        </a:moveTo>
                        <a:cubicBezTo>
                          <a:pt x="0" y="14"/>
                          <a:pt x="0" y="14"/>
                          <a:pt x="0" y="14"/>
                        </a:cubicBezTo>
                        <a:cubicBezTo>
                          <a:pt x="0" y="15"/>
                          <a:pt x="0" y="15"/>
                          <a:pt x="0" y="15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2" y="17"/>
                          <a:pt x="2" y="17"/>
                          <a:pt x="2" y="17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2" y="19"/>
                          <a:pt x="2" y="19"/>
                          <a:pt x="2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4" y="20"/>
                          <a:pt x="4" y="20"/>
                          <a:pt x="4" y="20"/>
                        </a:cubicBezTo>
                        <a:cubicBezTo>
                          <a:pt x="4" y="20"/>
                          <a:pt x="4" y="20"/>
                          <a:pt x="4" y="20"/>
                        </a:cubicBezTo>
                        <a:cubicBezTo>
                          <a:pt x="4" y="20"/>
                          <a:pt x="4" y="20"/>
                          <a:pt x="4" y="20"/>
                        </a:cubicBezTo>
                        <a:cubicBezTo>
                          <a:pt x="4" y="21"/>
                          <a:pt x="4" y="21"/>
                          <a:pt x="4" y="21"/>
                        </a:cubicBezTo>
                        <a:cubicBezTo>
                          <a:pt x="5" y="21"/>
                          <a:pt x="5" y="21"/>
                          <a:pt x="5" y="21"/>
                        </a:cubicBezTo>
                        <a:cubicBezTo>
                          <a:pt x="5" y="21"/>
                          <a:pt x="5" y="21"/>
                          <a:pt x="5" y="21"/>
                        </a:cubicBezTo>
                        <a:cubicBezTo>
                          <a:pt x="6" y="21"/>
                          <a:pt x="6" y="21"/>
                          <a:pt x="6" y="21"/>
                        </a:cubicBezTo>
                        <a:cubicBezTo>
                          <a:pt x="6" y="22"/>
                          <a:pt x="6" y="22"/>
                          <a:pt x="6" y="22"/>
                        </a:cubicBezTo>
                        <a:cubicBezTo>
                          <a:pt x="7" y="22"/>
                          <a:pt x="7" y="22"/>
                          <a:pt x="7" y="22"/>
                        </a:cubicBezTo>
                        <a:cubicBezTo>
                          <a:pt x="7" y="22"/>
                          <a:pt x="7" y="22"/>
                          <a:pt x="7" y="22"/>
                        </a:cubicBezTo>
                        <a:cubicBezTo>
                          <a:pt x="8" y="23"/>
                          <a:pt x="8" y="23"/>
                          <a:pt x="8" y="23"/>
                        </a:cubicBezTo>
                        <a:cubicBezTo>
                          <a:pt x="8" y="23"/>
                          <a:pt x="8" y="23"/>
                          <a:pt x="8" y="23"/>
                        </a:cubicBezTo>
                        <a:cubicBezTo>
                          <a:pt x="8" y="23"/>
                          <a:pt x="8" y="23"/>
                          <a:pt x="8" y="23"/>
                        </a:cubicBezTo>
                        <a:cubicBezTo>
                          <a:pt x="9" y="23"/>
                          <a:pt x="9" y="23"/>
                          <a:pt x="9" y="23"/>
                        </a:cubicBezTo>
                        <a:cubicBezTo>
                          <a:pt x="9" y="23"/>
                          <a:pt x="9" y="23"/>
                          <a:pt x="9" y="23"/>
                        </a:cubicBezTo>
                        <a:cubicBezTo>
                          <a:pt x="10" y="24"/>
                          <a:pt x="10" y="24"/>
                          <a:pt x="10" y="24"/>
                        </a:cubicBezTo>
                        <a:cubicBezTo>
                          <a:pt x="10" y="24"/>
                          <a:pt x="10" y="24"/>
                          <a:pt x="11" y="24"/>
                        </a:cubicBezTo>
                        <a:cubicBezTo>
                          <a:pt x="11" y="24"/>
                          <a:pt x="11" y="24"/>
                          <a:pt x="11" y="24"/>
                        </a:cubicBezTo>
                        <a:cubicBezTo>
                          <a:pt x="12" y="24"/>
                          <a:pt x="12" y="24"/>
                          <a:pt x="12" y="24"/>
                        </a:cubicBezTo>
                        <a:cubicBezTo>
                          <a:pt x="12" y="24"/>
                          <a:pt x="12" y="24"/>
                          <a:pt x="12" y="24"/>
                        </a:cubicBezTo>
                        <a:cubicBezTo>
                          <a:pt x="13" y="25"/>
                          <a:pt x="13" y="25"/>
                          <a:pt x="13" y="25"/>
                        </a:cubicBezTo>
                        <a:cubicBezTo>
                          <a:pt x="13" y="25"/>
                          <a:pt x="13" y="25"/>
                          <a:pt x="13" y="25"/>
                        </a:cubicBezTo>
                        <a:cubicBezTo>
                          <a:pt x="14" y="25"/>
                          <a:pt x="14" y="25"/>
                          <a:pt x="14" y="25"/>
                        </a:cubicBezTo>
                        <a:cubicBezTo>
                          <a:pt x="14" y="25"/>
                          <a:pt x="14" y="25"/>
                          <a:pt x="14" y="25"/>
                        </a:cubicBezTo>
                        <a:cubicBezTo>
                          <a:pt x="14" y="25"/>
                          <a:pt x="14" y="25"/>
                          <a:pt x="14" y="25"/>
                        </a:cubicBezTo>
                        <a:cubicBezTo>
                          <a:pt x="15" y="25"/>
                          <a:pt x="15" y="25"/>
                          <a:pt x="15" y="25"/>
                        </a:cubicBezTo>
                        <a:cubicBezTo>
                          <a:pt x="15" y="25"/>
                          <a:pt x="15" y="25"/>
                          <a:pt x="15" y="25"/>
                        </a:cubicBezTo>
                        <a:cubicBezTo>
                          <a:pt x="16" y="25"/>
                          <a:pt x="16" y="25"/>
                          <a:pt x="16" y="25"/>
                        </a:cubicBezTo>
                        <a:cubicBezTo>
                          <a:pt x="16" y="25"/>
                          <a:pt x="16" y="25"/>
                          <a:pt x="16" y="25"/>
                        </a:cubicBezTo>
                        <a:cubicBezTo>
                          <a:pt x="17" y="25"/>
                          <a:pt x="17" y="25"/>
                          <a:pt x="17" y="25"/>
                        </a:cubicBezTo>
                        <a:cubicBezTo>
                          <a:pt x="18" y="25"/>
                          <a:pt x="18" y="25"/>
                          <a:pt x="18" y="25"/>
                        </a:cubicBezTo>
                        <a:cubicBezTo>
                          <a:pt x="18" y="25"/>
                          <a:pt x="18" y="25"/>
                          <a:pt x="18" y="25"/>
                        </a:cubicBezTo>
                        <a:cubicBezTo>
                          <a:pt x="18" y="25"/>
                          <a:pt x="18" y="25"/>
                          <a:pt x="18" y="25"/>
                        </a:cubicBezTo>
                        <a:cubicBezTo>
                          <a:pt x="19" y="25"/>
                          <a:pt x="19" y="25"/>
                          <a:pt x="19" y="25"/>
                        </a:cubicBezTo>
                        <a:cubicBezTo>
                          <a:pt x="19" y="26"/>
                          <a:pt x="19" y="26"/>
                          <a:pt x="19" y="26"/>
                        </a:cubicBezTo>
                        <a:cubicBezTo>
                          <a:pt x="20" y="26"/>
                          <a:pt x="20" y="26"/>
                          <a:pt x="20" y="26"/>
                        </a:cubicBezTo>
                        <a:cubicBezTo>
                          <a:pt x="20" y="26"/>
                          <a:pt x="20" y="26"/>
                          <a:pt x="20" y="26"/>
                        </a:cubicBezTo>
                        <a:cubicBezTo>
                          <a:pt x="21" y="26"/>
                          <a:pt x="21" y="26"/>
                          <a:pt x="21" y="26"/>
                        </a:cubicBezTo>
                        <a:cubicBezTo>
                          <a:pt x="21" y="26"/>
                          <a:pt x="21" y="26"/>
                          <a:pt x="21" y="26"/>
                        </a:cubicBezTo>
                        <a:cubicBezTo>
                          <a:pt x="21" y="26"/>
                          <a:pt x="21" y="26"/>
                          <a:pt x="21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3" y="26"/>
                          <a:pt x="23" y="26"/>
                          <a:pt x="23" y="26"/>
                        </a:cubicBezTo>
                        <a:cubicBezTo>
                          <a:pt x="23" y="26"/>
                          <a:pt x="23" y="26"/>
                          <a:pt x="23" y="26"/>
                        </a:cubicBezTo>
                        <a:cubicBezTo>
                          <a:pt x="24" y="26"/>
                          <a:pt x="24" y="26"/>
                          <a:pt x="24" y="26"/>
                        </a:cubicBezTo>
                        <a:cubicBezTo>
                          <a:pt x="24" y="25"/>
                          <a:pt x="24" y="25"/>
                          <a:pt x="24" y="25"/>
                        </a:cubicBezTo>
                        <a:cubicBezTo>
                          <a:pt x="25" y="25"/>
                          <a:pt x="25" y="25"/>
                          <a:pt x="25" y="25"/>
                        </a:cubicBezTo>
                        <a:cubicBezTo>
                          <a:pt x="25" y="25"/>
                          <a:pt x="25" y="25"/>
                          <a:pt x="25" y="25"/>
                        </a:cubicBezTo>
                        <a:cubicBezTo>
                          <a:pt x="26" y="25"/>
                          <a:pt x="26" y="25"/>
                          <a:pt x="26" y="25"/>
                        </a:cubicBezTo>
                        <a:cubicBezTo>
                          <a:pt x="26" y="25"/>
                          <a:pt x="26" y="25"/>
                          <a:pt x="26" y="25"/>
                        </a:cubicBezTo>
                        <a:cubicBezTo>
                          <a:pt x="27" y="25"/>
                          <a:pt x="27" y="25"/>
                          <a:pt x="28" y="25"/>
                        </a:cubicBezTo>
                        <a:cubicBezTo>
                          <a:pt x="28" y="25"/>
                          <a:pt x="28" y="25"/>
                          <a:pt x="28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30" y="25"/>
                          <a:pt x="30" y="25"/>
                          <a:pt x="30" y="25"/>
                        </a:cubicBezTo>
                        <a:cubicBezTo>
                          <a:pt x="30" y="24"/>
                          <a:pt x="30" y="24"/>
                          <a:pt x="30" y="24"/>
                        </a:cubicBezTo>
                        <a:cubicBezTo>
                          <a:pt x="31" y="24"/>
                          <a:pt x="31" y="24"/>
                          <a:pt x="31" y="24"/>
                        </a:cubicBezTo>
                        <a:cubicBezTo>
                          <a:pt x="31" y="24"/>
                          <a:pt x="31" y="24"/>
                          <a:pt x="31" y="24"/>
                        </a:cubicBezTo>
                        <a:cubicBezTo>
                          <a:pt x="32" y="24"/>
                          <a:pt x="32" y="24"/>
                          <a:pt x="32" y="24"/>
                        </a:cubicBezTo>
                        <a:cubicBezTo>
                          <a:pt x="33" y="24"/>
                          <a:pt x="33" y="24"/>
                          <a:pt x="33" y="24"/>
                        </a:cubicBezTo>
                        <a:cubicBezTo>
                          <a:pt x="33" y="24"/>
                          <a:pt x="33" y="24"/>
                          <a:pt x="33" y="24"/>
                        </a:cubicBezTo>
                        <a:cubicBezTo>
                          <a:pt x="33" y="24"/>
                          <a:pt x="33" y="24"/>
                          <a:pt x="33" y="24"/>
                        </a:cubicBezTo>
                        <a:cubicBezTo>
                          <a:pt x="34" y="23"/>
                          <a:pt x="34" y="23"/>
                          <a:pt x="34" y="23"/>
                        </a:cubicBezTo>
                        <a:cubicBezTo>
                          <a:pt x="34" y="23"/>
                          <a:pt x="34" y="23"/>
                          <a:pt x="34" y="23"/>
                        </a:cubicBezTo>
                        <a:cubicBezTo>
                          <a:pt x="35" y="23"/>
                          <a:pt x="35" y="23"/>
                          <a:pt x="35" y="23"/>
                        </a:cubicBezTo>
                        <a:cubicBezTo>
                          <a:pt x="35" y="23"/>
                          <a:pt x="35" y="23"/>
                          <a:pt x="35" y="23"/>
                        </a:cubicBezTo>
                        <a:cubicBezTo>
                          <a:pt x="35" y="23"/>
                          <a:pt x="35" y="23"/>
                          <a:pt x="35" y="23"/>
                        </a:cubicBezTo>
                        <a:cubicBezTo>
                          <a:pt x="36" y="22"/>
                          <a:pt x="36" y="22"/>
                          <a:pt x="36" y="22"/>
                        </a:cubicBezTo>
                        <a:cubicBezTo>
                          <a:pt x="37" y="22"/>
                          <a:pt x="37" y="22"/>
                          <a:pt x="37" y="22"/>
                        </a:cubicBezTo>
                        <a:cubicBezTo>
                          <a:pt x="37" y="21"/>
                          <a:pt x="37" y="21"/>
                          <a:pt x="37" y="21"/>
                        </a:cubicBezTo>
                        <a:cubicBezTo>
                          <a:pt x="37" y="21"/>
                          <a:pt x="37" y="21"/>
                          <a:pt x="37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2" y="17"/>
                          <a:pt x="42" y="17"/>
                          <a:pt x="42" y="17"/>
                        </a:cubicBezTo>
                        <a:cubicBezTo>
                          <a:pt x="42" y="17"/>
                          <a:pt x="42" y="17"/>
                          <a:pt x="42" y="17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1"/>
                          <a:pt x="40" y="7"/>
                          <a:pt x="36" y="5"/>
                        </a:cubicBezTo>
                        <a:cubicBezTo>
                          <a:pt x="28" y="0"/>
                          <a:pt x="15" y="0"/>
                          <a:pt x="6" y="5"/>
                        </a:cubicBezTo>
                        <a:cubicBezTo>
                          <a:pt x="2" y="7"/>
                          <a:pt x="0" y="10"/>
                          <a:pt x="0" y="13"/>
                        </a:cubicBezTo>
                        <a:cubicBezTo>
                          <a:pt x="0" y="14"/>
                          <a:pt x="0" y="14"/>
                          <a:pt x="0" y="14"/>
                        </a:cubicBezTo>
                        <a:close/>
                        <a:moveTo>
                          <a:pt x="8" y="9"/>
                        </a:move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1" y="6"/>
                          <a:pt x="11" y="6"/>
                          <a:pt x="11" y="6"/>
                        </a:cubicBezTo>
                        <a:cubicBezTo>
                          <a:pt x="11" y="6"/>
                          <a:pt x="11" y="6"/>
                          <a:pt x="11" y="6"/>
                        </a:cubicBezTo>
                        <a:cubicBezTo>
                          <a:pt x="12" y="6"/>
                          <a:pt x="12" y="6"/>
                          <a:pt x="12" y="6"/>
                        </a:cubicBezTo>
                        <a:cubicBezTo>
                          <a:pt x="12" y="6"/>
                          <a:pt x="12" y="6"/>
                          <a:pt x="12" y="6"/>
                        </a:cubicBezTo>
                        <a:cubicBezTo>
                          <a:pt x="13" y="6"/>
                          <a:pt x="13" y="6"/>
                          <a:pt x="13" y="6"/>
                        </a:cubicBezTo>
                        <a:cubicBezTo>
                          <a:pt x="13" y="6"/>
                          <a:pt x="13" y="6"/>
                          <a:pt x="13" y="6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4" y="5"/>
                          <a:pt x="14" y="5"/>
                          <a:pt x="14" y="5"/>
                        </a:cubicBezTo>
                        <a:cubicBezTo>
                          <a:pt x="14" y="5"/>
                          <a:pt x="14" y="5"/>
                          <a:pt x="14" y="5"/>
                        </a:cubicBezTo>
                        <a:cubicBezTo>
                          <a:pt x="14" y="5"/>
                          <a:pt x="14" y="5"/>
                          <a:pt x="14" y="5"/>
                        </a:cubicBezTo>
                        <a:cubicBezTo>
                          <a:pt x="15" y="5"/>
                          <a:pt x="15" y="5"/>
                          <a:pt x="15" y="5"/>
                        </a:cubicBezTo>
                        <a:cubicBezTo>
                          <a:pt x="15" y="5"/>
                          <a:pt x="15" y="5"/>
                          <a:pt x="15" y="5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17" y="5"/>
                          <a:pt x="17" y="5"/>
                          <a:pt x="17" y="5"/>
                        </a:cubicBezTo>
                        <a:cubicBezTo>
                          <a:pt x="17" y="5"/>
                          <a:pt x="17" y="5"/>
                          <a:pt x="17" y="5"/>
                        </a:cubicBezTo>
                        <a:cubicBezTo>
                          <a:pt x="18" y="4"/>
                          <a:pt x="18" y="4"/>
                          <a:pt x="18" y="4"/>
                        </a:cubicBezTo>
                        <a:cubicBezTo>
                          <a:pt x="18" y="4"/>
                          <a:pt x="18" y="4"/>
                          <a:pt x="18" y="4"/>
                        </a:cubicBezTo>
                        <a:cubicBezTo>
                          <a:pt x="18" y="4"/>
                          <a:pt x="18" y="4"/>
                          <a:pt x="18" y="4"/>
                        </a:cubicBezTo>
                        <a:cubicBezTo>
                          <a:pt x="19" y="4"/>
                          <a:pt x="19" y="4"/>
                          <a:pt x="19" y="4"/>
                        </a:cubicBezTo>
                        <a:cubicBezTo>
                          <a:pt x="19" y="4"/>
                          <a:pt x="19" y="4"/>
                          <a:pt x="19" y="4"/>
                        </a:cubicBezTo>
                        <a:cubicBezTo>
                          <a:pt x="19" y="4"/>
                          <a:pt x="19" y="4"/>
                          <a:pt x="19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4" y="4"/>
                          <a:pt x="24" y="4"/>
                          <a:pt x="24" y="4"/>
                        </a:cubicBezTo>
                        <a:cubicBezTo>
                          <a:pt x="24" y="4"/>
                          <a:pt x="24" y="4"/>
                          <a:pt x="24" y="4"/>
                        </a:cubicBezTo>
                        <a:cubicBezTo>
                          <a:pt x="24" y="4"/>
                          <a:pt x="24" y="4"/>
                          <a:pt x="24" y="4"/>
                        </a:cubicBezTo>
                        <a:cubicBezTo>
                          <a:pt x="24" y="4"/>
                          <a:pt x="24" y="4"/>
                          <a:pt x="24" y="4"/>
                        </a:cubicBezTo>
                        <a:cubicBezTo>
                          <a:pt x="25" y="4"/>
                          <a:pt x="25" y="4"/>
                          <a:pt x="25" y="4"/>
                        </a:cubicBezTo>
                        <a:cubicBezTo>
                          <a:pt x="25" y="4"/>
                          <a:pt x="25" y="4"/>
                          <a:pt x="25" y="4"/>
                        </a:cubicBezTo>
                        <a:cubicBezTo>
                          <a:pt x="25" y="4"/>
                          <a:pt x="25" y="4"/>
                          <a:pt x="25" y="4"/>
                        </a:cubicBezTo>
                        <a:cubicBezTo>
                          <a:pt x="26" y="5"/>
                          <a:pt x="26" y="5"/>
                          <a:pt x="26" y="5"/>
                        </a:cubicBezTo>
                        <a:cubicBezTo>
                          <a:pt x="26" y="5"/>
                          <a:pt x="26" y="5"/>
                          <a:pt x="26" y="5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30" y="6"/>
                          <a:pt x="30" y="6"/>
                          <a:pt x="30" y="6"/>
                        </a:cubicBezTo>
                        <a:cubicBezTo>
                          <a:pt x="30" y="6"/>
                          <a:pt x="30" y="6"/>
                          <a:pt x="30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2" y="6"/>
                          <a:pt x="32" y="6"/>
                          <a:pt x="32" y="6"/>
                        </a:cubicBez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3" y="7"/>
                          <a:pt x="33" y="7"/>
                          <a:pt x="33" y="7"/>
                        </a:cubicBezTo>
                        <a:cubicBezTo>
                          <a:pt x="33" y="7"/>
                          <a:pt x="33" y="7"/>
                          <a:pt x="33" y="7"/>
                        </a:cubicBezTo>
                        <a:cubicBezTo>
                          <a:pt x="33" y="7"/>
                          <a:pt x="33" y="7"/>
                          <a:pt x="33" y="7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5" y="8"/>
                          <a:pt x="35" y="8"/>
                          <a:pt x="35" y="8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6"/>
                          <a:pt x="36" y="18"/>
                          <a:pt x="33" y="20"/>
                        </a:cubicBezTo>
                        <a:cubicBezTo>
                          <a:pt x="26" y="24"/>
                          <a:pt x="16" y="24"/>
                          <a:pt x="10" y="20"/>
                        </a:cubicBezTo>
                        <a:cubicBezTo>
                          <a:pt x="7" y="18"/>
                          <a:pt x="5" y="16"/>
                          <a:pt x="5" y="13"/>
                        </a:cubicBezTo>
                        <a:cubicBezTo>
                          <a:pt x="5" y="13"/>
                          <a:pt x="5" y="13"/>
                          <a:pt x="5" y="13"/>
                        </a:cubicBezTo>
                        <a:cubicBezTo>
                          <a:pt x="5" y="12"/>
                          <a:pt x="5" y="12"/>
                          <a:pt x="5" y="12"/>
                        </a:cubicBezTo>
                        <a:cubicBezTo>
                          <a:pt x="6" y="12"/>
                          <a:pt x="6" y="12"/>
                          <a:pt x="6" y="12"/>
                        </a:cubicBezTo>
                        <a:cubicBezTo>
                          <a:pt x="6" y="12"/>
                          <a:pt x="6" y="12"/>
                          <a:pt x="6" y="12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lose/>
                      </a:path>
                    </a:pathLst>
                  </a:custGeom>
                  <a:solidFill>
                    <a:srgbClr val="FBDA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8" name="Freeform 5364">
                    <a:extLst>
                      <a:ext uri="{FF2B5EF4-FFF2-40B4-BE49-F238E27FC236}">
                        <a16:creationId xmlns:a16="http://schemas.microsoft.com/office/drawing/2014/main" id="{16A98525-118B-46BB-AB28-51281B2E4B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4" y="3387"/>
                    <a:ext cx="50" cy="31"/>
                  </a:xfrm>
                  <a:custGeom>
                    <a:avLst/>
                    <a:gdLst>
                      <a:gd name="T0" fmla="*/ 32 w 32"/>
                      <a:gd name="T1" fmla="*/ 7 h 20"/>
                      <a:gd name="T2" fmla="*/ 31 w 32"/>
                      <a:gd name="T3" fmla="*/ 6 h 20"/>
                      <a:gd name="T4" fmla="*/ 31 w 32"/>
                      <a:gd name="T5" fmla="*/ 6 h 20"/>
                      <a:gd name="T6" fmla="*/ 30 w 32"/>
                      <a:gd name="T7" fmla="*/ 5 h 20"/>
                      <a:gd name="T8" fmla="*/ 30 w 32"/>
                      <a:gd name="T9" fmla="*/ 5 h 20"/>
                      <a:gd name="T10" fmla="*/ 29 w 32"/>
                      <a:gd name="T11" fmla="*/ 4 h 20"/>
                      <a:gd name="T12" fmla="*/ 28 w 32"/>
                      <a:gd name="T13" fmla="*/ 3 h 20"/>
                      <a:gd name="T14" fmla="*/ 28 w 32"/>
                      <a:gd name="T15" fmla="*/ 3 h 20"/>
                      <a:gd name="T16" fmla="*/ 26 w 32"/>
                      <a:gd name="T17" fmla="*/ 2 h 20"/>
                      <a:gd name="T18" fmla="*/ 26 w 32"/>
                      <a:gd name="T19" fmla="*/ 2 h 20"/>
                      <a:gd name="T20" fmla="*/ 24 w 32"/>
                      <a:gd name="T21" fmla="*/ 1 h 20"/>
                      <a:gd name="T22" fmla="*/ 23 w 32"/>
                      <a:gd name="T23" fmla="*/ 1 h 20"/>
                      <a:gd name="T24" fmla="*/ 22 w 32"/>
                      <a:gd name="T25" fmla="*/ 1 h 20"/>
                      <a:gd name="T26" fmla="*/ 22 w 32"/>
                      <a:gd name="T27" fmla="*/ 1 h 20"/>
                      <a:gd name="T28" fmla="*/ 20 w 32"/>
                      <a:gd name="T29" fmla="*/ 0 h 20"/>
                      <a:gd name="T30" fmla="*/ 19 w 32"/>
                      <a:gd name="T31" fmla="*/ 0 h 20"/>
                      <a:gd name="T32" fmla="*/ 19 w 32"/>
                      <a:gd name="T33" fmla="*/ 0 h 20"/>
                      <a:gd name="T34" fmla="*/ 17 w 32"/>
                      <a:gd name="T35" fmla="*/ 0 h 20"/>
                      <a:gd name="T36" fmla="*/ 17 w 32"/>
                      <a:gd name="T37" fmla="*/ 0 h 20"/>
                      <a:gd name="T38" fmla="*/ 15 w 32"/>
                      <a:gd name="T39" fmla="*/ 0 h 20"/>
                      <a:gd name="T40" fmla="*/ 15 w 32"/>
                      <a:gd name="T41" fmla="*/ 0 h 20"/>
                      <a:gd name="T42" fmla="*/ 14 w 32"/>
                      <a:gd name="T43" fmla="*/ 0 h 20"/>
                      <a:gd name="T44" fmla="*/ 13 w 32"/>
                      <a:gd name="T45" fmla="*/ 0 h 20"/>
                      <a:gd name="T46" fmla="*/ 11 w 32"/>
                      <a:gd name="T47" fmla="*/ 1 h 20"/>
                      <a:gd name="T48" fmla="*/ 10 w 32"/>
                      <a:gd name="T49" fmla="*/ 1 h 20"/>
                      <a:gd name="T50" fmla="*/ 9 w 32"/>
                      <a:gd name="T51" fmla="*/ 1 h 20"/>
                      <a:gd name="T52" fmla="*/ 8 w 32"/>
                      <a:gd name="T53" fmla="*/ 1 h 20"/>
                      <a:gd name="T54" fmla="*/ 7 w 32"/>
                      <a:gd name="T55" fmla="*/ 2 h 20"/>
                      <a:gd name="T56" fmla="*/ 6 w 32"/>
                      <a:gd name="T57" fmla="*/ 2 h 20"/>
                      <a:gd name="T58" fmla="*/ 5 w 32"/>
                      <a:gd name="T59" fmla="*/ 3 h 20"/>
                      <a:gd name="T60" fmla="*/ 4 w 32"/>
                      <a:gd name="T61" fmla="*/ 3 h 20"/>
                      <a:gd name="T62" fmla="*/ 3 w 32"/>
                      <a:gd name="T63" fmla="*/ 4 h 20"/>
                      <a:gd name="T64" fmla="*/ 3 w 32"/>
                      <a:gd name="T65" fmla="*/ 4 h 20"/>
                      <a:gd name="T66" fmla="*/ 2 w 32"/>
                      <a:gd name="T67" fmla="*/ 5 h 20"/>
                      <a:gd name="T68" fmla="*/ 2 w 32"/>
                      <a:gd name="T69" fmla="*/ 6 h 20"/>
                      <a:gd name="T70" fmla="*/ 1 w 32"/>
                      <a:gd name="T71" fmla="*/ 6 h 20"/>
                      <a:gd name="T72" fmla="*/ 1 w 32"/>
                      <a:gd name="T73" fmla="*/ 7 h 20"/>
                      <a:gd name="T74" fmla="*/ 1 w 32"/>
                      <a:gd name="T75" fmla="*/ 7 h 20"/>
                      <a:gd name="T76" fmla="*/ 1 w 32"/>
                      <a:gd name="T77" fmla="*/ 7 h 20"/>
                      <a:gd name="T78" fmla="*/ 1 w 32"/>
                      <a:gd name="T79" fmla="*/ 8 h 20"/>
                      <a:gd name="T80" fmla="*/ 0 w 32"/>
                      <a:gd name="T81" fmla="*/ 9 h 20"/>
                      <a:gd name="T82" fmla="*/ 32 w 32"/>
                      <a:gd name="T83" fmla="*/ 9 h 20"/>
                      <a:gd name="T84" fmla="*/ 32 w 32"/>
                      <a:gd name="T85" fmla="*/ 9 h 20"/>
                      <a:gd name="T86" fmla="*/ 32 w 32"/>
                      <a:gd name="T87" fmla="*/ 7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32" h="20">
                        <a:moveTo>
                          <a:pt x="32" y="7"/>
                        </a:move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5"/>
                          <a:pt x="31" y="5"/>
                          <a:pt x="31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4"/>
                          <a:pt x="30" y="4"/>
                          <a:pt x="30" y="4"/>
                        </a:cubicBezTo>
                        <a:cubicBezTo>
                          <a:pt x="29" y="4"/>
                          <a:pt x="29" y="4"/>
                          <a:pt x="29" y="4"/>
                        </a:cubicBezTo>
                        <a:cubicBezTo>
                          <a:pt x="29" y="4"/>
                          <a:pt x="29" y="4"/>
                          <a:pt x="29" y="4"/>
                        </a:cubicBezTo>
                        <a:cubicBezTo>
                          <a:pt x="29" y="4"/>
                          <a:pt x="29" y="4"/>
                          <a:pt x="29" y="4"/>
                        </a:cubicBezTo>
                        <a:cubicBezTo>
                          <a:pt x="29" y="4"/>
                          <a:pt x="29" y="4"/>
                          <a:pt x="29" y="4"/>
                        </a:cubicBezTo>
                        <a:cubicBezTo>
                          <a:pt x="28" y="3"/>
                          <a:pt x="28" y="3"/>
                          <a:pt x="28" y="3"/>
                        </a:cubicBezTo>
                        <a:cubicBezTo>
                          <a:pt x="28" y="3"/>
                          <a:pt x="28" y="3"/>
                          <a:pt x="28" y="3"/>
                        </a:cubicBezTo>
                        <a:cubicBezTo>
                          <a:pt x="28" y="3"/>
                          <a:pt x="28" y="3"/>
                          <a:pt x="28" y="3"/>
                        </a:cubicBezTo>
                        <a:cubicBezTo>
                          <a:pt x="28" y="3"/>
                          <a:pt x="28" y="3"/>
                          <a:pt x="28" y="3"/>
                        </a:cubicBezTo>
                        <a:cubicBezTo>
                          <a:pt x="27" y="3"/>
                          <a:pt x="27" y="3"/>
                          <a:pt x="27" y="3"/>
                        </a:cubicBezTo>
                        <a:cubicBezTo>
                          <a:pt x="27" y="2"/>
                          <a:pt x="27" y="2"/>
                          <a:pt x="27" y="2"/>
                        </a:cubicBezTo>
                        <a:cubicBezTo>
                          <a:pt x="26" y="2"/>
                          <a:pt x="26" y="2"/>
                          <a:pt x="26" y="2"/>
                        </a:cubicBezTo>
                        <a:cubicBezTo>
                          <a:pt x="26" y="2"/>
                          <a:pt x="26" y="2"/>
                          <a:pt x="26" y="2"/>
                        </a:cubicBezTo>
                        <a:cubicBezTo>
                          <a:pt x="26" y="2"/>
                          <a:pt x="26" y="2"/>
                          <a:pt x="26" y="2"/>
                        </a:cubicBezTo>
                        <a:cubicBezTo>
                          <a:pt x="26" y="2"/>
                          <a:pt x="26" y="2"/>
                          <a:pt x="26" y="2"/>
                        </a:cubicBezTo>
                        <a:cubicBezTo>
                          <a:pt x="25" y="2"/>
                          <a:pt x="25" y="2"/>
                          <a:pt x="25" y="2"/>
                        </a:cubicBezTo>
                        <a:cubicBezTo>
                          <a:pt x="25" y="2"/>
                          <a:pt x="25" y="2"/>
                          <a:pt x="25" y="2"/>
                        </a:cubicBezTo>
                        <a:cubicBezTo>
                          <a:pt x="24" y="1"/>
                          <a:pt x="24" y="1"/>
                          <a:pt x="24" y="1"/>
                        </a:cubicBezTo>
                        <a:cubicBezTo>
                          <a:pt x="24" y="1"/>
                          <a:pt x="24" y="1"/>
                          <a:pt x="24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2" y="1"/>
                          <a:pt x="22" y="1"/>
                          <a:pt x="22" y="1"/>
                        </a:cubicBezTo>
                        <a:cubicBezTo>
                          <a:pt x="22" y="1"/>
                          <a:pt x="22" y="1"/>
                          <a:pt x="22" y="1"/>
                        </a:cubicBezTo>
                        <a:cubicBezTo>
                          <a:pt x="22" y="1"/>
                          <a:pt x="22" y="1"/>
                          <a:pt x="22" y="1"/>
                        </a:cubicBezTo>
                        <a:cubicBezTo>
                          <a:pt x="22" y="1"/>
                          <a:pt x="22" y="1"/>
                          <a:pt x="22" y="1"/>
                        </a:cubicBezTo>
                        <a:cubicBezTo>
                          <a:pt x="21" y="1"/>
                          <a:pt x="21" y="1"/>
                          <a:pt x="21" y="1"/>
                        </a:cubicBezTo>
                        <a:cubicBezTo>
                          <a:pt x="21" y="1"/>
                          <a:pt x="21" y="1"/>
                          <a:pt x="21" y="1"/>
                        </a:cubicBezTo>
                        <a:cubicBezTo>
                          <a:pt x="20" y="0"/>
                          <a:pt x="20" y="0"/>
                          <a:pt x="20" y="0"/>
                        </a:cubicBezTo>
                        <a:cubicBezTo>
                          <a:pt x="20" y="0"/>
                          <a:pt x="20" y="0"/>
                          <a:pt x="20" y="0"/>
                        </a:cubicBezTo>
                        <a:cubicBezTo>
                          <a:pt x="20" y="0"/>
                          <a:pt x="20" y="0"/>
                          <a:pt x="20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12"/>
                          <a:pt x="2" y="14"/>
                          <a:pt x="5" y="16"/>
                        </a:cubicBezTo>
                        <a:cubicBezTo>
                          <a:pt x="11" y="20"/>
                          <a:pt x="21" y="20"/>
                          <a:pt x="28" y="16"/>
                        </a:cubicBezTo>
                        <a:cubicBezTo>
                          <a:pt x="31" y="14"/>
                          <a:pt x="32" y="12"/>
                          <a:pt x="32" y="9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2" y="8"/>
                          <a:pt x="32" y="8"/>
                          <a:pt x="32" y="8"/>
                        </a:cubicBezTo>
                        <a:cubicBezTo>
                          <a:pt x="32" y="8"/>
                          <a:pt x="32" y="8"/>
                          <a:pt x="32" y="8"/>
                        </a:cubicBezTo>
                        <a:lnTo>
                          <a:pt x="32" y="7"/>
                        </a:lnTo>
                        <a:close/>
                      </a:path>
                    </a:pathLst>
                  </a:custGeom>
                  <a:solidFill>
                    <a:srgbClr val="FAE77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9" name="Freeform 5365">
                    <a:extLst>
                      <a:ext uri="{FF2B5EF4-FFF2-40B4-BE49-F238E27FC236}">
                        <a16:creationId xmlns:a16="http://schemas.microsoft.com/office/drawing/2014/main" id="{6C67DCB6-C33C-48FE-AC13-072356A0DC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12" y="3401"/>
                    <a:ext cx="65" cy="27"/>
                  </a:xfrm>
                  <a:custGeom>
                    <a:avLst/>
                    <a:gdLst>
                      <a:gd name="T0" fmla="*/ 38 w 42"/>
                      <a:gd name="T1" fmla="*/ 12 h 17"/>
                      <a:gd name="T2" fmla="*/ 39 w 42"/>
                      <a:gd name="T3" fmla="*/ 11 h 17"/>
                      <a:gd name="T4" fmla="*/ 41 w 42"/>
                      <a:gd name="T5" fmla="*/ 10 h 17"/>
                      <a:gd name="T6" fmla="*/ 42 w 42"/>
                      <a:gd name="T7" fmla="*/ 8 h 17"/>
                      <a:gd name="T8" fmla="*/ 42 w 42"/>
                      <a:gd name="T9" fmla="*/ 7 h 17"/>
                      <a:gd name="T10" fmla="*/ 42 w 42"/>
                      <a:gd name="T11" fmla="*/ 5 h 17"/>
                      <a:gd name="T12" fmla="*/ 42 w 42"/>
                      <a:gd name="T13" fmla="*/ 1 h 17"/>
                      <a:gd name="T14" fmla="*/ 42 w 42"/>
                      <a:gd name="T15" fmla="*/ 2 h 17"/>
                      <a:gd name="T16" fmla="*/ 42 w 42"/>
                      <a:gd name="T17" fmla="*/ 2 h 17"/>
                      <a:gd name="T18" fmla="*/ 42 w 42"/>
                      <a:gd name="T19" fmla="*/ 3 h 17"/>
                      <a:gd name="T20" fmla="*/ 42 w 42"/>
                      <a:gd name="T21" fmla="*/ 4 h 17"/>
                      <a:gd name="T22" fmla="*/ 41 w 42"/>
                      <a:gd name="T23" fmla="*/ 4 h 17"/>
                      <a:gd name="T24" fmla="*/ 41 w 42"/>
                      <a:gd name="T25" fmla="*/ 5 h 17"/>
                      <a:gd name="T26" fmla="*/ 40 w 42"/>
                      <a:gd name="T27" fmla="*/ 6 h 17"/>
                      <a:gd name="T28" fmla="*/ 40 w 42"/>
                      <a:gd name="T29" fmla="*/ 6 h 17"/>
                      <a:gd name="T30" fmla="*/ 39 w 42"/>
                      <a:gd name="T31" fmla="*/ 7 h 17"/>
                      <a:gd name="T32" fmla="*/ 39 w 42"/>
                      <a:gd name="T33" fmla="*/ 7 h 17"/>
                      <a:gd name="T34" fmla="*/ 38 w 42"/>
                      <a:gd name="T35" fmla="*/ 8 h 17"/>
                      <a:gd name="T36" fmla="*/ 37 w 42"/>
                      <a:gd name="T37" fmla="*/ 8 h 17"/>
                      <a:gd name="T38" fmla="*/ 36 w 42"/>
                      <a:gd name="T39" fmla="*/ 9 h 17"/>
                      <a:gd name="T40" fmla="*/ 34 w 42"/>
                      <a:gd name="T41" fmla="*/ 10 h 17"/>
                      <a:gd name="T42" fmla="*/ 32 w 42"/>
                      <a:gd name="T43" fmla="*/ 11 h 17"/>
                      <a:gd name="T44" fmla="*/ 29 w 42"/>
                      <a:gd name="T45" fmla="*/ 12 h 17"/>
                      <a:gd name="T46" fmla="*/ 28 w 42"/>
                      <a:gd name="T47" fmla="*/ 12 h 17"/>
                      <a:gd name="T48" fmla="*/ 25 w 42"/>
                      <a:gd name="T49" fmla="*/ 12 h 17"/>
                      <a:gd name="T50" fmla="*/ 23 w 42"/>
                      <a:gd name="T51" fmla="*/ 13 h 17"/>
                      <a:gd name="T52" fmla="*/ 21 w 42"/>
                      <a:gd name="T53" fmla="*/ 13 h 17"/>
                      <a:gd name="T54" fmla="*/ 18 w 42"/>
                      <a:gd name="T55" fmla="*/ 12 h 17"/>
                      <a:gd name="T56" fmla="*/ 16 w 42"/>
                      <a:gd name="T57" fmla="*/ 12 h 17"/>
                      <a:gd name="T58" fmla="*/ 14 w 42"/>
                      <a:gd name="T59" fmla="*/ 12 h 17"/>
                      <a:gd name="T60" fmla="*/ 13 w 42"/>
                      <a:gd name="T61" fmla="*/ 12 h 17"/>
                      <a:gd name="T62" fmla="*/ 11 w 42"/>
                      <a:gd name="T63" fmla="*/ 11 h 17"/>
                      <a:gd name="T64" fmla="*/ 8 w 42"/>
                      <a:gd name="T65" fmla="*/ 10 h 17"/>
                      <a:gd name="T66" fmla="*/ 6 w 42"/>
                      <a:gd name="T67" fmla="*/ 9 h 17"/>
                      <a:gd name="T68" fmla="*/ 4 w 42"/>
                      <a:gd name="T69" fmla="*/ 7 h 17"/>
                      <a:gd name="T70" fmla="*/ 3 w 42"/>
                      <a:gd name="T71" fmla="*/ 6 h 17"/>
                      <a:gd name="T72" fmla="*/ 2 w 42"/>
                      <a:gd name="T73" fmla="*/ 5 h 17"/>
                      <a:gd name="T74" fmla="*/ 1 w 42"/>
                      <a:gd name="T75" fmla="*/ 3 h 17"/>
                      <a:gd name="T76" fmla="*/ 1 w 42"/>
                      <a:gd name="T77" fmla="*/ 2 h 17"/>
                      <a:gd name="T78" fmla="*/ 0 w 42"/>
                      <a:gd name="T79" fmla="*/ 0 h 17"/>
                      <a:gd name="T80" fmla="*/ 8 w 42"/>
                      <a:gd name="T81" fmla="*/ 14 h 17"/>
                      <a:gd name="T82" fmla="*/ 10 w 42"/>
                      <a:gd name="T83" fmla="*/ 15 h 17"/>
                      <a:gd name="T84" fmla="*/ 13 w 42"/>
                      <a:gd name="T85" fmla="*/ 16 h 17"/>
                      <a:gd name="T86" fmla="*/ 15 w 42"/>
                      <a:gd name="T87" fmla="*/ 17 h 17"/>
                      <a:gd name="T88" fmla="*/ 18 w 42"/>
                      <a:gd name="T89" fmla="*/ 17 h 17"/>
                      <a:gd name="T90" fmla="*/ 21 w 42"/>
                      <a:gd name="T91" fmla="*/ 17 h 17"/>
                      <a:gd name="T92" fmla="*/ 24 w 42"/>
                      <a:gd name="T93" fmla="*/ 17 h 17"/>
                      <a:gd name="T94" fmla="*/ 26 w 42"/>
                      <a:gd name="T95" fmla="*/ 17 h 17"/>
                      <a:gd name="T96" fmla="*/ 29 w 42"/>
                      <a:gd name="T97" fmla="*/ 16 h 17"/>
                      <a:gd name="T98" fmla="*/ 32 w 42"/>
                      <a:gd name="T99" fmla="*/ 15 h 17"/>
                      <a:gd name="T100" fmla="*/ 35 w 42"/>
                      <a:gd name="T101" fmla="*/ 14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42" h="17">
                        <a:moveTo>
                          <a:pt x="37" y="13"/>
                        </a:move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9" y="12"/>
                          <a:pt x="39" y="12"/>
                          <a:pt x="39" y="12"/>
                        </a:cubicBezTo>
                        <a:cubicBezTo>
                          <a:pt x="39" y="11"/>
                          <a:pt x="39" y="11"/>
                          <a:pt x="39" y="11"/>
                        </a:cubicBezTo>
                        <a:cubicBezTo>
                          <a:pt x="39" y="11"/>
                          <a:pt x="39" y="11"/>
                          <a:pt x="39" y="11"/>
                        </a:cubicBezTo>
                        <a:cubicBezTo>
                          <a:pt x="39" y="11"/>
                          <a:pt x="39" y="11"/>
                          <a:pt x="39" y="11"/>
                        </a:cubicBezTo>
                        <a:cubicBezTo>
                          <a:pt x="40" y="11"/>
                          <a:pt x="40" y="11"/>
                          <a:pt x="40" y="11"/>
                        </a:cubicBezTo>
                        <a:cubicBezTo>
                          <a:pt x="40" y="11"/>
                          <a:pt x="40" y="11"/>
                          <a:pt x="40" y="11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1" y="10"/>
                          <a:pt x="41" y="10"/>
                          <a:pt x="41" y="10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5"/>
                          <a:pt x="42" y="5"/>
                          <a:pt x="42" y="5"/>
                        </a:cubicBezTo>
                        <a:cubicBezTo>
                          <a:pt x="42" y="5"/>
                          <a:pt x="42" y="5"/>
                          <a:pt x="42" y="5"/>
                        </a:cubicBezTo>
                        <a:cubicBezTo>
                          <a:pt x="42" y="0"/>
                          <a:pt x="42" y="0"/>
                          <a:pt x="42" y="0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4"/>
                          <a:pt x="42" y="4"/>
                          <a:pt x="42" y="4"/>
                        </a:cubicBezTo>
                        <a:cubicBezTo>
                          <a:pt x="42" y="4"/>
                          <a:pt x="42" y="4"/>
                          <a:pt x="42" y="4"/>
                        </a:cubicBezTo>
                        <a:cubicBezTo>
                          <a:pt x="42" y="4"/>
                          <a:pt x="42" y="4"/>
                          <a:pt x="42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7" y="9"/>
                          <a:pt x="37" y="9"/>
                          <a:pt x="37" y="9"/>
                        </a:cubicBezTo>
                        <a:cubicBezTo>
                          <a:pt x="37" y="9"/>
                          <a:pt x="37" y="9"/>
                          <a:pt x="37" y="9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5" y="10"/>
                          <a:pt x="35" y="10"/>
                          <a:pt x="35" y="10"/>
                        </a:cubicBezTo>
                        <a:cubicBezTo>
                          <a:pt x="35" y="10"/>
                          <a:pt x="35" y="10"/>
                          <a:pt x="35" y="10"/>
                        </a:cubicBezTo>
                        <a:cubicBezTo>
                          <a:pt x="35" y="10"/>
                          <a:pt x="35" y="10"/>
                          <a:pt x="35" y="10"/>
                        </a:cubicBezTo>
                        <a:cubicBezTo>
                          <a:pt x="34" y="10"/>
                          <a:pt x="34" y="10"/>
                          <a:pt x="34" y="10"/>
                        </a:cubicBezTo>
                        <a:cubicBezTo>
                          <a:pt x="34" y="10"/>
                          <a:pt x="34" y="10"/>
                          <a:pt x="34" y="10"/>
                        </a:cubicBezTo>
                        <a:cubicBezTo>
                          <a:pt x="33" y="11"/>
                          <a:pt x="33" y="11"/>
                          <a:pt x="33" y="11"/>
                        </a:cubicBezTo>
                        <a:cubicBezTo>
                          <a:pt x="33" y="11"/>
                          <a:pt x="33" y="11"/>
                          <a:pt x="33" y="11"/>
                        </a:cubicBezTo>
                        <a:cubicBezTo>
                          <a:pt x="33" y="11"/>
                          <a:pt x="33" y="11"/>
                          <a:pt x="33" y="11"/>
                        </a:cubicBezTo>
                        <a:cubicBezTo>
                          <a:pt x="32" y="11"/>
                          <a:pt x="32" y="11"/>
                          <a:pt x="32" y="11"/>
                        </a:cubicBezTo>
                        <a:cubicBezTo>
                          <a:pt x="32" y="11"/>
                          <a:pt x="32" y="11"/>
                          <a:pt x="32" y="11"/>
                        </a:cubicBezTo>
                        <a:cubicBezTo>
                          <a:pt x="31" y="11"/>
                          <a:pt x="31" y="11"/>
                          <a:pt x="31" y="11"/>
                        </a:cubicBezTo>
                        <a:cubicBezTo>
                          <a:pt x="31" y="11"/>
                          <a:pt x="31" y="11"/>
                          <a:pt x="31" y="11"/>
                        </a:cubicBezTo>
                        <a:cubicBezTo>
                          <a:pt x="30" y="11"/>
                          <a:pt x="30" y="11"/>
                          <a:pt x="30" y="11"/>
                        </a:cubicBezTo>
                        <a:cubicBezTo>
                          <a:pt x="30" y="12"/>
                          <a:pt x="30" y="12"/>
                          <a:pt x="30" y="12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28" y="12"/>
                          <a:pt x="28" y="12"/>
                          <a:pt x="28" y="12"/>
                        </a:cubicBezTo>
                        <a:cubicBezTo>
                          <a:pt x="28" y="12"/>
                          <a:pt x="28" y="12"/>
                          <a:pt x="28" y="12"/>
                        </a:cubicBezTo>
                        <a:cubicBezTo>
                          <a:pt x="28" y="12"/>
                          <a:pt x="28" y="12"/>
                          <a:pt x="28" y="12"/>
                        </a:cubicBezTo>
                        <a:cubicBezTo>
                          <a:pt x="27" y="12"/>
                          <a:pt x="27" y="12"/>
                          <a:pt x="26" y="12"/>
                        </a:cubicBezTo>
                        <a:cubicBezTo>
                          <a:pt x="26" y="12"/>
                          <a:pt x="26" y="12"/>
                          <a:pt x="26" y="12"/>
                        </a:cubicBezTo>
                        <a:cubicBezTo>
                          <a:pt x="25" y="12"/>
                          <a:pt x="25" y="12"/>
                          <a:pt x="25" y="12"/>
                        </a:cubicBezTo>
                        <a:cubicBezTo>
                          <a:pt x="25" y="12"/>
                          <a:pt x="25" y="12"/>
                          <a:pt x="25" y="12"/>
                        </a:cubicBezTo>
                        <a:cubicBezTo>
                          <a:pt x="25" y="12"/>
                          <a:pt x="25" y="12"/>
                          <a:pt x="25" y="12"/>
                        </a:cubicBezTo>
                        <a:cubicBezTo>
                          <a:pt x="24" y="12"/>
                          <a:pt x="24" y="12"/>
                          <a:pt x="24" y="12"/>
                        </a:cubicBezTo>
                        <a:cubicBezTo>
                          <a:pt x="24" y="13"/>
                          <a:pt x="24" y="13"/>
                          <a:pt x="24" y="13"/>
                        </a:cubicBezTo>
                        <a:cubicBezTo>
                          <a:pt x="23" y="13"/>
                          <a:pt x="23" y="13"/>
                          <a:pt x="23" y="13"/>
                        </a:cubicBezTo>
                        <a:cubicBezTo>
                          <a:pt x="23" y="13"/>
                          <a:pt x="23" y="13"/>
                          <a:pt x="23" y="13"/>
                        </a:cubicBezTo>
                        <a:cubicBezTo>
                          <a:pt x="23" y="13"/>
                          <a:pt x="23" y="13"/>
                          <a:pt x="23" y="13"/>
                        </a:cubicBezTo>
                        <a:cubicBezTo>
                          <a:pt x="22" y="13"/>
                          <a:pt x="22" y="13"/>
                          <a:pt x="22" y="13"/>
                        </a:cubicBezTo>
                        <a:cubicBezTo>
                          <a:pt x="21" y="13"/>
                          <a:pt x="21" y="13"/>
                          <a:pt x="21" y="13"/>
                        </a:cubicBezTo>
                        <a:cubicBezTo>
                          <a:pt x="21" y="13"/>
                          <a:pt x="21" y="13"/>
                          <a:pt x="21" y="13"/>
                        </a:cubicBezTo>
                        <a:cubicBezTo>
                          <a:pt x="21" y="13"/>
                          <a:pt x="21" y="13"/>
                          <a:pt x="21" y="13"/>
                        </a:cubicBezTo>
                        <a:cubicBezTo>
                          <a:pt x="21" y="13"/>
                          <a:pt x="21" y="13"/>
                          <a:pt x="21" y="13"/>
                        </a:cubicBezTo>
                        <a:cubicBezTo>
                          <a:pt x="20" y="13"/>
                          <a:pt x="20" y="13"/>
                          <a:pt x="20" y="13"/>
                        </a:cubicBezTo>
                        <a:cubicBezTo>
                          <a:pt x="20" y="13"/>
                          <a:pt x="20" y="13"/>
                          <a:pt x="20" y="13"/>
                        </a:cubicBezTo>
                        <a:cubicBezTo>
                          <a:pt x="19" y="13"/>
                          <a:pt x="19" y="13"/>
                          <a:pt x="19" y="13"/>
                        </a:cubicBezTo>
                        <a:cubicBezTo>
                          <a:pt x="19" y="12"/>
                          <a:pt x="19" y="12"/>
                          <a:pt x="19" y="12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7" y="12"/>
                          <a:pt x="17" y="12"/>
                          <a:pt x="17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5" y="12"/>
                          <a:pt x="15" y="12"/>
                          <a:pt x="15" y="12"/>
                        </a:cubicBezTo>
                        <a:cubicBezTo>
                          <a:pt x="15" y="12"/>
                          <a:pt x="15" y="12"/>
                          <a:pt x="15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2" y="11"/>
                          <a:pt x="12" y="11"/>
                          <a:pt x="12" y="11"/>
                        </a:cubicBezTo>
                        <a:cubicBezTo>
                          <a:pt x="12" y="11"/>
                          <a:pt x="12" y="11"/>
                          <a:pt x="12" y="11"/>
                        </a:cubicBezTo>
                        <a:cubicBezTo>
                          <a:pt x="12" y="11"/>
                          <a:pt x="12" y="11"/>
                          <a:pt x="12" y="11"/>
                        </a:cubicBezTo>
                        <a:cubicBezTo>
                          <a:pt x="11" y="11"/>
                          <a:pt x="11" y="11"/>
                          <a:pt x="11" y="11"/>
                        </a:cubicBezTo>
                        <a:cubicBezTo>
                          <a:pt x="11" y="11"/>
                          <a:pt x="11" y="11"/>
                          <a:pt x="11" y="11"/>
                        </a:cubicBezTo>
                        <a:cubicBezTo>
                          <a:pt x="10" y="11"/>
                          <a:pt x="10" y="11"/>
                          <a:pt x="10" y="11"/>
                        </a:cubicBezTo>
                        <a:cubicBezTo>
                          <a:pt x="10" y="10"/>
                          <a:pt x="10" y="10"/>
                          <a:pt x="10" y="10"/>
                        </a:cubicBezTo>
                        <a:cubicBezTo>
                          <a:pt x="9" y="10"/>
                          <a:pt x="9" y="10"/>
                          <a:pt x="9" y="10"/>
                        </a:cubicBezTo>
                        <a:cubicBezTo>
                          <a:pt x="9" y="10"/>
                          <a:pt x="9" y="10"/>
                          <a:pt x="9" y="10"/>
                        </a:cubicBezTo>
                        <a:cubicBezTo>
                          <a:pt x="8" y="10"/>
                          <a:pt x="8" y="10"/>
                          <a:pt x="8" y="10"/>
                        </a:cubicBezTo>
                        <a:cubicBezTo>
                          <a:pt x="8" y="10"/>
                          <a:pt x="8" y="10"/>
                          <a:pt x="8" y="10"/>
                        </a:cubicBezTo>
                        <a:cubicBezTo>
                          <a:pt x="8" y="10"/>
                          <a:pt x="8" y="10"/>
                          <a:pt x="8" y="10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8"/>
                          <a:pt x="6" y="8"/>
                          <a:pt x="6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4" y="8"/>
                          <a:pt x="4" y="8"/>
                          <a:pt x="4" y="8"/>
                        </a:cubicBezTo>
                        <a:cubicBezTo>
                          <a:pt x="4" y="7"/>
                          <a:pt x="4" y="7"/>
                          <a:pt x="4" y="7"/>
                        </a:cubicBezTo>
                        <a:cubicBezTo>
                          <a:pt x="4" y="7"/>
                          <a:pt x="4" y="7"/>
                          <a:pt x="4" y="7"/>
                        </a:cubicBezTo>
                        <a:cubicBezTo>
                          <a:pt x="4" y="7"/>
                          <a:pt x="4" y="7"/>
                          <a:pt x="4" y="7"/>
                        </a:cubicBezTo>
                        <a:cubicBezTo>
                          <a:pt x="3" y="7"/>
                          <a:pt x="3" y="7"/>
                          <a:pt x="3" y="7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8"/>
                          <a:pt x="2" y="11"/>
                          <a:pt x="7" y="13"/>
                        </a:cubicBezTo>
                        <a:cubicBezTo>
                          <a:pt x="7" y="14"/>
                          <a:pt x="7" y="14"/>
                          <a:pt x="7" y="14"/>
                        </a:cubicBezTo>
                        <a:cubicBezTo>
                          <a:pt x="8" y="14"/>
                          <a:pt x="8" y="14"/>
                          <a:pt x="8" y="14"/>
                        </a:cubicBezTo>
                        <a:cubicBezTo>
                          <a:pt x="8" y="14"/>
                          <a:pt x="8" y="14"/>
                          <a:pt x="8" y="14"/>
                        </a:cubicBezTo>
                        <a:cubicBezTo>
                          <a:pt x="8" y="14"/>
                          <a:pt x="8" y="14"/>
                          <a:pt x="8" y="14"/>
                        </a:cubicBezTo>
                        <a:cubicBezTo>
                          <a:pt x="9" y="15"/>
                          <a:pt x="9" y="15"/>
                          <a:pt x="9" y="15"/>
                        </a:cubicBezTo>
                        <a:cubicBezTo>
                          <a:pt x="9" y="15"/>
                          <a:pt x="9" y="15"/>
                          <a:pt x="9" y="15"/>
                        </a:cubicBezTo>
                        <a:cubicBezTo>
                          <a:pt x="10" y="15"/>
                          <a:pt x="10" y="15"/>
                          <a:pt x="10" y="15"/>
                        </a:cubicBezTo>
                        <a:cubicBezTo>
                          <a:pt x="10" y="15"/>
                          <a:pt x="10" y="15"/>
                          <a:pt x="11" y="15"/>
                        </a:cubicBezTo>
                        <a:cubicBezTo>
                          <a:pt x="11" y="15"/>
                          <a:pt x="11" y="15"/>
                          <a:pt x="11" y="15"/>
                        </a:cubicBezTo>
                        <a:cubicBezTo>
                          <a:pt x="12" y="16"/>
                          <a:pt x="12" y="16"/>
                          <a:pt x="12" y="16"/>
                        </a:cubicBezTo>
                        <a:cubicBezTo>
                          <a:pt x="12" y="16"/>
                          <a:pt x="12" y="16"/>
                          <a:pt x="12" y="16"/>
                        </a:cubicBezTo>
                        <a:cubicBezTo>
                          <a:pt x="13" y="16"/>
                          <a:pt x="13" y="16"/>
                          <a:pt x="13" y="16"/>
                        </a:cubicBezTo>
                        <a:cubicBezTo>
                          <a:pt x="13" y="16"/>
                          <a:pt x="13" y="16"/>
                          <a:pt x="13" y="16"/>
                        </a:cubicBezTo>
                        <a:cubicBezTo>
                          <a:pt x="14" y="16"/>
                          <a:pt x="14" y="16"/>
                          <a:pt x="14" y="16"/>
                        </a:cubicBezTo>
                        <a:cubicBezTo>
                          <a:pt x="14" y="16"/>
                          <a:pt x="14" y="16"/>
                          <a:pt x="14" y="16"/>
                        </a:cubicBezTo>
                        <a:cubicBezTo>
                          <a:pt x="15" y="16"/>
                          <a:pt x="15" y="16"/>
                          <a:pt x="15" y="16"/>
                        </a:cubicBezTo>
                        <a:cubicBezTo>
                          <a:pt x="15" y="17"/>
                          <a:pt x="15" y="17"/>
                          <a:pt x="15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7" y="17"/>
                          <a:pt x="17" y="17"/>
                          <a:pt x="17" y="17"/>
                        </a:cubicBezTo>
                        <a:cubicBezTo>
                          <a:pt x="18" y="17"/>
                          <a:pt x="18" y="17"/>
                          <a:pt x="18" y="17"/>
                        </a:cubicBezTo>
                        <a:cubicBezTo>
                          <a:pt x="18" y="17"/>
                          <a:pt x="18" y="17"/>
                          <a:pt x="18" y="17"/>
                        </a:cubicBezTo>
                        <a:cubicBezTo>
                          <a:pt x="19" y="17"/>
                          <a:pt x="19" y="17"/>
                          <a:pt x="19" y="17"/>
                        </a:cubicBezTo>
                        <a:cubicBezTo>
                          <a:pt x="19" y="17"/>
                          <a:pt x="19" y="17"/>
                          <a:pt x="19" y="17"/>
                        </a:cubicBezTo>
                        <a:cubicBezTo>
                          <a:pt x="20" y="17"/>
                          <a:pt x="20" y="17"/>
                          <a:pt x="20" y="17"/>
                        </a:cubicBezTo>
                        <a:cubicBezTo>
                          <a:pt x="20" y="17"/>
                          <a:pt x="20" y="17"/>
                          <a:pt x="20" y="17"/>
                        </a:cubicBezTo>
                        <a:cubicBezTo>
                          <a:pt x="21" y="17"/>
                          <a:pt x="21" y="17"/>
                          <a:pt x="21" y="17"/>
                        </a:cubicBezTo>
                        <a:cubicBezTo>
                          <a:pt x="21" y="17"/>
                          <a:pt x="21" y="17"/>
                          <a:pt x="21" y="17"/>
                        </a:cubicBezTo>
                        <a:cubicBezTo>
                          <a:pt x="22" y="17"/>
                          <a:pt x="22" y="17"/>
                          <a:pt x="22" y="17"/>
                        </a:cubicBezTo>
                        <a:cubicBezTo>
                          <a:pt x="23" y="17"/>
                          <a:pt x="23" y="17"/>
                          <a:pt x="23" y="17"/>
                        </a:cubicBezTo>
                        <a:cubicBezTo>
                          <a:pt x="23" y="17"/>
                          <a:pt x="23" y="17"/>
                          <a:pt x="23" y="17"/>
                        </a:cubicBezTo>
                        <a:cubicBezTo>
                          <a:pt x="24" y="17"/>
                          <a:pt x="24" y="17"/>
                          <a:pt x="24" y="17"/>
                        </a:cubicBezTo>
                        <a:cubicBezTo>
                          <a:pt x="24" y="17"/>
                          <a:pt x="24" y="17"/>
                          <a:pt x="24" y="17"/>
                        </a:cubicBezTo>
                        <a:cubicBezTo>
                          <a:pt x="25" y="17"/>
                          <a:pt x="25" y="17"/>
                          <a:pt x="25" y="17"/>
                        </a:cubicBezTo>
                        <a:cubicBezTo>
                          <a:pt x="25" y="17"/>
                          <a:pt x="25" y="17"/>
                          <a:pt x="25" y="17"/>
                        </a:cubicBezTo>
                        <a:cubicBezTo>
                          <a:pt x="26" y="17"/>
                          <a:pt x="26" y="17"/>
                          <a:pt x="26" y="17"/>
                        </a:cubicBezTo>
                        <a:cubicBezTo>
                          <a:pt x="26" y="17"/>
                          <a:pt x="26" y="17"/>
                          <a:pt x="26" y="17"/>
                        </a:cubicBezTo>
                        <a:cubicBezTo>
                          <a:pt x="27" y="17"/>
                          <a:pt x="27" y="17"/>
                          <a:pt x="28" y="17"/>
                        </a:cubicBezTo>
                        <a:cubicBezTo>
                          <a:pt x="28" y="16"/>
                          <a:pt x="28" y="16"/>
                          <a:pt x="28" y="16"/>
                        </a:cubicBezTo>
                        <a:cubicBezTo>
                          <a:pt x="29" y="16"/>
                          <a:pt x="29" y="16"/>
                          <a:pt x="29" y="16"/>
                        </a:cubicBezTo>
                        <a:cubicBezTo>
                          <a:pt x="29" y="16"/>
                          <a:pt x="29" y="16"/>
                          <a:pt x="29" y="16"/>
                        </a:cubicBezTo>
                        <a:cubicBezTo>
                          <a:pt x="29" y="16"/>
                          <a:pt x="29" y="16"/>
                          <a:pt x="29" y="16"/>
                        </a:cubicBezTo>
                        <a:cubicBezTo>
                          <a:pt x="30" y="16"/>
                          <a:pt x="30" y="16"/>
                          <a:pt x="30" y="16"/>
                        </a:cubicBezTo>
                        <a:cubicBezTo>
                          <a:pt x="30" y="16"/>
                          <a:pt x="30" y="16"/>
                          <a:pt x="30" y="16"/>
                        </a:cubicBezTo>
                        <a:cubicBezTo>
                          <a:pt x="31" y="16"/>
                          <a:pt x="31" y="16"/>
                          <a:pt x="31" y="16"/>
                        </a:cubicBezTo>
                        <a:cubicBezTo>
                          <a:pt x="31" y="16"/>
                          <a:pt x="31" y="16"/>
                          <a:pt x="31" y="16"/>
                        </a:cubicBezTo>
                        <a:cubicBezTo>
                          <a:pt x="32" y="15"/>
                          <a:pt x="32" y="15"/>
                          <a:pt x="32" y="15"/>
                        </a:cubicBezTo>
                        <a:cubicBezTo>
                          <a:pt x="33" y="15"/>
                          <a:pt x="33" y="15"/>
                          <a:pt x="33" y="15"/>
                        </a:cubicBezTo>
                        <a:cubicBezTo>
                          <a:pt x="33" y="15"/>
                          <a:pt x="33" y="15"/>
                          <a:pt x="33" y="15"/>
                        </a:cubicBezTo>
                        <a:cubicBezTo>
                          <a:pt x="34" y="15"/>
                          <a:pt x="34" y="15"/>
                          <a:pt x="34" y="15"/>
                        </a:cubicBezTo>
                        <a:cubicBezTo>
                          <a:pt x="34" y="15"/>
                          <a:pt x="34" y="15"/>
                          <a:pt x="34" y="15"/>
                        </a:cubicBezTo>
                        <a:cubicBezTo>
                          <a:pt x="35" y="14"/>
                          <a:pt x="35" y="14"/>
                          <a:pt x="35" y="14"/>
                        </a:cubicBezTo>
                        <a:cubicBezTo>
                          <a:pt x="35" y="14"/>
                          <a:pt x="35" y="14"/>
                          <a:pt x="35" y="14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lnTo>
                          <a:pt x="37" y="13"/>
                        </a:lnTo>
                        <a:close/>
                      </a:path>
                    </a:pathLst>
                  </a:custGeom>
                  <a:solidFill>
                    <a:srgbClr val="FCC41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0" name="Freeform 5366">
                    <a:extLst>
                      <a:ext uri="{FF2B5EF4-FFF2-40B4-BE49-F238E27FC236}">
                        <a16:creationId xmlns:a16="http://schemas.microsoft.com/office/drawing/2014/main" id="{EC5C9315-6155-40AC-9665-85B422675B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6" y="3385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1" name="Rectangle 5367">
                    <a:extLst>
                      <a:ext uri="{FF2B5EF4-FFF2-40B4-BE49-F238E27FC236}">
                        <a16:creationId xmlns:a16="http://schemas.microsoft.com/office/drawing/2014/main" id="{6A859490-3FF3-41AE-A63D-A7526CCC0CF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7" y="3384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2" name="Rectangle 5368">
                    <a:extLst>
                      <a:ext uri="{FF2B5EF4-FFF2-40B4-BE49-F238E27FC236}">
                        <a16:creationId xmlns:a16="http://schemas.microsoft.com/office/drawing/2014/main" id="{085019D6-8395-4166-9233-AA1AC36ADCA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9" y="3382"/>
                    <a:ext cx="1" cy="2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3" name="Rectangle 5369">
                    <a:extLst>
                      <a:ext uri="{FF2B5EF4-FFF2-40B4-BE49-F238E27FC236}">
                        <a16:creationId xmlns:a16="http://schemas.microsoft.com/office/drawing/2014/main" id="{4281E62B-1875-4CC2-9AD6-3DC98DCEE7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1" y="3382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4" name="Rectangle 5370">
                    <a:extLst>
                      <a:ext uri="{FF2B5EF4-FFF2-40B4-BE49-F238E27FC236}">
                        <a16:creationId xmlns:a16="http://schemas.microsoft.com/office/drawing/2014/main" id="{34194106-45C1-43E0-9AFA-6685699C11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6" y="3387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5" name="Rectangle 5371">
                    <a:extLst>
                      <a:ext uri="{FF2B5EF4-FFF2-40B4-BE49-F238E27FC236}">
                        <a16:creationId xmlns:a16="http://schemas.microsoft.com/office/drawing/2014/main" id="{24908EDE-1B85-4474-8DA1-CC6FDB89C8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4" y="3381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6" name="Freeform 5372">
                    <a:extLst>
                      <a:ext uri="{FF2B5EF4-FFF2-40B4-BE49-F238E27FC236}">
                        <a16:creationId xmlns:a16="http://schemas.microsoft.com/office/drawing/2014/main" id="{E8597653-F919-4005-B54C-B27893E233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2" y="3381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1 h 1"/>
                      <a:gd name="T6" fmla="*/ 0 w 1"/>
                      <a:gd name="T7" fmla="*/ 0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lnTo>
                          <a:pt x="1" y="1"/>
                        </a:lnTo>
                        <a:lnTo>
                          <a:pt x="1" y="1"/>
                        </a:lnTo>
                        <a:lnTo>
                          <a:pt x="0" y="0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7" name="Freeform 5373">
                    <a:extLst>
                      <a:ext uri="{FF2B5EF4-FFF2-40B4-BE49-F238E27FC236}">
                        <a16:creationId xmlns:a16="http://schemas.microsoft.com/office/drawing/2014/main" id="{9F23BA10-2B58-46D5-8325-74090A3170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5" y="3381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8" name="Freeform 5374">
                    <a:extLst>
                      <a:ext uri="{FF2B5EF4-FFF2-40B4-BE49-F238E27FC236}">
                        <a16:creationId xmlns:a16="http://schemas.microsoft.com/office/drawing/2014/main" id="{4F004A05-3747-4DEA-8CF6-080CE00F09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4" y="3381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9" name="Freeform 5375">
                    <a:extLst>
                      <a:ext uri="{FF2B5EF4-FFF2-40B4-BE49-F238E27FC236}">
                        <a16:creationId xmlns:a16="http://schemas.microsoft.com/office/drawing/2014/main" id="{50A1005D-F436-410B-9CED-EBF7C560F7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6" y="3387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0" name="Rectangle 5376">
                    <a:extLst>
                      <a:ext uri="{FF2B5EF4-FFF2-40B4-BE49-F238E27FC236}">
                        <a16:creationId xmlns:a16="http://schemas.microsoft.com/office/drawing/2014/main" id="{B21DB480-C9A5-4302-AAF2-BA0FA0BCC9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7" y="3385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1" name="Rectangle 5377">
                    <a:extLst>
                      <a:ext uri="{FF2B5EF4-FFF2-40B4-BE49-F238E27FC236}">
                        <a16:creationId xmlns:a16="http://schemas.microsoft.com/office/drawing/2014/main" id="{ECA36456-7F0F-49CA-BA64-22DF19367C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4" y="3388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2" name="Rectangle 5378">
                    <a:extLst>
                      <a:ext uri="{FF2B5EF4-FFF2-40B4-BE49-F238E27FC236}">
                        <a16:creationId xmlns:a16="http://schemas.microsoft.com/office/drawing/2014/main" id="{642480FA-8E0A-4F65-B2C0-1983BD24D3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9" y="3384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3" name="Freeform 5379">
                    <a:extLst>
                      <a:ext uri="{FF2B5EF4-FFF2-40B4-BE49-F238E27FC236}">
                        <a16:creationId xmlns:a16="http://schemas.microsoft.com/office/drawing/2014/main" id="{577816AD-FEE0-4974-A486-DEBCC47DEB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7" y="3385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4" name="Rectangle 5380">
                    <a:extLst>
                      <a:ext uri="{FF2B5EF4-FFF2-40B4-BE49-F238E27FC236}">
                        <a16:creationId xmlns:a16="http://schemas.microsoft.com/office/drawing/2014/main" id="{9F17C8E0-7C38-43BB-95AA-1D513EB2496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4" y="3388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5" name="Rectangle 5381">
                    <a:extLst>
                      <a:ext uri="{FF2B5EF4-FFF2-40B4-BE49-F238E27FC236}">
                        <a16:creationId xmlns:a16="http://schemas.microsoft.com/office/drawing/2014/main" id="{24F0A22B-6143-46F5-8AF4-6F99E28BB7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8" y="3379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6" name="Rectangle 5382">
                    <a:extLst>
                      <a:ext uri="{FF2B5EF4-FFF2-40B4-BE49-F238E27FC236}">
                        <a16:creationId xmlns:a16="http://schemas.microsoft.com/office/drawing/2014/main" id="{7142E827-1E46-4810-AFD8-01830E0292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7" y="3379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7" name="Rectangle 5383">
                    <a:extLst>
                      <a:ext uri="{FF2B5EF4-FFF2-40B4-BE49-F238E27FC236}">
                        <a16:creationId xmlns:a16="http://schemas.microsoft.com/office/drawing/2014/main" id="{A213CDC5-DC98-41D5-83FC-AE6FBEB519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5" y="3381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8" name="Rectangle 5384">
                    <a:extLst>
                      <a:ext uri="{FF2B5EF4-FFF2-40B4-BE49-F238E27FC236}">
                        <a16:creationId xmlns:a16="http://schemas.microsoft.com/office/drawing/2014/main" id="{DEB33282-F201-4959-8787-D2DEA504A5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0" y="3379"/>
                    <a:ext cx="1" cy="1"/>
                  </a:xfrm>
                  <a:prstGeom prst="rect">
                    <a:avLst/>
                  </a:pr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9" name="Rectangle 5385">
                    <a:extLst>
                      <a:ext uri="{FF2B5EF4-FFF2-40B4-BE49-F238E27FC236}">
                        <a16:creationId xmlns:a16="http://schemas.microsoft.com/office/drawing/2014/main" id="{62DA114D-6258-4ABA-9B52-97138BF4C9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8" y="3379"/>
                    <a:ext cx="1" cy="1"/>
                  </a:xfrm>
                  <a:prstGeom prst="rect">
                    <a:avLst/>
                  </a:pr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0" name="Freeform 5386">
                    <a:extLst>
                      <a:ext uri="{FF2B5EF4-FFF2-40B4-BE49-F238E27FC236}">
                        <a16:creationId xmlns:a16="http://schemas.microsoft.com/office/drawing/2014/main" id="{BEB4A05D-F58B-4FC9-9610-627AE6B70E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0" y="3379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1" name="Rectangle 5387">
                    <a:extLst>
                      <a:ext uri="{FF2B5EF4-FFF2-40B4-BE49-F238E27FC236}">
                        <a16:creationId xmlns:a16="http://schemas.microsoft.com/office/drawing/2014/main" id="{FC0C778F-F56D-47AB-8D80-A69A3797B0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0" y="3379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2" name="Rectangle 5388">
                    <a:extLst>
                      <a:ext uri="{FF2B5EF4-FFF2-40B4-BE49-F238E27FC236}">
                        <a16:creationId xmlns:a16="http://schemas.microsoft.com/office/drawing/2014/main" id="{7B77EDD5-96B4-4F92-A4B7-38141D53A7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1" y="3377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3" name="Rectangle 5389">
                    <a:extLst>
                      <a:ext uri="{FF2B5EF4-FFF2-40B4-BE49-F238E27FC236}">
                        <a16:creationId xmlns:a16="http://schemas.microsoft.com/office/drawing/2014/main" id="{3B4C55BA-B943-4D8F-96C0-E3BA3F83BE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3" y="3377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4" name="Rectangle 5390">
                    <a:extLst>
                      <a:ext uri="{FF2B5EF4-FFF2-40B4-BE49-F238E27FC236}">
                        <a16:creationId xmlns:a16="http://schemas.microsoft.com/office/drawing/2014/main" id="{2F28D1D2-4463-4E80-9C00-4DB0AAB6B6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3" y="3377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5" name="Rectangle 5391">
                    <a:extLst>
                      <a:ext uri="{FF2B5EF4-FFF2-40B4-BE49-F238E27FC236}">
                        <a16:creationId xmlns:a16="http://schemas.microsoft.com/office/drawing/2014/main" id="{69C849A0-2625-483E-AA2B-CAA1B664BD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5" y="3377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6" name="Rectangle 5392">
                    <a:extLst>
                      <a:ext uri="{FF2B5EF4-FFF2-40B4-BE49-F238E27FC236}">
                        <a16:creationId xmlns:a16="http://schemas.microsoft.com/office/drawing/2014/main" id="{62F41181-E9CC-4824-841E-E6A52C0EA0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5" y="3377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7" name="Rectangle 5393">
                    <a:extLst>
                      <a:ext uri="{FF2B5EF4-FFF2-40B4-BE49-F238E27FC236}">
                        <a16:creationId xmlns:a16="http://schemas.microsoft.com/office/drawing/2014/main" id="{8F25B000-83E1-4839-BC9E-8740BA0A485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8" y="3377"/>
                    <a:ext cx="2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8" name="Rectangle 5394">
                    <a:extLst>
                      <a:ext uri="{FF2B5EF4-FFF2-40B4-BE49-F238E27FC236}">
                        <a16:creationId xmlns:a16="http://schemas.microsoft.com/office/drawing/2014/main" id="{6F54D6DD-DD20-4763-B530-70FE38BB5D1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8" y="3377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9" name="Rectangle 5395">
                    <a:extLst>
                      <a:ext uri="{FF2B5EF4-FFF2-40B4-BE49-F238E27FC236}">
                        <a16:creationId xmlns:a16="http://schemas.microsoft.com/office/drawing/2014/main" id="{FA317D3E-9A63-4FF9-B619-06B08B4CC4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6" y="3377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0" name="Rectangle 5396">
                    <a:extLst>
                      <a:ext uri="{FF2B5EF4-FFF2-40B4-BE49-F238E27FC236}">
                        <a16:creationId xmlns:a16="http://schemas.microsoft.com/office/drawing/2014/main" id="{BF4F8A0E-C856-4E4C-9B82-F630070953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9" y="3377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1" name="Rectangle 5397">
                    <a:extLst>
                      <a:ext uri="{FF2B5EF4-FFF2-40B4-BE49-F238E27FC236}">
                        <a16:creationId xmlns:a16="http://schemas.microsoft.com/office/drawing/2014/main" id="{391C5702-46E6-49F3-9A50-7D97645AF8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1" y="3377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2" name="Rectangle 5398">
                    <a:extLst>
                      <a:ext uri="{FF2B5EF4-FFF2-40B4-BE49-F238E27FC236}">
                        <a16:creationId xmlns:a16="http://schemas.microsoft.com/office/drawing/2014/main" id="{2645BA5C-769C-401D-9338-625E8213F7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8" y="3377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3" name="Rectangle 5399">
                    <a:extLst>
                      <a:ext uri="{FF2B5EF4-FFF2-40B4-BE49-F238E27FC236}">
                        <a16:creationId xmlns:a16="http://schemas.microsoft.com/office/drawing/2014/main" id="{CAAA4088-30C5-4E33-9515-CB26EADD3A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2" y="3377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4" name="Rectangle 5400">
                    <a:extLst>
                      <a:ext uri="{FF2B5EF4-FFF2-40B4-BE49-F238E27FC236}">
                        <a16:creationId xmlns:a16="http://schemas.microsoft.com/office/drawing/2014/main" id="{96431950-D306-488A-BF57-9C903D83595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1" y="3377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5" name="Freeform 5401">
                    <a:extLst>
                      <a:ext uri="{FF2B5EF4-FFF2-40B4-BE49-F238E27FC236}">
                        <a16:creationId xmlns:a16="http://schemas.microsoft.com/office/drawing/2014/main" id="{2BCDDCE9-CD7F-4C5B-9A78-72A22F587F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2" y="3377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6" name="Rectangle 5402">
                    <a:extLst>
                      <a:ext uri="{FF2B5EF4-FFF2-40B4-BE49-F238E27FC236}">
                        <a16:creationId xmlns:a16="http://schemas.microsoft.com/office/drawing/2014/main" id="{069750CE-6327-4E31-9793-B5AF59E67F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5" y="3377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7" name="Rectangle 5403">
                    <a:extLst>
                      <a:ext uri="{FF2B5EF4-FFF2-40B4-BE49-F238E27FC236}">
                        <a16:creationId xmlns:a16="http://schemas.microsoft.com/office/drawing/2014/main" id="{F5CAED21-AAF1-4327-82E1-2B5EE24301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4" y="3377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8" name="Rectangle 5404">
                    <a:extLst>
                      <a:ext uri="{FF2B5EF4-FFF2-40B4-BE49-F238E27FC236}">
                        <a16:creationId xmlns:a16="http://schemas.microsoft.com/office/drawing/2014/main" id="{99522185-CC48-4204-BD2C-0CC784C3C3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4" y="3377"/>
                    <a:ext cx="2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9" name="Rectangle 5405">
                    <a:extLst>
                      <a:ext uri="{FF2B5EF4-FFF2-40B4-BE49-F238E27FC236}">
                        <a16:creationId xmlns:a16="http://schemas.microsoft.com/office/drawing/2014/main" id="{B35F2EAB-FDC9-4177-88DE-0C497EBE28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9" y="3379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0" name="Rectangle 5406">
                    <a:extLst>
                      <a:ext uri="{FF2B5EF4-FFF2-40B4-BE49-F238E27FC236}">
                        <a16:creationId xmlns:a16="http://schemas.microsoft.com/office/drawing/2014/main" id="{FF9242D9-4D9A-41AA-A1AD-DBCD128579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7" y="3379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1" name="Rectangle 5407">
                    <a:extLst>
                      <a:ext uri="{FF2B5EF4-FFF2-40B4-BE49-F238E27FC236}">
                        <a16:creationId xmlns:a16="http://schemas.microsoft.com/office/drawing/2014/main" id="{C34C1C7B-9719-49A2-B863-31FCB7C77F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0" y="3379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2" name="Freeform 5408">
                    <a:extLst>
                      <a:ext uri="{FF2B5EF4-FFF2-40B4-BE49-F238E27FC236}">
                        <a16:creationId xmlns:a16="http://schemas.microsoft.com/office/drawing/2014/main" id="{2B1AD9C4-635B-4347-B32D-AD5A245AE2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2" y="3379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3" name="Freeform 5409">
                    <a:extLst>
                      <a:ext uri="{FF2B5EF4-FFF2-40B4-BE49-F238E27FC236}">
                        <a16:creationId xmlns:a16="http://schemas.microsoft.com/office/drawing/2014/main" id="{DEF51B19-9535-471F-BAC5-74AC5707E4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7" y="3377"/>
                    <a:ext cx="2" cy="2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2 w 2"/>
                      <a:gd name="T3" fmla="*/ 0 h 2"/>
                      <a:gd name="T4" fmla="*/ 0 w 2"/>
                      <a:gd name="T5" fmla="*/ 2 h 2"/>
                      <a:gd name="T6" fmla="*/ 2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2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4" name="Rectangle 5410">
                    <a:extLst>
                      <a:ext uri="{FF2B5EF4-FFF2-40B4-BE49-F238E27FC236}">
                        <a16:creationId xmlns:a16="http://schemas.microsoft.com/office/drawing/2014/main" id="{B0C3A491-2EB1-4896-A11F-D7655C81D8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5" y="3381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5" name="Freeform 5411">
                    <a:extLst>
                      <a:ext uri="{FF2B5EF4-FFF2-40B4-BE49-F238E27FC236}">
                        <a16:creationId xmlns:a16="http://schemas.microsoft.com/office/drawing/2014/main" id="{D3D948E2-C799-4383-BA9E-7451519A18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2" y="3379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6" name="Rectangle 5412">
                    <a:extLst>
                      <a:ext uri="{FF2B5EF4-FFF2-40B4-BE49-F238E27FC236}">
                        <a16:creationId xmlns:a16="http://schemas.microsoft.com/office/drawing/2014/main" id="{2A2B3896-27C2-4D7B-860F-8B3BB73F91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2" y="3379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7" name="Rectangle 5413">
                    <a:extLst>
                      <a:ext uri="{FF2B5EF4-FFF2-40B4-BE49-F238E27FC236}">
                        <a16:creationId xmlns:a16="http://schemas.microsoft.com/office/drawing/2014/main" id="{CB2B18A3-C248-4AC1-B37C-2DF346B7BD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6" y="3382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8" name="Rectangle 5414">
                    <a:extLst>
                      <a:ext uri="{FF2B5EF4-FFF2-40B4-BE49-F238E27FC236}">
                        <a16:creationId xmlns:a16="http://schemas.microsoft.com/office/drawing/2014/main" id="{A85FFD90-4257-4F5B-8BA7-2A785E8444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3" y="3381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9" name="Rectangle 5415">
                    <a:extLst>
                      <a:ext uri="{FF2B5EF4-FFF2-40B4-BE49-F238E27FC236}">
                        <a16:creationId xmlns:a16="http://schemas.microsoft.com/office/drawing/2014/main" id="{1ED00315-DC9C-4CC9-8639-08C5922626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8" y="3384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0" name="Rectangle 5416">
                    <a:extLst>
                      <a:ext uri="{FF2B5EF4-FFF2-40B4-BE49-F238E27FC236}">
                        <a16:creationId xmlns:a16="http://schemas.microsoft.com/office/drawing/2014/main" id="{B8A751D9-14E1-4446-8561-59A717C7D3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6" y="3382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1" name="Rectangle 5417">
                    <a:extLst>
                      <a:ext uri="{FF2B5EF4-FFF2-40B4-BE49-F238E27FC236}">
                        <a16:creationId xmlns:a16="http://schemas.microsoft.com/office/drawing/2014/main" id="{860FC0AE-5755-4F25-9B1F-1FBA31BE5E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8" y="3382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2" name="Rectangle 5418">
                    <a:extLst>
                      <a:ext uri="{FF2B5EF4-FFF2-40B4-BE49-F238E27FC236}">
                        <a16:creationId xmlns:a16="http://schemas.microsoft.com/office/drawing/2014/main" id="{B8823B15-1B5F-4832-9FBA-CAA048D033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9" y="3384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3" name="Rectangle 5419">
                    <a:extLst>
                      <a:ext uri="{FF2B5EF4-FFF2-40B4-BE49-F238E27FC236}">
                        <a16:creationId xmlns:a16="http://schemas.microsoft.com/office/drawing/2014/main" id="{3500B141-3558-4BAD-A8BF-9C2AB9E96F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9" y="3384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4" name="Rectangle 5420">
                    <a:extLst>
                      <a:ext uri="{FF2B5EF4-FFF2-40B4-BE49-F238E27FC236}">
                        <a16:creationId xmlns:a16="http://schemas.microsoft.com/office/drawing/2014/main" id="{148FA4D3-29A2-48B1-96EE-DC3FF7174B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1" y="3385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5" name="Freeform 5421">
                    <a:extLst>
                      <a:ext uri="{FF2B5EF4-FFF2-40B4-BE49-F238E27FC236}">
                        <a16:creationId xmlns:a16="http://schemas.microsoft.com/office/drawing/2014/main" id="{D28BAED4-B8FB-4580-8BDD-80BA5BADEB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9" y="3384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6" name="Freeform 5422">
                    <a:extLst>
                      <a:ext uri="{FF2B5EF4-FFF2-40B4-BE49-F238E27FC236}">
                        <a16:creationId xmlns:a16="http://schemas.microsoft.com/office/drawing/2014/main" id="{402D7A07-3941-4061-B122-3758E2B0A1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1" y="3385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7" name="Rectangle 5423">
                    <a:extLst>
                      <a:ext uri="{FF2B5EF4-FFF2-40B4-BE49-F238E27FC236}">
                        <a16:creationId xmlns:a16="http://schemas.microsoft.com/office/drawing/2014/main" id="{55A9D375-68AD-43CE-8F21-7BFEAF3E76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3" y="3387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8" name="Freeform 5424">
                    <a:extLst>
                      <a:ext uri="{FF2B5EF4-FFF2-40B4-BE49-F238E27FC236}">
                        <a16:creationId xmlns:a16="http://schemas.microsoft.com/office/drawing/2014/main" id="{A3694973-2FF1-492E-8F74-490560D4A4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1" y="3385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9" name="Freeform 5425">
                    <a:extLst>
                      <a:ext uri="{FF2B5EF4-FFF2-40B4-BE49-F238E27FC236}">
                        <a16:creationId xmlns:a16="http://schemas.microsoft.com/office/drawing/2014/main" id="{608044F4-10B3-4497-9B56-F29B9A6D5A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3" y="338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0" name="Rectangle 5426">
                    <a:extLst>
                      <a:ext uri="{FF2B5EF4-FFF2-40B4-BE49-F238E27FC236}">
                        <a16:creationId xmlns:a16="http://schemas.microsoft.com/office/drawing/2014/main" id="{94289C59-5965-41E4-B10D-EC9986E1B3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3" y="3388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1" name="Rectangle 5427">
                    <a:extLst>
                      <a:ext uri="{FF2B5EF4-FFF2-40B4-BE49-F238E27FC236}">
                        <a16:creationId xmlns:a16="http://schemas.microsoft.com/office/drawing/2014/main" id="{71A8AB37-83CD-46B0-AAB6-BE74B3A296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3" y="3388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2" name="Freeform 5428">
                    <a:extLst>
                      <a:ext uri="{FF2B5EF4-FFF2-40B4-BE49-F238E27FC236}">
                        <a16:creationId xmlns:a16="http://schemas.microsoft.com/office/drawing/2014/main" id="{76B603DF-6A25-4B9D-8195-7FED9C5B6A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3" y="3387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3" name="Rectangle 5429">
                    <a:extLst>
                      <a:ext uri="{FF2B5EF4-FFF2-40B4-BE49-F238E27FC236}">
                        <a16:creationId xmlns:a16="http://schemas.microsoft.com/office/drawing/2014/main" id="{161DC1AC-EC49-4DB6-B4CE-1FDAC8B2EF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3" y="3388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4" name="Freeform 5430">
                    <a:extLst>
                      <a:ext uri="{FF2B5EF4-FFF2-40B4-BE49-F238E27FC236}">
                        <a16:creationId xmlns:a16="http://schemas.microsoft.com/office/drawing/2014/main" id="{781DA004-86E9-4321-96C7-C2E13BC09A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4" y="339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62" name="Group 5632">
                  <a:extLst>
                    <a:ext uri="{FF2B5EF4-FFF2-40B4-BE49-F238E27FC236}">
                      <a16:creationId xmlns:a16="http://schemas.microsoft.com/office/drawing/2014/main" id="{F41D6EFA-01E0-4A76-909B-3D7876A54AA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622800" y="5351463"/>
                  <a:ext cx="271462" cy="282575"/>
                  <a:chOff x="-2912" y="3371"/>
                  <a:chExt cx="171" cy="178"/>
                </a:xfrm>
              </p:grpSpPr>
              <p:sp>
                <p:nvSpPr>
                  <p:cNvPr id="465" name="Rectangle 5432">
                    <a:extLst>
                      <a:ext uri="{FF2B5EF4-FFF2-40B4-BE49-F238E27FC236}">
                        <a16:creationId xmlns:a16="http://schemas.microsoft.com/office/drawing/2014/main" id="{4CAA086E-2C5D-461D-B0C7-AC6C649C4F3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4" y="3392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6" name="Freeform 5433">
                    <a:extLst>
                      <a:ext uri="{FF2B5EF4-FFF2-40B4-BE49-F238E27FC236}">
                        <a16:creationId xmlns:a16="http://schemas.microsoft.com/office/drawing/2014/main" id="{2F84D25B-DE52-4F71-9F36-08F62F572F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7" y="3406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59F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7" name="Freeform 5434">
                    <a:extLst>
                      <a:ext uri="{FF2B5EF4-FFF2-40B4-BE49-F238E27FC236}">
                        <a16:creationId xmlns:a16="http://schemas.microsoft.com/office/drawing/2014/main" id="{4E914A48-477E-408C-9A62-259C650D1D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1" y="340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8" name="Freeform 5435">
                    <a:extLst>
                      <a:ext uri="{FF2B5EF4-FFF2-40B4-BE49-F238E27FC236}">
                        <a16:creationId xmlns:a16="http://schemas.microsoft.com/office/drawing/2014/main" id="{CFB40DED-A3D9-4D73-902C-80CB1AFFE0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9" y="340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9" name="Freeform 5436">
                    <a:extLst>
                      <a:ext uri="{FF2B5EF4-FFF2-40B4-BE49-F238E27FC236}">
                        <a16:creationId xmlns:a16="http://schemas.microsoft.com/office/drawing/2014/main" id="{DCDC70C3-FDDF-4B86-B3BD-4CE4DB832C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1" y="3407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0" name="Freeform 5437">
                    <a:extLst>
                      <a:ext uri="{FF2B5EF4-FFF2-40B4-BE49-F238E27FC236}">
                        <a16:creationId xmlns:a16="http://schemas.microsoft.com/office/drawing/2014/main" id="{9DC0EF17-ADE2-4FF5-978F-0133156414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4" y="3409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1" name="Freeform 5438">
                    <a:extLst>
                      <a:ext uri="{FF2B5EF4-FFF2-40B4-BE49-F238E27FC236}">
                        <a16:creationId xmlns:a16="http://schemas.microsoft.com/office/drawing/2014/main" id="{31E24AD9-6D92-4003-9FAE-9C6B1850D0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7" y="3409"/>
                    <a:ext cx="2" cy="1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0 w 2"/>
                      <a:gd name="T3" fmla="*/ 1 h 1"/>
                      <a:gd name="T4" fmla="*/ 2 w 2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lnTo>
                          <a:pt x="0" y="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2" name="Freeform 5439">
                    <a:extLst>
                      <a:ext uri="{FF2B5EF4-FFF2-40B4-BE49-F238E27FC236}">
                        <a16:creationId xmlns:a16="http://schemas.microsoft.com/office/drawing/2014/main" id="{F7901416-0586-4F95-8F66-20F60C4D1B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5" y="3409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3" name="Freeform 5440">
                    <a:extLst>
                      <a:ext uri="{FF2B5EF4-FFF2-40B4-BE49-F238E27FC236}">
                        <a16:creationId xmlns:a16="http://schemas.microsoft.com/office/drawing/2014/main" id="{0743AE2A-BBF7-4646-BA66-5C1F919B9B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7" y="341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4" name="Rectangle 5441">
                    <a:extLst>
                      <a:ext uri="{FF2B5EF4-FFF2-40B4-BE49-F238E27FC236}">
                        <a16:creationId xmlns:a16="http://schemas.microsoft.com/office/drawing/2014/main" id="{1E879C92-693A-4BD5-BE2B-8082785D0B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8" y="3410"/>
                    <a:ext cx="1" cy="1"/>
                  </a:xfrm>
                  <a:prstGeom prst="rect">
                    <a:avLst/>
                  </a:pr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5" name="Freeform 5442">
                    <a:extLst>
                      <a:ext uri="{FF2B5EF4-FFF2-40B4-BE49-F238E27FC236}">
                        <a16:creationId xmlns:a16="http://schemas.microsoft.com/office/drawing/2014/main" id="{7D6200C6-A239-42E6-8A34-416E966DEC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1" y="341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6" name="Rectangle 5443">
                    <a:extLst>
                      <a:ext uri="{FF2B5EF4-FFF2-40B4-BE49-F238E27FC236}">
                        <a16:creationId xmlns:a16="http://schemas.microsoft.com/office/drawing/2014/main" id="{AA646ACA-3519-4180-A8E8-964831CC70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3" y="3410"/>
                    <a:ext cx="1" cy="1"/>
                  </a:xfrm>
                  <a:prstGeom prst="rect">
                    <a:avLst/>
                  </a:prstGeom>
                  <a:solidFill>
                    <a:srgbClr val="B59F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7" name="Freeform 5444">
                    <a:extLst>
                      <a:ext uri="{FF2B5EF4-FFF2-40B4-BE49-F238E27FC236}">
                        <a16:creationId xmlns:a16="http://schemas.microsoft.com/office/drawing/2014/main" id="{80CFB718-30F4-4FC0-8274-FBCCC0E689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5" y="341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09B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8" name="Rectangle 5445">
                    <a:extLst>
                      <a:ext uri="{FF2B5EF4-FFF2-40B4-BE49-F238E27FC236}">
                        <a16:creationId xmlns:a16="http://schemas.microsoft.com/office/drawing/2014/main" id="{11764E73-AD30-4698-92AD-D1F9622F437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6" y="3410"/>
                    <a:ext cx="1" cy="1"/>
                  </a:xfrm>
                  <a:prstGeom prst="rect">
                    <a:avLst/>
                  </a:prstGeom>
                  <a:solidFill>
                    <a:srgbClr val="B09B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79" name="Freeform 5446">
                    <a:extLst>
                      <a:ext uri="{FF2B5EF4-FFF2-40B4-BE49-F238E27FC236}">
                        <a16:creationId xmlns:a16="http://schemas.microsoft.com/office/drawing/2014/main" id="{0E9190EA-6C1C-4C2C-BCAC-B0966CD43E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9" y="3410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C98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0" name="Freeform 5447">
                    <a:extLst>
                      <a:ext uri="{FF2B5EF4-FFF2-40B4-BE49-F238E27FC236}">
                        <a16:creationId xmlns:a16="http://schemas.microsoft.com/office/drawing/2014/main" id="{8791D3EA-5026-43B1-B906-55A8B2117F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9" y="341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C98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1" name="Freeform 5448">
                    <a:extLst>
                      <a:ext uri="{FF2B5EF4-FFF2-40B4-BE49-F238E27FC236}">
                        <a16:creationId xmlns:a16="http://schemas.microsoft.com/office/drawing/2014/main" id="{97AB9581-184A-4A81-83D5-4503035145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2" y="3410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894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2" name="Rectangle 5449">
                    <a:extLst>
                      <a:ext uri="{FF2B5EF4-FFF2-40B4-BE49-F238E27FC236}">
                        <a16:creationId xmlns:a16="http://schemas.microsoft.com/office/drawing/2014/main" id="{F90C4551-E788-4ACA-8B31-CCB7874E76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1" y="3410"/>
                    <a:ext cx="2" cy="1"/>
                  </a:xfrm>
                  <a:prstGeom prst="rect">
                    <a:avLst/>
                  </a:prstGeom>
                  <a:solidFill>
                    <a:srgbClr val="A894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3" name="Freeform 5450">
                    <a:extLst>
                      <a:ext uri="{FF2B5EF4-FFF2-40B4-BE49-F238E27FC236}">
                        <a16:creationId xmlns:a16="http://schemas.microsoft.com/office/drawing/2014/main" id="{2C93979B-2282-4BCE-BFAE-62F4B81651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4" y="341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4912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4" name="Freeform 5451">
                    <a:extLst>
                      <a:ext uri="{FF2B5EF4-FFF2-40B4-BE49-F238E27FC236}">
                        <a16:creationId xmlns:a16="http://schemas.microsoft.com/office/drawing/2014/main" id="{93ADEFEB-795B-4699-B7E1-6D2560DAF2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4" y="3410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4912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5" name="Rectangle 5452">
                    <a:extLst>
                      <a:ext uri="{FF2B5EF4-FFF2-40B4-BE49-F238E27FC236}">
                        <a16:creationId xmlns:a16="http://schemas.microsoft.com/office/drawing/2014/main" id="{AE5ACF06-661A-4F76-8862-889B3D32B7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7" y="3410"/>
                    <a:ext cx="1" cy="1"/>
                  </a:xfrm>
                  <a:prstGeom prst="rect">
                    <a:avLst/>
                  </a:prstGeom>
                  <a:solidFill>
                    <a:srgbClr val="A08D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6" name="Freeform 5453">
                    <a:extLst>
                      <a:ext uri="{FF2B5EF4-FFF2-40B4-BE49-F238E27FC236}">
                        <a16:creationId xmlns:a16="http://schemas.microsoft.com/office/drawing/2014/main" id="{1495FFF2-C993-4E16-81FC-54D456724E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5" y="3410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8D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7" name="Rectangle 5454">
                    <a:extLst>
                      <a:ext uri="{FF2B5EF4-FFF2-40B4-BE49-F238E27FC236}">
                        <a16:creationId xmlns:a16="http://schemas.microsoft.com/office/drawing/2014/main" id="{0C10D2B0-E668-4C25-8D24-47138E975C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0" y="3410"/>
                    <a:ext cx="1" cy="1"/>
                  </a:xfrm>
                  <a:prstGeom prst="rect">
                    <a:avLst/>
                  </a:prstGeom>
                  <a:solidFill>
                    <a:srgbClr val="9C8A2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8" name="Freeform 5455">
                    <a:extLst>
                      <a:ext uri="{FF2B5EF4-FFF2-40B4-BE49-F238E27FC236}">
                        <a16:creationId xmlns:a16="http://schemas.microsoft.com/office/drawing/2014/main" id="{20386421-9539-4431-981D-53A7BD85FF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9" y="341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C8A2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89" name="Freeform 5456">
                    <a:extLst>
                      <a:ext uri="{FF2B5EF4-FFF2-40B4-BE49-F238E27FC236}">
                        <a16:creationId xmlns:a16="http://schemas.microsoft.com/office/drawing/2014/main" id="{E71EF1C4-4993-4F3E-8D93-375AFCE7FC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2" y="3409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9886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0" name="Rectangle 5457">
                    <a:extLst>
                      <a:ext uri="{FF2B5EF4-FFF2-40B4-BE49-F238E27FC236}">
                        <a16:creationId xmlns:a16="http://schemas.microsoft.com/office/drawing/2014/main" id="{E56E8249-1A4C-4032-8B78-97D92685F6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0" y="3410"/>
                    <a:ext cx="1" cy="1"/>
                  </a:xfrm>
                  <a:prstGeom prst="rect">
                    <a:avLst/>
                  </a:prstGeom>
                  <a:solidFill>
                    <a:srgbClr val="9886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1" name="Rectangle 5458">
                    <a:extLst>
                      <a:ext uri="{FF2B5EF4-FFF2-40B4-BE49-F238E27FC236}">
                        <a16:creationId xmlns:a16="http://schemas.microsoft.com/office/drawing/2014/main" id="{DE4CF421-EFC5-4B3F-94B9-DDE3BE5696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3" y="3409"/>
                    <a:ext cx="1" cy="1"/>
                  </a:xfrm>
                  <a:prstGeom prst="rect">
                    <a:avLst/>
                  </a:pr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2" name="Freeform 5459">
                    <a:extLst>
                      <a:ext uri="{FF2B5EF4-FFF2-40B4-BE49-F238E27FC236}">
                        <a16:creationId xmlns:a16="http://schemas.microsoft.com/office/drawing/2014/main" id="{86068CE8-D1A2-4861-A894-FD8BF9DF81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5" y="340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3" name="Freeform 5460">
                    <a:extLst>
                      <a:ext uri="{FF2B5EF4-FFF2-40B4-BE49-F238E27FC236}">
                        <a16:creationId xmlns:a16="http://schemas.microsoft.com/office/drawing/2014/main" id="{D70569AC-A224-48B3-8537-132CA11DF2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8" y="3407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4" name="Freeform 5461">
                    <a:extLst>
                      <a:ext uri="{FF2B5EF4-FFF2-40B4-BE49-F238E27FC236}">
                        <a16:creationId xmlns:a16="http://schemas.microsoft.com/office/drawing/2014/main" id="{05BA4434-0FCA-4494-BD29-B79D4935EE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4" y="339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5" name="Freeform 5462">
                    <a:extLst>
                      <a:ext uri="{FF2B5EF4-FFF2-40B4-BE49-F238E27FC236}">
                        <a16:creationId xmlns:a16="http://schemas.microsoft.com/office/drawing/2014/main" id="{29A426F1-548C-48C3-8822-2893E30623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9" y="3407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6" name="Freeform 5463">
                    <a:extLst>
                      <a:ext uri="{FF2B5EF4-FFF2-40B4-BE49-F238E27FC236}">
                        <a16:creationId xmlns:a16="http://schemas.microsoft.com/office/drawing/2014/main" id="{E5337837-FCED-49BA-B7E7-3D3B527B67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9" y="3406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7" name="Freeform 5464">
                    <a:extLst>
                      <a:ext uri="{FF2B5EF4-FFF2-40B4-BE49-F238E27FC236}">
                        <a16:creationId xmlns:a16="http://schemas.microsoft.com/office/drawing/2014/main" id="{AB9B9CE5-6AFB-4C8B-8A10-8942AEFDF6D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912" y="3371"/>
                    <a:ext cx="65" cy="39"/>
                  </a:xfrm>
                  <a:custGeom>
                    <a:avLst/>
                    <a:gdLst>
                      <a:gd name="T0" fmla="*/ 1 w 42"/>
                      <a:gd name="T1" fmla="*/ 15 h 25"/>
                      <a:gd name="T2" fmla="*/ 1 w 42"/>
                      <a:gd name="T3" fmla="*/ 16 h 25"/>
                      <a:gd name="T4" fmla="*/ 2 w 42"/>
                      <a:gd name="T5" fmla="*/ 18 h 25"/>
                      <a:gd name="T6" fmla="*/ 3 w 42"/>
                      <a:gd name="T7" fmla="*/ 19 h 25"/>
                      <a:gd name="T8" fmla="*/ 4 w 42"/>
                      <a:gd name="T9" fmla="*/ 20 h 25"/>
                      <a:gd name="T10" fmla="*/ 7 w 42"/>
                      <a:gd name="T11" fmla="*/ 22 h 25"/>
                      <a:gd name="T12" fmla="*/ 9 w 42"/>
                      <a:gd name="T13" fmla="*/ 23 h 25"/>
                      <a:gd name="T14" fmla="*/ 12 w 42"/>
                      <a:gd name="T15" fmla="*/ 24 h 25"/>
                      <a:gd name="T16" fmla="*/ 14 w 42"/>
                      <a:gd name="T17" fmla="*/ 25 h 25"/>
                      <a:gd name="T18" fmla="*/ 16 w 42"/>
                      <a:gd name="T19" fmla="*/ 25 h 25"/>
                      <a:gd name="T20" fmla="*/ 19 w 42"/>
                      <a:gd name="T21" fmla="*/ 25 h 25"/>
                      <a:gd name="T22" fmla="*/ 21 w 42"/>
                      <a:gd name="T23" fmla="*/ 25 h 25"/>
                      <a:gd name="T24" fmla="*/ 24 w 42"/>
                      <a:gd name="T25" fmla="*/ 25 h 25"/>
                      <a:gd name="T26" fmla="*/ 26 w 42"/>
                      <a:gd name="T27" fmla="*/ 25 h 25"/>
                      <a:gd name="T28" fmla="*/ 29 w 42"/>
                      <a:gd name="T29" fmla="*/ 25 h 25"/>
                      <a:gd name="T30" fmla="*/ 32 w 42"/>
                      <a:gd name="T31" fmla="*/ 24 h 25"/>
                      <a:gd name="T32" fmla="*/ 34 w 42"/>
                      <a:gd name="T33" fmla="*/ 23 h 25"/>
                      <a:gd name="T34" fmla="*/ 37 w 42"/>
                      <a:gd name="T35" fmla="*/ 21 h 25"/>
                      <a:gd name="T36" fmla="*/ 38 w 42"/>
                      <a:gd name="T37" fmla="*/ 21 h 25"/>
                      <a:gd name="T38" fmla="*/ 39 w 42"/>
                      <a:gd name="T39" fmla="*/ 20 h 25"/>
                      <a:gd name="T40" fmla="*/ 40 w 42"/>
                      <a:gd name="T41" fmla="*/ 19 h 25"/>
                      <a:gd name="T42" fmla="*/ 40 w 42"/>
                      <a:gd name="T43" fmla="*/ 18 h 25"/>
                      <a:gd name="T44" fmla="*/ 41 w 42"/>
                      <a:gd name="T45" fmla="*/ 17 h 25"/>
                      <a:gd name="T46" fmla="*/ 42 w 42"/>
                      <a:gd name="T47" fmla="*/ 16 h 25"/>
                      <a:gd name="T48" fmla="*/ 42 w 42"/>
                      <a:gd name="T49" fmla="*/ 15 h 25"/>
                      <a:gd name="T50" fmla="*/ 42 w 42"/>
                      <a:gd name="T51" fmla="*/ 14 h 25"/>
                      <a:gd name="T52" fmla="*/ 36 w 42"/>
                      <a:gd name="T53" fmla="*/ 5 h 25"/>
                      <a:gd name="T54" fmla="*/ 8 w 42"/>
                      <a:gd name="T55" fmla="*/ 8 h 25"/>
                      <a:gd name="T56" fmla="*/ 9 w 42"/>
                      <a:gd name="T57" fmla="*/ 8 h 25"/>
                      <a:gd name="T58" fmla="*/ 10 w 42"/>
                      <a:gd name="T59" fmla="*/ 7 h 25"/>
                      <a:gd name="T60" fmla="*/ 13 w 42"/>
                      <a:gd name="T61" fmla="*/ 6 h 25"/>
                      <a:gd name="T62" fmla="*/ 14 w 42"/>
                      <a:gd name="T63" fmla="*/ 5 h 25"/>
                      <a:gd name="T64" fmla="*/ 16 w 42"/>
                      <a:gd name="T65" fmla="*/ 5 h 25"/>
                      <a:gd name="T66" fmla="*/ 18 w 42"/>
                      <a:gd name="T67" fmla="*/ 4 h 25"/>
                      <a:gd name="T68" fmla="*/ 20 w 42"/>
                      <a:gd name="T69" fmla="*/ 4 h 25"/>
                      <a:gd name="T70" fmla="*/ 21 w 42"/>
                      <a:gd name="T71" fmla="*/ 4 h 25"/>
                      <a:gd name="T72" fmla="*/ 23 w 42"/>
                      <a:gd name="T73" fmla="*/ 4 h 25"/>
                      <a:gd name="T74" fmla="*/ 24 w 42"/>
                      <a:gd name="T75" fmla="*/ 4 h 25"/>
                      <a:gd name="T76" fmla="*/ 26 w 42"/>
                      <a:gd name="T77" fmla="*/ 4 h 25"/>
                      <a:gd name="T78" fmla="*/ 28 w 42"/>
                      <a:gd name="T79" fmla="*/ 5 h 25"/>
                      <a:gd name="T80" fmla="*/ 29 w 42"/>
                      <a:gd name="T81" fmla="*/ 5 h 25"/>
                      <a:gd name="T82" fmla="*/ 31 w 42"/>
                      <a:gd name="T83" fmla="*/ 6 h 25"/>
                      <a:gd name="T84" fmla="*/ 33 w 42"/>
                      <a:gd name="T85" fmla="*/ 7 h 25"/>
                      <a:gd name="T86" fmla="*/ 34 w 42"/>
                      <a:gd name="T87" fmla="*/ 8 h 25"/>
                      <a:gd name="T88" fmla="*/ 35 w 42"/>
                      <a:gd name="T89" fmla="*/ 9 h 25"/>
                      <a:gd name="T90" fmla="*/ 36 w 42"/>
                      <a:gd name="T91" fmla="*/ 10 h 25"/>
                      <a:gd name="T92" fmla="*/ 37 w 42"/>
                      <a:gd name="T93" fmla="*/ 11 h 25"/>
                      <a:gd name="T94" fmla="*/ 37 w 42"/>
                      <a:gd name="T95" fmla="*/ 13 h 25"/>
                      <a:gd name="T96" fmla="*/ 5 w 42"/>
                      <a:gd name="T97" fmla="*/ 13 h 25"/>
                      <a:gd name="T98" fmla="*/ 6 w 42"/>
                      <a:gd name="T99" fmla="*/ 11 h 25"/>
                      <a:gd name="T100" fmla="*/ 6 w 42"/>
                      <a:gd name="T101" fmla="*/ 11 h 25"/>
                      <a:gd name="T102" fmla="*/ 6 w 42"/>
                      <a:gd name="T103" fmla="*/ 10 h 25"/>
                      <a:gd name="T104" fmla="*/ 7 w 42"/>
                      <a:gd name="T105" fmla="*/ 9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42" h="25">
                        <a:moveTo>
                          <a:pt x="0" y="14"/>
                        </a:moveTo>
                        <a:cubicBezTo>
                          <a:pt x="0" y="14"/>
                          <a:pt x="0" y="14"/>
                          <a:pt x="0" y="14"/>
                        </a:cubicBezTo>
                        <a:cubicBezTo>
                          <a:pt x="0" y="14"/>
                          <a:pt x="0" y="14"/>
                          <a:pt x="0" y="14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2" y="17"/>
                          <a:pt x="2" y="17"/>
                          <a:pt x="2" y="17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4" y="20"/>
                          <a:pt x="4" y="20"/>
                          <a:pt x="4" y="20"/>
                        </a:cubicBezTo>
                        <a:cubicBezTo>
                          <a:pt x="4" y="20"/>
                          <a:pt x="4" y="20"/>
                          <a:pt x="4" y="20"/>
                        </a:cubicBezTo>
                        <a:cubicBezTo>
                          <a:pt x="4" y="20"/>
                          <a:pt x="4" y="20"/>
                          <a:pt x="4" y="20"/>
                        </a:cubicBezTo>
                        <a:cubicBezTo>
                          <a:pt x="4" y="20"/>
                          <a:pt x="4" y="20"/>
                          <a:pt x="4" y="20"/>
                        </a:cubicBezTo>
                        <a:cubicBezTo>
                          <a:pt x="5" y="21"/>
                          <a:pt x="5" y="21"/>
                          <a:pt x="5" y="21"/>
                        </a:cubicBezTo>
                        <a:cubicBezTo>
                          <a:pt x="5" y="21"/>
                          <a:pt x="5" y="21"/>
                          <a:pt x="5" y="21"/>
                        </a:cubicBezTo>
                        <a:cubicBezTo>
                          <a:pt x="6" y="21"/>
                          <a:pt x="6" y="21"/>
                          <a:pt x="6" y="21"/>
                        </a:cubicBezTo>
                        <a:cubicBezTo>
                          <a:pt x="6" y="21"/>
                          <a:pt x="6" y="21"/>
                          <a:pt x="6" y="21"/>
                        </a:cubicBezTo>
                        <a:cubicBezTo>
                          <a:pt x="7" y="22"/>
                          <a:pt x="7" y="22"/>
                          <a:pt x="7" y="22"/>
                        </a:cubicBezTo>
                        <a:cubicBezTo>
                          <a:pt x="7" y="22"/>
                          <a:pt x="7" y="22"/>
                          <a:pt x="7" y="22"/>
                        </a:cubicBezTo>
                        <a:cubicBezTo>
                          <a:pt x="8" y="22"/>
                          <a:pt x="8" y="22"/>
                          <a:pt x="8" y="22"/>
                        </a:cubicBezTo>
                        <a:cubicBezTo>
                          <a:pt x="8" y="23"/>
                          <a:pt x="8" y="23"/>
                          <a:pt x="8" y="23"/>
                        </a:cubicBezTo>
                        <a:cubicBezTo>
                          <a:pt x="8" y="23"/>
                          <a:pt x="8" y="23"/>
                          <a:pt x="8" y="23"/>
                        </a:cubicBezTo>
                        <a:cubicBezTo>
                          <a:pt x="9" y="23"/>
                          <a:pt x="9" y="23"/>
                          <a:pt x="9" y="23"/>
                        </a:cubicBezTo>
                        <a:cubicBezTo>
                          <a:pt x="9" y="23"/>
                          <a:pt x="9" y="23"/>
                          <a:pt x="9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0" y="24"/>
                          <a:pt x="10" y="24"/>
                          <a:pt x="11" y="24"/>
                        </a:cubicBezTo>
                        <a:cubicBezTo>
                          <a:pt x="11" y="24"/>
                          <a:pt x="11" y="24"/>
                          <a:pt x="11" y="24"/>
                        </a:cubicBezTo>
                        <a:cubicBezTo>
                          <a:pt x="12" y="24"/>
                          <a:pt x="12" y="24"/>
                          <a:pt x="12" y="24"/>
                        </a:cubicBezTo>
                        <a:cubicBezTo>
                          <a:pt x="12" y="24"/>
                          <a:pt x="12" y="24"/>
                          <a:pt x="12" y="24"/>
                        </a:cubicBezTo>
                        <a:cubicBezTo>
                          <a:pt x="13" y="24"/>
                          <a:pt x="13" y="24"/>
                          <a:pt x="13" y="24"/>
                        </a:cubicBezTo>
                        <a:cubicBezTo>
                          <a:pt x="13" y="25"/>
                          <a:pt x="13" y="25"/>
                          <a:pt x="13" y="25"/>
                        </a:cubicBezTo>
                        <a:cubicBezTo>
                          <a:pt x="14" y="25"/>
                          <a:pt x="14" y="25"/>
                          <a:pt x="14" y="25"/>
                        </a:cubicBezTo>
                        <a:cubicBezTo>
                          <a:pt x="14" y="25"/>
                          <a:pt x="14" y="25"/>
                          <a:pt x="14" y="25"/>
                        </a:cubicBezTo>
                        <a:cubicBezTo>
                          <a:pt x="14" y="25"/>
                          <a:pt x="14" y="25"/>
                          <a:pt x="14" y="25"/>
                        </a:cubicBezTo>
                        <a:cubicBezTo>
                          <a:pt x="15" y="25"/>
                          <a:pt x="15" y="25"/>
                          <a:pt x="15" y="25"/>
                        </a:cubicBezTo>
                        <a:cubicBezTo>
                          <a:pt x="15" y="25"/>
                          <a:pt x="15" y="25"/>
                          <a:pt x="15" y="25"/>
                        </a:cubicBezTo>
                        <a:cubicBezTo>
                          <a:pt x="16" y="25"/>
                          <a:pt x="16" y="25"/>
                          <a:pt x="16" y="25"/>
                        </a:cubicBezTo>
                        <a:cubicBezTo>
                          <a:pt x="16" y="25"/>
                          <a:pt x="16" y="25"/>
                          <a:pt x="16" y="25"/>
                        </a:cubicBezTo>
                        <a:cubicBezTo>
                          <a:pt x="17" y="25"/>
                          <a:pt x="17" y="25"/>
                          <a:pt x="17" y="25"/>
                        </a:cubicBezTo>
                        <a:cubicBezTo>
                          <a:pt x="18" y="25"/>
                          <a:pt x="18" y="25"/>
                          <a:pt x="18" y="25"/>
                        </a:cubicBezTo>
                        <a:cubicBezTo>
                          <a:pt x="18" y="25"/>
                          <a:pt x="18" y="25"/>
                          <a:pt x="18" y="25"/>
                        </a:cubicBezTo>
                        <a:cubicBezTo>
                          <a:pt x="18" y="25"/>
                          <a:pt x="18" y="25"/>
                          <a:pt x="18" y="25"/>
                        </a:cubicBezTo>
                        <a:cubicBezTo>
                          <a:pt x="19" y="25"/>
                          <a:pt x="19" y="25"/>
                          <a:pt x="19" y="25"/>
                        </a:cubicBezTo>
                        <a:cubicBezTo>
                          <a:pt x="19" y="25"/>
                          <a:pt x="19" y="25"/>
                          <a:pt x="19" y="25"/>
                        </a:cubicBezTo>
                        <a:cubicBezTo>
                          <a:pt x="20" y="25"/>
                          <a:pt x="20" y="25"/>
                          <a:pt x="20" y="25"/>
                        </a:cubicBezTo>
                        <a:cubicBezTo>
                          <a:pt x="20" y="25"/>
                          <a:pt x="20" y="25"/>
                          <a:pt x="20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2" y="25"/>
                          <a:pt x="22" y="25"/>
                          <a:pt x="22" y="25"/>
                        </a:cubicBezTo>
                        <a:cubicBezTo>
                          <a:pt x="23" y="25"/>
                          <a:pt x="23" y="25"/>
                          <a:pt x="23" y="25"/>
                        </a:cubicBezTo>
                        <a:cubicBezTo>
                          <a:pt x="23" y="25"/>
                          <a:pt x="23" y="25"/>
                          <a:pt x="23" y="25"/>
                        </a:cubicBezTo>
                        <a:cubicBezTo>
                          <a:pt x="24" y="25"/>
                          <a:pt x="24" y="25"/>
                          <a:pt x="24" y="25"/>
                        </a:cubicBezTo>
                        <a:cubicBezTo>
                          <a:pt x="24" y="25"/>
                          <a:pt x="24" y="25"/>
                          <a:pt x="24" y="25"/>
                        </a:cubicBezTo>
                        <a:cubicBezTo>
                          <a:pt x="25" y="25"/>
                          <a:pt x="25" y="25"/>
                          <a:pt x="25" y="25"/>
                        </a:cubicBezTo>
                        <a:cubicBezTo>
                          <a:pt x="25" y="25"/>
                          <a:pt x="25" y="25"/>
                          <a:pt x="25" y="25"/>
                        </a:cubicBezTo>
                        <a:cubicBezTo>
                          <a:pt x="26" y="25"/>
                          <a:pt x="26" y="25"/>
                          <a:pt x="26" y="25"/>
                        </a:cubicBezTo>
                        <a:cubicBezTo>
                          <a:pt x="26" y="25"/>
                          <a:pt x="26" y="25"/>
                          <a:pt x="26" y="25"/>
                        </a:cubicBezTo>
                        <a:cubicBezTo>
                          <a:pt x="27" y="25"/>
                          <a:pt x="27" y="25"/>
                          <a:pt x="28" y="25"/>
                        </a:cubicBezTo>
                        <a:cubicBezTo>
                          <a:pt x="28" y="25"/>
                          <a:pt x="28" y="25"/>
                          <a:pt x="28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30" y="24"/>
                          <a:pt x="30" y="24"/>
                          <a:pt x="30" y="24"/>
                        </a:cubicBezTo>
                        <a:cubicBezTo>
                          <a:pt x="30" y="24"/>
                          <a:pt x="30" y="24"/>
                          <a:pt x="30" y="24"/>
                        </a:cubicBezTo>
                        <a:cubicBezTo>
                          <a:pt x="31" y="24"/>
                          <a:pt x="31" y="24"/>
                          <a:pt x="31" y="24"/>
                        </a:cubicBezTo>
                        <a:cubicBezTo>
                          <a:pt x="31" y="24"/>
                          <a:pt x="31" y="24"/>
                          <a:pt x="31" y="24"/>
                        </a:cubicBezTo>
                        <a:cubicBezTo>
                          <a:pt x="32" y="24"/>
                          <a:pt x="32" y="24"/>
                          <a:pt x="32" y="24"/>
                        </a:cubicBezTo>
                        <a:cubicBezTo>
                          <a:pt x="33" y="24"/>
                          <a:pt x="33" y="24"/>
                          <a:pt x="33" y="24"/>
                        </a:cubicBezTo>
                        <a:cubicBezTo>
                          <a:pt x="33" y="23"/>
                          <a:pt x="33" y="23"/>
                          <a:pt x="33" y="23"/>
                        </a:cubicBezTo>
                        <a:cubicBezTo>
                          <a:pt x="33" y="23"/>
                          <a:pt x="33" y="23"/>
                          <a:pt x="33" y="23"/>
                        </a:cubicBezTo>
                        <a:cubicBezTo>
                          <a:pt x="34" y="23"/>
                          <a:pt x="34" y="23"/>
                          <a:pt x="34" y="23"/>
                        </a:cubicBezTo>
                        <a:cubicBezTo>
                          <a:pt x="34" y="23"/>
                          <a:pt x="34" y="23"/>
                          <a:pt x="34" y="23"/>
                        </a:cubicBezTo>
                        <a:cubicBezTo>
                          <a:pt x="35" y="23"/>
                          <a:pt x="35" y="23"/>
                          <a:pt x="35" y="23"/>
                        </a:cubicBezTo>
                        <a:cubicBezTo>
                          <a:pt x="35" y="22"/>
                          <a:pt x="35" y="22"/>
                          <a:pt x="35" y="22"/>
                        </a:cubicBezTo>
                        <a:cubicBezTo>
                          <a:pt x="35" y="22"/>
                          <a:pt x="35" y="22"/>
                          <a:pt x="35" y="22"/>
                        </a:cubicBezTo>
                        <a:cubicBezTo>
                          <a:pt x="36" y="22"/>
                          <a:pt x="36" y="22"/>
                          <a:pt x="36" y="22"/>
                        </a:cubicBezTo>
                        <a:cubicBezTo>
                          <a:pt x="37" y="21"/>
                          <a:pt x="37" y="21"/>
                          <a:pt x="37" y="21"/>
                        </a:cubicBezTo>
                        <a:cubicBezTo>
                          <a:pt x="37" y="21"/>
                          <a:pt x="37" y="21"/>
                          <a:pt x="37" y="21"/>
                        </a:cubicBezTo>
                        <a:cubicBezTo>
                          <a:pt x="37" y="21"/>
                          <a:pt x="37" y="21"/>
                          <a:pt x="37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0"/>
                          <a:pt x="38" y="20"/>
                          <a:pt x="38" y="20"/>
                        </a:cubicBezTo>
                        <a:cubicBezTo>
                          <a:pt x="38" y="20"/>
                          <a:pt x="38" y="20"/>
                          <a:pt x="38" y="20"/>
                        </a:cubicBezTo>
                        <a:cubicBezTo>
                          <a:pt x="38" y="20"/>
                          <a:pt x="38" y="20"/>
                          <a:pt x="38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19"/>
                          <a:pt x="39" y="19"/>
                          <a:pt x="39" y="19"/>
                        </a:cubicBezTo>
                        <a:cubicBezTo>
                          <a:pt x="39" y="19"/>
                          <a:pt x="39" y="19"/>
                          <a:pt x="39" y="19"/>
                        </a:cubicBezTo>
                        <a:cubicBezTo>
                          <a:pt x="39" y="19"/>
                          <a:pt x="39" y="19"/>
                          <a:pt x="39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8"/>
                          <a:pt x="40" y="18"/>
                          <a:pt x="40" y="18"/>
                        </a:cubicBezTo>
                        <a:cubicBezTo>
                          <a:pt x="40" y="18"/>
                          <a:pt x="40" y="18"/>
                          <a:pt x="40" y="18"/>
                        </a:cubicBezTo>
                        <a:cubicBezTo>
                          <a:pt x="40" y="18"/>
                          <a:pt x="40" y="18"/>
                          <a:pt x="40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2" y="17"/>
                          <a:pt x="42" y="17"/>
                          <a:pt x="42" y="17"/>
                        </a:cubicBezTo>
                        <a:cubicBezTo>
                          <a:pt x="42" y="17"/>
                          <a:pt x="42" y="17"/>
                          <a:pt x="42" y="17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0"/>
                          <a:pt x="40" y="7"/>
                          <a:pt x="36" y="5"/>
                        </a:cubicBezTo>
                        <a:cubicBezTo>
                          <a:pt x="28" y="0"/>
                          <a:pt x="15" y="0"/>
                          <a:pt x="6" y="5"/>
                        </a:cubicBezTo>
                        <a:cubicBezTo>
                          <a:pt x="2" y="7"/>
                          <a:pt x="0" y="10"/>
                          <a:pt x="0" y="13"/>
                        </a:cubicBezTo>
                        <a:cubicBezTo>
                          <a:pt x="0" y="14"/>
                          <a:pt x="0" y="14"/>
                          <a:pt x="0" y="14"/>
                        </a:cubicBezTo>
                        <a:close/>
                        <a:moveTo>
                          <a:pt x="8" y="9"/>
                        </a:move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1" y="6"/>
                          <a:pt x="11" y="6"/>
                          <a:pt x="11" y="6"/>
                        </a:cubicBezTo>
                        <a:cubicBezTo>
                          <a:pt x="11" y="6"/>
                          <a:pt x="11" y="6"/>
                          <a:pt x="11" y="6"/>
                        </a:cubicBezTo>
                        <a:cubicBezTo>
                          <a:pt x="12" y="6"/>
                          <a:pt x="12" y="6"/>
                          <a:pt x="12" y="6"/>
                        </a:cubicBezTo>
                        <a:cubicBezTo>
                          <a:pt x="12" y="6"/>
                          <a:pt x="12" y="6"/>
                          <a:pt x="12" y="6"/>
                        </a:cubicBezTo>
                        <a:cubicBezTo>
                          <a:pt x="13" y="6"/>
                          <a:pt x="13" y="6"/>
                          <a:pt x="13" y="6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4" y="5"/>
                          <a:pt x="14" y="5"/>
                          <a:pt x="14" y="5"/>
                        </a:cubicBezTo>
                        <a:cubicBezTo>
                          <a:pt x="14" y="5"/>
                          <a:pt x="14" y="5"/>
                          <a:pt x="14" y="5"/>
                        </a:cubicBezTo>
                        <a:cubicBezTo>
                          <a:pt x="14" y="5"/>
                          <a:pt x="14" y="5"/>
                          <a:pt x="14" y="5"/>
                        </a:cubicBezTo>
                        <a:cubicBezTo>
                          <a:pt x="15" y="5"/>
                          <a:pt x="15" y="5"/>
                          <a:pt x="15" y="5"/>
                        </a:cubicBezTo>
                        <a:cubicBezTo>
                          <a:pt x="15" y="5"/>
                          <a:pt x="15" y="5"/>
                          <a:pt x="15" y="5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17" y="4"/>
                          <a:pt x="17" y="4"/>
                          <a:pt x="17" y="4"/>
                        </a:cubicBezTo>
                        <a:cubicBezTo>
                          <a:pt x="17" y="4"/>
                          <a:pt x="17" y="4"/>
                          <a:pt x="17" y="4"/>
                        </a:cubicBezTo>
                        <a:cubicBezTo>
                          <a:pt x="18" y="4"/>
                          <a:pt x="18" y="4"/>
                          <a:pt x="18" y="4"/>
                        </a:cubicBezTo>
                        <a:cubicBezTo>
                          <a:pt x="18" y="4"/>
                          <a:pt x="18" y="4"/>
                          <a:pt x="18" y="4"/>
                        </a:cubicBezTo>
                        <a:cubicBezTo>
                          <a:pt x="18" y="4"/>
                          <a:pt x="18" y="4"/>
                          <a:pt x="18" y="4"/>
                        </a:cubicBezTo>
                        <a:cubicBezTo>
                          <a:pt x="19" y="4"/>
                          <a:pt x="19" y="4"/>
                          <a:pt x="19" y="4"/>
                        </a:cubicBezTo>
                        <a:cubicBezTo>
                          <a:pt x="19" y="4"/>
                          <a:pt x="19" y="4"/>
                          <a:pt x="19" y="4"/>
                        </a:cubicBezTo>
                        <a:cubicBezTo>
                          <a:pt x="19" y="4"/>
                          <a:pt x="19" y="4"/>
                          <a:pt x="19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4" y="4"/>
                          <a:pt x="24" y="4"/>
                          <a:pt x="24" y="4"/>
                        </a:cubicBezTo>
                        <a:cubicBezTo>
                          <a:pt x="24" y="4"/>
                          <a:pt x="24" y="4"/>
                          <a:pt x="24" y="4"/>
                        </a:cubicBezTo>
                        <a:cubicBezTo>
                          <a:pt x="24" y="4"/>
                          <a:pt x="24" y="4"/>
                          <a:pt x="24" y="4"/>
                        </a:cubicBezTo>
                        <a:cubicBezTo>
                          <a:pt x="24" y="4"/>
                          <a:pt x="24" y="4"/>
                          <a:pt x="24" y="4"/>
                        </a:cubicBezTo>
                        <a:cubicBezTo>
                          <a:pt x="25" y="4"/>
                          <a:pt x="25" y="4"/>
                          <a:pt x="25" y="4"/>
                        </a:cubicBezTo>
                        <a:cubicBezTo>
                          <a:pt x="25" y="4"/>
                          <a:pt x="25" y="4"/>
                          <a:pt x="25" y="4"/>
                        </a:cubicBezTo>
                        <a:cubicBezTo>
                          <a:pt x="25" y="4"/>
                          <a:pt x="25" y="4"/>
                          <a:pt x="25" y="4"/>
                        </a:cubicBezTo>
                        <a:cubicBezTo>
                          <a:pt x="26" y="4"/>
                          <a:pt x="26" y="4"/>
                          <a:pt x="26" y="4"/>
                        </a:cubicBezTo>
                        <a:cubicBezTo>
                          <a:pt x="26" y="4"/>
                          <a:pt x="26" y="4"/>
                          <a:pt x="26" y="4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30" y="6"/>
                          <a:pt x="30" y="6"/>
                          <a:pt x="30" y="6"/>
                        </a:cubicBezTo>
                        <a:cubicBezTo>
                          <a:pt x="30" y="6"/>
                          <a:pt x="30" y="6"/>
                          <a:pt x="30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2" y="6"/>
                          <a:pt x="32" y="6"/>
                          <a:pt x="32" y="6"/>
                        </a:cubicBezTo>
                        <a:cubicBezTo>
                          <a:pt x="32" y="6"/>
                          <a:pt x="32" y="6"/>
                          <a:pt x="32" y="6"/>
                        </a:cubicBezTo>
                        <a:cubicBezTo>
                          <a:pt x="33" y="7"/>
                          <a:pt x="33" y="7"/>
                          <a:pt x="33" y="7"/>
                        </a:cubicBezTo>
                        <a:cubicBezTo>
                          <a:pt x="33" y="7"/>
                          <a:pt x="33" y="7"/>
                          <a:pt x="33" y="7"/>
                        </a:cubicBezTo>
                        <a:cubicBezTo>
                          <a:pt x="33" y="7"/>
                          <a:pt x="33" y="7"/>
                          <a:pt x="33" y="7"/>
                        </a:cubicBezTo>
                        <a:cubicBezTo>
                          <a:pt x="34" y="7"/>
                          <a:pt x="34" y="7"/>
                          <a:pt x="34" y="7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5" y="8"/>
                          <a:pt x="35" y="8"/>
                          <a:pt x="35" y="8"/>
                        </a:cubicBezTo>
                        <a:cubicBezTo>
                          <a:pt x="35" y="8"/>
                          <a:pt x="35" y="8"/>
                          <a:pt x="35" y="8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7" y="10"/>
                          <a:pt x="37" y="10"/>
                          <a:pt x="37" y="10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6"/>
                          <a:pt x="36" y="18"/>
                          <a:pt x="33" y="20"/>
                        </a:cubicBezTo>
                        <a:cubicBezTo>
                          <a:pt x="26" y="23"/>
                          <a:pt x="16" y="23"/>
                          <a:pt x="10" y="20"/>
                        </a:cubicBezTo>
                        <a:cubicBezTo>
                          <a:pt x="7" y="18"/>
                          <a:pt x="5" y="16"/>
                          <a:pt x="5" y="13"/>
                        </a:cubicBezTo>
                        <a:cubicBezTo>
                          <a:pt x="5" y="13"/>
                          <a:pt x="5" y="13"/>
                          <a:pt x="5" y="13"/>
                        </a:cubicBezTo>
                        <a:cubicBezTo>
                          <a:pt x="5" y="12"/>
                          <a:pt x="5" y="12"/>
                          <a:pt x="5" y="12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lose/>
                      </a:path>
                    </a:pathLst>
                  </a:custGeom>
                  <a:solidFill>
                    <a:srgbClr val="FBDA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8" name="Freeform 5465">
                    <a:extLst>
                      <a:ext uri="{FF2B5EF4-FFF2-40B4-BE49-F238E27FC236}">
                        <a16:creationId xmlns:a16="http://schemas.microsoft.com/office/drawing/2014/main" id="{2E582014-0B8A-4C00-9999-A4738A149F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4" y="3377"/>
                    <a:ext cx="50" cy="30"/>
                  </a:xfrm>
                  <a:custGeom>
                    <a:avLst/>
                    <a:gdLst>
                      <a:gd name="T0" fmla="*/ 32 w 32"/>
                      <a:gd name="T1" fmla="*/ 7 h 19"/>
                      <a:gd name="T2" fmla="*/ 31 w 32"/>
                      <a:gd name="T3" fmla="*/ 6 h 19"/>
                      <a:gd name="T4" fmla="*/ 31 w 32"/>
                      <a:gd name="T5" fmla="*/ 6 h 19"/>
                      <a:gd name="T6" fmla="*/ 30 w 32"/>
                      <a:gd name="T7" fmla="*/ 5 h 19"/>
                      <a:gd name="T8" fmla="*/ 30 w 32"/>
                      <a:gd name="T9" fmla="*/ 4 h 19"/>
                      <a:gd name="T10" fmla="*/ 29 w 32"/>
                      <a:gd name="T11" fmla="*/ 4 h 19"/>
                      <a:gd name="T12" fmla="*/ 28 w 32"/>
                      <a:gd name="T13" fmla="*/ 3 h 19"/>
                      <a:gd name="T14" fmla="*/ 28 w 32"/>
                      <a:gd name="T15" fmla="*/ 3 h 19"/>
                      <a:gd name="T16" fmla="*/ 26 w 32"/>
                      <a:gd name="T17" fmla="*/ 2 h 19"/>
                      <a:gd name="T18" fmla="*/ 26 w 32"/>
                      <a:gd name="T19" fmla="*/ 2 h 19"/>
                      <a:gd name="T20" fmla="*/ 24 w 32"/>
                      <a:gd name="T21" fmla="*/ 1 h 19"/>
                      <a:gd name="T22" fmla="*/ 23 w 32"/>
                      <a:gd name="T23" fmla="*/ 1 h 19"/>
                      <a:gd name="T24" fmla="*/ 22 w 32"/>
                      <a:gd name="T25" fmla="*/ 1 h 19"/>
                      <a:gd name="T26" fmla="*/ 22 w 32"/>
                      <a:gd name="T27" fmla="*/ 1 h 19"/>
                      <a:gd name="T28" fmla="*/ 20 w 32"/>
                      <a:gd name="T29" fmla="*/ 0 h 19"/>
                      <a:gd name="T30" fmla="*/ 19 w 32"/>
                      <a:gd name="T31" fmla="*/ 0 h 19"/>
                      <a:gd name="T32" fmla="*/ 19 w 32"/>
                      <a:gd name="T33" fmla="*/ 0 h 19"/>
                      <a:gd name="T34" fmla="*/ 17 w 32"/>
                      <a:gd name="T35" fmla="*/ 0 h 19"/>
                      <a:gd name="T36" fmla="*/ 17 w 32"/>
                      <a:gd name="T37" fmla="*/ 0 h 19"/>
                      <a:gd name="T38" fmla="*/ 15 w 32"/>
                      <a:gd name="T39" fmla="*/ 0 h 19"/>
                      <a:gd name="T40" fmla="*/ 15 w 32"/>
                      <a:gd name="T41" fmla="*/ 0 h 19"/>
                      <a:gd name="T42" fmla="*/ 14 w 32"/>
                      <a:gd name="T43" fmla="*/ 0 h 19"/>
                      <a:gd name="T44" fmla="*/ 13 w 32"/>
                      <a:gd name="T45" fmla="*/ 0 h 19"/>
                      <a:gd name="T46" fmla="*/ 11 w 32"/>
                      <a:gd name="T47" fmla="*/ 1 h 19"/>
                      <a:gd name="T48" fmla="*/ 10 w 32"/>
                      <a:gd name="T49" fmla="*/ 1 h 19"/>
                      <a:gd name="T50" fmla="*/ 9 w 32"/>
                      <a:gd name="T51" fmla="*/ 1 h 19"/>
                      <a:gd name="T52" fmla="*/ 8 w 32"/>
                      <a:gd name="T53" fmla="*/ 1 h 19"/>
                      <a:gd name="T54" fmla="*/ 7 w 32"/>
                      <a:gd name="T55" fmla="*/ 2 h 19"/>
                      <a:gd name="T56" fmla="*/ 6 w 32"/>
                      <a:gd name="T57" fmla="*/ 2 h 19"/>
                      <a:gd name="T58" fmla="*/ 5 w 32"/>
                      <a:gd name="T59" fmla="*/ 3 h 19"/>
                      <a:gd name="T60" fmla="*/ 4 w 32"/>
                      <a:gd name="T61" fmla="*/ 3 h 19"/>
                      <a:gd name="T62" fmla="*/ 3 w 32"/>
                      <a:gd name="T63" fmla="*/ 4 h 19"/>
                      <a:gd name="T64" fmla="*/ 3 w 32"/>
                      <a:gd name="T65" fmla="*/ 4 h 19"/>
                      <a:gd name="T66" fmla="*/ 2 w 32"/>
                      <a:gd name="T67" fmla="*/ 5 h 19"/>
                      <a:gd name="T68" fmla="*/ 2 w 32"/>
                      <a:gd name="T69" fmla="*/ 5 h 19"/>
                      <a:gd name="T70" fmla="*/ 1 w 32"/>
                      <a:gd name="T71" fmla="*/ 6 h 19"/>
                      <a:gd name="T72" fmla="*/ 1 w 32"/>
                      <a:gd name="T73" fmla="*/ 6 h 19"/>
                      <a:gd name="T74" fmla="*/ 1 w 32"/>
                      <a:gd name="T75" fmla="*/ 7 h 19"/>
                      <a:gd name="T76" fmla="*/ 1 w 32"/>
                      <a:gd name="T77" fmla="*/ 7 h 19"/>
                      <a:gd name="T78" fmla="*/ 1 w 32"/>
                      <a:gd name="T79" fmla="*/ 7 h 19"/>
                      <a:gd name="T80" fmla="*/ 0 w 32"/>
                      <a:gd name="T81" fmla="*/ 9 h 19"/>
                      <a:gd name="T82" fmla="*/ 32 w 32"/>
                      <a:gd name="T83" fmla="*/ 9 h 19"/>
                      <a:gd name="T84" fmla="*/ 32 w 32"/>
                      <a:gd name="T85" fmla="*/ 9 h 19"/>
                      <a:gd name="T86" fmla="*/ 32 w 32"/>
                      <a:gd name="T87" fmla="*/ 7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32" h="19">
                        <a:moveTo>
                          <a:pt x="32" y="7"/>
                        </a:move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2" y="6"/>
                          <a:pt x="32" y="6"/>
                          <a:pt x="32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5"/>
                          <a:pt x="31" y="5"/>
                          <a:pt x="31" y="5"/>
                        </a:cubicBezTo>
                        <a:cubicBezTo>
                          <a:pt x="31" y="5"/>
                          <a:pt x="31" y="5"/>
                          <a:pt x="31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4"/>
                          <a:pt x="30" y="4"/>
                          <a:pt x="30" y="4"/>
                        </a:cubicBezTo>
                        <a:cubicBezTo>
                          <a:pt x="30" y="4"/>
                          <a:pt x="30" y="4"/>
                          <a:pt x="30" y="4"/>
                        </a:cubicBezTo>
                        <a:cubicBezTo>
                          <a:pt x="29" y="4"/>
                          <a:pt x="29" y="4"/>
                          <a:pt x="29" y="4"/>
                        </a:cubicBezTo>
                        <a:cubicBezTo>
                          <a:pt x="29" y="4"/>
                          <a:pt x="29" y="4"/>
                          <a:pt x="29" y="4"/>
                        </a:cubicBezTo>
                        <a:cubicBezTo>
                          <a:pt x="29" y="4"/>
                          <a:pt x="29" y="4"/>
                          <a:pt x="29" y="4"/>
                        </a:cubicBezTo>
                        <a:cubicBezTo>
                          <a:pt x="29" y="3"/>
                          <a:pt x="29" y="3"/>
                          <a:pt x="29" y="3"/>
                        </a:cubicBezTo>
                        <a:cubicBezTo>
                          <a:pt x="28" y="3"/>
                          <a:pt x="28" y="3"/>
                          <a:pt x="28" y="3"/>
                        </a:cubicBezTo>
                        <a:cubicBezTo>
                          <a:pt x="28" y="3"/>
                          <a:pt x="28" y="3"/>
                          <a:pt x="28" y="3"/>
                        </a:cubicBezTo>
                        <a:cubicBezTo>
                          <a:pt x="28" y="3"/>
                          <a:pt x="28" y="3"/>
                          <a:pt x="28" y="3"/>
                        </a:cubicBezTo>
                        <a:cubicBezTo>
                          <a:pt x="28" y="3"/>
                          <a:pt x="28" y="3"/>
                          <a:pt x="28" y="3"/>
                        </a:cubicBezTo>
                        <a:cubicBezTo>
                          <a:pt x="27" y="2"/>
                          <a:pt x="27" y="2"/>
                          <a:pt x="27" y="2"/>
                        </a:cubicBezTo>
                        <a:cubicBezTo>
                          <a:pt x="27" y="2"/>
                          <a:pt x="27" y="2"/>
                          <a:pt x="27" y="2"/>
                        </a:cubicBezTo>
                        <a:cubicBezTo>
                          <a:pt x="26" y="2"/>
                          <a:pt x="26" y="2"/>
                          <a:pt x="26" y="2"/>
                        </a:cubicBezTo>
                        <a:cubicBezTo>
                          <a:pt x="26" y="2"/>
                          <a:pt x="26" y="2"/>
                          <a:pt x="26" y="2"/>
                        </a:cubicBezTo>
                        <a:cubicBezTo>
                          <a:pt x="26" y="2"/>
                          <a:pt x="26" y="2"/>
                          <a:pt x="26" y="2"/>
                        </a:cubicBezTo>
                        <a:cubicBezTo>
                          <a:pt x="26" y="2"/>
                          <a:pt x="26" y="2"/>
                          <a:pt x="26" y="2"/>
                        </a:cubicBezTo>
                        <a:cubicBezTo>
                          <a:pt x="25" y="2"/>
                          <a:pt x="25" y="2"/>
                          <a:pt x="25" y="2"/>
                        </a:cubicBezTo>
                        <a:cubicBezTo>
                          <a:pt x="25" y="2"/>
                          <a:pt x="25" y="2"/>
                          <a:pt x="25" y="2"/>
                        </a:cubicBezTo>
                        <a:cubicBezTo>
                          <a:pt x="24" y="1"/>
                          <a:pt x="24" y="1"/>
                          <a:pt x="24" y="1"/>
                        </a:cubicBezTo>
                        <a:cubicBezTo>
                          <a:pt x="24" y="1"/>
                          <a:pt x="24" y="1"/>
                          <a:pt x="24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2" y="1"/>
                          <a:pt x="22" y="1"/>
                          <a:pt x="22" y="1"/>
                        </a:cubicBezTo>
                        <a:cubicBezTo>
                          <a:pt x="22" y="1"/>
                          <a:pt x="22" y="1"/>
                          <a:pt x="22" y="1"/>
                        </a:cubicBezTo>
                        <a:cubicBezTo>
                          <a:pt x="22" y="1"/>
                          <a:pt x="22" y="1"/>
                          <a:pt x="22" y="1"/>
                        </a:cubicBezTo>
                        <a:cubicBezTo>
                          <a:pt x="22" y="1"/>
                          <a:pt x="22" y="1"/>
                          <a:pt x="22" y="1"/>
                        </a:cubicBez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20" y="0"/>
                          <a:pt x="20" y="0"/>
                          <a:pt x="20" y="0"/>
                        </a:cubicBezTo>
                        <a:cubicBezTo>
                          <a:pt x="20" y="0"/>
                          <a:pt x="20" y="0"/>
                          <a:pt x="20" y="0"/>
                        </a:cubicBezTo>
                        <a:cubicBezTo>
                          <a:pt x="20" y="0"/>
                          <a:pt x="20" y="0"/>
                          <a:pt x="20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12"/>
                          <a:pt x="2" y="14"/>
                          <a:pt x="5" y="16"/>
                        </a:cubicBezTo>
                        <a:cubicBezTo>
                          <a:pt x="11" y="19"/>
                          <a:pt x="21" y="19"/>
                          <a:pt x="28" y="16"/>
                        </a:cubicBezTo>
                        <a:cubicBezTo>
                          <a:pt x="31" y="14"/>
                          <a:pt x="32" y="12"/>
                          <a:pt x="32" y="9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2" y="8"/>
                          <a:pt x="32" y="8"/>
                          <a:pt x="32" y="8"/>
                        </a:cubicBezTo>
                        <a:cubicBezTo>
                          <a:pt x="32" y="8"/>
                          <a:pt x="32" y="8"/>
                          <a:pt x="32" y="8"/>
                        </a:cubicBezTo>
                        <a:lnTo>
                          <a:pt x="32" y="7"/>
                        </a:lnTo>
                        <a:close/>
                      </a:path>
                    </a:pathLst>
                  </a:custGeom>
                  <a:solidFill>
                    <a:srgbClr val="FAE77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99" name="Freeform 5466">
                    <a:extLst>
                      <a:ext uri="{FF2B5EF4-FFF2-40B4-BE49-F238E27FC236}">
                        <a16:creationId xmlns:a16="http://schemas.microsoft.com/office/drawing/2014/main" id="{236D4DEC-3134-4B07-A250-0CE5D70009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12" y="3392"/>
                    <a:ext cx="65" cy="26"/>
                  </a:xfrm>
                  <a:custGeom>
                    <a:avLst/>
                    <a:gdLst>
                      <a:gd name="T0" fmla="*/ 38 w 42"/>
                      <a:gd name="T1" fmla="*/ 12 h 17"/>
                      <a:gd name="T2" fmla="*/ 39 w 42"/>
                      <a:gd name="T3" fmla="*/ 11 h 17"/>
                      <a:gd name="T4" fmla="*/ 41 w 42"/>
                      <a:gd name="T5" fmla="*/ 9 h 17"/>
                      <a:gd name="T6" fmla="*/ 42 w 42"/>
                      <a:gd name="T7" fmla="*/ 8 h 17"/>
                      <a:gd name="T8" fmla="*/ 42 w 42"/>
                      <a:gd name="T9" fmla="*/ 7 h 17"/>
                      <a:gd name="T10" fmla="*/ 42 w 42"/>
                      <a:gd name="T11" fmla="*/ 5 h 17"/>
                      <a:gd name="T12" fmla="*/ 42 w 42"/>
                      <a:gd name="T13" fmla="*/ 1 h 17"/>
                      <a:gd name="T14" fmla="*/ 42 w 42"/>
                      <a:gd name="T15" fmla="*/ 1 h 17"/>
                      <a:gd name="T16" fmla="*/ 42 w 42"/>
                      <a:gd name="T17" fmla="*/ 2 h 17"/>
                      <a:gd name="T18" fmla="*/ 42 w 42"/>
                      <a:gd name="T19" fmla="*/ 3 h 17"/>
                      <a:gd name="T20" fmla="*/ 42 w 42"/>
                      <a:gd name="T21" fmla="*/ 3 h 17"/>
                      <a:gd name="T22" fmla="*/ 41 w 42"/>
                      <a:gd name="T23" fmla="*/ 4 h 17"/>
                      <a:gd name="T24" fmla="*/ 41 w 42"/>
                      <a:gd name="T25" fmla="*/ 5 h 17"/>
                      <a:gd name="T26" fmla="*/ 40 w 42"/>
                      <a:gd name="T27" fmla="*/ 5 h 17"/>
                      <a:gd name="T28" fmla="*/ 40 w 42"/>
                      <a:gd name="T29" fmla="*/ 6 h 17"/>
                      <a:gd name="T30" fmla="*/ 39 w 42"/>
                      <a:gd name="T31" fmla="*/ 6 h 17"/>
                      <a:gd name="T32" fmla="*/ 39 w 42"/>
                      <a:gd name="T33" fmla="*/ 7 h 17"/>
                      <a:gd name="T34" fmla="*/ 38 w 42"/>
                      <a:gd name="T35" fmla="*/ 8 h 17"/>
                      <a:gd name="T36" fmla="*/ 37 w 42"/>
                      <a:gd name="T37" fmla="*/ 8 h 17"/>
                      <a:gd name="T38" fmla="*/ 36 w 42"/>
                      <a:gd name="T39" fmla="*/ 9 h 17"/>
                      <a:gd name="T40" fmla="*/ 34 w 42"/>
                      <a:gd name="T41" fmla="*/ 10 h 17"/>
                      <a:gd name="T42" fmla="*/ 32 w 42"/>
                      <a:gd name="T43" fmla="*/ 11 h 17"/>
                      <a:gd name="T44" fmla="*/ 29 w 42"/>
                      <a:gd name="T45" fmla="*/ 12 h 17"/>
                      <a:gd name="T46" fmla="*/ 28 w 42"/>
                      <a:gd name="T47" fmla="*/ 12 h 17"/>
                      <a:gd name="T48" fmla="*/ 25 w 42"/>
                      <a:gd name="T49" fmla="*/ 12 h 17"/>
                      <a:gd name="T50" fmla="*/ 23 w 42"/>
                      <a:gd name="T51" fmla="*/ 12 h 17"/>
                      <a:gd name="T52" fmla="*/ 21 w 42"/>
                      <a:gd name="T53" fmla="*/ 12 h 17"/>
                      <a:gd name="T54" fmla="*/ 18 w 42"/>
                      <a:gd name="T55" fmla="*/ 12 h 17"/>
                      <a:gd name="T56" fmla="*/ 16 w 42"/>
                      <a:gd name="T57" fmla="*/ 12 h 17"/>
                      <a:gd name="T58" fmla="*/ 14 w 42"/>
                      <a:gd name="T59" fmla="*/ 12 h 17"/>
                      <a:gd name="T60" fmla="*/ 13 w 42"/>
                      <a:gd name="T61" fmla="*/ 11 h 17"/>
                      <a:gd name="T62" fmla="*/ 11 w 42"/>
                      <a:gd name="T63" fmla="*/ 11 h 17"/>
                      <a:gd name="T64" fmla="*/ 8 w 42"/>
                      <a:gd name="T65" fmla="*/ 10 h 17"/>
                      <a:gd name="T66" fmla="*/ 6 w 42"/>
                      <a:gd name="T67" fmla="*/ 8 h 17"/>
                      <a:gd name="T68" fmla="*/ 4 w 42"/>
                      <a:gd name="T69" fmla="*/ 7 h 17"/>
                      <a:gd name="T70" fmla="*/ 3 w 42"/>
                      <a:gd name="T71" fmla="*/ 6 h 17"/>
                      <a:gd name="T72" fmla="*/ 2 w 42"/>
                      <a:gd name="T73" fmla="*/ 5 h 17"/>
                      <a:gd name="T74" fmla="*/ 1 w 42"/>
                      <a:gd name="T75" fmla="*/ 3 h 17"/>
                      <a:gd name="T76" fmla="*/ 1 w 42"/>
                      <a:gd name="T77" fmla="*/ 2 h 17"/>
                      <a:gd name="T78" fmla="*/ 0 w 42"/>
                      <a:gd name="T79" fmla="*/ 0 h 17"/>
                      <a:gd name="T80" fmla="*/ 8 w 42"/>
                      <a:gd name="T81" fmla="*/ 14 h 17"/>
                      <a:gd name="T82" fmla="*/ 10 w 42"/>
                      <a:gd name="T83" fmla="*/ 15 h 17"/>
                      <a:gd name="T84" fmla="*/ 13 w 42"/>
                      <a:gd name="T85" fmla="*/ 16 h 17"/>
                      <a:gd name="T86" fmla="*/ 15 w 42"/>
                      <a:gd name="T87" fmla="*/ 16 h 17"/>
                      <a:gd name="T88" fmla="*/ 18 w 42"/>
                      <a:gd name="T89" fmla="*/ 17 h 17"/>
                      <a:gd name="T90" fmla="*/ 21 w 42"/>
                      <a:gd name="T91" fmla="*/ 17 h 17"/>
                      <a:gd name="T92" fmla="*/ 24 w 42"/>
                      <a:gd name="T93" fmla="*/ 17 h 17"/>
                      <a:gd name="T94" fmla="*/ 26 w 42"/>
                      <a:gd name="T95" fmla="*/ 17 h 17"/>
                      <a:gd name="T96" fmla="*/ 29 w 42"/>
                      <a:gd name="T97" fmla="*/ 16 h 17"/>
                      <a:gd name="T98" fmla="*/ 32 w 42"/>
                      <a:gd name="T99" fmla="*/ 15 h 17"/>
                      <a:gd name="T100" fmla="*/ 35 w 42"/>
                      <a:gd name="T101" fmla="*/ 14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42" h="17">
                        <a:moveTo>
                          <a:pt x="37" y="13"/>
                        </a:move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9" y="12"/>
                          <a:pt x="39" y="12"/>
                          <a:pt x="39" y="12"/>
                        </a:cubicBezTo>
                        <a:cubicBezTo>
                          <a:pt x="39" y="11"/>
                          <a:pt x="39" y="11"/>
                          <a:pt x="39" y="11"/>
                        </a:cubicBezTo>
                        <a:cubicBezTo>
                          <a:pt x="39" y="11"/>
                          <a:pt x="39" y="11"/>
                          <a:pt x="39" y="11"/>
                        </a:cubicBezTo>
                        <a:cubicBezTo>
                          <a:pt x="39" y="11"/>
                          <a:pt x="39" y="11"/>
                          <a:pt x="39" y="11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5"/>
                          <a:pt x="42" y="5"/>
                          <a:pt x="42" y="5"/>
                        </a:cubicBezTo>
                        <a:cubicBezTo>
                          <a:pt x="42" y="5"/>
                          <a:pt x="42" y="5"/>
                          <a:pt x="42" y="5"/>
                        </a:cubicBezTo>
                        <a:cubicBezTo>
                          <a:pt x="42" y="0"/>
                          <a:pt x="42" y="0"/>
                          <a:pt x="42" y="0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4"/>
                          <a:pt x="42" y="4"/>
                          <a:pt x="42" y="4"/>
                        </a:cubicBezTo>
                        <a:cubicBezTo>
                          <a:pt x="42" y="4"/>
                          <a:pt x="42" y="4"/>
                          <a:pt x="42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7" y="9"/>
                          <a:pt x="37" y="9"/>
                          <a:pt x="37" y="9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10"/>
                          <a:pt x="35" y="10"/>
                          <a:pt x="35" y="10"/>
                        </a:cubicBezTo>
                        <a:cubicBezTo>
                          <a:pt x="34" y="10"/>
                          <a:pt x="34" y="10"/>
                          <a:pt x="34" y="10"/>
                        </a:cubicBezTo>
                        <a:cubicBezTo>
                          <a:pt x="34" y="10"/>
                          <a:pt x="34" y="10"/>
                          <a:pt x="34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11"/>
                          <a:pt x="33" y="11"/>
                          <a:pt x="33" y="11"/>
                        </a:cubicBezTo>
                        <a:cubicBezTo>
                          <a:pt x="32" y="11"/>
                          <a:pt x="32" y="11"/>
                          <a:pt x="32" y="11"/>
                        </a:cubicBezTo>
                        <a:cubicBezTo>
                          <a:pt x="32" y="11"/>
                          <a:pt x="32" y="11"/>
                          <a:pt x="32" y="11"/>
                        </a:cubicBezTo>
                        <a:cubicBezTo>
                          <a:pt x="31" y="11"/>
                          <a:pt x="31" y="11"/>
                          <a:pt x="31" y="11"/>
                        </a:cubicBezTo>
                        <a:cubicBezTo>
                          <a:pt x="31" y="11"/>
                          <a:pt x="31" y="11"/>
                          <a:pt x="31" y="11"/>
                        </a:cubicBezTo>
                        <a:cubicBezTo>
                          <a:pt x="30" y="11"/>
                          <a:pt x="30" y="11"/>
                          <a:pt x="30" y="11"/>
                        </a:cubicBezTo>
                        <a:cubicBezTo>
                          <a:pt x="30" y="11"/>
                          <a:pt x="30" y="11"/>
                          <a:pt x="30" y="11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28" y="12"/>
                          <a:pt x="28" y="12"/>
                          <a:pt x="28" y="12"/>
                        </a:cubicBezTo>
                        <a:cubicBezTo>
                          <a:pt x="28" y="12"/>
                          <a:pt x="28" y="12"/>
                          <a:pt x="28" y="12"/>
                        </a:cubicBezTo>
                        <a:cubicBezTo>
                          <a:pt x="28" y="12"/>
                          <a:pt x="28" y="12"/>
                          <a:pt x="28" y="12"/>
                        </a:cubicBezTo>
                        <a:cubicBezTo>
                          <a:pt x="27" y="12"/>
                          <a:pt x="27" y="12"/>
                          <a:pt x="26" y="12"/>
                        </a:cubicBezTo>
                        <a:cubicBezTo>
                          <a:pt x="26" y="12"/>
                          <a:pt x="26" y="12"/>
                          <a:pt x="26" y="12"/>
                        </a:cubicBezTo>
                        <a:cubicBezTo>
                          <a:pt x="25" y="12"/>
                          <a:pt x="25" y="12"/>
                          <a:pt x="25" y="12"/>
                        </a:cubicBezTo>
                        <a:cubicBezTo>
                          <a:pt x="25" y="12"/>
                          <a:pt x="25" y="12"/>
                          <a:pt x="25" y="12"/>
                        </a:cubicBezTo>
                        <a:cubicBezTo>
                          <a:pt x="25" y="12"/>
                          <a:pt x="25" y="12"/>
                          <a:pt x="25" y="12"/>
                        </a:cubicBezTo>
                        <a:cubicBezTo>
                          <a:pt x="24" y="12"/>
                          <a:pt x="24" y="12"/>
                          <a:pt x="24" y="12"/>
                        </a:cubicBezTo>
                        <a:cubicBezTo>
                          <a:pt x="24" y="12"/>
                          <a:pt x="24" y="12"/>
                          <a:pt x="24" y="12"/>
                        </a:cubicBezTo>
                        <a:cubicBezTo>
                          <a:pt x="23" y="12"/>
                          <a:pt x="23" y="12"/>
                          <a:pt x="23" y="12"/>
                        </a:cubicBezTo>
                        <a:cubicBezTo>
                          <a:pt x="23" y="12"/>
                          <a:pt x="23" y="12"/>
                          <a:pt x="23" y="12"/>
                        </a:cubicBezTo>
                        <a:cubicBezTo>
                          <a:pt x="23" y="12"/>
                          <a:pt x="23" y="12"/>
                          <a:pt x="23" y="12"/>
                        </a:cubicBezTo>
                        <a:cubicBezTo>
                          <a:pt x="22" y="12"/>
                          <a:pt x="22" y="12"/>
                          <a:pt x="22" y="12"/>
                        </a:cubicBezTo>
                        <a:cubicBezTo>
                          <a:pt x="21" y="12"/>
                          <a:pt x="21" y="12"/>
                          <a:pt x="21" y="12"/>
                        </a:cubicBezTo>
                        <a:cubicBezTo>
                          <a:pt x="21" y="12"/>
                          <a:pt x="21" y="12"/>
                          <a:pt x="21" y="12"/>
                        </a:cubicBezTo>
                        <a:cubicBezTo>
                          <a:pt x="21" y="12"/>
                          <a:pt x="21" y="12"/>
                          <a:pt x="21" y="12"/>
                        </a:cubicBezTo>
                        <a:cubicBezTo>
                          <a:pt x="21" y="12"/>
                          <a:pt x="21" y="12"/>
                          <a:pt x="21" y="12"/>
                        </a:cubicBezTo>
                        <a:cubicBezTo>
                          <a:pt x="20" y="12"/>
                          <a:pt x="20" y="12"/>
                          <a:pt x="20" y="12"/>
                        </a:cubicBezTo>
                        <a:cubicBezTo>
                          <a:pt x="20" y="12"/>
                          <a:pt x="20" y="12"/>
                          <a:pt x="20" y="12"/>
                        </a:cubicBezTo>
                        <a:cubicBezTo>
                          <a:pt x="19" y="12"/>
                          <a:pt x="19" y="12"/>
                          <a:pt x="19" y="12"/>
                        </a:cubicBezTo>
                        <a:cubicBezTo>
                          <a:pt x="19" y="12"/>
                          <a:pt x="19" y="12"/>
                          <a:pt x="19" y="12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7" y="12"/>
                          <a:pt x="17" y="12"/>
                          <a:pt x="17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5" y="12"/>
                          <a:pt x="15" y="12"/>
                          <a:pt x="15" y="12"/>
                        </a:cubicBezTo>
                        <a:cubicBezTo>
                          <a:pt x="15" y="12"/>
                          <a:pt x="15" y="12"/>
                          <a:pt x="15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3" y="11"/>
                          <a:pt x="13" y="11"/>
                          <a:pt x="13" y="11"/>
                        </a:cubicBezTo>
                        <a:cubicBezTo>
                          <a:pt x="12" y="11"/>
                          <a:pt x="12" y="11"/>
                          <a:pt x="12" y="11"/>
                        </a:cubicBezTo>
                        <a:cubicBezTo>
                          <a:pt x="12" y="11"/>
                          <a:pt x="12" y="11"/>
                          <a:pt x="12" y="11"/>
                        </a:cubicBezTo>
                        <a:cubicBezTo>
                          <a:pt x="12" y="11"/>
                          <a:pt x="12" y="11"/>
                          <a:pt x="12" y="11"/>
                        </a:cubicBezTo>
                        <a:cubicBezTo>
                          <a:pt x="11" y="11"/>
                          <a:pt x="11" y="11"/>
                          <a:pt x="11" y="11"/>
                        </a:cubicBezTo>
                        <a:cubicBezTo>
                          <a:pt x="11" y="11"/>
                          <a:pt x="11" y="11"/>
                          <a:pt x="11" y="11"/>
                        </a:cubicBezTo>
                        <a:cubicBezTo>
                          <a:pt x="10" y="11"/>
                          <a:pt x="10" y="11"/>
                          <a:pt x="10" y="10"/>
                        </a:cubicBezTo>
                        <a:cubicBezTo>
                          <a:pt x="10" y="10"/>
                          <a:pt x="10" y="10"/>
                          <a:pt x="10" y="10"/>
                        </a:cubicBezTo>
                        <a:cubicBezTo>
                          <a:pt x="9" y="10"/>
                          <a:pt x="9" y="10"/>
                          <a:pt x="9" y="10"/>
                        </a:cubicBezTo>
                        <a:cubicBezTo>
                          <a:pt x="9" y="10"/>
                          <a:pt x="9" y="10"/>
                          <a:pt x="9" y="10"/>
                        </a:cubicBezTo>
                        <a:cubicBezTo>
                          <a:pt x="8" y="10"/>
                          <a:pt x="8" y="10"/>
                          <a:pt x="8" y="10"/>
                        </a:cubicBezTo>
                        <a:cubicBezTo>
                          <a:pt x="8" y="10"/>
                          <a:pt x="8" y="10"/>
                          <a:pt x="8" y="10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6" y="8"/>
                          <a:pt x="6" y="8"/>
                          <a:pt x="6" y="8"/>
                        </a:cubicBezTo>
                        <a:cubicBezTo>
                          <a:pt x="6" y="8"/>
                          <a:pt x="6" y="8"/>
                          <a:pt x="6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4" y="7"/>
                          <a:pt x="4" y="7"/>
                          <a:pt x="4" y="7"/>
                        </a:cubicBezTo>
                        <a:cubicBezTo>
                          <a:pt x="4" y="7"/>
                          <a:pt x="4" y="7"/>
                          <a:pt x="4" y="7"/>
                        </a:cubicBezTo>
                        <a:cubicBezTo>
                          <a:pt x="4" y="7"/>
                          <a:pt x="4" y="7"/>
                          <a:pt x="4" y="7"/>
                        </a:cubicBezTo>
                        <a:cubicBezTo>
                          <a:pt x="4" y="7"/>
                          <a:pt x="4" y="7"/>
                          <a:pt x="4" y="7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8"/>
                          <a:pt x="2" y="11"/>
                          <a:pt x="7" y="13"/>
                        </a:cubicBezTo>
                        <a:cubicBezTo>
                          <a:pt x="7" y="14"/>
                          <a:pt x="7" y="14"/>
                          <a:pt x="7" y="14"/>
                        </a:cubicBezTo>
                        <a:cubicBezTo>
                          <a:pt x="8" y="14"/>
                          <a:pt x="8" y="14"/>
                          <a:pt x="8" y="14"/>
                        </a:cubicBezTo>
                        <a:cubicBezTo>
                          <a:pt x="8" y="14"/>
                          <a:pt x="8" y="14"/>
                          <a:pt x="8" y="14"/>
                        </a:cubicBezTo>
                        <a:cubicBezTo>
                          <a:pt x="8" y="14"/>
                          <a:pt x="8" y="14"/>
                          <a:pt x="8" y="14"/>
                        </a:cubicBezTo>
                        <a:cubicBezTo>
                          <a:pt x="9" y="15"/>
                          <a:pt x="9" y="15"/>
                          <a:pt x="9" y="15"/>
                        </a:cubicBezTo>
                        <a:cubicBezTo>
                          <a:pt x="9" y="15"/>
                          <a:pt x="9" y="15"/>
                          <a:pt x="9" y="15"/>
                        </a:cubicBezTo>
                        <a:cubicBezTo>
                          <a:pt x="10" y="15"/>
                          <a:pt x="10" y="15"/>
                          <a:pt x="10" y="15"/>
                        </a:cubicBezTo>
                        <a:cubicBezTo>
                          <a:pt x="10" y="15"/>
                          <a:pt x="10" y="15"/>
                          <a:pt x="11" y="15"/>
                        </a:cubicBezTo>
                        <a:cubicBezTo>
                          <a:pt x="11" y="15"/>
                          <a:pt x="11" y="15"/>
                          <a:pt x="11" y="15"/>
                        </a:cubicBezTo>
                        <a:cubicBezTo>
                          <a:pt x="12" y="16"/>
                          <a:pt x="12" y="16"/>
                          <a:pt x="12" y="16"/>
                        </a:cubicBezTo>
                        <a:cubicBezTo>
                          <a:pt x="12" y="16"/>
                          <a:pt x="12" y="16"/>
                          <a:pt x="12" y="16"/>
                        </a:cubicBezTo>
                        <a:cubicBezTo>
                          <a:pt x="13" y="16"/>
                          <a:pt x="13" y="16"/>
                          <a:pt x="13" y="16"/>
                        </a:cubicBezTo>
                        <a:cubicBezTo>
                          <a:pt x="13" y="16"/>
                          <a:pt x="13" y="16"/>
                          <a:pt x="13" y="16"/>
                        </a:cubicBezTo>
                        <a:cubicBezTo>
                          <a:pt x="14" y="16"/>
                          <a:pt x="14" y="16"/>
                          <a:pt x="14" y="16"/>
                        </a:cubicBezTo>
                        <a:cubicBezTo>
                          <a:pt x="14" y="16"/>
                          <a:pt x="14" y="16"/>
                          <a:pt x="14" y="16"/>
                        </a:cubicBezTo>
                        <a:cubicBezTo>
                          <a:pt x="15" y="16"/>
                          <a:pt x="15" y="16"/>
                          <a:pt x="15" y="16"/>
                        </a:cubicBezTo>
                        <a:cubicBezTo>
                          <a:pt x="15" y="16"/>
                          <a:pt x="15" y="16"/>
                          <a:pt x="15" y="16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7" y="17"/>
                          <a:pt x="17" y="17"/>
                          <a:pt x="17" y="17"/>
                        </a:cubicBezTo>
                        <a:cubicBezTo>
                          <a:pt x="18" y="17"/>
                          <a:pt x="18" y="17"/>
                          <a:pt x="18" y="17"/>
                        </a:cubicBezTo>
                        <a:cubicBezTo>
                          <a:pt x="18" y="17"/>
                          <a:pt x="18" y="17"/>
                          <a:pt x="18" y="17"/>
                        </a:cubicBezTo>
                        <a:cubicBezTo>
                          <a:pt x="19" y="17"/>
                          <a:pt x="19" y="17"/>
                          <a:pt x="19" y="17"/>
                        </a:cubicBezTo>
                        <a:cubicBezTo>
                          <a:pt x="19" y="17"/>
                          <a:pt x="19" y="17"/>
                          <a:pt x="19" y="17"/>
                        </a:cubicBezTo>
                        <a:cubicBezTo>
                          <a:pt x="20" y="17"/>
                          <a:pt x="20" y="17"/>
                          <a:pt x="20" y="17"/>
                        </a:cubicBezTo>
                        <a:cubicBezTo>
                          <a:pt x="20" y="17"/>
                          <a:pt x="20" y="17"/>
                          <a:pt x="20" y="17"/>
                        </a:cubicBezTo>
                        <a:cubicBezTo>
                          <a:pt x="21" y="17"/>
                          <a:pt x="21" y="17"/>
                          <a:pt x="21" y="17"/>
                        </a:cubicBezTo>
                        <a:cubicBezTo>
                          <a:pt x="21" y="17"/>
                          <a:pt x="21" y="17"/>
                          <a:pt x="21" y="17"/>
                        </a:cubicBezTo>
                        <a:cubicBezTo>
                          <a:pt x="22" y="17"/>
                          <a:pt x="22" y="17"/>
                          <a:pt x="22" y="17"/>
                        </a:cubicBezTo>
                        <a:cubicBezTo>
                          <a:pt x="23" y="17"/>
                          <a:pt x="23" y="17"/>
                          <a:pt x="23" y="17"/>
                        </a:cubicBezTo>
                        <a:cubicBezTo>
                          <a:pt x="23" y="17"/>
                          <a:pt x="23" y="17"/>
                          <a:pt x="23" y="17"/>
                        </a:cubicBezTo>
                        <a:cubicBezTo>
                          <a:pt x="24" y="17"/>
                          <a:pt x="24" y="17"/>
                          <a:pt x="24" y="17"/>
                        </a:cubicBezTo>
                        <a:cubicBezTo>
                          <a:pt x="24" y="17"/>
                          <a:pt x="24" y="17"/>
                          <a:pt x="24" y="17"/>
                        </a:cubicBezTo>
                        <a:cubicBezTo>
                          <a:pt x="25" y="17"/>
                          <a:pt x="25" y="17"/>
                          <a:pt x="25" y="17"/>
                        </a:cubicBezTo>
                        <a:cubicBezTo>
                          <a:pt x="25" y="17"/>
                          <a:pt x="25" y="17"/>
                          <a:pt x="25" y="17"/>
                        </a:cubicBezTo>
                        <a:cubicBezTo>
                          <a:pt x="26" y="17"/>
                          <a:pt x="26" y="17"/>
                          <a:pt x="26" y="17"/>
                        </a:cubicBezTo>
                        <a:cubicBezTo>
                          <a:pt x="26" y="17"/>
                          <a:pt x="26" y="17"/>
                          <a:pt x="26" y="17"/>
                        </a:cubicBezTo>
                        <a:cubicBezTo>
                          <a:pt x="27" y="17"/>
                          <a:pt x="27" y="16"/>
                          <a:pt x="28" y="16"/>
                        </a:cubicBezTo>
                        <a:cubicBezTo>
                          <a:pt x="28" y="16"/>
                          <a:pt x="28" y="16"/>
                          <a:pt x="28" y="16"/>
                        </a:cubicBezTo>
                        <a:cubicBezTo>
                          <a:pt x="29" y="16"/>
                          <a:pt x="29" y="16"/>
                          <a:pt x="29" y="16"/>
                        </a:cubicBezTo>
                        <a:cubicBezTo>
                          <a:pt x="29" y="16"/>
                          <a:pt x="29" y="16"/>
                          <a:pt x="29" y="16"/>
                        </a:cubicBezTo>
                        <a:cubicBezTo>
                          <a:pt x="29" y="16"/>
                          <a:pt x="29" y="16"/>
                          <a:pt x="29" y="16"/>
                        </a:cubicBezTo>
                        <a:cubicBezTo>
                          <a:pt x="30" y="16"/>
                          <a:pt x="30" y="16"/>
                          <a:pt x="30" y="16"/>
                        </a:cubicBezTo>
                        <a:cubicBezTo>
                          <a:pt x="30" y="16"/>
                          <a:pt x="30" y="16"/>
                          <a:pt x="30" y="16"/>
                        </a:cubicBezTo>
                        <a:cubicBezTo>
                          <a:pt x="31" y="16"/>
                          <a:pt x="31" y="16"/>
                          <a:pt x="31" y="16"/>
                        </a:cubicBezTo>
                        <a:cubicBezTo>
                          <a:pt x="31" y="15"/>
                          <a:pt x="31" y="15"/>
                          <a:pt x="31" y="15"/>
                        </a:cubicBezTo>
                        <a:cubicBezTo>
                          <a:pt x="32" y="15"/>
                          <a:pt x="32" y="15"/>
                          <a:pt x="32" y="15"/>
                        </a:cubicBezTo>
                        <a:cubicBezTo>
                          <a:pt x="33" y="15"/>
                          <a:pt x="33" y="15"/>
                          <a:pt x="33" y="15"/>
                        </a:cubicBezTo>
                        <a:cubicBezTo>
                          <a:pt x="33" y="15"/>
                          <a:pt x="33" y="15"/>
                          <a:pt x="33" y="15"/>
                        </a:cubicBezTo>
                        <a:cubicBezTo>
                          <a:pt x="34" y="15"/>
                          <a:pt x="34" y="15"/>
                          <a:pt x="34" y="15"/>
                        </a:cubicBezTo>
                        <a:cubicBezTo>
                          <a:pt x="34" y="14"/>
                          <a:pt x="34" y="14"/>
                          <a:pt x="34" y="14"/>
                        </a:cubicBezTo>
                        <a:cubicBezTo>
                          <a:pt x="35" y="14"/>
                          <a:pt x="35" y="14"/>
                          <a:pt x="35" y="14"/>
                        </a:cubicBezTo>
                        <a:cubicBezTo>
                          <a:pt x="35" y="14"/>
                          <a:pt x="35" y="14"/>
                          <a:pt x="35" y="14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lnTo>
                          <a:pt x="37" y="13"/>
                        </a:lnTo>
                        <a:close/>
                      </a:path>
                    </a:pathLst>
                  </a:custGeom>
                  <a:solidFill>
                    <a:srgbClr val="FCC41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0" name="Rectangle 5467">
                    <a:extLst>
                      <a:ext uri="{FF2B5EF4-FFF2-40B4-BE49-F238E27FC236}">
                        <a16:creationId xmlns:a16="http://schemas.microsoft.com/office/drawing/2014/main" id="{A47BC31D-3483-4CB2-9F95-07D63F0E9B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5" y="3518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1" name="Freeform 5468">
                    <a:extLst>
                      <a:ext uri="{FF2B5EF4-FFF2-40B4-BE49-F238E27FC236}">
                        <a16:creationId xmlns:a16="http://schemas.microsoft.com/office/drawing/2014/main" id="{7E3D5265-AD93-4917-99B7-B49102A6A7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7" y="3515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2" name="Rectangle 5469">
                    <a:extLst>
                      <a:ext uri="{FF2B5EF4-FFF2-40B4-BE49-F238E27FC236}">
                        <a16:creationId xmlns:a16="http://schemas.microsoft.com/office/drawing/2014/main" id="{A4C2DD15-8D33-4DEE-BB68-AA47E90A39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9" y="3515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3" name="Rectangle 5470">
                    <a:extLst>
                      <a:ext uri="{FF2B5EF4-FFF2-40B4-BE49-F238E27FC236}">
                        <a16:creationId xmlns:a16="http://schemas.microsoft.com/office/drawing/2014/main" id="{4FF27106-458F-4B06-B01A-C1F0AE63BC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0" y="3513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4" name="Rectangle 5471">
                    <a:extLst>
                      <a:ext uri="{FF2B5EF4-FFF2-40B4-BE49-F238E27FC236}">
                        <a16:creationId xmlns:a16="http://schemas.microsoft.com/office/drawing/2014/main" id="{9F305A56-9E51-48C1-9A86-C688BA9C33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5" y="3518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5" name="Rectangle 5472">
                    <a:extLst>
                      <a:ext uri="{FF2B5EF4-FFF2-40B4-BE49-F238E27FC236}">
                        <a16:creationId xmlns:a16="http://schemas.microsoft.com/office/drawing/2014/main" id="{68D71B41-F87F-4B62-AD25-BD5ACEBC02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3" y="3511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6" name="Freeform 5473">
                    <a:extLst>
                      <a:ext uri="{FF2B5EF4-FFF2-40B4-BE49-F238E27FC236}">
                        <a16:creationId xmlns:a16="http://schemas.microsoft.com/office/drawing/2014/main" id="{89A2A5E0-302E-48CE-8415-FFA8D21B76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2" y="3513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2 w 2"/>
                      <a:gd name="T3" fmla="*/ 0 w 2"/>
                      <a:gd name="T4" fmla="*/ 0 w 2"/>
                      <a:gd name="T5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7" name="Rectangle 5474">
                    <a:extLst>
                      <a:ext uri="{FF2B5EF4-FFF2-40B4-BE49-F238E27FC236}">
                        <a16:creationId xmlns:a16="http://schemas.microsoft.com/office/drawing/2014/main" id="{67586DA7-BDE2-4B52-9779-62C0D47227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5" y="3511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8" name="Freeform 5475">
                    <a:extLst>
                      <a:ext uri="{FF2B5EF4-FFF2-40B4-BE49-F238E27FC236}">
                        <a16:creationId xmlns:a16="http://schemas.microsoft.com/office/drawing/2014/main" id="{51DBD7C1-F5AD-48F1-A7C1-8880686956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3" y="3511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9" name="Freeform 5476">
                    <a:extLst>
                      <a:ext uri="{FF2B5EF4-FFF2-40B4-BE49-F238E27FC236}">
                        <a16:creationId xmlns:a16="http://schemas.microsoft.com/office/drawing/2014/main" id="{E456C12D-C3BB-4823-8F87-7130DBF5F8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5" y="3518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0" name="Rectangle 5477">
                    <a:extLst>
                      <a:ext uri="{FF2B5EF4-FFF2-40B4-BE49-F238E27FC236}">
                        <a16:creationId xmlns:a16="http://schemas.microsoft.com/office/drawing/2014/main" id="{F100C8CE-2C83-4B50-BDF0-0F1A7A4ABB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7" y="3516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1" name="Rectangle 5478">
                    <a:extLst>
                      <a:ext uri="{FF2B5EF4-FFF2-40B4-BE49-F238E27FC236}">
                        <a16:creationId xmlns:a16="http://schemas.microsoft.com/office/drawing/2014/main" id="{132DF8CE-540F-4FCA-9B4C-84BB2479C0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4" y="3519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2" name="Rectangle 5479">
                    <a:extLst>
                      <a:ext uri="{FF2B5EF4-FFF2-40B4-BE49-F238E27FC236}">
                        <a16:creationId xmlns:a16="http://schemas.microsoft.com/office/drawing/2014/main" id="{C166C226-6DCA-4832-846C-D8A0EB8032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9" y="3515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3" name="Rectangle 5480">
                    <a:extLst>
                      <a:ext uri="{FF2B5EF4-FFF2-40B4-BE49-F238E27FC236}">
                        <a16:creationId xmlns:a16="http://schemas.microsoft.com/office/drawing/2014/main" id="{E6B7F7D8-3053-4770-A69D-BC1BBA5F1E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7" y="3516"/>
                    <a:ext cx="2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4" name="Rectangle 5481">
                    <a:extLst>
                      <a:ext uri="{FF2B5EF4-FFF2-40B4-BE49-F238E27FC236}">
                        <a16:creationId xmlns:a16="http://schemas.microsoft.com/office/drawing/2014/main" id="{E8FD06BC-99B0-4F21-9E1C-D8119E03CE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4" y="3519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5" name="Rectangle 5482">
                    <a:extLst>
                      <a:ext uri="{FF2B5EF4-FFF2-40B4-BE49-F238E27FC236}">
                        <a16:creationId xmlns:a16="http://schemas.microsoft.com/office/drawing/2014/main" id="{84C12D95-AFC3-4C94-AEE2-4349503433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8" y="3510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6" name="Rectangle 5483">
                    <a:extLst>
                      <a:ext uri="{FF2B5EF4-FFF2-40B4-BE49-F238E27FC236}">
                        <a16:creationId xmlns:a16="http://schemas.microsoft.com/office/drawing/2014/main" id="{0C2349BF-E7B7-4078-A1FF-A69251A63D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6" y="3510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7" name="Rectangle 5484">
                    <a:extLst>
                      <a:ext uri="{FF2B5EF4-FFF2-40B4-BE49-F238E27FC236}">
                        <a16:creationId xmlns:a16="http://schemas.microsoft.com/office/drawing/2014/main" id="{98C67284-BA43-44C6-9E4C-9CFD9F4E9A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5" y="3511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8" name="Rectangle 5485">
                    <a:extLst>
                      <a:ext uri="{FF2B5EF4-FFF2-40B4-BE49-F238E27FC236}">
                        <a16:creationId xmlns:a16="http://schemas.microsoft.com/office/drawing/2014/main" id="{D3716A3A-E209-4B10-A94E-8F2483C325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9" y="3510"/>
                    <a:ext cx="1" cy="1"/>
                  </a:xfrm>
                  <a:prstGeom prst="rect">
                    <a:avLst/>
                  </a:pr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9" name="Rectangle 5486">
                    <a:extLst>
                      <a:ext uri="{FF2B5EF4-FFF2-40B4-BE49-F238E27FC236}">
                        <a16:creationId xmlns:a16="http://schemas.microsoft.com/office/drawing/2014/main" id="{B3E2B063-9932-423C-847E-B1F5B344BF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8" y="3510"/>
                    <a:ext cx="1" cy="1"/>
                  </a:xfrm>
                  <a:prstGeom prst="rect">
                    <a:avLst/>
                  </a:pr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0" name="Rectangle 5487">
                    <a:extLst>
                      <a:ext uri="{FF2B5EF4-FFF2-40B4-BE49-F238E27FC236}">
                        <a16:creationId xmlns:a16="http://schemas.microsoft.com/office/drawing/2014/main" id="{98EFF82E-67DC-4737-8375-354A495ECD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9" y="3510"/>
                    <a:ext cx="1" cy="1"/>
                  </a:xfrm>
                  <a:prstGeom prst="rect">
                    <a:avLst/>
                  </a:pr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1" name="Rectangle 5488">
                    <a:extLst>
                      <a:ext uri="{FF2B5EF4-FFF2-40B4-BE49-F238E27FC236}">
                        <a16:creationId xmlns:a16="http://schemas.microsoft.com/office/drawing/2014/main" id="{63FA4723-988C-4C04-B274-04C7B32B41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9" y="3510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2" name="Rectangle 5489">
                    <a:extLst>
                      <a:ext uri="{FF2B5EF4-FFF2-40B4-BE49-F238E27FC236}">
                        <a16:creationId xmlns:a16="http://schemas.microsoft.com/office/drawing/2014/main" id="{F7EE37A0-7AF7-49D7-9CFA-333B1823A7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31" y="3510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3" name="Rectangle 5490">
                    <a:extLst>
                      <a:ext uri="{FF2B5EF4-FFF2-40B4-BE49-F238E27FC236}">
                        <a16:creationId xmlns:a16="http://schemas.microsoft.com/office/drawing/2014/main" id="{3A10D41C-A3F5-44D1-A533-44095A20BB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33" y="3508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4" name="Rectangle 5491">
                    <a:extLst>
                      <a:ext uri="{FF2B5EF4-FFF2-40B4-BE49-F238E27FC236}">
                        <a16:creationId xmlns:a16="http://schemas.microsoft.com/office/drawing/2014/main" id="{59135389-F43E-443E-BCC7-DDD77640D2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33" y="3508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5" name="Rectangle 5492">
                    <a:extLst>
                      <a:ext uri="{FF2B5EF4-FFF2-40B4-BE49-F238E27FC236}">
                        <a16:creationId xmlns:a16="http://schemas.microsoft.com/office/drawing/2014/main" id="{C2846CB6-7885-4E29-911B-50C5B75275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34" y="3508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6" name="Rectangle 5493">
                    <a:extLst>
                      <a:ext uri="{FF2B5EF4-FFF2-40B4-BE49-F238E27FC236}">
                        <a16:creationId xmlns:a16="http://schemas.microsoft.com/office/drawing/2014/main" id="{B9129543-8D97-42F6-80A7-D4AD0CE0A0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36" y="3508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7" name="Rectangle 5494">
                    <a:extLst>
                      <a:ext uri="{FF2B5EF4-FFF2-40B4-BE49-F238E27FC236}">
                        <a16:creationId xmlns:a16="http://schemas.microsoft.com/office/drawing/2014/main" id="{2E175179-8561-4DD1-8731-AA662636D2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37" y="3508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8" name="Rectangle 5495">
                    <a:extLst>
                      <a:ext uri="{FF2B5EF4-FFF2-40B4-BE49-F238E27FC236}">
                        <a16:creationId xmlns:a16="http://schemas.microsoft.com/office/drawing/2014/main" id="{14698F48-1374-4758-A2EB-2F52D66D3C0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37" y="3508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29" name="Rectangle 5496">
                    <a:extLst>
                      <a:ext uri="{FF2B5EF4-FFF2-40B4-BE49-F238E27FC236}">
                        <a16:creationId xmlns:a16="http://schemas.microsoft.com/office/drawing/2014/main" id="{700F0F82-5C9D-4D54-AAD2-033EC4640B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36" y="3508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0" name="Rectangle 5497">
                    <a:extLst>
                      <a:ext uri="{FF2B5EF4-FFF2-40B4-BE49-F238E27FC236}">
                        <a16:creationId xmlns:a16="http://schemas.microsoft.com/office/drawing/2014/main" id="{31CD7635-5823-42F5-809F-E78FFF12ED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39" y="3508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1" name="Rectangle 5498">
                    <a:extLst>
                      <a:ext uri="{FF2B5EF4-FFF2-40B4-BE49-F238E27FC236}">
                        <a16:creationId xmlns:a16="http://schemas.microsoft.com/office/drawing/2014/main" id="{3F994A2E-BBE7-49D7-B0F7-CEDE19E5E3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0" y="3508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2" name="Rectangle 5499">
                    <a:extLst>
                      <a:ext uri="{FF2B5EF4-FFF2-40B4-BE49-F238E27FC236}">
                        <a16:creationId xmlns:a16="http://schemas.microsoft.com/office/drawing/2014/main" id="{C4FC1B98-0685-4B44-AE0A-9159EA8650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37" y="3508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3" name="Freeform 5500">
                    <a:extLst>
                      <a:ext uri="{FF2B5EF4-FFF2-40B4-BE49-F238E27FC236}">
                        <a16:creationId xmlns:a16="http://schemas.microsoft.com/office/drawing/2014/main" id="{B0A902C1-8E39-481B-9013-1BA517A05E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3" y="3508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4" name="Rectangle 5501">
                    <a:extLst>
                      <a:ext uri="{FF2B5EF4-FFF2-40B4-BE49-F238E27FC236}">
                        <a16:creationId xmlns:a16="http://schemas.microsoft.com/office/drawing/2014/main" id="{1886D389-46F9-4228-9D79-FD11FB8B64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0" y="3508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5" name="Rectangle 5502">
                    <a:extLst>
                      <a:ext uri="{FF2B5EF4-FFF2-40B4-BE49-F238E27FC236}">
                        <a16:creationId xmlns:a16="http://schemas.microsoft.com/office/drawing/2014/main" id="{94F6B7C7-7EC7-4C18-A383-1815261409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2" y="3508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6" name="Freeform 5503">
                    <a:extLst>
                      <a:ext uri="{FF2B5EF4-FFF2-40B4-BE49-F238E27FC236}">
                        <a16:creationId xmlns:a16="http://schemas.microsoft.com/office/drawing/2014/main" id="{4278AFA2-3254-4F79-B186-52285A94CE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7" y="3510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7" name="Freeform 5504">
                    <a:extLst>
                      <a:ext uri="{FF2B5EF4-FFF2-40B4-BE49-F238E27FC236}">
                        <a16:creationId xmlns:a16="http://schemas.microsoft.com/office/drawing/2014/main" id="{FB21296E-6459-4BFE-9748-6BA73EFB9E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5" y="3508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8" name="Rectangle 5505">
                    <a:extLst>
                      <a:ext uri="{FF2B5EF4-FFF2-40B4-BE49-F238E27FC236}">
                        <a16:creationId xmlns:a16="http://schemas.microsoft.com/office/drawing/2014/main" id="{FE141C5E-AB41-497C-99BE-C9CCF7ED05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3" y="3508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39" name="Rectangle 5506">
                    <a:extLst>
                      <a:ext uri="{FF2B5EF4-FFF2-40B4-BE49-F238E27FC236}">
                        <a16:creationId xmlns:a16="http://schemas.microsoft.com/office/drawing/2014/main" id="{297DF0B3-283F-4FD6-9EE3-5F80E69E40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8" y="3510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0" name="Rectangle 5507">
                    <a:extLst>
                      <a:ext uri="{FF2B5EF4-FFF2-40B4-BE49-F238E27FC236}">
                        <a16:creationId xmlns:a16="http://schemas.microsoft.com/office/drawing/2014/main" id="{D593B5CC-E041-4F53-A01D-8A3E9B0B72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8" y="3510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1" name="Rectangle 5508">
                    <a:extLst>
                      <a:ext uri="{FF2B5EF4-FFF2-40B4-BE49-F238E27FC236}">
                        <a16:creationId xmlns:a16="http://schemas.microsoft.com/office/drawing/2014/main" id="{58C53B68-6FAC-41D3-8C1A-56944A97FC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0" y="3510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2" name="Freeform 5509">
                    <a:extLst>
                      <a:ext uri="{FF2B5EF4-FFF2-40B4-BE49-F238E27FC236}">
                        <a16:creationId xmlns:a16="http://schemas.microsoft.com/office/drawing/2014/main" id="{04CF818B-A84B-4F6D-9B77-377BC02043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1" y="3510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3" name="Rectangle 5510">
                    <a:extLst>
                      <a:ext uri="{FF2B5EF4-FFF2-40B4-BE49-F238E27FC236}">
                        <a16:creationId xmlns:a16="http://schemas.microsoft.com/office/drawing/2014/main" id="{943FC3BA-CF92-4D3F-B2F9-0626A2CA82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7" y="3510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4" name="Rectangle 5511">
                    <a:extLst>
                      <a:ext uri="{FF2B5EF4-FFF2-40B4-BE49-F238E27FC236}">
                        <a16:creationId xmlns:a16="http://schemas.microsoft.com/office/drawing/2014/main" id="{7D55BFDA-7B60-44A7-BE53-F00C1E39B8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4" y="3511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5" name="Freeform 5512">
                    <a:extLst>
                      <a:ext uri="{FF2B5EF4-FFF2-40B4-BE49-F238E27FC236}">
                        <a16:creationId xmlns:a16="http://schemas.microsoft.com/office/drawing/2014/main" id="{3DBF4991-4141-40E5-A22A-A882DB9DC9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3" y="3511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6" name="Rectangle 5513">
                    <a:extLst>
                      <a:ext uri="{FF2B5EF4-FFF2-40B4-BE49-F238E27FC236}">
                        <a16:creationId xmlns:a16="http://schemas.microsoft.com/office/drawing/2014/main" id="{617E49AA-D821-4D24-8E1E-B7FC9B5A96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1" y="3510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7" name="Rectangle 5514">
                    <a:extLst>
                      <a:ext uri="{FF2B5EF4-FFF2-40B4-BE49-F238E27FC236}">
                        <a16:creationId xmlns:a16="http://schemas.microsoft.com/office/drawing/2014/main" id="{901D0421-65B0-42F2-A2CF-E69FCAF5BA0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6" y="3513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8" name="Freeform 5515">
                    <a:extLst>
                      <a:ext uri="{FF2B5EF4-FFF2-40B4-BE49-F238E27FC236}">
                        <a16:creationId xmlns:a16="http://schemas.microsoft.com/office/drawing/2014/main" id="{4A9944AB-073E-45FD-A3CB-025507AA92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4" y="3511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49" name="Freeform 5516">
                    <a:extLst>
                      <a:ext uri="{FF2B5EF4-FFF2-40B4-BE49-F238E27FC236}">
                        <a16:creationId xmlns:a16="http://schemas.microsoft.com/office/drawing/2014/main" id="{BEFD87E8-29E2-41A7-A1B8-4F5C7756D9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9" y="3515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0" name="Rectangle 5517">
                    <a:extLst>
                      <a:ext uri="{FF2B5EF4-FFF2-40B4-BE49-F238E27FC236}">
                        <a16:creationId xmlns:a16="http://schemas.microsoft.com/office/drawing/2014/main" id="{10BDF503-FAAB-4F14-9C1F-520EC630DF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6" y="3513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1" name="Rectangle 5518">
                    <a:extLst>
                      <a:ext uri="{FF2B5EF4-FFF2-40B4-BE49-F238E27FC236}">
                        <a16:creationId xmlns:a16="http://schemas.microsoft.com/office/drawing/2014/main" id="{6B93F376-866A-42B0-870A-2B78BA289F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7" y="3513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2" name="Rectangle 5519">
                    <a:extLst>
                      <a:ext uri="{FF2B5EF4-FFF2-40B4-BE49-F238E27FC236}">
                        <a16:creationId xmlns:a16="http://schemas.microsoft.com/office/drawing/2014/main" id="{7B89918F-1C77-45DE-84DC-8EFEA16805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9" y="3515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3" name="Freeform 5520">
                    <a:extLst>
                      <a:ext uri="{FF2B5EF4-FFF2-40B4-BE49-F238E27FC236}">
                        <a16:creationId xmlns:a16="http://schemas.microsoft.com/office/drawing/2014/main" id="{8C6E076D-2445-4F7D-ACEB-0A77E602FB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9" y="3515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4" name="Rectangle 5521">
                    <a:extLst>
                      <a:ext uri="{FF2B5EF4-FFF2-40B4-BE49-F238E27FC236}">
                        <a16:creationId xmlns:a16="http://schemas.microsoft.com/office/drawing/2014/main" id="{B2F93AF5-304B-4FD1-A5A7-69F3433CBF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1" y="3516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5" name="Rectangle 5522">
                    <a:extLst>
                      <a:ext uri="{FF2B5EF4-FFF2-40B4-BE49-F238E27FC236}">
                        <a16:creationId xmlns:a16="http://schemas.microsoft.com/office/drawing/2014/main" id="{AD4DC89F-E788-4ABA-929D-840E4BA3B5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9" y="3516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6" name="Rectangle 5523">
                    <a:extLst>
                      <a:ext uri="{FF2B5EF4-FFF2-40B4-BE49-F238E27FC236}">
                        <a16:creationId xmlns:a16="http://schemas.microsoft.com/office/drawing/2014/main" id="{C2B50404-1928-417B-97FD-2A66470D99A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1" y="3516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7" name="Freeform 5524">
                    <a:extLst>
                      <a:ext uri="{FF2B5EF4-FFF2-40B4-BE49-F238E27FC236}">
                        <a16:creationId xmlns:a16="http://schemas.microsoft.com/office/drawing/2014/main" id="{880D0CE3-A09E-4DCF-83E9-68EC5D0855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2" y="3518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8" name="Rectangle 5525">
                    <a:extLst>
                      <a:ext uri="{FF2B5EF4-FFF2-40B4-BE49-F238E27FC236}">
                        <a16:creationId xmlns:a16="http://schemas.microsoft.com/office/drawing/2014/main" id="{95DA9898-9823-4753-AF93-6C4C413963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1" y="3518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9" name="Freeform 5526">
                    <a:extLst>
                      <a:ext uri="{FF2B5EF4-FFF2-40B4-BE49-F238E27FC236}">
                        <a16:creationId xmlns:a16="http://schemas.microsoft.com/office/drawing/2014/main" id="{BD873B83-F302-469B-A60F-A799A19D9C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2" y="351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0" name="Rectangle 5527">
                    <a:extLst>
                      <a:ext uri="{FF2B5EF4-FFF2-40B4-BE49-F238E27FC236}">
                        <a16:creationId xmlns:a16="http://schemas.microsoft.com/office/drawing/2014/main" id="{9064E64E-87E0-42AD-B795-126F7EE124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2" y="3519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1" name="Rectangle 5528">
                    <a:extLst>
                      <a:ext uri="{FF2B5EF4-FFF2-40B4-BE49-F238E27FC236}">
                        <a16:creationId xmlns:a16="http://schemas.microsoft.com/office/drawing/2014/main" id="{B843396D-51C0-4E73-A75D-1D515D30B1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2" y="3519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2" name="Rectangle 5529">
                    <a:extLst>
                      <a:ext uri="{FF2B5EF4-FFF2-40B4-BE49-F238E27FC236}">
                        <a16:creationId xmlns:a16="http://schemas.microsoft.com/office/drawing/2014/main" id="{FF18AEC9-3BEA-4077-8ACC-0FAD7618E8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2" y="3519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3" name="Freeform 5530">
                    <a:extLst>
                      <a:ext uri="{FF2B5EF4-FFF2-40B4-BE49-F238E27FC236}">
                        <a16:creationId xmlns:a16="http://schemas.microsoft.com/office/drawing/2014/main" id="{0EFBEED8-8D97-4286-8E35-44A9AF7C5E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2" y="3519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4" name="Freeform 5531">
                    <a:extLst>
                      <a:ext uri="{FF2B5EF4-FFF2-40B4-BE49-F238E27FC236}">
                        <a16:creationId xmlns:a16="http://schemas.microsoft.com/office/drawing/2014/main" id="{A27C1FF2-BF06-41EC-82EF-C87C105AB1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4" y="352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5" name="Rectangle 5532">
                    <a:extLst>
                      <a:ext uri="{FF2B5EF4-FFF2-40B4-BE49-F238E27FC236}">
                        <a16:creationId xmlns:a16="http://schemas.microsoft.com/office/drawing/2014/main" id="{6CD99B4A-23D1-400E-8462-A43314813B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4" y="3522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6" name="Rectangle 5533">
                    <a:extLst>
                      <a:ext uri="{FF2B5EF4-FFF2-40B4-BE49-F238E27FC236}">
                        <a16:creationId xmlns:a16="http://schemas.microsoft.com/office/drawing/2014/main" id="{D1F3E74F-6D26-4535-838B-3778627254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7" y="3538"/>
                    <a:ext cx="1" cy="1"/>
                  </a:xfrm>
                  <a:prstGeom prst="rect">
                    <a:avLst/>
                  </a:prstGeom>
                  <a:solidFill>
                    <a:srgbClr val="B59F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7" name="Rectangle 5534">
                    <a:extLst>
                      <a:ext uri="{FF2B5EF4-FFF2-40B4-BE49-F238E27FC236}">
                        <a16:creationId xmlns:a16="http://schemas.microsoft.com/office/drawing/2014/main" id="{409FCAE9-E5DD-4750-B519-C35D035B3B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0" y="3540"/>
                    <a:ext cx="1" cy="1"/>
                  </a:xfrm>
                  <a:prstGeom prst="rect">
                    <a:avLst/>
                  </a:pr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8" name="Freeform 5535">
                    <a:extLst>
                      <a:ext uri="{FF2B5EF4-FFF2-40B4-BE49-F238E27FC236}">
                        <a16:creationId xmlns:a16="http://schemas.microsoft.com/office/drawing/2014/main" id="{384062A2-41E7-4314-B528-D816E5AA27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9" y="353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9" name="Rectangle 5536">
                    <a:extLst>
                      <a:ext uri="{FF2B5EF4-FFF2-40B4-BE49-F238E27FC236}">
                        <a16:creationId xmlns:a16="http://schemas.microsoft.com/office/drawing/2014/main" id="{4D18EA8A-24E3-4FA9-A55A-3AFC2BC05F3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0" y="3540"/>
                    <a:ext cx="1" cy="1"/>
                  </a:xfrm>
                  <a:prstGeom prst="rect">
                    <a:avLst/>
                  </a:pr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0" name="Freeform 5537">
                    <a:extLst>
                      <a:ext uri="{FF2B5EF4-FFF2-40B4-BE49-F238E27FC236}">
                        <a16:creationId xmlns:a16="http://schemas.microsoft.com/office/drawing/2014/main" id="{E437CDEE-1393-42D4-9B28-C11C0DA0EC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3" y="3540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1" name="Freeform 5538">
                    <a:extLst>
                      <a:ext uri="{FF2B5EF4-FFF2-40B4-BE49-F238E27FC236}">
                        <a16:creationId xmlns:a16="http://schemas.microsoft.com/office/drawing/2014/main" id="{AAEE3CAC-6DC5-487E-89AA-58C9CFD87B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6" y="3541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2" name="Freeform 5539">
                    <a:extLst>
                      <a:ext uri="{FF2B5EF4-FFF2-40B4-BE49-F238E27FC236}">
                        <a16:creationId xmlns:a16="http://schemas.microsoft.com/office/drawing/2014/main" id="{592D8FCC-09B8-4A40-B01B-DE638369F0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5" y="3540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3" name="Freeform 5540">
                    <a:extLst>
                      <a:ext uri="{FF2B5EF4-FFF2-40B4-BE49-F238E27FC236}">
                        <a16:creationId xmlns:a16="http://schemas.microsoft.com/office/drawing/2014/main" id="{D2CE0895-8011-4A15-B8F2-C5A7D635AA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8" y="3541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4" name="Freeform 5541">
                    <a:extLst>
                      <a:ext uri="{FF2B5EF4-FFF2-40B4-BE49-F238E27FC236}">
                        <a16:creationId xmlns:a16="http://schemas.microsoft.com/office/drawing/2014/main" id="{A2760652-96BD-4F09-B358-A6A88CE311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9" y="3541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5" name="Freeform 5542">
                    <a:extLst>
                      <a:ext uri="{FF2B5EF4-FFF2-40B4-BE49-F238E27FC236}">
                        <a16:creationId xmlns:a16="http://schemas.microsoft.com/office/drawing/2014/main" id="{9CB0B2EF-082D-4F5B-88CA-90D030DD74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31" y="354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6" name="Rectangle 5543">
                    <a:extLst>
                      <a:ext uri="{FF2B5EF4-FFF2-40B4-BE49-F238E27FC236}">
                        <a16:creationId xmlns:a16="http://schemas.microsoft.com/office/drawing/2014/main" id="{F8EBC127-368C-47AD-91E6-2B9E28215F3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33" y="3541"/>
                    <a:ext cx="1" cy="1"/>
                  </a:xfrm>
                  <a:prstGeom prst="rect">
                    <a:avLst/>
                  </a:prstGeom>
                  <a:solidFill>
                    <a:srgbClr val="B59F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7" name="Freeform 5544">
                    <a:extLst>
                      <a:ext uri="{FF2B5EF4-FFF2-40B4-BE49-F238E27FC236}">
                        <a16:creationId xmlns:a16="http://schemas.microsoft.com/office/drawing/2014/main" id="{94C01D15-5093-448E-944D-9FD78632CF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34" y="3541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09B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8" name="Freeform 5545">
                    <a:extLst>
                      <a:ext uri="{FF2B5EF4-FFF2-40B4-BE49-F238E27FC236}">
                        <a16:creationId xmlns:a16="http://schemas.microsoft.com/office/drawing/2014/main" id="{57E54373-EF42-4556-878B-6A81C8998D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37" y="3543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09B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79" name="Freeform 5546">
                    <a:extLst>
                      <a:ext uri="{FF2B5EF4-FFF2-40B4-BE49-F238E27FC236}">
                        <a16:creationId xmlns:a16="http://schemas.microsoft.com/office/drawing/2014/main" id="{E783CA56-DF27-448D-B7B7-1C55D06FBD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39" y="3543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C98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0" name="Freeform 5547">
                    <a:extLst>
                      <a:ext uri="{FF2B5EF4-FFF2-40B4-BE49-F238E27FC236}">
                        <a16:creationId xmlns:a16="http://schemas.microsoft.com/office/drawing/2014/main" id="{3260E4FF-0F5E-4FD8-BB6E-1C33041A00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39" y="354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C98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1" name="Freeform 5548">
                    <a:extLst>
                      <a:ext uri="{FF2B5EF4-FFF2-40B4-BE49-F238E27FC236}">
                        <a16:creationId xmlns:a16="http://schemas.microsoft.com/office/drawing/2014/main" id="{34EF458A-799A-4F2A-BD31-A32C6C86AD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2" y="3543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894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2" name="Freeform 5549">
                    <a:extLst>
                      <a:ext uri="{FF2B5EF4-FFF2-40B4-BE49-F238E27FC236}">
                        <a16:creationId xmlns:a16="http://schemas.microsoft.com/office/drawing/2014/main" id="{83D9C12B-9680-4F9F-B690-BD4F8E7D24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0" y="3543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894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3" name="Freeform 5550">
                    <a:extLst>
                      <a:ext uri="{FF2B5EF4-FFF2-40B4-BE49-F238E27FC236}">
                        <a16:creationId xmlns:a16="http://schemas.microsoft.com/office/drawing/2014/main" id="{464FECC7-8690-4D87-8ED7-44C5B2ACC7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5" y="3541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4912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4" name="Freeform 5551">
                    <a:extLst>
                      <a:ext uri="{FF2B5EF4-FFF2-40B4-BE49-F238E27FC236}">
                        <a16:creationId xmlns:a16="http://schemas.microsoft.com/office/drawing/2014/main" id="{BE42064B-7DBD-4453-8605-3694A321C6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3" y="3541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4912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5" name="Rectangle 5552">
                    <a:extLst>
                      <a:ext uri="{FF2B5EF4-FFF2-40B4-BE49-F238E27FC236}">
                        <a16:creationId xmlns:a16="http://schemas.microsoft.com/office/drawing/2014/main" id="{ADEB2F05-94EF-47ED-8BF0-63EABCE757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7" y="3541"/>
                    <a:ext cx="1" cy="1"/>
                  </a:xfrm>
                  <a:prstGeom prst="rect">
                    <a:avLst/>
                  </a:prstGeom>
                  <a:solidFill>
                    <a:srgbClr val="A08D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6" name="Freeform 5553">
                    <a:extLst>
                      <a:ext uri="{FF2B5EF4-FFF2-40B4-BE49-F238E27FC236}">
                        <a16:creationId xmlns:a16="http://schemas.microsoft.com/office/drawing/2014/main" id="{3A63D9AB-6368-4BF4-AB0E-6CF6E2684D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5" y="354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8D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7" name="Rectangle 5554">
                    <a:extLst>
                      <a:ext uri="{FF2B5EF4-FFF2-40B4-BE49-F238E27FC236}">
                        <a16:creationId xmlns:a16="http://schemas.microsoft.com/office/drawing/2014/main" id="{517CA494-3070-4AB6-B5DD-CB13B0884D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0" y="3541"/>
                    <a:ext cx="1" cy="1"/>
                  </a:xfrm>
                  <a:prstGeom prst="rect">
                    <a:avLst/>
                  </a:prstGeom>
                  <a:solidFill>
                    <a:srgbClr val="9C8A2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8" name="Freeform 5555">
                    <a:extLst>
                      <a:ext uri="{FF2B5EF4-FFF2-40B4-BE49-F238E27FC236}">
                        <a16:creationId xmlns:a16="http://schemas.microsoft.com/office/drawing/2014/main" id="{9E0D44A6-FE64-48F8-8B4C-F2684C8E04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8" y="354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C8A2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89" name="Freeform 5556">
                    <a:extLst>
                      <a:ext uri="{FF2B5EF4-FFF2-40B4-BE49-F238E27FC236}">
                        <a16:creationId xmlns:a16="http://schemas.microsoft.com/office/drawing/2014/main" id="{8010DBE9-5349-4239-9B52-C013B1A28D1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1" y="354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886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90" name="Rectangle 5557">
                    <a:extLst>
                      <a:ext uri="{FF2B5EF4-FFF2-40B4-BE49-F238E27FC236}">
                        <a16:creationId xmlns:a16="http://schemas.microsoft.com/office/drawing/2014/main" id="{31F71184-75E5-4E1E-94C4-9EF14347C6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0" y="3541"/>
                    <a:ext cx="1" cy="1"/>
                  </a:xfrm>
                  <a:prstGeom prst="rect">
                    <a:avLst/>
                  </a:prstGeom>
                  <a:solidFill>
                    <a:srgbClr val="9886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91" name="Rectangle 5558">
                    <a:extLst>
                      <a:ext uri="{FF2B5EF4-FFF2-40B4-BE49-F238E27FC236}">
                        <a16:creationId xmlns:a16="http://schemas.microsoft.com/office/drawing/2014/main" id="{2BACD255-FC42-482D-A7DF-DA0CE23902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3" y="3540"/>
                    <a:ext cx="1" cy="1"/>
                  </a:xfrm>
                  <a:prstGeom prst="rect">
                    <a:avLst/>
                  </a:pr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92" name="Freeform 5559">
                    <a:extLst>
                      <a:ext uri="{FF2B5EF4-FFF2-40B4-BE49-F238E27FC236}">
                        <a16:creationId xmlns:a16="http://schemas.microsoft.com/office/drawing/2014/main" id="{BC7C18B9-FDDB-43FA-BC5B-A49EF9EAA9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4" y="354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93" name="Freeform 5560">
                    <a:extLst>
                      <a:ext uri="{FF2B5EF4-FFF2-40B4-BE49-F238E27FC236}">
                        <a16:creationId xmlns:a16="http://schemas.microsoft.com/office/drawing/2014/main" id="{31FF0296-CDA2-4D98-A841-29334018DA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7" y="3538"/>
                    <a:ext cx="1" cy="2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1 w 1"/>
                      <a:gd name="T3" fmla="*/ 2 h 2"/>
                      <a:gd name="T4" fmla="*/ 0 w 1"/>
                      <a:gd name="T5" fmla="*/ 0 h 2"/>
                      <a:gd name="T6" fmla="*/ 0 w 1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lnTo>
                          <a:pt x="1" y="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94" name="Freeform 5561">
                    <a:extLst>
                      <a:ext uri="{FF2B5EF4-FFF2-40B4-BE49-F238E27FC236}">
                        <a16:creationId xmlns:a16="http://schemas.microsoft.com/office/drawing/2014/main" id="{D19AE065-50E8-4BAF-9EE6-0D5E4C109E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4" y="352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95" name="Freeform 5562">
                    <a:extLst>
                      <a:ext uri="{FF2B5EF4-FFF2-40B4-BE49-F238E27FC236}">
                        <a16:creationId xmlns:a16="http://schemas.microsoft.com/office/drawing/2014/main" id="{8655E0DF-1D63-49D7-AEA0-D594F887B1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9" y="3538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96" name="Freeform 5563">
                    <a:extLst>
                      <a:ext uri="{FF2B5EF4-FFF2-40B4-BE49-F238E27FC236}">
                        <a16:creationId xmlns:a16="http://schemas.microsoft.com/office/drawing/2014/main" id="{EDA3EC5B-8378-4B2E-94AA-090C266F73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1" y="3538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97" name="Freeform 5564">
                    <a:extLst>
                      <a:ext uri="{FF2B5EF4-FFF2-40B4-BE49-F238E27FC236}">
                        <a16:creationId xmlns:a16="http://schemas.microsoft.com/office/drawing/2014/main" id="{16A81328-7109-4600-8EB2-65B23B25F59C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871" y="3502"/>
                    <a:ext cx="65" cy="41"/>
                  </a:xfrm>
                  <a:custGeom>
                    <a:avLst/>
                    <a:gdLst>
                      <a:gd name="T0" fmla="*/ 0 w 42"/>
                      <a:gd name="T1" fmla="*/ 15 h 26"/>
                      <a:gd name="T2" fmla="*/ 1 w 42"/>
                      <a:gd name="T3" fmla="*/ 17 h 26"/>
                      <a:gd name="T4" fmla="*/ 2 w 42"/>
                      <a:gd name="T5" fmla="*/ 18 h 26"/>
                      <a:gd name="T6" fmla="*/ 3 w 42"/>
                      <a:gd name="T7" fmla="*/ 19 h 26"/>
                      <a:gd name="T8" fmla="*/ 4 w 42"/>
                      <a:gd name="T9" fmla="*/ 21 h 26"/>
                      <a:gd name="T10" fmla="*/ 6 w 42"/>
                      <a:gd name="T11" fmla="*/ 22 h 26"/>
                      <a:gd name="T12" fmla="*/ 9 w 42"/>
                      <a:gd name="T13" fmla="*/ 23 h 26"/>
                      <a:gd name="T14" fmla="*/ 12 w 42"/>
                      <a:gd name="T15" fmla="*/ 24 h 26"/>
                      <a:gd name="T16" fmla="*/ 14 w 42"/>
                      <a:gd name="T17" fmla="*/ 25 h 26"/>
                      <a:gd name="T18" fmla="*/ 16 w 42"/>
                      <a:gd name="T19" fmla="*/ 25 h 26"/>
                      <a:gd name="T20" fmla="*/ 19 w 42"/>
                      <a:gd name="T21" fmla="*/ 25 h 26"/>
                      <a:gd name="T22" fmla="*/ 21 w 42"/>
                      <a:gd name="T23" fmla="*/ 26 h 26"/>
                      <a:gd name="T24" fmla="*/ 24 w 42"/>
                      <a:gd name="T25" fmla="*/ 26 h 26"/>
                      <a:gd name="T26" fmla="*/ 26 w 42"/>
                      <a:gd name="T27" fmla="*/ 25 h 26"/>
                      <a:gd name="T28" fmla="*/ 29 w 42"/>
                      <a:gd name="T29" fmla="*/ 25 h 26"/>
                      <a:gd name="T30" fmla="*/ 32 w 42"/>
                      <a:gd name="T31" fmla="*/ 24 h 26"/>
                      <a:gd name="T32" fmla="*/ 34 w 42"/>
                      <a:gd name="T33" fmla="*/ 23 h 26"/>
                      <a:gd name="T34" fmla="*/ 37 w 42"/>
                      <a:gd name="T35" fmla="*/ 22 h 26"/>
                      <a:gd name="T36" fmla="*/ 38 w 42"/>
                      <a:gd name="T37" fmla="*/ 21 h 26"/>
                      <a:gd name="T38" fmla="*/ 39 w 42"/>
                      <a:gd name="T39" fmla="*/ 20 h 26"/>
                      <a:gd name="T40" fmla="*/ 40 w 42"/>
                      <a:gd name="T41" fmla="*/ 19 h 26"/>
                      <a:gd name="T42" fmla="*/ 40 w 42"/>
                      <a:gd name="T43" fmla="*/ 19 h 26"/>
                      <a:gd name="T44" fmla="*/ 41 w 42"/>
                      <a:gd name="T45" fmla="*/ 17 h 26"/>
                      <a:gd name="T46" fmla="*/ 42 w 42"/>
                      <a:gd name="T47" fmla="*/ 16 h 26"/>
                      <a:gd name="T48" fmla="*/ 42 w 42"/>
                      <a:gd name="T49" fmla="*/ 16 h 26"/>
                      <a:gd name="T50" fmla="*/ 42 w 42"/>
                      <a:gd name="T51" fmla="*/ 14 h 26"/>
                      <a:gd name="T52" fmla="*/ 36 w 42"/>
                      <a:gd name="T53" fmla="*/ 5 h 26"/>
                      <a:gd name="T54" fmla="*/ 8 w 42"/>
                      <a:gd name="T55" fmla="*/ 9 h 26"/>
                      <a:gd name="T56" fmla="*/ 9 w 42"/>
                      <a:gd name="T57" fmla="*/ 8 h 26"/>
                      <a:gd name="T58" fmla="*/ 10 w 42"/>
                      <a:gd name="T59" fmla="*/ 7 h 26"/>
                      <a:gd name="T60" fmla="*/ 12 w 42"/>
                      <a:gd name="T61" fmla="*/ 6 h 26"/>
                      <a:gd name="T62" fmla="*/ 14 w 42"/>
                      <a:gd name="T63" fmla="*/ 5 h 26"/>
                      <a:gd name="T64" fmla="*/ 16 w 42"/>
                      <a:gd name="T65" fmla="*/ 5 h 26"/>
                      <a:gd name="T66" fmla="*/ 18 w 42"/>
                      <a:gd name="T67" fmla="*/ 4 h 26"/>
                      <a:gd name="T68" fmla="*/ 19 w 42"/>
                      <a:gd name="T69" fmla="*/ 4 h 26"/>
                      <a:gd name="T70" fmla="*/ 21 w 42"/>
                      <a:gd name="T71" fmla="*/ 4 h 26"/>
                      <a:gd name="T72" fmla="*/ 23 w 42"/>
                      <a:gd name="T73" fmla="*/ 4 h 26"/>
                      <a:gd name="T74" fmla="*/ 24 w 42"/>
                      <a:gd name="T75" fmla="*/ 4 h 26"/>
                      <a:gd name="T76" fmla="*/ 26 w 42"/>
                      <a:gd name="T77" fmla="*/ 5 h 26"/>
                      <a:gd name="T78" fmla="*/ 28 w 42"/>
                      <a:gd name="T79" fmla="*/ 5 h 26"/>
                      <a:gd name="T80" fmla="*/ 29 w 42"/>
                      <a:gd name="T81" fmla="*/ 5 h 26"/>
                      <a:gd name="T82" fmla="*/ 31 w 42"/>
                      <a:gd name="T83" fmla="*/ 6 h 26"/>
                      <a:gd name="T84" fmla="*/ 33 w 42"/>
                      <a:gd name="T85" fmla="*/ 7 h 26"/>
                      <a:gd name="T86" fmla="*/ 34 w 42"/>
                      <a:gd name="T87" fmla="*/ 8 h 26"/>
                      <a:gd name="T88" fmla="*/ 35 w 42"/>
                      <a:gd name="T89" fmla="*/ 9 h 26"/>
                      <a:gd name="T90" fmla="*/ 36 w 42"/>
                      <a:gd name="T91" fmla="*/ 10 h 26"/>
                      <a:gd name="T92" fmla="*/ 37 w 42"/>
                      <a:gd name="T93" fmla="*/ 11 h 26"/>
                      <a:gd name="T94" fmla="*/ 37 w 42"/>
                      <a:gd name="T95" fmla="*/ 13 h 26"/>
                      <a:gd name="T96" fmla="*/ 5 w 42"/>
                      <a:gd name="T97" fmla="*/ 13 h 26"/>
                      <a:gd name="T98" fmla="*/ 6 w 42"/>
                      <a:gd name="T99" fmla="*/ 11 h 26"/>
                      <a:gd name="T100" fmla="*/ 6 w 42"/>
                      <a:gd name="T101" fmla="*/ 11 h 26"/>
                      <a:gd name="T102" fmla="*/ 6 w 42"/>
                      <a:gd name="T103" fmla="*/ 10 h 26"/>
                      <a:gd name="T104" fmla="*/ 7 w 42"/>
                      <a:gd name="T105" fmla="*/ 9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42" h="26">
                        <a:moveTo>
                          <a:pt x="0" y="14"/>
                        </a:moveTo>
                        <a:cubicBezTo>
                          <a:pt x="0" y="14"/>
                          <a:pt x="0" y="14"/>
                          <a:pt x="0" y="14"/>
                        </a:cubicBezTo>
                        <a:cubicBezTo>
                          <a:pt x="0" y="15"/>
                          <a:pt x="0" y="15"/>
                          <a:pt x="0" y="15"/>
                        </a:cubicBezTo>
                        <a:cubicBezTo>
                          <a:pt x="0" y="15"/>
                          <a:pt x="0" y="15"/>
                          <a:pt x="0" y="15"/>
                        </a:cubicBezTo>
                        <a:cubicBezTo>
                          <a:pt x="0" y="15"/>
                          <a:pt x="0" y="15"/>
                          <a:pt x="0" y="15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2" y="19"/>
                          <a:pt x="2" y="19"/>
                          <a:pt x="2" y="19"/>
                        </a:cubicBezTo>
                        <a:cubicBezTo>
                          <a:pt x="2" y="19"/>
                          <a:pt x="2" y="19"/>
                          <a:pt x="2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4" y="20"/>
                          <a:pt x="4" y="20"/>
                          <a:pt x="4" y="20"/>
                        </a:cubicBezTo>
                        <a:cubicBezTo>
                          <a:pt x="4" y="20"/>
                          <a:pt x="4" y="20"/>
                          <a:pt x="4" y="20"/>
                        </a:cubicBezTo>
                        <a:cubicBezTo>
                          <a:pt x="4" y="21"/>
                          <a:pt x="4" y="21"/>
                          <a:pt x="4" y="21"/>
                        </a:cubicBezTo>
                        <a:cubicBezTo>
                          <a:pt x="5" y="21"/>
                          <a:pt x="5" y="21"/>
                          <a:pt x="5" y="21"/>
                        </a:cubicBezTo>
                        <a:cubicBezTo>
                          <a:pt x="5" y="21"/>
                          <a:pt x="5" y="21"/>
                          <a:pt x="5" y="21"/>
                        </a:cubicBezTo>
                        <a:cubicBezTo>
                          <a:pt x="5" y="21"/>
                          <a:pt x="5" y="21"/>
                          <a:pt x="5" y="21"/>
                        </a:cubicBezTo>
                        <a:cubicBezTo>
                          <a:pt x="6" y="22"/>
                          <a:pt x="6" y="22"/>
                          <a:pt x="6" y="22"/>
                        </a:cubicBezTo>
                        <a:cubicBezTo>
                          <a:pt x="6" y="22"/>
                          <a:pt x="6" y="22"/>
                          <a:pt x="6" y="22"/>
                        </a:cubicBezTo>
                        <a:cubicBezTo>
                          <a:pt x="7" y="22"/>
                          <a:pt x="7" y="22"/>
                          <a:pt x="7" y="22"/>
                        </a:cubicBezTo>
                        <a:cubicBezTo>
                          <a:pt x="7" y="23"/>
                          <a:pt x="7" y="23"/>
                          <a:pt x="7" y="23"/>
                        </a:cubicBezTo>
                        <a:cubicBezTo>
                          <a:pt x="8" y="23"/>
                          <a:pt x="8" y="23"/>
                          <a:pt x="8" y="23"/>
                        </a:cubicBezTo>
                        <a:cubicBezTo>
                          <a:pt x="8" y="23"/>
                          <a:pt x="8" y="23"/>
                          <a:pt x="8" y="23"/>
                        </a:cubicBezTo>
                        <a:cubicBezTo>
                          <a:pt x="9" y="23"/>
                          <a:pt x="9" y="23"/>
                          <a:pt x="9" y="23"/>
                        </a:cubicBezTo>
                        <a:cubicBezTo>
                          <a:pt x="9" y="23"/>
                          <a:pt x="9" y="23"/>
                          <a:pt x="9" y="23"/>
                        </a:cubicBezTo>
                        <a:cubicBezTo>
                          <a:pt x="10" y="24"/>
                          <a:pt x="10" y="24"/>
                          <a:pt x="10" y="24"/>
                        </a:cubicBezTo>
                        <a:cubicBezTo>
                          <a:pt x="10" y="24"/>
                          <a:pt x="10" y="24"/>
                          <a:pt x="11" y="24"/>
                        </a:cubicBezTo>
                        <a:cubicBezTo>
                          <a:pt x="11" y="24"/>
                          <a:pt x="11" y="24"/>
                          <a:pt x="11" y="24"/>
                        </a:cubicBezTo>
                        <a:cubicBezTo>
                          <a:pt x="12" y="24"/>
                          <a:pt x="12" y="24"/>
                          <a:pt x="12" y="24"/>
                        </a:cubicBezTo>
                        <a:cubicBezTo>
                          <a:pt x="12" y="24"/>
                          <a:pt x="12" y="24"/>
                          <a:pt x="12" y="24"/>
                        </a:cubicBezTo>
                        <a:cubicBezTo>
                          <a:pt x="13" y="25"/>
                          <a:pt x="13" y="25"/>
                          <a:pt x="13" y="25"/>
                        </a:cubicBezTo>
                        <a:cubicBezTo>
                          <a:pt x="13" y="25"/>
                          <a:pt x="13" y="25"/>
                          <a:pt x="13" y="25"/>
                        </a:cubicBezTo>
                        <a:cubicBezTo>
                          <a:pt x="14" y="25"/>
                          <a:pt x="14" y="25"/>
                          <a:pt x="14" y="25"/>
                        </a:cubicBezTo>
                        <a:cubicBezTo>
                          <a:pt x="14" y="25"/>
                          <a:pt x="14" y="25"/>
                          <a:pt x="14" y="25"/>
                        </a:cubicBezTo>
                        <a:cubicBezTo>
                          <a:pt x="14" y="25"/>
                          <a:pt x="14" y="25"/>
                          <a:pt x="14" y="25"/>
                        </a:cubicBezTo>
                        <a:cubicBezTo>
                          <a:pt x="15" y="25"/>
                          <a:pt x="15" y="25"/>
                          <a:pt x="15" y="25"/>
                        </a:cubicBezTo>
                        <a:cubicBezTo>
                          <a:pt x="15" y="25"/>
                          <a:pt x="15" y="25"/>
                          <a:pt x="15" y="25"/>
                        </a:cubicBezTo>
                        <a:cubicBezTo>
                          <a:pt x="16" y="25"/>
                          <a:pt x="16" y="25"/>
                          <a:pt x="16" y="25"/>
                        </a:cubicBezTo>
                        <a:cubicBezTo>
                          <a:pt x="16" y="25"/>
                          <a:pt x="16" y="25"/>
                          <a:pt x="16" y="25"/>
                        </a:cubicBezTo>
                        <a:cubicBezTo>
                          <a:pt x="17" y="25"/>
                          <a:pt x="17" y="25"/>
                          <a:pt x="17" y="25"/>
                        </a:cubicBezTo>
                        <a:cubicBezTo>
                          <a:pt x="17" y="25"/>
                          <a:pt x="17" y="25"/>
                          <a:pt x="17" y="25"/>
                        </a:cubicBezTo>
                        <a:cubicBezTo>
                          <a:pt x="18" y="25"/>
                          <a:pt x="18" y="25"/>
                          <a:pt x="18" y="25"/>
                        </a:cubicBezTo>
                        <a:cubicBezTo>
                          <a:pt x="18" y="25"/>
                          <a:pt x="18" y="25"/>
                          <a:pt x="18" y="25"/>
                        </a:cubicBezTo>
                        <a:cubicBezTo>
                          <a:pt x="19" y="25"/>
                          <a:pt x="19" y="25"/>
                          <a:pt x="19" y="25"/>
                        </a:cubicBezTo>
                        <a:cubicBezTo>
                          <a:pt x="19" y="26"/>
                          <a:pt x="19" y="26"/>
                          <a:pt x="19" y="26"/>
                        </a:cubicBezTo>
                        <a:cubicBezTo>
                          <a:pt x="20" y="26"/>
                          <a:pt x="20" y="26"/>
                          <a:pt x="20" y="26"/>
                        </a:cubicBezTo>
                        <a:cubicBezTo>
                          <a:pt x="20" y="26"/>
                          <a:pt x="20" y="26"/>
                          <a:pt x="20" y="26"/>
                        </a:cubicBezTo>
                        <a:cubicBezTo>
                          <a:pt x="21" y="26"/>
                          <a:pt x="21" y="26"/>
                          <a:pt x="21" y="26"/>
                        </a:cubicBezTo>
                        <a:cubicBezTo>
                          <a:pt x="21" y="26"/>
                          <a:pt x="21" y="26"/>
                          <a:pt x="21" y="26"/>
                        </a:cubicBezTo>
                        <a:cubicBezTo>
                          <a:pt x="21" y="26"/>
                          <a:pt x="21" y="26"/>
                          <a:pt x="21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3" y="26"/>
                          <a:pt x="23" y="26"/>
                          <a:pt x="23" y="26"/>
                        </a:cubicBezTo>
                        <a:cubicBezTo>
                          <a:pt x="24" y="26"/>
                          <a:pt x="24" y="26"/>
                          <a:pt x="24" y="26"/>
                        </a:cubicBezTo>
                        <a:cubicBezTo>
                          <a:pt x="24" y="25"/>
                          <a:pt x="24" y="25"/>
                          <a:pt x="24" y="25"/>
                        </a:cubicBezTo>
                        <a:cubicBezTo>
                          <a:pt x="25" y="25"/>
                          <a:pt x="25" y="25"/>
                          <a:pt x="25" y="25"/>
                        </a:cubicBezTo>
                        <a:cubicBezTo>
                          <a:pt x="25" y="25"/>
                          <a:pt x="25" y="25"/>
                          <a:pt x="25" y="25"/>
                        </a:cubicBezTo>
                        <a:cubicBezTo>
                          <a:pt x="26" y="25"/>
                          <a:pt x="26" y="25"/>
                          <a:pt x="26" y="25"/>
                        </a:cubicBezTo>
                        <a:cubicBezTo>
                          <a:pt x="26" y="25"/>
                          <a:pt x="26" y="25"/>
                          <a:pt x="26" y="25"/>
                        </a:cubicBezTo>
                        <a:cubicBezTo>
                          <a:pt x="27" y="25"/>
                          <a:pt x="27" y="25"/>
                          <a:pt x="27" y="25"/>
                        </a:cubicBezTo>
                        <a:cubicBezTo>
                          <a:pt x="28" y="25"/>
                          <a:pt x="28" y="25"/>
                          <a:pt x="28" y="25"/>
                        </a:cubicBezTo>
                        <a:cubicBezTo>
                          <a:pt x="28" y="25"/>
                          <a:pt x="28" y="25"/>
                          <a:pt x="28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30" y="25"/>
                          <a:pt x="30" y="25"/>
                          <a:pt x="30" y="25"/>
                        </a:cubicBezTo>
                        <a:cubicBezTo>
                          <a:pt x="30" y="24"/>
                          <a:pt x="30" y="24"/>
                          <a:pt x="30" y="24"/>
                        </a:cubicBezTo>
                        <a:cubicBezTo>
                          <a:pt x="31" y="24"/>
                          <a:pt x="31" y="24"/>
                          <a:pt x="31" y="24"/>
                        </a:cubicBezTo>
                        <a:cubicBezTo>
                          <a:pt x="31" y="24"/>
                          <a:pt x="31" y="24"/>
                          <a:pt x="31" y="24"/>
                        </a:cubicBezTo>
                        <a:cubicBezTo>
                          <a:pt x="32" y="24"/>
                          <a:pt x="32" y="24"/>
                          <a:pt x="32" y="24"/>
                        </a:cubicBezTo>
                        <a:cubicBezTo>
                          <a:pt x="33" y="24"/>
                          <a:pt x="33" y="24"/>
                          <a:pt x="33" y="24"/>
                        </a:cubicBezTo>
                        <a:cubicBezTo>
                          <a:pt x="33" y="24"/>
                          <a:pt x="33" y="24"/>
                          <a:pt x="33" y="24"/>
                        </a:cubicBezTo>
                        <a:cubicBezTo>
                          <a:pt x="33" y="24"/>
                          <a:pt x="33" y="24"/>
                          <a:pt x="33" y="24"/>
                        </a:cubicBezTo>
                        <a:cubicBezTo>
                          <a:pt x="34" y="23"/>
                          <a:pt x="34" y="23"/>
                          <a:pt x="34" y="23"/>
                        </a:cubicBezTo>
                        <a:cubicBezTo>
                          <a:pt x="34" y="23"/>
                          <a:pt x="34" y="23"/>
                          <a:pt x="34" y="23"/>
                        </a:cubicBezTo>
                        <a:cubicBezTo>
                          <a:pt x="35" y="23"/>
                          <a:pt x="35" y="23"/>
                          <a:pt x="35" y="23"/>
                        </a:cubicBezTo>
                        <a:cubicBezTo>
                          <a:pt x="35" y="23"/>
                          <a:pt x="35" y="23"/>
                          <a:pt x="35" y="23"/>
                        </a:cubicBezTo>
                        <a:cubicBezTo>
                          <a:pt x="35" y="23"/>
                          <a:pt x="35" y="23"/>
                          <a:pt x="35" y="23"/>
                        </a:cubicBezTo>
                        <a:cubicBezTo>
                          <a:pt x="36" y="22"/>
                          <a:pt x="36" y="22"/>
                          <a:pt x="36" y="22"/>
                        </a:cubicBezTo>
                        <a:cubicBezTo>
                          <a:pt x="37" y="22"/>
                          <a:pt x="37" y="22"/>
                          <a:pt x="37" y="22"/>
                        </a:cubicBezTo>
                        <a:cubicBezTo>
                          <a:pt x="37" y="21"/>
                          <a:pt x="37" y="21"/>
                          <a:pt x="37" y="21"/>
                        </a:cubicBezTo>
                        <a:cubicBezTo>
                          <a:pt x="37" y="21"/>
                          <a:pt x="37" y="21"/>
                          <a:pt x="37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1"/>
                          <a:pt x="40" y="7"/>
                          <a:pt x="36" y="5"/>
                        </a:cubicBezTo>
                        <a:cubicBezTo>
                          <a:pt x="28" y="0"/>
                          <a:pt x="15" y="0"/>
                          <a:pt x="6" y="5"/>
                        </a:cubicBezTo>
                        <a:cubicBezTo>
                          <a:pt x="2" y="7"/>
                          <a:pt x="0" y="10"/>
                          <a:pt x="0" y="13"/>
                        </a:cubicBezTo>
                        <a:cubicBezTo>
                          <a:pt x="0" y="14"/>
                          <a:pt x="0" y="14"/>
                          <a:pt x="0" y="14"/>
                        </a:cubicBezTo>
                        <a:close/>
                        <a:moveTo>
                          <a:pt x="8" y="9"/>
                        </a:move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1" y="6"/>
                          <a:pt x="11" y="6"/>
                          <a:pt x="11" y="6"/>
                        </a:cubicBezTo>
                        <a:cubicBezTo>
                          <a:pt x="11" y="6"/>
                          <a:pt x="11" y="6"/>
                          <a:pt x="11" y="6"/>
                        </a:cubicBezTo>
                        <a:cubicBezTo>
                          <a:pt x="11" y="6"/>
                          <a:pt x="11" y="6"/>
                          <a:pt x="11" y="6"/>
                        </a:cubicBezTo>
                        <a:cubicBezTo>
                          <a:pt x="12" y="6"/>
                          <a:pt x="12" y="6"/>
                          <a:pt x="12" y="6"/>
                        </a:cubicBezTo>
                        <a:cubicBezTo>
                          <a:pt x="12" y="6"/>
                          <a:pt x="12" y="6"/>
                          <a:pt x="12" y="6"/>
                        </a:cubicBezTo>
                        <a:cubicBezTo>
                          <a:pt x="13" y="6"/>
                          <a:pt x="13" y="6"/>
                          <a:pt x="13" y="6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4" y="5"/>
                          <a:pt x="14" y="5"/>
                          <a:pt x="14" y="5"/>
                        </a:cubicBezTo>
                        <a:cubicBezTo>
                          <a:pt x="14" y="5"/>
                          <a:pt x="14" y="5"/>
                          <a:pt x="14" y="5"/>
                        </a:cubicBezTo>
                        <a:cubicBezTo>
                          <a:pt x="14" y="5"/>
                          <a:pt x="14" y="5"/>
                          <a:pt x="14" y="5"/>
                        </a:cubicBezTo>
                        <a:cubicBezTo>
                          <a:pt x="15" y="5"/>
                          <a:pt x="15" y="5"/>
                          <a:pt x="15" y="5"/>
                        </a:cubicBezTo>
                        <a:cubicBezTo>
                          <a:pt x="15" y="5"/>
                          <a:pt x="15" y="5"/>
                          <a:pt x="15" y="5"/>
                        </a:cubicBezTo>
                        <a:cubicBezTo>
                          <a:pt x="15" y="5"/>
                          <a:pt x="15" y="5"/>
                          <a:pt x="15" y="5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17" y="5"/>
                          <a:pt x="17" y="5"/>
                          <a:pt x="17" y="5"/>
                        </a:cubicBezTo>
                        <a:cubicBezTo>
                          <a:pt x="17" y="4"/>
                          <a:pt x="17" y="4"/>
                          <a:pt x="17" y="4"/>
                        </a:cubicBezTo>
                        <a:cubicBezTo>
                          <a:pt x="18" y="4"/>
                          <a:pt x="18" y="4"/>
                          <a:pt x="18" y="4"/>
                        </a:cubicBezTo>
                        <a:cubicBezTo>
                          <a:pt x="18" y="4"/>
                          <a:pt x="18" y="4"/>
                          <a:pt x="18" y="4"/>
                        </a:cubicBezTo>
                        <a:cubicBezTo>
                          <a:pt x="18" y="4"/>
                          <a:pt x="18" y="4"/>
                          <a:pt x="18" y="4"/>
                        </a:cubicBezTo>
                        <a:cubicBezTo>
                          <a:pt x="19" y="4"/>
                          <a:pt x="19" y="4"/>
                          <a:pt x="19" y="4"/>
                        </a:cubicBezTo>
                        <a:cubicBezTo>
                          <a:pt x="19" y="4"/>
                          <a:pt x="19" y="4"/>
                          <a:pt x="19" y="4"/>
                        </a:cubicBezTo>
                        <a:cubicBezTo>
                          <a:pt x="19" y="4"/>
                          <a:pt x="19" y="4"/>
                          <a:pt x="19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4" y="4"/>
                          <a:pt x="24" y="4"/>
                          <a:pt x="24" y="4"/>
                        </a:cubicBezTo>
                        <a:cubicBezTo>
                          <a:pt x="24" y="4"/>
                          <a:pt x="24" y="4"/>
                          <a:pt x="24" y="4"/>
                        </a:cubicBezTo>
                        <a:cubicBezTo>
                          <a:pt x="25" y="4"/>
                          <a:pt x="25" y="4"/>
                          <a:pt x="25" y="4"/>
                        </a:cubicBezTo>
                        <a:cubicBezTo>
                          <a:pt x="25" y="4"/>
                          <a:pt x="25" y="4"/>
                          <a:pt x="25" y="4"/>
                        </a:cubicBezTo>
                        <a:cubicBezTo>
                          <a:pt x="25" y="4"/>
                          <a:pt x="25" y="4"/>
                          <a:pt x="25" y="4"/>
                        </a:cubicBezTo>
                        <a:cubicBezTo>
                          <a:pt x="26" y="5"/>
                          <a:pt x="26" y="5"/>
                          <a:pt x="26" y="5"/>
                        </a:cubicBezTo>
                        <a:cubicBezTo>
                          <a:pt x="26" y="5"/>
                          <a:pt x="26" y="5"/>
                          <a:pt x="26" y="5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30" y="6"/>
                          <a:pt x="30" y="6"/>
                          <a:pt x="30" y="6"/>
                        </a:cubicBezTo>
                        <a:cubicBezTo>
                          <a:pt x="30" y="6"/>
                          <a:pt x="30" y="6"/>
                          <a:pt x="30" y="6"/>
                        </a:cubicBezTo>
                        <a:cubicBezTo>
                          <a:pt x="30" y="6"/>
                          <a:pt x="30" y="6"/>
                          <a:pt x="30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2" y="6"/>
                          <a:pt x="32" y="6"/>
                          <a:pt x="32" y="6"/>
                        </a:cubicBez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3" y="7"/>
                          <a:pt x="33" y="7"/>
                          <a:pt x="33" y="7"/>
                        </a:cubicBezTo>
                        <a:cubicBezTo>
                          <a:pt x="33" y="7"/>
                          <a:pt x="33" y="7"/>
                          <a:pt x="33" y="7"/>
                        </a:cubicBezTo>
                        <a:cubicBezTo>
                          <a:pt x="33" y="7"/>
                          <a:pt x="33" y="7"/>
                          <a:pt x="33" y="7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5" y="8"/>
                          <a:pt x="35" y="8"/>
                          <a:pt x="35" y="8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1"/>
                          <a:pt x="36" y="11"/>
                          <a:pt x="36" y="11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6"/>
                          <a:pt x="36" y="18"/>
                          <a:pt x="33" y="20"/>
                        </a:cubicBezTo>
                        <a:cubicBezTo>
                          <a:pt x="26" y="24"/>
                          <a:pt x="16" y="24"/>
                          <a:pt x="10" y="20"/>
                        </a:cubicBezTo>
                        <a:cubicBezTo>
                          <a:pt x="7" y="18"/>
                          <a:pt x="5" y="16"/>
                          <a:pt x="5" y="13"/>
                        </a:cubicBezTo>
                        <a:cubicBezTo>
                          <a:pt x="5" y="13"/>
                          <a:pt x="5" y="13"/>
                          <a:pt x="5" y="13"/>
                        </a:cubicBezTo>
                        <a:cubicBezTo>
                          <a:pt x="5" y="12"/>
                          <a:pt x="5" y="12"/>
                          <a:pt x="5" y="12"/>
                        </a:cubicBezTo>
                        <a:cubicBezTo>
                          <a:pt x="6" y="12"/>
                          <a:pt x="6" y="12"/>
                          <a:pt x="6" y="12"/>
                        </a:cubicBezTo>
                        <a:cubicBezTo>
                          <a:pt x="6" y="12"/>
                          <a:pt x="6" y="12"/>
                          <a:pt x="6" y="12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lnTo>
                          <a:pt x="8" y="9"/>
                        </a:lnTo>
                        <a:close/>
                      </a:path>
                    </a:pathLst>
                  </a:custGeom>
                  <a:solidFill>
                    <a:srgbClr val="FBDA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98" name="Freeform 5565">
                    <a:extLst>
                      <a:ext uri="{FF2B5EF4-FFF2-40B4-BE49-F238E27FC236}">
                        <a16:creationId xmlns:a16="http://schemas.microsoft.com/office/drawing/2014/main" id="{AACC49F7-A985-449C-A4A6-7A51472997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4" y="3508"/>
                    <a:ext cx="50" cy="32"/>
                  </a:xfrm>
                  <a:custGeom>
                    <a:avLst/>
                    <a:gdLst>
                      <a:gd name="T0" fmla="*/ 32 w 32"/>
                      <a:gd name="T1" fmla="*/ 7 h 20"/>
                      <a:gd name="T2" fmla="*/ 31 w 32"/>
                      <a:gd name="T3" fmla="*/ 6 h 20"/>
                      <a:gd name="T4" fmla="*/ 31 w 32"/>
                      <a:gd name="T5" fmla="*/ 6 h 20"/>
                      <a:gd name="T6" fmla="*/ 30 w 32"/>
                      <a:gd name="T7" fmla="*/ 5 h 20"/>
                      <a:gd name="T8" fmla="*/ 30 w 32"/>
                      <a:gd name="T9" fmla="*/ 5 h 20"/>
                      <a:gd name="T10" fmla="*/ 29 w 32"/>
                      <a:gd name="T11" fmla="*/ 4 h 20"/>
                      <a:gd name="T12" fmla="*/ 28 w 32"/>
                      <a:gd name="T13" fmla="*/ 3 h 20"/>
                      <a:gd name="T14" fmla="*/ 28 w 32"/>
                      <a:gd name="T15" fmla="*/ 3 h 20"/>
                      <a:gd name="T16" fmla="*/ 26 w 32"/>
                      <a:gd name="T17" fmla="*/ 2 h 20"/>
                      <a:gd name="T18" fmla="*/ 25 w 32"/>
                      <a:gd name="T19" fmla="*/ 2 h 20"/>
                      <a:gd name="T20" fmla="*/ 24 w 32"/>
                      <a:gd name="T21" fmla="*/ 1 h 20"/>
                      <a:gd name="T22" fmla="*/ 23 w 32"/>
                      <a:gd name="T23" fmla="*/ 1 h 20"/>
                      <a:gd name="T24" fmla="*/ 22 w 32"/>
                      <a:gd name="T25" fmla="*/ 1 h 20"/>
                      <a:gd name="T26" fmla="*/ 22 w 32"/>
                      <a:gd name="T27" fmla="*/ 1 h 20"/>
                      <a:gd name="T28" fmla="*/ 20 w 32"/>
                      <a:gd name="T29" fmla="*/ 0 h 20"/>
                      <a:gd name="T30" fmla="*/ 19 w 32"/>
                      <a:gd name="T31" fmla="*/ 0 h 20"/>
                      <a:gd name="T32" fmla="*/ 18 w 32"/>
                      <a:gd name="T33" fmla="*/ 0 h 20"/>
                      <a:gd name="T34" fmla="*/ 17 w 32"/>
                      <a:gd name="T35" fmla="*/ 0 h 20"/>
                      <a:gd name="T36" fmla="*/ 17 w 32"/>
                      <a:gd name="T37" fmla="*/ 0 h 20"/>
                      <a:gd name="T38" fmla="*/ 15 w 32"/>
                      <a:gd name="T39" fmla="*/ 0 h 20"/>
                      <a:gd name="T40" fmla="*/ 14 w 32"/>
                      <a:gd name="T41" fmla="*/ 0 h 20"/>
                      <a:gd name="T42" fmla="*/ 13 w 32"/>
                      <a:gd name="T43" fmla="*/ 0 h 20"/>
                      <a:gd name="T44" fmla="*/ 12 w 32"/>
                      <a:gd name="T45" fmla="*/ 0 h 20"/>
                      <a:gd name="T46" fmla="*/ 11 w 32"/>
                      <a:gd name="T47" fmla="*/ 1 h 20"/>
                      <a:gd name="T48" fmla="*/ 10 w 32"/>
                      <a:gd name="T49" fmla="*/ 1 h 20"/>
                      <a:gd name="T50" fmla="*/ 9 w 32"/>
                      <a:gd name="T51" fmla="*/ 1 h 20"/>
                      <a:gd name="T52" fmla="*/ 8 w 32"/>
                      <a:gd name="T53" fmla="*/ 1 h 20"/>
                      <a:gd name="T54" fmla="*/ 7 w 32"/>
                      <a:gd name="T55" fmla="*/ 2 h 20"/>
                      <a:gd name="T56" fmla="*/ 6 w 32"/>
                      <a:gd name="T57" fmla="*/ 2 h 20"/>
                      <a:gd name="T58" fmla="*/ 5 w 32"/>
                      <a:gd name="T59" fmla="*/ 3 h 20"/>
                      <a:gd name="T60" fmla="*/ 4 w 32"/>
                      <a:gd name="T61" fmla="*/ 4 h 20"/>
                      <a:gd name="T62" fmla="*/ 3 w 32"/>
                      <a:gd name="T63" fmla="*/ 4 h 20"/>
                      <a:gd name="T64" fmla="*/ 3 w 32"/>
                      <a:gd name="T65" fmla="*/ 5 h 20"/>
                      <a:gd name="T66" fmla="*/ 2 w 32"/>
                      <a:gd name="T67" fmla="*/ 5 h 20"/>
                      <a:gd name="T68" fmla="*/ 2 w 32"/>
                      <a:gd name="T69" fmla="*/ 6 h 20"/>
                      <a:gd name="T70" fmla="*/ 1 w 32"/>
                      <a:gd name="T71" fmla="*/ 6 h 20"/>
                      <a:gd name="T72" fmla="*/ 1 w 32"/>
                      <a:gd name="T73" fmla="*/ 7 h 20"/>
                      <a:gd name="T74" fmla="*/ 1 w 32"/>
                      <a:gd name="T75" fmla="*/ 7 h 20"/>
                      <a:gd name="T76" fmla="*/ 1 w 32"/>
                      <a:gd name="T77" fmla="*/ 7 h 20"/>
                      <a:gd name="T78" fmla="*/ 0 w 32"/>
                      <a:gd name="T79" fmla="*/ 8 h 20"/>
                      <a:gd name="T80" fmla="*/ 5 w 32"/>
                      <a:gd name="T81" fmla="*/ 16 h 20"/>
                      <a:gd name="T82" fmla="*/ 32 w 32"/>
                      <a:gd name="T83" fmla="*/ 9 h 20"/>
                      <a:gd name="T84" fmla="*/ 32 w 32"/>
                      <a:gd name="T85" fmla="*/ 8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32" h="20">
                        <a:moveTo>
                          <a:pt x="32" y="7"/>
                        </a:move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1" y="7"/>
                          <a:pt x="31" y="7"/>
                          <a:pt x="31" y="7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5"/>
                          <a:pt x="31" y="5"/>
                          <a:pt x="31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4"/>
                          <a:pt x="30" y="4"/>
                          <a:pt x="30" y="4"/>
                        </a:cubicBezTo>
                        <a:cubicBezTo>
                          <a:pt x="29" y="4"/>
                          <a:pt x="29" y="4"/>
                          <a:pt x="29" y="4"/>
                        </a:cubicBezTo>
                        <a:cubicBezTo>
                          <a:pt x="29" y="4"/>
                          <a:pt x="29" y="4"/>
                          <a:pt x="29" y="4"/>
                        </a:cubicBezTo>
                        <a:cubicBezTo>
                          <a:pt x="29" y="4"/>
                          <a:pt x="29" y="4"/>
                          <a:pt x="29" y="4"/>
                        </a:cubicBezTo>
                        <a:cubicBezTo>
                          <a:pt x="29" y="4"/>
                          <a:pt x="29" y="4"/>
                          <a:pt x="29" y="4"/>
                        </a:cubicBezTo>
                        <a:cubicBezTo>
                          <a:pt x="28" y="3"/>
                          <a:pt x="28" y="3"/>
                          <a:pt x="28" y="3"/>
                        </a:cubicBezTo>
                        <a:cubicBezTo>
                          <a:pt x="28" y="3"/>
                          <a:pt x="28" y="3"/>
                          <a:pt x="28" y="3"/>
                        </a:cubicBezTo>
                        <a:cubicBezTo>
                          <a:pt x="28" y="3"/>
                          <a:pt x="28" y="3"/>
                          <a:pt x="28" y="3"/>
                        </a:cubicBezTo>
                        <a:cubicBezTo>
                          <a:pt x="28" y="3"/>
                          <a:pt x="28" y="3"/>
                          <a:pt x="28" y="3"/>
                        </a:cubicBezTo>
                        <a:cubicBezTo>
                          <a:pt x="27" y="3"/>
                          <a:pt x="27" y="3"/>
                          <a:pt x="27" y="3"/>
                        </a:cubicBezTo>
                        <a:cubicBezTo>
                          <a:pt x="27" y="2"/>
                          <a:pt x="27" y="2"/>
                          <a:pt x="27" y="2"/>
                        </a:cubicBezTo>
                        <a:cubicBezTo>
                          <a:pt x="26" y="2"/>
                          <a:pt x="26" y="2"/>
                          <a:pt x="26" y="2"/>
                        </a:cubicBezTo>
                        <a:cubicBezTo>
                          <a:pt x="26" y="2"/>
                          <a:pt x="26" y="2"/>
                          <a:pt x="26" y="2"/>
                        </a:cubicBezTo>
                        <a:cubicBezTo>
                          <a:pt x="26" y="2"/>
                          <a:pt x="26" y="2"/>
                          <a:pt x="26" y="2"/>
                        </a:cubicBezTo>
                        <a:cubicBezTo>
                          <a:pt x="25" y="2"/>
                          <a:pt x="25" y="2"/>
                          <a:pt x="25" y="2"/>
                        </a:cubicBezTo>
                        <a:cubicBezTo>
                          <a:pt x="25" y="2"/>
                          <a:pt x="25" y="2"/>
                          <a:pt x="25" y="2"/>
                        </a:cubicBezTo>
                        <a:cubicBezTo>
                          <a:pt x="25" y="2"/>
                          <a:pt x="25" y="2"/>
                          <a:pt x="25" y="2"/>
                        </a:cubicBezTo>
                        <a:cubicBezTo>
                          <a:pt x="24" y="1"/>
                          <a:pt x="24" y="1"/>
                          <a:pt x="24" y="1"/>
                        </a:cubicBezTo>
                        <a:cubicBezTo>
                          <a:pt x="24" y="1"/>
                          <a:pt x="24" y="1"/>
                          <a:pt x="24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2" y="1"/>
                          <a:pt x="22" y="1"/>
                          <a:pt x="22" y="1"/>
                        </a:cubicBezTo>
                        <a:cubicBezTo>
                          <a:pt x="22" y="1"/>
                          <a:pt x="22" y="1"/>
                          <a:pt x="22" y="1"/>
                        </a:cubicBezTo>
                        <a:cubicBezTo>
                          <a:pt x="22" y="1"/>
                          <a:pt x="22" y="1"/>
                          <a:pt x="22" y="1"/>
                        </a:cubicBezTo>
                        <a:cubicBezTo>
                          <a:pt x="22" y="1"/>
                          <a:pt x="22" y="1"/>
                          <a:pt x="22" y="1"/>
                        </a:cubicBezTo>
                        <a:cubicBezTo>
                          <a:pt x="21" y="1"/>
                          <a:pt x="21" y="1"/>
                          <a:pt x="21" y="1"/>
                        </a:cubicBezTo>
                        <a:cubicBezTo>
                          <a:pt x="21" y="1"/>
                          <a:pt x="21" y="1"/>
                          <a:pt x="21" y="1"/>
                        </a:cubicBezTo>
                        <a:cubicBezTo>
                          <a:pt x="20" y="0"/>
                          <a:pt x="20" y="0"/>
                          <a:pt x="20" y="0"/>
                        </a:cubicBezTo>
                        <a:cubicBezTo>
                          <a:pt x="20" y="0"/>
                          <a:pt x="20" y="0"/>
                          <a:pt x="20" y="0"/>
                        </a:cubicBezTo>
                        <a:cubicBezTo>
                          <a:pt x="20" y="0"/>
                          <a:pt x="20" y="0"/>
                          <a:pt x="20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12"/>
                          <a:pt x="2" y="14"/>
                          <a:pt x="5" y="16"/>
                        </a:cubicBezTo>
                        <a:cubicBezTo>
                          <a:pt x="11" y="20"/>
                          <a:pt x="21" y="20"/>
                          <a:pt x="28" y="16"/>
                        </a:cubicBezTo>
                        <a:cubicBezTo>
                          <a:pt x="31" y="14"/>
                          <a:pt x="32" y="12"/>
                          <a:pt x="32" y="9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2" y="8"/>
                          <a:pt x="32" y="8"/>
                          <a:pt x="32" y="8"/>
                        </a:cubicBezTo>
                        <a:cubicBezTo>
                          <a:pt x="32" y="8"/>
                          <a:pt x="32" y="8"/>
                          <a:pt x="32" y="8"/>
                        </a:cubicBezTo>
                        <a:lnTo>
                          <a:pt x="32" y="7"/>
                        </a:lnTo>
                        <a:close/>
                      </a:path>
                    </a:pathLst>
                  </a:custGeom>
                  <a:solidFill>
                    <a:srgbClr val="FAE77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99" name="Freeform 5566">
                    <a:extLst>
                      <a:ext uri="{FF2B5EF4-FFF2-40B4-BE49-F238E27FC236}">
                        <a16:creationId xmlns:a16="http://schemas.microsoft.com/office/drawing/2014/main" id="{61F8299D-86F3-4E3C-8395-D456A15282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1" y="3522"/>
                    <a:ext cx="65" cy="27"/>
                  </a:xfrm>
                  <a:custGeom>
                    <a:avLst/>
                    <a:gdLst>
                      <a:gd name="T0" fmla="*/ 38 w 42"/>
                      <a:gd name="T1" fmla="*/ 12 h 17"/>
                      <a:gd name="T2" fmla="*/ 39 w 42"/>
                      <a:gd name="T3" fmla="*/ 11 h 17"/>
                      <a:gd name="T4" fmla="*/ 41 w 42"/>
                      <a:gd name="T5" fmla="*/ 10 h 17"/>
                      <a:gd name="T6" fmla="*/ 41 w 42"/>
                      <a:gd name="T7" fmla="*/ 8 h 17"/>
                      <a:gd name="T8" fmla="*/ 42 w 42"/>
                      <a:gd name="T9" fmla="*/ 7 h 17"/>
                      <a:gd name="T10" fmla="*/ 42 w 42"/>
                      <a:gd name="T11" fmla="*/ 5 h 17"/>
                      <a:gd name="T12" fmla="*/ 42 w 42"/>
                      <a:gd name="T13" fmla="*/ 1 h 17"/>
                      <a:gd name="T14" fmla="*/ 42 w 42"/>
                      <a:gd name="T15" fmla="*/ 2 h 17"/>
                      <a:gd name="T16" fmla="*/ 42 w 42"/>
                      <a:gd name="T17" fmla="*/ 2 h 17"/>
                      <a:gd name="T18" fmla="*/ 42 w 42"/>
                      <a:gd name="T19" fmla="*/ 3 h 17"/>
                      <a:gd name="T20" fmla="*/ 42 w 42"/>
                      <a:gd name="T21" fmla="*/ 4 h 17"/>
                      <a:gd name="T22" fmla="*/ 41 w 42"/>
                      <a:gd name="T23" fmla="*/ 4 h 17"/>
                      <a:gd name="T24" fmla="*/ 41 w 42"/>
                      <a:gd name="T25" fmla="*/ 5 h 17"/>
                      <a:gd name="T26" fmla="*/ 40 w 42"/>
                      <a:gd name="T27" fmla="*/ 6 h 17"/>
                      <a:gd name="T28" fmla="*/ 40 w 42"/>
                      <a:gd name="T29" fmla="*/ 6 h 17"/>
                      <a:gd name="T30" fmla="*/ 39 w 42"/>
                      <a:gd name="T31" fmla="*/ 7 h 17"/>
                      <a:gd name="T32" fmla="*/ 39 w 42"/>
                      <a:gd name="T33" fmla="*/ 7 h 17"/>
                      <a:gd name="T34" fmla="*/ 38 w 42"/>
                      <a:gd name="T35" fmla="*/ 8 h 17"/>
                      <a:gd name="T36" fmla="*/ 37 w 42"/>
                      <a:gd name="T37" fmla="*/ 8 h 17"/>
                      <a:gd name="T38" fmla="*/ 36 w 42"/>
                      <a:gd name="T39" fmla="*/ 9 h 17"/>
                      <a:gd name="T40" fmla="*/ 34 w 42"/>
                      <a:gd name="T41" fmla="*/ 10 h 17"/>
                      <a:gd name="T42" fmla="*/ 32 w 42"/>
                      <a:gd name="T43" fmla="*/ 11 h 17"/>
                      <a:gd name="T44" fmla="*/ 29 w 42"/>
                      <a:gd name="T45" fmla="*/ 12 h 17"/>
                      <a:gd name="T46" fmla="*/ 27 w 42"/>
                      <a:gd name="T47" fmla="*/ 12 h 17"/>
                      <a:gd name="T48" fmla="*/ 25 w 42"/>
                      <a:gd name="T49" fmla="*/ 12 h 17"/>
                      <a:gd name="T50" fmla="*/ 22 w 42"/>
                      <a:gd name="T51" fmla="*/ 13 h 17"/>
                      <a:gd name="T52" fmla="*/ 20 w 42"/>
                      <a:gd name="T53" fmla="*/ 13 h 17"/>
                      <a:gd name="T54" fmla="*/ 18 w 42"/>
                      <a:gd name="T55" fmla="*/ 12 h 17"/>
                      <a:gd name="T56" fmla="*/ 16 w 42"/>
                      <a:gd name="T57" fmla="*/ 12 h 17"/>
                      <a:gd name="T58" fmla="*/ 14 w 42"/>
                      <a:gd name="T59" fmla="*/ 12 h 17"/>
                      <a:gd name="T60" fmla="*/ 13 w 42"/>
                      <a:gd name="T61" fmla="*/ 12 h 17"/>
                      <a:gd name="T62" fmla="*/ 11 w 42"/>
                      <a:gd name="T63" fmla="*/ 11 h 17"/>
                      <a:gd name="T64" fmla="*/ 8 w 42"/>
                      <a:gd name="T65" fmla="*/ 10 h 17"/>
                      <a:gd name="T66" fmla="*/ 6 w 42"/>
                      <a:gd name="T67" fmla="*/ 9 h 17"/>
                      <a:gd name="T68" fmla="*/ 4 w 42"/>
                      <a:gd name="T69" fmla="*/ 7 h 17"/>
                      <a:gd name="T70" fmla="*/ 3 w 42"/>
                      <a:gd name="T71" fmla="*/ 6 h 17"/>
                      <a:gd name="T72" fmla="*/ 2 w 42"/>
                      <a:gd name="T73" fmla="*/ 5 h 17"/>
                      <a:gd name="T74" fmla="*/ 1 w 42"/>
                      <a:gd name="T75" fmla="*/ 3 h 17"/>
                      <a:gd name="T76" fmla="*/ 0 w 42"/>
                      <a:gd name="T77" fmla="*/ 2 h 17"/>
                      <a:gd name="T78" fmla="*/ 0 w 42"/>
                      <a:gd name="T79" fmla="*/ 0 h 17"/>
                      <a:gd name="T80" fmla="*/ 7 w 42"/>
                      <a:gd name="T81" fmla="*/ 14 h 17"/>
                      <a:gd name="T82" fmla="*/ 10 w 42"/>
                      <a:gd name="T83" fmla="*/ 15 h 17"/>
                      <a:gd name="T84" fmla="*/ 13 w 42"/>
                      <a:gd name="T85" fmla="*/ 16 h 17"/>
                      <a:gd name="T86" fmla="*/ 15 w 42"/>
                      <a:gd name="T87" fmla="*/ 17 h 17"/>
                      <a:gd name="T88" fmla="*/ 18 w 42"/>
                      <a:gd name="T89" fmla="*/ 17 h 17"/>
                      <a:gd name="T90" fmla="*/ 21 w 42"/>
                      <a:gd name="T91" fmla="*/ 17 h 17"/>
                      <a:gd name="T92" fmla="*/ 24 w 42"/>
                      <a:gd name="T93" fmla="*/ 17 h 17"/>
                      <a:gd name="T94" fmla="*/ 26 w 42"/>
                      <a:gd name="T95" fmla="*/ 17 h 17"/>
                      <a:gd name="T96" fmla="*/ 29 w 42"/>
                      <a:gd name="T97" fmla="*/ 16 h 17"/>
                      <a:gd name="T98" fmla="*/ 32 w 42"/>
                      <a:gd name="T99" fmla="*/ 15 h 17"/>
                      <a:gd name="T100" fmla="*/ 35 w 42"/>
                      <a:gd name="T101" fmla="*/ 14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42" h="17">
                        <a:moveTo>
                          <a:pt x="37" y="13"/>
                        </a:move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8" y="13"/>
                          <a:pt x="38" y="13"/>
                          <a:pt x="38" y="13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9" y="12"/>
                          <a:pt x="39" y="12"/>
                          <a:pt x="39" y="12"/>
                        </a:cubicBezTo>
                        <a:cubicBezTo>
                          <a:pt x="39" y="12"/>
                          <a:pt x="39" y="12"/>
                          <a:pt x="39" y="12"/>
                        </a:cubicBezTo>
                        <a:cubicBezTo>
                          <a:pt x="39" y="11"/>
                          <a:pt x="39" y="11"/>
                          <a:pt x="39" y="11"/>
                        </a:cubicBezTo>
                        <a:cubicBezTo>
                          <a:pt x="39" y="11"/>
                          <a:pt x="39" y="11"/>
                          <a:pt x="39" y="11"/>
                        </a:cubicBezTo>
                        <a:cubicBezTo>
                          <a:pt x="40" y="11"/>
                          <a:pt x="40" y="11"/>
                          <a:pt x="40" y="11"/>
                        </a:cubicBezTo>
                        <a:cubicBezTo>
                          <a:pt x="40" y="11"/>
                          <a:pt x="40" y="11"/>
                          <a:pt x="40" y="11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1" y="10"/>
                          <a:pt x="41" y="10"/>
                          <a:pt x="41" y="10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5"/>
                          <a:pt x="42" y="5"/>
                          <a:pt x="42" y="5"/>
                        </a:cubicBezTo>
                        <a:cubicBezTo>
                          <a:pt x="42" y="5"/>
                          <a:pt x="42" y="5"/>
                          <a:pt x="42" y="5"/>
                        </a:cubicBezTo>
                        <a:cubicBezTo>
                          <a:pt x="42" y="0"/>
                          <a:pt x="42" y="0"/>
                          <a:pt x="42" y="0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4"/>
                          <a:pt x="42" y="4"/>
                          <a:pt x="42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7" y="9"/>
                          <a:pt x="37" y="9"/>
                          <a:pt x="37" y="9"/>
                        </a:cubicBezTo>
                        <a:cubicBezTo>
                          <a:pt x="37" y="9"/>
                          <a:pt x="37" y="9"/>
                          <a:pt x="37" y="9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5" y="10"/>
                          <a:pt x="35" y="10"/>
                          <a:pt x="35" y="10"/>
                        </a:cubicBezTo>
                        <a:cubicBezTo>
                          <a:pt x="35" y="10"/>
                          <a:pt x="35" y="10"/>
                          <a:pt x="35" y="10"/>
                        </a:cubicBezTo>
                        <a:cubicBezTo>
                          <a:pt x="35" y="10"/>
                          <a:pt x="35" y="10"/>
                          <a:pt x="35" y="10"/>
                        </a:cubicBezTo>
                        <a:cubicBezTo>
                          <a:pt x="34" y="10"/>
                          <a:pt x="34" y="10"/>
                          <a:pt x="34" y="10"/>
                        </a:cubicBezTo>
                        <a:cubicBezTo>
                          <a:pt x="34" y="10"/>
                          <a:pt x="34" y="10"/>
                          <a:pt x="34" y="10"/>
                        </a:cubicBezTo>
                        <a:cubicBezTo>
                          <a:pt x="33" y="11"/>
                          <a:pt x="33" y="11"/>
                          <a:pt x="33" y="11"/>
                        </a:cubicBezTo>
                        <a:cubicBezTo>
                          <a:pt x="33" y="11"/>
                          <a:pt x="33" y="11"/>
                          <a:pt x="33" y="11"/>
                        </a:cubicBezTo>
                        <a:cubicBezTo>
                          <a:pt x="33" y="11"/>
                          <a:pt x="33" y="11"/>
                          <a:pt x="33" y="11"/>
                        </a:cubicBezTo>
                        <a:cubicBezTo>
                          <a:pt x="32" y="11"/>
                          <a:pt x="32" y="11"/>
                          <a:pt x="32" y="11"/>
                        </a:cubicBezTo>
                        <a:cubicBezTo>
                          <a:pt x="32" y="11"/>
                          <a:pt x="32" y="11"/>
                          <a:pt x="32" y="11"/>
                        </a:cubicBezTo>
                        <a:cubicBezTo>
                          <a:pt x="31" y="11"/>
                          <a:pt x="31" y="11"/>
                          <a:pt x="31" y="11"/>
                        </a:cubicBezTo>
                        <a:cubicBezTo>
                          <a:pt x="31" y="11"/>
                          <a:pt x="31" y="11"/>
                          <a:pt x="31" y="11"/>
                        </a:cubicBezTo>
                        <a:cubicBezTo>
                          <a:pt x="30" y="11"/>
                          <a:pt x="30" y="11"/>
                          <a:pt x="30" y="11"/>
                        </a:cubicBezTo>
                        <a:cubicBezTo>
                          <a:pt x="30" y="12"/>
                          <a:pt x="30" y="12"/>
                          <a:pt x="30" y="12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28" y="12"/>
                          <a:pt x="28" y="12"/>
                          <a:pt x="28" y="12"/>
                        </a:cubicBezTo>
                        <a:cubicBezTo>
                          <a:pt x="28" y="12"/>
                          <a:pt x="28" y="12"/>
                          <a:pt x="28" y="12"/>
                        </a:cubicBezTo>
                        <a:cubicBezTo>
                          <a:pt x="28" y="12"/>
                          <a:pt x="28" y="12"/>
                          <a:pt x="28" y="12"/>
                        </a:cubicBezTo>
                        <a:cubicBezTo>
                          <a:pt x="27" y="12"/>
                          <a:pt x="27" y="12"/>
                          <a:pt x="27" y="12"/>
                        </a:cubicBezTo>
                        <a:cubicBezTo>
                          <a:pt x="27" y="12"/>
                          <a:pt x="27" y="12"/>
                          <a:pt x="26" y="12"/>
                        </a:cubicBezTo>
                        <a:cubicBezTo>
                          <a:pt x="26" y="12"/>
                          <a:pt x="26" y="12"/>
                          <a:pt x="26" y="12"/>
                        </a:cubicBezTo>
                        <a:cubicBezTo>
                          <a:pt x="25" y="12"/>
                          <a:pt x="25" y="12"/>
                          <a:pt x="25" y="12"/>
                        </a:cubicBezTo>
                        <a:cubicBezTo>
                          <a:pt x="25" y="12"/>
                          <a:pt x="25" y="12"/>
                          <a:pt x="25" y="12"/>
                        </a:cubicBezTo>
                        <a:cubicBezTo>
                          <a:pt x="25" y="12"/>
                          <a:pt x="25" y="12"/>
                          <a:pt x="25" y="12"/>
                        </a:cubicBezTo>
                        <a:cubicBezTo>
                          <a:pt x="24" y="12"/>
                          <a:pt x="24" y="12"/>
                          <a:pt x="24" y="12"/>
                        </a:cubicBezTo>
                        <a:cubicBezTo>
                          <a:pt x="24" y="13"/>
                          <a:pt x="24" y="13"/>
                          <a:pt x="24" y="13"/>
                        </a:cubicBezTo>
                        <a:cubicBezTo>
                          <a:pt x="23" y="13"/>
                          <a:pt x="23" y="13"/>
                          <a:pt x="23" y="13"/>
                        </a:cubicBezTo>
                        <a:cubicBezTo>
                          <a:pt x="23" y="13"/>
                          <a:pt x="23" y="13"/>
                          <a:pt x="23" y="13"/>
                        </a:cubicBezTo>
                        <a:cubicBezTo>
                          <a:pt x="22" y="13"/>
                          <a:pt x="22" y="13"/>
                          <a:pt x="22" y="13"/>
                        </a:cubicBezTo>
                        <a:cubicBezTo>
                          <a:pt x="22" y="13"/>
                          <a:pt x="22" y="13"/>
                          <a:pt x="22" y="13"/>
                        </a:cubicBezTo>
                        <a:cubicBezTo>
                          <a:pt x="21" y="13"/>
                          <a:pt x="21" y="13"/>
                          <a:pt x="21" y="13"/>
                        </a:cubicBezTo>
                        <a:cubicBezTo>
                          <a:pt x="21" y="13"/>
                          <a:pt x="21" y="13"/>
                          <a:pt x="21" y="13"/>
                        </a:cubicBezTo>
                        <a:cubicBezTo>
                          <a:pt x="21" y="13"/>
                          <a:pt x="21" y="13"/>
                          <a:pt x="21" y="13"/>
                        </a:cubicBezTo>
                        <a:cubicBezTo>
                          <a:pt x="20" y="13"/>
                          <a:pt x="20" y="13"/>
                          <a:pt x="20" y="13"/>
                        </a:cubicBezTo>
                        <a:cubicBezTo>
                          <a:pt x="20" y="13"/>
                          <a:pt x="20" y="13"/>
                          <a:pt x="20" y="13"/>
                        </a:cubicBezTo>
                        <a:cubicBezTo>
                          <a:pt x="20" y="13"/>
                          <a:pt x="20" y="13"/>
                          <a:pt x="20" y="13"/>
                        </a:cubicBezTo>
                        <a:cubicBezTo>
                          <a:pt x="19" y="13"/>
                          <a:pt x="19" y="13"/>
                          <a:pt x="19" y="13"/>
                        </a:cubicBezTo>
                        <a:cubicBezTo>
                          <a:pt x="19" y="12"/>
                          <a:pt x="19" y="12"/>
                          <a:pt x="19" y="12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7" y="12"/>
                          <a:pt x="17" y="12"/>
                          <a:pt x="17" y="12"/>
                        </a:cubicBezTo>
                        <a:cubicBezTo>
                          <a:pt x="17" y="12"/>
                          <a:pt x="17" y="12"/>
                          <a:pt x="17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5" y="12"/>
                          <a:pt x="15" y="12"/>
                          <a:pt x="15" y="12"/>
                        </a:cubicBezTo>
                        <a:cubicBezTo>
                          <a:pt x="15" y="12"/>
                          <a:pt x="15" y="12"/>
                          <a:pt x="15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2" y="11"/>
                          <a:pt x="12" y="11"/>
                          <a:pt x="12" y="11"/>
                        </a:cubicBezTo>
                        <a:cubicBezTo>
                          <a:pt x="12" y="11"/>
                          <a:pt x="12" y="11"/>
                          <a:pt x="12" y="11"/>
                        </a:cubicBezTo>
                        <a:cubicBezTo>
                          <a:pt x="12" y="11"/>
                          <a:pt x="12" y="11"/>
                          <a:pt x="12" y="11"/>
                        </a:cubicBezTo>
                        <a:cubicBezTo>
                          <a:pt x="11" y="11"/>
                          <a:pt x="11" y="11"/>
                          <a:pt x="11" y="11"/>
                        </a:cubicBezTo>
                        <a:cubicBezTo>
                          <a:pt x="11" y="11"/>
                          <a:pt x="11" y="11"/>
                          <a:pt x="11" y="11"/>
                        </a:cubicBezTo>
                        <a:cubicBezTo>
                          <a:pt x="10" y="11"/>
                          <a:pt x="10" y="11"/>
                          <a:pt x="10" y="11"/>
                        </a:cubicBezTo>
                        <a:cubicBezTo>
                          <a:pt x="9" y="10"/>
                          <a:pt x="9" y="10"/>
                          <a:pt x="9" y="10"/>
                        </a:cubicBezTo>
                        <a:cubicBezTo>
                          <a:pt x="9" y="10"/>
                          <a:pt x="9" y="10"/>
                          <a:pt x="9" y="10"/>
                        </a:cubicBezTo>
                        <a:cubicBezTo>
                          <a:pt x="9" y="10"/>
                          <a:pt x="9" y="10"/>
                          <a:pt x="9" y="10"/>
                        </a:cubicBezTo>
                        <a:cubicBezTo>
                          <a:pt x="8" y="10"/>
                          <a:pt x="8" y="10"/>
                          <a:pt x="8" y="10"/>
                        </a:cubicBezTo>
                        <a:cubicBezTo>
                          <a:pt x="8" y="10"/>
                          <a:pt x="8" y="10"/>
                          <a:pt x="8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4" y="8"/>
                          <a:pt x="4" y="8"/>
                          <a:pt x="4" y="8"/>
                        </a:cubicBezTo>
                        <a:cubicBezTo>
                          <a:pt x="4" y="7"/>
                          <a:pt x="4" y="7"/>
                          <a:pt x="4" y="7"/>
                        </a:cubicBezTo>
                        <a:cubicBezTo>
                          <a:pt x="4" y="7"/>
                          <a:pt x="4" y="7"/>
                          <a:pt x="4" y="7"/>
                        </a:cubicBezTo>
                        <a:cubicBezTo>
                          <a:pt x="3" y="7"/>
                          <a:pt x="3" y="7"/>
                          <a:pt x="3" y="7"/>
                        </a:cubicBezTo>
                        <a:cubicBezTo>
                          <a:pt x="3" y="7"/>
                          <a:pt x="3" y="7"/>
                          <a:pt x="3" y="7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8"/>
                          <a:pt x="2" y="11"/>
                          <a:pt x="6" y="14"/>
                        </a:cubicBezTo>
                        <a:cubicBezTo>
                          <a:pt x="7" y="14"/>
                          <a:pt x="7" y="14"/>
                          <a:pt x="7" y="14"/>
                        </a:cubicBezTo>
                        <a:cubicBezTo>
                          <a:pt x="7" y="14"/>
                          <a:pt x="7" y="14"/>
                          <a:pt x="7" y="14"/>
                        </a:cubicBezTo>
                        <a:cubicBezTo>
                          <a:pt x="8" y="14"/>
                          <a:pt x="8" y="14"/>
                          <a:pt x="8" y="14"/>
                        </a:cubicBezTo>
                        <a:cubicBezTo>
                          <a:pt x="8" y="14"/>
                          <a:pt x="8" y="14"/>
                          <a:pt x="8" y="14"/>
                        </a:cubicBezTo>
                        <a:cubicBezTo>
                          <a:pt x="9" y="15"/>
                          <a:pt x="9" y="15"/>
                          <a:pt x="9" y="15"/>
                        </a:cubicBezTo>
                        <a:cubicBezTo>
                          <a:pt x="9" y="15"/>
                          <a:pt x="9" y="15"/>
                          <a:pt x="9" y="15"/>
                        </a:cubicBezTo>
                        <a:cubicBezTo>
                          <a:pt x="10" y="15"/>
                          <a:pt x="10" y="15"/>
                          <a:pt x="10" y="15"/>
                        </a:cubicBezTo>
                        <a:cubicBezTo>
                          <a:pt x="10" y="15"/>
                          <a:pt x="10" y="15"/>
                          <a:pt x="11" y="15"/>
                        </a:cubicBezTo>
                        <a:cubicBezTo>
                          <a:pt x="11" y="15"/>
                          <a:pt x="11" y="15"/>
                          <a:pt x="11" y="15"/>
                        </a:cubicBezTo>
                        <a:cubicBezTo>
                          <a:pt x="12" y="16"/>
                          <a:pt x="12" y="16"/>
                          <a:pt x="12" y="16"/>
                        </a:cubicBezTo>
                        <a:cubicBezTo>
                          <a:pt x="12" y="16"/>
                          <a:pt x="12" y="16"/>
                          <a:pt x="12" y="16"/>
                        </a:cubicBezTo>
                        <a:cubicBezTo>
                          <a:pt x="13" y="16"/>
                          <a:pt x="13" y="16"/>
                          <a:pt x="13" y="16"/>
                        </a:cubicBezTo>
                        <a:cubicBezTo>
                          <a:pt x="13" y="16"/>
                          <a:pt x="13" y="16"/>
                          <a:pt x="13" y="16"/>
                        </a:cubicBezTo>
                        <a:cubicBezTo>
                          <a:pt x="14" y="16"/>
                          <a:pt x="14" y="16"/>
                          <a:pt x="14" y="16"/>
                        </a:cubicBezTo>
                        <a:cubicBezTo>
                          <a:pt x="14" y="16"/>
                          <a:pt x="14" y="16"/>
                          <a:pt x="14" y="16"/>
                        </a:cubicBezTo>
                        <a:cubicBezTo>
                          <a:pt x="15" y="17"/>
                          <a:pt x="15" y="17"/>
                          <a:pt x="15" y="17"/>
                        </a:cubicBezTo>
                        <a:cubicBezTo>
                          <a:pt x="15" y="17"/>
                          <a:pt x="15" y="17"/>
                          <a:pt x="15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7" y="17"/>
                          <a:pt x="17" y="17"/>
                          <a:pt x="17" y="17"/>
                        </a:cubicBezTo>
                        <a:cubicBezTo>
                          <a:pt x="18" y="17"/>
                          <a:pt x="18" y="17"/>
                          <a:pt x="18" y="17"/>
                        </a:cubicBezTo>
                        <a:cubicBezTo>
                          <a:pt x="18" y="17"/>
                          <a:pt x="18" y="17"/>
                          <a:pt x="18" y="17"/>
                        </a:cubicBezTo>
                        <a:cubicBezTo>
                          <a:pt x="19" y="17"/>
                          <a:pt x="19" y="17"/>
                          <a:pt x="19" y="17"/>
                        </a:cubicBezTo>
                        <a:cubicBezTo>
                          <a:pt x="19" y="17"/>
                          <a:pt x="19" y="17"/>
                          <a:pt x="19" y="17"/>
                        </a:cubicBezTo>
                        <a:cubicBezTo>
                          <a:pt x="20" y="17"/>
                          <a:pt x="20" y="17"/>
                          <a:pt x="20" y="17"/>
                        </a:cubicBezTo>
                        <a:cubicBezTo>
                          <a:pt x="20" y="17"/>
                          <a:pt x="20" y="17"/>
                          <a:pt x="20" y="17"/>
                        </a:cubicBezTo>
                        <a:cubicBezTo>
                          <a:pt x="21" y="17"/>
                          <a:pt x="21" y="17"/>
                          <a:pt x="21" y="17"/>
                        </a:cubicBezTo>
                        <a:cubicBezTo>
                          <a:pt x="21" y="17"/>
                          <a:pt x="21" y="17"/>
                          <a:pt x="21" y="17"/>
                        </a:cubicBezTo>
                        <a:cubicBezTo>
                          <a:pt x="22" y="17"/>
                          <a:pt x="22" y="17"/>
                          <a:pt x="22" y="17"/>
                        </a:cubicBezTo>
                        <a:cubicBezTo>
                          <a:pt x="22" y="17"/>
                          <a:pt x="22" y="17"/>
                          <a:pt x="22" y="17"/>
                        </a:cubicBezTo>
                        <a:cubicBezTo>
                          <a:pt x="23" y="17"/>
                          <a:pt x="23" y="17"/>
                          <a:pt x="23" y="17"/>
                        </a:cubicBezTo>
                        <a:cubicBezTo>
                          <a:pt x="24" y="17"/>
                          <a:pt x="24" y="17"/>
                          <a:pt x="24" y="17"/>
                        </a:cubicBezTo>
                        <a:cubicBezTo>
                          <a:pt x="24" y="17"/>
                          <a:pt x="24" y="17"/>
                          <a:pt x="24" y="17"/>
                        </a:cubicBezTo>
                        <a:cubicBezTo>
                          <a:pt x="25" y="17"/>
                          <a:pt x="25" y="17"/>
                          <a:pt x="25" y="17"/>
                        </a:cubicBezTo>
                        <a:cubicBezTo>
                          <a:pt x="25" y="17"/>
                          <a:pt x="25" y="17"/>
                          <a:pt x="25" y="17"/>
                        </a:cubicBezTo>
                        <a:cubicBezTo>
                          <a:pt x="26" y="17"/>
                          <a:pt x="26" y="17"/>
                          <a:pt x="26" y="17"/>
                        </a:cubicBezTo>
                        <a:cubicBezTo>
                          <a:pt x="26" y="17"/>
                          <a:pt x="26" y="17"/>
                          <a:pt x="26" y="17"/>
                        </a:cubicBezTo>
                        <a:cubicBezTo>
                          <a:pt x="27" y="17"/>
                          <a:pt x="27" y="17"/>
                          <a:pt x="27" y="17"/>
                        </a:cubicBezTo>
                        <a:cubicBezTo>
                          <a:pt x="28" y="16"/>
                          <a:pt x="28" y="16"/>
                          <a:pt x="28" y="16"/>
                        </a:cubicBezTo>
                        <a:cubicBezTo>
                          <a:pt x="28" y="16"/>
                          <a:pt x="28" y="16"/>
                          <a:pt x="28" y="16"/>
                        </a:cubicBezTo>
                        <a:cubicBezTo>
                          <a:pt x="29" y="16"/>
                          <a:pt x="29" y="16"/>
                          <a:pt x="29" y="16"/>
                        </a:cubicBezTo>
                        <a:cubicBezTo>
                          <a:pt x="29" y="16"/>
                          <a:pt x="29" y="16"/>
                          <a:pt x="29" y="16"/>
                        </a:cubicBezTo>
                        <a:cubicBezTo>
                          <a:pt x="30" y="16"/>
                          <a:pt x="30" y="16"/>
                          <a:pt x="30" y="16"/>
                        </a:cubicBezTo>
                        <a:cubicBezTo>
                          <a:pt x="30" y="16"/>
                          <a:pt x="30" y="16"/>
                          <a:pt x="30" y="16"/>
                        </a:cubicBezTo>
                        <a:cubicBezTo>
                          <a:pt x="31" y="16"/>
                          <a:pt x="31" y="16"/>
                          <a:pt x="31" y="16"/>
                        </a:cubicBezTo>
                        <a:cubicBezTo>
                          <a:pt x="31" y="16"/>
                          <a:pt x="31" y="16"/>
                          <a:pt x="31" y="16"/>
                        </a:cubicBezTo>
                        <a:cubicBezTo>
                          <a:pt x="32" y="15"/>
                          <a:pt x="32" y="15"/>
                          <a:pt x="32" y="15"/>
                        </a:cubicBezTo>
                        <a:cubicBezTo>
                          <a:pt x="33" y="15"/>
                          <a:pt x="33" y="15"/>
                          <a:pt x="33" y="15"/>
                        </a:cubicBezTo>
                        <a:cubicBezTo>
                          <a:pt x="33" y="15"/>
                          <a:pt x="33" y="15"/>
                          <a:pt x="33" y="15"/>
                        </a:cubicBezTo>
                        <a:cubicBezTo>
                          <a:pt x="34" y="15"/>
                          <a:pt x="34" y="15"/>
                          <a:pt x="34" y="15"/>
                        </a:cubicBezTo>
                        <a:cubicBezTo>
                          <a:pt x="34" y="15"/>
                          <a:pt x="34" y="15"/>
                          <a:pt x="34" y="15"/>
                        </a:cubicBezTo>
                        <a:cubicBezTo>
                          <a:pt x="35" y="14"/>
                          <a:pt x="35" y="14"/>
                          <a:pt x="35" y="14"/>
                        </a:cubicBezTo>
                        <a:cubicBezTo>
                          <a:pt x="35" y="14"/>
                          <a:pt x="35" y="14"/>
                          <a:pt x="35" y="14"/>
                        </a:cubicBezTo>
                        <a:cubicBezTo>
                          <a:pt x="36" y="14"/>
                          <a:pt x="36" y="14"/>
                          <a:pt x="36" y="14"/>
                        </a:cubicBezTo>
                        <a:lnTo>
                          <a:pt x="37" y="13"/>
                        </a:lnTo>
                        <a:close/>
                      </a:path>
                    </a:pathLst>
                  </a:custGeom>
                  <a:solidFill>
                    <a:srgbClr val="FCC41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00" name="Freeform 5567">
                    <a:extLst>
                      <a:ext uri="{FF2B5EF4-FFF2-40B4-BE49-F238E27FC236}">
                        <a16:creationId xmlns:a16="http://schemas.microsoft.com/office/drawing/2014/main" id="{EBA8C90A-85D3-4526-897D-1019A9DAF9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2" y="3507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01" name="Freeform 5568">
                    <a:extLst>
                      <a:ext uri="{FF2B5EF4-FFF2-40B4-BE49-F238E27FC236}">
                        <a16:creationId xmlns:a16="http://schemas.microsoft.com/office/drawing/2014/main" id="{19533D0D-1F4B-47B6-B74F-FD76DDA4E5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6" y="3505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02" name="Rectangle 5569">
                    <a:extLst>
                      <a:ext uri="{FF2B5EF4-FFF2-40B4-BE49-F238E27FC236}">
                        <a16:creationId xmlns:a16="http://schemas.microsoft.com/office/drawing/2014/main" id="{19CBE918-3A61-4237-BEAF-EB9517E9A2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4" y="3507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03" name="Rectangle 5570">
                    <a:extLst>
                      <a:ext uri="{FF2B5EF4-FFF2-40B4-BE49-F238E27FC236}">
                        <a16:creationId xmlns:a16="http://schemas.microsoft.com/office/drawing/2014/main" id="{DF338CCE-0A89-497D-9649-8E178FFC9E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2" y="3507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04" name="Rectangle 5571">
                    <a:extLst>
                      <a:ext uri="{FF2B5EF4-FFF2-40B4-BE49-F238E27FC236}">
                        <a16:creationId xmlns:a16="http://schemas.microsoft.com/office/drawing/2014/main" id="{956E7666-E7CD-491E-A394-9E0EFB551F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7" y="3505"/>
                    <a:ext cx="1" cy="1"/>
                  </a:xfrm>
                  <a:prstGeom prst="rect">
                    <a:avLst/>
                  </a:pr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05" name="Rectangle 5572">
                    <a:extLst>
                      <a:ext uri="{FF2B5EF4-FFF2-40B4-BE49-F238E27FC236}">
                        <a16:creationId xmlns:a16="http://schemas.microsoft.com/office/drawing/2014/main" id="{EA1CE0CF-5D10-46BA-96DF-A66436B427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6" y="3505"/>
                    <a:ext cx="1" cy="1"/>
                  </a:xfrm>
                  <a:prstGeom prst="rect">
                    <a:avLst/>
                  </a:pr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06" name="Freeform 5573">
                    <a:extLst>
                      <a:ext uri="{FF2B5EF4-FFF2-40B4-BE49-F238E27FC236}">
                        <a16:creationId xmlns:a16="http://schemas.microsoft.com/office/drawing/2014/main" id="{FFF59750-2FC4-42BC-921A-722C3D1D5B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7" y="3505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07" name="Rectangle 5574">
                    <a:extLst>
                      <a:ext uri="{FF2B5EF4-FFF2-40B4-BE49-F238E27FC236}">
                        <a16:creationId xmlns:a16="http://schemas.microsoft.com/office/drawing/2014/main" id="{723A680E-7CA9-4D28-940A-3B9DADBB55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7" y="3505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08" name="Rectangle 5575">
                    <a:extLst>
                      <a:ext uri="{FF2B5EF4-FFF2-40B4-BE49-F238E27FC236}">
                        <a16:creationId xmlns:a16="http://schemas.microsoft.com/office/drawing/2014/main" id="{D8CD9B15-429A-4CB9-BBE4-5D9ABF7651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9" y="3505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09" name="Rectangle 5576">
                    <a:extLst>
                      <a:ext uri="{FF2B5EF4-FFF2-40B4-BE49-F238E27FC236}">
                        <a16:creationId xmlns:a16="http://schemas.microsoft.com/office/drawing/2014/main" id="{D574325A-6A7B-41C9-ADD5-694073A0E7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0" y="3505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0" name="Rectangle 5577">
                    <a:extLst>
                      <a:ext uri="{FF2B5EF4-FFF2-40B4-BE49-F238E27FC236}">
                        <a16:creationId xmlns:a16="http://schemas.microsoft.com/office/drawing/2014/main" id="{27224C8D-D17D-4A1F-86C4-1AF932DA1C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0" y="3505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1" name="Rectangle 5578">
                    <a:extLst>
                      <a:ext uri="{FF2B5EF4-FFF2-40B4-BE49-F238E27FC236}">
                        <a16:creationId xmlns:a16="http://schemas.microsoft.com/office/drawing/2014/main" id="{54C2D5A4-ECA5-4A1E-B17D-31206E21B8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2" y="3505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2" name="Rectangle 5579">
                    <a:extLst>
                      <a:ext uri="{FF2B5EF4-FFF2-40B4-BE49-F238E27FC236}">
                        <a16:creationId xmlns:a16="http://schemas.microsoft.com/office/drawing/2014/main" id="{4710DD6E-26D8-43BA-8BA4-690D005B65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2" y="3504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3" name="Rectangle 5580">
                    <a:extLst>
                      <a:ext uri="{FF2B5EF4-FFF2-40B4-BE49-F238E27FC236}">
                        <a16:creationId xmlns:a16="http://schemas.microsoft.com/office/drawing/2014/main" id="{2875B930-EC6B-4DA9-9010-8CC2603A5A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3" y="3504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4" name="Rectangle 5581">
                    <a:extLst>
                      <a:ext uri="{FF2B5EF4-FFF2-40B4-BE49-F238E27FC236}">
                        <a16:creationId xmlns:a16="http://schemas.microsoft.com/office/drawing/2014/main" id="{9A4422B8-768E-4482-AB11-C9BDCD4199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5" y="3504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5" name="Rectangle 5582">
                    <a:extLst>
                      <a:ext uri="{FF2B5EF4-FFF2-40B4-BE49-F238E27FC236}">
                        <a16:creationId xmlns:a16="http://schemas.microsoft.com/office/drawing/2014/main" id="{F3D31AF3-1917-4D09-BDBF-29E5A30D990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3" y="3504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6" name="Rectangle 5583">
                    <a:extLst>
                      <a:ext uri="{FF2B5EF4-FFF2-40B4-BE49-F238E27FC236}">
                        <a16:creationId xmlns:a16="http://schemas.microsoft.com/office/drawing/2014/main" id="{A8B589E8-210A-42D9-AB92-BB45E9D525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6" y="3504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7" name="Rectangle 5584">
                    <a:extLst>
                      <a:ext uri="{FF2B5EF4-FFF2-40B4-BE49-F238E27FC236}">
                        <a16:creationId xmlns:a16="http://schemas.microsoft.com/office/drawing/2014/main" id="{D4B4B417-B12C-44BF-AFEF-D8E104C38A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8" y="3504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8" name="Rectangle 5585">
                    <a:extLst>
                      <a:ext uri="{FF2B5EF4-FFF2-40B4-BE49-F238E27FC236}">
                        <a16:creationId xmlns:a16="http://schemas.microsoft.com/office/drawing/2014/main" id="{99D99BEA-9C8F-4FF5-ACF7-DA40DAC73A3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5" y="3504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9" name="Rectangle 5586">
                    <a:extLst>
                      <a:ext uri="{FF2B5EF4-FFF2-40B4-BE49-F238E27FC236}">
                        <a16:creationId xmlns:a16="http://schemas.microsoft.com/office/drawing/2014/main" id="{6410BD10-035B-4007-9321-F05B2F52B0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0" y="3505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0" name="Rectangle 5587">
                    <a:extLst>
                      <a:ext uri="{FF2B5EF4-FFF2-40B4-BE49-F238E27FC236}">
                        <a16:creationId xmlns:a16="http://schemas.microsoft.com/office/drawing/2014/main" id="{781700DC-AE9C-4BB6-AAAB-D838D2014F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8" y="3504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1" name="Freeform 5588">
                    <a:extLst>
                      <a:ext uri="{FF2B5EF4-FFF2-40B4-BE49-F238E27FC236}">
                        <a16:creationId xmlns:a16="http://schemas.microsoft.com/office/drawing/2014/main" id="{9E440EF1-A9FE-4F2D-89A9-BF4876B47D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0" y="3504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2" name="Rectangle 5589">
                    <a:extLst>
                      <a:ext uri="{FF2B5EF4-FFF2-40B4-BE49-F238E27FC236}">
                        <a16:creationId xmlns:a16="http://schemas.microsoft.com/office/drawing/2014/main" id="{A724BA08-4BB7-4805-B97D-B98D53AE070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3" y="3505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3" name="Rectangle 5590">
                    <a:extLst>
                      <a:ext uri="{FF2B5EF4-FFF2-40B4-BE49-F238E27FC236}">
                        <a16:creationId xmlns:a16="http://schemas.microsoft.com/office/drawing/2014/main" id="{AEAE6D2F-6524-4C66-808A-685AEA00D3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1" y="3505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4" name="Freeform 5591">
                    <a:extLst>
                      <a:ext uri="{FF2B5EF4-FFF2-40B4-BE49-F238E27FC236}">
                        <a16:creationId xmlns:a16="http://schemas.microsoft.com/office/drawing/2014/main" id="{311FF381-4DEC-44E0-822F-8C1CE3088A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1" y="3505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5" name="Rectangle 5592">
                    <a:extLst>
                      <a:ext uri="{FF2B5EF4-FFF2-40B4-BE49-F238E27FC236}">
                        <a16:creationId xmlns:a16="http://schemas.microsoft.com/office/drawing/2014/main" id="{5B3EB61F-5B6F-444E-AB0A-9AE7DAC490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6" y="3505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6" name="Rectangle 5593">
                    <a:extLst>
                      <a:ext uri="{FF2B5EF4-FFF2-40B4-BE49-F238E27FC236}">
                        <a16:creationId xmlns:a16="http://schemas.microsoft.com/office/drawing/2014/main" id="{BFDFC852-8955-4DD0-B7BD-B185E09DA00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4" y="3505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7" name="Rectangle 5594">
                    <a:extLst>
                      <a:ext uri="{FF2B5EF4-FFF2-40B4-BE49-F238E27FC236}">
                        <a16:creationId xmlns:a16="http://schemas.microsoft.com/office/drawing/2014/main" id="{7DC75817-B1A1-4178-8A0C-8D39B5C474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7" y="3505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8" name="Rectangle 5595">
                    <a:extLst>
                      <a:ext uri="{FF2B5EF4-FFF2-40B4-BE49-F238E27FC236}">
                        <a16:creationId xmlns:a16="http://schemas.microsoft.com/office/drawing/2014/main" id="{B7C277BA-5ABE-42B1-9277-A2E67EBB80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7" y="3507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9" name="Freeform 5596">
                    <a:extLst>
                      <a:ext uri="{FF2B5EF4-FFF2-40B4-BE49-F238E27FC236}">
                        <a16:creationId xmlns:a16="http://schemas.microsoft.com/office/drawing/2014/main" id="{1CD0FCAF-5B20-439D-ABE1-9937A60933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4" y="3505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0" name="Rectangle 5597">
                    <a:extLst>
                      <a:ext uri="{FF2B5EF4-FFF2-40B4-BE49-F238E27FC236}">
                        <a16:creationId xmlns:a16="http://schemas.microsoft.com/office/drawing/2014/main" id="{08BDAC3E-43CC-4CDD-9520-0A2BE683CB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2" y="3508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1" name="Rectangle 5598">
                    <a:extLst>
                      <a:ext uri="{FF2B5EF4-FFF2-40B4-BE49-F238E27FC236}">
                        <a16:creationId xmlns:a16="http://schemas.microsoft.com/office/drawing/2014/main" id="{E1345C37-1D34-4D39-9185-4F5B9A5E08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9" y="3507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2" name="Freeform 5599">
                    <a:extLst>
                      <a:ext uri="{FF2B5EF4-FFF2-40B4-BE49-F238E27FC236}">
                        <a16:creationId xmlns:a16="http://schemas.microsoft.com/office/drawing/2014/main" id="{371C8CFB-E1B3-40A7-9F69-955C7B63FF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9" y="3507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3" name="Rectangle 5600">
                    <a:extLst>
                      <a:ext uri="{FF2B5EF4-FFF2-40B4-BE49-F238E27FC236}">
                        <a16:creationId xmlns:a16="http://schemas.microsoft.com/office/drawing/2014/main" id="{7E339AFE-86E1-4A2C-A7F5-00F624BBA5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4" y="3508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4" name="Rectangle 5601">
                    <a:extLst>
                      <a:ext uri="{FF2B5EF4-FFF2-40B4-BE49-F238E27FC236}">
                        <a16:creationId xmlns:a16="http://schemas.microsoft.com/office/drawing/2014/main" id="{10FDC815-BDCE-49FC-BD0D-F293C38638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0" y="3507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5" name="Rectangle 5602">
                    <a:extLst>
                      <a:ext uri="{FF2B5EF4-FFF2-40B4-BE49-F238E27FC236}">
                        <a16:creationId xmlns:a16="http://schemas.microsoft.com/office/drawing/2014/main" id="{D4EE3150-B936-4CA2-81FF-1C55C73102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5" y="3510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6" name="Rectangle 5603">
                    <a:extLst>
                      <a:ext uri="{FF2B5EF4-FFF2-40B4-BE49-F238E27FC236}">
                        <a16:creationId xmlns:a16="http://schemas.microsoft.com/office/drawing/2014/main" id="{9293C824-337F-4739-9757-AACD8FB2C7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4" y="3508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7" name="Freeform 5604">
                    <a:extLst>
                      <a:ext uri="{FF2B5EF4-FFF2-40B4-BE49-F238E27FC236}">
                        <a16:creationId xmlns:a16="http://schemas.microsoft.com/office/drawing/2014/main" id="{180E7BA3-6A5F-478E-9BFD-A45DB2DD94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5" y="3508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8" name="Rectangle 5605">
                    <a:extLst>
                      <a:ext uri="{FF2B5EF4-FFF2-40B4-BE49-F238E27FC236}">
                        <a16:creationId xmlns:a16="http://schemas.microsoft.com/office/drawing/2014/main" id="{261DBBC4-E068-4FD4-B2ED-C7A9C7D36C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7" y="3510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9" name="Rectangle 5606">
                    <a:extLst>
                      <a:ext uri="{FF2B5EF4-FFF2-40B4-BE49-F238E27FC236}">
                        <a16:creationId xmlns:a16="http://schemas.microsoft.com/office/drawing/2014/main" id="{4FF67023-C95C-4CE3-B2DC-3EBF5D2A1A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7" y="3511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0" name="Freeform 5607">
                    <a:extLst>
                      <a:ext uri="{FF2B5EF4-FFF2-40B4-BE49-F238E27FC236}">
                        <a16:creationId xmlns:a16="http://schemas.microsoft.com/office/drawing/2014/main" id="{30FCA4AA-F1ED-4BEA-8A98-E55A1BB8AD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8" y="3511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1" name="Rectangle 5608">
                    <a:extLst>
                      <a:ext uri="{FF2B5EF4-FFF2-40B4-BE49-F238E27FC236}">
                        <a16:creationId xmlns:a16="http://schemas.microsoft.com/office/drawing/2014/main" id="{2E7ECED4-2001-4C6A-A27A-34FDB81A2F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7" y="3511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2" name="Freeform 5609">
                    <a:extLst>
                      <a:ext uri="{FF2B5EF4-FFF2-40B4-BE49-F238E27FC236}">
                        <a16:creationId xmlns:a16="http://schemas.microsoft.com/office/drawing/2014/main" id="{E0289A8A-6BC2-4923-892F-A00EC4C86A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8" y="3511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3" name="Rectangle 5610">
                    <a:extLst>
                      <a:ext uri="{FF2B5EF4-FFF2-40B4-BE49-F238E27FC236}">
                        <a16:creationId xmlns:a16="http://schemas.microsoft.com/office/drawing/2014/main" id="{FC5281AB-5E34-4379-B280-DDC05E5131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0" y="3515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4" name="Rectangle 5611">
                    <a:extLst>
                      <a:ext uri="{FF2B5EF4-FFF2-40B4-BE49-F238E27FC236}">
                        <a16:creationId xmlns:a16="http://schemas.microsoft.com/office/drawing/2014/main" id="{117D36DA-5C82-45AD-841D-44135538AE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8" y="3513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5" name="Freeform 5612">
                    <a:extLst>
                      <a:ext uri="{FF2B5EF4-FFF2-40B4-BE49-F238E27FC236}">
                        <a16:creationId xmlns:a16="http://schemas.microsoft.com/office/drawing/2014/main" id="{A3378CCF-D189-4507-9CA8-9188623B6C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0" y="3513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6" name="Rectangle 5613">
                    <a:extLst>
                      <a:ext uri="{FF2B5EF4-FFF2-40B4-BE49-F238E27FC236}">
                        <a16:creationId xmlns:a16="http://schemas.microsoft.com/office/drawing/2014/main" id="{B10BB176-FF93-447A-8EE7-FCBC9C599A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0" y="3515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7" name="Rectangle 5614">
                    <a:extLst>
                      <a:ext uri="{FF2B5EF4-FFF2-40B4-BE49-F238E27FC236}">
                        <a16:creationId xmlns:a16="http://schemas.microsoft.com/office/drawing/2014/main" id="{7223DE89-1152-4BBA-9815-918D5BB82F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0" y="3516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8" name="Rectangle 5615">
                    <a:extLst>
                      <a:ext uri="{FF2B5EF4-FFF2-40B4-BE49-F238E27FC236}">
                        <a16:creationId xmlns:a16="http://schemas.microsoft.com/office/drawing/2014/main" id="{F5B3CB52-623F-4595-A3EC-6A09351917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0" y="3515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9" name="Rectangle 5616">
                    <a:extLst>
                      <a:ext uri="{FF2B5EF4-FFF2-40B4-BE49-F238E27FC236}">
                        <a16:creationId xmlns:a16="http://schemas.microsoft.com/office/drawing/2014/main" id="{25E4E508-479A-476E-8348-641AB304CE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0" y="3516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0" name="Rectangle 5617">
                    <a:extLst>
                      <a:ext uri="{FF2B5EF4-FFF2-40B4-BE49-F238E27FC236}">
                        <a16:creationId xmlns:a16="http://schemas.microsoft.com/office/drawing/2014/main" id="{1D22F88C-E31A-4080-B869-FFDB40A864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3" y="3538"/>
                    <a:ext cx="1" cy="1"/>
                  </a:xfrm>
                  <a:prstGeom prst="rect">
                    <a:avLst/>
                  </a:prstGeom>
                  <a:solidFill>
                    <a:srgbClr val="B09B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1" name="Freeform 5618">
                    <a:extLst>
                      <a:ext uri="{FF2B5EF4-FFF2-40B4-BE49-F238E27FC236}">
                        <a16:creationId xmlns:a16="http://schemas.microsoft.com/office/drawing/2014/main" id="{36C88F52-6B35-41E1-A6F6-1950934F55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55" y="353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C98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2" name="Freeform 5619">
                    <a:extLst>
                      <a:ext uri="{FF2B5EF4-FFF2-40B4-BE49-F238E27FC236}">
                        <a16:creationId xmlns:a16="http://schemas.microsoft.com/office/drawing/2014/main" id="{B1DA87B9-E1FD-42E6-8B86-8AA92E01E4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56" y="353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C98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3" name="Freeform 5620">
                    <a:extLst>
                      <a:ext uri="{FF2B5EF4-FFF2-40B4-BE49-F238E27FC236}">
                        <a16:creationId xmlns:a16="http://schemas.microsoft.com/office/drawing/2014/main" id="{5BF1EE41-3331-48EC-9502-8CF3FD2972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0" y="3538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894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4" name="Rectangle 5621">
                    <a:extLst>
                      <a:ext uri="{FF2B5EF4-FFF2-40B4-BE49-F238E27FC236}">
                        <a16:creationId xmlns:a16="http://schemas.microsoft.com/office/drawing/2014/main" id="{544C80B9-2D27-4132-88C4-95322536CA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6" y="3538"/>
                    <a:ext cx="1" cy="1"/>
                  </a:xfrm>
                  <a:prstGeom prst="rect">
                    <a:avLst/>
                  </a:prstGeom>
                  <a:solidFill>
                    <a:srgbClr val="A894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5" name="Rectangle 5622">
                    <a:extLst>
                      <a:ext uri="{FF2B5EF4-FFF2-40B4-BE49-F238E27FC236}">
                        <a16:creationId xmlns:a16="http://schemas.microsoft.com/office/drawing/2014/main" id="{A779E47A-61F2-416C-B65F-172EFA1AB5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1" y="3538"/>
                    <a:ext cx="1" cy="1"/>
                  </a:xfrm>
                  <a:prstGeom prst="rect">
                    <a:avLst/>
                  </a:prstGeom>
                  <a:solidFill>
                    <a:srgbClr val="A4912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6" name="Freeform 5623">
                    <a:extLst>
                      <a:ext uri="{FF2B5EF4-FFF2-40B4-BE49-F238E27FC236}">
                        <a16:creationId xmlns:a16="http://schemas.microsoft.com/office/drawing/2014/main" id="{DC53A4D9-5B17-4F14-B3F7-37183B2763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1" y="3538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4912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7" name="Rectangle 5624">
                    <a:extLst>
                      <a:ext uri="{FF2B5EF4-FFF2-40B4-BE49-F238E27FC236}">
                        <a16:creationId xmlns:a16="http://schemas.microsoft.com/office/drawing/2014/main" id="{D90A1C8A-FD91-42D0-9115-762BA93321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4" y="3537"/>
                    <a:ext cx="1" cy="1"/>
                  </a:xfrm>
                  <a:prstGeom prst="rect">
                    <a:avLst/>
                  </a:prstGeom>
                  <a:solidFill>
                    <a:srgbClr val="A08D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8" name="Rectangle 5625">
                    <a:extLst>
                      <a:ext uri="{FF2B5EF4-FFF2-40B4-BE49-F238E27FC236}">
                        <a16:creationId xmlns:a16="http://schemas.microsoft.com/office/drawing/2014/main" id="{9F28D35E-1C99-473F-B5B9-DB841A3288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3" y="3538"/>
                    <a:ext cx="2" cy="1"/>
                  </a:xfrm>
                  <a:prstGeom prst="rect">
                    <a:avLst/>
                  </a:prstGeom>
                  <a:solidFill>
                    <a:srgbClr val="A08D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9" name="Rectangle 5626">
                    <a:extLst>
                      <a:ext uri="{FF2B5EF4-FFF2-40B4-BE49-F238E27FC236}">
                        <a16:creationId xmlns:a16="http://schemas.microsoft.com/office/drawing/2014/main" id="{E16914F1-5FE8-4EEB-AEFD-2E97A1C3F7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7" y="3537"/>
                    <a:ext cx="1" cy="1"/>
                  </a:xfrm>
                  <a:prstGeom prst="rect">
                    <a:avLst/>
                  </a:prstGeom>
                  <a:solidFill>
                    <a:srgbClr val="9C8A2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0" name="Freeform 5627">
                    <a:extLst>
                      <a:ext uri="{FF2B5EF4-FFF2-40B4-BE49-F238E27FC236}">
                        <a16:creationId xmlns:a16="http://schemas.microsoft.com/office/drawing/2014/main" id="{5AF0D79F-178A-4FA5-9C7B-0DBB1D3313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6" y="353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C8A2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1" name="Freeform 5628">
                    <a:extLst>
                      <a:ext uri="{FF2B5EF4-FFF2-40B4-BE49-F238E27FC236}">
                        <a16:creationId xmlns:a16="http://schemas.microsoft.com/office/drawing/2014/main" id="{A8A0DF89-BFCD-41AE-B599-7C28F10E8D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9" y="353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886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2" name="Rectangle 5629">
                    <a:extLst>
                      <a:ext uri="{FF2B5EF4-FFF2-40B4-BE49-F238E27FC236}">
                        <a16:creationId xmlns:a16="http://schemas.microsoft.com/office/drawing/2014/main" id="{890E9994-F197-4F75-8C9F-83649CA0330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7" y="3537"/>
                    <a:ext cx="1" cy="1"/>
                  </a:xfrm>
                  <a:prstGeom prst="rect">
                    <a:avLst/>
                  </a:prstGeom>
                  <a:solidFill>
                    <a:srgbClr val="9886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3" name="Freeform 5630">
                    <a:extLst>
                      <a:ext uri="{FF2B5EF4-FFF2-40B4-BE49-F238E27FC236}">
                        <a16:creationId xmlns:a16="http://schemas.microsoft.com/office/drawing/2014/main" id="{E90B3157-8BDE-489C-98F4-21BFBA5EF8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0" y="3535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4" name="Freeform 5631">
                    <a:extLst>
                      <a:ext uri="{FF2B5EF4-FFF2-40B4-BE49-F238E27FC236}">
                        <a16:creationId xmlns:a16="http://schemas.microsoft.com/office/drawing/2014/main" id="{CCF88707-90F5-4FC1-9404-367A42CA3A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2" y="353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63" name="Group 5833">
                  <a:extLst>
                    <a:ext uri="{FF2B5EF4-FFF2-40B4-BE49-F238E27FC236}">
                      <a16:creationId xmlns:a16="http://schemas.microsoft.com/office/drawing/2014/main" id="{BB96DD0C-6FE4-42BF-AC8C-14CD9132D70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497388" y="5491163"/>
                  <a:ext cx="157162" cy="120650"/>
                  <a:chOff x="-2833" y="3459"/>
                  <a:chExt cx="99" cy="76"/>
                </a:xfrm>
              </p:grpSpPr>
              <p:sp>
                <p:nvSpPr>
                  <p:cNvPr id="265" name="Freeform 5633">
                    <a:extLst>
                      <a:ext uri="{FF2B5EF4-FFF2-40B4-BE49-F238E27FC236}">
                        <a16:creationId xmlns:a16="http://schemas.microsoft.com/office/drawing/2014/main" id="{8659F31E-212A-47C9-BE68-83A3BDD5981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5" y="3535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6" name="Freeform 5634">
                    <a:extLst>
                      <a:ext uri="{FF2B5EF4-FFF2-40B4-BE49-F238E27FC236}">
                        <a16:creationId xmlns:a16="http://schemas.microsoft.com/office/drawing/2014/main" id="{F48F8A96-5EC4-4BEA-BEA4-987BA2550C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1" y="351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7" name="Freeform 5635">
                    <a:extLst>
                      <a:ext uri="{FF2B5EF4-FFF2-40B4-BE49-F238E27FC236}">
                        <a16:creationId xmlns:a16="http://schemas.microsoft.com/office/drawing/2014/main" id="{6ED80960-8E02-4C64-808B-C963B41167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7" y="3534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8" name="Freeform 5636">
                    <a:extLst>
                      <a:ext uri="{FF2B5EF4-FFF2-40B4-BE49-F238E27FC236}">
                        <a16:creationId xmlns:a16="http://schemas.microsoft.com/office/drawing/2014/main" id="{D42F2473-35BE-4D41-9B1D-93E14849A6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7" y="353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69" name="Freeform 5637">
                    <a:extLst>
                      <a:ext uri="{FF2B5EF4-FFF2-40B4-BE49-F238E27FC236}">
                        <a16:creationId xmlns:a16="http://schemas.microsoft.com/office/drawing/2014/main" id="{EA5CFDF0-43C8-4D9C-8C38-9F0E097585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8" y="3475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0" name="Rectangle 5638">
                    <a:extLst>
                      <a:ext uri="{FF2B5EF4-FFF2-40B4-BE49-F238E27FC236}">
                        <a16:creationId xmlns:a16="http://schemas.microsoft.com/office/drawing/2014/main" id="{A3FEFC29-20B5-428E-8EBB-B7BAB0B8B9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0" y="3474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1" name="Freeform 5639">
                    <a:extLst>
                      <a:ext uri="{FF2B5EF4-FFF2-40B4-BE49-F238E27FC236}">
                        <a16:creationId xmlns:a16="http://schemas.microsoft.com/office/drawing/2014/main" id="{B6E1F60F-F56D-4591-93CE-702CE38C94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1" y="3472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2" name="Rectangle 5640">
                    <a:extLst>
                      <a:ext uri="{FF2B5EF4-FFF2-40B4-BE49-F238E27FC236}">
                        <a16:creationId xmlns:a16="http://schemas.microsoft.com/office/drawing/2014/main" id="{7D6CCD32-2595-4C27-B5B8-79D7917233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1" y="3470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3" name="Rectangle 5641">
                    <a:extLst>
                      <a:ext uri="{FF2B5EF4-FFF2-40B4-BE49-F238E27FC236}">
                        <a16:creationId xmlns:a16="http://schemas.microsoft.com/office/drawing/2014/main" id="{B0EC91AD-795F-4B49-968E-5D5A61858C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7" y="3475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4" name="Freeform 5642">
                    <a:extLst>
                      <a:ext uri="{FF2B5EF4-FFF2-40B4-BE49-F238E27FC236}">
                        <a16:creationId xmlns:a16="http://schemas.microsoft.com/office/drawing/2014/main" id="{A878EB00-0DD3-4C6C-8914-858F2530CE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6" y="3469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5" name="Rectangle 5643">
                    <a:extLst>
                      <a:ext uri="{FF2B5EF4-FFF2-40B4-BE49-F238E27FC236}">
                        <a16:creationId xmlns:a16="http://schemas.microsoft.com/office/drawing/2014/main" id="{6CA1D1AF-D5ED-408F-9123-2FFB82D738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3" y="3470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6" name="Rectangle 5644">
                    <a:extLst>
                      <a:ext uri="{FF2B5EF4-FFF2-40B4-BE49-F238E27FC236}">
                        <a16:creationId xmlns:a16="http://schemas.microsoft.com/office/drawing/2014/main" id="{C8526B82-CC3D-4A51-B6F5-6DD8B5456D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6" y="3469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7" name="Freeform 5645">
                    <a:extLst>
                      <a:ext uri="{FF2B5EF4-FFF2-40B4-BE49-F238E27FC236}">
                        <a16:creationId xmlns:a16="http://schemas.microsoft.com/office/drawing/2014/main" id="{E3E30011-7094-40B1-BFF8-CBD5C5EB80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4" y="3469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8" name="Rectangle 5646">
                    <a:extLst>
                      <a:ext uri="{FF2B5EF4-FFF2-40B4-BE49-F238E27FC236}">
                        <a16:creationId xmlns:a16="http://schemas.microsoft.com/office/drawing/2014/main" id="{16B6B8D3-8312-4F65-B955-4680D31B97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7" y="3477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79" name="Rectangle 5647">
                    <a:extLst>
                      <a:ext uri="{FF2B5EF4-FFF2-40B4-BE49-F238E27FC236}">
                        <a16:creationId xmlns:a16="http://schemas.microsoft.com/office/drawing/2014/main" id="{18874A68-A478-4C1E-B95A-CD84A6E2AA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8" y="3474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0" name="Freeform 5648">
                    <a:extLst>
                      <a:ext uri="{FF2B5EF4-FFF2-40B4-BE49-F238E27FC236}">
                        <a16:creationId xmlns:a16="http://schemas.microsoft.com/office/drawing/2014/main" id="{D9E0CC7F-C27B-4A7C-8018-D356C27680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7" y="3477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2 w 2"/>
                      <a:gd name="T3" fmla="*/ 1 h 1"/>
                      <a:gd name="T4" fmla="*/ 0 w 2"/>
                      <a:gd name="T5" fmla="*/ 0 h 1"/>
                      <a:gd name="T6" fmla="*/ 2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lnTo>
                          <a:pt x="2" y="1"/>
                        </a:lnTo>
                        <a:lnTo>
                          <a:pt x="0" y="0"/>
                        </a:ln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1" name="Rectangle 5649">
                    <a:extLst>
                      <a:ext uri="{FF2B5EF4-FFF2-40B4-BE49-F238E27FC236}">
                        <a16:creationId xmlns:a16="http://schemas.microsoft.com/office/drawing/2014/main" id="{7F996DCB-6557-452E-9E40-B13BB78BA7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0" y="3472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2" name="Rectangle 5650">
                    <a:extLst>
                      <a:ext uri="{FF2B5EF4-FFF2-40B4-BE49-F238E27FC236}">
                        <a16:creationId xmlns:a16="http://schemas.microsoft.com/office/drawing/2014/main" id="{592AE8D7-BD6D-4E87-A9CB-549174F5706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8" y="3474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3" name="Rectangle 5651">
                    <a:extLst>
                      <a:ext uri="{FF2B5EF4-FFF2-40B4-BE49-F238E27FC236}">
                        <a16:creationId xmlns:a16="http://schemas.microsoft.com/office/drawing/2014/main" id="{E1EB1FCE-A1CC-4EEB-945A-BA67D9DC36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7" y="3477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4" name="Rectangle 5652">
                    <a:extLst>
                      <a:ext uri="{FF2B5EF4-FFF2-40B4-BE49-F238E27FC236}">
                        <a16:creationId xmlns:a16="http://schemas.microsoft.com/office/drawing/2014/main" id="{5A0B5F91-C40C-46F3-A690-4D4DD42072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9" y="3467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5" name="Rectangle 5653">
                    <a:extLst>
                      <a:ext uri="{FF2B5EF4-FFF2-40B4-BE49-F238E27FC236}">
                        <a16:creationId xmlns:a16="http://schemas.microsoft.com/office/drawing/2014/main" id="{DD7BFDBE-89EC-4115-BF8C-8B6FD3A2CC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8" y="3469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6" name="Rectangle 5654">
                    <a:extLst>
                      <a:ext uri="{FF2B5EF4-FFF2-40B4-BE49-F238E27FC236}">
                        <a16:creationId xmlns:a16="http://schemas.microsoft.com/office/drawing/2014/main" id="{CCD80057-1689-4457-8A63-30A8F0FDC8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6" y="3469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7" name="Freeform 5655">
                    <a:extLst>
                      <a:ext uri="{FF2B5EF4-FFF2-40B4-BE49-F238E27FC236}">
                        <a16:creationId xmlns:a16="http://schemas.microsoft.com/office/drawing/2014/main" id="{CD3BA222-4922-4419-8457-72E0ED9481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2" y="3467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8" name="Rectangle 5656">
                    <a:extLst>
                      <a:ext uri="{FF2B5EF4-FFF2-40B4-BE49-F238E27FC236}">
                        <a16:creationId xmlns:a16="http://schemas.microsoft.com/office/drawing/2014/main" id="{6CEF7242-3174-4B9B-884A-FF42D2B3EF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9" y="3467"/>
                    <a:ext cx="1" cy="1"/>
                  </a:xfrm>
                  <a:prstGeom prst="rect">
                    <a:avLst/>
                  </a:pr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89" name="Rectangle 5657">
                    <a:extLst>
                      <a:ext uri="{FF2B5EF4-FFF2-40B4-BE49-F238E27FC236}">
                        <a16:creationId xmlns:a16="http://schemas.microsoft.com/office/drawing/2014/main" id="{CF958786-5A54-4AA5-8A2C-164E14E1BA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1" y="3467"/>
                    <a:ext cx="1" cy="1"/>
                  </a:xfrm>
                  <a:prstGeom prst="rect">
                    <a:avLst/>
                  </a:pr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0" name="Rectangle 5658">
                    <a:extLst>
                      <a:ext uri="{FF2B5EF4-FFF2-40B4-BE49-F238E27FC236}">
                        <a16:creationId xmlns:a16="http://schemas.microsoft.com/office/drawing/2014/main" id="{E30C5CB1-4757-4A84-A542-E36EF1E0FE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2" y="3467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1" name="Rectangle 5659">
                    <a:extLst>
                      <a:ext uri="{FF2B5EF4-FFF2-40B4-BE49-F238E27FC236}">
                        <a16:creationId xmlns:a16="http://schemas.microsoft.com/office/drawing/2014/main" id="{097FBF30-22E4-4AA6-97BF-2BF629E9A0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2" y="3467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2" name="Rectangle 5660">
                    <a:extLst>
                      <a:ext uri="{FF2B5EF4-FFF2-40B4-BE49-F238E27FC236}">
                        <a16:creationId xmlns:a16="http://schemas.microsoft.com/office/drawing/2014/main" id="{294CB56E-5019-4F34-A982-571BA682DB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4" y="3467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3" name="Rectangle 5661">
                    <a:extLst>
                      <a:ext uri="{FF2B5EF4-FFF2-40B4-BE49-F238E27FC236}">
                        <a16:creationId xmlns:a16="http://schemas.microsoft.com/office/drawing/2014/main" id="{1AB990AD-18EA-4AF4-BB8A-FAD385ABB2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4" y="3467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4" name="Rectangle 5662">
                    <a:extLst>
                      <a:ext uri="{FF2B5EF4-FFF2-40B4-BE49-F238E27FC236}">
                        <a16:creationId xmlns:a16="http://schemas.microsoft.com/office/drawing/2014/main" id="{DFAAA266-1228-444C-8FDE-29BE3B7C57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5" y="3466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5" name="Rectangle 5663">
                    <a:extLst>
                      <a:ext uri="{FF2B5EF4-FFF2-40B4-BE49-F238E27FC236}">
                        <a16:creationId xmlns:a16="http://schemas.microsoft.com/office/drawing/2014/main" id="{74BB5A77-5A39-47DE-B258-F8FFD7EAE6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7" y="3466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6" name="Rectangle 5664">
                    <a:extLst>
                      <a:ext uri="{FF2B5EF4-FFF2-40B4-BE49-F238E27FC236}">
                        <a16:creationId xmlns:a16="http://schemas.microsoft.com/office/drawing/2014/main" id="{1C41F8D5-7062-4B9E-9080-DC6C576003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8" y="3466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7" name="Rectangle 5665">
                    <a:extLst>
                      <a:ext uri="{FF2B5EF4-FFF2-40B4-BE49-F238E27FC236}">
                        <a16:creationId xmlns:a16="http://schemas.microsoft.com/office/drawing/2014/main" id="{23CBB9CF-3F85-44EB-9684-4023037E01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8" y="3466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8" name="Rectangle 5666">
                    <a:extLst>
                      <a:ext uri="{FF2B5EF4-FFF2-40B4-BE49-F238E27FC236}">
                        <a16:creationId xmlns:a16="http://schemas.microsoft.com/office/drawing/2014/main" id="{7A31B129-8C06-4AC8-8626-1965160E2A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7" y="3466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99" name="Rectangle 5667">
                    <a:extLst>
                      <a:ext uri="{FF2B5EF4-FFF2-40B4-BE49-F238E27FC236}">
                        <a16:creationId xmlns:a16="http://schemas.microsoft.com/office/drawing/2014/main" id="{16141255-A90A-4E3C-BC89-2C318044EE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0" y="3466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0" name="Rectangle 5668">
                    <a:extLst>
                      <a:ext uri="{FF2B5EF4-FFF2-40B4-BE49-F238E27FC236}">
                        <a16:creationId xmlns:a16="http://schemas.microsoft.com/office/drawing/2014/main" id="{6C312868-AFC2-472B-AEF8-4F71802121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1" y="3466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1" name="Rectangle 5669">
                    <a:extLst>
                      <a:ext uri="{FF2B5EF4-FFF2-40B4-BE49-F238E27FC236}">
                        <a16:creationId xmlns:a16="http://schemas.microsoft.com/office/drawing/2014/main" id="{98A1D70F-E749-4719-9FFC-FC1C4A10DF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0" y="3466"/>
                    <a:ext cx="2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2" name="Rectangle 5670">
                    <a:extLst>
                      <a:ext uri="{FF2B5EF4-FFF2-40B4-BE49-F238E27FC236}">
                        <a16:creationId xmlns:a16="http://schemas.microsoft.com/office/drawing/2014/main" id="{9F63DF04-1D3C-43B7-A6B8-7E54D3AF2F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5" y="3466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3" name="Rectangle 5671">
                    <a:extLst>
                      <a:ext uri="{FF2B5EF4-FFF2-40B4-BE49-F238E27FC236}">
                        <a16:creationId xmlns:a16="http://schemas.microsoft.com/office/drawing/2014/main" id="{62B788E3-262D-4E6B-B56F-EBEF2F6F088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1" y="3466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4" name="Rectangle 5672">
                    <a:extLst>
                      <a:ext uri="{FF2B5EF4-FFF2-40B4-BE49-F238E27FC236}">
                        <a16:creationId xmlns:a16="http://schemas.microsoft.com/office/drawing/2014/main" id="{B0BF9D4E-6AAC-44E8-8072-CD107DBA5C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3" y="3466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5" name="Rectangle 5673">
                    <a:extLst>
                      <a:ext uri="{FF2B5EF4-FFF2-40B4-BE49-F238E27FC236}">
                        <a16:creationId xmlns:a16="http://schemas.microsoft.com/office/drawing/2014/main" id="{0C515F86-603E-4157-85DF-2D5214BF21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8" y="3467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6" name="Rectangle 5674">
                    <a:extLst>
                      <a:ext uri="{FF2B5EF4-FFF2-40B4-BE49-F238E27FC236}">
                        <a16:creationId xmlns:a16="http://schemas.microsoft.com/office/drawing/2014/main" id="{5F4E1574-B21D-4C0A-8BB8-EA7F622920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6" y="3467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7" name="Rectangle 5675">
                    <a:extLst>
                      <a:ext uri="{FF2B5EF4-FFF2-40B4-BE49-F238E27FC236}">
                        <a16:creationId xmlns:a16="http://schemas.microsoft.com/office/drawing/2014/main" id="{571C13C0-19CE-4CD5-9340-63492E47830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5" y="3466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8" name="Freeform 5676">
                    <a:extLst>
                      <a:ext uri="{FF2B5EF4-FFF2-40B4-BE49-F238E27FC236}">
                        <a16:creationId xmlns:a16="http://schemas.microsoft.com/office/drawing/2014/main" id="{C9D5EA77-0B38-425E-ADAB-BC7D382198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1" y="3467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09" name="Freeform 5677">
                    <a:extLst>
                      <a:ext uri="{FF2B5EF4-FFF2-40B4-BE49-F238E27FC236}">
                        <a16:creationId xmlns:a16="http://schemas.microsoft.com/office/drawing/2014/main" id="{B6158177-E934-4760-973F-81973EEEA1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9" y="3467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0" name="Rectangle 5678">
                    <a:extLst>
                      <a:ext uri="{FF2B5EF4-FFF2-40B4-BE49-F238E27FC236}">
                        <a16:creationId xmlns:a16="http://schemas.microsoft.com/office/drawing/2014/main" id="{FB0001E7-CB76-4886-8FAF-FDAF58A57E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1" y="3467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1" name="Rectangle 5679">
                    <a:extLst>
                      <a:ext uri="{FF2B5EF4-FFF2-40B4-BE49-F238E27FC236}">
                        <a16:creationId xmlns:a16="http://schemas.microsoft.com/office/drawing/2014/main" id="{6FC328CD-5439-4CA8-9B47-5357DF670B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2" y="3467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2" name="Rectangle 5680">
                    <a:extLst>
                      <a:ext uri="{FF2B5EF4-FFF2-40B4-BE49-F238E27FC236}">
                        <a16:creationId xmlns:a16="http://schemas.microsoft.com/office/drawing/2014/main" id="{C251E441-55FE-40D7-8C76-329D81B3EEF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8" y="3467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3" name="Rectangle 5681">
                    <a:extLst>
                      <a:ext uri="{FF2B5EF4-FFF2-40B4-BE49-F238E27FC236}">
                        <a16:creationId xmlns:a16="http://schemas.microsoft.com/office/drawing/2014/main" id="{0BA094C3-8863-4B4C-8D73-E9DCE3F8BC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7" y="3470"/>
                    <a:ext cx="2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4" name="Rectangle 5682">
                    <a:extLst>
                      <a:ext uri="{FF2B5EF4-FFF2-40B4-BE49-F238E27FC236}">
                        <a16:creationId xmlns:a16="http://schemas.microsoft.com/office/drawing/2014/main" id="{3E664B7A-8E40-4519-9B11-F687F5E67B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4" y="3469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5" name="Rectangle 5683">
                    <a:extLst>
                      <a:ext uri="{FF2B5EF4-FFF2-40B4-BE49-F238E27FC236}">
                        <a16:creationId xmlns:a16="http://schemas.microsoft.com/office/drawing/2014/main" id="{E25F8431-F77B-4A6E-81FC-2DD3BE00BB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2" y="3467"/>
                    <a:ext cx="1" cy="2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6" name="Freeform 5684">
                    <a:extLst>
                      <a:ext uri="{FF2B5EF4-FFF2-40B4-BE49-F238E27FC236}">
                        <a16:creationId xmlns:a16="http://schemas.microsoft.com/office/drawing/2014/main" id="{F7124745-8278-4243-9128-B871D257F3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9" y="3470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7" name="Rectangle 5685">
                    <a:extLst>
                      <a:ext uri="{FF2B5EF4-FFF2-40B4-BE49-F238E27FC236}">
                        <a16:creationId xmlns:a16="http://schemas.microsoft.com/office/drawing/2014/main" id="{85B87075-123C-47AF-89DD-EF1F91C38D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5" y="3469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8" name="Rectangle 5686">
                    <a:extLst>
                      <a:ext uri="{FF2B5EF4-FFF2-40B4-BE49-F238E27FC236}">
                        <a16:creationId xmlns:a16="http://schemas.microsoft.com/office/drawing/2014/main" id="{E5EFD454-241C-49A9-A208-5E382CDB75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0" y="3472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19" name="Rectangle 5687">
                    <a:extLst>
                      <a:ext uri="{FF2B5EF4-FFF2-40B4-BE49-F238E27FC236}">
                        <a16:creationId xmlns:a16="http://schemas.microsoft.com/office/drawing/2014/main" id="{6ECF733B-5D12-4398-B583-251F69217F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9" y="3470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0" name="Freeform 5688">
                    <a:extLst>
                      <a:ext uri="{FF2B5EF4-FFF2-40B4-BE49-F238E27FC236}">
                        <a16:creationId xmlns:a16="http://schemas.microsoft.com/office/drawing/2014/main" id="{D420F73A-5D35-4704-9E96-ECEB009780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9" y="3470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1" name="Rectangle 5689">
                    <a:extLst>
                      <a:ext uri="{FF2B5EF4-FFF2-40B4-BE49-F238E27FC236}">
                        <a16:creationId xmlns:a16="http://schemas.microsoft.com/office/drawing/2014/main" id="{1B2730C9-36B2-4CA0-97DB-169BABE60E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0" y="3472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2" name="Freeform 5690">
                    <a:extLst>
                      <a:ext uri="{FF2B5EF4-FFF2-40B4-BE49-F238E27FC236}">
                        <a16:creationId xmlns:a16="http://schemas.microsoft.com/office/drawing/2014/main" id="{333120C7-4F0A-4833-B8F3-22538BAACA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2" y="3474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3" name="Freeform 5691">
                    <a:extLst>
                      <a:ext uri="{FF2B5EF4-FFF2-40B4-BE49-F238E27FC236}">
                        <a16:creationId xmlns:a16="http://schemas.microsoft.com/office/drawing/2014/main" id="{869ABA56-3075-48CF-94B9-B76ACC8A78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3" y="3474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0 w 1"/>
                      <a:gd name="T5" fmla="*/ 1 h 1"/>
                      <a:gd name="T6" fmla="*/ 1 w 1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1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4" name="Rectangle 5692">
                    <a:extLst>
                      <a:ext uri="{FF2B5EF4-FFF2-40B4-BE49-F238E27FC236}">
                        <a16:creationId xmlns:a16="http://schemas.microsoft.com/office/drawing/2014/main" id="{D9C1FD2D-6DA3-4057-ADED-06C0403DEF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2" y="3474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5" name="Rectangle 5693">
                    <a:extLst>
                      <a:ext uri="{FF2B5EF4-FFF2-40B4-BE49-F238E27FC236}">
                        <a16:creationId xmlns:a16="http://schemas.microsoft.com/office/drawing/2014/main" id="{C6F2C05F-05BC-44AE-9731-C8E00EA391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2" y="3474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6" name="Rectangle 5694">
                    <a:extLst>
                      <a:ext uri="{FF2B5EF4-FFF2-40B4-BE49-F238E27FC236}">
                        <a16:creationId xmlns:a16="http://schemas.microsoft.com/office/drawing/2014/main" id="{F45D4EB4-29C0-464E-B76B-1B1484F6BD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3" y="3477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7" name="Rectangle 5695">
                    <a:extLst>
                      <a:ext uri="{FF2B5EF4-FFF2-40B4-BE49-F238E27FC236}">
                        <a16:creationId xmlns:a16="http://schemas.microsoft.com/office/drawing/2014/main" id="{F59684A1-5A84-427F-B99F-2F11A4E2A6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3" y="3475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8" name="Freeform 5696">
                    <a:extLst>
                      <a:ext uri="{FF2B5EF4-FFF2-40B4-BE49-F238E27FC236}">
                        <a16:creationId xmlns:a16="http://schemas.microsoft.com/office/drawing/2014/main" id="{2675186C-40CA-4DB1-8140-5FF1852D13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3" y="347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29" name="Rectangle 5697">
                    <a:extLst>
                      <a:ext uri="{FF2B5EF4-FFF2-40B4-BE49-F238E27FC236}">
                        <a16:creationId xmlns:a16="http://schemas.microsoft.com/office/drawing/2014/main" id="{0EDDA48E-7FF3-412D-816E-D88C4CEBA9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3" y="3477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0" name="Freeform 5698">
                    <a:extLst>
                      <a:ext uri="{FF2B5EF4-FFF2-40B4-BE49-F238E27FC236}">
                        <a16:creationId xmlns:a16="http://schemas.microsoft.com/office/drawing/2014/main" id="{F2155302-7CF3-4E60-8138-F8A2AE72E6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5" y="3477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1" name="Rectangle 5699">
                    <a:extLst>
                      <a:ext uri="{FF2B5EF4-FFF2-40B4-BE49-F238E27FC236}">
                        <a16:creationId xmlns:a16="http://schemas.microsoft.com/office/drawing/2014/main" id="{A1ED4280-445E-45D3-9D75-A83AAD16FA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3" y="3477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2" name="Rectangle 5700">
                    <a:extLst>
                      <a:ext uri="{FF2B5EF4-FFF2-40B4-BE49-F238E27FC236}">
                        <a16:creationId xmlns:a16="http://schemas.microsoft.com/office/drawing/2014/main" id="{49E6CDE6-B8E9-46B1-9349-7AE437C333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5" y="3478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3" name="Freeform 5701">
                    <a:extLst>
                      <a:ext uri="{FF2B5EF4-FFF2-40B4-BE49-F238E27FC236}">
                        <a16:creationId xmlns:a16="http://schemas.microsoft.com/office/drawing/2014/main" id="{1A9563E9-D367-4654-8B04-BE39021598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5" y="347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4" name="Rectangle 5702">
                    <a:extLst>
                      <a:ext uri="{FF2B5EF4-FFF2-40B4-BE49-F238E27FC236}">
                        <a16:creationId xmlns:a16="http://schemas.microsoft.com/office/drawing/2014/main" id="{D1DA5F91-2687-423B-B54C-0E2EBB2DC7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5" y="3480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5" name="Rectangle 5703">
                    <a:extLst>
                      <a:ext uri="{FF2B5EF4-FFF2-40B4-BE49-F238E27FC236}">
                        <a16:creationId xmlns:a16="http://schemas.microsoft.com/office/drawing/2014/main" id="{9AF49136-F111-4C73-9673-A83D10F21D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8" y="3496"/>
                    <a:ext cx="1" cy="1"/>
                  </a:xfrm>
                  <a:prstGeom prst="rect">
                    <a:avLst/>
                  </a:prstGeom>
                  <a:solidFill>
                    <a:srgbClr val="B59F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6" name="Freeform 5704">
                    <a:extLst>
                      <a:ext uri="{FF2B5EF4-FFF2-40B4-BE49-F238E27FC236}">
                        <a16:creationId xmlns:a16="http://schemas.microsoft.com/office/drawing/2014/main" id="{704F69B8-C262-49BF-B263-578BD32A38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3" y="3497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7" name="Freeform 5705">
                    <a:extLst>
                      <a:ext uri="{FF2B5EF4-FFF2-40B4-BE49-F238E27FC236}">
                        <a16:creationId xmlns:a16="http://schemas.microsoft.com/office/drawing/2014/main" id="{F9E142EA-93BF-4BFF-A6D3-F13C8E1A4B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0" y="349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8" name="Rectangle 5706">
                    <a:extLst>
                      <a:ext uri="{FF2B5EF4-FFF2-40B4-BE49-F238E27FC236}">
                        <a16:creationId xmlns:a16="http://schemas.microsoft.com/office/drawing/2014/main" id="{60CE04BB-C421-40AA-A775-6ACE0D12EC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3" y="3497"/>
                    <a:ext cx="1" cy="1"/>
                  </a:xfrm>
                  <a:prstGeom prst="rect">
                    <a:avLst/>
                  </a:pr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39" name="Rectangle 5707">
                    <a:extLst>
                      <a:ext uri="{FF2B5EF4-FFF2-40B4-BE49-F238E27FC236}">
                        <a16:creationId xmlns:a16="http://schemas.microsoft.com/office/drawing/2014/main" id="{D64F0919-49E1-4A37-BC62-7D3657A067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4" y="3497"/>
                    <a:ext cx="1" cy="1"/>
                  </a:xfrm>
                  <a:prstGeom prst="rect">
                    <a:avLst/>
                  </a:pr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0" name="Freeform 5708">
                    <a:extLst>
                      <a:ext uri="{FF2B5EF4-FFF2-40B4-BE49-F238E27FC236}">
                        <a16:creationId xmlns:a16="http://schemas.microsoft.com/office/drawing/2014/main" id="{5E6F8DE9-2298-4365-9DA7-8AA86BBF74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8" y="3499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1" name="Freeform 5709">
                    <a:extLst>
                      <a:ext uri="{FF2B5EF4-FFF2-40B4-BE49-F238E27FC236}">
                        <a16:creationId xmlns:a16="http://schemas.microsoft.com/office/drawing/2014/main" id="{B7CD3DD8-8DFA-44C9-A42F-9FEFF7B841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6" y="3497"/>
                    <a:ext cx="2" cy="2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0 w 2"/>
                      <a:gd name="T3" fmla="*/ 2 h 2"/>
                      <a:gd name="T4" fmla="*/ 2 w 2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lnTo>
                          <a:pt x="0" y="2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2" name="Freeform 5710">
                    <a:extLst>
                      <a:ext uri="{FF2B5EF4-FFF2-40B4-BE49-F238E27FC236}">
                        <a16:creationId xmlns:a16="http://schemas.microsoft.com/office/drawing/2014/main" id="{0800D4FC-68A2-4800-A7CB-516CBF26A7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9" y="3499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3" name="Freeform 5711">
                    <a:extLst>
                      <a:ext uri="{FF2B5EF4-FFF2-40B4-BE49-F238E27FC236}">
                        <a16:creationId xmlns:a16="http://schemas.microsoft.com/office/drawing/2014/main" id="{225429B4-F3BD-4E58-B663-ED56CA29C4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1" y="3499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4" name="Freeform 5712">
                    <a:extLst>
                      <a:ext uri="{FF2B5EF4-FFF2-40B4-BE49-F238E27FC236}">
                        <a16:creationId xmlns:a16="http://schemas.microsoft.com/office/drawing/2014/main" id="{D3F35F85-2A1B-492C-A99A-ABF3887028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2" y="349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5" name="Freeform 5713">
                    <a:extLst>
                      <a:ext uri="{FF2B5EF4-FFF2-40B4-BE49-F238E27FC236}">
                        <a16:creationId xmlns:a16="http://schemas.microsoft.com/office/drawing/2014/main" id="{C39BEDE6-D831-43B4-8685-E3AC0AC761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5" y="3500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59F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6" name="Freeform 5714">
                    <a:extLst>
                      <a:ext uri="{FF2B5EF4-FFF2-40B4-BE49-F238E27FC236}">
                        <a16:creationId xmlns:a16="http://schemas.microsoft.com/office/drawing/2014/main" id="{09894039-A626-4A3E-8FFD-9F9869704F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7" y="3500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09B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7" name="Freeform 5715">
                    <a:extLst>
                      <a:ext uri="{FF2B5EF4-FFF2-40B4-BE49-F238E27FC236}">
                        <a16:creationId xmlns:a16="http://schemas.microsoft.com/office/drawing/2014/main" id="{65497B6C-6A11-4DF9-BD1B-9878C37045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8" y="3500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09B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8" name="Freeform 5716">
                    <a:extLst>
                      <a:ext uri="{FF2B5EF4-FFF2-40B4-BE49-F238E27FC236}">
                        <a16:creationId xmlns:a16="http://schemas.microsoft.com/office/drawing/2014/main" id="{9E57828B-30DB-4476-BE73-2E3B7EFAD2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0" y="3500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C98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49" name="Freeform 5717">
                    <a:extLst>
                      <a:ext uri="{FF2B5EF4-FFF2-40B4-BE49-F238E27FC236}">
                        <a16:creationId xmlns:a16="http://schemas.microsoft.com/office/drawing/2014/main" id="{E8D3B1D9-C487-4B07-922A-2F363F0280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1" y="350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C98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0" name="Freeform 5718">
                    <a:extLst>
                      <a:ext uri="{FF2B5EF4-FFF2-40B4-BE49-F238E27FC236}">
                        <a16:creationId xmlns:a16="http://schemas.microsoft.com/office/drawing/2014/main" id="{0FE13103-2569-4F0D-B210-C0ADD27C89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3" y="350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894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1" name="Rectangle 5719">
                    <a:extLst>
                      <a:ext uri="{FF2B5EF4-FFF2-40B4-BE49-F238E27FC236}">
                        <a16:creationId xmlns:a16="http://schemas.microsoft.com/office/drawing/2014/main" id="{4A23431D-F8E4-4DD1-A033-2F5148C2E4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1" y="3500"/>
                    <a:ext cx="1" cy="1"/>
                  </a:xfrm>
                  <a:prstGeom prst="rect">
                    <a:avLst/>
                  </a:prstGeom>
                  <a:solidFill>
                    <a:srgbClr val="A894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2" name="Freeform 5720">
                    <a:extLst>
                      <a:ext uri="{FF2B5EF4-FFF2-40B4-BE49-F238E27FC236}">
                        <a16:creationId xmlns:a16="http://schemas.microsoft.com/office/drawing/2014/main" id="{4548427E-41D5-4B72-AC57-5BB6BACB2D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6" y="3499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4912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3" name="Rectangle 5721">
                    <a:extLst>
                      <a:ext uri="{FF2B5EF4-FFF2-40B4-BE49-F238E27FC236}">
                        <a16:creationId xmlns:a16="http://schemas.microsoft.com/office/drawing/2014/main" id="{17282A47-CFC5-4C98-A2FA-C1213CDB42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5" y="3500"/>
                    <a:ext cx="1" cy="1"/>
                  </a:xfrm>
                  <a:prstGeom prst="rect">
                    <a:avLst/>
                  </a:prstGeom>
                  <a:solidFill>
                    <a:srgbClr val="A4912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4" name="Rectangle 5722">
                    <a:extLst>
                      <a:ext uri="{FF2B5EF4-FFF2-40B4-BE49-F238E27FC236}">
                        <a16:creationId xmlns:a16="http://schemas.microsoft.com/office/drawing/2014/main" id="{2AD0C712-009B-4BCD-AED0-964BAA502F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8" y="3499"/>
                    <a:ext cx="1" cy="1"/>
                  </a:xfrm>
                  <a:prstGeom prst="rect">
                    <a:avLst/>
                  </a:prstGeom>
                  <a:solidFill>
                    <a:srgbClr val="A08D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5" name="Freeform 5723">
                    <a:extLst>
                      <a:ext uri="{FF2B5EF4-FFF2-40B4-BE49-F238E27FC236}">
                        <a16:creationId xmlns:a16="http://schemas.microsoft.com/office/drawing/2014/main" id="{4617DD78-0B61-47D0-89A5-D1964DD61B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6" y="349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8D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6" name="Rectangle 5724">
                    <a:extLst>
                      <a:ext uri="{FF2B5EF4-FFF2-40B4-BE49-F238E27FC236}">
                        <a16:creationId xmlns:a16="http://schemas.microsoft.com/office/drawing/2014/main" id="{19170D20-6E40-4CF9-8569-FA69C33AE4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1" y="3499"/>
                    <a:ext cx="1" cy="1"/>
                  </a:xfrm>
                  <a:prstGeom prst="rect">
                    <a:avLst/>
                  </a:prstGeom>
                  <a:solidFill>
                    <a:srgbClr val="9C8A2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7" name="Freeform 5725">
                    <a:extLst>
                      <a:ext uri="{FF2B5EF4-FFF2-40B4-BE49-F238E27FC236}">
                        <a16:creationId xmlns:a16="http://schemas.microsoft.com/office/drawing/2014/main" id="{94E31050-9E63-4959-88C3-65A417D697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9" y="349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C8A2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8" name="Freeform 5726">
                    <a:extLst>
                      <a:ext uri="{FF2B5EF4-FFF2-40B4-BE49-F238E27FC236}">
                        <a16:creationId xmlns:a16="http://schemas.microsoft.com/office/drawing/2014/main" id="{77FE674E-49D6-4053-8E81-7AEB1D6F3E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2" y="349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886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59" name="Rectangle 5727">
                    <a:extLst>
                      <a:ext uri="{FF2B5EF4-FFF2-40B4-BE49-F238E27FC236}">
                        <a16:creationId xmlns:a16="http://schemas.microsoft.com/office/drawing/2014/main" id="{41C4A93C-269C-4A9F-8093-228F72362B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1" y="3499"/>
                    <a:ext cx="1" cy="1"/>
                  </a:xfrm>
                  <a:prstGeom prst="rect">
                    <a:avLst/>
                  </a:prstGeom>
                  <a:solidFill>
                    <a:srgbClr val="9886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0" name="Freeform 5728">
                    <a:extLst>
                      <a:ext uri="{FF2B5EF4-FFF2-40B4-BE49-F238E27FC236}">
                        <a16:creationId xmlns:a16="http://schemas.microsoft.com/office/drawing/2014/main" id="{8CC654D1-304E-43C6-BC9F-8E3DF503F4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4" y="3497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1" name="Freeform 5729">
                    <a:extLst>
                      <a:ext uri="{FF2B5EF4-FFF2-40B4-BE49-F238E27FC236}">
                        <a16:creationId xmlns:a16="http://schemas.microsoft.com/office/drawing/2014/main" id="{5F4F4692-EB62-4F5F-A9E5-0802DCABAD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7" y="3497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2" name="Freeform 5730">
                    <a:extLst>
                      <a:ext uri="{FF2B5EF4-FFF2-40B4-BE49-F238E27FC236}">
                        <a16:creationId xmlns:a16="http://schemas.microsoft.com/office/drawing/2014/main" id="{6875E26C-6B7F-4DC7-86DD-CF7CB4D5D8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9" y="3496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3" name="Freeform 5731">
                    <a:extLst>
                      <a:ext uri="{FF2B5EF4-FFF2-40B4-BE49-F238E27FC236}">
                        <a16:creationId xmlns:a16="http://schemas.microsoft.com/office/drawing/2014/main" id="{6DED298C-A1E6-4561-ABB4-0881A22141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5" y="348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4" name="Freeform 5732">
                    <a:extLst>
                      <a:ext uri="{FF2B5EF4-FFF2-40B4-BE49-F238E27FC236}">
                        <a16:creationId xmlns:a16="http://schemas.microsoft.com/office/drawing/2014/main" id="{5E6202E9-07ED-4430-9F6F-3C7190AB42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0" y="3496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5" name="Freeform 5733">
                    <a:extLst>
                      <a:ext uri="{FF2B5EF4-FFF2-40B4-BE49-F238E27FC236}">
                        <a16:creationId xmlns:a16="http://schemas.microsoft.com/office/drawing/2014/main" id="{C25E2645-E384-4AAC-B43C-F1F359E236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2" y="3496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6" name="Freeform 5734">
                    <a:extLst>
                      <a:ext uri="{FF2B5EF4-FFF2-40B4-BE49-F238E27FC236}">
                        <a16:creationId xmlns:a16="http://schemas.microsoft.com/office/drawing/2014/main" id="{5465EBEE-D23C-4D97-BA97-D9BAF236CF1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833" y="3459"/>
                    <a:ext cx="66" cy="41"/>
                  </a:xfrm>
                  <a:custGeom>
                    <a:avLst/>
                    <a:gdLst>
                      <a:gd name="T0" fmla="*/ 0 w 42"/>
                      <a:gd name="T1" fmla="*/ 15 h 26"/>
                      <a:gd name="T2" fmla="*/ 1 w 42"/>
                      <a:gd name="T3" fmla="*/ 17 h 26"/>
                      <a:gd name="T4" fmla="*/ 2 w 42"/>
                      <a:gd name="T5" fmla="*/ 18 h 26"/>
                      <a:gd name="T6" fmla="*/ 3 w 42"/>
                      <a:gd name="T7" fmla="*/ 19 h 26"/>
                      <a:gd name="T8" fmla="*/ 4 w 42"/>
                      <a:gd name="T9" fmla="*/ 21 h 26"/>
                      <a:gd name="T10" fmla="*/ 6 w 42"/>
                      <a:gd name="T11" fmla="*/ 22 h 26"/>
                      <a:gd name="T12" fmla="*/ 9 w 42"/>
                      <a:gd name="T13" fmla="*/ 23 h 26"/>
                      <a:gd name="T14" fmla="*/ 12 w 42"/>
                      <a:gd name="T15" fmla="*/ 24 h 26"/>
                      <a:gd name="T16" fmla="*/ 14 w 42"/>
                      <a:gd name="T17" fmla="*/ 25 h 26"/>
                      <a:gd name="T18" fmla="*/ 16 w 42"/>
                      <a:gd name="T19" fmla="*/ 25 h 26"/>
                      <a:gd name="T20" fmla="*/ 18 w 42"/>
                      <a:gd name="T21" fmla="*/ 26 h 26"/>
                      <a:gd name="T22" fmla="*/ 20 w 42"/>
                      <a:gd name="T23" fmla="*/ 26 h 26"/>
                      <a:gd name="T24" fmla="*/ 23 w 42"/>
                      <a:gd name="T25" fmla="*/ 26 h 26"/>
                      <a:gd name="T26" fmla="*/ 26 w 42"/>
                      <a:gd name="T27" fmla="*/ 25 h 26"/>
                      <a:gd name="T28" fmla="*/ 29 w 42"/>
                      <a:gd name="T29" fmla="*/ 25 h 26"/>
                      <a:gd name="T30" fmla="*/ 31 w 42"/>
                      <a:gd name="T31" fmla="*/ 24 h 26"/>
                      <a:gd name="T32" fmla="*/ 34 w 42"/>
                      <a:gd name="T33" fmla="*/ 23 h 26"/>
                      <a:gd name="T34" fmla="*/ 37 w 42"/>
                      <a:gd name="T35" fmla="*/ 22 h 26"/>
                      <a:gd name="T36" fmla="*/ 37 w 42"/>
                      <a:gd name="T37" fmla="*/ 21 h 26"/>
                      <a:gd name="T38" fmla="*/ 39 w 42"/>
                      <a:gd name="T39" fmla="*/ 20 h 26"/>
                      <a:gd name="T40" fmla="*/ 40 w 42"/>
                      <a:gd name="T41" fmla="*/ 19 h 26"/>
                      <a:gd name="T42" fmla="*/ 40 w 42"/>
                      <a:gd name="T43" fmla="*/ 19 h 26"/>
                      <a:gd name="T44" fmla="*/ 41 w 42"/>
                      <a:gd name="T45" fmla="*/ 18 h 26"/>
                      <a:gd name="T46" fmla="*/ 41 w 42"/>
                      <a:gd name="T47" fmla="*/ 16 h 26"/>
                      <a:gd name="T48" fmla="*/ 42 w 42"/>
                      <a:gd name="T49" fmla="*/ 16 h 26"/>
                      <a:gd name="T50" fmla="*/ 42 w 42"/>
                      <a:gd name="T51" fmla="*/ 15 h 26"/>
                      <a:gd name="T52" fmla="*/ 36 w 42"/>
                      <a:gd name="T53" fmla="*/ 5 h 26"/>
                      <a:gd name="T54" fmla="*/ 7 w 42"/>
                      <a:gd name="T55" fmla="*/ 9 h 26"/>
                      <a:gd name="T56" fmla="*/ 8 w 42"/>
                      <a:gd name="T57" fmla="*/ 8 h 26"/>
                      <a:gd name="T58" fmla="*/ 10 w 42"/>
                      <a:gd name="T59" fmla="*/ 7 h 26"/>
                      <a:gd name="T60" fmla="*/ 12 w 42"/>
                      <a:gd name="T61" fmla="*/ 6 h 26"/>
                      <a:gd name="T62" fmla="*/ 14 w 42"/>
                      <a:gd name="T63" fmla="*/ 5 h 26"/>
                      <a:gd name="T64" fmla="*/ 16 w 42"/>
                      <a:gd name="T65" fmla="*/ 5 h 26"/>
                      <a:gd name="T66" fmla="*/ 17 w 42"/>
                      <a:gd name="T67" fmla="*/ 5 h 26"/>
                      <a:gd name="T68" fmla="*/ 19 w 42"/>
                      <a:gd name="T69" fmla="*/ 4 h 26"/>
                      <a:gd name="T70" fmla="*/ 21 w 42"/>
                      <a:gd name="T71" fmla="*/ 4 h 26"/>
                      <a:gd name="T72" fmla="*/ 22 w 42"/>
                      <a:gd name="T73" fmla="*/ 4 h 26"/>
                      <a:gd name="T74" fmla="*/ 24 w 42"/>
                      <a:gd name="T75" fmla="*/ 4 h 26"/>
                      <a:gd name="T76" fmla="*/ 26 w 42"/>
                      <a:gd name="T77" fmla="*/ 5 h 26"/>
                      <a:gd name="T78" fmla="*/ 27 w 42"/>
                      <a:gd name="T79" fmla="*/ 5 h 26"/>
                      <a:gd name="T80" fmla="*/ 29 w 42"/>
                      <a:gd name="T81" fmla="*/ 6 h 26"/>
                      <a:gd name="T82" fmla="*/ 31 w 42"/>
                      <a:gd name="T83" fmla="*/ 6 h 26"/>
                      <a:gd name="T84" fmla="*/ 33 w 42"/>
                      <a:gd name="T85" fmla="*/ 7 h 26"/>
                      <a:gd name="T86" fmla="*/ 34 w 42"/>
                      <a:gd name="T87" fmla="*/ 8 h 26"/>
                      <a:gd name="T88" fmla="*/ 35 w 42"/>
                      <a:gd name="T89" fmla="*/ 9 h 26"/>
                      <a:gd name="T90" fmla="*/ 36 w 42"/>
                      <a:gd name="T91" fmla="*/ 10 h 26"/>
                      <a:gd name="T92" fmla="*/ 36 w 42"/>
                      <a:gd name="T93" fmla="*/ 11 h 26"/>
                      <a:gd name="T94" fmla="*/ 37 w 42"/>
                      <a:gd name="T95" fmla="*/ 13 h 26"/>
                      <a:gd name="T96" fmla="*/ 5 w 42"/>
                      <a:gd name="T97" fmla="*/ 14 h 26"/>
                      <a:gd name="T98" fmla="*/ 5 w 42"/>
                      <a:gd name="T99" fmla="*/ 12 h 26"/>
                      <a:gd name="T100" fmla="*/ 6 w 42"/>
                      <a:gd name="T101" fmla="*/ 11 h 26"/>
                      <a:gd name="T102" fmla="*/ 6 w 42"/>
                      <a:gd name="T103" fmla="*/ 10 h 26"/>
                      <a:gd name="T104" fmla="*/ 7 w 42"/>
                      <a:gd name="T105" fmla="*/ 9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42" h="26">
                        <a:moveTo>
                          <a:pt x="0" y="14"/>
                        </a:moveTo>
                        <a:cubicBezTo>
                          <a:pt x="0" y="14"/>
                          <a:pt x="0" y="14"/>
                          <a:pt x="0" y="14"/>
                        </a:cubicBezTo>
                        <a:cubicBezTo>
                          <a:pt x="0" y="15"/>
                          <a:pt x="0" y="15"/>
                          <a:pt x="0" y="15"/>
                        </a:cubicBezTo>
                        <a:cubicBezTo>
                          <a:pt x="0" y="15"/>
                          <a:pt x="0" y="15"/>
                          <a:pt x="0" y="15"/>
                        </a:cubicBezTo>
                        <a:cubicBezTo>
                          <a:pt x="0" y="15"/>
                          <a:pt x="0" y="15"/>
                          <a:pt x="0" y="15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8"/>
                          <a:pt x="1" y="18"/>
                          <a:pt x="1" y="18"/>
                        </a:cubicBezTo>
                        <a:cubicBezTo>
                          <a:pt x="1" y="18"/>
                          <a:pt x="1" y="18"/>
                          <a:pt x="1" y="18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2" y="19"/>
                          <a:pt x="2" y="19"/>
                          <a:pt x="2" y="19"/>
                        </a:cubicBezTo>
                        <a:cubicBezTo>
                          <a:pt x="2" y="19"/>
                          <a:pt x="2" y="19"/>
                          <a:pt x="2" y="19"/>
                        </a:cubicBezTo>
                        <a:cubicBezTo>
                          <a:pt x="2" y="19"/>
                          <a:pt x="2" y="19"/>
                          <a:pt x="2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4" y="21"/>
                          <a:pt x="4" y="21"/>
                          <a:pt x="4" y="21"/>
                        </a:cubicBezTo>
                        <a:cubicBezTo>
                          <a:pt x="4" y="21"/>
                          <a:pt x="4" y="21"/>
                          <a:pt x="4" y="21"/>
                        </a:cubicBezTo>
                        <a:cubicBezTo>
                          <a:pt x="4" y="21"/>
                          <a:pt x="4" y="21"/>
                          <a:pt x="4" y="21"/>
                        </a:cubicBezTo>
                        <a:cubicBezTo>
                          <a:pt x="5" y="21"/>
                          <a:pt x="5" y="21"/>
                          <a:pt x="5" y="21"/>
                        </a:cubicBezTo>
                        <a:cubicBezTo>
                          <a:pt x="5" y="22"/>
                          <a:pt x="5" y="22"/>
                          <a:pt x="5" y="22"/>
                        </a:cubicBezTo>
                        <a:cubicBezTo>
                          <a:pt x="5" y="22"/>
                          <a:pt x="5" y="22"/>
                          <a:pt x="5" y="22"/>
                        </a:cubicBezTo>
                        <a:cubicBezTo>
                          <a:pt x="6" y="22"/>
                          <a:pt x="6" y="22"/>
                          <a:pt x="6" y="22"/>
                        </a:cubicBezTo>
                        <a:cubicBezTo>
                          <a:pt x="7" y="23"/>
                          <a:pt x="7" y="23"/>
                          <a:pt x="7" y="23"/>
                        </a:cubicBezTo>
                        <a:cubicBezTo>
                          <a:pt x="7" y="23"/>
                          <a:pt x="7" y="23"/>
                          <a:pt x="7" y="23"/>
                        </a:cubicBezTo>
                        <a:cubicBezTo>
                          <a:pt x="8" y="23"/>
                          <a:pt x="8" y="23"/>
                          <a:pt x="8" y="23"/>
                        </a:cubicBezTo>
                        <a:cubicBezTo>
                          <a:pt x="8" y="23"/>
                          <a:pt x="8" y="23"/>
                          <a:pt x="8" y="23"/>
                        </a:cubicBezTo>
                        <a:cubicBezTo>
                          <a:pt x="9" y="23"/>
                          <a:pt x="9" y="23"/>
                          <a:pt x="9" y="23"/>
                        </a:cubicBezTo>
                        <a:cubicBezTo>
                          <a:pt x="9" y="23"/>
                          <a:pt x="9" y="23"/>
                          <a:pt x="9" y="23"/>
                        </a:cubicBezTo>
                        <a:cubicBezTo>
                          <a:pt x="9" y="24"/>
                          <a:pt x="9" y="24"/>
                          <a:pt x="9" y="24"/>
                        </a:cubicBezTo>
                        <a:cubicBezTo>
                          <a:pt x="10" y="24"/>
                          <a:pt x="10" y="24"/>
                          <a:pt x="10" y="24"/>
                        </a:cubicBezTo>
                        <a:cubicBezTo>
                          <a:pt x="11" y="24"/>
                          <a:pt x="11" y="24"/>
                          <a:pt x="11" y="24"/>
                        </a:cubicBezTo>
                        <a:cubicBezTo>
                          <a:pt x="12" y="24"/>
                          <a:pt x="12" y="24"/>
                          <a:pt x="12" y="24"/>
                        </a:cubicBezTo>
                        <a:cubicBezTo>
                          <a:pt x="12" y="25"/>
                          <a:pt x="12" y="25"/>
                          <a:pt x="12" y="25"/>
                        </a:cubicBezTo>
                        <a:cubicBezTo>
                          <a:pt x="13" y="25"/>
                          <a:pt x="13" y="25"/>
                          <a:pt x="13" y="25"/>
                        </a:cubicBezTo>
                        <a:cubicBezTo>
                          <a:pt x="13" y="25"/>
                          <a:pt x="13" y="25"/>
                          <a:pt x="13" y="25"/>
                        </a:cubicBezTo>
                        <a:cubicBezTo>
                          <a:pt x="14" y="25"/>
                          <a:pt x="14" y="25"/>
                          <a:pt x="14" y="25"/>
                        </a:cubicBezTo>
                        <a:cubicBezTo>
                          <a:pt x="14" y="25"/>
                          <a:pt x="14" y="25"/>
                          <a:pt x="14" y="25"/>
                        </a:cubicBezTo>
                        <a:cubicBezTo>
                          <a:pt x="14" y="25"/>
                          <a:pt x="14" y="25"/>
                          <a:pt x="14" y="25"/>
                        </a:cubicBezTo>
                        <a:cubicBezTo>
                          <a:pt x="15" y="25"/>
                          <a:pt x="15" y="25"/>
                          <a:pt x="15" y="25"/>
                        </a:cubicBezTo>
                        <a:cubicBezTo>
                          <a:pt x="15" y="25"/>
                          <a:pt x="15" y="25"/>
                          <a:pt x="15" y="25"/>
                        </a:cubicBezTo>
                        <a:cubicBezTo>
                          <a:pt x="16" y="25"/>
                          <a:pt x="16" y="25"/>
                          <a:pt x="16" y="25"/>
                        </a:cubicBezTo>
                        <a:cubicBezTo>
                          <a:pt x="16" y="25"/>
                          <a:pt x="16" y="25"/>
                          <a:pt x="16" y="25"/>
                        </a:cubicBezTo>
                        <a:cubicBezTo>
                          <a:pt x="17" y="25"/>
                          <a:pt x="17" y="25"/>
                          <a:pt x="17" y="25"/>
                        </a:cubicBezTo>
                        <a:cubicBezTo>
                          <a:pt x="17" y="25"/>
                          <a:pt x="17" y="25"/>
                          <a:pt x="17" y="25"/>
                        </a:cubicBezTo>
                        <a:cubicBezTo>
                          <a:pt x="17" y="26"/>
                          <a:pt x="17" y="26"/>
                          <a:pt x="17" y="26"/>
                        </a:cubicBezTo>
                        <a:cubicBezTo>
                          <a:pt x="18" y="26"/>
                          <a:pt x="18" y="26"/>
                          <a:pt x="18" y="26"/>
                        </a:cubicBezTo>
                        <a:cubicBezTo>
                          <a:pt x="18" y="26"/>
                          <a:pt x="18" y="26"/>
                          <a:pt x="18" y="26"/>
                        </a:cubicBezTo>
                        <a:cubicBezTo>
                          <a:pt x="19" y="26"/>
                          <a:pt x="19" y="26"/>
                          <a:pt x="19" y="26"/>
                        </a:cubicBezTo>
                        <a:cubicBezTo>
                          <a:pt x="19" y="26"/>
                          <a:pt x="19" y="26"/>
                          <a:pt x="19" y="26"/>
                        </a:cubicBezTo>
                        <a:cubicBezTo>
                          <a:pt x="20" y="26"/>
                          <a:pt x="20" y="26"/>
                          <a:pt x="20" y="26"/>
                        </a:cubicBezTo>
                        <a:cubicBezTo>
                          <a:pt x="20" y="26"/>
                          <a:pt x="20" y="26"/>
                          <a:pt x="20" y="26"/>
                        </a:cubicBezTo>
                        <a:cubicBezTo>
                          <a:pt x="20" y="26"/>
                          <a:pt x="20" y="26"/>
                          <a:pt x="20" y="26"/>
                        </a:cubicBezTo>
                        <a:cubicBezTo>
                          <a:pt x="21" y="26"/>
                          <a:pt x="21" y="26"/>
                          <a:pt x="21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3" y="26"/>
                          <a:pt x="23" y="26"/>
                          <a:pt x="23" y="26"/>
                        </a:cubicBezTo>
                        <a:cubicBezTo>
                          <a:pt x="23" y="26"/>
                          <a:pt x="23" y="26"/>
                          <a:pt x="23" y="26"/>
                        </a:cubicBezTo>
                        <a:cubicBezTo>
                          <a:pt x="24" y="26"/>
                          <a:pt x="24" y="26"/>
                          <a:pt x="24" y="26"/>
                        </a:cubicBezTo>
                        <a:cubicBezTo>
                          <a:pt x="24" y="26"/>
                          <a:pt x="24" y="26"/>
                          <a:pt x="24" y="26"/>
                        </a:cubicBezTo>
                        <a:cubicBezTo>
                          <a:pt x="25" y="26"/>
                          <a:pt x="25" y="26"/>
                          <a:pt x="25" y="26"/>
                        </a:cubicBezTo>
                        <a:cubicBezTo>
                          <a:pt x="26" y="25"/>
                          <a:pt x="26" y="25"/>
                          <a:pt x="26" y="25"/>
                        </a:cubicBezTo>
                        <a:cubicBezTo>
                          <a:pt x="26" y="25"/>
                          <a:pt x="26" y="25"/>
                          <a:pt x="26" y="25"/>
                        </a:cubicBezTo>
                        <a:cubicBezTo>
                          <a:pt x="26" y="25"/>
                          <a:pt x="27" y="25"/>
                          <a:pt x="27" y="25"/>
                        </a:cubicBezTo>
                        <a:cubicBezTo>
                          <a:pt x="28" y="25"/>
                          <a:pt x="28" y="25"/>
                          <a:pt x="28" y="25"/>
                        </a:cubicBezTo>
                        <a:cubicBezTo>
                          <a:pt x="28" y="25"/>
                          <a:pt x="28" y="25"/>
                          <a:pt x="28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30" y="25"/>
                          <a:pt x="30" y="25"/>
                          <a:pt x="30" y="25"/>
                        </a:cubicBezTo>
                        <a:cubicBezTo>
                          <a:pt x="30" y="25"/>
                          <a:pt x="30" y="25"/>
                          <a:pt x="30" y="25"/>
                        </a:cubicBezTo>
                        <a:cubicBezTo>
                          <a:pt x="31" y="24"/>
                          <a:pt x="31" y="24"/>
                          <a:pt x="31" y="24"/>
                        </a:cubicBezTo>
                        <a:cubicBezTo>
                          <a:pt x="31" y="24"/>
                          <a:pt x="31" y="24"/>
                          <a:pt x="31" y="24"/>
                        </a:cubicBezTo>
                        <a:cubicBezTo>
                          <a:pt x="31" y="24"/>
                          <a:pt x="31" y="24"/>
                          <a:pt x="31" y="24"/>
                        </a:cubicBezTo>
                        <a:cubicBezTo>
                          <a:pt x="32" y="24"/>
                          <a:pt x="32" y="24"/>
                          <a:pt x="32" y="24"/>
                        </a:cubicBezTo>
                        <a:cubicBezTo>
                          <a:pt x="32" y="24"/>
                          <a:pt x="32" y="24"/>
                          <a:pt x="32" y="24"/>
                        </a:cubicBezTo>
                        <a:cubicBezTo>
                          <a:pt x="33" y="24"/>
                          <a:pt x="33" y="24"/>
                          <a:pt x="33" y="24"/>
                        </a:cubicBezTo>
                        <a:cubicBezTo>
                          <a:pt x="34" y="23"/>
                          <a:pt x="34" y="23"/>
                          <a:pt x="34" y="23"/>
                        </a:cubicBezTo>
                        <a:cubicBezTo>
                          <a:pt x="34" y="23"/>
                          <a:pt x="34" y="23"/>
                          <a:pt x="34" y="23"/>
                        </a:cubicBezTo>
                        <a:cubicBezTo>
                          <a:pt x="35" y="23"/>
                          <a:pt x="35" y="23"/>
                          <a:pt x="35" y="23"/>
                        </a:cubicBezTo>
                        <a:cubicBezTo>
                          <a:pt x="35" y="23"/>
                          <a:pt x="35" y="23"/>
                          <a:pt x="35" y="23"/>
                        </a:cubicBezTo>
                        <a:cubicBezTo>
                          <a:pt x="35" y="23"/>
                          <a:pt x="35" y="23"/>
                          <a:pt x="35" y="23"/>
                        </a:cubicBezTo>
                        <a:cubicBezTo>
                          <a:pt x="36" y="22"/>
                          <a:pt x="36" y="22"/>
                          <a:pt x="36" y="22"/>
                        </a:cubicBezTo>
                        <a:cubicBezTo>
                          <a:pt x="37" y="22"/>
                          <a:pt x="37" y="22"/>
                          <a:pt x="37" y="22"/>
                        </a:cubicBezTo>
                        <a:cubicBezTo>
                          <a:pt x="37" y="22"/>
                          <a:pt x="37" y="22"/>
                          <a:pt x="37" y="22"/>
                        </a:cubicBezTo>
                        <a:cubicBezTo>
                          <a:pt x="37" y="22"/>
                          <a:pt x="37" y="22"/>
                          <a:pt x="37" y="22"/>
                        </a:cubicBezTo>
                        <a:cubicBezTo>
                          <a:pt x="37" y="21"/>
                          <a:pt x="37" y="21"/>
                          <a:pt x="37" y="21"/>
                        </a:cubicBezTo>
                        <a:cubicBezTo>
                          <a:pt x="37" y="21"/>
                          <a:pt x="37" y="21"/>
                          <a:pt x="37" y="21"/>
                        </a:cubicBezTo>
                        <a:cubicBezTo>
                          <a:pt x="37" y="21"/>
                          <a:pt x="37" y="21"/>
                          <a:pt x="37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8"/>
                          <a:pt x="40" y="18"/>
                          <a:pt x="40" y="18"/>
                        </a:cubicBezTo>
                        <a:cubicBezTo>
                          <a:pt x="40" y="18"/>
                          <a:pt x="40" y="18"/>
                          <a:pt x="40" y="18"/>
                        </a:cubicBezTo>
                        <a:cubicBezTo>
                          <a:pt x="40" y="18"/>
                          <a:pt x="40" y="18"/>
                          <a:pt x="40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1" y="16"/>
                          <a:pt x="41" y="16"/>
                          <a:pt x="41" y="16"/>
                        </a:cubicBezTo>
                        <a:cubicBezTo>
                          <a:pt x="41" y="16"/>
                          <a:pt x="41" y="16"/>
                          <a:pt x="41" y="16"/>
                        </a:cubicBezTo>
                        <a:cubicBezTo>
                          <a:pt x="41" y="16"/>
                          <a:pt x="41" y="16"/>
                          <a:pt x="41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1"/>
                          <a:pt x="40" y="7"/>
                          <a:pt x="36" y="5"/>
                        </a:cubicBezTo>
                        <a:cubicBezTo>
                          <a:pt x="28" y="0"/>
                          <a:pt x="14" y="0"/>
                          <a:pt x="6" y="5"/>
                        </a:cubicBezTo>
                        <a:cubicBezTo>
                          <a:pt x="2" y="7"/>
                          <a:pt x="0" y="10"/>
                          <a:pt x="0" y="14"/>
                        </a:cubicBezTo>
                        <a:cubicBezTo>
                          <a:pt x="0" y="14"/>
                          <a:pt x="0" y="14"/>
                          <a:pt x="0" y="14"/>
                        </a:cubicBezTo>
                        <a:close/>
                        <a:moveTo>
                          <a:pt x="7" y="9"/>
                        </a:move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1" y="7"/>
                          <a:pt x="11" y="7"/>
                          <a:pt x="11" y="7"/>
                        </a:cubicBezTo>
                        <a:cubicBezTo>
                          <a:pt x="11" y="6"/>
                          <a:pt x="11" y="6"/>
                          <a:pt x="11" y="6"/>
                        </a:cubicBezTo>
                        <a:cubicBezTo>
                          <a:pt x="11" y="6"/>
                          <a:pt x="11" y="6"/>
                          <a:pt x="11" y="6"/>
                        </a:cubicBezTo>
                        <a:cubicBezTo>
                          <a:pt x="12" y="6"/>
                          <a:pt x="12" y="6"/>
                          <a:pt x="12" y="6"/>
                        </a:cubicBezTo>
                        <a:cubicBezTo>
                          <a:pt x="12" y="6"/>
                          <a:pt x="12" y="6"/>
                          <a:pt x="12" y="6"/>
                        </a:cubicBezTo>
                        <a:cubicBezTo>
                          <a:pt x="13" y="6"/>
                          <a:pt x="13" y="6"/>
                          <a:pt x="13" y="6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4" y="5"/>
                          <a:pt x="14" y="5"/>
                          <a:pt x="14" y="5"/>
                        </a:cubicBezTo>
                        <a:cubicBezTo>
                          <a:pt x="14" y="5"/>
                          <a:pt x="14" y="5"/>
                          <a:pt x="14" y="5"/>
                        </a:cubicBezTo>
                        <a:cubicBezTo>
                          <a:pt x="14" y="5"/>
                          <a:pt x="14" y="5"/>
                          <a:pt x="14" y="5"/>
                        </a:cubicBezTo>
                        <a:cubicBezTo>
                          <a:pt x="15" y="5"/>
                          <a:pt x="15" y="5"/>
                          <a:pt x="15" y="5"/>
                        </a:cubicBezTo>
                        <a:cubicBezTo>
                          <a:pt x="15" y="5"/>
                          <a:pt x="15" y="5"/>
                          <a:pt x="15" y="5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17" y="5"/>
                          <a:pt x="17" y="5"/>
                          <a:pt x="17" y="5"/>
                        </a:cubicBezTo>
                        <a:cubicBezTo>
                          <a:pt x="17" y="5"/>
                          <a:pt x="17" y="5"/>
                          <a:pt x="17" y="5"/>
                        </a:cubicBezTo>
                        <a:cubicBezTo>
                          <a:pt x="18" y="4"/>
                          <a:pt x="18" y="4"/>
                          <a:pt x="18" y="4"/>
                        </a:cubicBezTo>
                        <a:cubicBezTo>
                          <a:pt x="18" y="4"/>
                          <a:pt x="18" y="4"/>
                          <a:pt x="18" y="4"/>
                        </a:cubicBezTo>
                        <a:cubicBezTo>
                          <a:pt x="18" y="4"/>
                          <a:pt x="18" y="4"/>
                          <a:pt x="18" y="4"/>
                        </a:cubicBezTo>
                        <a:cubicBezTo>
                          <a:pt x="19" y="4"/>
                          <a:pt x="19" y="4"/>
                          <a:pt x="19" y="4"/>
                        </a:cubicBezTo>
                        <a:cubicBezTo>
                          <a:pt x="19" y="4"/>
                          <a:pt x="19" y="4"/>
                          <a:pt x="19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4" y="4"/>
                          <a:pt x="24" y="4"/>
                          <a:pt x="24" y="4"/>
                        </a:cubicBezTo>
                        <a:cubicBezTo>
                          <a:pt x="24" y="4"/>
                          <a:pt x="24" y="4"/>
                          <a:pt x="24" y="4"/>
                        </a:cubicBezTo>
                        <a:cubicBezTo>
                          <a:pt x="25" y="5"/>
                          <a:pt x="25" y="5"/>
                          <a:pt x="25" y="5"/>
                        </a:cubicBezTo>
                        <a:cubicBezTo>
                          <a:pt x="25" y="5"/>
                          <a:pt x="25" y="5"/>
                          <a:pt x="25" y="5"/>
                        </a:cubicBezTo>
                        <a:cubicBezTo>
                          <a:pt x="25" y="5"/>
                          <a:pt x="25" y="5"/>
                          <a:pt x="25" y="5"/>
                        </a:cubicBezTo>
                        <a:cubicBezTo>
                          <a:pt x="26" y="5"/>
                          <a:pt x="26" y="5"/>
                          <a:pt x="26" y="5"/>
                        </a:cubicBezTo>
                        <a:cubicBezTo>
                          <a:pt x="26" y="5"/>
                          <a:pt x="26" y="5"/>
                          <a:pt x="26" y="5"/>
                        </a:cubicBezTo>
                        <a:cubicBezTo>
                          <a:pt x="26" y="5"/>
                          <a:pt x="26" y="5"/>
                          <a:pt x="26" y="5"/>
                        </a:cubicBezTo>
                        <a:cubicBezTo>
                          <a:pt x="26" y="5"/>
                          <a:pt x="26" y="5"/>
                          <a:pt x="26" y="5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9" y="6"/>
                          <a:pt x="29" y="6"/>
                          <a:pt x="29" y="6"/>
                        </a:cubicBezTo>
                        <a:cubicBezTo>
                          <a:pt x="29" y="6"/>
                          <a:pt x="29" y="6"/>
                          <a:pt x="29" y="6"/>
                        </a:cubicBezTo>
                        <a:cubicBezTo>
                          <a:pt x="30" y="6"/>
                          <a:pt x="30" y="6"/>
                          <a:pt x="30" y="6"/>
                        </a:cubicBezTo>
                        <a:cubicBezTo>
                          <a:pt x="30" y="6"/>
                          <a:pt x="30" y="6"/>
                          <a:pt x="30" y="6"/>
                        </a:cubicBezTo>
                        <a:cubicBezTo>
                          <a:pt x="30" y="6"/>
                          <a:pt x="30" y="6"/>
                          <a:pt x="30" y="6"/>
                        </a:cubicBezTo>
                        <a:cubicBezTo>
                          <a:pt x="30" y="6"/>
                          <a:pt x="30" y="6"/>
                          <a:pt x="30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7"/>
                          <a:pt x="31" y="7"/>
                          <a:pt x="31" y="7"/>
                        </a:cubicBez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3" y="7"/>
                          <a:pt x="33" y="7"/>
                          <a:pt x="33" y="7"/>
                        </a:cubicBezTo>
                        <a:cubicBezTo>
                          <a:pt x="33" y="7"/>
                          <a:pt x="33" y="7"/>
                          <a:pt x="33" y="7"/>
                        </a:cubicBezTo>
                        <a:cubicBezTo>
                          <a:pt x="33" y="8"/>
                          <a:pt x="33" y="8"/>
                          <a:pt x="33" y="8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4" y="9"/>
                          <a:pt x="34" y="9"/>
                          <a:pt x="34" y="9"/>
                        </a:cubicBezTo>
                        <a:cubicBezTo>
                          <a:pt x="34" y="9"/>
                          <a:pt x="34" y="9"/>
                          <a:pt x="34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10"/>
                          <a:pt x="35" y="10"/>
                          <a:pt x="35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1"/>
                          <a:pt x="36" y="11"/>
                          <a:pt x="36" y="11"/>
                        </a:cubicBezTo>
                        <a:cubicBezTo>
                          <a:pt x="36" y="11"/>
                          <a:pt x="36" y="11"/>
                          <a:pt x="36" y="11"/>
                        </a:cubicBezTo>
                        <a:cubicBezTo>
                          <a:pt x="36" y="11"/>
                          <a:pt x="36" y="11"/>
                          <a:pt x="36" y="11"/>
                        </a:cubicBezTo>
                        <a:cubicBezTo>
                          <a:pt x="36" y="11"/>
                          <a:pt x="36" y="11"/>
                          <a:pt x="36" y="11"/>
                        </a:cubicBezTo>
                        <a:cubicBezTo>
                          <a:pt x="36" y="11"/>
                          <a:pt x="36" y="11"/>
                          <a:pt x="36" y="11"/>
                        </a:cubicBez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4"/>
                          <a:pt x="37" y="14"/>
                          <a:pt x="37" y="14"/>
                        </a:cubicBezTo>
                        <a:cubicBezTo>
                          <a:pt x="37" y="16"/>
                          <a:pt x="35" y="18"/>
                          <a:pt x="32" y="20"/>
                        </a:cubicBezTo>
                        <a:cubicBezTo>
                          <a:pt x="26" y="24"/>
                          <a:pt x="16" y="24"/>
                          <a:pt x="10" y="20"/>
                        </a:cubicBezTo>
                        <a:cubicBezTo>
                          <a:pt x="7" y="18"/>
                          <a:pt x="5" y="16"/>
                          <a:pt x="5" y="14"/>
                        </a:cubicBezTo>
                        <a:cubicBezTo>
                          <a:pt x="5" y="14"/>
                          <a:pt x="5" y="14"/>
                          <a:pt x="5" y="14"/>
                        </a:cubicBezTo>
                        <a:cubicBezTo>
                          <a:pt x="5" y="13"/>
                          <a:pt x="5" y="13"/>
                          <a:pt x="5" y="13"/>
                        </a:cubicBezTo>
                        <a:cubicBezTo>
                          <a:pt x="5" y="12"/>
                          <a:pt x="5" y="12"/>
                          <a:pt x="5" y="12"/>
                        </a:cubicBezTo>
                        <a:cubicBezTo>
                          <a:pt x="5" y="12"/>
                          <a:pt x="5" y="12"/>
                          <a:pt x="5" y="12"/>
                        </a:cubicBezTo>
                        <a:cubicBezTo>
                          <a:pt x="5" y="12"/>
                          <a:pt x="5" y="12"/>
                          <a:pt x="5" y="12"/>
                        </a:cubicBezTo>
                        <a:cubicBezTo>
                          <a:pt x="5" y="11"/>
                          <a:pt x="5" y="11"/>
                          <a:pt x="5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lose/>
                      </a:path>
                    </a:pathLst>
                  </a:custGeom>
                  <a:solidFill>
                    <a:srgbClr val="FBDA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7" name="Freeform 5735">
                    <a:extLst>
                      <a:ext uri="{FF2B5EF4-FFF2-40B4-BE49-F238E27FC236}">
                        <a16:creationId xmlns:a16="http://schemas.microsoft.com/office/drawing/2014/main" id="{74B23346-5528-4DDD-A8F5-8425103F57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5" y="3466"/>
                    <a:ext cx="50" cy="31"/>
                  </a:xfrm>
                  <a:custGeom>
                    <a:avLst/>
                    <a:gdLst>
                      <a:gd name="T0" fmla="*/ 31 w 32"/>
                      <a:gd name="T1" fmla="*/ 7 h 20"/>
                      <a:gd name="T2" fmla="*/ 31 w 32"/>
                      <a:gd name="T3" fmla="*/ 7 h 20"/>
                      <a:gd name="T4" fmla="*/ 31 w 32"/>
                      <a:gd name="T5" fmla="*/ 6 h 20"/>
                      <a:gd name="T6" fmla="*/ 30 w 32"/>
                      <a:gd name="T7" fmla="*/ 5 h 20"/>
                      <a:gd name="T8" fmla="*/ 29 w 32"/>
                      <a:gd name="T9" fmla="*/ 5 h 20"/>
                      <a:gd name="T10" fmla="*/ 29 w 32"/>
                      <a:gd name="T11" fmla="*/ 4 h 20"/>
                      <a:gd name="T12" fmla="*/ 28 w 32"/>
                      <a:gd name="T13" fmla="*/ 3 h 20"/>
                      <a:gd name="T14" fmla="*/ 27 w 32"/>
                      <a:gd name="T15" fmla="*/ 3 h 20"/>
                      <a:gd name="T16" fmla="*/ 26 w 32"/>
                      <a:gd name="T17" fmla="*/ 2 h 20"/>
                      <a:gd name="T18" fmla="*/ 25 w 32"/>
                      <a:gd name="T19" fmla="*/ 2 h 20"/>
                      <a:gd name="T20" fmla="*/ 24 w 32"/>
                      <a:gd name="T21" fmla="*/ 2 h 20"/>
                      <a:gd name="T22" fmla="*/ 23 w 32"/>
                      <a:gd name="T23" fmla="*/ 1 h 20"/>
                      <a:gd name="T24" fmla="*/ 22 w 32"/>
                      <a:gd name="T25" fmla="*/ 1 h 20"/>
                      <a:gd name="T26" fmla="*/ 21 w 32"/>
                      <a:gd name="T27" fmla="*/ 1 h 20"/>
                      <a:gd name="T28" fmla="*/ 20 w 32"/>
                      <a:gd name="T29" fmla="*/ 1 h 20"/>
                      <a:gd name="T30" fmla="*/ 19 w 32"/>
                      <a:gd name="T31" fmla="*/ 0 h 20"/>
                      <a:gd name="T32" fmla="*/ 18 w 32"/>
                      <a:gd name="T33" fmla="*/ 0 h 20"/>
                      <a:gd name="T34" fmla="*/ 17 w 32"/>
                      <a:gd name="T35" fmla="*/ 0 h 20"/>
                      <a:gd name="T36" fmla="*/ 16 w 32"/>
                      <a:gd name="T37" fmla="*/ 0 h 20"/>
                      <a:gd name="T38" fmla="*/ 15 w 32"/>
                      <a:gd name="T39" fmla="*/ 0 h 20"/>
                      <a:gd name="T40" fmla="*/ 14 w 32"/>
                      <a:gd name="T41" fmla="*/ 0 h 20"/>
                      <a:gd name="T42" fmla="*/ 13 w 32"/>
                      <a:gd name="T43" fmla="*/ 0 h 20"/>
                      <a:gd name="T44" fmla="*/ 12 w 32"/>
                      <a:gd name="T45" fmla="*/ 1 h 20"/>
                      <a:gd name="T46" fmla="*/ 11 w 32"/>
                      <a:gd name="T47" fmla="*/ 1 h 20"/>
                      <a:gd name="T48" fmla="*/ 10 w 32"/>
                      <a:gd name="T49" fmla="*/ 1 h 20"/>
                      <a:gd name="T50" fmla="*/ 9 w 32"/>
                      <a:gd name="T51" fmla="*/ 1 h 20"/>
                      <a:gd name="T52" fmla="*/ 8 w 32"/>
                      <a:gd name="T53" fmla="*/ 2 h 20"/>
                      <a:gd name="T54" fmla="*/ 6 w 32"/>
                      <a:gd name="T55" fmla="*/ 2 h 20"/>
                      <a:gd name="T56" fmla="*/ 5 w 32"/>
                      <a:gd name="T57" fmla="*/ 3 h 20"/>
                      <a:gd name="T58" fmla="*/ 4 w 32"/>
                      <a:gd name="T59" fmla="*/ 3 h 20"/>
                      <a:gd name="T60" fmla="*/ 3 w 32"/>
                      <a:gd name="T61" fmla="*/ 4 h 20"/>
                      <a:gd name="T62" fmla="*/ 3 w 32"/>
                      <a:gd name="T63" fmla="*/ 4 h 20"/>
                      <a:gd name="T64" fmla="*/ 2 w 32"/>
                      <a:gd name="T65" fmla="*/ 5 h 20"/>
                      <a:gd name="T66" fmla="*/ 2 w 32"/>
                      <a:gd name="T67" fmla="*/ 5 h 20"/>
                      <a:gd name="T68" fmla="*/ 1 w 32"/>
                      <a:gd name="T69" fmla="*/ 6 h 20"/>
                      <a:gd name="T70" fmla="*/ 1 w 32"/>
                      <a:gd name="T71" fmla="*/ 6 h 20"/>
                      <a:gd name="T72" fmla="*/ 1 w 32"/>
                      <a:gd name="T73" fmla="*/ 7 h 20"/>
                      <a:gd name="T74" fmla="*/ 1 w 32"/>
                      <a:gd name="T75" fmla="*/ 7 h 20"/>
                      <a:gd name="T76" fmla="*/ 0 w 32"/>
                      <a:gd name="T77" fmla="*/ 8 h 20"/>
                      <a:gd name="T78" fmla="*/ 0 w 32"/>
                      <a:gd name="T79" fmla="*/ 9 h 20"/>
                      <a:gd name="T80" fmla="*/ 5 w 32"/>
                      <a:gd name="T81" fmla="*/ 16 h 20"/>
                      <a:gd name="T82" fmla="*/ 32 w 32"/>
                      <a:gd name="T83" fmla="*/ 9 h 20"/>
                      <a:gd name="T84" fmla="*/ 32 w 32"/>
                      <a:gd name="T85" fmla="*/ 8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32" h="20">
                        <a:moveTo>
                          <a:pt x="32" y="8"/>
                        </a:moveTo>
                        <a:cubicBezTo>
                          <a:pt x="31" y="7"/>
                          <a:pt x="31" y="7"/>
                          <a:pt x="31" y="7"/>
                        </a:cubicBezTo>
                        <a:cubicBezTo>
                          <a:pt x="31" y="7"/>
                          <a:pt x="31" y="7"/>
                          <a:pt x="31" y="7"/>
                        </a:cubicBezTo>
                        <a:cubicBezTo>
                          <a:pt x="31" y="7"/>
                          <a:pt x="31" y="7"/>
                          <a:pt x="31" y="7"/>
                        </a:cubicBezTo>
                        <a:cubicBezTo>
                          <a:pt x="31" y="7"/>
                          <a:pt x="31" y="7"/>
                          <a:pt x="31" y="7"/>
                        </a:cubicBezTo>
                        <a:cubicBezTo>
                          <a:pt x="31" y="7"/>
                          <a:pt x="31" y="7"/>
                          <a:pt x="31" y="7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0" y="6"/>
                          <a:pt x="30" y="6"/>
                          <a:pt x="30" y="6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4"/>
                          <a:pt x="29" y="4"/>
                          <a:pt x="29" y="4"/>
                        </a:cubicBezTo>
                        <a:cubicBezTo>
                          <a:pt x="29" y="4"/>
                          <a:pt x="29" y="4"/>
                          <a:pt x="29" y="4"/>
                        </a:cubicBezTo>
                        <a:cubicBezTo>
                          <a:pt x="29" y="4"/>
                          <a:pt x="29" y="4"/>
                          <a:pt x="29" y="4"/>
                        </a:cubicBezTo>
                        <a:cubicBezTo>
                          <a:pt x="28" y="4"/>
                          <a:pt x="28" y="4"/>
                          <a:pt x="28" y="4"/>
                        </a:cubicBezTo>
                        <a:cubicBezTo>
                          <a:pt x="28" y="3"/>
                          <a:pt x="28" y="3"/>
                          <a:pt x="28" y="3"/>
                        </a:cubicBezTo>
                        <a:cubicBezTo>
                          <a:pt x="28" y="3"/>
                          <a:pt x="28" y="3"/>
                          <a:pt x="28" y="3"/>
                        </a:cubicBezTo>
                        <a:cubicBezTo>
                          <a:pt x="27" y="3"/>
                          <a:pt x="27" y="3"/>
                          <a:pt x="27" y="3"/>
                        </a:cubicBezTo>
                        <a:cubicBezTo>
                          <a:pt x="27" y="3"/>
                          <a:pt x="27" y="3"/>
                          <a:pt x="27" y="3"/>
                        </a:cubicBezTo>
                        <a:cubicBezTo>
                          <a:pt x="27" y="3"/>
                          <a:pt x="27" y="3"/>
                          <a:pt x="27" y="3"/>
                        </a:cubicBezTo>
                        <a:cubicBezTo>
                          <a:pt x="26" y="3"/>
                          <a:pt x="26" y="3"/>
                          <a:pt x="26" y="3"/>
                        </a:cubicBezTo>
                        <a:cubicBezTo>
                          <a:pt x="26" y="2"/>
                          <a:pt x="26" y="2"/>
                          <a:pt x="26" y="2"/>
                        </a:cubicBezTo>
                        <a:cubicBezTo>
                          <a:pt x="26" y="2"/>
                          <a:pt x="26" y="2"/>
                          <a:pt x="26" y="2"/>
                        </a:cubicBezTo>
                        <a:cubicBezTo>
                          <a:pt x="25" y="2"/>
                          <a:pt x="25" y="2"/>
                          <a:pt x="25" y="2"/>
                        </a:cubicBezTo>
                        <a:cubicBezTo>
                          <a:pt x="25" y="2"/>
                          <a:pt x="25" y="2"/>
                          <a:pt x="25" y="2"/>
                        </a:cubicBezTo>
                        <a:cubicBezTo>
                          <a:pt x="25" y="2"/>
                          <a:pt x="25" y="2"/>
                          <a:pt x="25" y="2"/>
                        </a:cubicBezTo>
                        <a:cubicBezTo>
                          <a:pt x="25" y="2"/>
                          <a:pt x="25" y="2"/>
                          <a:pt x="25" y="2"/>
                        </a:cubicBezTo>
                        <a:cubicBezTo>
                          <a:pt x="24" y="2"/>
                          <a:pt x="24" y="2"/>
                          <a:pt x="24" y="2"/>
                        </a:cubicBezTo>
                        <a:cubicBezTo>
                          <a:pt x="24" y="2"/>
                          <a:pt x="24" y="2"/>
                          <a:pt x="24" y="2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2" y="1"/>
                          <a:pt x="22" y="1"/>
                          <a:pt x="22" y="1"/>
                        </a:cubicBezTo>
                        <a:cubicBezTo>
                          <a:pt x="22" y="1"/>
                          <a:pt x="22" y="1"/>
                          <a:pt x="22" y="1"/>
                        </a:cubicBezTo>
                        <a:cubicBezTo>
                          <a:pt x="22" y="1"/>
                          <a:pt x="22" y="1"/>
                          <a:pt x="22" y="1"/>
                        </a:cubicBezTo>
                        <a:cubicBezTo>
                          <a:pt x="21" y="1"/>
                          <a:pt x="21" y="1"/>
                          <a:pt x="21" y="1"/>
                        </a:cubicBezTo>
                        <a:cubicBezTo>
                          <a:pt x="21" y="1"/>
                          <a:pt x="21" y="1"/>
                          <a:pt x="21" y="1"/>
                        </a:cubicBezTo>
                        <a:cubicBezTo>
                          <a:pt x="21" y="1"/>
                          <a:pt x="21" y="1"/>
                          <a:pt x="21" y="1"/>
                        </a:cubicBezTo>
                        <a:cubicBezTo>
                          <a:pt x="21" y="1"/>
                          <a:pt x="21" y="1"/>
                          <a:pt x="21" y="1"/>
                        </a:cubicBezTo>
                        <a:cubicBezTo>
                          <a:pt x="20" y="1"/>
                          <a:pt x="20" y="1"/>
                          <a:pt x="20" y="1"/>
                        </a:cubicBezTo>
                        <a:cubicBezTo>
                          <a:pt x="20" y="1"/>
                          <a:pt x="20" y="1"/>
                          <a:pt x="20" y="1"/>
                        </a:cubicBezTo>
                        <a:cubicBezTo>
                          <a:pt x="20" y="1"/>
                          <a:pt x="20" y="1"/>
                          <a:pt x="20" y="1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0" y="12"/>
                          <a:pt x="2" y="14"/>
                          <a:pt x="5" y="16"/>
                        </a:cubicBezTo>
                        <a:cubicBezTo>
                          <a:pt x="11" y="20"/>
                          <a:pt x="21" y="20"/>
                          <a:pt x="27" y="16"/>
                        </a:cubicBezTo>
                        <a:cubicBezTo>
                          <a:pt x="30" y="14"/>
                          <a:pt x="32" y="12"/>
                          <a:pt x="32" y="10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2" y="8"/>
                          <a:pt x="32" y="8"/>
                          <a:pt x="32" y="8"/>
                        </a:cubicBezTo>
                        <a:cubicBezTo>
                          <a:pt x="32" y="8"/>
                          <a:pt x="32" y="8"/>
                          <a:pt x="32" y="8"/>
                        </a:cubicBezTo>
                        <a:close/>
                      </a:path>
                    </a:pathLst>
                  </a:custGeom>
                  <a:solidFill>
                    <a:srgbClr val="FAE77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8" name="Freeform 5736">
                    <a:extLst>
                      <a:ext uri="{FF2B5EF4-FFF2-40B4-BE49-F238E27FC236}">
                        <a16:creationId xmlns:a16="http://schemas.microsoft.com/office/drawing/2014/main" id="{4483DF23-D54B-4C0B-BEC8-435AA5AA0F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33" y="3480"/>
                    <a:ext cx="66" cy="27"/>
                  </a:xfrm>
                  <a:custGeom>
                    <a:avLst/>
                    <a:gdLst>
                      <a:gd name="T0" fmla="*/ 38 w 42"/>
                      <a:gd name="T1" fmla="*/ 12 h 17"/>
                      <a:gd name="T2" fmla="*/ 39 w 42"/>
                      <a:gd name="T3" fmla="*/ 11 h 17"/>
                      <a:gd name="T4" fmla="*/ 40 w 42"/>
                      <a:gd name="T5" fmla="*/ 10 h 17"/>
                      <a:gd name="T6" fmla="*/ 41 w 42"/>
                      <a:gd name="T7" fmla="*/ 8 h 17"/>
                      <a:gd name="T8" fmla="*/ 42 w 42"/>
                      <a:gd name="T9" fmla="*/ 7 h 17"/>
                      <a:gd name="T10" fmla="*/ 42 w 42"/>
                      <a:gd name="T11" fmla="*/ 5 h 17"/>
                      <a:gd name="T12" fmla="*/ 42 w 42"/>
                      <a:gd name="T13" fmla="*/ 1 h 17"/>
                      <a:gd name="T14" fmla="*/ 42 w 42"/>
                      <a:gd name="T15" fmla="*/ 2 h 17"/>
                      <a:gd name="T16" fmla="*/ 42 w 42"/>
                      <a:gd name="T17" fmla="*/ 2 h 17"/>
                      <a:gd name="T18" fmla="*/ 42 w 42"/>
                      <a:gd name="T19" fmla="*/ 3 h 17"/>
                      <a:gd name="T20" fmla="*/ 41 w 42"/>
                      <a:gd name="T21" fmla="*/ 4 h 17"/>
                      <a:gd name="T22" fmla="*/ 41 w 42"/>
                      <a:gd name="T23" fmla="*/ 4 h 17"/>
                      <a:gd name="T24" fmla="*/ 40 w 42"/>
                      <a:gd name="T25" fmla="*/ 5 h 17"/>
                      <a:gd name="T26" fmla="*/ 40 w 42"/>
                      <a:gd name="T27" fmla="*/ 6 h 17"/>
                      <a:gd name="T28" fmla="*/ 40 w 42"/>
                      <a:gd name="T29" fmla="*/ 6 h 17"/>
                      <a:gd name="T30" fmla="*/ 39 w 42"/>
                      <a:gd name="T31" fmla="*/ 7 h 17"/>
                      <a:gd name="T32" fmla="*/ 39 w 42"/>
                      <a:gd name="T33" fmla="*/ 7 h 17"/>
                      <a:gd name="T34" fmla="*/ 38 w 42"/>
                      <a:gd name="T35" fmla="*/ 8 h 17"/>
                      <a:gd name="T36" fmla="*/ 37 w 42"/>
                      <a:gd name="T37" fmla="*/ 9 h 17"/>
                      <a:gd name="T38" fmla="*/ 36 w 42"/>
                      <a:gd name="T39" fmla="*/ 9 h 17"/>
                      <a:gd name="T40" fmla="*/ 34 w 42"/>
                      <a:gd name="T41" fmla="*/ 10 h 17"/>
                      <a:gd name="T42" fmla="*/ 31 w 42"/>
                      <a:gd name="T43" fmla="*/ 11 h 17"/>
                      <a:gd name="T44" fmla="*/ 29 w 42"/>
                      <a:gd name="T45" fmla="*/ 12 h 17"/>
                      <a:gd name="T46" fmla="*/ 27 w 42"/>
                      <a:gd name="T47" fmla="*/ 12 h 17"/>
                      <a:gd name="T48" fmla="*/ 24 w 42"/>
                      <a:gd name="T49" fmla="*/ 13 h 17"/>
                      <a:gd name="T50" fmla="*/ 22 w 42"/>
                      <a:gd name="T51" fmla="*/ 13 h 17"/>
                      <a:gd name="T52" fmla="*/ 20 w 42"/>
                      <a:gd name="T53" fmla="*/ 13 h 17"/>
                      <a:gd name="T54" fmla="*/ 18 w 42"/>
                      <a:gd name="T55" fmla="*/ 13 h 17"/>
                      <a:gd name="T56" fmla="*/ 16 w 42"/>
                      <a:gd name="T57" fmla="*/ 12 h 17"/>
                      <a:gd name="T58" fmla="*/ 14 w 42"/>
                      <a:gd name="T59" fmla="*/ 12 h 17"/>
                      <a:gd name="T60" fmla="*/ 13 w 42"/>
                      <a:gd name="T61" fmla="*/ 12 h 17"/>
                      <a:gd name="T62" fmla="*/ 10 w 42"/>
                      <a:gd name="T63" fmla="*/ 11 h 17"/>
                      <a:gd name="T64" fmla="*/ 8 w 42"/>
                      <a:gd name="T65" fmla="*/ 10 h 17"/>
                      <a:gd name="T66" fmla="*/ 5 w 42"/>
                      <a:gd name="T67" fmla="*/ 9 h 17"/>
                      <a:gd name="T68" fmla="*/ 4 w 42"/>
                      <a:gd name="T69" fmla="*/ 8 h 17"/>
                      <a:gd name="T70" fmla="*/ 2 w 42"/>
                      <a:gd name="T71" fmla="*/ 6 h 17"/>
                      <a:gd name="T72" fmla="*/ 1 w 42"/>
                      <a:gd name="T73" fmla="*/ 5 h 17"/>
                      <a:gd name="T74" fmla="*/ 1 w 42"/>
                      <a:gd name="T75" fmla="*/ 3 h 17"/>
                      <a:gd name="T76" fmla="*/ 0 w 42"/>
                      <a:gd name="T77" fmla="*/ 2 h 17"/>
                      <a:gd name="T78" fmla="*/ 0 w 42"/>
                      <a:gd name="T79" fmla="*/ 1 h 17"/>
                      <a:gd name="T80" fmla="*/ 7 w 42"/>
                      <a:gd name="T81" fmla="*/ 14 h 17"/>
                      <a:gd name="T82" fmla="*/ 9 w 42"/>
                      <a:gd name="T83" fmla="*/ 15 h 17"/>
                      <a:gd name="T84" fmla="*/ 13 w 42"/>
                      <a:gd name="T85" fmla="*/ 16 h 17"/>
                      <a:gd name="T86" fmla="*/ 15 w 42"/>
                      <a:gd name="T87" fmla="*/ 17 h 17"/>
                      <a:gd name="T88" fmla="*/ 18 w 42"/>
                      <a:gd name="T89" fmla="*/ 17 h 17"/>
                      <a:gd name="T90" fmla="*/ 20 w 42"/>
                      <a:gd name="T91" fmla="*/ 17 h 17"/>
                      <a:gd name="T92" fmla="*/ 23 w 42"/>
                      <a:gd name="T93" fmla="*/ 17 h 17"/>
                      <a:gd name="T94" fmla="*/ 26 w 42"/>
                      <a:gd name="T95" fmla="*/ 17 h 17"/>
                      <a:gd name="T96" fmla="*/ 29 w 42"/>
                      <a:gd name="T97" fmla="*/ 16 h 17"/>
                      <a:gd name="T98" fmla="*/ 31 w 42"/>
                      <a:gd name="T99" fmla="*/ 16 h 17"/>
                      <a:gd name="T100" fmla="*/ 35 w 42"/>
                      <a:gd name="T101" fmla="*/ 14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42" h="17">
                        <a:moveTo>
                          <a:pt x="36" y="13"/>
                        </a:move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9" y="12"/>
                          <a:pt x="39" y="12"/>
                          <a:pt x="39" y="12"/>
                        </a:cubicBezTo>
                        <a:cubicBezTo>
                          <a:pt x="39" y="11"/>
                          <a:pt x="39" y="11"/>
                          <a:pt x="39" y="11"/>
                        </a:cubicBezTo>
                        <a:cubicBezTo>
                          <a:pt x="39" y="11"/>
                          <a:pt x="39" y="11"/>
                          <a:pt x="39" y="11"/>
                        </a:cubicBezTo>
                        <a:cubicBezTo>
                          <a:pt x="40" y="11"/>
                          <a:pt x="40" y="11"/>
                          <a:pt x="40" y="11"/>
                        </a:cubicBezTo>
                        <a:cubicBezTo>
                          <a:pt x="40" y="11"/>
                          <a:pt x="40" y="11"/>
                          <a:pt x="40" y="11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5"/>
                          <a:pt x="42" y="5"/>
                          <a:pt x="42" y="5"/>
                        </a:cubicBezTo>
                        <a:cubicBezTo>
                          <a:pt x="42" y="5"/>
                          <a:pt x="42" y="5"/>
                          <a:pt x="42" y="5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1" y="3"/>
                          <a:pt x="41" y="3"/>
                          <a:pt x="41" y="3"/>
                        </a:cubicBezTo>
                        <a:cubicBezTo>
                          <a:pt x="41" y="3"/>
                          <a:pt x="41" y="3"/>
                          <a:pt x="41" y="3"/>
                        </a:cubicBezTo>
                        <a:cubicBezTo>
                          <a:pt x="41" y="3"/>
                          <a:pt x="41" y="3"/>
                          <a:pt x="41" y="3"/>
                        </a:cubicBezTo>
                        <a:cubicBezTo>
                          <a:pt x="41" y="3"/>
                          <a:pt x="41" y="3"/>
                          <a:pt x="41" y="3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7" y="9"/>
                          <a:pt x="37" y="9"/>
                          <a:pt x="37" y="9"/>
                        </a:cubicBezTo>
                        <a:cubicBezTo>
                          <a:pt x="37" y="9"/>
                          <a:pt x="37" y="9"/>
                          <a:pt x="37" y="9"/>
                        </a:cubicBezTo>
                        <a:cubicBezTo>
                          <a:pt x="37" y="9"/>
                          <a:pt x="37" y="9"/>
                          <a:pt x="37" y="9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5" y="10"/>
                          <a:pt x="35" y="10"/>
                          <a:pt x="35" y="10"/>
                        </a:cubicBezTo>
                        <a:cubicBezTo>
                          <a:pt x="35" y="10"/>
                          <a:pt x="35" y="10"/>
                          <a:pt x="35" y="10"/>
                        </a:cubicBezTo>
                        <a:cubicBezTo>
                          <a:pt x="35" y="10"/>
                          <a:pt x="35" y="10"/>
                          <a:pt x="35" y="10"/>
                        </a:cubicBezTo>
                        <a:cubicBezTo>
                          <a:pt x="34" y="10"/>
                          <a:pt x="34" y="10"/>
                          <a:pt x="34" y="10"/>
                        </a:cubicBezTo>
                        <a:cubicBezTo>
                          <a:pt x="34" y="10"/>
                          <a:pt x="34" y="10"/>
                          <a:pt x="34" y="10"/>
                        </a:cubicBezTo>
                        <a:cubicBezTo>
                          <a:pt x="33" y="11"/>
                          <a:pt x="33" y="11"/>
                          <a:pt x="33" y="11"/>
                        </a:cubicBezTo>
                        <a:cubicBezTo>
                          <a:pt x="32" y="11"/>
                          <a:pt x="32" y="11"/>
                          <a:pt x="32" y="11"/>
                        </a:cubicBezTo>
                        <a:cubicBezTo>
                          <a:pt x="32" y="11"/>
                          <a:pt x="32" y="11"/>
                          <a:pt x="32" y="11"/>
                        </a:cubicBezTo>
                        <a:cubicBezTo>
                          <a:pt x="31" y="11"/>
                          <a:pt x="31" y="11"/>
                          <a:pt x="31" y="11"/>
                        </a:cubicBezTo>
                        <a:cubicBezTo>
                          <a:pt x="31" y="11"/>
                          <a:pt x="31" y="11"/>
                          <a:pt x="31" y="11"/>
                        </a:cubicBezTo>
                        <a:cubicBezTo>
                          <a:pt x="31" y="11"/>
                          <a:pt x="31" y="11"/>
                          <a:pt x="31" y="11"/>
                        </a:cubicBezTo>
                        <a:cubicBezTo>
                          <a:pt x="31" y="11"/>
                          <a:pt x="31" y="11"/>
                          <a:pt x="31" y="11"/>
                        </a:cubicBezTo>
                        <a:cubicBezTo>
                          <a:pt x="30" y="12"/>
                          <a:pt x="30" y="12"/>
                          <a:pt x="30" y="12"/>
                        </a:cubicBezTo>
                        <a:cubicBezTo>
                          <a:pt x="30" y="12"/>
                          <a:pt x="30" y="12"/>
                          <a:pt x="30" y="12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28" y="12"/>
                          <a:pt x="28" y="12"/>
                          <a:pt x="28" y="12"/>
                        </a:cubicBezTo>
                        <a:cubicBezTo>
                          <a:pt x="28" y="12"/>
                          <a:pt x="28" y="12"/>
                          <a:pt x="28" y="12"/>
                        </a:cubicBezTo>
                        <a:cubicBezTo>
                          <a:pt x="27" y="12"/>
                          <a:pt x="27" y="12"/>
                          <a:pt x="27" y="12"/>
                        </a:cubicBezTo>
                        <a:cubicBezTo>
                          <a:pt x="27" y="12"/>
                          <a:pt x="27" y="12"/>
                          <a:pt x="27" y="12"/>
                        </a:cubicBezTo>
                        <a:cubicBezTo>
                          <a:pt x="27" y="12"/>
                          <a:pt x="26" y="12"/>
                          <a:pt x="26" y="12"/>
                        </a:cubicBezTo>
                        <a:cubicBezTo>
                          <a:pt x="26" y="12"/>
                          <a:pt x="26" y="12"/>
                          <a:pt x="26" y="12"/>
                        </a:cubicBezTo>
                        <a:cubicBezTo>
                          <a:pt x="25" y="13"/>
                          <a:pt x="25" y="13"/>
                          <a:pt x="25" y="13"/>
                        </a:cubicBezTo>
                        <a:cubicBezTo>
                          <a:pt x="25" y="13"/>
                          <a:pt x="25" y="13"/>
                          <a:pt x="25" y="13"/>
                        </a:cubicBezTo>
                        <a:cubicBezTo>
                          <a:pt x="24" y="13"/>
                          <a:pt x="24" y="13"/>
                          <a:pt x="24" y="13"/>
                        </a:cubicBezTo>
                        <a:cubicBezTo>
                          <a:pt x="24" y="13"/>
                          <a:pt x="24" y="13"/>
                          <a:pt x="24" y="13"/>
                        </a:cubicBezTo>
                        <a:cubicBezTo>
                          <a:pt x="23" y="13"/>
                          <a:pt x="23" y="13"/>
                          <a:pt x="23" y="13"/>
                        </a:cubicBezTo>
                        <a:cubicBezTo>
                          <a:pt x="23" y="13"/>
                          <a:pt x="23" y="13"/>
                          <a:pt x="23" y="13"/>
                        </a:cubicBezTo>
                        <a:cubicBezTo>
                          <a:pt x="22" y="13"/>
                          <a:pt x="22" y="13"/>
                          <a:pt x="22" y="13"/>
                        </a:cubicBezTo>
                        <a:cubicBezTo>
                          <a:pt x="22" y="13"/>
                          <a:pt x="22" y="13"/>
                          <a:pt x="22" y="13"/>
                        </a:cubicBezTo>
                        <a:cubicBezTo>
                          <a:pt x="22" y="13"/>
                          <a:pt x="22" y="13"/>
                          <a:pt x="22" y="13"/>
                        </a:cubicBezTo>
                        <a:cubicBezTo>
                          <a:pt x="21" y="13"/>
                          <a:pt x="21" y="13"/>
                          <a:pt x="21" y="13"/>
                        </a:cubicBezTo>
                        <a:cubicBezTo>
                          <a:pt x="20" y="13"/>
                          <a:pt x="20" y="13"/>
                          <a:pt x="20" y="13"/>
                        </a:cubicBezTo>
                        <a:cubicBezTo>
                          <a:pt x="20" y="13"/>
                          <a:pt x="20" y="13"/>
                          <a:pt x="20" y="13"/>
                        </a:cubicBezTo>
                        <a:cubicBezTo>
                          <a:pt x="20" y="13"/>
                          <a:pt x="20" y="13"/>
                          <a:pt x="20" y="13"/>
                        </a:cubicBezTo>
                        <a:cubicBezTo>
                          <a:pt x="20" y="13"/>
                          <a:pt x="20" y="13"/>
                          <a:pt x="20" y="13"/>
                        </a:cubicBezTo>
                        <a:cubicBezTo>
                          <a:pt x="19" y="13"/>
                          <a:pt x="19" y="13"/>
                          <a:pt x="19" y="13"/>
                        </a:cubicBezTo>
                        <a:cubicBezTo>
                          <a:pt x="19" y="13"/>
                          <a:pt x="19" y="13"/>
                          <a:pt x="19" y="13"/>
                        </a:cubicBezTo>
                        <a:cubicBezTo>
                          <a:pt x="18" y="13"/>
                          <a:pt x="18" y="13"/>
                          <a:pt x="18" y="13"/>
                        </a:cubicBezTo>
                        <a:cubicBezTo>
                          <a:pt x="18" y="13"/>
                          <a:pt x="18" y="13"/>
                          <a:pt x="18" y="13"/>
                        </a:cubicBezTo>
                        <a:cubicBezTo>
                          <a:pt x="18" y="13"/>
                          <a:pt x="18" y="13"/>
                          <a:pt x="18" y="13"/>
                        </a:cubicBezTo>
                        <a:cubicBezTo>
                          <a:pt x="17" y="13"/>
                          <a:pt x="17" y="13"/>
                          <a:pt x="17" y="13"/>
                        </a:cubicBezTo>
                        <a:cubicBezTo>
                          <a:pt x="17" y="12"/>
                          <a:pt x="17" y="12"/>
                          <a:pt x="17" y="12"/>
                        </a:cubicBezTo>
                        <a:cubicBezTo>
                          <a:pt x="17" y="12"/>
                          <a:pt x="17" y="12"/>
                          <a:pt x="17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5" y="12"/>
                          <a:pt x="15" y="12"/>
                          <a:pt x="15" y="12"/>
                        </a:cubicBezTo>
                        <a:cubicBezTo>
                          <a:pt x="15" y="12"/>
                          <a:pt x="15" y="12"/>
                          <a:pt x="15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2" y="12"/>
                          <a:pt x="12" y="12"/>
                          <a:pt x="12" y="12"/>
                        </a:cubicBezTo>
                        <a:cubicBezTo>
                          <a:pt x="12" y="11"/>
                          <a:pt x="12" y="11"/>
                          <a:pt x="12" y="11"/>
                        </a:cubicBezTo>
                        <a:cubicBezTo>
                          <a:pt x="12" y="11"/>
                          <a:pt x="12" y="11"/>
                          <a:pt x="12" y="11"/>
                        </a:cubicBezTo>
                        <a:cubicBezTo>
                          <a:pt x="11" y="11"/>
                          <a:pt x="11" y="11"/>
                          <a:pt x="11" y="11"/>
                        </a:cubicBezTo>
                        <a:cubicBezTo>
                          <a:pt x="10" y="11"/>
                          <a:pt x="10" y="11"/>
                          <a:pt x="10" y="11"/>
                        </a:cubicBezTo>
                        <a:cubicBezTo>
                          <a:pt x="10" y="11"/>
                          <a:pt x="10" y="11"/>
                          <a:pt x="9" y="11"/>
                        </a:cubicBezTo>
                        <a:cubicBezTo>
                          <a:pt x="9" y="11"/>
                          <a:pt x="9" y="11"/>
                          <a:pt x="9" y="11"/>
                        </a:cubicBezTo>
                        <a:cubicBezTo>
                          <a:pt x="9" y="10"/>
                          <a:pt x="9" y="10"/>
                          <a:pt x="9" y="10"/>
                        </a:cubicBezTo>
                        <a:cubicBezTo>
                          <a:pt x="9" y="10"/>
                          <a:pt x="9" y="10"/>
                          <a:pt x="9" y="10"/>
                        </a:cubicBezTo>
                        <a:cubicBezTo>
                          <a:pt x="8" y="10"/>
                          <a:pt x="8" y="10"/>
                          <a:pt x="8" y="10"/>
                        </a:cubicBezTo>
                        <a:cubicBezTo>
                          <a:pt x="8" y="10"/>
                          <a:pt x="8" y="10"/>
                          <a:pt x="8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5" y="9"/>
                          <a:pt x="5" y="9"/>
                          <a:pt x="5" y="9"/>
                        </a:cubicBezTo>
                        <a:cubicBezTo>
                          <a:pt x="5" y="9"/>
                          <a:pt x="5" y="9"/>
                          <a:pt x="5" y="9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4" y="8"/>
                          <a:pt x="4" y="8"/>
                          <a:pt x="4" y="8"/>
                        </a:cubicBezTo>
                        <a:cubicBezTo>
                          <a:pt x="4" y="8"/>
                          <a:pt x="4" y="8"/>
                          <a:pt x="4" y="8"/>
                        </a:cubicBezTo>
                        <a:cubicBezTo>
                          <a:pt x="4" y="8"/>
                          <a:pt x="4" y="8"/>
                          <a:pt x="4" y="8"/>
                        </a:cubicBezTo>
                        <a:cubicBezTo>
                          <a:pt x="3" y="7"/>
                          <a:pt x="3" y="7"/>
                          <a:pt x="3" y="7"/>
                        </a:cubicBezTo>
                        <a:cubicBezTo>
                          <a:pt x="3" y="7"/>
                          <a:pt x="3" y="7"/>
                          <a:pt x="3" y="7"/>
                        </a:cubicBezTo>
                        <a:cubicBezTo>
                          <a:pt x="3" y="7"/>
                          <a:pt x="3" y="7"/>
                          <a:pt x="3" y="7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8"/>
                          <a:pt x="2" y="11"/>
                          <a:pt x="6" y="14"/>
                        </a:cubicBezTo>
                        <a:cubicBezTo>
                          <a:pt x="7" y="14"/>
                          <a:pt x="7" y="14"/>
                          <a:pt x="7" y="14"/>
                        </a:cubicBezTo>
                        <a:cubicBezTo>
                          <a:pt x="7" y="14"/>
                          <a:pt x="7" y="14"/>
                          <a:pt x="7" y="14"/>
                        </a:cubicBezTo>
                        <a:cubicBezTo>
                          <a:pt x="8" y="14"/>
                          <a:pt x="8" y="14"/>
                          <a:pt x="8" y="14"/>
                        </a:cubicBezTo>
                        <a:cubicBezTo>
                          <a:pt x="8" y="15"/>
                          <a:pt x="8" y="15"/>
                          <a:pt x="8" y="15"/>
                        </a:cubicBezTo>
                        <a:cubicBezTo>
                          <a:pt x="9" y="15"/>
                          <a:pt x="9" y="15"/>
                          <a:pt x="9" y="15"/>
                        </a:cubicBezTo>
                        <a:cubicBezTo>
                          <a:pt x="9" y="15"/>
                          <a:pt x="9" y="15"/>
                          <a:pt x="9" y="15"/>
                        </a:cubicBezTo>
                        <a:cubicBezTo>
                          <a:pt x="9" y="15"/>
                          <a:pt x="9" y="15"/>
                          <a:pt x="9" y="15"/>
                        </a:cubicBezTo>
                        <a:cubicBezTo>
                          <a:pt x="10" y="15"/>
                          <a:pt x="10" y="15"/>
                          <a:pt x="10" y="16"/>
                        </a:cubicBezTo>
                        <a:cubicBezTo>
                          <a:pt x="11" y="16"/>
                          <a:pt x="11" y="16"/>
                          <a:pt x="11" y="16"/>
                        </a:cubicBezTo>
                        <a:cubicBezTo>
                          <a:pt x="12" y="16"/>
                          <a:pt x="12" y="16"/>
                          <a:pt x="12" y="16"/>
                        </a:cubicBezTo>
                        <a:cubicBezTo>
                          <a:pt x="12" y="16"/>
                          <a:pt x="12" y="16"/>
                          <a:pt x="12" y="16"/>
                        </a:cubicBezTo>
                        <a:cubicBezTo>
                          <a:pt x="13" y="16"/>
                          <a:pt x="13" y="16"/>
                          <a:pt x="13" y="16"/>
                        </a:cubicBezTo>
                        <a:cubicBezTo>
                          <a:pt x="13" y="16"/>
                          <a:pt x="13" y="16"/>
                          <a:pt x="13" y="16"/>
                        </a:cubicBezTo>
                        <a:cubicBezTo>
                          <a:pt x="14" y="16"/>
                          <a:pt x="14" y="16"/>
                          <a:pt x="14" y="16"/>
                        </a:cubicBezTo>
                        <a:cubicBezTo>
                          <a:pt x="14" y="16"/>
                          <a:pt x="14" y="16"/>
                          <a:pt x="14" y="16"/>
                        </a:cubicBezTo>
                        <a:cubicBezTo>
                          <a:pt x="15" y="17"/>
                          <a:pt x="15" y="17"/>
                          <a:pt x="15" y="17"/>
                        </a:cubicBezTo>
                        <a:cubicBezTo>
                          <a:pt x="15" y="17"/>
                          <a:pt x="15" y="17"/>
                          <a:pt x="15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7" y="17"/>
                          <a:pt x="17" y="17"/>
                          <a:pt x="17" y="17"/>
                        </a:cubicBezTo>
                        <a:cubicBezTo>
                          <a:pt x="17" y="17"/>
                          <a:pt x="17" y="17"/>
                          <a:pt x="17" y="17"/>
                        </a:cubicBezTo>
                        <a:cubicBezTo>
                          <a:pt x="18" y="17"/>
                          <a:pt x="18" y="17"/>
                          <a:pt x="18" y="17"/>
                        </a:cubicBezTo>
                        <a:cubicBezTo>
                          <a:pt x="18" y="17"/>
                          <a:pt x="18" y="17"/>
                          <a:pt x="18" y="17"/>
                        </a:cubicBezTo>
                        <a:cubicBezTo>
                          <a:pt x="19" y="17"/>
                          <a:pt x="19" y="17"/>
                          <a:pt x="19" y="17"/>
                        </a:cubicBezTo>
                        <a:cubicBezTo>
                          <a:pt x="19" y="17"/>
                          <a:pt x="19" y="17"/>
                          <a:pt x="19" y="17"/>
                        </a:cubicBezTo>
                        <a:cubicBezTo>
                          <a:pt x="20" y="17"/>
                          <a:pt x="20" y="17"/>
                          <a:pt x="20" y="17"/>
                        </a:cubicBezTo>
                        <a:cubicBezTo>
                          <a:pt x="20" y="17"/>
                          <a:pt x="20" y="17"/>
                          <a:pt x="20" y="17"/>
                        </a:cubicBezTo>
                        <a:cubicBezTo>
                          <a:pt x="21" y="17"/>
                          <a:pt x="21" y="17"/>
                          <a:pt x="21" y="17"/>
                        </a:cubicBezTo>
                        <a:cubicBezTo>
                          <a:pt x="22" y="17"/>
                          <a:pt x="22" y="17"/>
                          <a:pt x="22" y="17"/>
                        </a:cubicBezTo>
                        <a:cubicBezTo>
                          <a:pt x="22" y="17"/>
                          <a:pt x="22" y="17"/>
                          <a:pt x="22" y="17"/>
                        </a:cubicBezTo>
                        <a:cubicBezTo>
                          <a:pt x="23" y="17"/>
                          <a:pt x="23" y="17"/>
                          <a:pt x="23" y="17"/>
                        </a:cubicBezTo>
                        <a:cubicBezTo>
                          <a:pt x="23" y="17"/>
                          <a:pt x="23" y="17"/>
                          <a:pt x="23" y="17"/>
                        </a:cubicBezTo>
                        <a:cubicBezTo>
                          <a:pt x="24" y="17"/>
                          <a:pt x="24" y="17"/>
                          <a:pt x="24" y="17"/>
                        </a:cubicBezTo>
                        <a:cubicBezTo>
                          <a:pt x="24" y="17"/>
                          <a:pt x="24" y="17"/>
                          <a:pt x="24" y="17"/>
                        </a:cubicBezTo>
                        <a:cubicBezTo>
                          <a:pt x="25" y="17"/>
                          <a:pt x="25" y="17"/>
                          <a:pt x="25" y="17"/>
                        </a:cubicBezTo>
                        <a:cubicBezTo>
                          <a:pt x="26" y="17"/>
                          <a:pt x="26" y="17"/>
                          <a:pt x="26" y="17"/>
                        </a:cubicBezTo>
                        <a:cubicBezTo>
                          <a:pt x="26" y="17"/>
                          <a:pt x="26" y="17"/>
                          <a:pt x="26" y="17"/>
                        </a:cubicBezTo>
                        <a:cubicBezTo>
                          <a:pt x="26" y="17"/>
                          <a:pt x="27" y="17"/>
                          <a:pt x="27" y="17"/>
                        </a:cubicBezTo>
                        <a:cubicBezTo>
                          <a:pt x="28" y="17"/>
                          <a:pt x="28" y="17"/>
                          <a:pt x="28" y="17"/>
                        </a:cubicBezTo>
                        <a:cubicBezTo>
                          <a:pt x="28" y="16"/>
                          <a:pt x="28" y="16"/>
                          <a:pt x="28" y="16"/>
                        </a:cubicBezTo>
                        <a:cubicBezTo>
                          <a:pt x="29" y="16"/>
                          <a:pt x="29" y="16"/>
                          <a:pt x="29" y="16"/>
                        </a:cubicBezTo>
                        <a:cubicBezTo>
                          <a:pt x="29" y="16"/>
                          <a:pt x="29" y="16"/>
                          <a:pt x="29" y="16"/>
                        </a:cubicBezTo>
                        <a:cubicBezTo>
                          <a:pt x="30" y="16"/>
                          <a:pt x="30" y="16"/>
                          <a:pt x="30" y="16"/>
                        </a:cubicBezTo>
                        <a:cubicBezTo>
                          <a:pt x="30" y="16"/>
                          <a:pt x="30" y="16"/>
                          <a:pt x="30" y="16"/>
                        </a:cubicBezTo>
                        <a:cubicBezTo>
                          <a:pt x="31" y="16"/>
                          <a:pt x="31" y="16"/>
                          <a:pt x="31" y="16"/>
                        </a:cubicBezTo>
                        <a:cubicBezTo>
                          <a:pt x="31" y="16"/>
                          <a:pt x="31" y="16"/>
                          <a:pt x="31" y="16"/>
                        </a:cubicBezTo>
                        <a:cubicBezTo>
                          <a:pt x="31" y="16"/>
                          <a:pt x="31" y="16"/>
                          <a:pt x="31" y="16"/>
                        </a:cubicBezTo>
                        <a:cubicBezTo>
                          <a:pt x="32" y="15"/>
                          <a:pt x="32" y="15"/>
                          <a:pt x="32" y="15"/>
                        </a:cubicBezTo>
                        <a:cubicBezTo>
                          <a:pt x="33" y="15"/>
                          <a:pt x="33" y="15"/>
                          <a:pt x="33" y="15"/>
                        </a:cubicBezTo>
                        <a:cubicBezTo>
                          <a:pt x="34" y="15"/>
                          <a:pt x="34" y="15"/>
                          <a:pt x="34" y="15"/>
                        </a:cubicBezTo>
                        <a:cubicBezTo>
                          <a:pt x="34" y="15"/>
                          <a:pt x="34" y="15"/>
                          <a:pt x="34" y="15"/>
                        </a:cubicBezTo>
                        <a:cubicBezTo>
                          <a:pt x="35" y="14"/>
                          <a:pt x="35" y="14"/>
                          <a:pt x="35" y="14"/>
                        </a:cubicBezTo>
                        <a:cubicBezTo>
                          <a:pt x="35" y="14"/>
                          <a:pt x="35" y="14"/>
                          <a:pt x="35" y="14"/>
                        </a:cubicBezTo>
                        <a:cubicBezTo>
                          <a:pt x="36" y="14"/>
                          <a:pt x="36" y="14"/>
                          <a:pt x="36" y="14"/>
                        </a:cubicBezTo>
                        <a:lnTo>
                          <a:pt x="36" y="13"/>
                        </a:lnTo>
                        <a:close/>
                      </a:path>
                    </a:pathLst>
                  </a:custGeom>
                  <a:solidFill>
                    <a:srgbClr val="FCC41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69" name="Rectangle 5737">
                    <a:extLst>
                      <a:ext uri="{FF2B5EF4-FFF2-40B4-BE49-F238E27FC236}">
                        <a16:creationId xmlns:a16="http://schemas.microsoft.com/office/drawing/2014/main" id="{73630886-090F-493F-84AA-7333E72F36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8" y="3494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0" name="Rectangle 5738">
                    <a:extLst>
                      <a:ext uri="{FF2B5EF4-FFF2-40B4-BE49-F238E27FC236}">
                        <a16:creationId xmlns:a16="http://schemas.microsoft.com/office/drawing/2014/main" id="{32CDC83E-FDD7-4B3C-80D3-C74C11E136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6" y="3494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1" name="Rectangle 5739">
                    <a:extLst>
                      <a:ext uri="{FF2B5EF4-FFF2-40B4-BE49-F238E27FC236}">
                        <a16:creationId xmlns:a16="http://schemas.microsoft.com/office/drawing/2014/main" id="{720961B9-BBF4-414C-A10B-ECE18CB023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9" y="3494"/>
                    <a:ext cx="1" cy="1"/>
                  </a:xfrm>
                  <a:prstGeom prst="rect">
                    <a:avLst/>
                  </a:pr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2" name="Rectangle 5740">
                    <a:extLst>
                      <a:ext uri="{FF2B5EF4-FFF2-40B4-BE49-F238E27FC236}">
                        <a16:creationId xmlns:a16="http://schemas.microsoft.com/office/drawing/2014/main" id="{AB3295F1-D021-4375-91C2-F95948F988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8" y="3494"/>
                    <a:ext cx="1" cy="1"/>
                  </a:xfrm>
                  <a:prstGeom prst="rect">
                    <a:avLst/>
                  </a:pr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3" name="Rectangle 5741">
                    <a:extLst>
                      <a:ext uri="{FF2B5EF4-FFF2-40B4-BE49-F238E27FC236}">
                        <a16:creationId xmlns:a16="http://schemas.microsoft.com/office/drawing/2014/main" id="{CF6D8A18-955C-4B20-9EE9-2CD3025E9C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9" y="3494"/>
                    <a:ext cx="1" cy="1"/>
                  </a:xfrm>
                  <a:prstGeom prst="rect">
                    <a:avLst/>
                  </a:pr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4" name="Rectangle 5742">
                    <a:extLst>
                      <a:ext uri="{FF2B5EF4-FFF2-40B4-BE49-F238E27FC236}">
                        <a16:creationId xmlns:a16="http://schemas.microsoft.com/office/drawing/2014/main" id="{F8F6489B-945C-4FF1-9296-FFCD0A26D1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9" y="3494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5" name="Rectangle 5743">
                    <a:extLst>
                      <a:ext uri="{FF2B5EF4-FFF2-40B4-BE49-F238E27FC236}">
                        <a16:creationId xmlns:a16="http://schemas.microsoft.com/office/drawing/2014/main" id="{386FDEAC-63C0-49C8-90DF-595D725073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1" y="3493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6" name="Rectangle 5744">
                    <a:extLst>
                      <a:ext uri="{FF2B5EF4-FFF2-40B4-BE49-F238E27FC236}">
                        <a16:creationId xmlns:a16="http://schemas.microsoft.com/office/drawing/2014/main" id="{FDA415D3-A09C-4C44-8A22-B7E7F00AE6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2" y="3493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7" name="Rectangle 5745">
                    <a:extLst>
                      <a:ext uri="{FF2B5EF4-FFF2-40B4-BE49-F238E27FC236}">
                        <a16:creationId xmlns:a16="http://schemas.microsoft.com/office/drawing/2014/main" id="{B020E008-412E-482F-B160-D2AABEE5AD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2" y="3493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8" name="Rectangle 5746">
                    <a:extLst>
                      <a:ext uri="{FF2B5EF4-FFF2-40B4-BE49-F238E27FC236}">
                        <a16:creationId xmlns:a16="http://schemas.microsoft.com/office/drawing/2014/main" id="{A8DF40C1-04FE-43A4-9178-51BFB3AB95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4" y="3493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79" name="Rectangle 5747">
                    <a:extLst>
                      <a:ext uri="{FF2B5EF4-FFF2-40B4-BE49-F238E27FC236}">
                        <a16:creationId xmlns:a16="http://schemas.microsoft.com/office/drawing/2014/main" id="{BF4D04E0-FE7F-4F58-A496-8F806381258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6" y="3493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0" name="Rectangle 5748">
                    <a:extLst>
                      <a:ext uri="{FF2B5EF4-FFF2-40B4-BE49-F238E27FC236}">
                        <a16:creationId xmlns:a16="http://schemas.microsoft.com/office/drawing/2014/main" id="{8E6C9E7C-0184-4497-9DBA-DDD8B90B6C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7" y="3493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1" name="Rectangle 5749">
                    <a:extLst>
                      <a:ext uri="{FF2B5EF4-FFF2-40B4-BE49-F238E27FC236}">
                        <a16:creationId xmlns:a16="http://schemas.microsoft.com/office/drawing/2014/main" id="{DEBC3B27-20E2-47A5-BA44-0AFAB66222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7" y="3493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2" name="Rectangle 5750">
                    <a:extLst>
                      <a:ext uri="{FF2B5EF4-FFF2-40B4-BE49-F238E27FC236}">
                        <a16:creationId xmlns:a16="http://schemas.microsoft.com/office/drawing/2014/main" id="{87B1CF20-C191-4E64-8610-447774D1F5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6" y="3493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3" name="Rectangle 5751">
                    <a:extLst>
                      <a:ext uri="{FF2B5EF4-FFF2-40B4-BE49-F238E27FC236}">
                        <a16:creationId xmlns:a16="http://schemas.microsoft.com/office/drawing/2014/main" id="{AA66BCA8-CEEE-4C2B-8971-09C1D7FBA5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9" y="3493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4" name="Rectangle 5752">
                    <a:extLst>
                      <a:ext uri="{FF2B5EF4-FFF2-40B4-BE49-F238E27FC236}">
                        <a16:creationId xmlns:a16="http://schemas.microsoft.com/office/drawing/2014/main" id="{AB79C4AF-B01E-4E02-8384-A9691C4F39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0" y="3493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5" name="Rectangle 5753">
                    <a:extLst>
                      <a:ext uri="{FF2B5EF4-FFF2-40B4-BE49-F238E27FC236}">
                        <a16:creationId xmlns:a16="http://schemas.microsoft.com/office/drawing/2014/main" id="{54A1423C-25E1-44C6-B05A-AC0D9C9344C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7" y="3493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6" name="Freeform 5754">
                    <a:extLst>
                      <a:ext uri="{FF2B5EF4-FFF2-40B4-BE49-F238E27FC236}">
                        <a16:creationId xmlns:a16="http://schemas.microsoft.com/office/drawing/2014/main" id="{3F2DD5AE-1F24-4011-A012-D16C1211F9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53" y="3493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7" name="Rectangle 5755">
                    <a:extLst>
                      <a:ext uri="{FF2B5EF4-FFF2-40B4-BE49-F238E27FC236}">
                        <a16:creationId xmlns:a16="http://schemas.microsoft.com/office/drawing/2014/main" id="{F62D5D55-D86F-4A54-B952-6C334B50D3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0" y="3493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8" name="Rectangle 5756">
                    <a:extLst>
                      <a:ext uri="{FF2B5EF4-FFF2-40B4-BE49-F238E27FC236}">
                        <a16:creationId xmlns:a16="http://schemas.microsoft.com/office/drawing/2014/main" id="{3483D193-2A6F-4B33-B07B-61ECD94EC81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2" y="3493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89" name="Freeform 5757">
                    <a:extLst>
                      <a:ext uri="{FF2B5EF4-FFF2-40B4-BE49-F238E27FC236}">
                        <a16:creationId xmlns:a16="http://schemas.microsoft.com/office/drawing/2014/main" id="{7D792222-6070-4B72-B655-8400D0707A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56" y="3493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0" name="Freeform 5758">
                    <a:extLst>
                      <a:ext uri="{FF2B5EF4-FFF2-40B4-BE49-F238E27FC236}">
                        <a16:creationId xmlns:a16="http://schemas.microsoft.com/office/drawing/2014/main" id="{2830B5DF-8466-4F1C-BBE3-DC2748348E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55" y="3493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1" name="Rectangle 5759">
                    <a:extLst>
                      <a:ext uri="{FF2B5EF4-FFF2-40B4-BE49-F238E27FC236}">
                        <a16:creationId xmlns:a16="http://schemas.microsoft.com/office/drawing/2014/main" id="{D2178B03-4463-47D3-8943-769B6295D3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3" y="3493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2" name="Rectangle 5760">
                    <a:extLst>
                      <a:ext uri="{FF2B5EF4-FFF2-40B4-BE49-F238E27FC236}">
                        <a16:creationId xmlns:a16="http://schemas.microsoft.com/office/drawing/2014/main" id="{31439D83-F610-4A61-A106-09C9E6D795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8" y="3494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3" name="Rectangle 5761">
                    <a:extLst>
                      <a:ext uri="{FF2B5EF4-FFF2-40B4-BE49-F238E27FC236}">
                        <a16:creationId xmlns:a16="http://schemas.microsoft.com/office/drawing/2014/main" id="{C46172C2-2494-4D5A-8173-9D3ADAA28C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8" y="3494"/>
                    <a:ext cx="2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4" name="Rectangle 5762">
                    <a:extLst>
                      <a:ext uri="{FF2B5EF4-FFF2-40B4-BE49-F238E27FC236}">
                        <a16:creationId xmlns:a16="http://schemas.microsoft.com/office/drawing/2014/main" id="{8DCC51EA-2917-4D08-B1BF-626FB68446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0" y="3494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5" name="Freeform 5763">
                    <a:extLst>
                      <a:ext uri="{FF2B5EF4-FFF2-40B4-BE49-F238E27FC236}">
                        <a16:creationId xmlns:a16="http://schemas.microsoft.com/office/drawing/2014/main" id="{CED683C4-2D91-4C96-AB6F-A7CAB78191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1" y="3494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6" name="Rectangle 5764">
                    <a:extLst>
                      <a:ext uri="{FF2B5EF4-FFF2-40B4-BE49-F238E27FC236}">
                        <a16:creationId xmlns:a16="http://schemas.microsoft.com/office/drawing/2014/main" id="{B767AC80-2E36-421E-B623-1DF3357D1A3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6" y="3493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7" name="Rectangle 5765">
                    <a:extLst>
                      <a:ext uri="{FF2B5EF4-FFF2-40B4-BE49-F238E27FC236}">
                        <a16:creationId xmlns:a16="http://schemas.microsoft.com/office/drawing/2014/main" id="{F246C85B-9C92-4CDA-9655-A7A350B3FD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4" y="3496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8" name="Freeform 5766">
                    <a:extLst>
                      <a:ext uri="{FF2B5EF4-FFF2-40B4-BE49-F238E27FC236}">
                        <a16:creationId xmlns:a16="http://schemas.microsoft.com/office/drawing/2014/main" id="{39C37AD5-DF95-492E-B161-72FD28DB51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3" y="3496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399" name="Rectangle 5767">
                    <a:extLst>
                      <a:ext uri="{FF2B5EF4-FFF2-40B4-BE49-F238E27FC236}">
                        <a16:creationId xmlns:a16="http://schemas.microsoft.com/office/drawing/2014/main" id="{761EE03B-E23C-40AA-A907-8B03D3508C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1" y="3494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0" name="Rectangle 5768">
                    <a:extLst>
                      <a:ext uri="{FF2B5EF4-FFF2-40B4-BE49-F238E27FC236}">
                        <a16:creationId xmlns:a16="http://schemas.microsoft.com/office/drawing/2014/main" id="{64D2381C-E809-4645-867C-8727154638F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6" y="3497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1" name="Freeform 5769">
                    <a:extLst>
                      <a:ext uri="{FF2B5EF4-FFF2-40B4-BE49-F238E27FC236}">
                        <a16:creationId xmlns:a16="http://schemas.microsoft.com/office/drawing/2014/main" id="{F128ED98-FE2A-41FF-94C2-C1EE090FCA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4" y="3496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2" name="Freeform 5770">
                    <a:extLst>
                      <a:ext uri="{FF2B5EF4-FFF2-40B4-BE49-F238E27FC236}">
                        <a16:creationId xmlns:a16="http://schemas.microsoft.com/office/drawing/2014/main" id="{FCF7D91D-CFDC-4168-8A29-9B0D517702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9" y="3499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3" name="Rectangle 5771">
                    <a:extLst>
                      <a:ext uri="{FF2B5EF4-FFF2-40B4-BE49-F238E27FC236}">
                        <a16:creationId xmlns:a16="http://schemas.microsoft.com/office/drawing/2014/main" id="{54B5EF39-C053-4031-9C81-073A334AEF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6" y="3497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4" name="Rectangle 5772">
                    <a:extLst>
                      <a:ext uri="{FF2B5EF4-FFF2-40B4-BE49-F238E27FC236}">
                        <a16:creationId xmlns:a16="http://schemas.microsoft.com/office/drawing/2014/main" id="{56A472E6-165C-4198-B526-579AB25331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7" y="3497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5" name="Rectangle 5773">
                    <a:extLst>
                      <a:ext uri="{FF2B5EF4-FFF2-40B4-BE49-F238E27FC236}">
                        <a16:creationId xmlns:a16="http://schemas.microsoft.com/office/drawing/2014/main" id="{AF616C3C-B3E6-474C-B38E-46F844404E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9" y="3499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6" name="Rectangle 5774">
                    <a:extLst>
                      <a:ext uri="{FF2B5EF4-FFF2-40B4-BE49-F238E27FC236}">
                        <a16:creationId xmlns:a16="http://schemas.microsoft.com/office/drawing/2014/main" id="{531475E1-2470-40DC-B2E2-C04CBF1AEB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9" y="3499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7" name="Rectangle 5775">
                    <a:extLst>
                      <a:ext uri="{FF2B5EF4-FFF2-40B4-BE49-F238E27FC236}">
                        <a16:creationId xmlns:a16="http://schemas.microsoft.com/office/drawing/2014/main" id="{BE89A80A-8CB7-4E3D-BC0D-6696786EDD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0" y="3500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8" name="Freeform 5776">
                    <a:extLst>
                      <a:ext uri="{FF2B5EF4-FFF2-40B4-BE49-F238E27FC236}">
                        <a16:creationId xmlns:a16="http://schemas.microsoft.com/office/drawing/2014/main" id="{8C2AF5F1-4794-4E15-9680-E9AC748802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9" y="3499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09" name="Rectangle 5777">
                    <a:extLst>
                      <a:ext uri="{FF2B5EF4-FFF2-40B4-BE49-F238E27FC236}">
                        <a16:creationId xmlns:a16="http://schemas.microsoft.com/office/drawing/2014/main" id="{E1F64735-6A0B-4525-BEB5-AE1D5EC955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0" y="3500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0" name="Rectangle 5778">
                    <a:extLst>
                      <a:ext uri="{FF2B5EF4-FFF2-40B4-BE49-F238E27FC236}">
                        <a16:creationId xmlns:a16="http://schemas.microsoft.com/office/drawing/2014/main" id="{5AC6FD72-2268-4038-88A5-B7653DAA9F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2" y="3502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1" name="Rectangle 5779">
                    <a:extLst>
                      <a:ext uri="{FF2B5EF4-FFF2-40B4-BE49-F238E27FC236}">
                        <a16:creationId xmlns:a16="http://schemas.microsoft.com/office/drawing/2014/main" id="{6271A19C-33F0-413D-A93B-6845957B4B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0" y="3500"/>
                    <a:ext cx="1" cy="2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2" name="Rectangle 5780">
                    <a:extLst>
                      <a:ext uri="{FF2B5EF4-FFF2-40B4-BE49-F238E27FC236}">
                        <a16:creationId xmlns:a16="http://schemas.microsoft.com/office/drawing/2014/main" id="{3CB50000-8B31-4729-9A0B-A7156CACD2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2" y="3502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3" name="Rectangle 5781">
                    <a:extLst>
                      <a:ext uri="{FF2B5EF4-FFF2-40B4-BE49-F238E27FC236}">
                        <a16:creationId xmlns:a16="http://schemas.microsoft.com/office/drawing/2014/main" id="{6D948D33-4BAA-449F-9F5A-95FCD354F4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2" y="3504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4" name="Rectangle 5782">
                    <a:extLst>
                      <a:ext uri="{FF2B5EF4-FFF2-40B4-BE49-F238E27FC236}">
                        <a16:creationId xmlns:a16="http://schemas.microsoft.com/office/drawing/2014/main" id="{CF1D6253-2D32-41FF-ACDE-0446FBB10C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2" y="3504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5" name="Rectangle 5783">
                    <a:extLst>
                      <a:ext uri="{FF2B5EF4-FFF2-40B4-BE49-F238E27FC236}">
                        <a16:creationId xmlns:a16="http://schemas.microsoft.com/office/drawing/2014/main" id="{D74FB421-BB1A-4984-A60F-36D4259D63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2" y="3502"/>
                    <a:ext cx="1" cy="2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6" name="Rectangle 5784">
                    <a:extLst>
                      <a:ext uri="{FF2B5EF4-FFF2-40B4-BE49-F238E27FC236}">
                        <a16:creationId xmlns:a16="http://schemas.microsoft.com/office/drawing/2014/main" id="{3CE62621-2EF7-4F00-8A3A-E91116970B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2" y="3504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7" name="Freeform 5785">
                    <a:extLst>
                      <a:ext uri="{FF2B5EF4-FFF2-40B4-BE49-F238E27FC236}">
                        <a16:creationId xmlns:a16="http://schemas.microsoft.com/office/drawing/2014/main" id="{0D56BF0F-DDCF-4295-B026-37E0D94734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9" y="3526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C98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8" name="Freeform 5786">
                    <a:extLst>
                      <a:ext uri="{FF2B5EF4-FFF2-40B4-BE49-F238E27FC236}">
                        <a16:creationId xmlns:a16="http://schemas.microsoft.com/office/drawing/2014/main" id="{28889EAE-E1D9-41B7-86A0-AF2FF3E115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9" y="352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C98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19" name="Freeform 5787">
                    <a:extLst>
                      <a:ext uri="{FF2B5EF4-FFF2-40B4-BE49-F238E27FC236}">
                        <a16:creationId xmlns:a16="http://schemas.microsoft.com/office/drawing/2014/main" id="{A4532D2E-B85B-4C7C-81D7-9D893DD1AB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52" y="3526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894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0" name="Freeform 5788">
                    <a:extLst>
                      <a:ext uri="{FF2B5EF4-FFF2-40B4-BE49-F238E27FC236}">
                        <a16:creationId xmlns:a16="http://schemas.microsoft.com/office/drawing/2014/main" id="{B7785576-2483-4B59-95F4-171D4BC587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50" y="3526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894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1" name="Freeform 5789">
                    <a:extLst>
                      <a:ext uri="{FF2B5EF4-FFF2-40B4-BE49-F238E27FC236}">
                        <a16:creationId xmlns:a16="http://schemas.microsoft.com/office/drawing/2014/main" id="{02AC6DCD-C6A9-4C18-9F38-17FEFA5E77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55" y="3526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4912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2" name="Freeform 5790">
                    <a:extLst>
                      <a:ext uri="{FF2B5EF4-FFF2-40B4-BE49-F238E27FC236}">
                        <a16:creationId xmlns:a16="http://schemas.microsoft.com/office/drawing/2014/main" id="{C5BE7CEC-B182-40FC-B06C-D24C4A95CB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53" y="3526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4912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3" name="Rectangle 5791">
                    <a:extLst>
                      <a:ext uri="{FF2B5EF4-FFF2-40B4-BE49-F238E27FC236}">
                        <a16:creationId xmlns:a16="http://schemas.microsoft.com/office/drawing/2014/main" id="{10D01E8A-3F0A-4C55-BA4A-17E2B16A1A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6" y="3526"/>
                    <a:ext cx="1" cy="1"/>
                  </a:xfrm>
                  <a:prstGeom prst="rect">
                    <a:avLst/>
                  </a:prstGeom>
                  <a:solidFill>
                    <a:srgbClr val="A08D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4" name="Freeform 5792">
                    <a:extLst>
                      <a:ext uri="{FF2B5EF4-FFF2-40B4-BE49-F238E27FC236}">
                        <a16:creationId xmlns:a16="http://schemas.microsoft.com/office/drawing/2014/main" id="{0B9B6304-D3D8-4938-A721-0633D332FE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55" y="352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8D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5" name="Rectangle 5793">
                    <a:extLst>
                      <a:ext uri="{FF2B5EF4-FFF2-40B4-BE49-F238E27FC236}">
                        <a16:creationId xmlns:a16="http://schemas.microsoft.com/office/drawing/2014/main" id="{582E1108-3BDF-4875-8E74-4F4AFB7BEA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0" y="3526"/>
                    <a:ext cx="1" cy="1"/>
                  </a:xfrm>
                  <a:prstGeom prst="rect">
                    <a:avLst/>
                  </a:prstGeom>
                  <a:solidFill>
                    <a:srgbClr val="9C8A2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6" name="Freeform 5794">
                    <a:extLst>
                      <a:ext uri="{FF2B5EF4-FFF2-40B4-BE49-F238E27FC236}">
                        <a16:creationId xmlns:a16="http://schemas.microsoft.com/office/drawing/2014/main" id="{1A0514A9-94F6-4DFD-A660-0FD82EB56D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58" y="352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C8A2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7" name="Freeform 5795">
                    <a:extLst>
                      <a:ext uri="{FF2B5EF4-FFF2-40B4-BE49-F238E27FC236}">
                        <a16:creationId xmlns:a16="http://schemas.microsoft.com/office/drawing/2014/main" id="{DCE7D084-4411-4484-B1DA-BC67614648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1" y="3524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9886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8" name="Rectangle 5796">
                    <a:extLst>
                      <a:ext uri="{FF2B5EF4-FFF2-40B4-BE49-F238E27FC236}">
                        <a16:creationId xmlns:a16="http://schemas.microsoft.com/office/drawing/2014/main" id="{A3138112-644C-46EA-987B-FF526BAD40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0" y="3526"/>
                    <a:ext cx="1" cy="1"/>
                  </a:xfrm>
                  <a:prstGeom prst="rect">
                    <a:avLst/>
                  </a:prstGeom>
                  <a:solidFill>
                    <a:srgbClr val="9886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29" name="Rectangle 5797">
                    <a:extLst>
                      <a:ext uri="{FF2B5EF4-FFF2-40B4-BE49-F238E27FC236}">
                        <a16:creationId xmlns:a16="http://schemas.microsoft.com/office/drawing/2014/main" id="{ABD5B8EE-0EE1-4345-8948-F096D9A748C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3" y="3524"/>
                    <a:ext cx="1" cy="1"/>
                  </a:xfrm>
                  <a:prstGeom prst="rect">
                    <a:avLst/>
                  </a:pr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0" name="Freeform 5798">
                    <a:extLst>
                      <a:ext uri="{FF2B5EF4-FFF2-40B4-BE49-F238E27FC236}">
                        <a16:creationId xmlns:a16="http://schemas.microsoft.com/office/drawing/2014/main" id="{719754BD-6406-4615-8590-21AEB3F5F3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4" y="352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1" name="Freeform 5799">
                    <a:extLst>
                      <a:ext uri="{FF2B5EF4-FFF2-40B4-BE49-F238E27FC236}">
                        <a16:creationId xmlns:a16="http://schemas.microsoft.com/office/drawing/2014/main" id="{7B6CF9E2-72F3-4F25-AC96-C49D8677DA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7" y="3522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2" name="Freeform 5800">
                    <a:extLst>
                      <a:ext uri="{FF2B5EF4-FFF2-40B4-BE49-F238E27FC236}">
                        <a16:creationId xmlns:a16="http://schemas.microsoft.com/office/drawing/2014/main" id="{7CA4B5C0-5BEA-48D5-84B3-8B34CE47D1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4" y="350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3" name="Freeform 5801">
                    <a:extLst>
                      <a:ext uri="{FF2B5EF4-FFF2-40B4-BE49-F238E27FC236}">
                        <a16:creationId xmlns:a16="http://schemas.microsoft.com/office/drawing/2014/main" id="{43EBE20D-53CF-4AAF-A02C-8DF2B3C1F4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9" y="3522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4" name="Freeform 5802">
                    <a:extLst>
                      <a:ext uri="{FF2B5EF4-FFF2-40B4-BE49-F238E27FC236}">
                        <a16:creationId xmlns:a16="http://schemas.microsoft.com/office/drawing/2014/main" id="{2E760D4A-63C8-4179-BA84-2CD3FDD5A5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0" y="3521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lnTo>
                          <a:pt x="0" y="0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5" name="Freeform 5803">
                    <a:extLst>
                      <a:ext uri="{FF2B5EF4-FFF2-40B4-BE49-F238E27FC236}">
                        <a16:creationId xmlns:a16="http://schemas.microsoft.com/office/drawing/2014/main" id="{C5581042-3A68-4A47-B226-FD0F064983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5" y="3483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6" name="Rectangle 5804">
                    <a:extLst>
                      <a:ext uri="{FF2B5EF4-FFF2-40B4-BE49-F238E27FC236}">
                        <a16:creationId xmlns:a16="http://schemas.microsoft.com/office/drawing/2014/main" id="{FDA6550E-BB25-49A3-8454-A9B197E650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6" y="3481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7" name="Freeform 5805">
                    <a:extLst>
                      <a:ext uri="{FF2B5EF4-FFF2-40B4-BE49-F238E27FC236}">
                        <a16:creationId xmlns:a16="http://schemas.microsoft.com/office/drawing/2014/main" id="{FC1F4C3A-8833-483D-BF1A-B146F01139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8" y="3480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8" name="Freeform 5806">
                    <a:extLst>
                      <a:ext uri="{FF2B5EF4-FFF2-40B4-BE49-F238E27FC236}">
                        <a16:creationId xmlns:a16="http://schemas.microsoft.com/office/drawing/2014/main" id="{FC0FE356-ABA0-416A-BB3E-71DE7BD1DD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9" y="3480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0 w 1"/>
                      <a:gd name="T3" fmla="*/ 0 w 1"/>
                      <a:gd name="T4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39" name="Rectangle 5807">
                    <a:extLst>
                      <a:ext uri="{FF2B5EF4-FFF2-40B4-BE49-F238E27FC236}">
                        <a16:creationId xmlns:a16="http://schemas.microsoft.com/office/drawing/2014/main" id="{656327D7-0E74-4082-8407-217259D954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2" y="3478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0" name="Freeform 5808">
                    <a:extLst>
                      <a:ext uri="{FF2B5EF4-FFF2-40B4-BE49-F238E27FC236}">
                        <a16:creationId xmlns:a16="http://schemas.microsoft.com/office/drawing/2014/main" id="{F719B195-865A-48F9-A8D3-C7C598E428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1" y="3478"/>
                    <a:ext cx="2" cy="2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2 w 2"/>
                      <a:gd name="T3" fmla="*/ 2 h 2"/>
                      <a:gd name="T4" fmla="*/ 2 w 2"/>
                      <a:gd name="T5" fmla="*/ 2 h 2"/>
                      <a:gd name="T6" fmla="*/ 0 w 2"/>
                      <a:gd name="T7" fmla="*/ 0 h 2"/>
                      <a:gd name="T8" fmla="*/ 2 w 2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1" name="Freeform 5809">
                    <a:extLst>
                      <a:ext uri="{FF2B5EF4-FFF2-40B4-BE49-F238E27FC236}">
                        <a16:creationId xmlns:a16="http://schemas.microsoft.com/office/drawing/2014/main" id="{63FA6C49-BD67-44E4-8D96-A48ABCAE5F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4" y="3478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2" name="Rectangle 5810">
                    <a:extLst>
                      <a:ext uri="{FF2B5EF4-FFF2-40B4-BE49-F238E27FC236}">
                        <a16:creationId xmlns:a16="http://schemas.microsoft.com/office/drawing/2014/main" id="{DAB761CF-FB54-458A-88F4-C76FDBEC9F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1" y="3478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3" name="Rectangle 5811">
                    <a:extLst>
                      <a:ext uri="{FF2B5EF4-FFF2-40B4-BE49-F238E27FC236}">
                        <a16:creationId xmlns:a16="http://schemas.microsoft.com/office/drawing/2014/main" id="{42F2E96B-1B90-414A-8718-A0021F23414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6" y="3483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4" name="Freeform 5812">
                    <a:extLst>
                      <a:ext uri="{FF2B5EF4-FFF2-40B4-BE49-F238E27FC236}">
                        <a16:creationId xmlns:a16="http://schemas.microsoft.com/office/drawing/2014/main" id="{A94AF09F-B17E-499F-AF70-CD2B6B231F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8" y="3481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5" name="Rectangle 5813">
                    <a:extLst>
                      <a:ext uri="{FF2B5EF4-FFF2-40B4-BE49-F238E27FC236}">
                        <a16:creationId xmlns:a16="http://schemas.microsoft.com/office/drawing/2014/main" id="{2B2352C4-77B5-4959-A46E-FC61BE068D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5" y="3483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6" name="Rectangle 5814">
                    <a:extLst>
                      <a:ext uri="{FF2B5EF4-FFF2-40B4-BE49-F238E27FC236}">
                        <a16:creationId xmlns:a16="http://schemas.microsoft.com/office/drawing/2014/main" id="{EFBACB95-828B-439A-8800-7BC04D5FEC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6" y="3477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7" name="Rectangle 5815">
                    <a:extLst>
                      <a:ext uri="{FF2B5EF4-FFF2-40B4-BE49-F238E27FC236}">
                        <a16:creationId xmlns:a16="http://schemas.microsoft.com/office/drawing/2014/main" id="{57B53ABC-715B-4804-AABA-3241BCD375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6" y="3477"/>
                    <a:ext cx="2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8" name="Rectangle 5816">
                    <a:extLst>
                      <a:ext uri="{FF2B5EF4-FFF2-40B4-BE49-F238E27FC236}">
                        <a16:creationId xmlns:a16="http://schemas.microsoft.com/office/drawing/2014/main" id="{6739A903-37D5-4ABF-993F-53058B93A7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4" y="3478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49" name="Rectangle 5817">
                    <a:extLst>
                      <a:ext uri="{FF2B5EF4-FFF2-40B4-BE49-F238E27FC236}">
                        <a16:creationId xmlns:a16="http://schemas.microsoft.com/office/drawing/2014/main" id="{36DD72CB-2A8E-45F7-A78E-1E76E50153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9" y="3477"/>
                    <a:ext cx="1" cy="1"/>
                  </a:xfrm>
                  <a:prstGeom prst="rect">
                    <a:avLst/>
                  </a:pr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0" name="Rectangle 5818">
                    <a:extLst>
                      <a:ext uri="{FF2B5EF4-FFF2-40B4-BE49-F238E27FC236}">
                        <a16:creationId xmlns:a16="http://schemas.microsoft.com/office/drawing/2014/main" id="{A31A0111-AEB2-4B27-BC8A-A58938FE57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7" y="3477"/>
                    <a:ext cx="1" cy="1"/>
                  </a:xfrm>
                  <a:prstGeom prst="rect">
                    <a:avLst/>
                  </a:pr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1" name="Rectangle 5819">
                    <a:extLst>
                      <a:ext uri="{FF2B5EF4-FFF2-40B4-BE49-F238E27FC236}">
                        <a16:creationId xmlns:a16="http://schemas.microsoft.com/office/drawing/2014/main" id="{9356F78B-91B7-424D-9300-72F1AE9BA5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7" y="3477"/>
                    <a:ext cx="1" cy="1"/>
                  </a:xfrm>
                  <a:prstGeom prst="rect">
                    <a:avLst/>
                  </a:pr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2" name="Rectangle 5820">
                    <a:extLst>
                      <a:ext uri="{FF2B5EF4-FFF2-40B4-BE49-F238E27FC236}">
                        <a16:creationId xmlns:a16="http://schemas.microsoft.com/office/drawing/2014/main" id="{BC8BBF28-2B4C-4562-B124-F52E808B9D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9" y="3477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3" name="Rectangle 5821">
                    <a:extLst>
                      <a:ext uri="{FF2B5EF4-FFF2-40B4-BE49-F238E27FC236}">
                        <a16:creationId xmlns:a16="http://schemas.microsoft.com/office/drawing/2014/main" id="{D757321D-5A45-4FA0-B8B7-9DB4D5019B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0" y="3475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4" name="Rectangle 5822">
                    <a:extLst>
                      <a:ext uri="{FF2B5EF4-FFF2-40B4-BE49-F238E27FC236}">
                        <a16:creationId xmlns:a16="http://schemas.microsoft.com/office/drawing/2014/main" id="{2CC27E51-7782-40EE-B45B-F402FF9CA0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2" y="3475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5" name="Rectangle 5823">
                    <a:extLst>
                      <a:ext uri="{FF2B5EF4-FFF2-40B4-BE49-F238E27FC236}">
                        <a16:creationId xmlns:a16="http://schemas.microsoft.com/office/drawing/2014/main" id="{D2DC5403-2B84-4210-9702-D6B327C258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2" y="3475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6" name="Rectangle 5824">
                    <a:extLst>
                      <a:ext uri="{FF2B5EF4-FFF2-40B4-BE49-F238E27FC236}">
                        <a16:creationId xmlns:a16="http://schemas.microsoft.com/office/drawing/2014/main" id="{CAD89886-B89C-4B0A-AF49-FEB86B6B50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3" y="3475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7" name="Rectangle 5825">
                    <a:extLst>
                      <a:ext uri="{FF2B5EF4-FFF2-40B4-BE49-F238E27FC236}">
                        <a16:creationId xmlns:a16="http://schemas.microsoft.com/office/drawing/2014/main" id="{CC334E2F-35B4-4C6D-A2C4-0C82711B08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3" y="3475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8" name="Rectangle 5826">
                    <a:extLst>
                      <a:ext uri="{FF2B5EF4-FFF2-40B4-BE49-F238E27FC236}">
                        <a16:creationId xmlns:a16="http://schemas.microsoft.com/office/drawing/2014/main" id="{44311EDF-D51C-4316-9075-8A29F4B1A7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5" y="3475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59" name="Rectangle 5827">
                    <a:extLst>
                      <a:ext uri="{FF2B5EF4-FFF2-40B4-BE49-F238E27FC236}">
                        <a16:creationId xmlns:a16="http://schemas.microsoft.com/office/drawing/2014/main" id="{575B91D6-83EE-43E6-94E6-581D394368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6" y="3475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0" name="Rectangle 5828">
                    <a:extLst>
                      <a:ext uri="{FF2B5EF4-FFF2-40B4-BE49-F238E27FC236}">
                        <a16:creationId xmlns:a16="http://schemas.microsoft.com/office/drawing/2014/main" id="{202D3D52-5BFD-49DC-B0D4-3C1FF0D0F9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5" y="3475"/>
                    <a:ext cx="2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1" name="Rectangle 5829">
                    <a:extLst>
                      <a:ext uri="{FF2B5EF4-FFF2-40B4-BE49-F238E27FC236}">
                        <a16:creationId xmlns:a16="http://schemas.microsoft.com/office/drawing/2014/main" id="{7A7E54B3-3891-4FBD-A489-632D33017B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8" y="3475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2" name="Freeform 5830">
                    <a:extLst>
                      <a:ext uri="{FF2B5EF4-FFF2-40B4-BE49-F238E27FC236}">
                        <a16:creationId xmlns:a16="http://schemas.microsoft.com/office/drawing/2014/main" id="{58BDF896-C07C-4043-8BF9-6B591FAF2B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0" y="3475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3" name="Rectangle 5831">
                    <a:extLst>
                      <a:ext uri="{FF2B5EF4-FFF2-40B4-BE49-F238E27FC236}">
                        <a16:creationId xmlns:a16="http://schemas.microsoft.com/office/drawing/2014/main" id="{BEF89EA3-07C1-4E78-9DB1-31DF7383C43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6" y="3475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464" name="Rectangle 5832">
                    <a:extLst>
                      <a:ext uri="{FF2B5EF4-FFF2-40B4-BE49-F238E27FC236}">
                        <a16:creationId xmlns:a16="http://schemas.microsoft.com/office/drawing/2014/main" id="{458A9BDF-87B3-4B95-8458-EB45187190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1" y="3475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264" name="Picture 6134">
                  <a:extLst>
                    <a:ext uri="{FF2B5EF4-FFF2-40B4-BE49-F238E27FC236}">
                      <a16:creationId xmlns:a16="http://schemas.microsoft.com/office/drawing/2014/main" id="{A46BB8AB-B419-4284-BB33-749884036CD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-4579938" y="5391150"/>
                  <a:ext cx="534987" cy="2809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</p:grpSp>
      <p:grpSp>
        <p:nvGrpSpPr>
          <p:cNvPr id="5865" name="Group 5864">
            <a:extLst>
              <a:ext uri="{FF2B5EF4-FFF2-40B4-BE49-F238E27FC236}">
                <a16:creationId xmlns:a16="http://schemas.microsoft.com/office/drawing/2014/main" id="{2251A671-9B30-49EA-9FFB-534D8A10C5D9}"/>
              </a:ext>
            </a:extLst>
          </p:cNvPr>
          <p:cNvGrpSpPr/>
          <p:nvPr/>
        </p:nvGrpSpPr>
        <p:grpSpPr>
          <a:xfrm>
            <a:off x="10144761" y="1336889"/>
            <a:ext cx="1681867" cy="1455337"/>
            <a:chOff x="-4894263" y="4868863"/>
            <a:chExt cx="1249363" cy="1081087"/>
          </a:xfrm>
        </p:grpSpPr>
        <p:sp>
          <p:nvSpPr>
            <p:cNvPr id="5866" name="Rectangle 5834">
              <a:extLst>
                <a:ext uri="{FF2B5EF4-FFF2-40B4-BE49-F238E27FC236}">
                  <a16:creationId xmlns:a16="http://schemas.microsoft.com/office/drawing/2014/main" id="{4A356693-E5B3-4B6B-86F9-F118FC036A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81500" y="5516563"/>
              <a:ext cx="1588" cy="1588"/>
            </a:xfrm>
            <a:prstGeom prst="rect">
              <a:avLst/>
            </a:prstGeom>
            <a:solidFill>
              <a:srgbClr val="B0A5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67" name="Freeform 5835">
              <a:extLst>
                <a:ext uri="{FF2B5EF4-FFF2-40B4-BE49-F238E27FC236}">
                  <a16:creationId xmlns:a16="http://schemas.microsoft.com/office/drawing/2014/main" id="{7CF220A0-FC83-4C24-9089-3A30095A2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83088" y="5516563"/>
              <a:ext cx="1588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0A5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68" name="Rectangle 5836">
              <a:extLst>
                <a:ext uri="{FF2B5EF4-FFF2-40B4-BE49-F238E27FC236}">
                  <a16:creationId xmlns:a16="http://schemas.microsoft.com/office/drawing/2014/main" id="{EB15F5A6-BD52-4DC8-8F7D-6F453C8B05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87850" y="5516563"/>
              <a:ext cx="1588" cy="1588"/>
            </a:xfrm>
            <a:prstGeom prst="rect">
              <a:avLst/>
            </a:prstGeom>
            <a:solidFill>
              <a:srgbClr val="B4A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69" name="Rectangle 5837">
              <a:extLst>
                <a:ext uri="{FF2B5EF4-FFF2-40B4-BE49-F238E27FC236}">
                  <a16:creationId xmlns:a16="http://schemas.microsoft.com/office/drawing/2014/main" id="{73A59FD7-D8E7-4208-84A9-A63A879FC8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86263" y="5516563"/>
              <a:ext cx="1588" cy="1588"/>
            </a:xfrm>
            <a:prstGeom prst="rect">
              <a:avLst/>
            </a:prstGeom>
            <a:solidFill>
              <a:srgbClr val="B4A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70" name="Rectangle 5838">
              <a:extLst>
                <a:ext uri="{FF2B5EF4-FFF2-40B4-BE49-F238E27FC236}">
                  <a16:creationId xmlns:a16="http://schemas.microsoft.com/office/drawing/2014/main" id="{EB3F224F-ED87-495D-8E5F-884A10F079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83088" y="5516563"/>
              <a:ext cx="1588" cy="1588"/>
            </a:xfrm>
            <a:prstGeom prst="rect">
              <a:avLst/>
            </a:prstGeom>
            <a:solidFill>
              <a:srgbClr val="B4A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71" name="Rectangle 5839">
              <a:extLst>
                <a:ext uri="{FF2B5EF4-FFF2-40B4-BE49-F238E27FC236}">
                  <a16:creationId xmlns:a16="http://schemas.microsoft.com/office/drawing/2014/main" id="{AAEAE36F-7CD2-459C-8746-9E920BF4B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92613" y="5519738"/>
              <a:ext cx="1588" cy="1588"/>
            </a:xfrm>
            <a:prstGeom prst="rect">
              <a:avLst/>
            </a:prstGeom>
            <a:solidFill>
              <a:srgbClr val="B8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72" name="Rectangle 5840">
              <a:extLst>
                <a:ext uri="{FF2B5EF4-FFF2-40B4-BE49-F238E27FC236}">
                  <a16:creationId xmlns:a16="http://schemas.microsoft.com/office/drawing/2014/main" id="{160C45A0-3A33-4E90-8CC8-75D25C4F5D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91025" y="5519738"/>
              <a:ext cx="1588" cy="1588"/>
            </a:xfrm>
            <a:prstGeom prst="rect">
              <a:avLst/>
            </a:prstGeom>
            <a:solidFill>
              <a:srgbClr val="B8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73" name="Freeform 5841">
              <a:extLst>
                <a:ext uri="{FF2B5EF4-FFF2-40B4-BE49-F238E27FC236}">
                  <a16:creationId xmlns:a16="http://schemas.microsoft.com/office/drawing/2014/main" id="{74B92794-D92F-4CB0-870B-3FCD73A51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95788" y="5519738"/>
              <a:ext cx="3175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B8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74" name="Rectangle 5842">
              <a:extLst>
                <a:ext uri="{FF2B5EF4-FFF2-40B4-BE49-F238E27FC236}">
                  <a16:creationId xmlns:a16="http://schemas.microsoft.com/office/drawing/2014/main" id="{29B8A091-DC9E-4465-A0C3-BED96C1EA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95788" y="5519738"/>
              <a:ext cx="1588" cy="1588"/>
            </a:xfrm>
            <a:prstGeom prst="rect">
              <a:avLst/>
            </a:prstGeom>
            <a:solidFill>
              <a:srgbClr val="B8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75" name="Freeform 5843">
              <a:extLst>
                <a:ext uri="{FF2B5EF4-FFF2-40B4-BE49-F238E27FC236}">
                  <a16:creationId xmlns:a16="http://schemas.microsoft.com/office/drawing/2014/main" id="{399617EF-5F8B-4BDB-AC27-94FE1A0B6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91025" y="5516563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0 w 2"/>
                <a:gd name="T5" fmla="*/ 2 h 2"/>
                <a:gd name="T6" fmla="*/ 0 w 2"/>
                <a:gd name="T7" fmla="*/ 2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B8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76" name="Rectangle 5844">
              <a:extLst>
                <a:ext uri="{FF2B5EF4-FFF2-40B4-BE49-F238E27FC236}">
                  <a16:creationId xmlns:a16="http://schemas.microsoft.com/office/drawing/2014/main" id="{E3D87FF9-BB1B-4ACE-925A-C6B8BD0012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403725" y="5521325"/>
              <a:ext cx="1588" cy="1588"/>
            </a:xfrm>
            <a:prstGeom prst="rect">
              <a:avLst/>
            </a:prstGeom>
            <a:solidFill>
              <a:srgbClr val="BDB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77" name="Rectangle 5845">
              <a:extLst>
                <a:ext uri="{FF2B5EF4-FFF2-40B4-BE49-F238E27FC236}">
                  <a16:creationId xmlns:a16="http://schemas.microsoft.com/office/drawing/2014/main" id="{AABA3339-3EF3-4DEA-ADF1-31D92D039A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97375" y="5521325"/>
              <a:ext cx="1588" cy="1588"/>
            </a:xfrm>
            <a:prstGeom prst="rect">
              <a:avLst/>
            </a:prstGeom>
            <a:solidFill>
              <a:srgbClr val="BDB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78" name="Rectangle 5846">
              <a:extLst>
                <a:ext uri="{FF2B5EF4-FFF2-40B4-BE49-F238E27FC236}">
                  <a16:creationId xmlns:a16="http://schemas.microsoft.com/office/drawing/2014/main" id="{D7EF40F3-3D6C-4B26-81E9-12D7A8A655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95788" y="5519738"/>
              <a:ext cx="1588" cy="1588"/>
            </a:xfrm>
            <a:prstGeom prst="rect">
              <a:avLst/>
            </a:prstGeom>
            <a:solidFill>
              <a:srgbClr val="BDB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79" name="Rectangle 5847">
              <a:extLst>
                <a:ext uri="{FF2B5EF4-FFF2-40B4-BE49-F238E27FC236}">
                  <a16:creationId xmlns:a16="http://schemas.microsoft.com/office/drawing/2014/main" id="{4C1BEA98-3809-4497-BFA1-4C182919E3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405313" y="5524500"/>
              <a:ext cx="1588" cy="1588"/>
            </a:xfrm>
            <a:prstGeom prst="rect">
              <a:avLst/>
            </a:prstGeom>
            <a:solidFill>
              <a:srgbClr val="BDB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80" name="Rectangle 5848">
              <a:extLst>
                <a:ext uri="{FF2B5EF4-FFF2-40B4-BE49-F238E27FC236}">
                  <a16:creationId xmlns:a16="http://schemas.microsoft.com/office/drawing/2014/main" id="{8FCCC2F4-C650-4EC2-B5CF-69EEFA58A8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400550" y="5521325"/>
              <a:ext cx="1588" cy="1588"/>
            </a:xfrm>
            <a:prstGeom prst="rect">
              <a:avLst/>
            </a:prstGeom>
            <a:solidFill>
              <a:srgbClr val="BDB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81" name="Rectangle 5849">
              <a:extLst>
                <a:ext uri="{FF2B5EF4-FFF2-40B4-BE49-F238E27FC236}">
                  <a16:creationId xmlns:a16="http://schemas.microsoft.com/office/drawing/2014/main" id="{C4B7A696-6D33-4F26-B03B-55D7B2F089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408488" y="5526088"/>
              <a:ext cx="1588" cy="1588"/>
            </a:xfrm>
            <a:prstGeom prst="rect">
              <a:avLst/>
            </a:prstGeom>
            <a:solidFill>
              <a:srgbClr val="B8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82" name="Rectangle 5850">
              <a:extLst>
                <a:ext uri="{FF2B5EF4-FFF2-40B4-BE49-F238E27FC236}">
                  <a16:creationId xmlns:a16="http://schemas.microsoft.com/office/drawing/2014/main" id="{7ACB3E37-635C-4F9E-A6D5-51BDFD9991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405313" y="5524500"/>
              <a:ext cx="1588" cy="1588"/>
            </a:xfrm>
            <a:prstGeom prst="rect">
              <a:avLst/>
            </a:prstGeom>
            <a:solidFill>
              <a:srgbClr val="B8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83" name="Rectangle 5851">
              <a:extLst>
                <a:ext uri="{FF2B5EF4-FFF2-40B4-BE49-F238E27FC236}">
                  <a16:creationId xmlns:a16="http://schemas.microsoft.com/office/drawing/2014/main" id="{4AAA87AD-6CD3-4BB4-A3B2-A4F4410066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408488" y="5524500"/>
              <a:ext cx="1588" cy="1588"/>
            </a:xfrm>
            <a:prstGeom prst="rect">
              <a:avLst/>
            </a:prstGeom>
            <a:solidFill>
              <a:srgbClr val="B8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84" name="Rectangle 5852">
              <a:extLst>
                <a:ext uri="{FF2B5EF4-FFF2-40B4-BE49-F238E27FC236}">
                  <a16:creationId xmlns:a16="http://schemas.microsoft.com/office/drawing/2014/main" id="{1A4B9E24-5AE6-4278-B7CE-10ABC7F797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410075" y="5526088"/>
              <a:ext cx="1588" cy="1588"/>
            </a:xfrm>
            <a:prstGeom prst="rect">
              <a:avLst/>
            </a:prstGeom>
            <a:solidFill>
              <a:srgbClr val="B8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85" name="Rectangle 5853">
              <a:extLst>
                <a:ext uri="{FF2B5EF4-FFF2-40B4-BE49-F238E27FC236}">
                  <a16:creationId xmlns:a16="http://schemas.microsoft.com/office/drawing/2014/main" id="{14181C3D-A051-41EA-AE0F-DD11173F1D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410075" y="5526088"/>
              <a:ext cx="1588" cy="1588"/>
            </a:xfrm>
            <a:prstGeom prst="rect">
              <a:avLst/>
            </a:prstGeom>
            <a:solidFill>
              <a:srgbClr val="B8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86" name="Rectangle 5854">
              <a:extLst>
                <a:ext uri="{FF2B5EF4-FFF2-40B4-BE49-F238E27FC236}">
                  <a16:creationId xmlns:a16="http://schemas.microsoft.com/office/drawing/2014/main" id="{C5E89B66-630B-4FB7-A192-2762542280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413250" y="5529263"/>
              <a:ext cx="1588" cy="1588"/>
            </a:xfrm>
            <a:prstGeom prst="rect">
              <a:avLst/>
            </a:prstGeom>
            <a:solidFill>
              <a:srgbClr val="B4A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87" name="Freeform 5855">
              <a:extLst>
                <a:ext uri="{FF2B5EF4-FFF2-40B4-BE49-F238E27FC236}">
                  <a16:creationId xmlns:a16="http://schemas.microsoft.com/office/drawing/2014/main" id="{1F270FB3-07FF-4240-9403-14C809847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10075" y="5526088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A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88" name="Freeform 5856">
              <a:extLst>
                <a:ext uri="{FF2B5EF4-FFF2-40B4-BE49-F238E27FC236}">
                  <a16:creationId xmlns:a16="http://schemas.microsoft.com/office/drawing/2014/main" id="{29AFE8C4-6A8A-401E-9372-5C238E379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13250" y="5529263"/>
              <a:ext cx="3175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B4A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89" name="Rectangle 5857">
              <a:extLst>
                <a:ext uri="{FF2B5EF4-FFF2-40B4-BE49-F238E27FC236}">
                  <a16:creationId xmlns:a16="http://schemas.microsoft.com/office/drawing/2014/main" id="{5AED5019-B911-4EF2-85C9-B3E8EFDD52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414838" y="5532438"/>
              <a:ext cx="1588" cy="1588"/>
            </a:xfrm>
            <a:prstGeom prst="rect">
              <a:avLst/>
            </a:prstGeom>
            <a:solidFill>
              <a:srgbClr val="B0A5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90" name="Freeform 5858">
              <a:extLst>
                <a:ext uri="{FF2B5EF4-FFF2-40B4-BE49-F238E27FC236}">
                  <a16:creationId xmlns:a16="http://schemas.microsoft.com/office/drawing/2014/main" id="{3997D540-436F-4CEF-B994-C70C84ECC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13250" y="5529263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0A5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91" name="Freeform 5859">
              <a:extLst>
                <a:ext uri="{FF2B5EF4-FFF2-40B4-BE49-F238E27FC236}">
                  <a16:creationId xmlns:a16="http://schemas.microsoft.com/office/drawing/2014/main" id="{47D175E1-25BD-4ADB-8CC8-C80F0C117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13250" y="5532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0A5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92" name="Rectangle 5860">
              <a:extLst>
                <a:ext uri="{FF2B5EF4-FFF2-40B4-BE49-F238E27FC236}">
                  <a16:creationId xmlns:a16="http://schemas.microsoft.com/office/drawing/2014/main" id="{2E84493C-A78A-46C0-94D1-A98AA262F5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414838" y="5534025"/>
              <a:ext cx="1588" cy="1588"/>
            </a:xfrm>
            <a:prstGeom prst="rect">
              <a:avLst/>
            </a:prstGeom>
            <a:solidFill>
              <a:srgbClr val="ACA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93" name="Rectangle 5861">
              <a:extLst>
                <a:ext uri="{FF2B5EF4-FFF2-40B4-BE49-F238E27FC236}">
                  <a16:creationId xmlns:a16="http://schemas.microsoft.com/office/drawing/2014/main" id="{6F8E82C1-B67F-403C-A9F5-80C4F667FF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414838" y="5534025"/>
              <a:ext cx="1588" cy="1588"/>
            </a:xfrm>
            <a:prstGeom prst="rect">
              <a:avLst/>
            </a:prstGeom>
            <a:solidFill>
              <a:srgbClr val="ACA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94" name="Freeform 5862">
              <a:extLst>
                <a:ext uri="{FF2B5EF4-FFF2-40B4-BE49-F238E27FC236}">
                  <a16:creationId xmlns:a16="http://schemas.microsoft.com/office/drawing/2014/main" id="{CEB690B6-3140-4F2C-8851-F7714C392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14838" y="5532438"/>
              <a:ext cx="0" cy="1588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95" name="Rectangle 5863">
              <a:extLst>
                <a:ext uri="{FF2B5EF4-FFF2-40B4-BE49-F238E27FC236}">
                  <a16:creationId xmlns:a16="http://schemas.microsoft.com/office/drawing/2014/main" id="{1209C8DF-E432-4F1A-A445-228CD7191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414838" y="5534025"/>
              <a:ext cx="1588" cy="1588"/>
            </a:xfrm>
            <a:prstGeom prst="rect">
              <a:avLst/>
            </a:prstGeom>
            <a:solidFill>
              <a:srgbClr val="A89E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96" name="Rectangle 5864">
              <a:extLst>
                <a:ext uri="{FF2B5EF4-FFF2-40B4-BE49-F238E27FC236}">
                  <a16:creationId xmlns:a16="http://schemas.microsoft.com/office/drawing/2014/main" id="{114671C4-DD8C-4A27-B1E3-F5706E43CB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51338" y="5567363"/>
              <a:ext cx="1588" cy="1588"/>
            </a:xfrm>
            <a:prstGeom prst="rect">
              <a:avLst/>
            </a:prstGeom>
            <a:solidFill>
              <a:srgbClr val="BD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97" name="Freeform 5865">
              <a:extLst>
                <a:ext uri="{FF2B5EF4-FFF2-40B4-BE49-F238E27FC236}">
                  <a16:creationId xmlns:a16="http://schemas.microsoft.com/office/drawing/2014/main" id="{8C021978-85AF-462C-BB92-DEBCCE7AC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56100" y="5567363"/>
              <a:ext cx="0" cy="158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98" name="Freeform 5866">
              <a:extLst>
                <a:ext uri="{FF2B5EF4-FFF2-40B4-BE49-F238E27FC236}">
                  <a16:creationId xmlns:a16="http://schemas.microsoft.com/office/drawing/2014/main" id="{B37120FD-FA0A-4F5F-AB87-32EDD894D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52925" y="55673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A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99" name="Freeform 5867">
              <a:extLst>
                <a:ext uri="{FF2B5EF4-FFF2-40B4-BE49-F238E27FC236}">
                  <a16:creationId xmlns:a16="http://schemas.microsoft.com/office/drawing/2014/main" id="{0F7151DD-744B-4C96-8529-A2C76F08A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59275" y="55689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A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00" name="Rectangle 5868">
              <a:extLst>
                <a:ext uri="{FF2B5EF4-FFF2-40B4-BE49-F238E27FC236}">
                  <a16:creationId xmlns:a16="http://schemas.microsoft.com/office/drawing/2014/main" id="{4D37A208-C1AF-4984-BE7F-8D833CF3C1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60863" y="5568950"/>
              <a:ext cx="1588" cy="1588"/>
            </a:xfrm>
            <a:prstGeom prst="rect">
              <a:avLst/>
            </a:prstGeom>
            <a:solidFill>
              <a:srgbClr val="B9A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01" name="Freeform 5869">
              <a:extLst>
                <a:ext uri="{FF2B5EF4-FFF2-40B4-BE49-F238E27FC236}">
                  <a16:creationId xmlns:a16="http://schemas.microsoft.com/office/drawing/2014/main" id="{57ED1943-9A60-4FAF-8960-F9BDF3520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65625" y="5568950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9A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02" name="Rectangle 5870">
              <a:extLst>
                <a:ext uri="{FF2B5EF4-FFF2-40B4-BE49-F238E27FC236}">
                  <a16:creationId xmlns:a16="http://schemas.microsoft.com/office/drawing/2014/main" id="{9CE7CAFE-DC27-4C02-83E2-DFAF221F8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68800" y="5568950"/>
              <a:ext cx="1588" cy="1588"/>
            </a:xfrm>
            <a:prstGeom prst="rect">
              <a:avLst/>
            </a:prstGeom>
            <a:solidFill>
              <a:srgbClr val="B59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03" name="Freeform 5871">
              <a:extLst>
                <a:ext uri="{FF2B5EF4-FFF2-40B4-BE49-F238E27FC236}">
                  <a16:creationId xmlns:a16="http://schemas.microsoft.com/office/drawing/2014/main" id="{3292BADA-64B2-4AE4-8E65-EFBFE29E3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70388" y="55689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09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04" name="Rectangle 5872">
              <a:extLst>
                <a:ext uri="{FF2B5EF4-FFF2-40B4-BE49-F238E27FC236}">
                  <a16:creationId xmlns:a16="http://schemas.microsoft.com/office/drawing/2014/main" id="{5FF8431C-8A67-43E6-AFF6-88799B5708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73563" y="5568950"/>
              <a:ext cx="1588" cy="1588"/>
            </a:xfrm>
            <a:prstGeom prst="rect">
              <a:avLst/>
            </a:prstGeom>
            <a:solidFill>
              <a:srgbClr val="B09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05" name="Freeform 5873">
              <a:extLst>
                <a:ext uri="{FF2B5EF4-FFF2-40B4-BE49-F238E27FC236}">
                  <a16:creationId xmlns:a16="http://schemas.microsoft.com/office/drawing/2014/main" id="{C3F4F075-A508-4B0A-9DF4-1BCD94BA3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75150" y="55689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98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06" name="Rectangle 5874">
              <a:extLst>
                <a:ext uri="{FF2B5EF4-FFF2-40B4-BE49-F238E27FC236}">
                  <a16:creationId xmlns:a16="http://schemas.microsoft.com/office/drawing/2014/main" id="{02F0D7A3-B541-474D-BB65-EDDEBE7339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78325" y="5568950"/>
              <a:ext cx="1588" cy="1588"/>
            </a:xfrm>
            <a:prstGeom prst="rect">
              <a:avLst/>
            </a:prstGeom>
            <a:solidFill>
              <a:srgbClr val="AC98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07" name="Freeform 5875">
              <a:extLst>
                <a:ext uri="{FF2B5EF4-FFF2-40B4-BE49-F238E27FC236}">
                  <a16:creationId xmlns:a16="http://schemas.microsoft.com/office/drawing/2014/main" id="{7DA6BDDC-5AEF-4276-9F8B-44B9A667E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81500" y="55689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894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08" name="Rectangle 5876">
              <a:extLst>
                <a:ext uri="{FF2B5EF4-FFF2-40B4-BE49-F238E27FC236}">
                  <a16:creationId xmlns:a16="http://schemas.microsoft.com/office/drawing/2014/main" id="{6AAFA795-EA5A-4A1C-8C07-B052BEE192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78325" y="5568950"/>
              <a:ext cx="1588" cy="1588"/>
            </a:xfrm>
            <a:prstGeom prst="rect">
              <a:avLst/>
            </a:prstGeom>
            <a:solidFill>
              <a:srgbClr val="A894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09" name="Freeform 5877">
              <a:extLst>
                <a:ext uri="{FF2B5EF4-FFF2-40B4-BE49-F238E27FC236}">
                  <a16:creationId xmlns:a16="http://schemas.microsoft.com/office/drawing/2014/main" id="{B91BFB4F-C97F-41BA-AA74-0CC12B2D9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86263" y="55689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9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10" name="Rectangle 5878">
              <a:extLst>
                <a:ext uri="{FF2B5EF4-FFF2-40B4-BE49-F238E27FC236}">
                  <a16:creationId xmlns:a16="http://schemas.microsoft.com/office/drawing/2014/main" id="{274026A7-9E06-48E3-934A-44818EDCEB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83088" y="5568950"/>
              <a:ext cx="1588" cy="1588"/>
            </a:xfrm>
            <a:prstGeom prst="rect">
              <a:avLst/>
            </a:prstGeom>
            <a:solidFill>
              <a:srgbClr val="A49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11" name="Freeform 5879">
              <a:extLst>
                <a:ext uri="{FF2B5EF4-FFF2-40B4-BE49-F238E27FC236}">
                  <a16:creationId xmlns:a16="http://schemas.microsoft.com/office/drawing/2014/main" id="{01896075-7D0A-4481-934D-B7C09ECCB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91025" y="5568950"/>
              <a:ext cx="3175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08D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12" name="Freeform 5880">
              <a:extLst>
                <a:ext uri="{FF2B5EF4-FFF2-40B4-BE49-F238E27FC236}">
                  <a16:creationId xmlns:a16="http://schemas.microsoft.com/office/drawing/2014/main" id="{8C194867-7CE0-47D5-9B5D-87E41D130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86263" y="55689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8D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13" name="Freeform 5881">
              <a:extLst>
                <a:ext uri="{FF2B5EF4-FFF2-40B4-BE49-F238E27FC236}">
                  <a16:creationId xmlns:a16="http://schemas.microsoft.com/office/drawing/2014/main" id="{2FD8C9EF-9C4D-404A-B3FB-9C34EC395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95788" y="5568950"/>
              <a:ext cx="3175" cy="0"/>
            </a:xfrm>
            <a:custGeom>
              <a:avLst/>
              <a:gdLst>
                <a:gd name="T0" fmla="*/ 0 w 2"/>
                <a:gd name="T1" fmla="*/ 0 w 2"/>
                <a:gd name="T2" fmla="*/ 2 w 2"/>
                <a:gd name="T3" fmla="*/ 0 w 2"/>
                <a:gd name="T4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8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14" name="Freeform 5882">
              <a:extLst>
                <a:ext uri="{FF2B5EF4-FFF2-40B4-BE49-F238E27FC236}">
                  <a16:creationId xmlns:a16="http://schemas.microsoft.com/office/drawing/2014/main" id="{430F9054-571F-43DB-A73F-7C76C2589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92613" y="5568950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C8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15" name="Freeform 5883">
              <a:extLst>
                <a:ext uri="{FF2B5EF4-FFF2-40B4-BE49-F238E27FC236}">
                  <a16:creationId xmlns:a16="http://schemas.microsoft.com/office/drawing/2014/main" id="{A2396634-62AC-496C-8560-A4DBFA1F4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97375" y="5567363"/>
              <a:ext cx="0" cy="1588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88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16" name="Rectangle 5884">
              <a:extLst>
                <a:ext uri="{FF2B5EF4-FFF2-40B4-BE49-F238E27FC236}">
                  <a16:creationId xmlns:a16="http://schemas.microsoft.com/office/drawing/2014/main" id="{BBBC0402-0A12-4353-BF6A-72EDD095E6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95788" y="5568950"/>
              <a:ext cx="1588" cy="1588"/>
            </a:xfrm>
            <a:prstGeom prst="rect">
              <a:avLst/>
            </a:prstGeom>
            <a:solidFill>
              <a:srgbClr val="988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17" name="Rectangle 5885">
              <a:extLst>
                <a:ext uri="{FF2B5EF4-FFF2-40B4-BE49-F238E27FC236}">
                  <a16:creationId xmlns:a16="http://schemas.microsoft.com/office/drawing/2014/main" id="{AC7CBE07-6A49-4B7A-B12B-1952439FED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400550" y="5567363"/>
              <a:ext cx="1588" cy="1588"/>
            </a:xfrm>
            <a:prstGeom prst="rect">
              <a:avLst/>
            </a:prstGeom>
            <a:solidFill>
              <a:srgbClr val="948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18" name="Freeform 5886">
              <a:extLst>
                <a:ext uri="{FF2B5EF4-FFF2-40B4-BE49-F238E27FC236}">
                  <a16:creationId xmlns:a16="http://schemas.microsoft.com/office/drawing/2014/main" id="{45D8907C-DBE7-44AD-8D64-041B93CCC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03725" y="55673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8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19" name="Freeform 5887">
              <a:extLst>
                <a:ext uri="{FF2B5EF4-FFF2-40B4-BE49-F238E27FC236}">
                  <a16:creationId xmlns:a16="http://schemas.microsoft.com/office/drawing/2014/main" id="{40B8C35D-082C-4AB7-BC5F-32A72FDFD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08488" y="5564188"/>
              <a:ext cx="3175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8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20" name="Freeform 5888">
              <a:extLst>
                <a:ext uri="{FF2B5EF4-FFF2-40B4-BE49-F238E27FC236}">
                  <a16:creationId xmlns:a16="http://schemas.microsoft.com/office/drawing/2014/main" id="{421F7CE3-C63E-44ED-A30E-CF84E6DC5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14838" y="55387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8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21" name="Freeform 5889">
              <a:extLst>
                <a:ext uri="{FF2B5EF4-FFF2-40B4-BE49-F238E27FC236}">
                  <a16:creationId xmlns:a16="http://schemas.microsoft.com/office/drawing/2014/main" id="{EC9C4B72-4B2E-4A02-8D6C-117CB0AD3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08488" y="55641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8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22" name="Freeform 5890">
              <a:extLst>
                <a:ext uri="{FF2B5EF4-FFF2-40B4-BE49-F238E27FC236}">
                  <a16:creationId xmlns:a16="http://schemas.microsoft.com/office/drawing/2014/main" id="{81BF85DA-8BBC-4C8F-9321-B66D8CC20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10075" y="5562600"/>
              <a:ext cx="0" cy="1588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8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23" name="Freeform 5891">
              <a:extLst>
                <a:ext uri="{FF2B5EF4-FFF2-40B4-BE49-F238E27FC236}">
                  <a16:creationId xmlns:a16="http://schemas.microsoft.com/office/drawing/2014/main" id="{88CDF2A6-4D0B-420A-B0ED-BD963A9D2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33875" y="5497513"/>
              <a:ext cx="3175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8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24" name="Rectangle 5892">
              <a:extLst>
                <a:ext uri="{FF2B5EF4-FFF2-40B4-BE49-F238E27FC236}">
                  <a16:creationId xmlns:a16="http://schemas.microsoft.com/office/drawing/2014/main" id="{9AB1C96A-0F58-463D-9A64-36CE4F36B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33875" y="5497513"/>
              <a:ext cx="1588" cy="1588"/>
            </a:xfrm>
            <a:prstGeom prst="rect">
              <a:avLst/>
            </a:prstGeom>
            <a:solidFill>
              <a:srgbClr val="948B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25" name="Rectangle 5893">
              <a:extLst>
                <a:ext uri="{FF2B5EF4-FFF2-40B4-BE49-F238E27FC236}">
                  <a16:creationId xmlns:a16="http://schemas.microsoft.com/office/drawing/2014/main" id="{1D687B5E-2F32-4D3E-83ED-9627201BAC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38638" y="5494338"/>
              <a:ext cx="1588" cy="1588"/>
            </a:xfrm>
            <a:prstGeom prst="rect">
              <a:avLst/>
            </a:prstGeom>
            <a:solidFill>
              <a:srgbClr val="988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26" name="Rectangle 5894">
              <a:extLst>
                <a:ext uri="{FF2B5EF4-FFF2-40B4-BE49-F238E27FC236}">
                  <a16:creationId xmlns:a16="http://schemas.microsoft.com/office/drawing/2014/main" id="{6731F06F-15FB-478C-96D2-9CD8E4B6B1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37050" y="5494338"/>
              <a:ext cx="1588" cy="1588"/>
            </a:xfrm>
            <a:prstGeom prst="rect">
              <a:avLst/>
            </a:prstGeom>
            <a:solidFill>
              <a:srgbClr val="988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27" name="Rectangle 5895">
              <a:extLst>
                <a:ext uri="{FF2B5EF4-FFF2-40B4-BE49-F238E27FC236}">
                  <a16:creationId xmlns:a16="http://schemas.microsoft.com/office/drawing/2014/main" id="{67198DDE-317E-40A2-AB68-2F9C42607F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33875" y="5497513"/>
              <a:ext cx="1588" cy="1588"/>
            </a:xfrm>
            <a:prstGeom prst="rect">
              <a:avLst/>
            </a:prstGeom>
            <a:solidFill>
              <a:srgbClr val="988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28" name="Rectangle 5896">
              <a:extLst>
                <a:ext uri="{FF2B5EF4-FFF2-40B4-BE49-F238E27FC236}">
                  <a16:creationId xmlns:a16="http://schemas.microsoft.com/office/drawing/2014/main" id="{7F72BFA8-1236-4C5B-B4DA-4C28730128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43400" y="5494338"/>
              <a:ext cx="1588" cy="1588"/>
            </a:xfrm>
            <a:prstGeom prst="rect">
              <a:avLst/>
            </a:prstGeom>
            <a:solidFill>
              <a:srgbClr val="9C93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29" name="Rectangle 5897">
              <a:extLst>
                <a:ext uri="{FF2B5EF4-FFF2-40B4-BE49-F238E27FC236}">
                  <a16:creationId xmlns:a16="http://schemas.microsoft.com/office/drawing/2014/main" id="{F6E7E032-9862-4158-B1AA-45817CB24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38638" y="5494338"/>
              <a:ext cx="1588" cy="1588"/>
            </a:xfrm>
            <a:prstGeom prst="rect">
              <a:avLst/>
            </a:prstGeom>
            <a:solidFill>
              <a:srgbClr val="9C93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30" name="Rectangle 5898">
              <a:extLst>
                <a:ext uri="{FF2B5EF4-FFF2-40B4-BE49-F238E27FC236}">
                  <a16:creationId xmlns:a16="http://schemas.microsoft.com/office/drawing/2014/main" id="{DB7AE8F5-E36E-4CA7-8499-ED24B01EA9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41813" y="5494338"/>
              <a:ext cx="1588" cy="1588"/>
            </a:xfrm>
            <a:prstGeom prst="rect">
              <a:avLst/>
            </a:prstGeom>
            <a:solidFill>
              <a:srgbClr val="9C93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31" name="Rectangle 5899">
              <a:extLst>
                <a:ext uri="{FF2B5EF4-FFF2-40B4-BE49-F238E27FC236}">
                  <a16:creationId xmlns:a16="http://schemas.microsoft.com/office/drawing/2014/main" id="{7D776EF2-19C6-473E-8B6B-E12DC90AF8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43400" y="5494338"/>
              <a:ext cx="1588" cy="1588"/>
            </a:xfrm>
            <a:prstGeom prst="rect">
              <a:avLst/>
            </a:prstGeom>
            <a:solidFill>
              <a:srgbClr val="A096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32" name="Freeform 5900">
              <a:extLst>
                <a:ext uri="{FF2B5EF4-FFF2-40B4-BE49-F238E27FC236}">
                  <a16:creationId xmlns:a16="http://schemas.microsoft.com/office/drawing/2014/main" id="{F2329642-67B7-4966-B789-B2B458531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46575" y="5491163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A096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33" name="Rectangle 5901">
              <a:extLst>
                <a:ext uri="{FF2B5EF4-FFF2-40B4-BE49-F238E27FC236}">
                  <a16:creationId xmlns:a16="http://schemas.microsoft.com/office/drawing/2014/main" id="{98E91EB3-8832-4136-BA8F-6511D37754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46575" y="5491163"/>
              <a:ext cx="1588" cy="1588"/>
            </a:xfrm>
            <a:prstGeom prst="rect">
              <a:avLst/>
            </a:prstGeom>
            <a:solidFill>
              <a:srgbClr val="A096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34" name="Rectangle 5902">
              <a:extLst>
                <a:ext uri="{FF2B5EF4-FFF2-40B4-BE49-F238E27FC236}">
                  <a16:creationId xmlns:a16="http://schemas.microsoft.com/office/drawing/2014/main" id="{934A7410-8248-4D45-830A-8F875A3684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46575" y="5491163"/>
              <a:ext cx="1588" cy="1588"/>
            </a:xfrm>
            <a:prstGeom prst="rect">
              <a:avLst/>
            </a:prstGeom>
            <a:solidFill>
              <a:srgbClr val="A49A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35" name="Rectangle 5903">
              <a:extLst>
                <a:ext uri="{FF2B5EF4-FFF2-40B4-BE49-F238E27FC236}">
                  <a16:creationId xmlns:a16="http://schemas.microsoft.com/office/drawing/2014/main" id="{D31E3303-D040-44BF-8129-21A7919451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48163" y="5491163"/>
              <a:ext cx="1588" cy="1588"/>
            </a:xfrm>
            <a:prstGeom prst="rect">
              <a:avLst/>
            </a:prstGeom>
            <a:solidFill>
              <a:srgbClr val="A49A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36" name="Rectangle 5904">
              <a:extLst>
                <a:ext uri="{FF2B5EF4-FFF2-40B4-BE49-F238E27FC236}">
                  <a16:creationId xmlns:a16="http://schemas.microsoft.com/office/drawing/2014/main" id="{A8E317DD-7173-4BA7-B0BF-E4C9482B4A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51338" y="5491163"/>
              <a:ext cx="1588" cy="1588"/>
            </a:xfrm>
            <a:prstGeom prst="rect">
              <a:avLst/>
            </a:prstGeom>
            <a:solidFill>
              <a:srgbClr val="A49A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37" name="Rectangle 5905">
              <a:extLst>
                <a:ext uri="{FF2B5EF4-FFF2-40B4-BE49-F238E27FC236}">
                  <a16:creationId xmlns:a16="http://schemas.microsoft.com/office/drawing/2014/main" id="{FE6A2EED-4915-4674-9B4D-A1F402D68D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52925" y="5491163"/>
              <a:ext cx="1588" cy="1588"/>
            </a:xfrm>
            <a:prstGeom prst="rect">
              <a:avLst/>
            </a:prstGeom>
            <a:solidFill>
              <a:srgbClr val="A89E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38" name="Rectangle 5906">
              <a:extLst>
                <a:ext uri="{FF2B5EF4-FFF2-40B4-BE49-F238E27FC236}">
                  <a16:creationId xmlns:a16="http://schemas.microsoft.com/office/drawing/2014/main" id="{8F90CB6C-46F2-416E-B8F1-F5122BA652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56100" y="5491163"/>
              <a:ext cx="1588" cy="1588"/>
            </a:xfrm>
            <a:prstGeom prst="rect">
              <a:avLst/>
            </a:prstGeom>
            <a:solidFill>
              <a:srgbClr val="A89E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39" name="Rectangle 5907">
              <a:extLst>
                <a:ext uri="{FF2B5EF4-FFF2-40B4-BE49-F238E27FC236}">
                  <a16:creationId xmlns:a16="http://schemas.microsoft.com/office/drawing/2014/main" id="{CAE0783D-6036-4F65-B098-F10A2CB691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51338" y="5491163"/>
              <a:ext cx="1588" cy="1588"/>
            </a:xfrm>
            <a:prstGeom prst="rect">
              <a:avLst/>
            </a:prstGeom>
            <a:solidFill>
              <a:srgbClr val="A89E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40" name="Rectangle 5908">
              <a:extLst>
                <a:ext uri="{FF2B5EF4-FFF2-40B4-BE49-F238E27FC236}">
                  <a16:creationId xmlns:a16="http://schemas.microsoft.com/office/drawing/2014/main" id="{875C6B05-1D73-4359-8D73-30B34B924E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59275" y="5491163"/>
              <a:ext cx="3175" cy="1588"/>
            </a:xfrm>
            <a:prstGeom prst="rect">
              <a:avLst/>
            </a:prstGeom>
            <a:solidFill>
              <a:srgbClr val="ACA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41" name="Rectangle 5909">
              <a:extLst>
                <a:ext uri="{FF2B5EF4-FFF2-40B4-BE49-F238E27FC236}">
                  <a16:creationId xmlns:a16="http://schemas.microsoft.com/office/drawing/2014/main" id="{903AD18C-6097-4AA3-8BD8-64C76AE44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59275" y="5491163"/>
              <a:ext cx="1588" cy="1588"/>
            </a:xfrm>
            <a:prstGeom prst="rect">
              <a:avLst/>
            </a:prstGeom>
            <a:solidFill>
              <a:srgbClr val="ACA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42" name="Rectangle 5910">
              <a:extLst>
                <a:ext uri="{FF2B5EF4-FFF2-40B4-BE49-F238E27FC236}">
                  <a16:creationId xmlns:a16="http://schemas.microsoft.com/office/drawing/2014/main" id="{BD513669-338E-40CD-A036-36D45685B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56100" y="5491163"/>
              <a:ext cx="1588" cy="1588"/>
            </a:xfrm>
            <a:prstGeom prst="rect">
              <a:avLst/>
            </a:prstGeom>
            <a:solidFill>
              <a:srgbClr val="ACA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43" name="Rectangle 5911">
              <a:extLst>
                <a:ext uri="{FF2B5EF4-FFF2-40B4-BE49-F238E27FC236}">
                  <a16:creationId xmlns:a16="http://schemas.microsoft.com/office/drawing/2014/main" id="{60BCAB8F-8146-4BD7-9EE2-C617D5669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64038" y="5491163"/>
              <a:ext cx="1588" cy="1588"/>
            </a:xfrm>
            <a:prstGeom prst="rect">
              <a:avLst/>
            </a:prstGeom>
            <a:solidFill>
              <a:srgbClr val="B0A5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44" name="Rectangle 5912">
              <a:extLst>
                <a:ext uri="{FF2B5EF4-FFF2-40B4-BE49-F238E27FC236}">
                  <a16:creationId xmlns:a16="http://schemas.microsoft.com/office/drawing/2014/main" id="{C0BD5FD1-5FB7-4489-9ADA-FB8ED2E80E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59275" y="5491163"/>
              <a:ext cx="1588" cy="1588"/>
            </a:xfrm>
            <a:prstGeom prst="rect">
              <a:avLst/>
            </a:prstGeom>
            <a:solidFill>
              <a:srgbClr val="B0A5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45" name="Rectangle 5913">
              <a:extLst>
                <a:ext uri="{FF2B5EF4-FFF2-40B4-BE49-F238E27FC236}">
                  <a16:creationId xmlns:a16="http://schemas.microsoft.com/office/drawing/2014/main" id="{D8BCDE50-9B47-4FB3-8D42-2EE5FD7ADB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60863" y="5491163"/>
              <a:ext cx="1588" cy="1588"/>
            </a:xfrm>
            <a:prstGeom prst="rect">
              <a:avLst/>
            </a:prstGeom>
            <a:solidFill>
              <a:srgbClr val="B0A5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46" name="Rectangle 5914">
              <a:extLst>
                <a:ext uri="{FF2B5EF4-FFF2-40B4-BE49-F238E27FC236}">
                  <a16:creationId xmlns:a16="http://schemas.microsoft.com/office/drawing/2014/main" id="{DA360BC6-A037-462E-A540-8CC06BB36C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68800" y="5491163"/>
              <a:ext cx="1588" cy="1588"/>
            </a:xfrm>
            <a:prstGeom prst="rect">
              <a:avLst/>
            </a:prstGeom>
            <a:solidFill>
              <a:srgbClr val="B4A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47" name="Rectangle 5915">
              <a:extLst>
                <a:ext uri="{FF2B5EF4-FFF2-40B4-BE49-F238E27FC236}">
                  <a16:creationId xmlns:a16="http://schemas.microsoft.com/office/drawing/2014/main" id="{03C11B9A-5B65-490E-A0BA-54FE519247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65625" y="5491163"/>
              <a:ext cx="1588" cy="1588"/>
            </a:xfrm>
            <a:prstGeom prst="rect">
              <a:avLst/>
            </a:prstGeom>
            <a:solidFill>
              <a:srgbClr val="B4A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48" name="Rectangle 5916">
              <a:extLst>
                <a:ext uri="{FF2B5EF4-FFF2-40B4-BE49-F238E27FC236}">
                  <a16:creationId xmlns:a16="http://schemas.microsoft.com/office/drawing/2014/main" id="{F888F783-D5BB-48B8-BE22-3DCDABF35C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64038" y="5491163"/>
              <a:ext cx="1588" cy="1588"/>
            </a:xfrm>
            <a:prstGeom prst="rect">
              <a:avLst/>
            </a:prstGeom>
            <a:solidFill>
              <a:srgbClr val="B4A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49" name="Freeform 5917">
              <a:extLst>
                <a:ext uri="{FF2B5EF4-FFF2-40B4-BE49-F238E27FC236}">
                  <a16:creationId xmlns:a16="http://schemas.microsoft.com/office/drawing/2014/main" id="{2B5D101C-F237-4F0C-900D-60872D62E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73563" y="5494338"/>
              <a:ext cx="3175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B8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50" name="Rectangle 5918">
              <a:extLst>
                <a:ext uri="{FF2B5EF4-FFF2-40B4-BE49-F238E27FC236}">
                  <a16:creationId xmlns:a16="http://schemas.microsoft.com/office/drawing/2014/main" id="{A7F695EF-966A-46F2-A34D-9C8362BA1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70388" y="5494338"/>
              <a:ext cx="1588" cy="1588"/>
            </a:xfrm>
            <a:prstGeom prst="rect">
              <a:avLst/>
            </a:prstGeom>
            <a:solidFill>
              <a:srgbClr val="B8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51" name="Freeform 5919">
              <a:extLst>
                <a:ext uri="{FF2B5EF4-FFF2-40B4-BE49-F238E27FC236}">
                  <a16:creationId xmlns:a16="http://schemas.microsoft.com/office/drawing/2014/main" id="{2668397C-7D27-4C22-9584-AC717081D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75150" y="5494338"/>
              <a:ext cx="1588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8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52" name="Rectangle 5920">
              <a:extLst>
                <a:ext uri="{FF2B5EF4-FFF2-40B4-BE49-F238E27FC236}">
                  <a16:creationId xmlns:a16="http://schemas.microsoft.com/office/drawing/2014/main" id="{4AA743C8-DED0-469E-BF66-E20DBA8F6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75150" y="5494338"/>
              <a:ext cx="1588" cy="1588"/>
            </a:xfrm>
            <a:prstGeom prst="rect">
              <a:avLst/>
            </a:prstGeom>
            <a:solidFill>
              <a:srgbClr val="B8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53" name="Rectangle 5921">
              <a:extLst>
                <a:ext uri="{FF2B5EF4-FFF2-40B4-BE49-F238E27FC236}">
                  <a16:creationId xmlns:a16="http://schemas.microsoft.com/office/drawing/2014/main" id="{4A15DBF3-95BC-443B-BB1E-BB633FE140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68800" y="5491163"/>
              <a:ext cx="1588" cy="3175"/>
            </a:xfrm>
            <a:prstGeom prst="rect">
              <a:avLst/>
            </a:prstGeom>
            <a:solidFill>
              <a:srgbClr val="B8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54" name="Rectangle 5922">
              <a:extLst>
                <a:ext uri="{FF2B5EF4-FFF2-40B4-BE49-F238E27FC236}">
                  <a16:creationId xmlns:a16="http://schemas.microsoft.com/office/drawing/2014/main" id="{DFEDE7AA-5F98-4556-97F6-3F430C10BA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83088" y="5497513"/>
              <a:ext cx="1588" cy="1588"/>
            </a:xfrm>
            <a:prstGeom prst="rect">
              <a:avLst/>
            </a:prstGeom>
            <a:solidFill>
              <a:srgbClr val="BDB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55" name="Rectangle 5923">
              <a:extLst>
                <a:ext uri="{FF2B5EF4-FFF2-40B4-BE49-F238E27FC236}">
                  <a16:creationId xmlns:a16="http://schemas.microsoft.com/office/drawing/2014/main" id="{0F36231D-92FC-433B-9206-0829A0261E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78325" y="5497513"/>
              <a:ext cx="1588" cy="1588"/>
            </a:xfrm>
            <a:prstGeom prst="rect">
              <a:avLst/>
            </a:prstGeom>
            <a:solidFill>
              <a:srgbClr val="BDB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56" name="Rectangle 5924">
              <a:extLst>
                <a:ext uri="{FF2B5EF4-FFF2-40B4-BE49-F238E27FC236}">
                  <a16:creationId xmlns:a16="http://schemas.microsoft.com/office/drawing/2014/main" id="{B2239189-2466-4155-BA45-DCC2F6EBEA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75150" y="5494338"/>
              <a:ext cx="1588" cy="1588"/>
            </a:xfrm>
            <a:prstGeom prst="rect">
              <a:avLst/>
            </a:prstGeom>
            <a:solidFill>
              <a:srgbClr val="BDB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57" name="Rectangle 5925">
              <a:extLst>
                <a:ext uri="{FF2B5EF4-FFF2-40B4-BE49-F238E27FC236}">
                  <a16:creationId xmlns:a16="http://schemas.microsoft.com/office/drawing/2014/main" id="{2A0ECDE2-E1A5-4C16-9D2C-1F68FE8B4A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86263" y="5499100"/>
              <a:ext cx="1588" cy="1588"/>
            </a:xfrm>
            <a:prstGeom prst="rect">
              <a:avLst/>
            </a:prstGeom>
            <a:solidFill>
              <a:srgbClr val="BDB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58" name="Rectangle 5926">
              <a:extLst>
                <a:ext uri="{FF2B5EF4-FFF2-40B4-BE49-F238E27FC236}">
                  <a16:creationId xmlns:a16="http://schemas.microsoft.com/office/drawing/2014/main" id="{FB5D1E2A-0647-486E-8CA5-EFD5AE76B5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81500" y="5497513"/>
              <a:ext cx="1588" cy="1588"/>
            </a:xfrm>
            <a:prstGeom prst="rect">
              <a:avLst/>
            </a:prstGeom>
            <a:solidFill>
              <a:srgbClr val="BDB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59" name="Rectangle 5927">
              <a:extLst>
                <a:ext uri="{FF2B5EF4-FFF2-40B4-BE49-F238E27FC236}">
                  <a16:creationId xmlns:a16="http://schemas.microsoft.com/office/drawing/2014/main" id="{3A044AF1-D0B7-4638-920B-ED0D9D6461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87850" y="5502275"/>
              <a:ext cx="1588" cy="1588"/>
            </a:xfrm>
            <a:prstGeom prst="rect">
              <a:avLst/>
            </a:prstGeom>
            <a:solidFill>
              <a:srgbClr val="B8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60" name="Rectangle 5928">
              <a:extLst>
                <a:ext uri="{FF2B5EF4-FFF2-40B4-BE49-F238E27FC236}">
                  <a16:creationId xmlns:a16="http://schemas.microsoft.com/office/drawing/2014/main" id="{DE6BE019-8000-4D0D-99A8-4CCA28B6E9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86263" y="5499100"/>
              <a:ext cx="1588" cy="1588"/>
            </a:xfrm>
            <a:prstGeom prst="rect">
              <a:avLst/>
            </a:prstGeom>
            <a:solidFill>
              <a:srgbClr val="B8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61" name="Rectangle 5929">
              <a:extLst>
                <a:ext uri="{FF2B5EF4-FFF2-40B4-BE49-F238E27FC236}">
                  <a16:creationId xmlns:a16="http://schemas.microsoft.com/office/drawing/2014/main" id="{2333E192-4807-496C-8B6F-F10C45FD7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87850" y="5499100"/>
              <a:ext cx="1588" cy="1588"/>
            </a:xfrm>
            <a:prstGeom prst="rect">
              <a:avLst/>
            </a:prstGeom>
            <a:solidFill>
              <a:srgbClr val="B8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62" name="Rectangle 5930">
              <a:extLst>
                <a:ext uri="{FF2B5EF4-FFF2-40B4-BE49-F238E27FC236}">
                  <a16:creationId xmlns:a16="http://schemas.microsoft.com/office/drawing/2014/main" id="{4FD6A8B0-BBAE-433D-B68B-15EED5258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87850" y="5502275"/>
              <a:ext cx="1588" cy="1588"/>
            </a:xfrm>
            <a:prstGeom prst="rect">
              <a:avLst/>
            </a:prstGeom>
            <a:solidFill>
              <a:srgbClr val="B8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63" name="Rectangle 5931">
              <a:extLst>
                <a:ext uri="{FF2B5EF4-FFF2-40B4-BE49-F238E27FC236}">
                  <a16:creationId xmlns:a16="http://schemas.microsoft.com/office/drawing/2014/main" id="{360779ED-F25D-4254-92D9-AE33EB6D90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91025" y="5502275"/>
              <a:ext cx="1588" cy="1588"/>
            </a:xfrm>
            <a:prstGeom prst="rect">
              <a:avLst/>
            </a:prstGeom>
            <a:solidFill>
              <a:srgbClr val="B8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64" name="Freeform 5932">
              <a:extLst>
                <a:ext uri="{FF2B5EF4-FFF2-40B4-BE49-F238E27FC236}">
                  <a16:creationId xmlns:a16="http://schemas.microsoft.com/office/drawing/2014/main" id="{646F6427-2844-4889-8177-6F51CA6DD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92613" y="5503863"/>
              <a:ext cx="1588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4A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65" name="Freeform 5933">
              <a:extLst>
                <a:ext uri="{FF2B5EF4-FFF2-40B4-BE49-F238E27FC236}">
                  <a16:creationId xmlns:a16="http://schemas.microsoft.com/office/drawing/2014/main" id="{4A0F3FBC-02D8-4679-8765-F885462BC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91025" y="5502275"/>
              <a:ext cx="0" cy="1588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A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66" name="Rectangle 5934">
              <a:extLst>
                <a:ext uri="{FF2B5EF4-FFF2-40B4-BE49-F238E27FC236}">
                  <a16:creationId xmlns:a16="http://schemas.microsoft.com/office/drawing/2014/main" id="{4E598B64-0F96-4AB7-B261-6044CEE244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91025" y="5503863"/>
              <a:ext cx="1588" cy="1588"/>
            </a:xfrm>
            <a:prstGeom prst="rect">
              <a:avLst/>
            </a:prstGeom>
            <a:solidFill>
              <a:srgbClr val="B4A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67" name="Rectangle 5935">
              <a:extLst>
                <a:ext uri="{FF2B5EF4-FFF2-40B4-BE49-F238E27FC236}">
                  <a16:creationId xmlns:a16="http://schemas.microsoft.com/office/drawing/2014/main" id="{972BB996-E8A7-4080-A41A-3A6D44832E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92613" y="5507038"/>
              <a:ext cx="1588" cy="1588"/>
            </a:xfrm>
            <a:prstGeom prst="rect">
              <a:avLst/>
            </a:prstGeom>
            <a:solidFill>
              <a:srgbClr val="B0A5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68" name="Rectangle 5936">
              <a:extLst>
                <a:ext uri="{FF2B5EF4-FFF2-40B4-BE49-F238E27FC236}">
                  <a16:creationId xmlns:a16="http://schemas.microsoft.com/office/drawing/2014/main" id="{3FF3F96F-7442-4813-91C8-28C53ED63A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92613" y="5503863"/>
              <a:ext cx="1588" cy="3175"/>
            </a:xfrm>
            <a:prstGeom prst="rect">
              <a:avLst/>
            </a:prstGeom>
            <a:solidFill>
              <a:srgbClr val="B0A5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69" name="Freeform 5937">
              <a:extLst>
                <a:ext uri="{FF2B5EF4-FFF2-40B4-BE49-F238E27FC236}">
                  <a16:creationId xmlns:a16="http://schemas.microsoft.com/office/drawing/2014/main" id="{FF7E542B-380B-4177-AF2F-3E62C6BDA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92613" y="55070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0A5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70" name="Rectangle 5938">
              <a:extLst>
                <a:ext uri="{FF2B5EF4-FFF2-40B4-BE49-F238E27FC236}">
                  <a16:creationId xmlns:a16="http://schemas.microsoft.com/office/drawing/2014/main" id="{0228B317-79B5-4C8E-A578-E7C9499C0E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95788" y="5508625"/>
              <a:ext cx="1588" cy="1588"/>
            </a:xfrm>
            <a:prstGeom prst="rect">
              <a:avLst/>
            </a:prstGeom>
            <a:solidFill>
              <a:srgbClr val="ACA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71" name="Rectangle 5939">
              <a:extLst>
                <a:ext uri="{FF2B5EF4-FFF2-40B4-BE49-F238E27FC236}">
                  <a16:creationId xmlns:a16="http://schemas.microsoft.com/office/drawing/2014/main" id="{5F268D2C-6C0C-42A8-8115-6343B1A043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95788" y="5508625"/>
              <a:ext cx="1588" cy="1588"/>
            </a:xfrm>
            <a:prstGeom prst="rect">
              <a:avLst/>
            </a:prstGeom>
            <a:solidFill>
              <a:srgbClr val="ACA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72" name="Freeform 5940">
              <a:extLst>
                <a:ext uri="{FF2B5EF4-FFF2-40B4-BE49-F238E27FC236}">
                  <a16:creationId xmlns:a16="http://schemas.microsoft.com/office/drawing/2014/main" id="{9472E271-4DE8-4492-B13C-5D12CACE7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95788" y="5507038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CA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73" name="Rectangle 5941">
              <a:extLst>
                <a:ext uri="{FF2B5EF4-FFF2-40B4-BE49-F238E27FC236}">
                  <a16:creationId xmlns:a16="http://schemas.microsoft.com/office/drawing/2014/main" id="{2B82073D-DA0B-4AF3-A54A-D224F0F3FC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95788" y="5508625"/>
              <a:ext cx="1588" cy="1588"/>
            </a:xfrm>
            <a:prstGeom prst="rect">
              <a:avLst/>
            </a:prstGeom>
            <a:solidFill>
              <a:srgbClr val="A89E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74" name="Freeform 5942">
              <a:extLst>
                <a:ext uri="{FF2B5EF4-FFF2-40B4-BE49-F238E27FC236}">
                  <a16:creationId xmlns:a16="http://schemas.microsoft.com/office/drawing/2014/main" id="{BB3DA5B1-B09C-4F1C-947A-4EB281AF5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43400" y="55451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A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75" name="Freeform 5943">
              <a:extLst>
                <a:ext uri="{FF2B5EF4-FFF2-40B4-BE49-F238E27FC236}">
                  <a16:creationId xmlns:a16="http://schemas.microsoft.com/office/drawing/2014/main" id="{D062097A-8D00-44C6-AF3C-236D2F879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48163" y="554513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9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76" name="Freeform 5944">
              <a:extLst>
                <a:ext uri="{FF2B5EF4-FFF2-40B4-BE49-F238E27FC236}">
                  <a16:creationId xmlns:a16="http://schemas.microsoft.com/office/drawing/2014/main" id="{515A42EC-E844-497D-BF4F-8CFD492A4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51338" y="55451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09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77" name="Rectangle 5945">
              <a:extLst>
                <a:ext uri="{FF2B5EF4-FFF2-40B4-BE49-F238E27FC236}">
                  <a16:creationId xmlns:a16="http://schemas.microsoft.com/office/drawing/2014/main" id="{1964A319-0142-4074-A911-04131AC279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52925" y="5545138"/>
              <a:ext cx="1588" cy="1588"/>
            </a:xfrm>
            <a:prstGeom prst="rect">
              <a:avLst/>
            </a:prstGeom>
            <a:solidFill>
              <a:srgbClr val="B09B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78" name="Freeform 5946">
              <a:extLst>
                <a:ext uri="{FF2B5EF4-FFF2-40B4-BE49-F238E27FC236}">
                  <a16:creationId xmlns:a16="http://schemas.microsoft.com/office/drawing/2014/main" id="{D63E0949-5EA9-4AC2-B8E7-23ACDC2D5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56100" y="55451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98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79" name="Rectangle 5947">
              <a:extLst>
                <a:ext uri="{FF2B5EF4-FFF2-40B4-BE49-F238E27FC236}">
                  <a16:creationId xmlns:a16="http://schemas.microsoft.com/office/drawing/2014/main" id="{747AF533-915F-43F7-94D1-1722AEE424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59275" y="5545138"/>
              <a:ext cx="1588" cy="1588"/>
            </a:xfrm>
            <a:prstGeom prst="rect">
              <a:avLst/>
            </a:prstGeom>
            <a:solidFill>
              <a:srgbClr val="AC98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80" name="Freeform 5948">
              <a:extLst>
                <a:ext uri="{FF2B5EF4-FFF2-40B4-BE49-F238E27FC236}">
                  <a16:creationId xmlns:a16="http://schemas.microsoft.com/office/drawing/2014/main" id="{4C9CA9D6-CDEB-4F94-A03F-98569DD17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60863" y="55451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894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81" name="Rectangle 5949">
              <a:extLst>
                <a:ext uri="{FF2B5EF4-FFF2-40B4-BE49-F238E27FC236}">
                  <a16:creationId xmlns:a16="http://schemas.microsoft.com/office/drawing/2014/main" id="{AC04DE4D-7C21-4B18-AC84-1B46157DFE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59275" y="5545138"/>
              <a:ext cx="1588" cy="1588"/>
            </a:xfrm>
            <a:prstGeom prst="rect">
              <a:avLst/>
            </a:prstGeom>
            <a:solidFill>
              <a:srgbClr val="A894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82" name="Freeform 5950">
              <a:extLst>
                <a:ext uri="{FF2B5EF4-FFF2-40B4-BE49-F238E27FC236}">
                  <a16:creationId xmlns:a16="http://schemas.microsoft.com/office/drawing/2014/main" id="{27CD9CAE-2119-4CB0-B6A6-3E0E7CE39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65625" y="55451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9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83" name="Rectangle 5951">
              <a:extLst>
                <a:ext uri="{FF2B5EF4-FFF2-40B4-BE49-F238E27FC236}">
                  <a16:creationId xmlns:a16="http://schemas.microsoft.com/office/drawing/2014/main" id="{CED26AC8-0181-4776-8CCC-1F3005433E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64038" y="5545138"/>
              <a:ext cx="1588" cy="1588"/>
            </a:xfrm>
            <a:prstGeom prst="rect">
              <a:avLst/>
            </a:prstGeom>
            <a:solidFill>
              <a:srgbClr val="A491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84" name="Rectangle 5952">
              <a:extLst>
                <a:ext uri="{FF2B5EF4-FFF2-40B4-BE49-F238E27FC236}">
                  <a16:creationId xmlns:a16="http://schemas.microsoft.com/office/drawing/2014/main" id="{D417D907-2F68-4668-9C63-DAC93529ED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68800" y="5545138"/>
              <a:ext cx="1588" cy="1588"/>
            </a:xfrm>
            <a:prstGeom prst="rect">
              <a:avLst/>
            </a:prstGeom>
            <a:solidFill>
              <a:srgbClr val="A08D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85" name="Freeform 5953">
              <a:extLst>
                <a:ext uri="{FF2B5EF4-FFF2-40B4-BE49-F238E27FC236}">
                  <a16:creationId xmlns:a16="http://schemas.microsoft.com/office/drawing/2014/main" id="{71C03ACB-C9DA-4974-AE1F-84D59D206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65625" y="55451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8D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86" name="Rectangle 5954">
              <a:extLst>
                <a:ext uri="{FF2B5EF4-FFF2-40B4-BE49-F238E27FC236}">
                  <a16:creationId xmlns:a16="http://schemas.microsoft.com/office/drawing/2014/main" id="{5CB4CB03-A4EA-4DF3-A9DB-C751214E1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73563" y="5545138"/>
              <a:ext cx="1588" cy="1588"/>
            </a:xfrm>
            <a:prstGeom prst="rect">
              <a:avLst/>
            </a:prstGeom>
            <a:solidFill>
              <a:srgbClr val="9C8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87" name="Freeform 5955">
              <a:extLst>
                <a:ext uri="{FF2B5EF4-FFF2-40B4-BE49-F238E27FC236}">
                  <a16:creationId xmlns:a16="http://schemas.microsoft.com/office/drawing/2014/main" id="{066EF8BE-149A-48D7-A3F8-EAD096E59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73563" y="5545138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C8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88" name="Freeform 5956">
              <a:extLst>
                <a:ext uri="{FF2B5EF4-FFF2-40B4-BE49-F238E27FC236}">
                  <a16:creationId xmlns:a16="http://schemas.microsoft.com/office/drawing/2014/main" id="{C45B63B6-13CF-4A9D-ABE2-9762B6B78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78325" y="5541963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988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89" name="Rectangle 5957">
              <a:extLst>
                <a:ext uri="{FF2B5EF4-FFF2-40B4-BE49-F238E27FC236}">
                  <a16:creationId xmlns:a16="http://schemas.microsoft.com/office/drawing/2014/main" id="{5247A9F2-3D33-4354-B372-E41ACBDA1F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75150" y="5545138"/>
              <a:ext cx="1588" cy="1588"/>
            </a:xfrm>
            <a:prstGeom prst="rect">
              <a:avLst/>
            </a:prstGeom>
            <a:solidFill>
              <a:srgbClr val="9886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90" name="Freeform 5958">
              <a:extLst>
                <a:ext uri="{FF2B5EF4-FFF2-40B4-BE49-F238E27FC236}">
                  <a16:creationId xmlns:a16="http://schemas.microsoft.com/office/drawing/2014/main" id="{01B62DC8-B272-48C7-B338-4968A9FC0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81500" y="5541963"/>
              <a:ext cx="3175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8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91" name="Freeform 5959">
              <a:extLst>
                <a:ext uri="{FF2B5EF4-FFF2-40B4-BE49-F238E27FC236}">
                  <a16:creationId xmlns:a16="http://schemas.microsoft.com/office/drawing/2014/main" id="{3A9758F6-70A6-4883-AFA4-C8026DB4B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83088" y="55419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8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92" name="Rectangle 5960">
              <a:extLst>
                <a:ext uri="{FF2B5EF4-FFF2-40B4-BE49-F238E27FC236}">
                  <a16:creationId xmlns:a16="http://schemas.microsoft.com/office/drawing/2014/main" id="{F0144E8F-3017-4EE3-AD56-E2FD9F8399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386263" y="5538788"/>
              <a:ext cx="1588" cy="1588"/>
            </a:xfrm>
            <a:prstGeom prst="rect">
              <a:avLst/>
            </a:prstGeom>
            <a:solidFill>
              <a:srgbClr val="948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93" name="Freeform 5961">
              <a:extLst>
                <a:ext uri="{FF2B5EF4-FFF2-40B4-BE49-F238E27FC236}">
                  <a16:creationId xmlns:a16="http://schemas.microsoft.com/office/drawing/2014/main" id="{C4FEA22A-1F90-44DB-B0A5-B047008B7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95788" y="55149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8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94" name="Freeform 5962">
              <a:extLst>
                <a:ext uri="{FF2B5EF4-FFF2-40B4-BE49-F238E27FC236}">
                  <a16:creationId xmlns:a16="http://schemas.microsoft.com/office/drawing/2014/main" id="{CE33299D-5C70-4B5D-8ED2-564AC8F62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87850" y="55387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8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95" name="Freeform 5963">
              <a:extLst>
                <a:ext uri="{FF2B5EF4-FFF2-40B4-BE49-F238E27FC236}">
                  <a16:creationId xmlns:a16="http://schemas.microsoft.com/office/drawing/2014/main" id="{DE6FAF3A-D5F9-45B8-8DA0-6DE073786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91025" y="5537200"/>
              <a:ext cx="0" cy="1588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8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96" name="Freeform 5964">
              <a:extLst>
                <a:ext uri="{FF2B5EF4-FFF2-40B4-BE49-F238E27FC236}">
                  <a16:creationId xmlns:a16="http://schemas.microsoft.com/office/drawing/2014/main" id="{88BC8F67-D873-484A-A5F9-7DEFC7C9F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91075" y="5443538"/>
              <a:ext cx="488950" cy="496888"/>
            </a:xfrm>
            <a:custGeom>
              <a:avLst/>
              <a:gdLst>
                <a:gd name="T0" fmla="*/ 0 w 308"/>
                <a:gd name="T1" fmla="*/ 49 h 313"/>
                <a:gd name="T2" fmla="*/ 0 w 308"/>
                <a:gd name="T3" fmla="*/ 136 h 313"/>
                <a:gd name="T4" fmla="*/ 308 w 308"/>
                <a:gd name="T5" fmla="*/ 313 h 313"/>
                <a:gd name="T6" fmla="*/ 308 w 308"/>
                <a:gd name="T7" fmla="*/ 0 h 313"/>
                <a:gd name="T8" fmla="*/ 0 w 308"/>
                <a:gd name="T9" fmla="*/ 34 h 313"/>
                <a:gd name="T10" fmla="*/ 0 w 308"/>
                <a:gd name="T11" fmla="*/ 49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8" h="313">
                  <a:moveTo>
                    <a:pt x="0" y="49"/>
                  </a:moveTo>
                  <a:lnTo>
                    <a:pt x="0" y="136"/>
                  </a:lnTo>
                  <a:lnTo>
                    <a:pt x="308" y="313"/>
                  </a:lnTo>
                  <a:lnTo>
                    <a:pt x="308" y="0"/>
                  </a:lnTo>
                  <a:lnTo>
                    <a:pt x="0" y="34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BE9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97" name="Freeform 5965">
              <a:extLst>
                <a:ext uri="{FF2B5EF4-FFF2-40B4-BE49-F238E27FC236}">
                  <a16:creationId xmlns:a16="http://schemas.microsoft.com/office/drawing/2014/main" id="{ACB9FD4F-099D-4F4B-8487-079856B3B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91075" y="5443538"/>
              <a:ext cx="488950" cy="496888"/>
            </a:xfrm>
            <a:custGeom>
              <a:avLst/>
              <a:gdLst>
                <a:gd name="T0" fmla="*/ 0 w 308"/>
                <a:gd name="T1" fmla="*/ 49 h 313"/>
                <a:gd name="T2" fmla="*/ 0 w 308"/>
                <a:gd name="T3" fmla="*/ 136 h 313"/>
                <a:gd name="T4" fmla="*/ 308 w 308"/>
                <a:gd name="T5" fmla="*/ 313 h 313"/>
                <a:gd name="T6" fmla="*/ 308 w 308"/>
                <a:gd name="T7" fmla="*/ 0 h 313"/>
                <a:gd name="T8" fmla="*/ 0 w 308"/>
                <a:gd name="T9" fmla="*/ 34 h 313"/>
                <a:gd name="T10" fmla="*/ 0 w 308"/>
                <a:gd name="T11" fmla="*/ 49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8" h="313">
                  <a:moveTo>
                    <a:pt x="0" y="49"/>
                  </a:moveTo>
                  <a:lnTo>
                    <a:pt x="0" y="136"/>
                  </a:lnTo>
                  <a:lnTo>
                    <a:pt x="308" y="313"/>
                  </a:lnTo>
                  <a:lnTo>
                    <a:pt x="308" y="0"/>
                  </a:lnTo>
                  <a:lnTo>
                    <a:pt x="0" y="34"/>
                  </a:lnTo>
                  <a:lnTo>
                    <a:pt x="0" y="4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98" name="Freeform 5966">
              <a:extLst>
                <a:ext uri="{FF2B5EF4-FFF2-40B4-BE49-F238E27FC236}">
                  <a16:creationId xmlns:a16="http://schemas.microsoft.com/office/drawing/2014/main" id="{A06AFA65-510B-4B92-BA71-C7C104C91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02125" y="5443538"/>
              <a:ext cx="490538" cy="496888"/>
            </a:xfrm>
            <a:custGeom>
              <a:avLst/>
              <a:gdLst>
                <a:gd name="T0" fmla="*/ 0 w 309"/>
                <a:gd name="T1" fmla="*/ 313 h 313"/>
                <a:gd name="T2" fmla="*/ 309 w 309"/>
                <a:gd name="T3" fmla="*/ 136 h 313"/>
                <a:gd name="T4" fmla="*/ 309 w 309"/>
                <a:gd name="T5" fmla="*/ 22 h 313"/>
                <a:gd name="T6" fmla="*/ 0 w 309"/>
                <a:gd name="T7" fmla="*/ 0 h 313"/>
                <a:gd name="T8" fmla="*/ 0 w 309"/>
                <a:gd name="T9" fmla="*/ 313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9" h="313">
                  <a:moveTo>
                    <a:pt x="0" y="313"/>
                  </a:moveTo>
                  <a:lnTo>
                    <a:pt x="309" y="136"/>
                  </a:lnTo>
                  <a:lnTo>
                    <a:pt x="309" y="22"/>
                  </a:lnTo>
                  <a:lnTo>
                    <a:pt x="0" y="0"/>
                  </a:lnTo>
                  <a:lnTo>
                    <a:pt x="0" y="313"/>
                  </a:lnTo>
                  <a:close/>
                </a:path>
              </a:pathLst>
            </a:custGeom>
            <a:solidFill>
              <a:srgbClr val="D9A6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99" name="Freeform 5967">
              <a:extLst>
                <a:ext uri="{FF2B5EF4-FFF2-40B4-BE49-F238E27FC236}">
                  <a16:creationId xmlns:a16="http://schemas.microsoft.com/office/drawing/2014/main" id="{2935A5FF-90D3-42EC-85C6-2C82AF236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02125" y="5443538"/>
              <a:ext cx="490538" cy="496888"/>
            </a:xfrm>
            <a:custGeom>
              <a:avLst/>
              <a:gdLst>
                <a:gd name="T0" fmla="*/ 0 w 309"/>
                <a:gd name="T1" fmla="*/ 313 h 313"/>
                <a:gd name="T2" fmla="*/ 309 w 309"/>
                <a:gd name="T3" fmla="*/ 136 h 313"/>
                <a:gd name="T4" fmla="*/ 309 w 309"/>
                <a:gd name="T5" fmla="*/ 22 h 313"/>
                <a:gd name="T6" fmla="*/ 0 w 309"/>
                <a:gd name="T7" fmla="*/ 0 h 313"/>
                <a:gd name="T8" fmla="*/ 0 w 309"/>
                <a:gd name="T9" fmla="*/ 313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9" h="313">
                  <a:moveTo>
                    <a:pt x="0" y="313"/>
                  </a:moveTo>
                  <a:lnTo>
                    <a:pt x="309" y="136"/>
                  </a:lnTo>
                  <a:lnTo>
                    <a:pt x="309" y="22"/>
                  </a:lnTo>
                  <a:lnTo>
                    <a:pt x="0" y="0"/>
                  </a:lnTo>
                  <a:lnTo>
                    <a:pt x="0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00" name="Freeform 5968">
              <a:extLst>
                <a:ext uri="{FF2B5EF4-FFF2-40B4-BE49-F238E27FC236}">
                  <a16:creationId xmlns:a16="http://schemas.microsoft.com/office/drawing/2014/main" id="{6805105C-EFE6-4BC8-A93B-D91634762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02125" y="5153025"/>
              <a:ext cx="657225" cy="519113"/>
            </a:xfrm>
            <a:custGeom>
              <a:avLst/>
              <a:gdLst>
                <a:gd name="T0" fmla="*/ 0 w 414"/>
                <a:gd name="T1" fmla="*/ 183 h 327"/>
                <a:gd name="T2" fmla="*/ 106 w 414"/>
                <a:gd name="T3" fmla="*/ 327 h 327"/>
                <a:gd name="T4" fmla="*/ 414 w 414"/>
                <a:gd name="T5" fmla="*/ 142 h 327"/>
                <a:gd name="T6" fmla="*/ 309 w 414"/>
                <a:gd name="T7" fmla="*/ 0 h 327"/>
                <a:gd name="T8" fmla="*/ 0 w 414"/>
                <a:gd name="T9" fmla="*/ 183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4" h="327">
                  <a:moveTo>
                    <a:pt x="0" y="183"/>
                  </a:moveTo>
                  <a:lnTo>
                    <a:pt x="106" y="327"/>
                  </a:lnTo>
                  <a:lnTo>
                    <a:pt x="414" y="142"/>
                  </a:lnTo>
                  <a:lnTo>
                    <a:pt x="309" y="0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EFBC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01" name="Freeform 5969">
              <a:extLst>
                <a:ext uri="{FF2B5EF4-FFF2-40B4-BE49-F238E27FC236}">
                  <a16:creationId xmlns:a16="http://schemas.microsoft.com/office/drawing/2014/main" id="{16F9B3AD-A7EA-4260-98AA-E1E97C68B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02125" y="5153025"/>
              <a:ext cx="657225" cy="519113"/>
            </a:xfrm>
            <a:custGeom>
              <a:avLst/>
              <a:gdLst>
                <a:gd name="T0" fmla="*/ 0 w 414"/>
                <a:gd name="T1" fmla="*/ 183 h 327"/>
                <a:gd name="T2" fmla="*/ 106 w 414"/>
                <a:gd name="T3" fmla="*/ 327 h 327"/>
                <a:gd name="T4" fmla="*/ 414 w 414"/>
                <a:gd name="T5" fmla="*/ 142 h 327"/>
                <a:gd name="T6" fmla="*/ 309 w 414"/>
                <a:gd name="T7" fmla="*/ 0 h 327"/>
                <a:gd name="T8" fmla="*/ 0 w 414"/>
                <a:gd name="T9" fmla="*/ 183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4" h="327">
                  <a:moveTo>
                    <a:pt x="0" y="183"/>
                  </a:moveTo>
                  <a:lnTo>
                    <a:pt x="106" y="327"/>
                  </a:lnTo>
                  <a:lnTo>
                    <a:pt x="414" y="142"/>
                  </a:lnTo>
                  <a:lnTo>
                    <a:pt x="309" y="0"/>
                  </a:lnTo>
                  <a:lnTo>
                    <a:pt x="0" y="18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02" name="Freeform 5970">
              <a:extLst>
                <a:ext uri="{FF2B5EF4-FFF2-40B4-BE49-F238E27FC236}">
                  <a16:creationId xmlns:a16="http://schemas.microsoft.com/office/drawing/2014/main" id="{DB399C41-6778-4309-841B-994AB1DC62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4791075" y="5443538"/>
              <a:ext cx="488950" cy="303213"/>
            </a:xfrm>
            <a:custGeom>
              <a:avLst/>
              <a:gdLst>
                <a:gd name="T0" fmla="*/ 191 w 198"/>
                <a:gd name="T1" fmla="*/ 37 h 121"/>
                <a:gd name="T2" fmla="*/ 191 w 198"/>
                <a:gd name="T3" fmla="*/ 37 h 121"/>
                <a:gd name="T4" fmla="*/ 191 w 198"/>
                <a:gd name="T5" fmla="*/ 37 h 121"/>
                <a:gd name="T6" fmla="*/ 192 w 198"/>
                <a:gd name="T7" fmla="*/ 28 h 121"/>
                <a:gd name="T8" fmla="*/ 191 w 198"/>
                <a:gd name="T9" fmla="*/ 30 h 121"/>
                <a:gd name="T10" fmla="*/ 192 w 198"/>
                <a:gd name="T11" fmla="*/ 28 h 121"/>
                <a:gd name="T12" fmla="*/ 190 w 198"/>
                <a:gd name="T13" fmla="*/ 25 h 121"/>
                <a:gd name="T14" fmla="*/ 190 w 198"/>
                <a:gd name="T15" fmla="*/ 25 h 121"/>
                <a:gd name="T16" fmla="*/ 191 w 198"/>
                <a:gd name="T17" fmla="*/ 25 h 121"/>
                <a:gd name="T18" fmla="*/ 190 w 198"/>
                <a:gd name="T19" fmla="*/ 25 h 121"/>
                <a:gd name="T20" fmla="*/ 190 w 198"/>
                <a:gd name="T21" fmla="*/ 24 h 121"/>
                <a:gd name="T22" fmla="*/ 190 w 198"/>
                <a:gd name="T23" fmla="*/ 25 h 121"/>
                <a:gd name="T24" fmla="*/ 190 w 198"/>
                <a:gd name="T25" fmla="*/ 24 h 121"/>
                <a:gd name="T26" fmla="*/ 0 w 198"/>
                <a:gd name="T27" fmla="*/ 22 h 121"/>
                <a:gd name="T28" fmla="*/ 0 w 198"/>
                <a:gd name="T29" fmla="*/ 26 h 121"/>
                <a:gd name="T30" fmla="*/ 66 w 198"/>
                <a:gd name="T31" fmla="*/ 64 h 121"/>
                <a:gd name="T32" fmla="*/ 66 w 198"/>
                <a:gd name="T33" fmla="*/ 59 h 121"/>
                <a:gd name="T34" fmla="*/ 82 w 198"/>
                <a:gd name="T35" fmla="*/ 69 h 121"/>
                <a:gd name="T36" fmla="*/ 82 w 198"/>
                <a:gd name="T37" fmla="*/ 73 h 121"/>
                <a:gd name="T38" fmla="*/ 166 w 198"/>
                <a:gd name="T39" fmla="*/ 121 h 121"/>
                <a:gd name="T40" fmla="*/ 179 w 198"/>
                <a:gd name="T41" fmla="*/ 81 h 121"/>
                <a:gd name="T42" fmla="*/ 171 w 198"/>
                <a:gd name="T43" fmla="*/ 76 h 121"/>
                <a:gd name="T44" fmla="*/ 159 w 198"/>
                <a:gd name="T45" fmla="*/ 112 h 121"/>
                <a:gd name="T46" fmla="*/ 0 w 198"/>
                <a:gd name="T47" fmla="*/ 22 h 121"/>
                <a:gd name="T48" fmla="*/ 194 w 198"/>
                <a:gd name="T49" fmla="*/ 13 h 121"/>
                <a:gd name="T50" fmla="*/ 191 w 198"/>
                <a:gd name="T51" fmla="*/ 20 h 121"/>
                <a:gd name="T52" fmla="*/ 196 w 198"/>
                <a:gd name="T53" fmla="*/ 26 h 121"/>
                <a:gd name="T54" fmla="*/ 198 w 198"/>
                <a:gd name="T55" fmla="*/ 21 h 121"/>
                <a:gd name="T56" fmla="*/ 198 w 198"/>
                <a:gd name="T57" fmla="*/ 16 h 121"/>
                <a:gd name="T58" fmla="*/ 194 w 198"/>
                <a:gd name="T59" fmla="*/ 13 h 121"/>
                <a:gd name="T60" fmla="*/ 198 w 198"/>
                <a:gd name="T61" fmla="*/ 0 h 121"/>
                <a:gd name="T62" fmla="*/ 198 w 198"/>
                <a:gd name="T63" fmla="*/ 0 h 121"/>
                <a:gd name="T64" fmla="*/ 198 w 198"/>
                <a:gd name="T65" fmla="*/ 2 h 121"/>
                <a:gd name="T66" fmla="*/ 198 w 198"/>
                <a:gd name="T67" fmla="*/ 2 h 121"/>
                <a:gd name="T68" fmla="*/ 198 w 198"/>
                <a:gd name="T69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8" h="121">
                  <a:moveTo>
                    <a:pt x="191" y="37"/>
                  </a:moveTo>
                  <a:cubicBezTo>
                    <a:pt x="191" y="37"/>
                    <a:pt x="191" y="37"/>
                    <a:pt x="191" y="37"/>
                  </a:cubicBezTo>
                  <a:cubicBezTo>
                    <a:pt x="191" y="37"/>
                    <a:pt x="191" y="37"/>
                    <a:pt x="191" y="37"/>
                  </a:cubicBezTo>
                  <a:moveTo>
                    <a:pt x="192" y="28"/>
                  </a:moveTo>
                  <a:cubicBezTo>
                    <a:pt x="192" y="29"/>
                    <a:pt x="192" y="30"/>
                    <a:pt x="191" y="30"/>
                  </a:cubicBezTo>
                  <a:cubicBezTo>
                    <a:pt x="192" y="30"/>
                    <a:pt x="192" y="29"/>
                    <a:pt x="192" y="28"/>
                  </a:cubicBezTo>
                  <a:moveTo>
                    <a:pt x="190" y="25"/>
                  </a:moveTo>
                  <a:cubicBezTo>
                    <a:pt x="190" y="25"/>
                    <a:pt x="190" y="25"/>
                    <a:pt x="190" y="25"/>
                  </a:cubicBezTo>
                  <a:cubicBezTo>
                    <a:pt x="191" y="25"/>
                    <a:pt x="191" y="25"/>
                    <a:pt x="191" y="25"/>
                  </a:cubicBezTo>
                  <a:cubicBezTo>
                    <a:pt x="190" y="25"/>
                    <a:pt x="190" y="25"/>
                    <a:pt x="190" y="25"/>
                  </a:cubicBezTo>
                  <a:moveTo>
                    <a:pt x="190" y="24"/>
                  </a:moveTo>
                  <a:cubicBezTo>
                    <a:pt x="190" y="25"/>
                    <a:pt x="190" y="25"/>
                    <a:pt x="190" y="25"/>
                  </a:cubicBezTo>
                  <a:cubicBezTo>
                    <a:pt x="190" y="24"/>
                    <a:pt x="190" y="24"/>
                    <a:pt x="190" y="24"/>
                  </a:cubicBezTo>
                  <a:moveTo>
                    <a:pt x="0" y="22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59"/>
                    <a:pt x="66" y="59"/>
                    <a:pt x="66" y="59"/>
                  </a:cubicBezTo>
                  <a:cubicBezTo>
                    <a:pt x="82" y="69"/>
                    <a:pt x="82" y="69"/>
                    <a:pt x="82" y="69"/>
                  </a:cubicBezTo>
                  <a:cubicBezTo>
                    <a:pt x="82" y="73"/>
                    <a:pt x="82" y="73"/>
                    <a:pt x="82" y="73"/>
                  </a:cubicBezTo>
                  <a:cubicBezTo>
                    <a:pt x="166" y="121"/>
                    <a:pt x="166" y="121"/>
                    <a:pt x="166" y="121"/>
                  </a:cubicBezTo>
                  <a:cubicBezTo>
                    <a:pt x="179" y="81"/>
                    <a:pt x="179" y="81"/>
                    <a:pt x="179" y="81"/>
                  </a:cubicBezTo>
                  <a:cubicBezTo>
                    <a:pt x="171" y="76"/>
                    <a:pt x="171" y="76"/>
                    <a:pt x="171" y="76"/>
                  </a:cubicBezTo>
                  <a:cubicBezTo>
                    <a:pt x="159" y="112"/>
                    <a:pt x="159" y="112"/>
                    <a:pt x="159" y="112"/>
                  </a:cubicBezTo>
                  <a:cubicBezTo>
                    <a:pt x="0" y="22"/>
                    <a:pt x="0" y="22"/>
                    <a:pt x="0" y="22"/>
                  </a:cubicBezTo>
                  <a:moveTo>
                    <a:pt x="194" y="13"/>
                  </a:moveTo>
                  <a:cubicBezTo>
                    <a:pt x="191" y="20"/>
                    <a:pt x="191" y="20"/>
                    <a:pt x="191" y="20"/>
                  </a:cubicBezTo>
                  <a:cubicBezTo>
                    <a:pt x="194" y="22"/>
                    <a:pt x="196" y="24"/>
                    <a:pt x="196" y="26"/>
                  </a:cubicBezTo>
                  <a:cubicBezTo>
                    <a:pt x="198" y="21"/>
                    <a:pt x="198" y="21"/>
                    <a:pt x="198" y="21"/>
                  </a:cubicBezTo>
                  <a:cubicBezTo>
                    <a:pt x="198" y="16"/>
                    <a:pt x="198" y="16"/>
                    <a:pt x="198" y="16"/>
                  </a:cubicBezTo>
                  <a:cubicBezTo>
                    <a:pt x="194" y="13"/>
                    <a:pt x="194" y="13"/>
                    <a:pt x="194" y="13"/>
                  </a:cubicBezTo>
                  <a:moveTo>
                    <a:pt x="198" y="0"/>
                  </a:moveTo>
                  <a:cubicBezTo>
                    <a:pt x="198" y="0"/>
                    <a:pt x="198" y="0"/>
                    <a:pt x="198" y="0"/>
                  </a:cubicBezTo>
                  <a:cubicBezTo>
                    <a:pt x="198" y="2"/>
                    <a:pt x="198" y="2"/>
                    <a:pt x="198" y="2"/>
                  </a:cubicBezTo>
                  <a:cubicBezTo>
                    <a:pt x="198" y="2"/>
                    <a:pt x="198" y="2"/>
                    <a:pt x="198" y="2"/>
                  </a:cubicBezTo>
                  <a:cubicBezTo>
                    <a:pt x="198" y="0"/>
                    <a:pt x="198" y="0"/>
                    <a:pt x="198" y="0"/>
                  </a:cubicBezTo>
                </a:path>
              </a:pathLst>
            </a:custGeom>
            <a:solidFill>
              <a:srgbClr val="A07F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03" name="Freeform 5971">
              <a:extLst>
                <a:ext uri="{FF2B5EF4-FFF2-40B4-BE49-F238E27FC236}">
                  <a16:creationId xmlns:a16="http://schemas.microsoft.com/office/drawing/2014/main" id="{6949B747-46B1-4815-98F2-CF4630B9E2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4302125" y="5443538"/>
              <a:ext cx="284163" cy="311150"/>
            </a:xfrm>
            <a:custGeom>
              <a:avLst/>
              <a:gdLst>
                <a:gd name="T0" fmla="*/ 115 w 115"/>
                <a:gd name="T1" fmla="*/ 64 h 124"/>
                <a:gd name="T2" fmla="*/ 92 w 115"/>
                <a:gd name="T3" fmla="*/ 77 h 124"/>
                <a:gd name="T4" fmla="*/ 92 w 115"/>
                <a:gd name="T5" fmla="*/ 77 h 124"/>
                <a:gd name="T6" fmla="*/ 100 w 115"/>
                <a:gd name="T7" fmla="*/ 79 h 124"/>
                <a:gd name="T8" fmla="*/ 103 w 115"/>
                <a:gd name="T9" fmla="*/ 82 h 124"/>
                <a:gd name="T10" fmla="*/ 115 w 115"/>
                <a:gd name="T11" fmla="*/ 76 h 124"/>
                <a:gd name="T12" fmla="*/ 115 w 115"/>
                <a:gd name="T13" fmla="*/ 64 h 124"/>
                <a:gd name="T14" fmla="*/ 34 w 115"/>
                <a:gd name="T15" fmla="*/ 62 h 124"/>
                <a:gd name="T16" fmla="*/ 18 w 115"/>
                <a:gd name="T17" fmla="*/ 71 h 124"/>
                <a:gd name="T18" fmla="*/ 31 w 115"/>
                <a:gd name="T19" fmla="*/ 124 h 124"/>
                <a:gd name="T20" fmla="*/ 92 w 115"/>
                <a:gd name="T21" fmla="*/ 89 h 124"/>
                <a:gd name="T22" fmla="*/ 85 w 115"/>
                <a:gd name="T23" fmla="*/ 87 h 124"/>
                <a:gd name="T24" fmla="*/ 82 w 115"/>
                <a:gd name="T25" fmla="*/ 84 h 124"/>
                <a:gd name="T26" fmla="*/ 82 w 115"/>
                <a:gd name="T27" fmla="*/ 83 h 124"/>
                <a:gd name="T28" fmla="*/ 68 w 115"/>
                <a:gd name="T29" fmla="*/ 91 h 124"/>
                <a:gd name="T30" fmla="*/ 58 w 115"/>
                <a:gd name="T31" fmla="*/ 77 h 124"/>
                <a:gd name="T32" fmla="*/ 52 w 115"/>
                <a:gd name="T33" fmla="*/ 76 h 124"/>
                <a:gd name="T34" fmla="*/ 52 w 115"/>
                <a:gd name="T35" fmla="*/ 76 h 124"/>
                <a:gd name="T36" fmla="*/ 50 w 115"/>
                <a:gd name="T37" fmla="*/ 75 h 124"/>
                <a:gd name="T38" fmla="*/ 48 w 115"/>
                <a:gd name="T39" fmla="*/ 74 h 124"/>
                <a:gd name="T40" fmla="*/ 43 w 115"/>
                <a:gd name="T41" fmla="*/ 67 h 124"/>
                <a:gd name="T42" fmla="*/ 34 w 115"/>
                <a:gd name="T43" fmla="*/ 62 h 124"/>
                <a:gd name="T44" fmla="*/ 18 w 115"/>
                <a:gd name="T45" fmla="*/ 58 h 124"/>
                <a:gd name="T46" fmla="*/ 21 w 115"/>
                <a:gd name="T47" fmla="*/ 63 h 124"/>
                <a:gd name="T48" fmla="*/ 18 w 115"/>
                <a:gd name="T49" fmla="*/ 58 h 124"/>
                <a:gd name="T50" fmla="*/ 12 w 115"/>
                <a:gd name="T51" fmla="*/ 48 h 124"/>
                <a:gd name="T52" fmla="*/ 12 w 115"/>
                <a:gd name="T53" fmla="*/ 48 h 124"/>
                <a:gd name="T54" fmla="*/ 14 w 115"/>
                <a:gd name="T55" fmla="*/ 49 h 124"/>
                <a:gd name="T56" fmla="*/ 12 w 115"/>
                <a:gd name="T57" fmla="*/ 48 h 124"/>
                <a:gd name="T58" fmla="*/ 14 w 115"/>
                <a:gd name="T59" fmla="*/ 37 h 124"/>
                <a:gd name="T60" fmla="*/ 14 w 115"/>
                <a:gd name="T61" fmla="*/ 37 h 124"/>
                <a:gd name="T62" fmla="*/ 26 w 115"/>
                <a:gd name="T63" fmla="*/ 44 h 124"/>
                <a:gd name="T64" fmla="*/ 14 w 115"/>
                <a:gd name="T65" fmla="*/ 37 h 124"/>
                <a:gd name="T66" fmla="*/ 0 w 115"/>
                <a:gd name="T67" fmla="*/ 16 h 124"/>
                <a:gd name="T68" fmla="*/ 0 w 115"/>
                <a:gd name="T69" fmla="*/ 21 h 124"/>
                <a:gd name="T70" fmla="*/ 2 w 115"/>
                <a:gd name="T71" fmla="*/ 17 h 124"/>
                <a:gd name="T72" fmla="*/ 0 w 115"/>
                <a:gd name="T73" fmla="*/ 16 h 124"/>
                <a:gd name="T74" fmla="*/ 11 w 115"/>
                <a:gd name="T75" fmla="*/ 14 h 124"/>
                <a:gd name="T76" fmla="*/ 11 w 115"/>
                <a:gd name="T77" fmla="*/ 22 h 124"/>
                <a:gd name="T78" fmla="*/ 4 w 115"/>
                <a:gd name="T79" fmla="*/ 18 h 124"/>
                <a:gd name="T80" fmla="*/ 10 w 115"/>
                <a:gd name="T81" fmla="*/ 40 h 124"/>
                <a:gd name="T82" fmla="*/ 14 w 115"/>
                <a:gd name="T83" fmla="*/ 42 h 124"/>
                <a:gd name="T84" fmla="*/ 14 w 115"/>
                <a:gd name="T85" fmla="*/ 37 h 124"/>
                <a:gd name="T86" fmla="*/ 24 w 115"/>
                <a:gd name="T87" fmla="*/ 31 h 124"/>
                <a:gd name="T88" fmla="*/ 15 w 115"/>
                <a:gd name="T89" fmla="*/ 20 h 124"/>
                <a:gd name="T90" fmla="*/ 11 w 115"/>
                <a:gd name="T91" fmla="*/ 22 h 124"/>
                <a:gd name="T92" fmla="*/ 11 w 115"/>
                <a:gd name="T93" fmla="*/ 14 h 124"/>
                <a:gd name="T94" fmla="*/ 0 w 115"/>
                <a:gd name="T95" fmla="*/ 0 h 124"/>
                <a:gd name="T96" fmla="*/ 0 w 115"/>
                <a:gd name="T97" fmla="*/ 2 h 124"/>
                <a:gd name="T98" fmla="*/ 3 w 115"/>
                <a:gd name="T99" fmla="*/ 4 h 124"/>
                <a:gd name="T100" fmla="*/ 0 w 115"/>
                <a:gd name="T101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5" h="124">
                  <a:moveTo>
                    <a:pt x="115" y="64"/>
                  </a:moveTo>
                  <a:cubicBezTo>
                    <a:pt x="92" y="77"/>
                    <a:pt x="92" y="77"/>
                    <a:pt x="92" y="77"/>
                  </a:cubicBezTo>
                  <a:cubicBezTo>
                    <a:pt x="92" y="77"/>
                    <a:pt x="92" y="77"/>
                    <a:pt x="92" y="77"/>
                  </a:cubicBezTo>
                  <a:cubicBezTo>
                    <a:pt x="95" y="77"/>
                    <a:pt x="98" y="78"/>
                    <a:pt x="100" y="79"/>
                  </a:cubicBezTo>
                  <a:cubicBezTo>
                    <a:pt x="102" y="80"/>
                    <a:pt x="103" y="81"/>
                    <a:pt x="103" y="82"/>
                  </a:cubicBezTo>
                  <a:cubicBezTo>
                    <a:pt x="115" y="76"/>
                    <a:pt x="115" y="76"/>
                    <a:pt x="115" y="76"/>
                  </a:cubicBezTo>
                  <a:cubicBezTo>
                    <a:pt x="115" y="64"/>
                    <a:pt x="115" y="64"/>
                    <a:pt x="115" y="64"/>
                  </a:cubicBezTo>
                  <a:moveTo>
                    <a:pt x="34" y="62"/>
                  </a:moveTo>
                  <a:cubicBezTo>
                    <a:pt x="18" y="71"/>
                    <a:pt x="18" y="71"/>
                    <a:pt x="18" y="71"/>
                  </a:cubicBezTo>
                  <a:cubicBezTo>
                    <a:pt x="31" y="124"/>
                    <a:pt x="31" y="124"/>
                    <a:pt x="31" y="124"/>
                  </a:cubicBezTo>
                  <a:cubicBezTo>
                    <a:pt x="92" y="89"/>
                    <a:pt x="92" y="89"/>
                    <a:pt x="92" y="89"/>
                  </a:cubicBezTo>
                  <a:cubicBezTo>
                    <a:pt x="89" y="89"/>
                    <a:pt x="87" y="88"/>
                    <a:pt x="85" y="87"/>
                  </a:cubicBezTo>
                  <a:cubicBezTo>
                    <a:pt x="84" y="86"/>
                    <a:pt x="83" y="85"/>
                    <a:pt x="82" y="84"/>
                  </a:cubicBezTo>
                  <a:cubicBezTo>
                    <a:pt x="82" y="84"/>
                    <a:pt x="82" y="83"/>
                    <a:pt x="82" y="83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58" y="77"/>
                    <a:pt x="58" y="77"/>
                    <a:pt x="58" y="77"/>
                  </a:cubicBezTo>
                  <a:cubicBezTo>
                    <a:pt x="56" y="77"/>
                    <a:pt x="54" y="76"/>
                    <a:pt x="52" y="76"/>
                  </a:cubicBezTo>
                  <a:cubicBezTo>
                    <a:pt x="52" y="76"/>
                    <a:pt x="52" y="76"/>
                    <a:pt x="52" y="76"/>
                  </a:cubicBezTo>
                  <a:cubicBezTo>
                    <a:pt x="52" y="75"/>
                    <a:pt x="51" y="75"/>
                    <a:pt x="50" y="75"/>
                  </a:cubicBezTo>
                  <a:cubicBezTo>
                    <a:pt x="50" y="75"/>
                    <a:pt x="49" y="74"/>
                    <a:pt x="48" y="74"/>
                  </a:cubicBezTo>
                  <a:cubicBezTo>
                    <a:pt x="45" y="72"/>
                    <a:pt x="43" y="69"/>
                    <a:pt x="43" y="67"/>
                  </a:cubicBezTo>
                  <a:cubicBezTo>
                    <a:pt x="34" y="62"/>
                    <a:pt x="34" y="62"/>
                    <a:pt x="34" y="62"/>
                  </a:cubicBezTo>
                  <a:moveTo>
                    <a:pt x="18" y="58"/>
                  </a:moveTo>
                  <a:cubicBezTo>
                    <a:pt x="18" y="59"/>
                    <a:pt x="19" y="61"/>
                    <a:pt x="21" y="63"/>
                  </a:cubicBezTo>
                  <a:cubicBezTo>
                    <a:pt x="19" y="61"/>
                    <a:pt x="18" y="59"/>
                    <a:pt x="18" y="58"/>
                  </a:cubicBezTo>
                  <a:moveTo>
                    <a:pt x="12" y="48"/>
                  </a:moveTo>
                  <a:cubicBezTo>
                    <a:pt x="12" y="48"/>
                    <a:pt x="12" y="48"/>
                    <a:pt x="12" y="48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2" y="48"/>
                    <a:pt x="12" y="48"/>
                    <a:pt x="12" y="48"/>
                  </a:cubicBezTo>
                  <a:moveTo>
                    <a:pt x="14" y="37"/>
                  </a:moveTo>
                  <a:cubicBezTo>
                    <a:pt x="14" y="37"/>
                    <a:pt x="14" y="37"/>
                    <a:pt x="14" y="37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14" y="37"/>
                    <a:pt x="14" y="37"/>
                    <a:pt x="14" y="37"/>
                  </a:cubicBezTo>
                  <a:moveTo>
                    <a:pt x="0" y="16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0" y="16"/>
                    <a:pt x="0" y="16"/>
                    <a:pt x="0" y="16"/>
                  </a:cubicBezTo>
                  <a:moveTo>
                    <a:pt x="11" y="14"/>
                  </a:moveTo>
                  <a:cubicBezTo>
                    <a:pt x="11" y="22"/>
                    <a:pt x="11" y="22"/>
                    <a:pt x="11" y="22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14"/>
                    <a:pt x="11" y="14"/>
                    <a:pt x="11" y="14"/>
                  </a:cubicBezTo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A8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04" name="Freeform 5972">
              <a:extLst>
                <a:ext uri="{FF2B5EF4-FFF2-40B4-BE49-F238E27FC236}">
                  <a16:creationId xmlns:a16="http://schemas.microsoft.com/office/drawing/2014/main" id="{7D5706F6-C2E9-4CC4-A90F-3BC04B18E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-3978275" y="5478463"/>
              <a:ext cx="166688" cy="131763"/>
            </a:xfrm>
            <a:custGeom>
              <a:avLst/>
              <a:gdLst>
                <a:gd name="T0" fmla="*/ 105 w 105"/>
                <a:gd name="T1" fmla="*/ 0 h 83"/>
                <a:gd name="T2" fmla="*/ 0 w 105"/>
                <a:gd name="T3" fmla="*/ 64 h 83"/>
                <a:gd name="T4" fmla="*/ 0 w 105"/>
                <a:gd name="T5" fmla="*/ 83 h 83"/>
                <a:gd name="T6" fmla="*/ 105 w 105"/>
                <a:gd name="T7" fmla="*/ 21 h 83"/>
                <a:gd name="T8" fmla="*/ 105 w 105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83">
                  <a:moveTo>
                    <a:pt x="105" y="0"/>
                  </a:moveTo>
                  <a:lnTo>
                    <a:pt x="0" y="64"/>
                  </a:lnTo>
                  <a:lnTo>
                    <a:pt x="0" y="83"/>
                  </a:lnTo>
                  <a:lnTo>
                    <a:pt x="105" y="21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AA8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05" name="Freeform 5973">
              <a:extLst>
                <a:ext uri="{FF2B5EF4-FFF2-40B4-BE49-F238E27FC236}">
                  <a16:creationId xmlns:a16="http://schemas.microsoft.com/office/drawing/2014/main" id="{0598AA13-B170-46FB-8948-B78216928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-3978275" y="5478463"/>
              <a:ext cx="166688" cy="131763"/>
            </a:xfrm>
            <a:custGeom>
              <a:avLst/>
              <a:gdLst>
                <a:gd name="T0" fmla="*/ 105 w 105"/>
                <a:gd name="T1" fmla="*/ 0 h 83"/>
                <a:gd name="T2" fmla="*/ 0 w 105"/>
                <a:gd name="T3" fmla="*/ 64 h 83"/>
                <a:gd name="T4" fmla="*/ 0 w 105"/>
                <a:gd name="T5" fmla="*/ 83 h 83"/>
                <a:gd name="T6" fmla="*/ 105 w 105"/>
                <a:gd name="T7" fmla="*/ 21 h 83"/>
                <a:gd name="T8" fmla="*/ 105 w 105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83">
                  <a:moveTo>
                    <a:pt x="105" y="0"/>
                  </a:moveTo>
                  <a:lnTo>
                    <a:pt x="0" y="64"/>
                  </a:lnTo>
                  <a:lnTo>
                    <a:pt x="0" y="83"/>
                  </a:lnTo>
                  <a:lnTo>
                    <a:pt x="105" y="21"/>
                  </a:lnTo>
                  <a:lnTo>
                    <a:pt x="1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06" name="Freeform 5974">
              <a:extLst>
                <a:ext uri="{FF2B5EF4-FFF2-40B4-BE49-F238E27FC236}">
                  <a16:creationId xmlns:a16="http://schemas.microsoft.com/office/drawing/2014/main" id="{7041CC44-D30D-4B9F-BF0D-103B33AAEF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4302125" y="5443538"/>
              <a:ext cx="490538" cy="228600"/>
            </a:xfrm>
            <a:custGeom>
              <a:avLst/>
              <a:gdLst>
                <a:gd name="T0" fmla="*/ 90 w 309"/>
                <a:gd name="T1" fmla="*/ 122 h 144"/>
                <a:gd name="T2" fmla="*/ 106 w 309"/>
                <a:gd name="T3" fmla="*/ 144 h 144"/>
                <a:gd name="T4" fmla="*/ 128 w 309"/>
                <a:gd name="T5" fmla="*/ 131 h 144"/>
                <a:gd name="T6" fmla="*/ 128 w 309"/>
                <a:gd name="T7" fmla="*/ 131 h 144"/>
                <a:gd name="T8" fmla="*/ 106 w 309"/>
                <a:gd name="T9" fmla="*/ 144 h 144"/>
                <a:gd name="T10" fmla="*/ 90 w 309"/>
                <a:gd name="T11" fmla="*/ 122 h 144"/>
                <a:gd name="T12" fmla="*/ 90 w 309"/>
                <a:gd name="T13" fmla="*/ 122 h 144"/>
                <a:gd name="T14" fmla="*/ 179 w 309"/>
                <a:gd name="T15" fmla="*/ 101 h 144"/>
                <a:gd name="T16" fmla="*/ 143 w 309"/>
                <a:gd name="T17" fmla="*/ 122 h 144"/>
                <a:gd name="T18" fmla="*/ 143 w 309"/>
                <a:gd name="T19" fmla="*/ 122 h 144"/>
                <a:gd name="T20" fmla="*/ 179 w 309"/>
                <a:gd name="T21" fmla="*/ 101 h 144"/>
                <a:gd name="T22" fmla="*/ 179 w 309"/>
                <a:gd name="T23" fmla="*/ 101 h 144"/>
                <a:gd name="T24" fmla="*/ 24 w 309"/>
                <a:gd name="T25" fmla="*/ 32 h 144"/>
                <a:gd name="T26" fmla="*/ 24 w 309"/>
                <a:gd name="T27" fmla="*/ 32 h 144"/>
                <a:gd name="T28" fmla="*/ 38 w 309"/>
                <a:gd name="T29" fmla="*/ 49 h 144"/>
                <a:gd name="T30" fmla="*/ 24 w 309"/>
                <a:gd name="T31" fmla="*/ 32 h 144"/>
                <a:gd name="T32" fmla="*/ 17 w 309"/>
                <a:gd name="T33" fmla="*/ 22 h 144"/>
                <a:gd name="T34" fmla="*/ 17 w 309"/>
                <a:gd name="T35" fmla="*/ 22 h 144"/>
                <a:gd name="T36" fmla="*/ 309 w 309"/>
                <a:gd name="T37" fmla="*/ 22 h 144"/>
                <a:gd name="T38" fmla="*/ 204 w 309"/>
                <a:gd name="T39" fmla="*/ 86 h 144"/>
                <a:gd name="T40" fmla="*/ 204 w 309"/>
                <a:gd name="T41" fmla="*/ 86 h 144"/>
                <a:gd name="T42" fmla="*/ 309 w 309"/>
                <a:gd name="T43" fmla="*/ 22 h 144"/>
                <a:gd name="T44" fmla="*/ 309 w 309"/>
                <a:gd name="T45" fmla="*/ 22 h 144"/>
                <a:gd name="T46" fmla="*/ 0 w 309"/>
                <a:gd name="T47" fmla="*/ 0 h 144"/>
                <a:gd name="T48" fmla="*/ 0 w 309"/>
                <a:gd name="T49" fmla="*/ 0 h 144"/>
                <a:gd name="T50" fmla="*/ 5 w 309"/>
                <a:gd name="T51" fmla="*/ 7 h 144"/>
                <a:gd name="T52" fmla="*/ 0 w 309"/>
                <a:gd name="T53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9" h="144">
                  <a:moveTo>
                    <a:pt x="90" y="122"/>
                  </a:moveTo>
                  <a:lnTo>
                    <a:pt x="106" y="144"/>
                  </a:lnTo>
                  <a:lnTo>
                    <a:pt x="128" y="131"/>
                  </a:lnTo>
                  <a:lnTo>
                    <a:pt x="128" y="131"/>
                  </a:lnTo>
                  <a:lnTo>
                    <a:pt x="106" y="144"/>
                  </a:lnTo>
                  <a:lnTo>
                    <a:pt x="90" y="122"/>
                  </a:lnTo>
                  <a:lnTo>
                    <a:pt x="90" y="122"/>
                  </a:lnTo>
                  <a:close/>
                  <a:moveTo>
                    <a:pt x="179" y="101"/>
                  </a:moveTo>
                  <a:lnTo>
                    <a:pt x="143" y="122"/>
                  </a:lnTo>
                  <a:lnTo>
                    <a:pt x="143" y="122"/>
                  </a:lnTo>
                  <a:lnTo>
                    <a:pt x="179" y="101"/>
                  </a:lnTo>
                  <a:lnTo>
                    <a:pt x="179" y="101"/>
                  </a:lnTo>
                  <a:close/>
                  <a:moveTo>
                    <a:pt x="24" y="32"/>
                  </a:moveTo>
                  <a:lnTo>
                    <a:pt x="24" y="32"/>
                  </a:lnTo>
                  <a:lnTo>
                    <a:pt x="38" y="49"/>
                  </a:lnTo>
                  <a:lnTo>
                    <a:pt x="24" y="32"/>
                  </a:lnTo>
                  <a:close/>
                  <a:moveTo>
                    <a:pt x="17" y="22"/>
                  </a:moveTo>
                  <a:lnTo>
                    <a:pt x="17" y="22"/>
                  </a:lnTo>
                  <a:close/>
                  <a:moveTo>
                    <a:pt x="309" y="22"/>
                  </a:moveTo>
                  <a:lnTo>
                    <a:pt x="204" y="86"/>
                  </a:lnTo>
                  <a:lnTo>
                    <a:pt x="204" y="86"/>
                  </a:lnTo>
                  <a:lnTo>
                    <a:pt x="309" y="22"/>
                  </a:lnTo>
                  <a:lnTo>
                    <a:pt x="309" y="22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8A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07" name="Freeform 5975">
              <a:extLst>
                <a:ext uri="{FF2B5EF4-FFF2-40B4-BE49-F238E27FC236}">
                  <a16:creationId xmlns:a16="http://schemas.microsoft.com/office/drawing/2014/main" id="{02CA80E2-1D32-4043-BB73-81B5514F14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4302125" y="5443538"/>
              <a:ext cx="490538" cy="228600"/>
            </a:xfrm>
            <a:custGeom>
              <a:avLst/>
              <a:gdLst>
                <a:gd name="T0" fmla="*/ 90 w 309"/>
                <a:gd name="T1" fmla="*/ 122 h 144"/>
                <a:gd name="T2" fmla="*/ 106 w 309"/>
                <a:gd name="T3" fmla="*/ 144 h 144"/>
                <a:gd name="T4" fmla="*/ 128 w 309"/>
                <a:gd name="T5" fmla="*/ 131 h 144"/>
                <a:gd name="T6" fmla="*/ 128 w 309"/>
                <a:gd name="T7" fmla="*/ 131 h 144"/>
                <a:gd name="T8" fmla="*/ 106 w 309"/>
                <a:gd name="T9" fmla="*/ 144 h 144"/>
                <a:gd name="T10" fmla="*/ 90 w 309"/>
                <a:gd name="T11" fmla="*/ 122 h 144"/>
                <a:gd name="T12" fmla="*/ 90 w 309"/>
                <a:gd name="T13" fmla="*/ 122 h 144"/>
                <a:gd name="T14" fmla="*/ 179 w 309"/>
                <a:gd name="T15" fmla="*/ 101 h 144"/>
                <a:gd name="T16" fmla="*/ 143 w 309"/>
                <a:gd name="T17" fmla="*/ 122 h 144"/>
                <a:gd name="T18" fmla="*/ 143 w 309"/>
                <a:gd name="T19" fmla="*/ 122 h 144"/>
                <a:gd name="T20" fmla="*/ 179 w 309"/>
                <a:gd name="T21" fmla="*/ 101 h 144"/>
                <a:gd name="T22" fmla="*/ 179 w 309"/>
                <a:gd name="T23" fmla="*/ 101 h 144"/>
                <a:gd name="T24" fmla="*/ 24 w 309"/>
                <a:gd name="T25" fmla="*/ 32 h 144"/>
                <a:gd name="T26" fmla="*/ 24 w 309"/>
                <a:gd name="T27" fmla="*/ 32 h 144"/>
                <a:gd name="T28" fmla="*/ 38 w 309"/>
                <a:gd name="T29" fmla="*/ 49 h 144"/>
                <a:gd name="T30" fmla="*/ 24 w 309"/>
                <a:gd name="T31" fmla="*/ 32 h 144"/>
                <a:gd name="T32" fmla="*/ 17 w 309"/>
                <a:gd name="T33" fmla="*/ 22 h 144"/>
                <a:gd name="T34" fmla="*/ 17 w 309"/>
                <a:gd name="T35" fmla="*/ 22 h 144"/>
                <a:gd name="T36" fmla="*/ 309 w 309"/>
                <a:gd name="T37" fmla="*/ 22 h 144"/>
                <a:gd name="T38" fmla="*/ 204 w 309"/>
                <a:gd name="T39" fmla="*/ 86 h 144"/>
                <a:gd name="T40" fmla="*/ 204 w 309"/>
                <a:gd name="T41" fmla="*/ 86 h 144"/>
                <a:gd name="T42" fmla="*/ 309 w 309"/>
                <a:gd name="T43" fmla="*/ 22 h 144"/>
                <a:gd name="T44" fmla="*/ 309 w 309"/>
                <a:gd name="T45" fmla="*/ 22 h 144"/>
                <a:gd name="T46" fmla="*/ 0 w 309"/>
                <a:gd name="T47" fmla="*/ 0 h 144"/>
                <a:gd name="T48" fmla="*/ 0 w 309"/>
                <a:gd name="T49" fmla="*/ 0 h 144"/>
                <a:gd name="T50" fmla="*/ 5 w 309"/>
                <a:gd name="T51" fmla="*/ 7 h 144"/>
                <a:gd name="T52" fmla="*/ 0 w 309"/>
                <a:gd name="T53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9" h="144">
                  <a:moveTo>
                    <a:pt x="90" y="122"/>
                  </a:moveTo>
                  <a:lnTo>
                    <a:pt x="106" y="144"/>
                  </a:lnTo>
                  <a:lnTo>
                    <a:pt x="128" y="131"/>
                  </a:lnTo>
                  <a:lnTo>
                    <a:pt x="128" y="131"/>
                  </a:lnTo>
                  <a:lnTo>
                    <a:pt x="106" y="144"/>
                  </a:lnTo>
                  <a:lnTo>
                    <a:pt x="90" y="122"/>
                  </a:lnTo>
                  <a:lnTo>
                    <a:pt x="90" y="122"/>
                  </a:lnTo>
                  <a:moveTo>
                    <a:pt x="179" y="101"/>
                  </a:moveTo>
                  <a:lnTo>
                    <a:pt x="143" y="122"/>
                  </a:lnTo>
                  <a:lnTo>
                    <a:pt x="143" y="122"/>
                  </a:lnTo>
                  <a:lnTo>
                    <a:pt x="179" y="101"/>
                  </a:lnTo>
                  <a:lnTo>
                    <a:pt x="179" y="101"/>
                  </a:lnTo>
                  <a:moveTo>
                    <a:pt x="24" y="32"/>
                  </a:moveTo>
                  <a:lnTo>
                    <a:pt x="24" y="32"/>
                  </a:lnTo>
                  <a:lnTo>
                    <a:pt x="38" y="49"/>
                  </a:lnTo>
                  <a:lnTo>
                    <a:pt x="24" y="32"/>
                  </a:lnTo>
                  <a:moveTo>
                    <a:pt x="17" y="22"/>
                  </a:moveTo>
                  <a:lnTo>
                    <a:pt x="17" y="22"/>
                  </a:lnTo>
                  <a:moveTo>
                    <a:pt x="309" y="22"/>
                  </a:moveTo>
                  <a:lnTo>
                    <a:pt x="204" y="86"/>
                  </a:lnTo>
                  <a:lnTo>
                    <a:pt x="204" y="86"/>
                  </a:lnTo>
                  <a:lnTo>
                    <a:pt x="309" y="22"/>
                  </a:lnTo>
                  <a:lnTo>
                    <a:pt x="309" y="22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5" y="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08" name="Freeform 5976">
              <a:extLst>
                <a:ext uri="{FF2B5EF4-FFF2-40B4-BE49-F238E27FC236}">
                  <a16:creationId xmlns:a16="http://schemas.microsoft.com/office/drawing/2014/main" id="{458AFAED-AAE7-45BD-A114-0EC81B2D9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-4894263" y="5153025"/>
              <a:ext cx="592138" cy="571500"/>
            </a:xfrm>
            <a:custGeom>
              <a:avLst/>
              <a:gdLst>
                <a:gd name="T0" fmla="*/ 373 w 373"/>
                <a:gd name="T1" fmla="*/ 183 h 360"/>
                <a:gd name="T2" fmla="*/ 313 w 373"/>
                <a:gd name="T3" fmla="*/ 360 h 360"/>
                <a:gd name="T4" fmla="*/ 0 w 373"/>
                <a:gd name="T5" fmla="*/ 180 h 360"/>
                <a:gd name="T6" fmla="*/ 65 w 373"/>
                <a:gd name="T7" fmla="*/ 0 h 360"/>
                <a:gd name="T8" fmla="*/ 373 w 373"/>
                <a:gd name="T9" fmla="*/ 183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3" h="360">
                  <a:moveTo>
                    <a:pt x="373" y="183"/>
                  </a:moveTo>
                  <a:lnTo>
                    <a:pt x="313" y="360"/>
                  </a:lnTo>
                  <a:lnTo>
                    <a:pt x="0" y="180"/>
                  </a:lnTo>
                  <a:lnTo>
                    <a:pt x="65" y="0"/>
                  </a:lnTo>
                  <a:lnTo>
                    <a:pt x="373" y="183"/>
                  </a:lnTo>
                  <a:close/>
                </a:path>
              </a:pathLst>
            </a:custGeom>
            <a:solidFill>
              <a:srgbClr val="D3A4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09" name="Freeform 5977">
              <a:extLst>
                <a:ext uri="{FF2B5EF4-FFF2-40B4-BE49-F238E27FC236}">
                  <a16:creationId xmlns:a16="http://schemas.microsoft.com/office/drawing/2014/main" id="{BD588D03-AED7-4CAD-8F2D-368561141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-4894263" y="5153025"/>
              <a:ext cx="592138" cy="571500"/>
            </a:xfrm>
            <a:custGeom>
              <a:avLst/>
              <a:gdLst>
                <a:gd name="T0" fmla="*/ 373 w 373"/>
                <a:gd name="T1" fmla="*/ 183 h 360"/>
                <a:gd name="T2" fmla="*/ 313 w 373"/>
                <a:gd name="T3" fmla="*/ 360 h 360"/>
                <a:gd name="T4" fmla="*/ 0 w 373"/>
                <a:gd name="T5" fmla="*/ 180 h 360"/>
                <a:gd name="T6" fmla="*/ 65 w 373"/>
                <a:gd name="T7" fmla="*/ 0 h 360"/>
                <a:gd name="T8" fmla="*/ 373 w 373"/>
                <a:gd name="T9" fmla="*/ 183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3" h="360">
                  <a:moveTo>
                    <a:pt x="373" y="183"/>
                  </a:moveTo>
                  <a:lnTo>
                    <a:pt x="313" y="360"/>
                  </a:lnTo>
                  <a:lnTo>
                    <a:pt x="0" y="180"/>
                  </a:lnTo>
                  <a:lnTo>
                    <a:pt x="65" y="0"/>
                  </a:lnTo>
                  <a:lnTo>
                    <a:pt x="373" y="18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10" name="Freeform 5978">
              <a:extLst>
                <a:ext uri="{FF2B5EF4-FFF2-40B4-BE49-F238E27FC236}">
                  <a16:creationId xmlns:a16="http://schemas.microsoft.com/office/drawing/2014/main" id="{D2D52D24-8EFD-4803-9B5F-8AA5A0051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-4627563" y="5603875"/>
              <a:ext cx="39688" cy="173038"/>
            </a:xfrm>
            <a:custGeom>
              <a:avLst/>
              <a:gdLst>
                <a:gd name="T0" fmla="*/ 0 w 25"/>
                <a:gd name="T1" fmla="*/ 0 h 109"/>
                <a:gd name="T2" fmla="*/ 0 w 25"/>
                <a:gd name="T3" fmla="*/ 95 h 109"/>
                <a:gd name="T4" fmla="*/ 25 w 25"/>
                <a:gd name="T5" fmla="*/ 109 h 109"/>
                <a:gd name="T6" fmla="*/ 25 w 25"/>
                <a:gd name="T7" fmla="*/ 15 h 109"/>
                <a:gd name="T8" fmla="*/ 0 w 25"/>
                <a:gd name="T9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09">
                  <a:moveTo>
                    <a:pt x="0" y="0"/>
                  </a:moveTo>
                  <a:lnTo>
                    <a:pt x="0" y="95"/>
                  </a:lnTo>
                  <a:lnTo>
                    <a:pt x="25" y="109"/>
                  </a:lnTo>
                  <a:lnTo>
                    <a:pt x="25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A8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11" name="Freeform 5979">
              <a:extLst>
                <a:ext uri="{FF2B5EF4-FFF2-40B4-BE49-F238E27FC236}">
                  <a16:creationId xmlns:a16="http://schemas.microsoft.com/office/drawing/2014/main" id="{8125E1B6-58A7-463B-AD9D-4E71DB58B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-4627563" y="5603875"/>
              <a:ext cx="39688" cy="173038"/>
            </a:xfrm>
            <a:custGeom>
              <a:avLst/>
              <a:gdLst>
                <a:gd name="T0" fmla="*/ 0 w 25"/>
                <a:gd name="T1" fmla="*/ 0 h 109"/>
                <a:gd name="T2" fmla="*/ 0 w 25"/>
                <a:gd name="T3" fmla="*/ 95 h 109"/>
                <a:gd name="T4" fmla="*/ 25 w 25"/>
                <a:gd name="T5" fmla="*/ 109 h 109"/>
                <a:gd name="T6" fmla="*/ 25 w 25"/>
                <a:gd name="T7" fmla="*/ 15 h 109"/>
                <a:gd name="T8" fmla="*/ 0 w 25"/>
                <a:gd name="T9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09">
                  <a:moveTo>
                    <a:pt x="0" y="0"/>
                  </a:moveTo>
                  <a:lnTo>
                    <a:pt x="0" y="95"/>
                  </a:lnTo>
                  <a:lnTo>
                    <a:pt x="25" y="109"/>
                  </a:lnTo>
                  <a:lnTo>
                    <a:pt x="25" y="1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12" name="Freeform 5980">
              <a:extLst>
                <a:ext uri="{FF2B5EF4-FFF2-40B4-BE49-F238E27FC236}">
                  <a16:creationId xmlns:a16="http://schemas.microsoft.com/office/drawing/2014/main" id="{9EE725EF-F274-4E20-8D93-6CFE56910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-4627563" y="5591175"/>
              <a:ext cx="39688" cy="36513"/>
            </a:xfrm>
            <a:custGeom>
              <a:avLst/>
              <a:gdLst>
                <a:gd name="T0" fmla="*/ 0 w 25"/>
                <a:gd name="T1" fmla="*/ 0 h 23"/>
                <a:gd name="T2" fmla="*/ 0 w 25"/>
                <a:gd name="T3" fmla="*/ 8 h 23"/>
                <a:gd name="T4" fmla="*/ 25 w 25"/>
                <a:gd name="T5" fmla="*/ 23 h 23"/>
                <a:gd name="T6" fmla="*/ 25 w 25"/>
                <a:gd name="T7" fmla="*/ 16 h 23"/>
                <a:gd name="T8" fmla="*/ 0 w 25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3">
                  <a:moveTo>
                    <a:pt x="0" y="0"/>
                  </a:moveTo>
                  <a:lnTo>
                    <a:pt x="0" y="8"/>
                  </a:lnTo>
                  <a:lnTo>
                    <a:pt x="25" y="23"/>
                  </a:lnTo>
                  <a:lnTo>
                    <a:pt x="25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8F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13" name="Freeform 5981">
              <a:extLst>
                <a:ext uri="{FF2B5EF4-FFF2-40B4-BE49-F238E27FC236}">
                  <a16:creationId xmlns:a16="http://schemas.microsoft.com/office/drawing/2014/main" id="{E16886B4-B16A-4EB3-B709-A4EEF025A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-4627563" y="5591175"/>
              <a:ext cx="39688" cy="36513"/>
            </a:xfrm>
            <a:custGeom>
              <a:avLst/>
              <a:gdLst>
                <a:gd name="T0" fmla="*/ 0 w 25"/>
                <a:gd name="T1" fmla="*/ 0 h 23"/>
                <a:gd name="T2" fmla="*/ 0 w 25"/>
                <a:gd name="T3" fmla="*/ 8 h 23"/>
                <a:gd name="T4" fmla="*/ 25 w 25"/>
                <a:gd name="T5" fmla="*/ 23 h 23"/>
                <a:gd name="T6" fmla="*/ 25 w 25"/>
                <a:gd name="T7" fmla="*/ 16 h 23"/>
                <a:gd name="T8" fmla="*/ 0 w 25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3">
                  <a:moveTo>
                    <a:pt x="0" y="0"/>
                  </a:moveTo>
                  <a:lnTo>
                    <a:pt x="0" y="8"/>
                  </a:lnTo>
                  <a:lnTo>
                    <a:pt x="25" y="23"/>
                  </a:lnTo>
                  <a:lnTo>
                    <a:pt x="25" y="1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14" name="Freeform 5982">
              <a:extLst>
                <a:ext uri="{FF2B5EF4-FFF2-40B4-BE49-F238E27FC236}">
                  <a16:creationId xmlns:a16="http://schemas.microsoft.com/office/drawing/2014/main" id="{C9193ACF-FF4D-413F-A5BA-960CBE6E5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-4017963" y="5754688"/>
              <a:ext cx="39688" cy="25400"/>
            </a:xfrm>
            <a:custGeom>
              <a:avLst/>
              <a:gdLst>
                <a:gd name="T0" fmla="*/ 25 w 25"/>
                <a:gd name="T1" fmla="*/ 0 h 16"/>
                <a:gd name="T2" fmla="*/ 0 w 25"/>
                <a:gd name="T3" fmla="*/ 16 h 16"/>
                <a:gd name="T4" fmla="*/ 0 w 25"/>
                <a:gd name="T5" fmla="*/ 16 h 16"/>
                <a:gd name="T6" fmla="*/ 25 w 25"/>
                <a:gd name="T7" fmla="*/ 0 h 16"/>
                <a:gd name="T8" fmla="*/ 25 w 25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6">
                  <a:moveTo>
                    <a:pt x="25" y="0"/>
                  </a:moveTo>
                  <a:lnTo>
                    <a:pt x="0" y="16"/>
                  </a:lnTo>
                  <a:lnTo>
                    <a:pt x="0" y="16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7374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15" name="Freeform 5983">
              <a:extLst>
                <a:ext uri="{FF2B5EF4-FFF2-40B4-BE49-F238E27FC236}">
                  <a16:creationId xmlns:a16="http://schemas.microsoft.com/office/drawing/2014/main" id="{1795493C-1348-470B-A5AC-9F95D4E97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-4017963" y="5754688"/>
              <a:ext cx="39688" cy="25400"/>
            </a:xfrm>
            <a:custGeom>
              <a:avLst/>
              <a:gdLst>
                <a:gd name="T0" fmla="*/ 25 w 25"/>
                <a:gd name="T1" fmla="*/ 0 h 16"/>
                <a:gd name="T2" fmla="*/ 0 w 25"/>
                <a:gd name="T3" fmla="*/ 16 h 16"/>
                <a:gd name="T4" fmla="*/ 0 w 25"/>
                <a:gd name="T5" fmla="*/ 16 h 16"/>
                <a:gd name="T6" fmla="*/ 25 w 25"/>
                <a:gd name="T7" fmla="*/ 0 h 16"/>
                <a:gd name="T8" fmla="*/ 25 w 25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6">
                  <a:moveTo>
                    <a:pt x="25" y="0"/>
                  </a:moveTo>
                  <a:lnTo>
                    <a:pt x="0" y="16"/>
                  </a:lnTo>
                  <a:lnTo>
                    <a:pt x="0" y="16"/>
                  </a:lnTo>
                  <a:lnTo>
                    <a:pt x="25" y="0"/>
                  </a:lnTo>
                  <a:lnTo>
                    <a:pt x="2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16" name="Freeform 5984">
              <a:extLst>
                <a:ext uri="{FF2B5EF4-FFF2-40B4-BE49-F238E27FC236}">
                  <a16:creationId xmlns:a16="http://schemas.microsoft.com/office/drawing/2014/main" id="{64110232-0CE9-4C54-98BE-5A515D3BC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-4017963" y="5610225"/>
              <a:ext cx="39688" cy="169863"/>
            </a:xfrm>
            <a:custGeom>
              <a:avLst/>
              <a:gdLst>
                <a:gd name="T0" fmla="*/ 25 w 25"/>
                <a:gd name="T1" fmla="*/ 0 h 107"/>
                <a:gd name="T2" fmla="*/ 0 w 25"/>
                <a:gd name="T3" fmla="*/ 15 h 107"/>
                <a:gd name="T4" fmla="*/ 0 w 25"/>
                <a:gd name="T5" fmla="*/ 107 h 107"/>
                <a:gd name="T6" fmla="*/ 25 w 25"/>
                <a:gd name="T7" fmla="*/ 91 h 107"/>
                <a:gd name="T8" fmla="*/ 25 w 25"/>
                <a:gd name="T9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07">
                  <a:moveTo>
                    <a:pt x="25" y="0"/>
                  </a:moveTo>
                  <a:lnTo>
                    <a:pt x="0" y="15"/>
                  </a:lnTo>
                  <a:lnTo>
                    <a:pt x="0" y="107"/>
                  </a:lnTo>
                  <a:lnTo>
                    <a:pt x="25" y="91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DFB3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17" name="Freeform 5985">
              <a:extLst>
                <a:ext uri="{FF2B5EF4-FFF2-40B4-BE49-F238E27FC236}">
                  <a16:creationId xmlns:a16="http://schemas.microsoft.com/office/drawing/2014/main" id="{052D1960-F76C-4E33-9333-A16ADB818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017963" y="5610225"/>
              <a:ext cx="39688" cy="169863"/>
            </a:xfrm>
            <a:custGeom>
              <a:avLst/>
              <a:gdLst>
                <a:gd name="T0" fmla="*/ 25 w 25"/>
                <a:gd name="T1" fmla="*/ 0 h 107"/>
                <a:gd name="T2" fmla="*/ 0 w 25"/>
                <a:gd name="T3" fmla="*/ 15 h 107"/>
                <a:gd name="T4" fmla="*/ 0 w 25"/>
                <a:gd name="T5" fmla="*/ 107 h 107"/>
                <a:gd name="T6" fmla="*/ 25 w 25"/>
                <a:gd name="T7" fmla="*/ 91 h 107"/>
                <a:gd name="T8" fmla="*/ 25 w 25"/>
                <a:gd name="T9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07">
                  <a:moveTo>
                    <a:pt x="25" y="0"/>
                  </a:moveTo>
                  <a:lnTo>
                    <a:pt x="0" y="15"/>
                  </a:lnTo>
                  <a:lnTo>
                    <a:pt x="0" y="107"/>
                  </a:lnTo>
                  <a:lnTo>
                    <a:pt x="25" y="91"/>
                  </a:lnTo>
                  <a:lnTo>
                    <a:pt x="2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18" name="Freeform 5986">
              <a:extLst>
                <a:ext uri="{FF2B5EF4-FFF2-40B4-BE49-F238E27FC236}">
                  <a16:creationId xmlns:a16="http://schemas.microsoft.com/office/drawing/2014/main" id="{7E09861B-E0D3-4F47-A966-DA746927C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-4017963" y="5580063"/>
              <a:ext cx="39688" cy="53975"/>
            </a:xfrm>
            <a:custGeom>
              <a:avLst/>
              <a:gdLst>
                <a:gd name="T0" fmla="*/ 25 w 25"/>
                <a:gd name="T1" fmla="*/ 0 h 34"/>
                <a:gd name="T2" fmla="*/ 0 w 25"/>
                <a:gd name="T3" fmla="*/ 15 h 34"/>
                <a:gd name="T4" fmla="*/ 0 w 25"/>
                <a:gd name="T5" fmla="*/ 34 h 34"/>
                <a:gd name="T6" fmla="*/ 25 w 25"/>
                <a:gd name="T7" fmla="*/ 19 h 34"/>
                <a:gd name="T8" fmla="*/ 25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25" y="0"/>
                  </a:moveTo>
                  <a:lnTo>
                    <a:pt x="0" y="15"/>
                  </a:lnTo>
                  <a:lnTo>
                    <a:pt x="0" y="34"/>
                  </a:lnTo>
                  <a:lnTo>
                    <a:pt x="25" y="19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B49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19" name="Freeform 5987">
              <a:extLst>
                <a:ext uri="{FF2B5EF4-FFF2-40B4-BE49-F238E27FC236}">
                  <a16:creationId xmlns:a16="http://schemas.microsoft.com/office/drawing/2014/main" id="{B9A69502-2AE0-4098-B8A7-EEA38C700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-4017963" y="5580063"/>
              <a:ext cx="39688" cy="53975"/>
            </a:xfrm>
            <a:custGeom>
              <a:avLst/>
              <a:gdLst>
                <a:gd name="T0" fmla="*/ 25 w 25"/>
                <a:gd name="T1" fmla="*/ 0 h 34"/>
                <a:gd name="T2" fmla="*/ 0 w 25"/>
                <a:gd name="T3" fmla="*/ 15 h 34"/>
                <a:gd name="T4" fmla="*/ 0 w 25"/>
                <a:gd name="T5" fmla="*/ 34 h 34"/>
                <a:gd name="T6" fmla="*/ 25 w 25"/>
                <a:gd name="T7" fmla="*/ 19 h 34"/>
                <a:gd name="T8" fmla="*/ 25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25" y="0"/>
                  </a:moveTo>
                  <a:lnTo>
                    <a:pt x="0" y="15"/>
                  </a:lnTo>
                  <a:lnTo>
                    <a:pt x="0" y="34"/>
                  </a:lnTo>
                  <a:lnTo>
                    <a:pt x="25" y="19"/>
                  </a:lnTo>
                  <a:lnTo>
                    <a:pt x="2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20" name="Freeform 5988">
              <a:extLst>
                <a:ext uri="{FF2B5EF4-FFF2-40B4-BE49-F238E27FC236}">
                  <a16:creationId xmlns:a16="http://schemas.microsoft.com/office/drawing/2014/main" id="{A9215F10-3DEA-42A6-A6AD-82F320592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-4017963" y="5580063"/>
              <a:ext cx="39688" cy="23813"/>
            </a:xfrm>
            <a:custGeom>
              <a:avLst/>
              <a:gdLst>
                <a:gd name="T0" fmla="*/ 25 w 25"/>
                <a:gd name="T1" fmla="*/ 0 h 15"/>
                <a:gd name="T2" fmla="*/ 25 w 25"/>
                <a:gd name="T3" fmla="*/ 0 h 15"/>
                <a:gd name="T4" fmla="*/ 0 w 25"/>
                <a:gd name="T5" fmla="*/ 15 h 15"/>
                <a:gd name="T6" fmla="*/ 0 w 25"/>
                <a:gd name="T7" fmla="*/ 15 h 15"/>
                <a:gd name="T8" fmla="*/ 25 w 25"/>
                <a:gd name="T9" fmla="*/ 0 h 15"/>
                <a:gd name="T10" fmla="*/ 25 w 25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5">
                  <a:moveTo>
                    <a:pt x="25" y="0"/>
                  </a:moveTo>
                  <a:lnTo>
                    <a:pt x="25" y="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BB99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21" name="Freeform 5989">
              <a:extLst>
                <a:ext uri="{FF2B5EF4-FFF2-40B4-BE49-F238E27FC236}">
                  <a16:creationId xmlns:a16="http://schemas.microsoft.com/office/drawing/2014/main" id="{14782313-E903-4331-AEF9-9EAAA1075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-4017963" y="5580063"/>
              <a:ext cx="39688" cy="23813"/>
            </a:xfrm>
            <a:custGeom>
              <a:avLst/>
              <a:gdLst>
                <a:gd name="T0" fmla="*/ 25 w 25"/>
                <a:gd name="T1" fmla="*/ 0 h 15"/>
                <a:gd name="T2" fmla="*/ 25 w 25"/>
                <a:gd name="T3" fmla="*/ 0 h 15"/>
                <a:gd name="T4" fmla="*/ 0 w 25"/>
                <a:gd name="T5" fmla="*/ 15 h 15"/>
                <a:gd name="T6" fmla="*/ 0 w 25"/>
                <a:gd name="T7" fmla="*/ 15 h 15"/>
                <a:gd name="T8" fmla="*/ 25 w 25"/>
                <a:gd name="T9" fmla="*/ 0 h 15"/>
                <a:gd name="T10" fmla="*/ 25 w 25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5">
                  <a:moveTo>
                    <a:pt x="25" y="0"/>
                  </a:moveTo>
                  <a:lnTo>
                    <a:pt x="25" y="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5" y="0"/>
                  </a:lnTo>
                  <a:lnTo>
                    <a:pt x="2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6022" name="Group 6021">
              <a:extLst>
                <a:ext uri="{FF2B5EF4-FFF2-40B4-BE49-F238E27FC236}">
                  <a16:creationId xmlns:a16="http://schemas.microsoft.com/office/drawing/2014/main" id="{C3B1B569-8056-4F23-985E-E1C69B2535D1}"/>
                </a:ext>
              </a:extLst>
            </p:cNvPr>
            <p:cNvGrpSpPr/>
            <p:nvPr/>
          </p:nvGrpSpPr>
          <p:grpSpPr>
            <a:xfrm>
              <a:off x="-4802188" y="4868863"/>
              <a:ext cx="1001713" cy="1081087"/>
              <a:chOff x="-4802188" y="4868863"/>
              <a:chExt cx="1001713" cy="1081087"/>
            </a:xfrm>
          </p:grpSpPr>
          <p:sp>
            <p:nvSpPr>
              <p:cNvPr id="6023" name="Freeform 171">
                <a:extLst>
                  <a:ext uri="{FF2B5EF4-FFF2-40B4-BE49-F238E27FC236}">
                    <a16:creationId xmlns:a16="http://schemas.microsoft.com/office/drawing/2014/main" id="{914F3C5F-6E9E-4657-8489-87DE6962D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2188" y="5645150"/>
                <a:ext cx="1001713" cy="304800"/>
              </a:xfrm>
              <a:custGeom>
                <a:avLst/>
                <a:gdLst>
                  <a:gd name="T0" fmla="*/ 402 w 406"/>
                  <a:gd name="T1" fmla="*/ 0 h 122"/>
                  <a:gd name="T2" fmla="*/ 402 w 406"/>
                  <a:gd name="T3" fmla="*/ 6 h 122"/>
                  <a:gd name="T4" fmla="*/ 334 w 406"/>
                  <a:gd name="T5" fmla="*/ 44 h 122"/>
                  <a:gd name="T6" fmla="*/ 334 w 406"/>
                  <a:gd name="T7" fmla="*/ 44 h 122"/>
                  <a:gd name="T8" fmla="*/ 318 w 406"/>
                  <a:gd name="T9" fmla="*/ 54 h 122"/>
                  <a:gd name="T10" fmla="*/ 318 w 406"/>
                  <a:gd name="T11" fmla="*/ 54 h 122"/>
                  <a:gd name="T12" fmla="*/ 203 w 406"/>
                  <a:gd name="T13" fmla="*/ 118 h 122"/>
                  <a:gd name="T14" fmla="*/ 203 w 406"/>
                  <a:gd name="T15" fmla="*/ 118 h 122"/>
                  <a:gd name="T16" fmla="*/ 203 w 406"/>
                  <a:gd name="T17" fmla="*/ 118 h 122"/>
                  <a:gd name="T18" fmla="*/ 5 w 406"/>
                  <a:gd name="T19" fmla="*/ 6 h 122"/>
                  <a:gd name="T20" fmla="*/ 5 w 406"/>
                  <a:gd name="T21" fmla="*/ 6 h 122"/>
                  <a:gd name="T22" fmla="*/ 5 w 406"/>
                  <a:gd name="T23" fmla="*/ 2 h 122"/>
                  <a:gd name="T24" fmla="*/ 4 w 406"/>
                  <a:gd name="T25" fmla="*/ 2 h 122"/>
                  <a:gd name="T26" fmla="*/ 1 w 406"/>
                  <a:gd name="T27" fmla="*/ 5 h 122"/>
                  <a:gd name="T28" fmla="*/ 3 w 406"/>
                  <a:gd name="T29" fmla="*/ 10 h 122"/>
                  <a:gd name="T30" fmla="*/ 201 w 406"/>
                  <a:gd name="T31" fmla="*/ 121 h 122"/>
                  <a:gd name="T32" fmla="*/ 203 w 406"/>
                  <a:gd name="T33" fmla="*/ 122 h 122"/>
                  <a:gd name="T34" fmla="*/ 205 w 406"/>
                  <a:gd name="T35" fmla="*/ 121 h 122"/>
                  <a:gd name="T36" fmla="*/ 404 w 406"/>
                  <a:gd name="T37" fmla="*/ 9 h 122"/>
                  <a:gd name="T38" fmla="*/ 406 w 406"/>
                  <a:gd name="T39" fmla="*/ 6 h 122"/>
                  <a:gd name="T40" fmla="*/ 405 w 406"/>
                  <a:gd name="T41" fmla="*/ 3 h 122"/>
                  <a:gd name="T42" fmla="*/ 402 w 406"/>
                  <a:gd name="T43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6" h="122">
                    <a:moveTo>
                      <a:pt x="402" y="0"/>
                    </a:moveTo>
                    <a:cubicBezTo>
                      <a:pt x="402" y="6"/>
                      <a:pt x="402" y="6"/>
                      <a:pt x="402" y="6"/>
                    </a:cubicBezTo>
                    <a:cubicBezTo>
                      <a:pt x="334" y="44"/>
                      <a:pt x="334" y="44"/>
                      <a:pt x="334" y="44"/>
                    </a:cubicBezTo>
                    <a:cubicBezTo>
                      <a:pt x="334" y="44"/>
                      <a:pt x="334" y="44"/>
                      <a:pt x="334" y="44"/>
                    </a:cubicBezTo>
                    <a:cubicBezTo>
                      <a:pt x="318" y="54"/>
                      <a:pt x="318" y="54"/>
                      <a:pt x="318" y="54"/>
                    </a:cubicBezTo>
                    <a:cubicBezTo>
                      <a:pt x="318" y="54"/>
                      <a:pt x="318" y="54"/>
                      <a:pt x="318" y="54"/>
                    </a:cubicBezTo>
                    <a:cubicBezTo>
                      <a:pt x="203" y="118"/>
                      <a:pt x="203" y="118"/>
                      <a:pt x="203" y="118"/>
                    </a:cubicBezTo>
                    <a:cubicBezTo>
                      <a:pt x="203" y="118"/>
                      <a:pt x="203" y="118"/>
                      <a:pt x="203" y="118"/>
                    </a:cubicBezTo>
                    <a:cubicBezTo>
                      <a:pt x="203" y="118"/>
                      <a:pt x="203" y="118"/>
                      <a:pt x="203" y="118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1" y="3"/>
                      <a:pt x="1" y="5"/>
                    </a:cubicBezTo>
                    <a:cubicBezTo>
                      <a:pt x="0" y="7"/>
                      <a:pt x="1" y="9"/>
                      <a:pt x="3" y="10"/>
                    </a:cubicBezTo>
                    <a:cubicBezTo>
                      <a:pt x="201" y="121"/>
                      <a:pt x="201" y="121"/>
                      <a:pt x="201" y="121"/>
                    </a:cubicBezTo>
                    <a:cubicBezTo>
                      <a:pt x="202" y="122"/>
                      <a:pt x="203" y="122"/>
                      <a:pt x="203" y="122"/>
                    </a:cubicBezTo>
                    <a:cubicBezTo>
                      <a:pt x="204" y="122"/>
                      <a:pt x="205" y="122"/>
                      <a:pt x="205" y="121"/>
                    </a:cubicBezTo>
                    <a:cubicBezTo>
                      <a:pt x="404" y="9"/>
                      <a:pt x="404" y="9"/>
                      <a:pt x="404" y="9"/>
                    </a:cubicBezTo>
                    <a:cubicBezTo>
                      <a:pt x="405" y="9"/>
                      <a:pt x="406" y="8"/>
                      <a:pt x="406" y="6"/>
                    </a:cubicBezTo>
                    <a:cubicBezTo>
                      <a:pt x="406" y="5"/>
                      <a:pt x="406" y="4"/>
                      <a:pt x="405" y="3"/>
                    </a:cubicBezTo>
                    <a:cubicBezTo>
                      <a:pt x="402" y="0"/>
                      <a:pt x="402" y="0"/>
                      <a:pt x="402" y="0"/>
                    </a:cubicBezTo>
                  </a:path>
                </a:pathLst>
              </a:custGeom>
              <a:solidFill>
                <a:srgbClr val="5859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4" name="Freeform 172">
                <a:extLst>
                  <a:ext uri="{FF2B5EF4-FFF2-40B4-BE49-F238E27FC236}">
                    <a16:creationId xmlns:a16="http://schemas.microsoft.com/office/drawing/2014/main" id="{5CFDB8EF-DCC0-423D-8E54-20D4A37E2B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91075" y="4868863"/>
                <a:ext cx="488950" cy="574675"/>
              </a:xfrm>
              <a:custGeom>
                <a:avLst/>
                <a:gdLst>
                  <a:gd name="T0" fmla="*/ 0 w 308"/>
                  <a:gd name="T1" fmla="*/ 179 h 362"/>
                  <a:gd name="T2" fmla="*/ 308 w 308"/>
                  <a:gd name="T3" fmla="*/ 0 h 362"/>
                  <a:gd name="T4" fmla="*/ 308 w 308"/>
                  <a:gd name="T5" fmla="*/ 362 h 362"/>
                  <a:gd name="T6" fmla="*/ 0 w 308"/>
                  <a:gd name="T7" fmla="*/ 179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8" h="362">
                    <a:moveTo>
                      <a:pt x="0" y="179"/>
                    </a:moveTo>
                    <a:lnTo>
                      <a:pt x="308" y="0"/>
                    </a:lnTo>
                    <a:lnTo>
                      <a:pt x="308" y="362"/>
                    </a:lnTo>
                    <a:lnTo>
                      <a:pt x="0" y="179"/>
                    </a:lnTo>
                    <a:close/>
                  </a:path>
                </a:pathLst>
              </a:custGeom>
              <a:solidFill>
                <a:srgbClr val="E1B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5" name="Freeform 173">
                <a:extLst>
                  <a:ext uri="{FF2B5EF4-FFF2-40B4-BE49-F238E27FC236}">
                    <a16:creationId xmlns:a16="http://schemas.microsoft.com/office/drawing/2014/main" id="{413514D6-F49C-4639-B4C1-71399BF6B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91075" y="4868863"/>
                <a:ext cx="488950" cy="574675"/>
              </a:xfrm>
              <a:custGeom>
                <a:avLst/>
                <a:gdLst>
                  <a:gd name="T0" fmla="*/ 0 w 308"/>
                  <a:gd name="T1" fmla="*/ 179 h 362"/>
                  <a:gd name="T2" fmla="*/ 308 w 308"/>
                  <a:gd name="T3" fmla="*/ 0 h 362"/>
                  <a:gd name="T4" fmla="*/ 308 w 308"/>
                  <a:gd name="T5" fmla="*/ 362 h 362"/>
                  <a:gd name="T6" fmla="*/ 0 w 308"/>
                  <a:gd name="T7" fmla="*/ 179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8" h="362">
                    <a:moveTo>
                      <a:pt x="0" y="179"/>
                    </a:moveTo>
                    <a:lnTo>
                      <a:pt x="308" y="0"/>
                    </a:lnTo>
                    <a:lnTo>
                      <a:pt x="308" y="362"/>
                    </a:lnTo>
                    <a:lnTo>
                      <a:pt x="0" y="17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6" name="Freeform 174">
                <a:extLst>
                  <a:ext uri="{FF2B5EF4-FFF2-40B4-BE49-F238E27FC236}">
                    <a16:creationId xmlns:a16="http://schemas.microsoft.com/office/drawing/2014/main" id="{669C53D9-C532-499A-B52F-FE985E79C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125" y="4868863"/>
                <a:ext cx="490538" cy="574675"/>
              </a:xfrm>
              <a:custGeom>
                <a:avLst/>
                <a:gdLst>
                  <a:gd name="T0" fmla="*/ 309 w 309"/>
                  <a:gd name="T1" fmla="*/ 179 h 362"/>
                  <a:gd name="T2" fmla="*/ 0 w 309"/>
                  <a:gd name="T3" fmla="*/ 0 h 362"/>
                  <a:gd name="T4" fmla="*/ 0 w 309"/>
                  <a:gd name="T5" fmla="*/ 362 h 362"/>
                  <a:gd name="T6" fmla="*/ 309 w 309"/>
                  <a:gd name="T7" fmla="*/ 179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9" h="362">
                    <a:moveTo>
                      <a:pt x="309" y="179"/>
                    </a:moveTo>
                    <a:lnTo>
                      <a:pt x="0" y="0"/>
                    </a:lnTo>
                    <a:lnTo>
                      <a:pt x="0" y="362"/>
                    </a:lnTo>
                    <a:lnTo>
                      <a:pt x="309" y="179"/>
                    </a:lnTo>
                    <a:close/>
                  </a:path>
                </a:pathLst>
              </a:custGeom>
              <a:solidFill>
                <a:srgbClr val="CFA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7" name="Freeform 175">
                <a:extLst>
                  <a:ext uri="{FF2B5EF4-FFF2-40B4-BE49-F238E27FC236}">
                    <a16:creationId xmlns:a16="http://schemas.microsoft.com/office/drawing/2014/main" id="{7D5F0314-B662-4F39-A597-D09445DF0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125" y="4868863"/>
                <a:ext cx="490538" cy="574675"/>
              </a:xfrm>
              <a:custGeom>
                <a:avLst/>
                <a:gdLst>
                  <a:gd name="T0" fmla="*/ 309 w 309"/>
                  <a:gd name="T1" fmla="*/ 179 h 362"/>
                  <a:gd name="T2" fmla="*/ 0 w 309"/>
                  <a:gd name="T3" fmla="*/ 0 h 362"/>
                  <a:gd name="T4" fmla="*/ 0 w 309"/>
                  <a:gd name="T5" fmla="*/ 362 h 362"/>
                  <a:gd name="T6" fmla="*/ 309 w 309"/>
                  <a:gd name="T7" fmla="*/ 179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9" h="362">
                    <a:moveTo>
                      <a:pt x="309" y="179"/>
                    </a:moveTo>
                    <a:lnTo>
                      <a:pt x="0" y="0"/>
                    </a:lnTo>
                    <a:lnTo>
                      <a:pt x="0" y="362"/>
                    </a:lnTo>
                    <a:lnTo>
                      <a:pt x="309" y="17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8" name="Freeform 176">
                <a:extLst>
                  <a:ext uri="{FF2B5EF4-FFF2-40B4-BE49-F238E27FC236}">
                    <a16:creationId xmlns:a16="http://schemas.microsoft.com/office/drawing/2014/main" id="{6726F12B-4471-4861-83B1-7B5E6B1C2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78350" y="4868863"/>
                <a:ext cx="276225" cy="557213"/>
              </a:xfrm>
              <a:custGeom>
                <a:avLst/>
                <a:gdLst>
                  <a:gd name="T0" fmla="*/ 174 w 174"/>
                  <a:gd name="T1" fmla="*/ 0 h 351"/>
                  <a:gd name="T2" fmla="*/ 174 w 174"/>
                  <a:gd name="T3" fmla="*/ 0 h 351"/>
                  <a:gd name="T4" fmla="*/ 0 w 174"/>
                  <a:gd name="T5" fmla="*/ 260 h 351"/>
                  <a:gd name="T6" fmla="*/ 132 w 174"/>
                  <a:gd name="T7" fmla="*/ 337 h 351"/>
                  <a:gd name="T8" fmla="*/ 138 w 174"/>
                  <a:gd name="T9" fmla="*/ 334 h 351"/>
                  <a:gd name="T10" fmla="*/ 168 w 174"/>
                  <a:gd name="T11" fmla="*/ 351 h 351"/>
                  <a:gd name="T12" fmla="*/ 174 w 174"/>
                  <a:gd name="T13" fmla="*/ 347 h 351"/>
                  <a:gd name="T14" fmla="*/ 174 w 174"/>
                  <a:gd name="T15" fmla="*/ 0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351">
                    <a:moveTo>
                      <a:pt x="174" y="0"/>
                    </a:moveTo>
                    <a:lnTo>
                      <a:pt x="174" y="0"/>
                    </a:lnTo>
                    <a:lnTo>
                      <a:pt x="0" y="260"/>
                    </a:lnTo>
                    <a:lnTo>
                      <a:pt x="132" y="337"/>
                    </a:lnTo>
                    <a:lnTo>
                      <a:pt x="138" y="334"/>
                    </a:lnTo>
                    <a:lnTo>
                      <a:pt x="168" y="351"/>
                    </a:lnTo>
                    <a:lnTo>
                      <a:pt x="174" y="347"/>
                    </a:lnTo>
                    <a:lnTo>
                      <a:pt x="174" y="0"/>
                    </a:lnTo>
                    <a:close/>
                  </a:path>
                </a:pathLst>
              </a:custGeom>
              <a:solidFill>
                <a:srgbClr val="D5AA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9" name="Freeform 177">
                <a:extLst>
                  <a:ext uri="{FF2B5EF4-FFF2-40B4-BE49-F238E27FC236}">
                    <a16:creationId xmlns:a16="http://schemas.microsoft.com/office/drawing/2014/main" id="{65BB7A23-5D61-4FC3-91DA-82F7CCBF2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78350" y="4868863"/>
                <a:ext cx="276225" cy="557213"/>
              </a:xfrm>
              <a:custGeom>
                <a:avLst/>
                <a:gdLst>
                  <a:gd name="T0" fmla="*/ 174 w 174"/>
                  <a:gd name="T1" fmla="*/ 0 h 351"/>
                  <a:gd name="T2" fmla="*/ 174 w 174"/>
                  <a:gd name="T3" fmla="*/ 0 h 351"/>
                  <a:gd name="T4" fmla="*/ 0 w 174"/>
                  <a:gd name="T5" fmla="*/ 260 h 351"/>
                  <a:gd name="T6" fmla="*/ 132 w 174"/>
                  <a:gd name="T7" fmla="*/ 337 h 351"/>
                  <a:gd name="T8" fmla="*/ 138 w 174"/>
                  <a:gd name="T9" fmla="*/ 334 h 351"/>
                  <a:gd name="T10" fmla="*/ 168 w 174"/>
                  <a:gd name="T11" fmla="*/ 351 h 351"/>
                  <a:gd name="T12" fmla="*/ 174 w 174"/>
                  <a:gd name="T13" fmla="*/ 347 h 351"/>
                  <a:gd name="T14" fmla="*/ 174 w 174"/>
                  <a:gd name="T15" fmla="*/ 0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351">
                    <a:moveTo>
                      <a:pt x="174" y="0"/>
                    </a:moveTo>
                    <a:lnTo>
                      <a:pt x="174" y="0"/>
                    </a:lnTo>
                    <a:lnTo>
                      <a:pt x="0" y="260"/>
                    </a:lnTo>
                    <a:lnTo>
                      <a:pt x="132" y="337"/>
                    </a:lnTo>
                    <a:lnTo>
                      <a:pt x="138" y="334"/>
                    </a:lnTo>
                    <a:lnTo>
                      <a:pt x="168" y="351"/>
                    </a:lnTo>
                    <a:lnTo>
                      <a:pt x="174" y="347"/>
                    </a:lnTo>
                    <a:lnTo>
                      <a:pt x="17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0" name="Rectangle 178">
                <a:extLst>
                  <a:ext uri="{FF2B5EF4-FFF2-40B4-BE49-F238E27FC236}">
                    <a16:creationId xmlns:a16="http://schemas.microsoft.com/office/drawing/2014/main" id="{E5362D2A-F75E-4D7E-835E-379F72BC36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95763" y="5229225"/>
                <a:ext cx="1588" cy="1588"/>
              </a:xfrm>
              <a:prstGeom prst="rect">
                <a:avLst/>
              </a:prstGeom>
              <a:solidFill>
                <a:srgbClr val="4E7E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1" name="Rectangle 179">
                <a:extLst>
                  <a:ext uri="{FF2B5EF4-FFF2-40B4-BE49-F238E27FC236}">
                    <a16:creationId xmlns:a16="http://schemas.microsoft.com/office/drawing/2014/main" id="{3044D353-5F64-442D-AA08-200C3A0752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95763" y="5229225"/>
                <a:ext cx="1588" cy="1588"/>
              </a:xfrm>
              <a:prstGeom prst="rect">
                <a:avLst/>
              </a:prstGeom>
              <a:solidFill>
                <a:srgbClr val="4E7E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2" name="Rectangle 180">
                <a:extLst>
                  <a:ext uri="{FF2B5EF4-FFF2-40B4-BE49-F238E27FC236}">
                    <a16:creationId xmlns:a16="http://schemas.microsoft.com/office/drawing/2014/main" id="{4E9C9630-48D0-49A3-9A98-6161898614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95763" y="5226050"/>
                <a:ext cx="1588" cy="1588"/>
              </a:xfrm>
              <a:prstGeom prst="rect">
                <a:avLst/>
              </a:prstGeom>
              <a:solidFill>
                <a:srgbClr val="4E7E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3" name="Rectangle 181">
                <a:extLst>
                  <a:ext uri="{FF2B5EF4-FFF2-40B4-BE49-F238E27FC236}">
                    <a16:creationId xmlns:a16="http://schemas.microsoft.com/office/drawing/2014/main" id="{367A49D1-58CE-4D90-A896-718D58882A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95763" y="5226050"/>
                <a:ext cx="1588" cy="1588"/>
              </a:xfrm>
              <a:prstGeom prst="rect">
                <a:avLst/>
              </a:prstGeom>
              <a:solidFill>
                <a:srgbClr val="4E7E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4" name="Freeform 182">
                <a:extLst>
                  <a:ext uri="{FF2B5EF4-FFF2-40B4-BE49-F238E27FC236}">
                    <a16:creationId xmlns:a16="http://schemas.microsoft.com/office/drawing/2014/main" id="{6810E9F9-F608-4281-930C-8DA0CB01C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5763" y="52260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E7E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5" name="Rectangle 183">
                <a:extLst>
                  <a:ext uri="{FF2B5EF4-FFF2-40B4-BE49-F238E27FC236}">
                    <a16:creationId xmlns:a16="http://schemas.microsoft.com/office/drawing/2014/main" id="{D9198D01-0EE0-4C33-ACD7-EE22C53119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95763" y="5229225"/>
                <a:ext cx="1588" cy="1588"/>
              </a:xfrm>
              <a:prstGeom prst="rect">
                <a:avLst/>
              </a:prstGeom>
              <a:solidFill>
                <a:srgbClr val="4E7E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6" name="Rectangle 184">
                <a:extLst>
                  <a:ext uri="{FF2B5EF4-FFF2-40B4-BE49-F238E27FC236}">
                    <a16:creationId xmlns:a16="http://schemas.microsoft.com/office/drawing/2014/main" id="{967C3212-F024-4A16-BA09-D372DFBED2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98938" y="5226050"/>
                <a:ext cx="3175" cy="1588"/>
              </a:xfrm>
              <a:prstGeom prst="rect">
                <a:avLst/>
              </a:prstGeom>
              <a:solidFill>
                <a:srgbClr val="4E7E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7" name="Freeform 185">
                <a:extLst>
                  <a:ext uri="{FF2B5EF4-FFF2-40B4-BE49-F238E27FC236}">
                    <a16:creationId xmlns:a16="http://schemas.microsoft.com/office/drawing/2014/main" id="{FC474A30-5C69-4A20-A829-17FDE780CB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5763" y="5230813"/>
                <a:ext cx="317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E7E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8" name="Rectangle 186">
                <a:extLst>
                  <a:ext uri="{FF2B5EF4-FFF2-40B4-BE49-F238E27FC236}">
                    <a16:creationId xmlns:a16="http://schemas.microsoft.com/office/drawing/2014/main" id="{01BEC892-9F4F-4DA8-AF55-62D32494BD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95763" y="5195888"/>
                <a:ext cx="1588" cy="1588"/>
              </a:xfrm>
              <a:prstGeom prst="rect">
                <a:avLst/>
              </a:prstGeom>
              <a:solidFill>
                <a:srgbClr val="4E7E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9" name="Rectangle 187">
                <a:extLst>
                  <a:ext uri="{FF2B5EF4-FFF2-40B4-BE49-F238E27FC236}">
                    <a16:creationId xmlns:a16="http://schemas.microsoft.com/office/drawing/2014/main" id="{EAE0C2DD-347E-4467-8797-89F6DCB67C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91000" y="5194300"/>
                <a:ext cx="1588" cy="1588"/>
              </a:xfrm>
              <a:prstGeom prst="rect">
                <a:avLst/>
              </a:prstGeom>
              <a:solidFill>
                <a:srgbClr val="4E7E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0" name="Rectangle 188">
                <a:extLst>
                  <a:ext uri="{FF2B5EF4-FFF2-40B4-BE49-F238E27FC236}">
                    <a16:creationId xmlns:a16="http://schemas.microsoft.com/office/drawing/2014/main" id="{395E0E70-070B-4B25-B289-792047C326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92588" y="5194300"/>
                <a:ext cx="1588" cy="1588"/>
              </a:xfrm>
              <a:prstGeom prst="rect">
                <a:avLst/>
              </a:prstGeom>
              <a:solidFill>
                <a:srgbClr val="4E7E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1" name="Freeform 189">
                <a:extLst>
                  <a:ext uri="{FF2B5EF4-FFF2-40B4-BE49-F238E27FC236}">
                    <a16:creationId xmlns:a16="http://schemas.microsoft.com/office/drawing/2014/main" id="{7D1DEF7B-48A8-412C-9154-0EC180E8A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5763" y="5229225"/>
                <a:ext cx="0" cy="1588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E7E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2" name="Rectangle 190">
                <a:extLst>
                  <a:ext uri="{FF2B5EF4-FFF2-40B4-BE49-F238E27FC236}">
                    <a16:creationId xmlns:a16="http://schemas.microsoft.com/office/drawing/2014/main" id="{75967A3D-1243-42E4-A643-F53A6F45F3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98938" y="5224463"/>
                <a:ext cx="1588" cy="1588"/>
              </a:xfrm>
              <a:prstGeom prst="rect">
                <a:avLst/>
              </a:prstGeom>
              <a:solidFill>
                <a:srgbClr val="4E7E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3" name="Freeform 191">
                <a:extLst>
                  <a:ext uri="{FF2B5EF4-FFF2-40B4-BE49-F238E27FC236}">
                    <a16:creationId xmlns:a16="http://schemas.microsoft.com/office/drawing/2014/main" id="{ED932E34-F3B9-4340-A63F-BD6FAAD6C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03700" y="5195888"/>
                <a:ext cx="3175" cy="3175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C7C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4" name="Freeform 192">
                <a:extLst>
                  <a:ext uri="{FF2B5EF4-FFF2-40B4-BE49-F238E27FC236}">
                    <a16:creationId xmlns:a16="http://schemas.microsoft.com/office/drawing/2014/main" id="{8CD96BE6-BEE8-4B4D-AD41-A57162297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03700" y="5221288"/>
                <a:ext cx="3175" cy="0"/>
              </a:xfrm>
              <a:custGeom>
                <a:avLst/>
                <a:gdLst>
                  <a:gd name="T0" fmla="*/ 2 w 2"/>
                  <a:gd name="T1" fmla="*/ 2 w 2"/>
                  <a:gd name="T2" fmla="*/ 2 w 2"/>
                  <a:gd name="T3" fmla="*/ 0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C7C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5" name="Rectangle 193">
                <a:extLst>
                  <a:ext uri="{FF2B5EF4-FFF2-40B4-BE49-F238E27FC236}">
                    <a16:creationId xmlns:a16="http://schemas.microsoft.com/office/drawing/2014/main" id="{B0177503-9E4D-4469-B2CE-FA1F9C483E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98938" y="5224463"/>
                <a:ext cx="1588" cy="1588"/>
              </a:xfrm>
              <a:prstGeom prst="rect">
                <a:avLst/>
              </a:prstGeom>
              <a:solidFill>
                <a:srgbClr val="4C7C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6" name="Rectangle 194">
                <a:extLst>
                  <a:ext uri="{FF2B5EF4-FFF2-40B4-BE49-F238E27FC236}">
                    <a16:creationId xmlns:a16="http://schemas.microsoft.com/office/drawing/2014/main" id="{45A940E6-069E-4CCA-87AE-45210B941F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00525" y="5195888"/>
                <a:ext cx="1588" cy="1588"/>
              </a:xfrm>
              <a:prstGeom prst="rect">
                <a:avLst/>
              </a:prstGeom>
              <a:solidFill>
                <a:srgbClr val="4C7C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7" name="Rectangle 195">
                <a:extLst>
                  <a:ext uri="{FF2B5EF4-FFF2-40B4-BE49-F238E27FC236}">
                    <a16:creationId xmlns:a16="http://schemas.microsoft.com/office/drawing/2014/main" id="{2BED3707-7A58-4655-89ED-66CDFD5040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00525" y="5221288"/>
                <a:ext cx="1588" cy="1588"/>
              </a:xfrm>
              <a:prstGeom prst="rect">
                <a:avLst/>
              </a:prstGeom>
              <a:solidFill>
                <a:srgbClr val="4C7C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8" name="Rectangle 196">
                <a:extLst>
                  <a:ext uri="{FF2B5EF4-FFF2-40B4-BE49-F238E27FC236}">
                    <a16:creationId xmlns:a16="http://schemas.microsoft.com/office/drawing/2014/main" id="{7C3CA570-66CB-4FEC-B8E4-1BD582D984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98938" y="5224463"/>
                <a:ext cx="1588" cy="1588"/>
              </a:xfrm>
              <a:prstGeom prst="rect">
                <a:avLst/>
              </a:prstGeom>
              <a:solidFill>
                <a:srgbClr val="4C7C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9" name="Freeform 197">
                <a:extLst>
                  <a:ext uri="{FF2B5EF4-FFF2-40B4-BE49-F238E27FC236}">
                    <a16:creationId xmlns:a16="http://schemas.microsoft.com/office/drawing/2014/main" id="{B6B686F2-AF68-4F59-8000-2AA00DC6B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00525" y="5221288"/>
                <a:ext cx="1588" cy="317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4C7C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0" name="Rectangle 198">
                <a:extLst>
                  <a:ext uri="{FF2B5EF4-FFF2-40B4-BE49-F238E27FC236}">
                    <a16:creationId xmlns:a16="http://schemas.microsoft.com/office/drawing/2014/main" id="{A9CE85AE-E837-4B12-A31F-EED0DA9FED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05288" y="5199063"/>
                <a:ext cx="1588" cy="1588"/>
              </a:xfrm>
              <a:prstGeom prst="rect">
                <a:avLst/>
              </a:prstGeom>
              <a:solidFill>
                <a:srgbClr val="4A79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1" name="Freeform 199">
                <a:extLst>
                  <a:ext uri="{FF2B5EF4-FFF2-40B4-BE49-F238E27FC236}">
                    <a16:creationId xmlns:a16="http://schemas.microsoft.com/office/drawing/2014/main" id="{1CDE511F-3651-4964-861D-6A1D38F200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05288" y="5218113"/>
                <a:ext cx="1588" cy="317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0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4A79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2" name="Rectangle 200">
                <a:extLst>
                  <a:ext uri="{FF2B5EF4-FFF2-40B4-BE49-F238E27FC236}">
                    <a16:creationId xmlns:a16="http://schemas.microsoft.com/office/drawing/2014/main" id="{DD6381F6-CF6F-48B3-A34F-EC40268EA2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03700" y="5199063"/>
                <a:ext cx="1588" cy="1588"/>
              </a:xfrm>
              <a:prstGeom prst="rect">
                <a:avLst/>
              </a:prstGeom>
              <a:solidFill>
                <a:srgbClr val="4A79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3" name="Rectangle 201">
                <a:extLst>
                  <a:ext uri="{FF2B5EF4-FFF2-40B4-BE49-F238E27FC236}">
                    <a16:creationId xmlns:a16="http://schemas.microsoft.com/office/drawing/2014/main" id="{76BB6CAE-139E-4D5D-B56B-5F9C29EC77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05288" y="5218113"/>
                <a:ext cx="1588" cy="1588"/>
              </a:xfrm>
              <a:prstGeom prst="rect">
                <a:avLst/>
              </a:prstGeom>
              <a:solidFill>
                <a:srgbClr val="4A79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4" name="Rectangle 202">
                <a:extLst>
                  <a:ext uri="{FF2B5EF4-FFF2-40B4-BE49-F238E27FC236}">
                    <a16:creationId xmlns:a16="http://schemas.microsoft.com/office/drawing/2014/main" id="{91CC16B1-BFD5-4FCC-9935-ECEAF721F5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08463" y="5199063"/>
                <a:ext cx="1588" cy="1588"/>
              </a:xfrm>
              <a:prstGeom prst="rect">
                <a:avLst/>
              </a:prstGeom>
              <a:solidFill>
                <a:srgbClr val="4877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5" name="Rectangle 203">
                <a:extLst>
                  <a:ext uri="{FF2B5EF4-FFF2-40B4-BE49-F238E27FC236}">
                    <a16:creationId xmlns:a16="http://schemas.microsoft.com/office/drawing/2014/main" id="{38E22229-6E2E-43DE-A5C6-42201AD4AD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08463" y="5218113"/>
                <a:ext cx="1588" cy="1588"/>
              </a:xfrm>
              <a:prstGeom prst="rect">
                <a:avLst/>
              </a:prstGeom>
              <a:solidFill>
                <a:srgbClr val="4877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6" name="Rectangle 204">
                <a:extLst>
                  <a:ext uri="{FF2B5EF4-FFF2-40B4-BE49-F238E27FC236}">
                    <a16:creationId xmlns:a16="http://schemas.microsoft.com/office/drawing/2014/main" id="{66B41CFB-9DD2-4DA1-ADBA-6720AAB22F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10050" y="5218113"/>
                <a:ext cx="1588" cy="1588"/>
              </a:xfrm>
              <a:prstGeom prst="rect">
                <a:avLst/>
              </a:prstGeom>
              <a:solidFill>
                <a:srgbClr val="4877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6057" name="Group 6056">
                <a:extLst>
                  <a:ext uri="{FF2B5EF4-FFF2-40B4-BE49-F238E27FC236}">
                    <a16:creationId xmlns:a16="http://schemas.microsoft.com/office/drawing/2014/main" id="{B65552E7-04E9-4EAD-9E1E-884885CA2657}"/>
                  </a:ext>
                </a:extLst>
              </p:cNvPr>
              <p:cNvGrpSpPr/>
              <p:nvPr/>
            </p:nvGrpSpPr>
            <p:grpSpPr>
              <a:xfrm>
                <a:off x="-4657725" y="4975225"/>
                <a:ext cx="790574" cy="744538"/>
                <a:chOff x="-4657725" y="4975225"/>
                <a:chExt cx="790574" cy="744538"/>
              </a:xfrm>
            </p:grpSpPr>
            <p:grpSp>
              <p:nvGrpSpPr>
                <p:cNvPr id="6058" name="Group 406">
                  <a:extLst>
                    <a:ext uri="{FF2B5EF4-FFF2-40B4-BE49-F238E27FC236}">
                      <a16:creationId xmlns:a16="http://schemas.microsoft.com/office/drawing/2014/main" id="{65BFA461-510A-4797-8926-406CF253047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284663" y="5194300"/>
                  <a:ext cx="276225" cy="130175"/>
                  <a:chOff x="-2699" y="3272"/>
                  <a:chExt cx="174" cy="82"/>
                </a:xfrm>
              </p:grpSpPr>
              <p:sp>
                <p:nvSpPr>
                  <p:cNvPr id="11487" name="Rectangle 206">
                    <a:extLst>
                      <a:ext uri="{FF2B5EF4-FFF2-40B4-BE49-F238E27FC236}">
                        <a16:creationId xmlns:a16="http://schemas.microsoft.com/office/drawing/2014/main" id="{5081F843-7DDC-4DF8-AAC4-D3E0ABF91C1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4" y="3286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88" name="Rectangle 207">
                    <a:extLst>
                      <a:ext uri="{FF2B5EF4-FFF2-40B4-BE49-F238E27FC236}">
                        <a16:creationId xmlns:a16="http://schemas.microsoft.com/office/drawing/2014/main" id="{E3B2F505-68AD-4918-8C8B-66F7298DBF6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287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89" name="Freeform 208">
                    <a:extLst>
                      <a:ext uri="{FF2B5EF4-FFF2-40B4-BE49-F238E27FC236}">
                        <a16:creationId xmlns:a16="http://schemas.microsoft.com/office/drawing/2014/main" id="{63108646-7E82-4476-B9CC-79762F13D3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4" y="3275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90" name="Freeform 209">
                    <a:extLst>
                      <a:ext uri="{FF2B5EF4-FFF2-40B4-BE49-F238E27FC236}">
                        <a16:creationId xmlns:a16="http://schemas.microsoft.com/office/drawing/2014/main" id="{5F861C11-BAD7-495A-A6CF-58EE3D7645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5" y="3275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91" name="Rectangle 210">
                    <a:extLst>
                      <a:ext uri="{FF2B5EF4-FFF2-40B4-BE49-F238E27FC236}">
                        <a16:creationId xmlns:a16="http://schemas.microsoft.com/office/drawing/2014/main" id="{5D54DB62-DF17-4F5F-85F4-CA65B1474E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4" y="3286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92" name="Rectangle 211">
                    <a:extLst>
                      <a:ext uri="{FF2B5EF4-FFF2-40B4-BE49-F238E27FC236}">
                        <a16:creationId xmlns:a16="http://schemas.microsoft.com/office/drawing/2014/main" id="{8DD0CE9D-BC44-4B0D-ACBF-CABB919189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5" y="3286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93" name="Rectangle 212">
                    <a:extLst>
                      <a:ext uri="{FF2B5EF4-FFF2-40B4-BE49-F238E27FC236}">
                        <a16:creationId xmlns:a16="http://schemas.microsoft.com/office/drawing/2014/main" id="{A62DB716-42C4-4752-8921-182258B04C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7" y="3286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94" name="Freeform 213">
                    <a:extLst>
                      <a:ext uri="{FF2B5EF4-FFF2-40B4-BE49-F238E27FC236}">
                        <a16:creationId xmlns:a16="http://schemas.microsoft.com/office/drawing/2014/main" id="{C0BB00A8-1AE2-4BD1-B916-F3B32D9216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7" y="3275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95" name="Freeform 214">
                    <a:extLst>
                      <a:ext uri="{FF2B5EF4-FFF2-40B4-BE49-F238E27FC236}">
                        <a16:creationId xmlns:a16="http://schemas.microsoft.com/office/drawing/2014/main" id="{BE7E75F4-2C2E-43B9-87A9-786EB6B038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9" y="327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96" name="Rectangle 215">
                    <a:extLst>
                      <a:ext uri="{FF2B5EF4-FFF2-40B4-BE49-F238E27FC236}">
                        <a16:creationId xmlns:a16="http://schemas.microsoft.com/office/drawing/2014/main" id="{340CBDF3-CF9D-48DB-AE9B-901CD115FA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9" y="3286"/>
                    <a:ext cx="1" cy="1"/>
                  </a:xfrm>
                  <a:prstGeom prst="rect">
                    <a:avLst/>
                  </a:pr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97" name="Rectangle 216">
                    <a:extLst>
                      <a:ext uri="{FF2B5EF4-FFF2-40B4-BE49-F238E27FC236}">
                        <a16:creationId xmlns:a16="http://schemas.microsoft.com/office/drawing/2014/main" id="{A2138E69-735D-4F72-A568-4CA230D6D5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0" y="3286"/>
                    <a:ext cx="1" cy="1"/>
                  </a:xfrm>
                  <a:prstGeom prst="rect">
                    <a:avLst/>
                  </a:pr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98" name="Rectangle 217">
                    <a:extLst>
                      <a:ext uri="{FF2B5EF4-FFF2-40B4-BE49-F238E27FC236}">
                        <a16:creationId xmlns:a16="http://schemas.microsoft.com/office/drawing/2014/main" id="{830A6C39-C2FA-47A0-9732-56AE15C482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0" y="3273"/>
                    <a:ext cx="1" cy="1"/>
                  </a:xfrm>
                  <a:prstGeom prst="rect">
                    <a:avLst/>
                  </a:pr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99" name="Freeform 218">
                    <a:extLst>
                      <a:ext uri="{FF2B5EF4-FFF2-40B4-BE49-F238E27FC236}">
                        <a16:creationId xmlns:a16="http://schemas.microsoft.com/office/drawing/2014/main" id="{333F37D9-5EEE-4218-8B6B-B477337E9F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63" y="327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00" name="Freeform 219">
                    <a:extLst>
                      <a:ext uri="{FF2B5EF4-FFF2-40B4-BE49-F238E27FC236}">
                        <a16:creationId xmlns:a16="http://schemas.microsoft.com/office/drawing/2014/main" id="{345EB247-285F-42F9-9BA9-028CFB09FC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62" y="327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01" name="Rectangle 220">
                    <a:extLst>
                      <a:ext uri="{FF2B5EF4-FFF2-40B4-BE49-F238E27FC236}">
                        <a16:creationId xmlns:a16="http://schemas.microsoft.com/office/drawing/2014/main" id="{3732A581-D42F-4570-8EAA-A33D71AEBF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3" y="3286"/>
                    <a:ext cx="1" cy="1"/>
                  </a:xfrm>
                  <a:prstGeom prst="rect">
                    <a:avLst/>
                  </a:pr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02" name="Rectangle 221">
                    <a:extLst>
                      <a:ext uri="{FF2B5EF4-FFF2-40B4-BE49-F238E27FC236}">
                        <a16:creationId xmlns:a16="http://schemas.microsoft.com/office/drawing/2014/main" id="{F226FC63-62C9-4082-ACD0-0298569235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2" y="3286"/>
                    <a:ext cx="1" cy="1"/>
                  </a:xfrm>
                  <a:prstGeom prst="rect">
                    <a:avLst/>
                  </a:pr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03" name="Rectangle 222">
                    <a:extLst>
                      <a:ext uri="{FF2B5EF4-FFF2-40B4-BE49-F238E27FC236}">
                        <a16:creationId xmlns:a16="http://schemas.microsoft.com/office/drawing/2014/main" id="{2F371F9A-203C-4564-A4A2-D3761D9336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2" y="3273"/>
                    <a:ext cx="1" cy="1"/>
                  </a:xfrm>
                  <a:prstGeom prst="rect">
                    <a:avLst/>
                  </a:pr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04" name="Freeform 223">
                    <a:extLst>
                      <a:ext uri="{FF2B5EF4-FFF2-40B4-BE49-F238E27FC236}">
                        <a16:creationId xmlns:a16="http://schemas.microsoft.com/office/drawing/2014/main" id="{4187E0DE-B2A5-4570-B899-6A1D299893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65" y="3287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05" name="Freeform 224">
                    <a:extLst>
                      <a:ext uri="{FF2B5EF4-FFF2-40B4-BE49-F238E27FC236}">
                        <a16:creationId xmlns:a16="http://schemas.microsoft.com/office/drawing/2014/main" id="{AE72A7C1-E512-47B3-B085-E715C3BB1B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66" y="3287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06" name="Rectangle 225">
                    <a:extLst>
                      <a:ext uri="{FF2B5EF4-FFF2-40B4-BE49-F238E27FC236}">
                        <a16:creationId xmlns:a16="http://schemas.microsoft.com/office/drawing/2014/main" id="{B284E29D-D7C5-402C-B6A3-9696D7CB87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6" y="3272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07" name="Freeform 226">
                    <a:extLst>
                      <a:ext uri="{FF2B5EF4-FFF2-40B4-BE49-F238E27FC236}">
                        <a16:creationId xmlns:a16="http://schemas.microsoft.com/office/drawing/2014/main" id="{4D18B753-30CA-47D7-A72C-43AC3DA951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65" y="327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08" name="Freeform 227">
                    <a:extLst>
                      <a:ext uri="{FF2B5EF4-FFF2-40B4-BE49-F238E27FC236}">
                        <a16:creationId xmlns:a16="http://schemas.microsoft.com/office/drawing/2014/main" id="{8823953F-30DE-48A9-926C-0611E1E87F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72" y="3291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1 w 1"/>
                      <a:gd name="T4" fmla="*/ 1 w 1"/>
                      <a:gd name="T5" fmla="*/ 1 w 1"/>
                      <a:gd name="T6" fmla="*/ 0 w 1"/>
                      <a:gd name="T7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  <a:cxn ang="0">
                        <a:pos x="T7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09" name="Freeform 228">
                    <a:extLst>
                      <a:ext uri="{FF2B5EF4-FFF2-40B4-BE49-F238E27FC236}">
                        <a16:creationId xmlns:a16="http://schemas.microsoft.com/office/drawing/2014/main" id="{679918FF-58D8-405E-964E-3893CBE10D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74" y="3294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10" name="Freeform 229">
                    <a:extLst>
                      <a:ext uri="{FF2B5EF4-FFF2-40B4-BE49-F238E27FC236}">
                        <a16:creationId xmlns:a16="http://schemas.microsoft.com/office/drawing/2014/main" id="{BE2D24E0-6C1D-4AD1-9B6A-428D871451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4" y="329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11" name="Rectangle 230">
                    <a:extLst>
                      <a:ext uri="{FF2B5EF4-FFF2-40B4-BE49-F238E27FC236}">
                        <a16:creationId xmlns:a16="http://schemas.microsoft.com/office/drawing/2014/main" id="{8EA7991B-5876-463F-844C-CD42D12014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4" y="3292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12" name="Freeform 231">
                    <a:extLst>
                      <a:ext uri="{FF2B5EF4-FFF2-40B4-BE49-F238E27FC236}">
                        <a16:creationId xmlns:a16="http://schemas.microsoft.com/office/drawing/2014/main" id="{AC066DBB-60F8-49F1-9865-CE228CAB8A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68" y="3287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13" name="Freeform 232">
                    <a:extLst>
                      <a:ext uri="{FF2B5EF4-FFF2-40B4-BE49-F238E27FC236}">
                        <a16:creationId xmlns:a16="http://schemas.microsoft.com/office/drawing/2014/main" id="{635E7072-5BAB-4EFD-AA33-7928E60CCB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74" y="3292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14" name="Line 233">
                    <a:extLst>
                      <a:ext uri="{FF2B5EF4-FFF2-40B4-BE49-F238E27FC236}">
                        <a16:creationId xmlns:a16="http://schemas.microsoft.com/office/drawing/2014/main" id="{3E9BCD36-4A76-47E9-A91A-D3FAE5CE0BE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66" y="3272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15" name="Line 234">
                    <a:extLst>
                      <a:ext uri="{FF2B5EF4-FFF2-40B4-BE49-F238E27FC236}">
                        <a16:creationId xmlns:a16="http://schemas.microsoft.com/office/drawing/2014/main" id="{75E4B332-BAD2-4565-A51F-27715DE58EA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66" y="3272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16" name="Freeform 235">
                    <a:extLst>
                      <a:ext uri="{FF2B5EF4-FFF2-40B4-BE49-F238E27FC236}">
                        <a16:creationId xmlns:a16="http://schemas.microsoft.com/office/drawing/2014/main" id="{622CF812-9A98-4BBE-8BCE-E8D2328B66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72" y="3291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1 h 1"/>
                      <a:gd name="T3" fmla="*/ 0 h 1"/>
                      <a:gd name="T4" fmla="*/ 1 h 1"/>
                      <a:gd name="T5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17" name="Freeform 236">
                    <a:extLst>
                      <a:ext uri="{FF2B5EF4-FFF2-40B4-BE49-F238E27FC236}">
                        <a16:creationId xmlns:a16="http://schemas.microsoft.com/office/drawing/2014/main" id="{AD914629-C21A-428B-95C9-9FF30B8193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68" y="3287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18" name="Rectangle 237">
                    <a:extLst>
                      <a:ext uri="{FF2B5EF4-FFF2-40B4-BE49-F238E27FC236}">
                        <a16:creationId xmlns:a16="http://schemas.microsoft.com/office/drawing/2014/main" id="{8D86456C-5E5A-4A56-A75F-A4A7362818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4" y="3292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19" name="Rectangle 238">
                    <a:extLst>
                      <a:ext uri="{FF2B5EF4-FFF2-40B4-BE49-F238E27FC236}">
                        <a16:creationId xmlns:a16="http://schemas.microsoft.com/office/drawing/2014/main" id="{FCE64439-3FE8-436B-BEB9-F9374C2476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4" y="3292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20" name="Freeform 239">
                    <a:extLst>
                      <a:ext uri="{FF2B5EF4-FFF2-40B4-BE49-F238E27FC236}">
                        <a16:creationId xmlns:a16="http://schemas.microsoft.com/office/drawing/2014/main" id="{DF48E78A-CB8D-415C-BBD9-D1EDCCA540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45" y="3291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21" name="Rectangle 240">
                    <a:extLst>
                      <a:ext uri="{FF2B5EF4-FFF2-40B4-BE49-F238E27FC236}">
                        <a16:creationId xmlns:a16="http://schemas.microsoft.com/office/drawing/2014/main" id="{264D5DDE-A856-4488-BAB7-43DA1A219A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3" y="329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22" name="Rectangle 241">
                    <a:extLst>
                      <a:ext uri="{FF2B5EF4-FFF2-40B4-BE49-F238E27FC236}">
                        <a16:creationId xmlns:a16="http://schemas.microsoft.com/office/drawing/2014/main" id="{A6F6A475-5C7E-42C8-A194-C048DA4F1BF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3" y="329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23" name="Rectangle 242">
                    <a:extLst>
                      <a:ext uri="{FF2B5EF4-FFF2-40B4-BE49-F238E27FC236}">
                        <a16:creationId xmlns:a16="http://schemas.microsoft.com/office/drawing/2014/main" id="{7C1DBA5C-76CE-4A5B-AC9D-588218304A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3" y="3292"/>
                    <a:ext cx="1" cy="2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24" name="Rectangle 243">
                    <a:extLst>
                      <a:ext uri="{FF2B5EF4-FFF2-40B4-BE49-F238E27FC236}">
                        <a16:creationId xmlns:a16="http://schemas.microsoft.com/office/drawing/2014/main" id="{222ECE94-EF95-42C8-8A40-EA0B3EFB6E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3" y="329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25" name="Rectangle 244">
                    <a:extLst>
                      <a:ext uri="{FF2B5EF4-FFF2-40B4-BE49-F238E27FC236}">
                        <a16:creationId xmlns:a16="http://schemas.microsoft.com/office/drawing/2014/main" id="{80D3E08C-B043-4909-B491-BEFF228BF11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3" y="329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26" name="Rectangle 245">
                    <a:extLst>
                      <a:ext uri="{FF2B5EF4-FFF2-40B4-BE49-F238E27FC236}">
                        <a16:creationId xmlns:a16="http://schemas.microsoft.com/office/drawing/2014/main" id="{065D7804-700C-446F-914C-8034C46285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3" y="329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27" name="Rectangle 246">
                    <a:extLst>
                      <a:ext uri="{FF2B5EF4-FFF2-40B4-BE49-F238E27FC236}">
                        <a16:creationId xmlns:a16="http://schemas.microsoft.com/office/drawing/2014/main" id="{060A41C2-490F-4939-828C-0DAC861041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3" y="329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28" name="Rectangle 247">
                    <a:extLst>
                      <a:ext uri="{FF2B5EF4-FFF2-40B4-BE49-F238E27FC236}">
                        <a16:creationId xmlns:a16="http://schemas.microsoft.com/office/drawing/2014/main" id="{8CD1F6E3-F297-418B-995C-3D82A8E69B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3" y="329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29" name="Rectangle 248">
                    <a:extLst>
                      <a:ext uri="{FF2B5EF4-FFF2-40B4-BE49-F238E27FC236}">
                        <a16:creationId xmlns:a16="http://schemas.microsoft.com/office/drawing/2014/main" id="{48027388-1FA9-4066-B951-239EAB2466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6" y="328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30" name="Rectangle 249">
                    <a:extLst>
                      <a:ext uri="{FF2B5EF4-FFF2-40B4-BE49-F238E27FC236}">
                        <a16:creationId xmlns:a16="http://schemas.microsoft.com/office/drawing/2014/main" id="{E69F29C4-9ED8-4D00-ADEC-21EF7D6EE16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5" y="329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31" name="Rectangle 250">
                    <a:extLst>
                      <a:ext uri="{FF2B5EF4-FFF2-40B4-BE49-F238E27FC236}">
                        <a16:creationId xmlns:a16="http://schemas.microsoft.com/office/drawing/2014/main" id="{9234111C-50E6-4235-B5F0-833A2BD9B3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5" y="329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32" name="Freeform 251">
                    <a:extLst>
                      <a:ext uri="{FF2B5EF4-FFF2-40B4-BE49-F238E27FC236}">
                        <a16:creationId xmlns:a16="http://schemas.microsoft.com/office/drawing/2014/main" id="{1EE39D4C-DEDC-4A79-8991-28414BAFD2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46" y="3289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0 h 2"/>
                      <a:gd name="T3" fmla="*/ 0 h 2"/>
                      <a:gd name="T4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33" name="Rectangle 252">
                    <a:extLst>
                      <a:ext uri="{FF2B5EF4-FFF2-40B4-BE49-F238E27FC236}">
                        <a16:creationId xmlns:a16="http://schemas.microsoft.com/office/drawing/2014/main" id="{97E47AE0-EC22-49A9-8234-0C7831C90C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5" y="329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34" name="Freeform 253">
                    <a:extLst>
                      <a:ext uri="{FF2B5EF4-FFF2-40B4-BE49-F238E27FC236}">
                        <a16:creationId xmlns:a16="http://schemas.microsoft.com/office/drawing/2014/main" id="{8E33AB43-10DE-44E4-B466-040950CE22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48" y="3289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  <a:gd name="T3" fmla="*/ 0 w 2"/>
                      <a:gd name="T4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35" name="Rectangle 254">
                    <a:extLst>
                      <a:ext uri="{FF2B5EF4-FFF2-40B4-BE49-F238E27FC236}">
                        <a16:creationId xmlns:a16="http://schemas.microsoft.com/office/drawing/2014/main" id="{971AEABF-4C25-48FC-9699-4A485F224E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9" y="328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36" name="Rectangle 255">
                    <a:extLst>
                      <a:ext uri="{FF2B5EF4-FFF2-40B4-BE49-F238E27FC236}">
                        <a16:creationId xmlns:a16="http://schemas.microsoft.com/office/drawing/2014/main" id="{01D20B5A-8E5A-4383-9824-5DC2A1075A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9" y="3287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37" name="Rectangle 256">
                    <a:extLst>
                      <a:ext uri="{FF2B5EF4-FFF2-40B4-BE49-F238E27FC236}">
                        <a16:creationId xmlns:a16="http://schemas.microsoft.com/office/drawing/2014/main" id="{D1C0B937-49D0-421D-A2FE-7A4ACE96C10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1" y="3287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38" name="Rectangle 257">
                    <a:extLst>
                      <a:ext uri="{FF2B5EF4-FFF2-40B4-BE49-F238E27FC236}">
                        <a16:creationId xmlns:a16="http://schemas.microsoft.com/office/drawing/2014/main" id="{4737815A-8AE8-407D-9C99-4485BEB769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1" y="3287"/>
                    <a:ext cx="2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39" name="Rectangle 258">
                    <a:extLst>
                      <a:ext uri="{FF2B5EF4-FFF2-40B4-BE49-F238E27FC236}">
                        <a16:creationId xmlns:a16="http://schemas.microsoft.com/office/drawing/2014/main" id="{267746E7-C652-4DF6-B026-9C1CA0B25A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287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40" name="Rectangle 259">
                    <a:extLst>
                      <a:ext uri="{FF2B5EF4-FFF2-40B4-BE49-F238E27FC236}">
                        <a16:creationId xmlns:a16="http://schemas.microsoft.com/office/drawing/2014/main" id="{E334B299-3BAF-44EB-A4E8-CF507CA81D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287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41" name="Freeform 260">
                    <a:extLst>
                      <a:ext uri="{FF2B5EF4-FFF2-40B4-BE49-F238E27FC236}">
                        <a16:creationId xmlns:a16="http://schemas.microsoft.com/office/drawing/2014/main" id="{42628946-2AFE-4DFD-BDC5-BC917A78B9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4" y="3286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2 w 2"/>
                      <a:gd name="T3" fmla="*/ 1 h 1"/>
                      <a:gd name="T4" fmla="*/ 0 w 2"/>
                      <a:gd name="T5" fmla="*/ 0 h 1"/>
                      <a:gd name="T6" fmla="*/ 0 w 2"/>
                      <a:gd name="T7" fmla="*/ 0 h 1"/>
                      <a:gd name="T8" fmla="*/ 2 w 2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lnTo>
                          <a:pt x="2" y="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42" name="Rectangle 261">
                    <a:extLst>
                      <a:ext uri="{FF2B5EF4-FFF2-40B4-BE49-F238E27FC236}">
                        <a16:creationId xmlns:a16="http://schemas.microsoft.com/office/drawing/2014/main" id="{152A881C-A475-49FE-8B3D-468DC11A3B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4" y="3286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43" name="Rectangle 262">
                    <a:extLst>
                      <a:ext uri="{FF2B5EF4-FFF2-40B4-BE49-F238E27FC236}">
                        <a16:creationId xmlns:a16="http://schemas.microsoft.com/office/drawing/2014/main" id="{56C8BDDC-1B32-4344-ABA4-8747D4A7E0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5" y="3286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44" name="Rectangle 263">
                    <a:extLst>
                      <a:ext uri="{FF2B5EF4-FFF2-40B4-BE49-F238E27FC236}">
                        <a16:creationId xmlns:a16="http://schemas.microsoft.com/office/drawing/2014/main" id="{913BDD69-E177-47FB-8466-92E25AC678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5" y="3286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45" name="Rectangle 264">
                    <a:extLst>
                      <a:ext uri="{FF2B5EF4-FFF2-40B4-BE49-F238E27FC236}">
                        <a16:creationId xmlns:a16="http://schemas.microsoft.com/office/drawing/2014/main" id="{C3607BE6-0EEB-4928-82F4-BD28ADCB2C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7" y="3286"/>
                    <a:ext cx="2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46" name="Rectangle 265">
                    <a:extLst>
                      <a:ext uri="{FF2B5EF4-FFF2-40B4-BE49-F238E27FC236}">
                        <a16:creationId xmlns:a16="http://schemas.microsoft.com/office/drawing/2014/main" id="{2A7C9999-ABBD-4171-8E42-F9975D0809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7" y="3286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47" name="Rectangle 266">
                    <a:extLst>
                      <a:ext uri="{FF2B5EF4-FFF2-40B4-BE49-F238E27FC236}">
                        <a16:creationId xmlns:a16="http://schemas.microsoft.com/office/drawing/2014/main" id="{8C6CED52-FB5C-4920-944E-910AC7D61B7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9" y="3286"/>
                    <a:ext cx="2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48" name="Rectangle 267">
                    <a:extLst>
                      <a:ext uri="{FF2B5EF4-FFF2-40B4-BE49-F238E27FC236}">
                        <a16:creationId xmlns:a16="http://schemas.microsoft.com/office/drawing/2014/main" id="{9E048A0D-93A9-4260-B25F-EA3489E198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9" y="3286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49" name="Rectangle 268">
                    <a:extLst>
                      <a:ext uri="{FF2B5EF4-FFF2-40B4-BE49-F238E27FC236}">
                        <a16:creationId xmlns:a16="http://schemas.microsoft.com/office/drawing/2014/main" id="{2AB9FEBB-91BB-41A0-810E-80884FC24C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0" y="3286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50" name="Freeform 269">
                    <a:extLst>
                      <a:ext uri="{FF2B5EF4-FFF2-40B4-BE49-F238E27FC236}">
                        <a16:creationId xmlns:a16="http://schemas.microsoft.com/office/drawing/2014/main" id="{ECE993F1-648F-4224-820D-A3845ED4A2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62" y="3286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51" name="Rectangle 270">
                    <a:extLst>
                      <a:ext uri="{FF2B5EF4-FFF2-40B4-BE49-F238E27FC236}">
                        <a16:creationId xmlns:a16="http://schemas.microsoft.com/office/drawing/2014/main" id="{AF02AFC5-317D-42F1-9418-98F5D40CAC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3" y="3286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52" name="Rectangle 271">
                    <a:extLst>
                      <a:ext uri="{FF2B5EF4-FFF2-40B4-BE49-F238E27FC236}">
                        <a16:creationId xmlns:a16="http://schemas.microsoft.com/office/drawing/2014/main" id="{8D09332E-FB30-4C9D-BECF-3139C6E699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3" y="3286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53" name="Rectangle 272">
                    <a:extLst>
                      <a:ext uri="{FF2B5EF4-FFF2-40B4-BE49-F238E27FC236}">
                        <a16:creationId xmlns:a16="http://schemas.microsoft.com/office/drawing/2014/main" id="{B9167FBB-89CD-41C9-8CBD-3442344B1B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2" y="3286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54" name="Rectangle 273">
                    <a:extLst>
                      <a:ext uri="{FF2B5EF4-FFF2-40B4-BE49-F238E27FC236}">
                        <a16:creationId xmlns:a16="http://schemas.microsoft.com/office/drawing/2014/main" id="{8DCC823E-2715-4D18-9910-D02EF27D0A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5" y="3287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55" name="Rectangle 274">
                    <a:extLst>
                      <a:ext uri="{FF2B5EF4-FFF2-40B4-BE49-F238E27FC236}">
                        <a16:creationId xmlns:a16="http://schemas.microsoft.com/office/drawing/2014/main" id="{D3303FFD-8022-4D1C-89BF-B47C107E0B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3" y="3286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56" name="Rectangle 275">
                    <a:extLst>
                      <a:ext uri="{FF2B5EF4-FFF2-40B4-BE49-F238E27FC236}">
                        <a16:creationId xmlns:a16="http://schemas.microsoft.com/office/drawing/2014/main" id="{94F873FD-C62D-4094-8D91-0D74846B6C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6" y="3287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57" name="Rectangle 276">
                    <a:extLst>
                      <a:ext uri="{FF2B5EF4-FFF2-40B4-BE49-F238E27FC236}">
                        <a16:creationId xmlns:a16="http://schemas.microsoft.com/office/drawing/2014/main" id="{C2036F24-D899-4B0A-A991-164C17D334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8" y="3287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58" name="Rectangle 277">
                    <a:extLst>
                      <a:ext uri="{FF2B5EF4-FFF2-40B4-BE49-F238E27FC236}">
                        <a16:creationId xmlns:a16="http://schemas.microsoft.com/office/drawing/2014/main" id="{5215AA1C-267C-4D71-A17F-E747C54825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6" y="3287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59" name="Freeform 278">
                    <a:extLst>
                      <a:ext uri="{FF2B5EF4-FFF2-40B4-BE49-F238E27FC236}">
                        <a16:creationId xmlns:a16="http://schemas.microsoft.com/office/drawing/2014/main" id="{D10AD5B8-BA42-49DC-B2AD-D1CC5A36A6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72" y="3291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60" name="Freeform 279">
                    <a:extLst>
                      <a:ext uri="{FF2B5EF4-FFF2-40B4-BE49-F238E27FC236}">
                        <a16:creationId xmlns:a16="http://schemas.microsoft.com/office/drawing/2014/main" id="{984630E4-47C6-4A1F-BAC1-2A32580EB5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71" y="329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61" name="Rectangle 280">
                    <a:extLst>
                      <a:ext uri="{FF2B5EF4-FFF2-40B4-BE49-F238E27FC236}">
                        <a16:creationId xmlns:a16="http://schemas.microsoft.com/office/drawing/2014/main" id="{CF40467A-2DCF-4679-A54C-517876F3B1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2" y="3292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62" name="Rectangle 281">
                    <a:extLst>
                      <a:ext uri="{FF2B5EF4-FFF2-40B4-BE49-F238E27FC236}">
                        <a16:creationId xmlns:a16="http://schemas.microsoft.com/office/drawing/2014/main" id="{CC0549DE-F391-40AF-8118-C7976BA210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2" y="3291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63" name="Freeform 282">
                    <a:extLst>
                      <a:ext uri="{FF2B5EF4-FFF2-40B4-BE49-F238E27FC236}">
                        <a16:creationId xmlns:a16="http://schemas.microsoft.com/office/drawing/2014/main" id="{BAA9B1DC-2F4E-453F-909D-ABBE129DA1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72" y="329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64" name="Rectangle 283">
                    <a:extLst>
                      <a:ext uri="{FF2B5EF4-FFF2-40B4-BE49-F238E27FC236}">
                        <a16:creationId xmlns:a16="http://schemas.microsoft.com/office/drawing/2014/main" id="{67A900FF-914B-40B1-8C0F-C1692005DC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7" y="330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65" name="Rectangle 284">
                    <a:extLst>
                      <a:ext uri="{FF2B5EF4-FFF2-40B4-BE49-F238E27FC236}">
                        <a16:creationId xmlns:a16="http://schemas.microsoft.com/office/drawing/2014/main" id="{409F3591-825A-4A9E-B2E8-53B94BF107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6" y="330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66" name="Rectangle 285">
                    <a:extLst>
                      <a:ext uri="{FF2B5EF4-FFF2-40B4-BE49-F238E27FC236}">
                        <a16:creationId xmlns:a16="http://schemas.microsoft.com/office/drawing/2014/main" id="{2FEE0FDC-30E6-4B6B-B8EE-622327FF49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6" y="330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67" name="Rectangle 286">
                    <a:extLst>
                      <a:ext uri="{FF2B5EF4-FFF2-40B4-BE49-F238E27FC236}">
                        <a16:creationId xmlns:a16="http://schemas.microsoft.com/office/drawing/2014/main" id="{651DF51B-72DF-4B13-BB70-162AD06503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4" y="330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68" name="Rectangle 287">
                    <a:extLst>
                      <a:ext uri="{FF2B5EF4-FFF2-40B4-BE49-F238E27FC236}">
                        <a16:creationId xmlns:a16="http://schemas.microsoft.com/office/drawing/2014/main" id="{4000DF72-78FB-4B27-954C-4247BC3ED8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7" y="330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69" name="Rectangle 288">
                    <a:extLst>
                      <a:ext uri="{FF2B5EF4-FFF2-40B4-BE49-F238E27FC236}">
                        <a16:creationId xmlns:a16="http://schemas.microsoft.com/office/drawing/2014/main" id="{998876BF-635C-4E60-941D-2025AB21F7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4" y="330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70" name="Freeform 289">
                    <a:extLst>
                      <a:ext uri="{FF2B5EF4-FFF2-40B4-BE49-F238E27FC236}">
                        <a16:creationId xmlns:a16="http://schemas.microsoft.com/office/drawing/2014/main" id="{0C06D706-D774-4071-AF8F-FEBA9B1161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9" y="330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71" name="Rectangle 290">
                    <a:extLst>
                      <a:ext uri="{FF2B5EF4-FFF2-40B4-BE49-F238E27FC236}">
                        <a16:creationId xmlns:a16="http://schemas.microsoft.com/office/drawing/2014/main" id="{63E79E81-511D-45A6-BB34-D4392C5874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6" y="330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72" name="Rectangle 291">
                    <a:extLst>
                      <a:ext uri="{FF2B5EF4-FFF2-40B4-BE49-F238E27FC236}">
                        <a16:creationId xmlns:a16="http://schemas.microsoft.com/office/drawing/2014/main" id="{3DC94B25-55F9-42C3-A21E-3D783FA484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6" y="330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73" name="Freeform 292">
                    <a:extLst>
                      <a:ext uri="{FF2B5EF4-FFF2-40B4-BE49-F238E27FC236}">
                        <a16:creationId xmlns:a16="http://schemas.microsoft.com/office/drawing/2014/main" id="{99F22D59-008A-48CA-94CA-2F9A4CDAAF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4" y="3299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74" name="Rectangle 293">
                    <a:extLst>
                      <a:ext uri="{FF2B5EF4-FFF2-40B4-BE49-F238E27FC236}">
                        <a16:creationId xmlns:a16="http://schemas.microsoft.com/office/drawing/2014/main" id="{095D1394-8FF3-4DF0-AF85-8BE6470AE2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4" y="330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75" name="Rectangle 294">
                    <a:extLst>
                      <a:ext uri="{FF2B5EF4-FFF2-40B4-BE49-F238E27FC236}">
                        <a16:creationId xmlns:a16="http://schemas.microsoft.com/office/drawing/2014/main" id="{B8B2A8CC-8D63-4087-9C8D-2235D94C6E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4" y="329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76" name="Freeform 295">
                    <a:extLst>
                      <a:ext uri="{FF2B5EF4-FFF2-40B4-BE49-F238E27FC236}">
                        <a16:creationId xmlns:a16="http://schemas.microsoft.com/office/drawing/2014/main" id="{36ECE25C-AB21-4AC4-9F61-256919475B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4" y="3302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1 h 1"/>
                      <a:gd name="T3" fmla="*/ 0 h 1"/>
                      <a:gd name="T4" fmla="*/ 1 h 1"/>
                      <a:gd name="T5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77" name="Rectangle 296">
                    <a:extLst>
                      <a:ext uri="{FF2B5EF4-FFF2-40B4-BE49-F238E27FC236}">
                        <a16:creationId xmlns:a16="http://schemas.microsoft.com/office/drawing/2014/main" id="{8985E8DE-B563-48D2-A59A-BC0358D7DB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4" y="3300"/>
                    <a:ext cx="1" cy="2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78" name="Rectangle 297">
                    <a:extLst>
                      <a:ext uri="{FF2B5EF4-FFF2-40B4-BE49-F238E27FC236}">
                        <a16:creationId xmlns:a16="http://schemas.microsoft.com/office/drawing/2014/main" id="{81020301-90D3-43F6-8658-8C568296E9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4" y="330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79" name="Freeform 298">
                    <a:extLst>
                      <a:ext uri="{FF2B5EF4-FFF2-40B4-BE49-F238E27FC236}">
                        <a16:creationId xmlns:a16="http://schemas.microsoft.com/office/drawing/2014/main" id="{83400905-10FD-4E12-9131-A549427985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9" y="3305"/>
                    <a:ext cx="2" cy="1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2 w 2"/>
                      <a:gd name="T3" fmla="*/ 0 h 1"/>
                      <a:gd name="T4" fmla="*/ 2 w 2"/>
                      <a:gd name="T5" fmla="*/ 0 h 1"/>
                      <a:gd name="T6" fmla="*/ 2 w 2"/>
                      <a:gd name="T7" fmla="*/ 0 h 1"/>
                      <a:gd name="T8" fmla="*/ 2 w 2"/>
                      <a:gd name="T9" fmla="*/ 0 h 1"/>
                      <a:gd name="T10" fmla="*/ 0 w 2"/>
                      <a:gd name="T11" fmla="*/ 1 h 1"/>
                      <a:gd name="T12" fmla="*/ 0 w 2"/>
                      <a:gd name="T13" fmla="*/ 1 h 1"/>
                      <a:gd name="T14" fmla="*/ 2 w 2"/>
                      <a:gd name="T1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80" name="Rectangle 299">
                    <a:extLst>
                      <a:ext uri="{FF2B5EF4-FFF2-40B4-BE49-F238E27FC236}">
                        <a16:creationId xmlns:a16="http://schemas.microsoft.com/office/drawing/2014/main" id="{0D276D4E-2D2F-4C37-86DA-5EE35654BA8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7" y="330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81" name="Rectangle 300">
                    <a:extLst>
                      <a:ext uri="{FF2B5EF4-FFF2-40B4-BE49-F238E27FC236}">
                        <a16:creationId xmlns:a16="http://schemas.microsoft.com/office/drawing/2014/main" id="{EE6FA966-5BB1-44E8-A47C-EDB0FF8A6D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3" y="3319"/>
                    <a:ext cx="1" cy="1"/>
                  </a:xfrm>
                  <a:prstGeom prst="rect">
                    <a:avLst/>
                  </a:pr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82" name="Rectangle 301">
                    <a:extLst>
                      <a:ext uri="{FF2B5EF4-FFF2-40B4-BE49-F238E27FC236}">
                        <a16:creationId xmlns:a16="http://schemas.microsoft.com/office/drawing/2014/main" id="{7F603536-1788-4113-8CF7-4C7C101918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3" y="3319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83" name="Rectangle 302">
                    <a:extLst>
                      <a:ext uri="{FF2B5EF4-FFF2-40B4-BE49-F238E27FC236}">
                        <a16:creationId xmlns:a16="http://schemas.microsoft.com/office/drawing/2014/main" id="{2AF26ACF-1528-4D25-8ED3-D91D4BDDA3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3" y="3319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84" name="Rectangle 303">
                    <a:extLst>
                      <a:ext uri="{FF2B5EF4-FFF2-40B4-BE49-F238E27FC236}">
                        <a16:creationId xmlns:a16="http://schemas.microsoft.com/office/drawing/2014/main" id="{69F081AE-CA77-408F-85E0-3A720C5A68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3" y="3321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85" name="Rectangle 304">
                    <a:extLst>
                      <a:ext uri="{FF2B5EF4-FFF2-40B4-BE49-F238E27FC236}">
                        <a16:creationId xmlns:a16="http://schemas.microsoft.com/office/drawing/2014/main" id="{B4B26F77-8119-4194-B43E-3D980BF945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3" y="3321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86" name="Rectangle 305">
                    <a:extLst>
                      <a:ext uri="{FF2B5EF4-FFF2-40B4-BE49-F238E27FC236}">
                        <a16:creationId xmlns:a16="http://schemas.microsoft.com/office/drawing/2014/main" id="{BC1BBFAD-B4F0-4423-80D6-D2234C8BBD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3" y="3322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87" name="Freeform 306">
                    <a:extLst>
                      <a:ext uri="{FF2B5EF4-FFF2-40B4-BE49-F238E27FC236}">
                        <a16:creationId xmlns:a16="http://schemas.microsoft.com/office/drawing/2014/main" id="{B879C22F-3FAD-4E98-8242-397F923DC4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74" y="329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88" name="Rectangle 307">
                    <a:extLst>
                      <a:ext uri="{FF2B5EF4-FFF2-40B4-BE49-F238E27FC236}">
                        <a16:creationId xmlns:a16="http://schemas.microsoft.com/office/drawing/2014/main" id="{68ED18F0-F46D-4ED2-BC03-1B29A95E21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4" y="3299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89" name="Rectangle 308">
                    <a:extLst>
                      <a:ext uri="{FF2B5EF4-FFF2-40B4-BE49-F238E27FC236}">
                        <a16:creationId xmlns:a16="http://schemas.microsoft.com/office/drawing/2014/main" id="{3A2F297A-778A-4717-BEF7-6A8C5BC0DF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4" y="3300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90" name="Rectangle 309">
                    <a:extLst>
                      <a:ext uri="{FF2B5EF4-FFF2-40B4-BE49-F238E27FC236}">
                        <a16:creationId xmlns:a16="http://schemas.microsoft.com/office/drawing/2014/main" id="{5DF707FC-C3B4-4BDC-A51C-6BCD91E838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4" y="3300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91" name="Rectangle 310">
                    <a:extLst>
                      <a:ext uri="{FF2B5EF4-FFF2-40B4-BE49-F238E27FC236}">
                        <a16:creationId xmlns:a16="http://schemas.microsoft.com/office/drawing/2014/main" id="{32BAC415-0D8A-41E0-AF99-6A8BC9A120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4" y="3300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92" name="Rectangle 311">
                    <a:extLst>
                      <a:ext uri="{FF2B5EF4-FFF2-40B4-BE49-F238E27FC236}">
                        <a16:creationId xmlns:a16="http://schemas.microsoft.com/office/drawing/2014/main" id="{833536E1-5545-44FC-AB4E-6B8F470AFC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4" y="3302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93" name="Rectangle 312">
                    <a:extLst>
                      <a:ext uri="{FF2B5EF4-FFF2-40B4-BE49-F238E27FC236}">
                        <a16:creationId xmlns:a16="http://schemas.microsoft.com/office/drawing/2014/main" id="{91993548-B9B0-4449-8588-27A86E2093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4" y="3302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94" name="Freeform 313">
                    <a:extLst>
                      <a:ext uri="{FF2B5EF4-FFF2-40B4-BE49-F238E27FC236}">
                        <a16:creationId xmlns:a16="http://schemas.microsoft.com/office/drawing/2014/main" id="{CBC0CAD1-13BE-4EC0-9794-6D5207C3C4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4" y="330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95" name="Rectangle 314">
                    <a:extLst>
                      <a:ext uri="{FF2B5EF4-FFF2-40B4-BE49-F238E27FC236}">
                        <a16:creationId xmlns:a16="http://schemas.microsoft.com/office/drawing/2014/main" id="{BB875709-B5AC-4A17-922B-DF5A0E2C48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6" y="3303"/>
                    <a:ext cx="2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96" name="Rectangle 315">
                    <a:extLst>
                      <a:ext uri="{FF2B5EF4-FFF2-40B4-BE49-F238E27FC236}">
                        <a16:creationId xmlns:a16="http://schemas.microsoft.com/office/drawing/2014/main" id="{968B1C77-F611-4CE4-BB21-DFDA3B3033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6" y="3303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97" name="Rectangle 316">
                    <a:extLst>
                      <a:ext uri="{FF2B5EF4-FFF2-40B4-BE49-F238E27FC236}">
                        <a16:creationId xmlns:a16="http://schemas.microsoft.com/office/drawing/2014/main" id="{FE50250F-3EFE-47EB-960A-CCF34584330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4" y="3302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98" name="Rectangle 317">
                    <a:extLst>
                      <a:ext uri="{FF2B5EF4-FFF2-40B4-BE49-F238E27FC236}">
                        <a16:creationId xmlns:a16="http://schemas.microsoft.com/office/drawing/2014/main" id="{FF218BDB-DAE6-42EF-8CE0-A611705491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6" y="3303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599" name="Rectangle 318">
                    <a:extLst>
                      <a:ext uri="{FF2B5EF4-FFF2-40B4-BE49-F238E27FC236}">
                        <a16:creationId xmlns:a16="http://schemas.microsoft.com/office/drawing/2014/main" id="{73C62681-1F14-4DBE-A2E2-C93B66C3932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6" y="3303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00" name="Freeform 319">
                    <a:extLst>
                      <a:ext uri="{FF2B5EF4-FFF2-40B4-BE49-F238E27FC236}">
                        <a16:creationId xmlns:a16="http://schemas.microsoft.com/office/drawing/2014/main" id="{935742F2-7297-48E6-AA2E-AD34D75D51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6" y="3303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0 h 2"/>
                      <a:gd name="T3" fmla="*/ 2 h 2"/>
                      <a:gd name="T4" fmla="*/ 2 h 2"/>
                      <a:gd name="T5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01" name="Rectangle 320">
                    <a:extLst>
                      <a:ext uri="{FF2B5EF4-FFF2-40B4-BE49-F238E27FC236}">
                        <a16:creationId xmlns:a16="http://schemas.microsoft.com/office/drawing/2014/main" id="{17E97C64-DB3B-4EA3-B5C1-A697E48EC90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7" y="3305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02" name="Rectangle 321">
                    <a:extLst>
                      <a:ext uri="{FF2B5EF4-FFF2-40B4-BE49-F238E27FC236}">
                        <a16:creationId xmlns:a16="http://schemas.microsoft.com/office/drawing/2014/main" id="{B4BD27AC-88FC-4887-A1A2-EFC674B645F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7" y="3305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03" name="Rectangle 322">
                    <a:extLst>
                      <a:ext uri="{FF2B5EF4-FFF2-40B4-BE49-F238E27FC236}">
                        <a16:creationId xmlns:a16="http://schemas.microsoft.com/office/drawing/2014/main" id="{DDC013A8-30A8-4B1E-B26C-B22841EBAB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7" y="3305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04" name="Freeform 323">
                    <a:extLst>
                      <a:ext uri="{FF2B5EF4-FFF2-40B4-BE49-F238E27FC236}">
                        <a16:creationId xmlns:a16="http://schemas.microsoft.com/office/drawing/2014/main" id="{ACB31179-905B-450A-8196-4FC56A53C3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9" y="330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05" name="Rectangle 324">
                    <a:extLst>
                      <a:ext uri="{FF2B5EF4-FFF2-40B4-BE49-F238E27FC236}">
                        <a16:creationId xmlns:a16="http://schemas.microsoft.com/office/drawing/2014/main" id="{7CD87EF6-990B-49E3-8CAE-E845CCBF9C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7" y="3305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06" name="Rectangle 325">
                    <a:extLst>
                      <a:ext uri="{FF2B5EF4-FFF2-40B4-BE49-F238E27FC236}">
                        <a16:creationId xmlns:a16="http://schemas.microsoft.com/office/drawing/2014/main" id="{667EBA96-6841-40AA-967D-1CCEE06CF25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9" y="3306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07" name="Rectangle 326">
                    <a:extLst>
                      <a:ext uri="{FF2B5EF4-FFF2-40B4-BE49-F238E27FC236}">
                        <a16:creationId xmlns:a16="http://schemas.microsoft.com/office/drawing/2014/main" id="{323A68F9-12ED-4671-8037-78603C27A8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0" y="3349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08" name="Rectangle 327">
                    <a:extLst>
                      <a:ext uri="{FF2B5EF4-FFF2-40B4-BE49-F238E27FC236}">
                        <a16:creationId xmlns:a16="http://schemas.microsoft.com/office/drawing/2014/main" id="{82A5C986-0015-4AFC-ACC1-04898C4C36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313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09" name="Freeform 328">
                    <a:extLst>
                      <a:ext uri="{FF2B5EF4-FFF2-40B4-BE49-F238E27FC236}">
                        <a16:creationId xmlns:a16="http://schemas.microsoft.com/office/drawing/2014/main" id="{1371001F-8C6A-4510-9569-95B86CFBC2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40" y="3272"/>
                    <a:ext cx="115" cy="68"/>
                  </a:xfrm>
                  <a:custGeom>
                    <a:avLst/>
                    <a:gdLst>
                      <a:gd name="T0" fmla="*/ 0 w 115"/>
                      <a:gd name="T1" fmla="*/ 0 h 68"/>
                      <a:gd name="T2" fmla="*/ 115 w 115"/>
                      <a:gd name="T3" fmla="*/ 68 h 68"/>
                      <a:gd name="T4" fmla="*/ 0 w 115"/>
                      <a:gd name="T5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15" h="68">
                        <a:moveTo>
                          <a:pt x="0" y="0"/>
                        </a:moveTo>
                        <a:lnTo>
                          <a:pt x="115" y="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10" name="Rectangle 329">
                    <a:extLst>
                      <a:ext uri="{FF2B5EF4-FFF2-40B4-BE49-F238E27FC236}">
                        <a16:creationId xmlns:a16="http://schemas.microsoft.com/office/drawing/2014/main" id="{F14E16EE-9521-4AD4-A836-A83D519673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1" y="334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11" name="Rectangle 330">
                    <a:extLst>
                      <a:ext uri="{FF2B5EF4-FFF2-40B4-BE49-F238E27FC236}">
                        <a16:creationId xmlns:a16="http://schemas.microsoft.com/office/drawing/2014/main" id="{4B1EF9DD-4A54-415D-8DA6-564C38E18B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4" y="3314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12" name="Rectangle 331">
                    <a:extLst>
                      <a:ext uri="{FF2B5EF4-FFF2-40B4-BE49-F238E27FC236}">
                        <a16:creationId xmlns:a16="http://schemas.microsoft.com/office/drawing/2014/main" id="{D062F761-E45D-4595-98F9-C272B264F3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314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13" name="Rectangle 332">
                    <a:extLst>
                      <a:ext uri="{FF2B5EF4-FFF2-40B4-BE49-F238E27FC236}">
                        <a16:creationId xmlns:a16="http://schemas.microsoft.com/office/drawing/2014/main" id="{DC0B8F19-88D1-4C5B-8EBD-3FC2C676F8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1" y="334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14" name="Rectangle 333">
                    <a:extLst>
                      <a:ext uri="{FF2B5EF4-FFF2-40B4-BE49-F238E27FC236}">
                        <a16:creationId xmlns:a16="http://schemas.microsoft.com/office/drawing/2014/main" id="{75755250-DD82-4EB3-B6C3-0833954521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1" y="334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15" name="Rectangle 334">
                    <a:extLst>
                      <a:ext uri="{FF2B5EF4-FFF2-40B4-BE49-F238E27FC236}">
                        <a16:creationId xmlns:a16="http://schemas.microsoft.com/office/drawing/2014/main" id="{16F4D481-7505-4457-8F0A-59588167E7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4" y="331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16" name="Rectangle 335">
                    <a:extLst>
                      <a:ext uri="{FF2B5EF4-FFF2-40B4-BE49-F238E27FC236}">
                        <a16:creationId xmlns:a16="http://schemas.microsoft.com/office/drawing/2014/main" id="{737E9C4F-84EE-4565-84A3-5A5C0C005E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2" y="331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17" name="Rectangle 336">
                    <a:extLst>
                      <a:ext uri="{FF2B5EF4-FFF2-40B4-BE49-F238E27FC236}">
                        <a16:creationId xmlns:a16="http://schemas.microsoft.com/office/drawing/2014/main" id="{41E1557B-AB65-4558-9F8A-E931A93216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2" y="3317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18" name="Rectangle 337">
                    <a:extLst>
                      <a:ext uri="{FF2B5EF4-FFF2-40B4-BE49-F238E27FC236}">
                        <a16:creationId xmlns:a16="http://schemas.microsoft.com/office/drawing/2014/main" id="{DA1A1E82-5C49-436E-A565-9EF8F764EE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4" y="331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19" name="Rectangle 338">
                    <a:extLst>
                      <a:ext uri="{FF2B5EF4-FFF2-40B4-BE49-F238E27FC236}">
                        <a16:creationId xmlns:a16="http://schemas.microsoft.com/office/drawing/2014/main" id="{75364518-7989-4D90-A8A9-93AEC0AB60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1" y="334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20" name="Rectangle 339">
                    <a:extLst>
                      <a:ext uri="{FF2B5EF4-FFF2-40B4-BE49-F238E27FC236}">
                        <a16:creationId xmlns:a16="http://schemas.microsoft.com/office/drawing/2014/main" id="{F0A14B7B-7766-40D3-B12A-0E1763272C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6" y="3340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21" name="Rectangle 340">
                    <a:extLst>
                      <a:ext uri="{FF2B5EF4-FFF2-40B4-BE49-F238E27FC236}">
                        <a16:creationId xmlns:a16="http://schemas.microsoft.com/office/drawing/2014/main" id="{09362D06-DAEA-45A8-BE39-0D70792D74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7" y="331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22" name="Rectangle 341">
                    <a:extLst>
                      <a:ext uri="{FF2B5EF4-FFF2-40B4-BE49-F238E27FC236}">
                        <a16:creationId xmlns:a16="http://schemas.microsoft.com/office/drawing/2014/main" id="{1DDFB396-E84A-4F51-AE32-406CB55E9F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9" y="331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23" name="Rectangle 342">
                    <a:extLst>
                      <a:ext uri="{FF2B5EF4-FFF2-40B4-BE49-F238E27FC236}">
                        <a16:creationId xmlns:a16="http://schemas.microsoft.com/office/drawing/2014/main" id="{CD35C316-7A6C-48FF-A033-5E219D04AF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313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24" name="Rectangle 343">
                    <a:extLst>
                      <a:ext uri="{FF2B5EF4-FFF2-40B4-BE49-F238E27FC236}">
                        <a16:creationId xmlns:a16="http://schemas.microsoft.com/office/drawing/2014/main" id="{2A8C4FA3-9087-4172-9EB8-66A8E36520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0" y="3347"/>
                    <a:ext cx="1" cy="2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25" name="Freeform 344">
                    <a:extLst>
                      <a:ext uri="{FF2B5EF4-FFF2-40B4-BE49-F238E27FC236}">
                        <a16:creationId xmlns:a16="http://schemas.microsoft.com/office/drawing/2014/main" id="{D2A3EFE3-43B8-40B9-8BA6-19C587CE3F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0" y="3310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0 w 1"/>
                      <a:gd name="T5" fmla="*/ 0 h 1"/>
                      <a:gd name="T6" fmla="*/ 0 w 1"/>
                      <a:gd name="T7" fmla="*/ 0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lnTo>
                          <a:pt x="1" y="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26" name="Freeform 345">
                    <a:extLst>
                      <a:ext uri="{FF2B5EF4-FFF2-40B4-BE49-F238E27FC236}">
                        <a16:creationId xmlns:a16="http://schemas.microsoft.com/office/drawing/2014/main" id="{0CBDE128-02C5-45AD-B435-EE1EF1CF37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30" y="334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27" name="Rectangle 346">
                    <a:extLst>
                      <a:ext uri="{FF2B5EF4-FFF2-40B4-BE49-F238E27FC236}">
                        <a16:creationId xmlns:a16="http://schemas.microsoft.com/office/drawing/2014/main" id="{BBDB715B-16E7-473E-92DF-DCD9BFFF80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7" y="331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28" name="Rectangle 347">
                    <a:extLst>
                      <a:ext uri="{FF2B5EF4-FFF2-40B4-BE49-F238E27FC236}">
                        <a16:creationId xmlns:a16="http://schemas.microsoft.com/office/drawing/2014/main" id="{32FEA7E9-140E-45CB-9BD0-5D7B3CD96D4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3" y="334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29" name="Rectangle 348">
                    <a:extLst>
                      <a:ext uri="{FF2B5EF4-FFF2-40B4-BE49-F238E27FC236}">
                        <a16:creationId xmlns:a16="http://schemas.microsoft.com/office/drawing/2014/main" id="{68C0C19C-BC68-47D9-A8A1-193DBC862E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0" y="3347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30" name="Rectangle 349">
                    <a:extLst>
                      <a:ext uri="{FF2B5EF4-FFF2-40B4-BE49-F238E27FC236}">
                        <a16:creationId xmlns:a16="http://schemas.microsoft.com/office/drawing/2014/main" id="{5E3EE3A2-92B0-48AE-AA75-9D132745D8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1" y="3347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31" name="Rectangle 350">
                    <a:extLst>
                      <a:ext uri="{FF2B5EF4-FFF2-40B4-BE49-F238E27FC236}">
                        <a16:creationId xmlns:a16="http://schemas.microsoft.com/office/drawing/2014/main" id="{77B6B64A-BE0C-455A-88E3-FA93943AA1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0" y="3347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32" name="Rectangle 351">
                    <a:extLst>
                      <a:ext uri="{FF2B5EF4-FFF2-40B4-BE49-F238E27FC236}">
                        <a16:creationId xmlns:a16="http://schemas.microsoft.com/office/drawing/2014/main" id="{48FF7E7E-4006-481C-936E-40FD7D2244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7" y="3313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33" name="Rectangle 352">
                    <a:extLst>
                      <a:ext uri="{FF2B5EF4-FFF2-40B4-BE49-F238E27FC236}">
                        <a16:creationId xmlns:a16="http://schemas.microsoft.com/office/drawing/2014/main" id="{4E997B61-7E60-492C-9A55-6AA76E3EB51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0" y="3349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34" name="Rectangle 353">
                    <a:extLst>
                      <a:ext uri="{FF2B5EF4-FFF2-40B4-BE49-F238E27FC236}">
                        <a16:creationId xmlns:a16="http://schemas.microsoft.com/office/drawing/2014/main" id="{E0C50043-4718-4A67-AB44-F97E605D64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3" y="3305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35" name="Rectangle 354">
                    <a:extLst>
                      <a:ext uri="{FF2B5EF4-FFF2-40B4-BE49-F238E27FC236}">
                        <a16:creationId xmlns:a16="http://schemas.microsoft.com/office/drawing/2014/main" id="{793A4543-471B-430C-A4BD-B62D3DA7A4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7" y="3305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36" name="Rectangle 355">
                    <a:extLst>
                      <a:ext uri="{FF2B5EF4-FFF2-40B4-BE49-F238E27FC236}">
                        <a16:creationId xmlns:a16="http://schemas.microsoft.com/office/drawing/2014/main" id="{63CCD812-C12A-402F-AF07-7AE250679D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0" y="3349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37" name="Rectangle 356">
                    <a:extLst>
                      <a:ext uri="{FF2B5EF4-FFF2-40B4-BE49-F238E27FC236}">
                        <a16:creationId xmlns:a16="http://schemas.microsoft.com/office/drawing/2014/main" id="{13995E80-74B0-43C6-ABE6-0FA6041D8EF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5" y="3305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38" name="Rectangle 357">
                    <a:extLst>
                      <a:ext uri="{FF2B5EF4-FFF2-40B4-BE49-F238E27FC236}">
                        <a16:creationId xmlns:a16="http://schemas.microsoft.com/office/drawing/2014/main" id="{50EC41BB-2E4B-41E8-AFD4-57E6D0A9B3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0" y="3305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39" name="Rectangle 358">
                    <a:extLst>
                      <a:ext uri="{FF2B5EF4-FFF2-40B4-BE49-F238E27FC236}">
                        <a16:creationId xmlns:a16="http://schemas.microsoft.com/office/drawing/2014/main" id="{25FEA193-B526-4602-80B4-160C863A27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7" y="3305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40" name="Rectangle 359">
                    <a:extLst>
                      <a:ext uri="{FF2B5EF4-FFF2-40B4-BE49-F238E27FC236}">
                        <a16:creationId xmlns:a16="http://schemas.microsoft.com/office/drawing/2014/main" id="{EE39BD49-37C1-4072-9144-3B4D4D599A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9" y="3305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41" name="Freeform 360">
                    <a:extLst>
                      <a:ext uri="{FF2B5EF4-FFF2-40B4-BE49-F238E27FC236}">
                        <a16:creationId xmlns:a16="http://schemas.microsoft.com/office/drawing/2014/main" id="{2A58637C-C4AF-4CD3-9CDA-083E0C570A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6" y="3305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42" name="Rectangle 361">
                    <a:extLst>
                      <a:ext uri="{FF2B5EF4-FFF2-40B4-BE49-F238E27FC236}">
                        <a16:creationId xmlns:a16="http://schemas.microsoft.com/office/drawing/2014/main" id="{9AA8C208-8896-43D3-8972-4F817DBD93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4" y="330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43" name="Rectangle 362">
                    <a:extLst>
                      <a:ext uri="{FF2B5EF4-FFF2-40B4-BE49-F238E27FC236}">
                        <a16:creationId xmlns:a16="http://schemas.microsoft.com/office/drawing/2014/main" id="{BCB4C9C2-5B83-461F-A108-F811244504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3" y="3305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44" name="Rectangle 363">
                    <a:extLst>
                      <a:ext uri="{FF2B5EF4-FFF2-40B4-BE49-F238E27FC236}">
                        <a16:creationId xmlns:a16="http://schemas.microsoft.com/office/drawing/2014/main" id="{FC1853DB-2409-4A45-86BB-3FA62F9DD4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6" y="3306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45" name="Freeform 364">
                    <a:extLst>
                      <a:ext uri="{FF2B5EF4-FFF2-40B4-BE49-F238E27FC236}">
                        <a16:creationId xmlns:a16="http://schemas.microsoft.com/office/drawing/2014/main" id="{464E0960-ED8F-4B4F-BC21-F433F3231D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21" y="3305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46" name="Freeform 365">
                    <a:extLst>
                      <a:ext uri="{FF2B5EF4-FFF2-40B4-BE49-F238E27FC236}">
                        <a16:creationId xmlns:a16="http://schemas.microsoft.com/office/drawing/2014/main" id="{86519A5D-2249-4ABF-BDF4-E97F1BBD4B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31" y="3308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47" name="Freeform 366">
                    <a:extLst>
                      <a:ext uri="{FF2B5EF4-FFF2-40B4-BE49-F238E27FC236}">
                        <a16:creationId xmlns:a16="http://schemas.microsoft.com/office/drawing/2014/main" id="{9E3DA2EB-0B47-438F-BFC2-EFC1CD0EFE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29" y="3306"/>
                    <a:ext cx="2" cy="2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2 w 2"/>
                      <a:gd name="T3" fmla="*/ 0 h 2"/>
                      <a:gd name="T4" fmla="*/ 0 w 2"/>
                      <a:gd name="T5" fmla="*/ 2 h 2"/>
                      <a:gd name="T6" fmla="*/ 0 w 2"/>
                      <a:gd name="T7" fmla="*/ 2 h 2"/>
                      <a:gd name="T8" fmla="*/ 2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48" name="Rectangle 367">
                    <a:extLst>
                      <a:ext uri="{FF2B5EF4-FFF2-40B4-BE49-F238E27FC236}">
                        <a16:creationId xmlns:a16="http://schemas.microsoft.com/office/drawing/2014/main" id="{03AD5973-E6A2-4075-B7DF-5D79E71FCB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0" y="3305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49" name="Rectangle 368">
                    <a:extLst>
                      <a:ext uri="{FF2B5EF4-FFF2-40B4-BE49-F238E27FC236}">
                        <a16:creationId xmlns:a16="http://schemas.microsoft.com/office/drawing/2014/main" id="{AE44F9EC-9A5D-4E72-80E1-DB4B07F62F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2" y="3305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50" name="Rectangle 369">
                    <a:extLst>
                      <a:ext uri="{FF2B5EF4-FFF2-40B4-BE49-F238E27FC236}">
                        <a16:creationId xmlns:a16="http://schemas.microsoft.com/office/drawing/2014/main" id="{50232881-FBDA-4730-B4AB-78BE1A57D0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6" y="3340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51" name="Rectangle 370">
                    <a:extLst>
                      <a:ext uri="{FF2B5EF4-FFF2-40B4-BE49-F238E27FC236}">
                        <a16:creationId xmlns:a16="http://schemas.microsoft.com/office/drawing/2014/main" id="{F7A6DD42-57D1-40C7-AD68-0208EF87CA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8" y="334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52" name="Rectangle 371">
                    <a:extLst>
                      <a:ext uri="{FF2B5EF4-FFF2-40B4-BE49-F238E27FC236}">
                        <a16:creationId xmlns:a16="http://schemas.microsoft.com/office/drawing/2014/main" id="{F4313D6E-D491-4A48-8560-DFA9AFF916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6" y="3340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53" name="Freeform 372">
                    <a:extLst>
                      <a:ext uri="{FF2B5EF4-FFF2-40B4-BE49-F238E27FC236}">
                        <a16:creationId xmlns:a16="http://schemas.microsoft.com/office/drawing/2014/main" id="{449B960C-07BA-47D0-B62B-C60CA30433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30" y="3341"/>
                    <a:ext cx="2" cy="2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0 w 2"/>
                      <a:gd name="T3" fmla="*/ 2 h 2"/>
                      <a:gd name="T4" fmla="*/ 2 w 2"/>
                      <a:gd name="T5" fmla="*/ 0 h 2"/>
                      <a:gd name="T6" fmla="*/ 0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2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54" name="Freeform 373">
                    <a:extLst>
                      <a:ext uri="{FF2B5EF4-FFF2-40B4-BE49-F238E27FC236}">
                        <a16:creationId xmlns:a16="http://schemas.microsoft.com/office/drawing/2014/main" id="{81D9FCEA-541C-4031-8C21-2D6E608D8B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54" y="334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55" name="Rectangle 374">
                    <a:extLst>
                      <a:ext uri="{FF2B5EF4-FFF2-40B4-BE49-F238E27FC236}">
                        <a16:creationId xmlns:a16="http://schemas.microsoft.com/office/drawing/2014/main" id="{F0EAD98B-1691-42B0-84D5-1DABB9C773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3" y="3308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56" name="Rectangle 375">
                    <a:extLst>
                      <a:ext uri="{FF2B5EF4-FFF2-40B4-BE49-F238E27FC236}">
                        <a16:creationId xmlns:a16="http://schemas.microsoft.com/office/drawing/2014/main" id="{599A2740-4B4B-45E9-93ED-211FF27447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2" y="3310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57" name="Rectangle 376">
                    <a:extLst>
                      <a:ext uri="{FF2B5EF4-FFF2-40B4-BE49-F238E27FC236}">
                        <a16:creationId xmlns:a16="http://schemas.microsoft.com/office/drawing/2014/main" id="{9B727A01-330E-4B71-AE6F-6FCB5C025E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3" y="3305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58" name="Rectangle 377">
                    <a:extLst>
                      <a:ext uri="{FF2B5EF4-FFF2-40B4-BE49-F238E27FC236}">
                        <a16:creationId xmlns:a16="http://schemas.microsoft.com/office/drawing/2014/main" id="{AFA20294-FACF-418F-A92E-FA37CD72C9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1" y="3306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59" name="Rectangle 378">
                    <a:extLst>
                      <a:ext uri="{FF2B5EF4-FFF2-40B4-BE49-F238E27FC236}">
                        <a16:creationId xmlns:a16="http://schemas.microsoft.com/office/drawing/2014/main" id="{00684DF2-1516-4BB3-A7DB-14F5B47FAE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9" y="330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60" name="Rectangle 379">
                    <a:extLst>
                      <a:ext uri="{FF2B5EF4-FFF2-40B4-BE49-F238E27FC236}">
                        <a16:creationId xmlns:a16="http://schemas.microsoft.com/office/drawing/2014/main" id="{360ADAA8-3EF5-41AB-A348-A330A6ACFF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305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61" name="Rectangle 380">
                    <a:extLst>
                      <a:ext uri="{FF2B5EF4-FFF2-40B4-BE49-F238E27FC236}">
                        <a16:creationId xmlns:a16="http://schemas.microsoft.com/office/drawing/2014/main" id="{3A26A53E-29F3-409C-92FE-7B0658925B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8" y="3341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62" name="Rectangle 381">
                    <a:extLst>
                      <a:ext uri="{FF2B5EF4-FFF2-40B4-BE49-F238E27FC236}">
                        <a16:creationId xmlns:a16="http://schemas.microsoft.com/office/drawing/2014/main" id="{1ED6803C-D213-4ACA-AD25-9DEC51593EC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7" y="330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63" name="Freeform 382">
                    <a:extLst>
                      <a:ext uri="{FF2B5EF4-FFF2-40B4-BE49-F238E27FC236}">
                        <a16:creationId xmlns:a16="http://schemas.microsoft.com/office/drawing/2014/main" id="{3DC40D55-4146-41D5-AA4B-A878F4C771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8" y="330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64" name="Freeform 383">
                    <a:extLst>
                      <a:ext uri="{FF2B5EF4-FFF2-40B4-BE49-F238E27FC236}">
                        <a16:creationId xmlns:a16="http://schemas.microsoft.com/office/drawing/2014/main" id="{8DEBDB52-416B-45F5-92E4-168D880CDA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6" y="3306"/>
                    <a:ext cx="1" cy="2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0 w 1"/>
                      <a:gd name="T3" fmla="*/ 0 h 2"/>
                      <a:gd name="T4" fmla="*/ 1 w 1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lnTo>
                          <a:pt x="0" y="0"/>
                        </a:lnTo>
                        <a:lnTo>
                          <a:pt x="1" y="2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65" name="Rectangle 384">
                    <a:extLst>
                      <a:ext uri="{FF2B5EF4-FFF2-40B4-BE49-F238E27FC236}">
                        <a16:creationId xmlns:a16="http://schemas.microsoft.com/office/drawing/2014/main" id="{D60C3CC7-158D-4767-8909-C2B82FE84E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5" y="3308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66" name="Line 385">
                    <a:extLst>
                      <a:ext uri="{FF2B5EF4-FFF2-40B4-BE49-F238E27FC236}">
                        <a16:creationId xmlns:a16="http://schemas.microsoft.com/office/drawing/2014/main" id="{E834AE0D-5607-404F-B256-058C86CCDBB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25" y="3354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67" name="Line 386">
                    <a:extLst>
                      <a:ext uri="{FF2B5EF4-FFF2-40B4-BE49-F238E27FC236}">
                        <a16:creationId xmlns:a16="http://schemas.microsoft.com/office/drawing/2014/main" id="{283ED135-5303-4A2E-B2FD-DEB663A19F3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25" y="3354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68" name="Rectangle 387">
                    <a:extLst>
                      <a:ext uri="{FF2B5EF4-FFF2-40B4-BE49-F238E27FC236}">
                        <a16:creationId xmlns:a16="http://schemas.microsoft.com/office/drawing/2014/main" id="{0C5DBBD7-E220-4F19-9F10-8E1B268A9E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3" y="3344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69" name="Rectangle 388">
                    <a:extLst>
                      <a:ext uri="{FF2B5EF4-FFF2-40B4-BE49-F238E27FC236}">
                        <a16:creationId xmlns:a16="http://schemas.microsoft.com/office/drawing/2014/main" id="{44EDA1B3-9182-4DF5-8B37-2D94D6A860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3" y="3344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70" name="Rectangle 389">
                    <a:extLst>
                      <a:ext uri="{FF2B5EF4-FFF2-40B4-BE49-F238E27FC236}">
                        <a16:creationId xmlns:a16="http://schemas.microsoft.com/office/drawing/2014/main" id="{E7254A8B-2F1F-4609-B7B9-E8195C4740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1" y="334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71" name="Rectangle 390">
                    <a:extLst>
                      <a:ext uri="{FF2B5EF4-FFF2-40B4-BE49-F238E27FC236}">
                        <a16:creationId xmlns:a16="http://schemas.microsoft.com/office/drawing/2014/main" id="{1019850F-52C1-4155-90EF-D1A9EF2C66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0" y="334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72" name="Freeform 391">
                    <a:extLst>
                      <a:ext uri="{FF2B5EF4-FFF2-40B4-BE49-F238E27FC236}">
                        <a16:creationId xmlns:a16="http://schemas.microsoft.com/office/drawing/2014/main" id="{E903D7C3-9DC9-4FC5-838B-69A5AE7F43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54" y="3344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  <a:gd name="T4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73" name="Rectangle 392">
                    <a:extLst>
                      <a:ext uri="{FF2B5EF4-FFF2-40B4-BE49-F238E27FC236}">
                        <a16:creationId xmlns:a16="http://schemas.microsoft.com/office/drawing/2014/main" id="{59A538EF-42BA-4C4D-838A-9AA2652FC5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1" y="3322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74" name="Rectangle 393">
                    <a:extLst>
                      <a:ext uri="{FF2B5EF4-FFF2-40B4-BE49-F238E27FC236}">
                        <a16:creationId xmlns:a16="http://schemas.microsoft.com/office/drawing/2014/main" id="{A827C5D2-A9E7-4A73-A687-D8A0AF6390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1" y="3319"/>
                    <a:ext cx="1" cy="2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75" name="Rectangle 394">
                    <a:extLst>
                      <a:ext uri="{FF2B5EF4-FFF2-40B4-BE49-F238E27FC236}">
                        <a16:creationId xmlns:a16="http://schemas.microsoft.com/office/drawing/2014/main" id="{DDCB8A2E-4280-44FA-8547-EE848F5367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2" y="3319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76" name="Rectangle 395">
                    <a:extLst>
                      <a:ext uri="{FF2B5EF4-FFF2-40B4-BE49-F238E27FC236}">
                        <a16:creationId xmlns:a16="http://schemas.microsoft.com/office/drawing/2014/main" id="{1AA6C1D1-7C7A-4626-9293-32ED2C3648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8" y="334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77" name="Rectangle 396">
                    <a:extLst>
                      <a:ext uri="{FF2B5EF4-FFF2-40B4-BE49-F238E27FC236}">
                        <a16:creationId xmlns:a16="http://schemas.microsoft.com/office/drawing/2014/main" id="{DC15F90E-2309-4595-9474-87DA7EBEDD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1" y="3322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78" name="Freeform 397">
                    <a:extLst>
                      <a:ext uri="{FF2B5EF4-FFF2-40B4-BE49-F238E27FC236}">
                        <a16:creationId xmlns:a16="http://schemas.microsoft.com/office/drawing/2014/main" id="{25594495-6B2E-4E63-9A43-EA802A17F5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30" y="334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79" name="Rectangle 398">
                    <a:extLst>
                      <a:ext uri="{FF2B5EF4-FFF2-40B4-BE49-F238E27FC236}">
                        <a16:creationId xmlns:a16="http://schemas.microsoft.com/office/drawing/2014/main" id="{4B8EA780-7338-4FE4-BE5E-8AB8808A38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1" y="332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80" name="Rectangle 399">
                    <a:extLst>
                      <a:ext uri="{FF2B5EF4-FFF2-40B4-BE49-F238E27FC236}">
                        <a16:creationId xmlns:a16="http://schemas.microsoft.com/office/drawing/2014/main" id="{FC5AC784-AB28-4BDC-8D1E-B990472971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8" y="334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81" name="Rectangle 400">
                    <a:extLst>
                      <a:ext uri="{FF2B5EF4-FFF2-40B4-BE49-F238E27FC236}">
                        <a16:creationId xmlns:a16="http://schemas.microsoft.com/office/drawing/2014/main" id="{F4248504-340B-4723-91F6-D71F4B47C2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2" y="334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82" name="Freeform 401">
                    <a:extLst>
                      <a:ext uri="{FF2B5EF4-FFF2-40B4-BE49-F238E27FC236}">
                        <a16:creationId xmlns:a16="http://schemas.microsoft.com/office/drawing/2014/main" id="{9E4A8DCC-0E02-4D68-A55E-EA80A64530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61" y="3341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83" name="Rectangle 402">
                    <a:extLst>
                      <a:ext uri="{FF2B5EF4-FFF2-40B4-BE49-F238E27FC236}">
                        <a16:creationId xmlns:a16="http://schemas.microsoft.com/office/drawing/2014/main" id="{59CA41B3-23E6-4599-932E-75F3E1B7B1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4" y="3341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84" name="Freeform 403">
                    <a:extLst>
                      <a:ext uri="{FF2B5EF4-FFF2-40B4-BE49-F238E27FC236}">
                        <a16:creationId xmlns:a16="http://schemas.microsoft.com/office/drawing/2014/main" id="{BD903889-6A2D-4D1A-9F61-E37E9823BD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65" y="3341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85" name="Freeform 404">
                    <a:extLst>
                      <a:ext uri="{FF2B5EF4-FFF2-40B4-BE49-F238E27FC236}">
                        <a16:creationId xmlns:a16="http://schemas.microsoft.com/office/drawing/2014/main" id="{619EFC22-0016-4133-A615-6F8C9AAB4F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67" y="3341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686" name="Freeform 405">
                    <a:extLst>
                      <a:ext uri="{FF2B5EF4-FFF2-40B4-BE49-F238E27FC236}">
                        <a16:creationId xmlns:a16="http://schemas.microsoft.com/office/drawing/2014/main" id="{DF9138F3-01EC-4988-8C79-0827CA24AC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59" y="3341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059" name="Group 607">
                  <a:extLst>
                    <a:ext uri="{FF2B5EF4-FFF2-40B4-BE49-F238E27FC236}">
                      <a16:creationId xmlns:a16="http://schemas.microsoft.com/office/drawing/2014/main" id="{829FBD9C-B821-4A4F-ABC0-0BDDF5D6C4A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195763" y="5246688"/>
                  <a:ext cx="188912" cy="79375"/>
                  <a:chOff x="-2643" y="3305"/>
                  <a:chExt cx="119" cy="50"/>
                </a:xfrm>
              </p:grpSpPr>
              <p:sp>
                <p:nvSpPr>
                  <p:cNvPr id="11287" name="Rectangle 407">
                    <a:extLst>
                      <a:ext uri="{FF2B5EF4-FFF2-40B4-BE49-F238E27FC236}">
                        <a16:creationId xmlns:a16="http://schemas.microsoft.com/office/drawing/2014/main" id="{C8A0E088-5F9B-4B09-A737-570EAF0345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0" y="3344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88" name="Freeform 408">
                    <a:extLst>
                      <a:ext uri="{FF2B5EF4-FFF2-40B4-BE49-F238E27FC236}">
                        <a16:creationId xmlns:a16="http://schemas.microsoft.com/office/drawing/2014/main" id="{5D118236-5310-408D-9A26-8BB3ECBE63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30" y="334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89" name="Rectangle 409">
                    <a:extLst>
                      <a:ext uri="{FF2B5EF4-FFF2-40B4-BE49-F238E27FC236}">
                        <a16:creationId xmlns:a16="http://schemas.microsoft.com/office/drawing/2014/main" id="{D63DFC82-31B9-4283-9F0E-E2DF5223D12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0" y="3344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90" name="Freeform 410">
                    <a:extLst>
                      <a:ext uri="{FF2B5EF4-FFF2-40B4-BE49-F238E27FC236}">
                        <a16:creationId xmlns:a16="http://schemas.microsoft.com/office/drawing/2014/main" id="{E43322FD-5CA9-44C6-8B8C-3F2E2E9F7C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30" y="3344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91" name="Rectangle 411">
                    <a:extLst>
                      <a:ext uri="{FF2B5EF4-FFF2-40B4-BE49-F238E27FC236}">
                        <a16:creationId xmlns:a16="http://schemas.microsoft.com/office/drawing/2014/main" id="{68E547C5-D2B2-4837-B772-7746BCEF04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7" y="3341"/>
                    <a:ext cx="1" cy="2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92" name="Rectangle 412">
                    <a:extLst>
                      <a:ext uri="{FF2B5EF4-FFF2-40B4-BE49-F238E27FC236}">
                        <a16:creationId xmlns:a16="http://schemas.microsoft.com/office/drawing/2014/main" id="{FB33087D-C795-4079-A339-13EAE840D6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0" y="3344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93" name="Rectangle 413">
                    <a:extLst>
                      <a:ext uri="{FF2B5EF4-FFF2-40B4-BE49-F238E27FC236}">
                        <a16:creationId xmlns:a16="http://schemas.microsoft.com/office/drawing/2014/main" id="{5AAB8C62-1CD7-4C4B-A2C2-775525A10B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6" y="3343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94" name="Rectangle 414">
                    <a:extLst>
                      <a:ext uri="{FF2B5EF4-FFF2-40B4-BE49-F238E27FC236}">
                        <a16:creationId xmlns:a16="http://schemas.microsoft.com/office/drawing/2014/main" id="{5F6BDEE5-87CD-4C78-877A-5E471E59044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3" y="3344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95" name="Rectangle 415">
                    <a:extLst>
                      <a:ext uri="{FF2B5EF4-FFF2-40B4-BE49-F238E27FC236}">
                        <a16:creationId xmlns:a16="http://schemas.microsoft.com/office/drawing/2014/main" id="{2F11242B-E48D-47C7-A857-140077ED56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2" y="3317"/>
                    <a:ext cx="1" cy="2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96" name="Freeform 416">
                    <a:extLst>
                      <a:ext uri="{FF2B5EF4-FFF2-40B4-BE49-F238E27FC236}">
                        <a16:creationId xmlns:a16="http://schemas.microsoft.com/office/drawing/2014/main" id="{3D1FE053-0A7D-4A03-A6A5-CD1C7F2CE6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9" y="333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97" name="Freeform 417">
                    <a:extLst>
                      <a:ext uri="{FF2B5EF4-FFF2-40B4-BE49-F238E27FC236}">
                        <a16:creationId xmlns:a16="http://schemas.microsoft.com/office/drawing/2014/main" id="{98EB3194-2C6C-4F63-963D-A2B7CB52FE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2" y="333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98" name="Freeform 418">
                    <a:extLst>
                      <a:ext uri="{FF2B5EF4-FFF2-40B4-BE49-F238E27FC236}">
                        <a16:creationId xmlns:a16="http://schemas.microsoft.com/office/drawing/2014/main" id="{DFB2FFEC-38AD-4BFD-8178-8DB9BD22BD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0" y="333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99" name="Line 419">
                    <a:extLst>
                      <a:ext uri="{FF2B5EF4-FFF2-40B4-BE49-F238E27FC236}">
                        <a16:creationId xmlns:a16="http://schemas.microsoft.com/office/drawing/2014/main" id="{1F2F1B4B-47AE-4515-B4FB-2CDFA53AA52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81" y="3347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00" name="Line 420">
                    <a:extLst>
                      <a:ext uri="{FF2B5EF4-FFF2-40B4-BE49-F238E27FC236}">
                        <a16:creationId xmlns:a16="http://schemas.microsoft.com/office/drawing/2014/main" id="{FD019083-2D5A-4702-9434-635E7D2B65E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81" y="3347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01" name="Freeform 421">
                    <a:extLst>
                      <a:ext uri="{FF2B5EF4-FFF2-40B4-BE49-F238E27FC236}">
                        <a16:creationId xmlns:a16="http://schemas.microsoft.com/office/drawing/2014/main" id="{4791FD86-447F-4A20-BFBC-287D11BF8C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7" y="3333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02" name="Rectangle 422">
                    <a:extLst>
                      <a:ext uri="{FF2B5EF4-FFF2-40B4-BE49-F238E27FC236}">
                        <a16:creationId xmlns:a16="http://schemas.microsoft.com/office/drawing/2014/main" id="{47B11C4A-8F29-4218-BFE5-A13A21A4D3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9" y="331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03" name="Freeform 423">
                    <a:extLst>
                      <a:ext uri="{FF2B5EF4-FFF2-40B4-BE49-F238E27FC236}">
                        <a16:creationId xmlns:a16="http://schemas.microsoft.com/office/drawing/2014/main" id="{8F7826C5-A0F2-4E46-B731-00A12CCB09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1" y="3322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04" name="Freeform 424">
                    <a:extLst>
                      <a:ext uri="{FF2B5EF4-FFF2-40B4-BE49-F238E27FC236}">
                        <a16:creationId xmlns:a16="http://schemas.microsoft.com/office/drawing/2014/main" id="{E527D755-381C-4976-9F9B-EF43717C12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1" y="3321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05" name="Rectangle 425">
                    <a:extLst>
                      <a:ext uri="{FF2B5EF4-FFF2-40B4-BE49-F238E27FC236}">
                        <a16:creationId xmlns:a16="http://schemas.microsoft.com/office/drawing/2014/main" id="{411A12C5-9C93-4560-B840-AE309FCD3F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1" y="332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06" name="Freeform 426">
                    <a:extLst>
                      <a:ext uri="{FF2B5EF4-FFF2-40B4-BE49-F238E27FC236}">
                        <a16:creationId xmlns:a16="http://schemas.microsoft.com/office/drawing/2014/main" id="{C5EE847D-E332-45A3-934A-DB9C90A22A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2" y="3310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2 w 2"/>
                      <a:gd name="T3" fmla="*/ 0 w 2"/>
                      <a:gd name="T4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07" name="Rectangle 427">
                    <a:extLst>
                      <a:ext uri="{FF2B5EF4-FFF2-40B4-BE49-F238E27FC236}">
                        <a16:creationId xmlns:a16="http://schemas.microsoft.com/office/drawing/2014/main" id="{4AA95E80-0526-4733-833A-F7CC64E8D9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1" y="332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08" name="Freeform 428">
                    <a:extLst>
                      <a:ext uri="{FF2B5EF4-FFF2-40B4-BE49-F238E27FC236}">
                        <a16:creationId xmlns:a16="http://schemas.microsoft.com/office/drawing/2014/main" id="{6CA3E04C-3565-46AF-A465-033352C75F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1" y="3324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09" name="Freeform 429">
                    <a:extLst>
                      <a:ext uri="{FF2B5EF4-FFF2-40B4-BE49-F238E27FC236}">
                        <a16:creationId xmlns:a16="http://schemas.microsoft.com/office/drawing/2014/main" id="{BFE07297-F3C7-496C-8636-96CAE23AAD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9" y="3311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10" name="Rectangle 430">
                    <a:extLst>
                      <a:ext uri="{FF2B5EF4-FFF2-40B4-BE49-F238E27FC236}">
                        <a16:creationId xmlns:a16="http://schemas.microsoft.com/office/drawing/2014/main" id="{66C7D642-A696-4D91-AA83-0D6F5D888C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1" y="332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11" name="Rectangle 431">
                    <a:extLst>
                      <a:ext uri="{FF2B5EF4-FFF2-40B4-BE49-F238E27FC236}">
                        <a16:creationId xmlns:a16="http://schemas.microsoft.com/office/drawing/2014/main" id="{5CEF1796-3FD1-4D5D-8FCD-DE349CEDC74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3" y="3308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12" name="Freeform 432">
                    <a:extLst>
                      <a:ext uri="{FF2B5EF4-FFF2-40B4-BE49-F238E27FC236}">
                        <a16:creationId xmlns:a16="http://schemas.microsoft.com/office/drawing/2014/main" id="{A5EC60F3-9285-4D52-8F9A-ACED35BC11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2" y="3308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13" name="Rectangle 433">
                    <a:extLst>
                      <a:ext uri="{FF2B5EF4-FFF2-40B4-BE49-F238E27FC236}">
                        <a16:creationId xmlns:a16="http://schemas.microsoft.com/office/drawing/2014/main" id="{2D452335-1EC7-4E5B-8C65-0F69D262110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1" y="332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14" name="Rectangle 434">
                    <a:extLst>
                      <a:ext uri="{FF2B5EF4-FFF2-40B4-BE49-F238E27FC236}">
                        <a16:creationId xmlns:a16="http://schemas.microsoft.com/office/drawing/2014/main" id="{A71CEF7C-C0E6-4D4D-97B0-F0BA207AC5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2" y="331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15" name="Rectangle 435">
                    <a:extLst>
                      <a:ext uri="{FF2B5EF4-FFF2-40B4-BE49-F238E27FC236}">
                        <a16:creationId xmlns:a16="http://schemas.microsoft.com/office/drawing/2014/main" id="{E6DFE63D-79AC-4E12-B224-3A60118E22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4" y="333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16" name="Rectangle 436">
                    <a:extLst>
                      <a:ext uri="{FF2B5EF4-FFF2-40B4-BE49-F238E27FC236}">
                        <a16:creationId xmlns:a16="http://schemas.microsoft.com/office/drawing/2014/main" id="{CEE5766C-5ACB-4887-9F52-1013FBEB72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4" y="333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17" name="Freeform 437">
                    <a:extLst>
                      <a:ext uri="{FF2B5EF4-FFF2-40B4-BE49-F238E27FC236}">
                        <a16:creationId xmlns:a16="http://schemas.microsoft.com/office/drawing/2014/main" id="{11662CA5-7987-4821-93D4-8C1DAB04C4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4" y="3328"/>
                    <a:ext cx="2" cy="2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0 w 2"/>
                      <a:gd name="T3" fmla="*/ 2 h 2"/>
                      <a:gd name="T4" fmla="*/ 2 w 2"/>
                      <a:gd name="T5" fmla="*/ 0 h 2"/>
                      <a:gd name="T6" fmla="*/ 0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2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18" name="Freeform 438">
                    <a:extLst>
                      <a:ext uri="{FF2B5EF4-FFF2-40B4-BE49-F238E27FC236}">
                        <a16:creationId xmlns:a16="http://schemas.microsoft.com/office/drawing/2014/main" id="{13F74602-60D7-490B-9776-271F81F460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5" y="3332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19" name="Freeform 439">
                    <a:extLst>
                      <a:ext uri="{FF2B5EF4-FFF2-40B4-BE49-F238E27FC236}">
                        <a16:creationId xmlns:a16="http://schemas.microsoft.com/office/drawing/2014/main" id="{65C0EF7E-3FD0-4883-B9FF-2D7E9184C2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4" y="3330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20" name="Rectangle 440">
                    <a:extLst>
                      <a:ext uri="{FF2B5EF4-FFF2-40B4-BE49-F238E27FC236}">
                        <a16:creationId xmlns:a16="http://schemas.microsoft.com/office/drawing/2014/main" id="{7504A108-7BF1-4CB6-A4E8-67164C61DC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5" y="3308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21" name="Freeform 441">
                    <a:extLst>
                      <a:ext uri="{FF2B5EF4-FFF2-40B4-BE49-F238E27FC236}">
                        <a16:creationId xmlns:a16="http://schemas.microsoft.com/office/drawing/2014/main" id="{A2BFE86C-A074-443C-9ACB-81A736A03F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5" y="3332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22" name="Rectangle 442">
                    <a:extLst>
                      <a:ext uri="{FF2B5EF4-FFF2-40B4-BE49-F238E27FC236}">
                        <a16:creationId xmlns:a16="http://schemas.microsoft.com/office/drawing/2014/main" id="{847C412B-784C-4121-9754-25DE07AA03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1" y="331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23" name="Freeform 443">
                    <a:extLst>
                      <a:ext uri="{FF2B5EF4-FFF2-40B4-BE49-F238E27FC236}">
                        <a16:creationId xmlns:a16="http://schemas.microsoft.com/office/drawing/2014/main" id="{7A000713-5B45-420D-9785-2900DFA4C7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7" y="3333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24" name="Rectangle 444">
                    <a:extLst>
                      <a:ext uri="{FF2B5EF4-FFF2-40B4-BE49-F238E27FC236}">
                        <a16:creationId xmlns:a16="http://schemas.microsoft.com/office/drawing/2014/main" id="{095DF777-19D8-490A-ABB9-0CB9D9632E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2" y="3328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25" name="Rectangle 445">
                    <a:extLst>
                      <a:ext uri="{FF2B5EF4-FFF2-40B4-BE49-F238E27FC236}">
                        <a16:creationId xmlns:a16="http://schemas.microsoft.com/office/drawing/2014/main" id="{C2202CC2-D6D5-4A0D-969F-D66474D71C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2" y="331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26" name="Freeform 446">
                    <a:extLst>
                      <a:ext uri="{FF2B5EF4-FFF2-40B4-BE49-F238E27FC236}">
                        <a16:creationId xmlns:a16="http://schemas.microsoft.com/office/drawing/2014/main" id="{87514115-4315-43E6-B3AF-E5C7847440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2" y="3327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27" name="Rectangle 447">
                    <a:extLst>
                      <a:ext uri="{FF2B5EF4-FFF2-40B4-BE49-F238E27FC236}">
                        <a16:creationId xmlns:a16="http://schemas.microsoft.com/office/drawing/2014/main" id="{4061301C-5CC0-4E55-B41A-7943A16498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2" y="332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28" name="Rectangle 448">
                    <a:extLst>
                      <a:ext uri="{FF2B5EF4-FFF2-40B4-BE49-F238E27FC236}">
                        <a16:creationId xmlns:a16="http://schemas.microsoft.com/office/drawing/2014/main" id="{2E24AEB2-9E9B-4222-8362-04C11A00C8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31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29" name="Freeform 449">
                    <a:extLst>
                      <a:ext uri="{FF2B5EF4-FFF2-40B4-BE49-F238E27FC236}">
                        <a16:creationId xmlns:a16="http://schemas.microsoft.com/office/drawing/2014/main" id="{D59380FE-882B-4DB1-AD0D-5AB4C57F2E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7" y="3311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30" name="Freeform 450">
                    <a:extLst>
                      <a:ext uri="{FF2B5EF4-FFF2-40B4-BE49-F238E27FC236}">
                        <a16:creationId xmlns:a16="http://schemas.microsoft.com/office/drawing/2014/main" id="{0EF2F3E1-82E0-4D31-9B6F-B62D17882D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5" y="3313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31" name="Freeform 451">
                    <a:extLst>
                      <a:ext uri="{FF2B5EF4-FFF2-40B4-BE49-F238E27FC236}">
                        <a16:creationId xmlns:a16="http://schemas.microsoft.com/office/drawing/2014/main" id="{07E0BB56-77D0-4C95-AF8C-8D20E142AE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4" y="3314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32" name="Rectangle 452">
                    <a:extLst>
                      <a:ext uri="{FF2B5EF4-FFF2-40B4-BE49-F238E27FC236}">
                        <a16:creationId xmlns:a16="http://schemas.microsoft.com/office/drawing/2014/main" id="{5842A703-4500-4888-BEBA-897ECA3A7E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2" y="331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33" name="Freeform 453">
                    <a:extLst>
                      <a:ext uri="{FF2B5EF4-FFF2-40B4-BE49-F238E27FC236}">
                        <a16:creationId xmlns:a16="http://schemas.microsoft.com/office/drawing/2014/main" id="{04F47BD5-B240-4EF6-BDDA-03D5EF36C1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4" y="3316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34" name="Rectangle 454">
                    <a:extLst>
                      <a:ext uri="{FF2B5EF4-FFF2-40B4-BE49-F238E27FC236}">
                        <a16:creationId xmlns:a16="http://schemas.microsoft.com/office/drawing/2014/main" id="{EECA948F-F33F-4CA8-B2D9-099BB4AF4B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4" y="331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35" name="Rectangle 455">
                    <a:extLst>
                      <a:ext uri="{FF2B5EF4-FFF2-40B4-BE49-F238E27FC236}">
                        <a16:creationId xmlns:a16="http://schemas.microsoft.com/office/drawing/2014/main" id="{44067399-A6D7-49F3-BB04-CFEC8B6A12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5" y="3308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36" name="Rectangle 456">
                    <a:extLst>
                      <a:ext uri="{FF2B5EF4-FFF2-40B4-BE49-F238E27FC236}">
                        <a16:creationId xmlns:a16="http://schemas.microsoft.com/office/drawing/2014/main" id="{5015364E-4E2B-43E9-A046-8B50F8A627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8" y="3306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37" name="Freeform 457">
                    <a:extLst>
                      <a:ext uri="{FF2B5EF4-FFF2-40B4-BE49-F238E27FC236}">
                        <a16:creationId xmlns:a16="http://schemas.microsoft.com/office/drawing/2014/main" id="{CEFBC2C3-C9B7-4287-990D-66BF8D5EBB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1" y="3305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38" name="Rectangle 458">
                    <a:extLst>
                      <a:ext uri="{FF2B5EF4-FFF2-40B4-BE49-F238E27FC236}">
                        <a16:creationId xmlns:a16="http://schemas.microsoft.com/office/drawing/2014/main" id="{61D7A75B-C3B5-493A-BDB0-74A68A9E87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9" y="3306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39" name="Rectangle 459">
                    <a:extLst>
                      <a:ext uri="{FF2B5EF4-FFF2-40B4-BE49-F238E27FC236}">
                        <a16:creationId xmlns:a16="http://schemas.microsoft.com/office/drawing/2014/main" id="{D504E445-0586-4BA4-A634-408189FBDF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8" y="3306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40" name="Rectangle 460">
                    <a:extLst>
                      <a:ext uri="{FF2B5EF4-FFF2-40B4-BE49-F238E27FC236}">
                        <a16:creationId xmlns:a16="http://schemas.microsoft.com/office/drawing/2014/main" id="{EFADB680-738D-45F3-A803-2A55D61D08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3" y="3305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41" name="Rectangle 461">
                    <a:extLst>
                      <a:ext uri="{FF2B5EF4-FFF2-40B4-BE49-F238E27FC236}">
                        <a16:creationId xmlns:a16="http://schemas.microsoft.com/office/drawing/2014/main" id="{F9491AB7-CDC9-4AA2-BF0A-650A3DC2EF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1" y="3305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42" name="Rectangle 462">
                    <a:extLst>
                      <a:ext uri="{FF2B5EF4-FFF2-40B4-BE49-F238E27FC236}">
                        <a16:creationId xmlns:a16="http://schemas.microsoft.com/office/drawing/2014/main" id="{91C58D85-8E94-4FFB-A14E-114D6D2649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305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43" name="Rectangle 463">
                    <a:extLst>
                      <a:ext uri="{FF2B5EF4-FFF2-40B4-BE49-F238E27FC236}">
                        <a16:creationId xmlns:a16="http://schemas.microsoft.com/office/drawing/2014/main" id="{4BE0A9B4-29DF-49E9-8AA3-8144C6130A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7" y="3305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44" name="Rectangle 464">
                    <a:extLst>
                      <a:ext uri="{FF2B5EF4-FFF2-40B4-BE49-F238E27FC236}">
                        <a16:creationId xmlns:a16="http://schemas.microsoft.com/office/drawing/2014/main" id="{33774746-472B-44C1-BD4A-209C06C047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7" y="3305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45" name="Rectangle 465">
                    <a:extLst>
                      <a:ext uri="{FF2B5EF4-FFF2-40B4-BE49-F238E27FC236}">
                        <a16:creationId xmlns:a16="http://schemas.microsoft.com/office/drawing/2014/main" id="{FB5DAE4C-5617-4374-BADB-65936C07808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305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46" name="Rectangle 466">
                    <a:extLst>
                      <a:ext uri="{FF2B5EF4-FFF2-40B4-BE49-F238E27FC236}">
                        <a16:creationId xmlns:a16="http://schemas.microsoft.com/office/drawing/2014/main" id="{ACFFE8B1-9BBA-4026-9DF8-86F121043D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9" y="3305"/>
                    <a:ext cx="2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47" name="Rectangle 467">
                    <a:extLst>
                      <a:ext uri="{FF2B5EF4-FFF2-40B4-BE49-F238E27FC236}">
                        <a16:creationId xmlns:a16="http://schemas.microsoft.com/office/drawing/2014/main" id="{AD9BD273-54F3-4B14-BC48-DB0E797CAD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0" y="3305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48" name="Rectangle 468">
                    <a:extLst>
                      <a:ext uri="{FF2B5EF4-FFF2-40B4-BE49-F238E27FC236}">
                        <a16:creationId xmlns:a16="http://schemas.microsoft.com/office/drawing/2014/main" id="{6D1CF2F0-AA3F-4D62-90EE-996E8F34C5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0" y="3305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49" name="Rectangle 469">
                    <a:extLst>
                      <a:ext uri="{FF2B5EF4-FFF2-40B4-BE49-F238E27FC236}">
                        <a16:creationId xmlns:a16="http://schemas.microsoft.com/office/drawing/2014/main" id="{C603645B-A812-4602-BDBA-5B69A1AC90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2" y="3305"/>
                    <a:ext cx="2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50" name="Rectangle 470">
                    <a:extLst>
                      <a:ext uri="{FF2B5EF4-FFF2-40B4-BE49-F238E27FC236}">
                        <a16:creationId xmlns:a16="http://schemas.microsoft.com/office/drawing/2014/main" id="{466046E6-CCF7-4192-A443-49EF14B413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3" y="3305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51" name="Rectangle 471">
                    <a:extLst>
                      <a:ext uri="{FF2B5EF4-FFF2-40B4-BE49-F238E27FC236}">
                        <a16:creationId xmlns:a16="http://schemas.microsoft.com/office/drawing/2014/main" id="{69399805-AE09-4456-8419-D5DDBE116E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3" y="3305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52" name="Rectangle 472">
                    <a:extLst>
                      <a:ext uri="{FF2B5EF4-FFF2-40B4-BE49-F238E27FC236}">
                        <a16:creationId xmlns:a16="http://schemas.microsoft.com/office/drawing/2014/main" id="{C186109D-42FC-4917-891E-7108CED955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7" y="3305"/>
                    <a:ext cx="2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53" name="Rectangle 473">
                    <a:extLst>
                      <a:ext uri="{FF2B5EF4-FFF2-40B4-BE49-F238E27FC236}">
                        <a16:creationId xmlns:a16="http://schemas.microsoft.com/office/drawing/2014/main" id="{4EC1F280-C966-480B-A48D-D4A803B97D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5" y="3305"/>
                    <a:ext cx="2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54" name="Freeform 474">
                    <a:extLst>
                      <a:ext uri="{FF2B5EF4-FFF2-40B4-BE49-F238E27FC236}">
                        <a16:creationId xmlns:a16="http://schemas.microsoft.com/office/drawing/2014/main" id="{EB0D9C60-B56F-45F4-B39F-D060F2DD4F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8" y="3305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55" name="Rectangle 475">
                    <a:extLst>
                      <a:ext uri="{FF2B5EF4-FFF2-40B4-BE49-F238E27FC236}">
                        <a16:creationId xmlns:a16="http://schemas.microsoft.com/office/drawing/2014/main" id="{1FE2F69D-F818-4A43-BEC0-057B287417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0" y="3305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56" name="Rectangle 476">
                    <a:extLst>
                      <a:ext uri="{FF2B5EF4-FFF2-40B4-BE49-F238E27FC236}">
                        <a16:creationId xmlns:a16="http://schemas.microsoft.com/office/drawing/2014/main" id="{CD4D9B5A-9B43-492F-AB6C-17414A1231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8" y="3305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57" name="Rectangle 477">
                    <a:extLst>
                      <a:ext uri="{FF2B5EF4-FFF2-40B4-BE49-F238E27FC236}">
                        <a16:creationId xmlns:a16="http://schemas.microsoft.com/office/drawing/2014/main" id="{9C44FBA5-2DC0-421C-956D-6A9ABAC283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1" y="3305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58" name="Rectangle 478">
                    <a:extLst>
                      <a:ext uri="{FF2B5EF4-FFF2-40B4-BE49-F238E27FC236}">
                        <a16:creationId xmlns:a16="http://schemas.microsoft.com/office/drawing/2014/main" id="{079D242D-54AA-4096-BDC9-4FDE52C453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1" y="3305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59" name="Rectangle 479">
                    <a:extLst>
                      <a:ext uri="{FF2B5EF4-FFF2-40B4-BE49-F238E27FC236}">
                        <a16:creationId xmlns:a16="http://schemas.microsoft.com/office/drawing/2014/main" id="{E6181F4A-6835-4292-914E-61E68F036B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6" y="3306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60" name="Rectangle 480">
                    <a:extLst>
                      <a:ext uri="{FF2B5EF4-FFF2-40B4-BE49-F238E27FC236}">
                        <a16:creationId xmlns:a16="http://schemas.microsoft.com/office/drawing/2014/main" id="{50D3C8D4-6F9D-494E-9F9B-5F9FC2C9B2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7" y="3306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61" name="Rectangle 481">
                    <a:extLst>
                      <a:ext uri="{FF2B5EF4-FFF2-40B4-BE49-F238E27FC236}">
                        <a16:creationId xmlns:a16="http://schemas.microsoft.com/office/drawing/2014/main" id="{4AB06472-CD6A-4E1F-BB6C-954228CFEF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4" y="3306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62" name="Rectangle 482">
                    <a:extLst>
                      <a:ext uri="{FF2B5EF4-FFF2-40B4-BE49-F238E27FC236}">
                        <a16:creationId xmlns:a16="http://schemas.microsoft.com/office/drawing/2014/main" id="{432798E6-0F32-4D44-AE8F-409F2B8F72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3" y="3305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63" name="Rectangle 483">
                    <a:extLst>
                      <a:ext uri="{FF2B5EF4-FFF2-40B4-BE49-F238E27FC236}">
                        <a16:creationId xmlns:a16="http://schemas.microsoft.com/office/drawing/2014/main" id="{E8EF0AD3-580A-4395-B773-DF89C5927C9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2" y="3310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64" name="Rectangle 484">
                    <a:extLst>
                      <a:ext uri="{FF2B5EF4-FFF2-40B4-BE49-F238E27FC236}">
                        <a16:creationId xmlns:a16="http://schemas.microsoft.com/office/drawing/2014/main" id="{5E661F35-7CF0-4D5B-9339-9B62597F93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4" y="3310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65" name="Rectangle 485">
                    <a:extLst>
                      <a:ext uri="{FF2B5EF4-FFF2-40B4-BE49-F238E27FC236}">
                        <a16:creationId xmlns:a16="http://schemas.microsoft.com/office/drawing/2014/main" id="{A3CAABF2-8FC0-4F0C-A8A9-9C752E0106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1" y="3308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66" name="Rectangle 486">
                    <a:extLst>
                      <a:ext uri="{FF2B5EF4-FFF2-40B4-BE49-F238E27FC236}">
                        <a16:creationId xmlns:a16="http://schemas.microsoft.com/office/drawing/2014/main" id="{3C32B372-608A-41F1-BBED-DD5AB42D67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7" y="3306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67" name="Rectangle 487">
                    <a:extLst>
                      <a:ext uri="{FF2B5EF4-FFF2-40B4-BE49-F238E27FC236}">
                        <a16:creationId xmlns:a16="http://schemas.microsoft.com/office/drawing/2014/main" id="{0E82E362-3909-49A4-B1E6-9661D58320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9" y="3308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68" name="Rectangle 488">
                    <a:extLst>
                      <a:ext uri="{FF2B5EF4-FFF2-40B4-BE49-F238E27FC236}">
                        <a16:creationId xmlns:a16="http://schemas.microsoft.com/office/drawing/2014/main" id="{E158E86D-2D2F-48C0-9DFC-62266391F6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5" y="331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69" name="Freeform 489">
                    <a:extLst>
                      <a:ext uri="{FF2B5EF4-FFF2-40B4-BE49-F238E27FC236}">
                        <a16:creationId xmlns:a16="http://schemas.microsoft.com/office/drawing/2014/main" id="{B21F1F4B-6CFA-4C33-A26C-B197A20A78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35" y="331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70" name="Rectangle 490">
                    <a:extLst>
                      <a:ext uri="{FF2B5EF4-FFF2-40B4-BE49-F238E27FC236}">
                        <a16:creationId xmlns:a16="http://schemas.microsoft.com/office/drawing/2014/main" id="{45C526BB-EBBC-410A-9008-5A820171ED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8" y="3313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71" name="Rectangle 491">
                    <a:extLst>
                      <a:ext uri="{FF2B5EF4-FFF2-40B4-BE49-F238E27FC236}">
                        <a16:creationId xmlns:a16="http://schemas.microsoft.com/office/drawing/2014/main" id="{2FB595CA-231A-4442-B174-0741CD4501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311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72" name="Freeform 492">
                    <a:extLst>
                      <a:ext uri="{FF2B5EF4-FFF2-40B4-BE49-F238E27FC236}">
                        <a16:creationId xmlns:a16="http://schemas.microsoft.com/office/drawing/2014/main" id="{EDCE7629-6432-4DD6-B4CC-FA36ED085A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38" y="331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73" name="Rectangle 493">
                    <a:extLst>
                      <a:ext uri="{FF2B5EF4-FFF2-40B4-BE49-F238E27FC236}">
                        <a16:creationId xmlns:a16="http://schemas.microsoft.com/office/drawing/2014/main" id="{2FB36F8B-FF2C-4748-BF19-DB5C55E524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0" y="3314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74" name="Freeform 494">
                    <a:extLst>
                      <a:ext uri="{FF2B5EF4-FFF2-40B4-BE49-F238E27FC236}">
                        <a16:creationId xmlns:a16="http://schemas.microsoft.com/office/drawing/2014/main" id="{97387B11-9DFD-41F7-AB58-DD60C05C60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38" y="331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75" name="Rectangle 495">
                    <a:extLst>
                      <a:ext uri="{FF2B5EF4-FFF2-40B4-BE49-F238E27FC236}">
                        <a16:creationId xmlns:a16="http://schemas.microsoft.com/office/drawing/2014/main" id="{43F62C45-0A5B-438D-A523-AFD10E2732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0" y="3314"/>
                    <a:ext cx="2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76" name="Rectangle 496">
                    <a:extLst>
                      <a:ext uri="{FF2B5EF4-FFF2-40B4-BE49-F238E27FC236}">
                        <a16:creationId xmlns:a16="http://schemas.microsoft.com/office/drawing/2014/main" id="{6D0324C8-0274-4C6F-929C-28D0EB0626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1" y="3316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77" name="Rectangle 497">
                    <a:extLst>
                      <a:ext uri="{FF2B5EF4-FFF2-40B4-BE49-F238E27FC236}">
                        <a16:creationId xmlns:a16="http://schemas.microsoft.com/office/drawing/2014/main" id="{2E805E95-12E4-41B5-9FE6-6CA4FD5084B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1" y="3317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78" name="Rectangle 498">
                    <a:extLst>
                      <a:ext uri="{FF2B5EF4-FFF2-40B4-BE49-F238E27FC236}">
                        <a16:creationId xmlns:a16="http://schemas.microsoft.com/office/drawing/2014/main" id="{348F5AB9-C3D4-4C6D-BD63-B3BFE97B8A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1" y="3317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79" name="Rectangle 499">
                    <a:extLst>
                      <a:ext uri="{FF2B5EF4-FFF2-40B4-BE49-F238E27FC236}">
                        <a16:creationId xmlns:a16="http://schemas.microsoft.com/office/drawing/2014/main" id="{A550C2F9-B092-494D-B78E-07B3F8A5A3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3" y="3319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80" name="Rectangle 500">
                    <a:extLst>
                      <a:ext uri="{FF2B5EF4-FFF2-40B4-BE49-F238E27FC236}">
                        <a16:creationId xmlns:a16="http://schemas.microsoft.com/office/drawing/2014/main" id="{323EDA90-C7CC-4986-83BE-63220A5CBB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3" y="3319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81" name="Rectangle 501">
                    <a:extLst>
                      <a:ext uri="{FF2B5EF4-FFF2-40B4-BE49-F238E27FC236}">
                        <a16:creationId xmlns:a16="http://schemas.microsoft.com/office/drawing/2014/main" id="{6A035D51-75E5-4A81-ACB9-614EBC9AC18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3" y="3319"/>
                    <a:ext cx="1" cy="2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82" name="Rectangle 502">
                    <a:extLst>
                      <a:ext uri="{FF2B5EF4-FFF2-40B4-BE49-F238E27FC236}">
                        <a16:creationId xmlns:a16="http://schemas.microsoft.com/office/drawing/2014/main" id="{C55D27C9-2DAC-4EA2-A066-776CE13C01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3" y="3321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83" name="Rectangle 503">
                    <a:extLst>
                      <a:ext uri="{FF2B5EF4-FFF2-40B4-BE49-F238E27FC236}">
                        <a16:creationId xmlns:a16="http://schemas.microsoft.com/office/drawing/2014/main" id="{CFA2130D-7FA4-4907-A0FD-8022E6F96B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3" y="3321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84" name="Rectangle 504">
                    <a:extLst>
                      <a:ext uri="{FF2B5EF4-FFF2-40B4-BE49-F238E27FC236}">
                        <a16:creationId xmlns:a16="http://schemas.microsoft.com/office/drawing/2014/main" id="{8C634B6B-43E0-4C14-A017-012CD799AA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3" y="3322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85" name="Freeform 505">
                    <a:extLst>
                      <a:ext uri="{FF2B5EF4-FFF2-40B4-BE49-F238E27FC236}">
                        <a16:creationId xmlns:a16="http://schemas.microsoft.com/office/drawing/2014/main" id="{7B6748E6-E230-4358-888D-10CB2230E8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43" y="3321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86" name="Rectangle 506">
                    <a:extLst>
                      <a:ext uri="{FF2B5EF4-FFF2-40B4-BE49-F238E27FC236}">
                        <a16:creationId xmlns:a16="http://schemas.microsoft.com/office/drawing/2014/main" id="{1F91ACFC-36D1-4FF3-866E-D45A9DB16D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3" y="3322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87" name="Rectangle 507">
                    <a:extLst>
                      <a:ext uri="{FF2B5EF4-FFF2-40B4-BE49-F238E27FC236}">
                        <a16:creationId xmlns:a16="http://schemas.microsoft.com/office/drawing/2014/main" id="{BFA04B2E-C44F-43CC-B658-3FCD22476D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6" y="3317"/>
                    <a:ext cx="1" cy="1"/>
                  </a:xfrm>
                  <a:prstGeom prst="rect">
                    <a:avLst/>
                  </a:pr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88" name="Freeform 508">
                    <a:extLst>
                      <a:ext uri="{FF2B5EF4-FFF2-40B4-BE49-F238E27FC236}">
                        <a16:creationId xmlns:a16="http://schemas.microsoft.com/office/drawing/2014/main" id="{8D4698EA-AA3D-41A8-9A2A-9303FAE933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7" y="3317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89" name="Rectangle 509">
                    <a:extLst>
                      <a:ext uri="{FF2B5EF4-FFF2-40B4-BE49-F238E27FC236}">
                        <a16:creationId xmlns:a16="http://schemas.microsoft.com/office/drawing/2014/main" id="{4D11DA8C-3791-4D80-A8CC-011DE07233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7" y="3317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90" name="Freeform 510">
                    <a:extLst>
                      <a:ext uri="{FF2B5EF4-FFF2-40B4-BE49-F238E27FC236}">
                        <a16:creationId xmlns:a16="http://schemas.microsoft.com/office/drawing/2014/main" id="{2A5D4E1C-2748-40A4-A300-F7BFF95955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9" y="3317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91" name="Freeform 511">
                    <a:extLst>
                      <a:ext uri="{FF2B5EF4-FFF2-40B4-BE49-F238E27FC236}">
                        <a16:creationId xmlns:a16="http://schemas.microsoft.com/office/drawing/2014/main" id="{AED8553B-BBCF-4E76-AB75-E67DAA4674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9" y="3317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0 h 2"/>
                      <a:gd name="T3" fmla="*/ 2 h 2"/>
                      <a:gd name="T4" fmla="*/ 2 h 2"/>
                      <a:gd name="T5" fmla="*/ 2 h 2"/>
                      <a:gd name="T6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92" name="Freeform 512">
                    <a:extLst>
                      <a:ext uri="{FF2B5EF4-FFF2-40B4-BE49-F238E27FC236}">
                        <a16:creationId xmlns:a16="http://schemas.microsoft.com/office/drawing/2014/main" id="{F2C195BC-5C1B-43B4-9D84-DA660C6B17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2" y="332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93" name="Freeform 513">
                    <a:extLst>
                      <a:ext uri="{FF2B5EF4-FFF2-40B4-BE49-F238E27FC236}">
                        <a16:creationId xmlns:a16="http://schemas.microsoft.com/office/drawing/2014/main" id="{6835DC17-0EF6-48AE-A512-A6B7FF1F39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3" y="3324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94" name="Freeform 514">
                    <a:extLst>
                      <a:ext uri="{FF2B5EF4-FFF2-40B4-BE49-F238E27FC236}">
                        <a16:creationId xmlns:a16="http://schemas.microsoft.com/office/drawing/2014/main" id="{121DF646-105E-4FED-BFE4-11F289498B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2" y="3325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95" name="Freeform 515">
                    <a:extLst>
                      <a:ext uri="{FF2B5EF4-FFF2-40B4-BE49-F238E27FC236}">
                        <a16:creationId xmlns:a16="http://schemas.microsoft.com/office/drawing/2014/main" id="{BD6C7395-DA37-453F-A5DF-8974DE5A96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3" y="3324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0 w 1"/>
                      <a:gd name="T5" fmla="*/ 0 h 1"/>
                      <a:gd name="T6" fmla="*/ 0 w 1"/>
                      <a:gd name="T7" fmla="*/ 0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lnTo>
                          <a:pt x="1" y="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96" name="Freeform 516">
                    <a:extLst>
                      <a:ext uri="{FF2B5EF4-FFF2-40B4-BE49-F238E27FC236}">
                        <a16:creationId xmlns:a16="http://schemas.microsoft.com/office/drawing/2014/main" id="{F3766F6B-00C0-41A2-AF2F-120C6C7BCD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5" y="3325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97" name="Freeform 517">
                    <a:extLst>
                      <a:ext uri="{FF2B5EF4-FFF2-40B4-BE49-F238E27FC236}">
                        <a16:creationId xmlns:a16="http://schemas.microsoft.com/office/drawing/2014/main" id="{E261BEF6-18E0-4D74-9612-220DF1D0FF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7" y="3327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98" name="Freeform 518">
                    <a:extLst>
                      <a:ext uri="{FF2B5EF4-FFF2-40B4-BE49-F238E27FC236}">
                        <a16:creationId xmlns:a16="http://schemas.microsoft.com/office/drawing/2014/main" id="{86D7692B-856F-4D43-9D4A-40FC282351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8" y="3327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399" name="Freeform 519">
                    <a:extLst>
                      <a:ext uri="{FF2B5EF4-FFF2-40B4-BE49-F238E27FC236}">
                        <a16:creationId xmlns:a16="http://schemas.microsoft.com/office/drawing/2014/main" id="{B77CD0F2-CFF5-4FF0-B4FC-0F7464006C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8" y="3325"/>
                    <a:ext cx="3" cy="2"/>
                  </a:xfrm>
                  <a:custGeom>
                    <a:avLst/>
                    <a:gdLst>
                      <a:gd name="T0" fmla="*/ 3 w 3"/>
                      <a:gd name="T1" fmla="*/ 0 h 2"/>
                      <a:gd name="T2" fmla="*/ 3 w 3"/>
                      <a:gd name="T3" fmla="*/ 0 h 2"/>
                      <a:gd name="T4" fmla="*/ 0 w 3"/>
                      <a:gd name="T5" fmla="*/ 2 h 2"/>
                      <a:gd name="T6" fmla="*/ 3 w 3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2">
                        <a:moveTo>
                          <a:pt x="3" y="0"/>
                        </a:moveTo>
                        <a:lnTo>
                          <a:pt x="3" y="0"/>
                        </a:lnTo>
                        <a:lnTo>
                          <a:pt x="0" y="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00" name="Rectangle 520">
                    <a:extLst>
                      <a:ext uri="{FF2B5EF4-FFF2-40B4-BE49-F238E27FC236}">
                        <a16:creationId xmlns:a16="http://schemas.microsoft.com/office/drawing/2014/main" id="{D94472E1-F1B5-4A74-B8AC-D0CD1CC763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3" y="3324"/>
                    <a:ext cx="1" cy="1"/>
                  </a:xfrm>
                  <a:prstGeom prst="rect">
                    <a:avLst/>
                  </a:prstGeom>
                  <a:solidFill>
                    <a:srgbClr val="838E7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01" name="Rectangle 521">
                    <a:extLst>
                      <a:ext uri="{FF2B5EF4-FFF2-40B4-BE49-F238E27FC236}">
                        <a16:creationId xmlns:a16="http://schemas.microsoft.com/office/drawing/2014/main" id="{8B24A9B6-1CB4-41D1-ADFF-DF4A504B7B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2" y="3327"/>
                    <a:ext cx="1" cy="1"/>
                  </a:xfrm>
                  <a:prstGeom prst="rect">
                    <a:avLst/>
                  </a:prstGeom>
                  <a:solidFill>
                    <a:srgbClr val="838E7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02" name="Rectangle 522">
                    <a:extLst>
                      <a:ext uri="{FF2B5EF4-FFF2-40B4-BE49-F238E27FC236}">
                        <a16:creationId xmlns:a16="http://schemas.microsoft.com/office/drawing/2014/main" id="{2417A8A8-D48E-4B24-BFBA-A50A8AFCD3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2" y="3325"/>
                    <a:ext cx="1" cy="1"/>
                  </a:xfrm>
                  <a:prstGeom prst="rect">
                    <a:avLst/>
                  </a:prstGeom>
                  <a:solidFill>
                    <a:srgbClr val="838E7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03" name="Rectangle 523">
                    <a:extLst>
                      <a:ext uri="{FF2B5EF4-FFF2-40B4-BE49-F238E27FC236}">
                        <a16:creationId xmlns:a16="http://schemas.microsoft.com/office/drawing/2014/main" id="{DF0BD2A9-D333-4A2F-863A-0218383B76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2" y="3327"/>
                    <a:ext cx="1" cy="1"/>
                  </a:xfrm>
                  <a:prstGeom prst="rect">
                    <a:avLst/>
                  </a:prstGeom>
                  <a:solidFill>
                    <a:srgbClr val="838E7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04" name="Line 524">
                    <a:extLst>
                      <a:ext uri="{FF2B5EF4-FFF2-40B4-BE49-F238E27FC236}">
                        <a16:creationId xmlns:a16="http://schemas.microsoft.com/office/drawing/2014/main" id="{934D37E5-5C95-4A35-90EB-74D8C683B28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12" y="3327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05" name="Line 525">
                    <a:extLst>
                      <a:ext uri="{FF2B5EF4-FFF2-40B4-BE49-F238E27FC236}">
                        <a16:creationId xmlns:a16="http://schemas.microsoft.com/office/drawing/2014/main" id="{121A3280-AD0E-4CE5-AC14-C65856196F3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12" y="3327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06" name="Freeform 526">
                    <a:extLst>
                      <a:ext uri="{FF2B5EF4-FFF2-40B4-BE49-F238E27FC236}">
                        <a16:creationId xmlns:a16="http://schemas.microsoft.com/office/drawing/2014/main" id="{BE6E4992-4283-4AA2-962D-9550991804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2" y="332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07" name="Freeform 527">
                    <a:extLst>
                      <a:ext uri="{FF2B5EF4-FFF2-40B4-BE49-F238E27FC236}">
                        <a16:creationId xmlns:a16="http://schemas.microsoft.com/office/drawing/2014/main" id="{28199ADC-A77C-4016-A272-F9020D30BD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7" y="332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08" name="Rectangle 528">
                    <a:extLst>
                      <a:ext uri="{FF2B5EF4-FFF2-40B4-BE49-F238E27FC236}">
                        <a16:creationId xmlns:a16="http://schemas.microsoft.com/office/drawing/2014/main" id="{8787C1D3-3F4D-42C4-BFC7-6540A1F48D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7" y="3327"/>
                    <a:ext cx="1" cy="1"/>
                  </a:xfrm>
                  <a:prstGeom prst="rect">
                    <a:avLst/>
                  </a:pr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09" name="Freeform 529">
                    <a:extLst>
                      <a:ext uri="{FF2B5EF4-FFF2-40B4-BE49-F238E27FC236}">
                        <a16:creationId xmlns:a16="http://schemas.microsoft.com/office/drawing/2014/main" id="{512B1764-14D5-48CB-AFD7-FD8A54378A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8" y="3324"/>
                    <a:ext cx="6" cy="4"/>
                  </a:xfrm>
                  <a:custGeom>
                    <a:avLst/>
                    <a:gdLst>
                      <a:gd name="T0" fmla="*/ 1 w 4"/>
                      <a:gd name="T1" fmla="*/ 2 h 3"/>
                      <a:gd name="T2" fmla="*/ 1 w 4"/>
                      <a:gd name="T3" fmla="*/ 2 h 3"/>
                      <a:gd name="T4" fmla="*/ 1 w 4"/>
                      <a:gd name="T5" fmla="*/ 3 h 3"/>
                      <a:gd name="T6" fmla="*/ 1 w 4"/>
                      <a:gd name="T7" fmla="*/ 3 h 3"/>
                      <a:gd name="T8" fmla="*/ 2 w 4"/>
                      <a:gd name="T9" fmla="*/ 3 h 3"/>
                      <a:gd name="T10" fmla="*/ 2 w 4"/>
                      <a:gd name="T11" fmla="*/ 3 h 3"/>
                      <a:gd name="T12" fmla="*/ 4 w 4"/>
                      <a:gd name="T13" fmla="*/ 2 h 3"/>
                      <a:gd name="T14" fmla="*/ 4 w 4"/>
                      <a:gd name="T15" fmla="*/ 2 h 3"/>
                      <a:gd name="T16" fmla="*/ 4 w 4"/>
                      <a:gd name="T17" fmla="*/ 2 h 3"/>
                      <a:gd name="T18" fmla="*/ 4 w 4"/>
                      <a:gd name="T19" fmla="*/ 2 h 3"/>
                      <a:gd name="T20" fmla="*/ 4 w 4"/>
                      <a:gd name="T21" fmla="*/ 2 h 3"/>
                      <a:gd name="T22" fmla="*/ 4 w 4"/>
                      <a:gd name="T23" fmla="*/ 2 h 3"/>
                      <a:gd name="T24" fmla="*/ 4 w 4"/>
                      <a:gd name="T25" fmla="*/ 1 h 3"/>
                      <a:gd name="T26" fmla="*/ 4 w 4"/>
                      <a:gd name="T27" fmla="*/ 1 h 3"/>
                      <a:gd name="T28" fmla="*/ 4 w 4"/>
                      <a:gd name="T29" fmla="*/ 1 h 3"/>
                      <a:gd name="T30" fmla="*/ 4 w 4"/>
                      <a:gd name="T31" fmla="*/ 1 h 3"/>
                      <a:gd name="T32" fmla="*/ 4 w 4"/>
                      <a:gd name="T33" fmla="*/ 1 h 3"/>
                      <a:gd name="T34" fmla="*/ 3 w 4"/>
                      <a:gd name="T35" fmla="*/ 0 h 3"/>
                      <a:gd name="T36" fmla="*/ 3 w 4"/>
                      <a:gd name="T37" fmla="*/ 0 h 3"/>
                      <a:gd name="T38" fmla="*/ 3 w 4"/>
                      <a:gd name="T39" fmla="*/ 1 h 3"/>
                      <a:gd name="T40" fmla="*/ 2 w 4"/>
                      <a:gd name="T41" fmla="*/ 1 h 3"/>
                      <a:gd name="T42" fmla="*/ 0 w 4"/>
                      <a:gd name="T43" fmla="*/ 2 h 3"/>
                      <a:gd name="T44" fmla="*/ 1 w 4"/>
                      <a:gd name="T45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4" h="3">
                        <a:moveTo>
                          <a:pt x="1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3" y="3"/>
                          <a:pt x="3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lnTo>
                          <a:pt x="1" y="2"/>
                        </a:lnTo>
                        <a:close/>
                      </a:path>
                    </a:pathLst>
                  </a:custGeom>
                  <a:solidFill>
                    <a:srgbClr val="5D903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10" name="Freeform 530">
                    <a:extLst>
                      <a:ext uri="{FF2B5EF4-FFF2-40B4-BE49-F238E27FC236}">
                        <a16:creationId xmlns:a16="http://schemas.microsoft.com/office/drawing/2014/main" id="{A0A31CE7-011F-45AE-AEF1-E86EB1C7105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627" y="3313"/>
                    <a:ext cx="32" cy="19"/>
                  </a:xfrm>
                  <a:custGeom>
                    <a:avLst/>
                    <a:gdLst>
                      <a:gd name="T0" fmla="*/ 6 w 21"/>
                      <a:gd name="T1" fmla="*/ 3 h 12"/>
                      <a:gd name="T2" fmla="*/ 8 w 21"/>
                      <a:gd name="T3" fmla="*/ 6 h 12"/>
                      <a:gd name="T4" fmla="*/ 5 w 21"/>
                      <a:gd name="T5" fmla="*/ 7 h 12"/>
                      <a:gd name="T6" fmla="*/ 1 w 21"/>
                      <a:gd name="T7" fmla="*/ 4 h 12"/>
                      <a:gd name="T8" fmla="*/ 0 w 21"/>
                      <a:gd name="T9" fmla="*/ 7 h 12"/>
                      <a:gd name="T10" fmla="*/ 2 w 21"/>
                      <a:gd name="T11" fmla="*/ 10 h 12"/>
                      <a:gd name="T12" fmla="*/ 2 w 21"/>
                      <a:gd name="T13" fmla="*/ 12 h 12"/>
                      <a:gd name="T14" fmla="*/ 6 w 21"/>
                      <a:gd name="T15" fmla="*/ 12 h 12"/>
                      <a:gd name="T16" fmla="*/ 11 w 21"/>
                      <a:gd name="T17" fmla="*/ 12 h 12"/>
                      <a:gd name="T18" fmla="*/ 15 w 21"/>
                      <a:gd name="T19" fmla="*/ 9 h 12"/>
                      <a:gd name="T20" fmla="*/ 16 w 21"/>
                      <a:gd name="T21" fmla="*/ 4 h 12"/>
                      <a:gd name="T22" fmla="*/ 16 w 21"/>
                      <a:gd name="T23" fmla="*/ 5 h 12"/>
                      <a:gd name="T24" fmla="*/ 20 w 21"/>
                      <a:gd name="T25" fmla="*/ 7 h 12"/>
                      <a:gd name="T26" fmla="*/ 18 w 21"/>
                      <a:gd name="T27" fmla="*/ 2 h 12"/>
                      <a:gd name="T28" fmla="*/ 18 w 21"/>
                      <a:gd name="T29" fmla="*/ 1 h 12"/>
                      <a:gd name="T30" fmla="*/ 12 w 21"/>
                      <a:gd name="T31" fmla="*/ 0 h 12"/>
                      <a:gd name="T32" fmla="*/ 8 w 21"/>
                      <a:gd name="T33" fmla="*/ 8 h 12"/>
                      <a:gd name="T34" fmla="*/ 9 w 21"/>
                      <a:gd name="T35" fmla="*/ 7 h 12"/>
                      <a:gd name="T36" fmla="*/ 10 w 21"/>
                      <a:gd name="T37" fmla="*/ 8 h 12"/>
                      <a:gd name="T38" fmla="*/ 10 w 21"/>
                      <a:gd name="T39" fmla="*/ 8 h 12"/>
                      <a:gd name="T40" fmla="*/ 10 w 21"/>
                      <a:gd name="T41" fmla="*/ 9 h 12"/>
                      <a:gd name="T42" fmla="*/ 10 w 21"/>
                      <a:gd name="T43" fmla="*/ 9 h 12"/>
                      <a:gd name="T44" fmla="*/ 10 w 21"/>
                      <a:gd name="T45" fmla="*/ 9 h 12"/>
                      <a:gd name="T46" fmla="*/ 8 w 21"/>
                      <a:gd name="T47" fmla="*/ 10 h 12"/>
                      <a:gd name="T48" fmla="*/ 7 w 21"/>
                      <a:gd name="T49" fmla="*/ 10 h 12"/>
                      <a:gd name="T50" fmla="*/ 7 w 21"/>
                      <a:gd name="T51" fmla="*/ 9 h 12"/>
                      <a:gd name="T52" fmla="*/ 6 w 21"/>
                      <a:gd name="T53" fmla="*/ 9 h 12"/>
                      <a:gd name="T54" fmla="*/ 12 w 21"/>
                      <a:gd name="T55" fmla="*/ 4 h 12"/>
                      <a:gd name="T56" fmla="*/ 12 w 21"/>
                      <a:gd name="T57" fmla="*/ 3 h 12"/>
                      <a:gd name="T58" fmla="*/ 13 w 21"/>
                      <a:gd name="T59" fmla="*/ 3 h 12"/>
                      <a:gd name="T60" fmla="*/ 14 w 21"/>
                      <a:gd name="T61" fmla="*/ 3 h 12"/>
                      <a:gd name="T62" fmla="*/ 12 w 21"/>
                      <a:gd name="T63" fmla="*/ 4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21" h="12">
                        <a:moveTo>
                          <a:pt x="8" y="1"/>
                        </a:moveTo>
                        <a:cubicBezTo>
                          <a:pt x="7" y="2"/>
                          <a:pt x="7" y="2"/>
                          <a:pt x="6" y="3"/>
                        </a:cubicBezTo>
                        <a:cubicBezTo>
                          <a:pt x="6" y="3"/>
                          <a:pt x="6" y="4"/>
                          <a:pt x="7" y="4"/>
                        </a:cubicBezTo>
                        <a:cubicBezTo>
                          <a:pt x="7" y="5"/>
                          <a:pt x="8" y="5"/>
                          <a:pt x="8" y="6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7"/>
                        </a:cubicBezTo>
                        <a:cubicBezTo>
                          <a:pt x="5" y="7"/>
                          <a:pt x="5" y="7"/>
                          <a:pt x="6" y="6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5"/>
                          <a:pt x="1" y="5"/>
                          <a:pt x="0" y="6"/>
                        </a:cubicBezTo>
                        <a:cubicBezTo>
                          <a:pt x="0" y="6"/>
                          <a:pt x="0" y="6"/>
                          <a:pt x="0" y="7"/>
                        </a:cubicBezTo>
                        <a:cubicBezTo>
                          <a:pt x="0" y="7"/>
                          <a:pt x="0" y="8"/>
                          <a:pt x="1" y="8"/>
                        </a:cubicBezTo>
                        <a:cubicBezTo>
                          <a:pt x="1" y="9"/>
                          <a:pt x="2" y="9"/>
                          <a:pt x="2" y="10"/>
                        </a:cubicBezTo>
                        <a:cubicBezTo>
                          <a:pt x="1" y="11"/>
                          <a:pt x="1" y="11"/>
                          <a:pt x="1" y="11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4" y="11"/>
                          <a:pt x="4" y="11"/>
                          <a:pt x="4" y="11"/>
                        </a:cubicBezTo>
                        <a:cubicBezTo>
                          <a:pt x="5" y="11"/>
                          <a:pt x="5" y="11"/>
                          <a:pt x="6" y="12"/>
                        </a:cubicBezTo>
                        <a:cubicBezTo>
                          <a:pt x="7" y="12"/>
                          <a:pt x="8" y="12"/>
                          <a:pt x="9" y="12"/>
                        </a:cubicBezTo>
                        <a:cubicBezTo>
                          <a:pt x="10" y="12"/>
                          <a:pt x="10" y="12"/>
                          <a:pt x="11" y="12"/>
                        </a:cubicBezTo>
                        <a:cubicBezTo>
                          <a:pt x="12" y="12"/>
                          <a:pt x="13" y="12"/>
                          <a:pt x="14" y="11"/>
                        </a:cubicBezTo>
                        <a:cubicBezTo>
                          <a:pt x="15" y="10"/>
                          <a:pt x="15" y="10"/>
                          <a:pt x="15" y="9"/>
                        </a:cubicBezTo>
                        <a:cubicBezTo>
                          <a:pt x="15" y="8"/>
                          <a:pt x="14" y="7"/>
                          <a:pt x="13" y="5"/>
                        </a:cubicBezTo>
                        <a:cubicBezTo>
                          <a:pt x="16" y="4"/>
                          <a:pt x="16" y="4"/>
                          <a:pt x="16" y="4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20" y="7"/>
                          <a:pt x="20" y="7"/>
                          <a:pt x="20" y="7"/>
                        </a:cubicBezTo>
                        <a:cubicBezTo>
                          <a:pt x="21" y="6"/>
                          <a:pt x="21" y="6"/>
                          <a:pt x="21" y="5"/>
                        </a:cubicBezTo>
                        <a:cubicBezTo>
                          <a:pt x="20" y="4"/>
                          <a:pt x="20" y="3"/>
                          <a:pt x="18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8" y="1"/>
                          <a:pt x="18" y="1"/>
                          <a:pt x="18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5" y="1"/>
                          <a:pt x="14" y="0"/>
                          <a:pt x="12" y="0"/>
                        </a:cubicBezTo>
                        <a:cubicBezTo>
                          <a:pt x="11" y="0"/>
                          <a:pt x="9" y="0"/>
                          <a:pt x="8" y="1"/>
                        </a:cubicBezTo>
                        <a:close/>
                        <a:moveTo>
                          <a:pt x="8" y="8"/>
                        </a:move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9" y="9"/>
                          <a:pt x="9" y="10"/>
                          <a:pt x="8" y="10"/>
                        </a:cubicBezTo>
                        <a:cubicBezTo>
                          <a:pt x="8" y="10"/>
                          <a:pt x="8" y="10"/>
                          <a:pt x="8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lnTo>
                          <a:pt x="8" y="8"/>
                        </a:lnTo>
                        <a:close/>
                        <a:moveTo>
                          <a:pt x="12" y="4"/>
                        </a:moveTo>
                        <a:cubicBezTo>
                          <a:pt x="12" y="3"/>
                          <a:pt x="12" y="3"/>
                          <a:pt x="12" y="3"/>
                        </a:cubicBezTo>
                        <a:cubicBezTo>
                          <a:pt x="12" y="3"/>
                          <a:pt x="12" y="3"/>
                          <a:pt x="12" y="3"/>
                        </a:cubicBezTo>
                        <a:cubicBezTo>
                          <a:pt x="13" y="3"/>
                          <a:pt x="13" y="3"/>
                          <a:pt x="13" y="3"/>
                        </a:cubicBezTo>
                        <a:cubicBezTo>
                          <a:pt x="13" y="3"/>
                          <a:pt x="13" y="3"/>
                          <a:pt x="13" y="3"/>
                        </a:cubicBezTo>
                        <a:cubicBezTo>
                          <a:pt x="13" y="3"/>
                          <a:pt x="13" y="3"/>
                          <a:pt x="13" y="3"/>
                        </a:cubicBezTo>
                        <a:cubicBezTo>
                          <a:pt x="14" y="3"/>
                          <a:pt x="14" y="3"/>
                          <a:pt x="14" y="3"/>
                        </a:cubicBezTo>
                        <a:cubicBezTo>
                          <a:pt x="14" y="3"/>
                          <a:pt x="14" y="3"/>
                          <a:pt x="14" y="3"/>
                        </a:cubicBezTo>
                        <a:cubicBezTo>
                          <a:pt x="12" y="4"/>
                          <a:pt x="12" y="4"/>
                          <a:pt x="12" y="4"/>
                        </a:cubicBezTo>
                        <a:cubicBezTo>
                          <a:pt x="12" y="4"/>
                          <a:pt x="12" y="4"/>
                          <a:pt x="12" y="4"/>
                        </a:cubicBezTo>
                        <a:close/>
                      </a:path>
                    </a:pathLst>
                  </a:custGeom>
                  <a:solidFill>
                    <a:srgbClr val="DCEAC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11" name="Rectangle 531">
                    <a:extLst>
                      <a:ext uri="{FF2B5EF4-FFF2-40B4-BE49-F238E27FC236}">
                        <a16:creationId xmlns:a16="http://schemas.microsoft.com/office/drawing/2014/main" id="{1FBA95E2-FF5A-4F87-85C6-0C6D9046D4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1" y="3347"/>
                    <a:ext cx="1" cy="1"/>
                  </a:xfrm>
                  <a:prstGeom prst="rect">
                    <a:avLst/>
                  </a:pr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12" name="Rectangle 532">
                    <a:extLst>
                      <a:ext uri="{FF2B5EF4-FFF2-40B4-BE49-F238E27FC236}">
                        <a16:creationId xmlns:a16="http://schemas.microsoft.com/office/drawing/2014/main" id="{6BE7C14F-80BC-4FD8-857C-A05F71422C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1" y="3347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13" name="Rectangle 533">
                    <a:extLst>
                      <a:ext uri="{FF2B5EF4-FFF2-40B4-BE49-F238E27FC236}">
                        <a16:creationId xmlns:a16="http://schemas.microsoft.com/office/drawing/2014/main" id="{1CB321AE-78B7-4095-9D24-25EBBFCCC7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1" y="3324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14" name="Rectangle 534">
                    <a:extLst>
                      <a:ext uri="{FF2B5EF4-FFF2-40B4-BE49-F238E27FC236}">
                        <a16:creationId xmlns:a16="http://schemas.microsoft.com/office/drawing/2014/main" id="{E0BC0208-2E71-4BDB-AD92-00A3894EB6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1" y="3324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15" name="Rectangle 535">
                    <a:extLst>
                      <a:ext uri="{FF2B5EF4-FFF2-40B4-BE49-F238E27FC236}">
                        <a16:creationId xmlns:a16="http://schemas.microsoft.com/office/drawing/2014/main" id="{0AC5B019-548A-490C-B67B-D364CCA683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1" y="3347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16" name="Freeform 536">
                    <a:extLst>
                      <a:ext uri="{FF2B5EF4-FFF2-40B4-BE49-F238E27FC236}">
                        <a16:creationId xmlns:a16="http://schemas.microsoft.com/office/drawing/2014/main" id="{8122D3E0-FA6D-4826-BB17-25EFE3E28A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1" y="334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17" name="Rectangle 537">
                    <a:extLst>
                      <a:ext uri="{FF2B5EF4-FFF2-40B4-BE49-F238E27FC236}">
                        <a16:creationId xmlns:a16="http://schemas.microsoft.com/office/drawing/2014/main" id="{827AAAED-0033-4AC3-B520-D9D4508A66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1" y="3325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18" name="Freeform 538">
                    <a:extLst>
                      <a:ext uri="{FF2B5EF4-FFF2-40B4-BE49-F238E27FC236}">
                        <a16:creationId xmlns:a16="http://schemas.microsoft.com/office/drawing/2014/main" id="{1D3E10DF-089A-4591-8658-1223E08D77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1" y="3325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19" name="Rectangle 539">
                    <a:extLst>
                      <a:ext uri="{FF2B5EF4-FFF2-40B4-BE49-F238E27FC236}">
                        <a16:creationId xmlns:a16="http://schemas.microsoft.com/office/drawing/2014/main" id="{59A5783E-8E65-42BD-9116-CFC62C6548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2" y="3327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20" name="Freeform 540">
                    <a:extLst>
                      <a:ext uri="{FF2B5EF4-FFF2-40B4-BE49-F238E27FC236}">
                        <a16:creationId xmlns:a16="http://schemas.microsoft.com/office/drawing/2014/main" id="{43A1B690-D3AD-4BEA-B432-8FEA42C9AC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2" y="3327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21" name="Rectangle 541">
                    <a:extLst>
                      <a:ext uri="{FF2B5EF4-FFF2-40B4-BE49-F238E27FC236}">
                        <a16:creationId xmlns:a16="http://schemas.microsoft.com/office/drawing/2014/main" id="{D897C8D7-205D-42A0-B5D1-98598DA756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4" y="3330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22" name="Rectangle 542">
                    <a:extLst>
                      <a:ext uri="{FF2B5EF4-FFF2-40B4-BE49-F238E27FC236}">
                        <a16:creationId xmlns:a16="http://schemas.microsoft.com/office/drawing/2014/main" id="{98154AA5-FF54-4CF7-A2B0-179A74D578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4" y="3330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23" name="Rectangle 543">
                    <a:extLst>
                      <a:ext uri="{FF2B5EF4-FFF2-40B4-BE49-F238E27FC236}">
                        <a16:creationId xmlns:a16="http://schemas.microsoft.com/office/drawing/2014/main" id="{079F6659-5E63-4A29-9336-F495E85B94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2" y="3328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24" name="Freeform 544">
                    <a:extLst>
                      <a:ext uri="{FF2B5EF4-FFF2-40B4-BE49-F238E27FC236}">
                        <a16:creationId xmlns:a16="http://schemas.microsoft.com/office/drawing/2014/main" id="{22B08BD7-3670-4037-A738-EE4EC98DF2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5" y="333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25" name="Rectangle 545">
                    <a:extLst>
                      <a:ext uri="{FF2B5EF4-FFF2-40B4-BE49-F238E27FC236}">
                        <a16:creationId xmlns:a16="http://schemas.microsoft.com/office/drawing/2014/main" id="{D8DA183C-2B32-446D-B012-53B0DF194F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4" y="3332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26" name="Rectangle 546">
                    <a:extLst>
                      <a:ext uri="{FF2B5EF4-FFF2-40B4-BE49-F238E27FC236}">
                        <a16:creationId xmlns:a16="http://schemas.microsoft.com/office/drawing/2014/main" id="{B942A2D7-046B-4A3D-89B2-BEBA7751AE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4" y="3330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27" name="Rectangle 547">
                    <a:extLst>
                      <a:ext uri="{FF2B5EF4-FFF2-40B4-BE49-F238E27FC236}">
                        <a16:creationId xmlns:a16="http://schemas.microsoft.com/office/drawing/2014/main" id="{31CDB7B5-B6AC-4FF3-85B5-9333244D160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9" y="3335"/>
                    <a:ext cx="2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28" name="Rectangle 548">
                    <a:extLst>
                      <a:ext uri="{FF2B5EF4-FFF2-40B4-BE49-F238E27FC236}">
                        <a16:creationId xmlns:a16="http://schemas.microsoft.com/office/drawing/2014/main" id="{F834F2EB-BFE5-4BF7-A3F6-BA6CD3E8A5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333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29" name="Freeform 549">
                    <a:extLst>
                      <a:ext uri="{FF2B5EF4-FFF2-40B4-BE49-F238E27FC236}">
                        <a16:creationId xmlns:a16="http://schemas.microsoft.com/office/drawing/2014/main" id="{64B829EB-F08A-46D2-B19C-C3D3530892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5" y="333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30" name="Freeform 550">
                    <a:extLst>
                      <a:ext uri="{FF2B5EF4-FFF2-40B4-BE49-F238E27FC236}">
                        <a16:creationId xmlns:a16="http://schemas.microsoft.com/office/drawing/2014/main" id="{FAC9A26B-07DC-447D-8A9C-DBCA0AC3B9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2" y="3335"/>
                    <a:ext cx="2" cy="1"/>
                  </a:xfrm>
                  <a:custGeom>
                    <a:avLst/>
                    <a:gdLst>
                      <a:gd name="T0" fmla="*/ 0 w 2"/>
                      <a:gd name="T1" fmla="*/ 1 h 1"/>
                      <a:gd name="T2" fmla="*/ 0 w 2"/>
                      <a:gd name="T3" fmla="*/ 1 h 1"/>
                      <a:gd name="T4" fmla="*/ 2 w 2"/>
                      <a:gd name="T5" fmla="*/ 0 h 1"/>
                      <a:gd name="T6" fmla="*/ 0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2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31" name="Freeform 551">
                    <a:extLst>
                      <a:ext uri="{FF2B5EF4-FFF2-40B4-BE49-F238E27FC236}">
                        <a16:creationId xmlns:a16="http://schemas.microsoft.com/office/drawing/2014/main" id="{ECFE9204-818C-41B3-9906-8AF1376EBB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43" y="332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32" name="Rectangle 552">
                    <a:extLst>
                      <a:ext uri="{FF2B5EF4-FFF2-40B4-BE49-F238E27FC236}">
                        <a16:creationId xmlns:a16="http://schemas.microsoft.com/office/drawing/2014/main" id="{37A82DB2-014F-4316-9DE8-19CE4EA7DD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5" y="3354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33" name="Rectangle 553">
                    <a:extLst>
                      <a:ext uri="{FF2B5EF4-FFF2-40B4-BE49-F238E27FC236}">
                        <a16:creationId xmlns:a16="http://schemas.microsoft.com/office/drawing/2014/main" id="{BF528B8D-C003-4C89-A9BC-86D1237849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5" y="3340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34" name="Rectangle 554">
                    <a:extLst>
                      <a:ext uri="{FF2B5EF4-FFF2-40B4-BE49-F238E27FC236}">
                        <a16:creationId xmlns:a16="http://schemas.microsoft.com/office/drawing/2014/main" id="{27474450-6DDC-4328-B6C7-ABB6CB9754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5" y="334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35" name="Rectangle 555">
                    <a:extLst>
                      <a:ext uri="{FF2B5EF4-FFF2-40B4-BE49-F238E27FC236}">
                        <a16:creationId xmlns:a16="http://schemas.microsoft.com/office/drawing/2014/main" id="{8C0EA7AF-43E5-466F-921A-CF1FBFD9D7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6" y="3341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36" name="Rectangle 556">
                    <a:extLst>
                      <a:ext uri="{FF2B5EF4-FFF2-40B4-BE49-F238E27FC236}">
                        <a16:creationId xmlns:a16="http://schemas.microsoft.com/office/drawing/2014/main" id="{97BB79DC-A2A0-4FD8-B851-A479DC00D9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6" y="334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37" name="Rectangle 557">
                    <a:extLst>
                      <a:ext uri="{FF2B5EF4-FFF2-40B4-BE49-F238E27FC236}">
                        <a16:creationId xmlns:a16="http://schemas.microsoft.com/office/drawing/2014/main" id="{77B98662-6979-427B-947B-82888406D7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8" y="3352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38" name="Rectangle 558">
                    <a:extLst>
                      <a:ext uri="{FF2B5EF4-FFF2-40B4-BE49-F238E27FC236}">
                        <a16:creationId xmlns:a16="http://schemas.microsoft.com/office/drawing/2014/main" id="{31F6024E-6E33-4FA6-B6C5-6B33B4B9E4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6" y="334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39" name="Freeform 559">
                    <a:extLst>
                      <a:ext uri="{FF2B5EF4-FFF2-40B4-BE49-F238E27FC236}">
                        <a16:creationId xmlns:a16="http://schemas.microsoft.com/office/drawing/2014/main" id="{C14895AA-002C-4A82-928F-585B06CF6A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8" y="3352"/>
                    <a:ext cx="3" cy="2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1 w 2"/>
                      <a:gd name="T3" fmla="*/ 1 h 1"/>
                      <a:gd name="T4" fmla="*/ 1 w 2"/>
                      <a:gd name="T5" fmla="*/ 1 h 1"/>
                      <a:gd name="T6" fmla="*/ 1 w 2"/>
                      <a:gd name="T7" fmla="*/ 1 h 1"/>
                      <a:gd name="T8" fmla="*/ 1 w 2"/>
                      <a:gd name="T9" fmla="*/ 1 h 1"/>
                      <a:gd name="T10" fmla="*/ 1 w 2"/>
                      <a:gd name="T11" fmla="*/ 1 h 1"/>
                      <a:gd name="T12" fmla="*/ 1 w 2"/>
                      <a:gd name="T13" fmla="*/ 1 h 1"/>
                      <a:gd name="T14" fmla="*/ 1 w 2"/>
                      <a:gd name="T15" fmla="*/ 1 h 1"/>
                      <a:gd name="T16" fmla="*/ 2 w 2"/>
                      <a:gd name="T17" fmla="*/ 1 h 1"/>
                      <a:gd name="T18" fmla="*/ 2 w 2"/>
                      <a:gd name="T19" fmla="*/ 1 h 1"/>
                      <a:gd name="T20" fmla="*/ 0 w 2"/>
                      <a:gd name="T21" fmla="*/ 0 h 1"/>
                      <a:gd name="T22" fmla="*/ 1 w 2"/>
                      <a:gd name="T2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40" name="Rectangle 560">
                    <a:extLst>
                      <a:ext uri="{FF2B5EF4-FFF2-40B4-BE49-F238E27FC236}">
                        <a16:creationId xmlns:a16="http://schemas.microsoft.com/office/drawing/2014/main" id="{4F99A245-7E38-4079-A246-AC7F24EE3D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8" y="3341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41" name="Rectangle 561">
                    <a:extLst>
                      <a:ext uri="{FF2B5EF4-FFF2-40B4-BE49-F238E27FC236}">
                        <a16:creationId xmlns:a16="http://schemas.microsoft.com/office/drawing/2014/main" id="{5BF4EDC6-A975-4717-8D2B-91FD6C6AA6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8" y="3341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42" name="Rectangle 562">
                    <a:extLst>
                      <a:ext uri="{FF2B5EF4-FFF2-40B4-BE49-F238E27FC236}">
                        <a16:creationId xmlns:a16="http://schemas.microsoft.com/office/drawing/2014/main" id="{77BD9FB7-7246-4FC7-B10C-2CA628B9D5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8" y="3341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43" name="Rectangle 563">
                    <a:extLst>
                      <a:ext uri="{FF2B5EF4-FFF2-40B4-BE49-F238E27FC236}">
                        <a16:creationId xmlns:a16="http://schemas.microsoft.com/office/drawing/2014/main" id="{76924239-48F2-4826-8EA9-996AAEA813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0" y="3343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44" name="Rectangle 564">
                    <a:extLst>
                      <a:ext uri="{FF2B5EF4-FFF2-40B4-BE49-F238E27FC236}">
                        <a16:creationId xmlns:a16="http://schemas.microsoft.com/office/drawing/2014/main" id="{2ABCEDBC-F846-4A8A-B132-8E5369306B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0" y="3344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45" name="Rectangle 565">
                    <a:extLst>
                      <a:ext uri="{FF2B5EF4-FFF2-40B4-BE49-F238E27FC236}">
                        <a16:creationId xmlns:a16="http://schemas.microsoft.com/office/drawing/2014/main" id="{3070F0D0-13BE-430A-B49B-7AE4F67516F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0" y="3344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46" name="Rectangle 566">
                    <a:extLst>
                      <a:ext uri="{FF2B5EF4-FFF2-40B4-BE49-F238E27FC236}">
                        <a16:creationId xmlns:a16="http://schemas.microsoft.com/office/drawing/2014/main" id="{BA659380-07B5-4A30-BA5F-2674E79D9F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0" y="3346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47" name="Freeform 567">
                    <a:extLst>
                      <a:ext uri="{FF2B5EF4-FFF2-40B4-BE49-F238E27FC236}">
                        <a16:creationId xmlns:a16="http://schemas.microsoft.com/office/drawing/2014/main" id="{D1AD956D-B163-425B-BA17-912C7D6860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30" y="334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48" name="Rectangle 568">
                    <a:extLst>
                      <a:ext uri="{FF2B5EF4-FFF2-40B4-BE49-F238E27FC236}">
                        <a16:creationId xmlns:a16="http://schemas.microsoft.com/office/drawing/2014/main" id="{A26DDFCB-70F3-4DF7-BAD7-891FAC25CE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0" y="3344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49" name="Rectangle 569">
                    <a:extLst>
                      <a:ext uri="{FF2B5EF4-FFF2-40B4-BE49-F238E27FC236}">
                        <a16:creationId xmlns:a16="http://schemas.microsoft.com/office/drawing/2014/main" id="{21813976-2AB7-4980-979F-A38C121889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0" y="3344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50" name="Rectangle 570">
                    <a:extLst>
                      <a:ext uri="{FF2B5EF4-FFF2-40B4-BE49-F238E27FC236}">
                        <a16:creationId xmlns:a16="http://schemas.microsoft.com/office/drawing/2014/main" id="{C3819FF9-81D2-4840-B739-8C6FF42172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0" y="3346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51" name="Rectangle 571">
                    <a:extLst>
                      <a:ext uri="{FF2B5EF4-FFF2-40B4-BE49-F238E27FC236}">
                        <a16:creationId xmlns:a16="http://schemas.microsoft.com/office/drawing/2014/main" id="{A87A89A3-E84F-4EBF-9051-00718C132D2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0" y="334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52" name="Rectangle 572">
                    <a:extLst>
                      <a:ext uri="{FF2B5EF4-FFF2-40B4-BE49-F238E27FC236}">
                        <a16:creationId xmlns:a16="http://schemas.microsoft.com/office/drawing/2014/main" id="{3C7F5B97-E1B7-4964-822D-4F39507787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0" y="334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53" name="Freeform 573">
                    <a:extLst>
                      <a:ext uri="{FF2B5EF4-FFF2-40B4-BE49-F238E27FC236}">
                        <a16:creationId xmlns:a16="http://schemas.microsoft.com/office/drawing/2014/main" id="{82530066-11B3-4F67-83A1-3933EF10A3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57" y="3343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54" name="Rectangle 574">
                    <a:extLst>
                      <a:ext uri="{FF2B5EF4-FFF2-40B4-BE49-F238E27FC236}">
                        <a16:creationId xmlns:a16="http://schemas.microsoft.com/office/drawing/2014/main" id="{84717DEB-7714-431D-AAEE-88B73602208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0" y="334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55" name="Rectangle 575">
                    <a:extLst>
                      <a:ext uri="{FF2B5EF4-FFF2-40B4-BE49-F238E27FC236}">
                        <a16:creationId xmlns:a16="http://schemas.microsoft.com/office/drawing/2014/main" id="{24F7E3DD-41C2-4967-84A0-2D99F91424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0" y="334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56" name="Rectangle 576">
                    <a:extLst>
                      <a:ext uri="{FF2B5EF4-FFF2-40B4-BE49-F238E27FC236}">
                        <a16:creationId xmlns:a16="http://schemas.microsoft.com/office/drawing/2014/main" id="{C6479F49-1599-4165-A920-435F80E3E0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1" y="334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57" name="Rectangle 577">
                    <a:extLst>
                      <a:ext uri="{FF2B5EF4-FFF2-40B4-BE49-F238E27FC236}">
                        <a16:creationId xmlns:a16="http://schemas.microsoft.com/office/drawing/2014/main" id="{74A23174-CFBF-4F40-8A6F-14D80903F0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0" y="334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58" name="Rectangle 578">
                    <a:extLst>
                      <a:ext uri="{FF2B5EF4-FFF2-40B4-BE49-F238E27FC236}">
                        <a16:creationId xmlns:a16="http://schemas.microsoft.com/office/drawing/2014/main" id="{8F26F78A-86E8-46DC-B8F5-126EC827D6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0" y="334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59" name="Freeform 579">
                    <a:extLst>
                      <a:ext uri="{FF2B5EF4-FFF2-40B4-BE49-F238E27FC236}">
                        <a16:creationId xmlns:a16="http://schemas.microsoft.com/office/drawing/2014/main" id="{7FC69812-584F-489E-88A1-0AEEBD73B7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50" y="335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60" name="Rectangle 580">
                    <a:extLst>
                      <a:ext uri="{FF2B5EF4-FFF2-40B4-BE49-F238E27FC236}">
                        <a16:creationId xmlns:a16="http://schemas.microsoft.com/office/drawing/2014/main" id="{FA3090C2-1A74-44C4-863C-BE5122CF15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3" y="334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61" name="Rectangle 581">
                    <a:extLst>
                      <a:ext uri="{FF2B5EF4-FFF2-40B4-BE49-F238E27FC236}">
                        <a16:creationId xmlns:a16="http://schemas.microsoft.com/office/drawing/2014/main" id="{53B38AE6-4332-460C-9510-E815F2DEE9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1" y="334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62" name="Rectangle 582">
                    <a:extLst>
                      <a:ext uri="{FF2B5EF4-FFF2-40B4-BE49-F238E27FC236}">
                        <a16:creationId xmlns:a16="http://schemas.microsoft.com/office/drawing/2014/main" id="{30681C0A-7FB3-4E52-8D1E-571998A5B6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3" y="334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63" name="Rectangle 583">
                    <a:extLst>
                      <a:ext uri="{FF2B5EF4-FFF2-40B4-BE49-F238E27FC236}">
                        <a16:creationId xmlns:a16="http://schemas.microsoft.com/office/drawing/2014/main" id="{9589C652-047C-4865-88C5-68E36F2197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1" y="3344"/>
                    <a:ext cx="1" cy="2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64" name="Rectangle 584">
                    <a:extLst>
                      <a:ext uri="{FF2B5EF4-FFF2-40B4-BE49-F238E27FC236}">
                        <a16:creationId xmlns:a16="http://schemas.microsoft.com/office/drawing/2014/main" id="{83A4CA5F-276B-4D05-A5BB-3A01DDF92D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1" y="334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65" name="Rectangle 585">
                    <a:extLst>
                      <a:ext uri="{FF2B5EF4-FFF2-40B4-BE49-F238E27FC236}">
                        <a16:creationId xmlns:a16="http://schemas.microsoft.com/office/drawing/2014/main" id="{049E7B3A-CFF1-4433-A140-CCF830E5ED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0" y="335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66" name="Rectangle 586">
                    <a:extLst>
                      <a:ext uri="{FF2B5EF4-FFF2-40B4-BE49-F238E27FC236}">
                        <a16:creationId xmlns:a16="http://schemas.microsoft.com/office/drawing/2014/main" id="{A61FEC4B-85DF-4A6B-9783-B34747FEE2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3" y="334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67" name="Freeform 587">
                    <a:extLst>
                      <a:ext uri="{FF2B5EF4-FFF2-40B4-BE49-F238E27FC236}">
                        <a16:creationId xmlns:a16="http://schemas.microsoft.com/office/drawing/2014/main" id="{5C133D45-FBE8-47DC-9B23-C4E53E2E15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56" y="3343"/>
                    <a:ext cx="3" cy="1"/>
                  </a:xfrm>
                  <a:custGeom>
                    <a:avLst/>
                    <a:gdLst>
                      <a:gd name="T0" fmla="*/ 2 w 3"/>
                      <a:gd name="T1" fmla="*/ 0 h 1"/>
                      <a:gd name="T2" fmla="*/ 3 w 3"/>
                      <a:gd name="T3" fmla="*/ 1 h 1"/>
                      <a:gd name="T4" fmla="*/ 2 w 3"/>
                      <a:gd name="T5" fmla="*/ 1 h 1"/>
                      <a:gd name="T6" fmla="*/ 2 w 3"/>
                      <a:gd name="T7" fmla="*/ 0 h 1"/>
                      <a:gd name="T8" fmla="*/ 2 w 3"/>
                      <a:gd name="T9" fmla="*/ 0 h 1"/>
                      <a:gd name="T10" fmla="*/ 0 w 3"/>
                      <a:gd name="T11" fmla="*/ 0 h 1"/>
                      <a:gd name="T12" fmla="*/ 2 w 3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" h="1">
                        <a:moveTo>
                          <a:pt x="2" y="0"/>
                        </a:moveTo>
                        <a:lnTo>
                          <a:pt x="3" y="1"/>
                        </a:lnTo>
                        <a:lnTo>
                          <a:pt x="2" y="1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68" name="Rectangle 588">
                    <a:extLst>
                      <a:ext uri="{FF2B5EF4-FFF2-40B4-BE49-F238E27FC236}">
                        <a16:creationId xmlns:a16="http://schemas.microsoft.com/office/drawing/2014/main" id="{8AEFA1ED-43B2-427C-830F-BDDA91F1C5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1" y="334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69" name="Rectangle 589">
                    <a:extLst>
                      <a:ext uri="{FF2B5EF4-FFF2-40B4-BE49-F238E27FC236}">
                        <a16:creationId xmlns:a16="http://schemas.microsoft.com/office/drawing/2014/main" id="{00726522-F06F-4B58-975B-A9D7625B5E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7" y="3343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70" name="Rectangle 590">
                    <a:extLst>
                      <a:ext uri="{FF2B5EF4-FFF2-40B4-BE49-F238E27FC236}">
                        <a16:creationId xmlns:a16="http://schemas.microsoft.com/office/drawing/2014/main" id="{91054DA4-6A2D-40FA-B3FF-BED439ED4C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7" y="3341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71" name="Rectangle 591">
                    <a:extLst>
                      <a:ext uri="{FF2B5EF4-FFF2-40B4-BE49-F238E27FC236}">
                        <a16:creationId xmlns:a16="http://schemas.microsoft.com/office/drawing/2014/main" id="{DD478396-CEB1-4727-B9B7-68B3E98524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9" y="3341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72" name="Rectangle 592">
                    <a:extLst>
                      <a:ext uri="{FF2B5EF4-FFF2-40B4-BE49-F238E27FC236}">
                        <a16:creationId xmlns:a16="http://schemas.microsoft.com/office/drawing/2014/main" id="{461724A3-0AE7-4292-9645-999BA22D0E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1" y="3341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73" name="Rectangle 593">
                    <a:extLst>
                      <a:ext uri="{FF2B5EF4-FFF2-40B4-BE49-F238E27FC236}">
                        <a16:creationId xmlns:a16="http://schemas.microsoft.com/office/drawing/2014/main" id="{CFE81B0D-4A48-4C85-B4A6-B68C32A027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9" y="3341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74" name="Rectangle 594">
                    <a:extLst>
                      <a:ext uri="{FF2B5EF4-FFF2-40B4-BE49-F238E27FC236}">
                        <a16:creationId xmlns:a16="http://schemas.microsoft.com/office/drawing/2014/main" id="{304A78B6-69AF-44F2-B91F-3B7F9293C2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2" y="3341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75" name="Rectangle 595">
                    <a:extLst>
                      <a:ext uri="{FF2B5EF4-FFF2-40B4-BE49-F238E27FC236}">
                        <a16:creationId xmlns:a16="http://schemas.microsoft.com/office/drawing/2014/main" id="{27F535F1-31F4-446F-9163-630FDE9868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1" y="3341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76" name="Rectangle 596">
                    <a:extLst>
                      <a:ext uri="{FF2B5EF4-FFF2-40B4-BE49-F238E27FC236}">
                        <a16:creationId xmlns:a16="http://schemas.microsoft.com/office/drawing/2014/main" id="{4C581F80-3E2B-49F5-8D25-2802CF2C0C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2" y="3341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77" name="Rectangle 597">
                    <a:extLst>
                      <a:ext uri="{FF2B5EF4-FFF2-40B4-BE49-F238E27FC236}">
                        <a16:creationId xmlns:a16="http://schemas.microsoft.com/office/drawing/2014/main" id="{2508DE82-9C73-4DC7-BA8B-AE5E6652CC2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4" y="3341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78" name="Rectangle 598">
                    <a:extLst>
                      <a:ext uri="{FF2B5EF4-FFF2-40B4-BE49-F238E27FC236}">
                        <a16:creationId xmlns:a16="http://schemas.microsoft.com/office/drawing/2014/main" id="{DDC3EF90-E778-4E49-AD47-E7BA9F3395B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4" y="3341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79" name="Rectangle 599">
                    <a:extLst>
                      <a:ext uri="{FF2B5EF4-FFF2-40B4-BE49-F238E27FC236}">
                        <a16:creationId xmlns:a16="http://schemas.microsoft.com/office/drawing/2014/main" id="{BFEF3875-C6EB-441D-A3C8-9BD4E2E857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5" y="3341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80" name="Rectangle 600">
                    <a:extLst>
                      <a:ext uri="{FF2B5EF4-FFF2-40B4-BE49-F238E27FC236}">
                        <a16:creationId xmlns:a16="http://schemas.microsoft.com/office/drawing/2014/main" id="{F3155690-F33C-4BD1-A145-F7E01417C3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5" y="3341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81" name="Rectangle 601">
                    <a:extLst>
                      <a:ext uri="{FF2B5EF4-FFF2-40B4-BE49-F238E27FC236}">
                        <a16:creationId xmlns:a16="http://schemas.microsoft.com/office/drawing/2014/main" id="{3B8DC3B7-6F81-4042-BC1A-45C6D8E7C5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7" y="3341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82" name="Rectangle 602">
                    <a:extLst>
                      <a:ext uri="{FF2B5EF4-FFF2-40B4-BE49-F238E27FC236}">
                        <a16:creationId xmlns:a16="http://schemas.microsoft.com/office/drawing/2014/main" id="{5CFEC10F-8CBC-4667-8731-8A5D618E44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7" y="3341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83" name="Rectangle 603">
                    <a:extLst>
                      <a:ext uri="{FF2B5EF4-FFF2-40B4-BE49-F238E27FC236}">
                        <a16:creationId xmlns:a16="http://schemas.microsoft.com/office/drawing/2014/main" id="{E8ADD07E-F5D1-41A0-A1A1-13BFE8621C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8" y="3341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84" name="Freeform 604">
                    <a:extLst>
                      <a:ext uri="{FF2B5EF4-FFF2-40B4-BE49-F238E27FC236}">
                        <a16:creationId xmlns:a16="http://schemas.microsoft.com/office/drawing/2014/main" id="{BD7EFEBE-C7D7-499F-8323-12F46E1388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0" y="3341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85" name="Rectangle 605">
                    <a:extLst>
                      <a:ext uri="{FF2B5EF4-FFF2-40B4-BE49-F238E27FC236}">
                        <a16:creationId xmlns:a16="http://schemas.microsoft.com/office/drawing/2014/main" id="{19EED3C5-A33E-487C-90BE-E4D749CDCE6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0" y="3341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486" name="Rectangle 606">
                    <a:extLst>
                      <a:ext uri="{FF2B5EF4-FFF2-40B4-BE49-F238E27FC236}">
                        <a16:creationId xmlns:a16="http://schemas.microsoft.com/office/drawing/2014/main" id="{F8CA3D33-0D8D-453E-85D3-8D1CC22860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8" y="3341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060" name="Group 808">
                  <a:extLst>
                    <a:ext uri="{FF2B5EF4-FFF2-40B4-BE49-F238E27FC236}">
                      <a16:creationId xmlns:a16="http://schemas.microsoft.com/office/drawing/2014/main" id="{8433125C-9E80-4772-B20D-BB6A4CE4979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333875" y="5143500"/>
                  <a:ext cx="385762" cy="288925"/>
                  <a:chOff x="-2730" y="3240"/>
                  <a:chExt cx="243" cy="182"/>
                </a:xfrm>
              </p:grpSpPr>
              <p:sp>
                <p:nvSpPr>
                  <p:cNvPr id="11087" name="Rectangle 608">
                    <a:extLst>
                      <a:ext uri="{FF2B5EF4-FFF2-40B4-BE49-F238E27FC236}">
                        <a16:creationId xmlns:a16="http://schemas.microsoft.com/office/drawing/2014/main" id="{6E90D358-B0E0-4B7D-8398-19E79983AC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3" y="3341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88" name="Rectangle 609">
                    <a:extLst>
                      <a:ext uri="{FF2B5EF4-FFF2-40B4-BE49-F238E27FC236}">
                        <a16:creationId xmlns:a16="http://schemas.microsoft.com/office/drawing/2014/main" id="{CE598567-B5C9-4174-A026-0BD4F244AC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3" y="3341"/>
                    <a:ext cx="2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89" name="Rectangle 610">
                    <a:extLst>
                      <a:ext uri="{FF2B5EF4-FFF2-40B4-BE49-F238E27FC236}">
                        <a16:creationId xmlns:a16="http://schemas.microsoft.com/office/drawing/2014/main" id="{2C7BF554-890A-4745-88A4-28B246EA46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1" y="3341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90" name="Freeform 611">
                    <a:extLst>
                      <a:ext uri="{FF2B5EF4-FFF2-40B4-BE49-F238E27FC236}">
                        <a16:creationId xmlns:a16="http://schemas.microsoft.com/office/drawing/2014/main" id="{3482C7CA-B1E9-4AAB-A166-C5184FC82D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8" y="3343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2 w 2"/>
                      <a:gd name="T3" fmla="*/ 0 w 2"/>
                      <a:gd name="T4" fmla="*/ 0 w 2"/>
                      <a:gd name="T5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91" name="Rectangle 612">
                    <a:extLst>
                      <a:ext uri="{FF2B5EF4-FFF2-40B4-BE49-F238E27FC236}">
                        <a16:creationId xmlns:a16="http://schemas.microsoft.com/office/drawing/2014/main" id="{15A7611C-C580-4D15-8D35-B072C99E00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6" y="3343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92" name="Freeform 613">
                    <a:extLst>
                      <a:ext uri="{FF2B5EF4-FFF2-40B4-BE49-F238E27FC236}">
                        <a16:creationId xmlns:a16="http://schemas.microsoft.com/office/drawing/2014/main" id="{EBBADEDD-701B-435A-852F-B5CFA228EE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5" y="3341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93" name="Rectangle 614">
                    <a:extLst>
                      <a:ext uri="{FF2B5EF4-FFF2-40B4-BE49-F238E27FC236}">
                        <a16:creationId xmlns:a16="http://schemas.microsoft.com/office/drawing/2014/main" id="{49DCBC72-5527-4FD0-ACF5-2796027544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9" y="3344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94" name="Rectangle 615">
                    <a:extLst>
                      <a:ext uri="{FF2B5EF4-FFF2-40B4-BE49-F238E27FC236}">
                        <a16:creationId xmlns:a16="http://schemas.microsoft.com/office/drawing/2014/main" id="{2B3F1E1E-2D2C-42BC-AD94-4535324C0E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8" y="3344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95" name="Rectangle 616">
                    <a:extLst>
                      <a:ext uri="{FF2B5EF4-FFF2-40B4-BE49-F238E27FC236}">
                        <a16:creationId xmlns:a16="http://schemas.microsoft.com/office/drawing/2014/main" id="{F8158ACD-E47A-4513-9505-EAB43261E5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9" y="3344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96" name="Rectangle 617">
                    <a:extLst>
                      <a:ext uri="{FF2B5EF4-FFF2-40B4-BE49-F238E27FC236}">
                        <a16:creationId xmlns:a16="http://schemas.microsoft.com/office/drawing/2014/main" id="{57E77FFA-E203-4B5E-B16F-C1CC8C18D6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1" y="3347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97" name="Rectangle 618">
                    <a:extLst>
                      <a:ext uri="{FF2B5EF4-FFF2-40B4-BE49-F238E27FC236}">
                        <a16:creationId xmlns:a16="http://schemas.microsoft.com/office/drawing/2014/main" id="{659209C4-1E02-4B2F-AD0F-58B3CB8334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8" y="3352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98" name="Rectangle 619">
                    <a:extLst>
                      <a:ext uri="{FF2B5EF4-FFF2-40B4-BE49-F238E27FC236}">
                        <a16:creationId xmlns:a16="http://schemas.microsoft.com/office/drawing/2014/main" id="{6F7C1E17-A949-4693-A91A-8A74A51E23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8" y="3352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99" name="Freeform 620">
                    <a:extLst>
                      <a:ext uri="{FF2B5EF4-FFF2-40B4-BE49-F238E27FC236}">
                        <a16:creationId xmlns:a16="http://schemas.microsoft.com/office/drawing/2014/main" id="{8BCD507D-3A61-41A3-A7EF-6CD6122F57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30" y="334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00" name="Rectangle 621">
                    <a:extLst>
                      <a:ext uri="{FF2B5EF4-FFF2-40B4-BE49-F238E27FC236}">
                        <a16:creationId xmlns:a16="http://schemas.microsoft.com/office/drawing/2014/main" id="{06CD16EE-9873-43B4-AFA0-4D6185760E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5" y="3354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01" name="Rectangle 622">
                    <a:extLst>
                      <a:ext uri="{FF2B5EF4-FFF2-40B4-BE49-F238E27FC236}">
                        <a16:creationId xmlns:a16="http://schemas.microsoft.com/office/drawing/2014/main" id="{AC3D04D4-5911-4302-BA5A-018EDE02AEF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6" y="3354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02" name="Freeform 623">
                    <a:extLst>
                      <a:ext uri="{FF2B5EF4-FFF2-40B4-BE49-F238E27FC236}">
                        <a16:creationId xmlns:a16="http://schemas.microsoft.com/office/drawing/2014/main" id="{13A4E8BE-ECB4-4BEC-8002-A6453668B2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6" y="335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03" name="Freeform 624">
                    <a:extLst>
                      <a:ext uri="{FF2B5EF4-FFF2-40B4-BE49-F238E27FC236}">
                        <a16:creationId xmlns:a16="http://schemas.microsoft.com/office/drawing/2014/main" id="{18CA2043-4356-467B-B08D-9364630CA4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6" y="335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04" name="Rectangle 625">
                    <a:extLst>
                      <a:ext uri="{FF2B5EF4-FFF2-40B4-BE49-F238E27FC236}">
                        <a16:creationId xmlns:a16="http://schemas.microsoft.com/office/drawing/2014/main" id="{23080914-6C88-4D78-891A-89DA551B90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0" y="3351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05" name="Freeform 626">
                    <a:extLst>
                      <a:ext uri="{FF2B5EF4-FFF2-40B4-BE49-F238E27FC236}">
                        <a16:creationId xmlns:a16="http://schemas.microsoft.com/office/drawing/2014/main" id="{9D4C9BD7-6312-4F58-81C7-87FE7C30C4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50" y="335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06" name="Freeform 627">
                    <a:extLst>
                      <a:ext uri="{FF2B5EF4-FFF2-40B4-BE49-F238E27FC236}">
                        <a16:creationId xmlns:a16="http://schemas.microsoft.com/office/drawing/2014/main" id="{034C9074-C81D-4584-8533-116569B54A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51" y="335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07" name="Freeform 628">
                    <a:extLst>
                      <a:ext uri="{FF2B5EF4-FFF2-40B4-BE49-F238E27FC236}">
                        <a16:creationId xmlns:a16="http://schemas.microsoft.com/office/drawing/2014/main" id="{641184ED-1AA4-4D04-9C36-68BD64ADF2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9" y="3371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08" name="Rectangle 629">
                    <a:extLst>
                      <a:ext uri="{FF2B5EF4-FFF2-40B4-BE49-F238E27FC236}">
                        <a16:creationId xmlns:a16="http://schemas.microsoft.com/office/drawing/2014/main" id="{FBF4468A-45D4-4212-BD72-ED20916C77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1" y="3373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09" name="Freeform 630">
                    <a:extLst>
                      <a:ext uri="{FF2B5EF4-FFF2-40B4-BE49-F238E27FC236}">
                        <a16:creationId xmlns:a16="http://schemas.microsoft.com/office/drawing/2014/main" id="{1D827283-403F-4724-88D4-F78A728E86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2" y="3341"/>
                    <a:ext cx="32" cy="19"/>
                  </a:xfrm>
                  <a:custGeom>
                    <a:avLst/>
                    <a:gdLst>
                      <a:gd name="T0" fmla="*/ 21 w 21"/>
                      <a:gd name="T1" fmla="*/ 7 h 12"/>
                      <a:gd name="T2" fmla="*/ 21 w 21"/>
                      <a:gd name="T3" fmla="*/ 6 h 12"/>
                      <a:gd name="T4" fmla="*/ 21 w 21"/>
                      <a:gd name="T5" fmla="*/ 6 h 12"/>
                      <a:gd name="T6" fmla="*/ 21 w 21"/>
                      <a:gd name="T7" fmla="*/ 5 h 12"/>
                      <a:gd name="T8" fmla="*/ 21 w 21"/>
                      <a:gd name="T9" fmla="*/ 5 h 12"/>
                      <a:gd name="T10" fmla="*/ 21 w 21"/>
                      <a:gd name="T11" fmla="*/ 5 h 12"/>
                      <a:gd name="T12" fmla="*/ 21 w 21"/>
                      <a:gd name="T13" fmla="*/ 4 h 12"/>
                      <a:gd name="T14" fmla="*/ 21 w 21"/>
                      <a:gd name="T15" fmla="*/ 4 h 12"/>
                      <a:gd name="T16" fmla="*/ 21 w 21"/>
                      <a:gd name="T17" fmla="*/ 4 h 12"/>
                      <a:gd name="T18" fmla="*/ 20 w 21"/>
                      <a:gd name="T19" fmla="*/ 4 h 12"/>
                      <a:gd name="T20" fmla="*/ 20 w 21"/>
                      <a:gd name="T21" fmla="*/ 3 h 12"/>
                      <a:gd name="T22" fmla="*/ 20 w 21"/>
                      <a:gd name="T23" fmla="*/ 3 h 12"/>
                      <a:gd name="T24" fmla="*/ 20 w 21"/>
                      <a:gd name="T25" fmla="*/ 3 h 12"/>
                      <a:gd name="T26" fmla="*/ 20 w 21"/>
                      <a:gd name="T27" fmla="*/ 3 h 12"/>
                      <a:gd name="T28" fmla="*/ 19 w 21"/>
                      <a:gd name="T29" fmla="*/ 2 h 12"/>
                      <a:gd name="T30" fmla="*/ 19 w 21"/>
                      <a:gd name="T31" fmla="*/ 2 h 12"/>
                      <a:gd name="T32" fmla="*/ 19 w 21"/>
                      <a:gd name="T33" fmla="*/ 2 h 12"/>
                      <a:gd name="T34" fmla="*/ 19 w 21"/>
                      <a:gd name="T35" fmla="*/ 2 h 12"/>
                      <a:gd name="T36" fmla="*/ 17 w 21"/>
                      <a:gd name="T37" fmla="*/ 1 h 12"/>
                      <a:gd name="T38" fmla="*/ 16 w 21"/>
                      <a:gd name="T39" fmla="*/ 1 h 12"/>
                      <a:gd name="T40" fmla="*/ 16 w 21"/>
                      <a:gd name="T41" fmla="*/ 0 h 12"/>
                      <a:gd name="T42" fmla="*/ 15 w 21"/>
                      <a:gd name="T43" fmla="*/ 0 h 12"/>
                      <a:gd name="T44" fmla="*/ 15 w 21"/>
                      <a:gd name="T45" fmla="*/ 0 h 12"/>
                      <a:gd name="T46" fmla="*/ 14 w 21"/>
                      <a:gd name="T47" fmla="*/ 0 h 12"/>
                      <a:gd name="T48" fmla="*/ 13 w 21"/>
                      <a:gd name="T49" fmla="*/ 0 h 12"/>
                      <a:gd name="T50" fmla="*/ 13 w 21"/>
                      <a:gd name="T51" fmla="*/ 0 h 12"/>
                      <a:gd name="T52" fmla="*/ 12 w 21"/>
                      <a:gd name="T53" fmla="*/ 0 h 12"/>
                      <a:gd name="T54" fmla="*/ 11 w 21"/>
                      <a:gd name="T55" fmla="*/ 0 h 12"/>
                      <a:gd name="T56" fmla="*/ 11 w 21"/>
                      <a:gd name="T57" fmla="*/ 0 h 12"/>
                      <a:gd name="T58" fmla="*/ 10 w 21"/>
                      <a:gd name="T59" fmla="*/ 0 h 12"/>
                      <a:gd name="T60" fmla="*/ 9 w 21"/>
                      <a:gd name="T61" fmla="*/ 0 h 12"/>
                      <a:gd name="T62" fmla="*/ 9 w 21"/>
                      <a:gd name="T63" fmla="*/ 0 h 12"/>
                      <a:gd name="T64" fmla="*/ 8 w 21"/>
                      <a:gd name="T65" fmla="*/ 0 h 12"/>
                      <a:gd name="T66" fmla="*/ 8 w 21"/>
                      <a:gd name="T67" fmla="*/ 0 h 12"/>
                      <a:gd name="T68" fmla="*/ 7 w 21"/>
                      <a:gd name="T69" fmla="*/ 0 h 12"/>
                      <a:gd name="T70" fmla="*/ 6 w 21"/>
                      <a:gd name="T71" fmla="*/ 0 h 12"/>
                      <a:gd name="T72" fmla="*/ 6 w 21"/>
                      <a:gd name="T73" fmla="*/ 0 h 12"/>
                      <a:gd name="T74" fmla="*/ 5 w 21"/>
                      <a:gd name="T75" fmla="*/ 1 h 12"/>
                      <a:gd name="T76" fmla="*/ 4 w 21"/>
                      <a:gd name="T77" fmla="*/ 1 h 12"/>
                      <a:gd name="T78" fmla="*/ 3 w 21"/>
                      <a:gd name="T79" fmla="*/ 1 h 12"/>
                      <a:gd name="T80" fmla="*/ 3 w 21"/>
                      <a:gd name="T81" fmla="*/ 2 h 12"/>
                      <a:gd name="T82" fmla="*/ 2 w 21"/>
                      <a:gd name="T83" fmla="*/ 2 h 12"/>
                      <a:gd name="T84" fmla="*/ 1 w 21"/>
                      <a:gd name="T85" fmla="*/ 4 h 12"/>
                      <a:gd name="T86" fmla="*/ 1 w 21"/>
                      <a:gd name="T87" fmla="*/ 4 h 12"/>
                      <a:gd name="T88" fmla="*/ 1 w 21"/>
                      <a:gd name="T89" fmla="*/ 4 h 12"/>
                      <a:gd name="T90" fmla="*/ 1 w 21"/>
                      <a:gd name="T91" fmla="*/ 4 h 12"/>
                      <a:gd name="T92" fmla="*/ 18 w 21"/>
                      <a:gd name="T93" fmla="*/ 10 h 12"/>
                      <a:gd name="T94" fmla="*/ 20 w 21"/>
                      <a:gd name="T95" fmla="*/ 9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21" h="12">
                        <a:moveTo>
                          <a:pt x="21" y="7"/>
                        </a:moveTo>
                        <a:cubicBezTo>
                          <a:pt x="21" y="7"/>
                          <a:pt x="21" y="7"/>
                          <a:pt x="21" y="7"/>
                        </a:cubicBezTo>
                        <a:cubicBezTo>
                          <a:pt x="21" y="6"/>
                          <a:pt x="21" y="6"/>
                          <a:pt x="21" y="6"/>
                        </a:cubicBezTo>
                        <a:cubicBezTo>
                          <a:pt x="21" y="6"/>
                          <a:pt x="21" y="6"/>
                          <a:pt x="21" y="6"/>
                        </a:cubicBezTo>
                        <a:cubicBezTo>
                          <a:pt x="21" y="6"/>
                          <a:pt x="21" y="6"/>
                          <a:pt x="21" y="6"/>
                        </a:cubicBezTo>
                        <a:cubicBezTo>
                          <a:pt x="21" y="6"/>
                          <a:pt x="21" y="6"/>
                          <a:pt x="21" y="6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2"/>
                          <a:pt x="20" y="2"/>
                          <a:pt x="20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8" y="1"/>
                          <a:pt x="18" y="1"/>
                          <a:pt x="18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1" y="3"/>
                          <a:pt x="1" y="3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0" y="6"/>
                          <a:pt x="1" y="8"/>
                          <a:pt x="3" y="10"/>
                        </a:cubicBezTo>
                        <a:cubicBezTo>
                          <a:pt x="7" y="12"/>
                          <a:pt x="14" y="12"/>
                          <a:pt x="18" y="10"/>
                        </a:cubicBezTo>
                        <a:cubicBezTo>
                          <a:pt x="19" y="9"/>
                          <a:pt x="19" y="9"/>
                          <a:pt x="20" y="9"/>
                        </a:cubicBezTo>
                        <a:cubicBezTo>
                          <a:pt x="20" y="9"/>
                          <a:pt x="20" y="9"/>
                          <a:pt x="20" y="9"/>
                        </a:cubicBezTo>
                        <a:cubicBezTo>
                          <a:pt x="20" y="8"/>
                          <a:pt x="20" y="8"/>
                          <a:pt x="21" y="7"/>
                        </a:cubicBez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10" name="Freeform 631">
                    <a:extLst>
                      <a:ext uri="{FF2B5EF4-FFF2-40B4-BE49-F238E27FC236}">
                        <a16:creationId xmlns:a16="http://schemas.microsoft.com/office/drawing/2014/main" id="{0AD06EDE-41C0-42C6-B3A6-832E11536C82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699" y="3272"/>
                    <a:ext cx="174" cy="102"/>
                  </a:xfrm>
                  <a:custGeom>
                    <a:avLst/>
                    <a:gdLst>
                      <a:gd name="T0" fmla="*/ 111 w 112"/>
                      <a:gd name="T1" fmla="*/ 44 h 65"/>
                      <a:gd name="T2" fmla="*/ 38 w 112"/>
                      <a:gd name="T3" fmla="*/ 0 h 65"/>
                      <a:gd name="T4" fmla="*/ 34 w 112"/>
                      <a:gd name="T5" fmla="*/ 1 h 65"/>
                      <a:gd name="T6" fmla="*/ 30 w 112"/>
                      <a:gd name="T7" fmla="*/ 2 h 65"/>
                      <a:gd name="T8" fmla="*/ 25 w 112"/>
                      <a:gd name="T9" fmla="*/ 1 h 65"/>
                      <a:gd name="T10" fmla="*/ 22 w 112"/>
                      <a:gd name="T11" fmla="*/ 0 h 65"/>
                      <a:gd name="T12" fmla="*/ 3 w 112"/>
                      <a:gd name="T13" fmla="*/ 18 h 65"/>
                      <a:gd name="T14" fmla="*/ 3 w 112"/>
                      <a:gd name="T15" fmla="*/ 19 h 65"/>
                      <a:gd name="T16" fmla="*/ 2 w 112"/>
                      <a:gd name="T17" fmla="*/ 20 h 65"/>
                      <a:gd name="T18" fmla="*/ 1 w 112"/>
                      <a:gd name="T19" fmla="*/ 21 h 65"/>
                      <a:gd name="T20" fmla="*/ 0 w 112"/>
                      <a:gd name="T21" fmla="*/ 22 h 65"/>
                      <a:gd name="T22" fmla="*/ 76 w 112"/>
                      <a:gd name="T23" fmla="*/ 64 h 65"/>
                      <a:gd name="T24" fmla="*/ 111 w 112"/>
                      <a:gd name="T25" fmla="*/ 52 h 65"/>
                      <a:gd name="T26" fmla="*/ 110 w 112"/>
                      <a:gd name="T27" fmla="*/ 51 h 65"/>
                      <a:gd name="T28" fmla="*/ 109 w 112"/>
                      <a:gd name="T29" fmla="*/ 47 h 65"/>
                      <a:gd name="T30" fmla="*/ 109 w 112"/>
                      <a:gd name="T31" fmla="*/ 46 h 65"/>
                      <a:gd name="T32" fmla="*/ 20 w 112"/>
                      <a:gd name="T33" fmla="*/ 10 h 65"/>
                      <a:gd name="T34" fmla="*/ 23 w 112"/>
                      <a:gd name="T35" fmla="*/ 9 h 65"/>
                      <a:gd name="T36" fmla="*/ 26 w 112"/>
                      <a:gd name="T37" fmla="*/ 9 h 65"/>
                      <a:gd name="T38" fmla="*/ 28 w 112"/>
                      <a:gd name="T39" fmla="*/ 9 h 65"/>
                      <a:gd name="T40" fmla="*/ 30 w 112"/>
                      <a:gd name="T41" fmla="*/ 10 h 65"/>
                      <a:gd name="T42" fmla="*/ 33 w 112"/>
                      <a:gd name="T43" fmla="*/ 11 h 65"/>
                      <a:gd name="T44" fmla="*/ 35 w 112"/>
                      <a:gd name="T45" fmla="*/ 12 h 65"/>
                      <a:gd name="T46" fmla="*/ 36 w 112"/>
                      <a:gd name="T47" fmla="*/ 13 h 65"/>
                      <a:gd name="T48" fmla="*/ 36 w 112"/>
                      <a:gd name="T49" fmla="*/ 14 h 65"/>
                      <a:gd name="T50" fmla="*/ 19 w 112"/>
                      <a:gd name="T51" fmla="*/ 19 h 65"/>
                      <a:gd name="T52" fmla="*/ 17 w 112"/>
                      <a:gd name="T53" fmla="*/ 13 h 65"/>
                      <a:gd name="T54" fmla="*/ 36 w 112"/>
                      <a:gd name="T55" fmla="*/ 32 h 65"/>
                      <a:gd name="T56" fmla="*/ 36 w 112"/>
                      <a:gd name="T57" fmla="*/ 30 h 65"/>
                      <a:gd name="T58" fmla="*/ 37 w 112"/>
                      <a:gd name="T59" fmla="*/ 28 h 65"/>
                      <a:gd name="T60" fmla="*/ 39 w 112"/>
                      <a:gd name="T61" fmla="*/ 26 h 65"/>
                      <a:gd name="T62" fmla="*/ 42 w 112"/>
                      <a:gd name="T63" fmla="*/ 24 h 65"/>
                      <a:gd name="T64" fmla="*/ 46 w 112"/>
                      <a:gd name="T65" fmla="*/ 22 h 65"/>
                      <a:gd name="T66" fmla="*/ 49 w 112"/>
                      <a:gd name="T67" fmla="*/ 21 h 65"/>
                      <a:gd name="T68" fmla="*/ 53 w 112"/>
                      <a:gd name="T69" fmla="*/ 21 h 65"/>
                      <a:gd name="T70" fmla="*/ 56 w 112"/>
                      <a:gd name="T71" fmla="*/ 21 h 65"/>
                      <a:gd name="T72" fmla="*/ 59 w 112"/>
                      <a:gd name="T73" fmla="*/ 21 h 65"/>
                      <a:gd name="T74" fmla="*/ 63 w 112"/>
                      <a:gd name="T75" fmla="*/ 21 h 65"/>
                      <a:gd name="T76" fmla="*/ 66 w 112"/>
                      <a:gd name="T77" fmla="*/ 22 h 65"/>
                      <a:gd name="T78" fmla="*/ 69 w 112"/>
                      <a:gd name="T79" fmla="*/ 24 h 65"/>
                      <a:gd name="T80" fmla="*/ 72 w 112"/>
                      <a:gd name="T81" fmla="*/ 26 h 65"/>
                      <a:gd name="T82" fmla="*/ 74 w 112"/>
                      <a:gd name="T83" fmla="*/ 27 h 65"/>
                      <a:gd name="T84" fmla="*/ 75 w 112"/>
                      <a:gd name="T85" fmla="*/ 29 h 65"/>
                      <a:gd name="T86" fmla="*/ 76 w 112"/>
                      <a:gd name="T87" fmla="*/ 32 h 65"/>
                      <a:gd name="T88" fmla="*/ 76 w 112"/>
                      <a:gd name="T89" fmla="*/ 34 h 65"/>
                      <a:gd name="T90" fmla="*/ 75 w 112"/>
                      <a:gd name="T91" fmla="*/ 36 h 65"/>
                      <a:gd name="T92" fmla="*/ 74 w 112"/>
                      <a:gd name="T93" fmla="*/ 38 h 65"/>
                      <a:gd name="T94" fmla="*/ 72 w 112"/>
                      <a:gd name="T95" fmla="*/ 39 h 65"/>
                      <a:gd name="T96" fmla="*/ 67 w 112"/>
                      <a:gd name="T97" fmla="*/ 42 h 65"/>
                      <a:gd name="T98" fmla="*/ 76 w 112"/>
                      <a:gd name="T99" fmla="*/ 48 h 65"/>
                      <a:gd name="T100" fmla="*/ 77 w 112"/>
                      <a:gd name="T101" fmla="*/ 46 h 65"/>
                      <a:gd name="T102" fmla="*/ 81 w 112"/>
                      <a:gd name="T103" fmla="*/ 44 h 65"/>
                      <a:gd name="T104" fmla="*/ 83 w 112"/>
                      <a:gd name="T105" fmla="*/ 44 h 65"/>
                      <a:gd name="T106" fmla="*/ 86 w 112"/>
                      <a:gd name="T107" fmla="*/ 44 h 65"/>
                      <a:gd name="T108" fmla="*/ 88 w 112"/>
                      <a:gd name="T109" fmla="*/ 44 h 65"/>
                      <a:gd name="T110" fmla="*/ 91 w 112"/>
                      <a:gd name="T111" fmla="*/ 44 h 65"/>
                      <a:gd name="T112" fmla="*/ 94 w 112"/>
                      <a:gd name="T113" fmla="*/ 46 h 65"/>
                      <a:gd name="T114" fmla="*/ 95 w 112"/>
                      <a:gd name="T115" fmla="*/ 47 h 65"/>
                      <a:gd name="T116" fmla="*/ 96 w 112"/>
                      <a:gd name="T117" fmla="*/ 48 h 65"/>
                      <a:gd name="T118" fmla="*/ 96 w 112"/>
                      <a:gd name="T119" fmla="*/ 49 h 65"/>
                      <a:gd name="T120" fmla="*/ 96 w 112"/>
                      <a:gd name="T121" fmla="*/ 50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12" h="65">
                        <a:moveTo>
                          <a:pt x="109" y="45"/>
                        </a:moveTo>
                        <a:cubicBezTo>
                          <a:pt x="109" y="45"/>
                          <a:pt x="109" y="45"/>
                          <a:pt x="109" y="45"/>
                        </a:cubicBezTo>
                        <a:cubicBezTo>
                          <a:pt x="110" y="44"/>
                          <a:pt x="110" y="44"/>
                          <a:pt x="110" y="44"/>
                        </a:cubicBezTo>
                        <a:cubicBezTo>
                          <a:pt x="110" y="44"/>
                          <a:pt x="110" y="44"/>
                          <a:pt x="110" y="44"/>
                        </a:cubicBezTo>
                        <a:cubicBezTo>
                          <a:pt x="110" y="44"/>
                          <a:pt x="110" y="44"/>
                          <a:pt x="110" y="44"/>
                        </a:cubicBezTo>
                        <a:cubicBezTo>
                          <a:pt x="110" y="44"/>
                          <a:pt x="110" y="44"/>
                          <a:pt x="110" y="44"/>
                        </a:cubicBezTo>
                        <a:cubicBezTo>
                          <a:pt x="111" y="44"/>
                          <a:pt x="111" y="44"/>
                          <a:pt x="111" y="44"/>
                        </a:cubicBezTo>
                        <a:cubicBezTo>
                          <a:pt x="111" y="44"/>
                          <a:pt x="111" y="44"/>
                          <a:pt x="111" y="44"/>
                        </a:cubicBezTo>
                        <a:cubicBezTo>
                          <a:pt x="111" y="43"/>
                          <a:pt x="111" y="43"/>
                          <a:pt x="111" y="43"/>
                        </a:cubicBezTo>
                        <a:cubicBezTo>
                          <a:pt x="111" y="43"/>
                          <a:pt x="111" y="43"/>
                          <a:pt x="111" y="43"/>
                        </a:cubicBezTo>
                        <a:cubicBezTo>
                          <a:pt x="111" y="43"/>
                          <a:pt x="111" y="43"/>
                          <a:pt x="111" y="43"/>
                        </a:cubicBezTo>
                        <a:cubicBezTo>
                          <a:pt x="111" y="43"/>
                          <a:pt x="111" y="43"/>
                          <a:pt x="111" y="43"/>
                        </a:cubicBezTo>
                        <a:cubicBezTo>
                          <a:pt x="112" y="43"/>
                          <a:pt x="112" y="43"/>
                          <a:pt x="112" y="43"/>
                        </a:cubicBezTo>
                        <a:cubicBezTo>
                          <a:pt x="112" y="43"/>
                          <a:pt x="112" y="43"/>
                          <a:pt x="112" y="43"/>
                        </a:cubicBezTo>
                        <a:cubicBezTo>
                          <a:pt x="112" y="43"/>
                          <a:pt x="112" y="43"/>
                          <a:pt x="112" y="43"/>
                        </a:cubicBezTo>
                        <a:cubicBezTo>
                          <a:pt x="38" y="0"/>
                          <a:pt x="38" y="0"/>
                          <a:pt x="38" y="0"/>
                        </a:cubicBezTo>
                        <a:cubicBezTo>
                          <a:pt x="38" y="0"/>
                          <a:pt x="38" y="0"/>
                          <a:pt x="38" y="0"/>
                        </a:cubicBezTo>
                        <a:cubicBezTo>
                          <a:pt x="37" y="0"/>
                          <a:pt x="37" y="0"/>
                          <a:pt x="37" y="0"/>
                        </a:cubicBezTo>
                        <a:cubicBezTo>
                          <a:pt x="37" y="0"/>
                          <a:pt x="37" y="0"/>
                          <a:pt x="37" y="0"/>
                        </a:cubicBezTo>
                        <a:cubicBezTo>
                          <a:pt x="36" y="1"/>
                          <a:pt x="36" y="1"/>
                          <a:pt x="36" y="1"/>
                        </a:cubicBezTo>
                        <a:cubicBezTo>
                          <a:pt x="36" y="1"/>
                          <a:pt x="36" y="1"/>
                          <a:pt x="36" y="1"/>
                        </a:cubicBezTo>
                        <a:cubicBezTo>
                          <a:pt x="35" y="1"/>
                          <a:pt x="35" y="1"/>
                          <a:pt x="35" y="1"/>
                        </a:cubicBezTo>
                        <a:cubicBezTo>
                          <a:pt x="34" y="1"/>
                          <a:pt x="34" y="1"/>
                          <a:pt x="34" y="1"/>
                        </a:cubicBezTo>
                        <a:cubicBezTo>
                          <a:pt x="34" y="1"/>
                          <a:pt x="34" y="1"/>
                          <a:pt x="34" y="1"/>
                        </a:cubicBezTo>
                        <a:cubicBezTo>
                          <a:pt x="33" y="2"/>
                          <a:pt x="33" y="2"/>
                          <a:pt x="33" y="2"/>
                        </a:cubicBezTo>
                        <a:cubicBezTo>
                          <a:pt x="33" y="2"/>
                          <a:pt x="33" y="2"/>
                          <a:pt x="33" y="2"/>
                        </a:cubicBezTo>
                        <a:cubicBezTo>
                          <a:pt x="33" y="2"/>
                          <a:pt x="33" y="2"/>
                          <a:pt x="33" y="2"/>
                        </a:cubicBezTo>
                        <a:cubicBezTo>
                          <a:pt x="32" y="2"/>
                          <a:pt x="32" y="2"/>
                          <a:pt x="32" y="2"/>
                        </a:cubicBezTo>
                        <a:cubicBezTo>
                          <a:pt x="32" y="2"/>
                          <a:pt x="32" y="2"/>
                          <a:pt x="32" y="2"/>
                        </a:cubicBezTo>
                        <a:cubicBezTo>
                          <a:pt x="31" y="2"/>
                          <a:pt x="31" y="2"/>
                          <a:pt x="31" y="2"/>
                        </a:cubicBezTo>
                        <a:cubicBezTo>
                          <a:pt x="31" y="2"/>
                          <a:pt x="31" y="2"/>
                          <a:pt x="31" y="2"/>
                        </a:cubicBezTo>
                        <a:cubicBezTo>
                          <a:pt x="30" y="2"/>
                          <a:pt x="30" y="2"/>
                          <a:pt x="30" y="2"/>
                        </a:cubicBezTo>
                        <a:cubicBezTo>
                          <a:pt x="29" y="2"/>
                          <a:pt x="29" y="2"/>
                          <a:pt x="29" y="2"/>
                        </a:cubicBezTo>
                        <a:cubicBezTo>
                          <a:pt x="29" y="2"/>
                          <a:pt x="29" y="2"/>
                          <a:pt x="29" y="2"/>
                        </a:cubicBezTo>
                        <a:cubicBezTo>
                          <a:pt x="28" y="2"/>
                          <a:pt x="28" y="2"/>
                          <a:pt x="28" y="2"/>
                        </a:cubicBezTo>
                        <a:cubicBezTo>
                          <a:pt x="28" y="2"/>
                          <a:pt x="28" y="2"/>
                          <a:pt x="28" y="2"/>
                        </a:cubicBezTo>
                        <a:cubicBezTo>
                          <a:pt x="27" y="2"/>
                          <a:pt x="27" y="2"/>
                          <a:pt x="27" y="2"/>
                        </a:cubicBezTo>
                        <a:cubicBezTo>
                          <a:pt x="26" y="2"/>
                          <a:pt x="26" y="2"/>
                          <a:pt x="26" y="2"/>
                        </a:cubicBezTo>
                        <a:cubicBezTo>
                          <a:pt x="26" y="2"/>
                          <a:pt x="26" y="2"/>
                          <a:pt x="26" y="2"/>
                        </a:cubicBezTo>
                        <a:cubicBezTo>
                          <a:pt x="25" y="1"/>
                          <a:pt x="25" y="1"/>
                          <a:pt x="25" y="1"/>
                        </a:cubicBezTo>
                        <a:cubicBezTo>
                          <a:pt x="25" y="1"/>
                          <a:pt x="25" y="1"/>
                          <a:pt x="25" y="1"/>
                        </a:cubicBezTo>
                        <a:cubicBezTo>
                          <a:pt x="24" y="1"/>
                          <a:pt x="24" y="1"/>
                          <a:pt x="24" y="1"/>
                        </a:cubicBezTo>
                        <a:cubicBezTo>
                          <a:pt x="24" y="1"/>
                          <a:pt x="24" y="1"/>
                          <a:pt x="24" y="1"/>
                        </a:cubicBezTo>
                        <a:cubicBezTo>
                          <a:pt x="24" y="1"/>
                          <a:pt x="24" y="1"/>
                          <a:pt x="24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2" y="0"/>
                          <a:pt x="22" y="0"/>
                          <a:pt x="22" y="0"/>
                        </a:cubicBezTo>
                        <a:cubicBezTo>
                          <a:pt x="22" y="0"/>
                          <a:pt x="22" y="0"/>
                          <a:pt x="22" y="0"/>
                        </a:cubicBez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0" y="12"/>
                          <a:pt x="0" y="12"/>
                          <a:pt x="0" y="12"/>
                        </a:cubicBezTo>
                        <a:cubicBezTo>
                          <a:pt x="2" y="14"/>
                          <a:pt x="3" y="15"/>
                          <a:pt x="3" y="17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2" y="21"/>
                          <a:pt x="2" y="21"/>
                          <a:pt x="2" y="21"/>
                        </a:cubicBezTo>
                        <a:cubicBezTo>
                          <a:pt x="1" y="21"/>
                          <a:pt x="1" y="21"/>
                          <a:pt x="1" y="21"/>
                        </a:cubicBezTo>
                        <a:cubicBezTo>
                          <a:pt x="1" y="21"/>
                          <a:pt x="1" y="21"/>
                          <a:pt x="1" y="21"/>
                        </a:cubicBezTo>
                        <a:cubicBezTo>
                          <a:pt x="1" y="21"/>
                          <a:pt x="1" y="21"/>
                          <a:pt x="1" y="21"/>
                        </a:cubicBezTo>
                        <a:cubicBezTo>
                          <a:pt x="1" y="21"/>
                          <a:pt x="1" y="21"/>
                          <a:pt x="1" y="21"/>
                        </a:cubicBezTo>
                        <a:cubicBezTo>
                          <a:pt x="1" y="21"/>
                          <a:pt x="1" y="21"/>
                          <a:pt x="1" y="21"/>
                        </a:cubicBezTo>
                        <a:cubicBezTo>
                          <a:pt x="1" y="21"/>
                          <a:pt x="1" y="21"/>
                          <a:pt x="1" y="21"/>
                        </a:cubicBezTo>
                        <a:cubicBezTo>
                          <a:pt x="1" y="21"/>
                          <a:pt x="1" y="21"/>
                          <a:pt x="1" y="21"/>
                        </a:cubicBezTo>
                        <a:cubicBezTo>
                          <a:pt x="1" y="21"/>
                          <a:pt x="1" y="21"/>
                          <a:pt x="1" y="21"/>
                        </a:cubicBezTo>
                        <a:cubicBezTo>
                          <a:pt x="0" y="22"/>
                          <a:pt x="0" y="22"/>
                          <a:pt x="0" y="22"/>
                        </a:cubicBezTo>
                        <a:cubicBezTo>
                          <a:pt x="0" y="22"/>
                          <a:pt x="0" y="22"/>
                          <a:pt x="0" y="22"/>
                        </a:cubicBezTo>
                        <a:cubicBezTo>
                          <a:pt x="0" y="22"/>
                          <a:pt x="0" y="22"/>
                          <a:pt x="0" y="22"/>
                        </a:cubicBezTo>
                        <a:cubicBezTo>
                          <a:pt x="0" y="22"/>
                          <a:pt x="0" y="22"/>
                          <a:pt x="0" y="22"/>
                        </a:cubicBezTo>
                        <a:cubicBezTo>
                          <a:pt x="74" y="65"/>
                          <a:pt x="74" y="65"/>
                          <a:pt x="74" y="65"/>
                        </a:cubicBezTo>
                        <a:cubicBezTo>
                          <a:pt x="75" y="64"/>
                          <a:pt x="75" y="64"/>
                          <a:pt x="75" y="64"/>
                        </a:cubicBezTo>
                        <a:cubicBezTo>
                          <a:pt x="75" y="64"/>
                          <a:pt x="75" y="64"/>
                          <a:pt x="75" y="64"/>
                        </a:cubicBezTo>
                        <a:cubicBezTo>
                          <a:pt x="76" y="64"/>
                          <a:pt x="76" y="64"/>
                          <a:pt x="76" y="64"/>
                        </a:cubicBezTo>
                        <a:cubicBezTo>
                          <a:pt x="76" y="64"/>
                          <a:pt x="76" y="64"/>
                          <a:pt x="76" y="64"/>
                        </a:cubicBezTo>
                        <a:cubicBezTo>
                          <a:pt x="77" y="64"/>
                          <a:pt x="77" y="64"/>
                          <a:pt x="77" y="64"/>
                        </a:cubicBezTo>
                        <a:cubicBezTo>
                          <a:pt x="77" y="64"/>
                          <a:pt x="77" y="64"/>
                          <a:pt x="77" y="64"/>
                        </a:cubicBezTo>
                        <a:cubicBezTo>
                          <a:pt x="77" y="63"/>
                          <a:pt x="77" y="63"/>
                          <a:pt x="77" y="63"/>
                        </a:cubicBezTo>
                        <a:cubicBezTo>
                          <a:pt x="78" y="63"/>
                          <a:pt x="78" y="63"/>
                          <a:pt x="78" y="63"/>
                        </a:cubicBezTo>
                        <a:cubicBezTo>
                          <a:pt x="82" y="62"/>
                          <a:pt x="87" y="63"/>
                          <a:pt x="91" y="65"/>
                        </a:cubicBezTo>
                        <a:cubicBezTo>
                          <a:pt x="112" y="52"/>
                          <a:pt x="112" y="52"/>
                          <a:pt x="112" y="52"/>
                        </a:cubicBezTo>
                        <a:cubicBezTo>
                          <a:pt x="112" y="52"/>
                          <a:pt x="112" y="52"/>
                          <a:pt x="112" y="52"/>
                        </a:cubicBezTo>
                        <a:cubicBezTo>
                          <a:pt x="111" y="52"/>
                          <a:pt x="111" y="52"/>
                          <a:pt x="111" y="52"/>
                        </a:cubicBezTo>
                        <a:cubicBezTo>
                          <a:pt x="111" y="52"/>
                          <a:pt x="111" y="52"/>
                          <a:pt x="111" y="52"/>
                        </a:cubicBezTo>
                        <a:cubicBezTo>
                          <a:pt x="111" y="52"/>
                          <a:pt x="111" y="52"/>
                          <a:pt x="111" y="52"/>
                        </a:cubicBezTo>
                        <a:cubicBezTo>
                          <a:pt x="111" y="52"/>
                          <a:pt x="111" y="52"/>
                          <a:pt x="111" y="52"/>
                        </a:cubicBezTo>
                        <a:cubicBezTo>
                          <a:pt x="111" y="52"/>
                          <a:pt x="111" y="52"/>
                          <a:pt x="111" y="52"/>
                        </a:cubicBezTo>
                        <a:cubicBezTo>
                          <a:pt x="111" y="52"/>
                          <a:pt x="111" y="52"/>
                          <a:pt x="111" y="52"/>
                        </a:cubicBezTo>
                        <a:cubicBezTo>
                          <a:pt x="110" y="51"/>
                          <a:pt x="110" y="51"/>
                          <a:pt x="110" y="51"/>
                        </a:cubicBezTo>
                        <a:cubicBezTo>
                          <a:pt x="110" y="51"/>
                          <a:pt x="110" y="51"/>
                          <a:pt x="110" y="51"/>
                        </a:cubicBezTo>
                        <a:cubicBezTo>
                          <a:pt x="110" y="51"/>
                          <a:pt x="110" y="51"/>
                          <a:pt x="110" y="51"/>
                        </a:cubicBezTo>
                        <a:cubicBezTo>
                          <a:pt x="110" y="51"/>
                          <a:pt x="110" y="51"/>
                          <a:pt x="110" y="51"/>
                        </a:cubicBezTo>
                        <a:cubicBezTo>
                          <a:pt x="110" y="50"/>
                          <a:pt x="109" y="50"/>
                          <a:pt x="109" y="49"/>
                        </a:cubicBezTo>
                        <a:cubicBezTo>
                          <a:pt x="109" y="49"/>
                          <a:pt x="109" y="49"/>
                          <a:pt x="109" y="49"/>
                        </a:cubicBezTo>
                        <a:cubicBezTo>
                          <a:pt x="109" y="49"/>
                          <a:pt x="109" y="49"/>
                          <a:pt x="109" y="49"/>
                        </a:cubicBezTo>
                        <a:cubicBezTo>
                          <a:pt x="109" y="48"/>
                          <a:pt x="109" y="48"/>
                          <a:pt x="109" y="48"/>
                        </a:cubicBezTo>
                        <a:cubicBezTo>
                          <a:pt x="109" y="47"/>
                          <a:pt x="109" y="47"/>
                          <a:pt x="109" y="47"/>
                        </a:cubicBezTo>
                        <a:cubicBezTo>
                          <a:pt x="109" y="47"/>
                          <a:pt x="109" y="47"/>
                          <a:pt x="109" y="47"/>
                        </a:cubicBezTo>
                        <a:cubicBezTo>
                          <a:pt x="109" y="47"/>
                          <a:pt x="109" y="47"/>
                          <a:pt x="109" y="47"/>
                        </a:cubicBezTo>
                        <a:cubicBezTo>
                          <a:pt x="109" y="47"/>
                          <a:pt x="109" y="47"/>
                          <a:pt x="109" y="47"/>
                        </a:cubicBezTo>
                        <a:cubicBezTo>
                          <a:pt x="109" y="46"/>
                          <a:pt x="109" y="46"/>
                          <a:pt x="109" y="46"/>
                        </a:cubicBezTo>
                        <a:cubicBezTo>
                          <a:pt x="109" y="46"/>
                          <a:pt x="109" y="46"/>
                          <a:pt x="109" y="46"/>
                        </a:cubicBezTo>
                        <a:cubicBezTo>
                          <a:pt x="109" y="46"/>
                          <a:pt x="109" y="46"/>
                          <a:pt x="109" y="46"/>
                        </a:cubicBezTo>
                        <a:cubicBezTo>
                          <a:pt x="109" y="46"/>
                          <a:pt x="109" y="46"/>
                          <a:pt x="109" y="46"/>
                        </a:cubicBezTo>
                        <a:cubicBezTo>
                          <a:pt x="109" y="46"/>
                          <a:pt x="109" y="46"/>
                          <a:pt x="109" y="46"/>
                        </a:cubicBezTo>
                        <a:cubicBezTo>
                          <a:pt x="109" y="46"/>
                          <a:pt x="109" y="46"/>
                          <a:pt x="109" y="46"/>
                        </a:cubicBezTo>
                        <a:cubicBezTo>
                          <a:pt x="109" y="46"/>
                          <a:pt x="109" y="46"/>
                          <a:pt x="109" y="46"/>
                        </a:cubicBezTo>
                        <a:cubicBezTo>
                          <a:pt x="109" y="46"/>
                          <a:pt x="109" y="46"/>
                          <a:pt x="109" y="46"/>
                        </a:cubicBezTo>
                        <a:cubicBezTo>
                          <a:pt x="109" y="46"/>
                          <a:pt x="109" y="46"/>
                          <a:pt x="109" y="46"/>
                        </a:cubicBezTo>
                        <a:cubicBezTo>
                          <a:pt x="109" y="45"/>
                          <a:pt x="109" y="45"/>
                          <a:pt x="109" y="45"/>
                        </a:cubicBezTo>
                        <a:close/>
                        <a:moveTo>
                          <a:pt x="17" y="12"/>
                        </a:move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8" y="11"/>
                          <a:pt x="18" y="11"/>
                          <a:pt x="19" y="11"/>
                        </a:cubicBezTo>
                        <a:cubicBezTo>
                          <a:pt x="20" y="11"/>
                          <a:pt x="20" y="11"/>
                          <a:pt x="20" y="11"/>
                        </a:cubicBezTo>
                        <a:cubicBezTo>
                          <a:pt x="20" y="10"/>
                          <a:pt x="20" y="10"/>
                          <a:pt x="20" y="10"/>
                        </a:cubicBezTo>
                        <a:cubicBezTo>
                          <a:pt x="20" y="10"/>
                          <a:pt x="20" y="10"/>
                          <a:pt x="20" y="10"/>
                        </a:cubicBezTo>
                        <a:cubicBezTo>
                          <a:pt x="21" y="10"/>
                          <a:pt x="21" y="10"/>
                          <a:pt x="21" y="10"/>
                        </a:cubicBezTo>
                        <a:cubicBezTo>
                          <a:pt x="21" y="10"/>
                          <a:pt x="21" y="10"/>
                          <a:pt x="21" y="10"/>
                        </a:cubicBezTo>
                        <a:cubicBezTo>
                          <a:pt x="21" y="10"/>
                          <a:pt x="21" y="10"/>
                          <a:pt x="21" y="10"/>
                        </a:cubicBezTo>
                        <a:cubicBezTo>
                          <a:pt x="22" y="10"/>
                          <a:pt x="22" y="10"/>
                          <a:pt x="22" y="10"/>
                        </a:cubicBezTo>
                        <a:cubicBezTo>
                          <a:pt x="22" y="10"/>
                          <a:pt x="22" y="10"/>
                          <a:pt x="22" y="10"/>
                        </a:cubicBezTo>
                        <a:cubicBezTo>
                          <a:pt x="23" y="10"/>
                          <a:pt x="23" y="10"/>
                          <a:pt x="23" y="10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4" y="9"/>
                          <a:pt x="24" y="9"/>
                          <a:pt x="24" y="9"/>
                        </a:cubicBezTo>
                        <a:cubicBezTo>
                          <a:pt x="24" y="9"/>
                          <a:pt x="24" y="9"/>
                          <a:pt x="24" y="9"/>
                        </a:cubicBezTo>
                        <a:cubicBezTo>
                          <a:pt x="24" y="9"/>
                          <a:pt x="24" y="9"/>
                          <a:pt x="24" y="9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7" y="9"/>
                          <a:pt x="27" y="9"/>
                          <a:pt x="27" y="9"/>
                        </a:cubicBezTo>
                        <a:cubicBezTo>
                          <a:pt x="27" y="9"/>
                          <a:pt x="27" y="9"/>
                          <a:pt x="27" y="9"/>
                        </a:cubicBezTo>
                        <a:cubicBezTo>
                          <a:pt x="27" y="9"/>
                          <a:pt x="27" y="9"/>
                          <a:pt x="27" y="9"/>
                        </a:cubicBezTo>
                        <a:cubicBezTo>
                          <a:pt x="28" y="9"/>
                          <a:pt x="28" y="9"/>
                          <a:pt x="28" y="9"/>
                        </a:cubicBezTo>
                        <a:cubicBezTo>
                          <a:pt x="28" y="9"/>
                          <a:pt x="28" y="9"/>
                          <a:pt x="28" y="9"/>
                        </a:cubicBezTo>
                        <a:cubicBezTo>
                          <a:pt x="28" y="9"/>
                          <a:pt x="28" y="9"/>
                          <a:pt x="28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30" y="10"/>
                          <a:pt x="30" y="10"/>
                          <a:pt x="30" y="10"/>
                        </a:cubicBezTo>
                        <a:cubicBezTo>
                          <a:pt x="30" y="10"/>
                          <a:pt x="30" y="10"/>
                          <a:pt x="30" y="10"/>
                        </a:cubicBezTo>
                        <a:cubicBezTo>
                          <a:pt x="30" y="10"/>
                          <a:pt x="30" y="10"/>
                          <a:pt x="30" y="10"/>
                        </a:cubicBezTo>
                        <a:cubicBezTo>
                          <a:pt x="30" y="10"/>
                          <a:pt x="30" y="10"/>
                          <a:pt x="30" y="10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3" y="11"/>
                          <a:pt x="33" y="11"/>
                          <a:pt x="33" y="11"/>
                        </a:cubicBezTo>
                        <a:cubicBezTo>
                          <a:pt x="33" y="11"/>
                          <a:pt x="33" y="11"/>
                          <a:pt x="33" y="11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3"/>
                          <a:pt x="35" y="13"/>
                          <a:pt x="35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4"/>
                          <a:pt x="36" y="14"/>
                          <a:pt x="36" y="14"/>
                        </a:cubicBezTo>
                        <a:cubicBezTo>
                          <a:pt x="36" y="14"/>
                          <a:pt x="36" y="14"/>
                          <a:pt x="36" y="14"/>
                        </a:cubicBezTo>
                        <a:cubicBezTo>
                          <a:pt x="36" y="14"/>
                          <a:pt x="36" y="14"/>
                          <a:pt x="36" y="14"/>
                        </a:cubicBezTo>
                        <a:cubicBezTo>
                          <a:pt x="36" y="14"/>
                          <a:pt x="36" y="14"/>
                          <a:pt x="36" y="14"/>
                        </a:cubicBezTo>
                        <a:cubicBezTo>
                          <a:pt x="36" y="14"/>
                          <a:pt x="36" y="14"/>
                          <a:pt x="36" y="14"/>
                        </a:cubicBezTo>
                        <a:cubicBezTo>
                          <a:pt x="36" y="14"/>
                          <a:pt x="36" y="14"/>
                          <a:pt x="36" y="14"/>
                        </a:cubicBezTo>
                        <a:cubicBezTo>
                          <a:pt x="36" y="14"/>
                          <a:pt x="36" y="14"/>
                          <a:pt x="36" y="14"/>
                        </a:cubicBezTo>
                        <a:cubicBezTo>
                          <a:pt x="36" y="15"/>
                          <a:pt x="36" y="15"/>
                          <a:pt x="36" y="15"/>
                        </a:cubicBezTo>
                        <a:cubicBezTo>
                          <a:pt x="36" y="15"/>
                          <a:pt x="36" y="15"/>
                          <a:pt x="36" y="15"/>
                        </a:cubicBezTo>
                        <a:cubicBezTo>
                          <a:pt x="37" y="15"/>
                          <a:pt x="37" y="15"/>
                          <a:pt x="37" y="15"/>
                        </a:cubicBezTo>
                        <a:cubicBezTo>
                          <a:pt x="37" y="17"/>
                          <a:pt x="36" y="18"/>
                          <a:pt x="34" y="19"/>
                        </a:cubicBezTo>
                        <a:cubicBezTo>
                          <a:pt x="30" y="22"/>
                          <a:pt x="23" y="22"/>
                          <a:pt x="19" y="19"/>
                        </a:cubicBezTo>
                        <a:cubicBezTo>
                          <a:pt x="17" y="18"/>
                          <a:pt x="16" y="17"/>
                          <a:pt x="16" y="15"/>
                        </a:cubicBezTo>
                        <a:cubicBezTo>
                          <a:pt x="16" y="15"/>
                          <a:pt x="16" y="15"/>
                          <a:pt x="16" y="15"/>
                        </a:cubicBezTo>
                        <a:cubicBezTo>
                          <a:pt x="16" y="14"/>
                          <a:pt x="16" y="14"/>
                          <a:pt x="16" y="14"/>
                        </a:cubicBezTo>
                        <a:cubicBezTo>
                          <a:pt x="16" y="13"/>
                          <a:pt x="16" y="13"/>
                          <a:pt x="16" y="13"/>
                        </a:cubicBezTo>
                        <a:cubicBezTo>
                          <a:pt x="16" y="13"/>
                          <a:pt x="16" y="13"/>
                          <a:pt x="16" y="13"/>
                        </a:cubicBezTo>
                        <a:cubicBezTo>
                          <a:pt x="16" y="13"/>
                          <a:pt x="16" y="13"/>
                          <a:pt x="16" y="13"/>
                        </a:cubicBezTo>
                        <a:cubicBezTo>
                          <a:pt x="16" y="13"/>
                          <a:pt x="16" y="13"/>
                          <a:pt x="16" y="13"/>
                        </a:cubicBezTo>
                        <a:cubicBezTo>
                          <a:pt x="17" y="13"/>
                          <a:pt x="17" y="13"/>
                          <a:pt x="17" y="13"/>
                        </a:cubicBezTo>
                        <a:cubicBezTo>
                          <a:pt x="17" y="13"/>
                          <a:pt x="17" y="13"/>
                          <a:pt x="17" y="13"/>
                        </a:cubicBezTo>
                        <a:cubicBezTo>
                          <a:pt x="17" y="12"/>
                          <a:pt x="17" y="12"/>
                          <a:pt x="17" y="12"/>
                        </a:cubicBezTo>
                        <a:close/>
                        <a:moveTo>
                          <a:pt x="42" y="40"/>
                        </a:moveTo>
                        <a:cubicBezTo>
                          <a:pt x="38" y="38"/>
                          <a:pt x="36" y="35"/>
                          <a:pt x="36" y="32"/>
                        </a:cubicBezTo>
                        <a:cubicBezTo>
                          <a:pt x="36" y="32"/>
                          <a:pt x="36" y="32"/>
                          <a:pt x="36" y="32"/>
                        </a:cubicBezTo>
                        <a:cubicBezTo>
                          <a:pt x="36" y="32"/>
                          <a:pt x="36" y="32"/>
                          <a:pt x="36" y="32"/>
                        </a:cubicBezTo>
                        <a:cubicBezTo>
                          <a:pt x="36" y="32"/>
                          <a:pt x="36" y="32"/>
                          <a:pt x="36" y="32"/>
                        </a:cubicBezTo>
                        <a:cubicBezTo>
                          <a:pt x="36" y="32"/>
                          <a:pt x="36" y="32"/>
                          <a:pt x="36" y="32"/>
                        </a:cubicBezTo>
                        <a:cubicBezTo>
                          <a:pt x="36" y="31"/>
                          <a:pt x="36" y="31"/>
                          <a:pt x="36" y="31"/>
                        </a:cubicBezTo>
                        <a:cubicBezTo>
                          <a:pt x="36" y="31"/>
                          <a:pt x="36" y="31"/>
                          <a:pt x="36" y="31"/>
                        </a:cubicBezTo>
                        <a:cubicBezTo>
                          <a:pt x="36" y="31"/>
                          <a:pt x="36" y="31"/>
                          <a:pt x="36" y="31"/>
                        </a:cubicBezTo>
                        <a:cubicBezTo>
                          <a:pt x="36" y="31"/>
                          <a:pt x="36" y="31"/>
                          <a:pt x="36" y="31"/>
                        </a:cubicBezTo>
                        <a:cubicBezTo>
                          <a:pt x="36" y="31"/>
                          <a:pt x="36" y="31"/>
                          <a:pt x="36" y="31"/>
                        </a:cubicBezTo>
                        <a:cubicBezTo>
                          <a:pt x="36" y="30"/>
                          <a:pt x="36" y="30"/>
                          <a:pt x="36" y="30"/>
                        </a:cubicBezTo>
                        <a:cubicBezTo>
                          <a:pt x="36" y="30"/>
                          <a:pt x="36" y="30"/>
                          <a:pt x="36" y="30"/>
                        </a:cubicBezTo>
                        <a:cubicBezTo>
                          <a:pt x="36" y="30"/>
                          <a:pt x="36" y="30"/>
                          <a:pt x="36" y="30"/>
                        </a:cubicBezTo>
                        <a:cubicBezTo>
                          <a:pt x="36" y="30"/>
                          <a:pt x="36" y="30"/>
                          <a:pt x="36" y="30"/>
                        </a:cubicBezTo>
                        <a:cubicBezTo>
                          <a:pt x="36" y="30"/>
                          <a:pt x="36" y="30"/>
                          <a:pt x="36" y="30"/>
                        </a:cubicBezTo>
                        <a:cubicBezTo>
                          <a:pt x="36" y="30"/>
                          <a:pt x="36" y="30"/>
                          <a:pt x="36" y="30"/>
                        </a:cubicBezTo>
                        <a:cubicBezTo>
                          <a:pt x="37" y="29"/>
                          <a:pt x="37" y="29"/>
                          <a:pt x="37" y="29"/>
                        </a:cubicBezTo>
                        <a:cubicBezTo>
                          <a:pt x="37" y="29"/>
                          <a:pt x="37" y="29"/>
                          <a:pt x="37" y="29"/>
                        </a:cubicBezTo>
                        <a:cubicBezTo>
                          <a:pt x="37" y="29"/>
                          <a:pt x="37" y="29"/>
                          <a:pt x="37" y="29"/>
                        </a:cubicBezTo>
                        <a:cubicBezTo>
                          <a:pt x="37" y="29"/>
                          <a:pt x="37" y="29"/>
                          <a:pt x="37" y="29"/>
                        </a:cubicBezTo>
                        <a:cubicBezTo>
                          <a:pt x="37" y="28"/>
                          <a:pt x="37" y="28"/>
                          <a:pt x="37" y="28"/>
                        </a:cubicBezTo>
                        <a:cubicBezTo>
                          <a:pt x="37" y="28"/>
                          <a:pt x="37" y="28"/>
                          <a:pt x="37" y="28"/>
                        </a:cubicBezTo>
                        <a:cubicBezTo>
                          <a:pt x="38" y="27"/>
                          <a:pt x="38" y="27"/>
                          <a:pt x="38" y="27"/>
                        </a:cubicBezTo>
                        <a:cubicBezTo>
                          <a:pt x="38" y="27"/>
                          <a:pt x="38" y="27"/>
                          <a:pt x="38" y="27"/>
                        </a:cubicBezTo>
                        <a:cubicBezTo>
                          <a:pt x="38" y="27"/>
                          <a:pt x="38" y="27"/>
                          <a:pt x="38" y="27"/>
                        </a:cubicBezTo>
                        <a:cubicBezTo>
                          <a:pt x="39" y="27"/>
                          <a:pt x="39" y="27"/>
                          <a:pt x="39" y="27"/>
                        </a:cubicBezTo>
                        <a:cubicBezTo>
                          <a:pt x="39" y="26"/>
                          <a:pt x="39" y="26"/>
                          <a:pt x="39" y="26"/>
                        </a:cubicBezTo>
                        <a:cubicBezTo>
                          <a:pt x="39" y="26"/>
                          <a:pt x="39" y="26"/>
                          <a:pt x="39" y="26"/>
                        </a:cubicBezTo>
                        <a:cubicBezTo>
                          <a:pt x="39" y="26"/>
                          <a:pt x="39" y="26"/>
                          <a:pt x="39" y="26"/>
                        </a:cubicBezTo>
                        <a:cubicBezTo>
                          <a:pt x="40" y="26"/>
                          <a:pt x="40" y="26"/>
                          <a:pt x="40" y="26"/>
                        </a:cubicBezTo>
                        <a:cubicBezTo>
                          <a:pt x="40" y="25"/>
                          <a:pt x="40" y="25"/>
                          <a:pt x="40" y="25"/>
                        </a:cubicBezTo>
                        <a:cubicBezTo>
                          <a:pt x="40" y="25"/>
                          <a:pt x="40" y="25"/>
                          <a:pt x="40" y="25"/>
                        </a:cubicBezTo>
                        <a:cubicBezTo>
                          <a:pt x="41" y="25"/>
                          <a:pt x="41" y="25"/>
                          <a:pt x="41" y="25"/>
                        </a:cubicBezTo>
                        <a:cubicBezTo>
                          <a:pt x="41" y="25"/>
                          <a:pt x="41" y="25"/>
                          <a:pt x="41" y="25"/>
                        </a:cubicBezTo>
                        <a:cubicBezTo>
                          <a:pt x="41" y="24"/>
                          <a:pt x="41" y="24"/>
                          <a:pt x="41" y="24"/>
                        </a:cubicBezTo>
                        <a:cubicBezTo>
                          <a:pt x="42" y="24"/>
                          <a:pt x="42" y="24"/>
                          <a:pt x="42" y="24"/>
                        </a:cubicBezTo>
                        <a:cubicBezTo>
                          <a:pt x="42" y="24"/>
                          <a:pt x="42" y="24"/>
                          <a:pt x="42" y="24"/>
                        </a:cubicBezTo>
                        <a:cubicBezTo>
                          <a:pt x="43" y="24"/>
                          <a:pt x="43" y="24"/>
                          <a:pt x="43" y="24"/>
                        </a:cubicBezTo>
                        <a:cubicBezTo>
                          <a:pt x="43" y="24"/>
                          <a:pt x="43" y="24"/>
                          <a:pt x="43" y="24"/>
                        </a:cubicBezTo>
                        <a:cubicBezTo>
                          <a:pt x="44" y="23"/>
                          <a:pt x="44" y="23"/>
                          <a:pt x="44" y="23"/>
                        </a:cubicBezTo>
                        <a:cubicBezTo>
                          <a:pt x="44" y="23"/>
                          <a:pt x="44" y="23"/>
                          <a:pt x="44" y="23"/>
                        </a:cubicBezTo>
                        <a:cubicBezTo>
                          <a:pt x="44" y="23"/>
                          <a:pt x="44" y="23"/>
                          <a:pt x="44" y="23"/>
                        </a:cubicBezTo>
                        <a:cubicBezTo>
                          <a:pt x="45" y="23"/>
                          <a:pt x="45" y="23"/>
                          <a:pt x="45" y="23"/>
                        </a:cubicBezTo>
                        <a:cubicBezTo>
                          <a:pt x="45" y="23"/>
                          <a:pt x="45" y="23"/>
                          <a:pt x="45" y="23"/>
                        </a:cubicBezTo>
                        <a:cubicBezTo>
                          <a:pt x="46" y="22"/>
                          <a:pt x="46" y="22"/>
                          <a:pt x="46" y="22"/>
                        </a:cubicBezTo>
                        <a:cubicBezTo>
                          <a:pt x="46" y="22"/>
                          <a:pt x="46" y="22"/>
                          <a:pt x="46" y="22"/>
                        </a:cubicBezTo>
                        <a:cubicBezTo>
                          <a:pt x="46" y="22"/>
                          <a:pt x="46" y="22"/>
                          <a:pt x="46" y="22"/>
                        </a:cubicBezTo>
                        <a:cubicBezTo>
                          <a:pt x="47" y="22"/>
                          <a:pt x="47" y="22"/>
                          <a:pt x="47" y="22"/>
                        </a:cubicBezTo>
                        <a:cubicBezTo>
                          <a:pt x="47" y="22"/>
                          <a:pt x="47" y="22"/>
                          <a:pt x="47" y="22"/>
                        </a:cubicBezTo>
                        <a:cubicBezTo>
                          <a:pt x="48" y="22"/>
                          <a:pt x="48" y="22"/>
                          <a:pt x="48" y="22"/>
                        </a:cubicBezTo>
                        <a:cubicBezTo>
                          <a:pt x="48" y="22"/>
                          <a:pt x="48" y="22"/>
                          <a:pt x="48" y="22"/>
                        </a:cubicBezTo>
                        <a:cubicBezTo>
                          <a:pt x="49" y="22"/>
                          <a:pt x="49" y="22"/>
                          <a:pt x="49" y="22"/>
                        </a:cubicBezTo>
                        <a:cubicBezTo>
                          <a:pt x="49" y="21"/>
                          <a:pt x="49" y="21"/>
                          <a:pt x="49" y="21"/>
                        </a:cubicBezTo>
                        <a:cubicBezTo>
                          <a:pt x="50" y="21"/>
                          <a:pt x="50" y="21"/>
                          <a:pt x="50" y="21"/>
                        </a:cubicBezTo>
                        <a:cubicBezTo>
                          <a:pt x="50" y="21"/>
                          <a:pt x="50" y="21"/>
                          <a:pt x="50" y="21"/>
                        </a:cubicBezTo>
                        <a:cubicBezTo>
                          <a:pt x="50" y="21"/>
                          <a:pt x="50" y="21"/>
                          <a:pt x="50" y="21"/>
                        </a:cubicBezTo>
                        <a:cubicBezTo>
                          <a:pt x="50" y="21"/>
                          <a:pt x="51" y="21"/>
                          <a:pt x="51" y="21"/>
                        </a:cubicBezTo>
                        <a:cubicBezTo>
                          <a:pt x="51" y="21"/>
                          <a:pt x="51" y="21"/>
                          <a:pt x="51" y="21"/>
                        </a:cubicBezTo>
                        <a:cubicBezTo>
                          <a:pt x="52" y="21"/>
                          <a:pt x="52" y="21"/>
                          <a:pt x="52" y="21"/>
                        </a:cubicBezTo>
                        <a:cubicBezTo>
                          <a:pt x="52" y="21"/>
                          <a:pt x="52" y="21"/>
                          <a:pt x="52" y="21"/>
                        </a:cubicBezTo>
                        <a:cubicBezTo>
                          <a:pt x="53" y="21"/>
                          <a:pt x="53" y="21"/>
                          <a:pt x="53" y="21"/>
                        </a:cubicBezTo>
                        <a:cubicBezTo>
                          <a:pt x="53" y="21"/>
                          <a:pt x="53" y="21"/>
                          <a:pt x="53" y="21"/>
                        </a:cubicBezTo>
                        <a:cubicBezTo>
                          <a:pt x="54" y="21"/>
                          <a:pt x="54" y="21"/>
                          <a:pt x="54" y="21"/>
                        </a:cubicBezTo>
                        <a:cubicBezTo>
                          <a:pt x="54" y="21"/>
                          <a:pt x="54" y="21"/>
                          <a:pt x="54" y="21"/>
                        </a:cubicBezTo>
                        <a:cubicBezTo>
                          <a:pt x="55" y="21"/>
                          <a:pt x="55" y="21"/>
                          <a:pt x="55" y="21"/>
                        </a:cubicBezTo>
                        <a:cubicBezTo>
                          <a:pt x="55" y="21"/>
                          <a:pt x="55" y="21"/>
                          <a:pt x="55" y="21"/>
                        </a:cubicBezTo>
                        <a:cubicBezTo>
                          <a:pt x="55" y="21"/>
                          <a:pt x="55" y="21"/>
                          <a:pt x="55" y="21"/>
                        </a:cubicBezTo>
                        <a:cubicBezTo>
                          <a:pt x="56" y="21"/>
                          <a:pt x="56" y="21"/>
                          <a:pt x="56" y="21"/>
                        </a:cubicBezTo>
                        <a:cubicBezTo>
                          <a:pt x="56" y="21"/>
                          <a:pt x="56" y="21"/>
                          <a:pt x="56" y="21"/>
                        </a:cubicBezTo>
                        <a:cubicBezTo>
                          <a:pt x="57" y="21"/>
                          <a:pt x="57" y="21"/>
                          <a:pt x="57" y="21"/>
                        </a:cubicBezTo>
                        <a:cubicBezTo>
                          <a:pt x="57" y="21"/>
                          <a:pt x="57" y="21"/>
                          <a:pt x="57" y="21"/>
                        </a:cubicBezTo>
                        <a:cubicBezTo>
                          <a:pt x="57" y="21"/>
                          <a:pt x="57" y="21"/>
                          <a:pt x="57" y="21"/>
                        </a:cubicBezTo>
                        <a:cubicBezTo>
                          <a:pt x="58" y="21"/>
                          <a:pt x="58" y="21"/>
                          <a:pt x="58" y="21"/>
                        </a:cubicBezTo>
                        <a:cubicBezTo>
                          <a:pt x="58" y="21"/>
                          <a:pt x="58" y="21"/>
                          <a:pt x="58" y="21"/>
                        </a:cubicBezTo>
                        <a:cubicBezTo>
                          <a:pt x="59" y="21"/>
                          <a:pt x="59" y="21"/>
                          <a:pt x="59" y="21"/>
                        </a:cubicBezTo>
                        <a:cubicBezTo>
                          <a:pt x="59" y="21"/>
                          <a:pt x="59" y="21"/>
                          <a:pt x="59" y="21"/>
                        </a:cubicBezTo>
                        <a:cubicBezTo>
                          <a:pt x="59" y="21"/>
                          <a:pt x="59" y="21"/>
                          <a:pt x="59" y="21"/>
                        </a:cubicBezTo>
                        <a:cubicBezTo>
                          <a:pt x="60" y="21"/>
                          <a:pt x="60" y="21"/>
                          <a:pt x="60" y="21"/>
                        </a:cubicBezTo>
                        <a:cubicBezTo>
                          <a:pt x="61" y="21"/>
                          <a:pt x="61" y="21"/>
                          <a:pt x="61" y="21"/>
                        </a:cubicBezTo>
                        <a:cubicBezTo>
                          <a:pt x="61" y="21"/>
                          <a:pt x="61" y="21"/>
                          <a:pt x="61" y="21"/>
                        </a:cubicBezTo>
                        <a:cubicBezTo>
                          <a:pt x="61" y="21"/>
                          <a:pt x="61" y="21"/>
                          <a:pt x="61" y="21"/>
                        </a:cubicBezTo>
                        <a:cubicBezTo>
                          <a:pt x="62" y="21"/>
                          <a:pt x="62" y="21"/>
                          <a:pt x="62" y="21"/>
                        </a:cubicBezTo>
                        <a:cubicBezTo>
                          <a:pt x="62" y="21"/>
                          <a:pt x="62" y="21"/>
                          <a:pt x="62" y="21"/>
                        </a:cubicBezTo>
                        <a:cubicBezTo>
                          <a:pt x="63" y="21"/>
                          <a:pt x="63" y="21"/>
                          <a:pt x="63" y="21"/>
                        </a:cubicBezTo>
                        <a:cubicBezTo>
                          <a:pt x="63" y="21"/>
                          <a:pt x="63" y="21"/>
                          <a:pt x="63" y="21"/>
                        </a:cubicBezTo>
                        <a:cubicBezTo>
                          <a:pt x="63" y="22"/>
                          <a:pt x="63" y="22"/>
                          <a:pt x="63" y="22"/>
                        </a:cubicBezTo>
                        <a:cubicBezTo>
                          <a:pt x="64" y="22"/>
                          <a:pt x="64" y="22"/>
                          <a:pt x="64" y="22"/>
                        </a:cubicBezTo>
                        <a:cubicBezTo>
                          <a:pt x="64" y="22"/>
                          <a:pt x="64" y="22"/>
                          <a:pt x="64" y="22"/>
                        </a:cubicBezTo>
                        <a:cubicBezTo>
                          <a:pt x="65" y="22"/>
                          <a:pt x="65" y="22"/>
                          <a:pt x="65" y="22"/>
                        </a:cubicBezTo>
                        <a:cubicBezTo>
                          <a:pt x="65" y="22"/>
                          <a:pt x="65" y="22"/>
                          <a:pt x="65" y="22"/>
                        </a:cubicBezTo>
                        <a:cubicBezTo>
                          <a:pt x="65" y="22"/>
                          <a:pt x="65" y="22"/>
                          <a:pt x="65" y="22"/>
                        </a:cubicBezTo>
                        <a:cubicBezTo>
                          <a:pt x="65" y="22"/>
                          <a:pt x="65" y="22"/>
                          <a:pt x="65" y="22"/>
                        </a:cubicBezTo>
                        <a:cubicBezTo>
                          <a:pt x="66" y="22"/>
                          <a:pt x="66" y="22"/>
                          <a:pt x="66" y="22"/>
                        </a:cubicBezTo>
                        <a:cubicBezTo>
                          <a:pt x="67" y="23"/>
                          <a:pt x="67" y="23"/>
                          <a:pt x="67" y="23"/>
                        </a:cubicBezTo>
                        <a:cubicBezTo>
                          <a:pt x="67" y="23"/>
                          <a:pt x="67" y="23"/>
                          <a:pt x="67" y="23"/>
                        </a:cubicBezTo>
                        <a:cubicBezTo>
                          <a:pt x="67" y="23"/>
                          <a:pt x="67" y="23"/>
                          <a:pt x="67" y="23"/>
                        </a:cubicBezTo>
                        <a:cubicBezTo>
                          <a:pt x="68" y="23"/>
                          <a:pt x="68" y="23"/>
                          <a:pt x="68" y="23"/>
                        </a:cubicBezTo>
                        <a:cubicBezTo>
                          <a:pt x="68" y="23"/>
                          <a:pt x="68" y="23"/>
                          <a:pt x="68" y="23"/>
                        </a:cubicBezTo>
                        <a:cubicBezTo>
                          <a:pt x="69" y="23"/>
                          <a:pt x="69" y="23"/>
                          <a:pt x="69" y="23"/>
                        </a:cubicBezTo>
                        <a:cubicBezTo>
                          <a:pt x="69" y="24"/>
                          <a:pt x="69" y="24"/>
                          <a:pt x="69" y="24"/>
                        </a:cubicBezTo>
                        <a:cubicBezTo>
                          <a:pt x="69" y="24"/>
                          <a:pt x="69" y="24"/>
                          <a:pt x="69" y="24"/>
                        </a:cubicBezTo>
                        <a:cubicBezTo>
                          <a:pt x="70" y="24"/>
                          <a:pt x="70" y="24"/>
                          <a:pt x="70" y="24"/>
                        </a:cubicBezTo>
                        <a:cubicBezTo>
                          <a:pt x="71" y="25"/>
                          <a:pt x="71" y="25"/>
                          <a:pt x="71" y="25"/>
                        </a:cubicBezTo>
                        <a:cubicBezTo>
                          <a:pt x="71" y="25"/>
                          <a:pt x="71" y="25"/>
                          <a:pt x="71" y="25"/>
                        </a:cubicBezTo>
                        <a:cubicBezTo>
                          <a:pt x="71" y="25"/>
                          <a:pt x="71" y="25"/>
                          <a:pt x="71" y="25"/>
                        </a:cubicBezTo>
                        <a:cubicBezTo>
                          <a:pt x="72" y="25"/>
                          <a:pt x="72" y="25"/>
                          <a:pt x="72" y="25"/>
                        </a:cubicBezTo>
                        <a:cubicBezTo>
                          <a:pt x="72" y="25"/>
                          <a:pt x="72" y="25"/>
                          <a:pt x="72" y="25"/>
                        </a:cubicBezTo>
                        <a:cubicBezTo>
                          <a:pt x="72" y="25"/>
                          <a:pt x="72" y="25"/>
                          <a:pt x="72" y="25"/>
                        </a:cubicBezTo>
                        <a:cubicBezTo>
                          <a:pt x="72" y="26"/>
                          <a:pt x="72" y="26"/>
                          <a:pt x="72" y="26"/>
                        </a:cubicBezTo>
                        <a:cubicBezTo>
                          <a:pt x="73" y="26"/>
                          <a:pt x="73" y="26"/>
                          <a:pt x="73" y="26"/>
                        </a:cubicBezTo>
                        <a:cubicBezTo>
                          <a:pt x="73" y="26"/>
                          <a:pt x="73" y="26"/>
                          <a:pt x="73" y="26"/>
                        </a:cubicBezTo>
                        <a:cubicBezTo>
                          <a:pt x="73" y="26"/>
                          <a:pt x="73" y="26"/>
                          <a:pt x="73" y="26"/>
                        </a:cubicBezTo>
                        <a:cubicBezTo>
                          <a:pt x="73" y="26"/>
                          <a:pt x="73" y="26"/>
                          <a:pt x="73" y="26"/>
                        </a:cubicBezTo>
                        <a:cubicBezTo>
                          <a:pt x="73" y="27"/>
                          <a:pt x="73" y="27"/>
                          <a:pt x="73" y="27"/>
                        </a:cubicBezTo>
                        <a:cubicBezTo>
                          <a:pt x="74" y="27"/>
                          <a:pt x="74" y="27"/>
                          <a:pt x="74" y="27"/>
                        </a:cubicBezTo>
                        <a:cubicBezTo>
                          <a:pt x="74" y="27"/>
                          <a:pt x="74" y="27"/>
                          <a:pt x="74" y="27"/>
                        </a:cubicBezTo>
                        <a:cubicBezTo>
                          <a:pt x="74" y="27"/>
                          <a:pt x="74" y="27"/>
                          <a:pt x="74" y="27"/>
                        </a:cubicBezTo>
                        <a:cubicBezTo>
                          <a:pt x="74" y="28"/>
                          <a:pt x="74" y="28"/>
                          <a:pt x="74" y="28"/>
                        </a:cubicBezTo>
                        <a:cubicBezTo>
                          <a:pt x="74" y="28"/>
                          <a:pt x="74" y="28"/>
                          <a:pt x="74" y="28"/>
                        </a:cubicBezTo>
                        <a:cubicBezTo>
                          <a:pt x="74" y="28"/>
                          <a:pt x="74" y="28"/>
                          <a:pt x="74" y="28"/>
                        </a:cubicBezTo>
                        <a:cubicBezTo>
                          <a:pt x="75" y="28"/>
                          <a:pt x="75" y="28"/>
                          <a:pt x="75" y="28"/>
                        </a:cubicBezTo>
                        <a:cubicBezTo>
                          <a:pt x="75" y="29"/>
                          <a:pt x="75" y="29"/>
                          <a:pt x="75" y="29"/>
                        </a:cubicBezTo>
                        <a:cubicBezTo>
                          <a:pt x="75" y="29"/>
                          <a:pt x="75" y="29"/>
                          <a:pt x="75" y="29"/>
                        </a:cubicBezTo>
                        <a:cubicBezTo>
                          <a:pt x="75" y="29"/>
                          <a:pt x="75" y="29"/>
                          <a:pt x="75" y="29"/>
                        </a:cubicBezTo>
                        <a:cubicBezTo>
                          <a:pt x="75" y="29"/>
                          <a:pt x="75" y="29"/>
                          <a:pt x="75" y="29"/>
                        </a:cubicBezTo>
                        <a:cubicBezTo>
                          <a:pt x="75" y="30"/>
                          <a:pt x="75" y="30"/>
                          <a:pt x="75" y="30"/>
                        </a:cubicBezTo>
                        <a:cubicBezTo>
                          <a:pt x="75" y="30"/>
                          <a:pt x="75" y="30"/>
                          <a:pt x="75" y="30"/>
                        </a:cubicBezTo>
                        <a:cubicBezTo>
                          <a:pt x="76" y="30"/>
                          <a:pt x="76" y="30"/>
                          <a:pt x="76" y="30"/>
                        </a:cubicBezTo>
                        <a:cubicBezTo>
                          <a:pt x="76" y="30"/>
                          <a:pt x="76" y="30"/>
                          <a:pt x="76" y="30"/>
                        </a:cubicBezTo>
                        <a:cubicBezTo>
                          <a:pt x="76" y="31"/>
                          <a:pt x="76" y="31"/>
                          <a:pt x="76" y="31"/>
                        </a:cubicBezTo>
                        <a:cubicBezTo>
                          <a:pt x="76" y="31"/>
                          <a:pt x="76" y="31"/>
                          <a:pt x="76" y="31"/>
                        </a:cubicBezTo>
                        <a:cubicBezTo>
                          <a:pt x="76" y="31"/>
                          <a:pt x="76" y="31"/>
                          <a:pt x="76" y="31"/>
                        </a:cubicBezTo>
                        <a:cubicBezTo>
                          <a:pt x="76" y="32"/>
                          <a:pt x="76" y="32"/>
                          <a:pt x="76" y="32"/>
                        </a:cubicBezTo>
                        <a:cubicBezTo>
                          <a:pt x="76" y="32"/>
                          <a:pt x="76" y="32"/>
                          <a:pt x="76" y="32"/>
                        </a:cubicBezTo>
                        <a:cubicBezTo>
                          <a:pt x="76" y="32"/>
                          <a:pt x="76" y="32"/>
                          <a:pt x="76" y="32"/>
                        </a:cubicBezTo>
                        <a:cubicBezTo>
                          <a:pt x="76" y="32"/>
                          <a:pt x="76" y="32"/>
                          <a:pt x="76" y="32"/>
                        </a:cubicBezTo>
                        <a:cubicBezTo>
                          <a:pt x="76" y="33"/>
                          <a:pt x="76" y="33"/>
                          <a:pt x="76" y="33"/>
                        </a:cubicBezTo>
                        <a:cubicBezTo>
                          <a:pt x="76" y="33"/>
                          <a:pt x="76" y="33"/>
                          <a:pt x="76" y="33"/>
                        </a:cubicBezTo>
                        <a:cubicBezTo>
                          <a:pt x="76" y="33"/>
                          <a:pt x="76" y="33"/>
                          <a:pt x="76" y="33"/>
                        </a:cubicBezTo>
                        <a:cubicBezTo>
                          <a:pt x="76" y="33"/>
                          <a:pt x="76" y="33"/>
                          <a:pt x="76" y="33"/>
                        </a:cubicBezTo>
                        <a:cubicBezTo>
                          <a:pt x="76" y="34"/>
                          <a:pt x="76" y="34"/>
                          <a:pt x="76" y="34"/>
                        </a:cubicBezTo>
                        <a:cubicBezTo>
                          <a:pt x="76" y="34"/>
                          <a:pt x="76" y="34"/>
                          <a:pt x="76" y="34"/>
                        </a:cubicBezTo>
                        <a:cubicBezTo>
                          <a:pt x="76" y="34"/>
                          <a:pt x="76" y="34"/>
                          <a:pt x="76" y="34"/>
                        </a:cubicBezTo>
                        <a:cubicBezTo>
                          <a:pt x="76" y="35"/>
                          <a:pt x="76" y="35"/>
                          <a:pt x="76" y="35"/>
                        </a:cubicBezTo>
                        <a:cubicBezTo>
                          <a:pt x="75" y="35"/>
                          <a:pt x="75" y="35"/>
                          <a:pt x="75" y="35"/>
                        </a:cubicBezTo>
                        <a:cubicBezTo>
                          <a:pt x="75" y="35"/>
                          <a:pt x="75" y="35"/>
                          <a:pt x="75" y="35"/>
                        </a:cubicBezTo>
                        <a:cubicBezTo>
                          <a:pt x="75" y="35"/>
                          <a:pt x="75" y="35"/>
                          <a:pt x="75" y="35"/>
                        </a:cubicBezTo>
                        <a:cubicBezTo>
                          <a:pt x="75" y="36"/>
                          <a:pt x="75" y="36"/>
                          <a:pt x="75" y="36"/>
                        </a:cubicBezTo>
                        <a:cubicBezTo>
                          <a:pt x="75" y="36"/>
                          <a:pt x="75" y="36"/>
                          <a:pt x="75" y="36"/>
                        </a:cubicBezTo>
                        <a:cubicBezTo>
                          <a:pt x="75" y="36"/>
                          <a:pt x="75" y="36"/>
                          <a:pt x="75" y="36"/>
                        </a:cubicBezTo>
                        <a:cubicBezTo>
                          <a:pt x="74" y="37"/>
                          <a:pt x="74" y="37"/>
                          <a:pt x="74" y="37"/>
                        </a:cubicBezTo>
                        <a:cubicBezTo>
                          <a:pt x="74" y="37"/>
                          <a:pt x="74" y="37"/>
                          <a:pt x="74" y="37"/>
                        </a:cubicBezTo>
                        <a:cubicBezTo>
                          <a:pt x="74" y="37"/>
                          <a:pt x="74" y="37"/>
                          <a:pt x="74" y="37"/>
                        </a:cubicBezTo>
                        <a:cubicBezTo>
                          <a:pt x="74" y="37"/>
                          <a:pt x="74" y="37"/>
                          <a:pt x="74" y="37"/>
                        </a:cubicBezTo>
                        <a:cubicBezTo>
                          <a:pt x="74" y="37"/>
                          <a:pt x="74" y="37"/>
                          <a:pt x="74" y="37"/>
                        </a:cubicBezTo>
                        <a:cubicBezTo>
                          <a:pt x="74" y="37"/>
                          <a:pt x="74" y="37"/>
                          <a:pt x="74" y="37"/>
                        </a:cubicBezTo>
                        <a:cubicBezTo>
                          <a:pt x="74" y="38"/>
                          <a:pt x="74" y="38"/>
                          <a:pt x="74" y="38"/>
                        </a:cubicBezTo>
                        <a:cubicBezTo>
                          <a:pt x="74" y="38"/>
                          <a:pt x="74" y="38"/>
                          <a:pt x="74" y="38"/>
                        </a:cubicBezTo>
                        <a:cubicBezTo>
                          <a:pt x="73" y="38"/>
                          <a:pt x="73" y="38"/>
                          <a:pt x="73" y="38"/>
                        </a:cubicBezTo>
                        <a:cubicBezTo>
                          <a:pt x="73" y="38"/>
                          <a:pt x="73" y="38"/>
                          <a:pt x="73" y="38"/>
                        </a:cubicBezTo>
                        <a:cubicBezTo>
                          <a:pt x="73" y="38"/>
                          <a:pt x="73" y="38"/>
                          <a:pt x="73" y="38"/>
                        </a:cubicBezTo>
                        <a:cubicBezTo>
                          <a:pt x="73" y="39"/>
                          <a:pt x="73" y="39"/>
                          <a:pt x="73" y="39"/>
                        </a:cubicBezTo>
                        <a:cubicBezTo>
                          <a:pt x="73" y="39"/>
                          <a:pt x="73" y="39"/>
                          <a:pt x="73" y="39"/>
                        </a:cubicBezTo>
                        <a:cubicBezTo>
                          <a:pt x="72" y="39"/>
                          <a:pt x="72" y="39"/>
                          <a:pt x="72" y="39"/>
                        </a:cubicBezTo>
                        <a:cubicBezTo>
                          <a:pt x="72" y="39"/>
                          <a:pt x="72" y="39"/>
                          <a:pt x="72" y="39"/>
                        </a:cubicBezTo>
                        <a:cubicBezTo>
                          <a:pt x="72" y="40"/>
                          <a:pt x="72" y="40"/>
                          <a:pt x="72" y="40"/>
                        </a:cubicBezTo>
                        <a:cubicBezTo>
                          <a:pt x="71" y="40"/>
                          <a:pt x="71" y="40"/>
                          <a:pt x="71" y="40"/>
                        </a:cubicBezTo>
                        <a:cubicBezTo>
                          <a:pt x="71" y="40"/>
                          <a:pt x="71" y="40"/>
                          <a:pt x="71" y="40"/>
                        </a:cubicBezTo>
                        <a:cubicBezTo>
                          <a:pt x="70" y="40"/>
                          <a:pt x="70" y="40"/>
                          <a:pt x="70" y="40"/>
                        </a:cubicBezTo>
                        <a:cubicBezTo>
                          <a:pt x="70" y="40"/>
                          <a:pt x="70" y="40"/>
                          <a:pt x="70" y="40"/>
                        </a:cubicBezTo>
                        <a:cubicBezTo>
                          <a:pt x="69" y="41"/>
                          <a:pt x="69" y="41"/>
                          <a:pt x="69" y="41"/>
                        </a:cubicBezTo>
                        <a:cubicBezTo>
                          <a:pt x="69" y="41"/>
                          <a:pt x="69" y="41"/>
                          <a:pt x="69" y="41"/>
                        </a:cubicBezTo>
                        <a:cubicBezTo>
                          <a:pt x="68" y="41"/>
                          <a:pt x="68" y="42"/>
                          <a:pt x="67" y="42"/>
                        </a:cubicBezTo>
                        <a:cubicBezTo>
                          <a:pt x="67" y="42"/>
                          <a:pt x="67" y="42"/>
                          <a:pt x="67" y="42"/>
                        </a:cubicBezTo>
                        <a:cubicBezTo>
                          <a:pt x="67" y="42"/>
                          <a:pt x="67" y="42"/>
                          <a:pt x="67" y="42"/>
                        </a:cubicBezTo>
                        <a:cubicBezTo>
                          <a:pt x="59" y="45"/>
                          <a:pt x="49" y="44"/>
                          <a:pt x="42" y="40"/>
                        </a:cubicBezTo>
                        <a:close/>
                        <a:moveTo>
                          <a:pt x="95" y="53"/>
                        </a:moveTo>
                        <a:cubicBezTo>
                          <a:pt x="94" y="53"/>
                          <a:pt x="94" y="53"/>
                          <a:pt x="93" y="54"/>
                        </a:cubicBezTo>
                        <a:cubicBezTo>
                          <a:pt x="89" y="56"/>
                          <a:pt x="82" y="56"/>
                          <a:pt x="78" y="54"/>
                        </a:cubicBezTo>
                        <a:cubicBezTo>
                          <a:pt x="76" y="52"/>
                          <a:pt x="75" y="50"/>
                          <a:pt x="76" y="48"/>
                        </a:cubicBezTo>
                        <a:cubicBezTo>
                          <a:pt x="76" y="48"/>
                          <a:pt x="76" y="48"/>
                          <a:pt x="76" y="48"/>
                        </a:cubicBezTo>
                        <a:cubicBezTo>
                          <a:pt x="76" y="48"/>
                          <a:pt x="76" y="48"/>
                          <a:pt x="76" y="48"/>
                        </a:cubicBezTo>
                        <a:cubicBezTo>
                          <a:pt x="76" y="48"/>
                          <a:pt x="76" y="48"/>
                          <a:pt x="76" y="48"/>
                        </a:cubicBezTo>
                        <a:cubicBezTo>
                          <a:pt x="76" y="48"/>
                          <a:pt x="76" y="48"/>
                          <a:pt x="76" y="48"/>
                        </a:cubicBezTo>
                        <a:cubicBezTo>
                          <a:pt x="76" y="48"/>
                          <a:pt x="76" y="48"/>
                          <a:pt x="76" y="48"/>
                        </a:cubicBezTo>
                        <a:cubicBezTo>
                          <a:pt x="76" y="48"/>
                          <a:pt x="76" y="48"/>
                          <a:pt x="76" y="48"/>
                        </a:cubicBezTo>
                        <a:cubicBezTo>
                          <a:pt x="76" y="47"/>
                          <a:pt x="76" y="47"/>
                          <a:pt x="77" y="46"/>
                        </a:cubicBezTo>
                        <a:cubicBezTo>
                          <a:pt x="77" y="46"/>
                          <a:pt x="77" y="46"/>
                          <a:pt x="77" y="46"/>
                        </a:cubicBezTo>
                        <a:cubicBezTo>
                          <a:pt x="77" y="46"/>
                          <a:pt x="77" y="46"/>
                          <a:pt x="77" y="46"/>
                        </a:cubicBezTo>
                        <a:cubicBezTo>
                          <a:pt x="78" y="46"/>
                          <a:pt x="78" y="46"/>
                          <a:pt x="78" y="46"/>
                        </a:cubicBezTo>
                        <a:cubicBezTo>
                          <a:pt x="78" y="46"/>
                          <a:pt x="78" y="46"/>
                          <a:pt x="78" y="46"/>
                        </a:cubicBezTo>
                        <a:cubicBezTo>
                          <a:pt x="78" y="45"/>
                          <a:pt x="78" y="45"/>
                          <a:pt x="78" y="45"/>
                        </a:cubicBezTo>
                        <a:cubicBezTo>
                          <a:pt x="79" y="45"/>
                          <a:pt x="79" y="45"/>
                          <a:pt x="79" y="45"/>
                        </a:cubicBezTo>
                        <a:cubicBezTo>
                          <a:pt x="79" y="45"/>
                          <a:pt x="79" y="45"/>
                          <a:pt x="79" y="45"/>
                        </a:cubicBezTo>
                        <a:cubicBezTo>
                          <a:pt x="80" y="45"/>
                          <a:pt x="80" y="45"/>
                          <a:pt x="80" y="45"/>
                        </a:cubicBezTo>
                        <a:cubicBezTo>
                          <a:pt x="80" y="44"/>
                          <a:pt x="80" y="44"/>
                          <a:pt x="80" y="44"/>
                        </a:cubicBezTo>
                        <a:cubicBezTo>
                          <a:pt x="81" y="44"/>
                          <a:pt x="81" y="44"/>
                          <a:pt x="81" y="44"/>
                        </a:cubicBezTo>
                        <a:cubicBezTo>
                          <a:pt x="81" y="44"/>
                          <a:pt x="81" y="44"/>
                          <a:pt x="81" y="44"/>
                        </a:cubicBezTo>
                        <a:cubicBezTo>
                          <a:pt x="81" y="44"/>
                          <a:pt x="81" y="44"/>
                          <a:pt x="81" y="44"/>
                        </a:cubicBezTo>
                        <a:cubicBezTo>
                          <a:pt x="81" y="44"/>
                          <a:pt x="81" y="44"/>
                          <a:pt x="81" y="44"/>
                        </a:cubicBezTo>
                        <a:cubicBezTo>
                          <a:pt x="82" y="44"/>
                          <a:pt x="82" y="44"/>
                          <a:pt x="82" y="44"/>
                        </a:cubicBezTo>
                        <a:cubicBezTo>
                          <a:pt x="82" y="44"/>
                          <a:pt x="82" y="44"/>
                          <a:pt x="82" y="44"/>
                        </a:cubicBezTo>
                        <a:cubicBezTo>
                          <a:pt x="83" y="44"/>
                          <a:pt x="83" y="44"/>
                          <a:pt x="83" y="44"/>
                        </a:cubicBezTo>
                        <a:cubicBezTo>
                          <a:pt x="83" y="44"/>
                          <a:pt x="83" y="44"/>
                          <a:pt x="83" y="44"/>
                        </a:cubicBezTo>
                        <a:cubicBezTo>
                          <a:pt x="83" y="44"/>
                          <a:pt x="83" y="44"/>
                          <a:pt x="83" y="44"/>
                        </a:cubicBezTo>
                        <a:cubicBezTo>
                          <a:pt x="84" y="44"/>
                          <a:pt x="84" y="44"/>
                          <a:pt x="84" y="44"/>
                        </a:cubicBezTo>
                        <a:cubicBezTo>
                          <a:pt x="84" y="44"/>
                          <a:pt x="84" y="44"/>
                          <a:pt x="84" y="44"/>
                        </a:cubicBezTo>
                        <a:cubicBezTo>
                          <a:pt x="84" y="44"/>
                          <a:pt x="84" y="44"/>
                          <a:pt x="84" y="44"/>
                        </a:cubicBezTo>
                        <a:cubicBezTo>
                          <a:pt x="84" y="44"/>
                          <a:pt x="84" y="44"/>
                          <a:pt x="84" y="44"/>
                        </a:cubicBezTo>
                        <a:cubicBezTo>
                          <a:pt x="85" y="44"/>
                          <a:pt x="85" y="44"/>
                          <a:pt x="85" y="44"/>
                        </a:cubicBezTo>
                        <a:cubicBezTo>
                          <a:pt x="85" y="44"/>
                          <a:pt x="85" y="44"/>
                          <a:pt x="85" y="44"/>
                        </a:cubicBezTo>
                        <a:cubicBezTo>
                          <a:pt x="85" y="44"/>
                          <a:pt x="85" y="44"/>
                          <a:pt x="85" y="44"/>
                        </a:cubicBezTo>
                        <a:cubicBezTo>
                          <a:pt x="86" y="44"/>
                          <a:pt x="86" y="44"/>
                          <a:pt x="86" y="44"/>
                        </a:cubicBezTo>
                        <a:cubicBezTo>
                          <a:pt x="86" y="44"/>
                          <a:pt x="86" y="44"/>
                          <a:pt x="86" y="44"/>
                        </a:cubicBezTo>
                        <a:cubicBezTo>
                          <a:pt x="86" y="44"/>
                          <a:pt x="86" y="44"/>
                          <a:pt x="86" y="44"/>
                        </a:cubicBezTo>
                        <a:cubicBezTo>
                          <a:pt x="87" y="44"/>
                          <a:pt x="87" y="44"/>
                          <a:pt x="87" y="44"/>
                        </a:cubicBezTo>
                        <a:cubicBezTo>
                          <a:pt x="87" y="44"/>
                          <a:pt x="87" y="44"/>
                          <a:pt x="87" y="44"/>
                        </a:cubicBezTo>
                        <a:cubicBezTo>
                          <a:pt x="87" y="44"/>
                          <a:pt x="87" y="44"/>
                          <a:pt x="87" y="44"/>
                        </a:cubicBezTo>
                        <a:cubicBezTo>
                          <a:pt x="88" y="44"/>
                          <a:pt x="88" y="44"/>
                          <a:pt x="88" y="44"/>
                        </a:cubicBezTo>
                        <a:cubicBezTo>
                          <a:pt x="88" y="44"/>
                          <a:pt x="88" y="44"/>
                          <a:pt x="88" y="44"/>
                        </a:cubicBezTo>
                        <a:cubicBezTo>
                          <a:pt x="88" y="44"/>
                          <a:pt x="88" y="44"/>
                          <a:pt x="88" y="44"/>
                        </a:cubicBezTo>
                        <a:cubicBezTo>
                          <a:pt x="89" y="44"/>
                          <a:pt x="89" y="44"/>
                          <a:pt x="89" y="44"/>
                        </a:cubicBezTo>
                        <a:cubicBezTo>
                          <a:pt x="89" y="44"/>
                          <a:pt x="89" y="44"/>
                          <a:pt x="89" y="44"/>
                        </a:cubicBezTo>
                        <a:cubicBezTo>
                          <a:pt x="89" y="44"/>
                          <a:pt x="89" y="44"/>
                          <a:pt x="89" y="44"/>
                        </a:cubicBezTo>
                        <a:cubicBezTo>
                          <a:pt x="90" y="44"/>
                          <a:pt x="90" y="44"/>
                          <a:pt x="90" y="44"/>
                        </a:cubicBezTo>
                        <a:cubicBezTo>
                          <a:pt x="90" y="44"/>
                          <a:pt x="90" y="44"/>
                          <a:pt x="90" y="44"/>
                        </a:cubicBezTo>
                        <a:cubicBezTo>
                          <a:pt x="90" y="44"/>
                          <a:pt x="90" y="44"/>
                          <a:pt x="90" y="44"/>
                        </a:cubicBezTo>
                        <a:cubicBezTo>
                          <a:pt x="91" y="44"/>
                          <a:pt x="91" y="44"/>
                          <a:pt x="91" y="44"/>
                        </a:cubicBezTo>
                        <a:cubicBezTo>
                          <a:pt x="91" y="44"/>
                          <a:pt x="91" y="44"/>
                          <a:pt x="91" y="44"/>
                        </a:cubicBezTo>
                        <a:cubicBezTo>
                          <a:pt x="91" y="45"/>
                          <a:pt x="91" y="45"/>
                          <a:pt x="91" y="45"/>
                        </a:cubicBezTo>
                        <a:cubicBezTo>
                          <a:pt x="91" y="45"/>
                          <a:pt x="91" y="45"/>
                          <a:pt x="91" y="45"/>
                        </a:cubicBezTo>
                        <a:cubicBezTo>
                          <a:pt x="92" y="45"/>
                          <a:pt x="92" y="45"/>
                          <a:pt x="92" y="45"/>
                        </a:cubicBezTo>
                        <a:cubicBezTo>
                          <a:pt x="92" y="45"/>
                          <a:pt x="92" y="45"/>
                          <a:pt x="92" y="45"/>
                        </a:cubicBezTo>
                        <a:cubicBezTo>
                          <a:pt x="93" y="45"/>
                          <a:pt x="93" y="45"/>
                          <a:pt x="93" y="45"/>
                        </a:cubicBezTo>
                        <a:cubicBezTo>
                          <a:pt x="93" y="45"/>
                          <a:pt x="93" y="45"/>
                          <a:pt x="93" y="45"/>
                        </a:cubicBezTo>
                        <a:cubicBezTo>
                          <a:pt x="93" y="46"/>
                          <a:pt x="93" y="46"/>
                          <a:pt x="93" y="46"/>
                        </a:cubicBezTo>
                        <a:cubicBezTo>
                          <a:pt x="94" y="46"/>
                          <a:pt x="94" y="46"/>
                          <a:pt x="94" y="46"/>
                        </a:cubicBezTo>
                        <a:cubicBezTo>
                          <a:pt x="94" y="46"/>
                          <a:pt x="94" y="46"/>
                          <a:pt x="94" y="46"/>
                        </a:cubicBezTo>
                        <a:cubicBezTo>
                          <a:pt x="94" y="46"/>
                          <a:pt x="94" y="46"/>
                          <a:pt x="94" y="46"/>
                        </a:cubicBezTo>
                        <a:cubicBezTo>
                          <a:pt x="94" y="46"/>
                          <a:pt x="94" y="46"/>
                          <a:pt x="94" y="46"/>
                        </a:cubicBezTo>
                        <a:cubicBezTo>
                          <a:pt x="94" y="46"/>
                          <a:pt x="94" y="46"/>
                          <a:pt x="94" y="46"/>
                        </a:cubicBezTo>
                        <a:cubicBezTo>
                          <a:pt x="94" y="46"/>
                          <a:pt x="94" y="46"/>
                          <a:pt x="94" y="46"/>
                        </a:cubicBezTo>
                        <a:cubicBezTo>
                          <a:pt x="95" y="46"/>
                          <a:pt x="95" y="46"/>
                          <a:pt x="95" y="46"/>
                        </a:cubicBezTo>
                        <a:cubicBezTo>
                          <a:pt x="95" y="47"/>
                          <a:pt x="95" y="47"/>
                          <a:pt x="95" y="47"/>
                        </a:cubicBezTo>
                        <a:cubicBezTo>
                          <a:pt x="95" y="47"/>
                          <a:pt x="95" y="47"/>
                          <a:pt x="95" y="47"/>
                        </a:cubicBezTo>
                        <a:cubicBezTo>
                          <a:pt x="95" y="47"/>
                          <a:pt x="95" y="47"/>
                          <a:pt x="95" y="47"/>
                        </a:cubicBezTo>
                        <a:cubicBezTo>
                          <a:pt x="95" y="47"/>
                          <a:pt x="95" y="47"/>
                          <a:pt x="95" y="47"/>
                        </a:cubicBezTo>
                        <a:cubicBezTo>
                          <a:pt x="95" y="47"/>
                          <a:pt x="95" y="47"/>
                          <a:pt x="95" y="47"/>
                        </a:cubicBezTo>
                        <a:cubicBezTo>
                          <a:pt x="95" y="47"/>
                          <a:pt x="95" y="47"/>
                          <a:pt x="95" y="47"/>
                        </a:cubicBezTo>
                        <a:cubicBezTo>
                          <a:pt x="95" y="47"/>
                          <a:pt x="95" y="47"/>
                          <a:pt x="95" y="47"/>
                        </a:cubicBezTo>
                        <a:cubicBezTo>
                          <a:pt x="95" y="48"/>
                          <a:pt x="95" y="48"/>
                          <a:pt x="95" y="48"/>
                        </a:cubicBezTo>
                        <a:cubicBezTo>
                          <a:pt x="95" y="48"/>
                          <a:pt x="95" y="48"/>
                          <a:pt x="95" y="48"/>
                        </a:cubicBezTo>
                        <a:cubicBezTo>
                          <a:pt x="96" y="48"/>
                          <a:pt x="96" y="48"/>
                          <a:pt x="96" y="48"/>
                        </a:cubicBezTo>
                        <a:cubicBezTo>
                          <a:pt x="96" y="48"/>
                          <a:pt x="96" y="48"/>
                          <a:pt x="96" y="48"/>
                        </a:cubicBezTo>
                        <a:cubicBezTo>
                          <a:pt x="96" y="48"/>
                          <a:pt x="96" y="48"/>
                          <a:pt x="96" y="48"/>
                        </a:cubicBezTo>
                        <a:cubicBezTo>
                          <a:pt x="96" y="48"/>
                          <a:pt x="96" y="48"/>
                          <a:pt x="96" y="48"/>
                        </a:cubicBezTo>
                        <a:cubicBezTo>
                          <a:pt x="96" y="48"/>
                          <a:pt x="96" y="48"/>
                          <a:pt x="96" y="48"/>
                        </a:cubicBezTo>
                        <a:cubicBezTo>
                          <a:pt x="96" y="48"/>
                          <a:pt x="96" y="48"/>
                          <a:pt x="96" y="48"/>
                        </a:cubicBezTo>
                        <a:cubicBezTo>
                          <a:pt x="96" y="49"/>
                          <a:pt x="96" y="49"/>
                          <a:pt x="96" y="49"/>
                        </a:cubicBezTo>
                        <a:cubicBezTo>
                          <a:pt x="96" y="49"/>
                          <a:pt x="96" y="49"/>
                          <a:pt x="96" y="49"/>
                        </a:cubicBezTo>
                        <a:cubicBezTo>
                          <a:pt x="96" y="49"/>
                          <a:pt x="96" y="49"/>
                          <a:pt x="96" y="49"/>
                        </a:cubicBezTo>
                        <a:cubicBezTo>
                          <a:pt x="96" y="49"/>
                          <a:pt x="96" y="49"/>
                          <a:pt x="96" y="49"/>
                        </a:cubicBezTo>
                        <a:cubicBezTo>
                          <a:pt x="96" y="49"/>
                          <a:pt x="96" y="49"/>
                          <a:pt x="96" y="49"/>
                        </a:cubicBezTo>
                        <a:cubicBezTo>
                          <a:pt x="96" y="49"/>
                          <a:pt x="96" y="49"/>
                          <a:pt x="96" y="49"/>
                        </a:cubicBezTo>
                        <a:cubicBezTo>
                          <a:pt x="96" y="49"/>
                          <a:pt x="96" y="49"/>
                          <a:pt x="96" y="49"/>
                        </a:cubicBezTo>
                        <a:cubicBezTo>
                          <a:pt x="96" y="50"/>
                          <a:pt x="96" y="50"/>
                          <a:pt x="96" y="50"/>
                        </a:cubicBezTo>
                        <a:cubicBezTo>
                          <a:pt x="96" y="50"/>
                          <a:pt x="96" y="50"/>
                          <a:pt x="96" y="50"/>
                        </a:cubicBezTo>
                        <a:cubicBezTo>
                          <a:pt x="96" y="50"/>
                          <a:pt x="96" y="50"/>
                          <a:pt x="96" y="50"/>
                        </a:cubicBezTo>
                        <a:cubicBezTo>
                          <a:pt x="96" y="50"/>
                          <a:pt x="96" y="50"/>
                          <a:pt x="96" y="50"/>
                        </a:cubicBezTo>
                        <a:cubicBezTo>
                          <a:pt x="96" y="51"/>
                          <a:pt x="96" y="51"/>
                          <a:pt x="96" y="51"/>
                        </a:cubicBezTo>
                        <a:cubicBezTo>
                          <a:pt x="96" y="51"/>
                          <a:pt x="96" y="51"/>
                          <a:pt x="96" y="51"/>
                        </a:cubicBezTo>
                        <a:cubicBezTo>
                          <a:pt x="95" y="52"/>
                          <a:pt x="95" y="52"/>
                          <a:pt x="95" y="53"/>
                        </a:cubicBezTo>
                        <a:close/>
                      </a:path>
                    </a:pathLst>
                  </a:custGeom>
                  <a:solidFill>
                    <a:srgbClr val="9CC9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11" name="Freeform 632">
                    <a:extLst>
                      <a:ext uri="{FF2B5EF4-FFF2-40B4-BE49-F238E27FC236}">
                        <a16:creationId xmlns:a16="http://schemas.microsoft.com/office/drawing/2014/main" id="{943D3ACC-F2E8-4EFD-89A2-3E315B7A36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74" y="3286"/>
                    <a:ext cx="33" cy="20"/>
                  </a:xfrm>
                  <a:custGeom>
                    <a:avLst/>
                    <a:gdLst>
                      <a:gd name="T0" fmla="*/ 1 w 21"/>
                      <a:gd name="T1" fmla="*/ 4 h 13"/>
                      <a:gd name="T2" fmla="*/ 1 w 21"/>
                      <a:gd name="T3" fmla="*/ 4 h 13"/>
                      <a:gd name="T4" fmla="*/ 1 w 21"/>
                      <a:gd name="T5" fmla="*/ 4 h 13"/>
                      <a:gd name="T6" fmla="*/ 0 w 21"/>
                      <a:gd name="T7" fmla="*/ 4 h 13"/>
                      <a:gd name="T8" fmla="*/ 0 w 21"/>
                      <a:gd name="T9" fmla="*/ 4 h 13"/>
                      <a:gd name="T10" fmla="*/ 0 w 21"/>
                      <a:gd name="T11" fmla="*/ 6 h 13"/>
                      <a:gd name="T12" fmla="*/ 3 w 21"/>
                      <a:gd name="T13" fmla="*/ 10 h 13"/>
                      <a:gd name="T14" fmla="*/ 21 w 21"/>
                      <a:gd name="T15" fmla="*/ 6 h 13"/>
                      <a:gd name="T16" fmla="*/ 20 w 21"/>
                      <a:gd name="T17" fmla="*/ 6 h 13"/>
                      <a:gd name="T18" fmla="*/ 20 w 21"/>
                      <a:gd name="T19" fmla="*/ 5 h 13"/>
                      <a:gd name="T20" fmla="*/ 20 w 21"/>
                      <a:gd name="T21" fmla="*/ 5 h 13"/>
                      <a:gd name="T22" fmla="*/ 20 w 21"/>
                      <a:gd name="T23" fmla="*/ 5 h 13"/>
                      <a:gd name="T24" fmla="*/ 20 w 21"/>
                      <a:gd name="T25" fmla="*/ 4 h 13"/>
                      <a:gd name="T26" fmla="*/ 20 w 21"/>
                      <a:gd name="T27" fmla="*/ 4 h 13"/>
                      <a:gd name="T28" fmla="*/ 20 w 21"/>
                      <a:gd name="T29" fmla="*/ 4 h 13"/>
                      <a:gd name="T30" fmla="*/ 20 w 21"/>
                      <a:gd name="T31" fmla="*/ 4 h 13"/>
                      <a:gd name="T32" fmla="*/ 19 w 21"/>
                      <a:gd name="T33" fmla="*/ 3 h 13"/>
                      <a:gd name="T34" fmla="*/ 19 w 21"/>
                      <a:gd name="T35" fmla="*/ 3 h 13"/>
                      <a:gd name="T36" fmla="*/ 19 w 21"/>
                      <a:gd name="T37" fmla="*/ 3 h 13"/>
                      <a:gd name="T38" fmla="*/ 19 w 21"/>
                      <a:gd name="T39" fmla="*/ 3 h 13"/>
                      <a:gd name="T40" fmla="*/ 18 w 21"/>
                      <a:gd name="T41" fmla="*/ 2 h 13"/>
                      <a:gd name="T42" fmla="*/ 18 w 21"/>
                      <a:gd name="T43" fmla="*/ 2 h 13"/>
                      <a:gd name="T44" fmla="*/ 17 w 21"/>
                      <a:gd name="T45" fmla="*/ 2 h 13"/>
                      <a:gd name="T46" fmla="*/ 16 w 21"/>
                      <a:gd name="T47" fmla="*/ 1 h 13"/>
                      <a:gd name="T48" fmla="*/ 16 w 21"/>
                      <a:gd name="T49" fmla="*/ 1 h 13"/>
                      <a:gd name="T50" fmla="*/ 15 w 21"/>
                      <a:gd name="T51" fmla="*/ 1 h 13"/>
                      <a:gd name="T52" fmla="*/ 15 w 21"/>
                      <a:gd name="T53" fmla="*/ 1 h 13"/>
                      <a:gd name="T54" fmla="*/ 14 w 21"/>
                      <a:gd name="T55" fmla="*/ 1 h 13"/>
                      <a:gd name="T56" fmla="*/ 14 w 21"/>
                      <a:gd name="T57" fmla="*/ 1 h 13"/>
                      <a:gd name="T58" fmla="*/ 13 w 21"/>
                      <a:gd name="T59" fmla="*/ 0 h 13"/>
                      <a:gd name="T60" fmla="*/ 13 w 21"/>
                      <a:gd name="T61" fmla="*/ 0 h 13"/>
                      <a:gd name="T62" fmla="*/ 12 w 21"/>
                      <a:gd name="T63" fmla="*/ 0 h 13"/>
                      <a:gd name="T64" fmla="*/ 11 w 21"/>
                      <a:gd name="T65" fmla="*/ 0 h 13"/>
                      <a:gd name="T66" fmla="*/ 11 w 21"/>
                      <a:gd name="T67" fmla="*/ 0 h 13"/>
                      <a:gd name="T68" fmla="*/ 10 w 21"/>
                      <a:gd name="T69" fmla="*/ 0 h 13"/>
                      <a:gd name="T70" fmla="*/ 9 w 21"/>
                      <a:gd name="T71" fmla="*/ 0 h 13"/>
                      <a:gd name="T72" fmla="*/ 8 w 21"/>
                      <a:gd name="T73" fmla="*/ 0 h 13"/>
                      <a:gd name="T74" fmla="*/ 8 w 21"/>
                      <a:gd name="T75" fmla="*/ 0 h 13"/>
                      <a:gd name="T76" fmla="*/ 7 w 21"/>
                      <a:gd name="T77" fmla="*/ 0 h 13"/>
                      <a:gd name="T78" fmla="*/ 7 w 21"/>
                      <a:gd name="T79" fmla="*/ 1 h 13"/>
                      <a:gd name="T80" fmla="*/ 6 w 21"/>
                      <a:gd name="T81" fmla="*/ 1 h 13"/>
                      <a:gd name="T82" fmla="*/ 5 w 21"/>
                      <a:gd name="T83" fmla="*/ 1 h 13"/>
                      <a:gd name="T84" fmla="*/ 4 w 21"/>
                      <a:gd name="T85" fmla="*/ 1 h 13"/>
                      <a:gd name="T86" fmla="*/ 4 w 21"/>
                      <a:gd name="T87" fmla="*/ 2 h 13"/>
                      <a:gd name="T88" fmla="*/ 2 w 21"/>
                      <a:gd name="T89" fmla="*/ 3 h 13"/>
                      <a:gd name="T90" fmla="*/ 2 w 21"/>
                      <a:gd name="T91" fmla="*/ 3 h 13"/>
                      <a:gd name="T92" fmla="*/ 1 w 21"/>
                      <a:gd name="T93" fmla="*/ 3 h 13"/>
                      <a:gd name="T94" fmla="*/ 1 w 21"/>
                      <a:gd name="T95" fmla="*/ 3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21" h="13">
                        <a:moveTo>
                          <a:pt x="1" y="3"/>
                        </a:move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8"/>
                          <a:pt x="1" y="9"/>
                          <a:pt x="3" y="10"/>
                        </a:cubicBezTo>
                        <a:cubicBezTo>
                          <a:pt x="7" y="13"/>
                          <a:pt x="14" y="13"/>
                          <a:pt x="18" y="10"/>
                        </a:cubicBezTo>
                        <a:cubicBezTo>
                          <a:pt x="20" y="9"/>
                          <a:pt x="21" y="8"/>
                          <a:pt x="21" y="6"/>
                        </a:cubicBezTo>
                        <a:cubicBezTo>
                          <a:pt x="20" y="6"/>
                          <a:pt x="20" y="6"/>
                          <a:pt x="20" y="6"/>
                        </a:cubicBezTo>
                        <a:cubicBezTo>
                          <a:pt x="20" y="6"/>
                          <a:pt x="20" y="6"/>
                          <a:pt x="20" y="6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19" y="4"/>
                          <a:pt x="19" y="4"/>
                          <a:pt x="19" y="4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8" y="3"/>
                          <a:pt x="18" y="3"/>
                          <a:pt x="18" y="3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2" y="2"/>
                          <a:pt x="2" y="2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12" name="Freeform 633">
                    <a:extLst>
                      <a:ext uri="{FF2B5EF4-FFF2-40B4-BE49-F238E27FC236}">
                        <a16:creationId xmlns:a16="http://schemas.microsoft.com/office/drawing/2014/main" id="{17D2951D-B16F-4BF8-83B2-4830016FB1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9" y="3317"/>
                    <a:ext cx="3" cy="2"/>
                  </a:xfrm>
                  <a:custGeom>
                    <a:avLst/>
                    <a:gdLst>
                      <a:gd name="T0" fmla="*/ 3 w 3"/>
                      <a:gd name="T1" fmla="*/ 0 h 2"/>
                      <a:gd name="T2" fmla="*/ 3 w 3"/>
                      <a:gd name="T3" fmla="*/ 0 h 2"/>
                      <a:gd name="T4" fmla="*/ 3 w 3"/>
                      <a:gd name="T5" fmla="*/ 0 h 2"/>
                      <a:gd name="T6" fmla="*/ 2 w 3"/>
                      <a:gd name="T7" fmla="*/ 0 h 2"/>
                      <a:gd name="T8" fmla="*/ 2 w 3"/>
                      <a:gd name="T9" fmla="*/ 0 h 2"/>
                      <a:gd name="T10" fmla="*/ 2 w 3"/>
                      <a:gd name="T11" fmla="*/ 0 h 2"/>
                      <a:gd name="T12" fmla="*/ 0 w 3"/>
                      <a:gd name="T13" fmla="*/ 0 h 2"/>
                      <a:gd name="T14" fmla="*/ 0 w 3"/>
                      <a:gd name="T15" fmla="*/ 0 h 2"/>
                      <a:gd name="T16" fmla="*/ 0 w 3"/>
                      <a:gd name="T17" fmla="*/ 2 h 2"/>
                      <a:gd name="T18" fmla="*/ 0 w 3"/>
                      <a:gd name="T19" fmla="*/ 2 h 2"/>
                      <a:gd name="T20" fmla="*/ 0 w 3"/>
                      <a:gd name="T21" fmla="*/ 2 h 2"/>
                      <a:gd name="T22" fmla="*/ 3 w 3"/>
                      <a:gd name="T23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2">
                        <a:moveTo>
                          <a:pt x="3" y="0"/>
                        </a:move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5D903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13" name="Freeform 634">
                    <a:extLst>
                      <a:ext uri="{FF2B5EF4-FFF2-40B4-BE49-F238E27FC236}">
                        <a16:creationId xmlns:a16="http://schemas.microsoft.com/office/drawing/2014/main" id="{05635108-8A9D-45A1-B095-7A70C3A2DD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9" y="3371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14" name="Rectangle 635">
                    <a:extLst>
                      <a:ext uri="{FF2B5EF4-FFF2-40B4-BE49-F238E27FC236}">
                        <a16:creationId xmlns:a16="http://schemas.microsoft.com/office/drawing/2014/main" id="{6742BB12-792D-494B-A9AB-6997D1AD83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9" y="3373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15" name="Freeform 636">
                    <a:extLst>
                      <a:ext uri="{FF2B5EF4-FFF2-40B4-BE49-F238E27FC236}">
                        <a16:creationId xmlns:a16="http://schemas.microsoft.com/office/drawing/2014/main" id="{70EE81EF-C89D-4E3E-A9C8-D051EF4916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4" y="3373"/>
                    <a:ext cx="2" cy="1"/>
                  </a:xfrm>
                  <a:custGeom>
                    <a:avLst/>
                    <a:gdLst>
                      <a:gd name="T0" fmla="*/ 0 w 2"/>
                      <a:gd name="T1" fmla="*/ 1 h 1"/>
                      <a:gd name="T2" fmla="*/ 0 w 2"/>
                      <a:gd name="T3" fmla="*/ 1 h 1"/>
                      <a:gd name="T4" fmla="*/ 2 w 2"/>
                      <a:gd name="T5" fmla="*/ 0 h 1"/>
                      <a:gd name="T6" fmla="*/ 0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2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16" name="Freeform 637">
                    <a:extLst>
                      <a:ext uri="{FF2B5EF4-FFF2-40B4-BE49-F238E27FC236}">
                        <a16:creationId xmlns:a16="http://schemas.microsoft.com/office/drawing/2014/main" id="{0EA295BF-B57D-41ED-A4B5-80CC63BCAE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1" y="3373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17" name="Rectangle 638">
                    <a:extLst>
                      <a:ext uri="{FF2B5EF4-FFF2-40B4-BE49-F238E27FC236}">
                        <a16:creationId xmlns:a16="http://schemas.microsoft.com/office/drawing/2014/main" id="{067C30CB-7BB4-44D3-8766-BA5AF549D30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2" y="3373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18" name="Freeform 639">
                    <a:extLst>
                      <a:ext uri="{FF2B5EF4-FFF2-40B4-BE49-F238E27FC236}">
                        <a16:creationId xmlns:a16="http://schemas.microsoft.com/office/drawing/2014/main" id="{8BF64069-DBF2-4A53-B3F8-81A08209E164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730" y="3253"/>
                    <a:ext cx="236" cy="139"/>
                  </a:xfrm>
                  <a:custGeom>
                    <a:avLst/>
                    <a:gdLst>
                      <a:gd name="T0" fmla="*/ 152 w 152"/>
                      <a:gd name="T1" fmla="*/ 60 h 88"/>
                      <a:gd name="T2" fmla="*/ 0 w 152"/>
                      <a:gd name="T3" fmla="*/ 29 h 88"/>
                      <a:gd name="T4" fmla="*/ 45 w 152"/>
                      <a:gd name="T5" fmla="*/ 13 h 88"/>
                      <a:gd name="T6" fmla="*/ 51 w 152"/>
                      <a:gd name="T7" fmla="*/ 14 h 88"/>
                      <a:gd name="T8" fmla="*/ 52 w 152"/>
                      <a:gd name="T9" fmla="*/ 14 h 88"/>
                      <a:gd name="T10" fmla="*/ 53 w 152"/>
                      <a:gd name="T11" fmla="*/ 14 h 88"/>
                      <a:gd name="T12" fmla="*/ 53 w 152"/>
                      <a:gd name="T13" fmla="*/ 14 h 88"/>
                      <a:gd name="T14" fmla="*/ 54 w 152"/>
                      <a:gd name="T15" fmla="*/ 13 h 88"/>
                      <a:gd name="T16" fmla="*/ 56 w 152"/>
                      <a:gd name="T17" fmla="*/ 13 h 88"/>
                      <a:gd name="T18" fmla="*/ 57 w 152"/>
                      <a:gd name="T19" fmla="*/ 12 h 88"/>
                      <a:gd name="T20" fmla="*/ 58 w 152"/>
                      <a:gd name="T21" fmla="*/ 12 h 88"/>
                      <a:gd name="T22" fmla="*/ 132 w 152"/>
                      <a:gd name="T23" fmla="*/ 55 h 88"/>
                      <a:gd name="T24" fmla="*/ 131 w 152"/>
                      <a:gd name="T25" fmla="*/ 55 h 88"/>
                      <a:gd name="T26" fmla="*/ 131 w 152"/>
                      <a:gd name="T27" fmla="*/ 55 h 88"/>
                      <a:gd name="T28" fmla="*/ 131 w 152"/>
                      <a:gd name="T29" fmla="*/ 56 h 88"/>
                      <a:gd name="T30" fmla="*/ 130 w 152"/>
                      <a:gd name="T31" fmla="*/ 56 h 88"/>
                      <a:gd name="T32" fmla="*/ 130 w 152"/>
                      <a:gd name="T33" fmla="*/ 56 h 88"/>
                      <a:gd name="T34" fmla="*/ 130 w 152"/>
                      <a:gd name="T35" fmla="*/ 56 h 88"/>
                      <a:gd name="T36" fmla="*/ 129 w 152"/>
                      <a:gd name="T37" fmla="*/ 57 h 88"/>
                      <a:gd name="T38" fmla="*/ 129 w 152"/>
                      <a:gd name="T39" fmla="*/ 58 h 88"/>
                      <a:gd name="T40" fmla="*/ 129 w 152"/>
                      <a:gd name="T41" fmla="*/ 58 h 88"/>
                      <a:gd name="T42" fmla="*/ 129 w 152"/>
                      <a:gd name="T43" fmla="*/ 58 h 88"/>
                      <a:gd name="T44" fmla="*/ 129 w 152"/>
                      <a:gd name="T45" fmla="*/ 58 h 88"/>
                      <a:gd name="T46" fmla="*/ 129 w 152"/>
                      <a:gd name="T47" fmla="*/ 58 h 88"/>
                      <a:gd name="T48" fmla="*/ 129 w 152"/>
                      <a:gd name="T49" fmla="*/ 59 h 88"/>
                      <a:gd name="T50" fmla="*/ 129 w 152"/>
                      <a:gd name="T51" fmla="*/ 59 h 88"/>
                      <a:gd name="T52" fmla="*/ 129 w 152"/>
                      <a:gd name="T53" fmla="*/ 61 h 88"/>
                      <a:gd name="T54" fmla="*/ 129 w 152"/>
                      <a:gd name="T55" fmla="*/ 61 h 88"/>
                      <a:gd name="T56" fmla="*/ 130 w 152"/>
                      <a:gd name="T57" fmla="*/ 63 h 88"/>
                      <a:gd name="T58" fmla="*/ 130 w 152"/>
                      <a:gd name="T59" fmla="*/ 63 h 88"/>
                      <a:gd name="T60" fmla="*/ 132 w 152"/>
                      <a:gd name="T61" fmla="*/ 64 h 88"/>
                      <a:gd name="T62" fmla="*/ 111 w 152"/>
                      <a:gd name="T63" fmla="*/ 77 h 88"/>
                      <a:gd name="T64" fmla="*/ 97 w 152"/>
                      <a:gd name="T65" fmla="*/ 75 h 88"/>
                      <a:gd name="T66" fmla="*/ 97 w 152"/>
                      <a:gd name="T67" fmla="*/ 76 h 88"/>
                      <a:gd name="T68" fmla="*/ 96 w 152"/>
                      <a:gd name="T69" fmla="*/ 76 h 88"/>
                      <a:gd name="T70" fmla="*/ 95 w 152"/>
                      <a:gd name="T71" fmla="*/ 76 h 88"/>
                      <a:gd name="T72" fmla="*/ 20 w 152"/>
                      <a:gd name="T73" fmla="*/ 34 h 88"/>
                      <a:gd name="T74" fmla="*/ 20 w 152"/>
                      <a:gd name="T75" fmla="*/ 34 h 88"/>
                      <a:gd name="T76" fmla="*/ 21 w 152"/>
                      <a:gd name="T77" fmla="*/ 33 h 88"/>
                      <a:gd name="T78" fmla="*/ 21 w 152"/>
                      <a:gd name="T79" fmla="*/ 33 h 88"/>
                      <a:gd name="T80" fmla="*/ 21 w 152"/>
                      <a:gd name="T81" fmla="*/ 33 h 88"/>
                      <a:gd name="T82" fmla="*/ 22 w 152"/>
                      <a:gd name="T83" fmla="*/ 32 h 88"/>
                      <a:gd name="T84" fmla="*/ 22 w 152"/>
                      <a:gd name="T85" fmla="*/ 32 h 88"/>
                      <a:gd name="T86" fmla="*/ 22 w 152"/>
                      <a:gd name="T87" fmla="*/ 32 h 88"/>
                      <a:gd name="T88" fmla="*/ 22 w 152"/>
                      <a:gd name="T89" fmla="*/ 32 h 88"/>
                      <a:gd name="T90" fmla="*/ 23 w 152"/>
                      <a:gd name="T91" fmla="*/ 32 h 88"/>
                      <a:gd name="T92" fmla="*/ 23 w 152"/>
                      <a:gd name="T93" fmla="*/ 31 h 88"/>
                      <a:gd name="T94" fmla="*/ 23 w 152"/>
                      <a:gd name="T95" fmla="*/ 31 h 88"/>
                      <a:gd name="T96" fmla="*/ 23 w 152"/>
                      <a:gd name="T97" fmla="*/ 31 h 88"/>
                      <a:gd name="T98" fmla="*/ 23 w 152"/>
                      <a:gd name="T99" fmla="*/ 30 h 88"/>
                      <a:gd name="T100" fmla="*/ 23 w 152"/>
                      <a:gd name="T101" fmla="*/ 30 h 88"/>
                      <a:gd name="T102" fmla="*/ 23 w 152"/>
                      <a:gd name="T103" fmla="*/ 30 h 88"/>
                      <a:gd name="T104" fmla="*/ 23 w 152"/>
                      <a:gd name="T105" fmla="*/ 29 h 88"/>
                      <a:gd name="T106" fmla="*/ 23 w 152"/>
                      <a:gd name="T107" fmla="*/ 29 h 88"/>
                      <a:gd name="T108" fmla="*/ 41 w 152"/>
                      <a:gd name="T109" fmla="*/ 12 h 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152" h="88">
                        <a:moveTo>
                          <a:pt x="102" y="88"/>
                        </a:moveTo>
                        <a:cubicBezTo>
                          <a:pt x="152" y="60"/>
                          <a:pt x="152" y="60"/>
                          <a:pt x="152" y="60"/>
                        </a:cubicBezTo>
                        <a:cubicBezTo>
                          <a:pt x="49" y="0"/>
                          <a:pt x="49" y="0"/>
                          <a:pt x="49" y="0"/>
                        </a:cubicBezTo>
                        <a:cubicBezTo>
                          <a:pt x="0" y="29"/>
                          <a:pt x="0" y="29"/>
                          <a:pt x="0" y="29"/>
                        </a:cubicBezTo>
                        <a:lnTo>
                          <a:pt x="102" y="88"/>
                        </a:lnTo>
                        <a:close/>
                        <a:moveTo>
                          <a:pt x="45" y="13"/>
                        </a:moveTo>
                        <a:cubicBezTo>
                          <a:pt x="46" y="14"/>
                          <a:pt x="47" y="14"/>
                          <a:pt x="48" y="14"/>
                        </a:cubicBezTo>
                        <a:cubicBezTo>
                          <a:pt x="49" y="14"/>
                          <a:pt x="50" y="14"/>
                          <a:pt x="51" y="14"/>
                        </a:cubicBezTo>
                        <a:cubicBezTo>
                          <a:pt x="51" y="14"/>
                          <a:pt x="51" y="14"/>
                          <a:pt x="51" y="14"/>
                        </a:cubicBezTo>
                        <a:cubicBezTo>
                          <a:pt x="52" y="14"/>
                          <a:pt x="52" y="14"/>
                          <a:pt x="52" y="14"/>
                        </a:cubicBezTo>
                        <a:cubicBezTo>
                          <a:pt x="52" y="14"/>
                          <a:pt x="52" y="14"/>
                          <a:pt x="52" y="14"/>
                        </a:cubicBezTo>
                        <a:cubicBezTo>
                          <a:pt x="53" y="14"/>
                          <a:pt x="53" y="14"/>
                          <a:pt x="53" y="14"/>
                        </a:cubicBezTo>
                        <a:cubicBezTo>
                          <a:pt x="53" y="14"/>
                          <a:pt x="53" y="14"/>
                          <a:pt x="53" y="14"/>
                        </a:cubicBezTo>
                        <a:cubicBezTo>
                          <a:pt x="53" y="14"/>
                          <a:pt x="53" y="14"/>
                          <a:pt x="53" y="14"/>
                        </a:cubicBezTo>
                        <a:cubicBezTo>
                          <a:pt x="54" y="13"/>
                          <a:pt x="54" y="13"/>
                          <a:pt x="54" y="13"/>
                        </a:cubicBezTo>
                        <a:cubicBezTo>
                          <a:pt x="54" y="13"/>
                          <a:pt x="54" y="13"/>
                          <a:pt x="54" y="13"/>
                        </a:cubicBezTo>
                        <a:cubicBezTo>
                          <a:pt x="55" y="13"/>
                          <a:pt x="55" y="13"/>
                          <a:pt x="55" y="13"/>
                        </a:cubicBezTo>
                        <a:cubicBezTo>
                          <a:pt x="56" y="13"/>
                          <a:pt x="56" y="13"/>
                          <a:pt x="56" y="13"/>
                        </a:cubicBezTo>
                        <a:cubicBezTo>
                          <a:pt x="56" y="13"/>
                          <a:pt x="56" y="13"/>
                          <a:pt x="56" y="13"/>
                        </a:cubicBezTo>
                        <a:cubicBezTo>
                          <a:pt x="57" y="12"/>
                          <a:pt x="57" y="12"/>
                          <a:pt x="57" y="12"/>
                        </a:cubicBezTo>
                        <a:cubicBezTo>
                          <a:pt x="57" y="12"/>
                          <a:pt x="57" y="12"/>
                          <a:pt x="57" y="12"/>
                        </a:cubicBezTo>
                        <a:cubicBezTo>
                          <a:pt x="58" y="12"/>
                          <a:pt x="58" y="12"/>
                          <a:pt x="58" y="12"/>
                        </a:cubicBezTo>
                        <a:cubicBezTo>
                          <a:pt x="132" y="55"/>
                          <a:pt x="132" y="55"/>
                          <a:pt x="132" y="55"/>
                        </a:cubicBezTo>
                        <a:cubicBezTo>
                          <a:pt x="132" y="55"/>
                          <a:pt x="132" y="55"/>
                          <a:pt x="132" y="55"/>
                        </a:cubicBezTo>
                        <a:cubicBezTo>
                          <a:pt x="132" y="55"/>
                          <a:pt x="132" y="55"/>
                          <a:pt x="132" y="55"/>
                        </a:cubicBezTo>
                        <a:cubicBezTo>
                          <a:pt x="131" y="55"/>
                          <a:pt x="131" y="55"/>
                          <a:pt x="131" y="55"/>
                        </a:cubicBezTo>
                        <a:cubicBezTo>
                          <a:pt x="131" y="55"/>
                          <a:pt x="131" y="55"/>
                          <a:pt x="131" y="55"/>
                        </a:cubicBezTo>
                        <a:cubicBezTo>
                          <a:pt x="131" y="55"/>
                          <a:pt x="131" y="55"/>
                          <a:pt x="131" y="55"/>
                        </a:cubicBezTo>
                        <a:cubicBezTo>
                          <a:pt x="131" y="55"/>
                          <a:pt x="131" y="55"/>
                          <a:pt x="131" y="55"/>
                        </a:cubicBezTo>
                        <a:cubicBezTo>
                          <a:pt x="131" y="56"/>
                          <a:pt x="131" y="56"/>
                          <a:pt x="131" y="56"/>
                        </a:cubicBezTo>
                        <a:cubicBezTo>
                          <a:pt x="131" y="56"/>
                          <a:pt x="131" y="56"/>
                          <a:pt x="131" y="56"/>
                        </a:cubicBezTo>
                        <a:cubicBezTo>
                          <a:pt x="130" y="56"/>
                          <a:pt x="130" y="56"/>
                          <a:pt x="130" y="56"/>
                        </a:cubicBezTo>
                        <a:cubicBezTo>
                          <a:pt x="130" y="56"/>
                          <a:pt x="130" y="56"/>
                          <a:pt x="130" y="56"/>
                        </a:cubicBezTo>
                        <a:cubicBezTo>
                          <a:pt x="130" y="56"/>
                          <a:pt x="130" y="56"/>
                          <a:pt x="130" y="56"/>
                        </a:cubicBezTo>
                        <a:cubicBezTo>
                          <a:pt x="130" y="56"/>
                          <a:pt x="130" y="56"/>
                          <a:pt x="130" y="56"/>
                        </a:cubicBezTo>
                        <a:cubicBezTo>
                          <a:pt x="130" y="56"/>
                          <a:pt x="130" y="56"/>
                          <a:pt x="130" y="56"/>
                        </a:cubicBezTo>
                        <a:cubicBezTo>
                          <a:pt x="129" y="57"/>
                          <a:pt x="129" y="57"/>
                          <a:pt x="129" y="57"/>
                        </a:cubicBezTo>
                        <a:cubicBezTo>
                          <a:pt x="129" y="57"/>
                          <a:pt x="129" y="57"/>
                          <a:pt x="129" y="57"/>
                        </a:cubicBezTo>
                        <a:cubicBezTo>
                          <a:pt x="129" y="57"/>
                          <a:pt x="129" y="57"/>
                          <a:pt x="129" y="57"/>
                        </a:cubicBezTo>
                        <a:cubicBezTo>
                          <a:pt x="129" y="58"/>
                          <a:pt x="129" y="58"/>
                          <a:pt x="129" y="58"/>
                        </a:cubicBezTo>
                        <a:cubicBezTo>
                          <a:pt x="129" y="58"/>
                          <a:pt x="129" y="58"/>
                          <a:pt x="129" y="58"/>
                        </a:cubicBezTo>
                        <a:cubicBezTo>
                          <a:pt x="129" y="58"/>
                          <a:pt x="129" y="58"/>
                          <a:pt x="129" y="58"/>
                        </a:cubicBezTo>
                        <a:cubicBezTo>
                          <a:pt x="129" y="58"/>
                          <a:pt x="129" y="58"/>
                          <a:pt x="129" y="58"/>
                        </a:cubicBezTo>
                        <a:cubicBezTo>
                          <a:pt x="129" y="58"/>
                          <a:pt x="129" y="58"/>
                          <a:pt x="129" y="58"/>
                        </a:cubicBezTo>
                        <a:cubicBezTo>
                          <a:pt x="129" y="58"/>
                          <a:pt x="129" y="58"/>
                          <a:pt x="129" y="58"/>
                        </a:cubicBezTo>
                        <a:cubicBezTo>
                          <a:pt x="129" y="58"/>
                          <a:pt x="129" y="58"/>
                          <a:pt x="129" y="58"/>
                        </a:cubicBezTo>
                        <a:cubicBezTo>
                          <a:pt x="129" y="58"/>
                          <a:pt x="129" y="58"/>
                          <a:pt x="129" y="58"/>
                        </a:cubicBezTo>
                        <a:cubicBezTo>
                          <a:pt x="129" y="58"/>
                          <a:pt x="129" y="58"/>
                          <a:pt x="129" y="58"/>
                        </a:cubicBezTo>
                        <a:cubicBezTo>
                          <a:pt x="129" y="59"/>
                          <a:pt x="129" y="59"/>
                          <a:pt x="129" y="59"/>
                        </a:cubicBezTo>
                        <a:cubicBezTo>
                          <a:pt x="129" y="59"/>
                          <a:pt x="129" y="59"/>
                          <a:pt x="129" y="59"/>
                        </a:cubicBezTo>
                        <a:cubicBezTo>
                          <a:pt x="129" y="59"/>
                          <a:pt x="129" y="59"/>
                          <a:pt x="129" y="59"/>
                        </a:cubicBezTo>
                        <a:cubicBezTo>
                          <a:pt x="129" y="59"/>
                          <a:pt x="129" y="59"/>
                          <a:pt x="129" y="59"/>
                        </a:cubicBezTo>
                        <a:cubicBezTo>
                          <a:pt x="129" y="60"/>
                          <a:pt x="129" y="60"/>
                          <a:pt x="129" y="60"/>
                        </a:cubicBezTo>
                        <a:cubicBezTo>
                          <a:pt x="129" y="60"/>
                          <a:pt x="129" y="60"/>
                          <a:pt x="129" y="61"/>
                        </a:cubicBezTo>
                        <a:cubicBezTo>
                          <a:pt x="129" y="61"/>
                          <a:pt x="129" y="61"/>
                          <a:pt x="129" y="61"/>
                        </a:cubicBezTo>
                        <a:cubicBezTo>
                          <a:pt x="129" y="61"/>
                          <a:pt x="129" y="61"/>
                          <a:pt x="129" y="61"/>
                        </a:cubicBezTo>
                        <a:cubicBezTo>
                          <a:pt x="129" y="62"/>
                          <a:pt x="130" y="62"/>
                          <a:pt x="130" y="63"/>
                        </a:cubicBezTo>
                        <a:cubicBezTo>
                          <a:pt x="130" y="63"/>
                          <a:pt x="130" y="63"/>
                          <a:pt x="130" y="63"/>
                        </a:cubicBezTo>
                        <a:cubicBezTo>
                          <a:pt x="130" y="63"/>
                          <a:pt x="130" y="63"/>
                          <a:pt x="130" y="63"/>
                        </a:cubicBezTo>
                        <a:cubicBezTo>
                          <a:pt x="130" y="63"/>
                          <a:pt x="130" y="63"/>
                          <a:pt x="130" y="63"/>
                        </a:cubicBezTo>
                        <a:cubicBezTo>
                          <a:pt x="131" y="64"/>
                          <a:pt x="131" y="64"/>
                          <a:pt x="132" y="64"/>
                        </a:cubicBezTo>
                        <a:cubicBezTo>
                          <a:pt x="132" y="64"/>
                          <a:pt x="132" y="64"/>
                          <a:pt x="132" y="64"/>
                        </a:cubicBezTo>
                        <a:cubicBezTo>
                          <a:pt x="132" y="64"/>
                          <a:pt x="132" y="64"/>
                          <a:pt x="132" y="64"/>
                        </a:cubicBezTo>
                        <a:cubicBezTo>
                          <a:pt x="111" y="77"/>
                          <a:pt x="111" y="77"/>
                          <a:pt x="111" y="77"/>
                        </a:cubicBezTo>
                        <a:cubicBezTo>
                          <a:pt x="107" y="75"/>
                          <a:pt x="102" y="74"/>
                          <a:pt x="98" y="75"/>
                        </a:cubicBezTo>
                        <a:cubicBezTo>
                          <a:pt x="97" y="75"/>
                          <a:pt x="97" y="75"/>
                          <a:pt x="97" y="75"/>
                        </a:cubicBezTo>
                        <a:cubicBezTo>
                          <a:pt x="97" y="76"/>
                          <a:pt x="97" y="76"/>
                          <a:pt x="97" y="76"/>
                        </a:cubicBezTo>
                        <a:cubicBezTo>
                          <a:pt x="97" y="76"/>
                          <a:pt x="97" y="76"/>
                          <a:pt x="97" y="76"/>
                        </a:cubicBezTo>
                        <a:cubicBezTo>
                          <a:pt x="96" y="76"/>
                          <a:pt x="96" y="76"/>
                          <a:pt x="96" y="76"/>
                        </a:cubicBezTo>
                        <a:cubicBezTo>
                          <a:pt x="96" y="76"/>
                          <a:pt x="96" y="76"/>
                          <a:pt x="96" y="76"/>
                        </a:cubicBezTo>
                        <a:cubicBezTo>
                          <a:pt x="95" y="76"/>
                          <a:pt x="95" y="76"/>
                          <a:pt x="95" y="76"/>
                        </a:cubicBezTo>
                        <a:cubicBezTo>
                          <a:pt x="95" y="76"/>
                          <a:pt x="95" y="76"/>
                          <a:pt x="95" y="76"/>
                        </a:cubicBezTo>
                        <a:cubicBezTo>
                          <a:pt x="94" y="77"/>
                          <a:pt x="94" y="77"/>
                          <a:pt x="94" y="77"/>
                        </a:cubicBezTo>
                        <a:cubicBezTo>
                          <a:pt x="20" y="34"/>
                          <a:pt x="20" y="34"/>
                          <a:pt x="20" y="34"/>
                        </a:cubicBezTo>
                        <a:cubicBezTo>
                          <a:pt x="20" y="34"/>
                          <a:pt x="20" y="34"/>
                          <a:pt x="20" y="34"/>
                        </a:cubicBezTo>
                        <a:cubicBezTo>
                          <a:pt x="20" y="34"/>
                          <a:pt x="20" y="34"/>
                          <a:pt x="20" y="34"/>
                        </a:cubicBezTo>
                        <a:cubicBezTo>
                          <a:pt x="21" y="33"/>
                          <a:pt x="21" y="33"/>
                          <a:pt x="21" y="33"/>
                        </a:cubicBezTo>
                        <a:cubicBezTo>
                          <a:pt x="21" y="33"/>
                          <a:pt x="21" y="33"/>
                          <a:pt x="21" y="33"/>
                        </a:cubicBezTo>
                        <a:cubicBezTo>
                          <a:pt x="21" y="33"/>
                          <a:pt x="21" y="33"/>
                          <a:pt x="21" y="33"/>
                        </a:cubicBezTo>
                        <a:cubicBezTo>
                          <a:pt x="21" y="33"/>
                          <a:pt x="21" y="33"/>
                          <a:pt x="21" y="33"/>
                        </a:cubicBezTo>
                        <a:cubicBezTo>
                          <a:pt x="21" y="33"/>
                          <a:pt x="21" y="33"/>
                          <a:pt x="21" y="33"/>
                        </a:cubicBezTo>
                        <a:cubicBezTo>
                          <a:pt x="21" y="33"/>
                          <a:pt x="21" y="33"/>
                          <a:pt x="21" y="33"/>
                        </a:cubicBezTo>
                        <a:cubicBezTo>
                          <a:pt x="22" y="33"/>
                          <a:pt x="22" y="33"/>
                          <a:pt x="22" y="33"/>
                        </a:cubicBezTo>
                        <a:cubicBezTo>
                          <a:pt x="22" y="32"/>
                          <a:pt x="22" y="32"/>
                          <a:pt x="22" y="32"/>
                        </a:cubicBezTo>
                        <a:cubicBezTo>
                          <a:pt x="22" y="32"/>
                          <a:pt x="22" y="32"/>
                          <a:pt x="22" y="32"/>
                        </a:cubicBezTo>
                        <a:cubicBezTo>
                          <a:pt x="22" y="32"/>
                          <a:pt x="22" y="32"/>
                          <a:pt x="22" y="32"/>
                        </a:cubicBezTo>
                        <a:cubicBezTo>
                          <a:pt x="22" y="32"/>
                          <a:pt x="22" y="32"/>
                          <a:pt x="22" y="32"/>
                        </a:cubicBezTo>
                        <a:cubicBezTo>
                          <a:pt x="22" y="32"/>
                          <a:pt x="22" y="32"/>
                          <a:pt x="22" y="32"/>
                        </a:cubicBezTo>
                        <a:cubicBezTo>
                          <a:pt x="22" y="32"/>
                          <a:pt x="22" y="32"/>
                          <a:pt x="22" y="32"/>
                        </a:cubicBezTo>
                        <a:cubicBezTo>
                          <a:pt x="22" y="32"/>
                          <a:pt x="22" y="32"/>
                          <a:pt x="22" y="32"/>
                        </a:cubicBezTo>
                        <a:cubicBezTo>
                          <a:pt x="22" y="32"/>
                          <a:pt x="22" y="32"/>
                          <a:pt x="22" y="32"/>
                        </a:cubicBezTo>
                        <a:cubicBezTo>
                          <a:pt x="23" y="32"/>
                          <a:pt x="23" y="32"/>
                          <a:pt x="23" y="32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0"/>
                          <a:pt x="23" y="30"/>
                          <a:pt x="23" y="30"/>
                        </a:cubicBezTo>
                        <a:cubicBezTo>
                          <a:pt x="23" y="30"/>
                          <a:pt x="23" y="30"/>
                          <a:pt x="23" y="30"/>
                        </a:cubicBezTo>
                        <a:cubicBezTo>
                          <a:pt x="23" y="30"/>
                          <a:pt x="23" y="30"/>
                          <a:pt x="23" y="30"/>
                        </a:cubicBezTo>
                        <a:cubicBezTo>
                          <a:pt x="23" y="30"/>
                          <a:pt x="23" y="30"/>
                          <a:pt x="23" y="30"/>
                        </a:cubicBezTo>
                        <a:cubicBezTo>
                          <a:pt x="23" y="30"/>
                          <a:pt x="23" y="30"/>
                          <a:pt x="23" y="30"/>
                        </a:cubicBezTo>
                        <a:cubicBezTo>
                          <a:pt x="23" y="30"/>
                          <a:pt x="23" y="30"/>
                          <a:pt x="23" y="30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7"/>
                          <a:pt x="22" y="26"/>
                          <a:pt x="20" y="24"/>
                        </a:cubicBezTo>
                        <a:cubicBezTo>
                          <a:pt x="41" y="12"/>
                          <a:pt x="41" y="12"/>
                          <a:pt x="41" y="12"/>
                        </a:cubicBezTo>
                        <a:cubicBezTo>
                          <a:pt x="42" y="13"/>
                          <a:pt x="44" y="13"/>
                          <a:pt x="45" y="13"/>
                        </a:cubicBez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19" name="Freeform 640">
                    <a:extLst>
                      <a:ext uri="{FF2B5EF4-FFF2-40B4-BE49-F238E27FC236}">
                        <a16:creationId xmlns:a16="http://schemas.microsoft.com/office/drawing/2014/main" id="{693BA62D-1D23-4810-AA28-47916CD835A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643" y="3305"/>
                    <a:ext cx="62" cy="38"/>
                  </a:xfrm>
                  <a:custGeom>
                    <a:avLst/>
                    <a:gdLst>
                      <a:gd name="T0" fmla="*/ 33 w 40"/>
                      <a:gd name="T1" fmla="*/ 20 h 24"/>
                      <a:gd name="T2" fmla="*/ 35 w 40"/>
                      <a:gd name="T3" fmla="*/ 19 h 24"/>
                      <a:gd name="T4" fmla="*/ 36 w 40"/>
                      <a:gd name="T5" fmla="*/ 18 h 24"/>
                      <a:gd name="T6" fmla="*/ 37 w 40"/>
                      <a:gd name="T7" fmla="*/ 17 h 24"/>
                      <a:gd name="T8" fmla="*/ 38 w 40"/>
                      <a:gd name="T9" fmla="*/ 16 h 24"/>
                      <a:gd name="T10" fmla="*/ 38 w 40"/>
                      <a:gd name="T11" fmla="*/ 16 h 24"/>
                      <a:gd name="T12" fmla="*/ 39 w 40"/>
                      <a:gd name="T13" fmla="*/ 15 h 24"/>
                      <a:gd name="T14" fmla="*/ 40 w 40"/>
                      <a:gd name="T15" fmla="*/ 14 h 24"/>
                      <a:gd name="T16" fmla="*/ 40 w 40"/>
                      <a:gd name="T17" fmla="*/ 12 h 24"/>
                      <a:gd name="T18" fmla="*/ 40 w 40"/>
                      <a:gd name="T19" fmla="*/ 11 h 24"/>
                      <a:gd name="T20" fmla="*/ 40 w 40"/>
                      <a:gd name="T21" fmla="*/ 10 h 24"/>
                      <a:gd name="T22" fmla="*/ 40 w 40"/>
                      <a:gd name="T23" fmla="*/ 9 h 24"/>
                      <a:gd name="T24" fmla="*/ 39 w 40"/>
                      <a:gd name="T25" fmla="*/ 8 h 24"/>
                      <a:gd name="T26" fmla="*/ 38 w 40"/>
                      <a:gd name="T27" fmla="*/ 7 h 24"/>
                      <a:gd name="T28" fmla="*/ 38 w 40"/>
                      <a:gd name="T29" fmla="*/ 6 h 24"/>
                      <a:gd name="T30" fmla="*/ 37 w 40"/>
                      <a:gd name="T31" fmla="*/ 5 h 24"/>
                      <a:gd name="T32" fmla="*/ 36 w 40"/>
                      <a:gd name="T33" fmla="*/ 4 h 24"/>
                      <a:gd name="T34" fmla="*/ 35 w 40"/>
                      <a:gd name="T35" fmla="*/ 4 h 24"/>
                      <a:gd name="T36" fmla="*/ 33 w 40"/>
                      <a:gd name="T37" fmla="*/ 3 h 24"/>
                      <a:gd name="T38" fmla="*/ 32 w 40"/>
                      <a:gd name="T39" fmla="*/ 2 h 24"/>
                      <a:gd name="T40" fmla="*/ 30 w 40"/>
                      <a:gd name="T41" fmla="*/ 1 h 24"/>
                      <a:gd name="T42" fmla="*/ 29 w 40"/>
                      <a:gd name="T43" fmla="*/ 1 h 24"/>
                      <a:gd name="T44" fmla="*/ 27 w 40"/>
                      <a:gd name="T45" fmla="*/ 0 h 24"/>
                      <a:gd name="T46" fmla="*/ 25 w 40"/>
                      <a:gd name="T47" fmla="*/ 0 h 24"/>
                      <a:gd name="T48" fmla="*/ 23 w 40"/>
                      <a:gd name="T49" fmla="*/ 0 h 24"/>
                      <a:gd name="T50" fmla="*/ 22 w 40"/>
                      <a:gd name="T51" fmla="*/ 0 h 24"/>
                      <a:gd name="T52" fmla="*/ 20 w 40"/>
                      <a:gd name="T53" fmla="*/ 0 h 24"/>
                      <a:gd name="T54" fmla="*/ 19 w 40"/>
                      <a:gd name="T55" fmla="*/ 0 h 24"/>
                      <a:gd name="T56" fmla="*/ 17 w 40"/>
                      <a:gd name="T57" fmla="*/ 0 h 24"/>
                      <a:gd name="T58" fmla="*/ 15 w 40"/>
                      <a:gd name="T59" fmla="*/ 0 h 24"/>
                      <a:gd name="T60" fmla="*/ 13 w 40"/>
                      <a:gd name="T61" fmla="*/ 0 h 24"/>
                      <a:gd name="T62" fmla="*/ 11 w 40"/>
                      <a:gd name="T63" fmla="*/ 1 h 24"/>
                      <a:gd name="T64" fmla="*/ 10 w 40"/>
                      <a:gd name="T65" fmla="*/ 1 h 24"/>
                      <a:gd name="T66" fmla="*/ 8 w 40"/>
                      <a:gd name="T67" fmla="*/ 2 h 24"/>
                      <a:gd name="T68" fmla="*/ 6 w 40"/>
                      <a:gd name="T69" fmla="*/ 3 h 24"/>
                      <a:gd name="T70" fmla="*/ 5 w 40"/>
                      <a:gd name="T71" fmla="*/ 4 h 24"/>
                      <a:gd name="T72" fmla="*/ 4 w 40"/>
                      <a:gd name="T73" fmla="*/ 5 h 24"/>
                      <a:gd name="T74" fmla="*/ 3 w 40"/>
                      <a:gd name="T75" fmla="*/ 5 h 24"/>
                      <a:gd name="T76" fmla="*/ 2 w 40"/>
                      <a:gd name="T77" fmla="*/ 6 h 24"/>
                      <a:gd name="T78" fmla="*/ 1 w 40"/>
                      <a:gd name="T79" fmla="*/ 8 h 24"/>
                      <a:gd name="T80" fmla="*/ 0 w 40"/>
                      <a:gd name="T81" fmla="*/ 9 h 24"/>
                      <a:gd name="T82" fmla="*/ 0 w 40"/>
                      <a:gd name="T83" fmla="*/ 9 h 24"/>
                      <a:gd name="T84" fmla="*/ 0 w 40"/>
                      <a:gd name="T85" fmla="*/ 10 h 24"/>
                      <a:gd name="T86" fmla="*/ 0 w 40"/>
                      <a:gd name="T87" fmla="*/ 11 h 24"/>
                      <a:gd name="T88" fmla="*/ 31 w 40"/>
                      <a:gd name="T89" fmla="*/ 21 h 24"/>
                      <a:gd name="T90" fmla="*/ 29 w 40"/>
                      <a:gd name="T91" fmla="*/ 7 h 24"/>
                      <a:gd name="T92" fmla="*/ 26 w 40"/>
                      <a:gd name="T93" fmla="*/ 10 h 24"/>
                      <a:gd name="T94" fmla="*/ 23 w 40"/>
                      <a:gd name="T95" fmla="*/ 10 h 24"/>
                      <a:gd name="T96" fmla="*/ 19 w 40"/>
                      <a:gd name="T97" fmla="*/ 17 h 24"/>
                      <a:gd name="T98" fmla="*/ 11 w 40"/>
                      <a:gd name="T99" fmla="*/ 16 h 24"/>
                      <a:gd name="T100" fmla="*/ 10 w 40"/>
                      <a:gd name="T101" fmla="*/ 11 h 24"/>
                      <a:gd name="T102" fmla="*/ 15 w 40"/>
                      <a:gd name="T103" fmla="*/ 13 h 24"/>
                      <a:gd name="T104" fmla="*/ 18 w 40"/>
                      <a:gd name="T105" fmla="*/ 6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40" h="24">
                        <a:moveTo>
                          <a:pt x="31" y="21"/>
                        </a:moveTo>
                        <a:cubicBezTo>
                          <a:pt x="31" y="21"/>
                          <a:pt x="31" y="21"/>
                          <a:pt x="31" y="21"/>
                        </a:cubicBezTo>
                        <a:cubicBezTo>
                          <a:pt x="31" y="21"/>
                          <a:pt x="31" y="21"/>
                          <a:pt x="31" y="21"/>
                        </a:cubicBezTo>
                        <a:cubicBezTo>
                          <a:pt x="32" y="21"/>
                          <a:pt x="32" y="20"/>
                          <a:pt x="33" y="20"/>
                        </a:cubicBezTo>
                        <a:cubicBezTo>
                          <a:pt x="33" y="20"/>
                          <a:pt x="33" y="20"/>
                          <a:pt x="33" y="20"/>
                        </a:cubicBezTo>
                        <a:cubicBezTo>
                          <a:pt x="34" y="19"/>
                          <a:pt x="34" y="19"/>
                          <a:pt x="34" y="19"/>
                        </a:cubicBezTo>
                        <a:cubicBezTo>
                          <a:pt x="34" y="19"/>
                          <a:pt x="34" y="19"/>
                          <a:pt x="34" y="19"/>
                        </a:cubicBezTo>
                        <a:cubicBezTo>
                          <a:pt x="35" y="19"/>
                          <a:pt x="35" y="19"/>
                          <a:pt x="35" y="19"/>
                        </a:cubicBezTo>
                        <a:cubicBezTo>
                          <a:pt x="35" y="19"/>
                          <a:pt x="35" y="19"/>
                          <a:pt x="35" y="19"/>
                        </a:cubicBezTo>
                        <a:cubicBezTo>
                          <a:pt x="36" y="19"/>
                          <a:pt x="36" y="19"/>
                          <a:pt x="36" y="19"/>
                        </a:cubicBezTo>
                        <a:cubicBezTo>
                          <a:pt x="36" y="18"/>
                          <a:pt x="36" y="18"/>
                          <a:pt x="36" y="18"/>
                        </a:cubicBezTo>
                        <a:cubicBezTo>
                          <a:pt x="36" y="18"/>
                          <a:pt x="36" y="18"/>
                          <a:pt x="36" y="18"/>
                        </a:cubicBezTo>
                        <a:cubicBezTo>
                          <a:pt x="37" y="18"/>
                          <a:pt x="37" y="18"/>
                          <a:pt x="37" y="18"/>
                        </a:cubicBezTo>
                        <a:cubicBezTo>
                          <a:pt x="37" y="18"/>
                          <a:pt x="37" y="18"/>
                          <a:pt x="37" y="18"/>
                        </a:cubicBezTo>
                        <a:cubicBezTo>
                          <a:pt x="37" y="17"/>
                          <a:pt x="37" y="17"/>
                          <a:pt x="37" y="17"/>
                        </a:cubicBezTo>
                        <a:cubicBezTo>
                          <a:pt x="37" y="17"/>
                          <a:pt x="37" y="17"/>
                          <a:pt x="37" y="17"/>
                        </a:cubicBezTo>
                        <a:cubicBezTo>
                          <a:pt x="37" y="17"/>
                          <a:pt x="37" y="17"/>
                          <a:pt x="37" y="17"/>
                        </a:cubicBezTo>
                        <a:cubicBezTo>
                          <a:pt x="38" y="17"/>
                          <a:pt x="38" y="17"/>
                          <a:pt x="38" y="17"/>
                        </a:cubicBezTo>
                        <a:cubicBezTo>
                          <a:pt x="38" y="17"/>
                          <a:pt x="38" y="17"/>
                          <a:pt x="38" y="17"/>
                        </a:cubicBezTo>
                        <a:cubicBezTo>
                          <a:pt x="38" y="16"/>
                          <a:pt x="38" y="16"/>
                          <a:pt x="38" y="16"/>
                        </a:cubicBezTo>
                        <a:cubicBezTo>
                          <a:pt x="38" y="16"/>
                          <a:pt x="38" y="16"/>
                          <a:pt x="38" y="16"/>
                        </a:cubicBezTo>
                        <a:cubicBezTo>
                          <a:pt x="38" y="16"/>
                          <a:pt x="38" y="16"/>
                          <a:pt x="38" y="16"/>
                        </a:cubicBezTo>
                        <a:cubicBezTo>
                          <a:pt x="38" y="16"/>
                          <a:pt x="38" y="16"/>
                          <a:pt x="38" y="16"/>
                        </a:cubicBezTo>
                        <a:cubicBezTo>
                          <a:pt x="38" y="16"/>
                          <a:pt x="38" y="16"/>
                          <a:pt x="38" y="16"/>
                        </a:cubicBezTo>
                        <a:cubicBezTo>
                          <a:pt x="38" y="16"/>
                          <a:pt x="38" y="16"/>
                          <a:pt x="38" y="16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39" y="14"/>
                          <a:pt x="39" y="14"/>
                          <a:pt x="39" y="14"/>
                        </a:cubicBezTo>
                        <a:cubicBezTo>
                          <a:pt x="39" y="14"/>
                          <a:pt x="39" y="14"/>
                          <a:pt x="39" y="14"/>
                        </a:cubicBezTo>
                        <a:cubicBezTo>
                          <a:pt x="39" y="14"/>
                          <a:pt x="39" y="14"/>
                          <a:pt x="39" y="14"/>
                        </a:cubicBezTo>
                        <a:cubicBezTo>
                          <a:pt x="40" y="14"/>
                          <a:pt x="40" y="14"/>
                          <a:pt x="40" y="14"/>
                        </a:cubicBezTo>
                        <a:cubicBezTo>
                          <a:pt x="40" y="13"/>
                          <a:pt x="40" y="13"/>
                          <a:pt x="40" y="13"/>
                        </a:cubicBezTo>
                        <a:cubicBezTo>
                          <a:pt x="40" y="13"/>
                          <a:pt x="40" y="13"/>
                          <a:pt x="40" y="13"/>
                        </a:cubicBezTo>
                        <a:cubicBezTo>
                          <a:pt x="40" y="13"/>
                          <a:pt x="40" y="13"/>
                          <a:pt x="40" y="13"/>
                        </a:cubicBezTo>
                        <a:cubicBezTo>
                          <a:pt x="40" y="12"/>
                          <a:pt x="40" y="12"/>
                          <a:pt x="40" y="12"/>
                        </a:cubicBezTo>
                        <a:cubicBezTo>
                          <a:pt x="40" y="12"/>
                          <a:pt x="40" y="12"/>
                          <a:pt x="40" y="12"/>
                        </a:cubicBezTo>
                        <a:cubicBezTo>
                          <a:pt x="40" y="12"/>
                          <a:pt x="40" y="12"/>
                          <a:pt x="40" y="12"/>
                        </a:cubicBezTo>
                        <a:cubicBezTo>
                          <a:pt x="40" y="12"/>
                          <a:pt x="40" y="12"/>
                          <a:pt x="40" y="12"/>
                        </a:cubicBezTo>
                        <a:cubicBezTo>
                          <a:pt x="40" y="11"/>
                          <a:pt x="40" y="11"/>
                          <a:pt x="40" y="11"/>
                        </a:cubicBezTo>
                        <a:cubicBezTo>
                          <a:pt x="40" y="11"/>
                          <a:pt x="40" y="11"/>
                          <a:pt x="40" y="11"/>
                        </a:cubicBezTo>
                        <a:cubicBezTo>
                          <a:pt x="40" y="11"/>
                          <a:pt x="40" y="11"/>
                          <a:pt x="40" y="11"/>
                        </a:cubicBezTo>
                        <a:cubicBezTo>
                          <a:pt x="40" y="11"/>
                          <a:pt x="40" y="11"/>
                          <a:pt x="40" y="11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0" y="9"/>
                          <a:pt x="40" y="9"/>
                          <a:pt x="40" y="9"/>
                        </a:cubicBezTo>
                        <a:cubicBezTo>
                          <a:pt x="40" y="9"/>
                          <a:pt x="40" y="9"/>
                          <a:pt x="40" y="9"/>
                        </a:cubicBezTo>
                        <a:cubicBezTo>
                          <a:pt x="39" y="9"/>
                          <a:pt x="39" y="9"/>
                          <a:pt x="39" y="9"/>
                        </a:cubicBezTo>
                        <a:cubicBezTo>
                          <a:pt x="39" y="9"/>
                          <a:pt x="39" y="9"/>
                          <a:pt x="39" y="9"/>
                        </a:cubicBezTo>
                        <a:cubicBezTo>
                          <a:pt x="39" y="8"/>
                          <a:pt x="39" y="8"/>
                          <a:pt x="39" y="8"/>
                        </a:cubicBezTo>
                        <a:cubicBezTo>
                          <a:pt x="39" y="8"/>
                          <a:pt x="39" y="8"/>
                          <a:pt x="39" y="8"/>
                        </a:cubicBezTo>
                        <a:cubicBezTo>
                          <a:pt x="39" y="8"/>
                          <a:pt x="39" y="8"/>
                          <a:pt x="39" y="8"/>
                        </a:cubicBezTo>
                        <a:cubicBezTo>
                          <a:pt x="39" y="8"/>
                          <a:pt x="39" y="8"/>
                          <a:pt x="39" y="8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6"/>
                          <a:pt x="38" y="6"/>
                          <a:pt x="38" y="6"/>
                        </a:cubicBezTo>
                        <a:cubicBezTo>
                          <a:pt x="38" y="6"/>
                          <a:pt x="38" y="6"/>
                          <a:pt x="38" y="6"/>
                        </a:cubicBezTo>
                        <a:cubicBezTo>
                          <a:pt x="38" y="6"/>
                          <a:pt x="38" y="6"/>
                          <a:pt x="38" y="6"/>
                        </a:cubicBezTo>
                        <a:cubicBezTo>
                          <a:pt x="37" y="6"/>
                          <a:pt x="37" y="6"/>
                          <a:pt x="37" y="6"/>
                        </a:cubicBezTo>
                        <a:cubicBezTo>
                          <a:pt x="37" y="5"/>
                          <a:pt x="37" y="5"/>
                          <a:pt x="37" y="5"/>
                        </a:cubicBezTo>
                        <a:cubicBezTo>
                          <a:pt x="37" y="5"/>
                          <a:pt x="37" y="5"/>
                          <a:pt x="37" y="5"/>
                        </a:cubicBezTo>
                        <a:cubicBezTo>
                          <a:pt x="37" y="5"/>
                          <a:pt x="37" y="5"/>
                          <a:pt x="37" y="5"/>
                        </a:cubicBezTo>
                        <a:cubicBezTo>
                          <a:pt x="37" y="5"/>
                          <a:pt x="37" y="5"/>
                          <a:pt x="37" y="5"/>
                        </a:cubicBezTo>
                        <a:cubicBezTo>
                          <a:pt x="36" y="5"/>
                          <a:pt x="36" y="5"/>
                          <a:pt x="36" y="5"/>
                        </a:cubicBezTo>
                        <a:cubicBezTo>
                          <a:pt x="36" y="4"/>
                          <a:pt x="36" y="4"/>
                          <a:pt x="36" y="4"/>
                        </a:cubicBezTo>
                        <a:cubicBezTo>
                          <a:pt x="36" y="4"/>
                          <a:pt x="36" y="4"/>
                          <a:pt x="36" y="4"/>
                        </a:cubicBezTo>
                        <a:cubicBezTo>
                          <a:pt x="36" y="4"/>
                          <a:pt x="36" y="4"/>
                          <a:pt x="36" y="4"/>
                        </a:cubicBezTo>
                        <a:cubicBezTo>
                          <a:pt x="35" y="4"/>
                          <a:pt x="35" y="4"/>
                          <a:pt x="35" y="4"/>
                        </a:cubicBezTo>
                        <a:cubicBezTo>
                          <a:pt x="35" y="4"/>
                          <a:pt x="35" y="4"/>
                          <a:pt x="35" y="4"/>
                        </a:cubicBezTo>
                        <a:cubicBezTo>
                          <a:pt x="35" y="4"/>
                          <a:pt x="35" y="4"/>
                          <a:pt x="35" y="4"/>
                        </a:cubicBezTo>
                        <a:cubicBezTo>
                          <a:pt x="34" y="3"/>
                          <a:pt x="34" y="3"/>
                          <a:pt x="34" y="3"/>
                        </a:cubicBezTo>
                        <a:cubicBezTo>
                          <a:pt x="34" y="3"/>
                          <a:pt x="34" y="3"/>
                          <a:pt x="34" y="3"/>
                        </a:cubicBezTo>
                        <a:cubicBezTo>
                          <a:pt x="33" y="3"/>
                          <a:pt x="33" y="3"/>
                          <a:pt x="33" y="3"/>
                        </a:cubicBezTo>
                        <a:cubicBezTo>
                          <a:pt x="33" y="3"/>
                          <a:pt x="33" y="3"/>
                          <a:pt x="33" y="3"/>
                        </a:cubicBezTo>
                        <a:cubicBezTo>
                          <a:pt x="33" y="2"/>
                          <a:pt x="33" y="2"/>
                          <a:pt x="33" y="2"/>
                        </a:cubicBezTo>
                        <a:cubicBezTo>
                          <a:pt x="32" y="2"/>
                          <a:pt x="32" y="2"/>
                          <a:pt x="32" y="2"/>
                        </a:cubicBezTo>
                        <a:cubicBezTo>
                          <a:pt x="32" y="2"/>
                          <a:pt x="32" y="2"/>
                          <a:pt x="32" y="2"/>
                        </a:cubicBezTo>
                        <a:cubicBezTo>
                          <a:pt x="31" y="2"/>
                          <a:pt x="31" y="2"/>
                          <a:pt x="31" y="2"/>
                        </a:cubicBezTo>
                        <a:cubicBezTo>
                          <a:pt x="31" y="2"/>
                          <a:pt x="31" y="2"/>
                          <a:pt x="31" y="2"/>
                        </a:cubicBezTo>
                        <a:cubicBezTo>
                          <a:pt x="31" y="2"/>
                          <a:pt x="31" y="2"/>
                          <a:pt x="31" y="2"/>
                        </a:cubicBezTo>
                        <a:cubicBezTo>
                          <a:pt x="30" y="1"/>
                          <a:pt x="30" y="1"/>
                          <a:pt x="30" y="1"/>
                        </a:cubicBezTo>
                        <a:cubicBezTo>
                          <a:pt x="29" y="1"/>
                          <a:pt x="29" y="1"/>
                          <a:pt x="29" y="1"/>
                        </a:cubicBezTo>
                        <a:cubicBezTo>
                          <a:pt x="29" y="1"/>
                          <a:pt x="29" y="1"/>
                          <a:pt x="29" y="1"/>
                        </a:cubicBezTo>
                        <a:cubicBezTo>
                          <a:pt x="29" y="1"/>
                          <a:pt x="29" y="1"/>
                          <a:pt x="29" y="1"/>
                        </a:cubicBezTo>
                        <a:cubicBezTo>
                          <a:pt x="29" y="1"/>
                          <a:pt x="29" y="1"/>
                          <a:pt x="29" y="1"/>
                        </a:cubicBezTo>
                        <a:cubicBezTo>
                          <a:pt x="28" y="1"/>
                          <a:pt x="28" y="1"/>
                          <a:pt x="28" y="1"/>
                        </a:cubicBezTo>
                        <a:cubicBezTo>
                          <a:pt x="28" y="1"/>
                          <a:pt x="28" y="1"/>
                          <a:pt x="28" y="1"/>
                        </a:cubicBezTo>
                        <a:cubicBezTo>
                          <a:pt x="27" y="1"/>
                          <a:pt x="27" y="1"/>
                          <a:pt x="27" y="1"/>
                        </a:cubicBez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26" y="0"/>
                          <a:pt x="26" y="0"/>
                          <a:pt x="26" y="0"/>
                        </a:cubicBezTo>
                        <a:cubicBezTo>
                          <a:pt x="26" y="0"/>
                          <a:pt x="26" y="0"/>
                          <a:pt x="26" y="0"/>
                        </a:cubicBezTo>
                        <a:cubicBezTo>
                          <a:pt x="25" y="0"/>
                          <a:pt x="25" y="0"/>
                          <a:pt x="25" y="0"/>
                        </a:cubicBezTo>
                        <a:cubicBezTo>
                          <a:pt x="25" y="0"/>
                          <a:pt x="25" y="0"/>
                          <a:pt x="25" y="0"/>
                        </a:cubicBezTo>
                        <a:cubicBezTo>
                          <a:pt x="25" y="0"/>
                          <a:pt x="25" y="0"/>
                          <a:pt x="25" y="0"/>
                        </a:cubicBezTo>
                        <a:cubicBezTo>
                          <a:pt x="24" y="0"/>
                          <a:pt x="24" y="0"/>
                          <a:pt x="24" y="0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2" y="0"/>
                          <a:pt x="22" y="0"/>
                          <a:pt x="22" y="0"/>
                        </a:cubicBezTo>
                        <a:cubicBezTo>
                          <a:pt x="22" y="0"/>
                          <a:pt x="22" y="0"/>
                          <a:pt x="22" y="0"/>
                        </a:cubicBez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20" y="0"/>
                          <a:pt x="20" y="0"/>
                          <a:pt x="20" y="0"/>
                        </a:cubicBezTo>
                        <a:cubicBezTo>
                          <a:pt x="20" y="0"/>
                          <a:pt x="20" y="0"/>
                          <a:pt x="20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1"/>
                          <a:pt x="13" y="1"/>
                          <a:pt x="13" y="1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0" y="14"/>
                          <a:pt x="2" y="17"/>
                          <a:pt x="6" y="19"/>
                        </a:cubicBezTo>
                        <a:cubicBezTo>
                          <a:pt x="13" y="23"/>
                          <a:pt x="23" y="24"/>
                          <a:pt x="31" y="21"/>
                        </a:cubicBezTo>
                        <a:close/>
                        <a:moveTo>
                          <a:pt x="22" y="5"/>
                        </a:moveTo>
                        <a:cubicBezTo>
                          <a:pt x="24" y="5"/>
                          <a:pt x="25" y="6"/>
                          <a:pt x="27" y="6"/>
                        </a:cubicBezTo>
                        <a:cubicBezTo>
                          <a:pt x="28" y="6"/>
                          <a:pt x="28" y="6"/>
                          <a:pt x="28" y="6"/>
                        </a:cubicBezTo>
                        <a:cubicBezTo>
                          <a:pt x="29" y="7"/>
                          <a:pt x="29" y="7"/>
                          <a:pt x="29" y="7"/>
                        </a:cubicBezTo>
                        <a:cubicBezTo>
                          <a:pt x="28" y="7"/>
                          <a:pt x="28" y="7"/>
                          <a:pt x="28" y="7"/>
                        </a:cubicBezTo>
                        <a:cubicBezTo>
                          <a:pt x="30" y="8"/>
                          <a:pt x="30" y="9"/>
                          <a:pt x="31" y="10"/>
                        </a:cubicBezTo>
                        <a:cubicBezTo>
                          <a:pt x="31" y="11"/>
                          <a:pt x="31" y="11"/>
                          <a:pt x="30" y="12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3" y="10"/>
                          <a:pt x="23" y="10"/>
                          <a:pt x="23" y="10"/>
                        </a:cubicBezTo>
                        <a:cubicBezTo>
                          <a:pt x="24" y="12"/>
                          <a:pt x="25" y="13"/>
                          <a:pt x="25" y="14"/>
                        </a:cubicBezTo>
                        <a:cubicBezTo>
                          <a:pt x="25" y="15"/>
                          <a:pt x="25" y="15"/>
                          <a:pt x="24" y="16"/>
                        </a:cubicBezTo>
                        <a:cubicBezTo>
                          <a:pt x="23" y="17"/>
                          <a:pt x="22" y="17"/>
                          <a:pt x="21" y="17"/>
                        </a:cubicBezTo>
                        <a:cubicBezTo>
                          <a:pt x="20" y="17"/>
                          <a:pt x="20" y="17"/>
                          <a:pt x="19" y="17"/>
                        </a:cubicBezTo>
                        <a:cubicBezTo>
                          <a:pt x="18" y="17"/>
                          <a:pt x="17" y="17"/>
                          <a:pt x="16" y="17"/>
                        </a:cubicBezTo>
                        <a:cubicBezTo>
                          <a:pt x="15" y="16"/>
                          <a:pt x="15" y="16"/>
                          <a:pt x="14" y="16"/>
                        </a:cubicBezTo>
                        <a:cubicBezTo>
                          <a:pt x="12" y="17"/>
                          <a:pt x="12" y="17"/>
                          <a:pt x="12" y="17"/>
                        </a:cubicBezTo>
                        <a:cubicBezTo>
                          <a:pt x="11" y="16"/>
                          <a:pt x="11" y="16"/>
                          <a:pt x="11" y="16"/>
                        </a:cubicBezTo>
                        <a:cubicBezTo>
                          <a:pt x="12" y="15"/>
                          <a:pt x="12" y="15"/>
                          <a:pt x="12" y="15"/>
                        </a:cubicBezTo>
                        <a:cubicBezTo>
                          <a:pt x="12" y="14"/>
                          <a:pt x="11" y="14"/>
                          <a:pt x="11" y="13"/>
                        </a:cubicBezTo>
                        <a:cubicBezTo>
                          <a:pt x="10" y="13"/>
                          <a:pt x="10" y="12"/>
                          <a:pt x="10" y="12"/>
                        </a:cubicBezTo>
                        <a:cubicBezTo>
                          <a:pt x="10" y="11"/>
                          <a:pt x="10" y="11"/>
                          <a:pt x="10" y="11"/>
                        </a:cubicBezTo>
                        <a:cubicBezTo>
                          <a:pt x="11" y="10"/>
                          <a:pt x="11" y="10"/>
                          <a:pt x="11" y="9"/>
                        </a:cubicBezTo>
                        <a:cubicBezTo>
                          <a:pt x="16" y="11"/>
                          <a:pt x="16" y="11"/>
                          <a:pt x="16" y="11"/>
                        </a:cubicBezTo>
                        <a:cubicBezTo>
                          <a:pt x="15" y="12"/>
                          <a:pt x="15" y="12"/>
                          <a:pt x="15" y="12"/>
                        </a:cubicBezTo>
                        <a:cubicBezTo>
                          <a:pt x="15" y="13"/>
                          <a:pt x="15" y="13"/>
                          <a:pt x="15" y="13"/>
                        </a:cubicBezTo>
                        <a:cubicBezTo>
                          <a:pt x="18" y="11"/>
                          <a:pt x="18" y="11"/>
                          <a:pt x="18" y="11"/>
                        </a:cubicBezTo>
                        <a:cubicBezTo>
                          <a:pt x="18" y="10"/>
                          <a:pt x="17" y="10"/>
                          <a:pt x="17" y="9"/>
                        </a:cubicBezTo>
                        <a:cubicBezTo>
                          <a:pt x="16" y="9"/>
                          <a:pt x="16" y="8"/>
                          <a:pt x="16" y="8"/>
                        </a:cubicBezTo>
                        <a:cubicBezTo>
                          <a:pt x="17" y="7"/>
                          <a:pt x="17" y="7"/>
                          <a:pt x="18" y="6"/>
                        </a:cubicBezTo>
                        <a:cubicBezTo>
                          <a:pt x="19" y="5"/>
                          <a:pt x="21" y="5"/>
                          <a:pt x="22" y="5"/>
                        </a:cubicBez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20" name="Freeform 641">
                    <a:extLst>
                      <a:ext uri="{FF2B5EF4-FFF2-40B4-BE49-F238E27FC236}">
                        <a16:creationId xmlns:a16="http://schemas.microsoft.com/office/drawing/2014/main" id="{4C5F6516-346F-4C37-AF90-57038B7F24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0" y="3299"/>
                    <a:ext cx="159" cy="123"/>
                  </a:xfrm>
                  <a:custGeom>
                    <a:avLst/>
                    <a:gdLst>
                      <a:gd name="T0" fmla="*/ 159 w 159"/>
                      <a:gd name="T1" fmla="*/ 93 h 123"/>
                      <a:gd name="T2" fmla="*/ 0 w 159"/>
                      <a:gd name="T3" fmla="*/ 0 h 123"/>
                      <a:gd name="T4" fmla="*/ 0 w 159"/>
                      <a:gd name="T5" fmla="*/ 29 h 123"/>
                      <a:gd name="T6" fmla="*/ 159 w 159"/>
                      <a:gd name="T7" fmla="*/ 123 h 123"/>
                      <a:gd name="T8" fmla="*/ 159 w 159"/>
                      <a:gd name="T9" fmla="*/ 93 h 1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59" h="123">
                        <a:moveTo>
                          <a:pt x="159" y="93"/>
                        </a:moveTo>
                        <a:lnTo>
                          <a:pt x="0" y="0"/>
                        </a:lnTo>
                        <a:lnTo>
                          <a:pt x="0" y="29"/>
                        </a:lnTo>
                        <a:lnTo>
                          <a:pt x="159" y="123"/>
                        </a:lnTo>
                        <a:lnTo>
                          <a:pt x="159" y="93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21" name="Freeform 642">
                    <a:extLst>
                      <a:ext uri="{FF2B5EF4-FFF2-40B4-BE49-F238E27FC236}">
                        <a16:creationId xmlns:a16="http://schemas.microsoft.com/office/drawing/2014/main" id="{D47BDE30-5893-4575-8E40-4CE9479C3A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1" y="3347"/>
                    <a:ext cx="77" cy="75"/>
                  </a:xfrm>
                  <a:custGeom>
                    <a:avLst/>
                    <a:gdLst>
                      <a:gd name="T0" fmla="*/ 0 w 77"/>
                      <a:gd name="T1" fmla="*/ 45 h 75"/>
                      <a:gd name="T2" fmla="*/ 0 w 77"/>
                      <a:gd name="T3" fmla="*/ 75 h 75"/>
                      <a:gd name="T4" fmla="*/ 77 w 77"/>
                      <a:gd name="T5" fmla="*/ 30 h 75"/>
                      <a:gd name="T6" fmla="*/ 77 w 77"/>
                      <a:gd name="T7" fmla="*/ 0 h 75"/>
                      <a:gd name="T8" fmla="*/ 0 w 77"/>
                      <a:gd name="T9" fmla="*/ 45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7" h="75">
                        <a:moveTo>
                          <a:pt x="0" y="45"/>
                        </a:moveTo>
                        <a:lnTo>
                          <a:pt x="0" y="75"/>
                        </a:lnTo>
                        <a:lnTo>
                          <a:pt x="77" y="30"/>
                        </a:lnTo>
                        <a:lnTo>
                          <a:pt x="77" y="0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568C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22" name="Rectangle 643">
                    <a:extLst>
                      <a:ext uri="{FF2B5EF4-FFF2-40B4-BE49-F238E27FC236}">
                        <a16:creationId xmlns:a16="http://schemas.microsoft.com/office/drawing/2014/main" id="{933108E3-E345-4D1A-A43D-3D6EB4D9C3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262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23" name="Rectangle 644">
                    <a:extLst>
                      <a:ext uri="{FF2B5EF4-FFF2-40B4-BE49-F238E27FC236}">
                        <a16:creationId xmlns:a16="http://schemas.microsoft.com/office/drawing/2014/main" id="{BCFCD389-DB47-4B1B-9C78-FBA2EEFAB9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261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24" name="Rectangle 645">
                    <a:extLst>
                      <a:ext uri="{FF2B5EF4-FFF2-40B4-BE49-F238E27FC236}">
                        <a16:creationId xmlns:a16="http://schemas.microsoft.com/office/drawing/2014/main" id="{B35D09A7-2F52-46F5-B2AB-72EC88AEF5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6" y="3261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25" name="Rectangle 646">
                    <a:extLst>
                      <a:ext uri="{FF2B5EF4-FFF2-40B4-BE49-F238E27FC236}">
                        <a16:creationId xmlns:a16="http://schemas.microsoft.com/office/drawing/2014/main" id="{D56E05C2-483A-47D5-A9E9-648FC165C4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6" y="3261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26" name="Freeform 647">
                    <a:extLst>
                      <a:ext uri="{FF2B5EF4-FFF2-40B4-BE49-F238E27FC236}">
                        <a16:creationId xmlns:a16="http://schemas.microsoft.com/office/drawing/2014/main" id="{1950F365-3342-4FE9-9265-1F87226B88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6" y="326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27" name="Rectangle 648">
                    <a:extLst>
                      <a:ext uri="{FF2B5EF4-FFF2-40B4-BE49-F238E27FC236}">
                        <a16:creationId xmlns:a16="http://schemas.microsoft.com/office/drawing/2014/main" id="{56A885CD-7218-4AA7-BFEB-ED6DDBF21A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262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28" name="Rectangle 649">
                    <a:extLst>
                      <a:ext uri="{FF2B5EF4-FFF2-40B4-BE49-F238E27FC236}">
                        <a16:creationId xmlns:a16="http://schemas.microsoft.com/office/drawing/2014/main" id="{2E6E26B3-E837-4B74-83EC-C158D903A3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6" y="3259"/>
                    <a:ext cx="1" cy="2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29" name="Freeform 650">
                    <a:extLst>
                      <a:ext uri="{FF2B5EF4-FFF2-40B4-BE49-F238E27FC236}">
                        <a16:creationId xmlns:a16="http://schemas.microsoft.com/office/drawing/2014/main" id="{93DC8DF0-36E0-4953-A908-131F0980D1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4" y="326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30" name="Rectangle 651">
                    <a:extLst>
                      <a:ext uri="{FF2B5EF4-FFF2-40B4-BE49-F238E27FC236}">
                        <a16:creationId xmlns:a16="http://schemas.microsoft.com/office/drawing/2014/main" id="{50363C1C-141E-4621-ABDD-2FC4F5692D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6" y="3242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31" name="Rectangle 652">
                    <a:extLst>
                      <a:ext uri="{FF2B5EF4-FFF2-40B4-BE49-F238E27FC236}">
                        <a16:creationId xmlns:a16="http://schemas.microsoft.com/office/drawing/2014/main" id="{743640A3-A9C5-44BA-8B34-9015DE7663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3" y="3240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32" name="Rectangle 653">
                    <a:extLst>
                      <a:ext uri="{FF2B5EF4-FFF2-40B4-BE49-F238E27FC236}">
                        <a16:creationId xmlns:a16="http://schemas.microsoft.com/office/drawing/2014/main" id="{D1CC6381-500C-4959-8E2C-AC5AFEFB90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240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33" name="Rectangle 654">
                    <a:extLst>
                      <a:ext uri="{FF2B5EF4-FFF2-40B4-BE49-F238E27FC236}">
                        <a16:creationId xmlns:a16="http://schemas.microsoft.com/office/drawing/2014/main" id="{0EFB4F65-4953-4A85-9E6F-BADE1AF581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262"/>
                    <a:ext cx="1" cy="2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34" name="Rectangle 655">
                    <a:extLst>
                      <a:ext uri="{FF2B5EF4-FFF2-40B4-BE49-F238E27FC236}">
                        <a16:creationId xmlns:a16="http://schemas.microsoft.com/office/drawing/2014/main" id="{9DCFDF1E-DC65-4BB6-A43B-08AE6A4C97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6" y="3259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35" name="Rectangle 656">
                    <a:extLst>
                      <a:ext uri="{FF2B5EF4-FFF2-40B4-BE49-F238E27FC236}">
                        <a16:creationId xmlns:a16="http://schemas.microsoft.com/office/drawing/2014/main" id="{50DA1A3A-1E5F-4418-B480-0B82C814EB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9" y="3242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36" name="Rectangle 657">
                    <a:extLst>
                      <a:ext uri="{FF2B5EF4-FFF2-40B4-BE49-F238E27FC236}">
                        <a16:creationId xmlns:a16="http://schemas.microsoft.com/office/drawing/2014/main" id="{0922EFFA-017D-4C63-9E6A-55F36EF8CF0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9" y="3257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37" name="Rectangle 658">
                    <a:extLst>
                      <a:ext uri="{FF2B5EF4-FFF2-40B4-BE49-F238E27FC236}">
                        <a16:creationId xmlns:a16="http://schemas.microsoft.com/office/drawing/2014/main" id="{2D356E61-276A-43A9-BDD4-08A52CC01B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7" y="3259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38" name="Rectangle 659">
                    <a:extLst>
                      <a:ext uri="{FF2B5EF4-FFF2-40B4-BE49-F238E27FC236}">
                        <a16:creationId xmlns:a16="http://schemas.microsoft.com/office/drawing/2014/main" id="{C549F23D-5BF1-44F7-8AB5-F0A5750CE7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7" y="3242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39" name="Rectangle 660">
                    <a:extLst>
                      <a:ext uri="{FF2B5EF4-FFF2-40B4-BE49-F238E27FC236}">
                        <a16:creationId xmlns:a16="http://schemas.microsoft.com/office/drawing/2014/main" id="{7B537EC7-ACA7-415E-A63B-9F90FF8FFD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9" y="3257"/>
                    <a:ext cx="2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40" name="Rectangle 661">
                    <a:extLst>
                      <a:ext uri="{FF2B5EF4-FFF2-40B4-BE49-F238E27FC236}">
                        <a16:creationId xmlns:a16="http://schemas.microsoft.com/office/drawing/2014/main" id="{005F7395-23E5-47B7-AA4A-A1745F032D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7" y="3259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41" name="Rectangle 662">
                    <a:extLst>
                      <a:ext uri="{FF2B5EF4-FFF2-40B4-BE49-F238E27FC236}">
                        <a16:creationId xmlns:a16="http://schemas.microsoft.com/office/drawing/2014/main" id="{CBA98E9D-740C-45D7-B914-4E7D710B97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7" y="3257"/>
                    <a:ext cx="1" cy="2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42" name="Rectangle 663">
                    <a:extLst>
                      <a:ext uri="{FF2B5EF4-FFF2-40B4-BE49-F238E27FC236}">
                        <a16:creationId xmlns:a16="http://schemas.microsoft.com/office/drawing/2014/main" id="{701ADF3E-2C6A-4733-90DF-FEA0F6A6EC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2" y="3243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43" name="Rectangle 664">
                    <a:extLst>
                      <a:ext uri="{FF2B5EF4-FFF2-40B4-BE49-F238E27FC236}">
                        <a16:creationId xmlns:a16="http://schemas.microsoft.com/office/drawing/2014/main" id="{3233657C-71DB-417A-B136-A7DB9AD5B9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0" y="3256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44" name="Rectangle 665">
                    <a:extLst>
                      <a:ext uri="{FF2B5EF4-FFF2-40B4-BE49-F238E27FC236}">
                        <a16:creationId xmlns:a16="http://schemas.microsoft.com/office/drawing/2014/main" id="{43AB96EC-818A-4900-BA6F-1412F8808E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0" y="3242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45" name="Rectangle 666">
                    <a:extLst>
                      <a:ext uri="{FF2B5EF4-FFF2-40B4-BE49-F238E27FC236}">
                        <a16:creationId xmlns:a16="http://schemas.microsoft.com/office/drawing/2014/main" id="{AA1B38ED-6BB3-4571-9EDC-B89FA60CB3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2" y="3256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46" name="Rectangle 667">
                    <a:extLst>
                      <a:ext uri="{FF2B5EF4-FFF2-40B4-BE49-F238E27FC236}">
                        <a16:creationId xmlns:a16="http://schemas.microsoft.com/office/drawing/2014/main" id="{4316AED0-4459-4CDC-823C-1A6356EFC6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3" y="3243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47" name="Rectangle 668">
                    <a:extLst>
                      <a:ext uri="{FF2B5EF4-FFF2-40B4-BE49-F238E27FC236}">
                        <a16:creationId xmlns:a16="http://schemas.microsoft.com/office/drawing/2014/main" id="{89A7459A-46AB-44D5-858E-CB52BE3D6D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3" y="3256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48" name="Rectangle 669">
                    <a:extLst>
                      <a:ext uri="{FF2B5EF4-FFF2-40B4-BE49-F238E27FC236}">
                        <a16:creationId xmlns:a16="http://schemas.microsoft.com/office/drawing/2014/main" id="{1F9AE994-80D8-43BA-9347-BE31AEF976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3" y="3256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49" name="Freeform 670">
                    <a:extLst>
                      <a:ext uri="{FF2B5EF4-FFF2-40B4-BE49-F238E27FC236}">
                        <a16:creationId xmlns:a16="http://schemas.microsoft.com/office/drawing/2014/main" id="{3B9C8538-663C-4F46-A38E-7562A927E3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7" y="3254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50" name="Freeform 671">
                    <a:extLst>
                      <a:ext uri="{FF2B5EF4-FFF2-40B4-BE49-F238E27FC236}">
                        <a16:creationId xmlns:a16="http://schemas.microsoft.com/office/drawing/2014/main" id="{66352E43-60FB-44F4-A213-4F7DC291BE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5" y="3254"/>
                    <a:ext cx="2" cy="2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2 w 2"/>
                      <a:gd name="T3" fmla="*/ 2 h 2"/>
                      <a:gd name="T4" fmla="*/ 0 w 2"/>
                      <a:gd name="T5" fmla="*/ 0 h 2"/>
                      <a:gd name="T6" fmla="*/ 0 w 2"/>
                      <a:gd name="T7" fmla="*/ 0 h 2"/>
                      <a:gd name="T8" fmla="*/ 2 w 2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lnTo>
                          <a:pt x="2" y="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51" name="Rectangle 672">
                    <a:extLst>
                      <a:ext uri="{FF2B5EF4-FFF2-40B4-BE49-F238E27FC236}">
                        <a16:creationId xmlns:a16="http://schemas.microsoft.com/office/drawing/2014/main" id="{DF4A127D-3DFD-413E-BB27-D820AA2F58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5" y="3243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52" name="Freeform 673">
                    <a:extLst>
                      <a:ext uri="{FF2B5EF4-FFF2-40B4-BE49-F238E27FC236}">
                        <a16:creationId xmlns:a16="http://schemas.microsoft.com/office/drawing/2014/main" id="{46B5AD11-3B94-4C89-9DB2-225859BB75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8" y="3243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1 w 1"/>
                      <a:gd name="T3" fmla="*/ 1 w 1"/>
                      <a:gd name="T4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53" name="Rectangle 674">
                    <a:extLst>
                      <a:ext uri="{FF2B5EF4-FFF2-40B4-BE49-F238E27FC236}">
                        <a16:creationId xmlns:a16="http://schemas.microsoft.com/office/drawing/2014/main" id="{20F9D96C-1D2D-406C-B9D4-EE0AB2224B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7" y="3254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54" name="Rectangle 675">
                    <a:extLst>
                      <a:ext uri="{FF2B5EF4-FFF2-40B4-BE49-F238E27FC236}">
                        <a16:creationId xmlns:a16="http://schemas.microsoft.com/office/drawing/2014/main" id="{A7153EDC-055F-4D9F-8E7A-B4E4567898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8" y="3254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55" name="Rectangle 676">
                    <a:extLst>
                      <a:ext uri="{FF2B5EF4-FFF2-40B4-BE49-F238E27FC236}">
                        <a16:creationId xmlns:a16="http://schemas.microsoft.com/office/drawing/2014/main" id="{C7D1BE69-171C-4E62-AAE9-AACF54E825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0" y="3254"/>
                    <a:ext cx="2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56" name="Rectangle 677">
                    <a:extLst>
                      <a:ext uri="{FF2B5EF4-FFF2-40B4-BE49-F238E27FC236}">
                        <a16:creationId xmlns:a16="http://schemas.microsoft.com/office/drawing/2014/main" id="{15F425DD-9793-4969-B510-04A3EC45E2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0" y="3243"/>
                    <a:ext cx="2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57" name="Freeform 678">
                    <a:extLst>
                      <a:ext uri="{FF2B5EF4-FFF2-40B4-BE49-F238E27FC236}">
                        <a16:creationId xmlns:a16="http://schemas.microsoft.com/office/drawing/2014/main" id="{9DB197C7-0684-40C1-9DA4-27DA5F6155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21" y="3242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lnTo>
                          <a:pt x="0" y="0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58" name="Freeform 679">
                    <a:extLst>
                      <a:ext uri="{FF2B5EF4-FFF2-40B4-BE49-F238E27FC236}">
                        <a16:creationId xmlns:a16="http://schemas.microsoft.com/office/drawing/2014/main" id="{1FCE80EF-0E99-44B9-8BC6-F927C50D1D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21" y="3254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59" name="Freeform 680">
                    <a:extLst>
                      <a:ext uri="{FF2B5EF4-FFF2-40B4-BE49-F238E27FC236}">
                        <a16:creationId xmlns:a16="http://schemas.microsoft.com/office/drawing/2014/main" id="{C53B32E0-9FA2-46CF-B786-A1DA1FB2CA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23" y="3254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60" name="Freeform 681">
                    <a:extLst>
                      <a:ext uri="{FF2B5EF4-FFF2-40B4-BE49-F238E27FC236}">
                        <a16:creationId xmlns:a16="http://schemas.microsoft.com/office/drawing/2014/main" id="{64E00BA8-7E8A-4575-BD1F-9FF5388519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23" y="3242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61" name="Freeform 682">
                    <a:extLst>
                      <a:ext uri="{FF2B5EF4-FFF2-40B4-BE49-F238E27FC236}">
                        <a16:creationId xmlns:a16="http://schemas.microsoft.com/office/drawing/2014/main" id="{28D2393D-7388-44C2-BB5E-AD50CCDB0F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26" y="3242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62" name="Freeform 683">
                    <a:extLst>
                      <a:ext uri="{FF2B5EF4-FFF2-40B4-BE49-F238E27FC236}">
                        <a16:creationId xmlns:a16="http://schemas.microsoft.com/office/drawing/2014/main" id="{1A497F2D-3DC4-454C-A2BB-9E2023672E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24" y="3242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63" name="Rectangle 684">
                    <a:extLst>
                      <a:ext uri="{FF2B5EF4-FFF2-40B4-BE49-F238E27FC236}">
                        <a16:creationId xmlns:a16="http://schemas.microsoft.com/office/drawing/2014/main" id="{1EFA36C1-4C48-451D-8486-04ED2C4FE5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4" y="3254"/>
                    <a:ext cx="1" cy="1"/>
                  </a:xfrm>
                  <a:prstGeom prst="rect">
                    <a:avLst/>
                  </a:pr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64" name="Freeform 685">
                    <a:extLst>
                      <a:ext uri="{FF2B5EF4-FFF2-40B4-BE49-F238E27FC236}">
                        <a16:creationId xmlns:a16="http://schemas.microsoft.com/office/drawing/2014/main" id="{94C0F9F2-93F3-4BE5-BA3C-8B67472F14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24" y="3254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65" name="Rectangle 686">
                    <a:extLst>
                      <a:ext uri="{FF2B5EF4-FFF2-40B4-BE49-F238E27FC236}">
                        <a16:creationId xmlns:a16="http://schemas.microsoft.com/office/drawing/2014/main" id="{DA49838F-CF04-47D8-A156-9002E4E1D4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4" y="3242"/>
                    <a:ext cx="1" cy="1"/>
                  </a:xfrm>
                  <a:prstGeom prst="rect">
                    <a:avLst/>
                  </a:pr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66" name="Freeform 687">
                    <a:extLst>
                      <a:ext uri="{FF2B5EF4-FFF2-40B4-BE49-F238E27FC236}">
                        <a16:creationId xmlns:a16="http://schemas.microsoft.com/office/drawing/2014/main" id="{4C2734F0-54B4-49D0-BB0D-6A7427A20B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26" y="3254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67" name="Rectangle 688">
                    <a:extLst>
                      <a:ext uri="{FF2B5EF4-FFF2-40B4-BE49-F238E27FC236}">
                        <a16:creationId xmlns:a16="http://schemas.microsoft.com/office/drawing/2014/main" id="{4B1894A4-03FF-4B22-AC34-C008B3C6C8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7" y="3256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68" name="Rectangle 689">
                    <a:extLst>
                      <a:ext uri="{FF2B5EF4-FFF2-40B4-BE49-F238E27FC236}">
                        <a16:creationId xmlns:a16="http://schemas.microsoft.com/office/drawing/2014/main" id="{C0636CF4-993B-4E32-80A1-6C34DFD516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7" y="3240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69" name="Freeform 690">
                    <a:extLst>
                      <a:ext uri="{FF2B5EF4-FFF2-40B4-BE49-F238E27FC236}">
                        <a16:creationId xmlns:a16="http://schemas.microsoft.com/office/drawing/2014/main" id="{FB14ABB0-CAAA-4AF5-8CEA-FDACF4DD13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27" y="3240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70" name="Freeform 691">
                    <a:extLst>
                      <a:ext uri="{FF2B5EF4-FFF2-40B4-BE49-F238E27FC236}">
                        <a16:creationId xmlns:a16="http://schemas.microsoft.com/office/drawing/2014/main" id="{0B336B37-0938-4C05-BB6A-107261DD18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34" y="325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71" name="Freeform 692">
                    <a:extLst>
                      <a:ext uri="{FF2B5EF4-FFF2-40B4-BE49-F238E27FC236}">
                        <a16:creationId xmlns:a16="http://schemas.microsoft.com/office/drawing/2014/main" id="{1CA45690-A781-49A9-A13E-EA2C9361CC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37" y="3262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72" name="Rectangle 693">
                    <a:extLst>
                      <a:ext uri="{FF2B5EF4-FFF2-40B4-BE49-F238E27FC236}">
                        <a16:creationId xmlns:a16="http://schemas.microsoft.com/office/drawing/2014/main" id="{7AF18D3C-DE43-4050-B4EC-DE2BD511AA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5" y="3267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73" name="Rectangle 694">
                    <a:extLst>
                      <a:ext uri="{FF2B5EF4-FFF2-40B4-BE49-F238E27FC236}">
                        <a16:creationId xmlns:a16="http://schemas.microsoft.com/office/drawing/2014/main" id="{4C94E6E3-A6D2-4049-B5D9-AE22E6BED04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5" y="3261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74" name="Freeform 695">
                    <a:extLst>
                      <a:ext uri="{FF2B5EF4-FFF2-40B4-BE49-F238E27FC236}">
                        <a16:creationId xmlns:a16="http://schemas.microsoft.com/office/drawing/2014/main" id="{AD26E0CB-FE2C-43B4-BFEA-C9A07A493E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31" y="325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75" name="Freeform 696">
                    <a:extLst>
                      <a:ext uri="{FF2B5EF4-FFF2-40B4-BE49-F238E27FC236}">
                        <a16:creationId xmlns:a16="http://schemas.microsoft.com/office/drawing/2014/main" id="{767D6D1E-A6FF-45CC-8D0F-FDE08D3C8C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35" y="326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76" name="Line 697">
                    <a:extLst>
                      <a:ext uri="{FF2B5EF4-FFF2-40B4-BE49-F238E27FC236}">
                        <a16:creationId xmlns:a16="http://schemas.microsoft.com/office/drawing/2014/main" id="{89F29521-47E7-4497-9CE8-71DCD984EBF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27" y="3240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77" name="Line 698">
                    <a:extLst>
                      <a:ext uri="{FF2B5EF4-FFF2-40B4-BE49-F238E27FC236}">
                        <a16:creationId xmlns:a16="http://schemas.microsoft.com/office/drawing/2014/main" id="{8CF61B17-1CB7-43A8-914A-708210E59F5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27" y="3240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78" name="Freeform 699">
                    <a:extLst>
                      <a:ext uri="{FF2B5EF4-FFF2-40B4-BE49-F238E27FC236}">
                        <a16:creationId xmlns:a16="http://schemas.microsoft.com/office/drawing/2014/main" id="{478C70A2-90FC-4D8B-8B87-4212F09C8A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35" y="3259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2 h 2"/>
                      <a:gd name="T3" fmla="*/ 0 h 2"/>
                      <a:gd name="T4" fmla="*/ 2 h 2"/>
                      <a:gd name="T5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79" name="Rectangle 700">
                    <a:extLst>
                      <a:ext uri="{FF2B5EF4-FFF2-40B4-BE49-F238E27FC236}">
                        <a16:creationId xmlns:a16="http://schemas.microsoft.com/office/drawing/2014/main" id="{776D3724-9FB2-4265-86B5-7287F6BEA6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9" y="3256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80" name="Rectangle 701">
                    <a:extLst>
                      <a:ext uri="{FF2B5EF4-FFF2-40B4-BE49-F238E27FC236}">
                        <a16:creationId xmlns:a16="http://schemas.microsoft.com/office/drawing/2014/main" id="{A7DE6DE9-C48B-44C8-AA4C-0347C2030B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5" y="3261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81" name="Rectangle 702">
                    <a:extLst>
                      <a:ext uri="{FF2B5EF4-FFF2-40B4-BE49-F238E27FC236}">
                        <a16:creationId xmlns:a16="http://schemas.microsoft.com/office/drawing/2014/main" id="{01223A6F-6921-4EA9-BDA3-F46608C1E28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5" y="3261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82" name="Rectangle 703">
                    <a:extLst>
                      <a:ext uri="{FF2B5EF4-FFF2-40B4-BE49-F238E27FC236}">
                        <a16:creationId xmlns:a16="http://schemas.microsoft.com/office/drawing/2014/main" id="{25092524-A750-4FEE-935A-3D5110C48D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6" y="325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83" name="Rectangle 704">
                    <a:extLst>
                      <a:ext uri="{FF2B5EF4-FFF2-40B4-BE49-F238E27FC236}">
                        <a16:creationId xmlns:a16="http://schemas.microsoft.com/office/drawing/2014/main" id="{8B4ADA43-EA34-4EF4-AD7E-0227A6CCEA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26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84" name="Rectangle 705">
                    <a:extLst>
                      <a:ext uri="{FF2B5EF4-FFF2-40B4-BE49-F238E27FC236}">
                        <a16:creationId xmlns:a16="http://schemas.microsoft.com/office/drawing/2014/main" id="{72B9DECD-12E7-463C-BD93-4B56DDBE0E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26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85" name="Freeform 706">
                    <a:extLst>
                      <a:ext uri="{FF2B5EF4-FFF2-40B4-BE49-F238E27FC236}">
                        <a16:creationId xmlns:a16="http://schemas.microsoft.com/office/drawing/2014/main" id="{B1E0EBE8-3A0D-42B2-954A-CB2D2E963D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6" y="3261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2 w 2"/>
                      <a:gd name="T3" fmla="*/ 0 w 2"/>
                      <a:gd name="T4" fmla="*/ 0 w 2"/>
                      <a:gd name="T5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86" name="Rectangle 707">
                    <a:extLst>
                      <a:ext uri="{FF2B5EF4-FFF2-40B4-BE49-F238E27FC236}">
                        <a16:creationId xmlns:a16="http://schemas.microsoft.com/office/drawing/2014/main" id="{63CCA91F-D9C9-4DBF-B026-4D82FE5F39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6" y="326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87" name="Rectangle 708">
                    <a:extLst>
                      <a:ext uri="{FF2B5EF4-FFF2-40B4-BE49-F238E27FC236}">
                        <a16:creationId xmlns:a16="http://schemas.microsoft.com/office/drawing/2014/main" id="{36223203-43E2-43BA-9F42-D8B683FF15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6" y="326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88" name="Rectangle 709">
                    <a:extLst>
                      <a:ext uri="{FF2B5EF4-FFF2-40B4-BE49-F238E27FC236}">
                        <a16:creationId xmlns:a16="http://schemas.microsoft.com/office/drawing/2014/main" id="{2EAD879D-51D4-4571-BAB6-B30C6D40FA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26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89" name="Rectangle 710">
                    <a:extLst>
                      <a:ext uri="{FF2B5EF4-FFF2-40B4-BE49-F238E27FC236}">
                        <a16:creationId xmlns:a16="http://schemas.microsoft.com/office/drawing/2014/main" id="{6875E707-11EC-421E-BACE-20E72760FA0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6" y="326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90" name="Rectangle 711">
                    <a:extLst>
                      <a:ext uri="{FF2B5EF4-FFF2-40B4-BE49-F238E27FC236}">
                        <a16:creationId xmlns:a16="http://schemas.microsoft.com/office/drawing/2014/main" id="{15426E49-5A44-4054-A63E-DB7BF6321B2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26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91" name="Rectangle 712">
                    <a:extLst>
                      <a:ext uri="{FF2B5EF4-FFF2-40B4-BE49-F238E27FC236}">
                        <a16:creationId xmlns:a16="http://schemas.microsoft.com/office/drawing/2014/main" id="{7C19F05C-520D-4D92-BEFB-2DDDF2C95A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9" y="325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92" name="Rectangle 713">
                    <a:extLst>
                      <a:ext uri="{FF2B5EF4-FFF2-40B4-BE49-F238E27FC236}">
                        <a16:creationId xmlns:a16="http://schemas.microsoft.com/office/drawing/2014/main" id="{6797557C-C785-403E-8F3A-6DEE751ACC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7" y="325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93" name="Rectangle 714">
                    <a:extLst>
                      <a:ext uri="{FF2B5EF4-FFF2-40B4-BE49-F238E27FC236}">
                        <a16:creationId xmlns:a16="http://schemas.microsoft.com/office/drawing/2014/main" id="{25FFF92E-BCFC-43EF-B9F5-F2DB59C7B2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6" y="325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94" name="Rectangle 715">
                    <a:extLst>
                      <a:ext uri="{FF2B5EF4-FFF2-40B4-BE49-F238E27FC236}">
                        <a16:creationId xmlns:a16="http://schemas.microsoft.com/office/drawing/2014/main" id="{E4BBC7CF-9482-4C8C-B58E-882EB2DBF1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7" y="325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95" name="Rectangle 716">
                    <a:extLst>
                      <a:ext uri="{FF2B5EF4-FFF2-40B4-BE49-F238E27FC236}">
                        <a16:creationId xmlns:a16="http://schemas.microsoft.com/office/drawing/2014/main" id="{F9DDA34E-E7C6-4B72-82BE-FDD906F99D3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7" y="325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96" name="Freeform 717">
                    <a:extLst>
                      <a:ext uri="{FF2B5EF4-FFF2-40B4-BE49-F238E27FC236}">
                        <a16:creationId xmlns:a16="http://schemas.microsoft.com/office/drawing/2014/main" id="{70349DDE-5746-4BE3-9F16-C68974BDC3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0" y="3256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1 h 1"/>
                      <a:gd name="T6" fmla="*/ 0 w 1"/>
                      <a:gd name="T7" fmla="*/ 0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lnTo>
                          <a:pt x="1" y="1"/>
                        </a:lnTo>
                        <a:lnTo>
                          <a:pt x="1" y="1"/>
                        </a:lnTo>
                        <a:lnTo>
                          <a:pt x="0" y="0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97" name="Freeform 718">
                    <a:extLst>
                      <a:ext uri="{FF2B5EF4-FFF2-40B4-BE49-F238E27FC236}">
                        <a16:creationId xmlns:a16="http://schemas.microsoft.com/office/drawing/2014/main" id="{159C43B8-0FC4-48BD-9703-0FE61E20A6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2" y="3256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98" name="Rectangle 719">
                    <a:extLst>
                      <a:ext uri="{FF2B5EF4-FFF2-40B4-BE49-F238E27FC236}">
                        <a16:creationId xmlns:a16="http://schemas.microsoft.com/office/drawing/2014/main" id="{1385C147-B8BB-4212-B420-43D205E5BD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2" y="3256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199" name="Rectangle 720">
                    <a:extLst>
                      <a:ext uri="{FF2B5EF4-FFF2-40B4-BE49-F238E27FC236}">
                        <a16:creationId xmlns:a16="http://schemas.microsoft.com/office/drawing/2014/main" id="{0A5DFF35-D453-4A32-BFCD-9556E62547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3" y="3256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00" name="Freeform 721">
                    <a:extLst>
                      <a:ext uri="{FF2B5EF4-FFF2-40B4-BE49-F238E27FC236}">
                        <a16:creationId xmlns:a16="http://schemas.microsoft.com/office/drawing/2014/main" id="{28F7D1A3-E9FB-4FA0-96B5-AE26125770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3" y="3256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01" name="Rectangle 722">
                    <a:extLst>
                      <a:ext uri="{FF2B5EF4-FFF2-40B4-BE49-F238E27FC236}">
                        <a16:creationId xmlns:a16="http://schemas.microsoft.com/office/drawing/2014/main" id="{BAE43B67-388F-4E4F-8B02-EF7ADFCFA4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3" y="3256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02" name="Rectangle 723">
                    <a:extLst>
                      <a:ext uri="{FF2B5EF4-FFF2-40B4-BE49-F238E27FC236}">
                        <a16:creationId xmlns:a16="http://schemas.microsoft.com/office/drawing/2014/main" id="{34A60633-8A4F-476E-9E15-E8B02DB855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5" y="3254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03" name="Rectangle 724">
                    <a:extLst>
                      <a:ext uri="{FF2B5EF4-FFF2-40B4-BE49-F238E27FC236}">
                        <a16:creationId xmlns:a16="http://schemas.microsoft.com/office/drawing/2014/main" id="{93A2C4CA-5D26-4E27-9A3C-157A8EE2B6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5" y="3254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04" name="Rectangle 725">
                    <a:extLst>
                      <a:ext uri="{FF2B5EF4-FFF2-40B4-BE49-F238E27FC236}">
                        <a16:creationId xmlns:a16="http://schemas.microsoft.com/office/drawing/2014/main" id="{A510CF61-AD6F-45BC-9CFD-52062CC99F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7" y="3254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05" name="Rectangle 726">
                    <a:extLst>
                      <a:ext uri="{FF2B5EF4-FFF2-40B4-BE49-F238E27FC236}">
                        <a16:creationId xmlns:a16="http://schemas.microsoft.com/office/drawing/2014/main" id="{977DFC87-76C7-4B8E-A8A5-7C7472D0D8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7" y="3254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06" name="Rectangle 727">
                    <a:extLst>
                      <a:ext uri="{FF2B5EF4-FFF2-40B4-BE49-F238E27FC236}">
                        <a16:creationId xmlns:a16="http://schemas.microsoft.com/office/drawing/2014/main" id="{B4E85FDA-3598-42F1-B1C2-DA3E9EBC9C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8" y="3254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07" name="Rectangle 728">
                    <a:extLst>
                      <a:ext uri="{FF2B5EF4-FFF2-40B4-BE49-F238E27FC236}">
                        <a16:creationId xmlns:a16="http://schemas.microsoft.com/office/drawing/2014/main" id="{30897B29-5624-4A6D-8E0C-BB9D15BA92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8" y="3254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08" name="Rectangle 729">
                    <a:extLst>
                      <a:ext uri="{FF2B5EF4-FFF2-40B4-BE49-F238E27FC236}">
                        <a16:creationId xmlns:a16="http://schemas.microsoft.com/office/drawing/2014/main" id="{338066CD-C347-40AC-9947-220C6A4AF1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0" y="3254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09" name="Rectangle 730">
                    <a:extLst>
                      <a:ext uri="{FF2B5EF4-FFF2-40B4-BE49-F238E27FC236}">
                        <a16:creationId xmlns:a16="http://schemas.microsoft.com/office/drawing/2014/main" id="{686EE5BC-2184-4081-8749-A9E82DF2EC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0" y="3254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10" name="Rectangle 731">
                    <a:extLst>
                      <a:ext uri="{FF2B5EF4-FFF2-40B4-BE49-F238E27FC236}">
                        <a16:creationId xmlns:a16="http://schemas.microsoft.com/office/drawing/2014/main" id="{FB784CCF-4E27-496B-9B13-565E8E99AD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1" y="3254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11" name="Rectangle 732">
                    <a:extLst>
                      <a:ext uri="{FF2B5EF4-FFF2-40B4-BE49-F238E27FC236}">
                        <a16:creationId xmlns:a16="http://schemas.microsoft.com/office/drawing/2014/main" id="{9A57A185-CACB-4001-B7F8-7B889D990C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1" y="3254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12" name="Rectangle 733">
                    <a:extLst>
                      <a:ext uri="{FF2B5EF4-FFF2-40B4-BE49-F238E27FC236}">
                        <a16:creationId xmlns:a16="http://schemas.microsoft.com/office/drawing/2014/main" id="{5C3B5432-F7B7-4081-80B7-7C7B5F741B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3" y="3254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13" name="Rectangle 734">
                    <a:extLst>
                      <a:ext uri="{FF2B5EF4-FFF2-40B4-BE49-F238E27FC236}">
                        <a16:creationId xmlns:a16="http://schemas.microsoft.com/office/drawing/2014/main" id="{A4A5B5C3-7FC1-4D10-B2B8-937E7F7DDD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4" y="3254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14" name="Freeform 735">
                    <a:extLst>
                      <a:ext uri="{FF2B5EF4-FFF2-40B4-BE49-F238E27FC236}">
                        <a16:creationId xmlns:a16="http://schemas.microsoft.com/office/drawing/2014/main" id="{C723E6BE-BF6E-4E5D-B656-73206D30FB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26" y="3254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15" name="Rectangle 736">
                    <a:extLst>
                      <a:ext uri="{FF2B5EF4-FFF2-40B4-BE49-F238E27FC236}">
                        <a16:creationId xmlns:a16="http://schemas.microsoft.com/office/drawing/2014/main" id="{B9B4C5AC-23ED-49DF-B938-060CBBF2F4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3" y="3254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16" name="Freeform 737">
                    <a:extLst>
                      <a:ext uri="{FF2B5EF4-FFF2-40B4-BE49-F238E27FC236}">
                        <a16:creationId xmlns:a16="http://schemas.microsoft.com/office/drawing/2014/main" id="{6CDA05BA-8C62-477F-A257-109DE60A54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27" y="3256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17" name="Rectangle 738">
                    <a:extLst>
                      <a:ext uri="{FF2B5EF4-FFF2-40B4-BE49-F238E27FC236}">
                        <a16:creationId xmlns:a16="http://schemas.microsoft.com/office/drawing/2014/main" id="{B524F314-E5E6-4F3F-B1B8-BA4391CEA6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6" y="3254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18" name="Rectangle 739">
                    <a:extLst>
                      <a:ext uri="{FF2B5EF4-FFF2-40B4-BE49-F238E27FC236}">
                        <a16:creationId xmlns:a16="http://schemas.microsoft.com/office/drawing/2014/main" id="{2F136D72-50EA-4CF1-BE24-9058709A7B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7" y="3256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19" name="Freeform 740">
                    <a:extLst>
                      <a:ext uri="{FF2B5EF4-FFF2-40B4-BE49-F238E27FC236}">
                        <a16:creationId xmlns:a16="http://schemas.microsoft.com/office/drawing/2014/main" id="{6F408852-F0FA-415B-92C7-2F8DBA62AC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31" y="3256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20" name="Freeform 741">
                    <a:extLst>
                      <a:ext uri="{FF2B5EF4-FFF2-40B4-BE49-F238E27FC236}">
                        <a16:creationId xmlns:a16="http://schemas.microsoft.com/office/drawing/2014/main" id="{BA83C8D2-A9E5-43EF-BE4E-D494D6FF47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29" y="3256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21" name="Rectangle 742">
                    <a:extLst>
                      <a:ext uri="{FF2B5EF4-FFF2-40B4-BE49-F238E27FC236}">
                        <a16:creationId xmlns:a16="http://schemas.microsoft.com/office/drawing/2014/main" id="{1D8DCA59-7FB7-4010-BC1C-CD7F868012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4" y="3259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22" name="Freeform 743">
                    <a:extLst>
                      <a:ext uri="{FF2B5EF4-FFF2-40B4-BE49-F238E27FC236}">
                        <a16:creationId xmlns:a16="http://schemas.microsoft.com/office/drawing/2014/main" id="{878AB051-9622-4336-BB7E-141FC57BD0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34" y="325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23" name="Rectangle 744">
                    <a:extLst>
                      <a:ext uri="{FF2B5EF4-FFF2-40B4-BE49-F238E27FC236}">
                        <a16:creationId xmlns:a16="http://schemas.microsoft.com/office/drawing/2014/main" id="{21E76269-7F38-4A48-BD51-AF9AF93691F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5" y="3261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24" name="Rectangle 745">
                    <a:extLst>
                      <a:ext uri="{FF2B5EF4-FFF2-40B4-BE49-F238E27FC236}">
                        <a16:creationId xmlns:a16="http://schemas.microsoft.com/office/drawing/2014/main" id="{055F933E-7895-4811-88DA-44876C283C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4" y="3259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25" name="Freeform 746">
                    <a:extLst>
                      <a:ext uri="{FF2B5EF4-FFF2-40B4-BE49-F238E27FC236}">
                        <a16:creationId xmlns:a16="http://schemas.microsoft.com/office/drawing/2014/main" id="{63809F48-3713-4612-B102-53CA983AC9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35" y="326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26" name="Rectangle 747">
                    <a:extLst>
                      <a:ext uri="{FF2B5EF4-FFF2-40B4-BE49-F238E27FC236}">
                        <a16:creationId xmlns:a16="http://schemas.microsoft.com/office/drawing/2014/main" id="{C1F1BA80-0037-4D69-B52F-7FC486B182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9" y="327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27" name="Rectangle 748">
                    <a:extLst>
                      <a:ext uri="{FF2B5EF4-FFF2-40B4-BE49-F238E27FC236}">
                        <a16:creationId xmlns:a16="http://schemas.microsoft.com/office/drawing/2014/main" id="{BCAFD8D8-2655-40D4-9EAB-3EB58CA2FB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7" y="327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28" name="Rectangle 749">
                    <a:extLst>
                      <a:ext uri="{FF2B5EF4-FFF2-40B4-BE49-F238E27FC236}">
                        <a16:creationId xmlns:a16="http://schemas.microsoft.com/office/drawing/2014/main" id="{2F389CE3-4776-4D1A-A348-0B5E5AB4BA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7" y="327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29" name="Rectangle 750">
                    <a:extLst>
                      <a:ext uri="{FF2B5EF4-FFF2-40B4-BE49-F238E27FC236}">
                        <a16:creationId xmlns:a16="http://schemas.microsoft.com/office/drawing/2014/main" id="{647848DB-59C6-4E75-A9F8-8CD79782DE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7" y="327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30" name="Rectangle 751">
                    <a:extLst>
                      <a:ext uri="{FF2B5EF4-FFF2-40B4-BE49-F238E27FC236}">
                        <a16:creationId xmlns:a16="http://schemas.microsoft.com/office/drawing/2014/main" id="{BF58B156-B4C7-4E2E-B97D-35D08A0642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9" y="327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31" name="Rectangle 752">
                    <a:extLst>
                      <a:ext uri="{FF2B5EF4-FFF2-40B4-BE49-F238E27FC236}">
                        <a16:creationId xmlns:a16="http://schemas.microsoft.com/office/drawing/2014/main" id="{75EAA1F4-D7FA-4516-B525-4D7A91CB74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7" y="327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32" name="Freeform 753">
                    <a:extLst>
                      <a:ext uri="{FF2B5EF4-FFF2-40B4-BE49-F238E27FC236}">
                        <a16:creationId xmlns:a16="http://schemas.microsoft.com/office/drawing/2014/main" id="{3FDB25E3-605B-419E-80BB-21B1395450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62" y="3275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2 w 2"/>
                      <a:gd name="T3" fmla="*/ 0 w 2"/>
                      <a:gd name="T4" fmla="*/ 0 w 2"/>
                      <a:gd name="T5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33" name="Rectangle 754">
                    <a:extLst>
                      <a:ext uri="{FF2B5EF4-FFF2-40B4-BE49-F238E27FC236}">
                        <a16:creationId xmlns:a16="http://schemas.microsoft.com/office/drawing/2014/main" id="{EC13B4DF-A285-4847-B1E9-84549600A9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7" y="327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34" name="Rectangle 755">
                    <a:extLst>
                      <a:ext uri="{FF2B5EF4-FFF2-40B4-BE49-F238E27FC236}">
                        <a16:creationId xmlns:a16="http://schemas.microsoft.com/office/drawing/2014/main" id="{501F05BD-DF98-43E4-8EBF-9B547A94F7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9" y="327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35" name="Freeform 756">
                    <a:extLst>
                      <a:ext uri="{FF2B5EF4-FFF2-40B4-BE49-F238E27FC236}">
                        <a16:creationId xmlns:a16="http://schemas.microsoft.com/office/drawing/2014/main" id="{DD66492A-F5A9-409F-AFD9-1A894B080D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5" y="3267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36" name="Rectangle 757">
                    <a:extLst>
                      <a:ext uri="{FF2B5EF4-FFF2-40B4-BE49-F238E27FC236}">
                        <a16:creationId xmlns:a16="http://schemas.microsoft.com/office/drawing/2014/main" id="{672B0619-0286-46DC-B862-A4607A545F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5" y="326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37" name="Rectangle 758">
                    <a:extLst>
                      <a:ext uri="{FF2B5EF4-FFF2-40B4-BE49-F238E27FC236}">
                        <a16:creationId xmlns:a16="http://schemas.microsoft.com/office/drawing/2014/main" id="{1CFF845B-D2C0-4DA6-99FD-7A4F54135D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5" y="326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38" name="Freeform 759">
                    <a:extLst>
                      <a:ext uri="{FF2B5EF4-FFF2-40B4-BE49-F238E27FC236}">
                        <a16:creationId xmlns:a16="http://schemas.microsoft.com/office/drawing/2014/main" id="{36B26CD7-8B96-4FE3-9AA1-333D3B75ED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7" y="327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39" name="Freeform 760">
                    <a:extLst>
                      <a:ext uri="{FF2B5EF4-FFF2-40B4-BE49-F238E27FC236}">
                        <a16:creationId xmlns:a16="http://schemas.microsoft.com/office/drawing/2014/main" id="{A1AB44A6-30A7-4FE7-8BF0-4F3FD2F891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7" y="3269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40" name="Rectangle 761">
                    <a:extLst>
                      <a:ext uri="{FF2B5EF4-FFF2-40B4-BE49-F238E27FC236}">
                        <a16:creationId xmlns:a16="http://schemas.microsoft.com/office/drawing/2014/main" id="{F51FF6AB-B548-4174-BA32-82117857AF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5" y="326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41" name="Freeform 762">
                    <a:extLst>
                      <a:ext uri="{FF2B5EF4-FFF2-40B4-BE49-F238E27FC236}">
                        <a16:creationId xmlns:a16="http://schemas.microsoft.com/office/drawing/2014/main" id="{8C223257-2CA8-4E7D-B9F5-3B2AFE2432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60" y="327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42" name="Rectangle 763">
                    <a:extLst>
                      <a:ext uri="{FF2B5EF4-FFF2-40B4-BE49-F238E27FC236}">
                        <a16:creationId xmlns:a16="http://schemas.microsoft.com/office/drawing/2014/main" id="{FDD54B64-2D41-4D12-B064-F77AFBF8F5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0" y="327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43" name="Rectangle 764">
                    <a:extLst>
                      <a:ext uri="{FF2B5EF4-FFF2-40B4-BE49-F238E27FC236}">
                        <a16:creationId xmlns:a16="http://schemas.microsoft.com/office/drawing/2014/main" id="{39ABD183-6F61-4F00-83E0-164D80699D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287"/>
                    <a:ext cx="1" cy="1"/>
                  </a:xfrm>
                  <a:prstGeom prst="rect">
                    <a:avLst/>
                  </a:pr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44" name="Rectangle 765">
                    <a:extLst>
                      <a:ext uri="{FF2B5EF4-FFF2-40B4-BE49-F238E27FC236}">
                        <a16:creationId xmlns:a16="http://schemas.microsoft.com/office/drawing/2014/main" id="{556CCD03-1142-4719-92E9-178CA4A94D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287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45" name="Rectangle 766">
                    <a:extLst>
                      <a:ext uri="{FF2B5EF4-FFF2-40B4-BE49-F238E27FC236}">
                        <a16:creationId xmlns:a16="http://schemas.microsoft.com/office/drawing/2014/main" id="{BED34E5C-931B-4D5F-8C67-6468D3B29B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287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46" name="Rectangle 767">
                    <a:extLst>
                      <a:ext uri="{FF2B5EF4-FFF2-40B4-BE49-F238E27FC236}">
                        <a16:creationId xmlns:a16="http://schemas.microsoft.com/office/drawing/2014/main" id="{B378B21B-AC13-458B-8E97-52DE476BDC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6" y="3289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47" name="Rectangle 768">
                    <a:extLst>
                      <a:ext uri="{FF2B5EF4-FFF2-40B4-BE49-F238E27FC236}">
                        <a16:creationId xmlns:a16="http://schemas.microsoft.com/office/drawing/2014/main" id="{F2615B30-2DC6-422D-8DB3-4449B840BC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287"/>
                    <a:ext cx="1" cy="2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48" name="Freeform 769">
                    <a:extLst>
                      <a:ext uri="{FF2B5EF4-FFF2-40B4-BE49-F238E27FC236}">
                        <a16:creationId xmlns:a16="http://schemas.microsoft.com/office/drawing/2014/main" id="{D7C1EA08-18CE-42D9-8D7F-8D5CF2CB4E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6" y="3289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49" name="Freeform 770">
                    <a:extLst>
                      <a:ext uri="{FF2B5EF4-FFF2-40B4-BE49-F238E27FC236}">
                        <a16:creationId xmlns:a16="http://schemas.microsoft.com/office/drawing/2014/main" id="{5B524033-D461-446C-A8DD-440CD5DF21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37" y="326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50" name="Rectangle 771">
                    <a:extLst>
                      <a:ext uri="{FF2B5EF4-FFF2-40B4-BE49-F238E27FC236}">
                        <a16:creationId xmlns:a16="http://schemas.microsoft.com/office/drawing/2014/main" id="{35B09D19-7082-4335-8C12-27B32AEBBE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5" y="3267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51" name="Rectangle 772">
                    <a:extLst>
                      <a:ext uri="{FF2B5EF4-FFF2-40B4-BE49-F238E27FC236}">
                        <a16:creationId xmlns:a16="http://schemas.microsoft.com/office/drawing/2014/main" id="{EBCB957B-B8FC-4289-B2A1-5B1FED6B07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5" y="3269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52" name="Freeform 773">
                    <a:extLst>
                      <a:ext uri="{FF2B5EF4-FFF2-40B4-BE49-F238E27FC236}">
                        <a16:creationId xmlns:a16="http://schemas.microsoft.com/office/drawing/2014/main" id="{4B3AC149-CB78-4D55-973E-0636856A4A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7" y="3269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53" name="Rectangle 774">
                    <a:extLst>
                      <a:ext uri="{FF2B5EF4-FFF2-40B4-BE49-F238E27FC236}">
                        <a16:creationId xmlns:a16="http://schemas.microsoft.com/office/drawing/2014/main" id="{D519576A-8123-4953-A09B-00801E518F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5" y="3269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54" name="Rectangle 775">
                    <a:extLst>
                      <a:ext uri="{FF2B5EF4-FFF2-40B4-BE49-F238E27FC236}">
                        <a16:creationId xmlns:a16="http://schemas.microsoft.com/office/drawing/2014/main" id="{3D2BD36A-C2C2-4B1E-9EAA-B0E69A8B0B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7" y="3270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55" name="Rectangle 776">
                    <a:extLst>
                      <a:ext uri="{FF2B5EF4-FFF2-40B4-BE49-F238E27FC236}">
                        <a16:creationId xmlns:a16="http://schemas.microsoft.com/office/drawing/2014/main" id="{AC329343-611B-43A8-A53F-80B4BF0FC7A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7" y="3270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56" name="Rectangle 777">
                    <a:extLst>
                      <a:ext uri="{FF2B5EF4-FFF2-40B4-BE49-F238E27FC236}">
                        <a16:creationId xmlns:a16="http://schemas.microsoft.com/office/drawing/2014/main" id="{033641D7-6C9E-4783-97FF-FB41FA996A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7" y="3270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57" name="Freeform 778">
                    <a:extLst>
                      <a:ext uri="{FF2B5EF4-FFF2-40B4-BE49-F238E27FC236}">
                        <a16:creationId xmlns:a16="http://schemas.microsoft.com/office/drawing/2014/main" id="{48A7D90D-7544-4337-8398-2AE04E07DA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7" y="3270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58" name="Rectangle 779">
                    <a:extLst>
                      <a:ext uri="{FF2B5EF4-FFF2-40B4-BE49-F238E27FC236}">
                        <a16:creationId xmlns:a16="http://schemas.microsoft.com/office/drawing/2014/main" id="{4531091E-799A-45B3-B4E9-E1FAE29EC4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7" y="3272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59" name="Rectangle 780">
                    <a:extLst>
                      <a:ext uri="{FF2B5EF4-FFF2-40B4-BE49-F238E27FC236}">
                        <a16:creationId xmlns:a16="http://schemas.microsoft.com/office/drawing/2014/main" id="{F5BE6B79-F2A7-476D-AAC9-8371D4F3E5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7" y="3270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60" name="Rectangle 781">
                    <a:extLst>
                      <a:ext uri="{FF2B5EF4-FFF2-40B4-BE49-F238E27FC236}">
                        <a16:creationId xmlns:a16="http://schemas.microsoft.com/office/drawing/2014/main" id="{664BE603-ADFE-4589-A909-C87E6E7463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7" y="3272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61" name="Freeform 782">
                    <a:extLst>
                      <a:ext uri="{FF2B5EF4-FFF2-40B4-BE49-F238E27FC236}">
                        <a16:creationId xmlns:a16="http://schemas.microsoft.com/office/drawing/2014/main" id="{AF4DC27C-8435-4807-A875-3926F9674B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9" y="3272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62" name="Rectangle 783">
                    <a:extLst>
                      <a:ext uri="{FF2B5EF4-FFF2-40B4-BE49-F238E27FC236}">
                        <a16:creationId xmlns:a16="http://schemas.microsoft.com/office/drawing/2014/main" id="{5F17349D-A24F-4252-BED1-52D0E36A1A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9" y="3272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63" name="Rectangle 784">
                    <a:extLst>
                      <a:ext uri="{FF2B5EF4-FFF2-40B4-BE49-F238E27FC236}">
                        <a16:creationId xmlns:a16="http://schemas.microsoft.com/office/drawing/2014/main" id="{7FB405B0-3D9A-4907-865D-C1B7776117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9" y="3273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64" name="Rectangle 785">
                    <a:extLst>
                      <a:ext uri="{FF2B5EF4-FFF2-40B4-BE49-F238E27FC236}">
                        <a16:creationId xmlns:a16="http://schemas.microsoft.com/office/drawing/2014/main" id="{8F0E2CD4-9174-4035-AF5A-97D128B4ED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0" y="3273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65" name="Rectangle 786">
                    <a:extLst>
                      <a:ext uri="{FF2B5EF4-FFF2-40B4-BE49-F238E27FC236}">
                        <a16:creationId xmlns:a16="http://schemas.microsoft.com/office/drawing/2014/main" id="{C370AE5C-79A3-409E-8DD6-6A04434444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0" y="3273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66" name="Freeform 787">
                    <a:extLst>
                      <a:ext uri="{FF2B5EF4-FFF2-40B4-BE49-F238E27FC236}">
                        <a16:creationId xmlns:a16="http://schemas.microsoft.com/office/drawing/2014/main" id="{31660343-3B62-4DF1-B44D-C1314C454A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60" y="3273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0 h 2"/>
                      <a:gd name="T3" fmla="*/ 2 h 2"/>
                      <a:gd name="T4" fmla="*/ 2 h 2"/>
                      <a:gd name="T5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67" name="Freeform 788">
                    <a:extLst>
                      <a:ext uri="{FF2B5EF4-FFF2-40B4-BE49-F238E27FC236}">
                        <a16:creationId xmlns:a16="http://schemas.microsoft.com/office/drawing/2014/main" id="{29F2545B-8848-4807-B2EB-FCCFD8D1D2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60" y="327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68" name="Rectangle 789">
                    <a:extLst>
                      <a:ext uri="{FF2B5EF4-FFF2-40B4-BE49-F238E27FC236}">
                        <a16:creationId xmlns:a16="http://schemas.microsoft.com/office/drawing/2014/main" id="{2854573F-FED4-4AEE-BB70-C9D5F005585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2" y="3275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69" name="Rectangle 790">
                    <a:extLst>
                      <a:ext uri="{FF2B5EF4-FFF2-40B4-BE49-F238E27FC236}">
                        <a16:creationId xmlns:a16="http://schemas.microsoft.com/office/drawing/2014/main" id="{94FBBCAD-A0CD-4D2D-8373-4B48879703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2" y="3317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70" name="Rectangle 791">
                    <a:extLst>
                      <a:ext uri="{FF2B5EF4-FFF2-40B4-BE49-F238E27FC236}">
                        <a16:creationId xmlns:a16="http://schemas.microsoft.com/office/drawing/2014/main" id="{2D1939BE-BDB2-484B-8AE8-EDA3CEBB63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8" y="328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71" name="Freeform 792">
                    <a:extLst>
                      <a:ext uri="{FF2B5EF4-FFF2-40B4-BE49-F238E27FC236}">
                        <a16:creationId xmlns:a16="http://schemas.microsoft.com/office/drawing/2014/main" id="{AE739BA8-B692-474C-9E34-FE5156F639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3" y="3240"/>
                    <a:ext cx="115" cy="68"/>
                  </a:xfrm>
                  <a:custGeom>
                    <a:avLst/>
                    <a:gdLst>
                      <a:gd name="T0" fmla="*/ 0 w 115"/>
                      <a:gd name="T1" fmla="*/ 0 h 68"/>
                      <a:gd name="T2" fmla="*/ 115 w 115"/>
                      <a:gd name="T3" fmla="*/ 68 h 68"/>
                      <a:gd name="T4" fmla="*/ 0 w 115"/>
                      <a:gd name="T5" fmla="*/ 0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15" h="68">
                        <a:moveTo>
                          <a:pt x="0" y="0"/>
                        </a:moveTo>
                        <a:lnTo>
                          <a:pt x="115" y="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72" name="Rectangle 793">
                    <a:extLst>
                      <a:ext uri="{FF2B5EF4-FFF2-40B4-BE49-F238E27FC236}">
                        <a16:creationId xmlns:a16="http://schemas.microsoft.com/office/drawing/2014/main" id="{58ADEC21-4E60-4398-AE95-DB8C46F60D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4" y="3314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73" name="Rectangle 794">
                    <a:extLst>
                      <a:ext uri="{FF2B5EF4-FFF2-40B4-BE49-F238E27FC236}">
                        <a16:creationId xmlns:a16="http://schemas.microsoft.com/office/drawing/2014/main" id="{E31B9A5B-9386-4790-B12E-6B4D6C963B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7" y="3283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74" name="Rectangle 795">
                    <a:extLst>
                      <a:ext uri="{FF2B5EF4-FFF2-40B4-BE49-F238E27FC236}">
                        <a16:creationId xmlns:a16="http://schemas.microsoft.com/office/drawing/2014/main" id="{FD62BC93-E6D6-4969-8864-2F07CCEC35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7" y="3283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75" name="Rectangle 796">
                    <a:extLst>
                      <a:ext uri="{FF2B5EF4-FFF2-40B4-BE49-F238E27FC236}">
                        <a16:creationId xmlns:a16="http://schemas.microsoft.com/office/drawing/2014/main" id="{0D20D7A1-AD9C-46DF-8E0E-8ECC70A7F5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2" y="3314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76" name="Rectangle 797">
                    <a:extLst>
                      <a:ext uri="{FF2B5EF4-FFF2-40B4-BE49-F238E27FC236}">
                        <a16:creationId xmlns:a16="http://schemas.microsoft.com/office/drawing/2014/main" id="{5E379DE8-1160-4BEB-BD53-2F1DB4F039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4" y="3314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77" name="Rectangle 798">
                    <a:extLst>
                      <a:ext uri="{FF2B5EF4-FFF2-40B4-BE49-F238E27FC236}">
                        <a16:creationId xmlns:a16="http://schemas.microsoft.com/office/drawing/2014/main" id="{DBF6ECB2-8C2F-42FC-9730-22F01C2CD5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5" y="3284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78" name="Rectangle 799">
                    <a:extLst>
                      <a:ext uri="{FF2B5EF4-FFF2-40B4-BE49-F238E27FC236}">
                        <a16:creationId xmlns:a16="http://schemas.microsoft.com/office/drawing/2014/main" id="{61147263-A762-479D-8DCD-F29C16E016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5" y="3284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79" name="Rectangle 800">
                    <a:extLst>
                      <a:ext uri="{FF2B5EF4-FFF2-40B4-BE49-F238E27FC236}">
                        <a16:creationId xmlns:a16="http://schemas.microsoft.com/office/drawing/2014/main" id="{BEEF0E65-E8F4-49EC-8E56-6A46D318FF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5" y="328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80" name="Rectangle 801">
                    <a:extLst>
                      <a:ext uri="{FF2B5EF4-FFF2-40B4-BE49-F238E27FC236}">
                        <a16:creationId xmlns:a16="http://schemas.microsoft.com/office/drawing/2014/main" id="{1B50D40E-F801-4E26-B351-2EAEA7DAF1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5" y="3284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81" name="Rectangle 802">
                    <a:extLst>
                      <a:ext uri="{FF2B5EF4-FFF2-40B4-BE49-F238E27FC236}">
                        <a16:creationId xmlns:a16="http://schemas.microsoft.com/office/drawing/2014/main" id="{C697BCF9-4EE8-41A6-BDFC-AF7C0629DD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4" y="3313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82" name="Rectangle 803">
                    <a:extLst>
                      <a:ext uri="{FF2B5EF4-FFF2-40B4-BE49-F238E27FC236}">
                        <a16:creationId xmlns:a16="http://schemas.microsoft.com/office/drawing/2014/main" id="{4D12E2F9-E9BD-430F-BAE4-8E35F0198C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8" y="3308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83" name="Rectangle 804">
                    <a:extLst>
                      <a:ext uri="{FF2B5EF4-FFF2-40B4-BE49-F238E27FC236}">
                        <a16:creationId xmlns:a16="http://schemas.microsoft.com/office/drawing/2014/main" id="{F3305D09-0B00-43A8-87C7-9FDB76D6CA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0" y="3280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84" name="Rectangle 805">
                    <a:extLst>
                      <a:ext uri="{FF2B5EF4-FFF2-40B4-BE49-F238E27FC236}">
                        <a16:creationId xmlns:a16="http://schemas.microsoft.com/office/drawing/2014/main" id="{9B2C8AAC-526F-4F1B-906C-FB1F95FE25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1" y="3280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85" name="Rectangle 806">
                    <a:extLst>
                      <a:ext uri="{FF2B5EF4-FFF2-40B4-BE49-F238E27FC236}">
                        <a16:creationId xmlns:a16="http://schemas.microsoft.com/office/drawing/2014/main" id="{4BB08E53-858D-4460-82BE-ABD8F5038B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8" y="328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286" name="Rectangle 807">
                    <a:extLst>
                      <a:ext uri="{FF2B5EF4-FFF2-40B4-BE49-F238E27FC236}">
                        <a16:creationId xmlns:a16="http://schemas.microsoft.com/office/drawing/2014/main" id="{9E2EB575-A249-4B15-B605-AC88EBEA14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2" y="331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061" name="Group 1009">
                  <a:extLst>
                    <a:ext uri="{FF2B5EF4-FFF2-40B4-BE49-F238E27FC236}">
                      <a16:creationId xmlns:a16="http://schemas.microsoft.com/office/drawing/2014/main" id="{F802597C-4C13-4CFB-9345-7BA0AC561A8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137025" y="5195888"/>
                  <a:ext cx="187325" cy="77788"/>
                  <a:chOff x="-2606" y="3273"/>
                  <a:chExt cx="118" cy="49"/>
                </a:xfrm>
              </p:grpSpPr>
              <p:sp>
                <p:nvSpPr>
                  <p:cNvPr id="10887" name="Rectangle 809">
                    <a:extLst>
                      <a:ext uri="{FF2B5EF4-FFF2-40B4-BE49-F238E27FC236}">
                        <a16:creationId xmlns:a16="http://schemas.microsoft.com/office/drawing/2014/main" id="{4A1C6BDD-5CBC-4650-8C1B-68A410C3E3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3" y="3278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88" name="Rectangle 810">
                    <a:extLst>
                      <a:ext uri="{FF2B5EF4-FFF2-40B4-BE49-F238E27FC236}">
                        <a16:creationId xmlns:a16="http://schemas.microsoft.com/office/drawing/2014/main" id="{5144C37B-5F90-474A-B0C7-F8CE6292F7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91" y="331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89" name="Rectangle 811">
                    <a:extLst>
                      <a:ext uri="{FF2B5EF4-FFF2-40B4-BE49-F238E27FC236}">
                        <a16:creationId xmlns:a16="http://schemas.microsoft.com/office/drawing/2014/main" id="{34AAB980-B81F-45DB-9A0D-C9D4BF05CF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0" y="3280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90" name="Rectangle 812">
                    <a:extLst>
                      <a:ext uri="{FF2B5EF4-FFF2-40B4-BE49-F238E27FC236}">
                        <a16:creationId xmlns:a16="http://schemas.microsoft.com/office/drawing/2014/main" id="{437AEEC2-1CF9-451B-ADEF-5F05A18CBE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4" y="3310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91" name="Rectangle 813">
                    <a:extLst>
                      <a:ext uri="{FF2B5EF4-FFF2-40B4-BE49-F238E27FC236}">
                        <a16:creationId xmlns:a16="http://schemas.microsoft.com/office/drawing/2014/main" id="{8FD9A7CD-4569-4C6C-B29C-B655CEE9B6F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2" y="331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92" name="Freeform 814">
                    <a:extLst>
                      <a:ext uri="{FF2B5EF4-FFF2-40B4-BE49-F238E27FC236}">
                        <a16:creationId xmlns:a16="http://schemas.microsoft.com/office/drawing/2014/main" id="{D7C531B2-E778-461A-8599-6AD54BEE69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2" y="3314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  <a:gd name="T4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93" name="Rectangle 815">
                    <a:extLst>
                      <a:ext uri="{FF2B5EF4-FFF2-40B4-BE49-F238E27FC236}">
                        <a16:creationId xmlns:a16="http://schemas.microsoft.com/office/drawing/2014/main" id="{912513FF-0828-4C60-B93F-B05236F520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2" y="331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94" name="Rectangle 816">
                    <a:extLst>
                      <a:ext uri="{FF2B5EF4-FFF2-40B4-BE49-F238E27FC236}">
                        <a16:creationId xmlns:a16="http://schemas.microsoft.com/office/drawing/2014/main" id="{350A1CA5-3049-4C8D-AFA5-C16EC19BC1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8" y="328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95" name="Rectangle 817">
                    <a:extLst>
                      <a:ext uri="{FF2B5EF4-FFF2-40B4-BE49-F238E27FC236}">
                        <a16:creationId xmlns:a16="http://schemas.microsoft.com/office/drawing/2014/main" id="{89511A4B-3C2E-42ED-80C6-7CC1ACEFAB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2" y="3317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96" name="Freeform 818">
                    <a:extLst>
                      <a:ext uri="{FF2B5EF4-FFF2-40B4-BE49-F238E27FC236}">
                        <a16:creationId xmlns:a16="http://schemas.microsoft.com/office/drawing/2014/main" id="{5A00C4D3-F18D-4874-AF11-3F64947495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6" y="3273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97" name="Rectangle 819">
                    <a:extLst>
                      <a:ext uri="{FF2B5EF4-FFF2-40B4-BE49-F238E27FC236}">
                        <a16:creationId xmlns:a16="http://schemas.microsoft.com/office/drawing/2014/main" id="{E14816C8-3981-4F4C-BBAC-B300241DB5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9" y="3273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98" name="Freeform 820">
                    <a:extLst>
                      <a:ext uri="{FF2B5EF4-FFF2-40B4-BE49-F238E27FC236}">
                        <a16:creationId xmlns:a16="http://schemas.microsoft.com/office/drawing/2014/main" id="{39DA5E11-4B89-40F6-AB64-99F8C10FA8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2" y="331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99" name="Rectangle 821">
                    <a:extLst>
                      <a:ext uri="{FF2B5EF4-FFF2-40B4-BE49-F238E27FC236}">
                        <a16:creationId xmlns:a16="http://schemas.microsoft.com/office/drawing/2014/main" id="{77E92B72-1850-41DD-840F-20F1BFD4FE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8" y="3273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00" name="Freeform 822">
                    <a:extLst>
                      <a:ext uri="{FF2B5EF4-FFF2-40B4-BE49-F238E27FC236}">
                        <a16:creationId xmlns:a16="http://schemas.microsoft.com/office/drawing/2014/main" id="{C8470201-83FB-42BC-B419-28C502FD9B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3" y="3273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01" name="Freeform 823">
                    <a:extLst>
                      <a:ext uri="{FF2B5EF4-FFF2-40B4-BE49-F238E27FC236}">
                        <a16:creationId xmlns:a16="http://schemas.microsoft.com/office/drawing/2014/main" id="{C94CB7B6-4A6F-4E94-B0A7-CB6683A2F3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0" y="3273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02" name="Freeform 824">
                    <a:extLst>
                      <a:ext uri="{FF2B5EF4-FFF2-40B4-BE49-F238E27FC236}">
                        <a16:creationId xmlns:a16="http://schemas.microsoft.com/office/drawing/2014/main" id="{31DB88A0-0C6E-42D0-83B8-FFD31DD5F2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1" y="3273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03" name="Rectangle 825">
                    <a:extLst>
                      <a:ext uri="{FF2B5EF4-FFF2-40B4-BE49-F238E27FC236}">
                        <a16:creationId xmlns:a16="http://schemas.microsoft.com/office/drawing/2014/main" id="{302CF845-4E0A-4ADA-9115-07262EE1FC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8" y="3273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04" name="Rectangle 826">
                    <a:extLst>
                      <a:ext uri="{FF2B5EF4-FFF2-40B4-BE49-F238E27FC236}">
                        <a16:creationId xmlns:a16="http://schemas.microsoft.com/office/drawing/2014/main" id="{C7512DDE-7C0A-4315-B5F0-7C564D1620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273"/>
                    <a:ext cx="1" cy="2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05" name="Rectangle 827">
                    <a:extLst>
                      <a:ext uri="{FF2B5EF4-FFF2-40B4-BE49-F238E27FC236}">
                        <a16:creationId xmlns:a16="http://schemas.microsoft.com/office/drawing/2014/main" id="{2E47B806-0244-4279-B942-2DC2274F84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273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06" name="Rectangle 828">
                    <a:extLst>
                      <a:ext uri="{FF2B5EF4-FFF2-40B4-BE49-F238E27FC236}">
                        <a16:creationId xmlns:a16="http://schemas.microsoft.com/office/drawing/2014/main" id="{9D7DF88B-44DC-478E-AE12-CADBB69EEEF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7" y="3275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07" name="Freeform 829">
                    <a:extLst>
                      <a:ext uri="{FF2B5EF4-FFF2-40B4-BE49-F238E27FC236}">
                        <a16:creationId xmlns:a16="http://schemas.microsoft.com/office/drawing/2014/main" id="{9D1B5C70-053D-4148-9E31-440DC14711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4" y="3273"/>
                    <a:ext cx="3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0 w 2"/>
                      <a:gd name="T4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08" name="Rectangle 830">
                    <a:extLst>
                      <a:ext uri="{FF2B5EF4-FFF2-40B4-BE49-F238E27FC236}">
                        <a16:creationId xmlns:a16="http://schemas.microsoft.com/office/drawing/2014/main" id="{8BCF3F3E-8FE2-4806-908A-6A7496A7DB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2" y="327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09" name="Rectangle 831">
                    <a:extLst>
                      <a:ext uri="{FF2B5EF4-FFF2-40B4-BE49-F238E27FC236}">
                        <a16:creationId xmlns:a16="http://schemas.microsoft.com/office/drawing/2014/main" id="{BDADECCB-5DBE-4563-8560-46A6749A00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0" y="3275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10" name="Rectangle 832">
                    <a:extLst>
                      <a:ext uri="{FF2B5EF4-FFF2-40B4-BE49-F238E27FC236}">
                        <a16:creationId xmlns:a16="http://schemas.microsoft.com/office/drawing/2014/main" id="{328C448A-401D-474E-9B0E-26AFD38AFE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1" y="3273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11" name="Rectangle 833">
                    <a:extLst>
                      <a:ext uri="{FF2B5EF4-FFF2-40B4-BE49-F238E27FC236}">
                        <a16:creationId xmlns:a16="http://schemas.microsoft.com/office/drawing/2014/main" id="{2B286500-9294-4A49-B9D1-3EC1CAE82A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5" y="3273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12" name="Freeform 834">
                    <a:extLst>
                      <a:ext uri="{FF2B5EF4-FFF2-40B4-BE49-F238E27FC236}">
                        <a16:creationId xmlns:a16="http://schemas.microsoft.com/office/drawing/2014/main" id="{C11EC43F-F137-4EBF-A15C-B627E345CE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89" y="3308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13" name="Rectangle 835">
                    <a:extLst>
                      <a:ext uri="{FF2B5EF4-FFF2-40B4-BE49-F238E27FC236}">
                        <a16:creationId xmlns:a16="http://schemas.microsoft.com/office/drawing/2014/main" id="{12C6CAA1-FEE5-4C8D-BBCD-8CA4A98BFD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91" y="3310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14" name="Rectangle 836">
                    <a:extLst>
                      <a:ext uri="{FF2B5EF4-FFF2-40B4-BE49-F238E27FC236}">
                        <a16:creationId xmlns:a16="http://schemas.microsoft.com/office/drawing/2014/main" id="{AFFE2D39-145D-44E0-8DBE-000815986A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9" y="3308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15" name="Freeform 837">
                    <a:extLst>
                      <a:ext uri="{FF2B5EF4-FFF2-40B4-BE49-F238E27FC236}">
                        <a16:creationId xmlns:a16="http://schemas.microsoft.com/office/drawing/2014/main" id="{FF0E0CB4-E81F-4150-87E9-2570206E73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91" y="3310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16" name="Freeform 838">
                    <a:extLst>
                      <a:ext uri="{FF2B5EF4-FFF2-40B4-BE49-F238E27FC236}">
                        <a16:creationId xmlns:a16="http://schemas.microsoft.com/office/drawing/2014/main" id="{9B11B40D-8A4D-4A19-993F-DEE5DC091E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7" y="3311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17" name="Rectangle 839">
                    <a:extLst>
                      <a:ext uri="{FF2B5EF4-FFF2-40B4-BE49-F238E27FC236}">
                        <a16:creationId xmlns:a16="http://schemas.microsoft.com/office/drawing/2014/main" id="{524CA7D5-5C19-46A5-819C-74A1306397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4" y="327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18" name="Freeform 840">
                    <a:extLst>
                      <a:ext uri="{FF2B5EF4-FFF2-40B4-BE49-F238E27FC236}">
                        <a16:creationId xmlns:a16="http://schemas.microsoft.com/office/drawing/2014/main" id="{2001FD5B-2DC3-4F6B-9213-66EC02B057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54" y="3276"/>
                    <a:ext cx="1" cy="2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1 w 1"/>
                      <a:gd name="T3" fmla="*/ 2 h 2"/>
                      <a:gd name="T4" fmla="*/ 0 w 1"/>
                      <a:gd name="T5" fmla="*/ 0 h 2"/>
                      <a:gd name="T6" fmla="*/ 0 w 1"/>
                      <a:gd name="T7" fmla="*/ 0 h 2"/>
                      <a:gd name="T8" fmla="*/ 1 w 1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lnTo>
                          <a:pt x="1" y="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" y="2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19" name="Rectangle 841">
                    <a:extLst>
                      <a:ext uri="{FF2B5EF4-FFF2-40B4-BE49-F238E27FC236}">
                        <a16:creationId xmlns:a16="http://schemas.microsoft.com/office/drawing/2014/main" id="{229C9549-F9D1-4845-B4DF-1296DD4B3D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5" y="3273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20" name="Freeform 842">
                    <a:extLst>
                      <a:ext uri="{FF2B5EF4-FFF2-40B4-BE49-F238E27FC236}">
                        <a16:creationId xmlns:a16="http://schemas.microsoft.com/office/drawing/2014/main" id="{A21B5E66-2E30-4025-8ADB-29E00EE1E4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64" y="3273"/>
                    <a:ext cx="2" cy="2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2 w 2"/>
                      <a:gd name="T3" fmla="*/ 2 h 2"/>
                      <a:gd name="T4" fmla="*/ 0 w 2"/>
                      <a:gd name="T5" fmla="*/ 0 h 2"/>
                      <a:gd name="T6" fmla="*/ 2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lnTo>
                          <a:pt x="2" y="2"/>
                        </a:lnTo>
                        <a:lnTo>
                          <a:pt x="0" y="0"/>
                        </a:ln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21" name="Rectangle 843">
                    <a:extLst>
                      <a:ext uri="{FF2B5EF4-FFF2-40B4-BE49-F238E27FC236}">
                        <a16:creationId xmlns:a16="http://schemas.microsoft.com/office/drawing/2014/main" id="{B5F9C26E-84F2-4BE9-8028-BD0BD824C3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2" y="3275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22" name="Rectangle 844">
                    <a:extLst>
                      <a:ext uri="{FF2B5EF4-FFF2-40B4-BE49-F238E27FC236}">
                        <a16:creationId xmlns:a16="http://schemas.microsoft.com/office/drawing/2014/main" id="{3A73CFFC-B206-475C-A105-F85ABD0014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7" y="3273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23" name="Rectangle 845">
                    <a:extLst>
                      <a:ext uri="{FF2B5EF4-FFF2-40B4-BE49-F238E27FC236}">
                        <a16:creationId xmlns:a16="http://schemas.microsoft.com/office/drawing/2014/main" id="{9A4FC0C2-E8E3-4D8F-96A9-0D76D2BFC4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9" y="3310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24" name="Rectangle 846">
                    <a:extLst>
                      <a:ext uri="{FF2B5EF4-FFF2-40B4-BE49-F238E27FC236}">
                        <a16:creationId xmlns:a16="http://schemas.microsoft.com/office/drawing/2014/main" id="{5568CC1A-D935-4681-B088-06557C439B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9" y="3275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25" name="Freeform 847">
                    <a:extLst>
                      <a:ext uri="{FF2B5EF4-FFF2-40B4-BE49-F238E27FC236}">
                        <a16:creationId xmlns:a16="http://schemas.microsoft.com/office/drawing/2014/main" id="{D7BAF63B-3CF0-4BEF-8F2B-4984F931AA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61" y="3275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26" name="Freeform 848">
                    <a:extLst>
                      <a:ext uri="{FF2B5EF4-FFF2-40B4-BE49-F238E27FC236}">
                        <a16:creationId xmlns:a16="http://schemas.microsoft.com/office/drawing/2014/main" id="{AC385098-798D-4615-9F5D-D9398561A9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59" y="3275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0 w 2"/>
                      <a:gd name="T3" fmla="*/ 0 h 1"/>
                      <a:gd name="T4" fmla="*/ 2 w 2"/>
                      <a:gd name="T5" fmla="*/ 1 h 1"/>
                      <a:gd name="T6" fmla="*/ 2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lnTo>
                          <a:pt x="0" y="0"/>
                        </a:lnTo>
                        <a:lnTo>
                          <a:pt x="2" y="1"/>
                        </a:ln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27" name="Rectangle 849">
                    <a:extLst>
                      <a:ext uri="{FF2B5EF4-FFF2-40B4-BE49-F238E27FC236}">
                        <a16:creationId xmlns:a16="http://schemas.microsoft.com/office/drawing/2014/main" id="{A51C62F8-86E2-4175-A9BF-8AA05F927E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6" y="327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28" name="Line 850">
                    <a:extLst>
                      <a:ext uri="{FF2B5EF4-FFF2-40B4-BE49-F238E27FC236}">
                        <a16:creationId xmlns:a16="http://schemas.microsoft.com/office/drawing/2014/main" id="{73FBD40B-9270-4A95-A1EC-FA61E9882F5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488" y="3322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29" name="Line 851">
                    <a:extLst>
                      <a:ext uri="{FF2B5EF4-FFF2-40B4-BE49-F238E27FC236}">
                        <a16:creationId xmlns:a16="http://schemas.microsoft.com/office/drawing/2014/main" id="{121C3F7C-1411-46F0-A806-B2848247880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488" y="3322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30" name="Rectangle 852">
                    <a:extLst>
                      <a:ext uri="{FF2B5EF4-FFF2-40B4-BE49-F238E27FC236}">
                        <a16:creationId xmlns:a16="http://schemas.microsoft.com/office/drawing/2014/main" id="{6F717A21-BF73-4204-A1AC-A09C14EFEB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6" y="3313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31" name="Rectangle 853">
                    <a:extLst>
                      <a:ext uri="{FF2B5EF4-FFF2-40B4-BE49-F238E27FC236}">
                        <a16:creationId xmlns:a16="http://schemas.microsoft.com/office/drawing/2014/main" id="{43B17A1E-FD65-4BE6-99A8-CF236319BC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6" y="3313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32" name="Freeform 854">
                    <a:extLst>
                      <a:ext uri="{FF2B5EF4-FFF2-40B4-BE49-F238E27FC236}">
                        <a16:creationId xmlns:a16="http://schemas.microsoft.com/office/drawing/2014/main" id="{BEFF93B8-544F-40A8-98FF-4F2AB522BF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34" y="3310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33" name="Rectangle 855">
                    <a:extLst>
                      <a:ext uri="{FF2B5EF4-FFF2-40B4-BE49-F238E27FC236}">
                        <a16:creationId xmlns:a16="http://schemas.microsoft.com/office/drawing/2014/main" id="{9508C617-689B-4769-B355-B6CF92169C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3" y="3310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34" name="Rectangle 856">
                    <a:extLst>
                      <a:ext uri="{FF2B5EF4-FFF2-40B4-BE49-F238E27FC236}">
                        <a16:creationId xmlns:a16="http://schemas.microsoft.com/office/drawing/2014/main" id="{B49848F6-CBA8-4E4F-AD38-137E09E80E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6" y="3311"/>
                    <a:ext cx="1" cy="2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35" name="Rectangle 857">
                    <a:extLst>
                      <a:ext uri="{FF2B5EF4-FFF2-40B4-BE49-F238E27FC236}">
                        <a16:creationId xmlns:a16="http://schemas.microsoft.com/office/drawing/2014/main" id="{7F7B05C8-AE7B-4B06-BB93-1195B4E4E5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3" y="3289"/>
                    <a:ext cx="1" cy="2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36" name="Rectangle 858">
                    <a:extLst>
                      <a:ext uri="{FF2B5EF4-FFF2-40B4-BE49-F238E27FC236}">
                        <a16:creationId xmlns:a16="http://schemas.microsoft.com/office/drawing/2014/main" id="{861DEF47-C2FB-409A-88BC-4A7EC2BFC1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3" y="3287"/>
                    <a:ext cx="1" cy="2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37" name="Rectangle 859">
                    <a:extLst>
                      <a:ext uri="{FF2B5EF4-FFF2-40B4-BE49-F238E27FC236}">
                        <a16:creationId xmlns:a16="http://schemas.microsoft.com/office/drawing/2014/main" id="{900B34D6-9BDA-4253-BCF5-716EEB6930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3" y="3287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38" name="Rectangle 860">
                    <a:extLst>
                      <a:ext uri="{FF2B5EF4-FFF2-40B4-BE49-F238E27FC236}">
                        <a16:creationId xmlns:a16="http://schemas.microsoft.com/office/drawing/2014/main" id="{0B5DDF6B-BB00-42F6-ACB6-980D400498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0" y="3308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39" name="Rectangle 861">
                    <a:extLst>
                      <a:ext uri="{FF2B5EF4-FFF2-40B4-BE49-F238E27FC236}">
                        <a16:creationId xmlns:a16="http://schemas.microsoft.com/office/drawing/2014/main" id="{F2410101-E61C-490C-AE3B-4CF27C147D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3" y="329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40" name="Freeform 862">
                    <a:extLst>
                      <a:ext uri="{FF2B5EF4-FFF2-40B4-BE49-F238E27FC236}">
                        <a16:creationId xmlns:a16="http://schemas.microsoft.com/office/drawing/2014/main" id="{3836DCA7-5013-4A58-B06F-C72BD6C631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92" y="331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41" name="Rectangle 863">
                    <a:extLst>
                      <a:ext uri="{FF2B5EF4-FFF2-40B4-BE49-F238E27FC236}">
                        <a16:creationId xmlns:a16="http://schemas.microsoft.com/office/drawing/2014/main" id="{A40B8A82-81BE-45BA-93C8-7922021203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3" y="3289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42" name="Rectangle 864">
                    <a:extLst>
                      <a:ext uri="{FF2B5EF4-FFF2-40B4-BE49-F238E27FC236}">
                        <a16:creationId xmlns:a16="http://schemas.microsoft.com/office/drawing/2014/main" id="{4D44226B-9DAE-4026-A0FF-ECC1139AED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1" y="3308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43" name="Rectangle 865">
                    <a:extLst>
                      <a:ext uri="{FF2B5EF4-FFF2-40B4-BE49-F238E27FC236}">
                        <a16:creationId xmlns:a16="http://schemas.microsoft.com/office/drawing/2014/main" id="{D544364B-AF7F-4954-9EA7-AB023E9D2E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3" y="3310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44" name="Rectangle 866">
                    <a:extLst>
                      <a:ext uri="{FF2B5EF4-FFF2-40B4-BE49-F238E27FC236}">
                        <a16:creationId xmlns:a16="http://schemas.microsoft.com/office/drawing/2014/main" id="{59C22CF5-37E1-48E6-B0AB-B26C52A774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2" y="3310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45" name="Rectangle 867">
                    <a:extLst>
                      <a:ext uri="{FF2B5EF4-FFF2-40B4-BE49-F238E27FC236}">
                        <a16:creationId xmlns:a16="http://schemas.microsoft.com/office/drawing/2014/main" id="{F4614BD1-2FFC-486F-82A0-9B3D23C160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5" y="3308"/>
                    <a:ext cx="1" cy="2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46" name="Rectangle 868">
                    <a:extLst>
                      <a:ext uri="{FF2B5EF4-FFF2-40B4-BE49-F238E27FC236}">
                        <a16:creationId xmlns:a16="http://schemas.microsoft.com/office/drawing/2014/main" id="{EE4DCC73-2A8F-4ED2-BEE0-E47A46B776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6" y="3308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47" name="Rectangle 869">
                    <a:extLst>
                      <a:ext uri="{FF2B5EF4-FFF2-40B4-BE49-F238E27FC236}">
                        <a16:creationId xmlns:a16="http://schemas.microsoft.com/office/drawing/2014/main" id="{97D08FE7-E100-4420-9754-D7585C6506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8" y="3308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48" name="Rectangle 870">
                    <a:extLst>
                      <a:ext uri="{FF2B5EF4-FFF2-40B4-BE49-F238E27FC236}">
                        <a16:creationId xmlns:a16="http://schemas.microsoft.com/office/drawing/2014/main" id="{C4B21625-A266-4446-B1F9-632DC285A1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0" y="3310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49" name="Freeform 871">
                    <a:extLst>
                      <a:ext uri="{FF2B5EF4-FFF2-40B4-BE49-F238E27FC236}">
                        <a16:creationId xmlns:a16="http://schemas.microsoft.com/office/drawing/2014/main" id="{381E61F0-0A8F-4D25-ABD7-3721F70DD4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92" y="3311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50" name="Freeform 872">
                    <a:extLst>
                      <a:ext uri="{FF2B5EF4-FFF2-40B4-BE49-F238E27FC236}">
                        <a16:creationId xmlns:a16="http://schemas.microsoft.com/office/drawing/2014/main" id="{BFB6BE27-F05C-4943-82E2-8FEBE94E55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92" y="331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51" name="Rectangle 873">
                    <a:extLst>
                      <a:ext uri="{FF2B5EF4-FFF2-40B4-BE49-F238E27FC236}">
                        <a16:creationId xmlns:a16="http://schemas.microsoft.com/office/drawing/2014/main" id="{8ED11239-61C1-4423-A004-CEA6268107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92" y="3313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52" name="Freeform 874">
                    <a:extLst>
                      <a:ext uri="{FF2B5EF4-FFF2-40B4-BE49-F238E27FC236}">
                        <a16:creationId xmlns:a16="http://schemas.microsoft.com/office/drawing/2014/main" id="{B541FC9B-453B-47BB-9949-6636F60166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92" y="3313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53" name="Rectangle 875">
                    <a:extLst>
                      <a:ext uri="{FF2B5EF4-FFF2-40B4-BE49-F238E27FC236}">
                        <a16:creationId xmlns:a16="http://schemas.microsoft.com/office/drawing/2014/main" id="{F8C4EBB9-5ABF-400F-9BC5-254A1A3788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9" y="3310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54" name="Rectangle 876">
                    <a:extLst>
                      <a:ext uri="{FF2B5EF4-FFF2-40B4-BE49-F238E27FC236}">
                        <a16:creationId xmlns:a16="http://schemas.microsoft.com/office/drawing/2014/main" id="{574CBBEE-F59D-4D0A-8262-214DE47567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92" y="3313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55" name="Rectangle 877">
                    <a:extLst>
                      <a:ext uri="{FF2B5EF4-FFF2-40B4-BE49-F238E27FC236}">
                        <a16:creationId xmlns:a16="http://schemas.microsoft.com/office/drawing/2014/main" id="{693C05F5-EFDD-459A-8561-C3FEE8EE71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9" y="3311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56" name="Rectangle 878">
                    <a:extLst>
                      <a:ext uri="{FF2B5EF4-FFF2-40B4-BE49-F238E27FC236}">
                        <a16:creationId xmlns:a16="http://schemas.microsoft.com/office/drawing/2014/main" id="{ABD5E6A1-1EC2-40FC-8018-B7CCD901B7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4" y="3313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57" name="Rectangle 879">
                    <a:extLst>
                      <a:ext uri="{FF2B5EF4-FFF2-40B4-BE49-F238E27FC236}">
                        <a16:creationId xmlns:a16="http://schemas.microsoft.com/office/drawing/2014/main" id="{29B271A7-0D6F-4932-B173-B15A750033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3" y="328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58" name="Rectangle 880">
                    <a:extLst>
                      <a:ext uri="{FF2B5EF4-FFF2-40B4-BE49-F238E27FC236}">
                        <a16:creationId xmlns:a16="http://schemas.microsoft.com/office/drawing/2014/main" id="{BF64A9CF-76EA-4461-89ED-A5328B331E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0" y="330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59" name="Freeform 881">
                    <a:extLst>
                      <a:ext uri="{FF2B5EF4-FFF2-40B4-BE49-F238E27FC236}">
                        <a16:creationId xmlns:a16="http://schemas.microsoft.com/office/drawing/2014/main" id="{7CAA6AC7-0B5C-41B6-AB02-22CFA8014F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54" y="3305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60" name="Freeform 882">
                    <a:extLst>
                      <a:ext uri="{FF2B5EF4-FFF2-40B4-BE49-F238E27FC236}">
                        <a16:creationId xmlns:a16="http://schemas.microsoft.com/office/drawing/2014/main" id="{41A346BE-667A-4F73-B19C-56EB3B9954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53" y="3303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61" name="Line 883">
                    <a:extLst>
                      <a:ext uri="{FF2B5EF4-FFF2-40B4-BE49-F238E27FC236}">
                        <a16:creationId xmlns:a16="http://schemas.microsoft.com/office/drawing/2014/main" id="{E353552A-4DD2-4AAF-A546-A0A67EAB8A0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43" y="3314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62" name="Line 884">
                    <a:extLst>
                      <a:ext uri="{FF2B5EF4-FFF2-40B4-BE49-F238E27FC236}">
                        <a16:creationId xmlns:a16="http://schemas.microsoft.com/office/drawing/2014/main" id="{2E157C3E-6566-48C5-8E9F-FBB1086FE74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43" y="3314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63" name="Rectangle 885">
                    <a:extLst>
                      <a:ext uri="{FF2B5EF4-FFF2-40B4-BE49-F238E27FC236}">
                        <a16:creationId xmlns:a16="http://schemas.microsoft.com/office/drawing/2014/main" id="{AA363740-86E7-4C68-ABC1-8F04DE2FE4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0" y="330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64" name="Rectangle 886">
                    <a:extLst>
                      <a:ext uri="{FF2B5EF4-FFF2-40B4-BE49-F238E27FC236}">
                        <a16:creationId xmlns:a16="http://schemas.microsoft.com/office/drawing/2014/main" id="{4BE4D8A8-DCE6-4133-85B6-240FD5BD68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1" y="3278"/>
                    <a:ext cx="1" cy="2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65" name="Rectangle 887">
                    <a:extLst>
                      <a:ext uri="{FF2B5EF4-FFF2-40B4-BE49-F238E27FC236}">
                        <a16:creationId xmlns:a16="http://schemas.microsoft.com/office/drawing/2014/main" id="{C5ECFB9F-F013-4481-8882-BBB602C3FF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3" y="329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66" name="Rectangle 888">
                    <a:extLst>
                      <a:ext uri="{FF2B5EF4-FFF2-40B4-BE49-F238E27FC236}">
                        <a16:creationId xmlns:a16="http://schemas.microsoft.com/office/drawing/2014/main" id="{BB044194-AFD9-4B23-8C0D-4E75C74DD5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3" y="328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67" name="Rectangle 889">
                    <a:extLst>
                      <a:ext uri="{FF2B5EF4-FFF2-40B4-BE49-F238E27FC236}">
                        <a16:creationId xmlns:a16="http://schemas.microsoft.com/office/drawing/2014/main" id="{EAA22D5A-E041-4572-91BC-0802B43FB9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3" y="329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68" name="Rectangle 890">
                    <a:extLst>
                      <a:ext uri="{FF2B5EF4-FFF2-40B4-BE49-F238E27FC236}">
                        <a16:creationId xmlns:a16="http://schemas.microsoft.com/office/drawing/2014/main" id="{781F46E7-CF8C-491C-84ED-8C77401576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3" y="3278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69" name="Rectangle 891">
                    <a:extLst>
                      <a:ext uri="{FF2B5EF4-FFF2-40B4-BE49-F238E27FC236}">
                        <a16:creationId xmlns:a16="http://schemas.microsoft.com/office/drawing/2014/main" id="{FAA73B04-341F-434B-9F27-083A3D8B14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3" y="328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70" name="Freeform 892">
                    <a:extLst>
                      <a:ext uri="{FF2B5EF4-FFF2-40B4-BE49-F238E27FC236}">
                        <a16:creationId xmlns:a16="http://schemas.microsoft.com/office/drawing/2014/main" id="{523D6F47-93DA-4482-87D9-EC9E1115AD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3" y="3292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71" name="Rectangle 893">
                    <a:extLst>
                      <a:ext uri="{FF2B5EF4-FFF2-40B4-BE49-F238E27FC236}">
                        <a16:creationId xmlns:a16="http://schemas.microsoft.com/office/drawing/2014/main" id="{A970B663-C9B0-4555-A03C-CB40107659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0" y="328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72" name="Rectangle 894">
                    <a:extLst>
                      <a:ext uri="{FF2B5EF4-FFF2-40B4-BE49-F238E27FC236}">
                        <a16:creationId xmlns:a16="http://schemas.microsoft.com/office/drawing/2014/main" id="{3D938817-3258-4C95-9B36-4ADCFA355B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3" y="329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73" name="Freeform 895">
                    <a:extLst>
                      <a:ext uri="{FF2B5EF4-FFF2-40B4-BE49-F238E27FC236}">
                        <a16:creationId xmlns:a16="http://schemas.microsoft.com/office/drawing/2014/main" id="{D7041311-DD74-4309-B0C5-ABE1BE47DD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56" y="3276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74" name="Rectangle 896">
                    <a:extLst>
                      <a:ext uri="{FF2B5EF4-FFF2-40B4-BE49-F238E27FC236}">
                        <a16:creationId xmlns:a16="http://schemas.microsoft.com/office/drawing/2014/main" id="{EBFEBDAD-4F1C-4FB0-83C5-FB43112FCC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4" y="327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75" name="Rectangle 897">
                    <a:extLst>
                      <a:ext uri="{FF2B5EF4-FFF2-40B4-BE49-F238E27FC236}">
                        <a16:creationId xmlns:a16="http://schemas.microsoft.com/office/drawing/2014/main" id="{8B9CD958-F8D3-419F-BACE-AB8DA70750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3" y="329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76" name="Freeform 898">
                    <a:extLst>
                      <a:ext uri="{FF2B5EF4-FFF2-40B4-BE49-F238E27FC236}">
                        <a16:creationId xmlns:a16="http://schemas.microsoft.com/office/drawing/2014/main" id="{3BE1AFBB-E6DB-4FA5-B2FF-813D8778DE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5" y="3286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77" name="Rectangle 899">
                    <a:extLst>
                      <a:ext uri="{FF2B5EF4-FFF2-40B4-BE49-F238E27FC236}">
                        <a16:creationId xmlns:a16="http://schemas.microsoft.com/office/drawing/2014/main" id="{45501E66-85AB-4F74-A7FE-8086B1C8CA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7" y="3299"/>
                    <a:ext cx="2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78" name="Rectangle 900">
                    <a:extLst>
                      <a:ext uri="{FF2B5EF4-FFF2-40B4-BE49-F238E27FC236}">
                        <a16:creationId xmlns:a16="http://schemas.microsoft.com/office/drawing/2014/main" id="{A909F442-2A77-44ED-9358-05005BBF22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5" y="329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79" name="Rectangle 901">
                    <a:extLst>
                      <a:ext uri="{FF2B5EF4-FFF2-40B4-BE49-F238E27FC236}">
                        <a16:creationId xmlns:a16="http://schemas.microsoft.com/office/drawing/2014/main" id="{0B54DB94-9009-4D53-8F35-BF26CBED41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5" y="329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80" name="Rectangle 902">
                    <a:extLst>
                      <a:ext uri="{FF2B5EF4-FFF2-40B4-BE49-F238E27FC236}">
                        <a16:creationId xmlns:a16="http://schemas.microsoft.com/office/drawing/2014/main" id="{0D00CC4D-3905-4BB6-A640-A2906163B5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7" y="330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81" name="Rectangle 903">
                    <a:extLst>
                      <a:ext uri="{FF2B5EF4-FFF2-40B4-BE49-F238E27FC236}">
                        <a16:creationId xmlns:a16="http://schemas.microsoft.com/office/drawing/2014/main" id="{92DA4667-BBFF-4CFA-85B4-2C5898572A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7" y="329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82" name="Freeform 904">
                    <a:extLst>
                      <a:ext uri="{FF2B5EF4-FFF2-40B4-BE49-F238E27FC236}">
                        <a16:creationId xmlns:a16="http://schemas.microsoft.com/office/drawing/2014/main" id="{3404D730-DB3D-4356-B940-9513422FE9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57" y="3276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83" name="Rectangle 905">
                    <a:extLst>
                      <a:ext uri="{FF2B5EF4-FFF2-40B4-BE49-F238E27FC236}">
                        <a16:creationId xmlns:a16="http://schemas.microsoft.com/office/drawing/2014/main" id="{AB6BE120-92B8-4FD1-BAD4-4BD2547448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8" y="330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84" name="Rectangle 906">
                    <a:extLst>
                      <a:ext uri="{FF2B5EF4-FFF2-40B4-BE49-F238E27FC236}">
                        <a16:creationId xmlns:a16="http://schemas.microsoft.com/office/drawing/2014/main" id="{0657C2DD-777C-4F29-9BC6-15EB9AFBEB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3" y="328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85" name="Freeform 907">
                    <a:extLst>
                      <a:ext uri="{FF2B5EF4-FFF2-40B4-BE49-F238E27FC236}">
                        <a16:creationId xmlns:a16="http://schemas.microsoft.com/office/drawing/2014/main" id="{85876892-7028-4825-8946-6A2EEBC05C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8" y="330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86" name="Freeform 908">
                    <a:extLst>
                      <a:ext uri="{FF2B5EF4-FFF2-40B4-BE49-F238E27FC236}">
                        <a16:creationId xmlns:a16="http://schemas.microsoft.com/office/drawing/2014/main" id="{3B01E8B2-13EF-4407-9663-5325BA36D5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5" y="3295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87" name="Freeform 909">
                    <a:extLst>
                      <a:ext uri="{FF2B5EF4-FFF2-40B4-BE49-F238E27FC236}">
                        <a16:creationId xmlns:a16="http://schemas.microsoft.com/office/drawing/2014/main" id="{26B65AFE-85B5-46B8-AC6E-F9B5C4D1FD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5" y="3284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88" name="Rectangle 910">
                    <a:extLst>
                      <a:ext uri="{FF2B5EF4-FFF2-40B4-BE49-F238E27FC236}">
                        <a16:creationId xmlns:a16="http://schemas.microsoft.com/office/drawing/2014/main" id="{28649963-9F85-43AE-9A65-72311F2EDF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3" y="329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89" name="Rectangle 911">
                    <a:extLst>
                      <a:ext uri="{FF2B5EF4-FFF2-40B4-BE49-F238E27FC236}">
                        <a16:creationId xmlns:a16="http://schemas.microsoft.com/office/drawing/2014/main" id="{FC2FC0E7-6208-498F-958C-5507967279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3" y="329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90" name="Rectangle 912">
                    <a:extLst>
                      <a:ext uri="{FF2B5EF4-FFF2-40B4-BE49-F238E27FC236}">
                        <a16:creationId xmlns:a16="http://schemas.microsoft.com/office/drawing/2014/main" id="{4BB09D73-27F5-41EB-857D-6CDB07845A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8" y="328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91" name="Freeform 913">
                    <a:extLst>
                      <a:ext uri="{FF2B5EF4-FFF2-40B4-BE49-F238E27FC236}">
                        <a16:creationId xmlns:a16="http://schemas.microsoft.com/office/drawing/2014/main" id="{41060C33-5417-4F0B-B345-10C8838E3F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50" y="3280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2 w 2"/>
                      <a:gd name="T3" fmla="*/ 1 h 1"/>
                      <a:gd name="T4" fmla="*/ 0 w 2"/>
                      <a:gd name="T5" fmla="*/ 0 h 1"/>
                      <a:gd name="T6" fmla="*/ 2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lnTo>
                          <a:pt x="2" y="1"/>
                        </a:lnTo>
                        <a:lnTo>
                          <a:pt x="0" y="0"/>
                        </a:ln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92" name="Freeform 914">
                    <a:extLst>
                      <a:ext uri="{FF2B5EF4-FFF2-40B4-BE49-F238E27FC236}">
                        <a16:creationId xmlns:a16="http://schemas.microsoft.com/office/drawing/2014/main" id="{66E9D002-5307-4EAC-95A2-82389D6038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8" y="3281"/>
                    <a:ext cx="1" cy="2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1 w 1"/>
                      <a:gd name="T3" fmla="*/ 2 h 2"/>
                      <a:gd name="T4" fmla="*/ 0 w 1"/>
                      <a:gd name="T5" fmla="*/ 0 h 2"/>
                      <a:gd name="T6" fmla="*/ 1 w 1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lnTo>
                          <a:pt x="1" y="2"/>
                        </a:lnTo>
                        <a:lnTo>
                          <a:pt x="0" y="0"/>
                        </a:lnTo>
                        <a:lnTo>
                          <a:pt x="1" y="2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93" name="Freeform 915">
                    <a:extLst>
                      <a:ext uri="{FF2B5EF4-FFF2-40B4-BE49-F238E27FC236}">
                        <a16:creationId xmlns:a16="http://schemas.microsoft.com/office/drawing/2014/main" id="{CE75068E-BAA1-489B-B417-E72448E7D9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7" y="3283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2 w 2"/>
                      <a:gd name="T3" fmla="*/ 1 h 1"/>
                      <a:gd name="T4" fmla="*/ 0 w 2"/>
                      <a:gd name="T5" fmla="*/ 0 h 1"/>
                      <a:gd name="T6" fmla="*/ 2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lnTo>
                          <a:pt x="2" y="1"/>
                        </a:lnTo>
                        <a:lnTo>
                          <a:pt x="0" y="0"/>
                        </a:ln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94" name="Rectangle 916">
                    <a:extLst>
                      <a:ext uri="{FF2B5EF4-FFF2-40B4-BE49-F238E27FC236}">
                        <a16:creationId xmlns:a16="http://schemas.microsoft.com/office/drawing/2014/main" id="{B23823D2-E4EA-44AA-B009-FFBFA48B7BA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3" y="328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95" name="Rectangle 917">
                    <a:extLst>
                      <a:ext uri="{FF2B5EF4-FFF2-40B4-BE49-F238E27FC236}">
                        <a16:creationId xmlns:a16="http://schemas.microsoft.com/office/drawing/2014/main" id="{1D3FC1C0-6D3B-4416-833C-723506EE59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5" y="328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96" name="Rectangle 918">
                    <a:extLst>
                      <a:ext uri="{FF2B5EF4-FFF2-40B4-BE49-F238E27FC236}">
                        <a16:creationId xmlns:a16="http://schemas.microsoft.com/office/drawing/2014/main" id="{7436D11A-A9C1-45DD-88B1-8FCF4BBBED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7" y="328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97" name="Rectangle 919">
                    <a:extLst>
                      <a:ext uri="{FF2B5EF4-FFF2-40B4-BE49-F238E27FC236}">
                        <a16:creationId xmlns:a16="http://schemas.microsoft.com/office/drawing/2014/main" id="{90D92F67-5F57-43BE-96AF-7916CDD4E3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7" y="3276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98" name="Rectangle 920">
                    <a:extLst>
                      <a:ext uri="{FF2B5EF4-FFF2-40B4-BE49-F238E27FC236}">
                        <a16:creationId xmlns:a16="http://schemas.microsoft.com/office/drawing/2014/main" id="{F7077330-BA16-4ADB-AA56-E0B77414C5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1" y="3275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999" name="Rectangle 921">
                    <a:extLst>
                      <a:ext uri="{FF2B5EF4-FFF2-40B4-BE49-F238E27FC236}">
                        <a16:creationId xmlns:a16="http://schemas.microsoft.com/office/drawing/2014/main" id="{37600EBF-7DD0-4DA7-BF27-767F68907E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4" y="3273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00" name="Rectangle 922">
                    <a:extLst>
                      <a:ext uri="{FF2B5EF4-FFF2-40B4-BE49-F238E27FC236}">
                        <a16:creationId xmlns:a16="http://schemas.microsoft.com/office/drawing/2014/main" id="{981962A3-8171-4853-A630-B0F33DD36D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2" y="3275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01" name="Rectangle 923">
                    <a:extLst>
                      <a:ext uri="{FF2B5EF4-FFF2-40B4-BE49-F238E27FC236}">
                        <a16:creationId xmlns:a16="http://schemas.microsoft.com/office/drawing/2014/main" id="{F1AB863F-4C9B-49E5-945F-5D1CBB4461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1" y="3275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02" name="Rectangle 924">
                    <a:extLst>
                      <a:ext uri="{FF2B5EF4-FFF2-40B4-BE49-F238E27FC236}">
                        <a16:creationId xmlns:a16="http://schemas.microsoft.com/office/drawing/2014/main" id="{D33C96E6-7BF4-47ED-BD84-178FF1C60F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5" y="3273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03" name="Rectangle 925">
                    <a:extLst>
                      <a:ext uri="{FF2B5EF4-FFF2-40B4-BE49-F238E27FC236}">
                        <a16:creationId xmlns:a16="http://schemas.microsoft.com/office/drawing/2014/main" id="{F174FE02-2CF2-4504-8F92-03E7B97508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4" y="3273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04" name="Rectangle 926">
                    <a:extLst>
                      <a:ext uri="{FF2B5EF4-FFF2-40B4-BE49-F238E27FC236}">
                        <a16:creationId xmlns:a16="http://schemas.microsoft.com/office/drawing/2014/main" id="{572778B6-D7D6-4539-9BB4-2707974C8D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7" y="3273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05" name="Rectangle 927">
                    <a:extLst>
                      <a:ext uri="{FF2B5EF4-FFF2-40B4-BE49-F238E27FC236}">
                        <a16:creationId xmlns:a16="http://schemas.microsoft.com/office/drawing/2014/main" id="{A7081CCB-C65A-4B95-A20C-2BEFCE644E3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0" y="3273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06" name="Rectangle 928">
                    <a:extLst>
                      <a:ext uri="{FF2B5EF4-FFF2-40B4-BE49-F238E27FC236}">
                        <a16:creationId xmlns:a16="http://schemas.microsoft.com/office/drawing/2014/main" id="{4ED5EC0A-98EA-400B-BC36-58B29507999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8" y="3273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07" name="Rectangle 929">
                    <a:extLst>
                      <a:ext uri="{FF2B5EF4-FFF2-40B4-BE49-F238E27FC236}">
                        <a16:creationId xmlns:a16="http://schemas.microsoft.com/office/drawing/2014/main" id="{78A8DDA4-B7C1-4475-B354-D08098FC4F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7" y="3273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08" name="Rectangle 930">
                    <a:extLst>
                      <a:ext uri="{FF2B5EF4-FFF2-40B4-BE49-F238E27FC236}">
                        <a16:creationId xmlns:a16="http://schemas.microsoft.com/office/drawing/2014/main" id="{0031E292-953D-4D2F-B139-8B665FE229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0" y="3273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09" name="Rectangle 931">
                    <a:extLst>
                      <a:ext uri="{FF2B5EF4-FFF2-40B4-BE49-F238E27FC236}">
                        <a16:creationId xmlns:a16="http://schemas.microsoft.com/office/drawing/2014/main" id="{0251C0E1-0539-44AC-BCBF-0C4A45EF47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3" y="3273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10" name="Rectangle 932">
                    <a:extLst>
                      <a:ext uri="{FF2B5EF4-FFF2-40B4-BE49-F238E27FC236}">
                        <a16:creationId xmlns:a16="http://schemas.microsoft.com/office/drawing/2014/main" id="{D56ACD30-AD7C-497F-8EB6-7530CB3D71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1" y="3273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11" name="Rectangle 933">
                    <a:extLst>
                      <a:ext uri="{FF2B5EF4-FFF2-40B4-BE49-F238E27FC236}">
                        <a16:creationId xmlns:a16="http://schemas.microsoft.com/office/drawing/2014/main" id="{6A3EB115-2BC4-48BA-AD80-FA639C76F6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3" y="3273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12" name="Rectangle 934">
                    <a:extLst>
                      <a:ext uri="{FF2B5EF4-FFF2-40B4-BE49-F238E27FC236}">
                        <a16:creationId xmlns:a16="http://schemas.microsoft.com/office/drawing/2014/main" id="{FFB4F2F7-639B-441E-ACCC-1A5529D1F4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6" y="3273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13" name="Rectangle 935">
                    <a:extLst>
                      <a:ext uri="{FF2B5EF4-FFF2-40B4-BE49-F238E27FC236}">
                        <a16:creationId xmlns:a16="http://schemas.microsoft.com/office/drawing/2014/main" id="{E46F8DAE-03A0-4E38-BA58-0B07203B89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5" y="3273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14" name="Rectangle 936">
                    <a:extLst>
                      <a:ext uri="{FF2B5EF4-FFF2-40B4-BE49-F238E27FC236}">
                        <a16:creationId xmlns:a16="http://schemas.microsoft.com/office/drawing/2014/main" id="{3CD80765-6814-437D-B1ED-B5A8ECF885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8" y="3273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15" name="Rectangle 937">
                    <a:extLst>
                      <a:ext uri="{FF2B5EF4-FFF2-40B4-BE49-F238E27FC236}">
                        <a16:creationId xmlns:a16="http://schemas.microsoft.com/office/drawing/2014/main" id="{C60BFAEB-F0F5-4217-A506-BC3557370F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6" y="3273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16" name="Rectangle 938">
                    <a:extLst>
                      <a:ext uri="{FF2B5EF4-FFF2-40B4-BE49-F238E27FC236}">
                        <a16:creationId xmlns:a16="http://schemas.microsoft.com/office/drawing/2014/main" id="{C50871BE-3F8E-40C1-9992-1AAB1A47BD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9" y="3273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17" name="Rectangle 939">
                    <a:extLst>
                      <a:ext uri="{FF2B5EF4-FFF2-40B4-BE49-F238E27FC236}">
                        <a16:creationId xmlns:a16="http://schemas.microsoft.com/office/drawing/2014/main" id="{03B021E9-C150-43B3-B1DF-A306CD5F4C3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1" y="3273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18" name="Rectangle 940">
                    <a:extLst>
                      <a:ext uri="{FF2B5EF4-FFF2-40B4-BE49-F238E27FC236}">
                        <a16:creationId xmlns:a16="http://schemas.microsoft.com/office/drawing/2014/main" id="{EBBCCADF-DE87-4569-BF4D-CC779FEC6D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9" y="3273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19" name="Rectangle 941">
                    <a:extLst>
                      <a:ext uri="{FF2B5EF4-FFF2-40B4-BE49-F238E27FC236}">
                        <a16:creationId xmlns:a16="http://schemas.microsoft.com/office/drawing/2014/main" id="{F49520D0-5CCE-40C0-820F-D84771DAF6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4" y="3273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20" name="Rectangle 942">
                    <a:extLst>
                      <a:ext uri="{FF2B5EF4-FFF2-40B4-BE49-F238E27FC236}">
                        <a16:creationId xmlns:a16="http://schemas.microsoft.com/office/drawing/2014/main" id="{5E8EFD64-6DA4-46A3-9DE7-940CC8A01B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4" y="3273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21" name="Rectangle 943">
                    <a:extLst>
                      <a:ext uri="{FF2B5EF4-FFF2-40B4-BE49-F238E27FC236}">
                        <a16:creationId xmlns:a16="http://schemas.microsoft.com/office/drawing/2014/main" id="{8876E128-9E44-4A0E-8CB4-1D951A23003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9" y="3275"/>
                    <a:ext cx="2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22" name="Rectangle 944">
                    <a:extLst>
                      <a:ext uri="{FF2B5EF4-FFF2-40B4-BE49-F238E27FC236}">
                        <a16:creationId xmlns:a16="http://schemas.microsoft.com/office/drawing/2014/main" id="{67C2B0D6-0DA8-4F23-8436-3B2A213710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9" y="3275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23" name="Rectangle 945">
                    <a:extLst>
                      <a:ext uri="{FF2B5EF4-FFF2-40B4-BE49-F238E27FC236}">
                        <a16:creationId xmlns:a16="http://schemas.microsoft.com/office/drawing/2014/main" id="{4D638599-6D33-44E3-8B85-2046FB5F10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7" y="3275"/>
                    <a:ext cx="2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24" name="Rectangle 946">
                    <a:extLst>
                      <a:ext uri="{FF2B5EF4-FFF2-40B4-BE49-F238E27FC236}">
                        <a16:creationId xmlns:a16="http://schemas.microsoft.com/office/drawing/2014/main" id="{F05FE64A-A8B1-4E5F-A9AA-090598B392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273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25" name="Freeform 947">
                    <a:extLst>
                      <a:ext uri="{FF2B5EF4-FFF2-40B4-BE49-F238E27FC236}">
                        <a16:creationId xmlns:a16="http://schemas.microsoft.com/office/drawing/2014/main" id="{9918BDEB-60D5-4730-9244-770A0E67E8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5" y="3276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26" name="Rectangle 948">
                    <a:extLst>
                      <a:ext uri="{FF2B5EF4-FFF2-40B4-BE49-F238E27FC236}">
                        <a16:creationId xmlns:a16="http://schemas.microsoft.com/office/drawing/2014/main" id="{0CA079FC-5374-4CE7-BBB9-6002F188BB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6" y="3278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27" name="Rectangle 949">
                    <a:extLst>
                      <a:ext uri="{FF2B5EF4-FFF2-40B4-BE49-F238E27FC236}">
                        <a16:creationId xmlns:a16="http://schemas.microsoft.com/office/drawing/2014/main" id="{E70C0D6A-C08B-42A3-A3A2-41EF8F5472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3" y="3276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28" name="Freeform 950">
                    <a:extLst>
                      <a:ext uri="{FF2B5EF4-FFF2-40B4-BE49-F238E27FC236}">
                        <a16:creationId xmlns:a16="http://schemas.microsoft.com/office/drawing/2014/main" id="{74DBEE51-565C-47F7-861F-146B4B7765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0" y="3275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29" name="Freeform 951">
                    <a:extLst>
                      <a:ext uri="{FF2B5EF4-FFF2-40B4-BE49-F238E27FC236}">
                        <a16:creationId xmlns:a16="http://schemas.microsoft.com/office/drawing/2014/main" id="{2B6497A7-F9F6-4C30-9737-8AB936C157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2" y="3275"/>
                    <a:ext cx="2" cy="1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2 w 2"/>
                      <a:gd name="T3" fmla="*/ 0 h 1"/>
                      <a:gd name="T4" fmla="*/ 0 w 2"/>
                      <a:gd name="T5" fmla="*/ 1 h 1"/>
                      <a:gd name="T6" fmla="*/ 0 w 2"/>
                      <a:gd name="T7" fmla="*/ 1 h 1"/>
                      <a:gd name="T8" fmla="*/ 2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30" name="Rectangle 952">
                    <a:extLst>
                      <a:ext uri="{FF2B5EF4-FFF2-40B4-BE49-F238E27FC236}">
                        <a16:creationId xmlns:a16="http://schemas.microsoft.com/office/drawing/2014/main" id="{5A6D0D1E-4E1A-4ED0-94D9-155E49CFB6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6" y="3278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31" name="Freeform 953">
                    <a:extLst>
                      <a:ext uri="{FF2B5EF4-FFF2-40B4-BE49-F238E27FC236}">
                        <a16:creationId xmlns:a16="http://schemas.microsoft.com/office/drawing/2014/main" id="{1B045488-682B-4961-83AD-5D357933E2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8" y="328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32" name="Rectangle 954">
                    <a:extLst>
                      <a:ext uri="{FF2B5EF4-FFF2-40B4-BE49-F238E27FC236}">
                        <a16:creationId xmlns:a16="http://schemas.microsoft.com/office/drawing/2014/main" id="{F3DC318D-FBB2-4195-BED4-BD6E840AEF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9" y="3281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33" name="Rectangle 955">
                    <a:extLst>
                      <a:ext uri="{FF2B5EF4-FFF2-40B4-BE49-F238E27FC236}">
                        <a16:creationId xmlns:a16="http://schemas.microsoft.com/office/drawing/2014/main" id="{C7585E6C-3E28-4139-804A-D4D92587BB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9" y="328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34" name="Freeform 956">
                    <a:extLst>
                      <a:ext uri="{FF2B5EF4-FFF2-40B4-BE49-F238E27FC236}">
                        <a16:creationId xmlns:a16="http://schemas.microsoft.com/office/drawing/2014/main" id="{54795DF8-B906-42E3-8F79-040C2611B5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1" y="328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35" name="Rectangle 957">
                    <a:extLst>
                      <a:ext uri="{FF2B5EF4-FFF2-40B4-BE49-F238E27FC236}">
                        <a16:creationId xmlns:a16="http://schemas.microsoft.com/office/drawing/2014/main" id="{6D1DE9EF-7836-4E4C-96C8-B56E8CDD39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3" y="3283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36" name="Freeform 958">
                    <a:extLst>
                      <a:ext uri="{FF2B5EF4-FFF2-40B4-BE49-F238E27FC236}">
                        <a16:creationId xmlns:a16="http://schemas.microsoft.com/office/drawing/2014/main" id="{32E1A23A-2003-4577-B95A-833D6F82E2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1" y="328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37" name="Rectangle 959">
                    <a:extLst>
                      <a:ext uri="{FF2B5EF4-FFF2-40B4-BE49-F238E27FC236}">
                        <a16:creationId xmlns:a16="http://schemas.microsoft.com/office/drawing/2014/main" id="{8232F69F-E5C6-4C72-B76A-E675A92859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1" y="3283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38" name="Rectangle 960">
                    <a:extLst>
                      <a:ext uri="{FF2B5EF4-FFF2-40B4-BE49-F238E27FC236}">
                        <a16:creationId xmlns:a16="http://schemas.microsoft.com/office/drawing/2014/main" id="{F0BFD654-0AF8-48F0-87F9-FE408D88F3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3" y="3284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39" name="Rectangle 961">
                    <a:extLst>
                      <a:ext uri="{FF2B5EF4-FFF2-40B4-BE49-F238E27FC236}">
                        <a16:creationId xmlns:a16="http://schemas.microsoft.com/office/drawing/2014/main" id="{599A965E-47B0-4D46-8C7C-15CA1A6F72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286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40" name="Rectangle 962">
                    <a:extLst>
                      <a:ext uri="{FF2B5EF4-FFF2-40B4-BE49-F238E27FC236}">
                        <a16:creationId xmlns:a16="http://schemas.microsoft.com/office/drawing/2014/main" id="{DC1B889D-6CBC-40C4-99B2-84F6A03FD1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286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41" name="Rectangle 963">
                    <a:extLst>
                      <a:ext uri="{FF2B5EF4-FFF2-40B4-BE49-F238E27FC236}">
                        <a16:creationId xmlns:a16="http://schemas.microsoft.com/office/drawing/2014/main" id="{71C0A105-B167-4320-8DFD-456E0B58ADF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287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42" name="Rectangle 964">
                    <a:extLst>
                      <a:ext uri="{FF2B5EF4-FFF2-40B4-BE49-F238E27FC236}">
                        <a16:creationId xmlns:a16="http://schemas.microsoft.com/office/drawing/2014/main" id="{B1C015CE-3422-47F7-B086-A1ED466262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287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43" name="Rectangle 965">
                    <a:extLst>
                      <a:ext uri="{FF2B5EF4-FFF2-40B4-BE49-F238E27FC236}">
                        <a16:creationId xmlns:a16="http://schemas.microsoft.com/office/drawing/2014/main" id="{DB80EC54-3CCF-4973-BA3C-145FF383E7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287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44" name="Rectangle 966">
                    <a:extLst>
                      <a:ext uri="{FF2B5EF4-FFF2-40B4-BE49-F238E27FC236}">
                        <a16:creationId xmlns:a16="http://schemas.microsoft.com/office/drawing/2014/main" id="{EFB23EFC-DE86-4F8D-A346-9380CC0FF7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289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45" name="Freeform 967">
                    <a:extLst>
                      <a:ext uri="{FF2B5EF4-FFF2-40B4-BE49-F238E27FC236}">
                        <a16:creationId xmlns:a16="http://schemas.microsoft.com/office/drawing/2014/main" id="{7C2063CB-FD85-46D4-9029-96FB331736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6" y="3289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46" name="Rectangle 968">
                    <a:extLst>
                      <a:ext uri="{FF2B5EF4-FFF2-40B4-BE49-F238E27FC236}">
                        <a16:creationId xmlns:a16="http://schemas.microsoft.com/office/drawing/2014/main" id="{45DA2FD3-2287-4D6D-AF3D-4841F4F484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6" y="3291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47" name="Rectangle 969">
                    <a:extLst>
                      <a:ext uri="{FF2B5EF4-FFF2-40B4-BE49-F238E27FC236}">
                        <a16:creationId xmlns:a16="http://schemas.microsoft.com/office/drawing/2014/main" id="{D1352557-7A0D-412E-AB7B-0A8151B8D1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6" y="3289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48" name="Rectangle 970">
                    <a:extLst>
                      <a:ext uri="{FF2B5EF4-FFF2-40B4-BE49-F238E27FC236}">
                        <a16:creationId xmlns:a16="http://schemas.microsoft.com/office/drawing/2014/main" id="{CF8B5455-E75B-47C3-84CD-E56E8C0027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6" y="3291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49" name="Freeform 971">
                    <a:extLst>
                      <a:ext uri="{FF2B5EF4-FFF2-40B4-BE49-F238E27FC236}">
                        <a16:creationId xmlns:a16="http://schemas.microsoft.com/office/drawing/2014/main" id="{9D44A444-1265-4843-80ED-A7262B1462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68" y="3286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50" name="Rectangle 972">
                    <a:extLst>
                      <a:ext uri="{FF2B5EF4-FFF2-40B4-BE49-F238E27FC236}">
                        <a16:creationId xmlns:a16="http://schemas.microsoft.com/office/drawing/2014/main" id="{172AC4FD-1482-44D6-A646-AD7913A5BB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8" y="3286"/>
                    <a:ext cx="1" cy="1"/>
                  </a:xfrm>
                  <a:prstGeom prst="rect">
                    <a:avLst/>
                  </a:pr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51" name="Freeform 973">
                    <a:extLst>
                      <a:ext uri="{FF2B5EF4-FFF2-40B4-BE49-F238E27FC236}">
                        <a16:creationId xmlns:a16="http://schemas.microsoft.com/office/drawing/2014/main" id="{763F1846-7646-4687-A8DA-EF65220CC9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0" y="3286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  <a:gd name="T3" fmla="*/ 0 w 2"/>
                      <a:gd name="T4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52" name="Rectangle 974">
                    <a:extLst>
                      <a:ext uri="{FF2B5EF4-FFF2-40B4-BE49-F238E27FC236}">
                        <a16:creationId xmlns:a16="http://schemas.microsoft.com/office/drawing/2014/main" id="{EB371310-37A6-4DB3-BD7F-3CC3B74A68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0" y="3286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53" name="Freeform 975">
                    <a:extLst>
                      <a:ext uri="{FF2B5EF4-FFF2-40B4-BE49-F238E27FC236}">
                        <a16:creationId xmlns:a16="http://schemas.microsoft.com/office/drawing/2014/main" id="{8BCF6D69-DE67-4EB6-AF3F-30F0002874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1" y="3286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1 w 1"/>
                      <a:gd name="T5" fmla="*/ 0 h 1"/>
                      <a:gd name="T6" fmla="*/ 0 w 1"/>
                      <a:gd name="T7" fmla="*/ 0 h 1"/>
                      <a:gd name="T8" fmla="*/ 0 w 1"/>
                      <a:gd name="T9" fmla="*/ 1 h 1"/>
                      <a:gd name="T10" fmla="*/ 0 w 1"/>
                      <a:gd name="T11" fmla="*/ 0 h 1"/>
                      <a:gd name="T12" fmla="*/ 1 w 1"/>
                      <a:gd name="T1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54" name="Freeform 976">
                    <a:extLst>
                      <a:ext uri="{FF2B5EF4-FFF2-40B4-BE49-F238E27FC236}">
                        <a16:creationId xmlns:a16="http://schemas.microsoft.com/office/drawing/2014/main" id="{1B76CABD-3534-4C42-9D84-7637417F28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5" y="329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55" name="Rectangle 977">
                    <a:extLst>
                      <a:ext uri="{FF2B5EF4-FFF2-40B4-BE49-F238E27FC236}">
                        <a16:creationId xmlns:a16="http://schemas.microsoft.com/office/drawing/2014/main" id="{8710C207-005D-4F82-A4F3-4A6AE5E2E7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5" y="3292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56" name="Rectangle 978">
                    <a:extLst>
                      <a:ext uri="{FF2B5EF4-FFF2-40B4-BE49-F238E27FC236}">
                        <a16:creationId xmlns:a16="http://schemas.microsoft.com/office/drawing/2014/main" id="{C01D52ED-AECB-48AA-8944-2674A2D174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5" y="3294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57" name="Freeform 979">
                    <a:extLst>
                      <a:ext uri="{FF2B5EF4-FFF2-40B4-BE49-F238E27FC236}">
                        <a16:creationId xmlns:a16="http://schemas.microsoft.com/office/drawing/2014/main" id="{3DF93849-8CF0-44E3-88FE-4980B5714D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5" y="3292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58" name="Freeform 980">
                    <a:extLst>
                      <a:ext uri="{FF2B5EF4-FFF2-40B4-BE49-F238E27FC236}">
                        <a16:creationId xmlns:a16="http://schemas.microsoft.com/office/drawing/2014/main" id="{8A4DA04E-446B-420E-A08C-B478CFFDCF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6" y="3292"/>
                    <a:ext cx="1" cy="2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1 w 1"/>
                      <a:gd name="T3" fmla="*/ 0 h 2"/>
                      <a:gd name="T4" fmla="*/ 0 w 1"/>
                      <a:gd name="T5" fmla="*/ 2 h 2"/>
                      <a:gd name="T6" fmla="*/ 1 w 1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2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59" name="Freeform 981">
                    <a:extLst>
                      <a:ext uri="{FF2B5EF4-FFF2-40B4-BE49-F238E27FC236}">
                        <a16:creationId xmlns:a16="http://schemas.microsoft.com/office/drawing/2014/main" id="{FAD6A094-199F-4118-B0E3-22FAA44F08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9" y="3295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60" name="Rectangle 982">
                    <a:extLst>
                      <a:ext uri="{FF2B5EF4-FFF2-40B4-BE49-F238E27FC236}">
                        <a16:creationId xmlns:a16="http://schemas.microsoft.com/office/drawing/2014/main" id="{E173ED2B-7B1D-400B-A438-49D1E7AE76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9" y="3295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61" name="Freeform 983">
                    <a:extLst>
                      <a:ext uri="{FF2B5EF4-FFF2-40B4-BE49-F238E27FC236}">
                        <a16:creationId xmlns:a16="http://schemas.microsoft.com/office/drawing/2014/main" id="{14E7B175-56F8-4EE4-8748-BF958957E9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9" y="3294"/>
                    <a:ext cx="3" cy="1"/>
                  </a:xfrm>
                  <a:custGeom>
                    <a:avLst/>
                    <a:gdLst>
                      <a:gd name="T0" fmla="*/ 3 w 3"/>
                      <a:gd name="T1" fmla="*/ 0 h 1"/>
                      <a:gd name="T2" fmla="*/ 3 w 3"/>
                      <a:gd name="T3" fmla="*/ 0 h 1"/>
                      <a:gd name="T4" fmla="*/ 0 w 3"/>
                      <a:gd name="T5" fmla="*/ 1 h 1"/>
                      <a:gd name="T6" fmla="*/ 3 w 3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1">
                        <a:moveTo>
                          <a:pt x="3" y="0"/>
                        </a:moveTo>
                        <a:lnTo>
                          <a:pt x="3" y="0"/>
                        </a:lnTo>
                        <a:lnTo>
                          <a:pt x="0" y="1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62" name="Line 984">
                    <a:extLst>
                      <a:ext uri="{FF2B5EF4-FFF2-40B4-BE49-F238E27FC236}">
                        <a16:creationId xmlns:a16="http://schemas.microsoft.com/office/drawing/2014/main" id="{645116AB-163C-4C4E-B850-D379D4CAD2F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75" y="3292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63" name="Line 985">
                    <a:extLst>
                      <a:ext uri="{FF2B5EF4-FFF2-40B4-BE49-F238E27FC236}">
                        <a16:creationId xmlns:a16="http://schemas.microsoft.com/office/drawing/2014/main" id="{C14674BE-748D-4061-A147-9BECF7A481D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75" y="3292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64" name="Rectangle 986">
                    <a:extLst>
                      <a:ext uri="{FF2B5EF4-FFF2-40B4-BE49-F238E27FC236}">
                        <a16:creationId xmlns:a16="http://schemas.microsoft.com/office/drawing/2014/main" id="{17CE3EAC-3499-4908-9560-73CC7104B8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5" y="3294"/>
                    <a:ext cx="1" cy="1"/>
                  </a:xfrm>
                  <a:prstGeom prst="rect">
                    <a:avLst/>
                  </a:prstGeom>
                  <a:solidFill>
                    <a:srgbClr val="838E7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65" name="Rectangle 987">
                    <a:extLst>
                      <a:ext uri="{FF2B5EF4-FFF2-40B4-BE49-F238E27FC236}">
                        <a16:creationId xmlns:a16="http://schemas.microsoft.com/office/drawing/2014/main" id="{0E77592B-04EA-40EF-B383-77D76F3DCC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5" y="3294"/>
                    <a:ext cx="1" cy="1"/>
                  </a:xfrm>
                  <a:prstGeom prst="rect">
                    <a:avLst/>
                  </a:prstGeom>
                  <a:solidFill>
                    <a:srgbClr val="838E7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66" name="Freeform 988">
                    <a:extLst>
                      <a:ext uri="{FF2B5EF4-FFF2-40B4-BE49-F238E27FC236}">
                        <a16:creationId xmlns:a16="http://schemas.microsoft.com/office/drawing/2014/main" id="{D3532277-F257-4366-B299-3E3ED4B568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5" y="3294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838E7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67" name="Line 989">
                    <a:extLst>
                      <a:ext uri="{FF2B5EF4-FFF2-40B4-BE49-F238E27FC236}">
                        <a16:creationId xmlns:a16="http://schemas.microsoft.com/office/drawing/2014/main" id="{315B7BAA-8D2C-4572-9ADF-AE8991049FB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75" y="3294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68" name="Line 990">
                    <a:extLst>
                      <a:ext uri="{FF2B5EF4-FFF2-40B4-BE49-F238E27FC236}">
                        <a16:creationId xmlns:a16="http://schemas.microsoft.com/office/drawing/2014/main" id="{9BD6A135-814C-4B75-A1BE-D8C9ABB037F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75" y="3294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69" name="Freeform 991">
                    <a:extLst>
                      <a:ext uri="{FF2B5EF4-FFF2-40B4-BE49-F238E27FC236}">
                        <a16:creationId xmlns:a16="http://schemas.microsoft.com/office/drawing/2014/main" id="{73B2F16F-692A-4AE2-BC40-1DE881B404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5" y="329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70" name="Freeform 992">
                    <a:extLst>
                      <a:ext uri="{FF2B5EF4-FFF2-40B4-BE49-F238E27FC236}">
                        <a16:creationId xmlns:a16="http://schemas.microsoft.com/office/drawing/2014/main" id="{5564A03B-E9EB-42FA-9C8A-142DF55939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8" y="329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71" name="Rectangle 993">
                    <a:extLst>
                      <a:ext uri="{FF2B5EF4-FFF2-40B4-BE49-F238E27FC236}">
                        <a16:creationId xmlns:a16="http://schemas.microsoft.com/office/drawing/2014/main" id="{2FB083DA-3A9A-41A0-B37C-ABB1BAD96A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9" y="3295"/>
                    <a:ext cx="1" cy="1"/>
                  </a:xfrm>
                  <a:prstGeom prst="rect">
                    <a:avLst/>
                  </a:pr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72" name="Freeform 994">
                    <a:extLst>
                      <a:ext uri="{FF2B5EF4-FFF2-40B4-BE49-F238E27FC236}">
                        <a16:creationId xmlns:a16="http://schemas.microsoft.com/office/drawing/2014/main" id="{79ABE9F9-013C-4264-A21C-40428EAAA7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9" y="3292"/>
                    <a:ext cx="4" cy="3"/>
                  </a:xfrm>
                  <a:custGeom>
                    <a:avLst/>
                    <a:gdLst>
                      <a:gd name="T0" fmla="*/ 0 w 3"/>
                      <a:gd name="T1" fmla="*/ 2 h 2"/>
                      <a:gd name="T2" fmla="*/ 0 w 3"/>
                      <a:gd name="T3" fmla="*/ 2 h 2"/>
                      <a:gd name="T4" fmla="*/ 1 w 3"/>
                      <a:gd name="T5" fmla="*/ 2 h 2"/>
                      <a:gd name="T6" fmla="*/ 1 w 3"/>
                      <a:gd name="T7" fmla="*/ 2 h 2"/>
                      <a:gd name="T8" fmla="*/ 1 w 3"/>
                      <a:gd name="T9" fmla="*/ 2 h 2"/>
                      <a:gd name="T10" fmla="*/ 2 w 3"/>
                      <a:gd name="T11" fmla="*/ 2 h 2"/>
                      <a:gd name="T12" fmla="*/ 3 w 3"/>
                      <a:gd name="T13" fmla="*/ 2 h 2"/>
                      <a:gd name="T14" fmla="*/ 3 w 3"/>
                      <a:gd name="T15" fmla="*/ 2 h 2"/>
                      <a:gd name="T16" fmla="*/ 3 w 3"/>
                      <a:gd name="T17" fmla="*/ 2 h 2"/>
                      <a:gd name="T18" fmla="*/ 3 w 3"/>
                      <a:gd name="T19" fmla="*/ 2 h 2"/>
                      <a:gd name="T20" fmla="*/ 3 w 3"/>
                      <a:gd name="T21" fmla="*/ 1 h 2"/>
                      <a:gd name="T22" fmla="*/ 3 w 3"/>
                      <a:gd name="T23" fmla="*/ 1 h 2"/>
                      <a:gd name="T24" fmla="*/ 3 w 3"/>
                      <a:gd name="T25" fmla="*/ 1 h 2"/>
                      <a:gd name="T26" fmla="*/ 3 w 3"/>
                      <a:gd name="T27" fmla="*/ 1 h 2"/>
                      <a:gd name="T28" fmla="*/ 3 w 3"/>
                      <a:gd name="T29" fmla="*/ 1 h 2"/>
                      <a:gd name="T30" fmla="*/ 3 w 3"/>
                      <a:gd name="T31" fmla="*/ 1 h 2"/>
                      <a:gd name="T32" fmla="*/ 3 w 3"/>
                      <a:gd name="T33" fmla="*/ 1 h 2"/>
                      <a:gd name="T34" fmla="*/ 3 w 3"/>
                      <a:gd name="T35" fmla="*/ 0 h 2"/>
                      <a:gd name="T36" fmla="*/ 3 w 3"/>
                      <a:gd name="T37" fmla="*/ 0 h 2"/>
                      <a:gd name="T38" fmla="*/ 3 w 3"/>
                      <a:gd name="T39" fmla="*/ 0 h 2"/>
                      <a:gd name="T40" fmla="*/ 2 w 3"/>
                      <a:gd name="T41" fmla="*/ 1 h 2"/>
                      <a:gd name="T42" fmla="*/ 0 w 3"/>
                      <a:gd name="T43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3" h="2">
                        <a:moveTo>
                          <a:pt x="0" y="2"/>
                        </a:move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5D903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73" name="Freeform 995">
                    <a:extLst>
                      <a:ext uri="{FF2B5EF4-FFF2-40B4-BE49-F238E27FC236}">
                        <a16:creationId xmlns:a16="http://schemas.microsoft.com/office/drawing/2014/main" id="{D64FAD6A-A9B3-437F-8F41-B20D11F7986C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590" y="3281"/>
                    <a:ext cx="33" cy="19"/>
                  </a:xfrm>
                  <a:custGeom>
                    <a:avLst/>
                    <a:gdLst>
                      <a:gd name="T0" fmla="*/ 7 w 21"/>
                      <a:gd name="T1" fmla="*/ 3 h 12"/>
                      <a:gd name="T2" fmla="*/ 9 w 21"/>
                      <a:gd name="T3" fmla="*/ 6 h 12"/>
                      <a:gd name="T4" fmla="*/ 5 w 21"/>
                      <a:gd name="T5" fmla="*/ 7 h 12"/>
                      <a:gd name="T6" fmla="*/ 2 w 21"/>
                      <a:gd name="T7" fmla="*/ 4 h 12"/>
                      <a:gd name="T8" fmla="*/ 0 w 21"/>
                      <a:gd name="T9" fmla="*/ 7 h 12"/>
                      <a:gd name="T10" fmla="*/ 3 w 21"/>
                      <a:gd name="T11" fmla="*/ 10 h 12"/>
                      <a:gd name="T12" fmla="*/ 2 w 21"/>
                      <a:gd name="T13" fmla="*/ 12 h 12"/>
                      <a:gd name="T14" fmla="*/ 7 w 21"/>
                      <a:gd name="T15" fmla="*/ 12 h 12"/>
                      <a:gd name="T16" fmla="*/ 12 w 21"/>
                      <a:gd name="T17" fmla="*/ 12 h 12"/>
                      <a:gd name="T18" fmla="*/ 16 w 21"/>
                      <a:gd name="T19" fmla="*/ 8 h 12"/>
                      <a:gd name="T20" fmla="*/ 16 w 21"/>
                      <a:gd name="T21" fmla="*/ 4 h 12"/>
                      <a:gd name="T22" fmla="*/ 16 w 21"/>
                      <a:gd name="T23" fmla="*/ 5 h 12"/>
                      <a:gd name="T24" fmla="*/ 20 w 21"/>
                      <a:gd name="T25" fmla="*/ 7 h 12"/>
                      <a:gd name="T26" fmla="*/ 19 w 21"/>
                      <a:gd name="T27" fmla="*/ 2 h 12"/>
                      <a:gd name="T28" fmla="*/ 18 w 21"/>
                      <a:gd name="T29" fmla="*/ 1 h 12"/>
                      <a:gd name="T30" fmla="*/ 12 w 21"/>
                      <a:gd name="T31" fmla="*/ 0 h 12"/>
                      <a:gd name="T32" fmla="*/ 9 w 21"/>
                      <a:gd name="T33" fmla="*/ 8 h 12"/>
                      <a:gd name="T34" fmla="*/ 10 w 21"/>
                      <a:gd name="T35" fmla="*/ 7 h 12"/>
                      <a:gd name="T36" fmla="*/ 10 w 21"/>
                      <a:gd name="T37" fmla="*/ 8 h 12"/>
                      <a:gd name="T38" fmla="*/ 10 w 21"/>
                      <a:gd name="T39" fmla="*/ 8 h 12"/>
                      <a:gd name="T40" fmla="*/ 10 w 21"/>
                      <a:gd name="T41" fmla="*/ 8 h 12"/>
                      <a:gd name="T42" fmla="*/ 10 w 21"/>
                      <a:gd name="T43" fmla="*/ 9 h 12"/>
                      <a:gd name="T44" fmla="*/ 10 w 21"/>
                      <a:gd name="T45" fmla="*/ 9 h 12"/>
                      <a:gd name="T46" fmla="*/ 9 w 21"/>
                      <a:gd name="T47" fmla="*/ 9 h 12"/>
                      <a:gd name="T48" fmla="*/ 8 w 21"/>
                      <a:gd name="T49" fmla="*/ 9 h 12"/>
                      <a:gd name="T50" fmla="*/ 7 w 21"/>
                      <a:gd name="T51" fmla="*/ 9 h 12"/>
                      <a:gd name="T52" fmla="*/ 7 w 21"/>
                      <a:gd name="T53" fmla="*/ 9 h 12"/>
                      <a:gd name="T54" fmla="*/ 12 w 21"/>
                      <a:gd name="T55" fmla="*/ 3 h 12"/>
                      <a:gd name="T56" fmla="*/ 13 w 21"/>
                      <a:gd name="T57" fmla="*/ 3 h 12"/>
                      <a:gd name="T58" fmla="*/ 13 w 21"/>
                      <a:gd name="T59" fmla="*/ 3 h 12"/>
                      <a:gd name="T60" fmla="*/ 14 w 21"/>
                      <a:gd name="T61" fmla="*/ 3 h 12"/>
                      <a:gd name="T62" fmla="*/ 15 w 21"/>
                      <a:gd name="T63" fmla="*/ 3 h 12"/>
                      <a:gd name="T64" fmla="*/ 12 w 21"/>
                      <a:gd name="T65" fmla="*/ 4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21" h="12">
                        <a:moveTo>
                          <a:pt x="8" y="1"/>
                        </a:moveTo>
                        <a:cubicBezTo>
                          <a:pt x="8" y="1"/>
                          <a:pt x="7" y="2"/>
                          <a:pt x="7" y="3"/>
                        </a:cubicBezTo>
                        <a:cubicBezTo>
                          <a:pt x="7" y="3"/>
                          <a:pt x="7" y="4"/>
                          <a:pt x="7" y="4"/>
                        </a:cubicBezTo>
                        <a:cubicBezTo>
                          <a:pt x="7" y="5"/>
                          <a:pt x="8" y="5"/>
                          <a:pt x="9" y="6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7"/>
                        </a:cubicBezTo>
                        <a:cubicBezTo>
                          <a:pt x="5" y="7"/>
                          <a:pt x="6" y="7"/>
                          <a:pt x="6" y="6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0" y="6"/>
                          <a:pt x="0" y="6"/>
                          <a:pt x="0" y="7"/>
                        </a:cubicBezTo>
                        <a:cubicBezTo>
                          <a:pt x="0" y="7"/>
                          <a:pt x="1" y="8"/>
                          <a:pt x="1" y="8"/>
                        </a:cubicBezTo>
                        <a:cubicBezTo>
                          <a:pt x="1" y="9"/>
                          <a:pt x="2" y="9"/>
                          <a:pt x="3" y="10"/>
                        </a:cubicBezTo>
                        <a:cubicBezTo>
                          <a:pt x="1" y="11"/>
                          <a:pt x="1" y="11"/>
                          <a:pt x="1" y="11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4" y="11"/>
                          <a:pt x="4" y="11"/>
                          <a:pt x="4" y="11"/>
                        </a:cubicBezTo>
                        <a:cubicBezTo>
                          <a:pt x="5" y="11"/>
                          <a:pt x="6" y="11"/>
                          <a:pt x="7" y="12"/>
                        </a:cubicBezTo>
                        <a:cubicBezTo>
                          <a:pt x="7" y="12"/>
                          <a:pt x="8" y="12"/>
                          <a:pt x="9" y="12"/>
                        </a:cubicBezTo>
                        <a:cubicBezTo>
                          <a:pt x="10" y="12"/>
                          <a:pt x="11" y="12"/>
                          <a:pt x="12" y="12"/>
                        </a:cubicBezTo>
                        <a:cubicBezTo>
                          <a:pt x="13" y="12"/>
                          <a:pt x="13" y="11"/>
                          <a:pt x="14" y="11"/>
                        </a:cubicBezTo>
                        <a:cubicBezTo>
                          <a:pt x="15" y="10"/>
                          <a:pt x="16" y="9"/>
                          <a:pt x="16" y="8"/>
                        </a:cubicBezTo>
                        <a:cubicBezTo>
                          <a:pt x="16" y="8"/>
                          <a:pt x="15" y="7"/>
                          <a:pt x="13" y="5"/>
                        </a:cubicBezTo>
                        <a:cubicBezTo>
                          <a:pt x="16" y="4"/>
                          <a:pt x="16" y="4"/>
                          <a:pt x="16" y="4"/>
                        </a:cubicBezTo>
                        <a:cubicBezTo>
                          <a:pt x="16" y="4"/>
                          <a:pt x="16" y="4"/>
                          <a:pt x="16" y="4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20" y="7"/>
                          <a:pt x="20" y="7"/>
                          <a:pt x="20" y="7"/>
                        </a:cubicBezTo>
                        <a:cubicBezTo>
                          <a:pt x="21" y="6"/>
                          <a:pt x="21" y="5"/>
                          <a:pt x="21" y="5"/>
                        </a:cubicBezTo>
                        <a:cubicBezTo>
                          <a:pt x="21" y="4"/>
                          <a:pt x="20" y="3"/>
                          <a:pt x="19" y="2"/>
                        </a:cubicBezTo>
                        <a:cubicBezTo>
                          <a:pt x="20" y="2"/>
                          <a:pt x="20" y="2"/>
                          <a:pt x="20" y="2"/>
                        </a:cubicBezTo>
                        <a:cubicBezTo>
                          <a:pt x="18" y="1"/>
                          <a:pt x="18" y="1"/>
                          <a:pt x="18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6" y="0"/>
                          <a:pt x="14" y="0"/>
                          <a:pt x="12" y="0"/>
                        </a:cubicBezTo>
                        <a:cubicBezTo>
                          <a:pt x="11" y="0"/>
                          <a:pt x="10" y="0"/>
                          <a:pt x="8" y="1"/>
                        </a:cubicBezTo>
                        <a:close/>
                        <a:moveTo>
                          <a:pt x="9" y="8"/>
                        </a:move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9"/>
                          <a:pt x="9" y="9"/>
                          <a:pt x="9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lnTo>
                          <a:pt x="9" y="8"/>
                        </a:lnTo>
                        <a:close/>
                        <a:moveTo>
                          <a:pt x="12" y="3"/>
                        </a:moveTo>
                        <a:cubicBezTo>
                          <a:pt x="13" y="3"/>
                          <a:pt x="13" y="3"/>
                          <a:pt x="13" y="3"/>
                        </a:cubicBezTo>
                        <a:cubicBezTo>
                          <a:pt x="13" y="3"/>
                          <a:pt x="13" y="3"/>
                          <a:pt x="13" y="3"/>
                        </a:cubicBezTo>
                        <a:cubicBezTo>
                          <a:pt x="13" y="3"/>
                          <a:pt x="13" y="3"/>
                          <a:pt x="13" y="3"/>
                        </a:cubicBezTo>
                        <a:cubicBezTo>
                          <a:pt x="13" y="3"/>
                          <a:pt x="13" y="3"/>
                          <a:pt x="13" y="3"/>
                        </a:cubicBezTo>
                        <a:cubicBezTo>
                          <a:pt x="14" y="3"/>
                          <a:pt x="14" y="3"/>
                          <a:pt x="14" y="3"/>
                        </a:cubicBezTo>
                        <a:cubicBezTo>
                          <a:pt x="14" y="3"/>
                          <a:pt x="14" y="3"/>
                          <a:pt x="14" y="3"/>
                        </a:cubicBezTo>
                        <a:cubicBezTo>
                          <a:pt x="15" y="3"/>
                          <a:pt x="15" y="3"/>
                          <a:pt x="15" y="3"/>
                        </a:cubicBezTo>
                        <a:cubicBezTo>
                          <a:pt x="15" y="3"/>
                          <a:pt x="15" y="3"/>
                          <a:pt x="15" y="3"/>
                        </a:cubicBezTo>
                        <a:cubicBezTo>
                          <a:pt x="12" y="4"/>
                          <a:pt x="12" y="4"/>
                          <a:pt x="12" y="4"/>
                        </a:cubicBezTo>
                        <a:cubicBezTo>
                          <a:pt x="12" y="4"/>
                          <a:pt x="12" y="4"/>
                          <a:pt x="12" y="4"/>
                        </a:cubicBezTo>
                        <a:lnTo>
                          <a:pt x="12" y="3"/>
                        </a:lnTo>
                        <a:close/>
                      </a:path>
                    </a:pathLst>
                  </a:custGeom>
                  <a:solidFill>
                    <a:srgbClr val="DCEAC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74" name="Freeform 996">
                    <a:extLst>
                      <a:ext uri="{FF2B5EF4-FFF2-40B4-BE49-F238E27FC236}">
                        <a16:creationId xmlns:a16="http://schemas.microsoft.com/office/drawing/2014/main" id="{C6115BD2-7E3D-4EA0-B60A-86A546F998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3" y="3314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75" name="Rectangle 997">
                    <a:extLst>
                      <a:ext uri="{FF2B5EF4-FFF2-40B4-BE49-F238E27FC236}">
                        <a16:creationId xmlns:a16="http://schemas.microsoft.com/office/drawing/2014/main" id="{911AD693-8037-4E1D-821C-DB5D7D25F6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3" y="3316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76" name="Rectangle 998">
                    <a:extLst>
                      <a:ext uri="{FF2B5EF4-FFF2-40B4-BE49-F238E27FC236}">
                        <a16:creationId xmlns:a16="http://schemas.microsoft.com/office/drawing/2014/main" id="{BCE003E9-6BE1-495F-AE7E-6B168C1C54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3" y="3292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77" name="Rectangle 999">
                    <a:extLst>
                      <a:ext uri="{FF2B5EF4-FFF2-40B4-BE49-F238E27FC236}">
                        <a16:creationId xmlns:a16="http://schemas.microsoft.com/office/drawing/2014/main" id="{148165F7-52BD-4CB7-93AA-DDA4B58C91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3" y="3292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78" name="Rectangle 1000">
                    <a:extLst>
                      <a:ext uri="{FF2B5EF4-FFF2-40B4-BE49-F238E27FC236}">
                        <a16:creationId xmlns:a16="http://schemas.microsoft.com/office/drawing/2014/main" id="{B0095056-3BEB-45CC-AECC-C1D792DACE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3" y="3316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79" name="Freeform 1001">
                    <a:extLst>
                      <a:ext uri="{FF2B5EF4-FFF2-40B4-BE49-F238E27FC236}">
                        <a16:creationId xmlns:a16="http://schemas.microsoft.com/office/drawing/2014/main" id="{D763E596-D7E1-4E85-8FC3-0883F8E938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3" y="331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80" name="Rectangle 1002">
                    <a:extLst>
                      <a:ext uri="{FF2B5EF4-FFF2-40B4-BE49-F238E27FC236}">
                        <a16:creationId xmlns:a16="http://schemas.microsoft.com/office/drawing/2014/main" id="{56F44E5E-288F-4D63-A15C-79C6473C443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3" y="3294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81" name="Rectangle 1003">
                    <a:extLst>
                      <a:ext uri="{FF2B5EF4-FFF2-40B4-BE49-F238E27FC236}">
                        <a16:creationId xmlns:a16="http://schemas.microsoft.com/office/drawing/2014/main" id="{36B04ADE-DCB7-4DB1-9907-B3179EF3DC4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3" y="3294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82" name="Rectangle 1004">
                    <a:extLst>
                      <a:ext uri="{FF2B5EF4-FFF2-40B4-BE49-F238E27FC236}">
                        <a16:creationId xmlns:a16="http://schemas.microsoft.com/office/drawing/2014/main" id="{6159B0BA-A1FA-47CD-80D0-6F0CE14F0C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3" y="3295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83" name="Freeform 1005">
                    <a:extLst>
                      <a:ext uri="{FF2B5EF4-FFF2-40B4-BE49-F238E27FC236}">
                        <a16:creationId xmlns:a16="http://schemas.microsoft.com/office/drawing/2014/main" id="{770FFBC3-61C0-49CB-A4B7-102DE6A586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5" y="3295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84" name="Freeform 1006">
                    <a:extLst>
                      <a:ext uri="{FF2B5EF4-FFF2-40B4-BE49-F238E27FC236}">
                        <a16:creationId xmlns:a16="http://schemas.microsoft.com/office/drawing/2014/main" id="{7BC51D3D-90BA-46DE-8133-D15F36B8C4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5" y="3297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85" name="Rectangle 1007">
                    <a:extLst>
                      <a:ext uri="{FF2B5EF4-FFF2-40B4-BE49-F238E27FC236}">
                        <a16:creationId xmlns:a16="http://schemas.microsoft.com/office/drawing/2014/main" id="{79359F80-7F34-4E57-BF9A-A08F61A569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5" y="3299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086" name="Rectangle 1008">
                    <a:extLst>
                      <a:ext uri="{FF2B5EF4-FFF2-40B4-BE49-F238E27FC236}">
                        <a16:creationId xmlns:a16="http://schemas.microsoft.com/office/drawing/2014/main" id="{2E90979B-381B-4670-8FE8-A601C22936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5" y="3297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062" name="Group 1210">
                  <a:extLst>
                    <a:ext uri="{FF2B5EF4-FFF2-40B4-BE49-F238E27FC236}">
                      <a16:creationId xmlns:a16="http://schemas.microsoft.com/office/drawing/2014/main" id="{A4F052F1-8478-442E-9AF2-A5958B611F2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275138" y="5059363"/>
                  <a:ext cx="376237" cy="322263"/>
                  <a:chOff x="-2693" y="3187"/>
                  <a:chExt cx="237" cy="203"/>
                </a:xfrm>
              </p:grpSpPr>
              <p:sp>
                <p:nvSpPr>
                  <p:cNvPr id="10687" name="Freeform 1010">
                    <a:extLst>
                      <a:ext uri="{FF2B5EF4-FFF2-40B4-BE49-F238E27FC236}">
                        <a16:creationId xmlns:a16="http://schemas.microsoft.com/office/drawing/2014/main" id="{F2F140F3-B6BE-49B8-ACBE-2794F9F44C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7" y="330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88" name="Rectangle 1011">
                    <a:extLst>
                      <a:ext uri="{FF2B5EF4-FFF2-40B4-BE49-F238E27FC236}">
                        <a16:creationId xmlns:a16="http://schemas.microsoft.com/office/drawing/2014/main" id="{99537A6A-6A6F-4AA3-8B4C-6B82D81A5D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7" y="3299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89" name="Rectangle 1012">
                    <a:extLst>
                      <a:ext uri="{FF2B5EF4-FFF2-40B4-BE49-F238E27FC236}">
                        <a16:creationId xmlns:a16="http://schemas.microsoft.com/office/drawing/2014/main" id="{1CD9C8A5-4A2C-4811-AA7B-D3516120D6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7" y="3299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90" name="Rectangle 1013">
                    <a:extLst>
                      <a:ext uri="{FF2B5EF4-FFF2-40B4-BE49-F238E27FC236}">
                        <a16:creationId xmlns:a16="http://schemas.microsoft.com/office/drawing/2014/main" id="{445B9533-885D-4294-B811-55543FDED5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0" y="3302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91" name="Freeform 1014">
                    <a:extLst>
                      <a:ext uri="{FF2B5EF4-FFF2-40B4-BE49-F238E27FC236}">
                        <a16:creationId xmlns:a16="http://schemas.microsoft.com/office/drawing/2014/main" id="{386DB8D8-91F3-40B9-BCFB-7E9AA4FB87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8" y="3300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92" name="Freeform 1015">
                    <a:extLst>
                      <a:ext uri="{FF2B5EF4-FFF2-40B4-BE49-F238E27FC236}">
                        <a16:creationId xmlns:a16="http://schemas.microsoft.com/office/drawing/2014/main" id="{6A481ACC-68D9-4D9A-AE90-34ADFEE448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57" y="330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93" name="Freeform 1016">
                    <a:extLst>
                      <a:ext uri="{FF2B5EF4-FFF2-40B4-BE49-F238E27FC236}">
                        <a16:creationId xmlns:a16="http://schemas.microsoft.com/office/drawing/2014/main" id="{EAD4D2B5-F607-41F2-A800-890EA4D5E5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53" y="3303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94" name="Freeform 1017">
                    <a:extLst>
                      <a:ext uri="{FF2B5EF4-FFF2-40B4-BE49-F238E27FC236}">
                        <a16:creationId xmlns:a16="http://schemas.microsoft.com/office/drawing/2014/main" id="{326041A1-9B95-4320-B551-0487E47B02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6" y="329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95" name="Rectangle 1018">
                    <a:extLst>
                      <a:ext uri="{FF2B5EF4-FFF2-40B4-BE49-F238E27FC236}">
                        <a16:creationId xmlns:a16="http://schemas.microsoft.com/office/drawing/2014/main" id="{EA766AF5-0128-4997-B5C8-5863CA68B9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8" y="3322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96" name="Rectangle 1019">
                    <a:extLst>
                      <a:ext uri="{FF2B5EF4-FFF2-40B4-BE49-F238E27FC236}">
                        <a16:creationId xmlns:a16="http://schemas.microsoft.com/office/drawing/2014/main" id="{F2D44832-9B26-4020-BD60-AF9C2E70B7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8" y="3308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97" name="Rectangle 1020">
                    <a:extLst>
                      <a:ext uri="{FF2B5EF4-FFF2-40B4-BE49-F238E27FC236}">
                        <a16:creationId xmlns:a16="http://schemas.microsoft.com/office/drawing/2014/main" id="{A560C2FA-96C2-4BF2-9C07-3BDC910144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8" y="3308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98" name="Rectangle 1021">
                    <a:extLst>
                      <a:ext uri="{FF2B5EF4-FFF2-40B4-BE49-F238E27FC236}">
                        <a16:creationId xmlns:a16="http://schemas.microsoft.com/office/drawing/2014/main" id="{51D88F02-7DB5-4CE1-B9C6-D161370026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9" y="3308"/>
                    <a:ext cx="1" cy="2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99" name="Rectangle 1022">
                    <a:extLst>
                      <a:ext uri="{FF2B5EF4-FFF2-40B4-BE49-F238E27FC236}">
                        <a16:creationId xmlns:a16="http://schemas.microsoft.com/office/drawing/2014/main" id="{517FEFA3-479A-4588-8451-6A8FF0B513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8" y="3308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00" name="Rectangle 1023">
                    <a:extLst>
                      <a:ext uri="{FF2B5EF4-FFF2-40B4-BE49-F238E27FC236}">
                        <a16:creationId xmlns:a16="http://schemas.microsoft.com/office/drawing/2014/main" id="{FF24BD0B-9209-470A-BCB4-B1CA79CDF0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9" y="3321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01" name="Rectangle 1024">
                    <a:extLst>
                      <a:ext uri="{FF2B5EF4-FFF2-40B4-BE49-F238E27FC236}">
                        <a16:creationId xmlns:a16="http://schemas.microsoft.com/office/drawing/2014/main" id="{3E19205F-AB70-4DF5-879C-2EF962F65E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9" y="3308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02" name="Freeform 1025">
                    <a:extLst>
                      <a:ext uri="{FF2B5EF4-FFF2-40B4-BE49-F238E27FC236}">
                        <a16:creationId xmlns:a16="http://schemas.microsoft.com/office/drawing/2014/main" id="{6E8EC154-121B-40D0-80AE-75252AAA2B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89" y="3321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0 w 1"/>
                      <a:gd name="T5" fmla="*/ 0 h 1"/>
                      <a:gd name="T6" fmla="*/ 1 w 1"/>
                      <a:gd name="T7" fmla="*/ 1 h 1"/>
                      <a:gd name="T8" fmla="*/ 1 w 1"/>
                      <a:gd name="T9" fmla="*/ 1 h 1"/>
                      <a:gd name="T10" fmla="*/ 1 w 1"/>
                      <a:gd name="T11" fmla="*/ 1 h 1"/>
                      <a:gd name="T12" fmla="*/ 1 w 1"/>
                      <a:gd name="T13" fmla="*/ 1 h 1"/>
                      <a:gd name="T14" fmla="*/ 1 w 1"/>
                      <a:gd name="T15" fmla="*/ 1 h 1"/>
                      <a:gd name="T16" fmla="*/ 1 w 1"/>
                      <a:gd name="T17" fmla="*/ 1 h 1"/>
                      <a:gd name="T18" fmla="*/ 1 w 1"/>
                      <a:gd name="T19" fmla="*/ 1 h 1"/>
                      <a:gd name="T20" fmla="*/ 0 w 1"/>
                      <a:gd name="T2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03" name="Rectangle 1026">
                    <a:extLst>
                      <a:ext uri="{FF2B5EF4-FFF2-40B4-BE49-F238E27FC236}">
                        <a16:creationId xmlns:a16="http://schemas.microsoft.com/office/drawing/2014/main" id="{DCA6CDFA-1EEB-481A-BEC5-56E52AD320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9" y="331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04" name="Rectangle 1027">
                    <a:extLst>
                      <a:ext uri="{FF2B5EF4-FFF2-40B4-BE49-F238E27FC236}">
                        <a16:creationId xmlns:a16="http://schemas.microsoft.com/office/drawing/2014/main" id="{CD1287B9-7405-4C79-B6C3-142BDF0403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9" y="3310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05" name="Rectangle 1028">
                    <a:extLst>
                      <a:ext uri="{FF2B5EF4-FFF2-40B4-BE49-F238E27FC236}">
                        <a16:creationId xmlns:a16="http://schemas.microsoft.com/office/drawing/2014/main" id="{EC860AE7-C2FE-45D5-8D8C-22C174A39D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91" y="3310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06" name="Rectangle 1029">
                    <a:extLst>
                      <a:ext uri="{FF2B5EF4-FFF2-40B4-BE49-F238E27FC236}">
                        <a16:creationId xmlns:a16="http://schemas.microsoft.com/office/drawing/2014/main" id="{D7A3B024-9315-499B-8DA6-06D5F3FDE4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91" y="3311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07" name="Rectangle 1030">
                    <a:extLst>
                      <a:ext uri="{FF2B5EF4-FFF2-40B4-BE49-F238E27FC236}">
                        <a16:creationId xmlns:a16="http://schemas.microsoft.com/office/drawing/2014/main" id="{4F782ED2-6001-4136-B365-9C14E9E2A1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92" y="3313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08" name="Rectangle 1031">
                    <a:extLst>
                      <a:ext uri="{FF2B5EF4-FFF2-40B4-BE49-F238E27FC236}">
                        <a16:creationId xmlns:a16="http://schemas.microsoft.com/office/drawing/2014/main" id="{720FFD0E-829B-4456-9310-D6CFFA263E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92" y="3313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09" name="Rectangle 1032">
                    <a:extLst>
                      <a:ext uri="{FF2B5EF4-FFF2-40B4-BE49-F238E27FC236}">
                        <a16:creationId xmlns:a16="http://schemas.microsoft.com/office/drawing/2014/main" id="{2A49E9DF-652B-4DA7-9530-E7BEC3DDE7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92" y="3314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10" name="Freeform 1033">
                    <a:extLst>
                      <a:ext uri="{FF2B5EF4-FFF2-40B4-BE49-F238E27FC236}">
                        <a16:creationId xmlns:a16="http://schemas.microsoft.com/office/drawing/2014/main" id="{D47F536E-1544-4D82-B544-C6D41BBAF5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92" y="331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11" name="Rectangle 1034">
                    <a:extLst>
                      <a:ext uri="{FF2B5EF4-FFF2-40B4-BE49-F238E27FC236}">
                        <a16:creationId xmlns:a16="http://schemas.microsoft.com/office/drawing/2014/main" id="{F6C0D12F-45E6-423C-ABD7-26BDE24F99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92" y="3313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12" name="Rectangle 1035">
                    <a:extLst>
                      <a:ext uri="{FF2B5EF4-FFF2-40B4-BE49-F238E27FC236}">
                        <a16:creationId xmlns:a16="http://schemas.microsoft.com/office/drawing/2014/main" id="{7EC47244-73B4-4516-A1B7-76BC94C263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92" y="3313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13" name="Rectangle 1036">
                    <a:extLst>
                      <a:ext uri="{FF2B5EF4-FFF2-40B4-BE49-F238E27FC236}">
                        <a16:creationId xmlns:a16="http://schemas.microsoft.com/office/drawing/2014/main" id="{3F60F4CC-8595-4E79-BC0F-327A3327FE9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92" y="3314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14" name="Rectangle 1037">
                    <a:extLst>
                      <a:ext uri="{FF2B5EF4-FFF2-40B4-BE49-F238E27FC236}">
                        <a16:creationId xmlns:a16="http://schemas.microsoft.com/office/drawing/2014/main" id="{5B121049-4A2A-4F36-8FB7-51233995F6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2" y="331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15" name="Rectangle 1038">
                    <a:extLst>
                      <a:ext uri="{FF2B5EF4-FFF2-40B4-BE49-F238E27FC236}">
                        <a16:creationId xmlns:a16="http://schemas.microsoft.com/office/drawing/2014/main" id="{1855E87C-1754-40D0-A7B4-86458152C7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2" y="331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16" name="Freeform 1039">
                    <a:extLst>
                      <a:ext uri="{FF2B5EF4-FFF2-40B4-BE49-F238E27FC236}">
                        <a16:creationId xmlns:a16="http://schemas.microsoft.com/office/drawing/2014/main" id="{69C9EBE8-D62B-455E-BBB7-7BFBEB8F9F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9" y="3310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17" name="Rectangle 1040">
                    <a:extLst>
                      <a:ext uri="{FF2B5EF4-FFF2-40B4-BE49-F238E27FC236}">
                        <a16:creationId xmlns:a16="http://schemas.microsoft.com/office/drawing/2014/main" id="{9FE05B92-9302-4CB4-A5FD-B950763592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2" y="331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18" name="Rectangle 1041">
                    <a:extLst>
                      <a:ext uri="{FF2B5EF4-FFF2-40B4-BE49-F238E27FC236}">
                        <a16:creationId xmlns:a16="http://schemas.microsoft.com/office/drawing/2014/main" id="{323EAF41-E91F-4C0B-A31B-1EB34AC0F8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2" y="331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19" name="Freeform 1042">
                    <a:extLst>
                      <a:ext uri="{FF2B5EF4-FFF2-40B4-BE49-F238E27FC236}">
                        <a16:creationId xmlns:a16="http://schemas.microsoft.com/office/drawing/2014/main" id="{2A172521-89BF-40F4-9F7E-2BFF7060EF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2" y="3314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0 h 2"/>
                      <a:gd name="T3" fmla="*/ 0 h 2"/>
                      <a:gd name="T4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20" name="Rectangle 1043">
                    <a:extLst>
                      <a:ext uri="{FF2B5EF4-FFF2-40B4-BE49-F238E27FC236}">
                        <a16:creationId xmlns:a16="http://schemas.microsoft.com/office/drawing/2014/main" id="{51BF2560-FFF5-4CCF-BD04-2405AB1901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2" y="331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21" name="Freeform 1044">
                    <a:extLst>
                      <a:ext uri="{FF2B5EF4-FFF2-40B4-BE49-F238E27FC236}">
                        <a16:creationId xmlns:a16="http://schemas.microsoft.com/office/drawing/2014/main" id="{09772944-CF37-49BC-9361-6D8368EC6D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2" y="3316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22" name="Freeform 1045">
                    <a:extLst>
                      <a:ext uri="{FF2B5EF4-FFF2-40B4-BE49-F238E27FC236}">
                        <a16:creationId xmlns:a16="http://schemas.microsoft.com/office/drawing/2014/main" id="{E4E7B2F8-20F9-4ED9-8540-FF7643BA1E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2" y="331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23" name="Rectangle 1046">
                    <a:extLst>
                      <a:ext uri="{FF2B5EF4-FFF2-40B4-BE49-F238E27FC236}">
                        <a16:creationId xmlns:a16="http://schemas.microsoft.com/office/drawing/2014/main" id="{20398AF3-7CD9-43D8-8A1F-277F6ACDD5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6" y="331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24" name="Rectangle 1047">
                    <a:extLst>
                      <a:ext uri="{FF2B5EF4-FFF2-40B4-BE49-F238E27FC236}">
                        <a16:creationId xmlns:a16="http://schemas.microsoft.com/office/drawing/2014/main" id="{D560D37B-D738-4679-9F64-0E6C53A9D2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4" y="331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25" name="Rectangle 1048">
                    <a:extLst>
                      <a:ext uri="{FF2B5EF4-FFF2-40B4-BE49-F238E27FC236}">
                        <a16:creationId xmlns:a16="http://schemas.microsoft.com/office/drawing/2014/main" id="{5D199BE3-D64F-4A78-AD88-4E55B918BD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6" y="331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26" name="Rectangle 1049">
                    <a:extLst>
                      <a:ext uri="{FF2B5EF4-FFF2-40B4-BE49-F238E27FC236}">
                        <a16:creationId xmlns:a16="http://schemas.microsoft.com/office/drawing/2014/main" id="{CE5269E9-4A46-47D4-8012-573C829AB4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4" y="331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27" name="Rectangle 1050">
                    <a:extLst>
                      <a:ext uri="{FF2B5EF4-FFF2-40B4-BE49-F238E27FC236}">
                        <a16:creationId xmlns:a16="http://schemas.microsoft.com/office/drawing/2014/main" id="{91252566-16A0-440B-A470-D4CA4CBB49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4" y="331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28" name="Rectangle 1051">
                    <a:extLst>
                      <a:ext uri="{FF2B5EF4-FFF2-40B4-BE49-F238E27FC236}">
                        <a16:creationId xmlns:a16="http://schemas.microsoft.com/office/drawing/2014/main" id="{10CA02EF-CC2B-4C79-A858-A82E628B93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2" y="331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29" name="Rectangle 1052">
                    <a:extLst>
                      <a:ext uri="{FF2B5EF4-FFF2-40B4-BE49-F238E27FC236}">
                        <a16:creationId xmlns:a16="http://schemas.microsoft.com/office/drawing/2014/main" id="{77540C27-B4CC-4E3C-8C8F-1B0F40E7C0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4" y="331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30" name="Freeform 1053">
                    <a:extLst>
                      <a:ext uri="{FF2B5EF4-FFF2-40B4-BE49-F238E27FC236}">
                        <a16:creationId xmlns:a16="http://schemas.microsoft.com/office/drawing/2014/main" id="{C885D337-065E-42DD-B749-1E65CF7908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7" y="3311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1 w 1"/>
                      <a:gd name="T3" fmla="*/ 1 w 1"/>
                      <a:gd name="T4" fmla="*/ 0 w 1"/>
                      <a:gd name="T5" fmla="*/ 0 w 1"/>
                      <a:gd name="T6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31" name="Rectangle 1054">
                    <a:extLst>
                      <a:ext uri="{FF2B5EF4-FFF2-40B4-BE49-F238E27FC236}">
                        <a16:creationId xmlns:a16="http://schemas.microsoft.com/office/drawing/2014/main" id="{993E2F04-069F-4BE7-8D6C-BED550AD42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2" y="331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32" name="Rectangle 1055">
                    <a:extLst>
                      <a:ext uri="{FF2B5EF4-FFF2-40B4-BE49-F238E27FC236}">
                        <a16:creationId xmlns:a16="http://schemas.microsoft.com/office/drawing/2014/main" id="{720A11DD-A684-42A2-BE14-3736C55614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9" y="3310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33" name="Rectangle 1056">
                    <a:extLst>
                      <a:ext uri="{FF2B5EF4-FFF2-40B4-BE49-F238E27FC236}">
                        <a16:creationId xmlns:a16="http://schemas.microsoft.com/office/drawing/2014/main" id="{FB9B9B69-1F79-4836-8B4F-E7E50C110A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0" y="3310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34" name="Rectangle 1057">
                    <a:extLst>
                      <a:ext uri="{FF2B5EF4-FFF2-40B4-BE49-F238E27FC236}">
                        <a16:creationId xmlns:a16="http://schemas.microsoft.com/office/drawing/2014/main" id="{1C17AAC6-2635-45EA-A388-89AE0A5F25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0" y="3310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35" name="Freeform 1058">
                    <a:extLst>
                      <a:ext uri="{FF2B5EF4-FFF2-40B4-BE49-F238E27FC236}">
                        <a16:creationId xmlns:a16="http://schemas.microsoft.com/office/drawing/2014/main" id="{CF2E452A-9EE1-4C14-AA67-D78DAD5856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3" y="3310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36" name="Freeform 1059">
                    <a:extLst>
                      <a:ext uri="{FF2B5EF4-FFF2-40B4-BE49-F238E27FC236}">
                        <a16:creationId xmlns:a16="http://schemas.microsoft.com/office/drawing/2014/main" id="{BD4167AE-5B38-4698-BBF6-7F8FDE6FF6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2" y="3310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37" name="Freeform 1060">
                    <a:extLst>
                      <a:ext uri="{FF2B5EF4-FFF2-40B4-BE49-F238E27FC236}">
                        <a16:creationId xmlns:a16="http://schemas.microsoft.com/office/drawing/2014/main" id="{4C9B10DE-DF34-4BCD-81CC-094DAF0C34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5" y="3310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38" name="Rectangle 1061">
                    <a:extLst>
                      <a:ext uri="{FF2B5EF4-FFF2-40B4-BE49-F238E27FC236}">
                        <a16:creationId xmlns:a16="http://schemas.microsoft.com/office/drawing/2014/main" id="{D992F021-FEEF-4B4C-8406-4F76D2D917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3" y="3310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39" name="Rectangle 1062">
                    <a:extLst>
                      <a:ext uri="{FF2B5EF4-FFF2-40B4-BE49-F238E27FC236}">
                        <a16:creationId xmlns:a16="http://schemas.microsoft.com/office/drawing/2014/main" id="{4C1FD65C-5643-42D8-9B3B-87D93D84409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5" y="3310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40" name="Freeform 1063">
                    <a:extLst>
                      <a:ext uri="{FF2B5EF4-FFF2-40B4-BE49-F238E27FC236}">
                        <a16:creationId xmlns:a16="http://schemas.microsoft.com/office/drawing/2014/main" id="{876B4229-AF81-4BDD-8430-0143B75AF5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6" y="3308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41" name="Rectangle 1064">
                    <a:extLst>
                      <a:ext uri="{FF2B5EF4-FFF2-40B4-BE49-F238E27FC236}">
                        <a16:creationId xmlns:a16="http://schemas.microsoft.com/office/drawing/2014/main" id="{EF2FC854-4DB6-4998-B1A3-832BC2AFA9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6" y="3308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42" name="Freeform 1065">
                    <a:extLst>
                      <a:ext uri="{FF2B5EF4-FFF2-40B4-BE49-F238E27FC236}">
                        <a16:creationId xmlns:a16="http://schemas.microsoft.com/office/drawing/2014/main" id="{D3D169B9-6F2C-441A-AC90-16BCEC8E93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8" y="3308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43" name="Rectangle 1066">
                    <a:extLst>
                      <a:ext uri="{FF2B5EF4-FFF2-40B4-BE49-F238E27FC236}">
                        <a16:creationId xmlns:a16="http://schemas.microsoft.com/office/drawing/2014/main" id="{1641BFF0-37DE-4B98-819D-DD72511BBF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8" y="3308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44" name="Freeform 1067">
                    <a:extLst>
                      <a:ext uri="{FF2B5EF4-FFF2-40B4-BE49-F238E27FC236}">
                        <a16:creationId xmlns:a16="http://schemas.microsoft.com/office/drawing/2014/main" id="{0ECD3D9C-3D81-44A1-8BD2-CDE7EAE2F9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30" y="3308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45" name="Rectangle 1068">
                    <a:extLst>
                      <a:ext uri="{FF2B5EF4-FFF2-40B4-BE49-F238E27FC236}">
                        <a16:creationId xmlns:a16="http://schemas.microsoft.com/office/drawing/2014/main" id="{98DDD42E-BCB0-425A-80DA-13009290D6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0" y="3308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46" name="Freeform 1069">
                    <a:extLst>
                      <a:ext uri="{FF2B5EF4-FFF2-40B4-BE49-F238E27FC236}">
                        <a16:creationId xmlns:a16="http://schemas.microsoft.com/office/drawing/2014/main" id="{89BC8640-6A5C-4FFB-BDD7-7AD1F3A021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31" y="3308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47" name="Freeform 1070">
                    <a:extLst>
                      <a:ext uri="{FF2B5EF4-FFF2-40B4-BE49-F238E27FC236}">
                        <a16:creationId xmlns:a16="http://schemas.microsoft.com/office/drawing/2014/main" id="{B927C8BD-C5F5-42DB-BDAE-5FA237714B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33" y="3308"/>
                    <a:ext cx="2" cy="2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2 w 2"/>
                      <a:gd name="T3" fmla="*/ 0 h 2"/>
                      <a:gd name="T4" fmla="*/ 0 w 2"/>
                      <a:gd name="T5" fmla="*/ 2 h 2"/>
                      <a:gd name="T6" fmla="*/ 0 w 2"/>
                      <a:gd name="T7" fmla="*/ 2 h 2"/>
                      <a:gd name="T8" fmla="*/ 2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48" name="Rectangle 1071">
                    <a:extLst>
                      <a:ext uri="{FF2B5EF4-FFF2-40B4-BE49-F238E27FC236}">
                        <a16:creationId xmlns:a16="http://schemas.microsoft.com/office/drawing/2014/main" id="{05DF405A-48A4-460E-9464-7109B03757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3" y="3310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49" name="Rectangle 1072">
                    <a:extLst>
                      <a:ext uri="{FF2B5EF4-FFF2-40B4-BE49-F238E27FC236}">
                        <a16:creationId xmlns:a16="http://schemas.microsoft.com/office/drawing/2014/main" id="{1AFCB003-53DD-4D5A-89BF-ABD7383C49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1" y="3308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50" name="Rectangle 1073">
                    <a:extLst>
                      <a:ext uri="{FF2B5EF4-FFF2-40B4-BE49-F238E27FC236}">
                        <a16:creationId xmlns:a16="http://schemas.microsoft.com/office/drawing/2014/main" id="{63A34711-DC1C-41BE-BB47-52635A8BF6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6" y="331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51" name="Rectangle 1074">
                    <a:extLst>
                      <a:ext uri="{FF2B5EF4-FFF2-40B4-BE49-F238E27FC236}">
                        <a16:creationId xmlns:a16="http://schemas.microsoft.com/office/drawing/2014/main" id="{470543CD-8556-4C69-9381-4110AE81DC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4" y="331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52" name="Rectangle 1075">
                    <a:extLst>
                      <a:ext uri="{FF2B5EF4-FFF2-40B4-BE49-F238E27FC236}">
                        <a16:creationId xmlns:a16="http://schemas.microsoft.com/office/drawing/2014/main" id="{5BA04EE1-E9B6-4BC1-9130-767F864695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3" y="331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53" name="Freeform 1076">
                    <a:extLst>
                      <a:ext uri="{FF2B5EF4-FFF2-40B4-BE49-F238E27FC236}">
                        <a16:creationId xmlns:a16="http://schemas.microsoft.com/office/drawing/2014/main" id="{F7C1AE5D-C362-4636-98EA-369637CF72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39" y="331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54" name="Freeform 1077">
                    <a:extLst>
                      <a:ext uri="{FF2B5EF4-FFF2-40B4-BE49-F238E27FC236}">
                        <a16:creationId xmlns:a16="http://schemas.microsoft.com/office/drawing/2014/main" id="{E0AAA687-335B-462C-9265-8C4CE2E691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37" y="3310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55" name="Rectangle 1078">
                    <a:extLst>
                      <a:ext uri="{FF2B5EF4-FFF2-40B4-BE49-F238E27FC236}">
                        <a16:creationId xmlns:a16="http://schemas.microsoft.com/office/drawing/2014/main" id="{10E66E3A-1DB6-4A24-8F23-0CCE4C88B00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7" y="3310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56" name="Rectangle 1079">
                    <a:extLst>
                      <a:ext uri="{FF2B5EF4-FFF2-40B4-BE49-F238E27FC236}">
                        <a16:creationId xmlns:a16="http://schemas.microsoft.com/office/drawing/2014/main" id="{1FA78062-7A0A-4D2D-93A8-FBDEF15D54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2" y="3313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57" name="Rectangle 1080">
                    <a:extLst>
                      <a:ext uri="{FF2B5EF4-FFF2-40B4-BE49-F238E27FC236}">
                        <a16:creationId xmlns:a16="http://schemas.microsoft.com/office/drawing/2014/main" id="{852A7CF5-76F7-4869-968D-48C6F3F2D0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0" y="3311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58" name="Rectangle 1081">
                    <a:extLst>
                      <a:ext uri="{FF2B5EF4-FFF2-40B4-BE49-F238E27FC236}">
                        <a16:creationId xmlns:a16="http://schemas.microsoft.com/office/drawing/2014/main" id="{2AC999A2-CD4B-4B47-8081-277E7FA21B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2" y="3313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59" name="Rectangle 1082">
                    <a:extLst>
                      <a:ext uri="{FF2B5EF4-FFF2-40B4-BE49-F238E27FC236}">
                        <a16:creationId xmlns:a16="http://schemas.microsoft.com/office/drawing/2014/main" id="{3E597AA1-36FC-4969-9C87-AC61D4E0D2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3" y="3316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60" name="Rectangle 1083">
                    <a:extLst>
                      <a:ext uri="{FF2B5EF4-FFF2-40B4-BE49-F238E27FC236}">
                        <a16:creationId xmlns:a16="http://schemas.microsoft.com/office/drawing/2014/main" id="{8EAA1EDF-5081-4674-8FEB-3A05B34BE5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9" y="3321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61" name="Rectangle 1084">
                    <a:extLst>
                      <a:ext uri="{FF2B5EF4-FFF2-40B4-BE49-F238E27FC236}">
                        <a16:creationId xmlns:a16="http://schemas.microsoft.com/office/drawing/2014/main" id="{2D187024-9C09-471A-BC00-C0E65BC8D8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9" y="3321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62" name="Freeform 1085">
                    <a:extLst>
                      <a:ext uri="{FF2B5EF4-FFF2-40B4-BE49-F238E27FC236}">
                        <a16:creationId xmlns:a16="http://schemas.microsoft.com/office/drawing/2014/main" id="{83C48C53-A678-48AC-A936-EC22C7FFD4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92" y="331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63" name="Rectangle 1086">
                    <a:extLst>
                      <a:ext uri="{FF2B5EF4-FFF2-40B4-BE49-F238E27FC236}">
                        <a16:creationId xmlns:a16="http://schemas.microsoft.com/office/drawing/2014/main" id="{F193A932-57C6-4D6E-A125-50AF5FFCD4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8" y="3322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64" name="Rectangle 1087">
                    <a:extLst>
                      <a:ext uri="{FF2B5EF4-FFF2-40B4-BE49-F238E27FC236}">
                        <a16:creationId xmlns:a16="http://schemas.microsoft.com/office/drawing/2014/main" id="{322DA0C4-CD21-4E06-BF15-1975F057C17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8" y="3322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65" name="Freeform 1088">
                    <a:extLst>
                      <a:ext uri="{FF2B5EF4-FFF2-40B4-BE49-F238E27FC236}">
                        <a16:creationId xmlns:a16="http://schemas.microsoft.com/office/drawing/2014/main" id="{4EB42B3B-DDE9-489D-81DA-57699C561B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88" y="332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66" name="Freeform 1089">
                    <a:extLst>
                      <a:ext uri="{FF2B5EF4-FFF2-40B4-BE49-F238E27FC236}">
                        <a16:creationId xmlns:a16="http://schemas.microsoft.com/office/drawing/2014/main" id="{094C7B36-D690-4CF1-9AF9-221BFD9CC9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89" y="332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67" name="Rectangle 1090">
                    <a:extLst>
                      <a:ext uri="{FF2B5EF4-FFF2-40B4-BE49-F238E27FC236}">
                        <a16:creationId xmlns:a16="http://schemas.microsoft.com/office/drawing/2014/main" id="{C5FA882F-02DC-42AE-9726-DEB89054AC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2" y="3319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68" name="Freeform 1091">
                    <a:extLst>
                      <a:ext uri="{FF2B5EF4-FFF2-40B4-BE49-F238E27FC236}">
                        <a16:creationId xmlns:a16="http://schemas.microsoft.com/office/drawing/2014/main" id="{E754DA78-7057-4DA3-8286-66A2E4F80C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2" y="332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69" name="Freeform 1092">
                    <a:extLst>
                      <a:ext uri="{FF2B5EF4-FFF2-40B4-BE49-F238E27FC236}">
                        <a16:creationId xmlns:a16="http://schemas.microsoft.com/office/drawing/2014/main" id="{BF9A8D76-743B-4AC2-817F-85845D75E1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4" y="332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70" name="Freeform 1093">
                    <a:extLst>
                      <a:ext uri="{FF2B5EF4-FFF2-40B4-BE49-F238E27FC236}">
                        <a16:creationId xmlns:a16="http://schemas.microsoft.com/office/drawing/2014/main" id="{781272B8-089C-43A0-8EFC-834A152C4D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2" y="3340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71" name="Rectangle 1094">
                    <a:extLst>
                      <a:ext uri="{FF2B5EF4-FFF2-40B4-BE49-F238E27FC236}">
                        <a16:creationId xmlns:a16="http://schemas.microsoft.com/office/drawing/2014/main" id="{4783CF19-C8EB-4B0E-A190-7DBC5CF857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3" y="3341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72" name="Freeform 1095">
                    <a:extLst>
                      <a:ext uri="{FF2B5EF4-FFF2-40B4-BE49-F238E27FC236}">
                        <a16:creationId xmlns:a16="http://schemas.microsoft.com/office/drawing/2014/main" id="{61B53C13-7CC1-4D48-9158-7225FB913A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5" y="3308"/>
                    <a:ext cx="33" cy="20"/>
                  </a:xfrm>
                  <a:custGeom>
                    <a:avLst/>
                    <a:gdLst>
                      <a:gd name="T0" fmla="*/ 21 w 21"/>
                      <a:gd name="T1" fmla="*/ 8 h 13"/>
                      <a:gd name="T2" fmla="*/ 21 w 21"/>
                      <a:gd name="T3" fmla="*/ 7 h 13"/>
                      <a:gd name="T4" fmla="*/ 21 w 21"/>
                      <a:gd name="T5" fmla="*/ 7 h 13"/>
                      <a:gd name="T6" fmla="*/ 21 w 21"/>
                      <a:gd name="T7" fmla="*/ 6 h 13"/>
                      <a:gd name="T8" fmla="*/ 21 w 21"/>
                      <a:gd name="T9" fmla="*/ 6 h 13"/>
                      <a:gd name="T10" fmla="*/ 21 w 21"/>
                      <a:gd name="T11" fmla="*/ 6 h 13"/>
                      <a:gd name="T12" fmla="*/ 21 w 21"/>
                      <a:gd name="T13" fmla="*/ 5 h 13"/>
                      <a:gd name="T14" fmla="*/ 21 w 21"/>
                      <a:gd name="T15" fmla="*/ 5 h 13"/>
                      <a:gd name="T16" fmla="*/ 21 w 21"/>
                      <a:gd name="T17" fmla="*/ 5 h 13"/>
                      <a:gd name="T18" fmla="*/ 21 w 21"/>
                      <a:gd name="T19" fmla="*/ 5 h 13"/>
                      <a:gd name="T20" fmla="*/ 21 w 21"/>
                      <a:gd name="T21" fmla="*/ 4 h 13"/>
                      <a:gd name="T22" fmla="*/ 20 w 21"/>
                      <a:gd name="T23" fmla="*/ 4 h 13"/>
                      <a:gd name="T24" fmla="*/ 20 w 21"/>
                      <a:gd name="T25" fmla="*/ 4 h 13"/>
                      <a:gd name="T26" fmla="*/ 20 w 21"/>
                      <a:gd name="T27" fmla="*/ 3 h 13"/>
                      <a:gd name="T28" fmla="*/ 20 w 21"/>
                      <a:gd name="T29" fmla="*/ 3 h 13"/>
                      <a:gd name="T30" fmla="*/ 19 w 21"/>
                      <a:gd name="T31" fmla="*/ 3 h 13"/>
                      <a:gd name="T32" fmla="*/ 19 w 21"/>
                      <a:gd name="T33" fmla="*/ 3 h 13"/>
                      <a:gd name="T34" fmla="*/ 19 w 21"/>
                      <a:gd name="T35" fmla="*/ 2 h 13"/>
                      <a:gd name="T36" fmla="*/ 18 w 21"/>
                      <a:gd name="T37" fmla="*/ 2 h 13"/>
                      <a:gd name="T38" fmla="*/ 17 w 21"/>
                      <a:gd name="T39" fmla="*/ 1 h 13"/>
                      <a:gd name="T40" fmla="*/ 17 w 21"/>
                      <a:gd name="T41" fmla="*/ 1 h 13"/>
                      <a:gd name="T42" fmla="*/ 16 w 21"/>
                      <a:gd name="T43" fmla="*/ 1 h 13"/>
                      <a:gd name="T44" fmla="*/ 15 w 21"/>
                      <a:gd name="T45" fmla="*/ 1 h 13"/>
                      <a:gd name="T46" fmla="*/ 14 w 21"/>
                      <a:gd name="T47" fmla="*/ 1 h 13"/>
                      <a:gd name="T48" fmla="*/ 14 w 21"/>
                      <a:gd name="T49" fmla="*/ 1 h 13"/>
                      <a:gd name="T50" fmla="*/ 13 w 21"/>
                      <a:gd name="T51" fmla="*/ 1 h 13"/>
                      <a:gd name="T52" fmla="*/ 12 w 21"/>
                      <a:gd name="T53" fmla="*/ 0 h 13"/>
                      <a:gd name="T54" fmla="*/ 12 w 21"/>
                      <a:gd name="T55" fmla="*/ 0 h 13"/>
                      <a:gd name="T56" fmla="*/ 11 w 21"/>
                      <a:gd name="T57" fmla="*/ 0 h 13"/>
                      <a:gd name="T58" fmla="*/ 10 w 21"/>
                      <a:gd name="T59" fmla="*/ 0 h 13"/>
                      <a:gd name="T60" fmla="*/ 10 w 21"/>
                      <a:gd name="T61" fmla="*/ 0 h 13"/>
                      <a:gd name="T62" fmla="*/ 9 w 21"/>
                      <a:gd name="T63" fmla="*/ 0 h 13"/>
                      <a:gd name="T64" fmla="*/ 8 w 21"/>
                      <a:gd name="T65" fmla="*/ 1 h 13"/>
                      <a:gd name="T66" fmla="*/ 8 w 21"/>
                      <a:gd name="T67" fmla="*/ 1 h 13"/>
                      <a:gd name="T68" fmla="*/ 7 w 21"/>
                      <a:gd name="T69" fmla="*/ 1 h 13"/>
                      <a:gd name="T70" fmla="*/ 7 w 21"/>
                      <a:gd name="T71" fmla="*/ 1 h 13"/>
                      <a:gd name="T72" fmla="*/ 6 w 21"/>
                      <a:gd name="T73" fmla="*/ 1 h 13"/>
                      <a:gd name="T74" fmla="*/ 5 w 21"/>
                      <a:gd name="T75" fmla="*/ 1 h 13"/>
                      <a:gd name="T76" fmla="*/ 4 w 21"/>
                      <a:gd name="T77" fmla="*/ 2 h 13"/>
                      <a:gd name="T78" fmla="*/ 4 w 21"/>
                      <a:gd name="T79" fmla="*/ 2 h 13"/>
                      <a:gd name="T80" fmla="*/ 3 w 21"/>
                      <a:gd name="T81" fmla="*/ 2 h 13"/>
                      <a:gd name="T82" fmla="*/ 2 w 21"/>
                      <a:gd name="T83" fmla="*/ 3 h 13"/>
                      <a:gd name="T84" fmla="*/ 1 w 21"/>
                      <a:gd name="T85" fmla="*/ 4 h 13"/>
                      <a:gd name="T86" fmla="*/ 1 w 21"/>
                      <a:gd name="T87" fmla="*/ 5 h 13"/>
                      <a:gd name="T88" fmla="*/ 1 w 21"/>
                      <a:gd name="T89" fmla="*/ 5 h 13"/>
                      <a:gd name="T90" fmla="*/ 1 w 21"/>
                      <a:gd name="T91" fmla="*/ 5 h 13"/>
                      <a:gd name="T92" fmla="*/ 18 w 21"/>
                      <a:gd name="T93" fmla="*/ 11 h 13"/>
                      <a:gd name="T94" fmla="*/ 20 w 21"/>
                      <a:gd name="T95" fmla="*/ 9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21" h="13">
                        <a:moveTo>
                          <a:pt x="21" y="8"/>
                        </a:moveTo>
                        <a:cubicBezTo>
                          <a:pt x="21" y="8"/>
                          <a:pt x="21" y="8"/>
                          <a:pt x="21" y="8"/>
                        </a:cubicBezTo>
                        <a:cubicBezTo>
                          <a:pt x="21" y="7"/>
                          <a:pt x="21" y="7"/>
                          <a:pt x="21" y="7"/>
                        </a:cubicBezTo>
                        <a:cubicBezTo>
                          <a:pt x="21" y="7"/>
                          <a:pt x="21" y="7"/>
                          <a:pt x="21" y="7"/>
                        </a:cubicBezTo>
                        <a:cubicBezTo>
                          <a:pt x="21" y="7"/>
                          <a:pt x="21" y="7"/>
                          <a:pt x="21" y="7"/>
                        </a:cubicBezTo>
                        <a:cubicBezTo>
                          <a:pt x="21" y="7"/>
                          <a:pt x="21" y="7"/>
                          <a:pt x="21" y="7"/>
                        </a:cubicBezTo>
                        <a:cubicBezTo>
                          <a:pt x="21" y="6"/>
                          <a:pt x="21" y="6"/>
                          <a:pt x="21" y="6"/>
                        </a:cubicBezTo>
                        <a:cubicBezTo>
                          <a:pt x="21" y="6"/>
                          <a:pt x="21" y="6"/>
                          <a:pt x="21" y="6"/>
                        </a:cubicBezTo>
                        <a:cubicBezTo>
                          <a:pt x="21" y="6"/>
                          <a:pt x="21" y="6"/>
                          <a:pt x="21" y="6"/>
                        </a:cubicBezTo>
                        <a:cubicBezTo>
                          <a:pt x="21" y="6"/>
                          <a:pt x="21" y="6"/>
                          <a:pt x="21" y="6"/>
                        </a:cubicBezTo>
                        <a:cubicBezTo>
                          <a:pt x="21" y="6"/>
                          <a:pt x="21" y="6"/>
                          <a:pt x="21" y="6"/>
                        </a:cubicBezTo>
                        <a:cubicBezTo>
                          <a:pt x="21" y="6"/>
                          <a:pt x="21" y="6"/>
                          <a:pt x="21" y="6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3" y="1"/>
                          <a:pt x="13" y="1"/>
                          <a:pt x="13" y="1"/>
                        </a:cubicBezTo>
                        <a:cubicBezTo>
                          <a:pt x="13" y="1"/>
                          <a:pt x="13" y="1"/>
                          <a:pt x="13" y="1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4"/>
                          <a:pt x="1" y="4"/>
                          <a:pt x="1" y="4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0" y="7"/>
                          <a:pt x="1" y="9"/>
                          <a:pt x="4" y="11"/>
                        </a:cubicBezTo>
                        <a:cubicBezTo>
                          <a:pt x="8" y="13"/>
                          <a:pt x="14" y="13"/>
                          <a:pt x="18" y="11"/>
                        </a:cubicBezTo>
                        <a:cubicBezTo>
                          <a:pt x="19" y="10"/>
                          <a:pt x="20" y="10"/>
                          <a:pt x="20" y="9"/>
                        </a:cubicBezTo>
                        <a:cubicBezTo>
                          <a:pt x="20" y="9"/>
                          <a:pt x="20" y="9"/>
                          <a:pt x="20" y="9"/>
                        </a:cubicBezTo>
                        <a:cubicBezTo>
                          <a:pt x="20" y="9"/>
                          <a:pt x="21" y="8"/>
                          <a:pt x="21" y="8"/>
                        </a:cubicBez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73" name="Freeform 1096">
                    <a:extLst>
                      <a:ext uri="{FF2B5EF4-FFF2-40B4-BE49-F238E27FC236}">
                        <a16:creationId xmlns:a16="http://schemas.microsoft.com/office/drawing/2014/main" id="{444359F7-DA06-489D-8FBE-EE37BD0D9B1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662" y="3240"/>
                    <a:ext cx="174" cy="103"/>
                  </a:xfrm>
                  <a:custGeom>
                    <a:avLst/>
                    <a:gdLst>
                      <a:gd name="T0" fmla="*/ 111 w 112"/>
                      <a:gd name="T1" fmla="*/ 43 h 65"/>
                      <a:gd name="T2" fmla="*/ 38 w 112"/>
                      <a:gd name="T3" fmla="*/ 0 h 65"/>
                      <a:gd name="T4" fmla="*/ 34 w 112"/>
                      <a:gd name="T5" fmla="*/ 1 h 65"/>
                      <a:gd name="T6" fmla="*/ 30 w 112"/>
                      <a:gd name="T7" fmla="*/ 2 h 65"/>
                      <a:gd name="T8" fmla="*/ 26 w 112"/>
                      <a:gd name="T9" fmla="*/ 1 h 65"/>
                      <a:gd name="T10" fmla="*/ 22 w 112"/>
                      <a:gd name="T11" fmla="*/ 0 h 65"/>
                      <a:gd name="T12" fmla="*/ 4 w 112"/>
                      <a:gd name="T13" fmla="*/ 18 h 65"/>
                      <a:gd name="T14" fmla="*/ 3 w 112"/>
                      <a:gd name="T15" fmla="*/ 19 h 65"/>
                      <a:gd name="T16" fmla="*/ 3 w 112"/>
                      <a:gd name="T17" fmla="*/ 20 h 65"/>
                      <a:gd name="T18" fmla="*/ 2 w 112"/>
                      <a:gd name="T19" fmla="*/ 21 h 65"/>
                      <a:gd name="T20" fmla="*/ 1 w 112"/>
                      <a:gd name="T21" fmla="*/ 21 h 65"/>
                      <a:gd name="T22" fmla="*/ 76 w 112"/>
                      <a:gd name="T23" fmla="*/ 64 h 65"/>
                      <a:gd name="T24" fmla="*/ 112 w 112"/>
                      <a:gd name="T25" fmla="*/ 52 h 65"/>
                      <a:gd name="T26" fmla="*/ 111 w 112"/>
                      <a:gd name="T27" fmla="*/ 51 h 65"/>
                      <a:gd name="T28" fmla="*/ 109 w 112"/>
                      <a:gd name="T29" fmla="*/ 47 h 65"/>
                      <a:gd name="T30" fmla="*/ 109 w 112"/>
                      <a:gd name="T31" fmla="*/ 46 h 65"/>
                      <a:gd name="T32" fmla="*/ 20 w 112"/>
                      <a:gd name="T33" fmla="*/ 10 h 65"/>
                      <a:gd name="T34" fmla="*/ 23 w 112"/>
                      <a:gd name="T35" fmla="*/ 9 h 65"/>
                      <a:gd name="T36" fmla="*/ 26 w 112"/>
                      <a:gd name="T37" fmla="*/ 9 h 65"/>
                      <a:gd name="T38" fmla="*/ 29 w 112"/>
                      <a:gd name="T39" fmla="*/ 9 h 65"/>
                      <a:gd name="T40" fmla="*/ 31 w 112"/>
                      <a:gd name="T41" fmla="*/ 10 h 65"/>
                      <a:gd name="T42" fmla="*/ 33 w 112"/>
                      <a:gd name="T43" fmla="*/ 10 h 65"/>
                      <a:gd name="T44" fmla="*/ 35 w 112"/>
                      <a:gd name="T45" fmla="*/ 12 h 65"/>
                      <a:gd name="T46" fmla="*/ 36 w 112"/>
                      <a:gd name="T47" fmla="*/ 13 h 65"/>
                      <a:gd name="T48" fmla="*/ 37 w 112"/>
                      <a:gd name="T49" fmla="*/ 14 h 65"/>
                      <a:gd name="T50" fmla="*/ 19 w 112"/>
                      <a:gd name="T51" fmla="*/ 19 h 65"/>
                      <a:gd name="T52" fmla="*/ 17 w 112"/>
                      <a:gd name="T53" fmla="*/ 13 h 65"/>
                      <a:gd name="T54" fmla="*/ 36 w 112"/>
                      <a:gd name="T55" fmla="*/ 32 h 65"/>
                      <a:gd name="T56" fmla="*/ 37 w 112"/>
                      <a:gd name="T57" fmla="*/ 30 h 65"/>
                      <a:gd name="T58" fmla="*/ 37 w 112"/>
                      <a:gd name="T59" fmla="*/ 29 h 65"/>
                      <a:gd name="T60" fmla="*/ 39 w 112"/>
                      <a:gd name="T61" fmla="*/ 26 h 65"/>
                      <a:gd name="T62" fmla="*/ 42 w 112"/>
                      <a:gd name="T63" fmla="*/ 24 h 65"/>
                      <a:gd name="T64" fmla="*/ 46 w 112"/>
                      <a:gd name="T65" fmla="*/ 22 h 65"/>
                      <a:gd name="T66" fmla="*/ 49 w 112"/>
                      <a:gd name="T67" fmla="*/ 21 h 65"/>
                      <a:gd name="T68" fmla="*/ 53 w 112"/>
                      <a:gd name="T69" fmla="*/ 21 h 65"/>
                      <a:gd name="T70" fmla="*/ 56 w 112"/>
                      <a:gd name="T71" fmla="*/ 21 h 65"/>
                      <a:gd name="T72" fmla="*/ 59 w 112"/>
                      <a:gd name="T73" fmla="*/ 21 h 65"/>
                      <a:gd name="T74" fmla="*/ 63 w 112"/>
                      <a:gd name="T75" fmla="*/ 21 h 65"/>
                      <a:gd name="T76" fmla="*/ 66 w 112"/>
                      <a:gd name="T77" fmla="*/ 22 h 65"/>
                      <a:gd name="T78" fmla="*/ 69 w 112"/>
                      <a:gd name="T79" fmla="*/ 23 h 65"/>
                      <a:gd name="T80" fmla="*/ 72 w 112"/>
                      <a:gd name="T81" fmla="*/ 25 h 65"/>
                      <a:gd name="T82" fmla="*/ 74 w 112"/>
                      <a:gd name="T83" fmla="*/ 27 h 65"/>
                      <a:gd name="T84" fmla="*/ 75 w 112"/>
                      <a:gd name="T85" fmla="*/ 29 h 65"/>
                      <a:gd name="T86" fmla="*/ 76 w 112"/>
                      <a:gd name="T87" fmla="*/ 31 h 65"/>
                      <a:gd name="T88" fmla="*/ 76 w 112"/>
                      <a:gd name="T89" fmla="*/ 33 h 65"/>
                      <a:gd name="T90" fmla="*/ 75 w 112"/>
                      <a:gd name="T91" fmla="*/ 35 h 65"/>
                      <a:gd name="T92" fmla="*/ 74 w 112"/>
                      <a:gd name="T93" fmla="*/ 37 h 65"/>
                      <a:gd name="T94" fmla="*/ 73 w 112"/>
                      <a:gd name="T95" fmla="*/ 39 h 65"/>
                      <a:gd name="T96" fmla="*/ 69 w 112"/>
                      <a:gd name="T97" fmla="*/ 41 h 65"/>
                      <a:gd name="T98" fmla="*/ 76 w 112"/>
                      <a:gd name="T99" fmla="*/ 48 h 65"/>
                      <a:gd name="T100" fmla="*/ 77 w 112"/>
                      <a:gd name="T101" fmla="*/ 46 h 65"/>
                      <a:gd name="T102" fmla="*/ 80 w 112"/>
                      <a:gd name="T103" fmla="*/ 44 h 65"/>
                      <a:gd name="T104" fmla="*/ 83 w 112"/>
                      <a:gd name="T105" fmla="*/ 44 h 65"/>
                      <a:gd name="T106" fmla="*/ 86 w 112"/>
                      <a:gd name="T107" fmla="*/ 43 h 65"/>
                      <a:gd name="T108" fmla="*/ 88 w 112"/>
                      <a:gd name="T109" fmla="*/ 44 h 65"/>
                      <a:gd name="T110" fmla="*/ 91 w 112"/>
                      <a:gd name="T111" fmla="*/ 44 h 65"/>
                      <a:gd name="T112" fmla="*/ 94 w 112"/>
                      <a:gd name="T113" fmla="*/ 45 h 65"/>
                      <a:gd name="T114" fmla="*/ 95 w 112"/>
                      <a:gd name="T115" fmla="*/ 46 h 65"/>
                      <a:gd name="T116" fmla="*/ 96 w 112"/>
                      <a:gd name="T117" fmla="*/ 47 h 65"/>
                      <a:gd name="T118" fmla="*/ 96 w 112"/>
                      <a:gd name="T119" fmla="*/ 49 h 65"/>
                      <a:gd name="T120" fmla="*/ 96 w 112"/>
                      <a:gd name="T121" fmla="*/ 50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12" h="65">
                        <a:moveTo>
                          <a:pt x="110" y="45"/>
                        </a:moveTo>
                        <a:cubicBezTo>
                          <a:pt x="110" y="45"/>
                          <a:pt x="110" y="45"/>
                          <a:pt x="110" y="45"/>
                        </a:cubicBezTo>
                        <a:cubicBezTo>
                          <a:pt x="110" y="44"/>
                          <a:pt x="110" y="44"/>
                          <a:pt x="110" y="44"/>
                        </a:cubicBezTo>
                        <a:cubicBezTo>
                          <a:pt x="110" y="44"/>
                          <a:pt x="110" y="44"/>
                          <a:pt x="110" y="44"/>
                        </a:cubicBezTo>
                        <a:cubicBezTo>
                          <a:pt x="111" y="44"/>
                          <a:pt x="111" y="44"/>
                          <a:pt x="111" y="44"/>
                        </a:cubicBezTo>
                        <a:cubicBezTo>
                          <a:pt x="111" y="44"/>
                          <a:pt x="111" y="44"/>
                          <a:pt x="111" y="44"/>
                        </a:cubicBezTo>
                        <a:cubicBezTo>
                          <a:pt x="111" y="44"/>
                          <a:pt x="111" y="44"/>
                          <a:pt x="111" y="44"/>
                        </a:cubicBezTo>
                        <a:cubicBezTo>
                          <a:pt x="111" y="43"/>
                          <a:pt x="111" y="43"/>
                          <a:pt x="111" y="43"/>
                        </a:cubicBezTo>
                        <a:cubicBezTo>
                          <a:pt x="111" y="43"/>
                          <a:pt x="111" y="43"/>
                          <a:pt x="111" y="43"/>
                        </a:cubicBezTo>
                        <a:cubicBezTo>
                          <a:pt x="111" y="43"/>
                          <a:pt x="111" y="43"/>
                          <a:pt x="111" y="43"/>
                        </a:cubicBezTo>
                        <a:cubicBezTo>
                          <a:pt x="112" y="43"/>
                          <a:pt x="112" y="43"/>
                          <a:pt x="112" y="43"/>
                        </a:cubicBezTo>
                        <a:cubicBezTo>
                          <a:pt x="112" y="43"/>
                          <a:pt x="112" y="43"/>
                          <a:pt x="112" y="43"/>
                        </a:cubicBezTo>
                        <a:cubicBezTo>
                          <a:pt x="112" y="43"/>
                          <a:pt x="112" y="43"/>
                          <a:pt x="112" y="43"/>
                        </a:cubicBezTo>
                        <a:cubicBezTo>
                          <a:pt x="112" y="43"/>
                          <a:pt x="112" y="43"/>
                          <a:pt x="112" y="43"/>
                        </a:cubicBezTo>
                        <a:cubicBezTo>
                          <a:pt x="112" y="43"/>
                          <a:pt x="112" y="43"/>
                          <a:pt x="112" y="43"/>
                        </a:cubicBezTo>
                        <a:cubicBezTo>
                          <a:pt x="38" y="0"/>
                          <a:pt x="38" y="0"/>
                          <a:pt x="38" y="0"/>
                        </a:cubicBezTo>
                        <a:cubicBezTo>
                          <a:pt x="38" y="0"/>
                          <a:pt x="38" y="0"/>
                          <a:pt x="38" y="0"/>
                        </a:cubicBezTo>
                        <a:cubicBezTo>
                          <a:pt x="37" y="0"/>
                          <a:pt x="37" y="0"/>
                          <a:pt x="37" y="0"/>
                        </a:cubicBezTo>
                        <a:cubicBezTo>
                          <a:pt x="37" y="0"/>
                          <a:pt x="37" y="0"/>
                          <a:pt x="37" y="0"/>
                        </a:cubicBezTo>
                        <a:cubicBezTo>
                          <a:pt x="36" y="1"/>
                          <a:pt x="36" y="1"/>
                          <a:pt x="36" y="1"/>
                        </a:cubicBezTo>
                        <a:cubicBezTo>
                          <a:pt x="36" y="1"/>
                          <a:pt x="36" y="1"/>
                          <a:pt x="36" y="1"/>
                        </a:cubicBezTo>
                        <a:cubicBezTo>
                          <a:pt x="35" y="1"/>
                          <a:pt x="35" y="1"/>
                          <a:pt x="35" y="1"/>
                        </a:cubicBezTo>
                        <a:cubicBezTo>
                          <a:pt x="35" y="1"/>
                          <a:pt x="35" y="1"/>
                          <a:pt x="35" y="1"/>
                        </a:cubicBezTo>
                        <a:cubicBezTo>
                          <a:pt x="34" y="1"/>
                          <a:pt x="34" y="1"/>
                          <a:pt x="34" y="1"/>
                        </a:cubicBezTo>
                        <a:cubicBezTo>
                          <a:pt x="34" y="1"/>
                          <a:pt x="34" y="1"/>
                          <a:pt x="34" y="1"/>
                        </a:cubicBezTo>
                        <a:cubicBezTo>
                          <a:pt x="33" y="1"/>
                          <a:pt x="33" y="1"/>
                          <a:pt x="33" y="1"/>
                        </a:cubicBezTo>
                        <a:cubicBezTo>
                          <a:pt x="33" y="1"/>
                          <a:pt x="33" y="1"/>
                          <a:pt x="33" y="1"/>
                        </a:cubicBezTo>
                        <a:cubicBezTo>
                          <a:pt x="32" y="2"/>
                          <a:pt x="32" y="2"/>
                          <a:pt x="32" y="2"/>
                        </a:cubicBezTo>
                        <a:cubicBezTo>
                          <a:pt x="32" y="2"/>
                          <a:pt x="32" y="2"/>
                          <a:pt x="32" y="2"/>
                        </a:cubicBezTo>
                        <a:cubicBezTo>
                          <a:pt x="31" y="2"/>
                          <a:pt x="31" y="2"/>
                          <a:pt x="31" y="2"/>
                        </a:cubicBezTo>
                        <a:cubicBezTo>
                          <a:pt x="31" y="2"/>
                          <a:pt x="31" y="2"/>
                          <a:pt x="31" y="2"/>
                        </a:cubicBezTo>
                        <a:cubicBezTo>
                          <a:pt x="30" y="2"/>
                          <a:pt x="30" y="2"/>
                          <a:pt x="30" y="2"/>
                        </a:cubicBezTo>
                        <a:cubicBezTo>
                          <a:pt x="30" y="2"/>
                          <a:pt x="30" y="2"/>
                          <a:pt x="30" y="2"/>
                        </a:cubicBezTo>
                        <a:cubicBezTo>
                          <a:pt x="29" y="2"/>
                          <a:pt x="29" y="2"/>
                          <a:pt x="29" y="2"/>
                        </a:cubicBezTo>
                        <a:cubicBezTo>
                          <a:pt x="28" y="2"/>
                          <a:pt x="28" y="2"/>
                          <a:pt x="28" y="2"/>
                        </a:cubicBezTo>
                        <a:cubicBezTo>
                          <a:pt x="28" y="2"/>
                          <a:pt x="28" y="2"/>
                          <a:pt x="28" y="2"/>
                        </a:cubicBezTo>
                        <a:cubicBezTo>
                          <a:pt x="27" y="2"/>
                          <a:pt x="27" y="2"/>
                          <a:pt x="27" y="2"/>
                        </a:cubicBezTo>
                        <a:cubicBezTo>
                          <a:pt x="27" y="2"/>
                          <a:pt x="27" y="2"/>
                          <a:pt x="27" y="2"/>
                        </a:cubicBezTo>
                        <a:cubicBezTo>
                          <a:pt x="26" y="1"/>
                          <a:pt x="26" y="1"/>
                          <a:pt x="26" y="1"/>
                        </a:cubicBezTo>
                        <a:cubicBezTo>
                          <a:pt x="26" y="1"/>
                          <a:pt x="26" y="1"/>
                          <a:pt x="26" y="1"/>
                        </a:cubicBezTo>
                        <a:cubicBezTo>
                          <a:pt x="25" y="1"/>
                          <a:pt x="25" y="1"/>
                          <a:pt x="25" y="1"/>
                        </a:cubicBezTo>
                        <a:cubicBezTo>
                          <a:pt x="25" y="1"/>
                          <a:pt x="25" y="1"/>
                          <a:pt x="25" y="1"/>
                        </a:cubicBezTo>
                        <a:cubicBezTo>
                          <a:pt x="24" y="1"/>
                          <a:pt x="24" y="1"/>
                          <a:pt x="24" y="1"/>
                        </a:cubicBezTo>
                        <a:cubicBezTo>
                          <a:pt x="24" y="1"/>
                          <a:pt x="24" y="1"/>
                          <a:pt x="24" y="1"/>
                        </a:cubicBezTo>
                        <a:cubicBezTo>
                          <a:pt x="24" y="1"/>
                          <a:pt x="24" y="1"/>
                          <a:pt x="24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2" y="0"/>
                          <a:pt x="22" y="0"/>
                          <a:pt x="22" y="0"/>
                        </a:cubicBezTo>
                        <a:cubicBezTo>
                          <a:pt x="22" y="0"/>
                          <a:pt x="22" y="0"/>
                          <a:pt x="22" y="0"/>
                        </a:cubicBezTo>
                        <a:cubicBezTo>
                          <a:pt x="22" y="0"/>
                          <a:pt x="22" y="0"/>
                          <a:pt x="22" y="0"/>
                        </a:cubicBezTo>
                        <a:cubicBezTo>
                          <a:pt x="0" y="12"/>
                          <a:pt x="0" y="12"/>
                          <a:pt x="0" y="12"/>
                        </a:cubicBezTo>
                        <a:cubicBezTo>
                          <a:pt x="3" y="14"/>
                          <a:pt x="4" y="15"/>
                          <a:pt x="4" y="17"/>
                        </a:cubicBezTo>
                        <a:cubicBezTo>
                          <a:pt x="4" y="17"/>
                          <a:pt x="4" y="17"/>
                          <a:pt x="4" y="17"/>
                        </a:cubicBezTo>
                        <a:cubicBezTo>
                          <a:pt x="4" y="17"/>
                          <a:pt x="4" y="17"/>
                          <a:pt x="4" y="17"/>
                        </a:cubicBezTo>
                        <a:cubicBezTo>
                          <a:pt x="4" y="17"/>
                          <a:pt x="4" y="17"/>
                          <a:pt x="4" y="17"/>
                        </a:cubicBezTo>
                        <a:cubicBezTo>
                          <a:pt x="4" y="18"/>
                          <a:pt x="4" y="18"/>
                          <a:pt x="4" y="18"/>
                        </a:cubicBezTo>
                        <a:cubicBezTo>
                          <a:pt x="4" y="18"/>
                          <a:pt x="4" y="18"/>
                          <a:pt x="4" y="18"/>
                        </a:cubicBezTo>
                        <a:cubicBezTo>
                          <a:pt x="4" y="18"/>
                          <a:pt x="4" y="18"/>
                          <a:pt x="4" y="18"/>
                        </a:cubicBezTo>
                        <a:cubicBezTo>
                          <a:pt x="4" y="18"/>
                          <a:pt x="4" y="18"/>
                          <a:pt x="4" y="18"/>
                        </a:cubicBezTo>
                        <a:cubicBezTo>
                          <a:pt x="4" y="18"/>
                          <a:pt x="4" y="18"/>
                          <a:pt x="4" y="18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2" y="21"/>
                          <a:pt x="2" y="21"/>
                          <a:pt x="2" y="21"/>
                        </a:cubicBezTo>
                        <a:cubicBezTo>
                          <a:pt x="2" y="21"/>
                          <a:pt x="2" y="21"/>
                          <a:pt x="2" y="21"/>
                        </a:cubicBezTo>
                        <a:cubicBezTo>
                          <a:pt x="2" y="21"/>
                          <a:pt x="2" y="21"/>
                          <a:pt x="2" y="21"/>
                        </a:cubicBezTo>
                        <a:cubicBezTo>
                          <a:pt x="1" y="21"/>
                          <a:pt x="1" y="21"/>
                          <a:pt x="1" y="21"/>
                        </a:cubicBezTo>
                        <a:cubicBezTo>
                          <a:pt x="1" y="21"/>
                          <a:pt x="1" y="21"/>
                          <a:pt x="1" y="21"/>
                        </a:cubicBezTo>
                        <a:cubicBezTo>
                          <a:pt x="1" y="21"/>
                          <a:pt x="1" y="21"/>
                          <a:pt x="1" y="21"/>
                        </a:cubicBezTo>
                        <a:cubicBezTo>
                          <a:pt x="1" y="21"/>
                          <a:pt x="1" y="21"/>
                          <a:pt x="1" y="21"/>
                        </a:cubicBezTo>
                        <a:cubicBezTo>
                          <a:pt x="1" y="21"/>
                          <a:pt x="1" y="21"/>
                          <a:pt x="1" y="21"/>
                        </a:cubicBezTo>
                        <a:cubicBezTo>
                          <a:pt x="1" y="21"/>
                          <a:pt x="1" y="21"/>
                          <a:pt x="1" y="21"/>
                        </a:cubicBezTo>
                        <a:cubicBezTo>
                          <a:pt x="1" y="22"/>
                          <a:pt x="1" y="22"/>
                          <a:pt x="1" y="22"/>
                        </a:cubicBezTo>
                        <a:cubicBezTo>
                          <a:pt x="0" y="22"/>
                          <a:pt x="0" y="22"/>
                          <a:pt x="0" y="22"/>
                        </a:cubicBezTo>
                        <a:cubicBezTo>
                          <a:pt x="0" y="22"/>
                          <a:pt x="0" y="22"/>
                          <a:pt x="0" y="22"/>
                        </a:cubicBezTo>
                        <a:cubicBezTo>
                          <a:pt x="74" y="65"/>
                          <a:pt x="74" y="65"/>
                          <a:pt x="74" y="65"/>
                        </a:cubicBezTo>
                        <a:cubicBezTo>
                          <a:pt x="75" y="64"/>
                          <a:pt x="75" y="64"/>
                          <a:pt x="75" y="64"/>
                        </a:cubicBezTo>
                        <a:cubicBezTo>
                          <a:pt x="75" y="64"/>
                          <a:pt x="75" y="64"/>
                          <a:pt x="75" y="64"/>
                        </a:cubicBezTo>
                        <a:cubicBezTo>
                          <a:pt x="76" y="64"/>
                          <a:pt x="76" y="64"/>
                          <a:pt x="76" y="64"/>
                        </a:cubicBezTo>
                        <a:cubicBezTo>
                          <a:pt x="76" y="64"/>
                          <a:pt x="76" y="64"/>
                          <a:pt x="76" y="64"/>
                        </a:cubicBezTo>
                        <a:cubicBezTo>
                          <a:pt x="77" y="63"/>
                          <a:pt x="77" y="63"/>
                          <a:pt x="77" y="63"/>
                        </a:cubicBezTo>
                        <a:cubicBezTo>
                          <a:pt x="77" y="63"/>
                          <a:pt x="77" y="63"/>
                          <a:pt x="77" y="63"/>
                        </a:cubicBezTo>
                        <a:cubicBezTo>
                          <a:pt x="78" y="63"/>
                          <a:pt x="78" y="63"/>
                          <a:pt x="78" y="63"/>
                        </a:cubicBezTo>
                        <a:cubicBezTo>
                          <a:pt x="78" y="63"/>
                          <a:pt x="78" y="63"/>
                          <a:pt x="78" y="63"/>
                        </a:cubicBezTo>
                        <a:cubicBezTo>
                          <a:pt x="82" y="62"/>
                          <a:pt x="87" y="63"/>
                          <a:pt x="91" y="65"/>
                        </a:cubicBezTo>
                        <a:cubicBezTo>
                          <a:pt x="112" y="52"/>
                          <a:pt x="112" y="52"/>
                          <a:pt x="112" y="52"/>
                        </a:cubicBezTo>
                        <a:cubicBezTo>
                          <a:pt x="112" y="52"/>
                          <a:pt x="112" y="52"/>
                          <a:pt x="112" y="52"/>
                        </a:cubicBezTo>
                        <a:cubicBezTo>
                          <a:pt x="112" y="52"/>
                          <a:pt x="112" y="52"/>
                          <a:pt x="112" y="52"/>
                        </a:cubicBezTo>
                        <a:cubicBezTo>
                          <a:pt x="112" y="52"/>
                          <a:pt x="112" y="52"/>
                          <a:pt x="112" y="52"/>
                        </a:cubicBezTo>
                        <a:cubicBezTo>
                          <a:pt x="112" y="52"/>
                          <a:pt x="112" y="52"/>
                          <a:pt x="112" y="52"/>
                        </a:cubicBezTo>
                        <a:cubicBezTo>
                          <a:pt x="112" y="52"/>
                          <a:pt x="112" y="52"/>
                          <a:pt x="112" y="52"/>
                        </a:cubicBezTo>
                        <a:cubicBezTo>
                          <a:pt x="111" y="51"/>
                          <a:pt x="111" y="51"/>
                          <a:pt x="111" y="51"/>
                        </a:cubicBezTo>
                        <a:cubicBezTo>
                          <a:pt x="111" y="51"/>
                          <a:pt x="111" y="51"/>
                          <a:pt x="111" y="51"/>
                        </a:cubicBezTo>
                        <a:cubicBezTo>
                          <a:pt x="111" y="51"/>
                          <a:pt x="111" y="51"/>
                          <a:pt x="111" y="51"/>
                        </a:cubicBezTo>
                        <a:cubicBezTo>
                          <a:pt x="111" y="51"/>
                          <a:pt x="111" y="51"/>
                          <a:pt x="111" y="51"/>
                        </a:cubicBezTo>
                        <a:cubicBezTo>
                          <a:pt x="111" y="51"/>
                          <a:pt x="111" y="51"/>
                          <a:pt x="111" y="51"/>
                        </a:cubicBezTo>
                        <a:cubicBezTo>
                          <a:pt x="111" y="51"/>
                          <a:pt x="111" y="51"/>
                          <a:pt x="111" y="51"/>
                        </a:cubicBezTo>
                        <a:cubicBezTo>
                          <a:pt x="110" y="50"/>
                          <a:pt x="109" y="49"/>
                          <a:pt x="109" y="49"/>
                        </a:cubicBezTo>
                        <a:cubicBezTo>
                          <a:pt x="109" y="49"/>
                          <a:pt x="109" y="49"/>
                          <a:pt x="109" y="49"/>
                        </a:cubicBezTo>
                        <a:cubicBezTo>
                          <a:pt x="109" y="49"/>
                          <a:pt x="109" y="49"/>
                          <a:pt x="109" y="49"/>
                        </a:cubicBezTo>
                        <a:cubicBezTo>
                          <a:pt x="109" y="48"/>
                          <a:pt x="109" y="48"/>
                          <a:pt x="109" y="47"/>
                        </a:cubicBezTo>
                        <a:cubicBezTo>
                          <a:pt x="109" y="47"/>
                          <a:pt x="109" y="47"/>
                          <a:pt x="109" y="47"/>
                        </a:cubicBezTo>
                        <a:cubicBezTo>
                          <a:pt x="109" y="47"/>
                          <a:pt x="109" y="47"/>
                          <a:pt x="109" y="47"/>
                        </a:cubicBezTo>
                        <a:cubicBezTo>
                          <a:pt x="109" y="47"/>
                          <a:pt x="109" y="47"/>
                          <a:pt x="109" y="47"/>
                        </a:cubicBezTo>
                        <a:cubicBezTo>
                          <a:pt x="109" y="47"/>
                          <a:pt x="109" y="47"/>
                          <a:pt x="109" y="47"/>
                        </a:cubicBezTo>
                        <a:cubicBezTo>
                          <a:pt x="109" y="46"/>
                          <a:pt x="109" y="46"/>
                          <a:pt x="109" y="46"/>
                        </a:cubicBezTo>
                        <a:cubicBezTo>
                          <a:pt x="109" y="46"/>
                          <a:pt x="109" y="46"/>
                          <a:pt x="109" y="46"/>
                        </a:cubicBezTo>
                        <a:cubicBezTo>
                          <a:pt x="109" y="46"/>
                          <a:pt x="109" y="46"/>
                          <a:pt x="109" y="46"/>
                        </a:cubicBezTo>
                        <a:cubicBezTo>
                          <a:pt x="109" y="46"/>
                          <a:pt x="109" y="46"/>
                          <a:pt x="109" y="46"/>
                        </a:cubicBezTo>
                        <a:cubicBezTo>
                          <a:pt x="109" y="46"/>
                          <a:pt x="109" y="46"/>
                          <a:pt x="109" y="46"/>
                        </a:cubicBezTo>
                        <a:cubicBezTo>
                          <a:pt x="109" y="46"/>
                          <a:pt x="109" y="46"/>
                          <a:pt x="109" y="46"/>
                        </a:cubicBezTo>
                        <a:cubicBezTo>
                          <a:pt x="109" y="46"/>
                          <a:pt x="109" y="46"/>
                          <a:pt x="109" y="46"/>
                        </a:cubicBezTo>
                        <a:cubicBezTo>
                          <a:pt x="109" y="46"/>
                          <a:pt x="109" y="46"/>
                          <a:pt x="109" y="46"/>
                        </a:cubicBezTo>
                        <a:cubicBezTo>
                          <a:pt x="109" y="45"/>
                          <a:pt x="109" y="45"/>
                          <a:pt x="109" y="45"/>
                        </a:cubicBezTo>
                        <a:cubicBezTo>
                          <a:pt x="110" y="45"/>
                          <a:pt x="110" y="45"/>
                          <a:pt x="110" y="45"/>
                        </a:cubicBezTo>
                        <a:close/>
                        <a:moveTo>
                          <a:pt x="18" y="12"/>
                        </a:move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8" y="11"/>
                          <a:pt x="19" y="11"/>
                          <a:pt x="19" y="11"/>
                        </a:cubicBezTo>
                        <a:cubicBezTo>
                          <a:pt x="20" y="10"/>
                          <a:pt x="20" y="10"/>
                          <a:pt x="20" y="10"/>
                        </a:cubicBezTo>
                        <a:cubicBezTo>
                          <a:pt x="20" y="10"/>
                          <a:pt x="20" y="10"/>
                          <a:pt x="20" y="10"/>
                        </a:cubicBezTo>
                        <a:cubicBezTo>
                          <a:pt x="21" y="10"/>
                          <a:pt x="21" y="10"/>
                          <a:pt x="21" y="10"/>
                        </a:cubicBezTo>
                        <a:cubicBezTo>
                          <a:pt x="21" y="10"/>
                          <a:pt x="21" y="10"/>
                          <a:pt x="21" y="10"/>
                        </a:cubicBezTo>
                        <a:cubicBezTo>
                          <a:pt x="22" y="10"/>
                          <a:pt x="22" y="10"/>
                          <a:pt x="22" y="10"/>
                        </a:cubicBezTo>
                        <a:cubicBezTo>
                          <a:pt x="22" y="10"/>
                          <a:pt x="22" y="10"/>
                          <a:pt x="22" y="10"/>
                        </a:cubicBezTo>
                        <a:cubicBezTo>
                          <a:pt x="22" y="10"/>
                          <a:pt x="22" y="10"/>
                          <a:pt x="22" y="10"/>
                        </a:cubicBezTo>
                        <a:cubicBezTo>
                          <a:pt x="23" y="10"/>
                          <a:pt x="23" y="10"/>
                          <a:pt x="23" y="10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4" y="9"/>
                          <a:pt x="24" y="9"/>
                          <a:pt x="24" y="9"/>
                        </a:cubicBezTo>
                        <a:cubicBezTo>
                          <a:pt x="24" y="9"/>
                          <a:pt x="24" y="9"/>
                          <a:pt x="24" y="9"/>
                        </a:cubicBezTo>
                        <a:cubicBezTo>
                          <a:pt x="24" y="9"/>
                          <a:pt x="24" y="9"/>
                          <a:pt x="24" y="9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7" y="9"/>
                          <a:pt x="27" y="9"/>
                          <a:pt x="27" y="9"/>
                        </a:cubicBezTo>
                        <a:cubicBezTo>
                          <a:pt x="27" y="9"/>
                          <a:pt x="27" y="9"/>
                          <a:pt x="27" y="9"/>
                        </a:cubicBezTo>
                        <a:cubicBezTo>
                          <a:pt x="27" y="9"/>
                          <a:pt x="27" y="9"/>
                          <a:pt x="27" y="9"/>
                        </a:cubicBezTo>
                        <a:cubicBezTo>
                          <a:pt x="28" y="9"/>
                          <a:pt x="28" y="9"/>
                          <a:pt x="28" y="9"/>
                        </a:cubicBezTo>
                        <a:cubicBezTo>
                          <a:pt x="28" y="9"/>
                          <a:pt x="28" y="9"/>
                          <a:pt x="28" y="9"/>
                        </a:cubicBezTo>
                        <a:cubicBezTo>
                          <a:pt x="28" y="9"/>
                          <a:pt x="28" y="9"/>
                          <a:pt x="28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30" y="9"/>
                          <a:pt x="30" y="9"/>
                          <a:pt x="30" y="9"/>
                        </a:cubicBezTo>
                        <a:cubicBezTo>
                          <a:pt x="30" y="9"/>
                          <a:pt x="30" y="9"/>
                          <a:pt x="30" y="9"/>
                        </a:cubicBezTo>
                        <a:cubicBezTo>
                          <a:pt x="30" y="9"/>
                          <a:pt x="30" y="9"/>
                          <a:pt x="30" y="9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5" y="11"/>
                          <a:pt x="35" y="11"/>
                          <a:pt x="35" y="11"/>
                        </a:cubicBezTo>
                        <a:cubicBezTo>
                          <a:pt x="35" y="11"/>
                          <a:pt x="35" y="11"/>
                          <a:pt x="35" y="11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6" y="12"/>
                          <a:pt x="36" y="12"/>
                          <a:pt x="36" y="12"/>
                        </a:cubicBezTo>
                        <a:cubicBezTo>
                          <a:pt x="36" y="12"/>
                          <a:pt x="36" y="12"/>
                          <a:pt x="36" y="12"/>
                        </a:cubicBezTo>
                        <a:cubicBezTo>
                          <a:pt x="36" y="12"/>
                          <a:pt x="36" y="12"/>
                          <a:pt x="36" y="12"/>
                        </a:cubicBezTo>
                        <a:cubicBezTo>
                          <a:pt x="36" y="12"/>
                          <a:pt x="36" y="12"/>
                          <a:pt x="36" y="12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4"/>
                          <a:pt x="37" y="14"/>
                          <a:pt x="37" y="14"/>
                        </a:cubicBezTo>
                        <a:cubicBezTo>
                          <a:pt x="37" y="14"/>
                          <a:pt x="37" y="14"/>
                          <a:pt x="37" y="14"/>
                        </a:cubicBezTo>
                        <a:cubicBezTo>
                          <a:pt x="37" y="14"/>
                          <a:pt x="37" y="14"/>
                          <a:pt x="37" y="14"/>
                        </a:cubicBezTo>
                        <a:cubicBezTo>
                          <a:pt x="37" y="14"/>
                          <a:pt x="37" y="14"/>
                          <a:pt x="37" y="14"/>
                        </a:cubicBezTo>
                        <a:cubicBezTo>
                          <a:pt x="37" y="14"/>
                          <a:pt x="37" y="14"/>
                          <a:pt x="37" y="14"/>
                        </a:cubicBezTo>
                        <a:cubicBezTo>
                          <a:pt x="37" y="14"/>
                          <a:pt x="37" y="14"/>
                          <a:pt x="37" y="14"/>
                        </a:cubicBezTo>
                        <a:cubicBezTo>
                          <a:pt x="37" y="15"/>
                          <a:pt x="37" y="15"/>
                          <a:pt x="37" y="15"/>
                        </a:cubicBezTo>
                        <a:cubicBezTo>
                          <a:pt x="37" y="15"/>
                          <a:pt x="37" y="15"/>
                          <a:pt x="37" y="15"/>
                        </a:cubicBezTo>
                        <a:cubicBezTo>
                          <a:pt x="37" y="15"/>
                          <a:pt x="37" y="15"/>
                          <a:pt x="37" y="15"/>
                        </a:cubicBezTo>
                        <a:cubicBezTo>
                          <a:pt x="37" y="17"/>
                          <a:pt x="36" y="18"/>
                          <a:pt x="34" y="19"/>
                        </a:cubicBezTo>
                        <a:cubicBezTo>
                          <a:pt x="30" y="22"/>
                          <a:pt x="23" y="22"/>
                          <a:pt x="19" y="19"/>
                        </a:cubicBezTo>
                        <a:cubicBezTo>
                          <a:pt x="17" y="18"/>
                          <a:pt x="16" y="17"/>
                          <a:pt x="16" y="15"/>
                        </a:cubicBezTo>
                        <a:cubicBezTo>
                          <a:pt x="16" y="15"/>
                          <a:pt x="16" y="15"/>
                          <a:pt x="16" y="15"/>
                        </a:cubicBezTo>
                        <a:cubicBezTo>
                          <a:pt x="16" y="14"/>
                          <a:pt x="16" y="14"/>
                          <a:pt x="16" y="14"/>
                        </a:cubicBezTo>
                        <a:cubicBezTo>
                          <a:pt x="17" y="13"/>
                          <a:pt x="17" y="13"/>
                          <a:pt x="17" y="13"/>
                        </a:cubicBezTo>
                        <a:cubicBezTo>
                          <a:pt x="17" y="13"/>
                          <a:pt x="17" y="13"/>
                          <a:pt x="17" y="13"/>
                        </a:cubicBezTo>
                        <a:cubicBezTo>
                          <a:pt x="17" y="13"/>
                          <a:pt x="17" y="13"/>
                          <a:pt x="17" y="13"/>
                        </a:cubicBezTo>
                        <a:cubicBezTo>
                          <a:pt x="17" y="13"/>
                          <a:pt x="17" y="13"/>
                          <a:pt x="17" y="13"/>
                        </a:cubicBezTo>
                        <a:cubicBezTo>
                          <a:pt x="17" y="13"/>
                          <a:pt x="17" y="13"/>
                          <a:pt x="17" y="13"/>
                        </a:cubicBezTo>
                        <a:cubicBezTo>
                          <a:pt x="17" y="13"/>
                          <a:pt x="17" y="13"/>
                          <a:pt x="17" y="13"/>
                        </a:cubicBezTo>
                        <a:cubicBezTo>
                          <a:pt x="17" y="12"/>
                          <a:pt x="17" y="12"/>
                          <a:pt x="17" y="12"/>
                        </a:cubicBezTo>
                        <a:lnTo>
                          <a:pt x="18" y="12"/>
                        </a:lnTo>
                        <a:close/>
                        <a:moveTo>
                          <a:pt x="42" y="40"/>
                        </a:moveTo>
                        <a:cubicBezTo>
                          <a:pt x="38" y="38"/>
                          <a:pt x="36" y="35"/>
                          <a:pt x="36" y="32"/>
                        </a:cubicBezTo>
                        <a:cubicBezTo>
                          <a:pt x="36" y="32"/>
                          <a:pt x="36" y="32"/>
                          <a:pt x="36" y="32"/>
                        </a:cubicBezTo>
                        <a:cubicBezTo>
                          <a:pt x="36" y="32"/>
                          <a:pt x="36" y="32"/>
                          <a:pt x="36" y="32"/>
                        </a:cubicBezTo>
                        <a:cubicBezTo>
                          <a:pt x="36" y="32"/>
                          <a:pt x="36" y="32"/>
                          <a:pt x="36" y="32"/>
                        </a:cubicBezTo>
                        <a:cubicBezTo>
                          <a:pt x="36" y="31"/>
                          <a:pt x="36" y="31"/>
                          <a:pt x="36" y="31"/>
                        </a:cubicBezTo>
                        <a:cubicBezTo>
                          <a:pt x="36" y="31"/>
                          <a:pt x="36" y="31"/>
                          <a:pt x="36" y="31"/>
                        </a:cubicBezTo>
                        <a:cubicBezTo>
                          <a:pt x="36" y="31"/>
                          <a:pt x="36" y="31"/>
                          <a:pt x="36" y="31"/>
                        </a:cubicBezTo>
                        <a:cubicBezTo>
                          <a:pt x="37" y="31"/>
                          <a:pt x="37" y="31"/>
                          <a:pt x="37" y="31"/>
                        </a:cubicBezTo>
                        <a:cubicBezTo>
                          <a:pt x="37" y="31"/>
                          <a:pt x="37" y="31"/>
                          <a:pt x="37" y="31"/>
                        </a:cubicBezTo>
                        <a:cubicBezTo>
                          <a:pt x="37" y="30"/>
                          <a:pt x="37" y="30"/>
                          <a:pt x="37" y="30"/>
                        </a:cubicBezTo>
                        <a:cubicBezTo>
                          <a:pt x="37" y="30"/>
                          <a:pt x="37" y="30"/>
                          <a:pt x="37" y="30"/>
                        </a:cubicBezTo>
                        <a:cubicBezTo>
                          <a:pt x="37" y="30"/>
                          <a:pt x="37" y="30"/>
                          <a:pt x="37" y="30"/>
                        </a:cubicBezTo>
                        <a:cubicBezTo>
                          <a:pt x="37" y="30"/>
                          <a:pt x="37" y="30"/>
                          <a:pt x="37" y="30"/>
                        </a:cubicBezTo>
                        <a:cubicBezTo>
                          <a:pt x="37" y="30"/>
                          <a:pt x="37" y="30"/>
                          <a:pt x="37" y="30"/>
                        </a:cubicBezTo>
                        <a:cubicBezTo>
                          <a:pt x="37" y="30"/>
                          <a:pt x="37" y="30"/>
                          <a:pt x="37" y="30"/>
                        </a:cubicBezTo>
                        <a:cubicBezTo>
                          <a:pt x="37" y="30"/>
                          <a:pt x="37" y="30"/>
                          <a:pt x="37" y="30"/>
                        </a:cubicBezTo>
                        <a:cubicBezTo>
                          <a:pt x="37" y="29"/>
                          <a:pt x="37" y="29"/>
                          <a:pt x="37" y="29"/>
                        </a:cubicBezTo>
                        <a:cubicBezTo>
                          <a:pt x="37" y="29"/>
                          <a:pt x="37" y="29"/>
                          <a:pt x="37" y="29"/>
                        </a:cubicBezTo>
                        <a:cubicBezTo>
                          <a:pt x="37" y="29"/>
                          <a:pt x="37" y="29"/>
                          <a:pt x="37" y="29"/>
                        </a:cubicBezTo>
                        <a:cubicBezTo>
                          <a:pt x="37" y="29"/>
                          <a:pt x="37" y="29"/>
                          <a:pt x="37" y="29"/>
                        </a:cubicBezTo>
                        <a:cubicBezTo>
                          <a:pt x="38" y="28"/>
                          <a:pt x="38" y="28"/>
                          <a:pt x="38" y="28"/>
                        </a:cubicBezTo>
                        <a:cubicBezTo>
                          <a:pt x="38" y="28"/>
                          <a:pt x="38" y="28"/>
                          <a:pt x="38" y="28"/>
                        </a:cubicBezTo>
                        <a:cubicBezTo>
                          <a:pt x="38" y="27"/>
                          <a:pt x="38" y="27"/>
                          <a:pt x="38" y="27"/>
                        </a:cubicBezTo>
                        <a:cubicBezTo>
                          <a:pt x="38" y="27"/>
                          <a:pt x="38" y="27"/>
                          <a:pt x="38" y="27"/>
                        </a:cubicBezTo>
                        <a:cubicBezTo>
                          <a:pt x="39" y="27"/>
                          <a:pt x="39" y="27"/>
                          <a:pt x="39" y="27"/>
                        </a:cubicBezTo>
                        <a:cubicBezTo>
                          <a:pt x="39" y="27"/>
                          <a:pt x="39" y="27"/>
                          <a:pt x="39" y="27"/>
                        </a:cubicBezTo>
                        <a:cubicBezTo>
                          <a:pt x="39" y="26"/>
                          <a:pt x="39" y="26"/>
                          <a:pt x="39" y="26"/>
                        </a:cubicBezTo>
                        <a:cubicBezTo>
                          <a:pt x="39" y="26"/>
                          <a:pt x="39" y="26"/>
                          <a:pt x="39" y="26"/>
                        </a:cubicBezTo>
                        <a:cubicBezTo>
                          <a:pt x="40" y="26"/>
                          <a:pt x="40" y="26"/>
                          <a:pt x="40" y="26"/>
                        </a:cubicBezTo>
                        <a:cubicBezTo>
                          <a:pt x="40" y="26"/>
                          <a:pt x="40" y="26"/>
                          <a:pt x="40" y="26"/>
                        </a:cubicBezTo>
                        <a:cubicBezTo>
                          <a:pt x="40" y="25"/>
                          <a:pt x="40" y="25"/>
                          <a:pt x="40" y="25"/>
                        </a:cubicBezTo>
                        <a:cubicBezTo>
                          <a:pt x="41" y="25"/>
                          <a:pt x="41" y="25"/>
                          <a:pt x="41" y="25"/>
                        </a:cubicBezTo>
                        <a:cubicBezTo>
                          <a:pt x="41" y="25"/>
                          <a:pt x="41" y="25"/>
                          <a:pt x="41" y="25"/>
                        </a:cubicBezTo>
                        <a:cubicBezTo>
                          <a:pt x="41" y="25"/>
                          <a:pt x="41" y="25"/>
                          <a:pt x="41" y="25"/>
                        </a:cubicBezTo>
                        <a:cubicBezTo>
                          <a:pt x="42" y="24"/>
                          <a:pt x="42" y="24"/>
                          <a:pt x="42" y="24"/>
                        </a:cubicBezTo>
                        <a:cubicBezTo>
                          <a:pt x="42" y="24"/>
                          <a:pt x="42" y="24"/>
                          <a:pt x="42" y="24"/>
                        </a:cubicBezTo>
                        <a:cubicBezTo>
                          <a:pt x="42" y="24"/>
                          <a:pt x="42" y="24"/>
                          <a:pt x="42" y="24"/>
                        </a:cubicBezTo>
                        <a:cubicBezTo>
                          <a:pt x="43" y="24"/>
                          <a:pt x="43" y="24"/>
                          <a:pt x="43" y="24"/>
                        </a:cubicBezTo>
                        <a:cubicBezTo>
                          <a:pt x="43" y="23"/>
                          <a:pt x="43" y="23"/>
                          <a:pt x="43" y="23"/>
                        </a:cubicBezTo>
                        <a:cubicBezTo>
                          <a:pt x="44" y="23"/>
                          <a:pt x="44" y="23"/>
                          <a:pt x="44" y="23"/>
                        </a:cubicBezTo>
                        <a:cubicBezTo>
                          <a:pt x="44" y="23"/>
                          <a:pt x="44" y="23"/>
                          <a:pt x="44" y="23"/>
                        </a:cubicBezTo>
                        <a:cubicBezTo>
                          <a:pt x="45" y="23"/>
                          <a:pt x="45" y="23"/>
                          <a:pt x="45" y="23"/>
                        </a:cubicBezTo>
                        <a:cubicBezTo>
                          <a:pt x="45" y="23"/>
                          <a:pt x="45" y="23"/>
                          <a:pt x="45" y="23"/>
                        </a:cubicBezTo>
                        <a:cubicBezTo>
                          <a:pt x="46" y="22"/>
                          <a:pt x="46" y="22"/>
                          <a:pt x="46" y="22"/>
                        </a:cubicBezTo>
                        <a:cubicBezTo>
                          <a:pt x="46" y="22"/>
                          <a:pt x="46" y="22"/>
                          <a:pt x="46" y="22"/>
                        </a:cubicBezTo>
                        <a:cubicBezTo>
                          <a:pt x="47" y="22"/>
                          <a:pt x="47" y="22"/>
                          <a:pt x="47" y="22"/>
                        </a:cubicBezTo>
                        <a:cubicBezTo>
                          <a:pt x="47" y="22"/>
                          <a:pt x="47" y="22"/>
                          <a:pt x="47" y="22"/>
                        </a:cubicBezTo>
                        <a:cubicBezTo>
                          <a:pt x="47" y="22"/>
                          <a:pt x="47" y="22"/>
                          <a:pt x="47" y="22"/>
                        </a:cubicBezTo>
                        <a:cubicBezTo>
                          <a:pt x="48" y="22"/>
                          <a:pt x="48" y="22"/>
                          <a:pt x="48" y="22"/>
                        </a:cubicBezTo>
                        <a:cubicBezTo>
                          <a:pt x="48" y="22"/>
                          <a:pt x="48" y="22"/>
                          <a:pt x="48" y="22"/>
                        </a:cubicBezTo>
                        <a:cubicBezTo>
                          <a:pt x="49" y="22"/>
                          <a:pt x="49" y="22"/>
                          <a:pt x="49" y="22"/>
                        </a:cubicBezTo>
                        <a:cubicBezTo>
                          <a:pt x="49" y="21"/>
                          <a:pt x="49" y="21"/>
                          <a:pt x="49" y="21"/>
                        </a:cubicBezTo>
                        <a:cubicBezTo>
                          <a:pt x="49" y="21"/>
                          <a:pt x="49" y="21"/>
                          <a:pt x="49" y="21"/>
                        </a:cubicBezTo>
                        <a:cubicBezTo>
                          <a:pt x="50" y="21"/>
                          <a:pt x="50" y="21"/>
                          <a:pt x="50" y="21"/>
                        </a:cubicBezTo>
                        <a:cubicBezTo>
                          <a:pt x="50" y="21"/>
                          <a:pt x="50" y="21"/>
                          <a:pt x="50" y="21"/>
                        </a:cubicBezTo>
                        <a:cubicBezTo>
                          <a:pt x="50" y="21"/>
                          <a:pt x="50" y="21"/>
                          <a:pt x="50" y="21"/>
                        </a:cubicBezTo>
                        <a:cubicBezTo>
                          <a:pt x="51" y="21"/>
                          <a:pt x="51" y="21"/>
                          <a:pt x="52" y="21"/>
                        </a:cubicBezTo>
                        <a:cubicBezTo>
                          <a:pt x="52" y="21"/>
                          <a:pt x="52" y="21"/>
                          <a:pt x="52" y="21"/>
                        </a:cubicBezTo>
                        <a:cubicBezTo>
                          <a:pt x="53" y="21"/>
                          <a:pt x="53" y="21"/>
                          <a:pt x="53" y="21"/>
                        </a:cubicBezTo>
                        <a:cubicBezTo>
                          <a:pt x="53" y="21"/>
                          <a:pt x="53" y="21"/>
                          <a:pt x="53" y="21"/>
                        </a:cubicBezTo>
                        <a:cubicBezTo>
                          <a:pt x="53" y="21"/>
                          <a:pt x="53" y="21"/>
                          <a:pt x="53" y="21"/>
                        </a:cubicBezTo>
                        <a:cubicBezTo>
                          <a:pt x="54" y="21"/>
                          <a:pt x="54" y="21"/>
                          <a:pt x="54" y="21"/>
                        </a:cubicBezTo>
                        <a:cubicBezTo>
                          <a:pt x="54" y="21"/>
                          <a:pt x="54" y="21"/>
                          <a:pt x="54" y="21"/>
                        </a:cubicBezTo>
                        <a:cubicBezTo>
                          <a:pt x="55" y="21"/>
                          <a:pt x="55" y="21"/>
                          <a:pt x="55" y="21"/>
                        </a:cubicBezTo>
                        <a:cubicBezTo>
                          <a:pt x="55" y="21"/>
                          <a:pt x="55" y="21"/>
                          <a:pt x="55" y="21"/>
                        </a:cubicBezTo>
                        <a:cubicBezTo>
                          <a:pt x="55" y="21"/>
                          <a:pt x="55" y="21"/>
                          <a:pt x="55" y="21"/>
                        </a:cubicBezTo>
                        <a:cubicBezTo>
                          <a:pt x="56" y="21"/>
                          <a:pt x="56" y="21"/>
                          <a:pt x="56" y="21"/>
                        </a:cubicBezTo>
                        <a:cubicBezTo>
                          <a:pt x="56" y="21"/>
                          <a:pt x="56" y="21"/>
                          <a:pt x="56" y="21"/>
                        </a:cubicBezTo>
                        <a:cubicBezTo>
                          <a:pt x="57" y="21"/>
                          <a:pt x="57" y="21"/>
                          <a:pt x="57" y="21"/>
                        </a:cubicBezTo>
                        <a:cubicBezTo>
                          <a:pt x="57" y="21"/>
                          <a:pt x="57" y="21"/>
                          <a:pt x="57" y="21"/>
                        </a:cubicBezTo>
                        <a:cubicBezTo>
                          <a:pt x="57" y="21"/>
                          <a:pt x="57" y="21"/>
                          <a:pt x="57" y="21"/>
                        </a:cubicBezTo>
                        <a:cubicBezTo>
                          <a:pt x="58" y="21"/>
                          <a:pt x="58" y="21"/>
                          <a:pt x="58" y="21"/>
                        </a:cubicBezTo>
                        <a:cubicBezTo>
                          <a:pt x="58" y="21"/>
                          <a:pt x="58" y="21"/>
                          <a:pt x="58" y="21"/>
                        </a:cubicBezTo>
                        <a:cubicBezTo>
                          <a:pt x="59" y="21"/>
                          <a:pt x="59" y="21"/>
                          <a:pt x="59" y="21"/>
                        </a:cubicBezTo>
                        <a:cubicBezTo>
                          <a:pt x="59" y="21"/>
                          <a:pt x="59" y="21"/>
                          <a:pt x="59" y="21"/>
                        </a:cubicBezTo>
                        <a:cubicBezTo>
                          <a:pt x="59" y="21"/>
                          <a:pt x="59" y="21"/>
                          <a:pt x="59" y="21"/>
                        </a:cubicBezTo>
                        <a:cubicBezTo>
                          <a:pt x="60" y="21"/>
                          <a:pt x="60" y="21"/>
                          <a:pt x="60" y="21"/>
                        </a:cubicBezTo>
                        <a:cubicBezTo>
                          <a:pt x="60" y="21"/>
                          <a:pt x="60" y="21"/>
                          <a:pt x="60" y="21"/>
                        </a:cubicBezTo>
                        <a:cubicBezTo>
                          <a:pt x="61" y="21"/>
                          <a:pt x="61" y="21"/>
                          <a:pt x="61" y="21"/>
                        </a:cubicBezTo>
                        <a:cubicBezTo>
                          <a:pt x="61" y="21"/>
                          <a:pt x="61" y="21"/>
                          <a:pt x="61" y="21"/>
                        </a:cubicBezTo>
                        <a:cubicBezTo>
                          <a:pt x="61" y="21"/>
                          <a:pt x="61" y="21"/>
                          <a:pt x="61" y="21"/>
                        </a:cubicBezTo>
                        <a:cubicBezTo>
                          <a:pt x="62" y="21"/>
                          <a:pt x="62" y="21"/>
                          <a:pt x="62" y="21"/>
                        </a:cubicBezTo>
                        <a:cubicBezTo>
                          <a:pt x="62" y="21"/>
                          <a:pt x="62" y="21"/>
                          <a:pt x="62" y="21"/>
                        </a:cubicBezTo>
                        <a:cubicBezTo>
                          <a:pt x="63" y="21"/>
                          <a:pt x="63" y="21"/>
                          <a:pt x="63" y="21"/>
                        </a:cubicBezTo>
                        <a:cubicBezTo>
                          <a:pt x="63" y="21"/>
                          <a:pt x="63" y="21"/>
                          <a:pt x="63" y="21"/>
                        </a:cubicBezTo>
                        <a:cubicBezTo>
                          <a:pt x="63" y="21"/>
                          <a:pt x="63" y="21"/>
                          <a:pt x="63" y="21"/>
                        </a:cubicBezTo>
                        <a:cubicBezTo>
                          <a:pt x="64" y="22"/>
                          <a:pt x="64" y="22"/>
                          <a:pt x="64" y="22"/>
                        </a:cubicBezTo>
                        <a:cubicBezTo>
                          <a:pt x="64" y="22"/>
                          <a:pt x="64" y="22"/>
                          <a:pt x="64" y="22"/>
                        </a:cubicBezTo>
                        <a:cubicBezTo>
                          <a:pt x="65" y="22"/>
                          <a:pt x="65" y="22"/>
                          <a:pt x="65" y="22"/>
                        </a:cubicBezTo>
                        <a:cubicBezTo>
                          <a:pt x="65" y="22"/>
                          <a:pt x="65" y="22"/>
                          <a:pt x="65" y="22"/>
                        </a:cubicBezTo>
                        <a:cubicBezTo>
                          <a:pt x="65" y="22"/>
                          <a:pt x="65" y="22"/>
                          <a:pt x="65" y="22"/>
                        </a:cubicBezTo>
                        <a:cubicBezTo>
                          <a:pt x="66" y="22"/>
                          <a:pt x="66" y="22"/>
                          <a:pt x="66" y="22"/>
                        </a:cubicBezTo>
                        <a:cubicBezTo>
                          <a:pt x="66" y="22"/>
                          <a:pt x="66" y="22"/>
                          <a:pt x="66" y="22"/>
                        </a:cubicBezTo>
                        <a:cubicBezTo>
                          <a:pt x="67" y="23"/>
                          <a:pt x="67" y="23"/>
                          <a:pt x="67" y="23"/>
                        </a:cubicBezTo>
                        <a:cubicBezTo>
                          <a:pt x="67" y="23"/>
                          <a:pt x="67" y="23"/>
                          <a:pt x="67" y="23"/>
                        </a:cubicBezTo>
                        <a:cubicBezTo>
                          <a:pt x="68" y="23"/>
                          <a:pt x="68" y="23"/>
                          <a:pt x="68" y="23"/>
                        </a:cubicBezTo>
                        <a:cubicBezTo>
                          <a:pt x="68" y="23"/>
                          <a:pt x="68" y="23"/>
                          <a:pt x="68" y="23"/>
                        </a:cubicBezTo>
                        <a:cubicBezTo>
                          <a:pt x="69" y="23"/>
                          <a:pt x="69" y="23"/>
                          <a:pt x="69" y="23"/>
                        </a:cubicBezTo>
                        <a:cubicBezTo>
                          <a:pt x="69" y="23"/>
                          <a:pt x="69" y="23"/>
                          <a:pt x="69" y="23"/>
                        </a:cubicBezTo>
                        <a:cubicBezTo>
                          <a:pt x="69" y="23"/>
                          <a:pt x="69" y="23"/>
                          <a:pt x="69" y="23"/>
                        </a:cubicBezTo>
                        <a:cubicBezTo>
                          <a:pt x="70" y="24"/>
                          <a:pt x="70" y="24"/>
                          <a:pt x="70" y="24"/>
                        </a:cubicBezTo>
                        <a:cubicBezTo>
                          <a:pt x="70" y="24"/>
                          <a:pt x="70" y="24"/>
                          <a:pt x="70" y="24"/>
                        </a:cubicBezTo>
                        <a:cubicBezTo>
                          <a:pt x="71" y="24"/>
                          <a:pt x="71" y="24"/>
                          <a:pt x="71" y="24"/>
                        </a:cubicBezTo>
                        <a:cubicBezTo>
                          <a:pt x="71" y="25"/>
                          <a:pt x="71" y="25"/>
                          <a:pt x="71" y="25"/>
                        </a:cubicBezTo>
                        <a:cubicBezTo>
                          <a:pt x="72" y="25"/>
                          <a:pt x="72" y="25"/>
                          <a:pt x="72" y="25"/>
                        </a:cubicBezTo>
                        <a:cubicBezTo>
                          <a:pt x="72" y="25"/>
                          <a:pt x="72" y="25"/>
                          <a:pt x="72" y="25"/>
                        </a:cubicBezTo>
                        <a:cubicBezTo>
                          <a:pt x="72" y="25"/>
                          <a:pt x="72" y="25"/>
                          <a:pt x="72" y="25"/>
                        </a:cubicBezTo>
                        <a:cubicBezTo>
                          <a:pt x="72" y="25"/>
                          <a:pt x="72" y="25"/>
                          <a:pt x="72" y="25"/>
                        </a:cubicBezTo>
                        <a:cubicBezTo>
                          <a:pt x="73" y="26"/>
                          <a:pt x="73" y="26"/>
                          <a:pt x="73" y="26"/>
                        </a:cubicBezTo>
                        <a:cubicBezTo>
                          <a:pt x="73" y="26"/>
                          <a:pt x="73" y="26"/>
                          <a:pt x="73" y="26"/>
                        </a:cubicBezTo>
                        <a:cubicBezTo>
                          <a:pt x="73" y="26"/>
                          <a:pt x="73" y="26"/>
                          <a:pt x="73" y="26"/>
                        </a:cubicBezTo>
                        <a:cubicBezTo>
                          <a:pt x="73" y="26"/>
                          <a:pt x="73" y="26"/>
                          <a:pt x="73" y="26"/>
                        </a:cubicBezTo>
                        <a:cubicBezTo>
                          <a:pt x="73" y="26"/>
                          <a:pt x="73" y="26"/>
                          <a:pt x="73" y="26"/>
                        </a:cubicBezTo>
                        <a:cubicBezTo>
                          <a:pt x="74" y="27"/>
                          <a:pt x="74" y="27"/>
                          <a:pt x="74" y="27"/>
                        </a:cubicBezTo>
                        <a:cubicBezTo>
                          <a:pt x="74" y="27"/>
                          <a:pt x="74" y="27"/>
                          <a:pt x="74" y="27"/>
                        </a:cubicBezTo>
                        <a:cubicBezTo>
                          <a:pt x="74" y="27"/>
                          <a:pt x="74" y="27"/>
                          <a:pt x="74" y="27"/>
                        </a:cubicBezTo>
                        <a:cubicBezTo>
                          <a:pt x="74" y="27"/>
                          <a:pt x="74" y="27"/>
                          <a:pt x="74" y="27"/>
                        </a:cubicBezTo>
                        <a:cubicBezTo>
                          <a:pt x="75" y="28"/>
                          <a:pt x="75" y="28"/>
                          <a:pt x="75" y="28"/>
                        </a:cubicBezTo>
                        <a:cubicBezTo>
                          <a:pt x="75" y="28"/>
                          <a:pt x="75" y="28"/>
                          <a:pt x="75" y="28"/>
                        </a:cubicBezTo>
                        <a:cubicBezTo>
                          <a:pt x="75" y="28"/>
                          <a:pt x="75" y="28"/>
                          <a:pt x="75" y="28"/>
                        </a:cubicBezTo>
                        <a:cubicBezTo>
                          <a:pt x="75" y="28"/>
                          <a:pt x="75" y="28"/>
                          <a:pt x="75" y="28"/>
                        </a:cubicBezTo>
                        <a:cubicBezTo>
                          <a:pt x="75" y="28"/>
                          <a:pt x="75" y="28"/>
                          <a:pt x="75" y="28"/>
                        </a:cubicBezTo>
                        <a:cubicBezTo>
                          <a:pt x="75" y="29"/>
                          <a:pt x="75" y="29"/>
                          <a:pt x="75" y="29"/>
                        </a:cubicBezTo>
                        <a:cubicBezTo>
                          <a:pt x="75" y="29"/>
                          <a:pt x="75" y="29"/>
                          <a:pt x="75" y="29"/>
                        </a:cubicBezTo>
                        <a:cubicBezTo>
                          <a:pt x="76" y="29"/>
                          <a:pt x="76" y="29"/>
                          <a:pt x="76" y="29"/>
                        </a:cubicBezTo>
                        <a:cubicBezTo>
                          <a:pt x="76" y="29"/>
                          <a:pt x="76" y="29"/>
                          <a:pt x="76" y="29"/>
                        </a:cubicBezTo>
                        <a:cubicBezTo>
                          <a:pt x="76" y="30"/>
                          <a:pt x="76" y="30"/>
                          <a:pt x="76" y="30"/>
                        </a:cubicBezTo>
                        <a:cubicBezTo>
                          <a:pt x="76" y="30"/>
                          <a:pt x="76" y="30"/>
                          <a:pt x="76" y="30"/>
                        </a:cubicBezTo>
                        <a:cubicBezTo>
                          <a:pt x="76" y="30"/>
                          <a:pt x="76" y="30"/>
                          <a:pt x="76" y="30"/>
                        </a:cubicBezTo>
                        <a:cubicBezTo>
                          <a:pt x="76" y="31"/>
                          <a:pt x="76" y="31"/>
                          <a:pt x="76" y="31"/>
                        </a:cubicBezTo>
                        <a:cubicBezTo>
                          <a:pt x="76" y="31"/>
                          <a:pt x="76" y="31"/>
                          <a:pt x="76" y="31"/>
                        </a:cubicBezTo>
                        <a:cubicBezTo>
                          <a:pt x="76" y="31"/>
                          <a:pt x="76" y="31"/>
                          <a:pt x="76" y="31"/>
                        </a:cubicBezTo>
                        <a:cubicBezTo>
                          <a:pt x="76" y="31"/>
                          <a:pt x="76" y="31"/>
                          <a:pt x="76" y="31"/>
                        </a:cubicBezTo>
                        <a:cubicBezTo>
                          <a:pt x="76" y="32"/>
                          <a:pt x="76" y="32"/>
                          <a:pt x="76" y="32"/>
                        </a:cubicBezTo>
                        <a:cubicBezTo>
                          <a:pt x="76" y="32"/>
                          <a:pt x="76" y="32"/>
                          <a:pt x="76" y="32"/>
                        </a:cubicBezTo>
                        <a:cubicBezTo>
                          <a:pt x="76" y="32"/>
                          <a:pt x="76" y="32"/>
                          <a:pt x="76" y="32"/>
                        </a:cubicBezTo>
                        <a:cubicBezTo>
                          <a:pt x="76" y="33"/>
                          <a:pt x="76" y="33"/>
                          <a:pt x="76" y="33"/>
                        </a:cubicBezTo>
                        <a:cubicBezTo>
                          <a:pt x="76" y="33"/>
                          <a:pt x="76" y="33"/>
                          <a:pt x="76" y="33"/>
                        </a:cubicBezTo>
                        <a:cubicBezTo>
                          <a:pt x="76" y="33"/>
                          <a:pt x="76" y="33"/>
                          <a:pt x="76" y="33"/>
                        </a:cubicBezTo>
                        <a:cubicBezTo>
                          <a:pt x="76" y="33"/>
                          <a:pt x="76" y="33"/>
                          <a:pt x="76" y="33"/>
                        </a:cubicBezTo>
                        <a:cubicBezTo>
                          <a:pt x="76" y="34"/>
                          <a:pt x="76" y="34"/>
                          <a:pt x="76" y="34"/>
                        </a:cubicBezTo>
                        <a:cubicBezTo>
                          <a:pt x="76" y="34"/>
                          <a:pt x="76" y="34"/>
                          <a:pt x="76" y="34"/>
                        </a:cubicBezTo>
                        <a:cubicBezTo>
                          <a:pt x="76" y="34"/>
                          <a:pt x="76" y="34"/>
                          <a:pt x="76" y="34"/>
                        </a:cubicBezTo>
                        <a:cubicBezTo>
                          <a:pt x="76" y="34"/>
                          <a:pt x="76" y="34"/>
                          <a:pt x="76" y="34"/>
                        </a:cubicBezTo>
                        <a:cubicBezTo>
                          <a:pt x="76" y="35"/>
                          <a:pt x="76" y="35"/>
                          <a:pt x="76" y="35"/>
                        </a:cubicBezTo>
                        <a:cubicBezTo>
                          <a:pt x="76" y="35"/>
                          <a:pt x="76" y="35"/>
                          <a:pt x="76" y="35"/>
                        </a:cubicBezTo>
                        <a:cubicBezTo>
                          <a:pt x="76" y="35"/>
                          <a:pt x="76" y="35"/>
                          <a:pt x="76" y="35"/>
                        </a:cubicBezTo>
                        <a:cubicBezTo>
                          <a:pt x="75" y="35"/>
                          <a:pt x="75" y="35"/>
                          <a:pt x="75" y="35"/>
                        </a:cubicBezTo>
                        <a:cubicBezTo>
                          <a:pt x="75" y="36"/>
                          <a:pt x="75" y="36"/>
                          <a:pt x="75" y="36"/>
                        </a:cubicBezTo>
                        <a:cubicBezTo>
                          <a:pt x="75" y="36"/>
                          <a:pt x="75" y="36"/>
                          <a:pt x="75" y="36"/>
                        </a:cubicBezTo>
                        <a:cubicBezTo>
                          <a:pt x="75" y="36"/>
                          <a:pt x="75" y="36"/>
                          <a:pt x="75" y="36"/>
                        </a:cubicBezTo>
                        <a:cubicBezTo>
                          <a:pt x="75" y="37"/>
                          <a:pt x="75" y="37"/>
                          <a:pt x="75" y="37"/>
                        </a:cubicBezTo>
                        <a:cubicBezTo>
                          <a:pt x="75" y="37"/>
                          <a:pt x="75" y="37"/>
                          <a:pt x="75" y="37"/>
                        </a:cubicBezTo>
                        <a:cubicBezTo>
                          <a:pt x="75" y="37"/>
                          <a:pt x="75" y="37"/>
                          <a:pt x="75" y="37"/>
                        </a:cubicBezTo>
                        <a:cubicBezTo>
                          <a:pt x="74" y="37"/>
                          <a:pt x="74" y="37"/>
                          <a:pt x="74" y="37"/>
                        </a:cubicBezTo>
                        <a:cubicBezTo>
                          <a:pt x="74" y="37"/>
                          <a:pt x="74" y="37"/>
                          <a:pt x="74" y="37"/>
                        </a:cubicBezTo>
                        <a:cubicBezTo>
                          <a:pt x="74" y="37"/>
                          <a:pt x="74" y="37"/>
                          <a:pt x="74" y="37"/>
                        </a:cubicBezTo>
                        <a:cubicBezTo>
                          <a:pt x="74" y="38"/>
                          <a:pt x="74" y="38"/>
                          <a:pt x="74" y="38"/>
                        </a:cubicBezTo>
                        <a:cubicBezTo>
                          <a:pt x="74" y="38"/>
                          <a:pt x="74" y="38"/>
                          <a:pt x="74" y="38"/>
                        </a:cubicBezTo>
                        <a:cubicBezTo>
                          <a:pt x="74" y="38"/>
                          <a:pt x="74" y="38"/>
                          <a:pt x="74" y="38"/>
                        </a:cubicBezTo>
                        <a:cubicBezTo>
                          <a:pt x="73" y="38"/>
                          <a:pt x="73" y="38"/>
                          <a:pt x="73" y="38"/>
                        </a:cubicBezTo>
                        <a:cubicBezTo>
                          <a:pt x="73" y="38"/>
                          <a:pt x="73" y="38"/>
                          <a:pt x="73" y="38"/>
                        </a:cubicBezTo>
                        <a:cubicBezTo>
                          <a:pt x="73" y="39"/>
                          <a:pt x="73" y="39"/>
                          <a:pt x="73" y="39"/>
                        </a:cubicBezTo>
                        <a:cubicBezTo>
                          <a:pt x="73" y="39"/>
                          <a:pt x="73" y="39"/>
                          <a:pt x="73" y="39"/>
                        </a:cubicBezTo>
                        <a:cubicBezTo>
                          <a:pt x="72" y="39"/>
                          <a:pt x="72" y="39"/>
                          <a:pt x="72" y="39"/>
                        </a:cubicBezTo>
                        <a:cubicBezTo>
                          <a:pt x="72" y="39"/>
                          <a:pt x="72" y="39"/>
                          <a:pt x="72" y="39"/>
                        </a:cubicBezTo>
                        <a:cubicBezTo>
                          <a:pt x="72" y="39"/>
                          <a:pt x="72" y="39"/>
                          <a:pt x="72" y="39"/>
                        </a:cubicBezTo>
                        <a:cubicBezTo>
                          <a:pt x="72" y="40"/>
                          <a:pt x="72" y="40"/>
                          <a:pt x="72" y="40"/>
                        </a:cubicBezTo>
                        <a:cubicBezTo>
                          <a:pt x="71" y="40"/>
                          <a:pt x="71" y="40"/>
                          <a:pt x="71" y="40"/>
                        </a:cubicBezTo>
                        <a:cubicBezTo>
                          <a:pt x="70" y="40"/>
                          <a:pt x="70" y="40"/>
                          <a:pt x="70" y="40"/>
                        </a:cubicBezTo>
                        <a:cubicBezTo>
                          <a:pt x="70" y="41"/>
                          <a:pt x="70" y="41"/>
                          <a:pt x="70" y="41"/>
                        </a:cubicBezTo>
                        <a:cubicBezTo>
                          <a:pt x="69" y="41"/>
                          <a:pt x="69" y="41"/>
                          <a:pt x="69" y="41"/>
                        </a:cubicBezTo>
                        <a:cubicBezTo>
                          <a:pt x="69" y="41"/>
                          <a:pt x="68" y="42"/>
                          <a:pt x="67" y="42"/>
                        </a:cubicBezTo>
                        <a:cubicBezTo>
                          <a:pt x="67" y="42"/>
                          <a:pt x="67" y="42"/>
                          <a:pt x="67" y="42"/>
                        </a:cubicBezTo>
                        <a:cubicBezTo>
                          <a:pt x="67" y="42"/>
                          <a:pt x="67" y="42"/>
                          <a:pt x="67" y="42"/>
                        </a:cubicBezTo>
                        <a:cubicBezTo>
                          <a:pt x="59" y="45"/>
                          <a:pt x="49" y="44"/>
                          <a:pt x="42" y="40"/>
                        </a:cubicBezTo>
                        <a:close/>
                        <a:moveTo>
                          <a:pt x="95" y="52"/>
                        </a:moveTo>
                        <a:cubicBezTo>
                          <a:pt x="95" y="53"/>
                          <a:pt x="94" y="53"/>
                          <a:pt x="93" y="54"/>
                        </a:cubicBezTo>
                        <a:cubicBezTo>
                          <a:pt x="89" y="56"/>
                          <a:pt x="83" y="56"/>
                          <a:pt x="79" y="54"/>
                        </a:cubicBezTo>
                        <a:cubicBezTo>
                          <a:pt x="76" y="52"/>
                          <a:pt x="75" y="50"/>
                          <a:pt x="76" y="48"/>
                        </a:cubicBezTo>
                        <a:cubicBezTo>
                          <a:pt x="76" y="48"/>
                          <a:pt x="76" y="48"/>
                          <a:pt x="76" y="48"/>
                        </a:cubicBezTo>
                        <a:cubicBezTo>
                          <a:pt x="76" y="48"/>
                          <a:pt x="76" y="48"/>
                          <a:pt x="76" y="48"/>
                        </a:cubicBezTo>
                        <a:cubicBezTo>
                          <a:pt x="76" y="48"/>
                          <a:pt x="76" y="48"/>
                          <a:pt x="76" y="48"/>
                        </a:cubicBezTo>
                        <a:cubicBezTo>
                          <a:pt x="76" y="48"/>
                          <a:pt x="76" y="48"/>
                          <a:pt x="76" y="48"/>
                        </a:cubicBezTo>
                        <a:cubicBezTo>
                          <a:pt x="76" y="48"/>
                          <a:pt x="76" y="48"/>
                          <a:pt x="76" y="48"/>
                        </a:cubicBezTo>
                        <a:cubicBezTo>
                          <a:pt x="76" y="47"/>
                          <a:pt x="76" y="47"/>
                          <a:pt x="76" y="47"/>
                        </a:cubicBezTo>
                        <a:cubicBezTo>
                          <a:pt x="76" y="47"/>
                          <a:pt x="77" y="47"/>
                          <a:pt x="77" y="46"/>
                        </a:cubicBezTo>
                        <a:cubicBezTo>
                          <a:pt x="77" y="46"/>
                          <a:pt x="77" y="46"/>
                          <a:pt x="77" y="46"/>
                        </a:cubicBezTo>
                        <a:cubicBezTo>
                          <a:pt x="77" y="46"/>
                          <a:pt x="77" y="46"/>
                          <a:pt x="77" y="46"/>
                        </a:cubicBezTo>
                        <a:cubicBezTo>
                          <a:pt x="78" y="45"/>
                          <a:pt x="78" y="45"/>
                          <a:pt x="78" y="45"/>
                        </a:cubicBezTo>
                        <a:cubicBezTo>
                          <a:pt x="78" y="45"/>
                          <a:pt x="78" y="45"/>
                          <a:pt x="78" y="45"/>
                        </a:cubicBezTo>
                        <a:cubicBezTo>
                          <a:pt x="79" y="45"/>
                          <a:pt x="79" y="45"/>
                          <a:pt x="79" y="45"/>
                        </a:cubicBezTo>
                        <a:cubicBezTo>
                          <a:pt x="79" y="45"/>
                          <a:pt x="79" y="45"/>
                          <a:pt x="79" y="45"/>
                        </a:cubicBezTo>
                        <a:cubicBezTo>
                          <a:pt x="80" y="45"/>
                          <a:pt x="80" y="45"/>
                          <a:pt x="80" y="45"/>
                        </a:cubicBezTo>
                        <a:cubicBezTo>
                          <a:pt x="80" y="44"/>
                          <a:pt x="80" y="44"/>
                          <a:pt x="80" y="44"/>
                        </a:cubicBezTo>
                        <a:cubicBezTo>
                          <a:pt x="80" y="44"/>
                          <a:pt x="80" y="44"/>
                          <a:pt x="80" y="44"/>
                        </a:cubicBezTo>
                        <a:cubicBezTo>
                          <a:pt x="81" y="44"/>
                          <a:pt x="81" y="44"/>
                          <a:pt x="81" y="44"/>
                        </a:cubicBezTo>
                        <a:cubicBezTo>
                          <a:pt x="81" y="44"/>
                          <a:pt x="81" y="44"/>
                          <a:pt x="81" y="44"/>
                        </a:cubicBezTo>
                        <a:cubicBezTo>
                          <a:pt x="82" y="44"/>
                          <a:pt x="82" y="44"/>
                          <a:pt x="82" y="44"/>
                        </a:cubicBezTo>
                        <a:cubicBezTo>
                          <a:pt x="82" y="44"/>
                          <a:pt x="82" y="44"/>
                          <a:pt x="82" y="44"/>
                        </a:cubicBezTo>
                        <a:cubicBezTo>
                          <a:pt x="82" y="44"/>
                          <a:pt x="82" y="44"/>
                          <a:pt x="82" y="44"/>
                        </a:cubicBezTo>
                        <a:cubicBezTo>
                          <a:pt x="83" y="44"/>
                          <a:pt x="83" y="44"/>
                          <a:pt x="83" y="44"/>
                        </a:cubicBezTo>
                        <a:cubicBezTo>
                          <a:pt x="83" y="44"/>
                          <a:pt x="83" y="44"/>
                          <a:pt x="83" y="44"/>
                        </a:cubicBezTo>
                        <a:cubicBezTo>
                          <a:pt x="83" y="44"/>
                          <a:pt x="83" y="44"/>
                          <a:pt x="83" y="44"/>
                        </a:cubicBezTo>
                        <a:cubicBezTo>
                          <a:pt x="83" y="44"/>
                          <a:pt x="83" y="44"/>
                          <a:pt x="83" y="44"/>
                        </a:cubicBezTo>
                        <a:cubicBezTo>
                          <a:pt x="84" y="43"/>
                          <a:pt x="84" y="43"/>
                          <a:pt x="84" y="43"/>
                        </a:cubicBezTo>
                        <a:cubicBezTo>
                          <a:pt x="84" y="43"/>
                          <a:pt x="84" y="43"/>
                          <a:pt x="84" y="43"/>
                        </a:cubicBezTo>
                        <a:cubicBezTo>
                          <a:pt x="84" y="43"/>
                          <a:pt x="84" y="43"/>
                          <a:pt x="84" y="43"/>
                        </a:cubicBezTo>
                        <a:cubicBezTo>
                          <a:pt x="85" y="43"/>
                          <a:pt x="85" y="43"/>
                          <a:pt x="85" y="43"/>
                        </a:cubicBezTo>
                        <a:cubicBezTo>
                          <a:pt x="85" y="43"/>
                          <a:pt x="85" y="43"/>
                          <a:pt x="85" y="43"/>
                        </a:cubicBezTo>
                        <a:cubicBezTo>
                          <a:pt x="85" y="43"/>
                          <a:pt x="85" y="43"/>
                          <a:pt x="85" y="43"/>
                        </a:cubicBezTo>
                        <a:cubicBezTo>
                          <a:pt x="86" y="43"/>
                          <a:pt x="86" y="43"/>
                          <a:pt x="86" y="43"/>
                        </a:cubicBezTo>
                        <a:cubicBezTo>
                          <a:pt x="86" y="43"/>
                          <a:pt x="86" y="43"/>
                          <a:pt x="86" y="43"/>
                        </a:cubicBezTo>
                        <a:cubicBezTo>
                          <a:pt x="86" y="43"/>
                          <a:pt x="86" y="43"/>
                          <a:pt x="86" y="43"/>
                        </a:cubicBezTo>
                        <a:cubicBezTo>
                          <a:pt x="87" y="43"/>
                          <a:pt x="87" y="43"/>
                          <a:pt x="87" y="43"/>
                        </a:cubicBezTo>
                        <a:cubicBezTo>
                          <a:pt x="87" y="43"/>
                          <a:pt x="87" y="43"/>
                          <a:pt x="87" y="43"/>
                        </a:cubicBezTo>
                        <a:cubicBezTo>
                          <a:pt x="87" y="43"/>
                          <a:pt x="87" y="43"/>
                          <a:pt x="87" y="43"/>
                        </a:cubicBezTo>
                        <a:cubicBezTo>
                          <a:pt x="88" y="43"/>
                          <a:pt x="88" y="43"/>
                          <a:pt x="88" y="43"/>
                        </a:cubicBezTo>
                        <a:cubicBezTo>
                          <a:pt x="88" y="44"/>
                          <a:pt x="88" y="44"/>
                          <a:pt x="88" y="44"/>
                        </a:cubicBezTo>
                        <a:cubicBezTo>
                          <a:pt x="88" y="44"/>
                          <a:pt x="88" y="44"/>
                          <a:pt x="88" y="44"/>
                        </a:cubicBezTo>
                        <a:cubicBezTo>
                          <a:pt x="89" y="44"/>
                          <a:pt x="89" y="44"/>
                          <a:pt x="89" y="44"/>
                        </a:cubicBezTo>
                        <a:cubicBezTo>
                          <a:pt x="89" y="44"/>
                          <a:pt x="89" y="44"/>
                          <a:pt x="89" y="44"/>
                        </a:cubicBezTo>
                        <a:cubicBezTo>
                          <a:pt x="89" y="44"/>
                          <a:pt x="89" y="44"/>
                          <a:pt x="89" y="44"/>
                        </a:cubicBezTo>
                        <a:cubicBezTo>
                          <a:pt x="90" y="44"/>
                          <a:pt x="90" y="44"/>
                          <a:pt x="90" y="44"/>
                        </a:cubicBezTo>
                        <a:cubicBezTo>
                          <a:pt x="90" y="44"/>
                          <a:pt x="90" y="44"/>
                          <a:pt x="90" y="44"/>
                        </a:cubicBezTo>
                        <a:cubicBezTo>
                          <a:pt x="91" y="44"/>
                          <a:pt x="91" y="44"/>
                          <a:pt x="91" y="44"/>
                        </a:cubicBezTo>
                        <a:cubicBezTo>
                          <a:pt x="91" y="44"/>
                          <a:pt x="91" y="44"/>
                          <a:pt x="91" y="44"/>
                        </a:cubicBezTo>
                        <a:cubicBezTo>
                          <a:pt x="91" y="44"/>
                          <a:pt x="91" y="44"/>
                          <a:pt x="91" y="44"/>
                        </a:cubicBezTo>
                        <a:cubicBezTo>
                          <a:pt x="92" y="44"/>
                          <a:pt x="92" y="44"/>
                          <a:pt x="92" y="44"/>
                        </a:cubicBezTo>
                        <a:cubicBezTo>
                          <a:pt x="92" y="44"/>
                          <a:pt x="92" y="44"/>
                          <a:pt x="92" y="44"/>
                        </a:cubicBezTo>
                        <a:cubicBezTo>
                          <a:pt x="92" y="44"/>
                          <a:pt x="92" y="44"/>
                          <a:pt x="92" y="44"/>
                        </a:cubicBezTo>
                        <a:cubicBezTo>
                          <a:pt x="92" y="45"/>
                          <a:pt x="92" y="45"/>
                          <a:pt x="92" y="45"/>
                        </a:cubicBezTo>
                        <a:cubicBezTo>
                          <a:pt x="93" y="45"/>
                          <a:pt x="93" y="45"/>
                          <a:pt x="93" y="45"/>
                        </a:cubicBezTo>
                        <a:cubicBezTo>
                          <a:pt x="93" y="45"/>
                          <a:pt x="93" y="45"/>
                          <a:pt x="93" y="45"/>
                        </a:cubicBezTo>
                        <a:cubicBezTo>
                          <a:pt x="94" y="45"/>
                          <a:pt x="94" y="45"/>
                          <a:pt x="94" y="45"/>
                        </a:cubicBezTo>
                        <a:cubicBezTo>
                          <a:pt x="94" y="45"/>
                          <a:pt x="94" y="45"/>
                          <a:pt x="94" y="45"/>
                        </a:cubicBezTo>
                        <a:cubicBezTo>
                          <a:pt x="94" y="46"/>
                          <a:pt x="94" y="46"/>
                          <a:pt x="94" y="46"/>
                        </a:cubicBezTo>
                        <a:cubicBezTo>
                          <a:pt x="94" y="46"/>
                          <a:pt x="94" y="46"/>
                          <a:pt x="94" y="46"/>
                        </a:cubicBezTo>
                        <a:cubicBezTo>
                          <a:pt x="94" y="46"/>
                          <a:pt x="94" y="46"/>
                          <a:pt x="94" y="46"/>
                        </a:cubicBezTo>
                        <a:cubicBezTo>
                          <a:pt x="94" y="46"/>
                          <a:pt x="94" y="46"/>
                          <a:pt x="94" y="46"/>
                        </a:cubicBezTo>
                        <a:cubicBezTo>
                          <a:pt x="95" y="46"/>
                          <a:pt x="95" y="46"/>
                          <a:pt x="95" y="46"/>
                        </a:cubicBezTo>
                        <a:cubicBezTo>
                          <a:pt x="95" y="46"/>
                          <a:pt x="95" y="46"/>
                          <a:pt x="95" y="46"/>
                        </a:cubicBezTo>
                        <a:cubicBezTo>
                          <a:pt x="95" y="46"/>
                          <a:pt x="95" y="46"/>
                          <a:pt x="95" y="46"/>
                        </a:cubicBezTo>
                        <a:cubicBezTo>
                          <a:pt x="95" y="46"/>
                          <a:pt x="95" y="46"/>
                          <a:pt x="95" y="46"/>
                        </a:cubicBezTo>
                        <a:cubicBezTo>
                          <a:pt x="95" y="47"/>
                          <a:pt x="95" y="47"/>
                          <a:pt x="95" y="47"/>
                        </a:cubicBezTo>
                        <a:cubicBezTo>
                          <a:pt x="95" y="47"/>
                          <a:pt x="95" y="47"/>
                          <a:pt x="95" y="47"/>
                        </a:cubicBezTo>
                        <a:cubicBezTo>
                          <a:pt x="95" y="47"/>
                          <a:pt x="95" y="47"/>
                          <a:pt x="95" y="47"/>
                        </a:cubicBezTo>
                        <a:cubicBezTo>
                          <a:pt x="95" y="47"/>
                          <a:pt x="95" y="47"/>
                          <a:pt x="95" y="47"/>
                        </a:cubicBezTo>
                        <a:cubicBezTo>
                          <a:pt x="96" y="47"/>
                          <a:pt x="96" y="47"/>
                          <a:pt x="96" y="47"/>
                        </a:cubicBezTo>
                        <a:cubicBezTo>
                          <a:pt x="96" y="47"/>
                          <a:pt x="96" y="47"/>
                          <a:pt x="96" y="47"/>
                        </a:cubicBezTo>
                        <a:cubicBezTo>
                          <a:pt x="96" y="47"/>
                          <a:pt x="96" y="47"/>
                          <a:pt x="96" y="47"/>
                        </a:cubicBezTo>
                        <a:cubicBezTo>
                          <a:pt x="96" y="47"/>
                          <a:pt x="96" y="47"/>
                          <a:pt x="96" y="47"/>
                        </a:cubicBezTo>
                        <a:cubicBezTo>
                          <a:pt x="96" y="48"/>
                          <a:pt x="96" y="48"/>
                          <a:pt x="96" y="48"/>
                        </a:cubicBezTo>
                        <a:cubicBezTo>
                          <a:pt x="96" y="48"/>
                          <a:pt x="96" y="48"/>
                          <a:pt x="96" y="48"/>
                        </a:cubicBezTo>
                        <a:cubicBezTo>
                          <a:pt x="96" y="48"/>
                          <a:pt x="96" y="48"/>
                          <a:pt x="96" y="48"/>
                        </a:cubicBezTo>
                        <a:cubicBezTo>
                          <a:pt x="96" y="48"/>
                          <a:pt x="96" y="48"/>
                          <a:pt x="96" y="48"/>
                        </a:cubicBezTo>
                        <a:cubicBezTo>
                          <a:pt x="96" y="48"/>
                          <a:pt x="96" y="48"/>
                          <a:pt x="96" y="48"/>
                        </a:cubicBezTo>
                        <a:cubicBezTo>
                          <a:pt x="96" y="48"/>
                          <a:pt x="96" y="48"/>
                          <a:pt x="96" y="48"/>
                        </a:cubicBezTo>
                        <a:cubicBezTo>
                          <a:pt x="96" y="48"/>
                          <a:pt x="96" y="48"/>
                          <a:pt x="96" y="48"/>
                        </a:cubicBezTo>
                        <a:cubicBezTo>
                          <a:pt x="96" y="49"/>
                          <a:pt x="96" y="49"/>
                          <a:pt x="96" y="49"/>
                        </a:cubicBezTo>
                        <a:cubicBezTo>
                          <a:pt x="96" y="49"/>
                          <a:pt x="96" y="49"/>
                          <a:pt x="96" y="49"/>
                        </a:cubicBezTo>
                        <a:cubicBezTo>
                          <a:pt x="96" y="49"/>
                          <a:pt x="96" y="49"/>
                          <a:pt x="96" y="49"/>
                        </a:cubicBezTo>
                        <a:cubicBezTo>
                          <a:pt x="96" y="49"/>
                          <a:pt x="96" y="49"/>
                          <a:pt x="96" y="49"/>
                        </a:cubicBezTo>
                        <a:cubicBezTo>
                          <a:pt x="96" y="49"/>
                          <a:pt x="96" y="49"/>
                          <a:pt x="96" y="49"/>
                        </a:cubicBezTo>
                        <a:cubicBezTo>
                          <a:pt x="96" y="49"/>
                          <a:pt x="96" y="49"/>
                          <a:pt x="96" y="49"/>
                        </a:cubicBezTo>
                        <a:cubicBezTo>
                          <a:pt x="96" y="50"/>
                          <a:pt x="96" y="50"/>
                          <a:pt x="96" y="50"/>
                        </a:cubicBezTo>
                        <a:cubicBezTo>
                          <a:pt x="96" y="50"/>
                          <a:pt x="96" y="50"/>
                          <a:pt x="96" y="50"/>
                        </a:cubicBezTo>
                        <a:cubicBezTo>
                          <a:pt x="96" y="50"/>
                          <a:pt x="96" y="50"/>
                          <a:pt x="96" y="50"/>
                        </a:cubicBezTo>
                        <a:cubicBezTo>
                          <a:pt x="96" y="50"/>
                          <a:pt x="96" y="50"/>
                          <a:pt x="96" y="50"/>
                        </a:cubicBezTo>
                        <a:cubicBezTo>
                          <a:pt x="96" y="51"/>
                          <a:pt x="96" y="51"/>
                          <a:pt x="96" y="51"/>
                        </a:cubicBezTo>
                        <a:cubicBezTo>
                          <a:pt x="96" y="51"/>
                          <a:pt x="96" y="51"/>
                          <a:pt x="96" y="51"/>
                        </a:cubicBezTo>
                        <a:cubicBezTo>
                          <a:pt x="96" y="51"/>
                          <a:pt x="95" y="52"/>
                          <a:pt x="95" y="52"/>
                        </a:cubicBezTo>
                        <a:close/>
                      </a:path>
                    </a:pathLst>
                  </a:custGeom>
                  <a:solidFill>
                    <a:srgbClr val="9CC9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74" name="Freeform 1097">
                    <a:extLst>
                      <a:ext uri="{FF2B5EF4-FFF2-40B4-BE49-F238E27FC236}">
                        <a16:creationId xmlns:a16="http://schemas.microsoft.com/office/drawing/2014/main" id="{B5EB5894-B7AA-43E9-BAD6-9FBCD3CA67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37" y="3254"/>
                    <a:ext cx="33" cy="21"/>
                  </a:xfrm>
                  <a:custGeom>
                    <a:avLst/>
                    <a:gdLst>
                      <a:gd name="T0" fmla="*/ 1 w 21"/>
                      <a:gd name="T1" fmla="*/ 4 h 13"/>
                      <a:gd name="T2" fmla="*/ 1 w 21"/>
                      <a:gd name="T3" fmla="*/ 4 h 13"/>
                      <a:gd name="T4" fmla="*/ 1 w 21"/>
                      <a:gd name="T5" fmla="*/ 4 h 13"/>
                      <a:gd name="T6" fmla="*/ 1 w 21"/>
                      <a:gd name="T7" fmla="*/ 4 h 13"/>
                      <a:gd name="T8" fmla="*/ 1 w 21"/>
                      <a:gd name="T9" fmla="*/ 4 h 13"/>
                      <a:gd name="T10" fmla="*/ 0 w 21"/>
                      <a:gd name="T11" fmla="*/ 6 h 13"/>
                      <a:gd name="T12" fmla="*/ 3 w 21"/>
                      <a:gd name="T13" fmla="*/ 10 h 13"/>
                      <a:gd name="T14" fmla="*/ 21 w 21"/>
                      <a:gd name="T15" fmla="*/ 6 h 13"/>
                      <a:gd name="T16" fmla="*/ 21 w 21"/>
                      <a:gd name="T17" fmla="*/ 6 h 13"/>
                      <a:gd name="T18" fmla="*/ 21 w 21"/>
                      <a:gd name="T19" fmla="*/ 5 h 13"/>
                      <a:gd name="T20" fmla="*/ 21 w 21"/>
                      <a:gd name="T21" fmla="*/ 5 h 13"/>
                      <a:gd name="T22" fmla="*/ 21 w 21"/>
                      <a:gd name="T23" fmla="*/ 5 h 13"/>
                      <a:gd name="T24" fmla="*/ 20 w 21"/>
                      <a:gd name="T25" fmla="*/ 4 h 13"/>
                      <a:gd name="T26" fmla="*/ 20 w 21"/>
                      <a:gd name="T27" fmla="*/ 4 h 13"/>
                      <a:gd name="T28" fmla="*/ 20 w 21"/>
                      <a:gd name="T29" fmla="*/ 4 h 13"/>
                      <a:gd name="T30" fmla="*/ 20 w 21"/>
                      <a:gd name="T31" fmla="*/ 4 h 13"/>
                      <a:gd name="T32" fmla="*/ 20 w 21"/>
                      <a:gd name="T33" fmla="*/ 3 h 13"/>
                      <a:gd name="T34" fmla="*/ 20 w 21"/>
                      <a:gd name="T35" fmla="*/ 3 h 13"/>
                      <a:gd name="T36" fmla="*/ 19 w 21"/>
                      <a:gd name="T37" fmla="*/ 3 h 13"/>
                      <a:gd name="T38" fmla="*/ 19 w 21"/>
                      <a:gd name="T39" fmla="*/ 3 h 13"/>
                      <a:gd name="T40" fmla="*/ 19 w 21"/>
                      <a:gd name="T41" fmla="*/ 2 h 13"/>
                      <a:gd name="T42" fmla="*/ 18 w 21"/>
                      <a:gd name="T43" fmla="*/ 2 h 13"/>
                      <a:gd name="T44" fmla="*/ 18 w 21"/>
                      <a:gd name="T45" fmla="*/ 2 h 13"/>
                      <a:gd name="T46" fmla="*/ 17 w 21"/>
                      <a:gd name="T47" fmla="*/ 1 h 13"/>
                      <a:gd name="T48" fmla="*/ 16 w 21"/>
                      <a:gd name="T49" fmla="*/ 1 h 13"/>
                      <a:gd name="T50" fmla="*/ 15 w 21"/>
                      <a:gd name="T51" fmla="*/ 1 h 13"/>
                      <a:gd name="T52" fmla="*/ 15 w 21"/>
                      <a:gd name="T53" fmla="*/ 1 h 13"/>
                      <a:gd name="T54" fmla="*/ 15 w 21"/>
                      <a:gd name="T55" fmla="*/ 1 h 13"/>
                      <a:gd name="T56" fmla="*/ 14 w 21"/>
                      <a:gd name="T57" fmla="*/ 0 h 13"/>
                      <a:gd name="T58" fmla="*/ 13 w 21"/>
                      <a:gd name="T59" fmla="*/ 0 h 13"/>
                      <a:gd name="T60" fmla="*/ 13 w 21"/>
                      <a:gd name="T61" fmla="*/ 0 h 13"/>
                      <a:gd name="T62" fmla="*/ 12 w 21"/>
                      <a:gd name="T63" fmla="*/ 0 h 13"/>
                      <a:gd name="T64" fmla="*/ 12 w 21"/>
                      <a:gd name="T65" fmla="*/ 0 h 13"/>
                      <a:gd name="T66" fmla="*/ 11 w 21"/>
                      <a:gd name="T67" fmla="*/ 0 h 13"/>
                      <a:gd name="T68" fmla="*/ 10 w 21"/>
                      <a:gd name="T69" fmla="*/ 0 h 13"/>
                      <a:gd name="T70" fmla="*/ 10 w 21"/>
                      <a:gd name="T71" fmla="*/ 0 h 13"/>
                      <a:gd name="T72" fmla="*/ 9 w 21"/>
                      <a:gd name="T73" fmla="*/ 0 h 13"/>
                      <a:gd name="T74" fmla="*/ 8 w 21"/>
                      <a:gd name="T75" fmla="*/ 0 h 13"/>
                      <a:gd name="T76" fmla="*/ 8 w 21"/>
                      <a:gd name="T77" fmla="*/ 0 h 13"/>
                      <a:gd name="T78" fmla="*/ 7 w 21"/>
                      <a:gd name="T79" fmla="*/ 0 h 13"/>
                      <a:gd name="T80" fmla="*/ 6 w 21"/>
                      <a:gd name="T81" fmla="*/ 1 h 13"/>
                      <a:gd name="T82" fmla="*/ 6 w 21"/>
                      <a:gd name="T83" fmla="*/ 1 h 13"/>
                      <a:gd name="T84" fmla="*/ 5 w 21"/>
                      <a:gd name="T85" fmla="*/ 1 h 13"/>
                      <a:gd name="T86" fmla="*/ 4 w 21"/>
                      <a:gd name="T87" fmla="*/ 1 h 13"/>
                      <a:gd name="T88" fmla="*/ 2 w 21"/>
                      <a:gd name="T89" fmla="*/ 3 h 13"/>
                      <a:gd name="T90" fmla="*/ 2 w 21"/>
                      <a:gd name="T91" fmla="*/ 3 h 13"/>
                      <a:gd name="T92" fmla="*/ 2 w 21"/>
                      <a:gd name="T93" fmla="*/ 3 h 13"/>
                      <a:gd name="T94" fmla="*/ 2 w 21"/>
                      <a:gd name="T95" fmla="*/ 3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21" h="13">
                        <a:moveTo>
                          <a:pt x="1" y="3"/>
                        </a:move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8"/>
                          <a:pt x="1" y="9"/>
                          <a:pt x="3" y="10"/>
                        </a:cubicBezTo>
                        <a:cubicBezTo>
                          <a:pt x="7" y="13"/>
                          <a:pt x="14" y="13"/>
                          <a:pt x="18" y="10"/>
                        </a:cubicBezTo>
                        <a:cubicBezTo>
                          <a:pt x="20" y="9"/>
                          <a:pt x="21" y="8"/>
                          <a:pt x="21" y="6"/>
                        </a:cubicBezTo>
                        <a:cubicBezTo>
                          <a:pt x="21" y="6"/>
                          <a:pt x="21" y="6"/>
                          <a:pt x="21" y="6"/>
                        </a:cubicBezTo>
                        <a:cubicBezTo>
                          <a:pt x="21" y="6"/>
                          <a:pt x="21" y="6"/>
                          <a:pt x="21" y="6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2" y="2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lnTo>
                          <a:pt x="1" y="3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75" name="Freeform 1098">
                    <a:extLst>
                      <a:ext uri="{FF2B5EF4-FFF2-40B4-BE49-F238E27FC236}">
                        <a16:creationId xmlns:a16="http://schemas.microsoft.com/office/drawing/2014/main" id="{B2FA8FD1-D87E-4897-A77C-422C793D4E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1" y="3286"/>
                    <a:ext cx="4" cy="1"/>
                  </a:xfrm>
                  <a:custGeom>
                    <a:avLst/>
                    <a:gdLst>
                      <a:gd name="T0" fmla="*/ 4 w 4"/>
                      <a:gd name="T1" fmla="*/ 0 h 1"/>
                      <a:gd name="T2" fmla="*/ 4 w 4"/>
                      <a:gd name="T3" fmla="*/ 0 h 1"/>
                      <a:gd name="T4" fmla="*/ 3 w 4"/>
                      <a:gd name="T5" fmla="*/ 0 h 1"/>
                      <a:gd name="T6" fmla="*/ 3 w 4"/>
                      <a:gd name="T7" fmla="*/ 0 h 1"/>
                      <a:gd name="T8" fmla="*/ 1 w 4"/>
                      <a:gd name="T9" fmla="*/ 0 h 1"/>
                      <a:gd name="T10" fmla="*/ 1 w 4"/>
                      <a:gd name="T11" fmla="*/ 0 h 1"/>
                      <a:gd name="T12" fmla="*/ 1 w 4"/>
                      <a:gd name="T13" fmla="*/ 0 h 1"/>
                      <a:gd name="T14" fmla="*/ 1 w 4"/>
                      <a:gd name="T15" fmla="*/ 0 h 1"/>
                      <a:gd name="T16" fmla="*/ 0 w 4"/>
                      <a:gd name="T17" fmla="*/ 0 h 1"/>
                      <a:gd name="T18" fmla="*/ 0 w 4"/>
                      <a:gd name="T19" fmla="*/ 1 h 1"/>
                      <a:gd name="T20" fmla="*/ 0 w 4"/>
                      <a:gd name="T21" fmla="*/ 1 h 1"/>
                      <a:gd name="T22" fmla="*/ 4 w 4"/>
                      <a:gd name="T2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" h="1">
                        <a:moveTo>
                          <a:pt x="4" y="0"/>
                        </a:moveTo>
                        <a:lnTo>
                          <a:pt x="4" y="0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5D903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76" name="Freeform 1099">
                    <a:extLst>
                      <a:ext uri="{FF2B5EF4-FFF2-40B4-BE49-F238E27FC236}">
                        <a16:creationId xmlns:a16="http://schemas.microsoft.com/office/drawing/2014/main" id="{CD329E24-307F-4CF2-9A16-D5E5BA8579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0" y="334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77" name="Rectangle 1100">
                    <a:extLst>
                      <a:ext uri="{FF2B5EF4-FFF2-40B4-BE49-F238E27FC236}">
                        <a16:creationId xmlns:a16="http://schemas.microsoft.com/office/drawing/2014/main" id="{2EF119ED-C065-4270-B477-3E5A719014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2" y="334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78" name="Freeform 1101">
                    <a:extLst>
                      <a:ext uri="{FF2B5EF4-FFF2-40B4-BE49-F238E27FC236}">
                        <a16:creationId xmlns:a16="http://schemas.microsoft.com/office/drawing/2014/main" id="{3E1BE866-9DD2-40ED-9326-D078336B99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7" y="3341"/>
                    <a:ext cx="2" cy="2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0 w 2"/>
                      <a:gd name="T3" fmla="*/ 2 h 2"/>
                      <a:gd name="T4" fmla="*/ 2 w 2"/>
                      <a:gd name="T5" fmla="*/ 0 h 2"/>
                      <a:gd name="T6" fmla="*/ 0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2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79" name="Freeform 1102">
                    <a:extLst>
                      <a:ext uri="{FF2B5EF4-FFF2-40B4-BE49-F238E27FC236}">
                        <a16:creationId xmlns:a16="http://schemas.microsoft.com/office/drawing/2014/main" id="{89B27ABD-4875-4B33-9645-D8261BCF94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3" y="3340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0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1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80" name="Freeform 1103">
                    <a:extLst>
                      <a:ext uri="{FF2B5EF4-FFF2-40B4-BE49-F238E27FC236}">
                        <a16:creationId xmlns:a16="http://schemas.microsoft.com/office/drawing/2014/main" id="{9FFC1BAE-9649-452C-816B-248856C65B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5" y="3341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81" name="Freeform 1104">
                    <a:extLst>
                      <a:ext uri="{FF2B5EF4-FFF2-40B4-BE49-F238E27FC236}">
                        <a16:creationId xmlns:a16="http://schemas.microsoft.com/office/drawing/2014/main" id="{1D29329E-5FAE-4ABA-8DAB-12F035FEAC06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693" y="3221"/>
                    <a:ext cx="237" cy="139"/>
                  </a:xfrm>
                  <a:custGeom>
                    <a:avLst/>
                    <a:gdLst>
                      <a:gd name="T0" fmla="*/ 152 w 152"/>
                      <a:gd name="T1" fmla="*/ 59 h 88"/>
                      <a:gd name="T2" fmla="*/ 0 w 152"/>
                      <a:gd name="T3" fmla="*/ 29 h 88"/>
                      <a:gd name="T4" fmla="*/ 45 w 152"/>
                      <a:gd name="T5" fmla="*/ 13 h 88"/>
                      <a:gd name="T6" fmla="*/ 51 w 152"/>
                      <a:gd name="T7" fmla="*/ 14 h 88"/>
                      <a:gd name="T8" fmla="*/ 52 w 152"/>
                      <a:gd name="T9" fmla="*/ 14 h 88"/>
                      <a:gd name="T10" fmla="*/ 53 w 152"/>
                      <a:gd name="T11" fmla="*/ 13 h 88"/>
                      <a:gd name="T12" fmla="*/ 54 w 152"/>
                      <a:gd name="T13" fmla="*/ 13 h 88"/>
                      <a:gd name="T14" fmla="*/ 55 w 152"/>
                      <a:gd name="T15" fmla="*/ 13 h 88"/>
                      <a:gd name="T16" fmla="*/ 56 w 152"/>
                      <a:gd name="T17" fmla="*/ 13 h 88"/>
                      <a:gd name="T18" fmla="*/ 57 w 152"/>
                      <a:gd name="T19" fmla="*/ 12 h 88"/>
                      <a:gd name="T20" fmla="*/ 58 w 152"/>
                      <a:gd name="T21" fmla="*/ 12 h 88"/>
                      <a:gd name="T22" fmla="*/ 132 w 152"/>
                      <a:gd name="T23" fmla="*/ 55 h 88"/>
                      <a:gd name="T24" fmla="*/ 132 w 152"/>
                      <a:gd name="T25" fmla="*/ 55 h 88"/>
                      <a:gd name="T26" fmla="*/ 131 w 152"/>
                      <a:gd name="T27" fmla="*/ 55 h 88"/>
                      <a:gd name="T28" fmla="*/ 131 w 152"/>
                      <a:gd name="T29" fmla="*/ 55 h 88"/>
                      <a:gd name="T30" fmla="*/ 131 w 152"/>
                      <a:gd name="T31" fmla="*/ 56 h 88"/>
                      <a:gd name="T32" fmla="*/ 131 w 152"/>
                      <a:gd name="T33" fmla="*/ 56 h 88"/>
                      <a:gd name="T34" fmla="*/ 130 w 152"/>
                      <a:gd name="T35" fmla="*/ 56 h 88"/>
                      <a:gd name="T36" fmla="*/ 130 w 152"/>
                      <a:gd name="T37" fmla="*/ 57 h 88"/>
                      <a:gd name="T38" fmla="*/ 129 w 152"/>
                      <a:gd name="T39" fmla="*/ 57 h 88"/>
                      <a:gd name="T40" fmla="*/ 129 w 152"/>
                      <a:gd name="T41" fmla="*/ 58 h 88"/>
                      <a:gd name="T42" fmla="*/ 129 w 152"/>
                      <a:gd name="T43" fmla="*/ 58 h 88"/>
                      <a:gd name="T44" fmla="*/ 129 w 152"/>
                      <a:gd name="T45" fmla="*/ 58 h 88"/>
                      <a:gd name="T46" fmla="*/ 129 w 152"/>
                      <a:gd name="T47" fmla="*/ 58 h 88"/>
                      <a:gd name="T48" fmla="*/ 129 w 152"/>
                      <a:gd name="T49" fmla="*/ 59 h 88"/>
                      <a:gd name="T50" fmla="*/ 129 w 152"/>
                      <a:gd name="T51" fmla="*/ 59 h 88"/>
                      <a:gd name="T52" fmla="*/ 129 w 152"/>
                      <a:gd name="T53" fmla="*/ 61 h 88"/>
                      <a:gd name="T54" fmla="*/ 129 w 152"/>
                      <a:gd name="T55" fmla="*/ 61 h 88"/>
                      <a:gd name="T56" fmla="*/ 131 w 152"/>
                      <a:gd name="T57" fmla="*/ 63 h 88"/>
                      <a:gd name="T58" fmla="*/ 131 w 152"/>
                      <a:gd name="T59" fmla="*/ 63 h 88"/>
                      <a:gd name="T60" fmla="*/ 132 w 152"/>
                      <a:gd name="T61" fmla="*/ 64 h 88"/>
                      <a:gd name="T62" fmla="*/ 111 w 152"/>
                      <a:gd name="T63" fmla="*/ 77 h 88"/>
                      <a:gd name="T64" fmla="*/ 98 w 152"/>
                      <a:gd name="T65" fmla="*/ 75 h 88"/>
                      <a:gd name="T66" fmla="*/ 97 w 152"/>
                      <a:gd name="T67" fmla="*/ 75 h 88"/>
                      <a:gd name="T68" fmla="*/ 96 w 152"/>
                      <a:gd name="T69" fmla="*/ 76 h 88"/>
                      <a:gd name="T70" fmla="*/ 95 w 152"/>
                      <a:gd name="T71" fmla="*/ 76 h 88"/>
                      <a:gd name="T72" fmla="*/ 20 w 152"/>
                      <a:gd name="T73" fmla="*/ 34 h 88"/>
                      <a:gd name="T74" fmla="*/ 21 w 152"/>
                      <a:gd name="T75" fmla="*/ 33 h 88"/>
                      <a:gd name="T76" fmla="*/ 21 w 152"/>
                      <a:gd name="T77" fmla="*/ 33 h 88"/>
                      <a:gd name="T78" fmla="*/ 22 w 152"/>
                      <a:gd name="T79" fmla="*/ 33 h 88"/>
                      <a:gd name="T80" fmla="*/ 22 w 152"/>
                      <a:gd name="T81" fmla="*/ 33 h 88"/>
                      <a:gd name="T82" fmla="*/ 22 w 152"/>
                      <a:gd name="T83" fmla="*/ 32 h 88"/>
                      <a:gd name="T84" fmla="*/ 23 w 152"/>
                      <a:gd name="T85" fmla="*/ 32 h 88"/>
                      <a:gd name="T86" fmla="*/ 23 w 152"/>
                      <a:gd name="T87" fmla="*/ 32 h 88"/>
                      <a:gd name="T88" fmla="*/ 23 w 152"/>
                      <a:gd name="T89" fmla="*/ 32 h 88"/>
                      <a:gd name="T90" fmla="*/ 23 w 152"/>
                      <a:gd name="T91" fmla="*/ 31 h 88"/>
                      <a:gd name="T92" fmla="*/ 23 w 152"/>
                      <a:gd name="T93" fmla="*/ 31 h 88"/>
                      <a:gd name="T94" fmla="*/ 23 w 152"/>
                      <a:gd name="T95" fmla="*/ 31 h 88"/>
                      <a:gd name="T96" fmla="*/ 23 w 152"/>
                      <a:gd name="T97" fmla="*/ 31 h 88"/>
                      <a:gd name="T98" fmla="*/ 24 w 152"/>
                      <a:gd name="T99" fmla="*/ 30 h 88"/>
                      <a:gd name="T100" fmla="*/ 24 w 152"/>
                      <a:gd name="T101" fmla="*/ 30 h 88"/>
                      <a:gd name="T102" fmla="*/ 24 w 152"/>
                      <a:gd name="T103" fmla="*/ 30 h 88"/>
                      <a:gd name="T104" fmla="*/ 24 w 152"/>
                      <a:gd name="T105" fmla="*/ 29 h 88"/>
                      <a:gd name="T106" fmla="*/ 24 w 152"/>
                      <a:gd name="T107" fmla="*/ 29 h 88"/>
                      <a:gd name="T108" fmla="*/ 42 w 152"/>
                      <a:gd name="T109" fmla="*/ 12 h 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152" h="88">
                        <a:moveTo>
                          <a:pt x="103" y="88"/>
                        </a:moveTo>
                        <a:cubicBezTo>
                          <a:pt x="152" y="59"/>
                          <a:pt x="152" y="59"/>
                          <a:pt x="152" y="59"/>
                        </a:cubicBezTo>
                        <a:cubicBezTo>
                          <a:pt x="50" y="0"/>
                          <a:pt x="50" y="0"/>
                          <a:pt x="50" y="0"/>
                        </a:cubicBezTo>
                        <a:cubicBezTo>
                          <a:pt x="0" y="29"/>
                          <a:pt x="0" y="29"/>
                          <a:pt x="0" y="29"/>
                        </a:cubicBezTo>
                        <a:lnTo>
                          <a:pt x="103" y="88"/>
                        </a:lnTo>
                        <a:close/>
                        <a:moveTo>
                          <a:pt x="45" y="13"/>
                        </a:moveTo>
                        <a:cubicBezTo>
                          <a:pt x="47" y="14"/>
                          <a:pt x="48" y="14"/>
                          <a:pt x="49" y="14"/>
                        </a:cubicBezTo>
                        <a:cubicBezTo>
                          <a:pt x="50" y="14"/>
                          <a:pt x="50" y="14"/>
                          <a:pt x="51" y="14"/>
                        </a:cubicBezTo>
                        <a:cubicBezTo>
                          <a:pt x="51" y="14"/>
                          <a:pt x="51" y="14"/>
                          <a:pt x="51" y="14"/>
                        </a:cubicBezTo>
                        <a:cubicBezTo>
                          <a:pt x="52" y="14"/>
                          <a:pt x="52" y="14"/>
                          <a:pt x="52" y="14"/>
                        </a:cubicBezTo>
                        <a:cubicBezTo>
                          <a:pt x="52" y="14"/>
                          <a:pt x="52" y="14"/>
                          <a:pt x="52" y="14"/>
                        </a:cubicBezTo>
                        <a:cubicBezTo>
                          <a:pt x="53" y="13"/>
                          <a:pt x="53" y="13"/>
                          <a:pt x="53" y="13"/>
                        </a:cubicBezTo>
                        <a:cubicBezTo>
                          <a:pt x="53" y="13"/>
                          <a:pt x="53" y="13"/>
                          <a:pt x="53" y="13"/>
                        </a:cubicBezTo>
                        <a:cubicBezTo>
                          <a:pt x="54" y="13"/>
                          <a:pt x="54" y="13"/>
                          <a:pt x="54" y="13"/>
                        </a:cubicBezTo>
                        <a:cubicBezTo>
                          <a:pt x="54" y="13"/>
                          <a:pt x="54" y="13"/>
                          <a:pt x="54" y="13"/>
                        </a:cubicBezTo>
                        <a:cubicBezTo>
                          <a:pt x="55" y="13"/>
                          <a:pt x="55" y="13"/>
                          <a:pt x="55" y="13"/>
                        </a:cubicBezTo>
                        <a:cubicBezTo>
                          <a:pt x="55" y="13"/>
                          <a:pt x="55" y="13"/>
                          <a:pt x="55" y="13"/>
                        </a:cubicBezTo>
                        <a:cubicBezTo>
                          <a:pt x="56" y="13"/>
                          <a:pt x="56" y="13"/>
                          <a:pt x="56" y="13"/>
                        </a:cubicBezTo>
                        <a:cubicBezTo>
                          <a:pt x="56" y="13"/>
                          <a:pt x="56" y="13"/>
                          <a:pt x="56" y="13"/>
                        </a:cubicBezTo>
                        <a:cubicBezTo>
                          <a:pt x="57" y="12"/>
                          <a:pt x="57" y="12"/>
                          <a:pt x="57" y="12"/>
                        </a:cubicBezTo>
                        <a:cubicBezTo>
                          <a:pt x="57" y="12"/>
                          <a:pt x="57" y="12"/>
                          <a:pt x="57" y="12"/>
                        </a:cubicBezTo>
                        <a:cubicBezTo>
                          <a:pt x="58" y="12"/>
                          <a:pt x="58" y="12"/>
                          <a:pt x="58" y="12"/>
                        </a:cubicBezTo>
                        <a:cubicBezTo>
                          <a:pt x="132" y="55"/>
                          <a:pt x="132" y="55"/>
                          <a:pt x="132" y="55"/>
                        </a:cubicBezTo>
                        <a:cubicBezTo>
                          <a:pt x="132" y="55"/>
                          <a:pt x="132" y="55"/>
                          <a:pt x="132" y="55"/>
                        </a:cubicBezTo>
                        <a:cubicBezTo>
                          <a:pt x="132" y="55"/>
                          <a:pt x="132" y="55"/>
                          <a:pt x="132" y="55"/>
                        </a:cubicBezTo>
                        <a:cubicBezTo>
                          <a:pt x="132" y="55"/>
                          <a:pt x="132" y="55"/>
                          <a:pt x="132" y="55"/>
                        </a:cubicBezTo>
                        <a:cubicBezTo>
                          <a:pt x="132" y="55"/>
                          <a:pt x="132" y="55"/>
                          <a:pt x="132" y="55"/>
                        </a:cubicBezTo>
                        <a:cubicBezTo>
                          <a:pt x="131" y="55"/>
                          <a:pt x="131" y="55"/>
                          <a:pt x="131" y="55"/>
                        </a:cubicBezTo>
                        <a:cubicBezTo>
                          <a:pt x="131" y="55"/>
                          <a:pt x="131" y="55"/>
                          <a:pt x="131" y="55"/>
                        </a:cubicBezTo>
                        <a:cubicBezTo>
                          <a:pt x="131" y="55"/>
                          <a:pt x="131" y="55"/>
                          <a:pt x="131" y="55"/>
                        </a:cubicBezTo>
                        <a:cubicBezTo>
                          <a:pt x="131" y="56"/>
                          <a:pt x="131" y="56"/>
                          <a:pt x="131" y="56"/>
                        </a:cubicBezTo>
                        <a:cubicBezTo>
                          <a:pt x="131" y="56"/>
                          <a:pt x="131" y="56"/>
                          <a:pt x="131" y="56"/>
                        </a:cubicBezTo>
                        <a:cubicBezTo>
                          <a:pt x="131" y="56"/>
                          <a:pt x="131" y="56"/>
                          <a:pt x="131" y="56"/>
                        </a:cubicBezTo>
                        <a:cubicBezTo>
                          <a:pt x="131" y="56"/>
                          <a:pt x="131" y="56"/>
                          <a:pt x="131" y="56"/>
                        </a:cubicBezTo>
                        <a:cubicBezTo>
                          <a:pt x="130" y="56"/>
                          <a:pt x="130" y="56"/>
                          <a:pt x="130" y="56"/>
                        </a:cubicBezTo>
                        <a:cubicBezTo>
                          <a:pt x="130" y="56"/>
                          <a:pt x="130" y="56"/>
                          <a:pt x="130" y="56"/>
                        </a:cubicBezTo>
                        <a:cubicBezTo>
                          <a:pt x="130" y="57"/>
                          <a:pt x="130" y="57"/>
                          <a:pt x="130" y="57"/>
                        </a:cubicBezTo>
                        <a:cubicBezTo>
                          <a:pt x="130" y="57"/>
                          <a:pt x="130" y="57"/>
                          <a:pt x="130" y="57"/>
                        </a:cubicBezTo>
                        <a:cubicBezTo>
                          <a:pt x="130" y="57"/>
                          <a:pt x="130" y="57"/>
                          <a:pt x="130" y="57"/>
                        </a:cubicBezTo>
                        <a:cubicBezTo>
                          <a:pt x="129" y="57"/>
                          <a:pt x="129" y="57"/>
                          <a:pt x="129" y="57"/>
                        </a:cubicBezTo>
                        <a:cubicBezTo>
                          <a:pt x="129" y="58"/>
                          <a:pt x="129" y="58"/>
                          <a:pt x="129" y="58"/>
                        </a:cubicBezTo>
                        <a:cubicBezTo>
                          <a:pt x="129" y="58"/>
                          <a:pt x="129" y="58"/>
                          <a:pt x="129" y="58"/>
                        </a:cubicBezTo>
                        <a:cubicBezTo>
                          <a:pt x="129" y="58"/>
                          <a:pt x="129" y="58"/>
                          <a:pt x="129" y="58"/>
                        </a:cubicBezTo>
                        <a:cubicBezTo>
                          <a:pt x="129" y="58"/>
                          <a:pt x="129" y="58"/>
                          <a:pt x="129" y="58"/>
                        </a:cubicBezTo>
                        <a:cubicBezTo>
                          <a:pt x="129" y="58"/>
                          <a:pt x="129" y="58"/>
                          <a:pt x="129" y="58"/>
                        </a:cubicBezTo>
                        <a:cubicBezTo>
                          <a:pt x="129" y="58"/>
                          <a:pt x="129" y="58"/>
                          <a:pt x="129" y="58"/>
                        </a:cubicBezTo>
                        <a:cubicBezTo>
                          <a:pt x="129" y="58"/>
                          <a:pt x="129" y="58"/>
                          <a:pt x="129" y="58"/>
                        </a:cubicBezTo>
                        <a:cubicBezTo>
                          <a:pt x="129" y="58"/>
                          <a:pt x="129" y="58"/>
                          <a:pt x="129" y="58"/>
                        </a:cubicBezTo>
                        <a:cubicBezTo>
                          <a:pt x="129" y="59"/>
                          <a:pt x="129" y="59"/>
                          <a:pt x="129" y="59"/>
                        </a:cubicBezTo>
                        <a:cubicBezTo>
                          <a:pt x="129" y="59"/>
                          <a:pt x="129" y="59"/>
                          <a:pt x="129" y="59"/>
                        </a:cubicBezTo>
                        <a:cubicBezTo>
                          <a:pt x="129" y="59"/>
                          <a:pt x="129" y="59"/>
                          <a:pt x="129" y="59"/>
                        </a:cubicBezTo>
                        <a:cubicBezTo>
                          <a:pt x="129" y="59"/>
                          <a:pt x="129" y="59"/>
                          <a:pt x="129" y="59"/>
                        </a:cubicBezTo>
                        <a:cubicBezTo>
                          <a:pt x="129" y="59"/>
                          <a:pt x="129" y="59"/>
                          <a:pt x="129" y="59"/>
                        </a:cubicBezTo>
                        <a:cubicBezTo>
                          <a:pt x="129" y="60"/>
                          <a:pt x="129" y="60"/>
                          <a:pt x="129" y="61"/>
                        </a:cubicBezTo>
                        <a:cubicBezTo>
                          <a:pt x="129" y="61"/>
                          <a:pt x="129" y="61"/>
                          <a:pt x="129" y="61"/>
                        </a:cubicBezTo>
                        <a:cubicBezTo>
                          <a:pt x="129" y="61"/>
                          <a:pt x="129" y="61"/>
                          <a:pt x="129" y="61"/>
                        </a:cubicBezTo>
                        <a:cubicBezTo>
                          <a:pt x="129" y="61"/>
                          <a:pt x="130" y="62"/>
                          <a:pt x="131" y="63"/>
                        </a:cubicBezTo>
                        <a:cubicBezTo>
                          <a:pt x="131" y="63"/>
                          <a:pt x="131" y="63"/>
                          <a:pt x="131" y="63"/>
                        </a:cubicBezTo>
                        <a:cubicBezTo>
                          <a:pt x="131" y="63"/>
                          <a:pt x="131" y="63"/>
                          <a:pt x="131" y="63"/>
                        </a:cubicBezTo>
                        <a:cubicBezTo>
                          <a:pt x="131" y="63"/>
                          <a:pt x="131" y="63"/>
                          <a:pt x="131" y="63"/>
                        </a:cubicBezTo>
                        <a:cubicBezTo>
                          <a:pt x="131" y="63"/>
                          <a:pt x="132" y="64"/>
                          <a:pt x="132" y="64"/>
                        </a:cubicBezTo>
                        <a:cubicBezTo>
                          <a:pt x="132" y="64"/>
                          <a:pt x="132" y="64"/>
                          <a:pt x="132" y="64"/>
                        </a:cubicBezTo>
                        <a:cubicBezTo>
                          <a:pt x="132" y="64"/>
                          <a:pt x="132" y="64"/>
                          <a:pt x="132" y="64"/>
                        </a:cubicBezTo>
                        <a:cubicBezTo>
                          <a:pt x="111" y="77"/>
                          <a:pt x="111" y="77"/>
                          <a:pt x="111" y="77"/>
                        </a:cubicBezTo>
                        <a:cubicBezTo>
                          <a:pt x="107" y="75"/>
                          <a:pt x="102" y="74"/>
                          <a:pt x="98" y="75"/>
                        </a:cubicBezTo>
                        <a:cubicBezTo>
                          <a:pt x="98" y="75"/>
                          <a:pt x="98" y="75"/>
                          <a:pt x="98" y="75"/>
                        </a:cubicBezTo>
                        <a:cubicBezTo>
                          <a:pt x="97" y="75"/>
                          <a:pt x="97" y="75"/>
                          <a:pt x="97" y="75"/>
                        </a:cubicBezTo>
                        <a:cubicBezTo>
                          <a:pt x="97" y="75"/>
                          <a:pt x="97" y="75"/>
                          <a:pt x="97" y="75"/>
                        </a:cubicBezTo>
                        <a:cubicBezTo>
                          <a:pt x="96" y="76"/>
                          <a:pt x="96" y="76"/>
                          <a:pt x="96" y="76"/>
                        </a:cubicBezTo>
                        <a:cubicBezTo>
                          <a:pt x="96" y="76"/>
                          <a:pt x="96" y="76"/>
                          <a:pt x="96" y="76"/>
                        </a:cubicBezTo>
                        <a:cubicBezTo>
                          <a:pt x="95" y="76"/>
                          <a:pt x="95" y="76"/>
                          <a:pt x="95" y="76"/>
                        </a:cubicBezTo>
                        <a:cubicBezTo>
                          <a:pt x="95" y="76"/>
                          <a:pt x="95" y="76"/>
                          <a:pt x="95" y="76"/>
                        </a:cubicBezTo>
                        <a:cubicBezTo>
                          <a:pt x="94" y="77"/>
                          <a:pt x="94" y="77"/>
                          <a:pt x="94" y="77"/>
                        </a:cubicBezTo>
                        <a:cubicBezTo>
                          <a:pt x="20" y="34"/>
                          <a:pt x="20" y="34"/>
                          <a:pt x="20" y="34"/>
                        </a:cubicBezTo>
                        <a:cubicBezTo>
                          <a:pt x="21" y="34"/>
                          <a:pt x="21" y="34"/>
                          <a:pt x="21" y="34"/>
                        </a:cubicBezTo>
                        <a:cubicBezTo>
                          <a:pt x="21" y="33"/>
                          <a:pt x="21" y="33"/>
                          <a:pt x="21" y="33"/>
                        </a:cubicBezTo>
                        <a:cubicBezTo>
                          <a:pt x="21" y="33"/>
                          <a:pt x="21" y="33"/>
                          <a:pt x="21" y="33"/>
                        </a:cubicBezTo>
                        <a:cubicBezTo>
                          <a:pt x="21" y="33"/>
                          <a:pt x="21" y="33"/>
                          <a:pt x="21" y="33"/>
                        </a:cubicBezTo>
                        <a:cubicBezTo>
                          <a:pt x="21" y="33"/>
                          <a:pt x="21" y="33"/>
                          <a:pt x="21" y="33"/>
                        </a:cubicBezTo>
                        <a:cubicBezTo>
                          <a:pt x="22" y="33"/>
                          <a:pt x="22" y="33"/>
                          <a:pt x="22" y="33"/>
                        </a:cubicBezTo>
                        <a:cubicBezTo>
                          <a:pt x="22" y="33"/>
                          <a:pt x="22" y="33"/>
                          <a:pt x="22" y="33"/>
                        </a:cubicBezTo>
                        <a:cubicBezTo>
                          <a:pt x="22" y="33"/>
                          <a:pt x="22" y="33"/>
                          <a:pt x="22" y="33"/>
                        </a:cubicBezTo>
                        <a:cubicBezTo>
                          <a:pt x="22" y="32"/>
                          <a:pt x="22" y="32"/>
                          <a:pt x="22" y="32"/>
                        </a:cubicBezTo>
                        <a:cubicBezTo>
                          <a:pt x="22" y="32"/>
                          <a:pt x="22" y="32"/>
                          <a:pt x="22" y="32"/>
                        </a:cubicBezTo>
                        <a:cubicBezTo>
                          <a:pt x="22" y="32"/>
                          <a:pt x="22" y="32"/>
                          <a:pt x="22" y="32"/>
                        </a:cubicBezTo>
                        <a:cubicBezTo>
                          <a:pt x="23" y="32"/>
                          <a:pt x="23" y="32"/>
                          <a:pt x="23" y="32"/>
                        </a:cubicBezTo>
                        <a:cubicBezTo>
                          <a:pt x="23" y="32"/>
                          <a:pt x="23" y="32"/>
                          <a:pt x="23" y="32"/>
                        </a:cubicBezTo>
                        <a:cubicBezTo>
                          <a:pt x="23" y="32"/>
                          <a:pt x="23" y="32"/>
                          <a:pt x="23" y="32"/>
                        </a:cubicBezTo>
                        <a:cubicBezTo>
                          <a:pt x="23" y="32"/>
                          <a:pt x="23" y="32"/>
                          <a:pt x="23" y="32"/>
                        </a:cubicBezTo>
                        <a:cubicBezTo>
                          <a:pt x="23" y="32"/>
                          <a:pt x="23" y="32"/>
                          <a:pt x="23" y="32"/>
                        </a:cubicBezTo>
                        <a:cubicBezTo>
                          <a:pt x="23" y="32"/>
                          <a:pt x="23" y="32"/>
                          <a:pt x="23" y="32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0"/>
                          <a:pt x="23" y="30"/>
                          <a:pt x="23" y="30"/>
                        </a:cubicBezTo>
                        <a:cubicBezTo>
                          <a:pt x="24" y="30"/>
                          <a:pt x="24" y="30"/>
                          <a:pt x="24" y="30"/>
                        </a:cubicBezTo>
                        <a:cubicBezTo>
                          <a:pt x="24" y="30"/>
                          <a:pt x="24" y="30"/>
                          <a:pt x="24" y="30"/>
                        </a:cubicBezTo>
                        <a:cubicBezTo>
                          <a:pt x="24" y="30"/>
                          <a:pt x="24" y="30"/>
                          <a:pt x="24" y="30"/>
                        </a:cubicBezTo>
                        <a:cubicBezTo>
                          <a:pt x="24" y="30"/>
                          <a:pt x="24" y="30"/>
                          <a:pt x="24" y="30"/>
                        </a:cubicBezTo>
                        <a:cubicBezTo>
                          <a:pt x="24" y="30"/>
                          <a:pt x="24" y="30"/>
                          <a:pt x="24" y="30"/>
                        </a:cubicBezTo>
                        <a:cubicBezTo>
                          <a:pt x="24" y="29"/>
                          <a:pt x="24" y="29"/>
                          <a:pt x="24" y="29"/>
                        </a:cubicBezTo>
                        <a:cubicBezTo>
                          <a:pt x="24" y="29"/>
                          <a:pt x="24" y="29"/>
                          <a:pt x="24" y="29"/>
                        </a:cubicBezTo>
                        <a:cubicBezTo>
                          <a:pt x="24" y="29"/>
                          <a:pt x="24" y="29"/>
                          <a:pt x="24" y="29"/>
                        </a:cubicBezTo>
                        <a:cubicBezTo>
                          <a:pt x="24" y="29"/>
                          <a:pt x="24" y="29"/>
                          <a:pt x="24" y="29"/>
                        </a:cubicBezTo>
                        <a:cubicBezTo>
                          <a:pt x="24" y="27"/>
                          <a:pt x="23" y="26"/>
                          <a:pt x="20" y="24"/>
                        </a:cubicBezTo>
                        <a:cubicBezTo>
                          <a:pt x="42" y="12"/>
                          <a:pt x="42" y="12"/>
                          <a:pt x="42" y="12"/>
                        </a:cubicBezTo>
                        <a:cubicBezTo>
                          <a:pt x="43" y="12"/>
                          <a:pt x="44" y="13"/>
                          <a:pt x="45" y="13"/>
                        </a:cubicBez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82" name="Freeform 1105">
                    <a:extLst>
                      <a:ext uri="{FF2B5EF4-FFF2-40B4-BE49-F238E27FC236}">
                        <a16:creationId xmlns:a16="http://schemas.microsoft.com/office/drawing/2014/main" id="{C0F0B346-D44D-41A3-BBBE-BDC15404C5A5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606" y="3273"/>
                    <a:ext cx="63" cy="38"/>
                  </a:xfrm>
                  <a:custGeom>
                    <a:avLst/>
                    <a:gdLst>
                      <a:gd name="T0" fmla="*/ 33 w 40"/>
                      <a:gd name="T1" fmla="*/ 20 h 24"/>
                      <a:gd name="T2" fmla="*/ 36 w 40"/>
                      <a:gd name="T3" fmla="*/ 19 h 24"/>
                      <a:gd name="T4" fmla="*/ 37 w 40"/>
                      <a:gd name="T5" fmla="*/ 18 h 24"/>
                      <a:gd name="T6" fmla="*/ 38 w 40"/>
                      <a:gd name="T7" fmla="*/ 17 h 24"/>
                      <a:gd name="T8" fmla="*/ 38 w 40"/>
                      <a:gd name="T9" fmla="*/ 16 h 24"/>
                      <a:gd name="T10" fmla="*/ 39 w 40"/>
                      <a:gd name="T11" fmla="*/ 16 h 24"/>
                      <a:gd name="T12" fmla="*/ 39 w 40"/>
                      <a:gd name="T13" fmla="*/ 14 h 24"/>
                      <a:gd name="T14" fmla="*/ 40 w 40"/>
                      <a:gd name="T15" fmla="*/ 13 h 24"/>
                      <a:gd name="T16" fmla="*/ 40 w 40"/>
                      <a:gd name="T17" fmla="*/ 12 h 24"/>
                      <a:gd name="T18" fmla="*/ 40 w 40"/>
                      <a:gd name="T19" fmla="*/ 11 h 24"/>
                      <a:gd name="T20" fmla="*/ 40 w 40"/>
                      <a:gd name="T21" fmla="*/ 10 h 24"/>
                      <a:gd name="T22" fmla="*/ 40 w 40"/>
                      <a:gd name="T23" fmla="*/ 9 h 24"/>
                      <a:gd name="T24" fmla="*/ 39 w 40"/>
                      <a:gd name="T25" fmla="*/ 8 h 24"/>
                      <a:gd name="T26" fmla="*/ 39 w 40"/>
                      <a:gd name="T27" fmla="*/ 7 h 24"/>
                      <a:gd name="T28" fmla="*/ 38 w 40"/>
                      <a:gd name="T29" fmla="*/ 6 h 24"/>
                      <a:gd name="T30" fmla="*/ 37 w 40"/>
                      <a:gd name="T31" fmla="*/ 5 h 24"/>
                      <a:gd name="T32" fmla="*/ 36 w 40"/>
                      <a:gd name="T33" fmla="*/ 4 h 24"/>
                      <a:gd name="T34" fmla="*/ 35 w 40"/>
                      <a:gd name="T35" fmla="*/ 4 h 24"/>
                      <a:gd name="T36" fmla="*/ 34 w 40"/>
                      <a:gd name="T37" fmla="*/ 3 h 24"/>
                      <a:gd name="T38" fmla="*/ 32 w 40"/>
                      <a:gd name="T39" fmla="*/ 2 h 24"/>
                      <a:gd name="T40" fmla="*/ 30 w 40"/>
                      <a:gd name="T41" fmla="*/ 1 h 24"/>
                      <a:gd name="T42" fmla="*/ 29 w 40"/>
                      <a:gd name="T43" fmla="*/ 1 h 24"/>
                      <a:gd name="T44" fmla="*/ 27 w 40"/>
                      <a:gd name="T45" fmla="*/ 0 h 24"/>
                      <a:gd name="T46" fmla="*/ 25 w 40"/>
                      <a:gd name="T47" fmla="*/ 0 h 24"/>
                      <a:gd name="T48" fmla="*/ 24 w 40"/>
                      <a:gd name="T49" fmla="*/ 0 h 24"/>
                      <a:gd name="T50" fmla="*/ 22 w 40"/>
                      <a:gd name="T51" fmla="*/ 0 h 24"/>
                      <a:gd name="T52" fmla="*/ 21 w 40"/>
                      <a:gd name="T53" fmla="*/ 0 h 24"/>
                      <a:gd name="T54" fmla="*/ 19 w 40"/>
                      <a:gd name="T55" fmla="*/ 0 h 24"/>
                      <a:gd name="T56" fmla="*/ 17 w 40"/>
                      <a:gd name="T57" fmla="*/ 0 h 24"/>
                      <a:gd name="T58" fmla="*/ 16 w 40"/>
                      <a:gd name="T59" fmla="*/ 0 h 24"/>
                      <a:gd name="T60" fmla="*/ 13 w 40"/>
                      <a:gd name="T61" fmla="*/ 0 h 24"/>
                      <a:gd name="T62" fmla="*/ 12 w 40"/>
                      <a:gd name="T63" fmla="*/ 1 h 24"/>
                      <a:gd name="T64" fmla="*/ 10 w 40"/>
                      <a:gd name="T65" fmla="*/ 1 h 24"/>
                      <a:gd name="T66" fmla="*/ 8 w 40"/>
                      <a:gd name="T67" fmla="*/ 2 h 24"/>
                      <a:gd name="T68" fmla="*/ 6 w 40"/>
                      <a:gd name="T69" fmla="*/ 3 h 24"/>
                      <a:gd name="T70" fmla="*/ 5 w 40"/>
                      <a:gd name="T71" fmla="*/ 4 h 24"/>
                      <a:gd name="T72" fmla="*/ 4 w 40"/>
                      <a:gd name="T73" fmla="*/ 5 h 24"/>
                      <a:gd name="T74" fmla="*/ 3 w 40"/>
                      <a:gd name="T75" fmla="*/ 5 h 24"/>
                      <a:gd name="T76" fmla="*/ 2 w 40"/>
                      <a:gd name="T77" fmla="*/ 6 h 24"/>
                      <a:gd name="T78" fmla="*/ 1 w 40"/>
                      <a:gd name="T79" fmla="*/ 8 h 24"/>
                      <a:gd name="T80" fmla="*/ 1 w 40"/>
                      <a:gd name="T81" fmla="*/ 9 h 24"/>
                      <a:gd name="T82" fmla="*/ 1 w 40"/>
                      <a:gd name="T83" fmla="*/ 9 h 24"/>
                      <a:gd name="T84" fmla="*/ 0 w 40"/>
                      <a:gd name="T85" fmla="*/ 10 h 24"/>
                      <a:gd name="T86" fmla="*/ 0 w 40"/>
                      <a:gd name="T87" fmla="*/ 11 h 24"/>
                      <a:gd name="T88" fmla="*/ 31 w 40"/>
                      <a:gd name="T89" fmla="*/ 21 h 24"/>
                      <a:gd name="T90" fmla="*/ 30 w 40"/>
                      <a:gd name="T91" fmla="*/ 7 h 24"/>
                      <a:gd name="T92" fmla="*/ 26 w 40"/>
                      <a:gd name="T93" fmla="*/ 10 h 24"/>
                      <a:gd name="T94" fmla="*/ 23 w 40"/>
                      <a:gd name="T95" fmla="*/ 10 h 24"/>
                      <a:gd name="T96" fmla="*/ 19 w 40"/>
                      <a:gd name="T97" fmla="*/ 17 h 24"/>
                      <a:gd name="T98" fmla="*/ 11 w 40"/>
                      <a:gd name="T99" fmla="*/ 16 h 24"/>
                      <a:gd name="T100" fmla="*/ 11 w 40"/>
                      <a:gd name="T101" fmla="*/ 10 h 24"/>
                      <a:gd name="T102" fmla="*/ 15 w 40"/>
                      <a:gd name="T103" fmla="*/ 13 h 24"/>
                      <a:gd name="T104" fmla="*/ 18 w 40"/>
                      <a:gd name="T105" fmla="*/ 6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40" h="24">
                        <a:moveTo>
                          <a:pt x="31" y="21"/>
                        </a:moveTo>
                        <a:cubicBezTo>
                          <a:pt x="31" y="21"/>
                          <a:pt x="31" y="21"/>
                          <a:pt x="31" y="21"/>
                        </a:cubicBezTo>
                        <a:cubicBezTo>
                          <a:pt x="31" y="21"/>
                          <a:pt x="31" y="21"/>
                          <a:pt x="31" y="21"/>
                        </a:cubicBezTo>
                        <a:cubicBezTo>
                          <a:pt x="32" y="21"/>
                          <a:pt x="33" y="20"/>
                          <a:pt x="33" y="20"/>
                        </a:cubicBezTo>
                        <a:cubicBezTo>
                          <a:pt x="34" y="20"/>
                          <a:pt x="34" y="20"/>
                          <a:pt x="34" y="20"/>
                        </a:cubicBezTo>
                        <a:cubicBezTo>
                          <a:pt x="34" y="19"/>
                          <a:pt x="34" y="19"/>
                          <a:pt x="34" y="19"/>
                        </a:cubicBezTo>
                        <a:cubicBezTo>
                          <a:pt x="35" y="19"/>
                          <a:pt x="35" y="19"/>
                          <a:pt x="35" y="19"/>
                        </a:cubicBezTo>
                        <a:cubicBezTo>
                          <a:pt x="36" y="19"/>
                          <a:pt x="36" y="19"/>
                          <a:pt x="36" y="19"/>
                        </a:cubicBezTo>
                        <a:cubicBezTo>
                          <a:pt x="36" y="18"/>
                          <a:pt x="36" y="18"/>
                          <a:pt x="36" y="18"/>
                        </a:cubicBezTo>
                        <a:cubicBezTo>
                          <a:pt x="36" y="18"/>
                          <a:pt x="36" y="18"/>
                          <a:pt x="36" y="18"/>
                        </a:cubicBezTo>
                        <a:cubicBezTo>
                          <a:pt x="36" y="18"/>
                          <a:pt x="36" y="18"/>
                          <a:pt x="36" y="18"/>
                        </a:cubicBezTo>
                        <a:cubicBezTo>
                          <a:pt x="37" y="18"/>
                          <a:pt x="37" y="18"/>
                          <a:pt x="37" y="18"/>
                        </a:cubicBezTo>
                        <a:cubicBezTo>
                          <a:pt x="37" y="18"/>
                          <a:pt x="37" y="18"/>
                          <a:pt x="37" y="18"/>
                        </a:cubicBezTo>
                        <a:cubicBezTo>
                          <a:pt x="37" y="17"/>
                          <a:pt x="37" y="17"/>
                          <a:pt x="37" y="17"/>
                        </a:cubicBezTo>
                        <a:cubicBezTo>
                          <a:pt x="37" y="17"/>
                          <a:pt x="37" y="17"/>
                          <a:pt x="37" y="17"/>
                        </a:cubicBezTo>
                        <a:cubicBezTo>
                          <a:pt x="38" y="17"/>
                          <a:pt x="38" y="17"/>
                          <a:pt x="38" y="17"/>
                        </a:cubicBezTo>
                        <a:cubicBezTo>
                          <a:pt x="38" y="17"/>
                          <a:pt x="38" y="17"/>
                          <a:pt x="38" y="17"/>
                        </a:cubicBezTo>
                        <a:cubicBezTo>
                          <a:pt x="38" y="17"/>
                          <a:pt x="38" y="17"/>
                          <a:pt x="38" y="17"/>
                        </a:cubicBezTo>
                        <a:cubicBezTo>
                          <a:pt x="38" y="16"/>
                          <a:pt x="38" y="16"/>
                          <a:pt x="38" y="16"/>
                        </a:cubicBezTo>
                        <a:cubicBezTo>
                          <a:pt x="38" y="16"/>
                          <a:pt x="38" y="16"/>
                          <a:pt x="38" y="16"/>
                        </a:cubicBezTo>
                        <a:cubicBezTo>
                          <a:pt x="38" y="16"/>
                          <a:pt x="38" y="16"/>
                          <a:pt x="38" y="16"/>
                        </a:cubicBezTo>
                        <a:cubicBezTo>
                          <a:pt x="39" y="16"/>
                          <a:pt x="39" y="16"/>
                          <a:pt x="39" y="16"/>
                        </a:cubicBezTo>
                        <a:cubicBezTo>
                          <a:pt x="39" y="16"/>
                          <a:pt x="39" y="16"/>
                          <a:pt x="39" y="16"/>
                        </a:cubicBezTo>
                        <a:cubicBezTo>
                          <a:pt x="39" y="16"/>
                          <a:pt x="39" y="16"/>
                          <a:pt x="39" y="16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39" y="14"/>
                          <a:pt x="39" y="14"/>
                          <a:pt x="39" y="14"/>
                        </a:cubicBezTo>
                        <a:cubicBezTo>
                          <a:pt x="40" y="14"/>
                          <a:pt x="40" y="14"/>
                          <a:pt x="40" y="14"/>
                        </a:cubicBezTo>
                        <a:cubicBezTo>
                          <a:pt x="40" y="14"/>
                          <a:pt x="40" y="14"/>
                          <a:pt x="40" y="14"/>
                        </a:cubicBezTo>
                        <a:cubicBezTo>
                          <a:pt x="40" y="14"/>
                          <a:pt x="40" y="14"/>
                          <a:pt x="40" y="14"/>
                        </a:cubicBezTo>
                        <a:cubicBezTo>
                          <a:pt x="40" y="13"/>
                          <a:pt x="40" y="13"/>
                          <a:pt x="40" y="13"/>
                        </a:cubicBezTo>
                        <a:cubicBezTo>
                          <a:pt x="40" y="13"/>
                          <a:pt x="40" y="13"/>
                          <a:pt x="40" y="13"/>
                        </a:cubicBezTo>
                        <a:cubicBezTo>
                          <a:pt x="40" y="13"/>
                          <a:pt x="40" y="13"/>
                          <a:pt x="40" y="13"/>
                        </a:cubicBezTo>
                        <a:cubicBezTo>
                          <a:pt x="40" y="13"/>
                          <a:pt x="40" y="13"/>
                          <a:pt x="40" y="13"/>
                        </a:cubicBezTo>
                        <a:cubicBezTo>
                          <a:pt x="40" y="12"/>
                          <a:pt x="40" y="12"/>
                          <a:pt x="40" y="12"/>
                        </a:cubicBezTo>
                        <a:cubicBezTo>
                          <a:pt x="40" y="12"/>
                          <a:pt x="40" y="12"/>
                          <a:pt x="40" y="12"/>
                        </a:cubicBezTo>
                        <a:cubicBezTo>
                          <a:pt x="40" y="12"/>
                          <a:pt x="40" y="12"/>
                          <a:pt x="40" y="12"/>
                        </a:cubicBezTo>
                        <a:cubicBezTo>
                          <a:pt x="40" y="12"/>
                          <a:pt x="40" y="12"/>
                          <a:pt x="40" y="12"/>
                        </a:cubicBezTo>
                        <a:cubicBezTo>
                          <a:pt x="40" y="11"/>
                          <a:pt x="40" y="11"/>
                          <a:pt x="40" y="11"/>
                        </a:cubicBezTo>
                        <a:cubicBezTo>
                          <a:pt x="40" y="11"/>
                          <a:pt x="40" y="11"/>
                          <a:pt x="40" y="11"/>
                        </a:cubicBezTo>
                        <a:cubicBezTo>
                          <a:pt x="40" y="11"/>
                          <a:pt x="40" y="11"/>
                          <a:pt x="40" y="11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0" y="9"/>
                          <a:pt x="40" y="9"/>
                          <a:pt x="40" y="9"/>
                        </a:cubicBezTo>
                        <a:cubicBezTo>
                          <a:pt x="40" y="9"/>
                          <a:pt x="40" y="9"/>
                          <a:pt x="40" y="9"/>
                        </a:cubicBezTo>
                        <a:cubicBezTo>
                          <a:pt x="40" y="9"/>
                          <a:pt x="40" y="9"/>
                          <a:pt x="40" y="9"/>
                        </a:cubicBezTo>
                        <a:cubicBezTo>
                          <a:pt x="40" y="8"/>
                          <a:pt x="40" y="8"/>
                          <a:pt x="40" y="8"/>
                        </a:cubicBezTo>
                        <a:cubicBezTo>
                          <a:pt x="40" y="8"/>
                          <a:pt x="40" y="8"/>
                          <a:pt x="40" y="8"/>
                        </a:cubicBezTo>
                        <a:cubicBezTo>
                          <a:pt x="39" y="8"/>
                          <a:pt x="39" y="8"/>
                          <a:pt x="39" y="8"/>
                        </a:cubicBezTo>
                        <a:cubicBezTo>
                          <a:pt x="39" y="8"/>
                          <a:pt x="39" y="8"/>
                          <a:pt x="39" y="8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8" y="6"/>
                          <a:pt x="38" y="6"/>
                          <a:pt x="38" y="6"/>
                        </a:cubicBezTo>
                        <a:cubicBezTo>
                          <a:pt x="38" y="6"/>
                          <a:pt x="38" y="6"/>
                          <a:pt x="38" y="6"/>
                        </a:cubicBezTo>
                        <a:cubicBezTo>
                          <a:pt x="38" y="6"/>
                          <a:pt x="38" y="6"/>
                          <a:pt x="38" y="6"/>
                        </a:cubicBezTo>
                        <a:cubicBezTo>
                          <a:pt x="38" y="6"/>
                          <a:pt x="38" y="6"/>
                          <a:pt x="38" y="6"/>
                        </a:cubicBezTo>
                        <a:cubicBezTo>
                          <a:pt x="37" y="5"/>
                          <a:pt x="37" y="5"/>
                          <a:pt x="37" y="5"/>
                        </a:cubicBezTo>
                        <a:cubicBezTo>
                          <a:pt x="37" y="5"/>
                          <a:pt x="37" y="5"/>
                          <a:pt x="37" y="5"/>
                        </a:cubicBezTo>
                        <a:cubicBezTo>
                          <a:pt x="37" y="5"/>
                          <a:pt x="37" y="5"/>
                          <a:pt x="37" y="5"/>
                        </a:cubicBezTo>
                        <a:cubicBezTo>
                          <a:pt x="37" y="5"/>
                          <a:pt x="37" y="5"/>
                          <a:pt x="37" y="5"/>
                        </a:cubicBezTo>
                        <a:cubicBezTo>
                          <a:pt x="37" y="5"/>
                          <a:pt x="37" y="5"/>
                          <a:pt x="37" y="5"/>
                        </a:cubicBezTo>
                        <a:cubicBezTo>
                          <a:pt x="36" y="4"/>
                          <a:pt x="36" y="4"/>
                          <a:pt x="36" y="4"/>
                        </a:cubicBezTo>
                        <a:cubicBezTo>
                          <a:pt x="36" y="4"/>
                          <a:pt x="36" y="4"/>
                          <a:pt x="36" y="4"/>
                        </a:cubicBezTo>
                        <a:cubicBezTo>
                          <a:pt x="36" y="4"/>
                          <a:pt x="36" y="4"/>
                          <a:pt x="36" y="4"/>
                        </a:cubicBezTo>
                        <a:cubicBezTo>
                          <a:pt x="36" y="4"/>
                          <a:pt x="36" y="4"/>
                          <a:pt x="36" y="4"/>
                        </a:cubicBezTo>
                        <a:cubicBezTo>
                          <a:pt x="35" y="4"/>
                          <a:pt x="35" y="4"/>
                          <a:pt x="35" y="4"/>
                        </a:cubicBezTo>
                        <a:cubicBezTo>
                          <a:pt x="35" y="3"/>
                          <a:pt x="35" y="3"/>
                          <a:pt x="35" y="3"/>
                        </a:cubicBezTo>
                        <a:cubicBezTo>
                          <a:pt x="34" y="3"/>
                          <a:pt x="34" y="3"/>
                          <a:pt x="34" y="3"/>
                        </a:cubicBezTo>
                        <a:cubicBezTo>
                          <a:pt x="34" y="3"/>
                          <a:pt x="34" y="3"/>
                          <a:pt x="34" y="3"/>
                        </a:cubicBezTo>
                        <a:cubicBezTo>
                          <a:pt x="34" y="3"/>
                          <a:pt x="34" y="3"/>
                          <a:pt x="34" y="3"/>
                        </a:cubicBezTo>
                        <a:cubicBezTo>
                          <a:pt x="33" y="2"/>
                          <a:pt x="33" y="2"/>
                          <a:pt x="33" y="2"/>
                        </a:cubicBezTo>
                        <a:cubicBezTo>
                          <a:pt x="33" y="2"/>
                          <a:pt x="33" y="2"/>
                          <a:pt x="33" y="2"/>
                        </a:cubicBezTo>
                        <a:cubicBezTo>
                          <a:pt x="33" y="2"/>
                          <a:pt x="33" y="2"/>
                          <a:pt x="33" y="2"/>
                        </a:cubicBezTo>
                        <a:cubicBezTo>
                          <a:pt x="32" y="2"/>
                          <a:pt x="32" y="2"/>
                          <a:pt x="32" y="2"/>
                        </a:cubicBezTo>
                        <a:cubicBezTo>
                          <a:pt x="32" y="2"/>
                          <a:pt x="32" y="2"/>
                          <a:pt x="32" y="2"/>
                        </a:cubicBezTo>
                        <a:cubicBezTo>
                          <a:pt x="31" y="2"/>
                          <a:pt x="31" y="2"/>
                          <a:pt x="31" y="2"/>
                        </a:cubicBezTo>
                        <a:cubicBezTo>
                          <a:pt x="31" y="2"/>
                          <a:pt x="31" y="2"/>
                          <a:pt x="31" y="2"/>
                        </a:cubicBezTo>
                        <a:cubicBezTo>
                          <a:pt x="30" y="1"/>
                          <a:pt x="30" y="1"/>
                          <a:pt x="30" y="1"/>
                        </a:cubicBezTo>
                        <a:cubicBezTo>
                          <a:pt x="30" y="1"/>
                          <a:pt x="30" y="1"/>
                          <a:pt x="30" y="1"/>
                        </a:cubicBezTo>
                        <a:cubicBezTo>
                          <a:pt x="29" y="1"/>
                          <a:pt x="29" y="1"/>
                          <a:pt x="29" y="1"/>
                        </a:cubicBezTo>
                        <a:cubicBezTo>
                          <a:pt x="29" y="1"/>
                          <a:pt x="29" y="1"/>
                          <a:pt x="29" y="1"/>
                        </a:cubicBezTo>
                        <a:cubicBezTo>
                          <a:pt x="29" y="1"/>
                          <a:pt x="29" y="1"/>
                          <a:pt x="29" y="1"/>
                        </a:cubicBezTo>
                        <a:cubicBezTo>
                          <a:pt x="28" y="1"/>
                          <a:pt x="28" y="1"/>
                          <a:pt x="28" y="1"/>
                        </a:cubicBezTo>
                        <a:cubicBezTo>
                          <a:pt x="28" y="1"/>
                          <a:pt x="28" y="1"/>
                          <a:pt x="28" y="1"/>
                        </a:cubicBez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26" y="0"/>
                          <a:pt x="26" y="0"/>
                          <a:pt x="26" y="0"/>
                        </a:cubicBezTo>
                        <a:cubicBezTo>
                          <a:pt x="26" y="0"/>
                          <a:pt x="26" y="0"/>
                          <a:pt x="26" y="0"/>
                        </a:cubicBezTo>
                        <a:cubicBezTo>
                          <a:pt x="25" y="0"/>
                          <a:pt x="25" y="0"/>
                          <a:pt x="25" y="0"/>
                        </a:cubicBezTo>
                        <a:cubicBezTo>
                          <a:pt x="25" y="0"/>
                          <a:pt x="25" y="0"/>
                          <a:pt x="25" y="0"/>
                        </a:cubicBezTo>
                        <a:cubicBezTo>
                          <a:pt x="25" y="0"/>
                          <a:pt x="25" y="0"/>
                          <a:pt x="25" y="0"/>
                        </a:cubicBezTo>
                        <a:cubicBezTo>
                          <a:pt x="24" y="0"/>
                          <a:pt x="24" y="0"/>
                          <a:pt x="24" y="0"/>
                        </a:cubicBezTo>
                        <a:cubicBezTo>
                          <a:pt x="24" y="0"/>
                          <a:pt x="24" y="0"/>
                          <a:pt x="24" y="0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2" y="0"/>
                          <a:pt x="22" y="0"/>
                          <a:pt x="22" y="0"/>
                        </a:cubicBezTo>
                        <a:cubicBezTo>
                          <a:pt x="22" y="0"/>
                          <a:pt x="22" y="0"/>
                          <a:pt x="22" y="0"/>
                        </a:cubicBez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20" y="0"/>
                          <a:pt x="20" y="0"/>
                          <a:pt x="20" y="0"/>
                        </a:cubicBezTo>
                        <a:cubicBezTo>
                          <a:pt x="20" y="0"/>
                          <a:pt x="20" y="0"/>
                          <a:pt x="20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5" y="0"/>
                          <a:pt x="15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1"/>
                          <a:pt x="13" y="1"/>
                          <a:pt x="13" y="1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1" y="10"/>
                          <a:pt x="1" y="10"/>
                          <a:pt x="1" y="10"/>
                        </a:cubicBezTo>
                        <a:cubicBezTo>
                          <a:pt x="1" y="10"/>
                          <a:pt x="1" y="10"/>
                          <a:pt x="1" y="10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0" y="14"/>
                          <a:pt x="2" y="17"/>
                          <a:pt x="6" y="19"/>
                        </a:cubicBezTo>
                        <a:cubicBezTo>
                          <a:pt x="13" y="23"/>
                          <a:pt x="23" y="24"/>
                          <a:pt x="31" y="21"/>
                        </a:cubicBezTo>
                        <a:close/>
                        <a:moveTo>
                          <a:pt x="22" y="5"/>
                        </a:moveTo>
                        <a:cubicBezTo>
                          <a:pt x="24" y="5"/>
                          <a:pt x="26" y="5"/>
                          <a:pt x="27" y="6"/>
                        </a:cubicBezTo>
                        <a:cubicBezTo>
                          <a:pt x="28" y="6"/>
                          <a:pt x="28" y="6"/>
                          <a:pt x="28" y="6"/>
                        </a:cubicBezTo>
                        <a:cubicBezTo>
                          <a:pt x="30" y="7"/>
                          <a:pt x="30" y="7"/>
                          <a:pt x="30" y="7"/>
                        </a:cubicBezTo>
                        <a:cubicBezTo>
                          <a:pt x="29" y="7"/>
                          <a:pt x="29" y="7"/>
                          <a:pt x="29" y="7"/>
                        </a:cubicBezTo>
                        <a:cubicBezTo>
                          <a:pt x="30" y="8"/>
                          <a:pt x="31" y="9"/>
                          <a:pt x="31" y="10"/>
                        </a:cubicBezTo>
                        <a:cubicBezTo>
                          <a:pt x="31" y="10"/>
                          <a:pt x="31" y="11"/>
                          <a:pt x="30" y="12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3" y="10"/>
                          <a:pt x="23" y="10"/>
                          <a:pt x="23" y="10"/>
                        </a:cubicBezTo>
                        <a:cubicBezTo>
                          <a:pt x="25" y="12"/>
                          <a:pt x="26" y="13"/>
                          <a:pt x="26" y="13"/>
                        </a:cubicBezTo>
                        <a:cubicBezTo>
                          <a:pt x="26" y="14"/>
                          <a:pt x="25" y="15"/>
                          <a:pt x="24" y="16"/>
                        </a:cubicBezTo>
                        <a:cubicBezTo>
                          <a:pt x="23" y="16"/>
                          <a:pt x="23" y="17"/>
                          <a:pt x="22" y="17"/>
                        </a:cubicBezTo>
                        <a:cubicBezTo>
                          <a:pt x="21" y="17"/>
                          <a:pt x="20" y="17"/>
                          <a:pt x="19" y="17"/>
                        </a:cubicBezTo>
                        <a:cubicBezTo>
                          <a:pt x="18" y="17"/>
                          <a:pt x="17" y="17"/>
                          <a:pt x="17" y="17"/>
                        </a:cubicBezTo>
                        <a:cubicBezTo>
                          <a:pt x="16" y="16"/>
                          <a:pt x="15" y="16"/>
                          <a:pt x="14" y="16"/>
                        </a:cubicBezTo>
                        <a:cubicBezTo>
                          <a:pt x="12" y="17"/>
                          <a:pt x="12" y="17"/>
                          <a:pt x="12" y="17"/>
                        </a:cubicBezTo>
                        <a:cubicBezTo>
                          <a:pt x="11" y="16"/>
                          <a:pt x="11" y="16"/>
                          <a:pt x="11" y="16"/>
                        </a:cubicBezTo>
                        <a:cubicBezTo>
                          <a:pt x="13" y="15"/>
                          <a:pt x="13" y="15"/>
                          <a:pt x="13" y="15"/>
                        </a:cubicBezTo>
                        <a:cubicBezTo>
                          <a:pt x="12" y="14"/>
                          <a:pt x="11" y="14"/>
                          <a:pt x="11" y="13"/>
                        </a:cubicBezTo>
                        <a:cubicBezTo>
                          <a:pt x="11" y="13"/>
                          <a:pt x="10" y="12"/>
                          <a:pt x="10" y="12"/>
                        </a:cubicBezTo>
                        <a:cubicBezTo>
                          <a:pt x="10" y="11"/>
                          <a:pt x="10" y="11"/>
                          <a:pt x="11" y="10"/>
                        </a:cubicBezTo>
                        <a:cubicBezTo>
                          <a:pt x="11" y="10"/>
                          <a:pt x="11" y="10"/>
                          <a:pt x="12" y="9"/>
                        </a:cubicBezTo>
                        <a:cubicBezTo>
                          <a:pt x="16" y="11"/>
                          <a:pt x="16" y="11"/>
                          <a:pt x="16" y="11"/>
                        </a:cubicBezTo>
                        <a:cubicBezTo>
                          <a:pt x="16" y="12"/>
                          <a:pt x="15" y="12"/>
                          <a:pt x="15" y="12"/>
                        </a:cubicBezTo>
                        <a:cubicBezTo>
                          <a:pt x="15" y="13"/>
                          <a:pt x="15" y="13"/>
                          <a:pt x="15" y="13"/>
                        </a:cubicBezTo>
                        <a:cubicBezTo>
                          <a:pt x="19" y="11"/>
                          <a:pt x="19" y="11"/>
                          <a:pt x="19" y="11"/>
                        </a:cubicBezTo>
                        <a:cubicBezTo>
                          <a:pt x="18" y="10"/>
                          <a:pt x="17" y="10"/>
                          <a:pt x="17" y="9"/>
                        </a:cubicBezTo>
                        <a:cubicBezTo>
                          <a:pt x="17" y="9"/>
                          <a:pt x="17" y="8"/>
                          <a:pt x="17" y="8"/>
                        </a:cubicBezTo>
                        <a:cubicBezTo>
                          <a:pt x="17" y="7"/>
                          <a:pt x="18" y="6"/>
                          <a:pt x="18" y="6"/>
                        </a:cubicBezTo>
                        <a:cubicBezTo>
                          <a:pt x="20" y="5"/>
                          <a:pt x="21" y="5"/>
                          <a:pt x="22" y="5"/>
                        </a:cubicBez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83" name="Freeform 1106">
                    <a:extLst>
                      <a:ext uri="{FF2B5EF4-FFF2-40B4-BE49-F238E27FC236}">
                        <a16:creationId xmlns:a16="http://schemas.microsoft.com/office/drawing/2014/main" id="{DD1C8D35-9B6E-4FC1-86CA-58122E55DE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3" y="3267"/>
                    <a:ext cx="160" cy="123"/>
                  </a:xfrm>
                  <a:custGeom>
                    <a:avLst/>
                    <a:gdLst>
                      <a:gd name="T0" fmla="*/ 160 w 160"/>
                      <a:gd name="T1" fmla="*/ 93 h 123"/>
                      <a:gd name="T2" fmla="*/ 0 w 160"/>
                      <a:gd name="T3" fmla="*/ 0 h 123"/>
                      <a:gd name="T4" fmla="*/ 0 w 160"/>
                      <a:gd name="T5" fmla="*/ 30 h 123"/>
                      <a:gd name="T6" fmla="*/ 160 w 160"/>
                      <a:gd name="T7" fmla="*/ 123 h 123"/>
                      <a:gd name="T8" fmla="*/ 160 w 160"/>
                      <a:gd name="T9" fmla="*/ 93 h 1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60" h="123">
                        <a:moveTo>
                          <a:pt x="160" y="93"/>
                        </a:moveTo>
                        <a:lnTo>
                          <a:pt x="0" y="0"/>
                        </a:lnTo>
                        <a:lnTo>
                          <a:pt x="0" y="30"/>
                        </a:lnTo>
                        <a:lnTo>
                          <a:pt x="160" y="123"/>
                        </a:lnTo>
                        <a:lnTo>
                          <a:pt x="160" y="93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84" name="Freeform 1107">
                    <a:extLst>
                      <a:ext uri="{FF2B5EF4-FFF2-40B4-BE49-F238E27FC236}">
                        <a16:creationId xmlns:a16="http://schemas.microsoft.com/office/drawing/2014/main" id="{E1DBD785-2D18-4EA5-8751-7192CE74A1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33" y="3314"/>
                    <a:ext cx="77" cy="76"/>
                  </a:xfrm>
                  <a:custGeom>
                    <a:avLst/>
                    <a:gdLst>
                      <a:gd name="T0" fmla="*/ 0 w 77"/>
                      <a:gd name="T1" fmla="*/ 46 h 76"/>
                      <a:gd name="T2" fmla="*/ 0 w 77"/>
                      <a:gd name="T3" fmla="*/ 76 h 76"/>
                      <a:gd name="T4" fmla="*/ 77 w 77"/>
                      <a:gd name="T5" fmla="*/ 30 h 76"/>
                      <a:gd name="T6" fmla="*/ 77 w 77"/>
                      <a:gd name="T7" fmla="*/ 0 h 76"/>
                      <a:gd name="T8" fmla="*/ 0 w 77"/>
                      <a:gd name="T9" fmla="*/ 46 h 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7" h="76">
                        <a:moveTo>
                          <a:pt x="0" y="46"/>
                        </a:moveTo>
                        <a:lnTo>
                          <a:pt x="0" y="76"/>
                        </a:lnTo>
                        <a:lnTo>
                          <a:pt x="77" y="30"/>
                        </a:lnTo>
                        <a:lnTo>
                          <a:pt x="77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568C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85" name="Rectangle 1108">
                    <a:extLst>
                      <a:ext uri="{FF2B5EF4-FFF2-40B4-BE49-F238E27FC236}">
                        <a16:creationId xmlns:a16="http://schemas.microsoft.com/office/drawing/2014/main" id="{8A9717B1-8932-4A0B-9705-0A02A74AE8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2" y="3209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86" name="Rectangle 1109">
                    <a:extLst>
                      <a:ext uri="{FF2B5EF4-FFF2-40B4-BE49-F238E27FC236}">
                        <a16:creationId xmlns:a16="http://schemas.microsoft.com/office/drawing/2014/main" id="{EE39773A-2606-4B57-BB8F-1C5BA022A3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2" y="3207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87" name="Rectangle 1110">
                    <a:extLst>
                      <a:ext uri="{FF2B5EF4-FFF2-40B4-BE49-F238E27FC236}">
                        <a16:creationId xmlns:a16="http://schemas.microsoft.com/office/drawing/2014/main" id="{85614335-4361-4E64-8276-9878C0D43F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2" y="3205"/>
                    <a:ext cx="1" cy="2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88" name="Rectangle 1111">
                    <a:extLst>
                      <a:ext uri="{FF2B5EF4-FFF2-40B4-BE49-F238E27FC236}">
                        <a16:creationId xmlns:a16="http://schemas.microsoft.com/office/drawing/2014/main" id="{2641D3C1-E074-42F6-A5D0-4335F71F45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2" y="3207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89" name="Freeform 1112">
                    <a:extLst>
                      <a:ext uri="{FF2B5EF4-FFF2-40B4-BE49-F238E27FC236}">
                        <a16:creationId xmlns:a16="http://schemas.microsoft.com/office/drawing/2014/main" id="{CBBE4AEC-11ED-44A3-9AB2-9A1B41F9D3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32" y="320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90" name="Rectangle 1113">
                    <a:extLst>
                      <a:ext uri="{FF2B5EF4-FFF2-40B4-BE49-F238E27FC236}">
                        <a16:creationId xmlns:a16="http://schemas.microsoft.com/office/drawing/2014/main" id="{E65C7DD2-380B-4701-AB43-E66BDA5533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2" y="3209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91" name="Rectangle 1114">
                    <a:extLst>
                      <a:ext uri="{FF2B5EF4-FFF2-40B4-BE49-F238E27FC236}">
                        <a16:creationId xmlns:a16="http://schemas.microsoft.com/office/drawing/2014/main" id="{3EB5BD44-CDB3-466E-A77E-D29216BE43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4" y="3205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92" name="Rectangle 1115">
                    <a:extLst>
                      <a:ext uri="{FF2B5EF4-FFF2-40B4-BE49-F238E27FC236}">
                        <a16:creationId xmlns:a16="http://schemas.microsoft.com/office/drawing/2014/main" id="{9E0F5C6F-4F51-4663-90EF-F79B4BDA64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2" y="3209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93" name="Rectangle 1116">
                    <a:extLst>
                      <a:ext uri="{FF2B5EF4-FFF2-40B4-BE49-F238E27FC236}">
                        <a16:creationId xmlns:a16="http://schemas.microsoft.com/office/drawing/2014/main" id="{1E8DA585-C940-45E4-A848-BAC5FF86D5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2" y="3187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94" name="Rectangle 1117">
                    <a:extLst>
                      <a:ext uri="{FF2B5EF4-FFF2-40B4-BE49-F238E27FC236}">
                        <a16:creationId xmlns:a16="http://schemas.microsoft.com/office/drawing/2014/main" id="{F51BC253-46C2-47D3-94BA-5745D6A2C8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9" y="3187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95" name="Rectangle 1118">
                    <a:extLst>
                      <a:ext uri="{FF2B5EF4-FFF2-40B4-BE49-F238E27FC236}">
                        <a16:creationId xmlns:a16="http://schemas.microsoft.com/office/drawing/2014/main" id="{295EEBDB-1C31-4CB3-8160-0D02BE5B65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1" y="3187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96" name="Rectangle 1119">
                    <a:extLst>
                      <a:ext uri="{FF2B5EF4-FFF2-40B4-BE49-F238E27FC236}">
                        <a16:creationId xmlns:a16="http://schemas.microsoft.com/office/drawing/2014/main" id="{08F259B7-6D1E-4878-A0A1-5D1DDD7606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2" y="3209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97" name="Rectangle 1120">
                    <a:extLst>
                      <a:ext uri="{FF2B5EF4-FFF2-40B4-BE49-F238E27FC236}">
                        <a16:creationId xmlns:a16="http://schemas.microsoft.com/office/drawing/2014/main" id="{3A2F3FC2-5779-4EC7-8F15-11EFCC0E063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4" y="3205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98" name="Rectangle 1121">
                    <a:extLst>
                      <a:ext uri="{FF2B5EF4-FFF2-40B4-BE49-F238E27FC236}">
                        <a16:creationId xmlns:a16="http://schemas.microsoft.com/office/drawing/2014/main" id="{E7A200A3-94FA-4594-8E8F-A3A02E2500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188"/>
                    <a:ext cx="2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799" name="Freeform 1122">
                    <a:extLst>
                      <a:ext uri="{FF2B5EF4-FFF2-40B4-BE49-F238E27FC236}">
                        <a16:creationId xmlns:a16="http://schemas.microsoft.com/office/drawing/2014/main" id="{6CDA6E8B-78F4-4F5E-948D-FF48ADB3DC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37" y="3204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2 w 2"/>
                      <a:gd name="T3" fmla="*/ 0 w 2"/>
                      <a:gd name="T4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00" name="Rectangle 1123">
                    <a:extLst>
                      <a:ext uri="{FF2B5EF4-FFF2-40B4-BE49-F238E27FC236}">
                        <a16:creationId xmlns:a16="http://schemas.microsoft.com/office/drawing/2014/main" id="{F67FE1C3-0E2E-4F25-9B09-B3862F3DCA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4" y="3205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01" name="Rectangle 1124">
                    <a:extLst>
                      <a:ext uri="{FF2B5EF4-FFF2-40B4-BE49-F238E27FC236}">
                        <a16:creationId xmlns:a16="http://schemas.microsoft.com/office/drawing/2014/main" id="{AF21075B-6304-498E-A9BE-0C95D8D5A1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5" y="3188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02" name="Rectangle 1125">
                    <a:extLst>
                      <a:ext uri="{FF2B5EF4-FFF2-40B4-BE49-F238E27FC236}">
                        <a16:creationId xmlns:a16="http://schemas.microsoft.com/office/drawing/2014/main" id="{CD035D4A-1034-47BC-BB3C-A67F7CE59C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5" y="3204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03" name="Rectangle 1126">
                    <a:extLst>
                      <a:ext uri="{FF2B5EF4-FFF2-40B4-BE49-F238E27FC236}">
                        <a16:creationId xmlns:a16="http://schemas.microsoft.com/office/drawing/2014/main" id="{250F49EC-9658-45A9-B027-6FDE82D31F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4" y="3204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04" name="Rectangle 1127">
                    <a:extLst>
                      <a:ext uri="{FF2B5EF4-FFF2-40B4-BE49-F238E27FC236}">
                        <a16:creationId xmlns:a16="http://schemas.microsoft.com/office/drawing/2014/main" id="{577F840E-A311-439D-9FFE-ADC40184EF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5" y="3204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05" name="Rectangle 1128">
                    <a:extLst>
                      <a:ext uri="{FF2B5EF4-FFF2-40B4-BE49-F238E27FC236}">
                        <a16:creationId xmlns:a16="http://schemas.microsoft.com/office/drawing/2014/main" id="{45B2E978-198A-49C2-B5D3-1603CB5164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8" y="3188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06" name="Rectangle 1129">
                    <a:extLst>
                      <a:ext uri="{FF2B5EF4-FFF2-40B4-BE49-F238E27FC236}">
                        <a16:creationId xmlns:a16="http://schemas.microsoft.com/office/drawing/2014/main" id="{2C1B4BA2-48CA-4A52-A3C1-44F8ABDE0E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8" y="3202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07" name="Rectangle 1130">
                    <a:extLst>
                      <a:ext uri="{FF2B5EF4-FFF2-40B4-BE49-F238E27FC236}">
                        <a16:creationId xmlns:a16="http://schemas.microsoft.com/office/drawing/2014/main" id="{D13BFD39-240D-4C70-9A30-5ED7D68961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188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08" name="Rectangle 1131">
                    <a:extLst>
                      <a:ext uri="{FF2B5EF4-FFF2-40B4-BE49-F238E27FC236}">
                        <a16:creationId xmlns:a16="http://schemas.microsoft.com/office/drawing/2014/main" id="{14D4E7CA-5EC0-4A5D-AFEF-395C1660DB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8" y="3202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09" name="Freeform 1132">
                    <a:extLst>
                      <a:ext uri="{FF2B5EF4-FFF2-40B4-BE49-F238E27FC236}">
                        <a16:creationId xmlns:a16="http://schemas.microsoft.com/office/drawing/2014/main" id="{3B8D182B-F221-4159-9B65-B3DACE0F2F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41" y="3190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1 w 1"/>
                      <a:gd name="T3" fmla="*/ 1 w 1"/>
                      <a:gd name="T4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10" name="Rectangle 1133">
                    <a:extLst>
                      <a:ext uri="{FF2B5EF4-FFF2-40B4-BE49-F238E27FC236}">
                        <a16:creationId xmlns:a16="http://schemas.microsoft.com/office/drawing/2014/main" id="{90E945D8-9BCF-4677-8367-A35BC68EA5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0" y="3201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11" name="Rectangle 1134">
                    <a:extLst>
                      <a:ext uri="{FF2B5EF4-FFF2-40B4-BE49-F238E27FC236}">
                        <a16:creationId xmlns:a16="http://schemas.microsoft.com/office/drawing/2014/main" id="{9C19F5D0-FC43-4B6B-8BBF-9BF87EECBA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1" y="3201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12" name="Rectangle 1135">
                    <a:extLst>
                      <a:ext uri="{FF2B5EF4-FFF2-40B4-BE49-F238E27FC236}">
                        <a16:creationId xmlns:a16="http://schemas.microsoft.com/office/drawing/2014/main" id="{490F5222-E498-48F5-BB7B-94A4D83861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3" y="3201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13" name="Rectangle 1136">
                    <a:extLst>
                      <a:ext uri="{FF2B5EF4-FFF2-40B4-BE49-F238E27FC236}">
                        <a16:creationId xmlns:a16="http://schemas.microsoft.com/office/drawing/2014/main" id="{85A63185-3801-4D1A-B761-DF56CA2CD0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1" y="3201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14" name="Rectangle 1137">
                    <a:extLst>
                      <a:ext uri="{FF2B5EF4-FFF2-40B4-BE49-F238E27FC236}">
                        <a16:creationId xmlns:a16="http://schemas.microsoft.com/office/drawing/2014/main" id="{FD4EF847-2478-4B2F-8E14-CBEA0D6B3A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3" y="3190"/>
                    <a:ext cx="2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15" name="Freeform 1138">
                    <a:extLst>
                      <a:ext uri="{FF2B5EF4-FFF2-40B4-BE49-F238E27FC236}">
                        <a16:creationId xmlns:a16="http://schemas.microsoft.com/office/drawing/2014/main" id="{33470638-0E10-4F31-8532-3C972B18FA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45" y="3188"/>
                    <a:ext cx="2" cy="2"/>
                  </a:xfrm>
                  <a:custGeom>
                    <a:avLst/>
                    <a:gdLst>
                      <a:gd name="T0" fmla="*/ 0 w 2"/>
                      <a:gd name="T1" fmla="*/ 0 h 2"/>
                      <a:gd name="T2" fmla="*/ 2 w 2"/>
                      <a:gd name="T3" fmla="*/ 2 h 2"/>
                      <a:gd name="T4" fmla="*/ 2 w 2"/>
                      <a:gd name="T5" fmla="*/ 2 h 2"/>
                      <a:gd name="T6" fmla="*/ 0 w 2"/>
                      <a:gd name="T7" fmla="*/ 2 h 2"/>
                      <a:gd name="T8" fmla="*/ 0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0" y="0"/>
                        </a:move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16" name="Rectangle 1139">
                    <a:extLst>
                      <a:ext uri="{FF2B5EF4-FFF2-40B4-BE49-F238E27FC236}">
                        <a16:creationId xmlns:a16="http://schemas.microsoft.com/office/drawing/2014/main" id="{7AF04EB6-CD67-4EF6-8148-62E90C065C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3" y="3201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17" name="Rectangle 1140">
                    <a:extLst>
                      <a:ext uri="{FF2B5EF4-FFF2-40B4-BE49-F238E27FC236}">
                        <a16:creationId xmlns:a16="http://schemas.microsoft.com/office/drawing/2014/main" id="{ED6C66B8-E6C2-4AE3-BFBA-93145DCE50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5" y="3201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18" name="Rectangle 1141">
                    <a:extLst>
                      <a:ext uri="{FF2B5EF4-FFF2-40B4-BE49-F238E27FC236}">
                        <a16:creationId xmlns:a16="http://schemas.microsoft.com/office/drawing/2014/main" id="{F2311A45-961C-4320-883D-C24C674A14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6" y="3201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19" name="Freeform 1142">
                    <a:extLst>
                      <a:ext uri="{FF2B5EF4-FFF2-40B4-BE49-F238E27FC236}">
                        <a16:creationId xmlns:a16="http://schemas.microsoft.com/office/drawing/2014/main" id="{8639AC80-7A39-471B-9275-6CE5A1EF1B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46" y="318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20" name="Freeform 1143">
                    <a:extLst>
                      <a:ext uri="{FF2B5EF4-FFF2-40B4-BE49-F238E27FC236}">
                        <a16:creationId xmlns:a16="http://schemas.microsoft.com/office/drawing/2014/main" id="{8E94F695-85EC-4E18-A247-1BBF887058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48" y="318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21" name="Rectangle 1144">
                    <a:extLst>
                      <a:ext uri="{FF2B5EF4-FFF2-40B4-BE49-F238E27FC236}">
                        <a16:creationId xmlns:a16="http://schemas.microsoft.com/office/drawing/2014/main" id="{E5C83DC0-65FC-468B-9FA6-DB8B50D290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8" y="3201"/>
                    <a:ext cx="1" cy="1"/>
                  </a:xfrm>
                  <a:prstGeom prst="rect">
                    <a:avLst/>
                  </a:pr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22" name="Rectangle 1145">
                    <a:extLst>
                      <a:ext uri="{FF2B5EF4-FFF2-40B4-BE49-F238E27FC236}">
                        <a16:creationId xmlns:a16="http://schemas.microsoft.com/office/drawing/2014/main" id="{FDA49DEB-BEEE-49B3-9312-5C0E89D775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9" y="3201"/>
                    <a:ext cx="1" cy="1"/>
                  </a:xfrm>
                  <a:prstGeom prst="rect">
                    <a:avLst/>
                  </a:pr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23" name="Rectangle 1146">
                    <a:extLst>
                      <a:ext uri="{FF2B5EF4-FFF2-40B4-BE49-F238E27FC236}">
                        <a16:creationId xmlns:a16="http://schemas.microsoft.com/office/drawing/2014/main" id="{B7AE08D7-E8C5-4AD2-AA8C-C0D6BAD167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9" y="3188"/>
                    <a:ext cx="1" cy="1"/>
                  </a:xfrm>
                  <a:prstGeom prst="rect">
                    <a:avLst/>
                  </a:pr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24" name="Rectangle 1147">
                    <a:extLst>
                      <a:ext uri="{FF2B5EF4-FFF2-40B4-BE49-F238E27FC236}">
                        <a16:creationId xmlns:a16="http://schemas.microsoft.com/office/drawing/2014/main" id="{76280FFB-7041-4131-89FF-AEFCD5113C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187"/>
                    <a:ext cx="1" cy="1"/>
                  </a:xfrm>
                  <a:prstGeom prst="rect">
                    <a:avLst/>
                  </a:pr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25" name="Freeform 1148">
                    <a:extLst>
                      <a:ext uri="{FF2B5EF4-FFF2-40B4-BE49-F238E27FC236}">
                        <a16:creationId xmlns:a16="http://schemas.microsoft.com/office/drawing/2014/main" id="{F7C9F29F-CE51-464D-B048-A970DCB0D9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1" y="318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26" name="Rectangle 1149">
                    <a:extLst>
                      <a:ext uri="{FF2B5EF4-FFF2-40B4-BE49-F238E27FC236}">
                        <a16:creationId xmlns:a16="http://schemas.microsoft.com/office/drawing/2014/main" id="{744CC664-FA01-49A3-BAE1-CEFEC1578B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201"/>
                    <a:ext cx="1" cy="1"/>
                  </a:xfrm>
                  <a:prstGeom prst="rect">
                    <a:avLst/>
                  </a:pr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27" name="Rectangle 1150">
                    <a:extLst>
                      <a:ext uri="{FF2B5EF4-FFF2-40B4-BE49-F238E27FC236}">
                        <a16:creationId xmlns:a16="http://schemas.microsoft.com/office/drawing/2014/main" id="{416E8363-064E-4066-95DF-5441F90DCE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1" y="3201"/>
                    <a:ext cx="1" cy="1"/>
                  </a:xfrm>
                  <a:prstGeom prst="rect">
                    <a:avLst/>
                  </a:pr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28" name="Rectangle 1151">
                    <a:extLst>
                      <a:ext uri="{FF2B5EF4-FFF2-40B4-BE49-F238E27FC236}">
                        <a16:creationId xmlns:a16="http://schemas.microsoft.com/office/drawing/2014/main" id="{6E9B8E49-7A17-45D1-91BF-E774F5A57F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1" y="3188"/>
                    <a:ext cx="1" cy="1"/>
                  </a:xfrm>
                  <a:prstGeom prst="rect">
                    <a:avLst/>
                  </a:pr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29" name="Freeform 1152">
                    <a:extLst>
                      <a:ext uri="{FF2B5EF4-FFF2-40B4-BE49-F238E27FC236}">
                        <a16:creationId xmlns:a16="http://schemas.microsoft.com/office/drawing/2014/main" id="{EE68A5D6-FDD4-4813-939E-1CE9443E46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4" y="3201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30" name="Freeform 1153">
                    <a:extLst>
                      <a:ext uri="{FF2B5EF4-FFF2-40B4-BE49-F238E27FC236}">
                        <a16:creationId xmlns:a16="http://schemas.microsoft.com/office/drawing/2014/main" id="{4A733020-AAC3-4A53-BEA0-40B98AC9CC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5" y="3201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0 w 1"/>
                      <a:gd name="T5" fmla="*/ 1 h 1"/>
                      <a:gd name="T6" fmla="*/ 1 w 1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1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31" name="Rectangle 1154">
                    <a:extLst>
                      <a:ext uri="{FF2B5EF4-FFF2-40B4-BE49-F238E27FC236}">
                        <a16:creationId xmlns:a16="http://schemas.microsoft.com/office/drawing/2014/main" id="{D37C4B5A-F1C8-4897-B6C9-FA1A7F141D0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5" y="3187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32" name="Rectangle 1155">
                    <a:extLst>
                      <a:ext uri="{FF2B5EF4-FFF2-40B4-BE49-F238E27FC236}">
                        <a16:creationId xmlns:a16="http://schemas.microsoft.com/office/drawing/2014/main" id="{D4ECDD03-2C20-4EA3-871F-A3C067315D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4" y="3187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33" name="Freeform 1156">
                    <a:extLst>
                      <a:ext uri="{FF2B5EF4-FFF2-40B4-BE49-F238E27FC236}">
                        <a16:creationId xmlns:a16="http://schemas.microsoft.com/office/drawing/2014/main" id="{8A2FDDCF-D5CB-4F6B-9363-3EBE9DA597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62" y="3204"/>
                    <a:ext cx="2" cy="1"/>
                  </a:xfrm>
                  <a:custGeom>
                    <a:avLst/>
                    <a:gdLst>
                      <a:gd name="T0" fmla="*/ 0 w 2"/>
                      <a:gd name="T1" fmla="*/ 1 h 1"/>
                      <a:gd name="T2" fmla="*/ 0 w 2"/>
                      <a:gd name="T3" fmla="*/ 1 h 1"/>
                      <a:gd name="T4" fmla="*/ 0 w 2"/>
                      <a:gd name="T5" fmla="*/ 1 h 1"/>
                      <a:gd name="T6" fmla="*/ 2 w 2"/>
                      <a:gd name="T7" fmla="*/ 0 h 1"/>
                      <a:gd name="T8" fmla="*/ 2 w 2"/>
                      <a:gd name="T9" fmla="*/ 0 h 1"/>
                      <a:gd name="T10" fmla="*/ 2 w 2"/>
                      <a:gd name="T11" fmla="*/ 0 h 1"/>
                      <a:gd name="T12" fmla="*/ 0 w 2"/>
                      <a:gd name="T13" fmla="*/ 1 h 1"/>
                      <a:gd name="T14" fmla="*/ 0 w 2"/>
                      <a:gd name="T1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34" name="Freeform 1157">
                    <a:extLst>
                      <a:ext uri="{FF2B5EF4-FFF2-40B4-BE49-F238E27FC236}">
                        <a16:creationId xmlns:a16="http://schemas.microsoft.com/office/drawing/2014/main" id="{5D8F1B95-5592-4FBD-993E-5D72F04EAB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63" y="3209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35" name="Freeform 1158">
                    <a:extLst>
                      <a:ext uri="{FF2B5EF4-FFF2-40B4-BE49-F238E27FC236}">
                        <a16:creationId xmlns:a16="http://schemas.microsoft.com/office/drawing/2014/main" id="{475115DB-499A-4F4D-BF68-90F1CD3AE3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3" y="321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36" name="Rectangle 1159">
                    <a:extLst>
                      <a:ext uri="{FF2B5EF4-FFF2-40B4-BE49-F238E27FC236}">
                        <a16:creationId xmlns:a16="http://schemas.microsoft.com/office/drawing/2014/main" id="{03761193-6A5D-493A-BE8C-909A4E8E5E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3" y="3207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37" name="Freeform 1160">
                    <a:extLst>
                      <a:ext uri="{FF2B5EF4-FFF2-40B4-BE49-F238E27FC236}">
                        <a16:creationId xmlns:a16="http://schemas.microsoft.com/office/drawing/2014/main" id="{91A7B8C1-1A1D-43FA-9081-0628BC46B5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7" y="320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38" name="Freeform 1161">
                    <a:extLst>
                      <a:ext uri="{FF2B5EF4-FFF2-40B4-BE49-F238E27FC236}">
                        <a16:creationId xmlns:a16="http://schemas.microsoft.com/office/drawing/2014/main" id="{6F0825CD-1003-46A8-98E9-93B37C9D0D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63" y="320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39" name="Line 1162">
                    <a:extLst>
                      <a:ext uri="{FF2B5EF4-FFF2-40B4-BE49-F238E27FC236}">
                        <a16:creationId xmlns:a16="http://schemas.microsoft.com/office/drawing/2014/main" id="{F266BE5C-2709-4C1F-BA21-BDA3A2DBDAF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55" y="3187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40" name="Line 1163">
                    <a:extLst>
                      <a:ext uri="{FF2B5EF4-FFF2-40B4-BE49-F238E27FC236}">
                        <a16:creationId xmlns:a16="http://schemas.microsoft.com/office/drawing/2014/main" id="{CB4B23DC-8B15-425A-9DAF-7F0FB30C9DC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55" y="3187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41" name="Freeform 1164">
                    <a:extLst>
                      <a:ext uri="{FF2B5EF4-FFF2-40B4-BE49-F238E27FC236}">
                        <a16:creationId xmlns:a16="http://schemas.microsoft.com/office/drawing/2014/main" id="{9D8D405F-0B67-4DB4-9EBD-ABF5206729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62" y="320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42" name="Rectangle 1165">
                    <a:extLst>
                      <a:ext uri="{FF2B5EF4-FFF2-40B4-BE49-F238E27FC236}">
                        <a16:creationId xmlns:a16="http://schemas.microsoft.com/office/drawing/2014/main" id="{9396E691-96BA-413A-AC2F-48410748A1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7" y="3202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43" name="Rectangle 1166">
                    <a:extLst>
                      <a:ext uri="{FF2B5EF4-FFF2-40B4-BE49-F238E27FC236}">
                        <a16:creationId xmlns:a16="http://schemas.microsoft.com/office/drawing/2014/main" id="{1D86411A-F191-4578-A0B6-51C0BFC219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3" y="3207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44" name="Rectangle 1167">
                    <a:extLst>
                      <a:ext uri="{FF2B5EF4-FFF2-40B4-BE49-F238E27FC236}">
                        <a16:creationId xmlns:a16="http://schemas.microsoft.com/office/drawing/2014/main" id="{CE39F3D3-821D-4813-9F89-EE8DD23072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3" y="3207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45" name="Rectangle 1168">
                    <a:extLst>
                      <a:ext uri="{FF2B5EF4-FFF2-40B4-BE49-F238E27FC236}">
                        <a16:creationId xmlns:a16="http://schemas.microsoft.com/office/drawing/2014/main" id="{06D5E2AA-CEF3-49D3-90B3-7597954A0F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4" y="320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46" name="Rectangle 1169">
                    <a:extLst>
                      <a:ext uri="{FF2B5EF4-FFF2-40B4-BE49-F238E27FC236}">
                        <a16:creationId xmlns:a16="http://schemas.microsoft.com/office/drawing/2014/main" id="{E2C7E1C2-E189-4414-89B5-6FA186A4AE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2" y="320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47" name="Rectangle 1170">
                    <a:extLst>
                      <a:ext uri="{FF2B5EF4-FFF2-40B4-BE49-F238E27FC236}">
                        <a16:creationId xmlns:a16="http://schemas.microsoft.com/office/drawing/2014/main" id="{B939FD90-921F-4C90-830C-CF84BBB91E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2" y="3207"/>
                    <a:ext cx="1" cy="2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48" name="Rectangle 1171">
                    <a:extLst>
                      <a:ext uri="{FF2B5EF4-FFF2-40B4-BE49-F238E27FC236}">
                        <a16:creationId xmlns:a16="http://schemas.microsoft.com/office/drawing/2014/main" id="{D6BA1244-32AC-4C70-A936-10A9A4697C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2" y="320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49" name="Rectangle 1172">
                    <a:extLst>
                      <a:ext uri="{FF2B5EF4-FFF2-40B4-BE49-F238E27FC236}">
                        <a16:creationId xmlns:a16="http://schemas.microsoft.com/office/drawing/2014/main" id="{2500E030-89F0-463D-8548-EA98D16D7F0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2" y="320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50" name="Rectangle 1173">
                    <a:extLst>
                      <a:ext uri="{FF2B5EF4-FFF2-40B4-BE49-F238E27FC236}">
                        <a16:creationId xmlns:a16="http://schemas.microsoft.com/office/drawing/2014/main" id="{D498B97D-3CD5-4643-BFFD-2B8B8F8FDC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4" y="3205"/>
                    <a:ext cx="2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51" name="Rectangle 1174">
                    <a:extLst>
                      <a:ext uri="{FF2B5EF4-FFF2-40B4-BE49-F238E27FC236}">
                        <a16:creationId xmlns:a16="http://schemas.microsoft.com/office/drawing/2014/main" id="{FF75A496-B345-4A3D-A8BC-04533F5028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2" y="320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52" name="Rectangle 1175">
                    <a:extLst>
                      <a:ext uri="{FF2B5EF4-FFF2-40B4-BE49-F238E27FC236}">
                        <a16:creationId xmlns:a16="http://schemas.microsoft.com/office/drawing/2014/main" id="{AE1B8623-8F73-4EB3-9EB6-8D38B9C082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2" y="320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53" name="Rectangle 1176">
                    <a:extLst>
                      <a:ext uri="{FF2B5EF4-FFF2-40B4-BE49-F238E27FC236}">
                        <a16:creationId xmlns:a16="http://schemas.microsoft.com/office/drawing/2014/main" id="{46834F9D-0E17-48F3-8DFF-E341A2FB67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2" y="320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54" name="Rectangle 1177">
                    <a:extLst>
                      <a:ext uri="{FF2B5EF4-FFF2-40B4-BE49-F238E27FC236}">
                        <a16:creationId xmlns:a16="http://schemas.microsoft.com/office/drawing/2014/main" id="{4A7A33F7-A77E-4044-89E5-74FEAC816F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5" y="320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55" name="Rectangle 1178">
                    <a:extLst>
                      <a:ext uri="{FF2B5EF4-FFF2-40B4-BE49-F238E27FC236}">
                        <a16:creationId xmlns:a16="http://schemas.microsoft.com/office/drawing/2014/main" id="{87A849E9-75D5-41CC-B064-D362D939C0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5" y="320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56" name="Rectangle 1179">
                    <a:extLst>
                      <a:ext uri="{FF2B5EF4-FFF2-40B4-BE49-F238E27FC236}">
                        <a16:creationId xmlns:a16="http://schemas.microsoft.com/office/drawing/2014/main" id="{33390293-B007-4A87-B05E-58037649B2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4" y="320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57" name="Rectangle 1180">
                    <a:extLst>
                      <a:ext uri="{FF2B5EF4-FFF2-40B4-BE49-F238E27FC236}">
                        <a16:creationId xmlns:a16="http://schemas.microsoft.com/office/drawing/2014/main" id="{890B28C1-4493-47DD-B054-2DD2F3D7B9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5" y="320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58" name="Rectangle 1181">
                    <a:extLst>
                      <a:ext uri="{FF2B5EF4-FFF2-40B4-BE49-F238E27FC236}">
                        <a16:creationId xmlns:a16="http://schemas.microsoft.com/office/drawing/2014/main" id="{077E2314-E4D2-4582-BF13-AB80D1DD96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4" y="320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59" name="Freeform 1182">
                    <a:extLst>
                      <a:ext uri="{FF2B5EF4-FFF2-40B4-BE49-F238E27FC236}">
                        <a16:creationId xmlns:a16="http://schemas.microsoft.com/office/drawing/2014/main" id="{F6717EC8-6E2E-4CB5-B95C-4D41A88D02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37" y="3202"/>
                    <a:ext cx="2" cy="2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2 w 2"/>
                      <a:gd name="T3" fmla="*/ 2 h 2"/>
                      <a:gd name="T4" fmla="*/ 0 w 2"/>
                      <a:gd name="T5" fmla="*/ 2 h 2"/>
                      <a:gd name="T6" fmla="*/ 0 w 2"/>
                      <a:gd name="T7" fmla="*/ 0 h 2"/>
                      <a:gd name="T8" fmla="*/ 0 w 2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lnTo>
                          <a:pt x="2" y="2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60" name="Rectangle 1183">
                    <a:extLst>
                      <a:ext uri="{FF2B5EF4-FFF2-40B4-BE49-F238E27FC236}">
                        <a16:creationId xmlns:a16="http://schemas.microsoft.com/office/drawing/2014/main" id="{E0424516-DEE4-48E6-ABD8-338F9AC7AF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8" y="320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61" name="Rectangle 1184">
                    <a:extLst>
                      <a:ext uri="{FF2B5EF4-FFF2-40B4-BE49-F238E27FC236}">
                        <a16:creationId xmlns:a16="http://schemas.microsoft.com/office/drawing/2014/main" id="{AB5150B8-7693-4F10-B4E7-E48A22D0E2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8" y="3202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62" name="Rectangle 1185">
                    <a:extLst>
                      <a:ext uri="{FF2B5EF4-FFF2-40B4-BE49-F238E27FC236}">
                        <a16:creationId xmlns:a16="http://schemas.microsoft.com/office/drawing/2014/main" id="{2F99C3CF-1603-4421-8CD0-7BA0224FA1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0" y="3201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63" name="Rectangle 1186">
                    <a:extLst>
                      <a:ext uri="{FF2B5EF4-FFF2-40B4-BE49-F238E27FC236}">
                        <a16:creationId xmlns:a16="http://schemas.microsoft.com/office/drawing/2014/main" id="{C6A80863-4D1C-4BEB-94EE-FBA1EA0D4D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0" y="3202"/>
                    <a:ext cx="2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64" name="Rectangle 1187">
                    <a:extLst>
                      <a:ext uri="{FF2B5EF4-FFF2-40B4-BE49-F238E27FC236}">
                        <a16:creationId xmlns:a16="http://schemas.microsoft.com/office/drawing/2014/main" id="{45C5B8C6-376A-4779-86A1-3E10FCA9D0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1" y="3201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65" name="Rectangle 1188">
                    <a:extLst>
                      <a:ext uri="{FF2B5EF4-FFF2-40B4-BE49-F238E27FC236}">
                        <a16:creationId xmlns:a16="http://schemas.microsoft.com/office/drawing/2014/main" id="{7437441B-EF62-417C-926B-A0A62947DC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1" y="3201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66" name="Freeform 1189">
                    <a:extLst>
                      <a:ext uri="{FF2B5EF4-FFF2-40B4-BE49-F238E27FC236}">
                        <a16:creationId xmlns:a16="http://schemas.microsoft.com/office/drawing/2014/main" id="{833C759B-818C-4985-91D4-61C8077801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43" y="3201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67" name="Rectangle 1190">
                    <a:extLst>
                      <a:ext uri="{FF2B5EF4-FFF2-40B4-BE49-F238E27FC236}">
                        <a16:creationId xmlns:a16="http://schemas.microsoft.com/office/drawing/2014/main" id="{B2C21784-C158-47BB-95BD-1A51C23727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3" y="3201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68" name="Freeform 1191">
                    <a:extLst>
                      <a:ext uri="{FF2B5EF4-FFF2-40B4-BE49-F238E27FC236}">
                        <a16:creationId xmlns:a16="http://schemas.microsoft.com/office/drawing/2014/main" id="{DFAF57D4-CCD6-4A30-AB0E-F4EC55D520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45" y="3201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69" name="Rectangle 1192">
                    <a:extLst>
                      <a:ext uri="{FF2B5EF4-FFF2-40B4-BE49-F238E27FC236}">
                        <a16:creationId xmlns:a16="http://schemas.microsoft.com/office/drawing/2014/main" id="{9BD1E633-5C1A-42E1-B4DA-F7B64B11E3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5" y="3201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70" name="Freeform 1193">
                    <a:extLst>
                      <a:ext uri="{FF2B5EF4-FFF2-40B4-BE49-F238E27FC236}">
                        <a16:creationId xmlns:a16="http://schemas.microsoft.com/office/drawing/2014/main" id="{53C2C9C3-DC8B-4CD4-8361-55E8E6C780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46" y="3201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71" name="Freeform 1194">
                    <a:extLst>
                      <a:ext uri="{FF2B5EF4-FFF2-40B4-BE49-F238E27FC236}">
                        <a16:creationId xmlns:a16="http://schemas.microsoft.com/office/drawing/2014/main" id="{A0F544EC-C267-4D64-B8C4-6379DF6AED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48" y="3201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72" name="Rectangle 1195">
                    <a:extLst>
                      <a:ext uri="{FF2B5EF4-FFF2-40B4-BE49-F238E27FC236}">
                        <a16:creationId xmlns:a16="http://schemas.microsoft.com/office/drawing/2014/main" id="{BC8C3D06-1CB1-4B68-9249-DE11E03E50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8" y="3201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73" name="Freeform 1196">
                    <a:extLst>
                      <a:ext uri="{FF2B5EF4-FFF2-40B4-BE49-F238E27FC236}">
                        <a16:creationId xmlns:a16="http://schemas.microsoft.com/office/drawing/2014/main" id="{83DC4940-3E1A-40A3-8F3E-7D1F5E0731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49" y="3201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74" name="Rectangle 1197">
                    <a:extLst>
                      <a:ext uri="{FF2B5EF4-FFF2-40B4-BE49-F238E27FC236}">
                        <a16:creationId xmlns:a16="http://schemas.microsoft.com/office/drawing/2014/main" id="{6AF6396E-C279-4A82-9023-31BA7608B6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9" y="3201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75" name="Freeform 1198">
                    <a:extLst>
                      <a:ext uri="{FF2B5EF4-FFF2-40B4-BE49-F238E27FC236}">
                        <a16:creationId xmlns:a16="http://schemas.microsoft.com/office/drawing/2014/main" id="{BE9EAAA0-B281-4614-9A31-3DFEE3E73E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1" y="3201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76" name="Rectangle 1199">
                    <a:extLst>
                      <a:ext uri="{FF2B5EF4-FFF2-40B4-BE49-F238E27FC236}">
                        <a16:creationId xmlns:a16="http://schemas.microsoft.com/office/drawing/2014/main" id="{90D8C1EE-ECEB-49DC-8355-38C26D83E59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201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77" name="Rectangle 1200">
                    <a:extLst>
                      <a:ext uri="{FF2B5EF4-FFF2-40B4-BE49-F238E27FC236}">
                        <a16:creationId xmlns:a16="http://schemas.microsoft.com/office/drawing/2014/main" id="{DB77BFBC-D587-4978-926D-8AABF4414A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201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78" name="Rectangle 1201">
                    <a:extLst>
                      <a:ext uri="{FF2B5EF4-FFF2-40B4-BE49-F238E27FC236}">
                        <a16:creationId xmlns:a16="http://schemas.microsoft.com/office/drawing/2014/main" id="{C7E81E8B-8850-4A2E-9DDB-BDBA04B893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1" y="3201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79" name="Rectangle 1202">
                    <a:extLst>
                      <a:ext uri="{FF2B5EF4-FFF2-40B4-BE49-F238E27FC236}">
                        <a16:creationId xmlns:a16="http://schemas.microsoft.com/office/drawing/2014/main" id="{0E78C142-7F03-41A8-83D6-2274C486C4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4" y="3201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80" name="Rectangle 1203">
                    <a:extLst>
                      <a:ext uri="{FF2B5EF4-FFF2-40B4-BE49-F238E27FC236}">
                        <a16:creationId xmlns:a16="http://schemas.microsoft.com/office/drawing/2014/main" id="{D88EF282-53A6-4176-ADBA-D8F12903B1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201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81" name="Rectangle 1204">
                    <a:extLst>
                      <a:ext uri="{FF2B5EF4-FFF2-40B4-BE49-F238E27FC236}">
                        <a16:creationId xmlns:a16="http://schemas.microsoft.com/office/drawing/2014/main" id="{EDD6A28A-7E1E-4962-BEB6-8D306F84C1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5" y="3202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82" name="Rectangle 1205">
                    <a:extLst>
                      <a:ext uri="{FF2B5EF4-FFF2-40B4-BE49-F238E27FC236}">
                        <a16:creationId xmlns:a16="http://schemas.microsoft.com/office/drawing/2014/main" id="{754277CA-6578-4EC2-8B6D-63127AC67D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7" y="3202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83" name="Freeform 1206">
                    <a:extLst>
                      <a:ext uri="{FF2B5EF4-FFF2-40B4-BE49-F238E27FC236}">
                        <a16:creationId xmlns:a16="http://schemas.microsoft.com/office/drawing/2014/main" id="{02A63DDD-DB7C-4A70-AB06-B478498952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7" y="3202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84" name="Rectangle 1207">
                    <a:extLst>
                      <a:ext uri="{FF2B5EF4-FFF2-40B4-BE49-F238E27FC236}">
                        <a16:creationId xmlns:a16="http://schemas.microsoft.com/office/drawing/2014/main" id="{298C1B5B-E7A0-4A49-B969-0892A8C960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2" y="3205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85" name="Freeform 1208">
                    <a:extLst>
                      <a:ext uri="{FF2B5EF4-FFF2-40B4-BE49-F238E27FC236}">
                        <a16:creationId xmlns:a16="http://schemas.microsoft.com/office/drawing/2014/main" id="{30E69CDC-DB4D-452A-8693-A311E2FF58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60" y="320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886" name="Rectangle 1209">
                    <a:extLst>
                      <a:ext uri="{FF2B5EF4-FFF2-40B4-BE49-F238E27FC236}">
                        <a16:creationId xmlns:a16="http://schemas.microsoft.com/office/drawing/2014/main" id="{F1BFDE0F-BF3F-41EC-A1FF-3D9D71870B0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2" y="3205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063" name="Group 1411">
                  <a:extLst>
                    <a:ext uri="{FF2B5EF4-FFF2-40B4-BE49-F238E27FC236}">
                      <a16:creationId xmlns:a16="http://schemas.microsoft.com/office/drawing/2014/main" id="{914F73EC-2DCC-4E94-AB55-BB8178D5949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267200" y="5059363"/>
                  <a:ext cx="276225" cy="130175"/>
                  <a:chOff x="-2688" y="3187"/>
                  <a:chExt cx="174" cy="82"/>
                </a:xfrm>
              </p:grpSpPr>
              <p:sp>
                <p:nvSpPr>
                  <p:cNvPr id="10487" name="Rectangle 1211">
                    <a:extLst>
                      <a:ext uri="{FF2B5EF4-FFF2-40B4-BE49-F238E27FC236}">
                        <a16:creationId xmlns:a16="http://schemas.microsoft.com/office/drawing/2014/main" id="{60952901-194B-49DF-83EF-6BB9998113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2" y="3205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88" name="Freeform 1212">
                    <a:extLst>
                      <a:ext uri="{FF2B5EF4-FFF2-40B4-BE49-F238E27FC236}">
                        <a16:creationId xmlns:a16="http://schemas.microsoft.com/office/drawing/2014/main" id="{D2045CAF-0E30-4F0F-89A8-15D73F146D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62" y="320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89" name="Rectangle 1213">
                    <a:extLst>
                      <a:ext uri="{FF2B5EF4-FFF2-40B4-BE49-F238E27FC236}">
                        <a16:creationId xmlns:a16="http://schemas.microsoft.com/office/drawing/2014/main" id="{4A5B9740-5FB7-4A48-88D3-858B6667D1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6" y="3218"/>
                    <a:ext cx="1" cy="2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90" name="Rectangle 1214">
                    <a:extLst>
                      <a:ext uri="{FF2B5EF4-FFF2-40B4-BE49-F238E27FC236}">
                        <a16:creationId xmlns:a16="http://schemas.microsoft.com/office/drawing/2014/main" id="{719108BB-2D32-43AB-B1FF-0E8EA376D5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5" y="3218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91" name="Rectangle 1215">
                    <a:extLst>
                      <a:ext uri="{FF2B5EF4-FFF2-40B4-BE49-F238E27FC236}">
                        <a16:creationId xmlns:a16="http://schemas.microsoft.com/office/drawing/2014/main" id="{03673F93-487A-4048-8EA0-49B16645AF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5" y="3218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92" name="Rectangle 1216">
                    <a:extLst>
                      <a:ext uri="{FF2B5EF4-FFF2-40B4-BE49-F238E27FC236}">
                        <a16:creationId xmlns:a16="http://schemas.microsoft.com/office/drawing/2014/main" id="{7D21F25F-1E1F-4AC4-9DDC-C7FF3D55738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1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93" name="Rectangle 1217">
                    <a:extLst>
                      <a:ext uri="{FF2B5EF4-FFF2-40B4-BE49-F238E27FC236}">
                        <a16:creationId xmlns:a16="http://schemas.microsoft.com/office/drawing/2014/main" id="{B5207996-9934-436A-BE57-844F12DF46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6" y="3218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94" name="Rectangle 1218">
                    <a:extLst>
                      <a:ext uri="{FF2B5EF4-FFF2-40B4-BE49-F238E27FC236}">
                        <a16:creationId xmlns:a16="http://schemas.microsoft.com/office/drawing/2014/main" id="{3DFCD96B-4FDF-4A34-8144-45DB7A4404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1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95" name="Freeform 1219">
                    <a:extLst>
                      <a:ext uri="{FF2B5EF4-FFF2-40B4-BE49-F238E27FC236}">
                        <a16:creationId xmlns:a16="http://schemas.microsoft.com/office/drawing/2014/main" id="{B66EEF3C-0C71-4843-957A-E07DA42F80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8" y="3220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0 h 1"/>
                      <a:gd name="T3" fmla="*/ 1 h 1"/>
                      <a:gd name="T4" fmla="*/ 1 h 1"/>
                      <a:gd name="T5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96" name="Rectangle 1220">
                    <a:extLst>
                      <a:ext uri="{FF2B5EF4-FFF2-40B4-BE49-F238E27FC236}">
                        <a16:creationId xmlns:a16="http://schemas.microsoft.com/office/drawing/2014/main" id="{A0320DA9-19A8-4586-AD1E-894654D615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5" y="321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97" name="Freeform 1221">
                    <a:extLst>
                      <a:ext uri="{FF2B5EF4-FFF2-40B4-BE49-F238E27FC236}">
                        <a16:creationId xmlns:a16="http://schemas.microsoft.com/office/drawing/2014/main" id="{0138B211-3B11-4F2E-941A-0E0FD6E615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5" y="321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98" name="Rectangle 1222">
                    <a:extLst>
                      <a:ext uri="{FF2B5EF4-FFF2-40B4-BE49-F238E27FC236}">
                        <a16:creationId xmlns:a16="http://schemas.microsoft.com/office/drawing/2014/main" id="{0CAF47C8-D4EC-4F63-B2B6-49928C2026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1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99" name="Rectangle 1223">
                    <a:extLst>
                      <a:ext uri="{FF2B5EF4-FFF2-40B4-BE49-F238E27FC236}">
                        <a16:creationId xmlns:a16="http://schemas.microsoft.com/office/drawing/2014/main" id="{5C2BC8BC-1E60-4540-BD3C-D3BA398D21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13"/>
                    <a:ext cx="1" cy="2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00" name="Rectangle 1224">
                    <a:extLst>
                      <a:ext uri="{FF2B5EF4-FFF2-40B4-BE49-F238E27FC236}">
                        <a16:creationId xmlns:a16="http://schemas.microsoft.com/office/drawing/2014/main" id="{D5A165E8-5DCB-4679-B26A-6932502B4B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1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01" name="Freeform 1225">
                    <a:extLst>
                      <a:ext uri="{FF2B5EF4-FFF2-40B4-BE49-F238E27FC236}">
                        <a16:creationId xmlns:a16="http://schemas.microsoft.com/office/drawing/2014/main" id="{CD8F1F44-1FC3-4E61-A1C9-69DB6977E2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5" y="3216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0 w 2"/>
                      <a:gd name="T3" fmla="*/ 2 w 2"/>
                      <a:gd name="T4" fmla="*/ 2 w 2"/>
                      <a:gd name="T5" fmla="*/ 0 w 2"/>
                      <a:gd name="T6" fmla="*/ 0 w 2"/>
                      <a:gd name="T7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  <a:cxn ang="0">
                        <a:pos x="T7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02" name="Rectangle 1226">
                    <a:extLst>
                      <a:ext uri="{FF2B5EF4-FFF2-40B4-BE49-F238E27FC236}">
                        <a16:creationId xmlns:a16="http://schemas.microsoft.com/office/drawing/2014/main" id="{9BFBA122-1CEB-4526-A1F8-499B8279E8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1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03" name="Rectangle 1227">
                    <a:extLst>
                      <a:ext uri="{FF2B5EF4-FFF2-40B4-BE49-F238E27FC236}">
                        <a16:creationId xmlns:a16="http://schemas.microsoft.com/office/drawing/2014/main" id="{1ED9F0D0-73C1-492B-A9DF-3A89F46F73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1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04" name="Freeform 1228">
                    <a:extLst>
                      <a:ext uri="{FF2B5EF4-FFF2-40B4-BE49-F238E27FC236}">
                        <a16:creationId xmlns:a16="http://schemas.microsoft.com/office/drawing/2014/main" id="{57F0A967-CE1C-45C4-B871-4C018353A9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8" y="3220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2 w 2"/>
                      <a:gd name="T4" fmla="*/ 2 w 2"/>
                      <a:gd name="T5" fmla="*/ 0 w 2"/>
                      <a:gd name="T6" fmla="*/ 0 w 2"/>
                      <a:gd name="T7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  <a:cxn ang="0">
                        <a:pos x="T7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05" name="Rectangle 1229">
                    <a:extLst>
                      <a:ext uri="{FF2B5EF4-FFF2-40B4-BE49-F238E27FC236}">
                        <a16:creationId xmlns:a16="http://schemas.microsoft.com/office/drawing/2014/main" id="{A3F6EBE3-769D-48BC-8BBB-D074F5ECB5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6" y="322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06" name="Rectangle 1230">
                    <a:extLst>
                      <a:ext uri="{FF2B5EF4-FFF2-40B4-BE49-F238E27FC236}">
                        <a16:creationId xmlns:a16="http://schemas.microsoft.com/office/drawing/2014/main" id="{FD60672B-5543-4D10-9372-488BA3C40E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2" y="3232"/>
                    <a:ext cx="1" cy="1"/>
                  </a:xfrm>
                  <a:prstGeom prst="rect">
                    <a:avLst/>
                  </a:pr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07" name="Rectangle 1231">
                    <a:extLst>
                      <a:ext uri="{FF2B5EF4-FFF2-40B4-BE49-F238E27FC236}">
                        <a16:creationId xmlns:a16="http://schemas.microsoft.com/office/drawing/2014/main" id="{8C1ECD7F-8B5B-4AA2-919C-EB21B5A471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2" y="3232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08" name="Rectangle 1232">
                    <a:extLst>
                      <a:ext uri="{FF2B5EF4-FFF2-40B4-BE49-F238E27FC236}">
                        <a16:creationId xmlns:a16="http://schemas.microsoft.com/office/drawing/2014/main" id="{08080515-A69E-413D-B78B-15CBEF5B96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2" y="3234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09" name="Rectangle 1233">
                    <a:extLst>
                      <a:ext uri="{FF2B5EF4-FFF2-40B4-BE49-F238E27FC236}">
                        <a16:creationId xmlns:a16="http://schemas.microsoft.com/office/drawing/2014/main" id="{0D9BF635-1169-4409-87B5-5B74EE2EB3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2" y="3235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10" name="Freeform 1234">
                    <a:extLst>
                      <a:ext uri="{FF2B5EF4-FFF2-40B4-BE49-F238E27FC236}">
                        <a16:creationId xmlns:a16="http://schemas.microsoft.com/office/drawing/2014/main" id="{CA38A1F2-FC58-497C-93B6-26FFF9EFC2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32" y="3234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11" name="Freeform 1235">
                    <a:extLst>
                      <a:ext uri="{FF2B5EF4-FFF2-40B4-BE49-F238E27FC236}">
                        <a16:creationId xmlns:a16="http://schemas.microsoft.com/office/drawing/2014/main" id="{63290675-14DC-4E4C-A9F2-33841253BC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32" y="3235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12" name="Freeform 1236">
                    <a:extLst>
                      <a:ext uri="{FF2B5EF4-FFF2-40B4-BE49-F238E27FC236}">
                        <a16:creationId xmlns:a16="http://schemas.microsoft.com/office/drawing/2014/main" id="{7330F347-2517-43C9-8F31-D12934E1A4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63" y="321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13" name="Rectangle 1237">
                    <a:extLst>
                      <a:ext uri="{FF2B5EF4-FFF2-40B4-BE49-F238E27FC236}">
                        <a16:creationId xmlns:a16="http://schemas.microsoft.com/office/drawing/2014/main" id="{81ADA13D-33F7-4207-8DF4-69EEF60BFE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13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14" name="Rectangle 1238">
                    <a:extLst>
                      <a:ext uri="{FF2B5EF4-FFF2-40B4-BE49-F238E27FC236}">
                        <a16:creationId xmlns:a16="http://schemas.microsoft.com/office/drawing/2014/main" id="{D673CDC1-5C1C-4AA7-888F-AD328A3EF9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13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15" name="Rectangle 1239">
                    <a:extLst>
                      <a:ext uri="{FF2B5EF4-FFF2-40B4-BE49-F238E27FC236}">
                        <a16:creationId xmlns:a16="http://schemas.microsoft.com/office/drawing/2014/main" id="{9AC64826-56AA-465C-A6AD-79E81BF5F9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15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16" name="Rectangle 1240">
                    <a:extLst>
                      <a:ext uri="{FF2B5EF4-FFF2-40B4-BE49-F238E27FC236}">
                        <a16:creationId xmlns:a16="http://schemas.microsoft.com/office/drawing/2014/main" id="{774AB246-2ED7-4DE9-9409-B6E9B81D3E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15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17" name="Rectangle 1241">
                    <a:extLst>
                      <a:ext uri="{FF2B5EF4-FFF2-40B4-BE49-F238E27FC236}">
                        <a16:creationId xmlns:a16="http://schemas.microsoft.com/office/drawing/2014/main" id="{43A4ECD4-8B79-43B7-AE27-2D4F44A2AB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16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18" name="Rectangle 1242">
                    <a:extLst>
                      <a:ext uri="{FF2B5EF4-FFF2-40B4-BE49-F238E27FC236}">
                        <a16:creationId xmlns:a16="http://schemas.microsoft.com/office/drawing/2014/main" id="{C0CC722C-876F-4589-978C-003644ED03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15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19" name="Freeform 1243">
                    <a:extLst>
                      <a:ext uri="{FF2B5EF4-FFF2-40B4-BE49-F238E27FC236}">
                        <a16:creationId xmlns:a16="http://schemas.microsoft.com/office/drawing/2014/main" id="{99518DF3-550D-4122-A1ED-B1EFE231BD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5" y="321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20" name="Rectangle 1244">
                    <a:extLst>
                      <a:ext uri="{FF2B5EF4-FFF2-40B4-BE49-F238E27FC236}">
                        <a16:creationId xmlns:a16="http://schemas.microsoft.com/office/drawing/2014/main" id="{C554AA76-6B53-4467-B317-18DA275083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5" y="3216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21" name="Rectangle 1245">
                    <a:extLst>
                      <a:ext uri="{FF2B5EF4-FFF2-40B4-BE49-F238E27FC236}">
                        <a16:creationId xmlns:a16="http://schemas.microsoft.com/office/drawing/2014/main" id="{664245A0-0876-44AC-80AE-6ED30A341E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5" y="3216"/>
                    <a:ext cx="1" cy="2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22" name="Rectangle 1246">
                    <a:extLst>
                      <a:ext uri="{FF2B5EF4-FFF2-40B4-BE49-F238E27FC236}">
                        <a16:creationId xmlns:a16="http://schemas.microsoft.com/office/drawing/2014/main" id="{FE8C9C06-63EC-4019-BD87-270E8EA9A7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16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23" name="Rectangle 1247">
                    <a:extLst>
                      <a:ext uri="{FF2B5EF4-FFF2-40B4-BE49-F238E27FC236}">
                        <a16:creationId xmlns:a16="http://schemas.microsoft.com/office/drawing/2014/main" id="{4A4EAA1C-D6FB-4D4D-B994-E2F87D9A3B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5" y="3218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24" name="Rectangle 1248">
                    <a:extLst>
                      <a:ext uri="{FF2B5EF4-FFF2-40B4-BE49-F238E27FC236}">
                        <a16:creationId xmlns:a16="http://schemas.microsoft.com/office/drawing/2014/main" id="{11DD12AB-4E78-4AFB-91FD-F5FA8F53A80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5" y="3218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25" name="Freeform 1249">
                    <a:extLst>
                      <a:ext uri="{FF2B5EF4-FFF2-40B4-BE49-F238E27FC236}">
                        <a16:creationId xmlns:a16="http://schemas.microsoft.com/office/drawing/2014/main" id="{6F532A82-F380-4303-9133-2CD98E8DF4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5" y="321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26" name="Rectangle 1250">
                    <a:extLst>
                      <a:ext uri="{FF2B5EF4-FFF2-40B4-BE49-F238E27FC236}">
                        <a16:creationId xmlns:a16="http://schemas.microsoft.com/office/drawing/2014/main" id="{65341B03-3A85-4807-8A4B-8B7EFE28E4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6" y="3218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27" name="Rectangle 1251">
                    <a:extLst>
                      <a:ext uri="{FF2B5EF4-FFF2-40B4-BE49-F238E27FC236}">
                        <a16:creationId xmlns:a16="http://schemas.microsoft.com/office/drawing/2014/main" id="{28137EBB-44C6-4EFA-89A0-DCCA9C2534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6" y="3220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28" name="Rectangle 1252">
                    <a:extLst>
                      <a:ext uri="{FF2B5EF4-FFF2-40B4-BE49-F238E27FC236}">
                        <a16:creationId xmlns:a16="http://schemas.microsoft.com/office/drawing/2014/main" id="{4F47A78E-BFD3-4830-8A87-DF27A68157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6" y="3220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29" name="Freeform 1253">
                    <a:extLst>
                      <a:ext uri="{FF2B5EF4-FFF2-40B4-BE49-F238E27FC236}">
                        <a16:creationId xmlns:a16="http://schemas.microsoft.com/office/drawing/2014/main" id="{F616255B-D313-4CFD-A3A8-9EDAD49259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8" y="322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30" name="Freeform 1254">
                    <a:extLst>
                      <a:ext uri="{FF2B5EF4-FFF2-40B4-BE49-F238E27FC236}">
                        <a16:creationId xmlns:a16="http://schemas.microsoft.com/office/drawing/2014/main" id="{39A31693-956E-4C38-8DBF-B171534AEE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8" y="3220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31" name="Rectangle 1255">
                    <a:extLst>
                      <a:ext uri="{FF2B5EF4-FFF2-40B4-BE49-F238E27FC236}">
                        <a16:creationId xmlns:a16="http://schemas.microsoft.com/office/drawing/2014/main" id="{B7F242F4-8BB5-483E-A291-BB22DA4BB8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8" y="3221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32" name="Rectangle 1256">
                    <a:extLst>
                      <a:ext uri="{FF2B5EF4-FFF2-40B4-BE49-F238E27FC236}">
                        <a16:creationId xmlns:a16="http://schemas.microsoft.com/office/drawing/2014/main" id="{DA5C5B02-BBE3-4BCB-8A32-6D2C846EAE6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9" y="3264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33" name="Rectangle 1257">
                    <a:extLst>
                      <a:ext uri="{FF2B5EF4-FFF2-40B4-BE49-F238E27FC236}">
                        <a16:creationId xmlns:a16="http://schemas.microsoft.com/office/drawing/2014/main" id="{4F5C1919-FA20-4EED-A0D9-AD8CAD58A3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5" y="3228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34" name="Freeform 1258">
                    <a:extLst>
                      <a:ext uri="{FF2B5EF4-FFF2-40B4-BE49-F238E27FC236}">
                        <a16:creationId xmlns:a16="http://schemas.microsoft.com/office/drawing/2014/main" id="{3B252C67-DE67-43C7-946E-5642252B9F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29" y="3187"/>
                    <a:ext cx="115" cy="66"/>
                  </a:xfrm>
                  <a:custGeom>
                    <a:avLst/>
                    <a:gdLst>
                      <a:gd name="T0" fmla="*/ 0 w 115"/>
                      <a:gd name="T1" fmla="*/ 0 h 66"/>
                      <a:gd name="T2" fmla="*/ 115 w 115"/>
                      <a:gd name="T3" fmla="*/ 66 h 66"/>
                      <a:gd name="T4" fmla="*/ 0 w 115"/>
                      <a:gd name="T5" fmla="*/ 0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15" h="66">
                        <a:moveTo>
                          <a:pt x="0" y="0"/>
                        </a:moveTo>
                        <a:lnTo>
                          <a:pt x="115" y="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35" name="Rectangle 1259">
                    <a:extLst>
                      <a:ext uri="{FF2B5EF4-FFF2-40B4-BE49-F238E27FC236}">
                        <a16:creationId xmlns:a16="http://schemas.microsoft.com/office/drawing/2014/main" id="{DA4D305B-A0E6-4D9F-8AE0-07160EE162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0" y="326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36" name="Rectangle 1260">
                    <a:extLst>
                      <a:ext uri="{FF2B5EF4-FFF2-40B4-BE49-F238E27FC236}">
                        <a16:creationId xmlns:a16="http://schemas.microsoft.com/office/drawing/2014/main" id="{2CED58EF-D9CA-4DFF-B162-3FF1CAD846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3" y="3229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37" name="Rectangle 1261">
                    <a:extLst>
                      <a:ext uri="{FF2B5EF4-FFF2-40B4-BE49-F238E27FC236}">
                        <a16:creationId xmlns:a16="http://schemas.microsoft.com/office/drawing/2014/main" id="{3F3057EF-D869-4D41-AC83-2E73E9E402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5" y="3228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38" name="Rectangle 1262">
                    <a:extLst>
                      <a:ext uri="{FF2B5EF4-FFF2-40B4-BE49-F238E27FC236}">
                        <a16:creationId xmlns:a16="http://schemas.microsoft.com/office/drawing/2014/main" id="{7135BCB7-4F60-429A-A49B-4D2FD1BEAC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0" y="326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39" name="Rectangle 1263">
                    <a:extLst>
                      <a:ext uri="{FF2B5EF4-FFF2-40B4-BE49-F238E27FC236}">
                        <a16:creationId xmlns:a16="http://schemas.microsoft.com/office/drawing/2014/main" id="{6C5FFE21-7321-4383-BB1F-60BA091CEF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0" y="3259"/>
                    <a:ext cx="1" cy="2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40" name="Rectangle 1264">
                    <a:extLst>
                      <a:ext uri="{FF2B5EF4-FFF2-40B4-BE49-F238E27FC236}">
                        <a16:creationId xmlns:a16="http://schemas.microsoft.com/office/drawing/2014/main" id="{8DB9211B-975B-4DAB-B55C-0C9CB77689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3" y="323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41" name="Rectangle 1265">
                    <a:extLst>
                      <a:ext uri="{FF2B5EF4-FFF2-40B4-BE49-F238E27FC236}">
                        <a16:creationId xmlns:a16="http://schemas.microsoft.com/office/drawing/2014/main" id="{6CAFB404-16D0-490B-98FE-1BD6E4E154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3" y="3231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42" name="Rectangle 1266">
                    <a:extLst>
                      <a:ext uri="{FF2B5EF4-FFF2-40B4-BE49-F238E27FC236}">
                        <a16:creationId xmlns:a16="http://schemas.microsoft.com/office/drawing/2014/main" id="{9884F188-BCF0-49B6-B492-66EE18107E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1" y="323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43" name="Rectangle 1267">
                    <a:extLst>
                      <a:ext uri="{FF2B5EF4-FFF2-40B4-BE49-F238E27FC236}">
                        <a16:creationId xmlns:a16="http://schemas.microsoft.com/office/drawing/2014/main" id="{E64CFFFB-7F83-471F-997E-F3D1A15183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3" y="3229"/>
                    <a:ext cx="1" cy="2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44" name="Rectangle 1268">
                    <a:extLst>
                      <a:ext uri="{FF2B5EF4-FFF2-40B4-BE49-F238E27FC236}">
                        <a16:creationId xmlns:a16="http://schemas.microsoft.com/office/drawing/2014/main" id="{2D6D498C-6357-4567-A1D1-D9C0139A82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0" y="3259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45" name="Rectangle 1269">
                    <a:extLst>
                      <a:ext uri="{FF2B5EF4-FFF2-40B4-BE49-F238E27FC236}">
                        <a16:creationId xmlns:a16="http://schemas.microsoft.com/office/drawing/2014/main" id="{75F39F39-EBC9-4AA2-B7C7-8828639492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6" y="3254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46" name="Rectangle 1270">
                    <a:extLst>
                      <a:ext uri="{FF2B5EF4-FFF2-40B4-BE49-F238E27FC236}">
                        <a16:creationId xmlns:a16="http://schemas.microsoft.com/office/drawing/2014/main" id="{825A19A6-A3C2-4F34-808F-43B315CBD9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6" y="322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47" name="Rectangle 1271">
                    <a:extLst>
                      <a:ext uri="{FF2B5EF4-FFF2-40B4-BE49-F238E27FC236}">
                        <a16:creationId xmlns:a16="http://schemas.microsoft.com/office/drawing/2014/main" id="{A7F0D5E5-FAC8-4A4D-9CD1-6E7AC941D7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8" y="3224"/>
                    <a:ext cx="1" cy="2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48" name="Rectangle 1272">
                    <a:extLst>
                      <a:ext uri="{FF2B5EF4-FFF2-40B4-BE49-F238E27FC236}">
                        <a16:creationId xmlns:a16="http://schemas.microsoft.com/office/drawing/2014/main" id="{CC1CB6DA-61FF-4054-BC31-760714806B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5" y="3228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49" name="Rectangle 1273">
                    <a:extLst>
                      <a:ext uri="{FF2B5EF4-FFF2-40B4-BE49-F238E27FC236}">
                        <a16:creationId xmlns:a16="http://schemas.microsoft.com/office/drawing/2014/main" id="{36709A33-F231-48A7-A3D4-B0A38A4040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9" y="3262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50" name="Rectangle 1274">
                    <a:extLst>
                      <a:ext uri="{FF2B5EF4-FFF2-40B4-BE49-F238E27FC236}">
                        <a16:creationId xmlns:a16="http://schemas.microsoft.com/office/drawing/2014/main" id="{CCD5F44D-D4C6-4A17-8E2C-3136374181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9" y="3224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51" name="Freeform 1275">
                    <a:extLst>
                      <a:ext uri="{FF2B5EF4-FFF2-40B4-BE49-F238E27FC236}">
                        <a16:creationId xmlns:a16="http://schemas.microsoft.com/office/drawing/2014/main" id="{0E5803B7-EB63-4EF4-BFBD-D2EFE675C0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9" y="325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52" name="Rectangle 1276">
                    <a:extLst>
                      <a:ext uri="{FF2B5EF4-FFF2-40B4-BE49-F238E27FC236}">
                        <a16:creationId xmlns:a16="http://schemas.microsoft.com/office/drawing/2014/main" id="{2641AEFB-4691-4775-ADE3-D3BFB81A34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6" y="322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53" name="Rectangle 1277">
                    <a:extLst>
                      <a:ext uri="{FF2B5EF4-FFF2-40B4-BE49-F238E27FC236}">
                        <a16:creationId xmlns:a16="http://schemas.microsoft.com/office/drawing/2014/main" id="{F812166C-7A15-4018-A243-50AA9A6961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2" y="325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54" name="Rectangle 1278">
                    <a:extLst>
                      <a:ext uri="{FF2B5EF4-FFF2-40B4-BE49-F238E27FC236}">
                        <a16:creationId xmlns:a16="http://schemas.microsoft.com/office/drawing/2014/main" id="{1CA2FD92-9DA8-4B5F-B667-C9951349A1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0" y="3262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55" name="Rectangle 1279">
                    <a:extLst>
                      <a:ext uri="{FF2B5EF4-FFF2-40B4-BE49-F238E27FC236}">
                        <a16:creationId xmlns:a16="http://schemas.microsoft.com/office/drawing/2014/main" id="{C8C35B2C-1734-4217-8F15-68CD5E42F8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0" y="326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56" name="Rectangle 1280">
                    <a:extLst>
                      <a:ext uri="{FF2B5EF4-FFF2-40B4-BE49-F238E27FC236}">
                        <a16:creationId xmlns:a16="http://schemas.microsoft.com/office/drawing/2014/main" id="{1422922C-1CD8-4E74-ACA0-678492908E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9" y="3262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57" name="Rectangle 1281">
                    <a:extLst>
                      <a:ext uri="{FF2B5EF4-FFF2-40B4-BE49-F238E27FC236}">
                        <a16:creationId xmlns:a16="http://schemas.microsoft.com/office/drawing/2014/main" id="{AF043E52-BA9F-47CB-B485-EF817CF007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6" y="3226"/>
                    <a:ext cx="1" cy="2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58" name="Freeform 1282">
                    <a:extLst>
                      <a:ext uri="{FF2B5EF4-FFF2-40B4-BE49-F238E27FC236}">
                        <a16:creationId xmlns:a16="http://schemas.microsoft.com/office/drawing/2014/main" id="{B45041BA-F1AF-49E2-A64D-01D272D1F2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39" y="3262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59" name="Rectangle 1283">
                    <a:extLst>
                      <a:ext uri="{FF2B5EF4-FFF2-40B4-BE49-F238E27FC236}">
                        <a16:creationId xmlns:a16="http://schemas.microsoft.com/office/drawing/2014/main" id="{F07F4AEE-B592-4F33-88C8-6681993F5E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3" y="3218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60" name="Rectangle 1284">
                    <a:extLst>
                      <a:ext uri="{FF2B5EF4-FFF2-40B4-BE49-F238E27FC236}">
                        <a16:creationId xmlns:a16="http://schemas.microsoft.com/office/drawing/2014/main" id="{23FF324E-DFFA-4A42-8FFA-99D3969E7A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6" y="3220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61" name="Freeform 1285">
                    <a:extLst>
                      <a:ext uri="{FF2B5EF4-FFF2-40B4-BE49-F238E27FC236}">
                        <a16:creationId xmlns:a16="http://schemas.microsoft.com/office/drawing/2014/main" id="{BBFFF07D-8153-40AB-B801-5864747B48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39" y="326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62" name="Rectangle 1286">
                    <a:extLst>
                      <a:ext uri="{FF2B5EF4-FFF2-40B4-BE49-F238E27FC236}">
                        <a16:creationId xmlns:a16="http://schemas.microsoft.com/office/drawing/2014/main" id="{90365FDE-1506-443C-A160-AB75FA89BA3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218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63" name="Rectangle 1287">
                    <a:extLst>
                      <a:ext uri="{FF2B5EF4-FFF2-40B4-BE49-F238E27FC236}">
                        <a16:creationId xmlns:a16="http://schemas.microsoft.com/office/drawing/2014/main" id="{DCB259FD-7E9D-4C06-956D-343C7A4ED3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9" y="3218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64" name="Rectangle 1288">
                    <a:extLst>
                      <a:ext uri="{FF2B5EF4-FFF2-40B4-BE49-F238E27FC236}">
                        <a16:creationId xmlns:a16="http://schemas.microsoft.com/office/drawing/2014/main" id="{FCC2F117-FC3C-4C63-BD9A-6BDF29A373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6" y="3220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65" name="Freeform 1289">
                    <a:extLst>
                      <a:ext uri="{FF2B5EF4-FFF2-40B4-BE49-F238E27FC236}">
                        <a16:creationId xmlns:a16="http://schemas.microsoft.com/office/drawing/2014/main" id="{778E9BC5-D23A-46E2-B5DC-77A25A4EFB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8" y="3218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66" name="Rectangle 1290">
                    <a:extLst>
                      <a:ext uri="{FF2B5EF4-FFF2-40B4-BE49-F238E27FC236}">
                        <a16:creationId xmlns:a16="http://schemas.microsoft.com/office/drawing/2014/main" id="{307C15D8-166D-4F15-B775-764625E5F01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5" y="3220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67" name="Rectangle 1291">
                    <a:extLst>
                      <a:ext uri="{FF2B5EF4-FFF2-40B4-BE49-F238E27FC236}">
                        <a16:creationId xmlns:a16="http://schemas.microsoft.com/office/drawing/2014/main" id="{9E7B6869-4594-4CB8-9F89-F529417D22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3" y="3220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68" name="Rectangle 1292">
                    <a:extLst>
                      <a:ext uri="{FF2B5EF4-FFF2-40B4-BE49-F238E27FC236}">
                        <a16:creationId xmlns:a16="http://schemas.microsoft.com/office/drawing/2014/main" id="{31784391-2F38-48AF-B36D-D129BEEC133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2" y="3220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69" name="Freeform 1293">
                    <a:extLst>
                      <a:ext uri="{FF2B5EF4-FFF2-40B4-BE49-F238E27FC236}">
                        <a16:creationId xmlns:a16="http://schemas.microsoft.com/office/drawing/2014/main" id="{00077CBE-7576-45BC-A033-C7D5058D3B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5" y="3220"/>
                    <a:ext cx="2" cy="1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2 w 2"/>
                      <a:gd name="T3" fmla="*/ 0 h 1"/>
                      <a:gd name="T4" fmla="*/ 0 w 2"/>
                      <a:gd name="T5" fmla="*/ 1 h 1"/>
                      <a:gd name="T6" fmla="*/ 0 w 2"/>
                      <a:gd name="T7" fmla="*/ 1 h 1"/>
                      <a:gd name="T8" fmla="*/ 2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70" name="Freeform 1294">
                    <a:extLst>
                      <a:ext uri="{FF2B5EF4-FFF2-40B4-BE49-F238E27FC236}">
                        <a16:creationId xmlns:a16="http://schemas.microsoft.com/office/drawing/2014/main" id="{E0143290-65D0-4D3E-885D-CEB1B15E11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0" y="3220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0 w 1"/>
                      <a:gd name="T4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71" name="Freeform 1295">
                    <a:extLst>
                      <a:ext uri="{FF2B5EF4-FFF2-40B4-BE49-F238E27FC236}">
                        <a16:creationId xmlns:a16="http://schemas.microsoft.com/office/drawing/2014/main" id="{B1EF6D5B-098E-484A-87A1-5420F77F38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20" y="3221"/>
                    <a:ext cx="2" cy="2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2 w 2"/>
                      <a:gd name="T3" fmla="*/ 0 h 2"/>
                      <a:gd name="T4" fmla="*/ 0 w 2"/>
                      <a:gd name="T5" fmla="*/ 2 h 2"/>
                      <a:gd name="T6" fmla="*/ 2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2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72" name="Rectangle 1296">
                    <a:extLst>
                      <a:ext uri="{FF2B5EF4-FFF2-40B4-BE49-F238E27FC236}">
                        <a16:creationId xmlns:a16="http://schemas.microsoft.com/office/drawing/2014/main" id="{1304F74F-E712-4CB1-86DF-846569D992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8" y="322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73" name="Rectangle 1297">
                    <a:extLst>
                      <a:ext uri="{FF2B5EF4-FFF2-40B4-BE49-F238E27FC236}">
                        <a16:creationId xmlns:a16="http://schemas.microsoft.com/office/drawing/2014/main" id="{8FA622C9-CDDF-4E02-9A2C-35E4C2E35A8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9" y="3220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74" name="Rectangle 1298">
                    <a:extLst>
                      <a:ext uri="{FF2B5EF4-FFF2-40B4-BE49-F238E27FC236}">
                        <a16:creationId xmlns:a16="http://schemas.microsoft.com/office/drawing/2014/main" id="{453E7D58-D500-4D5B-A7CD-86BB3FAF39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1" y="3218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75" name="Rectangle 1299">
                    <a:extLst>
                      <a:ext uri="{FF2B5EF4-FFF2-40B4-BE49-F238E27FC236}">
                        <a16:creationId xmlns:a16="http://schemas.microsoft.com/office/drawing/2014/main" id="{42EBC8FB-A141-4673-B559-EF3CEADEC6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6" y="3254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76" name="Rectangle 1300">
                    <a:extLst>
                      <a:ext uri="{FF2B5EF4-FFF2-40B4-BE49-F238E27FC236}">
                        <a16:creationId xmlns:a16="http://schemas.microsoft.com/office/drawing/2014/main" id="{0DE849E5-6691-42F3-B308-24B09514A4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7" y="325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77" name="Rectangle 1301">
                    <a:extLst>
                      <a:ext uri="{FF2B5EF4-FFF2-40B4-BE49-F238E27FC236}">
                        <a16:creationId xmlns:a16="http://schemas.microsoft.com/office/drawing/2014/main" id="{5C0AEEDD-0A3D-415E-AB34-4450F9B9A8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6" y="3254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78" name="Freeform 1302">
                    <a:extLst>
                      <a:ext uri="{FF2B5EF4-FFF2-40B4-BE49-F238E27FC236}">
                        <a16:creationId xmlns:a16="http://schemas.microsoft.com/office/drawing/2014/main" id="{A1CE4405-2CA5-4400-B431-EBA3C87141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9" y="3256"/>
                    <a:ext cx="2" cy="1"/>
                  </a:xfrm>
                  <a:custGeom>
                    <a:avLst/>
                    <a:gdLst>
                      <a:gd name="T0" fmla="*/ 0 w 2"/>
                      <a:gd name="T1" fmla="*/ 1 h 1"/>
                      <a:gd name="T2" fmla="*/ 0 w 2"/>
                      <a:gd name="T3" fmla="*/ 1 h 1"/>
                      <a:gd name="T4" fmla="*/ 2 w 2"/>
                      <a:gd name="T5" fmla="*/ 0 h 1"/>
                      <a:gd name="T6" fmla="*/ 2 w 2"/>
                      <a:gd name="T7" fmla="*/ 0 h 1"/>
                      <a:gd name="T8" fmla="*/ 0 w 2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79" name="Freeform 1303">
                    <a:extLst>
                      <a:ext uri="{FF2B5EF4-FFF2-40B4-BE49-F238E27FC236}">
                        <a16:creationId xmlns:a16="http://schemas.microsoft.com/office/drawing/2014/main" id="{1C95B966-7211-4360-864E-8CD9A9A4F3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3" y="325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80" name="Rectangle 1304">
                    <a:extLst>
                      <a:ext uri="{FF2B5EF4-FFF2-40B4-BE49-F238E27FC236}">
                        <a16:creationId xmlns:a16="http://schemas.microsoft.com/office/drawing/2014/main" id="{3C1A99FC-0C6E-4863-85A2-0077DC3F5B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2" y="3223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81" name="Rectangle 1305">
                    <a:extLst>
                      <a:ext uri="{FF2B5EF4-FFF2-40B4-BE49-F238E27FC236}">
                        <a16:creationId xmlns:a16="http://schemas.microsoft.com/office/drawing/2014/main" id="{1D098E8B-7BCF-431F-A53D-C16C96BFB1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1" y="3223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82" name="Rectangle 1306">
                    <a:extLst>
                      <a:ext uri="{FF2B5EF4-FFF2-40B4-BE49-F238E27FC236}">
                        <a16:creationId xmlns:a16="http://schemas.microsoft.com/office/drawing/2014/main" id="{3B15FF3B-C9F7-4E84-9BB1-9A2220DC58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2" y="3220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83" name="Rectangle 1307">
                    <a:extLst>
                      <a:ext uri="{FF2B5EF4-FFF2-40B4-BE49-F238E27FC236}">
                        <a16:creationId xmlns:a16="http://schemas.microsoft.com/office/drawing/2014/main" id="{AD0F940D-646E-4DA7-A863-248D2063D7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0" y="3220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84" name="Rectangle 1308">
                    <a:extLst>
                      <a:ext uri="{FF2B5EF4-FFF2-40B4-BE49-F238E27FC236}">
                        <a16:creationId xmlns:a16="http://schemas.microsoft.com/office/drawing/2014/main" id="{55712D39-F114-41CD-AB83-FC636C95E6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9" y="3220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85" name="Rectangle 1309">
                    <a:extLst>
                      <a:ext uri="{FF2B5EF4-FFF2-40B4-BE49-F238E27FC236}">
                        <a16:creationId xmlns:a16="http://schemas.microsoft.com/office/drawing/2014/main" id="{9A63433C-9683-4587-8236-A7C397749A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3" y="3220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86" name="Rectangle 1310">
                    <a:extLst>
                      <a:ext uri="{FF2B5EF4-FFF2-40B4-BE49-F238E27FC236}">
                        <a16:creationId xmlns:a16="http://schemas.microsoft.com/office/drawing/2014/main" id="{FBE0E331-14B1-4608-83E3-E53D50FF05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7" y="3254"/>
                    <a:ext cx="1" cy="2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87" name="Rectangle 1311">
                    <a:extLst>
                      <a:ext uri="{FF2B5EF4-FFF2-40B4-BE49-F238E27FC236}">
                        <a16:creationId xmlns:a16="http://schemas.microsoft.com/office/drawing/2014/main" id="{BA06354C-6ADB-433F-BEE6-5595BE2214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7" y="3221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88" name="Rectangle 1312">
                    <a:extLst>
                      <a:ext uri="{FF2B5EF4-FFF2-40B4-BE49-F238E27FC236}">
                        <a16:creationId xmlns:a16="http://schemas.microsoft.com/office/drawing/2014/main" id="{9DD401D4-7500-4F6D-98D9-A72A974288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7" y="322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89" name="Freeform 1313">
                    <a:extLst>
                      <a:ext uri="{FF2B5EF4-FFF2-40B4-BE49-F238E27FC236}">
                        <a16:creationId xmlns:a16="http://schemas.microsoft.com/office/drawing/2014/main" id="{FCB1EF14-F774-474D-B420-7D3A6337F3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5" y="3221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90" name="Freeform 1314">
                    <a:extLst>
                      <a:ext uri="{FF2B5EF4-FFF2-40B4-BE49-F238E27FC236}">
                        <a16:creationId xmlns:a16="http://schemas.microsoft.com/office/drawing/2014/main" id="{9481D803-3104-4C1D-BF9C-FE9B36A9B1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4" y="3223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91" name="Line 1315">
                    <a:extLst>
                      <a:ext uri="{FF2B5EF4-FFF2-40B4-BE49-F238E27FC236}">
                        <a16:creationId xmlns:a16="http://schemas.microsoft.com/office/drawing/2014/main" id="{08FEC935-FE91-4386-9F92-FB72238DF14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14" y="3269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92" name="Line 1316">
                    <a:extLst>
                      <a:ext uri="{FF2B5EF4-FFF2-40B4-BE49-F238E27FC236}">
                        <a16:creationId xmlns:a16="http://schemas.microsoft.com/office/drawing/2014/main" id="{16BA3958-D38E-4A10-8178-C5A5A26B5CE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14" y="3269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93" name="Rectangle 1317">
                    <a:extLst>
                      <a:ext uri="{FF2B5EF4-FFF2-40B4-BE49-F238E27FC236}">
                        <a16:creationId xmlns:a16="http://schemas.microsoft.com/office/drawing/2014/main" id="{8E80F47C-78B8-41AE-9048-2F41BF3395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2" y="3259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94" name="Rectangle 1318">
                    <a:extLst>
                      <a:ext uri="{FF2B5EF4-FFF2-40B4-BE49-F238E27FC236}">
                        <a16:creationId xmlns:a16="http://schemas.microsoft.com/office/drawing/2014/main" id="{3068A471-6684-4BC1-AB08-FE40B67769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2" y="3257"/>
                    <a:ext cx="1" cy="2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95" name="Freeform 1319">
                    <a:extLst>
                      <a:ext uri="{FF2B5EF4-FFF2-40B4-BE49-F238E27FC236}">
                        <a16:creationId xmlns:a16="http://schemas.microsoft.com/office/drawing/2014/main" id="{2DB60868-5AFA-4872-8741-B2810D86B9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61" y="3254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96" name="Rectangle 1320">
                    <a:extLst>
                      <a:ext uri="{FF2B5EF4-FFF2-40B4-BE49-F238E27FC236}">
                        <a16:creationId xmlns:a16="http://schemas.microsoft.com/office/drawing/2014/main" id="{94692C89-58F7-49DE-ACD4-0FAE441C90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9" y="3254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97" name="Rectangle 1321">
                    <a:extLst>
                      <a:ext uri="{FF2B5EF4-FFF2-40B4-BE49-F238E27FC236}">
                        <a16:creationId xmlns:a16="http://schemas.microsoft.com/office/drawing/2014/main" id="{FA395B41-182F-49E3-BA68-DA613680F4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3" y="3257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98" name="Rectangle 1322">
                    <a:extLst>
                      <a:ext uri="{FF2B5EF4-FFF2-40B4-BE49-F238E27FC236}">
                        <a16:creationId xmlns:a16="http://schemas.microsoft.com/office/drawing/2014/main" id="{F2FA3693-09C1-41BA-95FF-79DBD01326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0" y="3235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599" name="Rectangle 1323">
                    <a:extLst>
                      <a:ext uri="{FF2B5EF4-FFF2-40B4-BE49-F238E27FC236}">
                        <a16:creationId xmlns:a16="http://schemas.microsoft.com/office/drawing/2014/main" id="{E9A5CC5E-7F98-4E8E-B5AC-5E2DD8164D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1" y="3234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00" name="Rectangle 1324">
                    <a:extLst>
                      <a:ext uri="{FF2B5EF4-FFF2-40B4-BE49-F238E27FC236}">
                        <a16:creationId xmlns:a16="http://schemas.microsoft.com/office/drawing/2014/main" id="{AE69B426-F3B8-4E3A-9247-272A077F79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1" y="3232"/>
                    <a:ext cx="1" cy="2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01" name="Rectangle 1325">
                    <a:extLst>
                      <a:ext uri="{FF2B5EF4-FFF2-40B4-BE49-F238E27FC236}">
                        <a16:creationId xmlns:a16="http://schemas.microsoft.com/office/drawing/2014/main" id="{7F324892-EF67-4073-8331-7D25C798CF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7" y="3254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02" name="Rectangle 1326">
                    <a:extLst>
                      <a:ext uri="{FF2B5EF4-FFF2-40B4-BE49-F238E27FC236}">
                        <a16:creationId xmlns:a16="http://schemas.microsoft.com/office/drawing/2014/main" id="{F6406DFE-1933-4F00-B5E3-3B25612E6F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0" y="3237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03" name="Freeform 1327">
                    <a:extLst>
                      <a:ext uri="{FF2B5EF4-FFF2-40B4-BE49-F238E27FC236}">
                        <a16:creationId xmlns:a16="http://schemas.microsoft.com/office/drawing/2014/main" id="{7D3FC4D1-8687-43A4-8784-BEB0F35971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0" y="3259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04" name="Rectangle 1328">
                    <a:extLst>
                      <a:ext uri="{FF2B5EF4-FFF2-40B4-BE49-F238E27FC236}">
                        <a16:creationId xmlns:a16="http://schemas.microsoft.com/office/drawing/2014/main" id="{772FCE7C-8D47-46C7-8DEC-AA7223E231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0" y="3235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05" name="Freeform 1329">
                    <a:extLst>
                      <a:ext uri="{FF2B5EF4-FFF2-40B4-BE49-F238E27FC236}">
                        <a16:creationId xmlns:a16="http://schemas.microsoft.com/office/drawing/2014/main" id="{477804C6-E0D4-4EFE-944D-B3529744E9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59" y="3254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06" name="Freeform 1330">
                    <a:extLst>
                      <a:ext uri="{FF2B5EF4-FFF2-40B4-BE49-F238E27FC236}">
                        <a16:creationId xmlns:a16="http://schemas.microsoft.com/office/drawing/2014/main" id="{D5604C02-0954-4BF3-87AD-194FA7F907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51" y="3254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07" name="Rectangle 1331">
                    <a:extLst>
                      <a:ext uri="{FF2B5EF4-FFF2-40B4-BE49-F238E27FC236}">
                        <a16:creationId xmlns:a16="http://schemas.microsoft.com/office/drawing/2014/main" id="{1DE0EEF0-87FA-4163-A282-98935A984D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0" y="3256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08" name="Freeform 1332">
                    <a:extLst>
                      <a:ext uri="{FF2B5EF4-FFF2-40B4-BE49-F238E27FC236}">
                        <a16:creationId xmlns:a16="http://schemas.microsoft.com/office/drawing/2014/main" id="{154204AA-D360-40FF-A5E5-F4B6DC6A55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53" y="3254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09" name="Freeform 1333">
                    <a:extLst>
                      <a:ext uri="{FF2B5EF4-FFF2-40B4-BE49-F238E27FC236}">
                        <a16:creationId xmlns:a16="http://schemas.microsoft.com/office/drawing/2014/main" id="{02B133DD-2424-4810-8A21-2F939FBB18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54" y="3254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10" name="Rectangle 1334">
                    <a:extLst>
                      <a:ext uri="{FF2B5EF4-FFF2-40B4-BE49-F238E27FC236}">
                        <a16:creationId xmlns:a16="http://schemas.microsoft.com/office/drawing/2014/main" id="{021DD56E-3063-4B10-835A-1A038F8B25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6" y="3254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11" name="Rectangle 1335">
                    <a:extLst>
                      <a:ext uri="{FF2B5EF4-FFF2-40B4-BE49-F238E27FC236}">
                        <a16:creationId xmlns:a16="http://schemas.microsoft.com/office/drawing/2014/main" id="{05C5F4BC-49B7-448D-AAA7-FB8CD40180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8" y="325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12" name="Rectangle 1336">
                    <a:extLst>
                      <a:ext uri="{FF2B5EF4-FFF2-40B4-BE49-F238E27FC236}">
                        <a16:creationId xmlns:a16="http://schemas.microsoft.com/office/drawing/2014/main" id="{2A4ED991-2379-4301-BA13-08841727E4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9" y="3257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13" name="Freeform 1337">
                    <a:extLst>
                      <a:ext uri="{FF2B5EF4-FFF2-40B4-BE49-F238E27FC236}">
                        <a16:creationId xmlns:a16="http://schemas.microsoft.com/office/drawing/2014/main" id="{9729E1BD-9EA7-4FF0-AF09-631B77442D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9" y="325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14" name="Rectangle 1338">
                    <a:extLst>
                      <a:ext uri="{FF2B5EF4-FFF2-40B4-BE49-F238E27FC236}">
                        <a16:creationId xmlns:a16="http://schemas.microsoft.com/office/drawing/2014/main" id="{2A3BA396-9780-42B8-951E-5905ED2F072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9" y="3259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15" name="Rectangle 1339">
                    <a:extLst>
                      <a:ext uri="{FF2B5EF4-FFF2-40B4-BE49-F238E27FC236}">
                        <a16:creationId xmlns:a16="http://schemas.microsoft.com/office/drawing/2014/main" id="{F605ECEA-3C93-4832-9283-6062EBBBD1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9" y="3259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16" name="Rectangle 1340">
                    <a:extLst>
                      <a:ext uri="{FF2B5EF4-FFF2-40B4-BE49-F238E27FC236}">
                        <a16:creationId xmlns:a16="http://schemas.microsoft.com/office/drawing/2014/main" id="{241C7772-DC1F-4319-9739-9AA161602D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7" y="325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17" name="Freeform 1341">
                    <a:extLst>
                      <a:ext uri="{FF2B5EF4-FFF2-40B4-BE49-F238E27FC236}">
                        <a16:creationId xmlns:a16="http://schemas.microsoft.com/office/drawing/2014/main" id="{EF6D1038-927E-4E19-8441-8798ED0A43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9" y="3257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18" name="Rectangle 1342">
                    <a:extLst>
                      <a:ext uri="{FF2B5EF4-FFF2-40B4-BE49-F238E27FC236}">
                        <a16:creationId xmlns:a16="http://schemas.microsoft.com/office/drawing/2014/main" id="{EEC4A4C5-FD98-4244-B1BB-9A8F235BAF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5" y="325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19" name="Rectangle 1343">
                    <a:extLst>
                      <a:ext uri="{FF2B5EF4-FFF2-40B4-BE49-F238E27FC236}">
                        <a16:creationId xmlns:a16="http://schemas.microsoft.com/office/drawing/2014/main" id="{04E291E9-1F84-48F0-97EF-1BC7E27AE5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2" y="3259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20" name="Rectangle 1344">
                    <a:extLst>
                      <a:ext uri="{FF2B5EF4-FFF2-40B4-BE49-F238E27FC236}">
                        <a16:creationId xmlns:a16="http://schemas.microsoft.com/office/drawing/2014/main" id="{39C80BE3-E04E-407A-B179-501E09428E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1" y="3232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21" name="Freeform 1345">
                    <a:extLst>
                      <a:ext uri="{FF2B5EF4-FFF2-40B4-BE49-F238E27FC236}">
                        <a16:creationId xmlns:a16="http://schemas.microsoft.com/office/drawing/2014/main" id="{9A610F55-A5D1-4D0F-ABDD-D862BC72D2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8" y="324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22" name="Freeform 1346">
                    <a:extLst>
                      <a:ext uri="{FF2B5EF4-FFF2-40B4-BE49-F238E27FC236}">
                        <a16:creationId xmlns:a16="http://schemas.microsoft.com/office/drawing/2014/main" id="{3CB1E5F1-DB0A-4B23-BD41-8B690BE008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1" y="325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23" name="Freeform 1347">
                    <a:extLst>
                      <a:ext uri="{FF2B5EF4-FFF2-40B4-BE49-F238E27FC236}">
                        <a16:creationId xmlns:a16="http://schemas.microsoft.com/office/drawing/2014/main" id="{CCE40020-12F4-4EAB-AA06-7026DBED55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9" y="325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24" name="Line 1348">
                    <a:extLst>
                      <a:ext uri="{FF2B5EF4-FFF2-40B4-BE49-F238E27FC236}">
                        <a16:creationId xmlns:a16="http://schemas.microsoft.com/office/drawing/2014/main" id="{EC0D01FE-937C-4705-9A9E-E43C0E6FC83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70" y="3261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25" name="Line 1349">
                    <a:extLst>
                      <a:ext uri="{FF2B5EF4-FFF2-40B4-BE49-F238E27FC236}">
                        <a16:creationId xmlns:a16="http://schemas.microsoft.com/office/drawing/2014/main" id="{FE7B69F9-FF12-4AA8-96C6-E2086C35575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70" y="3261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26" name="Freeform 1350">
                    <a:extLst>
                      <a:ext uri="{FF2B5EF4-FFF2-40B4-BE49-F238E27FC236}">
                        <a16:creationId xmlns:a16="http://schemas.microsoft.com/office/drawing/2014/main" id="{F29FDC88-9014-4DF7-8929-B920025CAD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8" y="3248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27" name="Rectangle 1351">
                    <a:extLst>
                      <a:ext uri="{FF2B5EF4-FFF2-40B4-BE49-F238E27FC236}">
                        <a16:creationId xmlns:a16="http://schemas.microsoft.com/office/drawing/2014/main" id="{7E19B728-7922-4E7E-9636-4EEB6E75C1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8" y="322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28" name="Rectangle 1352">
                    <a:extLst>
                      <a:ext uri="{FF2B5EF4-FFF2-40B4-BE49-F238E27FC236}">
                        <a16:creationId xmlns:a16="http://schemas.microsoft.com/office/drawing/2014/main" id="{8AE3B95A-4F24-446D-87CF-C179049DC4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0" y="323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29" name="Rectangle 1353">
                    <a:extLst>
                      <a:ext uri="{FF2B5EF4-FFF2-40B4-BE49-F238E27FC236}">
                        <a16:creationId xmlns:a16="http://schemas.microsoft.com/office/drawing/2014/main" id="{2E4AA5B2-A478-4A8B-86A8-A89CBB82BC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0" y="323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30" name="Freeform 1354">
                    <a:extLst>
                      <a:ext uri="{FF2B5EF4-FFF2-40B4-BE49-F238E27FC236}">
                        <a16:creationId xmlns:a16="http://schemas.microsoft.com/office/drawing/2014/main" id="{3EC76741-6142-4B0F-883C-A61E93B38B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0" y="3235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31" name="Freeform 1355">
                    <a:extLst>
                      <a:ext uri="{FF2B5EF4-FFF2-40B4-BE49-F238E27FC236}">
                        <a16:creationId xmlns:a16="http://schemas.microsoft.com/office/drawing/2014/main" id="{577B9542-F5A2-411B-B79A-6C0769E4F1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1" y="3223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2 w 2"/>
                      <a:gd name="T3" fmla="*/ 1 h 1"/>
                      <a:gd name="T4" fmla="*/ 2 w 2"/>
                      <a:gd name="T5" fmla="*/ 1 h 1"/>
                      <a:gd name="T6" fmla="*/ 0 w 2"/>
                      <a:gd name="T7" fmla="*/ 0 h 1"/>
                      <a:gd name="T8" fmla="*/ 2 w 2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lnTo>
                          <a:pt x="2" y="1"/>
                        </a:lnTo>
                        <a:lnTo>
                          <a:pt x="2" y="1"/>
                        </a:lnTo>
                        <a:lnTo>
                          <a:pt x="0" y="0"/>
                        </a:ln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32" name="Freeform 1356">
                    <a:extLst>
                      <a:ext uri="{FF2B5EF4-FFF2-40B4-BE49-F238E27FC236}">
                        <a16:creationId xmlns:a16="http://schemas.microsoft.com/office/drawing/2014/main" id="{F1D80D08-468F-4B52-B076-950B689525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0" y="3234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33" name="Rectangle 1357">
                    <a:extLst>
                      <a:ext uri="{FF2B5EF4-FFF2-40B4-BE49-F238E27FC236}">
                        <a16:creationId xmlns:a16="http://schemas.microsoft.com/office/drawing/2014/main" id="{EB1834B0-B341-4C30-B608-B97A578136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0" y="323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34" name="Rectangle 1358">
                    <a:extLst>
                      <a:ext uri="{FF2B5EF4-FFF2-40B4-BE49-F238E27FC236}">
                        <a16:creationId xmlns:a16="http://schemas.microsoft.com/office/drawing/2014/main" id="{6E950DA3-7BFB-473E-860F-3983A81BC2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8" y="3226"/>
                    <a:ext cx="2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35" name="Rectangle 1359">
                    <a:extLst>
                      <a:ext uri="{FF2B5EF4-FFF2-40B4-BE49-F238E27FC236}">
                        <a16:creationId xmlns:a16="http://schemas.microsoft.com/office/drawing/2014/main" id="{74D5814C-8BA8-4AA5-BD61-5AAB9F4082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0" y="323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36" name="Rectangle 1360">
                    <a:extLst>
                      <a:ext uri="{FF2B5EF4-FFF2-40B4-BE49-F238E27FC236}">
                        <a16:creationId xmlns:a16="http://schemas.microsoft.com/office/drawing/2014/main" id="{834F1EDD-AA8A-42AF-BFFD-3F98F0A6B3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2" y="322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37" name="Freeform 1361">
                    <a:extLst>
                      <a:ext uri="{FF2B5EF4-FFF2-40B4-BE49-F238E27FC236}">
                        <a16:creationId xmlns:a16="http://schemas.microsoft.com/office/drawing/2014/main" id="{4DE945EC-A1A8-471D-905B-B54B4775D5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2" y="3223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38" name="Rectangle 1362">
                    <a:extLst>
                      <a:ext uri="{FF2B5EF4-FFF2-40B4-BE49-F238E27FC236}">
                        <a16:creationId xmlns:a16="http://schemas.microsoft.com/office/drawing/2014/main" id="{5E92A6F6-3909-42EE-8D3D-9D743738B6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1" y="324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39" name="Rectangle 1363">
                    <a:extLst>
                      <a:ext uri="{FF2B5EF4-FFF2-40B4-BE49-F238E27FC236}">
                        <a16:creationId xmlns:a16="http://schemas.microsoft.com/office/drawing/2014/main" id="{590DECFC-958D-4A9B-8FDE-2F5C03241B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1" y="323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40" name="Rectangle 1364">
                    <a:extLst>
                      <a:ext uri="{FF2B5EF4-FFF2-40B4-BE49-F238E27FC236}">
                        <a16:creationId xmlns:a16="http://schemas.microsoft.com/office/drawing/2014/main" id="{60ECB07D-9D1E-46B7-92FE-0DD30E564E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3" y="324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41" name="Freeform 1365">
                    <a:extLst>
                      <a:ext uri="{FF2B5EF4-FFF2-40B4-BE49-F238E27FC236}">
                        <a16:creationId xmlns:a16="http://schemas.microsoft.com/office/drawing/2014/main" id="{D0F45E42-B8F1-4F25-BF92-8C04A41BD6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3" y="3243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42" name="Freeform 1366">
                    <a:extLst>
                      <a:ext uri="{FF2B5EF4-FFF2-40B4-BE49-F238E27FC236}">
                        <a16:creationId xmlns:a16="http://schemas.microsoft.com/office/drawing/2014/main" id="{7096D1E1-66BF-4A55-8DFA-05AC56735C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3" y="3243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43" name="Rectangle 1367">
                    <a:extLst>
                      <a:ext uri="{FF2B5EF4-FFF2-40B4-BE49-F238E27FC236}">
                        <a16:creationId xmlns:a16="http://schemas.microsoft.com/office/drawing/2014/main" id="{DB750BA5-99C7-4A55-8891-1D3E6D5604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5" y="324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44" name="Rectangle 1368">
                    <a:extLst>
                      <a:ext uri="{FF2B5EF4-FFF2-40B4-BE49-F238E27FC236}">
                        <a16:creationId xmlns:a16="http://schemas.microsoft.com/office/drawing/2014/main" id="{20ECCF02-F118-4165-9C19-ECEB9E7599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3" y="324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45" name="Freeform 1369">
                    <a:extLst>
                      <a:ext uri="{FF2B5EF4-FFF2-40B4-BE49-F238E27FC236}">
                        <a16:creationId xmlns:a16="http://schemas.microsoft.com/office/drawing/2014/main" id="{675C3CF4-7AAB-48F7-BC18-91D1C5E944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4" y="3221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46" name="Rectangle 1370">
                    <a:extLst>
                      <a:ext uri="{FF2B5EF4-FFF2-40B4-BE49-F238E27FC236}">
                        <a16:creationId xmlns:a16="http://schemas.microsoft.com/office/drawing/2014/main" id="{AEAFF20B-0FC5-4CC9-AD26-6830C1BF01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5" y="324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47" name="Rectangle 1371">
                    <a:extLst>
                      <a:ext uri="{FF2B5EF4-FFF2-40B4-BE49-F238E27FC236}">
                        <a16:creationId xmlns:a16="http://schemas.microsoft.com/office/drawing/2014/main" id="{18068DC0-4133-43ED-9BFE-04DE6F2FBB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1" y="323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48" name="Freeform 1372">
                    <a:extLst>
                      <a:ext uri="{FF2B5EF4-FFF2-40B4-BE49-F238E27FC236}">
                        <a16:creationId xmlns:a16="http://schemas.microsoft.com/office/drawing/2014/main" id="{281F9A0C-1AC4-4260-A0DD-08E23ED415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6" y="3246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49" name="Freeform 1373">
                    <a:extLst>
                      <a:ext uri="{FF2B5EF4-FFF2-40B4-BE49-F238E27FC236}">
                        <a16:creationId xmlns:a16="http://schemas.microsoft.com/office/drawing/2014/main" id="{0ADFA22F-04E6-4DB2-879E-20CDF78944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1" y="3242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50" name="Rectangle 1374">
                    <a:extLst>
                      <a:ext uri="{FF2B5EF4-FFF2-40B4-BE49-F238E27FC236}">
                        <a16:creationId xmlns:a16="http://schemas.microsoft.com/office/drawing/2014/main" id="{D12F4F51-1673-4BFC-8D3E-F10A64D23E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1" y="323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51" name="Freeform 1375">
                    <a:extLst>
                      <a:ext uri="{FF2B5EF4-FFF2-40B4-BE49-F238E27FC236}">
                        <a16:creationId xmlns:a16="http://schemas.microsoft.com/office/drawing/2014/main" id="{1D7D1815-8347-4F55-A19A-A9D7ACE0CB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1" y="3240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52" name="Rectangle 1376">
                    <a:extLst>
                      <a:ext uri="{FF2B5EF4-FFF2-40B4-BE49-F238E27FC236}">
                        <a16:creationId xmlns:a16="http://schemas.microsoft.com/office/drawing/2014/main" id="{39E1A3C8-F00E-45F0-B5DE-7598159B97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1" y="324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53" name="Freeform 1377">
                    <a:extLst>
                      <a:ext uri="{FF2B5EF4-FFF2-40B4-BE49-F238E27FC236}">
                        <a16:creationId xmlns:a16="http://schemas.microsoft.com/office/drawing/2014/main" id="{621C493A-AB3E-4C7A-945A-1C6402FECB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6" y="3228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54" name="Rectangle 1378">
                    <a:extLst>
                      <a:ext uri="{FF2B5EF4-FFF2-40B4-BE49-F238E27FC236}">
                        <a16:creationId xmlns:a16="http://schemas.microsoft.com/office/drawing/2014/main" id="{C6E4CE1D-2D21-40C8-A895-B2767F2A42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6" y="322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55" name="Rectangle 1379">
                    <a:extLst>
                      <a:ext uri="{FF2B5EF4-FFF2-40B4-BE49-F238E27FC236}">
                        <a16:creationId xmlns:a16="http://schemas.microsoft.com/office/drawing/2014/main" id="{EC1EB343-13B6-4422-BEBA-3C6FC36DE0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5" y="3228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56" name="Rectangle 1380">
                    <a:extLst>
                      <a:ext uri="{FF2B5EF4-FFF2-40B4-BE49-F238E27FC236}">
                        <a16:creationId xmlns:a16="http://schemas.microsoft.com/office/drawing/2014/main" id="{E86B555A-1B25-427E-9C9B-8BE3AF2A64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3" y="322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57" name="Rectangle 1381">
                    <a:extLst>
                      <a:ext uri="{FF2B5EF4-FFF2-40B4-BE49-F238E27FC236}">
                        <a16:creationId xmlns:a16="http://schemas.microsoft.com/office/drawing/2014/main" id="{477DBADA-60C1-4C63-A214-3607D89A4B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1" y="323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58" name="Rectangle 1382">
                    <a:extLst>
                      <a:ext uri="{FF2B5EF4-FFF2-40B4-BE49-F238E27FC236}">
                        <a16:creationId xmlns:a16="http://schemas.microsoft.com/office/drawing/2014/main" id="{47765301-1E48-47A6-BD7F-C7E166A9A6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3" y="323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59" name="Rectangle 1383">
                    <a:extLst>
                      <a:ext uri="{FF2B5EF4-FFF2-40B4-BE49-F238E27FC236}">
                        <a16:creationId xmlns:a16="http://schemas.microsoft.com/office/drawing/2014/main" id="{904D10F8-810F-4064-8082-2B9FA5257A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5" y="3229"/>
                    <a:ext cx="2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60" name="Rectangle 1384">
                    <a:extLst>
                      <a:ext uri="{FF2B5EF4-FFF2-40B4-BE49-F238E27FC236}">
                        <a16:creationId xmlns:a16="http://schemas.microsoft.com/office/drawing/2014/main" id="{12D923E1-8FDB-4E17-9093-28DA656E33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4" y="3221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61" name="Rectangle 1385">
                    <a:extLst>
                      <a:ext uri="{FF2B5EF4-FFF2-40B4-BE49-F238E27FC236}">
                        <a16:creationId xmlns:a16="http://schemas.microsoft.com/office/drawing/2014/main" id="{529B6ED6-4C85-4A3C-86B8-C81D605329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7" y="3221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62" name="Freeform 1386">
                    <a:extLst>
                      <a:ext uri="{FF2B5EF4-FFF2-40B4-BE49-F238E27FC236}">
                        <a16:creationId xmlns:a16="http://schemas.microsoft.com/office/drawing/2014/main" id="{DADBDEC0-3C2F-455B-8C83-0A9DB2DEF6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2" y="3220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63" name="Rectangle 1387">
                    <a:extLst>
                      <a:ext uri="{FF2B5EF4-FFF2-40B4-BE49-F238E27FC236}">
                        <a16:creationId xmlns:a16="http://schemas.microsoft.com/office/drawing/2014/main" id="{A10955EB-2A19-44A6-A264-7A2CCE1266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0" y="3220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64" name="Rectangle 1388">
                    <a:extLst>
                      <a:ext uri="{FF2B5EF4-FFF2-40B4-BE49-F238E27FC236}">
                        <a16:creationId xmlns:a16="http://schemas.microsoft.com/office/drawing/2014/main" id="{6F3886F8-5091-4709-A2F2-601771811DF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9" y="3221"/>
                    <a:ext cx="2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65" name="Freeform 1389">
                    <a:extLst>
                      <a:ext uri="{FF2B5EF4-FFF2-40B4-BE49-F238E27FC236}">
                        <a16:creationId xmlns:a16="http://schemas.microsoft.com/office/drawing/2014/main" id="{5CCC36E7-72C1-4328-92FF-CB30F6CCB4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3" y="3220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66" name="Rectangle 1390">
                    <a:extLst>
                      <a:ext uri="{FF2B5EF4-FFF2-40B4-BE49-F238E27FC236}">
                        <a16:creationId xmlns:a16="http://schemas.microsoft.com/office/drawing/2014/main" id="{EBE6B036-1737-4641-9021-7EE87EFD86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2" y="3220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67" name="Rectangle 1391">
                    <a:extLst>
                      <a:ext uri="{FF2B5EF4-FFF2-40B4-BE49-F238E27FC236}">
                        <a16:creationId xmlns:a16="http://schemas.microsoft.com/office/drawing/2014/main" id="{84B16991-B41E-4609-ADC3-27F6BCE623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3" y="3220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68" name="Rectangle 1392">
                    <a:extLst>
                      <a:ext uri="{FF2B5EF4-FFF2-40B4-BE49-F238E27FC236}">
                        <a16:creationId xmlns:a16="http://schemas.microsoft.com/office/drawing/2014/main" id="{B9E926D1-323B-42E5-9528-221A3153E9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6" y="3220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69" name="Rectangle 1393">
                    <a:extLst>
                      <a:ext uri="{FF2B5EF4-FFF2-40B4-BE49-F238E27FC236}">
                        <a16:creationId xmlns:a16="http://schemas.microsoft.com/office/drawing/2014/main" id="{386458DD-9AA2-4751-8955-ED0FECF728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6" y="3220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70" name="Rectangle 1394">
                    <a:extLst>
                      <a:ext uri="{FF2B5EF4-FFF2-40B4-BE49-F238E27FC236}">
                        <a16:creationId xmlns:a16="http://schemas.microsoft.com/office/drawing/2014/main" id="{75A4E88D-A2EA-4F6C-B479-90C9066B99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3" y="3220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71" name="Freeform 1395">
                    <a:extLst>
                      <a:ext uri="{FF2B5EF4-FFF2-40B4-BE49-F238E27FC236}">
                        <a16:creationId xmlns:a16="http://schemas.microsoft.com/office/drawing/2014/main" id="{165A3BE5-CC69-424B-86D1-F51679FD71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8" y="3218"/>
                    <a:ext cx="2" cy="2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2 w 2"/>
                      <a:gd name="T3" fmla="*/ 2 h 2"/>
                      <a:gd name="T4" fmla="*/ 0 w 2"/>
                      <a:gd name="T5" fmla="*/ 2 h 2"/>
                      <a:gd name="T6" fmla="*/ 0 w 2"/>
                      <a:gd name="T7" fmla="*/ 0 h 2"/>
                      <a:gd name="T8" fmla="*/ 2 w 2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lnTo>
                          <a:pt x="2" y="2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72" name="Rectangle 1396">
                    <a:extLst>
                      <a:ext uri="{FF2B5EF4-FFF2-40B4-BE49-F238E27FC236}">
                        <a16:creationId xmlns:a16="http://schemas.microsoft.com/office/drawing/2014/main" id="{1749D308-9C4D-46AD-98C5-29F3094E40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9" y="3218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73" name="Rectangle 1397">
                    <a:extLst>
                      <a:ext uri="{FF2B5EF4-FFF2-40B4-BE49-F238E27FC236}">
                        <a16:creationId xmlns:a16="http://schemas.microsoft.com/office/drawing/2014/main" id="{63F15BA6-F284-4E99-9AD0-0C45CA655F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9" y="3218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74" name="Rectangle 1398">
                    <a:extLst>
                      <a:ext uri="{FF2B5EF4-FFF2-40B4-BE49-F238E27FC236}">
                        <a16:creationId xmlns:a16="http://schemas.microsoft.com/office/drawing/2014/main" id="{3B067661-171B-4D62-B8FD-9DFCFD3194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1" y="3218"/>
                    <a:ext cx="2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75" name="Rectangle 1399">
                    <a:extLst>
                      <a:ext uri="{FF2B5EF4-FFF2-40B4-BE49-F238E27FC236}">
                        <a16:creationId xmlns:a16="http://schemas.microsoft.com/office/drawing/2014/main" id="{474775C5-BAC8-46E3-9852-C656FCB03F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3" y="3218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76" name="Rectangle 1400">
                    <a:extLst>
                      <a:ext uri="{FF2B5EF4-FFF2-40B4-BE49-F238E27FC236}">
                        <a16:creationId xmlns:a16="http://schemas.microsoft.com/office/drawing/2014/main" id="{465F1262-B0FF-4099-AC79-21C1B23404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3" y="3218"/>
                    <a:ext cx="2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77" name="Freeform 1401">
                    <a:extLst>
                      <a:ext uri="{FF2B5EF4-FFF2-40B4-BE49-F238E27FC236}">
                        <a16:creationId xmlns:a16="http://schemas.microsoft.com/office/drawing/2014/main" id="{5C7B233D-C7F6-4796-A8D5-78BCAF63B4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6" y="3218"/>
                    <a:ext cx="2" cy="2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2 w 2"/>
                      <a:gd name="T3" fmla="*/ 0 h 2"/>
                      <a:gd name="T4" fmla="*/ 0 w 2"/>
                      <a:gd name="T5" fmla="*/ 2 h 2"/>
                      <a:gd name="T6" fmla="*/ 0 w 2"/>
                      <a:gd name="T7" fmla="*/ 2 h 2"/>
                      <a:gd name="T8" fmla="*/ 2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78" name="Rectangle 1402">
                    <a:extLst>
                      <a:ext uri="{FF2B5EF4-FFF2-40B4-BE49-F238E27FC236}">
                        <a16:creationId xmlns:a16="http://schemas.microsoft.com/office/drawing/2014/main" id="{289F6711-E3ED-4206-8630-4B1EE54C40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218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79" name="Freeform 1403">
                    <a:extLst>
                      <a:ext uri="{FF2B5EF4-FFF2-40B4-BE49-F238E27FC236}">
                        <a16:creationId xmlns:a16="http://schemas.microsoft.com/office/drawing/2014/main" id="{D91842F9-7975-4440-AFAD-C92EF61836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7" y="3220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80" name="Rectangle 1404">
                    <a:extLst>
                      <a:ext uri="{FF2B5EF4-FFF2-40B4-BE49-F238E27FC236}">
                        <a16:creationId xmlns:a16="http://schemas.microsoft.com/office/drawing/2014/main" id="{5B72D40E-5D3F-4C07-9076-371F44F991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9" y="3220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81" name="Rectangle 1405">
                    <a:extLst>
                      <a:ext uri="{FF2B5EF4-FFF2-40B4-BE49-F238E27FC236}">
                        <a16:creationId xmlns:a16="http://schemas.microsoft.com/office/drawing/2014/main" id="{C6B05077-9728-47FC-8E13-5805948EA96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7" y="3220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82" name="Rectangle 1406">
                    <a:extLst>
                      <a:ext uri="{FF2B5EF4-FFF2-40B4-BE49-F238E27FC236}">
                        <a16:creationId xmlns:a16="http://schemas.microsoft.com/office/drawing/2014/main" id="{A4F4A73F-A36C-452F-AFE0-40A0108A5B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0" y="3220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83" name="Rectangle 1407">
                    <a:extLst>
                      <a:ext uri="{FF2B5EF4-FFF2-40B4-BE49-F238E27FC236}">
                        <a16:creationId xmlns:a16="http://schemas.microsoft.com/office/drawing/2014/main" id="{091FEE31-7025-4AE1-98D0-3460764C22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0" y="322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84" name="Rectangle 1408">
                    <a:extLst>
                      <a:ext uri="{FF2B5EF4-FFF2-40B4-BE49-F238E27FC236}">
                        <a16:creationId xmlns:a16="http://schemas.microsoft.com/office/drawing/2014/main" id="{19EAAF23-687C-4155-BF6E-477BD9ED16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5" y="3221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85" name="Rectangle 1409">
                    <a:extLst>
                      <a:ext uri="{FF2B5EF4-FFF2-40B4-BE49-F238E27FC236}">
                        <a16:creationId xmlns:a16="http://schemas.microsoft.com/office/drawing/2014/main" id="{BEADAF5D-6C2E-41C6-A917-B6C0BF62FA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7" y="3221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686" name="Rectangle 1410">
                    <a:extLst>
                      <a:ext uri="{FF2B5EF4-FFF2-40B4-BE49-F238E27FC236}">
                        <a16:creationId xmlns:a16="http://schemas.microsoft.com/office/drawing/2014/main" id="{33D819B2-9BA1-4A28-914A-509C782926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3" y="322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064" name="Group 1612">
                  <a:extLst>
                    <a:ext uri="{FF2B5EF4-FFF2-40B4-BE49-F238E27FC236}">
                      <a16:creationId xmlns:a16="http://schemas.microsoft.com/office/drawing/2014/main" id="{01FB2091-8C6F-428B-9CCF-2C463547D21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657725" y="5029200"/>
                  <a:ext cx="715962" cy="690563"/>
                  <a:chOff x="-2934" y="3168"/>
                  <a:chExt cx="451" cy="435"/>
                </a:xfrm>
              </p:grpSpPr>
              <p:sp>
                <p:nvSpPr>
                  <p:cNvPr id="10287" name="Rectangle 1412">
                    <a:extLst>
                      <a:ext uri="{FF2B5EF4-FFF2-40B4-BE49-F238E27FC236}">
                        <a16:creationId xmlns:a16="http://schemas.microsoft.com/office/drawing/2014/main" id="{ADFF7BDC-86A7-4BFA-9410-32CAC12ABEF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2" y="322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88" name="Rectangle 1413">
                    <a:extLst>
                      <a:ext uri="{FF2B5EF4-FFF2-40B4-BE49-F238E27FC236}">
                        <a16:creationId xmlns:a16="http://schemas.microsoft.com/office/drawing/2014/main" id="{A843ACAE-CC31-4965-A62C-DD0DDA474C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1" y="3223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89" name="Freeform 1414">
                    <a:extLst>
                      <a:ext uri="{FF2B5EF4-FFF2-40B4-BE49-F238E27FC236}">
                        <a16:creationId xmlns:a16="http://schemas.microsoft.com/office/drawing/2014/main" id="{A4EE1641-2EDA-4176-9DBF-A7463E214D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24" y="3224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1 w 1"/>
                      <a:gd name="T3" fmla="*/ 0 w 1"/>
                      <a:gd name="T4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90" name="Rectangle 1415">
                    <a:extLst>
                      <a:ext uri="{FF2B5EF4-FFF2-40B4-BE49-F238E27FC236}">
                        <a16:creationId xmlns:a16="http://schemas.microsoft.com/office/drawing/2014/main" id="{7FCDD407-B276-4CA4-9DC6-410879AE4D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0" y="3223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91" name="Rectangle 1416">
                    <a:extLst>
                      <a:ext uri="{FF2B5EF4-FFF2-40B4-BE49-F238E27FC236}">
                        <a16:creationId xmlns:a16="http://schemas.microsoft.com/office/drawing/2014/main" id="{CC68ACA8-0F53-4A86-BB84-D13AF66FD3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7" y="3221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92" name="Rectangle 1417">
                    <a:extLst>
                      <a:ext uri="{FF2B5EF4-FFF2-40B4-BE49-F238E27FC236}">
                        <a16:creationId xmlns:a16="http://schemas.microsoft.com/office/drawing/2014/main" id="{432B577F-878D-4E4F-933C-70B8D0D89D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8" y="3221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93" name="Rectangle 1418">
                    <a:extLst>
                      <a:ext uri="{FF2B5EF4-FFF2-40B4-BE49-F238E27FC236}">
                        <a16:creationId xmlns:a16="http://schemas.microsoft.com/office/drawing/2014/main" id="{755D560D-0A46-45E7-A878-CACCAF539D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4" y="3224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94" name="Freeform 1419">
                    <a:extLst>
                      <a:ext uri="{FF2B5EF4-FFF2-40B4-BE49-F238E27FC236}">
                        <a16:creationId xmlns:a16="http://schemas.microsoft.com/office/drawing/2014/main" id="{9AAE88F1-3E1E-4DDD-86DB-2DEE192ACB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24" y="3224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0 h 2"/>
                      <a:gd name="T3" fmla="*/ 2 h 2"/>
                      <a:gd name="T4" fmla="*/ 2 h 2"/>
                      <a:gd name="T5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95" name="Rectangle 1420">
                    <a:extLst>
                      <a:ext uri="{FF2B5EF4-FFF2-40B4-BE49-F238E27FC236}">
                        <a16:creationId xmlns:a16="http://schemas.microsoft.com/office/drawing/2014/main" id="{C06D3138-5E76-4F39-BE4B-A2081BD44D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7" y="3226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96" name="Rectangle 1421">
                    <a:extLst>
                      <a:ext uri="{FF2B5EF4-FFF2-40B4-BE49-F238E27FC236}">
                        <a16:creationId xmlns:a16="http://schemas.microsoft.com/office/drawing/2014/main" id="{A82613C0-D843-4BBC-96BF-608DC454CB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6" y="3226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97" name="Freeform 1422">
                    <a:extLst>
                      <a:ext uri="{FF2B5EF4-FFF2-40B4-BE49-F238E27FC236}">
                        <a16:creationId xmlns:a16="http://schemas.microsoft.com/office/drawing/2014/main" id="{1A4F7D0F-2232-40E0-9221-7BCB5DA30A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27" y="322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98" name="Rectangle 1423">
                    <a:extLst>
                      <a:ext uri="{FF2B5EF4-FFF2-40B4-BE49-F238E27FC236}">
                        <a16:creationId xmlns:a16="http://schemas.microsoft.com/office/drawing/2014/main" id="{A3635487-A76E-4C36-8F33-ED9780B329F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9" y="3229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99" name="Freeform 1424">
                    <a:extLst>
                      <a:ext uri="{FF2B5EF4-FFF2-40B4-BE49-F238E27FC236}">
                        <a16:creationId xmlns:a16="http://schemas.microsoft.com/office/drawing/2014/main" id="{02E5553D-FE34-424B-9E98-56C437FE70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27" y="322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00" name="Freeform 1425">
                    <a:extLst>
                      <a:ext uri="{FF2B5EF4-FFF2-40B4-BE49-F238E27FC236}">
                        <a16:creationId xmlns:a16="http://schemas.microsoft.com/office/drawing/2014/main" id="{51F6D493-C2DE-4EF6-A8E1-3410EF9B75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29" y="3228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01" name="Rectangle 1426">
                    <a:extLst>
                      <a:ext uri="{FF2B5EF4-FFF2-40B4-BE49-F238E27FC236}">
                        <a16:creationId xmlns:a16="http://schemas.microsoft.com/office/drawing/2014/main" id="{5E99B02B-86DC-41E6-A8D3-E81EAB8AA8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1" y="3231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02" name="Rectangle 1427">
                    <a:extLst>
                      <a:ext uri="{FF2B5EF4-FFF2-40B4-BE49-F238E27FC236}">
                        <a16:creationId xmlns:a16="http://schemas.microsoft.com/office/drawing/2014/main" id="{577F1978-36BB-4C89-B710-D8A02BB987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2" y="3232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03" name="Rectangle 1428">
                    <a:extLst>
                      <a:ext uri="{FF2B5EF4-FFF2-40B4-BE49-F238E27FC236}">
                        <a16:creationId xmlns:a16="http://schemas.microsoft.com/office/drawing/2014/main" id="{5EA4367F-82FA-4EE4-AA54-C5B5AEE2E7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1" y="3231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04" name="Rectangle 1429">
                    <a:extLst>
                      <a:ext uri="{FF2B5EF4-FFF2-40B4-BE49-F238E27FC236}">
                        <a16:creationId xmlns:a16="http://schemas.microsoft.com/office/drawing/2014/main" id="{286FA046-E83D-4164-81F6-782DBE7673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2" y="3232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05" name="Freeform 1430">
                    <a:extLst>
                      <a:ext uri="{FF2B5EF4-FFF2-40B4-BE49-F238E27FC236}">
                        <a16:creationId xmlns:a16="http://schemas.microsoft.com/office/drawing/2014/main" id="{0E1D2BF5-864E-4857-BAC8-DBF64B47DE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32" y="3232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06" name="Rectangle 1431">
                    <a:extLst>
                      <a:ext uri="{FF2B5EF4-FFF2-40B4-BE49-F238E27FC236}">
                        <a16:creationId xmlns:a16="http://schemas.microsoft.com/office/drawing/2014/main" id="{59E76317-F73E-4AA9-9FD4-672A1E4B16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2" y="3234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07" name="Rectangle 1432">
                    <a:extLst>
                      <a:ext uri="{FF2B5EF4-FFF2-40B4-BE49-F238E27FC236}">
                        <a16:creationId xmlns:a16="http://schemas.microsoft.com/office/drawing/2014/main" id="{C742ED14-6AEC-43DF-93CD-CF065BC18F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2" y="3235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08" name="Rectangle 1433">
                    <a:extLst>
                      <a:ext uri="{FF2B5EF4-FFF2-40B4-BE49-F238E27FC236}">
                        <a16:creationId xmlns:a16="http://schemas.microsoft.com/office/drawing/2014/main" id="{3F21F50B-EDF6-420A-BCCE-2D960B4DE3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2" y="3235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09" name="Rectangle 1434">
                    <a:extLst>
                      <a:ext uri="{FF2B5EF4-FFF2-40B4-BE49-F238E27FC236}">
                        <a16:creationId xmlns:a16="http://schemas.microsoft.com/office/drawing/2014/main" id="{762284F2-7DE1-4DAC-9B9E-6157084F93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2" y="3237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10" name="Rectangle 1435">
                    <a:extLst>
                      <a:ext uri="{FF2B5EF4-FFF2-40B4-BE49-F238E27FC236}">
                        <a16:creationId xmlns:a16="http://schemas.microsoft.com/office/drawing/2014/main" id="{DD67EE7D-5CBB-4AA4-9436-44FFF138FB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2" y="3235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11" name="Rectangle 1436">
                    <a:extLst>
                      <a:ext uri="{FF2B5EF4-FFF2-40B4-BE49-F238E27FC236}">
                        <a16:creationId xmlns:a16="http://schemas.microsoft.com/office/drawing/2014/main" id="{10549269-0FFE-4DED-8B96-C1B7AE7239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2" y="3237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12" name="Freeform 1437">
                    <a:extLst>
                      <a:ext uri="{FF2B5EF4-FFF2-40B4-BE49-F238E27FC236}">
                        <a16:creationId xmlns:a16="http://schemas.microsoft.com/office/drawing/2014/main" id="{77DE426A-80B4-4263-A497-147FB72765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5" y="3231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13" name="Freeform 1438">
                    <a:extLst>
                      <a:ext uri="{FF2B5EF4-FFF2-40B4-BE49-F238E27FC236}">
                        <a16:creationId xmlns:a16="http://schemas.microsoft.com/office/drawing/2014/main" id="{2CC94C6E-2286-4301-8B3C-0D5F12F12D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6" y="3231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14" name="Rectangle 1439">
                    <a:extLst>
                      <a:ext uri="{FF2B5EF4-FFF2-40B4-BE49-F238E27FC236}">
                        <a16:creationId xmlns:a16="http://schemas.microsoft.com/office/drawing/2014/main" id="{A3666194-B780-4B13-9A4B-452C62BB0C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6" y="3231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15" name="Freeform 1440">
                    <a:extLst>
                      <a:ext uri="{FF2B5EF4-FFF2-40B4-BE49-F238E27FC236}">
                        <a16:creationId xmlns:a16="http://schemas.microsoft.com/office/drawing/2014/main" id="{7C652FE6-7DC3-439F-9B48-59EA5B224F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8" y="3231"/>
                    <a:ext cx="2" cy="1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2 w 2"/>
                      <a:gd name="T3" fmla="*/ 0 h 1"/>
                      <a:gd name="T4" fmla="*/ 0 w 2"/>
                      <a:gd name="T5" fmla="*/ 1 h 1"/>
                      <a:gd name="T6" fmla="*/ 2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16" name="Freeform 1441">
                    <a:extLst>
                      <a:ext uri="{FF2B5EF4-FFF2-40B4-BE49-F238E27FC236}">
                        <a16:creationId xmlns:a16="http://schemas.microsoft.com/office/drawing/2014/main" id="{E9F9FEC6-CD8F-400A-A656-286B656896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8" y="323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17" name="Freeform 1442">
                    <a:extLst>
                      <a:ext uri="{FF2B5EF4-FFF2-40B4-BE49-F238E27FC236}">
                        <a16:creationId xmlns:a16="http://schemas.microsoft.com/office/drawing/2014/main" id="{CC75DBD3-E79F-4B80-B122-E9625DD18B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1" y="3239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18" name="Rectangle 1443">
                    <a:extLst>
                      <a:ext uri="{FF2B5EF4-FFF2-40B4-BE49-F238E27FC236}">
                        <a16:creationId xmlns:a16="http://schemas.microsoft.com/office/drawing/2014/main" id="{8E0E068D-B2A5-4D9A-92DF-566F495F1E4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3" y="3239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19" name="Rectangle 1444">
                    <a:extLst>
                      <a:ext uri="{FF2B5EF4-FFF2-40B4-BE49-F238E27FC236}">
                        <a16:creationId xmlns:a16="http://schemas.microsoft.com/office/drawing/2014/main" id="{F341564D-585B-4D23-8738-8E4270BA6E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1" y="3240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20" name="Freeform 1445">
                    <a:extLst>
                      <a:ext uri="{FF2B5EF4-FFF2-40B4-BE49-F238E27FC236}">
                        <a16:creationId xmlns:a16="http://schemas.microsoft.com/office/drawing/2014/main" id="{471DD760-DDDB-43CB-953A-F851D16898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3" y="3239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21" name="Freeform 1446">
                    <a:extLst>
                      <a:ext uri="{FF2B5EF4-FFF2-40B4-BE49-F238E27FC236}">
                        <a16:creationId xmlns:a16="http://schemas.microsoft.com/office/drawing/2014/main" id="{A423B29B-705A-45A1-8629-80FF8CF4D7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4" y="3239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0 w 1"/>
                      <a:gd name="T5" fmla="*/ 1 h 1"/>
                      <a:gd name="T6" fmla="*/ 1 w 1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1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22" name="Rectangle 1447">
                    <a:extLst>
                      <a:ext uri="{FF2B5EF4-FFF2-40B4-BE49-F238E27FC236}">
                        <a16:creationId xmlns:a16="http://schemas.microsoft.com/office/drawing/2014/main" id="{59A45EC7-AD52-44CD-B513-F42C95A6A8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6" y="3242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23" name="Freeform 1448">
                    <a:extLst>
                      <a:ext uri="{FF2B5EF4-FFF2-40B4-BE49-F238E27FC236}">
                        <a16:creationId xmlns:a16="http://schemas.microsoft.com/office/drawing/2014/main" id="{A0792828-EA02-42C5-9C82-BC82F25DCE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7" y="3242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24" name="Freeform 1449">
                    <a:extLst>
                      <a:ext uri="{FF2B5EF4-FFF2-40B4-BE49-F238E27FC236}">
                        <a16:creationId xmlns:a16="http://schemas.microsoft.com/office/drawing/2014/main" id="{7A705A95-4A20-4C36-A4EB-EAAB64A039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7" y="3240"/>
                    <a:ext cx="3" cy="2"/>
                  </a:xfrm>
                  <a:custGeom>
                    <a:avLst/>
                    <a:gdLst>
                      <a:gd name="T0" fmla="*/ 3 w 3"/>
                      <a:gd name="T1" fmla="*/ 0 h 2"/>
                      <a:gd name="T2" fmla="*/ 3 w 3"/>
                      <a:gd name="T3" fmla="*/ 0 h 2"/>
                      <a:gd name="T4" fmla="*/ 0 w 3"/>
                      <a:gd name="T5" fmla="*/ 2 h 2"/>
                      <a:gd name="T6" fmla="*/ 3 w 3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2">
                        <a:moveTo>
                          <a:pt x="3" y="0"/>
                        </a:moveTo>
                        <a:lnTo>
                          <a:pt x="3" y="0"/>
                        </a:lnTo>
                        <a:lnTo>
                          <a:pt x="0" y="2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25" name="Line 1450">
                    <a:extLst>
                      <a:ext uri="{FF2B5EF4-FFF2-40B4-BE49-F238E27FC236}">
                        <a16:creationId xmlns:a16="http://schemas.microsoft.com/office/drawing/2014/main" id="{6D581C87-AC37-4724-9171-D3A24CEE02F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03" y="3239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26" name="Line 1451">
                    <a:extLst>
                      <a:ext uri="{FF2B5EF4-FFF2-40B4-BE49-F238E27FC236}">
                        <a16:creationId xmlns:a16="http://schemas.microsoft.com/office/drawing/2014/main" id="{B0DDA437-AE24-4647-B75A-47A4CBA520E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03" y="3239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27" name="Rectangle 1452">
                    <a:extLst>
                      <a:ext uri="{FF2B5EF4-FFF2-40B4-BE49-F238E27FC236}">
                        <a16:creationId xmlns:a16="http://schemas.microsoft.com/office/drawing/2014/main" id="{FA47199F-DCBA-4565-A3FD-EB74643356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1" y="3240"/>
                    <a:ext cx="1" cy="1"/>
                  </a:xfrm>
                  <a:prstGeom prst="rect">
                    <a:avLst/>
                  </a:prstGeom>
                  <a:solidFill>
                    <a:srgbClr val="838E7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28" name="Rectangle 1453">
                    <a:extLst>
                      <a:ext uri="{FF2B5EF4-FFF2-40B4-BE49-F238E27FC236}">
                        <a16:creationId xmlns:a16="http://schemas.microsoft.com/office/drawing/2014/main" id="{C13DB785-B45C-4457-8A51-38B1789AF9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1" y="3239"/>
                    <a:ext cx="1" cy="1"/>
                  </a:xfrm>
                  <a:prstGeom prst="rect">
                    <a:avLst/>
                  </a:prstGeom>
                  <a:solidFill>
                    <a:srgbClr val="838E7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29" name="Rectangle 1454">
                    <a:extLst>
                      <a:ext uri="{FF2B5EF4-FFF2-40B4-BE49-F238E27FC236}">
                        <a16:creationId xmlns:a16="http://schemas.microsoft.com/office/drawing/2014/main" id="{9D499F95-97BC-4966-A8F6-1DB06D1A54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1" y="3240"/>
                    <a:ext cx="1" cy="1"/>
                  </a:xfrm>
                  <a:prstGeom prst="rect">
                    <a:avLst/>
                  </a:prstGeom>
                  <a:solidFill>
                    <a:srgbClr val="838E7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30" name="Line 1455">
                    <a:extLst>
                      <a:ext uri="{FF2B5EF4-FFF2-40B4-BE49-F238E27FC236}">
                        <a16:creationId xmlns:a16="http://schemas.microsoft.com/office/drawing/2014/main" id="{11358B25-38EE-4F5A-8A2C-B431438F52F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01" y="3240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31" name="Line 1456">
                    <a:extLst>
                      <a:ext uri="{FF2B5EF4-FFF2-40B4-BE49-F238E27FC236}">
                        <a16:creationId xmlns:a16="http://schemas.microsoft.com/office/drawing/2014/main" id="{ED8D8E8F-D7A6-4C23-8A46-2422EF4ECA3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01" y="3240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32" name="Freeform 1457">
                    <a:extLst>
                      <a:ext uri="{FF2B5EF4-FFF2-40B4-BE49-F238E27FC236}">
                        <a16:creationId xmlns:a16="http://schemas.microsoft.com/office/drawing/2014/main" id="{070DD44F-B8F0-46BF-81A8-48A6CD846A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1" y="324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33" name="Freeform 1458">
                    <a:extLst>
                      <a:ext uri="{FF2B5EF4-FFF2-40B4-BE49-F238E27FC236}">
                        <a16:creationId xmlns:a16="http://schemas.microsoft.com/office/drawing/2014/main" id="{D64EF1C6-A3AD-4AB1-B608-BD496C6C2F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6" y="324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34" name="Rectangle 1459">
                    <a:extLst>
                      <a:ext uri="{FF2B5EF4-FFF2-40B4-BE49-F238E27FC236}">
                        <a16:creationId xmlns:a16="http://schemas.microsoft.com/office/drawing/2014/main" id="{DE6D7DF0-402F-4516-A9F9-C41972F05E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6" y="3242"/>
                    <a:ext cx="1" cy="1"/>
                  </a:xfrm>
                  <a:prstGeom prst="rect">
                    <a:avLst/>
                  </a:pr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35" name="Freeform 1460">
                    <a:extLst>
                      <a:ext uri="{FF2B5EF4-FFF2-40B4-BE49-F238E27FC236}">
                        <a16:creationId xmlns:a16="http://schemas.microsoft.com/office/drawing/2014/main" id="{37FD8BFC-0037-421D-9E60-C692F2C900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7" y="3239"/>
                    <a:ext cx="6" cy="3"/>
                  </a:xfrm>
                  <a:custGeom>
                    <a:avLst/>
                    <a:gdLst>
                      <a:gd name="T0" fmla="*/ 1 w 4"/>
                      <a:gd name="T1" fmla="*/ 2 h 2"/>
                      <a:gd name="T2" fmla="*/ 1 w 4"/>
                      <a:gd name="T3" fmla="*/ 2 h 2"/>
                      <a:gd name="T4" fmla="*/ 1 w 4"/>
                      <a:gd name="T5" fmla="*/ 2 h 2"/>
                      <a:gd name="T6" fmla="*/ 1 w 4"/>
                      <a:gd name="T7" fmla="*/ 2 h 2"/>
                      <a:gd name="T8" fmla="*/ 2 w 4"/>
                      <a:gd name="T9" fmla="*/ 2 h 2"/>
                      <a:gd name="T10" fmla="*/ 2 w 4"/>
                      <a:gd name="T11" fmla="*/ 2 h 2"/>
                      <a:gd name="T12" fmla="*/ 3 w 4"/>
                      <a:gd name="T13" fmla="*/ 2 h 2"/>
                      <a:gd name="T14" fmla="*/ 4 w 4"/>
                      <a:gd name="T15" fmla="*/ 2 h 2"/>
                      <a:gd name="T16" fmla="*/ 4 w 4"/>
                      <a:gd name="T17" fmla="*/ 1 h 2"/>
                      <a:gd name="T18" fmla="*/ 4 w 4"/>
                      <a:gd name="T19" fmla="*/ 1 h 2"/>
                      <a:gd name="T20" fmla="*/ 4 w 4"/>
                      <a:gd name="T21" fmla="*/ 1 h 2"/>
                      <a:gd name="T22" fmla="*/ 4 w 4"/>
                      <a:gd name="T23" fmla="*/ 1 h 2"/>
                      <a:gd name="T24" fmla="*/ 4 w 4"/>
                      <a:gd name="T25" fmla="*/ 1 h 2"/>
                      <a:gd name="T26" fmla="*/ 4 w 4"/>
                      <a:gd name="T27" fmla="*/ 1 h 2"/>
                      <a:gd name="T28" fmla="*/ 4 w 4"/>
                      <a:gd name="T29" fmla="*/ 1 h 2"/>
                      <a:gd name="T30" fmla="*/ 4 w 4"/>
                      <a:gd name="T31" fmla="*/ 0 h 2"/>
                      <a:gd name="T32" fmla="*/ 4 w 4"/>
                      <a:gd name="T33" fmla="*/ 0 h 2"/>
                      <a:gd name="T34" fmla="*/ 3 w 4"/>
                      <a:gd name="T35" fmla="*/ 0 h 2"/>
                      <a:gd name="T36" fmla="*/ 3 w 4"/>
                      <a:gd name="T37" fmla="*/ 0 h 2"/>
                      <a:gd name="T38" fmla="*/ 2 w 4"/>
                      <a:gd name="T39" fmla="*/ 1 h 2"/>
                      <a:gd name="T40" fmla="*/ 0 w 4"/>
                      <a:gd name="T41" fmla="*/ 2 h 2"/>
                      <a:gd name="T42" fmla="*/ 1 w 4"/>
                      <a:gd name="T43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4" h="2">
                        <a:moveTo>
                          <a:pt x="1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lnTo>
                          <a:pt x="1" y="2"/>
                        </a:lnTo>
                        <a:close/>
                      </a:path>
                    </a:pathLst>
                  </a:custGeom>
                  <a:solidFill>
                    <a:srgbClr val="5D903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36" name="Freeform 1461">
                    <a:extLst>
                      <a:ext uri="{FF2B5EF4-FFF2-40B4-BE49-F238E27FC236}">
                        <a16:creationId xmlns:a16="http://schemas.microsoft.com/office/drawing/2014/main" id="{ADF38367-FBF5-42C4-BFE4-932F5E35DDA0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617" y="3228"/>
                    <a:ext cx="33" cy="18"/>
                  </a:xfrm>
                  <a:custGeom>
                    <a:avLst/>
                    <a:gdLst>
                      <a:gd name="T0" fmla="*/ 6 w 21"/>
                      <a:gd name="T1" fmla="*/ 2 h 12"/>
                      <a:gd name="T2" fmla="*/ 8 w 21"/>
                      <a:gd name="T3" fmla="*/ 6 h 12"/>
                      <a:gd name="T4" fmla="*/ 5 w 21"/>
                      <a:gd name="T5" fmla="*/ 7 h 12"/>
                      <a:gd name="T6" fmla="*/ 1 w 21"/>
                      <a:gd name="T7" fmla="*/ 4 h 12"/>
                      <a:gd name="T8" fmla="*/ 0 w 21"/>
                      <a:gd name="T9" fmla="*/ 7 h 12"/>
                      <a:gd name="T10" fmla="*/ 2 w 21"/>
                      <a:gd name="T11" fmla="*/ 10 h 12"/>
                      <a:gd name="T12" fmla="*/ 2 w 21"/>
                      <a:gd name="T13" fmla="*/ 11 h 12"/>
                      <a:gd name="T14" fmla="*/ 6 w 21"/>
                      <a:gd name="T15" fmla="*/ 11 h 12"/>
                      <a:gd name="T16" fmla="*/ 11 w 21"/>
                      <a:gd name="T17" fmla="*/ 12 h 12"/>
                      <a:gd name="T18" fmla="*/ 15 w 21"/>
                      <a:gd name="T19" fmla="*/ 8 h 12"/>
                      <a:gd name="T20" fmla="*/ 16 w 21"/>
                      <a:gd name="T21" fmla="*/ 3 h 12"/>
                      <a:gd name="T22" fmla="*/ 16 w 21"/>
                      <a:gd name="T23" fmla="*/ 5 h 12"/>
                      <a:gd name="T24" fmla="*/ 20 w 21"/>
                      <a:gd name="T25" fmla="*/ 7 h 12"/>
                      <a:gd name="T26" fmla="*/ 18 w 21"/>
                      <a:gd name="T27" fmla="*/ 2 h 12"/>
                      <a:gd name="T28" fmla="*/ 18 w 21"/>
                      <a:gd name="T29" fmla="*/ 1 h 12"/>
                      <a:gd name="T30" fmla="*/ 12 w 21"/>
                      <a:gd name="T31" fmla="*/ 0 h 12"/>
                      <a:gd name="T32" fmla="*/ 8 w 21"/>
                      <a:gd name="T33" fmla="*/ 8 h 12"/>
                      <a:gd name="T34" fmla="*/ 9 w 21"/>
                      <a:gd name="T35" fmla="*/ 7 h 12"/>
                      <a:gd name="T36" fmla="*/ 10 w 21"/>
                      <a:gd name="T37" fmla="*/ 7 h 12"/>
                      <a:gd name="T38" fmla="*/ 10 w 21"/>
                      <a:gd name="T39" fmla="*/ 8 h 12"/>
                      <a:gd name="T40" fmla="*/ 10 w 21"/>
                      <a:gd name="T41" fmla="*/ 8 h 12"/>
                      <a:gd name="T42" fmla="*/ 10 w 21"/>
                      <a:gd name="T43" fmla="*/ 8 h 12"/>
                      <a:gd name="T44" fmla="*/ 10 w 21"/>
                      <a:gd name="T45" fmla="*/ 9 h 12"/>
                      <a:gd name="T46" fmla="*/ 8 w 21"/>
                      <a:gd name="T47" fmla="*/ 9 h 12"/>
                      <a:gd name="T48" fmla="*/ 7 w 21"/>
                      <a:gd name="T49" fmla="*/ 9 h 12"/>
                      <a:gd name="T50" fmla="*/ 7 w 21"/>
                      <a:gd name="T51" fmla="*/ 9 h 12"/>
                      <a:gd name="T52" fmla="*/ 6 w 21"/>
                      <a:gd name="T53" fmla="*/ 9 h 12"/>
                      <a:gd name="T54" fmla="*/ 12 w 21"/>
                      <a:gd name="T55" fmla="*/ 3 h 12"/>
                      <a:gd name="T56" fmla="*/ 12 w 21"/>
                      <a:gd name="T57" fmla="*/ 3 h 12"/>
                      <a:gd name="T58" fmla="*/ 13 w 21"/>
                      <a:gd name="T59" fmla="*/ 2 h 12"/>
                      <a:gd name="T60" fmla="*/ 14 w 21"/>
                      <a:gd name="T61" fmla="*/ 2 h 12"/>
                      <a:gd name="T62" fmla="*/ 12 w 21"/>
                      <a:gd name="T63" fmla="*/ 4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21" h="12">
                        <a:moveTo>
                          <a:pt x="8" y="1"/>
                        </a:moveTo>
                        <a:cubicBezTo>
                          <a:pt x="7" y="1"/>
                          <a:pt x="7" y="2"/>
                          <a:pt x="6" y="2"/>
                        </a:cubicBezTo>
                        <a:cubicBezTo>
                          <a:pt x="6" y="3"/>
                          <a:pt x="6" y="3"/>
                          <a:pt x="7" y="4"/>
                        </a:cubicBezTo>
                        <a:cubicBezTo>
                          <a:pt x="7" y="4"/>
                          <a:pt x="7" y="5"/>
                          <a:pt x="8" y="6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7"/>
                          <a:pt x="5" y="7"/>
                        </a:cubicBezTo>
                        <a:cubicBezTo>
                          <a:pt x="5" y="7"/>
                          <a:pt x="5" y="6"/>
                          <a:pt x="6" y="6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0" y="5"/>
                          <a:pt x="0" y="5"/>
                        </a:cubicBezTo>
                        <a:cubicBezTo>
                          <a:pt x="0" y="6"/>
                          <a:pt x="0" y="6"/>
                          <a:pt x="0" y="7"/>
                        </a:cubicBezTo>
                        <a:cubicBezTo>
                          <a:pt x="0" y="7"/>
                          <a:pt x="0" y="7"/>
                          <a:pt x="1" y="8"/>
                        </a:cubicBezTo>
                        <a:cubicBezTo>
                          <a:pt x="1" y="8"/>
                          <a:pt x="1" y="9"/>
                          <a:pt x="2" y="10"/>
                        </a:cubicBezTo>
                        <a:cubicBezTo>
                          <a:pt x="1" y="11"/>
                          <a:pt x="1" y="11"/>
                          <a:pt x="1" y="11"/>
                        </a:cubicBezTo>
                        <a:cubicBezTo>
                          <a:pt x="2" y="11"/>
                          <a:pt x="2" y="11"/>
                          <a:pt x="2" y="11"/>
                        </a:cubicBezTo>
                        <a:cubicBezTo>
                          <a:pt x="4" y="10"/>
                          <a:pt x="4" y="10"/>
                          <a:pt x="4" y="10"/>
                        </a:cubicBezTo>
                        <a:cubicBezTo>
                          <a:pt x="5" y="11"/>
                          <a:pt x="5" y="11"/>
                          <a:pt x="6" y="11"/>
                        </a:cubicBezTo>
                        <a:cubicBezTo>
                          <a:pt x="7" y="12"/>
                          <a:pt x="8" y="12"/>
                          <a:pt x="9" y="12"/>
                        </a:cubicBezTo>
                        <a:cubicBezTo>
                          <a:pt x="9" y="12"/>
                          <a:pt x="10" y="12"/>
                          <a:pt x="11" y="12"/>
                        </a:cubicBezTo>
                        <a:cubicBezTo>
                          <a:pt x="12" y="11"/>
                          <a:pt x="13" y="11"/>
                          <a:pt x="14" y="11"/>
                        </a:cubicBezTo>
                        <a:cubicBezTo>
                          <a:pt x="15" y="10"/>
                          <a:pt x="15" y="9"/>
                          <a:pt x="15" y="8"/>
                        </a:cubicBezTo>
                        <a:cubicBezTo>
                          <a:pt x="15" y="8"/>
                          <a:pt x="14" y="6"/>
                          <a:pt x="13" y="5"/>
                        </a:cubicBezTo>
                        <a:cubicBezTo>
                          <a:pt x="16" y="3"/>
                          <a:pt x="16" y="3"/>
                          <a:pt x="16" y="3"/>
                        </a:cubicBezTo>
                        <a:cubicBezTo>
                          <a:pt x="16" y="4"/>
                          <a:pt x="16" y="4"/>
                          <a:pt x="16" y="4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15" y="5"/>
                          <a:pt x="15" y="5"/>
                          <a:pt x="15" y="5"/>
                        </a:cubicBezTo>
                        <a:cubicBezTo>
                          <a:pt x="20" y="7"/>
                          <a:pt x="20" y="7"/>
                          <a:pt x="20" y="7"/>
                        </a:cubicBezTo>
                        <a:cubicBezTo>
                          <a:pt x="20" y="6"/>
                          <a:pt x="21" y="5"/>
                          <a:pt x="21" y="4"/>
                        </a:cubicBezTo>
                        <a:cubicBezTo>
                          <a:pt x="20" y="4"/>
                          <a:pt x="20" y="3"/>
                          <a:pt x="18" y="2"/>
                        </a:cubicBezTo>
                        <a:cubicBezTo>
                          <a:pt x="19" y="1"/>
                          <a:pt x="19" y="1"/>
                          <a:pt x="19" y="1"/>
                        </a:cubicBezTo>
                        <a:cubicBezTo>
                          <a:pt x="18" y="1"/>
                          <a:pt x="18" y="1"/>
                          <a:pt x="18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5" y="0"/>
                          <a:pt x="14" y="0"/>
                          <a:pt x="12" y="0"/>
                        </a:cubicBezTo>
                        <a:cubicBezTo>
                          <a:pt x="10" y="0"/>
                          <a:pt x="9" y="0"/>
                          <a:pt x="8" y="1"/>
                        </a:cubicBezTo>
                        <a:close/>
                        <a:moveTo>
                          <a:pt x="8" y="8"/>
                        </a:move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9" y="9"/>
                          <a:pt x="9" y="9"/>
                          <a:pt x="9" y="9"/>
                        </a:cubicBezTo>
                        <a:cubicBezTo>
                          <a:pt x="9" y="9"/>
                          <a:pt x="9" y="9"/>
                          <a:pt x="8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lnTo>
                          <a:pt x="8" y="8"/>
                        </a:lnTo>
                        <a:close/>
                        <a:moveTo>
                          <a:pt x="12" y="3"/>
                        </a:moveTo>
                        <a:cubicBezTo>
                          <a:pt x="12" y="3"/>
                          <a:pt x="12" y="3"/>
                          <a:pt x="12" y="3"/>
                        </a:cubicBezTo>
                        <a:cubicBezTo>
                          <a:pt x="12" y="3"/>
                          <a:pt x="12" y="3"/>
                          <a:pt x="12" y="3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4" y="2"/>
                          <a:pt x="14" y="2"/>
                          <a:pt x="14" y="2"/>
                        </a:cubicBezTo>
                        <a:cubicBezTo>
                          <a:pt x="14" y="3"/>
                          <a:pt x="14" y="3"/>
                          <a:pt x="14" y="3"/>
                        </a:cubicBezTo>
                        <a:cubicBezTo>
                          <a:pt x="12" y="4"/>
                          <a:pt x="12" y="4"/>
                          <a:pt x="12" y="4"/>
                        </a:cubicBezTo>
                        <a:cubicBezTo>
                          <a:pt x="12" y="3"/>
                          <a:pt x="12" y="3"/>
                          <a:pt x="12" y="3"/>
                        </a:cubicBezTo>
                        <a:close/>
                      </a:path>
                    </a:pathLst>
                  </a:custGeom>
                  <a:solidFill>
                    <a:srgbClr val="DCEAC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37" name="Rectangle 1462">
                    <a:extLst>
                      <a:ext uri="{FF2B5EF4-FFF2-40B4-BE49-F238E27FC236}">
                        <a16:creationId xmlns:a16="http://schemas.microsoft.com/office/drawing/2014/main" id="{E96BE7E5-2E7F-464E-8EF1-F8F9DCF8FD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0" y="3261"/>
                    <a:ext cx="1" cy="1"/>
                  </a:xfrm>
                  <a:prstGeom prst="rect">
                    <a:avLst/>
                  </a:pr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38" name="Freeform 1463">
                    <a:extLst>
                      <a:ext uri="{FF2B5EF4-FFF2-40B4-BE49-F238E27FC236}">
                        <a16:creationId xmlns:a16="http://schemas.microsoft.com/office/drawing/2014/main" id="{D51FADA5-175C-48BF-8793-45629B1933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0" y="3261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39" name="Rectangle 1464">
                    <a:extLst>
                      <a:ext uri="{FF2B5EF4-FFF2-40B4-BE49-F238E27FC236}">
                        <a16:creationId xmlns:a16="http://schemas.microsoft.com/office/drawing/2014/main" id="{F31DD4B0-1B5F-458C-B975-8689BD1BDD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0" y="3239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40" name="Freeform 1465">
                    <a:extLst>
                      <a:ext uri="{FF2B5EF4-FFF2-40B4-BE49-F238E27FC236}">
                        <a16:creationId xmlns:a16="http://schemas.microsoft.com/office/drawing/2014/main" id="{29190552-20DD-4741-A885-B21E7B4013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0" y="3237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41" name="Rectangle 1466">
                    <a:extLst>
                      <a:ext uri="{FF2B5EF4-FFF2-40B4-BE49-F238E27FC236}">
                        <a16:creationId xmlns:a16="http://schemas.microsoft.com/office/drawing/2014/main" id="{A19B7C46-EF6D-46BD-BD3C-E0DD33FD7C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0" y="3262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42" name="Freeform 1467">
                    <a:extLst>
                      <a:ext uri="{FF2B5EF4-FFF2-40B4-BE49-F238E27FC236}">
                        <a16:creationId xmlns:a16="http://schemas.microsoft.com/office/drawing/2014/main" id="{4AC07016-B281-4491-B584-EABA153880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1" y="326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43" name="Rectangle 1468">
                    <a:extLst>
                      <a:ext uri="{FF2B5EF4-FFF2-40B4-BE49-F238E27FC236}">
                        <a16:creationId xmlns:a16="http://schemas.microsoft.com/office/drawing/2014/main" id="{1536CA8A-529E-42FE-A550-9EC5C6E88E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0" y="3239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44" name="Rectangle 1469">
                    <a:extLst>
                      <a:ext uri="{FF2B5EF4-FFF2-40B4-BE49-F238E27FC236}">
                        <a16:creationId xmlns:a16="http://schemas.microsoft.com/office/drawing/2014/main" id="{DD4D63EC-BFEA-48B5-B91A-EDFFBCBBBF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1" y="3240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45" name="Rectangle 1470">
                    <a:extLst>
                      <a:ext uri="{FF2B5EF4-FFF2-40B4-BE49-F238E27FC236}">
                        <a16:creationId xmlns:a16="http://schemas.microsoft.com/office/drawing/2014/main" id="{0DA78A12-482C-4AB5-9D4A-C6012EF217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1" y="3242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46" name="Rectangle 1471">
                    <a:extLst>
                      <a:ext uri="{FF2B5EF4-FFF2-40B4-BE49-F238E27FC236}">
                        <a16:creationId xmlns:a16="http://schemas.microsoft.com/office/drawing/2014/main" id="{7111EDFF-565F-4683-BBA2-82BAE0371B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1" y="3242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47" name="Rectangle 1472">
                    <a:extLst>
                      <a:ext uri="{FF2B5EF4-FFF2-40B4-BE49-F238E27FC236}">
                        <a16:creationId xmlns:a16="http://schemas.microsoft.com/office/drawing/2014/main" id="{0771ECBF-8167-4FFF-A048-F1777881E8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3" y="3243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48" name="Rectangle 1473">
                    <a:extLst>
                      <a:ext uri="{FF2B5EF4-FFF2-40B4-BE49-F238E27FC236}">
                        <a16:creationId xmlns:a16="http://schemas.microsoft.com/office/drawing/2014/main" id="{1AB990AE-61B8-4C16-94B3-1E343D905A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3" y="3245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49" name="Rectangle 1474">
                    <a:extLst>
                      <a:ext uri="{FF2B5EF4-FFF2-40B4-BE49-F238E27FC236}">
                        <a16:creationId xmlns:a16="http://schemas.microsoft.com/office/drawing/2014/main" id="{79A206B6-CB57-4BED-B9E9-9BEAC79084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1" y="3243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50" name="Freeform 1475">
                    <a:extLst>
                      <a:ext uri="{FF2B5EF4-FFF2-40B4-BE49-F238E27FC236}">
                        <a16:creationId xmlns:a16="http://schemas.microsoft.com/office/drawing/2014/main" id="{9EC0EF5A-069C-4216-83E3-DB5A8976A4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5" y="324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51" name="Freeform 1476">
                    <a:extLst>
                      <a:ext uri="{FF2B5EF4-FFF2-40B4-BE49-F238E27FC236}">
                        <a16:creationId xmlns:a16="http://schemas.microsoft.com/office/drawing/2014/main" id="{C7C81814-6F7F-4784-8685-3E68F8EF52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5" y="3245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52" name="Rectangle 1477">
                    <a:extLst>
                      <a:ext uri="{FF2B5EF4-FFF2-40B4-BE49-F238E27FC236}">
                        <a16:creationId xmlns:a16="http://schemas.microsoft.com/office/drawing/2014/main" id="{FD8144AC-798A-4ED1-8B2B-AB23ABC3F5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3" y="3245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53" name="Rectangle 1478">
                    <a:extLst>
                      <a:ext uri="{FF2B5EF4-FFF2-40B4-BE49-F238E27FC236}">
                        <a16:creationId xmlns:a16="http://schemas.microsoft.com/office/drawing/2014/main" id="{EEEA0F84-542C-405C-8602-0D4F8C976E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8" y="3248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54" name="Freeform 1479">
                    <a:extLst>
                      <a:ext uri="{FF2B5EF4-FFF2-40B4-BE49-F238E27FC236}">
                        <a16:creationId xmlns:a16="http://schemas.microsoft.com/office/drawing/2014/main" id="{DA70668A-3065-49A3-9AC8-295E0F430D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6" y="3246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55" name="Freeform 1480">
                    <a:extLst>
                      <a:ext uri="{FF2B5EF4-FFF2-40B4-BE49-F238E27FC236}">
                        <a16:creationId xmlns:a16="http://schemas.microsoft.com/office/drawing/2014/main" id="{A86A2F48-6BB7-4EE9-8043-30F32067E4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4" y="325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56" name="Freeform 1481">
                    <a:extLst>
                      <a:ext uri="{FF2B5EF4-FFF2-40B4-BE49-F238E27FC236}">
                        <a16:creationId xmlns:a16="http://schemas.microsoft.com/office/drawing/2014/main" id="{F6FFD5A4-B60F-4B9C-8AD6-791E3FDD1C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1" y="3250"/>
                    <a:ext cx="2" cy="1"/>
                  </a:xfrm>
                  <a:custGeom>
                    <a:avLst/>
                    <a:gdLst>
                      <a:gd name="T0" fmla="*/ 0 w 2"/>
                      <a:gd name="T1" fmla="*/ 1 h 1"/>
                      <a:gd name="T2" fmla="*/ 0 w 2"/>
                      <a:gd name="T3" fmla="*/ 1 h 1"/>
                      <a:gd name="T4" fmla="*/ 2 w 2"/>
                      <a:gd name="T5" fmla="*/ 0 h 1"/>
                      <a:gd name="T6" fmla="*/ 0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2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57" name="Freeform 1482">
                    <a:extLst>
                      <a:ext uri="{FF2B5EF4-FFF2-40B4-BE49-F238E27FC236}">
                        <a16:creationId xmlns:a16="http://schemas.microsoft.com/office/drawing/2014/main" id="{933CF72F-DC34-486E-87EC-A547A5A792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32" y="323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58" name="Rectangle 1483">
                    <a:extLst>
                      <a:ext uri="{FF2B5EF4-FFF2-40B4-BE49-F238E27FC236}">
                        <a16:creationId xmlns:a16="http://schemas.microsoft.com/office/drawing/2014/main" id="{5AE72274-7925-46AA-9F3E-C156F08F6F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4" y="3269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59" name="Rectangle 1484">
                    <a:extLst>
                      <a:ext uri="{FF2B5EF4-FFF2-40B4-BE49-F238E27FC236}">
                        <a16:creationId xmlns:a16="http://schemas.microsoft.com/office/drawing/2014/main" id="{750CE013-7690-470D-B196-C07E61AEBF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4" y="3253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60" name="Freeform 1485">
                    <a:extLst>
                      <a:ext uri="{FF2B5EF4-FFF2-40B4-BE49-F238E27FC236}">
                        <a16:creationId xmlns:a16="http://schemas.microsoft.com/office/drawing/2014/main" id="{A310E76D-58DA-4274-A085-05CC2B67DE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4" y="3253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61" name="Rectangle 1486">
                    <a:extLst>
                      <a:ext uri="{FF2B5EF4-FFF2-40B4-BE49-F238E27FC236}">
                        <a16:creationId xmlns:a16="http://schemas.microsoft.com/office/drawing/2014/main" id="{A6BC18E7-00A1-4543-8149-09E776D226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7" y="3254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62" name="Rectangle 1487">
                    <a:extLst>
                      <a:ext uri="{FF2B5EF4-FFF2-40B4-BE49-F238E27FC236}">
                        <a16:creationId xmlns:a16="http://schemas.microsoft.com/office/drawing/2014/main" id="{56A94A05-53BE-4D17-A095-A40023ACEE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6" y="3254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63" name="Rectangle 1488">
                    <a:extLst>
                      <a:ext uri="{FF2B5EF4-FFF2-40B4-BE49-F238E27FC236}">
                        <a16:creationId xmlns:a16="http://schemas.microsoft.com/office/drawing/2014/main" id="{13EA6049-07B2-40D6-8E76-43E98B13D8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7" y="3267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64" name="Rectangle 1489">
                    <a:extLst>
                      <a:ext uri="{FF2B5EF4-FFF2-40B4-BE49-F238E27FC236}">
                        <a16:creationId xmlns:a16="http://schemas.microsoft.com/office/drawing/2014/main" id="{247F2115-DACC-4FE7-B16B-C756B68CF2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6" y="3254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65" name="Freeform 1490">
                    <a:extLst>
                      <a:ext uri="{FF2B5EF4-FFF2-40B4-BE49-F238E27FC236}">
                        <a16:creationId xmlns:a16="http://schemas.microsoft.com/office/drawing/2014/main" id="{5CC15A27-3600-426C-8B14-31E9E92E84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7" y="3267"/>
                    <a:ext cx="3" cy="2"/>
                  </a:xfrm>
                  <a:custGeom>
                    <a:avLst/>
                    <a:gdLst>
                      <a:gd name="T0" fmla="*/ 1 w 2"/>
                      <a:gd name="T1" fmla="*/ 0 h 1"/>
                      <a:gd name="T2" fmla="*/ 1 w 2"/>
                      <a:gd name="T3" fmla="*/ 0 h 1"/>
                      <a:gd name="T4" fmla="*/ 1 w 2"/>
                      <a:gd name="T5" fmla="*/ 0 h 1"/>
                      <a:gd name="T6" fmla="*/ 1 w 2"/>
                      <a:gd name="T7" fmla="*/ 0 h 1"/>
                      <a:gd name="T8" fmla="*/ 1 w 2"/>
                      <a:gd name="T9" fmla="*/ 0 h 1"/>
                      <a:gd name="T10" fmla="*/ 1 w 2"/>
                      <a:gd name="T11" fmla="*/ 0 h 1"/>
                      <a:gd name="T12" fmla="*/ 1 w 2"/>
                      <a:gd name="T13" fmla="*/ 1 h 1"/>
                      <a:gd name="T14" fmla="*/ 1 w 2"/>
                      <a:gd name="T15" fmla="*/ 1 h 1"/>
                      <a:gd name="T16" fmla="*/ 1 w 2"/>
                      <a:gd name="T17" fmla="*/ 1 h 1"/>
                      <a:gd name="T18" fmla="*/ 2 w 2"/>
                      <a:gd name="T19" fmla="*/ 1 h 1"/>
                      <a:gd name="T20" fmla="*/ 0 w 2"/>
                      <a:gd name="T21" fmla="*/ 0 h 1"/>
                      <a:gd name="T22" fmla="*/ 1 w 2"/>
                      <a:gd name="T2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66" name="Rectangle 1491">
                    <a:extLst>
                      <a:ext uri="{FF2B5EF4-FFF2-40B4-BE49-F238E27FC236}">
                        <a16:creationId xmlns:a16="http://schemas.microsoft.com/office/drawing/2014/main" id="{61A99533-252B-4043-BF71-A321285DC0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7" y="3256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67" name="Rectangle 1492">
                    <a:extLst>
                      <a:ext uri="{FF2B5EF4-FFF2-40B4-BE49-F238E27FC236}">
                        <a16:creationId xmlns:a16="http://schemas.microsoft.com/office/drawing/2014/main" id="{BE0C63D4-F7F7-4FA3-A9C8-C41FC53276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7" y="3256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68" name="Rectangle 1493">
                    <a:extLst>
                      <a:ext uri="{FF2B5EF4-FFF2-40B4-BE49-F238E27FC236}">
                        <a16:creationId xmlns:a16="http://schemas.microsoft.com/office/drawing/2014/main" id="{BA863BCF-333E-4D4B-9DAD-4C40EEC209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7" y="3256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69" name="Rectangle 1494">
                    <a:extLst>
                      <a:ext uri="{FF2B5EF4-FFF2-40B4-BE49-F238E27FC236}">
                        <a16:creationId xmlns:a16="http://schemas.microsoft.com/office/drawing/2014/main" id="{59BF10ED-8305-4957-A65B-9AC7B266AC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9" y="3257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70" name="Rectangle 1495">
                    <a:extLst>
                      <a:ext uri="{FF2B5EF4-FFF2-40B4-BE49-F238E27FC236}">
                        <a16:creationId xmlns:a16="http://schemas.microsoft.com/office/drawing/2014/main" id="{D642F07D-9F10-4DE4-8161-6703D9D925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9" y="3257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71" name="Rectangle 1496">
                    <a:extLst>
                      <a:ext uri="{FF2B5EF4-FFF2-40B4-BE49-F238E27FC236}">
                        <a16:creationId xmlns:a16="http://schemas.microsoft.com/office/drawing/2014/main" id="{24E7DD0D-AF4E-42FC-A717-AE148E54CC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9" y="3259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72" name="Freeform 1497">
                    <a:extLst>
                      <a:ext uri="{FF2B5EF4-FFF2-40B4-BE49-F238E27FC236}">
                        <a16:creationId xmlns:a16="http://schemas.microsoft.com/office/drawing/2014/main" id="{873D708B-4BDF-4F22-9023-E3C0A93709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0" y="3259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73" name="Freeform 1498">
                    <a:extLst>
                      <a:ext uri="{FF2B5EF4-FFF2-40B4-BE49-F238E27FC236}">
                        <a16:creationId xmlns:a16="http://schemas.microsoft.com/office/drawing/2014/main" id="{AB17A712-C710-4F82-AD3B-E0F748B20F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9" y="326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74" name="Rectangle 1499">
                    <a:extLst>
                      <a:ext uri="{FF2B5EF4-FFF2-40B4-BE49-F238E27FC236}">
                        <a16:creationId xmlns:a16="http://schemas.microsoft.com/office/drawing/2014/main" id="{3C3DEC73-992B-470F-BE1F-768113C672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9" y="3259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75" name="Rectangle 1500">
                    <a:extLst>
                      <a:ext uri="{FF2B5EF4-FFF2-40B4-BE49-F238E27FC236}">
                        <a16:creationId xmlns:a16="http://schemas.microsoft.com/office/drawing/2014/main" id="{9559EDFE-93C0-4C0D-90DE-AB1E70F37E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9" y="3259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76" name="Rectangle 1501">
                    <a:extLst>
                      <a:ext uri="{FF2B5EF4-FFF2-40B4-BE49-F238E27FC236}">
                        <a16:creationId xmlns:a16="http://schemas.microsoft.com/office/drawing/2014/main" id="{5893635C-2F2B-4EDE-A53E-5CE29650A6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0" y="3259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77" name="Rectangle 1502">
                    <a:extLst>
                      <a:ext uri="{FF2B5EF4-FFF2-40B4-BE49-F238E27FC236}">
                        <a16:creationId xmlns:a16="http://schemas.microsoft.com/office/drawing/2014/main" id="{900EC2DB-C52A-4545-BDAF-B6DC73ABC1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9" y="326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78" name="Freeform 1503">
                    <a:extLst>
                      <a:ext uri="{FF2B5EF4-FFF2-40B4-BE49-F238E27FC236}">
                        <a16:creationId xmlns:a16="http://schemas.microsoft.com/office/drawing/2014/main" id="{C1B565CC-E3E2-4887-85F2-D007841916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0" y="3261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79" name="Freeform 1504">
                    <a:extLst>
                      <a:ext uri="{FF2B5EF4-FFF2-40B4-BE49-F238E27FC236}">
                        <a16:creationId xmlns:a16="http://schemas.microsoft.com/office/drawing/2014/main" id="{AA8132BF-5374-4985-AA7A-8CB28B555B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7" y="3256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80" name="Rectangle 1505">
                    <a:extLst>
                      <a:ext uri="{FF2B5EF4-FFF2-40B4-BE49-F238E27FC236}">
                        <a16:creationId xmlns:a16="http://schemas.microsoft.com/office/drawing/2014/main" id="{D8642754-B6CD-4D6C-B19E-64FBDD9EB6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9" y="326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81" name="Rectangle 1506">
                    <a:extLst>
                      <a:ext uri="{FF2B5EF4-FFF2-40B4-BE49-F238E27FC236}">
                        <a16:creationId xmlns:a16="http://schemas.microsoft.com/office/drawing/2014/main" id="{EFE554F9-9A71-46C9-B998-08A499DBD6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9" y="326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82" name="Rectangle 1507">
                    <a:extLst>
                      <a:ext uri="{FF2B5EF4-FFF2-40B4-BE49-F238E27FC236}">
                        <a16:creationId xmlns:a16="http://schemas.microsoft.com/office/drawing/2014/main" id="{FC7FEBFD-E039-45D9-BBEA-0F063D314E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0" y="326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83" name="Rectangle 1508">
                    <a:extLst>
                      <a:ext uri="{FF2B5EF4-FFF2-40B4-BE49-F238E27FC236}">
                        <a16:creationId xmlns:a16="http://schemas.microsoft.com/office/drawing/2014/main" id="{128CC9E7-428E-480B-BBCE-EC81D4D3E8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9" y="326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84" name="Rectangle 1509">
                    <a:extLst>
                      <a:ext uri="{FF2B5EF4-FFF2-40B4-BE49-F238E27FC236}">
                        <a16:creationId xmlns:a16="http://schemas.microsoft.com/office/drawing/2014/main" id="{E8876D4C-D225-4814-9055-B636BE8D98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9" y="326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85" name="Freeform 1510">
                    <a:extLst>
                      <a:ext uri="{FF2B5EF4-FFF2-40B4-BE49-F238E27FC236}">
                        <a16:creationId xmlns:a16="http://schemas.microsoft.com/office/drawing/2014/main" id="{44A2D833-D0FD-456D-AF75-0ACD45B776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39" y="326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86" name="Rectangle 1511">
                    <a:extLst>
                      <a:ext uri="{FF2B5EF4-FFF2-40B4-BE49-F238E27FC236}">
                        <a16:creationId xmlns:a16="http://schemas.microsoft.com/office/drawing/2014/main" id="{0B39438C-ED9A-4586-904D-2DF0CC5858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2" y="325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87" name="Rectangle 1512">
                    <a:extLst>
                      <a:ext uri="{FF2B5EF4-FFF2-40B4-BE49-F238E27FC236}">
                        <a16:creationId xmlns:a16="http://schemas.microsoft.com/office/drawing/2014/main" id="{137D3930-E4C8-4855-B6F3-452CCCB979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0" y="326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88" name="Rectangle 1513">
                    <a:extLst>
                      <a:ext uri="{FF2B5EF4-FFF2-40B4-BE49-F238E27FC236}">
                        <a16:creationId xmlns:a16="http://schemas.microsoft.com/office/drawing/2014/main" id="{43791B8B-723A-4F98-9E71-A42240FA0A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2" y="325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89" name="Rectangle 1514">
                    <a:extLst>
                      <a:ext uri="{FF2B5EF4-FFF2-40B4-BE49-F238E27FC236}">
                        <a16:creationId xmlns:a16="http://schemas.microsoft.com/office/drawing/2014/main" id="{9CF1F142-38EF-47C2-90AD-0982B220D7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2" y="3259"/>
                    <a:ext cx="2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90" name="Rectangle 1515">
                    <a:extLst>
                      <a:ext uri="{FF2B5EF4-FFF2-40B4-BE49-F238E27FC236}">
                        <a16:creationId xmlns:a16="http://schemas.microsoft.com/office/drawing/2014/main" id="{5DE7317B-C48E-470D-B126-8B5151B923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0" y="325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91" name="Rectangle 1516">
                    <a:extLst>
                      <a:ext uri="{FF2B5EF4-FFF2-40B4-BE49-F238E27FC236}">
                        <a16:creationId xmlns:a16="http://schemas.microsoft.com/office/drawing/2014/main" id="{BCD8AEA2-D1BE-42C8-A201-89F7690F14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9" y="326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92" name="Rectangle 1517">
                    <a:extLst>
                      <a:ext uri="{FF2B5EF4-FFF2-40B4-BE49-F238E27FC236}">
                        <a16:creationId xmlns:a16="http://schemas.microsoft.com/office/drawing/2014/main" id="{7931026F-974E-4BBE-A959-0CA469CC69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2" y="325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93" name="Freeform 1518">
                    <a:extLst>
                      <a:ext uri="{FF2B5EF4-FFF2-40B4-BE49-F238E27FC236}">
                        <a16:creationId xmlns:a16="http://schemas.microsoft.com/office/drawing/2014/main" id="{CCF4C09E-F5C2-4232-92D2-5F593D90A6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5" y="3257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2 w 2"/>
                      <a:gd name="T3" fmla="*/ 2 w 2"/>
                      <a:gd name="T4" fmla="*/ 2 w 2"/>
                      <a:gd name="T5" fmla="*/ 0 w 2"/>
                      <a:gd name="T6" fmla="*/ 0 w 2"/>
                      <a:gd name="T7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  <a:cxn ang="0">
                        <a:pos x="T7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94" name="Rectangle 1519">
                    <a:extLst>
                      <a:ext uri="{FF2B5EF4-FFF2-40B4-BE49-F238E27FC236}">
                        <a16:creationId xmlns:a16="http://schemas.microsoft.com/office/drawing/2014/main" id="{A7169BCE-4BF9-4387-9ECA-3793B64BC2F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0" y="326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95" name="Rectangle 1520">
                    <a:extLst>
                      <a:ext uri="{FF2B5EF4-FFF2-40B4-BE49-F238E27FC236}">
                        <a16:creationId xmlns:a16="http://schemas.microsoft.com/office/drawing/2014/main" id="{F1677739-7911-4E93-B933-3812EB53E8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7" y="3256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96" name="Rectangle 1521">
                    <a:extLst>
                      <a:ext uri="{FF2B5EF4-FFF2-40B4-BE49-F238E27FC236}">
                        <a16:creationId xmlns:a16="http://schemas.microsoft.com/office/drawing/2014/main" id="{CF858947-176B-4AFA-BE67-EBAF2CE33C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8" y="3256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97" name="Rectangle 1522">
                    <a:extLst>
                      <a:ext uri="{FF2B5EF4-FFF2-40B4-BE49-F238E27FC236}">
                        <a16:creationId xmlns:a16="http://schemas.microsoft.com/office/drawing/2014/main" id="{1A37E0EB-13CE-40E6-AFD7-B81C387E09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8" y="3256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98" name="Rectangle 1523">
                    <a:extLst>
                      <a:ext uri="{FF2B5EF4-FFF2-40B4-BE49-F238E27FC236}">
                        <a16:creationId xmlns:a16="http://schemas.microsoft.com/office/drawing/2014/main" id="{0F6FDEB8-79A0-424B-A60C-9B076FE068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0" y="3256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399" name="Rectangle 1524">
                    <a:extLst>
                      <a:ext uri="{FF2B5EF4-FFF2-40B4-BE49-F238E27FC236}">
                        <a16:creationId xmlns:a16="http://schemas.microsoft.com/office/drawing/2014/main" id="{BFB83178-E9AF-47A7-8B2A-8FC3CBB11B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8" y="3256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00" name="Rectangle 1525">
                    <a:extLst>
                      <a:ext uri="{FF2B5EF4-FFF2-40B4-BE49-F238E27FC236}">
                        <a16:creationId xmlns:a16="http://schemas.microsoft.com/office/drawing/2014/main" id="{0FFADAD7-9D7B-428F-967E-939D78D59E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1" y="3254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01" name="Rectangle 1526">
                    <a:extLst>
                      <a:ext uri="{FF2B5EF4-FFF2-40B4-BE49-F238E27FC236}">
                        <a16:creationId xmlns:a16="http://schemas.microsoft.com/office/drawing/2014/main" id="{D5FBABF3-ED23-43AA-8B73-18E3ED6320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0" y="3254"/>
                    <a:ext cx="1" cy="2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02" name="Rectangle 1527">
                    <a:extLst>
                      <a:ext uri="{FF2B5EF4-FFF2-40B4-BE49-F238E27FC236}">
                        <a16:creationId xmlns:a16="http://schemas.microsoft.com/office/drawing/2014/main" id="{DF9CBD05-96F1-41DE-80FB-95D1C7FCA5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1" y="3254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03" name="Rectangle 1528">
                    <a:extLst>
                      <a:ext uri="{FF2B5EF4-FFF2-40B4-BE49-F238E27FC236}">
                        <a16:creationId xmlns:a16="http://schemas.microsoft.com/office/drawing/2014/main" id="{FE933023-14AC-4226-A40C-5FD43BF1A3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3" y="3254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04" name="Rectangle 1529">
                    <a:extLst>
                      <a:ext uri="{FF2B5EF4-FFF2-40B4-BE49-F238E27FC236}">
                        <a16:creationId xmlns:a16="http://schemas.microsoft.com/office/drawing/2014/main" id="{94AADF37-38AE-483E-B467-D49D431630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3" y="3254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05" name="Rectangle 1530">
                    <a:extLst>
                      <a:ext uri="{FF2B5EF4-FFF2-40B4-BE49-F238E27FC236}">
                        <a16:creationId xmlns:a16="http://schemas.microsoft.com/office/drawing/2014/main" id="{F7330272-4081-497E-A409-3AA8B72D253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4" y="3254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06" name="Rectangle 1531">
                    <a:extLst>
                      <a:ext uri="{FF2B5EF4-FFF2-40B4-BE49-F238E27FC236}">
                        <a16:creationId xmlns:a16="http://schemas.microsoft.com/office/drawing/2014/main" id="{B134BB37-4C78-4B9A-B5E4-BBD6E0F776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4" y="3254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07" name="Rectangle 1532">
                    <a:extLst>
                      <a:ext uri="{FF2B5EF4-FFF2-40B4-BE49-F238E27FC236}">
                        <a16:creationId xmlns:a16="http://schemas.microsoft.com/office/drawing/2014/main" id="{39BCADB3-8CCA-405B-96AE-E5B19230B0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6" y="3254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08" name="Rectangle 1533">
                    <a:extLst>
                      <a:ext uri="{FF2B5EF4-FFF2-40B4-BE49-F238E27FC236}">
                        <a16:creationId xmlns:a16="http://schemas.microsoft.com/office/drawing/2014/main" id="{3C59F90C-AE99-479B-973E-D2B4CC5CDC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6" y="3254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09" name="Rectangle 1534">
                    <a:extLst>
                      <a:ext uri="{FF2B5EF4-FFF2-40B4-BE49-F238E27FC236}">
                        <a16:creationId xmlns:a16="http://schemas.microsoft.com/office/drawing/2014/main" id="{C3B3B697-A11B-4038-8C5D-73E6591D7B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7" y="3254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10" name="Rectangle 1535">
                    <a:extLst>
                      <a:ext uri="{FF2B5EF4-FFF2-40B4-BE49-F238E27FC236}">
                        <a16:creationId xmlns:a16="http://schemas.microsoft.com/office/drawing/2014/main" id="{B8BA7C22-337A-4AFB-83C4-7D62A90537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9" y="3254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11" name="Freeform 1536">
                    <a:extLst>
                      <a:ext uri="{FF2B5EF4-FFF2-40B4-BE49-F238E27FC236}">
                        <a16:creationId xmlns:a16="http://schemas.microsoft.com/office/drawing/2014/main" id="{34D003D2-55B5-43DD-963B-9623CB7F11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61" y="3254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12" name="Rectangle 1537">
                    <a:extLst>
                      <a:ext uri="{FF2B5EF4-FFF2-40B4-BE49-F238E27FC236}">
                        <a16:creationId xmlns:a16="http://schemas.microsoft.com/office/drawing/2014/main" id="{2A26C764-C812-444C-924C-BB009729488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7" y="3254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13" name="Freeform 1538">
                    <a:extLst>
                      <a:ext uri="{FF2B5EF4-FFF2-40B4-BE49-F238E27FC236}">
                        <a16:creationId xmlns:a16="http://schemas.microsoft.com/office/drawing/2014/main" id="{F7642FBF-C6AD-46D2-916A-E06A8C190F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64" y="3256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14" name="Freeform 1539">
                    <a:extLst>
                      <a:ext uri="{FF2B5EF4-FFF2-40B4-BE49-F238E27FC236}">
                        <a16:creationId xmlns:a16="http://schemas.microsoft.com/office/drawing/2014/main" id="{FCDEBB09-B5FB-4FEC-A03B-DE01A7C610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62" y="3256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15" name="Rectangle 1540">
                    <a:extLst>
                      <a:ext uri="{FF2B5EF4-FFF2-40B4-BE49-F238E27FC236}">
                        <a16:creationId xmlns:a16="http://schemas.microsoft.com/office/drawing/2014/main" id="{12329830-63C7-4B2E-ABF2-ABC8D828FC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1" y="3254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16" name="Rectangle 1541">
                    <a:extLst>
                      <a:ext uri="{FF2B5EF4-FFF2-40B4-BE49-F238E27FC236}">
                        <a16:creationId xmlns:a16="http://schemas.microsoft.com/office/drawing/2014/main" id="{5D72E2C2-BA84-41CE-BF48-4D599CF07A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7" y="3257"/>
                    <a:ext cx="2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17" name="Freeform 1542">
                    <a:extLst>
                      <a:ext uri="{FF2B5EF4-FFF2-40B4-BE49-F238E27FC236}">
                        <a16:creationId xmlns:a16="http://schemas.microsoft.com/office/drawing/2014/main" id="{759E9706-DBC6-4076-907D-C26CCE7FAD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65" y="3256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18" name="Rectangle 1543">
                    <a:extLst>
                      <a:ext uri="{FF2B5EF4-FFF2-40B4-BE49-F238E27FC236}">
                        <a16:creationId xmlns:a16="http://schemas.microsoft.com/office/drawing/2014/main" id="{C9975744-0422-42E2-B030-B8988FACDB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4" y="3256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19" name="Rectangle 1544">
                    <a:extLst>
                      <a:ext uri="{FF2B5EF4-FFF2-40B4-BE49-F238E27FC236}">
                        <a16:creationId xmlns:a16="http://schemas.microsoft.com/office/drawing/2014/main" id="{42A67290-E000-40C4-8B36-9D05C1045B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8" y="3259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20" name="Rectangle 1545">
                    <a:extLst>
                      <a:ext uri="{FF2B5EF4-FFF2-40B4-BE49-F238E27FC236}">
                        <a16:creationId xmlns:a16="http://schemas.microsoft.com/office/drawing/2014/main" id="{229B9787-1CBB-407C-8345-621595BFD8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7" y="3257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21" name="Rectangle 1546">
                    <a:extLst>
                      <a:ext uri="{FF2B5EF4-FFF2-40B4-BE49-F238E27FC236}">
                        <a16:creationId xmlns:a16="http://schemas.microsoft.com/office/drawing/2014/main" id="{34DAD6DF-BE50-4358-94AF-5A72AF9113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8" y="3259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22" name="Rectangle 1547">
                    <a:extLst>
                      <a:ext uri="{FF2B5EF4-FFF2-40B4-BE49-F238E27FC236}">
                        <a16:creationId xmlns:a16="http://schemas.microsoft.com/office/drawing/2014/main" id="{B21FC14A-DF38-4D96-B309-8EBCF6AEE5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0" y="3262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23" name="Rectangle 1548">
                    <a:extLst>
                      <a:ext uri="{FF2B5EF4-FFF2-40B4-BE49-F238E27FC236}">
                        <a16:creationId xmlns:a16="http://schemas.microsoft.com/office/drawing/2014/main" id="{A263A1DD-138E-47E5-8B86-4183061FCAC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7" y="3267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24" name="Rectangle 1549">
                    <a:extLst>
                      <a:ext uri="{FF2B5EF4-FFF2-40B4-BE49-F238E27FC236}">
                        <a16:creationId xmlns:a16="http://schemas.microsoft.com/office/drawing/2014/main" id="{0D0C2909-4D43-49A3-9630-8EFF4BE5E0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7" y="3267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25" name="Freeform 1550">
                    <a:extLst>
                      <a:ext uri="{FF2B5EF4-FFF2-40B4-BE49-F238E27FC236}">
                        <a16:creationId xmlns:a16="http://schemas.microsoft.com/office/drawing/2014/main" id="{BE067739-385D-4CBC-9828-ADB434EB3D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9" y="3262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26" name="Freeform 1551">
                    <a:extLst>
                      <a:ext uri="{FF2B5EF4-FFF2-40B4-BE49-F238E27FC236}">
                        <a16:creationId xmlns:a16="http://schemas.microsoft.com/office/drawing/2014/main" id="{261099B2-FD1C-403D-AF09-AB27C44FA9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6" y="3269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  <a:gd name="T4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27" name="Rectangle 1552">
                    <a:extLst>
                      <a:ext uri="{FF2B5EF4-FFF2-40B4-BE49-F238E27FC236}">
                        <a16:creationId xmlns:a16="http://schemas.microsoft.com/office/drawing/2014/main" id="{D3CFA626-A4BB-4ED1-8782-A46FFD36BA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6" y="3267"/>
                    <a:ext cx="1" cy="2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28" name="Freeform 1553">
                    <a:extLst>
                      <a:ext uri="{FF2B5EF4-FFF2-40B4-BE49-F238E27FC236}">
                        <a16:creationId xmlns:a16="http://schemas.microsoft.com/office/drawing/2014/main" id="{A8305BFF-770C-4953-8E64-1BCAAC54D0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6" y="326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29" name="Freeform 1554">
                    <a:extLst>
                      <a:ext uri="{FF2B5EF4-FFF2-40B4-BE49-F238E27FC236}">
                        <a16:creationId xmlns:a16="http://schemas.microsoft.com/office/drawing/2014/main" id="{726F54E3-CE82-4AC7-B4E7-91BE69CAFB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6" y="326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30" name="Rectangle 1555">
                    <a:extLst>
                      <a:ext uri="{FF2B5EF4-FFF2-40B4-BE49-F238E27FC236}">
                        <a16:creationId xmlns:a16="http://schemas.microsoft.com/office/drawing/2014/main" id="{A4511F17-9FFC-490D-9B9A-D6B0E22A45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9" y="3265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31" name="Freeform 1556">
                    <a:extLst>
                      <a:ext uri="{FF2B5EF4-FFF2-40B4-BE49-F238E27FC236}">
                        <a16:creationId xmlns:a16="http://schemas.microsoft.com/office/drawing/2014/main" id="{9D2DE4D3-116B-43BB-B9AA-A90B8476F1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0" y="326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32" name="Freeform 1557">
                    <a:extLst>
                      <a:ext uri="{FF2B5EF4-FFF2-40B4-BE49-F238E27FC236}">
                        <a16:creationId xmlns:a16="http://schemas.microsoft.com/office/drawing/2014/main" id="{BB6C1957-388C-4106-B1BE-28473F4BAF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2" y="326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33" name="Rectangle 1558">
                    <a:extLst>
                      <a:ext uri="{FF2B5EF4-FFF2-40B4-BE49-F238E27FC236}">
                        <a16:creationId xmlns:a16="http://schemas.microsoft.com/office/drawing/2014/main" id="{0D4C6B15-5400-4881-A6A4-8FF29B9D50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8" y="3286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34" name="Freeform 1559">
                    <a:extLst>
                      <a:ext uri="{FF2B5EF4-FFF2-40B4-BE49-F238E27FC236}">
                        <a16:creationId xmlns:a16="http://schemas.microsoft.com/office/drawing/2014/main" id="{98E71C9B-F6E5-4B48-AEDA-9D0D4F28CA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0" y="3286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35" name="Freeform 1560">
                    <a:extLst>
                      <a:ext uri="{FF2B5EF4-FFF2-40B4-BE49-F238E27FC236}">
                        <a16:creationId xmlns:a16="http://schemas.microsoft.com/office/drawing/2014/main" id="{B4427588-EC66-435F-84B3-09C0715C1B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1" y="3254"/>
                    <a:ext cx="32" cy="21"/>
                  </a:xfrm>
                  <a:custGeom>
                    <a:avLst/>
                    <a:gdLst>
                      <a:gd name="T0" fmla="*/ 20 w 21"/>
                      <a:gd name="T1" fmla="*/ 8 h 13"/>
                      <a:gd name="T2" fmla="*/ 21 w 21"/>
                      <a:gd name="T3" fmla="*/ 7 h 13"/>
                      <a:gd name="T4" fmla="*/ 21 w 21"/>
                      <a:gd name="T5" fmla="*/ 7 h 13"/>
                      <a:gd name="T6" fmla="*/ 21 w 21"/>
                      <a:gd name="T7" fmla="*/ 6 h 13"/>
                      <a:gd name="T8" fmla="*/ 21 w 21"/>
                      <a:gd name="T9" fmla="*/ 6 h 13"/>
                      <a:gd name="T10" fmla="*/ 21 w 21"/>
                      <a:gd name="T11" fmla="*/ 5 h 13"/>
                      <a:gd name="T12" fmla="*/ 21 w 21"/>
                      <a:gd name="T13" fmla="*/ 5 h 13"/>
                      <a:gd name="T14" fmla="*/ 21 w 21"/>
                      <a:gd name="T15" fmla="*/ 5 h 13"/>
                      <a:gd name="T16" fmla="*/ 20 w 21"/>
                      <a:gd name="T17" fmla="*/ 5 h 13"/>
                      <a:gd name="T18" fmla="*/ 20 w 21"/>
                      <a:gd name="T19" fmla="*/ 4 h 13"/>
                      <a:gd name="T20" fmla="*/ 20 w 21"/>
                      <a:gd name="T21" fmla="*/ 4 h 13"/>
                      <a:gd name="T22" fmla="*/ 20 w 21"/>
                      <a:gd name="T23" fmla="*/ 4 h 13"/>
                      <a:gd name="T24" fmla="*/ 20 w 21"/>
                      <a:gd name="T25" fmla="*/ 3 h 13"/>
                      <a:gd name="T26" fmla="*/ 20 w 21"/>
                      <a:gd name="T27" fmla="*/ 3 h 13"/>
                      <a:gd name="T28" fmla="*/ 19 w 21"/>
                      <a:gd name="T29" fmla="*/ 3 h 13"/>
                      <a:gd name="T30" fmla="*/ 19 w 21"/>
                      <a:gd name="T31" fmla="*/ 3 h 13"/>
                      <a:gd name="T32" fmla="*/ 19 w 21"/>
                      <a:gd name="T33" fmla="*/ 2 h 13"/>
                      <a:gd name="T34" fmla="*/ 18 w 21"/>
                      <a:gd name="T35" fmla="*/ 2 h 13"/>
                      <a:gd name="T36" fmla="*/ 17 w 21"/>
                      <a:gd name="T37" fmla="*/ 2 h 13"/>
                      <a:gd name="T38" fmla="*/ 16 w 21"/>
                      <a:gd name="T39" fmla="*/ 1 h 13"/>
                      <a:gd name="T40" fmla="*/ 16 w 21"/>
                      <a:gd name="T41" fmla="*/ 1 h 13"/>
                      <a:gd name="T42" fmla="*/ 15 w 21"/>
                      <a:gd name="T43" fmla="*/ 1 h 13"/>
                      <a:gd name="T44" fmla="*/ 15 w 21"/>
                      <a:gd name="T45" fmla="*/ 1 h 13"/>
                      <a:gd name="T46" fmla="*/ 14 w 21"/>
                      <a:gd name="T47" fmla="*/ 1 h 13"/>
                      <a:gd name="T48" fmla="*/ 13 w 21"/>
                      <a:gd name="T49" fmla="*/ 0 h 13"/>
                      <a:gd name="T50" fmla="*/ 13 w 21"/>
                      <a:gd name="T51" fmla="*/ 0 h 13"/>
                      <a:gd name="T52" fmla="*/ 12 w 21"/>
                      <a:gd name="T53" fmla="*/ 0 h 13"/>
                      <a:gd name="T54" fmla="*/ 11 w 21"/>
                      <a:gd name="T55" fmla="*/ 0 h 13"/>
                      <a:gd name="T56" fmla="*/ 11 w 21"/>
                      <a:gd name="T57" fmla="*/ 0 h 13"/>
                      <a:gd name="T58" fmla="*/ 10 w 21"/>
                      <a:gd name="T59" fmla="*/ 0 h 13"/>
                      <a:gd name="T60" fmla="*/ 9 w 21"/>
                      <a:gd name="T61" fmla="*/ 0 h 13"/>
                      <a:gd name="T62" fmla="*/ 9 w 21"/>
                      <a:gd name="T63" fmla="*/ 0 h 13"/>
                      <a:gd name="T64" fmla="*/ 8 w 21"/>
                      <a:gd name="T65" fmla="*/ 0 h 13"/>
                      <a:gd name="T66" fmla="*/ 7 w 21"/>
                      <a:gd name="T67" fmla="*/ 0 h 13"/>
                      <a:gd name="T68" fmla="*/ 7 w 21"/>
                      <a:gd name="T69" fmla="*/ 1 h 13"/>
                      <a:gd name="T70" fmla="*/ 6 w 21"/>
                      <a:gd name="T71" fmla="*/ 1 h 13"/>
                      <a:gd name="T72" fmla="*/ 5 w 21"/>
                      <a:gd name="T73" fmla="*/ 1 h 13"/>
                      <a:gd name="T74" fmla="*/ 5 w 21"/>
                      <a:gd name="T75" fmla="*/ 1 h 13"/>
                      <a:gd name="T76" fmla="*/ 4 w 21"/>
                      <a:gd name="T77" fmla="*/ 2 h 13"/>
                      <a:gd name="T78" fmla="*/ 3 w 21"/>
                      <a:gd name="T79" fmla="*/ 2 h 13"/>
                      <a:gd name="T80" fmla="*/ 2 w 21"/>
                      <a:gd name="T81" fmla="*/ 3 h 13"/>
                      <a:gd name="T82" fmla="*/ 2 w 21"/>
                      <a:gd name="T83" fmla="*/ 3 h 13"/>
                      <a:gd name="T84" fmla="*/ 1 w 21"/>
                      <a:gd name="T85" fmla="*/ 4 h 13"/>
                      <a:gd name="T86" fmla="*/ 1 w 21"/>
                      <a:gd name="T87" fmla="*/ 5 h 13"/>
                      <a:gd name="T88" fmla="*/ 0 w 21"/>
                      <a:gd name="T89" fmla="*/ 5 h 13"/>
                      <a:gd name="T90" fmla="*/ 3 w 21"/>
                      <a:gd name="T91" fmla="*/ 10 h 13"/>
                      <a:gd name="T92" fmla="*/ 19 w 21"/>
                      <a:gd name="T93" fmla="*/ 9 h 13"/>
                      <a:gd name="T94" fmla="*/ 20 w 21"/>
                      <a:gd name="T95" fmla="*/ 8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21" h="13">
                        <a:moveTo>
                          <a:pt x="20" y="8"/>
                        </a:moveTo>
                        <a:cubicBezTo>
                          <a:pt x="20" y="8"/>
                          <a:pt x="20" y="8"/>
                          <a:pt x="20" y="8"/>
                        </a:cubicBezTo>
                        <a:cubicBezTo>
                          <a:pt x="21" y="7"/>
                          <a:pt x="21" y="7"/>
                          <a:pt x="21" y="7"/>
                        </a:cubicBezTo>
                        <a:cubicBezTo>
                          <a:pt x="21" y="7"/>
                          <a:pt x="21" y="7"/>
                          <a:pt x="21" y="7"/>
                        </a:cubicBezTo>
                        <a:cubicBezTo>
                          <a:pt x="21" y="7"/>
                          <a:pt x="21" y="7"/>
                          <a:pt x="21" y="7"/>
                        </a:cubicBezTo>
                        <a:cubicBezTo>
                          <a:pt x="21" y="7"/>
                          <a:pt x="21" y="7"/>
                          <a:pt x="21" y="7"/>
                        </a:cubicBezTo>
                        <a:cubicBezTo>
                          <a:pt x="21" y="6"/>
                          <a:pt x="21" y="6"/>
                          <a:pt x="21" y="6"/>
                        </a:cubicBezTo>
                        <a:cubicBezTo>
                          <a:pt x="21" y="6"/>
                          <a:pt x="21" y="6"/>
                          <a:pt x="21" y="6"/>
                        </a:cubicBezTo>
                        <a:cubicBezTo>
                          <a:pt x="21" y="6"/>
                          <a:pt x="21" y="6"/>
                          <a:pt x="21" y="6"/>
                        </a:cubicBezTo>
                        <a:cubicBezTo>
                          <a:pt x="21" y="6"/>
                          <a:pt x="21" y="6"/>
                          <a:pt x="21" y="6"/>
                        </a:cubicBezTo>
                        <a:cubicBezTo>
                          <a:pt x="21" y="6"/>
                          <a:pt x="21" y="6"/>
                          <a:pt x="21" y="6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1" y="3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7"/>
                          <a:pt x="1" y="9"/>
                          <a:pt x="3" y="10"/>
                        </a:cubicBezTo>
                        <a:cubicBezTo>
                          <a:pt x="7" y="13"/>
                          <a:pt x="14" y="13"/>
                          <a:pt x="18" y="10"/>
                        </a:cubicBezTo>
                        <a:cubicBezTo>
                          <a:pt x="18" y="10"/>
                          <a:pt x="19" y="10"/>
                          <a:pt x="19" y="9"/>
                        </a:cubicBezTo>
                        <a:cubicBezTo>
                          <a:pt x="19" y="9"/>
                          <a:pt x="19" y="9"/>
                          <a:pt x="19" y="9"/>
                        </a:cubicBezTo>
                        <a:cubicBezTo>
                          <a:pt x="20" y="9"/>
                          <a:pt x="20" y="8"/>
                          <a:pt x="20" y="8"/>
                        </a:cubicBez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36" name="Freeform 1561">
                    <a:extLst>
                      <a:ext uri="{FF2B5EF4-FFF2-40B4-BE49-F238E27FC236}">
                        <a16:creationId xmlns:a16="http://schemas.microsoft.com/office/drawing/2014/main" id="{54790B34-AC60-455E-8CC5-69E43BB9510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688" y="3187"/>
                    <a:ext cx="174" cy="100"/>
                  </a:xfrm>
                  <a:custGeom>
                    <a:avLst/>
                    <a:gdLst>
                      <a:gd name="T0" fmla="*/ 110 w 112"/>
                      <a:gd name="T1" fmla="*/ 43 h 64"/>
                      <a:gd name="T2" fmla="*/ 112 w 112"/>
                      <a:gd name="T3" fmla="*/ 42 h 64"/>
                      <a:gd name="T4" fmla="*/ 34 w 112"/>
                      <a:gd name="T5" fmla="*/ 1 h 64"/>
                      <a:gd name="T6" fmla="*/ 30 w 112"/>
                      <a:gd name="T7" fmla="*/ 2 h 64"/>
                      <a:gd name="T8" fmla="*/ 26 w 112"/>
                      <a:gd name="T9" fmla="*/ 1 h 64"/>
                      <a:gd name="T10" fmla="*/ 22 w 112"/>
                      <a:gd name="T11" fmla="*/ 0 h 64"/>
                      <a:gd name="T12" fmla="*/ 3 w 112"/>
                      <a:gd name="T13" fmla="*/ 17 h 64"/>
                      <a:gd name="T14" fmla="*/ 3 w 112"/>
                      <a:gd name="T15" fmla="*/ 18 h 64"/>
                      <a:gd name="T16" fmla="*/ 2 w 112"/>
                      <a:gd name="T17" fmla="*/ 19 h 64"/>
                      <a:gd name="T18" fmla="*/ 2 w 112"/>
                      <a:gd name="T19" fmla="*/ 20 h 64"/>
                      <a:gd name="T20" fmla="*/ 0 w 112"/>
                      <a:gd name="T21" fmla="*/ 21 h 64"/>
                      <a:gd name="T22" fmla="*/ 76 w 112"/>
                      <a:gd name="T23" fmla="*/ 64 h 64"/>
                      <a:gd name="T24" fmla="*/ 111 w 112"/>
                      <a:gd name="T25" fmla="*/ 52 h 64"/>
                      <a:gd name="T26" fmla="*/ 110 w 112"/>
                      <a:gd name="T27" fmla="*/ 51 h 64"/>
                      <a:gd name="T28" fmla="*/ 108 w 112"/>
                      <a:gd name="T29" fmla="*/ 46 h 64"/>
                      <a:gd name="T30" fmla="*/ 109 w 112"/>
                      <a:gd name="T31" fmla="*/ 46 h 64"/>
                      <a:gd name="T32" fmla="*/ 20 w 112"/>
                      <a:gd name="T33" fmla="*/ 10 h 64"/>
                      <a:gd name="T34" fmla="*/ 23 w 112"/>
                      <a:gd name="T35" fmla="*/ 9 h 64"/>
                      <a:gd name="T36" fmla="*/ 25 w 112"/>
                      <a:gd name="T37" fmla="*/ 9 h 64"/>
                      <a:gd name="T38" fmla="*/ 28 w 112"/>
                      <a:gd name="T39" fmla="*/ 9 h 64"/>
                      <a:gd name="T40" fmla="*/ 30 w 112"/>
                      <a:gd name="T41" fmla="*/ 9 h 64"/>
                      <a:gd name="T42" fmla="*/ 32 w 112"/>
                      <a:gd name="T43" fmla="*/ 10 h 64"/>
                      <a:gd name="T44" fmla="*/ 35 w 112"/>
                      <a:gd name="T45" fmla="*/ 11 h 64"/>
                      <a:gd name="T46" fmla="*/ 36 w 112"/>
                      <a:gd name="T47" fmla="*/ 12 h 64"/>
                      <a:gd name="T48" fmla="*/ 36 w 112"/>
                      <a:gd name="T49" fmla="*/ 14 h 64"/>
                      <a:gd name="T50" fmla="*/ 33 w 112"/>
                      <a:gd name="T51" fmla="*/ 19 h 64"/>
                      <a:gd name="T52" fmla="*/ 16 w 112"/>
                      <a:gd name="T53" fmla="*/ 13 h 64"/>
                      <a:gd name="T54" fmla="*/ 36 w 112"/>
                      <a:gd name="T55" fmla="*/ 32 h 64"/>
                      <a:gd name="T56" fmla="*/ 36 w 112"/>
                      <a:gd name="T57" fmla="*/ 30 h 64"/>
                      <a:gd name="T58" fmla="*/ 37 w 112"/>
                      <a:gd name="T59" fmla="*/ 28 h 64"/>
                      <a:gd name="T60" fmla="*/ 39 w 112"/>
                      <a:gd name="T61" fmla="*/ 26 h 64"/>
                      <a:gd name="T62" fmla="*/ 41 w 112"/>
                      <a:gd name="T63" fmla="*/ 24 h 64"/>
                      <a:gd name="T64" fmla="*/ 45 w 112"/>
                      <a:gd name="T65" fmla="*/ 22 h 64"/>
                      <a:gd name="T66" fmla="*/ 49 w 112"/>
                      <a:gd name="T67" fmla="*/ 21 h 64"/>
                      <a:gd name="T68" fmla="*/ 52 w 112"/>
                      <a:gd name="T69" fmla="*/ 21 h 64"/>
                      <a:gd name="T70" fmla="*/ 56 w 112"/>
                      <a:gd name="T71" fmla="*/ 20 h 64"/>
                      <a:gd name="T72" fmla="*/ 59 w 112"/>
                      <a:gd name="T73" fmla="*/ 21 h 64"/>
                      <a:gd name="T74" fmla="*/ 62 w 112"/>
                      <a:gd name="T75" fmla="*/ 21 h 64"/>
                      <a:gd name="T76" fmla="*/ 65 w 112"/>
                      <a:gd name="T77" fmla="*/ 22 h 64"/>
                      <a:gd name="T78" fmla="*/ 69 w 112"/>
                      <a:gd name="T79" fmla="*/ 23 h 64"/>
                      <a:gd name="T80" fmla="*/ 72 w 112"/>
                      <a:gd name="T81" fmla="*/ 25 h 64"/>
                      <a:gd name="T82" fmla="*/ 74 w 112"/>
                      <a:gd name="T83" fmla="*/ 27 h 64"/>
                      <a:gd name="T84" fmla="*/ 75 w 112"/>
                      <a:gd name="T85" fmla="*/ 29 h 64"/>
                      <a:gd name="T86" fmla="*/ 76 w 112"/>
                      <a:gd name="T87" fmla="*/ 31 h 64"/>
                      <a:gd name="T88" fmla="*/ 76 w 112"/>
                      <a:gd name="T89" fmla="*/ 33 h 64"/>
                      <a:gd name="T90" fmla="*/ 75 w 112"/>
                      <a:gd name="T91" fmla="*/ 35 h 64"/>
                      <a:gd name="T92" fmla="*/ 74 w 112"/>
                      <a:gd name="T93" fmla="*/ 37 h 64"/>
                      <a:gd name="T94" fmla="*/ 72 w 112"/>
                      <a:gd name="T95" fmla="*/ 39 h 64"/>
                      <a:gd name="T96" fmla="*/ 69 w 112"/>
                      <a:gd name="T97" fmla="*/ 41 h 64"/>
                      <a:gd name="T98" fmla="*/ 75 w 112"/>
                      <a:gd name="T99" fmla="*/ 48 h 64"/>
                      <a:gd name="T100" fmla="*/ 77 w 112"/>
                      <a:gd name="T101" fmla="*/ 46 h 64"/>
                      <a:gd name="T102" fmla="*/ 80 w 112"/>
                      <a:gd name="T103" fmla="*/ 44 h 64"/>
                      <a:gd name="T104" fmla="*/ 83 w 112"/>
                      <a:gd name="T105" fmla="*/ 43 h 64"/>
                      <a:gd name="T106" fmla="*/ 85 w 112"/>
                      <a:gd name="T107" fmla="*/ 43 h 64"/>
                      <a:gd name="T108" fmla="*/ 88 w 112"/>
                      <a:gd name="T109" fmla="*/ 43 h 64"/>
                      <a:gd name="T110" fmla="*/ 90 w 112"/>
                      <a:gd name="T111" fmla="*/ 44 h 64"/>
                      <a:gd name="T112" fmla="*/ 93 w 112"/>
                      <a:gd name="T113" fmla="*/ 45 h 64"/>
                      <a:gd name="T114" fmla="*/ 95 w 112"/>
                      <a:gd name="T115" fmla="*/ 46 h 64"/>
                      <a:gd name="T116" fmla="*/ 95 w 112"/>
                      <a:gd name="T117" fmla="*/ 47 h 64"/>
                      <a:gd name="T118" fmla="*/ 96 w 112"/>
                      <a:gd name="T119" fmla="*/ 48 h 64"/>
                      <a:gd name="T120" fmla="*/ 96 w 112"/>
                      <a:gd name="T121" fmla="*/ 50 h 6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12" h="64">
                        <a:moveTo>
                          <a:pt x="109" y="45"/>
                        </a:moveTo>
                        <a:cubicBezTo>
                          <a:pt x="109" y="45"/>
                          <a:pt x="109" y="45"/>
                          <a:pt x="109" y="45"/>
                        </a:cubicBezTo>
                        <a:cubicBezTo>
                          <a:pt x="110" y="44"/>
                          <a:pt x="110" y="44"/>
                          <a:pt x="110" y="44"/>
                        </a:cubicBezTo>
                        <a:cubicBezTo>
                          <a:pt x="110" y="44"/>
                          <a:pt x="110" y="44"/>
                          <a:pt x="110" y="44"/>
                        </a:cubicBezTo>
                        <a:cubicBezTo>
                          <a:pt x="110" y="44"/>
                          <a:pt x="110" y="44"/>
                          <a:pt x="110" y="44"/>
                        </a:cubicBezTo>
                        <a:cubicBezTo>
                          <a:pt x="110" y="44"/>
                          <a:pt x="110" y="44"/>
                          <a:pt x="110" y="44"/>
                        </a:cubicBezTo>
                        <a:cubicBezTo>
                          <a:pt x="110" y="44"/>
                          <a:pt x="110" y="44"/>
                          <a:pt x="110" y="44"/>
                        </a:cubicBezTo>
                        <a:cubicBezTo>
                          <a:pt x="110" y="43"/>
                          <a:pt x="110" y="43"/>
                          <a:pt x="110" y="43"/>
                        </a:cubicBezTo>
                        <a:cubicBezTo>
                          <a:pt x="111" y="43"/>
                          <a:pt x="111" y="43"/>
                          <a:pt x="111" y="43"/>
                        </a:cubicBezTo>
                        <a:cubicBezTo>
                          <a:pt x="111" y="43"/>
                          <a:pt x="111" y="43"/>
                          <a:pt x="111" y="43"/>
                        </a:cubicBezTo>
                        <a:cubicBezTo>
                          <a:pt x="111" y="43"/>
                          <a:pt x="111" y="43"/>
                          <a:pt x="111" y="43"/>
                        </a:cubicBezTo>
                        <a:cubicBezTo>
                          <a:pt x="111" y="43"/>
                          <a:pt x="111" y="43"/>
                          <a:pt x="111" y="43"/>
                        </a:cubicBezTo>
                        <a:cubicBezTo>
                          <a:pt x="111" y="43"/>
                          <a:pt x="111" y="43"/>
                          <a:pt x="111" y="43"/>
                        </a:cubicBezTo>
                        <a:cubicBezTo>
                          <a:pt x="112" y="43"/>
                          <a:pt x="112" y="43"/>
                          <a:pt x="112" y="43"/>
                        </a:cubicBezTo>
                        <a:cubicBezTo>
                          <a:pt x="112" y="42"/>
                          <a:pt x="112" y="42"/>
                          <a:pt x="112" y="42"/>
                        </a:cubicBezTo>
                        <a:cubicBezTo>
                          <a:pt x="112" y="42"/>
                          <a:pt x="112" y="42"/>
                          <a:pt x="112" y="42"/>
                        </a:cubicBezTo>
                        <a:cubicBezTo>
                          <a:pt x="38" y="0"/>
                          <a:pt x="38" y="0"/>
                          <a:pt x="38" y="0"/>
                        </a:cubicBezTo>
                        <a:cubicBezTo>
                          <a:pt x="38" y="0"/>
                          <a:pt x="38" y="0"/>
                          <a:pt x="38" y="0"/>
                        </a:cubicBezTo>
                        <a:cubicBezTo>
                          <a:pt x="37" y="0"/>
                          <a:pt x="37" y="0"/>
                          <a:pt x="37" y="0"/>
                        </a:cubicBezTo>
                        <a:cubicBezTo>
                          <a:pt x="37" y="0"/>
                          <a:pt x="37" y="0"/>
                          <a:pt x="37" y="0"/>
                        </a:cubicBezTo>
                        <a:cubicBezTo>
                          <a:pt x="36" y="0"/>
                          <a:pt x="36" y="0"/>
                          <a:pt x="36" y="0"/>
                        </a:cubicBezTo>
                        <a:cubicBezTo>
                          <a:pt x="36" y="0"/>
                          <a:pt x="36" y="0"/>
                          <a:pt x="36" y="0"/>
                        </a:cubicBezTo>
                        <a:cubicBezTo>
                          <a:pt x="35" y="1"/>
                          <a:pt x="35" y="1"/>
                          <a:pt x="35" y="1"/>
                        </a:cubicBezTo>
                        <a:cubicBezTo>
                          <a:pt x="34" y="1"/>
                          <a:pt x="34" y="1"/>
                          <a:pt x="34" y="1"/>
                        </a:cubicBezTo>
                        <a:cubicBezTo>
                          <a:pt x="34" y="1"/>
                          <a:pt x="34" y="1"/>
                          <a:pt x="34" y="1"/>
                        </a:cubicBezTo>
                        <a:cubicBezTo>
                          <a:pt x="33" y="1"/>
                          <a:pt x="33" y="1"/>
                          <a:pt x="33" y="1"/>
                        </a:cubicBezTo>
                        <a:cubicBezTo>
                          <a:pt x="33" y="1"/>
                          <a:pt x="33" y="1"/>
                          <a:pt x="33" y="1"/>
                        </a:cubicBezTo>
                        <a:cubicBezTo>
                          <a:pt x="33" y="1"/>
                          <a:pt x="33" y="1"/>
                          <a:pt x="33" y="1"/>
                        </a:cubicBezTo>
                        <a:cubicBezTo>
                          <a:pt x="32" y="1"/>
                          <a:pt x="32" y="1"/>
                          <a:pt x="32" y="1"/>
                        </a:cubicBezTo>
                        <a:cubicBezTo>
                          <a:pt x="32" y="1"/>
                          <a:pt x="32" y="1"/>
                          <a:pt x="32" y="1"/>
                        </a:cubicBezTo>
                        <a:cubicBezTo>
                          <a:pt x="31" y="2"/>
                          <a:pt x="31" y="2"/>
                          <a:pt x="31" y="2"/>
                        </a:cubicBezTo>
                        <a:cubicBezTo>
                          <a:pt x="30" y="2"/>
                          <a:pt x="30" y="2"/>
                          <a:pt x="30" y="2"/>
                        </a:cubicBezTo>
                        <a:cubicBezTo>
                          <a:pt x="30" y="2"/>
                          <a:pt x="30" y="2"/>
                          <a:pt x="30" y="2"/>
                        </a:cubicBezTo>
                        <a:cubicBezTo>
                          <a:pt x="29" y="2"/>
                          <a:pt x="29" y="2"/>
                          <a:pt x="29" y="2"/>
                        </a:cubicBezTo>
                        <a:cubicBezTo>
                          <a:pt x="29" y="2"/>
                          <a:pt x="29" y="2"/>
                          <a:pt x="29" y="2"/>
                        </a:cubicBezTo>
                        <a:cubicBezTo>
                          <a:pt x="28" y="1"/>
                          <a:pt x="28" y="1"/>
                          <a:pt x="28" y="1"/>
                        </a:cubicBezTo>
                        <a:cubicBezTo>
                          <a:pt x="27" y="1"/>
                          <a:pt x="27" y="1"/>
                          <a:pt x="27" y="1"/>
                        </a:cubicBezTo>
                        <a:cubicBezTo>
                          <a:pt x="27" y="1"/>
                          <a:pt x="27" y="1"/>
                          <a:pt x="27" y="1"/>
                        </a:cubicBezTo>
                        <a:cubicBezTo>
                          <a:pt x="26" y="1"/>
                          <a:pt x="26" y="1"/>
                          <a:pt x="26" y="1"/>
                        </a:cubicBezTo>
                        <a:cubicBezTo>
                          <a:pt x="26" y="1"/>
                          <a:pt x="26" y="1"/>
                          <a:pt x="26" y="1"/>
                        </a:cubicBezTo>
                        <a:cubicBezTo>
                          <a:pt x="25" y="1"/>
                          <a:pt x="25" y="1"/>
                          <a:pt x="25" y="1"/>
                        </a:cubicBezTo>
                        <a:cubicBezTo>
                          <a:pt x="25" y="1"/>
                          <a:pt x="25" y="1"/>
                          <a:pt x="25" y="1"/>
                        </a:cubicBezTo>
                        <a:cubicBezTo>
                          <a:pt x="24" y="1"/>
                          <a:pt x="24" y="1"/>
                          <a:pt x="24" y="1"/>
                        </a:cubicBezTo>
                        <a:cubicBezTo>
                          <a:pt x="24" y="1"/>
                          <a:pt x="24" y="1"/>
                          <a:pt x="24" y="1"/>
                        </a:cubicBezTo>
                        <a:cubicBezTo>
                          <a:pt x="24" y="1"/>
                          <a:pt x="24" y="1"/>
                          <a:pt x="24" y="1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2" y="0"/>
                          <a:pt x="22" y="0"/>
                          <a:pt x="22" y="0"/>
                        </a:cubicBezTo>
                        <a:cubicBezTo>
                          <a:pt x="22" y="0"/>
                          <a:pt x="22" y="0"/>
                          <a:pt x="22" y="0"/>
                        </a:cubicBez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0" y="12"/>
                          <a:pt x="0" y="12"/>
                          <a:pt x="0" y="12"/>
                        </a:cubicBezTo>
                        <a:cubicBezTo>
                          <a:pt x="2" y="13"/>
                          <a:pt x="3" y="15"/>
                          <a:pt x="3" y="17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2" y="19"/>
                          <a:pt x="2" y="19"/>
                          <a:pt x="2" y="19"/>
                        </a:cubicBezTo>
                        <a:cubicBezTo>
                          <a:pt x="2" y="19"/>
                          <a:pt x="2" y="19"/>
                          <a:pt x="2" y="19"/>
                        </a:cubicBezTo>
                        <a:cubicBezTo>
                          <a:pt x="2" y="19"/>
                          <a:pt x="2" y="19"/>
                          <a:pt x="2" y="19"/>
                        </a:cubicBezTo>
                        <a:cubicBezTo>
                          <a:pt x="2" y="19"/>
                          <a:pt x="2" y="19"/>
                          <a:pt x="2" y="19"/>
                        </a:cubicBezTo>
                        <a:cubicBezTo>
                          <a:pt x="2" y="19"/>
                          <a:pt x="2" y="19"/>
                          <a:pt x="2" y="19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1" y="20"/>
                          <a:pt x="1" y="20"/>
                          <a:pt x="1" y="20"/>
                        </a:cubicBezTo>
                        <a:cubicBezTo>
                          <a:pt x="1" y="20"/>
                          <a:pt x="1" y="20"/>
                          <a:pt x="1" y="20"/>
                        </a:cubicBezTo>
                        <a:cubicBezTo>
                          <a:pt x="1" y="21"/>
                          <a:pt x="1" y="21"/>
                          <a:pt x="1" y="21"/>
                        </a:cubicBezTo>
                        <a:cubicBezTo>
                          <a:pt x="1" y="21"/>
                          <a:pt x="1" y="21"/>
                          <a:pt x="1" y="21"/>
                        </a:cubicBezTo>
                        <a:cubicBezTo>
                          <a:pt x="1" y="21"/>
                          <a:pt x="1" y="21"/>
                          <a:pt x="1" y="21"/>
                        </a:cubicBezTo>
                        <a:cubicBezTo>
                          <a:pt x="1" y="21"/>
                          <a:pt x="1" y="21"/>
                          <a:pt x="1" y="21"/>
                        </a:cubicBezTo>
                        <a:cubicBezTo>
                          <a:pt x="1" y="21"/>
                          <a:pt x="1" y="21"/>
                          <a:pt x="1" y="21"/>
                        </a:cubicBezTo>
                        <a:cubicBezTo>
                          <a:pt x="0" y="21"/>
                          <a:pt x="0" y="21"/>
                          <a:pt x="0" y="21"/>
                        </a:cubicBezTo>
                        <a:cubicBezTo>
                          <a:pt x="0" y="21"/>
                          <a:pt x="0" y="21"/>
                          <a:pt x="0" y="21"/>
                        </a:cubicBezTo>
                        <a:cubicBezTo>
                          <a:pt x="0" y="21"/>
                          <a:pt x="0" y="21"/>
                          <a:pt x="0" y="21"/>
                        </a:cubicBezTo>
                        <a:cubicBezTo>
                          <a:pt x="0" y="22"/>
                          <a:pt x="0" y="22"/>
                          <a:pt x="0" y="22"/>
                        </a:cubicBezTo>
                        <a:cubicBezTo>
                          <a:pt x="0" y="22"/>
                          <a:pt x="0" y="22"/>
                          <a:pt x="0" y="22"/>
                        </a:cubicBezTo>
                        <a:cubicBezTo>
                          <a:pt x="74" y="64"/>
                          <a:pt x="74" y="64"/>
                          <a:pt x="74" y="64"/>
                        </a:cubicBezTo>
                        <a:cubicBezTo>
                          <a:pt x="75" y="64"/>
                          <a:pt x="75" y="64"/>
                          <a:pt x="75" y="64"/>
                        </a:cubicBezTo>
                        <a:cubicBezTo>
                          <a:pt x="75" y="64"/>
                          <a:pt x="75" y="64"/>
                          <a:pt x="75" y="64"/>
                        </a:cubicBezTo>
                        <a:cubicBezTo>
                          <a:pt x="76" y="64"/>
                          <a:pt x="76" y="64"/>
                          <a:pt x="76" y="64"/>
                        </a:cubicBezTo>
                        <a:cubicBezTo>
                          <a:pt x="76" y="63"/>
                          <a:pt x="76" y="63"/>
                          <a:pt x="76" y="63"/>
                        </a:cubicBezTo>
                        <a:cubicBezTo>
                          <a:pt x="77" y="63"/>
                          <a:pt x="77" y="63"/>
                          <a:pt x="77" y="63"/>
                        </a:cubicBezTo>
                        <a:cubicBezTo>
                          <a:pt x="77" y="63"/>
                          <a:pt x="77" y="63"/>
                          <a:pt x="77" y="63"/>
                        </a:cubicBezTo>
                        <a:cubicBezTo>
                          <a:pt x="77" y="63"/>
                          <a:pt x="77" y="63"/>
                          <a:pt x="77" y="63"/>
                        </a:cubicBezTo>
                        <a:cubicBezTo>
                          <a:pt x="77" y="63"/>
                          <a:pt x="77" y="63"/>
                          <a:pt x="77" y="63"/>
                        </a:cubicBezTo>
                        <a:cubicBezTo>
                          <a:pt x="82" y="62"/>
                          <a:pt x="87" y="62"/>
                          <a:pt x="91" y="64"/>
                        </a:cubicBezTo>
                        <a:cubicBezTo>
                          <a:pt x="112" y="52"/>
                          <a:pt x="112" y="52"/>
                          <a:pt x="112" y="52"/>
                        </a:cubicBezTo>
                        <a:cubicBezTo>
                          <a:pt x="111" y="52"/>
                          <a:pt x="111" y="52"/>
                          <a:pt x="111" y="52"/>
                        </a:cubicBezTo>
                        <a:cubicBezTo>
                          <a:pt x="111" y="52"/>
                          <a:pt x="111" y="52"/>
                          <a:pt x="111" y="52"/>
                        </a:cubicBezTo>
                        <a:cubicBezTo>
                          <a:pt x="111" y="51"/>
                          <a:pt x="111" y="51"/>
                          <a:pt x="111" y="51"/>
                        </a:cubicBezTo>
                        <a:cubicBezTo>
                          <a:pt x="111" y="51"/>
                          <a:pt x="111" y="51"/>
                          <a:pt x="111" y="51"/>
                        </a:cubicBezTo>
                        <a:cubicBezTo>
                          <a:pt x="111" y="51"/>
                          <a:pt x="111" y="51"/>
                          <a:pt x="111" y="51"/>
                        </a:cubicBezTo>
                        <a:cubicBezTo>
                          <a:pt x="111" y="51"/>
                          <a:pt x="111" y="51"/>
                          <a:pt x="111" y="51"/>
                        </a:cubicBezTo>
                        <a:cubicBezTo>
                          <a:pt x="111" y="51"/>
                          <a:pt x="111" y="51"/>
                          <a:pt x="111" y="51"/>
                        </a:cubicBezTo>
                        <a:cubicBezTo>
                          <a:pt x="110" y="51"/>
                          <a:pt x="110" y="51"/>
                          <a:pt x="110" y="51"/>
                        </a:cubicBezTo>
                        <a:cubicBezTo>
                          <a:pt x="110" y="51"/>
                          <a:pt x="110" y="51"/>
                          <a:pt x="110" y="51"/>
                        </a:cubicBezTo>
                        <a:cubicBezTo>
                          <a:pt x="110" y="51"/>
                          <a:pt x="110" y="51"/>
                          <a:pt x="110" y="51"/>
                        </a:cubicBezTo>
                        <a:cubicBezTo>
                          <a:pt x="110" y="51"/>
                          <a:pt x="110" y="51"/>
                          <a:pt x="110" y="51"/>
                        </a:cubicBezTo>
                        <a:cubicBezTo>
                          <a:pt x="109" y="50"/>
                          <a:pt x="109" y="49"/>
                          <a:pt x="109" y="49"/>
                        </a:cubicBezTo>
                        <a:cubicBezTo>
                          <a:pt x="109" y="48"/>
                          <a:pt x="109" y="48"/>
                          <a:pt x="109" y="48"/>
                        </a:cubicBezTo>
                        <a:cubicBezTo>
                          <a:pt x="109" y="48"/>
                          <a:pt x="109" y="48"/>
                          <a:pt x="109" y="48"/>
                        </a:cubicBezTo>
                        <a:cubicBezTo>
                          <a:pt x="108" y="48"/>
                          <a:pt x="108" y="48"/>
                          <a:pt x="108" y="47"/>
                        </a:cubicBezTo>
                        <a:cubicBezTo>
                          <a:pt x="108" y="47"/>
                          <a:pt x="108" y="47"/>
                          <a:pt x="108" y="47"/>
                        </a:cubicBezTo>
                        <a:cubicBezTo>
                          <a:pt x="108" y="46"/>
                          <a:pt x="108" y="46"/>
                          <a:pt x="108" y="46"/>
                        </a:cubicBezTo>
                        <a:cubicBezTo>
                          <a:pt x="108" y="46"/>
                          <a:pt x="108" y="46"/>
                          <a:pt x="108" y="46"/>
                        </a:cubicBezTo>
                        <a:cubicBezTo>
                          <a:pt x="109" y="46"/>
                          <a:pt x="109" y="46"/>
                          <a:pt x="109" y="46"/>
                        </a:cubicBezTo>
                        <a:cubicBezTo>
                          <a:pt x="109" y="46"/>
                          <a:pt x="109" y="46"/>
                          <a:pt x="109" y="46"/>
                        </a:cubicBezTo>
                        <a:cubicBezTo>
                          <a:pt x="109" y="46"/>
                          <a:pt x="109" y="46"/>
                          <a:pt x="109" y="46"/>
                        </a:cubicBezTo>
                        <a:cubicBezTo>
                          <a:pt x="109" y="46"/>
                          <a:pt x="109" y="46"/>
                          <a:pt x="109" y="46"/>
                        </a:cubicBezTo>
                        <a:cubicBezTo>
                          <a:pt x="109" y="46"/>
                          <a:pt x="109" y="46"/>
                          <a:pt x="109" y="46"/>
                        </a:cubicBezTo>
                        <a:cubicBezTo>
                          <a:pt x="109" y="46"/>
                          <a:pt x="109" y="46"/>
                          <a:pt x="109" y="46"/>
                        </a:cubicBezTo>
                        <a:cubicBezTo>
                          <a:pt x="109" y="46"/>
                          <a:pt x="109" y="46"/>
                          <a:pt x="109" y="46"/>
                        </a:cubicBezTo>
                        <a:cubicBezTo>
                          <a:pt x="109" y="45"/>
                          <a:pt x="109" y="45"/>
                          <a:pt x="109" y="45"/>
                        </a:cubicBezTo>
                        <a:cubicBezTo>
                          <a:pt x="109" y="45"/>
                          <a:pt x="109" y="45"/>
                          <a:pt x="109" y="45"/>
                        </a:cubicBezTo>
                        <a:cubicBezTo>
                          <a:pt x="109" y="45"/>
                          <a:pt x="109" y="45"/>
                          <a:pt x="109" y="45"/>
                        </a:cubicBezTo>
                        <a:cubicBezTo>
                          <a:pt x="109" y="45"/>
                          <a:pt x="109" y="45"/>
                          <a:pt x="109" y="45"/>
                        </a:cubicBezTo>
                        <a:close/>
                        <a:moveTo>
                          <a:pt x="17" y="12"/>
                        </a:moveTo>
                        <a:cubicBezTo>
                          <a:pt x="18" y="11"/>
                          <a:pt x="18" y="11"/>
                          <a:pt x="18" y="11"/>
                        </a:cubicBezTo>
                        <a:cubicBezTo>
                          <a:pt x="18" y="11"/>
                          <a:pt x="18" y="11"/>
                          <a:pt x="19" y="11"/>
                        </a:cubicBezTo>
                        <a:cubicBezTo>
                          <a:pt x="20" y="10"/>
                          <a:pt x="20" y="10"/>
                          <a:pt x="20" y="10"/>
                        </a:cubicBezTo>
                        <a:cubicBezTo>
                          <a:pt x="20" y="10"/>
                          <a:pt x="20" y="10"/>
                          <a:pt x="20" y="10"/>
                        </a:cubicBezTo>
                        <a:cubicBezTo>
                          <a:pt x="20" y="10"/>
                          <a:pt x="20" y="10"/>
                          <a:pt x="20" y="10"/>
                        </a:cubicBezTo>
                        <a:cubicBezTo>
                          <a:pt x="20" y="10"/>
                          <a:pt x="20" y="10"/>
                          <a:pt x="20" y="10"/>
                        </a:cubicBezTo>
                        <a:cubicBezTo>
                          <a:pt x="21" y="10"/>
                          <a:pt x="21" y="10"/>
                          <a:pt x="21" y="10"/>
                        </a:cubicBezTo>
                        <a:cubicBezTo>
                          <a:pt x="21" y="10"/>
                          <a:pt x="21" y="10"/>
                          <a:pt x="21" y="10"/>
                        </a:cubicBezTo>
                        <a:cubicBezTo>
                          <a:pt x="22" y="9"/>
                          <a:pt x="22" y="9"/>
                          <a:pt x="22" y="9"/>
                        </a:cubicBezTo>
                        <a:cubicBezTo>
                          <a:pt x="22" y="9"/>
                          <a:pt x="22" y="9"/>
                          <a:pt x="22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4" y="9"/>
                          <a:pt x="24" y="9"/>
                          <a:pt x="24" y="9"/>
                        </a:cubicBezTo>
                        <a:cubicBezTo>
                          <a:pt x="24" y="9"/>
                          <a:pt x="24" y="9"/>
                          <a:pt x="24" y="9"/>
                        </a:cubicBezTo>
                        <a:cubicBezTo>
                          <a:pt x="24" y="9"/>
                          <a:pt x="24" y="9"/>
                          <a:pt x="24" y="9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7" y="9"/>
                          <a:pt x="27" y="9"/>
                          <a:pt x="27" y="9"/>
                        </a:cubicBezTo>
                        <a:cubicBezTo>
                          <a:pt x="27" y="9"/>
                          <a:pt x="27" y="9"/>
                          <a:pt x="27" y="9"/>
                        </a:cubicBezTo>
                        <a:cubicBezTo>
                          <a:pt x="28" y="9"/>
                          <a:pt x="28" y="9"/>
                          <a:pt x="28" y="9"/>
                        </a:cubicBezTo>
                        <a:cubicBezTo>
                          <a:pt x="28" y="9"/>
                          <a:pt x="28" y="9"/>
                          <a:pt x="28" y="9"/>
                        </a:cubicBezTo>
                        <a:cubicBezTo>
                          <a:pt x="28" y="9"/>
                          <a:pt x="28" y="9"/>
                          <a:pt x="28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30" y="9"/>
                          <a:pt x="30" y="9"/>
                          <a:pt x="30" y="9"/>
                        </a:cubicBezTo>
                        <a:cubicBezTo>
                          <a:pt x="30" y="9"/>
                          <a:pt x="30" y="9"/>
                          <a:pt x="30" y="9"/>
                        </a:cubicBezTo>
                        <a:cubicBezTo>
                          <a:pt x="30" y="9"/>
                          <a:pt x="30" y="9"/>
                          <a:pt x="30" y="9"/>
                        </a:cubicBezTo>
                        <a:cubicBezTo>
                          <a:pt x="30" y="9"/>
                          <a:pt x="30" y="9"/>
                          <a:pt x="30" y="9"/>
                        </a:cubicBezTo>
                        <a:cubicBezTo>
                          <a:pt x="31" y="9"/>
                          <a:pt x="31" y="9"/>
                          <a:pt x="31" y="9"/>
                        </a:cubicBezTo>
                        <a:cubicBezTo>
                          <a:pt x="31" y="9"/>
                          <a:pt x="31" y="9"/>
                          <a:pt x="31" y="9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11"/>
                          <a:pt x="33" y="11"/>
                          <a:pt x="33" y="11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5" y="11"/>
                          <a:pt x="35" y="11"/>
                          <a:pt x="35" y="11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6" y="12"/>
                          <a:pt x="36" y="12"/>
                          <a:pt x="36" y="12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4"/>
                          <a:pt x="36" y="14"/>
                          <a:pt x="36" y="14"/>
                        </a:cubicBezTo>
                        <a:cubicBezTo>
                          <a:pt x="36" y="14"/>
                          <a:pt x="36" y="14"/>
                          <a:pt x="36" y="14"/>
                        </a:cubicBezTo>
                        <a:cubicBezTo>
                          <a:pt x="36" y="14"/>
                          <a:pt x="36" y="14"/>
                          <a:pt x="36" y="14"/>
                        </a:cubicBezTo>
                        <a:cubicBezTo>
                          <a:pt x="36" y="14"/>
                          <a:pt x="36" y="14"/>
                          <a:pt x="36" y="14"/>
                        </a:cubicBezTo>
                        <a:cubicBezTo>
                          <a:pt x="36" y="14"/>
                          <a:pt x="36" y="14"/>
                          <a:pt x="36" y="14"/>
                        </a:cubicBezTo>
                        <a:cubicBezTo>
                          <a:pt x="36" y="14"/>
                          <a:pt x="36" y="14"/>
                          <a:pt x="36" y="14"/>
                        </a:cubicBezTo>
                        <a:cubicBezTo>
                          <a:pt x="36" y="14"/>
                          <a:pt x="36" y="14"/>
                          <a:pt x="36" y="14"/>
                        </a:cubicBezTo>
                        <a:cubicBezTo>
                          <a:pt x="36" y="15"/>
                          <a:pt x="36" y="15"/>
                          <a:pt x="36" y="15"/>
                        </a:cubicBezTo>
                        <a:cubicBezTo>
                          <a:pt x="36" y="16"/>
                          <a:pt x="35" y="18"/>
                          <a:pt x="33" y="19"/>
                        </a:cubicBezTo>
                        <a:cubicBezTo>
                          <a:pt x="29" y="21"/>
                          <a:pt x="23" y="21"/>
                          <a:pt x="19" y="19"/>
                        </a:cubicBezTo>
                        <a:cubicBezTo>
                          <a:pt x="17" y="18"/>
                          <a:pt x="16" y="16"/>
                          <a:pt x="16" y="15"/>
                        </a:cubicBezTo>
                        <a:cubicBezTo>
                          <a:pt x="16" y="15"/>
                          <a:pt x="16" y="15"/>
                          <a:pt x="16" y="15"/>
                        </a:cubicBezTo>
                        <a:cubicBezTo>
                          <a:pt x="16" y="14"/>
                          <a:pt x="16" y="14"/>
                          <a:pt x="16" y="14"/>
                        </a:cubicBezTo>
                        <a:cubicBezTo>
                          <a:pt x="16" y="13"/>
                          <a:pt x="16" y="13"/>
                          <a:pt x="16" y="13"/>
                        </a:cubicBezTo>
                        <a:cubicBezTo>
                          <a:pt x="16" y="13"/>
                          <a:pt x="16" y="13"/>
                          <a:pt x="16" y="13"/>
                        </a:cubicBezTo>
                        <a:cubicBezTo>
                          <a:pt x="16" y="13"/>
                          <a:pt x="16" y="13"/>
                          <a:pt x="16" y="13"/>
                        </a:cubicBezTo>
                        <a:cubicBezTo>
                          <a:pt x="16" y="13"/>
                          <a:pt x="16" y="13"/>
                          <a:pt x="16" y="13"/>
                        </a:cubicBezTo>
                        <a:cubicBezTo>
                          <a:pt x="16" y="13"/>
                          <a:pt x="16" y="13"/>
                          <a:pt x="16" y="13"/>
                        </a:cubicBezTo>
                        <a:cubicBezTo>
                          <a:pt x="17" y="12"/>
                          <a:pt x="17" y="12"/>
                          <a:pt x="17" y="12"/>
                        </a:cubicBezTo>
                        <a:cubicBezTo>
                          <a:pt x="17" y="12"/>
                          <a:pt x="17" y="12"/>
                          <a:pt x="17" y="12"/>
                        </a:cubicBezTo>
                        <a:close/>
                        <a:moveTo>
                          <a:pt x="42" y="40"/>
                        </a:moveTo>
                        <a:cubicBezTo>
                          <a:pt x="38" y="38"/>
                          <a:pt x="36" y="35"/>
                          <a:pt x="36" y="32"/>
                        </a:cubicBezTo>
                        <a:cubicBezTo>
                          <a:pt x="36" y="32"/>
                          <a:pt x="36" y="32"/>
                          <a:pt x="36" y="32"/>
                        </a:cubicBezTo>
                        <a:cubicBezTo>
                          <a:pt x="36" y="32"/>
                          <a:pt x="36" y="32"/>
                          <a:pt x="36" y="32"/>
                        </a:cubicBezTo>
                        <a:cubicBezTo>
                          <a:pt x="36" y="32"/>
                          <a:pt x="36" y="32"/>
                          <a:pt x="36" y="32"/>
                        </a:cubicBezTo>
                        <a:cubicBezTo>
                          <a:pt x="36" y="31"/>
                          <a:pt x="36" y="31"/>
                          <a:pt x="36" y="31"/>
                        </a:cubicBezTo>
                        <a:cubicBezTo>
                          <a:pt x="36" y="31"/>
                          <a:pt x="36" y="31"/>
                          <a:pt x="36" y="31"/>
                        </a:cubicBezTo>
                        <a:cubicBezTo>
                          <a:pt x="36" y="31"/>
                          <a:pt x="36" y="31"/>
                          <a:pt x="36" y="31"/>
                        </a:cubicBezTo>
                        <a:cubicBezTo>
                          <a:pt x="36" y="31"/>
                          <a:pt x="36" y="31"/>
                          <a:pt x="36" y="31"/>
                        </a:cubicBezTo>
                        <a:cubicBezTo>
                          <a:pt x="36" y="31"/>
                          <a:pt x="36" y="31"/>
                          <a:pt x="36" y="31"/>
                        </a:cubicBezTo>
                        <a:cubicBezTo>
                          <a:pt x="36" y="30"/>
                          <a:pt x="36" y="30"/>
                          <a:pt x="36" y="30"/>
                        </a:cubicBezTo>
                        <a:cubicBezTo>
                          <a:pt x="36" y="30"/>
                          <a:pt x="36" y="30"/>
                          <a:pt x="36" y="30"/>
                        </a:cubicBezTo>
                        <a:cubicBezTo>
                          <a:pt x="36" y="30"/>
                          <a:pt x="36" y="30"/>
                          <a:pt x="36" y="30"/>
                        </a:cubicBezTo>
                        <a:cubicBezTo>
                          <a:pt x="36" y="29"/>
                          <a:pt x="36" y="29"/>
                          <a:pt x="36" y="29"/>
                        </a:cubicBezTo>
                        <a:cubicBezTo>
                          <a:pt x="36" y="29"/>
                          <a:pt x="36" y="29"/>
                          <a:pt x="36" y="29"/>
                        </a:cubicBezTo>
                        <a:cubicBezTo>
                          <a:pt x="36" y="29"/>
                          <a:pt x="36" y="29"/>
                          <a:pt x="36" y="29"/>
                        </a:cubicBezTo>
                        <a:cubicBezTo>
                          <a:pt x="36" y="29"/>
                          <a:pt x="36" y="29"/>
                          <a:pt x="36" y="29"/>
                        </a:cubicBezTo>
                        <a:cubicBezTo>
                          <a:pt x="36" y="29"/>
                          <a:pt x="36" y="29"/>
                          <a:pt x="36" y="29"/>
                        </a:cubicBezTo>
                        <a:cubicBezTo>
                          <a:pt x="37" y="29"/>
                          <a:pt x="37" y="29"/>
                          <a:pt x="37" y="29"/>
                        </a:cubicBezTo>
                        <a:cubicBezTo>
                          <a:pt x="37" y="28"/>
                          <a:pt x="37" y="28"/>
                          <a:pt x="37" y="28"/>
                        </a:cubicBezTo>
                        <a:cubicBezTo>
                          <a:pt x="37" y="28"/>
                          <a:pt x="37" y="28"/>
                          <a:pt x="37" y="28"/>
                        </a:cubicBezTo>
                        <a:cubicBezTo>
                          <a:pt x="37" y="28"/>
                          <a:pt x="37" y="28"/>
                          <a:pt x="37" y="28"/>
                        </a:cubicBezTo>
                        <a:cubicBezTo>
                          <a:pt x="37" y="28"/>
                          <a:pt x="37" y="28"/>
                          <a:pt x="37" y="28"/>
                        </a:cubicBezTo>
                        <a:cubicBezTo>
                          <a:pt x="38" y="27"/>
                          <a:pt x="38" y="27"/>
                          <a:pt x="38" y="27"/>
                        </a:cubicBezTo>
                        <a:cubicBezTo>
                          <a:pt x="38" y="27"/>
                          <a:pt x="38" y="27"/>
                          <a:pt x="38" y="27"/>
                        </a:cubicBezTo>
                        <a:cubicBezTo>
                          <a:pt x="38" y="27"/>
                          <a:pt x="38" y="27"/>
                          <a:pt x="38" y="27"/>
                        </a:cubicBezTo>
                        <a:cubicBezTo>
                          <a:pt x="38" y="26"/>
                          <a:pt x="38" y="26"/>
                          <a:pt x="38" y="26"/>
                        </a:cubicBezTo>
                        <a:cubicBezTo>
                          <a:pt x="39" y="26"/>
                          <a:pt x="39" y="26"/>
                          <a:pt x="39" y="26"/>
                        </a:cubicBezTo>
                        <a:cubicBezTo>
                          <a:pt x="39" y="26"/>
                          <a:pt x="39" y="26"/>
                          <a:pt x="39" y="26"/>
                        </a:cubicBezTo>
                        <a:cubicBezTo>
                          <a:pt x="39" y="25"/>
                          <a:pt x="39" y="25"/>
                          <a:pt x="39" y="25"/>
                        </a:cubicBezTo>
                        <a:cubicBezTo>
                          <a:pt x="39" y="25"/>
                          <a:pt x="39" y="25"/>
                          <a:pt x="39" y="25"/>
                        </a:cubicBezTo>
                        <a:cubicBezTo>
                          <a:pt x="40" y="25"/>
                          <a:pt x="40" y="25"/>
                          <a:pt x="40" y="25"/>
                        </a:cubicBezTo>
                        <a:cubicBezTo>
                          <a:pt x="40" y="25"/>
                          <a:pt x="40" y="25"/>
                          <a:pt x="40" y="25"/>
                        </a:cubicBezTo>
                        <a:cubicBezTo>
                          <a:pt x="41" y="25"/>
                          <a:pt x="41" y="25"/>
                          <a:pt x="41" y="25"/>
                        </a:cubicBezTo>
                        <a:cubicBezTo>
                          <a:pt x="41" y="24"/>
                          <a:pt x="41" y="24"/>
                          <a:pt x="41" y="24"/>
                        </a:cubicBezTo>
                        <a:cubicBezTo>
                          <a:pt x="41" y="24"/>
                          <a:pt x="41" y="24"/>
                          <a:pt x="41" y="24"/>
                        </a:cubicBezTo>
                        <a:cubicBezTo>
                          <a:pt x="41" y="24"/>
                          <a:pt x="41" y="24"/>
                          <a:pt x="41" y="24"/>
                        </a:cubicBezTo>
                        <a:cubicBezTo>
                          <a:pt x="42" y="24"/>
                          <a:pt x="42" y="24"/>
                          <a:pt x="42" y="24"/>
                        </a:cubicBezTo>
                        <a:cubicBezTo>
                          <a:pt x="43" y="23"/>
                          <a:pt x="43" y="23"/>
                          <a:pt x="43" y="23"/>
                        </a:cubicBezTo>
                        <a:cubicBezTo>
                          <a:pt x="43" y="23"/>
                          <a:pt x="43" y="23"/>
                          <a:pt x="43" y="23"/>
                        </a:cubicBezTo>
                        <a:cubicBezTo>
                          <a:pt x="44" y="23"/>
                          <a:pt x="44" y="23"/>
                          <a:pt x="44" y="23"/>
                        </a:cubicBezTo>
                        <a:cubicBezTo>
                          <a:pt x="44" y="23"/>
                          <a:pt x="44" y="23"/>
                          <a:pt x="44" y="23"/>
                        </a:cubicBezTo>
                        <a:cubicBezTo>
                          <a:pt x="44" y="23"/>
                          <a:pt x="44" y="23"/>
                          <a:pt x="44" y="23"/>
                        </a:cubicBezTo>
                        <a:cubicBezTo>
                          <a:pt x="45" y="22"/>
                          <a:pt x="45" y="22"/>
                          <a:pt x="45" y="22"/>
                        </a:cubicBezTo>
                        <a:cubicBezTo>
                          <a:pt x="45" y="22"/>
                          <a:pt x="45" y="22"/>
                          <a:pt x="45" y="22"/>
                        </a:cubicBezTo>
                        <a:cubicBezTo>
                          <a:pt x="46" y="22"/>
                          <a:pt x="46" y="22"/>
                          <a:pt x="46" y="22"/>
                        </a:cubicBezTo>
                        <a:cubicBezTo>
                          <a:pt x="46" y="22"/>
                          <a:pt x="46" y="22"/>
                          <a:pt x="46" y="22"/>
                        </a:cubicBezTo>
                        <a:cubicBezTo>
                          <a:pt x="46" y="22"/>
                          <a:pt x="46" y="22"/>
                          <a:pt x="46" y="22"/>
                        </a:cubicBezTo>
                        <a:cubicBezTo>
                          <a:pt x="47" y="22"/>
                          <a:pt x="47" y="22"/>
                          <a:pt x="47" y="22"/>
                        </a:cubicBezTo>
                        <a:cubicBezTo>
                          <a:pt x="47" y="22"/>
                          <a:pt x="47" y="22"/>
                          <a:pt x="47" y="22"/>
                        </a:cubicBezTo>
                        <a:cubicBezTo>
                          <a:pt x="48" y="21"/>
                          <a:pt x="48" y="21"/>
                          <a:pt x="48" y="21"/>
                        </a:cubicBezTo>
                        <a:cubicBezTo>
                          <a:pt x="48" y="21"/>
                          <a:pt x="48" y="21"/>
                          <a:pt x="48" y="21"/>
                        </a:cubicBezTo>
                        <a:cubicBezTo>
                          <a:pt x="49" y="21"/>
                          <a:pt x="49" y="21"/>
                          <a:pt x="49" y="21"/>
                        </a:cubicBezTo>
                        <a:cubicBezTo>
                          <a:pt x="49" y="21"/>
                          <a:pt x="49" y="21"/>
                          <a:pt x="49" y="21"/>
                        </a:cubicBezTo>
                        <a:cubicBezTo>
                          <a:pt x="50" y="21"/>
                          <a:pt x="50" y="21"/>
                          <a:pt x="50" y="21"/>
                        </a:cubicBezTo>
                        <a:cubicBezTo>
                          <a:pt x="50" y="21"/>
                          <a:pt x="50" y="21"/>
                          <a:pt x="50" y="21"/>
                        </a:cubicBezTo>
                        <a:cubicBezTo>
                          <a:pt x="50" y="21"/>
                          <a:pt x="50" y="21"/>
                          <a:pt x="50" y="21"/>
                        </a:cubicBezTo>
                        <a:cubicBezTo>
                          <a:pt x="50" y="21"/>
                          <a:pt x="51" y="21"/>
                          <a:pt x="51" y="21"/>
                        </a:cubicBezTo>
                        <a:cubicBezTo>
                          <a:pt x="51" y="21"/>
                          <a:pt x="51" y="21"/>
                          <a:pt x="51" y="21"/>
                        </a:cubicBezTo>
                        <a:cubicBezTo>
                          <a:pt x="52" y="21"/>
                          <a:pt x="52" y="21"/>
                          <a:pt x="52" y="21"/>
                        </a:cubicBezTo>
                        <a:cubicBezTo>
                          <a:pt x="52" y="21"/>
                          <a:pt x="52" y="21"/>
                          <a:pt x="52" y="21"/>
                        </a:cubicBezTo>
                        <a:cubicBezTo>
                          <a:pt x="53" y="21"/>
                          <a:pt x="53" y="21"/>
                          <a:pt x="53" y="21"/>
                        </a:cubicBezTo>
                        <a:cubicBezTo>
                          <a:pt x="53" y="21"/>
                          <a:pt x="53" y="21"/>
                          <a:pt x="53" y="21"/>
                        </a:cubicBezTo>
                        <a:cubicBezTo>
                          <a:pt x="54" y="20"/>
                          <a:pt x="54" y="20"/>
                          <a:pt x="54" y="20"/>
                        </a:cubicBezTo>
                        <a:cubicBezTo>
                          <a:pt x="54" y="20"/>
                          <a:pt x="54" y="20"/>
                          <a:pt x="54" y="20"/>
                        </a:cubicBezTo>
                        <a:cubicBezTo>
                          <a:pt x="55" y="20"/>
                          <a:pt x="55" y="20"/>
                          <a:pt x="55" y="20"/>
                        </a:cubicBezTo>
                        <a:cubicBezTo>
                          <a:pt x="55" y="20"/>
                          <a:pt x="55" y="20"/>
                          <a:pt x="55" y="20"/>
                        </a:cubicBezTo>
                        <a:cubicBezTo>
                          <a:pt x="55" y="20"/>
                          <a:pt x="55" y="20"/>
                          <a:pt x="55" y="20"/>
                        </a:cubicBezTo>
                        <a:cubicBezTo>
                          <a:pt x="56" y="20"/>
                          <a:pt x="56" y="20"/>
                          <a:pt x="56" y="20"/>
                        </a:cubicBezTo>
                        <a:cubicBezTo>
                          <a:pt x="56" y="20"/>
                          <a:pt x="56" y="20"/>
                          <a:pt x="56" y="20"/>
                        </a:cubicBezTo>
                        <a:cubicBezTo>
                          <a:pt x="57" y="20"/>
                          <a:pt x="57" y="20"/>
                          <a:pt x="57" y="20"/>
                        </a:cubicBezTo>
                        <a:cubicBezTo>
                          <a:pt x="57" y="20"/>
                          <a:pt x="57" y="20"/>
                          <a:pt x="57" y="20"/>
                        </a:cubicBezTo>
                        <a:cubicBezTo>
                          <a:pt x="57" y="20"/>
                          <a:pt x="57" y="20"/>
                          <a:pt x="57" y="20"/>
                        </a:cubicBezTo>
                        <a:cubicBezTo>
                          <a:pt x="58" y="20"/>
                          <a:pt x="58" y="20"/>
                          <a:pt x="58" y="20"/>
                        </a:cubicBezTo>
                        <a:cubicBezTo>
                          <a:pt x="58" y="21"/>
                          <a:pt x="58" y="21"/>
                          <a:pt x="58" y="21"/>
                        </a:cubicBezTo>
                        <a:cubicBezTo>
                          <a:pt x="59" y="21"/>
                          <a:pt x="59" y="21"/>
                          <a:pt x="59" y="21"/>
                        </a:cubicBezTo>
                        <a:cubicBezTo>
                          <a:pt x="59" y="21"/>
                          <a:pt x="59" y="21"/>
                          <a:pt x="59" y="21"/>
                        </a:cubicBezTo>
                        <a:cubicBezTo>
                          <a:pt x="59" y="21"/>
                          <a:pt x="59" y="21"/>
                          <a:pt x="59" y="21"/>
                        </a:cubicBezTo>
                        <a:cubicBezTo>
                          <a:pt x="60" y="21"/>
                          <a:pt x="60" y="21"/>
                          <a:pt x="60" y="21"/>
                        </a:cubicBezTo>
                        <a:cubicBezTo>
                          <a:pt x="61" y="21"/>
                          <a:pt x="61" y="21"/>
                          <a:pt x="61" y="21"/>
                        </a:cubicBezTo>
                        <a:cubicBezTo>
                          <a:pt x="61" y="21"/>
                          <a:pt x="61" y="21"/>
                          <a:pt x="61" y="21"/>
                        </a:cubicBezTo>
                        <a:cubicBezTo>
                          <a:pt x="61" y="21"/>
                          <a:pt x="61" y="21"/>
                          <a:pt x="61" y="21"/>
                        </a:cubicBezTo>
                        <a:cubicBezTo>
                          <a:pt x="61" y="21"/>
                          <a:pt x="61" y="21"/>
                          <a:pt x="61" y="21"/>
                        </a:cubicBezTo>
                        <a:cubicBezTo>
                          <a:pt x="62" y="21"/>
                          <a:pt x="62" y="21"/>
                          <a:pt x="62" y="21"/>
                        </a:cubicBezTo>
                        <a:cubicBezTo>
                          <a:pt x="62" y="21"/>
                          <a:pt x="62" y="21"/>
                          <a:pt x="62" y="21"/>
                        </a:cubicBezTo>
                        <a:cubicBezTo>
                          <a:pt x="62" y="21"/>
                          <a:pt x="62" y="21"/>
                          <a:pt x="62" y="21"/>
                        </a:cubicBezTo>
                        <a:cubicBezTo>
                          <a:pt x="63" y="21"/>
                          <a:pt x="63" y="21"/>
                          <a:pt x="63" y="21"/>
                        </a:cubicBezTo>
                        <a:cubicBezTo>
                          <a:pt x="63" y="21"/>
                          <a:pt x="63" y="21"/>
                          <a:pt x="63" y="21"/>
                        </a:cubicBezTo>
                        <a:cubicBezTo>
                          <a:pt x="64" y="21"/>
                          <a:pt x="64" y="21"/>
                          <a:pt x="64" y="21"/>
                        </a:cubicBezTo>
                        <a:cubicBezTo>
                          <a:pt x="64" y="22"/>
                          <a:pt x="64" y="22"/>
                          <a:pt x="64" y="22"/>
                        </a:cubicBezTo>
                        <a:cubicBezTo>
                          <a:pt x="65" y="22"/>
                          <a:pt x="65" y="22"/>
                          <a:pt x="65" y="22"/>
                        </a:cubicBezTo>
                        <a:cubicBezTo>
                          <a:pt x="65" y="22"/>
                          <a:pt x="65" y="22"/>
                          <a:pt x="65" y="22"/>
                        </a:cubicBezTo>
                        <a:cubicBezTo>
                          <a:pt x="65" y="22"/>
                          <a:pt x="65" y="22"/>
                          <a:pt x="65" y="22"/>
                        </a:cubicBezTo>
                        <a:cubicBezTo>
                          <a:pt x="66" y="22"/>
                          <a:pt x="66" y="22"/>
                          <a:pt x="66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3"/>
                          <a:pt x="67" y="23"/>
                          <a:pt x="67" y="23"/>
                        </a:cubicBezTo>
                        <a:cubicBezTo>
                          <a:pt x="68" y="23"/>
                          <a:pt x="68" y="23"/>
                          <a:pt x="68" y="23"/>
                        </a:cubicBezTo>
                        <a:cubicBezTo>
                          <a:pt x="68" y="23"/>
                          <a:pt x="68" y="23"/>
                          <a:pt x="68" y="23"/>
                        </a:cubicBezTo>
                        <a:cubicBezTo>
                          <a:pt x="68" y="23"/>
                          <a:pt x="68" y="23"/>
                          <a:pt x="68" y="23"/>
                        </a:cubicBezTo>
                        <a:cubicBezTo>
                          <a:pt x="69" y="23"/>
                          <a:pt x="69" y="23"/>
                          <a:pt x="69" y="23"/>
                        </a:cubicBezTo>
                        <a:cubicBezTo>
                          <a:pt x="69" y="23"/>
                          <a:pt x="69" y="23"/>
                          <a:pt x="69" y="23"/>
                        </a:cubicBezTo>
                        <a:cubicBezTo>
                          <a:pt x="70" y="24"/>
                          <a:pt x="70" y="24"/>
                          <a:pt x="70" y="24"/>
                        </a:cubicBezTo>
                        <a:cubicBezTo>
                          <a:pt x="71" y="24"/>
                          <a:pt x="71" y="24"/>
                          <a:pt x="71" y="24"/>
                        </a:cubicBezTo>
                        <a:cubicBezTo>
                          <a:pt x="71" y="24"/>
                          <a:pt x="71" y="24"/>
                          <a:pt x="71" y="24"/>
                        </a:cubicBezTo>
                        <a:cubicBezTo>
                          <a:pt x="71" y="25"/>
                          <a:pt x="71" y="25"/>
                          <a:pt x="71" y="25"/>
                        </a:cubicBezTo>
                        <a:cubicBezTo>
                          <a:pt x="72" y="25"/>
                          <a:pt x="72" y="25"/>
                          <a:pt x="72" y="25"/>
                        </a:cubicBezTo>
                        <a:cubicBezTo>
                          <a:pt x="72" y="25"/>
                          <a:pt x="72" y="25"/>
                          <a:pt x="72" y="25"/>
                        </a:cubicBezTo>
                        <a:cubicBezTo>
                          <a:pt x="72" y="25"/>
                          <a:pt x="72" y="25"/>
                          <a:pt x="72" y="25"/>
                        </a:cubicBezTo>
                        <a:cubicBezTo>
                          <a:pt x="72" y="25"/>
                          <a:pt x="72" y="25"/>
                          <a:pt x="72" y="25"/>
                        </a:cubicBezTo>
                        <a:cubicBezTo>
                          <a:pt x="72" y="26"/>
                          <a:pt x="72" y="26"/>
                          <a:pt x="72" y="26"/>
                        </a:cubicBezTo>
                        <a:cubicBezTo>
                          <a:pt x="73" y="26"/>
                          <a:pt x="73" y="26"/>
                          <a:pt x="73" y="26"/>
                        </a:cubicBezTo>
                        <a:cubicBezTo>
                          <a:pt x="73" y="26"/>
                          <a:pt x="73" y="26"/>
                          <a:pt x="73" y="26"/>
                        </a:cubicBezTo>
                        <a:cubicBezTo>
                          <a:pt x="73" y="26"/>
                          <a:pt x="73" y="26"/>
                          <a:pt x="73" y="26"/>
                        </a:cubicBezTo>
                        <a:cubicBezTo>
                          <a:pt x="73" y="26"/>
                          <a:pt x="73" y="26"/>
                          <a:pt x="73" y="26"/>
                        </a:cubicBezTo>
                        <a:cubicBezTo>
                          <a:pt x="73" y="27"/>
                          <a:pt x="73" y="27"/>
                          <a:pt x="73" y="27"/>
                        </a:cubicBezTo>
                        <a:cubicBezTo>
                          <a:pt x="74" y="27"/>
                          <a:pt x="74" y="27"/>
                          <a:pt x="74" y="27"/>
                        </a:cubicBezTo>
                        <a:cubicBezTo>
                          <a:pt x="74" y="27"/>
                          <a:pt x="74" y="27"/>
                          <a:pt x="74" y="27"/>
                        </a:cubicBezTo>
                        <a:cubicBezTo>
                          <a:pt x="74" y="27"/>
                          <a:pt x="74" y="27"/>
                          <a:pt x="74" y="27"/>
                        </a:cubicBezTo>
                        <a:cubicBezTo>
                          <a:pt x="74" y="28"/>
                          <a:pt x="74" y="28"/>
                          <a:pt x="74" y="28"/>
                        </a:cubicBezTo>
                        <a:cubicBezTo>
                          <a:pt x="74" y="28"/>
                          <a:pt x="74" y="28"/>
                          <a:pt x="74" y="28"/>
                        </a:cubicBezTo>
                        <a:cubicBezTo>
                          <a:pt x="74" y="28"/>
                          <a:pt x="74" y="28"/>
                          <a:pt x="74" y="28"/>
                        </a:cubicBezTo>
                        <a:cubicBezTo>
                          <a:pt x="75" y="28"/>
                          <a:pt x="75" y="28"/>
                          <a:pt x="75" y="28"/>
                        </a:cubicBezTo>
                        <a:cubicBezTo>
                          <a:pt x="75" y="28"/>
                          <a:pt x="75" y="28"/>
                          <a:pt x="75" y="28"/>
                        </a:cubicBezTo>
                        <a:cubicBezTo>
                          <a:pt x="75" y="29"/>
                          <a:pt x="75" y="29"/>
                          <a:pt x="75" y="29"/>
                        </a:cubicBezTo>
                        <a:cubicBezTo>
                          <a:pt x="75" y="29"/>
                          <a:pt x="75" y="29"/>
                          <a:pt x="75" y="29"/>
                        </a:cubicBezTo>
                        <a:cubicBezTo>
                          <a:pt x="75" y="29"/>
                          <a:pt x="75" y="29"/>
                          <a:pt x="75" y="29"/>
                        </a:cubicBezTo>
                        <a:cubicBezTo>
                          <a:pt x="75" y="29"/>
                          <a:pt x="75" y="29"/>
                          <a:pt x="75" y="29"/>
                        </a:cubicBezTo>
                        <a:cubicBezTo>
                          <a:pt x="75" y="30"/>
                          <a:pt x="75" y="30"/>
                          <a:pt x="75" y="30"/>
                        </a:cubicBezTo>
                        <a:cubicBezTo>
                          <a:pt x="75" y="30"/>
                          <a:pt x="75" y="30"/>
                          <a:pt x="75" y="30"/>
                        </a:cubicBezTo>
                        <a:cubicBezTo>
                          <a:pt x="76" y="30"/>
                          <a:pt x="76" y="30"/>
                          <a:pt x="76" y="30"/>
                        </a:cubicBezTo>
                        <a:cubicBezTo>
                          <a:pt x="76" y="31"/>
                          <a:pt x="76" y="31"/>
                          <a:pt x="76" y="31"/>
                        </a:cubicBezTo>
                        <a:cubicBezTo>
                          <a:pt x="76" y="31"/>
                          <a:pt x="76" y="31"/>
                          <a:pt x="76" y="31"/>
                        </a:cubicBezTo>
                        <a:cubicBezTo>
                          <a:pt x="76" y="31"/>
                          <a:pt x="76" y="31"/>
                          <a:pt x="76" y="31"/>
                        </a:cubicBezTo>
                        <a:cubicBezTo>
                          <a:pt x="76" y="31"/>
                          <a:pt x="76" y="31"/>
                          <a:pt x="76" y="31"/>
                        </a:cubicBezTo>
                        <a:cubicBezTo>
                          <a:pt x="76" y="32"/>
                          <a:pt x="76" y="32"/>
                          <a:pt x="76" y="32"/>
                        </a:cubicBezTo>
                        <a:cubicBezTo>
                          <a:pt x="76" y="32"/>
                          <a:pt x="76" y="32"/>
                          <a:pt x="76" y="32"/>
                        </a:cubicBezTo>
                        <a:cubicBezTo>
                          <a:pt x="76" y="32"/>
                          <a:pt x="76" y="32"/>
                          <a:pt x="76" y="32"/>
                        </a:cubicBezTo>
                        <a:cubicBezTo>
                          <a:pt x="76" y="33"/>
                          <a:pt x="76" y="33"/>
                          <a:pt x="76" y="33"/>
                        </a:cubicBezTo>
                        <a:cubicBezTo>
                          <a:pt x="76" y="33"/>
                          <a:pt x="76" y="33"/>
                          <a:pt x="76" y="33"/>
                        </a:cubicBezTo>
                        <a:cubicBezTo>
                          <a:pt x="76" y="33"/>
                          <a:pt x="76" y="33"/>
                          <a:pt x="76" y="33"/>
                        </a:cubicBezTo>
                        <a:cubicBezTo>
                          <a:pt x="76" y="33"/>
                          <a:pt x="76" y="33"/>
                          <a:pt x="76" y="33"/>
                        </a:cubicBezTo>
                        <a:cubicBezTo>
                          <a:pt x="76" y="34"/>
                          <a:pt x="76" y="34"/>
                          <a:pt x="76" y="34"/>
                        </a:cubicBezTo>
                        <a:cubicBezTo>
                          <a:pt x="75" y="34"/>
                          <a:pt x="75" y="34"/>
                          <a:pt x="75" y="34"/>
                        </a:cubicBezTo>
                        <a:cubicBezTo>
                          <a:pt x="75" y="34"/>
                          <a:pt x="75" y="34"/>
                          <a:pt x="75" y="34"/>
                        </a:cubicBezTo>
                        <a:cubicBezTo>
                          <a:pt x="75" y="35"/>
                          <a:pt x="75" y="35"/>
                          <a:pt x="75" y="35"/>
                        </a:cubicBezTo>
                        <a:cubicBezTo>
                          <a:pt x="75" y="35"/>
                          <a:pt x="75" y="35"/>
                          <a:pt x="75" y="35"/>
                        </a:cubicBezTo>
                        <a:cubicBezTo>
                          <a:pt x="75" y="35"/>
                          <a:pt x="75" y="35"/>
                          <a:pt x="75" y="35"/>
                        </a:cubicBezTo>
                        <a:cubicBezTo>
                          <a:pt x="75" y="35"/>
                          <a:pt x="75" y="35"/>
                          <a:pt x="75" y="35"/>
                        </a:cubicBezTo>
                        <a:cubicBezTo>
                          <a:pt x="75" y="36"/>
                          <a:pt x="75" y="36"/>
                          <a:pt x="75" y="36"/>
                        </a:cubicBezTo>
                        <a:cubicBezTo>
                          <a:pt x="75" y="36"/>
                          <a:pt x="75" y="36"/>
                          <a:pt x="75" y="36"/>
                        </a:cubicBezTo>
                        <a:cubicBezTo>
                          <a:pt x="74" y="36"/>
                          <a:pt x="74" y="36"/>
                          <a:pt x="74" y="36"/>
                        </a:cubicBezTo>
                        <a:cubicBezTo>
                          <a:pt x="74" y="36"/>
                          <a:pt x="74" y="36"/>
                          <a:pt x="74" y="36"/>
                        </a:cubicBezTo>
                        <a:cubicBezTo>
                          <a:pt x="74" y="37"/>
                          <a:pt x="74" y="37"/>
                          <a:pt x="74" y="37"/>
                        </a:cubicBezTo>
                        <a:cubicBezTo>
                          <a:pt x="74" y="37"/>
                          <a:pt x="74" y="37"/>
                          <a:pt x="74" y="37"/>
                        </a:cubicBezTo>
                        <a:cubicBezTo>
                          <a:pt x="74" y="37"/>
                          <a:pt x="74" y="37"/>
                          <a:pt x="74" y="37"/>
                        </a:cubicBezTo>
                        <a:cubicBezTo>
                          <a:pt x="74" y="37"/>
                          <a:pt x="74" y="37"/>
                          <a:pt x="74" y="37"/>
                        </a:cubicBezTo>
                        <a:cubicBezTo>
                          <a:pt x="74" y="37"/>
                          <a:pt x="74" y="37"/>
                          <a:pt x="74" y="37"/>
                        </a:cubicBezTo>
                        <a:cubicBezTo>
                          <a:pt x="73" y="37"/>
                          <a:pt x="73" y="37"/>
                          <a:pt x="73" y="37"/>
                        </a:cubicBezTo>
                        <a:cubicBezTo>
                          <a:pt x="73" y="38"/>
                          <a:pt x="73" y="38"/>
                          <a:pt x="73" y="38"/>
                        </a:cubicBezTo>
                        <a:cubicBezTo>
                          <a:pt x="73" y="38"/>
                          <a:pt x="73" y="38"/>
                          <a:pt x="73" y="38"/>
                        </a:cubicBezTo>
                        <a:cubicBezTo>
                          <a:pt x="73" y="38"/>
                          <a:pt x="73" y="38"/>
                          <a:pt x="73" y="38"/>
                        </a:cubicBezTo>
                        <a:cubicBezTo>
                          <a:pt x="73" y="38"/>
                          <a:pt x="73" y="38"/>
                          <a:pt x="73" y="38"/>
                        </a:cubicBezTo>
                        <a:cubicBezTo>
                          <a:pt x="72" y="38"/>
                          <a:pt x="72" y="38"/>
                          <a:pt x="72" y="38"/>
                        </a:cubicBezTo>
                        <a:cubicBezTo>
                          <a:pt x="72" y="39"/>
                          <a:pt x="72" y="39"/>
                          <a:pt x="72" y="39"/>
                        </a:cubicBezTo>
                        <a:cubicBezTo>
                          <a:pt x="72" y="39"/>
                          <a:pt x="72" y="39"/>
                          <a:pt x="72" y="39"/>
                        </a:cubicBezTo>
                        <a:cubicBezTo>
                          <a:pt x="71" y="39"/>
                          <a:pt x="71" y="39"/>
                          <a:pt x="71" y="39"/>
                        </a:cubicBezTo>
                        <a:cubicBezTo>
                          <a:pt x="71" y="39"/>
                          <a:pt x="71" y="39"/>
                          <a:pt x="71" y="39"/>
                        </a:cubicBezTo>
                        <a:cubicBezTo>
                          <a:pt x="71" y="39"/>
                          <a:pt x="71" y="39"/>
                          <a:pt x="71" y="39"/>
                        </a:cubicBezTo>
                        <a:cubicBezTo>
                          <a:pt x="70" y="40"/>
                          <a:pt x="70" y="40"/>
                          <a:pt x="70" y="40"/>
                        </a:cubicBezTo>
                        <a:cubicBezTo>
                          <a:pt x="70" y="40"/>
                          <a:pt x="70" y="40"/>
                          <a:pt x="70" y="40"/>
                        </a:cubicBezTo>
                        <a:cubicBezTo>
                          <a:pt x="69" y="41"/>
                          <a:pt x="69" y="41"/>
                          <a:pt x="69" y="41"/>
                        </a:cubicBezTo>
                        <a:cubicBezTo>
                          <a:pt x="69" y="41"/>
                          <a:pt x="69" y="41"/>
                          <a:pt x="69" y="41"/>
                        </a:cubicBezTo>
                        <a:cubicBezTo>
                          <a:pt x="68" y="41"/>
                          <a:pt x="68" y="41"/>
                          <a:pt x="67" y="42"/>
                        </a:cubicBezTo>
                        <a:cubicBezTo>
                          <a:pt x="67" y="42"/>
                          <a:pt x="67" y="42"/>
                          <a:pt x="67" y="42"/>
                        </a:cubicBezTo>
                        <a:cubicBezTo>
                          <a:pt x="67" y="42"/>
                          <a:pt x="67" y="42"/>
                          <a:pt x="67" y="42"/>
                        </a:cubicBezTo>
                        <a:cubicBezTo>
                          <a:pt x="59" y="45"/>
                          <a:pt x="49" y="44"/>
                          <a:pt x="42" y="40"/>
                        </a:cubicBezTo>
                        <a:close/>
                        <a:moveTo>
                          <a:pt x="94" y="52"/>
                        </a:moveTo>
                        <a:cubicBezTo>
                          <a:pt x="94" y="53"/>
                          <a:pt x="93" y="53"/>
                          <a:pt x="93" y="53"/>
                        </a:cubicBezTo>
                        <a:cubicBezTo>
                          <a:pt x="89" y="56"/>
                          <a:pt x="82" y="56"/>
                          <a:pt x="78" y="53"/>
                        </a:cubicBezTo>
                        <a:cubicBezTo>
                          <a:pt x="76" y="52"/>
                          <a:pt x="75" y="50"/>
                          <a:pt x="75" y="48"/>
                        </a:cubicBezTo>
                        <a:cubicBezTo>
                          <a:pt x="75" y="48"/>
                          <a:pt x="75" y="48"/>
                          <a:pt x="75" y="48"/>
                        </a:cubicBezTo>
                        <a:cubicBezTo>
                          <a:pt x="76" y="48"/>
                          <a:pt x="76" y="48"/>
                          <a:pt x="76" y="48"/>
                        </a:cubicBezTo>
                        <a:cubicBezTo>
                          <a:pt x="76" y="48"/>
                          <a:pt x="76" y="48"/>
                          <a:pt x="76" y="48"/>
                        </a:cubicBezTo>
                        <a:cubicBezTo>
                          <a:pt x="76" y="48"/>
                          <a:pt x="76" y="48"/>
                          <a:pt x="76" y="48"/>
                        </a:cubicBezTo>
                        <a:cubicBezTo>
                          <a:pt x="76" y="47"/>
                          <a:pt x="76" y="47"/>
                          <a:pt x="76" y="47"/>
                        </a:cubicBezTo>
                        <a:cubicBezTo>
                          <a:pt x="76" y="47"/>
                          <a:pt x="76" y="47"/>
                          <a:pt x="76" y="47"/>
                        </a:cubicBezTo>
                        <a:cubicBezTo>
                          <a:pt x="76" y="47"/>
                          <a:pt x="76" y="46"/>
                          <a:pt x="77" y="46"/>
                        </a:cubicBezTo>
                        <a:cubicBezTo>
                          <a:pt x="77" y="46"/>
                          <a:pt x="77" y="46"/>
                          <a:pt x="77" y="46"/>
                        </a:cubicBezTo>
                        <a:cubicBezTo>
                          <a:pt x="77" y="46"/>
                          <a:pt x="77" y="46"/>
                          <a:pt x="77" y="46"/>
                        </a:cubicBezTo>
                        <a:cubicBezTo>
                          <a:pt x="78" y="45"/>
                          <a:pt x="78" y="45"/>
                          <a:pt x="78" y="45"/>
                        </a:cubicBezTo>
                        <a:cubicBezTo>
                          <a:pt x="78" y="45"/>
                          <a:pt x="78" y="45"/>
                          <a:pt x="78" y="45"/>
                        </a:cubicBezTo>
                        <a:cubicBezTo>
                          <a:pt x="78" y="45"/>
                          <a:pt x="78" y="45"/>
                          <a:pt x="78" y="45"/>
                        </a:cubicBezTo>
                        <a:cubicBezTo>
                          <a:pt x="79" y="45"/>
                          <a:pt x="79" y="45"/>
                          <a:pt x="79" y="45"/>
                        </a:cubicBezTo>
                        <a:cubicBezTo>
                          <a:pt x="79" y="44"/>
                          <a:pt x="79" y="44"/>
                          <a:pt x="79" y="44"/>
                        </a:cubicBezTo>
                        <a:cubicBezTo>
                          <a:pt x="80" y="44"/>
                          <a:pt x="80" y="44"/>
                          <a:pt x="80" y="44"/>
                        </a:cubicBezTo>
                        <a:cubicBezTo>
                          <a:pt x="80" y="44"/>
                          <a:pt x="80" y="44"/>
                          <a:pt x="80" y="44"/>
                        </a:cubicBezTo>
                        <a:cubicBezTo>
                          <a:pt x="80" y="44"/>
                          <a:pt x="80" y="44"/>
                          <a:pt x="80" y="44"/>
                        </a:cubicBezTo>
                        <a:cubicBezTo>
                          <a:pt x="81" y="44"/>
                          <a:pt x="81" y="44"/>
                          <a:pt x="81" y="44"/>
                        </a:cubicBezTo>
                        <a:cubicBezTo>
                          <a:pt x="81" y="44"/>
                          <a:pt x="81" y="44"/>
                          <a:pt x="81" y="44"/>
                        </a:cubicBezTo>
                        <a:cubicBezTo>
                          <a:pt x="81" y="44"/>
                          <a:pt x="81" y="44"/>
                          <a:pt x="81" y="44"/>
                        </a:cubicBezTo>
                        <a:cubicBezTo>
                          <a:pt x="82" y="44"/>
                          <a:pt x="82" y="44"/>
                          <a:pt x="82" y="44"/>
                        </a:cubicBezTo>
                        <a:cubicBezTo>
                          <a:pt x="82" y="43"/>
                          <a:pt x="82" y="43"/>
                          <a:pt x="82" y="43"/>
                        </a:cubicBezTo>
                        <a:cubicBezTo>
                          <a:pt x="82" y="43"/>
                          <a:pt x="82" y="43"/>
                          <a:pt x="82" y="43"/>
                        </a:cubicBezTo>
                        <a:cubicBezTo>
                          <a:pt x="83" y="43"/>
                          <a:pt x="83" y="43"/>
                          <a:pt x="83" y="43"/>
                        </a:cubicBezTo>
                        <a:cubicBezTo>
                          <a:pt x="83" y="43"/>
                          <a:pt x="83" y="43"/>
                          <a:pt x="83" y="43"/>
                        </a:cubicBezTo>
                        <a:cubicBezTo>
                          <a:pt x="83" y="43"/>
                          <a:pt x="83" y="43"/>
                          <a:pt x="83" y="43"/>
                        </a:cubicBezTo>
                        <a:cubicBezTo>
                          <a:pt x="84" y="43"/>
                          <a:pt x="84" y="43"/>
                          <a:pt x="84" y="43"/>
                        </a:cubicBezTo>
                        <a:cubicBezTo>
                          <a:pt x="84" y="43"/>
                          <a:pt x="84" y="43"/>
                          <a:pt x="84" y="43"/>
                        </a:cubicBezTo>
                        <a:cubicBezTo>
                          <a:pt x="84" y="43"/>
                          <a:pt x="84" y="43"/>
                          <a:pt x="84" y="43"/>
                        </a:cubicBezTo>
                        <a:cubicBezTo>
                          <a:pt x="85" y="43"/>
                          <a:pt x="85" y="43"/>
                          <a:pt x="85" y="43"/>
                        </a:cubicBezTo>
                        <a:cubicBezTo>
                          <a:pt x="85" y="43"/>
                          <a:pt x="85" y="43"/>
                          <a:pt x="85" y="43"/>
                        </a:cubicBezTo>
                        <a:cubicBezTo>
                          <a:pt x="85" y="43"/>
                          <a:pt x="85" y="43"/>
                          <a:pt x="85" y="43"/>
                        </a:cubicBezTo>
                        <a:cubicBezTo>
                          <a:pt x="86" y="43"/>
                          <a:pt x="86" y="43"/>
                          <a:pt x="86" y="43"/>
                        </a:cubicBezTo>
                        <a:cubicBezTo>
                          <a:pt x="86" y="43"/>
                          <a:pt x="86" y="43"/>
                          <a:pt x="86" y="43"/>
                        </a:cubicBezTo>
                        <a:cubicBezTo>
                          <a:pt x="86" y="43"/>
                          <a:pt x="86" y="43"/>
                          <a:pt x="86" y="43"/>
                        </a:cubicBezTo>
                        <a:cubicBezTo>
                          <a:pt x="87" y="43"/>
                          <a:pt x="87" y="43"/>
                          <a:pt x="87" y="43"/>
                        </a:cubicBezTo>
                        <a:cubicBezTo>
                          <a:pt x="87" y="43"/>
                          <a:pt x="87" y="43"/>
                          <a:pt x="87" y="43"/>
                        </a:cubicBezTo>
                        <a:cubicBezTo>
                          <a:pt x="87" y="43"/>
                          <a:pt x="87" y="43"/>
                          <a:pt x="87" y="43"/>
                        </a:cubicBezTo>
                        <a:cubicBezTo>
                          <a:pt x="88" y="43"/>
                          <a:pt x="88" y="43"/>
                          <a:pt x="88" y="43"/>
                        </a:cubicBezTo>
                        <a:cubicBezTo>
                          <a:pt x="88" y="43"/>
                          <a:pt x="88" y="43"/>
                          <a:pt x="88" y="43"/>
                        </a:cubicBezTo>
                        <a:cubicBezTo>
                          <a:pt x="88" y="43"/>
                          <a:pt x="88" y="43"/>
                          <a:pt x="88" y="43"/>
                        </a:cubicBezTo>
                        <a:cubicBezTo>
                          <a:pt x="89" y="43"/>
                          <a:pt x="89" y="43"/>
                          <a:pt x="89" y="43"/>
                        </a:cubicBezTo>
                        <a:cubicBezTo>
                          <a:pt x="89" y="44"/>
                          <a:pt x="89" y="44"/>
                          <a:pt x="89" y="44"/>
                        </a:cubicBezTo>
                        <a:cubicBezTo>
                          <a:pt x="89" y="44"/>
                          <a:pt x="89" y="44"/>
                          <a:pt x="89" y="44"/>
                        </a:cubicBezTo>
                        <a:cubicBezTo>
                          <a:pt x="90" y="44"/>
                          <a:pt x="90" y="44"/>
                          <a:pt x="90" y="44"/>
                        </a:cubicBezTo>
                        <a:cubicBezTo>
                          <a:pt x="90" y="44"/>
                          <a:pt x="90" y="44"/>
                          <a:pt x="90" y="44"/>
                        </a:cubicBezTo>
                        <a:cubicBezTo>
                          <a:pt x="90" y="44"/>
                          <a:pt x="90" y="44"/>
                          <a:pt x="90" y="44"/>
                        </a:cubicBezTo>
                        <a:cubicBezTo>
                          <a:pt x="90" y="44"/>
                          <a:pt x="90" y="44"/>
                          <a:pt x="90" y="44"/>
                        </a:cubicBezTo>
                        <a:cubicBezTo>
                          <a:pt x="91" y="44"/>
                          <a:pt x="91" y="44"/>
                          <a:pt x="91" y="44"/>
                        </a:cubicBezTo>
                        <a:cubicBezTo>
                          <a:pt x="91" y="44"/>
                          <a:pt x="91" y="44"/>
                          <a:pt x="91" y="44"/>
                        </a:cubicBezTo>
                        <a:cubicBezTo>
                          <a:pt x="91" y="44"/>
                          <a:pt x="91" y="44"/>
                          <a:pt x="91" y="44"/>
                        </a:cubicBezTo>
                        <a:cubicBezTo>
                          <a:pt x="92" y="44"/>
                          <a:pt x="92" y="44"/>
                          <a:pt x="92" y="44"/>
                        </a:cubicBezTo>
                        <a:cubicBezTo>
                          <a:pt x="92" y="45"/>
                          <a:pt x="92" y="45"/>
                          <a:pt x="92" y="45"/>
                        </a:cubicBezTo>
                        <a:cubicBezTo>
                          <a:pt x="93" y="45"/>
                          <a:pt x="93" y="45"/>
                          <a:pt x="93" y="45"/>
                        </a:cubicBezTo>
                        <a:cubicBezTo>
                          <a:pt x="93" y="45"/>
                          <a:pt x="93" y="45"/>
                          <a:pt x="93" y="45"/>
                        </a:cubicBezTo>
                        <a:cubicBezTo>
                          <a:pt x="93" y="45"/>
                          <a:pt x="93" y="45"/>
                          <a:pt x="93" y="45"/>
                        </a:cubicBezTo>
                        <a:cubicBezTo>
                          <a:pt x="94" y="45"/>
                          <a:pt x="94" y="45"/>
                          <a:pt x="94" y="45"/>
                        </a:cubicBezTo>
                        <a:cubicBezTo>
                          <a:pt x="94" y="45"/>
                          <a:pt x="94" y="45"/>
                          <a:pt x="94" y="45"/>
                        </a:cubicBezTo>
                        <a:cubicBezTo>
                          <a:pt x="94" y="46"/>
                          <a:pt x="94" y="46"/>
                          <a:pt x="94" y="46"/>
                        </a:cubicBezTo>
                        <a:cubicBezTo>
                          <a:pt x="94" y="46"/>
                          <a:pt x="94" y="46"/>
                          <a:pt x="94" y="46"/>
                        </a:cubicBezTo>
                        <a:cubicBezTo>
                          <a:pt x="94" y="46"/>
                          <a:pt x="94" y="46"/>
                          <a:pt x="94" y="46"/>
                        </a:cubicBezTo>
                        <a:cubicBezTo>
                          <a:pt x="94" y="46"/>
                          <a:pt x="94" y="46"/>
                          <a:pt x="94" y="46"/>
                        </a:cubicBezTo>
                        <a:cubicBezTo>
                          <a:pt x="94" y="46"/>
                          <a:pt x="94" y="46"/>
                          <a:pt x="94" y="46"/>
                        </a:cubicBezTo>
                        <a:cubicBezTo>
                          <a:pt x="95" y="46"/>
                          <a:pt x="95" y="46"/>
                          <a:pt x="95" y="46"/>
                        </a:cubicBezTo>
                        <a:cubicBezTo>
                          <a:pt x="95" y="46"/>
                          <a:pt x="95" y="46"/>
                          <a:pt x="95" y="46"/>
                        </a:cubicBezTo>
                        <a:cubicBezTo>
                          <a:pt x="95" y="46"/>
                          <a:pt x="95" y="46"/>
                          <a:pt x="95" y="46"/>
                        </a:cubicBezTo>
                        <a:cubicBezTo>
                          <a:pt x="95" y="47"/>
                          <a:pt x="95" y="47"/>
                          <a:pt x="95" y="47"/>
                        </a:cubicBezTo>
                        <a:cubicBezTo>
                          <a:pt x="95" y="47"/>
                          <a:pt x="95" y="47"/>
                          <a:pt x="95" y="47"/>
                        </a:cubicBezTo>
                        <a:cubicBezTo>
                          <a:pt x="95" y="47"/>
                          <a:pt x="95" y="47"/>
                          <a:pt x="95" y="47"/>
                        </a:cubicBezTo>
                        <a:cubicBezTo>
                          <a:pt x="95" y="47"/>
                          <a:pt x="95" y="47"/>
                          <a:pt x="95" y="47"/>
                        </a:cubicBezTo>
                        <a:cubicBezTo>
                          <a:pt x="95" y="47"/>
                          <a:pt x="95" y="47"/>
                          <a:pt x="95" y="47"/>
                        </a:cubicBezTo>
                        <a:cubicBezTo>
                          <a:pt x="95" y="47"/>
                          <a:pt x="95" y="47"/>
                          <a:pt x="95" y="47"/>
                        </a:cubicBezTo>
                        <a:cubicBezTo>
                          <a:pt x="95" y="47"/>
                          <a:pt x="95" y="47"/>
                          <a:pt x="95" y="47"/>
                        </a:cubicBezTo>
                        <a:cubicBezTo>
                          <a:pt x="95" y="48"/>
                          <a:pt x="95" y="48"/>
                          <a:pt x="95" y="48"/>
                        </a:cubicBezTo>
                        <a:cubicBezTo>
                          <a:pt x="96" y="48"/>
                          <a:pt x="96" y="48"/>
                          <a:pt x="96" y="48"/>
                        </a:cubicBezTo>
                        <a:cubicBezTo>
                          <a:pt x="96" y="48"/>
                          <a:pt x="96" y="48"/>
                          <a:pt x="96" y="48"/>
                        </a:cubicBezTo>
                        <a:cubicBezTo>
                          <a:pt x="96" y="48"/>
                          <a:pt x="96" y="48"/>
                          <a:pt x="96" y="48"/>
                        </a:cubicBezTo>
                        <a:cubicBezTo>
                          <a:pt x="96" y="48"/>
                          <a:pt x="96" y="48"/>
                          <a:pt x="96" y="48"/>
                        </a:cubicBezTo>
                        <a:cubicBezTo>
                          <a:pt x="96" y="48"/>
                          <a:pt x="96" y="48"/>
                          <a:pt x="96" y="48"/>
                        </a:cubicBezTo>
                        <a:cubicBezTo>
                          <a:pt x="96" y="48"/>
                          <a:pt x="96" y="48"/>
                          <a:pt x="96" y="48"/>
                        </a:cubicBezTo>
                        <a:cubicBezTo>
                          <a:pt x="96" y="49"/>
                          <a:pt x="96" y="49"/>
                          <a:pt x="96" y="49"/>
                        </a:cubicBezTo>
                        <a:cubicBezTo>
                          <a:pt x="96" y="49"/>
                          <a:pt x="96" y="49"/>
                          <a:pt x="96" y="49"/>
                        </a:cubicBezTo>
                        <a:cubicBezTo>
                          <a:pt x="96" y="49"/>
                          <a:pt x="96" y="49"/>
                          <a:pt x="96" y="49"/>
                        </a:cubicBezTo>
                        <a:cubicBezTo>
                          <a:pt x="96" y="49"/>
                          <a:pt x="96" y="49"/>
                          <a:pt x="96" y="49"/>
                        </a:cubicBezTo>
                        <a:cubicBezTo>
                          <a:pt x="96" y="49"/>
                          <a:pt x="96" y="49"/>
                          <a:pt x="96" y="49"/>
                        </a:cubicBezTo>
                        <a:cubicBezTo>
                          <a:pt x="96" y="50"/>
                          <a:pt x="96" y="50"/>
                          <a:pt x="96" y="50"/>
                        </a:cubicBezTo>
                        <a:cubicBezTo>
                          <a:pt x="96" y="50"/>
                          <a:pt x="96" y="50"/>
                          <a:pt x="96" y="50"/>
                        </a:cubicBezTo>
                        <a:cubicBezTo>
                          <a:pt x="96" y="50"/>
                          <a:pt x="96" y="50"/>
                          <a:pt x="96" y="50"/>
                        </a:cubicBezTo>
                        <a:cubicBezTo>
                          <a:pt x="96" y="50"/>
                          <a:pt x="96" y="50"/>
                          <a:pt x="96" y="50"/>
                        </a:cubicBezTo>
                        <a:cubicBezTo>
                          <a:pt x="95" y="51"/>
                          <a:pt x="95" y="51"/>
                          <a:pt x="95" y="51"/>
                        </a:cubicBezTo>
                        <a:cubicBezTo>
                          <a:pt x="95" y="51"/>
                          <a:pt x="95" y="51"/>
                          <a:pt x="95" y="51"/>
                        </a:cubicBezTo>
                        <a:cubicBezTo>
                          <a:pt x="95" y="51"/>
                          <a:pt x="95" y="52"/>
                          <a:pt x="94" y="52"/>
                        </a:cubicBezTo>
                        <a:close/>
                      </a:path>
                    </a:pathLst>
                  </a:custGeom>
                  <a:solidFill>
                    <a:srgbClr val="9CC9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37" name="Freeform 1562">
                    <a:extLst>
                      <a:ext uri="{FF2B5EF4-FFF2-40B4-BE49-F238E27FC236}">
                        <a16:creationId xmlns:a16="http://schemas.microsoft.com/office/drawing/2014/main" id="{FA9B5475-7D80-4933-9130-E2A646F1FD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63" y="3201"/>
                    <a:ext cx="31" cy="19"/>
                  </a:xfrm>
                  <a:custGeom>
                    <a:avLst/>
                    <a:gdLst>
                      <a:gd name="T0" fmla="*/ 1 w 20"/>
                      <a:gd name="T1" fmla="*/ 3 h 12"/>
                      <a:gd name="T2" fmla="*/ 1 w 20"/>
                      <a:gd name="T3" fmla="*/ 3 h 12"/>
                      <a:gd name="T4" fmla="*/ 0 w 20"/>
                      <a:gd name="T5" fmla="*/ 4 h 12"/>
                      <a:gd name="T6" fmla="*/ 0 w 20"/>
                      <a:gd name="T7" fmla="*/ 4 h 12"/>
                      <a:gd name="T8" fmla="*/ 0 w 20"/>
                      <a:gd name="T9" fmla="*/ 4 h 12"/>
                      <a:gd name="T10" fmla="*/ 0 w 20"/>
                      <a:gd name="T11" fmla="*/ 6 h 12"/>
                      <a:gd name="T12" fmla="*/ 3 w 20"/>
                      <a:gd name="T13" fmla="*/ 10 h 12"/>
                      <a:gd name="T14" fmla="*/ 20 w 20"/>
                      <a:gd name="T15" fmla="*/ 6 h 12"/>
                      <a:gd name="T16" fmla="*/ 20 w 20"/>
                      <a:gd name="T17" fmla="*/ 5 h 12"/>
                      <a:gd name="T18" fmla="*/ 20 w 20"/>
                      <a:gd name="T19" fmla="*/ 5 h 12"/>
                      <a:gd name="T20" fmla="*/ 20 w 20"/>
                      <a:gd name="T21" fmla="*/ 5 h 12"/>
                      <a:gd name="T22" fmla="*/ 20 w 20"/>
                      <a:gd name="T23" fmla="*/ 4 h 12"/>
                      <a:gd name="T24" fmla="*/ 20 w 20"/>
                      <a:gd name="T25" fmla="*/ 4 h 12"/>
                      <a:gd name="T26" fmla="*/ 20 w 20"/>
                      <a:gd name="T27" fmla="*/ 4 h 12"/>
                      <a:gd name="T28" fmla="*/ 20 w 20"/>
                      <a:gd name="T29" fmla="*/ 4 h 12"/>
                      <a:gd name="T30" fmla="*/ 19 w 20"/>
                      <a:gd name="T31" fmla="*/ 3 h 12"/>
                      <a:gd name="T32" fmla="*/ 19 w 20"/>
                      <a:gd name="T33" fmla="*/ 3 h 12"/>
                      <a:gd name="T34" fmla="*/ 19 w 20"/>
                      <a:gd name="T35" fmla="*/ 3 h 12"/>
                      <a:gd name="T36" fmla="*/ 19 w 20"/>
                      <a:gd name="T37" fmla="*/ 3 h 12"/>
                      <a:gd name="T38" fmla="*/ 18 w 20"/>
                      <a:gd name="T39" fmla="*/ 2 h 12"/>
                      <a:gd name="T40" fmla="*/ 18 w 20"/>
                      <a:gd name="T41" fmla="*/ 2 h 12"/>
                      <a:gd name="T42" fmla="*/ 18 w 20"/>
                      <a:gd name="T43" fmla="*/ 2 h 12"/>
                      <a:gd name="T44" fmla="*/ 17 w 20"/>
                      <a:gd name="T45" fmla="*/ 2 h 12"/>
                      <a:gd name="T46" fmla="*/ 16 w 20"/>
                      <a:gd name="T47" fmla="*/ 1 h 12"/>
                      <a:gd name="T48" fmla="*/ 16 w 20"/>
                      <a:gd name="T49" fmla="*/ 1 h 12"/>
                      <a:gd name="T50" fmla="*/ 15 w 20"/>
                      <a:gd name="T51" fmla="*/ 1 h 12"/>
                      <a:gd name="T52" fmla="*/ 15 w 20"/>
                      <a:gd name="T53" fmla="*/ 0 h 12"/>
                      <a:gd name="T54" fmla="*/ 14 w 20"/>
                      <a:gd name="T55" fmla="*/ 0 h 12"/>
                      <a:gd name="T56" fmla="*/ 14 w 20"/>
                      <a:gd name="T57" fmla="*/ 0 h 12"/>
                      <a:gd name="T58" fmla="*/ 13 w 20"/>
                      <a:gd name="T59" fmla="*/ 0 h 12"/>
                      <a:gd name="T60" fmla="*/ 13 w 20"/>
                      <a:gd name="T61" fmla="*/ 0 h 12"/>
                      <a:gd name="T62" fmla="*/ 12 w 20"/>
                      <a:gd name="T63" fmla="*/ 0 h 12"/>
                      <a:gd name="T64" fmla="*/ 11 w 20"/>
                      <a:gd name="T65" fmla="*/ 0 h 12"/>
                      <a:gd name="T66" fmla="*/ 10 w 20"/>
                      <a:gd name="T67" fmla="*/ 0 h 12"/>
                      <a:gd name="T68" fmla="*/ 10 w 20"/>
                      <a:gd name="T69" fmla="*/ 0 h 12"/>
                      <a:gd name="T70" fmla="*/ 9 w 20"/>
                      <a:gd name="T71" fmla="*/ 0 h 12"/>
                      <a:gd name="T72" fmla="*/ 8 w 20"/>
                      <a:gd name="T73" fmla="*/ 0 h 12"/>
                      <a:gd name="T74" fmla="*/ 8 w 20"/>
                      <a:gd name="T75" fmla="*/ 0 h 12"/>
                      <a:gd name="T76" fmla="*/ 7 w 20"/>
                      <a:gd name="T77" fmla="*/ 0 h 12"/>
                      <a:gd name="T78" fmla="*/ 7 w 20"/>
                      <a:gd name="T79" fmla="*/ 0 h 12"/>
                      <a:gd name="T80" fmla="*/ 6 w 20"/>
                      <a:gd name="T81" fmla="*/ 0 h 12"/>
                      <a:gd name="T82" fmla="*/ 5 w 20"/>
                      <a:gd name="T83" fmla="*/ 1 h 12"/>
                      <a:gd name="T84" fmla="*/ 4 w 20"/>
                      <a:gd name="T85" fmla="*/ 1 h 12"/>
                      <a:gd name="T86" fmla="*/ 4 w 20"/>
                      <a:gd name="T87" fmla="*/ 1 h 12"/>
                      <a:gd name="T88" fmla="*/ 2 w 20"/>
                      <a:gd name="T89" fmla="*/ 2 h 12"/>
                      <a:gd name="T90" fmla="*/ 2 w 20"/>
                      <a:gd name="T91" fmla="*/ 2 h 12"/>
                      <a:gd name="T92" fmla="*/ 1 w 20"/>
                      <a:gd name="T93" fmla="*/ 3 h 12"/>
                      <a:gd name="T94" fmla="*/ 1 w 20"/>
                      <a:gd name="T95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20" h="12">
                        <a:moveTo>
                          <a:pt x="1" y="3"/>
                        </a:move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7"/>
                          <a:pt x="1" y="9"/>
                          <a:pt x="3" y="10"/>
                        </a:cubicBezTo>
                        <a:cubicBezTo>
                          <a:pt x="7" y="12"/>
                          <a:pt x="13" y="12"/>
                          <a:pt x="17" y="10"/>
                        </a:cubicBezTo>
                        <a:cubicBezTo>
                          <a:pt x="19" y="9"/>
                          <a:pt x="20" y="7"/>
                          <a:pt x="20" y="6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38" name="Freeform 1563">
                    <a:extLst>
                      <a:ext uri="{FF2B5EF4-FFF2-40B4-BE49-F238E27FC236}">
                        <a16:creationId xmlns:a16="http://schemas.microsoft.com/office/drawing/2014/main" id="{F166E72F-EF78-4F89-ADFC-E96D37AE9F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8" y="3231"/>
                    <a:ext cx="3" cy="3"/>
                  </a:xfrm>
                  <a:custGeom>
                    <a:avLst/>
                    <a:gdLst>
                      <a:gd name="T0" fmla="*/ 3 w 3"/>
                      <a:gd name="T1" fmla="*/ 1 h 3"/>
                      <a:gd name="T2" fmla="*/ 3 w 3"/>
                      <a:gd name="T3" fmla="*/ 1 h 3"/>
                      <a:gd name="T4" fmla="*/ 3 w 3"/>
                      <a:gd name="T5" fmla="*/ 0 h 3"/>
                      <a:gd name="T6" fmla="*/ 2 w 3"/>
                      <a:gd name="T7" fmla="*/ 0 h 3"/>
                      <a:gd name="T8" fmla="*/ 2 w 3"/>
                      <a:gd name="T9" fmla="*/ 0 h 3"/>
                      <a:gd name="T10" fmla="*/ 2 w 3"/>
                      <a:gd name="T11" fmla="*/ 0 h 3"/>
                      <a:gd name="T12" fmla="*/ 0 w 3"/>
                      <a:gd name="T13" fmla="*/ 1 h 3"/>
                      <a:gd name="T14" fmla="*/ 0 w 3"/>
                      <a:gd name="T15" fmla="*/ 1 h 3"/>
                      <a:gd name="T16" fmla="*/ 0 w 3"/>
                      <a:gd name="T17" fmla="*/ 1 h 3"/>
                      <a:gd name="T18" fmla="*/ 0 w 3"/>
                      <a:gd name="T19" fmla="*/ 1 h 3"/>
                      <a:gd name="T20" fmla="*/ 0 w 3"/>
                      <a:gd name="T21" fmla="*/ 3 h 3"/>
                      <a:gd name="T22" fmla="*/ 3 w 3"/>
                      <a:gd name="T23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3">
                        <a:moveTo>
                          <a:pt x="3" y="1"/>
                        </a:moveTo>
                        <a:lnTo>
                          <a:pt x="3" y="1"/>
                        </a:ln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3"/>
                        </a:lnTo>
                        <a:lnTo>
                          <a:pt x="3" y="1"/>
                        </a:lnTo>
                        <a:close/>
                      </a:path>
                    </a:pathLst>
                  </a:custGeom>
                  <a:solidFill>
                    <a:srgbClr val="5D903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39" name="Freeform 1564">
                    <a:extLst>
                      <a:ext uri="{FF2B5EF4-FFF2-40B4-BE49-F238E27FC236}">
                        <a16:creationId xmlns:a16="http://schemas.microsoft.com/office/drawing/2014/main" id="{6B80B5E0-6D6C-41A1-8AEB-E0604F2880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68" y="328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40" name="Rectangle 1565">
                    <a:extLst>
                      <a:ext uri="{FF2B5EF4-FFF2-40B4-BE49-F238E27FC236}">
                        <a16:creationId xmlns:a16="http://schemas.microsoft.com/office/drawing/2014/main" id="{32D6B5BF-D3AA-4D75-8030-EA7D6038A8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8" y="3286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41" name="Freeform 1566">
                    <a:extLst>
                      <a:ext uri="{FF2B5EF4-FFF2-40B4-BE49-F238E27FC236}">
                        <a16:creationId xmlns:a16="http://schemas.microsoft.com/office/drawing/2014/main" id="{91FC9BA0-4300-4AA3-ACEC-67E3DD1742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3" y="3287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42" name="Freeform 1567">
                    <a:extLst>
                      <a:ext uri="{FF2B5EF4-FFF2-40B4-BE49-F238E27FC236}">
                        <a16:creationId xmlns:a16="http://schemas.microsoft.com/office/drawing/2014/main" id="{C25B3D76-58B3-4FDD-85C2-DFB287170D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0" y="3286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43" name="Freeform 1568">
                    <a:extLst>
                      <a:ext uri="{FF2B5EF4-FFF2-40B4-BE49-F238E27FC236}">
                        <a16:creationId xmlns:a16="http://schemas.microsoft.com/office/drawing/2014/main" id="{57CA1194-24E4-438B-B937-78D192752E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1" y="3287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44" name="Freeform 1569">
                    <a:extLst>
                      <a:ext uri="{FF2B5EF4-FFF2-40B4-BE49-F238E27FC236}">
                        <a16:creationId xmlns:a16="http://schemas.microsoft.com/office/drawing/2014/main" id="{CCDD50BE-1E61-475C-B3B8-DD1DB52321C4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719" y="3168"/>
                    <a:ext cx="236" cy="138"/>
                  </a:xfrm>
                  <a:custGeom>
                    <a:avLst/>
                    <a:gdLst>
                      <a:gd name="T0" fmla="*/ 152 w 152"/>
                      <a:gd name="T1" fmla="*/ 59 h 88"/>
                      <a:gd name="T2" fmla="*/ 0 w 152"/>
                      <a:gd name="T3" fmla="*/ 29 h 88"/>
                      <a:gd name="T4" fmla="*/ 45 w 152"/>
                      <a:gd name="T5" fmla="*/ 13 h 88"/>
                      <a:gd name="T6" fmla="*/ 51 w 152"/>
                      <a:gd name="T7" fmla="*/ 14 h 88"/>
                      <a:gd name="T8" fmla="*/ 52 w 152"/>
                      <a:gd name="T9" fmla="*/ 13 h 88"/>
                      <a:gd name="T10" fmla="*/ 53 w 152"/>
                      <a:gd name="T11" fmla="*/ 13 h 88"/>
                      <a:gd name="T12" fmla="*/ 53 w 152"/>
                      <a:gd name="T13" fmla="*/ 13 h 88"/>
                      <a:gd name="T14" fmla="*/ 54 w 152"/>
                      <a:gd name="T15" fmla="*/ 13 h 88"/>
                      <a:gd name="T16" fmla="*/ 56 w 152"/>
                      <a:gd name="T17" fmla="*/ 12 h 88"/>
                      <a:gd name="T18" fmla="*/ 57 w 152"/>
                      <a:gd name="T19" fmla="*/ 12 h 88"/>
                      <a:gd name="T20" fmla="*/ 58 w 152"/>
                      <a:gd name="T21" fmla="*/ 12 h 88"/>
                      <a:gd name="T22" fmla="*/ 132 w 152"/>
                      <a:gd name="T23" fmla="*/ 54 h 88"/>
                      <a:gd name="T24" fmla="*/ 131 w 152"/>
                      <a:gd name="T25" fmla="*/ 55 h 88"/>
                      <a:gd name="T26" fmla="*/ 131 w 152"/>
                      <a:gd name="T27" fmla="*/ 55 h 88"/>
                      <a:gd name="T28" fmla="*/ 131 w 152"/>
                      <a:gd name="T29" fmla="*/ 55 h 88"/>
                      <a:gd name="T30" fmla="*/ 130 w 152"/>
                      <a:gd name="T31" fmla="*/ 56 h 88"/>
                      <a:gd name="T32" fmla="*/ 130 w 152"/>
                      <a:gd name="T33" fmla="*/ 56 h 88"/>
                      <a:gd name="T34" fmla="*/ 130 w 152"/>
                      <a:gd name="T35" fmla="*/ 56 h 88"/>
                      <a:gd name="T36" fmla="*/ 129 w 152"/>
                      <a:gd name="T37" fmla="*/ 57 h 88"/>
                      <a:gd name="T38" fmla="*/ 129 w 152"/>
                      <a:gd name="T39" fmla="*/ 57 h 88"/>
                      <a:gd name="T40" fmla="*/ 129 w 152"/>
                      <a:gd name="T41" fmla="*/ 57 h 88"/>
                      <a:gd name="T42" fmla="*/ 129 w 152"/>
                      <a:gd name="T43" fmla="*/ 58 h 88"/>
                      <a:gd name="T44" fmla="*/ 129 w 152"/>
                      <a:gd name="T45" fmla="*/ 58 h 88"/>
                      <a:gd name="T46" fmla="*/ 129 w 152"/>
                      <a:gd name="T47" fmla="*/ 58 h 88"/>
                      <a:gd name="T48" fmla="*/ 128 w 152"/>
                      <a:gd name="T49" fmla="*/ 58 h 88"/>
                      <a:gd name="T50" fmla="*/ 128 w 152"/>
                      <a:gd name="T51" fmla="*/ 59 h 88"/>
                      <a:gd name="T52" fmla="*/ 129 w 152"/>
                      <a:gd name="T53" fmla="*/ 60 h 88"/>
                      <a:gd name="T54" fmla="*/ 129 w 152"/>
                      <a:gd name="T55" fmla="*/ 61 h 88"/>
                      <a:gd name="T56" fmla="*/ 130 w 152"/>
                      <a:gd name="T57" fmla="*/ 63 h 88"/>
                      <a:gd name="T58" fmla="*/ 130 w 152"/>
                      <a:gd name="T59" fmla="*/ 63 h 88"/>
                      <a:gd name="T60" fmla="*/ 132 w 152"/>
                      <a:gd name="T61" fmla="*/ 64 h 88"/>
                      <a:gd name="T62" fmla="*/ 111 w 152"/>
                      <a:gd name="T63" fmla="*/ 76 h 88"/>
                      <a:gd name="T64" fmla="*/ 97 w 152"/>
                      <a:gd name="T65" fmla="*/ 75 h 88"/>
                      <a:gd name="T66" fmla="*/ 97 w 152"/>
                      <a:gd name="T67" fmla="*/ 75 h 88"/>
                      <a:gd name="T68" fmla="*/ 96 w 152"/>
                      <a:gd name="T69" fmla="*/ 76 h 88"/>
                      <a:gd name="T70" fmla="*/ 95 w 152"/>
                      <a:gd name="T71" fmla="*/ 76 h 88"/>
                      <a:gd name="T72" fmla="*/ 20 w 152"/>
                      <a:gd name="T73" fmla="*/ 34 h 88"/>
                      <a:gd name="T74" fmla="*/ 20 w 152"/>
                      <a:gd name="T75" fmla="*/ 33 h 88"/>
                      <a:gd name="T76" fmla="*/ 21 w 152"/>
                      <a:gd name="T77" fmla="*/ 33 h 88"/>
                      <a:gd name="T78" fmla="*/ 21 w 152"/>
                      <a:gd name="T79" fmla="*/ 33 h 88"/>
                      <a:gd name="T80" fmla="*/ 21 w 152"/>
                      <a:gd name="T81" fmla="*/ 32 h 88"/>
                      <a:gd name="T82" fmla="*/ 22 w 152"/>
                      <a:gd name="T83" fmla="*/ 32 h 88"/>
                      <a:gd name="T84" fmla="*/ 22 w 152"/>
                      <a:gd name="T85" fmla="*/ 32 h 88"/>
                      <a:gd name="T86" fmla="*/ 22 w 152"/>
                      <a:gd name="T87" fmla="*/ 32 h 88"/>
                      <a:gd name="T88" fmla="*/ 22 w 152"/>
                      <a:gd name="T89" fmla="*/ 31 h 88"/>
                      <a:gd name="T90" fmla="*/ 22 w 152"/>
                      <a:gd name="T91" fmla="*/ 31 h 88"/>
                      <a:gd name="T92" fmla="*/ 23 w 152"/>
                      <a:gd name="T93" fmla="*/ 31 h 88"/>
                      <a:gd name="T94" fmla="*/ 23 w 152"/>
                      <a:gd name="T95" fmla="*/ 31 h 88"/>
                      <a:gd name="T96" fmla="*/ 23 w 152"/>
                      <a:gd name="T97" fmla="*/ 30 h 88"/>
                      <a:gd name="T98" fmla="*/ 23 w 152"/>
                      <a:gd name="T99" fmla="*/ 30 h 88"/>
                      <a:gd name="T100" fmla="*/ 23 w 152"/>
                      <a:gd name="T101" fmla="*/ 30 h 88"/>
                      <a:gd name="T102" fmla="*/ 23 w 152"/>
                      <a:gd name="T103" fmla="*/ 29 h 88"/>
                      <a:gd name="T104" fmla="*/ 23 w 152"/>
                      <a:gd name="T105" fmla="*/ 29 h 88"/>
                      <a:gd name="T106" fmla="*/ 23 w 152"/>
                      <a:gd name="T107" fmla="*/ 29 h 88"/>
                      <a:gd name="T108" fmla="*/ 41 w 152"/>
                      <a:gd name="T109" fmla="*/ 12 h 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152" h="88">
                        <a:moveTo>
                          <a:pt x="102" y="88"/>
                        </a:moveTo>
                        <a:cubicBezTo>
                          <a:pt x="152" y="59"/>
                          <a:pt x="152" y="59"/>
                          <a:pt x="152" y="59"/>
                        </a:cubicBezTo>
                        <a:cubicBezTo>
                          <a:pt x="49" y="0"/>
                          <a:pt x="49" y="0"/>
                          <a:pt x="49" y="0"/>
                        </a:cubicBezTo>
                        <a:cubicBezTo>
                          <a:pt x="0" y="29"/>
                          <a:pt x="0" y="29"/>
                          <a:pt x="0" y="29"/>
                        </a:cubicBezTo>
                        <a:lnTo>
                          <a:pt x="102" y="88"/>
                        </a:lnTo>
                        <a:close/>
                        <a:moveTo>
                          <a:pt x="45" y="13"/>
                        </a:moveTo>
                        <a:cubicBezTo>
                          <a:pt x="46" y="13"/>
                          <a:pt x="47" y="13"/>
                          <a:pt x="48" y="14"/>
                        </a:cubicBezTo>
                        <a:cubicBezTo>
                          <a:pt x="49" y="14"/>
                          <a:pt x="50" y="14"/>
                          <a:pt x="51" y="14"/>
                        </a:cubicBezTo>
                        <a:cubicBezTo>
                          <a:pt x="51" y="14"/>
                          <a:pt x="51" y="14"/>
                          <a:pt x="51" y="14"/>
                        </a:cubicBezTo>
                        <a:cubicBezTo>
                          <a:pt x="52" y="13"/>
                          <a:pt x="52" y="13"/>
                          <a:pt x="52" y="13"/>
                        </a:cubicBezTo>
                        <a:cubicBezTo>
                          <a:pt x="52" y="13"/>
                          <a:pt x="52" y="13"/>
                          <a:pt x="52" y="13"/>
                        </a:cubicBezTo>
                        <a:cubicBezTo>
                          <a:pt x="53" y="13"/>
                          <a:pt x="53" y="13"/>
                          <a:pt x="53" y="13"/>
                        </a:cubicBezTo>
                        <a:cubicBezTo>
                          <a:pt x="53" y="13"/>
                          <a:pt x="53" y="13"/>
                          <a:pt x="53" y="13"/>
                        </a:cubicBezTo>
                        <a:cubicBezTo>
                          <a:pt x="53" y="13"/>
                          <a:pt x="53" y="13"/>
                          <a:pt x="53" y="13"/>
                        </a:cubicBezTo>
                        <a:cubicBezTo>
                          <a:pt x="54" y="13"/>
                          <a:pt x="54" y="13"/>
                          <a:pt x="54" y="13"/>
                        </a:cubicBezTo>
                        <a:cubicBezTo>
                          <a:pt x="54" y="13"/>
                          <a:pt x="54" y="13"/>
                          <a:pt x="54" y="13"/>
                        </a:cubicBezTo>
                        <a:cubicBezTo>
                          <a:pt x="55" y="13"/>
                          <a:pt x="55" y="13"/>
                          <a:pt x="55" y="13"/>
                        </a:cubicBezTo>
                        <a:cubicBezTo>
                          <a:pt x="56" y="12"/>
                          <a:pt x="56" y="12"/>
                          <a:pt x="56" y="12"/>
                        </a:cubicBezTo>
                        <a:cubicBezTo>
                          <a:pt x="56" y="12"/>
                          <a:pt x="56" y="12"/>
                          <a:pt x="56" y="12"/>
                        </a:cubicBezTo>
                        <a:cubicBezTo>
                          <a:pt x="57" y="12"/>
                          <a:pt x="57" y="12"/>
                          <a:pt x="57" y="12"/>
                        </a:cubicBezTo>
                        <a:cubicBezTo>
                          <a:pt x="57" y="12"/>
                          <a:pt x="57" y="12"/>
                          <a:pt x="57" y="12"/>
                        </a:cubicBezTo>
                        <a:cubicBezTo>
                          <a:pt x="58" y="12"/>
                          <a:pt x="58" y="12"/>
                          <a:pt x="58" y="12"/>
                        </a:cubicBezTo>
                        <a:cubicBezTo>
                          <a:pt x="132" y="54"/>
                          <a:pt x="132" y="54"/>
                          <a:pt x="132" y="54"/>
                        </a:cubicBezTo>
                        <a:cubicBezTo>
                          <a:pt x="132" y="54"/>
                          <a:pt x="132" y="54"/>
                          <a:pt x="132" y="54"/>
                        </a:cubicBezTo>
                        <a:cubicBezTo>
                          <a:pt x="132" y="55"/>
                          <a:pt x="132" y="55"/>
                          <a:pt x="132" y="55"/>
                        </a:cubicBezTo>
                        <a:cubicBezTo>
                          <a:pt x="131" y="55"/>
                          <a:pt x="131" y="55"/>
                          <a:pt x="131" y="55"/>
                        </a:cubicBezTo>
                        <a:cubicBezTo>
                          <a:pt x="131" y="55"/>
                          <a:pt x="131" y="55"/>
                          <a:pt x="131" y="55"/>
                        </a:cubicBezTo>
                        <a:cubicBezTo>
                          <a:pt x="131" y="55"/>
                          <a:pt x="131" y="55"/>
                          <a:pt x="131" y="55"/>
                        </a:cubicBezTo>
                        <a:cubicBezTo>
                          <a:pt x="131" y="55"/>
                          <a:pt x="131" y="55"/>
                          <a:pt x="131" y="55"/>
                        </a:cubicBezTo>
                        <a:cubicBezTo>
                          <a:pt x="131" y="55"/>
                          <a:pt x="131" y="55"/>
                          <a:pt x="131" y="55"/>
                        </a:cubicBezTo>
                        <a:cubicBezTo>
                          <a:pt x="130" y="55"/>
                          <a:pt x="130" y="55"/>
                          <a:pt x="130" y="55"/>
                        </a:cubicBezTo>
                        <a:cubicBezTo>
                          <a:pt x="130" y="56"/>
                          <a:pt x="130" y="56"/>
                          <a:pt x="130" y="56"/>
                        </a:cubicBezTo>
                        <a:cubicBezTo>
                          <a:pt x="130" y="56"/>
                          <a:pt x="130" y="56"/>
                          <a:pt x="130" y="56"/>
                        </a:cubicBezTo>
                        <a:cubicBezTo>
                          <a:pt x="130" y="56"/>
                          <a:pt x="130" y="56"/>
                          <a:pt x="130" y="56"/>
                        </a:cubicBezTo>
                        <a:cubicBezTo>
                          <a:pt x="130" y="56"/>
                          <a:pt x="130" y="56"/>
                          <a:pt x="130" y="56"/>
                        </a:cubicBezTo>
                        <a:cubicBezTo>
                          <a:pt x="130" y="56"/>
                          <a:pt x="130" y="56"/>
                          <a:pt x="130" y="56"/>
                        </a:cubicBezTo>
                        <a:cubicBezTo>
                          <a:pt x="129" y="57"/>
                          <a:pt x="129" y="57"/>
                          <a:pt x="129" y="57"/>
                        </a:cubicBezTo>
                        <a:cubicBezTo>
                          <a:pt x="129" y="57"/>
                          <a:pt x="129" y="57"/>
                          <a:pt x="129" y="57"/>
                        </a:cubicBezTo>
                        <a:cubicBezTo>
                          <a:pt x="129" y="57"/>
                          <a:pt x="129" y="57"/>
                          <a:pt x="129" y="57"/>
                        </a:cubicBezTo>
                        <a:cubicBezTo>
                          <a:pt x="129" y="57"/>
                          <a:pt x="129" y="57"/>
                          <a:pt x="129" y="57"/>
                        </a:cubicBezTo>
                        <a:cubicBezTo>
                          <a:pt x="129" y="57"/>
                          <a:pt x="129" y="57"/>
                          <a:pt x="129" y="57"/>
                        </a:cubicBezTo>
                        <a:cubicBezTo>
                          <a:pt x="129" y="57"/>
                          <a:pt x="129" y="57"/>
                          <a:pt x="129" y="57"/>
                        </a:cubicBezTo>
                        <a:cubicBezTo>
                          <a:pt x="129" y="58"/>
                          <a:pt x="129" y="58"/>
                          <a:pt x="129" y="58"/>
                        </a:cubicBezTo>
                        <a:cubicBezTo>
                          <a:pt x="129" y="58"/>
                          <a:pt x="129" y="58"/>
                          <a:pt x="129" y="58"/>
                        </a:cubicBezTo>
                        <a:cubicBezTo>
                          <a:pt x="129" y="58"/>
                          <a:pt x="129" y="58"/>
                          <a:pt x="129" y="58"/>
                        </a:cubicBezTo>
                        <a:cubicBezTo>
                          <a:pt x="129" y="58"/>
                          <a:pt x="129" y="58"/>
                          <a:pt x="129" y="58"/>
                        </a:cubicBezTo>
                        <a:cubicBezTo>
                          <a:pt x="129" y="58"/>
                          <a:pt x="129" y="58"/>
                          <a:pt x="129" y="58"/>
                        </a:cubicBezTo>
                        <a:cubicBezTo>
                          <a:pt x="129" y="58"/>
                          <a:pt x="129" y="58"/>
                          <a:pt x="129" y="58"/>
                        </a:cubicBezTo>
                        <a:cubicBezTo>
                          <a:pt x="129" y="58"/>
                          <a:pt x="129" y="58"/>
                          <a:pt x="129" y="58"/>
                        </a:cubicBezTo>
                        <a:cubicBezTo>
                          <a:pt x="128" y="58"/>
                          <a:pt x="128" y="58"/>
                          <a:pt x="128" y="58"/>
                        </a:cubicBezTo>
                        <a:cubicBezTo>
                          <a:pt x="128" y="58"/>
                          <a:pt x="128" y="58"/>
                          <a:pt x="128" y="58"/>
                        </a:cubicBezTo>
                        <a:cubicBezTo>
                          <a:pt x="128" y="59"/>
                          <a:pt x="128" y="59"/>
                          <a:pt x="128" y="59"/>
                        </a:cubicBezTo>
                        <a:cubicBezTo>
                          <a:pt x="128" y="59"/>
                          <a:pt x="128" y="59"/>
                          <a:pt x="128" y="59"/>
                        </a:cubicBezTo>
                        <a:cubicBezTo>
                          <a:pt x="128" y="60"/>
                          <a:pt x="128" y="60"/>
                          <a:pt x="129" y="60"/>
                        </a:cubicBezTo>
                        <a:cubicBezTo>
                          <a:pt x="129" y="60"/>
                          <a:pt x="129" y="60"/>
                          <a:pt x="129" y="60"/>
                        </a:cubicBezTo>
                        <a:cubicBezTo>
                          <a:pt x="129" y="61"/>
                          <a:pt x="129" y="61"/>
                          <a:pt x="129" y="61"/>
                        </a:cubicBezTo>
                        <a:cubicBezTo>
                          <a:pt x="129" y="61"/>
                          <a:pt x="129" y="62"/>
                          <a:pt x="130" y="63"/>
                        </a:cubicBezTo>
                        <a:cubicBezTo>
                          <a:pt x="130" y="63"/>
                          <a:pt x="130" y="63"/>
                          <a:pt x="130" y="63"/>
                        </a:cubicBezTo>
                        <a:cubicBezTo>
                          <a:pt x="130" y="63"/>
                          <a:pt x="130" y="63"/>
                          <a:pt x="130" y="63"/>
                        </a:cubicBezTo>
                        <a:cubicBezTo>
                          <a:pt x="130" y="63"/>
                          <a:pt x="130" y="63"/>
                          <a:pt x="130" y="63"/>
                        </a:cubicBezTo>
                        <a:cubicBezTo>
                          <a:pt x="131" y="63"/>
                          <a:pt x="131" y="64"/>
                          <a:pt x="132" y="64"/>
                        </a:cubicBezTo>
                        <a:cubicBezTo>
                          <a:pt x="132" y="64"/>
                          <a:pt x="132" y="64"/>
                          <a:pt x="132" y="64"/>
                        </a:cubicBezTo>
                        <a:cubicBezTo>
                          <a:pt x="132" y="64"/>
                          <a:pt x="132" y="64"/>
                          <a:pt x="132" y="64"/>
                        </a:cubicBezTo>
                        <a:cubicBezTo>
                          <a:pt x="111" y="76"/>
                          <a:pt x="111" y="76"/>
                          <a:pt x="111" y="76"/>
                        </a:cubicBezTo>
                        <a:cubicBezTo>
                          <a:pt x="107" y="74"/>
                          <a:pt x="102" y="74"/>
                          <a:pt x="97" y="75"/>
                        </a:cubicBezTo>
                        <a:cubicBezTo>
                          <a:pt x="97" y="75"/>
                          <a:pt x="97" y="75"/>
                          <a:pt x="97" y="75"/>
                        </a:cubicBezTo>
                        <a:cubicBezTo>
                          <a:pt x="97" y="75"/>
                          <a:pt x="97" y="75"/>
                          <a:pt x="97" y="75"/>
                        </a:cubicBezTo>
                        <a:cubicBezTo>
                          <a:pt x="97" y="75"/>
                          <a:pt x="97" y="75"/>
                          <a:pt x="97" y="75"/>
                        </a:cubicBezTo>
                        <a:cubicBezTo>
                          <a:pt x="96" y="75"/>
                          <a:pt x="96" y="75"/>
                          <a:pt x="96" y="75"/>
                        </a:cubicBezTo>
                        <a:cubicBezTo>
                          <a:pt x="96" y="76"/>
                          <a:pt x="96" y="76"/>
                          <a:pt x="96" y="76"/>
                        </a:cubicBezTo>
                        <a:cubicBezTo>
                          <a:pt x="95" y="76"/>
                          <a:pt x="95" y="76"/>
                          <a:pt x="95" y="76"/>
                        </a:cubicBezTo>
                        <a:cubicBezTo>
                          <a:pt x="95" y="76"/>
                          <a:pt x="95" y="76"/>
                          <a:pt x="95" y="76"/>
                        </a:cubicBezTo>
                        <a:cubicBezTo>
                          <a:pt x="94" y="76"/>
                          <a:pt x="94" y="76"/>
                          <a:pt x="94" y="76"/>
                        </a:cubicBezTo>
                        <a:cubicBezTo>
                          <a:pt x="20" y="34"/>
                          <a:pt x="20" y="34"/>
                          <a:pt x="20" y="34"/>
                        </a:cubicBezTo>
                        <a:cubicBezTo>
                          <a:pt x="20" y="33"/>
                          <a:pt x="20" y="33"/>
                          <a:pt x="20" y="33"/>
                        </a:cubicBezTo>
                        <a:cubicBezTo>
                          <a:pt x="20" y="33"/>
                          <a:pt x="20" y="33"/>
                          <a:pt x="20" y="33"/>
                        </a:cubicBezTo>
                        <a:cubicBezTo>
                          <a:pt x="21" y="33"/>
                          <a:pt x="21" y="33"/>
                          <a:pt x="21" y="33"/>
                        </a:cubicBezTo>
                        <a:cubicBezTo>
                          <a:pt x="21" y="33"/>
                          <a:pt x="21" y="33"/>
                          <a:pt x="21" y="33"/>
                        </a:cubicBezTo>
                        <a:cubicBezTo>
                          <a:pt x="21" y="33"/>
                          <a:pt x="21" y="33"/>
                          <a:pt x="21" y="33"/>
                        </a:cubicBezTo>
                        <a:cubicBezTo>
                          <a:pt x="21" y="33"/>
                          <a:pt x="21" y="33"/>
                          <a:pt x="21" y="33"/>
                        </a:cubicBezTo>
                        <a:cubicBezTo>
                          <a:pt x="21" y="32"/>
                          <a:pt x="21" y="32"/>
                          <a:pt x="21" y="32"/>
                        </a:cubicBezTo>
                        <a:cubicBezTo>
                          <a:pt x="21" y="32"/>
                          <a:pt x="21" y="32"/>
                          <a:pt x="21" y="32"/>
                        </a:cubicBezTo>
                        <a:cubicBezTo>
                          <a:pt x="22" y="32"/>
                          <a:pt x="22" y="32"/>
                          <a:pt x="22" y="32"/>
                        </a:cubicBezTo>
                        <a:cubicBezTo>
                          <a:pt x="22" y="32"/>
                          <a:pt x="22" y="32"/>
                          <a:pt x="22" y="32"/>
                        </a:cubicBezTo>
                        <a:cubicBezTo>
                          <a:pt x="22" y="32"/>
                          <a:pt x="22" y="32"/>
                          <a:pt x="22" y="32"/>
                        </a:cubicBezTo>
                        <a:cubicBezTo>
                          <a:pt x="22" y="32"/>
                          <a:pt x="22" y="32"/>
                          <a:pt x="22" y="32"/>
                        </a:cubicBezTo>
                        <a:cubicBezTo>
                          <a:pt x="22" y="32"/>
                          <a:pt x="22" y="32"/>
                          <a:pt x="22" y="32"/>
                        </a:cubicBezTo>
                        <a:cubicBezTo>
                          <a:pt x="22" y="32"/>
                          <a:pt x="22" y="32"/>
                          <a:pt x="22" y="32"/>
                        </a:cubicBezTo>
                        <a:cubicBezTo>
                          <a:pt x="22" y="32"/>
                          <a:pt x="22" y="32"/>
                          <a:pt x="22" y="32"/>
                        </a:cubicBezTo>
                        <a:cubicBezTo>
                          <a:pt x="22" y="31"/>
                          <a:pt x="22" y="31"/>
                          <a:pt x="22" y="31"/>
                        </a:cubicBezTo>
                        <a:cubicBezTo>
                          <a:pt x="22" y="31"/>
                          <a:pt x="22" y="31"/>
                          <a:pt x="22" y="31"/>
                        </a:cubicBezTo>
                        <a:cubicBezTo>
                          <a:pt x="22" y="31"/>
                          <a:pt x="22" y="31"/>
                          <a:pt x="22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0"/>
                          <a:pt x="23" y="30"/>
                          <a:pt x="23" y="30"/>
                        </a:cubicBezTo>
                        <a:cubicBezTo>
                          <a:pt x="23" y="30"/>
                          <a:pt x="23" y="30"/>
                          <a:pt x="23" y="30"/>
                        </a:cubicBezTo>
                        <a:cubicBezTo>
                          <a:pt x="23" y="30"/>
                          <a:pt x="23" y="30"/>
                          <a:pt x="23" y="30"/>
                        </a:cubicBezTo>
                        <a:cubicBezTo>
                          <a:pt x="23" y="30"/>
                          <a:pt x="23" y="30"/>
                          <a:pt x="23" y="30"/>
                        </a:cubicBezTo>
                        <a:cubicBezTo>
                          <a:pt x="23" y="30"/>
                          <a:pt x="23" y="30"/>
                          <a:pt x="23" y="30"/>
                        </a:cubicBezTo>
                        <a:cubicBezTo>
                          <a:pt x="23" y="30"/>
                          <a:pt x="23" y="30"/>
                          <a:pt x="23" y="30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7"/>
                          <a:pt x="22" y="25"/>
                          <a:pt x="20" y="24"/>
                        </a:cubicBezTo>
                        <a:cubicBezTo>
                          <a:pt x="41" y="12"/>
                          <a:pt x="41" y="12"/>
                          <a:pt x="41" y="12"/>
                        </a:cubicBezTo>
                        <a:cubicBezTo>
                          <a:pt x="42" y="12"/>
                          <a:pt x="44" y="13"/>
                          <a:pt x="45" y="13"/>
                        </a:cubicBez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45" name="Freeform 1570">
                    <a:extLst>
                      <a:ext uri="{FF2B5EF4-FFF2-40B4-BE49-F238E27FC236}">
                        <a16:creationId xmlns:a16="http://schemas.microsoft.com/office/drawing/2014/main" id="{5E609B3B-CD01-4881-878F-95849FFCA940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632" y="3218"/>
                    <a:ext cx="62" cy="39"/>
                  </a:xfrm>
                  <a:custGeom>
                    <a:avLst/>
                    <a:gdLst>
                      <a:gd name="T0" fmla="*/ 33 w 40"/>
                      <a:gd name="T1" fmla="*/ 21 h 25"/>
                      <a:gd name="T2" fmla="*/ 35 w 40"/>
                      <a:gd name="T3" fmla="*/ 19 h 25"/>
                      <a:gd name="T4" fmla="*/ 36 w 40"/>
                      <a:gd name="T5" fmla="*/ 19 h 25"/>
                      <a:gd name="T6" fmla="*/ 37 w 40"/>
                      <a:gd name="T7" fmla="*/ 18 h 25"/>
                      <a:gd name="T8" fmla="*/ 38 w 40"/>
                      <a:gd name="T9" fmla="*/ 17 h 25"/>
                      <a:gd name="T10" fmla="*/ 38 w 40"/>
                      <a:gd name="T11" fmla="*/ 16 h 25"/>
                      <a:gd name="T12" fmla="*/ 39 w 40"/>
                      <a:gd name="T13" fmla="*/ 15 h 25"/>
                      <a:gd name="T14" fmla="*/ 39 w 40"/>
                      <a:gd name="T15" fmla="*/ 14 h 25"/>
                      <a:gd name="T16" fmla="*/ 40 w 40"/>
                      <a:gd name="T17" fmla="*/ 13 h 25"/>
                      <a:gd name="T18" fmla="*/ 40 w 40"/>
                      <a:gd name="T19" fmla="*/ 12 h 25"/>
                      <a:gd name="T20" fmla="*/ 40 w 40"/>
                      <a:gd name="T21" fmla="*/ 11 h 25"/>
                      <a:gd name="T22" fmla="*/ 39 w 40"/>
                      <a:gd name="T23" fmla="*/ 10 h 25"/>
                      <a:gd name="T24" fmla="*/ 39 w 40"/>
                      <a:gd name="T25" fmla="*/ 9 h 25"/>
                      <a:gd name="T26" fmla="*/ 38 w 40"/>
                      <a:gd name="T27" fmla="*/ 8 h 25"/>
                      <a:gd name="T28" fmla="*/ 38 w 40"/>
                      <a:gd name="T29" fmla="*/ 7 h 25"/>
                      <a:gd name="T30" fmla="*/ 37 w 40"/>
                      <a:gd name="T31" fmla="*/ 6 h 25"/>
                      <a:gd name="T32" fmla="*/ 36 w 40"/>
                      <a:gd name="T33" fmla="*/ 5 h 25"/>
                      <a:gd name="T34" fmla="*/ 35 w 40"/>
                      <a:gd name="T35" fmla="*/ 4 h 25"/>
                      <a:gd name="T36" fmla="*/ 33 w 40"/>
                      <a:gd name="T37" fmla="*/ 3 h 25"/>
                      <a:gd name="T38" fmla="*/ 32 w 40"/>
                      <a:gd name="T39" fmla="*/ 3 h 25"/>
                      <a:gd name="T40" fmla="*/ 30 w 40"/>
                      <a:gd name="T41" fmla="*/ 2 h 25"/>
                      <a:gd name="T42" fmla="*/ 28 w 40"/>
                      <a:gd name="T43" fmla="*/ 2 h 25"/>
                      <a:gd name="T44" fmla="*/ 26 w 40"/>
                      <a:gd name="T45" fmla="*/ 1 h 25"/>
                      <a:gd name="T46" fmla="*/ 25 w 40"/>
                      <a:gd name="T47" fmla="*/ 1 h 25"/>
                      <a:gd name="T48" fmla="*/ 23 w 40"/>
                      <a:gd name="T49" fmla="*/ 1 h 25"/>
                      <a:gd name="T50" fmla="*/ 22 w 40"/>
                      <a:gd name="T51" fmla="*/ 0 h 25"/>
                      <a:gd name="T52" fmla="*/ 20 w 40"/>
                      <a:gd name="T53" fmla="*/ 0 h 25"/>
                      <a:gd name="T54" fmla="*/ 19 w 40"/>
                      <a:gd name="T55" fmla="*/ 0 h 25"/>
                      <a:gd name="T56" fmla="*/ 17 w 40"/>
                      <a:gd name="T57" fmla="*/ 1 h 25"/>
                      <a:gd name="T58" fmla="*/ 15 w 40"/>
                      <a:gd name="T59" fmla="*/ 1 h 25"/>
                      <a:gd name="T60" fmla="*/ 13 w 40"/>
                      <a:gd name="T61" fmla="*/ 1 h 25"/>
                      <a:gd name="T62" fmla="*/ 11 w 40"/>
                      <a:gd name="T63" fmla="*/ 2 h 25"/>
                      <a:gd name="T64" fmla="*/ 10 w 40"/>
                      <a:gd name="T65" fmla="*/ 2 h 25"/>
                      <a:gd name="T66" fmla="*/ 8 w 40"/>
                      <a:gd name="T67" fmla="*/ 3 h 25"/>
                      <a:gd name="T68" fmla="*/ 6 w 40"/>
                      <a:gd name="T69" fmla="*/ 4 h 25"/>
                      <a:gd name="T70" fmla="*/ 5 w 40"/>
                      <a:gd name="T71" fmla="*/ 4 h 25"/>
                      <a:gd name="T72" fmla="*/ 3 w 40"/>
                      <a:gd name="T73" fmla="*/ 5 h 25"/>
                      <a:gd name="T74" fmla="*/ 3 w 40"/>
                      <a:gd name="T75" fmla="*/ 6 h 25"/>
                      <a:gd name="T76" fmla="*/ 2 w 40"/>
                      <a:gd name="T77" fmla="*/ 7 h 25"/>
                      <a:gd name="T78" fmla="*/ 1 w 40"/>
                      <a:gd name="T79" fmla="*/ 8 h 25"/>
                      <a:gd name="T80" fmla="*/ 0 w 40"/>
                      <a:gd name="T81" fmla="*/ 9 h 25"/>
                      <a:gd name="T82" fmla="*/ 0 w 40"/>
                      <a:gd name="T83" fmla="*/ 10 h 25"/>
                      <a:gd name="T84" fmla="*/ 0 w 40"/>
                      <a:gd name="T85" fmla="*/ 11 h 25"/>
                      <a:gd name="T86" fmla="*/ 0 w 40"/>
                      <a:gd name="T87" fmla="*/ 12 h 25"/>
                      <a:gd name="T88" fmla="*/ 31 w 40"/>
                      <a:gd name="T89" fmla="*/ 22 h 25"/>
                      <a:gd name="T90" fmla="*/ 29 w 40"/>
                      <a:gd name="T91" fmla="*/ 7 h 25"/>
                      <a:gd name="T92" fmla="*/ 25 w 40"/>
                      <a:gd name="T93" fmla="*/ 11 h 25"/>
                      <a:gd name="T94" fmla="*/ 23 w 40"/>
                      <a:gd name="T95" fmla="*/ 11 h 25"/>
                      <a:gd name="T96" fmla="*/ 19 w 40"/>
                      <a:gd name="T97" fmla="*/ 18 h 25"/>
                      <a:gd name="T98" fmla="*/ 11 w 40"/>
                      <a:gd name="T99" fmla="*/ 17 h 25"/>
                      <a:gd name="T100" fmla="*/ 10 w 40"/>
                      <a:gd name="T101" fmla="*/ 11 h 25"/>
                      <a:gd name="T102" fmla="*/ 15 w 40"/>
                      <a:gd name="T103" fmla="*/ 14 h 25"/>
                      <a:gd name="T104" fmla="*/ 18 w 40"/>
                      <a:gd name="T105" fmla="*/ 7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40" h="25">
                        <a:moveTo>
                          <a:pt x="31" y="22"/>
                        </a:moveTo>
                        <a:cubicBezTo>
                          <a:pt x="31" y="22"/>
                          <a:pt x="31" y="22"/>
                          <a:pt x="31" y="22"/>
                        </a:cubicBezTo>
                        <a:cubicBezTo>
                          <a:pt x="31" y="22"/>
                          <a:pt x="31" y="22"/>
                          <a:pt x="31" y="22"/>
                        </a:cubicBezTo>
                        <a:cubicBezTo>
                          <a:pt x="32" y="21"/>
                          <a:pt x="32" y="21"/>
                          <a:pt x="33" y="21"/>
                        </a:cubicBezTo>
                        <a:cubicBezTo>
                          <a:pt x="33" y="21"/>
                          <a:pt x="33" y="21"/>
                          <a:pt x="33" y="21"/>
                        </a:cubicBezTo>
                        <a:cubicBezTo>
                          <a:pt x="34" y="20"/>
                          <a:pt x="34" y="20"/>
                          <a:pt x="34" y="20"/>
                        </a:cubicBezTo>
                        <a:cubicBezTo>
                          <a:pt x="34" y="20"/>
                          <a:pt x="34" y="20"/>
                          <a:pt x="34" y="20"/>
                        </a:cubicBezTo>
                        <a:cubicBezTo>
                          <a:pt x="35" y="19"/>
                          <a:pt x="35" y="19"/>
                          <a:pt x="35" y="19"/>
                        </a:cubicBezTo>
                        <a:cubicBezTo>
                          <a:pt x="35" y="19"/>
                          <a:pt x="35" y="19"/>
                          <a:pt x="35" y="19"/>
                        </a:cubicBezTo>
                        <a:cubicBezTo>
                          <a:pt x="35" y="19"/>
                          <a:pt x="35" y="19"/>
                          <a:pt x="35" y="19"/>
                        </a:cubicBezTo>
                        <a:cubicBezTo>
                          <a:pt x="36" y="19"/>
                          <a:pt x="36" y="19"/>
                          <a:pt x="36" y="19"/>
                        </a:cubicBezTo>
                        <a:cubicBezTo>
                          <a:pt x="36" y="19"/>
                          <a:pt x="36" y="19"/>
                          <a:pt x="36" y="19"/>
                        </a:cubicBezTo>
                        <a:cubicBezTo>
                          <a:pt x="36" y="18"/>
                          <a:pt x="36" y="18"/>
                          <a:pt x="36" y="18"/>
                        </a:cubicBezTo>
                        <a:cubicBezTo>
                          <a:pt x="37" y="18"/>
                          <a:pt x="37" y="18"/>
                          <a:pt x="37" y="18"/>
                        </a:cubicBezTo>
                        <a:cubicBezTo>
                          <a:pt x="37" y="18"/>
                          <a:pt x="37" y="18"/>
                          <a:pt x="37" y="18"/>
                        </a:cubicBezTo>
                        <a:cubicBezTo>
                          <a:pt x="37" y="18"/>
                          <a:pt x="37" y="18"/>
                          <a:pt x="37" y="18"/>
                        </a:cubicBezTo>
                        <a:cubicBezTo>
                          <a:pt x="37" y="18"/>
                          <a:pt x="37" y="18"/>
                          <a:pt x="37" y="18"/>
                        </a:cubicBezTo>
                        <a:cubicBezTo>
                          <a:pt x="37" y="17"/>
                          <a:pt x="37" y="17"/>
                          <a:pt x="37" y="17"/>
                        </a:cubicBezTo>
                        <a:cubicBezTo>
                          <a:pt x="38" y="17"/>
                          <a:pt x="38" y="17"/>
                          <a:pt x="38" y="17"/>
                        </a:cubicBezTo>
                        <a:cubicBezTo>
                          <a:pt x="38" y="17"/>
                          <a:pt x="38" y="17"/>
                          <a:pt x="38" y="17"/>
                        </a:cubicBezTo>
                        <a:cubicBezTo>
                          <a:pt x="38" y="17"/>
                          <a:pt x="38" y="17"/>
                          <a:pt x="38" y="17"/>
                        </a:cubicBezTo>
                        <a:cubicBezTo>
                          <a:pt x="38" y="17"/>
                          <a:pt x="38" y="17"/>
                          <a:pt x="38" y="17"/>
                        </a:cubicBezTo>
                        <a:cubicBezTo>
                          <a:pt x="38" y="17"/>
                          <a:pt x="38" y="17"/>
                          <a:pt x="38" y="17"/>
                        </a:cubicBezTo>
                        <a:cubicBezTo>
                          <a:pt x="38" y="16"/>
                          <a:pt x="38" y="16"/>
                          <a:pt x="38" y="16"/>
                        </a:cubicBezTo>
                        <a:cubicBezTo>
                          <a:pt x="38" y="16"/>
                          <a:pt x="38" y="16"/>
                          <a:pt x="38" y="16"/>
                        </a:cubicBezTo>
                        <a:cubicBezTo>
                          <a:pt x="39" y="16"/>
                          <a:pt x="39" y="16"/>
                          <a:pt x="39" y="16"/>
                        </a:cubicBezTo>
                        <a:cubicBezTo>
                          <a:pt x="39" y="16"/>
                          <a:pt x="39" y="16"/>
                          <a:pt x="39" y="16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39" y="14"/>
                          <a:pt x="39" y="14"/>
                          <a:pt x="39" y="14"/>
                        </a:cubicBezTo>
                        <a:cubicBezTo>
                          <a:pt x="39" y="14"/>
                          <a:pt x="39" y="14"/>
                          <a:pt x="39" y="14"/>
                        </a:cubicBezTo>
                        <a:cubicBezTo>
                          <a:pt x="40" y="14"/>
                          <a:pt x="40" y="14"/>
                          <a:pt x="40" y="14"/>
                        </a:cubicBezTo>
                        <a:cubicBezTo>
                          <a:pt x="40" y="13"/>
                          <a:pt x="40" y="13"/>
                          <a:pt x="40" y="13"/>
                        </a:cubicBezTo>
                        <a:cubicBezTo>
                          <a:pt x="40" y="13"/>
                          <a:pt x="40" y="13"/>
                          <a:pt x="40" y="13"/>
                        </a:cubicBezTo>
                        <a:cubicBezTo>
                          <a:pt x="40" y="13"/>
                          <a:pt x="40" y="13"/>
                          <a:pt x="40" y="13"/>
                        </a:cubicBezTo>
                        <a:cubicBezTo>
                          <a:pt x="40" y="13"/>
                          <a:pt x="40" y="13"/>
                          <a:pt x="40" y="13"/>
                        </a:cubicBezTo>
                        <a:cubicBezTo>
                          <a:pt x="40" y="12"/>
                          <a:pt x="40" y="12"/>
                          <a:pt x="40" y="12"/>
                        </a:cubicBezTo>
                        <a:cubicBezTo>
                          <a:pt x="40" y="12"/>
                          <a:pt x="40" y="12"/>
                          <a:pt x="40" y="12"/>
                        </a:cubicBezTo>
                        <a:cubicBezTo>
                          <a:pt x="40" y="12"/>
                          <a:pt x="40" y="12"/>
                          <a:pt x="40" y="12"/>
                        </a:cubicBezTo>
                        <a:cubicBezTo>
                          <a:pt x="40" y="11"/>
                          <a:pt x="40" y="11"/>
                          <a:pt x="40" y="11"/>
                        </a:cubicBezTo>
                        <a:cubicBezTo>
                          <a:pt x="40" y="11"/>
                          <a:pt x="40" y="11"/>
                          <a:pt x="40" y="11"/>
                        </a:cubicBezTo>
                        <a:cubicBezTo>
                          <a:pt x="40" y="11"/>
                          <a:pt x="40" y="11"/>
                          <a:pt x="40" y="11"/>
                        </a:cubicBezTo>
                        <a:cubicBezTo>
                          <a:pt x="40" y="11"/>
                          <a:pt x="40" y="11"/>
                          <a:pt x="40" y="11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39" y="10"/>
                          <a:pt x="39" y="10"/>
                          <a:pt x="39" y="10"/>
                        </a:cubicBezTo>
                        <a:cubicBezTo>
                          <a:pt x="39" y="10"/>
                          <a:pt x="39" y="10"/>
                          <a:pt x="39" y="10"/>
                        </a:cubicBezTo>
                        <a:cubicBezTo>
                          <a:pt x="39" y="9"/>
                          <a:pt x="39" y="9"/>
                          <a:pt x="39" y="9"/>
                        </a:cubicBezTo>
                        <a:cubicBezTo>
                          <a:pt x="39" y="9"/>
                          <a:pt x="39" y="9"/>
                          <a:pt x="39" y="9"/>
                        </a:cubicBezTo>
                        <a:cubicBezTo>
                          <a:pt x="39" y="9"/>
                          <a:pt x="39" y="9"/>
                          <a:pt x="39" y="9"/>
                        </a:cubicBezTo>
                        <a:cubicBezTo>
                          <a:pt x="39" y="9"/>
                          <a:pt x="39" y="9"/>
                          <a:pt x="39" y="9"/>
                        </a:cubicBezTo>
                        <a:cubicBezTo>
                          <a:pt x="39" y="8"/>
                          <a:pt x="39" y="8"/>
                          <a:pt x="39" y="8"/>
                        </a:cubicBezTo>
                        <a:cubicBezTo>
                          <a:pt x="39" y="8"/>
                          <a:pt x="39" y="8"/>
                          <a:pt x="39" y="8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7" y="7"/>
                          <a:pt x="37" y="7"/>
                          <a:pt x="37" y="7"/>
                        </a:cubicBezTo>
                        <a:cubicBezTo>
                          <a:pt x="37" y="6"/>
                          <a:pt x="37" y="6"/>
                          <a:pt x="37" y="6"/>
                        </a:cubicBezTo>
                        <a:cubicBezTo>
                          <a:pt x="37" y="6"/>
                          <a:pt x="37" y="6"/>
                          <a:pt x="37" y="6"/>
                        </a:cubicBezTo>
                        <a:cubicBezTo>
                          <a:pt x="37" y="6"/>
                          <a:pt x="37" y="6"/>
                          <a:pt x="37" y="6"/>
                        </a:cubicBezTo>
                        <a:cubicBezTo>
                          <a:pt x="37" y="6"/>
                          <a:pt x="37" y="6"/>
                          <a:pt x="37" y="6"/>
                        </a:cubicBezTo>
                        <a:cubicBezTo>
                          <a:pt x="36" y="6"/>
                          <a:pt x="36" y="6"/>
                          <a:pt x="36" y="6"/>
                        </a:cubicBezTo>
                        <a:cubicBezTo>
                          <a:pt x="36" y="5"/>
                          <a:pt x="36" y="5"/>
                          <a:pt x="36" y="5"/>
                        </a:cubicBezTo>
                        <a:cubicBezTo>
                          <a:pt x="36" y="5"/>
                          <a:pt x="36" y="5"/>
                          <a:pt x="36" y="5"/>
                        </a:cubicBezTo>
                        <a:cubicBezTo>
                          <a:pt x="36" y="5"/>
                          <a:pt x="36" y="5"/>
                          <a:pt x="36" y="5"/>
                        </a:cubicBezTo>
                        <a:cubicBezTo>
                          <a:pt x="36" y="5"/>
                          <a:pt x="36" y="5"/>
                          <a:pt x="36" y="5"/>
                        </a:cubicBezTo>
                        <a:cubicBezTo>
                          <a:pt x="35" y="5"/>
                          <a:pt x="35" y="5"/>
                          <a:pt x="35" y="5"/>
                        </a:cubicBezTo>
                        <a:cubicBezTo>
                          <a:pt x="35" y="4"/>
                          <a:pt x="35" y="4"/>
                          <a:pt x="35" y="4"/>
                        </a:cubicBezTo>
                        <a:cubicBezTo>
                          <a:pt x="35" y="4"/>
                          <a:pt x="35" y="4"/>
                          <a:pt x="35" y="4"/>
                        </a:cubicBezTo>
                        <a:cubicBezTo>
                          <a:pt x="34" y="4"/>
                          <a:pt x="34" y="4"/>
                          <a:pt x="34" y="4"/>
                        </a:cubicBezTo>
                        <a:cubicBezTo>
                          <a:pt x="34" y="4"/>
                          <a:pt x="34" y="4"/>
                          <a:pt x="34" y="4"/>
                        </a:cubicBezTo>
                        <a:cubicBezTo>
                          <a:pt x="33" y="3"/>
                          <a:pt x="33" y="3"/>
                          <a:pt x="33" y="3"/>
                        </a:cubicBezTo>
                        <a:cubicBezTo>
                          <a:pt x="33" y="3"/>
                          <a:pt x="33" y="3"/>
                          <a:pt x="33" y="3"/>
                        </a:cubicBezTo>
                        <a:cubicBezTo>
                          <a:pt x="32" y="3"/>
                          <a:pt x="32" y="3"/>
                          <a:pt x="32" y="3"/>
                        </a:cubicBezTo>
                        <a:cubicBezTo>
                          <a:pt x="32" y="3"/>
                          <a:pt x="32" y="3"/>
                          <a:pt x="32" y="3"/>
                        </a:cubicBezTo>
                        <a:cubicBezTo>
                          <a:pt x="32" y="3"/>
                          <a:pt x="32" y="3"/>
                          <a:pt x="32" y="3"/>
                        </a:cubicBezTo>
                        <a:cubicBezTo>
                          <a:pt x="31" y="3"/>
                          <a:pt x="31" y="3"/>
                          <a:pt x="31" y="3"/>
                        </a:cubicBezTo>
                        <a:cubicBezTo>
                          <a:pt x="31" y="2"/>
                          <a:pt x="31" y="2"/>
                          <a:pt x="31" y="2"/>
                        </a:cubicBezTo>
                        <a:cubicBezTo>
                          <a:pt x="31" y="2"/>
                          <a:pt x="31" y="2"/>
                          <a:pt x="31" y="2"/>
                        </a:cubicBezTo>
                        <a:cubicBezTo>
                          <a:pt x="30" y="2"/>
                          <a:pt x="30" y="2"/>
                          <a:pt x="30" y="2"/>
                        </a:cubicBezTo>
                        <a:cubicBezTo>
                          <a:pt x="29" y="2"/>
                          <a:pt x="29" y="2"/>
                          <a:pt x="29" y="2"/>
                        </a:cubicBezTo>
                        <a:cubicBezTo>
                          <a:pt x="29" y="2"/>
                          <a:pt x="29" y="2"/>
                          <a:pt x="29" y="2"/>
                        </a:cubicBezTo>
                        <a:cubicBezTo>
                          <a:pt x="29" y="2"/>
                          <a:pt x="29" y="2"/>
                          <a:pt x="29" y="2"/>
                        </a:cubicBezTo>
                        <a:cubicBezTo>
                          <a:pt x="28" y="2"/>
                          <a:pt x="28" y="2"/>
                          <a:pt x="28" y="2"/>
                        </a:cubicBezTo>
                        <a:cubicBezTo>
                          <a:pt x="28" y="1"/>
                          <a:pt x="28" y="1"/>
                          <a:pt x="28" y="1"/>
                        </a:cubicBezTo>
                        <a:cubicBezTo>
                          <a:pt x="27" y="1"/>
                          <a:pt x="27" y="1"/>
                          <a:pt x="27" y="1"/>
                        </a:cubicBezTo>
                        <a:cubicBezTo>
                          <a:pt x="27" y="1"/>
                          <a:pt x="27" y="1"/>
                          <a:pt x="27" y="1"/>
                        </a:cubicBezTo>
                        <a:cubicBezTo>
                          <a:pt x="26" y="1"/>
                          <a:pt x="26" y="1"/>
                          <a:pt x="26" y="1"/>
                        </a:cubicBezTo>
                        <a:cubicBezTo>
                          <a:pt x="26" y="1"/>
                          <a:pt x="26" y="1"/>
                          <a:pt x="26" y="1"/>
                        </a:cubicBezTo>
                        <a:cubicBezTo>
                          <a:pt x="26" y="1"/>
                          <a:pt x="26" y="1"/>
                          <a:pt x="26" y="1"/>
                        </a:cubicBezTo>
                        <a:cubicBezTo>
                          <a:pt x="25" y="1"/>
                          <a:pt x="25" y="1"/>
                          <a:pt x="25" y="1"/>
                        </a:cubicBezTo>
                        <a:cubicBezTo>
                          <a:pt x="25" y="1"/>
                          <a:pt x="25" y="1"/>
                          <a:pt x="25" y="1"/>
                        </a:cubicBezTo>
                        <a:cubicBezTo>
                          <a:pt x="25" y="1"/>
                          <a:pt x="25" y="1"/>
                          <a:pt x="25" y="1"/>
                        </a:cubicBezTo>
                        <a:cubicBezTo>
                          <a:pt x="25" y="1"/>
                          <a:pt x="25" y="1"/>
                          <a:pt x="25" y="1"/>
                        </a:cubicBezTo>
                        <a:cubicBezTo>
                          <a:pt x="24" y="1"/>
                          <a:pt x="24" y="1"/>
                          <a:pt x="24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2" y="0"/>
                          <a:pt x="22" y="0"/>
                          <a:pt x="22" y="0"/>
                        </a:cubicBezTo>
                        <a:cubicBezTo>
                          <a:pt x="22" y="0"/>
                          <a:pt x="22" y="0"/>
                          <a:pt x="22" y="0"/>
                        </a:cubicBez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20" y="0"/>
                          <a:pt x="20" y="0"/>
                          <a:pt x="20" y="0"/>
                        </a:cubicBezTo>
                        <a:cubicBezTo>
                          <a:pt x="20" y="0"/>
                          <a:pt x="20" y="0"/>
                          <a:pt x="20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3" y="1"/>
                          <a:pt x="13" y="1"/>
                          <a:pt x="13" y="1"/>
                        </a:cubicBezTo>
                        <a:cubicBezTo>
                          <a:pt x="13" y="1"/>
                          <a:pt x="13" y="1"/>
                          <a:pt x="13" y="1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1" y="2"/>
                          <a:pt x="11" y="2"/>
                          <a:pt x="11" y="2"/>
                        </a:cubicBezTo>
                        <a:cubicBezTo>
                          <a:pt x="11" y="2"/>
                          <a:pt x="11" y="2"/>
                          <a:pt x="11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8" y="3"/>
                          <a:pt x="8" y="3"/>
                          <a:pt x="8" y="3"/>
                        </a:cubicBezTo>
                        <a:cubicBezTo>
                          <a:pt x="8" y="3"/>
                          <a:pt x="8" y="3"/>
                          <a:pt x="8" y="3"/>
                        </a:cubicBezTo>
                        <a:cubicBezTo>
                          <a:pt x="8" y="3"/>
                          <a:pt x="8" y="3"/>
                          <a:pt x="8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0" y="12"/>
                          <a:pt x="0" y="12"/>
                          <a:pt x="0" y="12"/>
                        </a:cubicBezTo>
                        <a:cubicBezTo>
                          <a:pt x="0" y="12"/>
                          <a:pt x="0" y="12"/>
                          <a:pt x="0" y="12"/>
                        </a:cubicBezTo>
                        <a:cubicBezTo>
                          <a:pt x="0" y="12"/>
                          <a:pt x="0" y="12"/>
                          <a:pt x="0" y="12"/>
                        </a:cubicBezTo>
                        <a:cubicBezTo>
                          <a:pt x="0" y="12"/>
                          <a:pt x="0" y="12"/>
                          <a:pt x="0" y="12"/>
                        </a:cubicBezTo>
                        <a:cubicBezTo>
                          <a:pt x="0" y="15"/>
                          <a:pt x="2" y="18"/>
                          <a:pt x="6" y="20"/>
                        </a:cubicBezTo>
                        <a:cubicBezTo>
                          <a:pt x="13" y="24"/>
                          <a:pt x="23" y="25"/>
                          <a:pt x="31" y="22"/>
                        </a:cubicBezTo>
                        <a:close/>
                        <a:moveTo>
                          <a:pt x="22" y="6"/>
                        </a:moveTo>
                        <a:cubicBezTo>
                          <a:pt x="24" y="6"/>
                          <a:pt x="25" y="6"/>
                          <a:pt x="27" y="7"/>
                        </a:cubicBezTo>
                        <a:cubicBezTo>
                          <a:pt x="28" y="7"/>
                          <a:pt x="28" y="7"/>
                          <a:pt x="28" y="7"/>
                        </a:cubicBezTo>
                        <a:cubicBezTo>
                          <a:pt x="29" y="7"/>
                          <a:pt x="29" y="7"/>
                          <a:pt x="29" y="7"/>
                        </a:cubicBezTo>
                        <a:cubicBezTo>
                          <a:pt x="28" y="8"/>
                          <a:pt x="28" y="8"/>
                          <a:pt x="28" y="8"/>
                        </a:cubicBezTo>
                        <a:cubicBezTo>
                          <a:pt x="30" y="9"/>
                          <a:pt x="30" y="10"/>
                          <a:pt x="31" y="10"/>
                        </a:cubicBezTo>
                        <a:cubicBezTo>
                          <a:pt x="31" y="11"/>
                          <a:pt x="30" y="12"/>
                          <a:pt x="30" y="13"/>
                        </a:cubicBezTo>
                        <a:cubicBezTo>
                          <a:pt x="25" y="11"/>
                          <a:pt x="25" y="11"/>
                          <a:pt x="25" y="11"/>
                        </a:cubicBezTo>
                        <a:cubicBezTo>
                          <a:pt x="26" y="11"/>
                          <a:pt x="26" y="11"/>
                          <a:pt x="26" y="11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3" y="11"/>
                          <a:pt x="23" y="11"/>
                          <a:pt x="23" y="11"/>
                        </a:cubicBezTo>
                        <a:cubicBezTo>
                          <a:pt x="24" y="12"/>
                          <a:pt x="25" y="14"/>
                          <a:pt x="25" y="14"/>
                        </a:cubicBezTo>
                        <a:cubicBezTo>
                          <a:pt x="25" y="15"/>
                          <a:pt x="25" y="16"/>
                          <a:pt x="24" y="17"/>
                        </a:cubicBezTo>
                        <a:cubicBezTo>
                          <a:pt x="23" y="17"/>
                          <a:pt x="22" y="17"/>
                          <a:pt x="21" y="18"/>
                        </a:cubicBezTo>
                        <a:cubicBezTo>
                          <a:pt x="20" y="18"/>
                          <a:pt x="19" y="18"/>
                          <a:pt x="19" y="18"/>
                        </a:cubicBezTo>
                        <a:cubicBezTo>
                          <a:pt x="18" y="18"/>
                          <a:pt x="17" y="18"/>
                          <a:pt x="16" y="17"/>
                        </a:cubicBezTo>
                        <a:cubicBezTo>
                          <a:pt x="15" y="17"/>
                          <a:pt x="15" y="17"/>
                          <a:pt x="14" y="16"/>
                        </a:cubicBezTo>
                        <a:cubicBezTo>
                          <a:pt x="12" y="17"/>
                          <a:pt x="12" y="17"/>
                          <a:pt x="12" y="17"/>
                        </a:cubicBezTo>
                        <a:cubicBezTo>
                          <a:pt x="11" y="17"/>
                          <a:pt x="11" y="17"/>
                          <a:pt x="11" y="17"/>
                        </a:cubicBezTo>
                        <a:cubicBezTo>
                          <a:pt x="12" y="16"/>
                          <a:pt x="12" y="16"/>
                          <a:pt x="12" y="16"/>
                        </a:cubicBezTo>
                        <a:cubicBezTo>
                          <a:pt x="11" y="15"/>
                          <a:pt x="11" y="14"/>
                          <a:pt x="11" y="14"/>
                        </a:cubicBezTo>
                        <a:cubicBezTo>
                          <a:pt x="10" y="13"/>
                          <a:pt x="10" y="13"/>
                          <a:pt x="10" y="13"/>
                        </a:cubicBezTo>
                        <a:cubicBezTo>
                          <a:pt x="10" y="12"/>
                          <a:pt x="10" y="12"/>
                          <a:pt x="10" y="11"/>
                        </a:cubicBezTo>
                        <a:cubicBezTo>
                          <a:pt x="10" y="11"/>
                          <a:pt x="11" y="10"/>
                          <a:pt x="11" y="10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5" y="12"/>
                          <a:pt x="15" y="13"/>
                          <a:pt x="15" y="13"/>
                        </a:cubicBezTo>
                        <a:cubicBezTo>
                          <a:pt x="15" y="13"/>
                          <a:pt x="15" y="14"/>
                          <a:pt x="15" y="14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7" y="11"/>
                          <a:pt x="17" y="10"/>
                          <a:pt x="17" y="10"/>
                        </a:cubicBezTo>
                        <a:cubicBezTo>
                          <a:pt x="16" y="9"/>
                          <a:pt x="16" y="9"/>
                          <a:pt x="16" y="8"/>
                        </a:cubicBezTo>
                        <a:cubicBezTo>
                          <a:pt x="17" y="8"/>
                          <a:pt x="17" y="7"/>
                          <a:pt x="18" y="7"/>
                        </a:cubicBezTo>
                        <a:cubicBezTo>
                          <a:pt x="19" y="6"/>
                          <a:pt x="20" y="6"/>
                          <a:pt x="22" y="6"/>
                        </a:cubicBez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46" name="Freeform 1571">
                    <a:extLst>
                      <a:ext uri="{FF2B5EF4-FFF2-40B4-BE49-F238E27FC236}">
                        <a16:creationId xmlns:a16="http://schemas.microsoft.com/office/drawing/2014/main" id="{7E8B67B2-8563-4C5F-9106-8581A9A9F6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9" y="3213"/>
                    <a:ext cx="158" cy="123"/>
                  </a:xfrm>
                  <a:custGeom>
                    <a:avLst/>
                    <a:gdLst>
                      <a:gd name="T0" fmla="*/ 158 w 158"/>
                      <a:gd name="T1" fmla="*/ 93 h 123"/>
                      <a:gd name="T2" fmla="*/ 0 w 158"/>
                      <a:gd name="T3" fmla="*/ 0 h 123"/>
                      <a:gd name="T4" fmla="*/ 0 w 158"/>
                      <a:gd name="T5" fmla="*/ 30 h 123"/>
                      <a:gd name="T6" fmla="*/ 158 w 158"/>
                      <a:gd name="T7" fmla="*/ 123 h 123"/>
                      <a:gd name="T8" fmla="*/ 158 w 158"/>
                      <a:gd name="T9" fmla="*/ 93 h 1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58" h="123">
                        <a:moveTo>
                          <a:pt x="158" y="93"/>
                        </a:moveTo>
                        <a:lnTo>
                          <a:pt x="0" y="0"/>
                        </a:lnTo>
                        <a:lnTo>
                          <a:pt x="0" y="30"/>
                        </a:lnTo>
                        <a:lnTo>
                          <a:pt x="158" y="123"/>
                        </a:lnTo>
                        <a:lnTo>
                          <a:pt x="158" y="93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47" name="Freeform 1572">
                    <a:extLst>
                      <a:ext uri="{FF2B5EF4-FFF2-40B4-BE49-F238E27FC236}">
                        <a16:creationId xmlns:a16="http://schemas.microsoft.com/office/drawing/2014/main" id="{8B29FD81-26D9-47DF-9281-59F239E305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61" y="3261"/>
                    <a:ext cx="78" cy="75"/>
                  </a:xfrm>
                  <a:custGeom>
                    <a:avLst/>
                    <a:gdLst>
                      <a:gd name="T0" fmla="*/ 0 w 78"/>
                      <a:gd name="T1" fmla="*/ 45 h 75"/>
                      <a:gd name="T2" fmla="*/ 0 w 78"/>
                      <a:gd name="T3" fmla="*/ 75 h 75"/>
                      <a:gd name="T4" fmla="*/ 78 w 78"/>
                      <a:gd name="T5" fmla="*/ 30 h 75"/>
                      <a:gd name="T6" fmla="*/ 78 w 78"/>
                      <a:gd name="T7" fmla="*/ 0 h 75"/>
                      <a:gd name="T8" fmla="*/ 0 w 78"/>
                      <a:gd name="T9" fmla="*/ 45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8" h="75">
                        <a:moveTo>
                          <a:pt x="0" y="45"/>
                        </a:moveTo>
                        <a:lnTo>
                          <a:pt x="0" y="75"/>
                        </a:lnTo>
                        <a:lnTo>
                          <a:pt x="78" y="30"/>
                        </a:lnTo>
                        <a:lnTo>
                          <a:pt x="78" y="0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568C3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48" name="Freeform 1573">
                    <a:extLst>
                      <a:ext uri="{FF2B5EF4-FFF2-40B4-BE49-F238E27FC236}">
                        <a16:creationId xmlns:a16="http://schemas.microsoft.com/office/drawing/2014/main" id="{015B7B0A-EFB4-4B8E-BD3F-DA7D80A88D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2" y="3410"/>
                    <a:ext cx="4" cy="4"/>
                  </a:xfrm>
                  <a:custGeom>
                    <a:avLst/>
                    <a:gdLst>
                      <a:gd name="T0" fmla="*/ 2 w 3"/>
                      <a:gd name="T1" fmla="*/ 0 h 2"/>
                      <a:gd name="T2" fmla="*/ 1 w 3"/>
                      <a:gd name="T3" fmla="*/ 0 h 2"/>
                      <a:gd name="T4" fmla="*/ 1 w 3"/>
                      <a:gd name="T5" fmla="*/ 0 h 2"/>
                      <a:gd name="T6" fmla="*/ 0 w 3"/>
                      <a:gd name="T7" fmla="*/ 0 h 2"/>
                      <a:gd name="T8" fmla="*/ 0 w 3"/>
                      <a:gd name="T9" fmla="*/ 1 h 2"/>
                      <a:gd name="T10" fmla="*/ 0 w 3"/>
                      <a:gd name="T11" fmla="*/ 1 h 2"/>
                      <a:gd name="T12" fmla="*/ 0 w 3"/>
                      <a:gd name="T13" fmla="*/ 1 h 2"/>
                      <a:gd name="T14" fmla="*/ 0 w 3"/>
                      <a:gd name="T15" fmla="*/ 2 h 2"/>
                      <a:gd name="T16" fmla="*/ 0 w 3"/>
                      <a:gd name="T17" fmla="*/ 2 h 2"/>
                      <a:gd name="T18" fmla="*/ 3 w 3"/>
                      <a:gd name="T19" fmla="*/ 0 h 2"/>
                      <a:gd name="T20" fmla="*/ 2 w 3"/>
                      <a:gd name="T21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3" h="2">
                        <a:moveTo>
                          <a:pt x="2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5D903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49" name="Freeform 1574">
                    <a:extLst>
                      <a:ext uri="{FF2B5EF4-FFF2-40B4-BE49-F238E27FC236}">
                        <a16:creationId xmlns:a16="http://schemas.microsoft.com/office/drawing/2014/main" id="{99F55D05-E066-482B-A229-FFF858A532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0" y="3418"/>
                    <a:ext cx="5" cy="4"/>
                  </a:xfrm>
                  <a:custGeom>
                    <a:avLst/>
                    <a:gdLst>
                      <a:gd name="T0" fmla="*/ 3 w 3"/>
                      <a:gd name="T1" fmla="*/ 0 h 2"/>
                      <a:gd name="T2" fmla="*/ 3 w 3"/>
                      <a:gd name="T3" fmla="*/ 0 h 2"/>
                      <a:gd name="T4" fmla="*/ 0 w 3"/>
                      <a:gd name="T5" fmla="*/ 2 h 2"/>
                      <a:gd name="T6" fmla="*/ 0 w 3"/>
                      <a:gd name="T7" fmla="*/ 2 h 2"/>
                      <a:gd name="T8" fmla="*/ 1 w 3"/>
                      <a:gd name="T9" fmla="*/ 2 h 2"/>
                      <a:gd name="T10" fmla="*/ 1 w 3"/>
                      <a:gd name="T11" fmla="*/ 2 h 2"/>
                      <a:gd name="T12" fmla="*/ 2 w 3"/>
                      <a:gd name="T13" fmla="*/ 2 h 2"/>
                      <a:gd name="T14" fmla="*/ 2 w 3"/>
                      <a:gd name="T15" fmla="*/ 2 h 2"/>
                      <a:gd name="T16" fmla="*/ 3 w 3"/>
                      <a:gd name="T17" fmla="*/ 2 h 2"/>
                      <a:gd name="T18" fmla="*/ 3 w 3"/>
                      <a:gd name="T19" fmla="*/ 2 h 2"/>
                      <a:gd name="T20" fmla="*/ 3 w 3"/>
                      <a:gd name="T21" fmla="*/ 1 h 2"/>
                      <a:gd name="T22" fmla="*/ 3 w 3"/>
                      <a:gd name="T23" fmla="*/ 1 h 2"/>
                      <a:gd name="T24" fmla="*/ 3 w 3"/>
                      <a:gd name="T25" fmla="*/ 1 h 2"/>
                      <a:gd name="T26" fmla="*/ 3 w 3"/>
                      <a:gd name="T27" fmla="*/ 1 h 2"/>
                      <a:gd name="T28" fmla="*/ 3 w 3"/>
                      <a:gd name="T2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" h="2">
                        <a:moveTo>
                          <a:pt x="3" y="0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5D903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50" name="Freeform 1575">
                    <a:extLst>
                      <a:ext uri="{FF2B5EF4-FFF2-40B4-BE49-F238E27FC236}">
                        <a16:creationId xmlns:a16="http://schemas.microsoft.com/office/drawing/2014/main" id="{B0790AEA-EC49-4E9E-98D3-5EAE474762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8" y="3379"/>
                    <a:ext cx="33" cy="20"/>
                  </a:xfrm>
                  <a:custGeom>
                    <a:avLst/>
                    <a:gdLst>
                      <a:gd name="T0" fmla="*/ 18 w 21"/>
                      <a:gd name="T1" fmla="*/ 2 h 13"/>
                      <a:gd name="T2" fmla="*/ 3 w 21"/>
                      <a:gd name="T3" fmla="*/ 2 h 13"/>
                      <a:gd name="T4" fmla="*/ 0 w 21"/>
                      <a:gd name="T5" fmla="*/ 5 h 13"/>
                      <a:gd name="T6" fmla="*/ 0 w 21"/>
                      <a:gd name="T7" fmla="*/ 5 h 13"/>
                      <a:gd name="T8" fmla="*/ 0 w 21"/>
                      <a:gd name="T9" fmla="*/ 6 h 13"/>
                      <a:gd name="T10" fmla="*/ 3 w 21"/>
                      <a:gd name="T11" fmla="*/ 11 h 13"/>
                      <a:gd name="T12" fmla="*/ 18 w 21"/>
                      <a:gd name="T13" fmla="*/ 11 h 13"/>
                      <a:gd name="T14" fmla="*/ 20 w 21"/>
                      <a:gd name="T15" fmla="*/ 9 h 13"/>
                      <a:gd name="T16" fmla="*/ 20 w 21"/>
                      <a:gd name="T17" fmla="*/ 8 h 13"/>
                      <a:gd name="T18" fmla="*/ 21 w 21"/>
                      <a:gd name="T19" fmla="*/ 7 h 13"/>
                      <a:gd name="T20" fmla="*/ 18 w 21"/>
                      <a:gd name="T21" fmla="*/ 2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21" h="13">
                        <a:moveTo>
                          <a:pt x="18" y="2"/>
                        </a:moveTo>
                        <a:cubicBezTo>
                          <a:pt x="14" y="0"/>
                          <a:pt x="7" y="0"/>
                          <a:pt x="3" y="2"/>
                        </a:cubicBezTo>
                        <a:cubicBezTo>
                          <a:pt x="2" y="3"/>
                          <a:pt x="1" y="4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8"/>
                          <a:pt x="1" y="9"/>
                          <a:pt x="3" y="11"/>
                        </a:cubicBezTo>
                        <a:cubicBezTo>
                          <a:pt x="7" y="13"/>
                          <a:pt x="14" y="13"/>
                          <a:pt x="18" y="11"/>
                        </a:cubicBezTo>
                        <a:cubicBezTo>
                          <a:pt x="19" y="10"/>
                          <a:pt x="19" y="9"/>
                          <a:pt x="20" y="9"/>
                        </a:cubicBezTo>
                        <a:cubicBezTo>
                          <a:pt x="20" y="8"/>
                          <a:pt x="20" y="8"/>
                          <a:pt x="20" y="8"/>
                        </a:cubicBezTo>
                        <a:cubicBezTo>
                          <a:pt x="21" y="7"/>
                          <a:pt x="21" y="7"/>
                          <a:pt x="21" y="7"/>
                        </a:cubicBezTo>
                        <a:cubicBezTo>
                          <a:pt x="21" y="6"/>
                          <a:pt x="20" y="4"/>
                          <a:pt x="18" y="2"/>
                        </a:cubicBez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51" name="Freeform 1576">
                    <a:extLst>
                      <a:ext uri="{FF2B5EF4-FFF2-40B4-BE49-F238E27FC236}">
                        <a16:creationId xmlns:a16="http://schemas.microsoft.com/office/drawing/2014/main" id="{FACDBEF5-513F-4E8D-A158-EFF89A459C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6" y="3433"/>
                    <a:ext cx="34" cy="22"/>
                  </a:xfrm>
                  <a:custGeom>
                    <a:avLst/>
                    <a:gdLst>
                      <a:gd name="T0" fmla="*/ 18 w 22"/>
                      <a:gd name="T1" fmla="*/ 3 h 14"/>
                      <a:gd name="T2" fmla="*/ 4 w 22"/>
                      <a:gd name="T3" fmla="*/ 3 h 14"/>
                      <a:gd name="T4" fmla="*/ 1 w 22"/>
                      <a:gd name="T5" fmla="*/ 8 h 14"/>
                      <a:gd name="T6" fmla="*/ 4 w 22"/>
                      <a:gd name="T7" fmla="*/ 11 h 14"/>
                      <a:gd name="T8" fmla="*/ 18 w 22"/>
                      <a:gd name="T9" fmla="*/ 11 h 14"/>
                      <a:gd name="T10" fmla="*/ 21 w 22"/>
                      <a:gd name="T11" fmla="*/ 8 h 14"/>
                      <a:gd name="T12" fmla="*/ 18 w 22"/>
                      <a:gd name="T13" fmla="*/ 3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2" h="14">
                        <a:moveTo>
                          <a:pt x="18" y="3"/>
                        </a:moveTo>
                        <a:cubicBezTo>
                          <a:pt x="14" y="0"/>
                          <a:pt x="8" y="0"/>
                          <a:pt x="4" y="3"/>
                        </a:cubicBezTo>
                        <a:cubicBezTo>
                          <a:pt x="1" y="4"/>
                          <a:pt x="0" y="6"/>
                          <a:pt x="1" y="8"/>
                        </a:cubicBezTo>
                        <a:cubicBezTo>
                          <a:pt x="1" y="9"/>
                          <a:pt x="2" y="10"/>
                          <a:pt x="4" y="11"/>
                        </a:cubicBezTo>
                        <a:cubicBezTo>
                          <a:pt x="8" y="14"/>
                          <a:pt x="14" y="14"/>
                          <a:pt x="18" y="11"/>
                        </a:cubicBezTo>
                        <a:cubicBezTo>
                          <a:pt x="20" y="10"/>
                          <a:pt x="21" y="9"/>
                          <a:pt x="21" y="8"/>
                        </a:cubicBezTo>
                        <a:cubicBezTo>
                          <a:pt x="22" y="6"/>
                          <a:pt x="21" y="4"/>
                          <a:pt x="18" y="3"/>
                        </a:cubicBez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52" name="Freeform 1577">
                    <a:extLst>
                      <a:ext uri="{FF2B5EF4-FFF2-40B4-BE49-F238E27FC236}">
                        <a16:creationId xmlns:a16="http://schemas.microsoft.com/office/drawing/2014/main" id="{2E78743A-267E-498F-B205-C9F4F5EE1D8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831" y="3407"/>
                    <a:ext cx="33" cy="19"/>
                  </a:xfrm>
                  <a:custGeom>
                    <a:avLst/>
                    <a:gdLst>
                      <a:gd name="T0" fmla="*/ 19 w 21"/>
                      <a:gd name="T1" fmla="*/ 2 h 12"/>
                      <a:gd name="T2" fmla="*/ 20 w 21"/>
                      <a:gd name="T3" fmla="*/ 1 h 12"/>
                      <a:gd name="T4" fmla="*/ 18 w 21"/>
                      <a:gd name="T5" fmla="*/ 0 h 12"/>
                      <a:gd name="T6" fmla="*/ 17 w 21"/>
                      <a:gd name="T7" fmla="*/ 1 h 12"/>
                      <a:gd name="T8" fmla="*/ 12 w 21"/>
                      <a:gd name="T9" fmla="*/ 0 h 12"/>
                      <a:gd name="T10" fmla="*/ 8 w 21"/>
                      <a:gd name="T11" fmla="*/ 1 h 12"/>
                      <a:gd name="T12" fmla="*/ 7 w 21"/>
                      <a:gd name="T13" fmla="*/ 2 h 12"/>
                      <a:gd name="T14" fmla="*/ 7 w 21"/>
                      <a:gd name="T15" fmla="*/ 4 h 12"/>
                      <a:gd name="T16" fmla="*/ 9 w 21"/>
                      <a:gd name="T17" fmla="*/ 6 h 12"/>
                      <a:gd name="T18" fmla="*/ 5 w 21"/>
                      <a:gd name="T19" fmla="*/ 8 h 12"/>
                      <a:gd name="T20" fmla="*/ 5 w 21"/>
                      <a:gd name="T21" fmla="*/ 7 h 12"/>
                      <a:gd name="T22" fmla="*/ 6 w 21"/>
                      <a:gd name="T23" fmla="*/ 6 h 12"/>
                      <a:gd name="T24" fmla="*/ 2 w 21"/>
                      <a:gd name="T25" fmla="*/ 4 h 12"/>
                      <a:gd name="T26" fmla="*/ 0 w 21"/>
                      <a:gd name="T27" fmla="*/ 5 h 12"/>
                      <a:gd name="T28" fmla="*/ 0 w 21"/>
                      <a:gd name="T29" fmla="*/ 6 h 12"/>
                      <a:gd name="T30" fmla="*/ 1 w 21"/>
                      <a:gd name="T31" fmla="*/ 8 h 12"/>
                      <a:gd name="T32" fmla="*/ 3 w 21"/>
                      <a:gd name="T33" fmla="*/ 9 h 12"/>
                      <a:gd name="T34" fmla="*/ 1 w 21"/>
                      <a:gd name="T35" fmla="*/ 10 h 12"/>
                      <a:gd name="T36" fmla="*/ 2 w 21"/>
                      <a:gd name="T37" fmla="*/ 11 h 12"/>
                      <a:gd name="T38" fmla="*/ 4 w 21"/>
                      <a:gd name="T39" fmla="*/ 10 h 12"/>
                      <a:gd name="T40" fmla="*/ 6 w 21"/>
                      <a:gd name="T41" fmla="*/ 11 h 12"/>
                      <a:gd name="T42" fmla="*/ 9 w 21"/>
                      <a:gd name="T43" fmla="*/ 12 h 12"/>
                      <a:gd name="T44" fmla="*/ 12 w 21"/>
                      <a:gd name="T45" fmla="*/ 11 h 12"/>
                      <a:gd name="T46" fmla="*/ 14 w 21"/>
                      <a:gd name="T47" fmla="*/ 11 h 12"/>
                      <a:gd name="T48" fmla="*/ 16 w 21"/>
                      <a:gd name="T49" fmla="*/ 8 h 12"/>
                      <a:gd name="T50" fmla="*/ 13 w 21"/>
                      <a:gd name="T51" fmla="*/ 5 h 12"/>
                      <a:gd name="T52" fmla="*/ 16 w 21"/>
                      <a:gd name="T53" fmla="*/ 3 h 12"/>
                      <a:gd name="T54" fmla="*/ 16 w 21"/>
                      <a:gd name="T55" fmla="*/ 4 h 12"/>
                      <a:gd name="T56" fmla="*/ 16 w 21"/>
                      <a:gd name="T57" fmla="*/ 5 h 12"/>
                      <a:gd name="T58" fmla="*/ 20 w 21"/>
                      <a:gd name="T59" fmla="*/ 6 h 12"/>
                      <a:gd name="T60" fmla="*/ 21 w 21"/>
                      <a:gd name="T61" fmla="*/ 4 h 12"/>
                      <a:gd name="T62" fmla="*/ 19 w 21"/>
                      <a:gd name="T63" fmla="*/ 2 h 12"/>
                      <a:gd name="T64" fmla="*/ 10 w 21"/>
                      <a:gd name="T65" fmla="*/ 8 h 12"/>
                      <a:gd name="T66" fmla="*/ 10 w 21"/>
                      <a:gd name="T67" fmla="*/ 8 h 12"/>
                      <a:gd name="T68" fmla="*/ 10 w 21"/>
                      <a:gd name="T69" fmla="*/ 8 h 12"/>
                      <a:gd name="T70" fmla="*/ 10 w 21"/>
                      <a:gd name="T71" fmla="*/ 8 h 12"/>
                      <a:gd name="T72" fmla="*/ 10 w 21"/>
                      <a:gd name="T73" fmla="*/ 9 h 12"/>
                      <a:gd name="T74" fmla="*/ 10 w 21"/>
                      <a:gd name="T75" fmla="*/ 9 h 12"/>
                      <a:gd name="T76" fmla="*/ 9 w 21"/>
                      <a:gd name="T77" fmla="*/ 9 h 12"/>
                      <a:gd name="T78" fmla="*/ 9 w 21"/>
                      <a:gd name="T79" fmla="*/ 9 h 12"/>
                      <a:gd name="T80" fmla="*/ 8 w 21"/>
                      <a:gd name="T81" fmla="*/ 9 h 12"/>
                      <a:gd name="T82" fmla="*/ 8 w 21"/>
                      <a:gd name="T83" fmla="*/ 9 h 12"/>
                      <a:gd name="T84" fmla="*/ 7 w 21"/>
                      <a:gd name="T85" fmla="*/ 9 h 12"/>
                      <a:gd name="T86" fmla="*/ 7 w 21"/>
                      <a:gd name="T87" fmla="*/ 9 h 12"/>
                      <a:gd name="T88" fmla="*/ 10 w 21"/>
                      <a:gd name="T89" fmla="*/ 7 h 12"/>
                      <a:gd name="T90" fmla="*/ 10 w 21"/>
                      <a:gd name="T91" fmla="*/ 7 h 12"/>
                      <a:gd name="T92" fmla="*/ 10 w 21"/>
                      <a:gd name="T93" fmla="*/ 8 h 12"/>
                      <a:gd name="T94" fmla="*/ 15 w 21"/>
                      <a:gd name="T95" fmla="*/ 2 h 12"/>
                      <a:gd name="T96" fmla="*/ 12 w 21"/>
                      <a:gd name="T97" fmla="*/ 4 h 12"/>
                      <a:gd name="T98" fmla="*/ 12 w 21"/>
                      <a:gd name="T99" fmla="*/ 4 h 12"/>
                      <a:gd name="T100" fmla="*/ 12 w 21"/>
                      <a:gd name="T101" fmla="*/ 3 h 12"/>
                      <a:gd name="T102" fmla="*/ 12 w 21"/>
                      <a:gd name="T103" fmla="*/ 3 h 12"/>
                      <a:gd name="T104" fmla="*/ 12 w 21"/>
                      <a:gd name="T105" fmla="*/ 3 h 12"/>
                      <a:gd name="T106" fmla="*/ 12 w 21"/>
                      <a:gd name="T107" fmla="*/ 2 h 12"/>
                      <a:gd name="T108" fmla="*/ 13 w 21"/>
                      <a:gd name="T109" fmla="*/ 2 h 12"/>
                      <a:gd name="T110" fmla="*/ 13 w 21"/>
                      <a:gd name="T111" fmla="*/ 2 h 12"/>
                      <a:gd name="T112" fmla="*/ 14 w 21"/>
                      <a:gd name="T113" fmla="*/ 2 h 12"/>
                      <a:gd name="T114" fmla="*/ 15 w 21"/>
                      <a:gd name="T115" fmla="*/ 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1" h="12">
                        <a:moveTo>
                          <a:pt x="19" y="2"/>
                        </a:moveTo>
                        <a:cubicBezTo>
                          <a:pt x="20" y="1"/>
                          <a:pt x="20" y="1"/>
                          <a:pt x="20" y="1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6" y="0"/>
                          <a:pt x="14" y="0"/>
                          <a:pt x="12" y="0"/>
                        </a:cubicBezTo>
                        <a:cubicBezTo>
                          <a:pt x="11" y="0"/>
                          <a:pt x="9" y="0"/>
                          <a:pt x="8" y="1"/>
                        </a:cubicBezTo>
                        <a:cubicBezTo>
                          <a:pt x="7" y="1"/>
                          <a:pt x="7" y="2"/>
                          <a:pt x="7" y="2"/>
                        </a:cubicBezTo>
                        <a:cubicBezTo>
                          <a:pt x="7" y="3"/>
                          <a:pt x="7" y="3"/>
                          <a:pt x="7" y="4"/>
                        </a:cubicBezTo>
                        <a:cubicBezTo>
                          <a:pt x="7" y="4"/>
                          <a:pt x="8" y="5"/>
                          <a:pt x="9" y="6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6"/>
                          <a:pt x="6" y="6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1" y="4"/>
                          <a:pt x="1" y="5"/>
                          <a:pt x="0" y="5"/>
                        </a:cubicBezTo>
                        <a:cubicBezTo>
                          <a:pt x="0" y="5"/>
                          <a:pt x="0" y="6"/>
                          <a:pt x="0" y="6"/>
                        </a:cubicBezTo>
                        <a:cubicBezTo>
                          <a:pt x="0" y="7"/>
                          <a:pt x="0" y="7"/>
                          <a:pt x="1" y="8"/>
                        </a:cubicBezTo>
                        <a:cubicBezTo>
                          <a:pt x="1" y="8"/>
                          <a:pt x="2" y="9"/>
                          <a:pt x="3" y="9"/>
                        </a:cubicBezTo>
                        <a:cubicBezTo>
                          <a:pt x="1" y="10"/>
                          <a:pt x="1" y="10"/>
                          <a:pt x="1" y="10"/>
                        </a:cubicBezTo>
                        <a:cubicBezTo>
                          <a:pt x="2" y="11"/>
                          <a:pt x="2" y="11"/>
                          <a:pt x="2" y="11"/>
                        </a:cubicBezTo>
                        <a:cubicBezTo>
                          <a:pt x="4" y="10"/>
                          <a:pt x="4" y="10"/>
                          <a:pt x="4" y="10"/>
                        </a:cubicBezTo>
                        <a:cubicBezTo>
                          <a:pt x="5" y="11"/>
                          <a:pt x="6" y="11"/>
                          <a:pt x="6" y="11"/>
                        </a:cubicBezTo>
                        <a:cubicBezTo>
                          <a:pt x="7" y="11"/>
                          <a:pt x="8" y="11"/>
                          <a:pt x="9" y="12"/>
                        </a:cubicBezTo>
                        <a:cubicBezTo>
                          <a:pt x="10" y="12"/>
                          <a:pt x="11" y="12"/>
                          <a:pt x="12" y="11"/>
                        </a:cubicBezTo>
                        <a:cubicBezTo>
                          <a:pt x="12" y="11"/>
                          <a:pt x="13" y="11"/>
                          <a:pt x="14" y="11"/>
                        </a:cubicBezTo>
                        <a:cubicBezTo>
                          <a:pt x="15" y="10"/>
                          <a:pt x="16" y="9"/>
                          <a:pt x="16" y="8"/>
                        </a:cubicBezTo>
                        <a:cubicBezTo>
                          <a:pt x="16" y="7"/>
                          <a:pt x="15" y="6"/>
                          <a:pt x="13" y="5"/>
                        </a:cubicBezTo>
                        <a:cubicBezTo>
                          <a:pt x="16" y="3"/>
                          <a:pt x="16" y="3"/>
                          <a:pt x="16" y="3"/>
                        </a:cubicBezTo>
                        <a:cubicBezTo>
                          <a:pt x="16" y="4"/>
                          <a:pt x="16" y="4"/>
                          <a:pt x="16" y="4"/>
                        </a:cubicBezTo>
                        <a:cubicBezTo>
                          <a:pt x="16" y="4"/>
                          <a:pt x="16" y="4"/>
                          <a:pt x="16" y="5"/>
                        </a:cubicBezTo>
                        <a:cubicBezTo>
                          <a:pt x="20" y="6"/>
                          <a:pt x="20" y="6"/>
                          <a:pt x="20" y="6"/>
                        </a:cubicBezTo>
                        <a:cubicBezTo>
                          <a:pt x="21" y="6"/>
                          <a:pt x="21" y="5"/>
                          <a:pt x="21" y="4"/>
                        </a:cubicBezTo>
                        <a:cubicBezTo>
                          <a:pt x="21" y="3"/>
                          <a:pt x="20" y="3"/>
                          <a:pt x="19" y="2"/>
                        </a:cubicBezTo>
                        <a:close/>
                        <a:moveTo>
                          <a:pt x="10" y="8"/>
                        </a:move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9" y="9"/>
                          <a:pt x="9" y="9"/>
                          <a:pt x="9" y="9"/>
                        </a:cubicBezTo>
                        <a:cubicBezTo>
                          <a:pt x="9" y="9"/>
                          <a:pt x="9" y="9"/>
                          <a:pt x="9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0" y="7"/>
                          <a:pt x="10" y="8"/>
                          <a:pt x="10" y="8"/>
                        </a:cubicBezTo>
                        <a:close/>
                        <a:moveTo>
                          <a:pt x="15" y="2"/>
                        </a:moveTo>
                        <a:cubicBezTo>
                          <a:pt x="12" y="4"/>
                          <a:pt x="12" y="4"/>
                          <a:pt x="12" y="4"/>
                        </a:cubicBezTo>
                        <a:cubicBezTo>
                          <a:pt x="12" y="4"/>
                          <a:pt x="12" y="4"/>
                          <a:pt x="12" y="4"/>
                        </a:cubicBezTo>
                        <a:cubicBezTo>
                          <a:pt x="12" y="3"/>
                          <a:pt x="12" y="3"/>
                          <a:pt x="12" y="3"/>
                        </a:cubicBezTo>
                        <a:cubicBezTo>
                          <a:pt x="12" y="3"/>
                          <a:pt x="12" y="3"/>
                          <a:pt x="12" y="3"/>
                        </a:cubicBezTo>
                        <a:cubicBezTo>
                          <a:pt x="12" y="3"/>
                          <a:pt x="12" y="3"/>
                          <a:pt x="12" y="3"/>
                        </a:cubicBezTo>
                        <a:cubicBezTo>
                          <a:pt x="12" y="2"/>
                          <a:pt x="12" y="2"/>
                          <a:pt x="12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14" y="2"/>
                          <a:pt x="14" y="2"/>
                          <a:pt x="14" y="2"/>
                        </a:cubicBezTo>
                        <a:cubicBezTo>
                          <a:pt x="14" y="2"/>
                          <a:pt x="14" y="2"/>
                          <a:pt x="15" y="2"/>
                        </a:cubicBezTo>
                        <a:close/>
                      </a:path>
                    </a:pathLst>
                  </a:custGeom>
                  <a:solidFill>
                    <a:srgbClr val="DCEAC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53" name="Freeform 1578">
                    <a:extLst>
                      <a:ext uri="{FF2B5EF4-FFF2-40B4-BE49-F238E27FC236}">
                        <a16:creationId xmlns:a16="http://schemas.microsoft.com/office/drawing/2014/main" id="{F4A7B3A4-3AAC-4237-BD8F-EA92C3BB24C6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847" y="3396"/>
                    <a:ext cx="63" cy="40"/>
                  </a:xfrm>
                  <a:custGeom>
                    <a:avLst/>
                    <a:gdLst>
                      <a:gd name="T0" fmla="*/ 34 w 40"/>
                      <a:gd name="T1" fmla="*/ 5 h 25"/>
                      <a:gd name="T2" fmla="*/ 6 w 40"/>
                      <a:gd name="T3" fmla="*/ 5 h 25"/>
                      <a:gd name="T4" fmla="*/ 5 w 40"/>
                      <a:gd name="T5" fmla="*/ 5 h 25"/>
                      <a:gd name="T6" fmla="*/ 1 w 40"/>
                      <a:gd name="T7" fmla="*/ 9 h 25"/>
                      <a:gd name="T8" fmla="*/ 1 w 40"/>
                      <a:gd name="T9" fmla="*/ 9 h 25"/>
                      <a:gd name="T10" fmla="*/ 1 w 40"/>
                      <a:gd name="T11" fmla="*/ 9 h 25"/>
                      <a:gd name="T12" fmla="*/ 1 w 40"/>
                      <a:gd name="T13" fmla="*/ 10 h 25"/>
                      <a:gd name="T14" fmla="*/ 0 w 40"/>
                      <a:gd name="T15" fmla="*/ 11 h 25"/>
                      <a:gd name="T16" fmla="*/ 0 w 40"/>
                      <a:gd name="T17" fmla="*/ 13 h 25"/>
                      <a:gd name="T18" fmla="*/ 0 w 40"/>
                      <a:gd name="T19" fmla="*/ 13 h 25"/>
                      <a:gd name="T20" fmla="*/ 6 w 40"/>
                      <a:gd name="T21" fmla="*/ 21 h 25"/>
                      <a:gd name="T22" fmla="*/ 8 w 40"/>
                      <a:gd name="T23" fmla="*/ 22 h 25"/>
                      <a:gd name="T24" fmla="*/ 10 w 40"/>
                      <a:gd name="T25" fmla="*/ 23 h 25"/>
                      <a:gd name="T26" fmla="*/ 10 w 40"/>
                      <a:gd name="T27" fmla="*/ 23 h 25"/>
                      <a:gd name="T28" fmla="*/ 34 w 40"/>
                      <a:gd name="T29" fmla="*/ 21 h 25"/>
                      <a:gd name="T30" fmla="*/ 40 w 40"/>
                      <a:gd name="T31" fmla="*/ 13 h 25"/>
                      <a:gd name="T32" fmla="*/ 40 w 40"/>
                      <a:gd name="T33" fmla="*/ 11 h 25"/>
                      <a:gd name="T34" fmla="*/ 40 w 40"/>
                      <a:gd name="T35" fmla="*/ 10 h 25"/>
                      <a:gd name="T36" fmla="*/ 39 w 40"/>
                      <a:gd name="T37" fmla="*/ 9 h 25"/>
                      <a:gd name="T38" fmla="*/ 39 w 40"/>
                      <a:gd name="T39" fmla="*/ 9 h 25"/>
                      <a:gd name="T40" fmla="*/ 34 w 40"/>
                      <a:gd name="T41" fmla="*/ 5 h 25"/>
                      <a:gd name="T42" fmla="*/ 30 w 40"/>
                      <a:gd name="T43" fmla="*/ 13 h 25"/>
                      <a:gd name="T44" fmla="*/ 26 w 40"/>
                      <a:gd name="T45" fmla="*/ 12 h 25"/>
                      <a:gd name="T46" fmla="*/ 26 w 40"/>
                      <a:gd name="T47" fmla="*/ 11 h 25"/>
                      <a:gd name="T48" fmla="*/ 26 w 40"/>
                      <a:gd name="T49" fmla="*/ 10 h 25"/>
                      <a:gd name="T50" fmla="*/ 23 w 40"/>
                      <a:gd name="T51" fmla="*/ 12 h 25"/>
                      <a:gd name="T52" fmla="*/ 26 w 40"/>
                      <a:gd name="T53" fmla="*/ 15 h 25"/>
                      <a:gd name="T54" fmla="*/ 24 w 40"/>
                      <a:gd name="T55" fmla="*/ 18 h 25"/>
                      <a:gd name="T56" fmla="*/ 22 w 40"/>
                      <a:gd name="T57" fmla="*/ 18 h 25"/>
                      <a:gd name="T58" fmla="*/ 19 w 40"/>
                      <a:gd name="T59" fmla="*/ 19 h 25"/>
                      <a:gd name="T60" fmla="*/ 16 w 40"/>
                      <a:gd name="T61" fmla="*/ 18 h 25"/>
                      <a:gd name="T62" fmla="*/ 14 w 40"/>
                      <a:gd name="T63" fmla="*/ 17 h 25"/>
                      <a:gd name="T64" fmla="*/ 12 w 40"/>
                      <a:gd name="T65" fmla="*/ 18 h 25"/>
                      <a:gd name="T66" fmla="*/ 11 w 40"/>
                      <a:gd name="T67" fmla="*/ 17 h 25"/>
                      <a:gd name="T68" fmla="*/ 13 w 40"/>
                      <a:gd name="T69" fmla="*/ 16 h 25"/>
                      <a:gd name="T70" fmla="*/ 11 w 40"/>
                      <a:gd name="T71" fmla="*/ 15 h 25"/>
                      <a:gd name="T72" fmla="*/ 10 w 40"/>
                      <a:gd name="T73" fmla="*/ 13 h 25"/>
                      <a:gd name="T74" fmla="*/ 10 w 40"/>
                      <a:gd name="T75" fmla="*/ 12 h 25"/>
                      <a:gd name="T76" fmla="*/ 12 w 40"/>
                      <a:gd name="T77" fmla="*/ 11 h 25"/>
                      <a:gd name="T78" fmla="*/ 16 w 40"/>
                      <a:gd name="T79" fmla="*/ 13 h 25"/>
                      <a:gd name="T80" fmla="*/ 15 w 40"/>
                      <a:gd name="T81" fmla="*/ 14 h 25"/>
                      <a:gd name="T82" fmla="*/ 15 w 40"/>
                      <a:gd name="T83" fmla="*/ 15 h 25"/>
                      <a:gd name="T84" fmla="*/ 19 w 40"/>
                      <a:gd name="T85" fmla="*/ 13 h 25"/>
                      <a:gd name="T86" fmla="*/ 17 w 40"/>
                      <a:gd name="T87" fmla="*/ 11 h 25"/>
                      <a:gd name="T88" fmla="*/ 17 w 40"/>
                      <a:gd name="T89" fmla="*/ 9 h 25"/>
                      <a:gd name="T90" fmla="*/ 18 w 40"/>
                      <a:gd name="T91" fmla="*/ 8 h 25"/>
                      <a:gd name="T92" fmla="*/ 22 w 40"/>
                      <a:gd name="T93" fmla="*/ 7 h 25"/>
                      <a:gd name="T94" fmla="*/ 27 w 40"/>
                      <a:gd name="T95" fmla="*/ 8 h 25"/>
                      <a:gd name="T96" fmla="*/ 28 w 40"/>
                      <a:gd name="T97" fmla="*/ 7 h 25"/>
                      <a:gd name="T98" fmla="*/ 30 w 40"/>
                      <a:gd name="T99" fmla="*/ 8 h 25"/>
                      <a:gd name="T100" fmla="*/ 29 w 40"/>
                      <a:gd name="T101" fmla="*/ 9 h 25"/>
                      <a:gd name="T102" fmla="*/ 31 w 40"/>
                      <a:gd name="T103" fmla="*/ 11 h 25"/>
                      <a:gd name="T104" fmla="*/ 30 w 40"/>
                      <a:gd name="T105" fmla="*/ 13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40" h="25">
                        <a:moveTo>
                          <a:pt x="34" y="5"/>
                        </a:moveTo>
                        <a:cubicBezTo>
                          <a:pt x="26" y="0"/>
                          <a:pt x="14" y="0"/>
                          <a:pt x="6" y="5"/>
                        </a:cubicBezTo>
                        <a:cubicBezTo>
                          <a:pt x="5" y="5"/>
                          <a:pt x="5" y="5"/>
                          <a:pt x="5" y="5"/>
                        </a:cubicBezTo>
                        <a:cubicBezTo>
                          <a:pt x="3" y="6"/>
                          <a:pt x="2" y="7"/>
                          <a:pt x="1" y="9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1" y="10"/>
                          <a:pt x="1" y="10"/>
                          <a:pt x="1" y="10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0" y="12"/>
                          <a:pt x="0" y="12"/>
                          <a:pt x="0" y="13"/>
                        </a:cubicBezTo>
                        <a:cubicBezTo>
                          <a:pt x="0" y="13"/>
                          <a:pt x="0" y="13"/>
                          <a:pt x="0" y="13"/>
                        </a:cubicBezTo>
                        <a:cubicBezTo>
                          <a:pt x="0" y="16"/>
                          <a:pt x="2" y="19"/>
                          <a:pt x="6" y="21"/>
                        </a:cubicBezTo>
                        <a:cubicBezTo>
                          <a:pt x="7" y="21"/>
                          <a:pt x="7" y="22"/>
                          <a:pt x="8" y="22"/>
                        </a:cubicBezTo>
                        <a:cubicBezTo>
                          <a:pt x="9" y="22"/>
                          <a:pt x="9" y="22"/>
                          <a:pt x="10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8" y="25"/>
                          <a:pt x="28" y="25"/>
                          <a:pt x="34" y="21"/>
                        </a:cubicBezTo>
                        <a:cubicBezTo>
                          <a:pt x="38" y="19"/>
                          <a:pt x="40" y="16"/>
                          <a:pt x="40" y="13"/>
                        </a:cubicBezTo>
                        <a:cubicBezTo>
                          <a:pt x="40" y="12"/>
                          <a:pt x="40" y="11"/>
                          <a:pt x="40" y="11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39" y="9"/>
                          <a:pt x="39" y="9"/>
                          <a:pt x="39" y="9"/>
                        </a:cubicBezTo>
                        <a:cubicBezTo>
                          <a:pt x="39" y="9"/>
                          <a:pt x="39" y="9"/>
                          <a:pt x="39" y="9"/>
                        </a:cubicBezTo>
                        <a:cubicBezTo>
                          <a:pt x="38" y="8"/>
                          <a:pt x="37" y="6"/>
                          <a:pt x="34" y="5"/>
                        </a:cubicBezTo>
                        <a:close/>
                        <a:moveTo>
                          <a:pt x="30" y="13"/>
                        </a:moveTo>
                        <a:cubicBezTo>
                          <a:pt x="26" y="12"/>
                          <a:pt x="26" y="12"/>
                          <a:pt x="26" y="12"/>
                        </a:cubicBezTo>
                        <a:cubicBezTo>
                          <a:pt x="26" y="11"/>
                          <a:pt x="26" y="11"/>
                          <a:pt x="26" y="11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3" y="12"/>
                          <a:pt x="23" y="12"/>
                          <a:pt x="23" y="12"/>
                        </a:cubicBezTo>
                        <a:cubicBezTo>
                          <a:pt x="25" y="13"/>
                          <a:pt x="26" y="14"/>
                          <a:pt x="26" y="15"/>
                        </a:cubicBezTo>
                        <a:cubicBezTo>
                          <a:pt x="26" y="16"/>
                          <a:pt x="25" y="17"/>
                          <a:pt x="24" y="18"/>
                        </a:cubicBezTo>
                        <a:cubicBezTo>
                          <a:pt x="23" y="18"/>
                          <a:pt x="22" y="18"/>
                          <a:pt x="22" y="18"/>
                        </a:cubicBezTo>
                        <a:cubicBezTo>
                          <a:pt x="21" y="19"/>
                          <a:pt x="20" y="19"/>
                          <a:pt x="19" y="19"/>
                        </a:cubicBezTo>
                        <a:cubicBezTo>
                          <a:pt x="18" y="18"/>
                          <a:pt x="17" y="18"/>
                          <a:pt x="16" y="18"/>
                        </a:cubicBezTo>
                        <a:cubicBezTo>
                          <a:pt x="16" y="18"/>
                          <a:pt x="15" y="18"/>
                          <a:pt x="14" y="17"/>
                        </a:cubicBezTo>
                        <a:cubicBezTo>
                          <a:pt x="12" y="18"/>
                          <a:pt x="12" y="18"/>
                          <a:pt x="12" y="18"/>
                        </a:cubicBezTo>
                        <a:cubicBezTo>
                          <a:pt x="11" y="17"/>
                          <a:pt x="11" y="17"/>
                          <a:pt x="11" y="17"/>
                        </a:cubicBezTo>
                        <a:cubicBezTo>
                          <a:pt x="13" y="16"/>
                          <a:pt x="13" y="16"/>
                          <a:pt x="13" y="16"/>
                        </a:cubicBezTo>
                        <a:cubicBezTo>
                          <a:pt x="12" y="16"/>
                          <a:pt x="11" y="15"/>
                          <a:pt x="11" y="15"/>
                        </a:cubicBezTo>
                        <a:cubicBezTo>
                          <a:pt x="10" y="14"/>
                          <a:pt x="10" y="14"/>
                          <a:pt x="10" y="13"/>
                        </a:cubicBezTo>
                        <a:cubicBezTo>
                          <a:pt x="10" y="13"/>
                          <a:pt x="10" y="12"/>
                          <a:pt x="10" y="12"/>
                        </a:cubicBezTo>
                        <a:cubicBezTo>
                          <a:pt x="11" y="12"/>
                          <a:pt x="11" y="11"/>
                          <a:pt x="12" y="11"/>
                        </a:cubicBezTo>
                        <a:cubicBezTo>
                          <a:pt x="16" y="13"/>
                          <a:pt x="16" y="13"/>
                          <a:pt x="16" y="13"/>
                        </a:cubicBezTo>
                        <a:cubicBezTo>
                          <a:pt x="15" y="13"/>
                          <a:pt x="15" y="14"/>
                          <a:pt x="15" y="14"/>
                        </a:cubicBezTo>
                        <a:cubicBezTo>
                          <a:pt x="15" y="14"/>
                          <a:pt x="15" y="14"/>
                          <a:pt x="15" y="15"/>
                        </a:cubicBezTo>
                        <a:cubicBezTo>
                          <a:pt x="19" y="13"/>
                          <a:pt x="19" y="13"/>
                          <a:pt x="19" y="13"/>
                        </a:cubicBezTo>
                        <a:cubicBezTo>
                          <a:pt x="18" y="12"/>
                          <a:pt x="17" y="11"/>
                          <a:pt x="17" y="11"/>
                        </a:cubicBezTo>
                        <a:cubicBezTo>
                          <a:pt x="17" y="10"/>
                          <a:pt x="17" y="10"/>
                          <a:pt x="17" y="9"/>
                        </a:cubicBezTo>
                        <a:cubicBezTo>
                          <a:pt x="17" y="9"/>
                          <a:pt x="17" y="8"/>
                          <a:pt x="18" y="8"/>
                        </a:cubicBezTo>
                        <a:cubicBezTo>
                          <a:pt x="19" y="7"/>
                          <a:pt x="21" y="7"/>
                          <a:pt x="22" y="7"/>
                        </a:cubicBezTo>
                        <a:cubicBezTo>
                          <a:pt x="24" y="7"/>
                          <a:pt x="26" y="7"/>
                          <a:pt x="27" y="8"/>
                        </a:cubicBezTo>
                        <a:cubicBezTo>
                          <a:pt x="28" y="7"/>
                          <a:pt x="28" y="7"/>
                          <a:pt x="28" y="7"/>
                        </a:cubicBezTo>
                        <a:cubicBezTo>
                          <a:pt x="30" y="8"/>
                          <a:pt x="30" y="8"/>
                          <a:pt x="30" y="8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30" y="10"/>
                          <a:pt x="31" y="10"/>
                          <a:pt x="31" y="11"/>
                        </a:cubicBezTo>
                        <a:cubicBezTo>
                          <a:pt x="31" y="12"/>
                          <a:pt x="31" y="13"/>
                          <a:pt x="30" y="13"/>
                        </a:cubicBez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54" name="Freeform 1579">
                    <a:extLst>
                      <a:ext uri="{FF2B5EF4-FFF2-40B4-BE49-F238E27FC236}">
                        <a16:creationId xmlns:a16="http://schemas.microsoft.com/office/drawing/2014/main" id="{447DA578-6DE1-4529-8988-5B591619D51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903" y="3365"/>
                    <a:ext cx="175" cy="102"/>
                  </a:xfrm>
                  <a:custGeom>
                    <a:avLst/>
                    <a:gdLst>
                      <a:gd name="T0" fmla="*/ 0 w 112"/>
                      <a:gd name="T1" fmla="*/ 22 h 65"/>
                      <a:gd name="T2" fmla="*/ 74 w 112"/>
                      <a:gd name="T3" fmla="*/ 65 h 65"/>
                      <a:gd name="T4" fmla="*/ 91 w 112"/>
                      <a:gd name="T5" fmla="*/ 65 h 65"/>
                      <a:gd name="T6" fmla="*/ 112 w 112"/>
                      <a:gd name="T7" fmla="*/ 53 h 65"/>
                      <a:gd name="T8" fmla="*/ 112 w 112"/>
                      <a:gd name="T9" fmla="*/ 43 h 65"/>
                      <a:gd name="T10" fmla="*/ 38 w 112"/>
                      <a:gd name="T11" fmla="*/ 0 h 65"/>
                      <a:gd name="T12" fmla="*/ 21 w 112"/>
                      <a:gd name="T13" fmla="*/ 0 h 65"/>
                      <a:gd name="T14" fmla="*/ 0 w 112"/>
                      <a:gd name="T15" fmla="*/ 13 h 65"/>
                      <a:gd name="T16" fmla="*/ 2 w 112"/>
                      <a:gd name="T17" fmla="*/ 14 h 65"/>
                      <a:gd name="T18" fmla="*/ 2 w 112"/>
                      <a:gd name="T19" fmla="*/ 14 h 65"/>
                      <a:gd name="T20" fmla="*/ 3 w 112"/>
                      <a:gd name="T21" fmla="*/ 16 h 65"/>
                      <a:gd name="T22" fmla="*/ 0 w 112"/>
                      <a:gd name="T23" fmla="*/ 22 h 65"/>
                      <a:gd name="T24" fmla="*/ 79 w 112"/>
                      <a:gd name="T25" fmla="*/ 46 h 65"/>
                      <a:gd name="T26" fmla="*/ 93 w 112"/>
                      <a:gd name="T27" fmla="*/ 46 h 65"/>
                      <a:gd name="T28" fmla="*/ 96 w 112"/>
                      <a:gd name="T29" fmla="*/ 51 h 65"/>
                      <a:gd name="T30" fmla="*/ 93 w 112"/>
                      <a:gd name="T31" fmla="*/ 54 h 65"/>
                      <a:gd name="T32" fmla="*/ 79 w 112"/>
                      <a:gd name="T33" fmla="*/ 54 h 65"/>
                      <a:gd name="T34" fmla="*/ 76 w 112"/>
                      <a:gd name="T35" fmla="*/ 51 h 65"/>
                      <a:gd name="T36" fmla="*/ 79 w 112"/>
                      <a:gd name="T37" fmla="*/ 46 h 65"/>
                      <a:gd name="T38" fmla="*/ 70 w 112"/>
                      <a:gd name="T39" fmla="*/ 25 h 65"/>
                      <a:gd name="T40" fmla="*/ 75 w 112"/>
                      <a:gd name="T41" fmla="*/ 29 h 65"/>
                      <a:gd name="T42" fmla="*/ 75 w 112"/>
                      <a:gd name="T43" fmla="*/ 29 h 65"/>
                      <a:gd name="T44" fmla="*/ 76 w 112"/>
                      <a:gd name="T45" fmla="*/ 30 h 65"/>
                      <a:gd name="T46" fmla="*/ 76 w 112"/>
                      <a:gd name="T47" fmla="*/ 31 h 65"/>
                      <a:gd name="T48" fmla="*/ 76 w 112"/>
                      <a:gd name="T49" fmla="*/ 33 h 65"/>
                      <a:gd name="T50" fmla="*/ 70 w 112"/>
                      <a:gd name="T51" fmla="*/ 41 h 65"/>
                      <a:gd name="T52" fmla="*/ 46 w 112"/>
                      <a:gd name="T53" fmla="*/ 43 h 65"/>
                      <a:gd name="T54" fmla="*/ 46 w 112"/>
                      <a:gd name="T55" fmla="*/ 43 h 65"/>
                      <a:gd name="T56" fmla="*/ 44 w 112"/>
                      <a:gd name="T57" fmla="*/ 42 h 65"/>
                      <a:gd name="T58" fmla="*/ 42 w 112"/>
                      <a:gd name="T59" fmla="*/ 41 h 65"/>
                      <a:gd name="T60" fmla="*/ 36 w 112"/>
                      <a:gd name="T61" fmla="*/ 33 h 65"/>
                      <a:gd name="T62" fmla="*/ 36 w 112"/>
                      <a:gd name="T63" fmla="*/ 33 h 65"/>
                      <a:gd name="T64" fmla="*/ 36 w 112"/>
                      <a:gd name="T65" fmla="*/ 31 h 65"/>
                      <a:gd name="T66" fmla="*/ 37 w 112"/>
                      <a:gd name="T67" fmla="*/ 30 h 65"/>
                      <a:gd name="T68" fmla="*/ 37 w 112"/>
                      <a:gd name="T69" fmla="*/ 29 h 65"/>
                      <a:gd name="T70" fmla="*/ 37 w 112"/>
                      <a:gd name="T71" fmla="*/ 29 h 65"/>
                      <a:gd name="T72" fmla="*/ 37 w 112"/>
                      <a:gd name="T73" fmla="*/ 29 h 65"/>
                      <a:gd name="T74" fmla="*/ 41 w 112"/>
                      <a:gd name="T75" fmla="*/ 25 h 65"/>
                      <a:gd name="T76" fmla="*/ 42 w 112"/>
                      <a:gd name="T77" fmla="*/ 25 h 65"/>
                      <a:gd name="T78" fmla="*/ 70 w 112"/>
                      <a:gd name="T79" fmla="*/ 25 h 65"/>
                      <a:gd name="T80" fmla="*/ 19 w 112"/>
                      <a:gd name="T81" fmla="*/ 11 h 65"/>
                      <a:gd name="T82" fmla="*/ 34 w 112"/>
                      <a:gd name="T83" fmla="*/ 11 h 65"/>
                      <a:gd name="T84" fmla="*/ 37 w 112"/>
                      <a:gd name="T85" fmla="*/ 16 h 65"/>
                      <a:gd name="T86" fmla="*/ 36 w 112"/>
                      <a:gd name="T87" fmla="*/ 17 h 65"/>
                      <a:gd name="T88" fmla="*/ 36 w 112"/>
                      <a:gd name="T89" fmla="*/ 18 h 65"/>
                      <a:gd name="T90" fmla="*/ 34 w 112"/>
                      <a:gd name="T91" fmla="*/ 20 h 65"/>
                      <a:gd name="T92" fmla="*/ 19 w 112"/>
                      <a:gd name="T93" fmla="*/ 20 h 65"/>
                      <a:gd name="T94" fmla="*/ 16 w 112"/>
                      <a:gd name="T95" fmla="*/ 15 h 65"/>
                      <a:gd name="T96" fmla="*/ 16 w 112"/>
                      <a:gd name="T97" fmla="*/ 14 h 65"/>
                      <a:gd name="T98" fmla="*/ 16 w 112"/>
                      <a:gd name="T99" fmla="*/ 14 h 65"/>
                      <a:gd name="T100" fmla="*/ 19 w 112"/>
                      <a:gd name="T101" fmla="*/ 11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112" h="65">
                        <a:moveTo>
                          <a:pt x="0" y="22"/>
                        </a:moveTo>
                        <a:cubicBezTo>
                          <a:pt x="74" y="65"/>
                          <a:pt x="74" y="65"/>
                          <a:pt x="74" y="65"/>
                        </a:cubicBezTo>
                        <a:cubicBezTo>
                          <a:pt x="79" y="63"/>
                          <a:pt x="86" y="63"/>
                          <a:pt x="91" y="65"/>
                        </a:cubicBezTo>
                        <a:cubicBezTo>
                          <a:pt x="112" y="53"/>
                          <a:pt x="112" y="53"/>
                          <a:pt x="112" y="53"/>
                        </a:cubicBezTo>
                        <a:cubicBezTo>
                          <a:pt x="108" y="50"/>
                          <a:pt x="108" y="46"/>
                          <a:pt x="112" y="43"/>
                        </a:cubicBezTo>
                        <a:cubicBezTo>
                          <a:pt x="38" y="0"/>
                          <a:pt x="38" y="0"/>
                          <a:pt x="38" y="0"/>
                        </a:cubicBezTo>
                        <a:cubicBezTo>
                          <a:pt x="33" y="3"/>
                          <a:pt x="26" y="3"/>
                          <a:pt x="21" y="0"/>
                        </a:cubicBezTo>
                        <a:cubicBezTo>
                          <a:pt x="0" y="13"/>
                          <a:pt x="0" y="13"/>
                          <a:pt x="0" y="13"/>
                        </a:cubicBezTo>
                        <a:cubicBezTo>
                          <a:pt x="1" y="13"/>
                          <a:pt x="1" y="14"/>
                          <a:pt x="2" y="14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2" y="15"/>
                          <a:pt x="3" y="15"/>
                          <a:pt x="3" y="16"/>
                        </a:cubicBezTo>
                        <a:cubicBezTo>
                          <a:pt x="4" y="18"/>
                          <a:pt x="3" y="20"/>
                          <a:pt x="0" y="22"/>
                        </a:cubicBezTo>
                        <a:close/>
                        <a:moveTo>
                          <a:pt x="79" y="46"/>
                        </a:moveTo>
                        <a:cubicBezTo>
                          <a:pt x="83" y="43"/>
                          <a:pt x="89" y="43"/>
                          <a:pt x="93" y="46"/>
                        </a:cubicBezTo>
                        <a:cubicBezTo>
                          <a:pt x="96" y="47"/>
                          <a:pt x="97" y="49"/>
                          <a:pt x="96" y="51"/>
                        </a:cubicBezTo>
                        <a:cubicBezTo>
                          <a:pt x="96" y="52"/>
                          <a:pt x="95" y="53"/>
                          <a:pt x="93" y="54"/>
                        </a:cubicBezTo>
                        <a:cubicBezTo>
                          <a:pt x="89" y="57"/>
                          <a:pt x="83" y="57"/>
                          <a:pt x="79" y="54"/>
                        </a:cubicBezTo>
                        <a:cubicBezTo>
                          <a:pt x="77" y="53"/>
                          <a:pt x="76" y="52"/>
                          <a:pt x="76" y="51"/>
                        </a:cubicBezTo>
                        <a:cubicBezTo>
                          <a:pt x="75" y="49"/>
                          <a:pt x="76" y="47"/>
                          <a:pt x="79" y="46"/>
                        </a:cubicBezTo>
                        <a:close/>
                        <a:moveTo>
                          <a:pt x="70" y="25"/>
                        </a:moveTo>
                        <a:cubicBezTo>
                          <a:pt x="73" y="26"/>
                          <a:pt x="74" y="28"/>
                          <a:pt x="75" y="29"/>
                        </a:cubicBezTo>
                        <a:cubicBezTo>
                          <a:pt x="75" y="29"/>
                          <a:pt x="75" y="29"/>
                          <a:pt x="75" y="29"/>
                        </a:cubicBezTo>
                        <a:cubicBezTo>
                          <a:pt x="76" y="30"/>
                          <a:pt x="76" y="30"/>
                          <a:pt x="76" y="30"/>
                        </a:cubicBezTo>
                        <a:cubicBezTo>
                          <a:pt x="76" y="31"/>
                          <a:pt x="76" y="31"/>
                          <a:pt x="76" y="31"/>
                        </a:cubicBezTo>
                        <a:cubicBezTo>
                          <a:pt x="76" y="31"/>
                          <a:pt x="76" y="32"/>
                          <a:pt x="76" y="33"/>
                        </a:cubicBezTo>
                        <a:cubicBezTo>
                          <a:pt x="76" y="36"/>
                          <a:pt x="74" y="39"/>
                          <a:pt x="70" y="41"/>
                        </a:cubicBezTo>
                        <a:cubicBezTo>
                          <a:pt x="64" y="45"/>
                          <a:pt x="54" y="45"/>
                          <a:pt x="46" y="43"/>
                        </a:cubicBezTo>
                        <a:cubicBezTo>
                          <a:pt x="46" y="43"/>
                          <a:pt x="46" y="43"/>
                          <a:pt x="46" y="43"/>
                        </a:cubicBezTo>
                        <a:cubicBezTo>
                          <a:pt x="45" y="42"/>
                          <a:pt x="45" y="42"/>
                          <a:pt x="44" y="42"/>
                        </a:cubicBezTo>
                        <a:cubicBezTo>
                          <a:pt x="43" y="42"/>
                          <a:pt x="43" y="41"/>
                          <a:pt x="42" y="41"/>
                        </a:cubicBezTo>
                        <a:cubicBezTo>
                          <a:pt x="38" y="39"/>
                          <a:pt x="36" y="36"/>
                          <a:pt x="36" y="33"/>
                        </a:cubicBezTo>
                        <a:cubicBezTo>
                          <a:pt x="36" y="33"/>
                          <a:pt x="36" y="33"/>
                          <a:pt x="36" y="33"/>
                        </a:cubicBezTo>
                        <a:cubicBezTo>
                          <a:pt x="36" y="32"/>
                          <a:pt x="36" y="32"/>
                          <a:pt x="36" y="31"/>
                        </a:cubicBezTo>
                        <a:cubicBezTo>
                          <a:pt x="37" y="30"/>
                          <a:pt x="37" y="30"/>
                          <a:pt x="37" y="30"/>
                        </a:cubicBezTo>
                        <a:cubicBezTo>
                          <a:pt x="37" y="29"/>
                          <a:pt x="37" y="29"/>
                          <a:pt x="37" y="29"/>
                        </a:cubicBezTo>
                        <a:cubicBezTo>
                          <a:pt x="37" y="29"/>
                          <a:pt x="37" y="29"/>
                          <a:pt x="37" y="29"/>
                        </a:cubicBezTo>
                        <a:cubicBezTo>
                          <a:pt x="37" y="29"/>
                          <a:pt x="37" y="29"/>
                          <a:pt x="37" y="29"/>
                        </a:cubicBezTo>
                        <a:cubicBezTo>
                          <a:pt x="38" y="27"/>
                          <a:pt x="39" y="26"/>
                          <a:pt x="41" y="25"/>
                        </a:cubicBezTo>
                        <a:cubicBezTo>
                          <a:pt x="42" y="25"/>
                          <a:pt x="42" y="25"/>
                          <a:pt x="42" y="25"/>
                        </a:cubicBezTo>
                        <a:cubicBezTo>
                          <a:pt x="50" y="20"/>
                          <a:pt x="62" y="20"/>
                          <a:pt x="70" y="25"/>
                        </a:cubicBezTo>
                        <a:close/>
                        <a:moveTo>
                          <a:pt x="19" y="11"/>
                        </a:moveTo>
                        <a:cubicBezTo>
                          <a:pt x="23" y="9"/>
                          <a:pt x="30" y="9"/>
                          <a:pt x="34" y="11"/>
                        </a:cubicBezTo>
                        <a:cubicBezTo>
                          <a:pt x="36" y="13"/>
                          <a:pt x="37" y="15"/>
                          <a:pt x="37" y="16"/>
                        </a:cubicBezTo>
                        <a:cubicBezTo>
                          <a:pt x="36" y="17"/>
                          <a:pt x="36" y="17"/>
                          <a:pt x="36" y="17"/>
                        </a:cubicBezTo>
                        <a:cubicBezTo>
                          <a:pt x="36" y="18"/>
                          <a:pt x="36" y="18"/>
                          <a:pt x="36" y="18"/>
                        </a:cubicBezTo>
                        <a:cubicBezTo>
                          <a:pt x="35" y="18"/>
                          <a:pt x="35" y="19"/>
                          <a:pt x="34" y="20"/>
                        </a:cubicBezTo>
                        <a:cubicBezTo>
                          <a:pt x="30" y="22"/>
                          <a:pt x="23" y="22"/>
                          <a:pt x="19" y="20"/>
                        </a:cubicBezTo>
                        <a:cubicBezTo>
                          <a:pt x="17" y="18"/>
                          <a:pt x="16" y="17"/>
                          <a:pt x="16" y="15"/>
                        </a:cubicBezTo>
                        <a:cubicBezTo>
                          <a:pt x="16" y="14"/>
                          <a:pt x="16" y="14"/>
                          <a:pt x="16" y="14"/>
                        </a:cubicBezTo>
                        <a:cubicBezTo>
                          <a:pt x="16" y="14"/>
                          <a:pt x="16" y="14"/>
                          <a:pt x="16" y="14"/>
                        </a:cubicBezTo>
                        <a:cubicBezTo>
                          <a:pt x="17" y="13"/>
                          <a:pt x="18" y="12"/>
                          <a:pt x="19" y="11"/>
                        </a:cubicBezTo>
                        <a:close/>
                      </a:path>
                    </a:pathLst>
                  </a:custGeom>
                  <a:solidFill>
                    <a:srgbClr val="9CC9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55" name="Freeform 1580">
                    <a:extLst>
                      <a:ext uri="{FF2B5EF4-FFF2-40B4-BE49-F238E27FC236}">
                        <a16:creationId xmlns:a16="http://schemas.microsoft.com/office/drawing/2014/main" id="{DACA537F-3030-407D-B861-3CA52FE05DE6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934" y="3346"/>
                    <a:ext cx="238" cy="140"/>
                  </a:xfrm>
                  <a:custGeom>
                    <a:avLst/>
                    <a:gdLst>
                      <a:gd name="T0" fmla="*/ 50 w 153"/>
                      <a:gd name="T1" fmla="*/ 0 h 89"/>
                      <a:gd name="T2" fmla="*/ 0 w 153"/>
                      <a:gd name="T3" fmla="*/ 29 h 89"/>
                      <a:gd name="T4" fmla="*/ 103 w 153"/>
                      <a:gd name="T5" fmla="*/ 89 h 89"/>
                      <a:gd name="T6" fmla="*/ 153 w 153"/>
                      <a:gd name="T7" fmla="*/ 60 h 89"/>
                      <a:gd name="T8" fmla="*/ 50 w 153"/>
                      <a:gd name="T9" fmla="*/ 0 h 89"/>
                      <a:gd name="T10" fmla="*/ 94 w 153"/>
                      <a:gd name="T11" fmla="*/ 77 h 89"/>
                      <a:gd name="T12" fmla="*/ 20 w 153"/>
                      <a:gd name="T13" fmla="*/ 34 h 89"/>
                      <a:gd name="T14" fmla="*/ 23 w 153"/>
                      <a:gd name="T15" fmla="*/ 28 h 89"/>
                      <a:gd name="T16" fmla="*/ 22 w 153"/>
                      <a:gd name="T17" fmla="*/ 26 h 89"/>
                      <a:gd name="T18" fmla="*/ 22 w 153"/>
                      <a:gd name="T19" fmla="*/ 26 h 89"/>
                      <a:gd name="T20" fmla="*/ 20 w 153"/>
                      <a:gd name="T21" fmla="*/ 25 h 89"/>
                      <a:gd name="T22" fmla="*/ 41 w 153"/>
                      <a:gd name="T23" fmla="*/ 12 h 89"/>
                      <a:gd name="T24" fmla="*/ 58 w 153"/>
                      <a:gd name="T25" fmla="*/ 12 h 89"/>
                      <a:gd name="T26" fmla="*/ 132 w 153"/>
                      <a:gd name="T27" fmla="*/ 55 h 89"/>
                      <a:gd name="T28" fmla="*/ 132 w 153"/>
                      <a:gd name="T29" fmla="*/ 65 h 89"/>
                      <a:gd name="T30" fmla="*/ 111 w 153"/>
                      <a:gd name="T31" fmla="*/ 77 h 89"/>
                      <a:gd name="T32" fmla="*/ 94 w 153"/>
                      <a:gd name="T33" fmla="*/ 77 h 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153" h="89">
                        <a:moveTo>
                          <a:pt x="50" y="0"/>
                        </a:moveTo>
                        <a:cubicBezTo>
                          <a:pt x="0" y="29"/>
                          <a:pt x="0" y="29"/>
                          <a:pt x="0" y="29"/>
                        </a:cubicBezTo>
                        <a:cubicBezTo>
                          <a:pt x="103" y="89"/>
                          <a:pt x="103" y="89"/>
                          <a:pt x="103" y="89"/>
                        </a:cubicBezTo>
                        <a:cubicBezTo>
                          <a:pt x="153" y="60"/>
                          <a:pt x="153" y="60"/>
                          <a:pt x="153" y="60"/>
                        </a:cubicBezTo>
                        <a:cubicBezTo>
                          <a:pt x="50" y="0"/>
                          <a:pt x="50" y="0"/>
                          <a:pt x="50" y="0"/>
                        </a:cubicBezTo>
                        <a:moveTo>
                          <a:pt x="94" y="77"/>
                        </a:moveTo>
                        <a:cubicBezTo>
                          <a:pt x="20" y="34"/>
                          <a:pt x="20" y="34"/>
                          <a:pt x="20" y="34"/>
                        </a:cubicBezTo>
                        <a:cubicBezTo>
                          <a:pt x="23" y="32"/>
                          <a:pt x="24" y="30"/>
                          <a:pt x="23" y="28"/>
                        </a:cubicBezTo>
                        <a:cubicBezTo>
                          <a:pt x="23" y="27"/>
                          <a:pt x="22" y="27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1" y="26"/>
                          <a:pt x="21" y="25"/>
                          <a:pt x="20" y="25"/>
                        </a:cubicBezTo>
                        <a:cubicBezTo>
                          <a:pt x="41" y="12"/>
                          <a:pt x="41" y="12"/>
                          <a:pt x="41" y="12"/>
                        </a:cubicBezTo>
                        <a:cubicBezTo>
                          <a:pt x="46" y="15"/>
                          <a:pt x="53" y="15"/>
                          <a:pt x="58" y="12"/>
                        </a:cubicBezTo>
                        <a:cubicBezTo>
                          <a:pt x="132" y="55"/>
                          <a:pt x="132" y="55"/>
                          <a:pt x="132" y="55"/>
                        </a:cubicBezTo>
                        <a:cubicBezTo>
                          <a:pt x="128" y="58"/>
                          <a:pt x="128" y="62"/>
                          <a:pt x="132" y="65"/>
                        </a:cubicBezTo>
                        <a:cubicBezTo>
                          <a:pt x="111" y="77"/>
                          <a:pt x="111" y="77"/>
                          <a:pt x="111" y="77"/>
                        </a:cubicBezTo>
                        <a:cubicBezTo>
                          <a:pt x="106" y="75"/>
                          <a:pt x="99" y="75"/>
                          <a:pt x="94" y="77"/>
                        </a:cubicBezTo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56" name="Freeform 1581">
                    <a:extLst>
                      <a:ext uri="{FF2B5EF4-FFF2-40B4-BE49-F238E27FC236}">
                        <a16:creationId xmlns:a16="http://schemas.microsoft.com/office/drawing/2014/main" id="{4DDDC936-68BD-4952-BFA6-CAE17A4855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3" y="3491"/>
                    <a:ext cx="5" cy="2"/>
                  </a:xfrm>
                  <a:custGeom>
                    <a:avLst/>
                    <a:gdLst>
                      <a:gd name="T0" fmla="*/ 2 w 3"/>
                      <a:gd name="T1" fmla="*/ 0 h 1"/>
                      <a:gd name="T2" fmla="*/ 2 w 3"/>
                      <a:gd name="T3" fmla="*/ 0 h 1"/>
                      <a:gd name="T4" fmla="*/ 1 w 3"/>
                      <a:gd name="T5" fmla="*/ 0 h 1"/>
                      <a:gd name="T6" fmla="*/ 1 w 3"/>
                      <a:gd name="T7" fmla="*/ 0 h 1"/>
                      <a:gd name="T8" fmla="*/ 1 w 3"/>
                      <a:gd name="T9" fmla="*/ 0 h 1"/>
                      <a:gd name="T10" fmla="*/ 0 w 3"/>
                      <a:gd name="T11" fmla="*/ 1 h 1"/>
                      <a:gd name="T12" fmla="*/ 0 w 3"/>
                      <a:gd name="T13" fmla="*/ 1 h 1"/>
                      <a:gd name="T14" fmla="*/ 1 w 3"/>
                      <a:gd name="T15" fmla="*/ 1 h 1"/>
                      <a:gd name="T16" fmla="*/ 1 w 3"/>
                      <a:gd name="T17" fmla="*/ 1 h 1"/>
                      <a:gd name="T18" fmla="*/ 3 w 3"/>
                      <a:gd name="T19" fmla="*/ 0 h 1"/>
                      <a:gd name="T20" fmla="*/ 2 w 3"/>
                      <a:gd name="T2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3" h="1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5D903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57" name="Freeform 1582">
                    <a:extLst>
                      <a:ext uri="{FF2B5EF4-FFF2-40B4-BE49-F238E27FC236}">
                        <a16:creationId xmlns:a16="http://schemas.microsoft.com/office/drawing/2014/main" id="{B02FBCEF-A597-4D22-BB4A-F41A6AFC1D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0" y="3499"/>
                    <a:ext cx="6" cy="3"/>
                  </a:xfrm>
                  <a:custGeom>
                    <a:avLst/>
                    <a:gdLst>
                      <a:gd name="T0" fmla="*/ 3 w 4"/>
                      <a:gd name="T1" fmla="*/ 0 h 2"/>
                      <a:gd name="T2" fmla="*/ 3 w 4"/>
                      <a:gd name="T3" fmla="*/ 0 h 2"/>
                      <a:gd name="T4" fmla="*/ 0 w 4"/>
                      <a:gd name="T5" fmla="*/ 1 h 2"/>
                      <a:gd name="T6" fmla="*/ 1 w 4"/>
                      <a:gd name="T7" fmla="*/ 2 h 2"/>
                      <a:gd name="T8" fmla="*/ 1 w 4"/>
                      <a:gd name="T9" fmla="*/ 2 h 2"/>
                      <a:gd name="T10" fmla="*/ 2 w 4"/>
                      <a:gd name="T11" fmla="*/ 2 h 2"/>
                      <a:gd name="T12" fmla="*/ 2 w 4"/>
                      <a:gd name="T13" fmla="*/ 2 h 2"/>
                      <a:gd name="T14" fmla="*/ 3 w 4"/>
                      <a:gd name="T15" fmla="*/ 2 h 2"/>
                      <a:gd name="T16" fmla="*/ 3 w 4"/>
                      <a:gd name="T17" fmla="*/ 1 h 2"/>
                      <a:gd name="T18" fmla="*/ 3 w 4"/>
                      <a:gd name="T19" fmla="*/ 1 h 2"/>
                      <a:gd name="T20" fmla="*/ 4 w 4"/>
                      <a:gd name="T21" fmla="*/ 1 h 2"/>
                      <a:gd name="T22" fmla="*/ 4 w 4"/>
                      <a:gd name="T23" fmla="*/ 1 h 2"/>
                      <a:gd name="T24" fmla="*/ 4 w 4"/>
                      <a:gd name="T25" fmla="*/ 1 h 2"/>
                      <a:gd name="T26" fmla="*/ 4 w 4"/>
                      <a:gd name="T27" fmla="*/ 1 h 2"/>
                      <a:gd name="T28" fmla="*/ 3 w 4"/>
                      <a:gd name="T2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" h="2">
                        <a:moveTo>
                          <a:pt x="3" y="0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0"/>
                          <a:pt x="4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5D903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58" name="Freeform 1583">
                    <a:extLst>
                      <a:ext uri="{FF2B5EF4-FFF2-40B4-BE49-F238E27FC236}">
                        <a16:creationId xmlns:a16="http://schemas.microsoft.com/office/drawing/2014/main" id="{97CBA4E5-100E-4BE6-99EE-F677A3CB3C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8" y="3459"/>
                    <a:ext cx="34" cy="21"/>
                  </a:xfrm>
                  <a:custGeom>
                    <a:avLst/>
                    <a:gdLst>
                      <a:gd name="T0" fmla="*/ 18 w 22"/>
                      <a:gd name="T1" fmla="*/ 2 h 13"/>
                      <a:gd name="T2" fmla="*/ 3 w 22"/>
                      <a:gd name="T3" fmla="*/ 2 h 13"/>
                      <a:gd name="T4" fmla="*/ 1 w 22"/>
                      <a:gd name="T5" fmla="*/ 5 h 13"/>
                      <a:gd name="T6" fmla="*/ 1 w 22"/>
                      <a:gd name="T7" fmla="*/ 5 h 13"/>
                      <a:gd name="T8" fmla="*/ 1 w 22"/>
                      <a:gd name="T9" fmla="*/ 5 h 13"/>
                      <a:gd name="T10" fmla="*/ 4 w 22"/>
                      <a:gd name="T11" fmla="*/ 10 h 13"/>
                      <a:gd name="T12" fmla="*/ 18 w 22"/>
                      <a:gd name="T13" fmla="*/ 10 h 13"/>
                      <a:gd name="T14" fmla="*/ 20 w 22"/>
                      <a:gd name="T15" fmla="*/ 8 h 13"/>
                      <a:gd name="T16" fmla="*/ 21 w 22"/>
                      <a:gd name="T17" fmla="*/ 7 h 13"/>
                      <a:gd name="T18" fmla="*/ 21 w 22"/>
                      <a:gd name="T19" fmla="*/ 7 h 13"/>
                      <a:gd name="T20" fmla="*/ 18 w 22"/>
                      <a:gd name="T21" fmla="*/ 2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22" h="13">
                        <a:moveTo>
                          <a:pt x="18" y="2"/>
                        </a:moveTo>
                        <a:cubicBezTo>
                          <a:pt x="14" y="0"/>
                          <a:pt x="7" y="0"/>
                          <a:pt x="3" y="2"/>
                        </a:cubicBezTo>
                        <a:cubicBezTo>
                          <a:pt x="2" y="3"/>
                          <a:pt x="1" y="4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0" y="7"/>
                          <a:pt x="1" y="9"/>
                          <a:pt x="4" y="10"/>
                        </a:cubicBezTo>
                        <a:cubicBezTo>
                          <a:pt x="8" y="13"/>
                          <a:pt x="14" y="13"/>
                          <a:pt x="18" y="10"/>
                        </a:cubicBezTo>
                        <a:cubicBezTo>
                          <a:pt x="19" y="10"/>
                          <a:pt x="20" y="9"/>
                          <a:pt x="20" y="8"/>
                        </a:cubicBezTo>
                        <a:cubicBezTo>
                          <a:pt x="21" y="7"/>
                          <a:pt x="21" y="7"/>
                          <a:pt x="21" y="7"/>
                        </a:cubicBezTo>
                        <a:cubicBezTo>
                          <a:pt x="21" y="7"/>
                          <a:pt x="21" y="7"/>
                          <a:pt x="21" y="7"/>
                        </a:cubicBezTo>
                        <a:cubicBezTo>
                          <a:pt x="22" y="5"/>
                          <a:pt x="21" y="3"/>
                          <a:pt x="18" y="2"/>
                        </a:cubicBez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59" name="Freeform 1584">
                    <a:extLst>
                      <a:ext uri="{FF2B5EF4-FFF2-40B4-BE49-F238E27FC236}">
                        <a16:creationId xmlns:a16="http://schemas.microsoft.com/office/drawing/2014/main" id="{13933079-5CDA-4094-A111-92BC0215A456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780" y="3486"/>
                    <a:ext cx="33" cy="19"/>
                  </a:xfrm>
                  <a:custGeom>
                    <a:avLst/>
                    <a:gdLst>
                      <a:gd name="T0" fmla="*/ 18 w 21"/>
                      <a:gd name="T1" fmla="*/ 2 h 12"/>
                      <a:gd name="T2" fmla="*/ 19 w 21"/>
                      <a:gd name="T3" fmla="*/ 2 h 12"/>
                      <a:gd name="T4" fmla="*/ 18 w 21"/>
                      <a:gd name="T5" fmla="*/ 1 h 12"/>
                      <a:gd name="T6" fmla="*/ 17 w 21"/>
                      <a:gd name="T7" fmla="*/ 2 h 12"/>
                      <a:gd name="T8" fmla="*/ 12 w 21"/>
                      <a:gd name="T9" fmla="*/ 0 h 12"/>
                      <a:gd name="T10" fmla="*/ 8 w 21"/>
                      <a:gd name="T11" fmla="*/ 1 h 12"/>
                      <a:gd name="T12" fmla="*/ 6 w 21"/>
                      <a:gd name="T13" fmla="*/ 3 h 12"/>
                      <a:gd name="T14" fmla="*/ 6 w 21"/>
                      <a:gd name="T15" fmla="*/ 4 h 12"/>
                      <a:gd name="T16" fmla="*/ 8 w 21"/>
                      <a:gd name="T17" fmla="*/ 7 h 12"/>
                      <a:gd name="T18" fmla="*/ 5 w 21"/>
                      <a:gd name="T19" fmla="*/ 9 h 12"/>
                      <a:gd name="T20" fmla="*/ 5 w 21"/>
                      <a:gd name="T21" fmla="*/ 7 h 12"/>
                      <a:gd name="T22" fmla="*/ 5 w 21"/>
                      <a:gd name="T23" fmla="*/ 6 h 12"/>
                      <a:gd name="T24" fmla="*/ 1 w 21"/>
                      <a:gd name="T25" fmla="*/ 4 h 12"/>
                      <a:gd name="T26" fmla="*/ 0 w 21"/>
                      <a:gd name="T27" fmla="*/ 6 h 12"/>
                      <a:gd name="T28" fmla="*/ 0 w 21"/>
                      <a:gd name="T29" fmla="*/ 7 h 12"/>
                      <a:gd name="T30" fmla="*/ 0 w 21"/>
                      <a:gd name="T31" fmla="*/ 8 h 12"/>
                      <a:gd name="T32" fmla="*/ 2 w 21"/>
                      <a:gd name="T33" fmla="*/ 10 h 12"/>
                      <a:gd name="T34" fmla="*/ 0 w 21"/>
                      <a:gd name="T35" fmla="*/ 11 h 12"/>
                      <a:gd name="T36" fmla="*/ 2 w 21"/>
                      <a:gd name="T37" fmla="*/ 12 h 12"/>
                      <a:gd name="T38" fmla="*/ 4 w 21"/>
                      <a:gd name="T39" fmla="*/ 11 h 12"/>
                      <a:gd name="T40" fmla="*/ 6 w 21"/>
                      <a:gd name="T41" fmla="*/ 12 h 12"/>
                      <a:gd name="T42" fmla="*/ 8 w 21"/>
                      <a:gd name="T43" fmla="*/ 12 h 12"/>
                      <a:gd name="T44" fmla="*/ 11 w 21"/>
                      <a:gd name="T45" fmla="*/ 12 h 12"/>
                      <a:gd name="T46" fmla="*/ 13 w 21"/>
                      <a:gd name="T47" fmla="*/ 11 h 12"/>
                      <a:gd name="T48" fmla="*/ 15 w 21"/>
                      <a:gd name="T49" fmla="*/ 9 h 12"/>
                      <a:gd name="T50" fmla="*/ 13 w 21"/>
                      <a:gd name="T51" fmla="*/ 5 h 12"/>
                      <a:gd name="T52" fmla="*/ 16 w 21"/>
                      <a:gd name="T53" fmla="*/ 4 h 12"/>
                      <a:gd name="T54" fmla="*/ 16 w 21"/>
                      <a:gd name="T55" fmla="*/ 5 h 12"/>
                      <a:gd name="T56" fmla="*/ 15 w 21"/>
                      <a:gd name="T57" fmla="*/ 5 h 12"/>
                      <a:gd name="T58" fmla="*/ 20 w 21"/>
                      <a:gd name="T59" fmla="*/ 7 h 12"/>
                      <a:gd name="T60" fmla="*/ 20 w 21"/>
                      <a:gd name="T61" fmla="*/ 5 h 12"/>
                      <a:gd name="T62" fmla="*/ 18 w 21"/>
                      <a:gd name="T63" fmla="*/ 2 h 12"/>
                      <a:gd name="T64" fmla="*/ 10 w 21"/>
                      <a:gd name="T65" fmla="*/ 9 h 12"/>
                      <a:gd name="T66" fmla="*/ 10 w 21"/>
                      <a:gd name="T67" fmla="*/ 9 h 12"/>
                      <a:gd name="T68" fmla="*/ 10 w 21"/>
                      <a:gd name="T69" fmla="*/ 9 h 12"/>
                      <a:gd name="T70" fmla="*/ 10 w 21"/>
                      <a:gd name="T71" fmla="*/ 9 h 12"/>
                      <a:gd name="T72" fmla="*/ 9 w 21"/>
                      <a:gd name="T73" fmla="*/ 9 h 12"/>
                      <a:gd name="T74" fmla="*/ 9 w 21"/>
                      <a:gd name="T75" fmla="*/ 9 h 12"/>
                      <a:gd name="T76" fmla="*/ 9 w 21"/>
                      <a:gd name="T77" fmla="*/ 10 h 12"/>
                      <a:gd name="T78" fmla="*/ 8 w 21"/>
                      <a:gd name="T79" fmla="*/ 10 h 12"/>
                      <a:gd name="T80" fmla="*/ 8 w 21"/>
                      <a:gd name="T81" fmla="*/ 10 h 12"/>
                      <a:gd name="T82" fmla="*/ 7 w 21"/>
                      <a:gd name="T83" fmla="*/ 10 h 12"/>
                      <a:gd name="T84" fmla="*/ 7 w 21"/>
                      <a:gd name="T85" fmla="*/ 10 h 12"/>
                      <a:gd name="T86" fmla="*/ 6 w 21"/>
                      <a:gd name="T87" fmla="*/ 9 h 12"/>
                      <a:gd name="T88" fmla="*/ 9 w 21"/>
                      <a:gd name="T89" fmla="*/ 8 h 12"/>
                      <a:gd name="T90" fmla="*/ 9 w 21"/>
                      <a:gd name="T91" fmla="*/ 8 h 12"/>
                      <a:gd name="T92" fmla="*/ 10 w 21"/>
                      <a:gd name="T93" fmla="*/ 9 h 12"/>
                      <a:gd name="T94" fmla="*/ 14 w 21"/>
                      <a:gd name="T95" fmla="*/ 3 h 12"/>
                      <a:gd name="T96" fmla="*/ 12 w 21"/>
                      <a:gd name="T97" fmla="*/ 4 h 12"/>
                      <a:gd name="T98" fmla="*/ 12 w 21"/>
                      <a:gd name="T99" fmla="*/ 4 h 12"/>
                      <a:gd name="T100" fmla="*/ 11 w 21"/>
                      <a:gd name="T101" fmla="*/ 4 h 12"/>
                      <a:gd name="T102" fmla="*/ 11 w 21"/>
                      <a:gd name="T103" fmla="*/ 4 h 12"/>
                      <a:gd name="T104" fmla="*/ 12 w 21"/>
                      <a:gd name="T105" fmla="*/ 3 h 12"/>
                      <a:gd name="T106" fmla="*/ 12 w 21"/>
                      <a:gd name="T107" fmla="*/ 3 h 12"/>
                      <a:gd name="T108" fmla="*/ 12 w 21"/>
                      <a:gd name="T109" fmla="*/ 3 h 12"/>
                      <a:gd name="T110" fmla="*/ 13 w 21"/>
                      <a:gd name="T111" fmla="*/ 3 h 12"/>
                      <a:gd name="T112" fmla="*/ 13 w 21"/>
                      <a:gd name="T113" fmla="*/ 3 h 12"/>
                      <a:gd name="T114" fmla="*/ 14 w 21"/>
                      <a:gd name="T115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21" h="12">
                        <a:moveTo>
                          <a:pt x="18" y="2"/>
                        </a:move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8" y="1"/>
                          <a:pt x="18" y="1"/>
                          <a:pt x="18" y="1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5" y="1"/>
                          <a:pt x="13" y="0"/>
                          <a:pt x="12" y="0"/>
                        </a:cubicBezTo>
                        <a:cubicBezTo>
                          <a:pt x="10" y="0"/>
                          <a:pt x="9" y="1"/>
                          <a:pt x="8" y="1"/>
                        </a:cubicBezTo>
                        <a:cubicBezTo>
                          <a:pt x="7" y="2"/>
                          <a:pt x="6" y="2"/>
                          <a:pt x="6" y="3"/>
                        </a:cubicBezTo>
                        <a:cubicBezTo>
                          <a:pt x="6" y="3"/>
                          <a:pt x="6" y="4"/>
                          <a:pt x="6" y="4"/>
                        </a:cubicBezTo>
                        <a:cubicBezTo>
                          <a:pt x="7" y="5"/>
                          <a:pt x="7" y="6"/>
                          <a:pt x="8" y="7"/>
                        </a:cubicBezTo>
                        <a:cubicBezTo>
                          <a:pt x="5" y="9"/>
                          <a:pt x="5" y="9"/>
                          <a:pt x="5" y="9"/>
                        </a:cubicBezTo>
                        <a:cubicBezTo>
                          <a:pt x="5" y="8"/>
                          <a:pt x="4" y="8"/>
                          <a:pt x="5" y="7"/>
                        </a:cubicBezTo>
                        <a:cubicBezTo>
                          <a:pt x="5" y="7"/>
                          <a:pt x="5" y="7"/>
                          <a:pt x="5" y="6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5"/>
                          <a:pt x="0" y="5"/>
                          <a:pt x="0" y="6"/>
                        </a:cubicBezTo>
                        <a:cubicBezTo>
                          <a:pt x="0" y="6"/>
                          <a:pt x="0" y="7"/>
                          <a:pt x="0" y="7"/>
                        </a:cubicBezTo>
                        <a:cubicBezTo>
                          <a:pt x="0" y="7"/>
                          <a:pt x="0" y="8"/>
                          <a:pt x="0" y="8"/>
                        </a:cubicBezTo>
                        <a:cubicBezTo>
                          <a:pt x="1" y="9"/>
                          <a:pt x="1" y="9"/>
                          <a:pt x="2" y="10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4" y="11"/>
                          <a:pt x="4" y="11"/>
                          <a:pt x="4" y="11"/>
                        </a:cubicBezTo>
                        <a:cubicBezTo>
                          <a:pt x="4" y="11"/>
                          <a:pt x="5" y="12"/>
                          <a:pt x="6" y="12"/>
                        </a:cubicBezTo>
                        <a:cubicBezTo>
                          <a:pt x="7" y="12"/>
                          <a:pt x="7" y="12"/>
                          <a:pt x="8" y="12"/>
                        </a:cubicBezTo>
                        <a:cubicBezTo>
                          <a:pt x="9" y="12"/>
                          <a:pt x="10" y="12"/>
                          <a:pt x="11" y="12"/>
                        </a:cubicBezTo>
                        <a:cubicBezTo>
                          <a:pt x="12" y="12"/>
                          <a:pt x="13" y="12"/>
                          <a:pt x="13" y="11"/>
                        </a:cubicBezTo>
                        <a:cubicBezTo>
                          <a:pt x="15" y="11"/>
                          <a:pt x="15" y="10"/>
                          <a:pt x="15" y="9"/>
                        </a:cubicBezTo>
                        <a:cubicBezTo>
                          <a:pt x="15" y="8"/>
                          <a:pt x="14" y="7"/>
                          <a:pt x="13" y="5"/>
                        </a:cubicBezTo>
                        <a:cubicBezTo>
                          <a:pt x="16" y="4"/>
                          <a:pt x="16" y="4"/>
                          <a:pt x="16" y="4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16" y="5"/>
                          <a:pt x="16" y="5"/>
                          <a:pt x="15" y="5"/>
                        </a:cubicBezTo>
                        <a:cubicBezTo>
                          <a:pt x="20" y="7"/>
                          <a:pt x="20" y="7"/>
                          <a:pt x="20" y="7"/>
                        </a:cubicBezTo>
                        <a:cubicBezTo>
                          <a:pt x="20" y="6"/>
                          <a:pt x="21" y="6"/>
                          <a:pt x="20" y="5"/>
                        </a:cubicBezTo>
                        <a:cubicBezTo>
                          <a:pt x="20" y="4"/>
                          <a:pt x="20" y="3"/>
                          <a:pt x="18" y="2"/>
                        </a:cubicBezTo>
                        <a:close/>
                        <a:moveTo>
                          <a:pt x="10" y="9"/>
                        </a:move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9" y="9"/>
                          <a:pt x="9" y="9"/>
                          <a:pt x="9" y="9"/>
                        </a:cubicBezTo>
                        <a:cubicBezTo>
                          <a:pt x="9" y="9"/>
                          <a:pt x="9" y="9"/>
                          <a:pt x="9" y="9"/>
                        </a:cubicBezTo>
                        <a:cubicBezTo>
                          <a:pt x="9" y="10"/>
                          <a:pt x="9" y="10"/>
                          <a:pt x="9" y="10"/>
                        </a:cubicBezTo>
                        <a:cubicBezTo>
                          <a:pt x="8" y="10"/>
                          <a:pt x="8" y="10"/>
                          <a:pt x="8" y="10"/>
                        </a:cubicBezTo>
                        <a:cubicBezTo>
                          <a:pt x="8" y="10"/>
                          <a:pt x="8" y="10"/>
                          <a:pt x="8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10" y="8"/>
                          <a:pt x="10" y="8"/>
                          <a:pt x="10" y="9"/>
                        </a:cubicBezTo>
                        <a:close/>
                        <a:moveTo>
                          <a:pt x="14" y="3"/>
                        </a:moveTo>
                        <a:cubicBezTo>
                          <a:pt x="12" y="4"/>
                          <a:pt x="12" y="4"/>
                          <a:pt x="12" y="4"/>
                        </a:cubicBezTo>
                        <a:cubicBezTo>
                          <a:pt x="12" y="4"/>
                          <a:pt x="12" y="4"/>
                          <a:pt x="12" y="4"/>
                        </a:cubicBezTo>
                        <a:cubicBezTo>
                          <a:pt x="11" y="4"/>
                          <a:pt x="11" y="4"/>
                          <a:pt x="11" y="4"/>
                        </a:cubicBezTo>
                        <a:cubicBezTo>
                          <a:pt x="11" y="4"/>
                          <a:pt x="11" y="4"/>
                          <a:pt x="11" y="4"/>
                        </a:cubicBezTo>
                        <a:cubicBezTo>
                          <a:pt x="12" y="3"/>
                          <a:pt x="12" y="3"/>
                          <a:pt x="12" y="3"/>
                        </a:cubicBezTo>
                        <a:cubicBezTo>
                          <a:pt x="12" y="3"/>
                          <a:pt x="12" y="3"/>
                          <a:pt x="12" y="3"/>
                        </a:cubicBezTo>
                        <a:cubicBezTo>
                          <a:pt x="12" y="3"/>
                          <a:pt x="12" y="3"/>
                          <a:pt x="12" y="3"/>
                        </a:cubicBezTo>
                        <a:cubicBezTo>
                          <a:pt x="13" y="3"/>
                          <a:pt x="13" y="3"/>
                          <a:pt x="13" y="3"/>
                        </a:cubicBezTo>
                        <a:cubicBezTo>
                          <a:pt x="13" y="3"/>
                          <a:pt x="13" y="3"/>
                          <a:pt x="13" y="3"/>
                        </a:cubicBezTo>
                        <a:cubicBezTo>
                          <a:pt x="13" y="3"/>
                          <a:pt x="14" y="3"/>
                          <a:pt x="14" y="3"/>
                        </a:cubicBezTo>
                        <a:close/>
                      </a:path>
                    </a:pathLst>
                  </a:custGeom>
                  <a:solidFill>
                    <a:srgbClr val="DCEAC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60" name="Freeform 1585">
                    <a:extLst>
                      <a:ext uri="{FF2B5EF4-FFF2-40B4-BE49-F238E27FC236}">
                        <a16:creationId xmlns:a16="http://schemas.microsoft.com/office/drawing/2014/main" id="{674E4F7E-A63E-42B8-B2AB-0C3E2015B8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0" y="3527"/>
                    <a:ext cx="4" cy="3"/>
                  </a:xfrm>
                  <a:custGeom>
                    <a:avLst/>
                    <a:gdLst>
                      <a:gd name="T0" fmla="*/ 2 w 3"/>
                      <a:gd name="T1" fmla="*/ 0 h 2"/>
                      <a:gd name="T2" fmla="*/ 2 w 3"/>
                      <a:gd name="T3" fmla="*/ 0 h 2"/>
                      <a:gd name="T4" fmla="*/ 1 w 3"/>
                      <a:gd name="T5" fmla="*/ 0 h 2"/>
                      <a:gd name="T6" fmla="*/ 1 w 3"/>
                      <a:gd name="T7" fmla="*/ 0 h 2"/>
                      <a:gd name="T8" fmla="*/ 1 w 3"/>
                      <a:gd name="T9" fmla="*/ 1 h 2"/>
                      <a:gd name="T10" fmla="*/ 0 w 3"/>
                      <a:gd name="T11" fmla="*/ 1 h 2"/>
                      <a:gd name="T12" fmla="*/ 0 w 3"/>
                      <a:gd name="T13" fmla="*/ 1 h 2"/>
                      <a:gd name="T14" fmla="*/ 0 w 3"/>
                      <a:gd name="T15" fmla="*/ 1 h 2"/>
                      <a:gd name="T16" fmla="*/ 1 w 3"/>
                      <a:gd name="T17" fmla="*/ 2 h 2"/>
                      <a:gd name="T18" fmla="*/ 3 w 3"/>
                      <a:gd name="T19" fmla="*/ 0 h 2"/>
                      <a:gd name="T20" fmla="*/ 2 w 3"/>
                      <a:gd name="T21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3" h="2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5D903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61" name="Freeform 1586">
                    <a:extLst>
                      <a:ext uri="{FF2B5EF4-FFF2-40B4-BE49-F238E27FC236}">
                        <a16:creationId xmlns:a16="http://schemas.microsoft.com/office/drawing/2014/main" id="{777EE2E1-13E7-48F3-AAA2-70FBA93B51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8" y="3535"/>
                    <a:ext cx="6" cy="3"/>
                  </a:xfrm>
                  <a:custGeom>
                    <a:avLst/>
                    <a:gdLst>
                      <a:gd name="T0" fmla="*/ 3 w 4"/>
                      <a:gd name="T1" fmla="*/ 0 h 2"/>
                      <a:gd name="T2" fmla="*/ 3 w 4"/>
                      <a:gd name="T3" fmla="*/ 0 h 2"/>
                      <a:gd name="T4" fmla="*/ 0 w 4"/>
                      <a:gd name="T5" fmla="*/ 2 h 2"/>
                      <a:gd name="T6" fmla="*/ 1 w 4"/>
                      <a:gd name="T7" fmla="*/ 2 h 2"/>
                      <a:gd name="T8" fmla="*/ 1 w 4"/>
                      <a:gd name="T9" fmla="*/ 2 h 2"/>
                      <a:gd name="T10" fmla="*/ 2 w 4"/>
                      <a:gd name="T11" fmla="*/ 2 h 2"/>
                      <a:gd name="T12" fmla="*/ 2 w 4"/>
                      <a:gd name="T13" fmla="*/ 2 h 2"/>
                      <a:gd name="T14" fmla="*/ 3 w 4"/>
                      <a:gd name="T15" fmla="*/ 2 h 2"/>
                      <a:gd name="T16" fmla="*/ 3 w 4"/>
                      <a:gd name="T17" fmla="*/ 2 h 2"/>
                      <a:gd name="T18" fmla="*/ 3 w 4"/>
                      <a:gd name="T19" fmla="*/ 2 h 2"/>
                      <a:gd name="T20" fmla="*/ 3 w 4"/>
                      <a:gd name="T21" fmla="*/ 1 h 2"/>
                      <a:gd name="T22" fmla="*/ 4 w 4"/>
                      <a:gd name="T23" fmla="*/ 1 h 2"/>
                      <a:gd name="T24" fmla="*/ 4 w 4"/>
                      <a:gd name="T25" fmla="*/ 1 h 2"/>
                      <a:gd name="T26" fmla="*/ 4 w 4"/>
                      <a:gd name="T27" fmla="*/ 1 h 2"/>
                      <a:gd name="T28" fmla="*/ 3 w 4"/>
                      <a:gd name="T2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" h="2">
                        <a:moveTo>
                          <a:pt x="3" y="0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5D903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62" name="Freeform 1587">
                    <a:extLst>
                      <a:ext uri="{FF2B5EF4-FFF2-40B4-BE49-F238E27FC236}">
                        <a16:creationId xmlns:a16="http://schemas.microsoft.com/office/drawing/2014/main" id="{A2ADF284-5F72-48C7-817F-51B5DBBFA32E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700" y="3481"/>
                    <a:ext cx="175" cy="103"/>
                  </a:xfrm>
                  <a:custGeom>
                    <a:avLst/>
                    <a:gdLst>
                      <a:gd name="T0" fmla="*/ 0 w 113"/>
                      <a:gd name="T1" fmla="*/ 22 h 65"/>
                      <a:gd name="T2" fmla="*/ 75 w 113"/>
                      <a:gd name="T3" fmla="*/ 65 h 65"/>
                      <a:gd name="T4" fmla="*/ 91 w 113"/>
                      <a:gd name="T5" fmla="*/ 65 h 65"/>
                      <a:gd name="T6" fmla="*/ 113 w 113"/>
                      <a:gd name="T7" fmla="*/ 53 h 65"/>
                      <a:gd name="T8" fmla="*/ 113 w 113"/>
                      <a:gd name="T9" fmla="*/ 43 h 65"/>
                      <a:gd name="T10" fmla="*/ 38 w 113"/>
                      <a:gd name="T11" fmla="*/ 0 h 65"/>
                      <a:gd name="T12" fmla="*/ 22 w 113"/>
                      <a:gd name="T13" fmla="*/ 0 h 65"/>
                      <a:gd name="T14" fmla="*/ 0 w 113"/>
                      <a:gd name="T15" fmla="*/ 13 h 65"/>
                      <a:gd name="T16" fmla="*/ 2 w 113"/>
                      <a:gd name="T17" fmla="*/ 14 h 65"/>
                      <a:gd name="T18" fmla="*/ 2 w 113"/>
                      <a:gd name="T19" fmla="*/ 14 h 65"/>
                      <a:gd name="T20" fmla="*/ 3 w 113"/>
                      <a:gd name="T21" fmla="*/ 15 h 65"/>
                      <a:gd name="T22" fmla="*/ 0 w 113"/>
                      <a:gd name="T23" fmla="*/ 22 h 65"/>
                      <a:gd name="T24" fmla="*/ 79 w 113"/>
                      <a:gd name="T25" fmla="*/ 46 h 65"/>
                      <a:gd name="T26" fmla="*/ 94 w 113"/>
                      <a:gd name="T27" fmla="*/ 46 h 65"/>
                      <a:gd name="T28" fmla="*/ 97 w 113"/>
                      <a:gd name="T29" fmla="*/ 51 h 65"/>
                      <a:gd name="T30" fmla="*/ 94 w 113"/>
                      <a:gd name="T31" fmla="*/ 54 h 65"/>
                      <a:gd name="T32" fmla="*/ 79 w 113"/>
                      <a:gd name="T33" fmla="*/ 54 h 65"/>
                      <a:gd name="T34" fmla="*/ 76 w 113"/>
                      <a:gd name="T35" fmla="*/ 51 h 65"/>
                      <a:gd name="T36" fmla="*/ 79 w 113"/>
                      <a:gd name="T37" fmla="*/ 46 h 65"/>
                      <a:gd name="T38" fmla="*/ 71 w 113"/>
                      <a:gd name="T39" fmla="*/ 24 h 65"/>
                      <a:gd name="T40" fmla="*/ 76 w 113"/>
                      <a:gd name="T41" fmla="*/ 29 h 65"/>
                      <a:gd name="T42" fmla="*/ 76 w 113"/>
                      <a:gd name="T43" fmla="*/ 29 h 65"/>
                      <a:gd name="T44" fmla="*/ 76 w 113"/>
                      <a:gd name="T45" fmla="*/ 30 h 65"/>
                      <a:gd name="T46" fmla="*/ 76 w 113"/>
                      <a:gd name="T47" fmla="*/ 31 h 65"/>
                      <a:gd name="T48" fmla="*/ 77 w 113"/>
                      <a:gd name="T49" fmla="*/ 33 h 65"/>
                      <a:gd name="T50" fmla="*/ 71 w 113"/>
                      <a:gd name="T51" fmla="*/ 41 h 65"/>
                      <a:gd name="T52" fmla="*/ 46 w 113"/>
                      <a:gd name="T53" fmla="*/ 43 h 65"/>
                      <a:gd name="T54" fmla="*/ 46 w 113"/>
                      <a:gd name="T55" fmla="*/ 43 h 65"/>
                      <a:gd name="T56" fmla="*/ 44 w 113"/>
                      <a:gd name="T57" fmla="*/ 42 h 65"/>
                      <a:gd name="T58" fmla="*/ 42 w 113"/>
                      <a:gd name="T59" fmla="*/ 41 h 65"/>
                      <a:gd name="T60" fmla="*/ 37 w 113"/>
                      <a:gd name="T61" fmla="*/ 33 h 65"/>
                      <a:gd name="T62" fmla="*/ 37 w 113"/>
                      <a:gd name="T63" fmla="*/ 33 h 65"/>
                      <a:gd name="T64" fmla="*/ 37 w 113"/>
                      <a:gd name="T65" fmla="*/ 31 h 65"/>
                      <a:gd name="T66" fmla="*/ 37 w 113"/>
                      <a:gd name="T67" fmla="*/ 30 h 65"/>
                      <a:gd name="T68" fmla="*/ 37 w 113"/>
                      <a:gd name="T69" fmla="*/ 29 h 65"/>
                      <a:gd name="T70" fmla="*/ 37 w 113"/>
                      <a:gd name="T71" fmla="*/ 29 h 65"/>
                      <a:gd name="T72" fmla="*/ 38 w 113"/>
                      <a:gd name="T73" fmla="*/ 29 h 65"/>
                      <a:gd name="T74" fmla="*/ 42 w 113"/>
                      <a:gd name="T75" fmla="*/ 25 h 65"/>
                      <a:gd name="T76" fmla="*/ 42 w 113"/>
                      <a:gd name="T77" fmla="*/ 24 h 65"/>
                      <a:gd name="T78" fmla="*/ 71 w 113"/>
                      <a:gd name="T79" fmla="*/ 24 h 65"/>
                      <a:gd name="T80" fmla="*/ 19 w 113"/>
                      <a:gd name="T81" fmla="*/ 11 h 65"/>
                      <a:gd name="T82" fmla="*/ 34 w 113"/>
                      <a:gd name="T83" fmla="*/ 11 h 65"/>
                      <a:gd name="T84" fmla="*/ 37 w 113"/>
                      <a:gd name="T85" fmla="*/ 16 h 65"/>
                      <a:gd name="T86" fmla="*/ 37 w 113"/>
                      <a:gd name="T87" fmla="*/ 17 h 65"/>
                      <a:gd name="T88" fmla="*/ 36 w 113"/>
                      <a:gd name="T89" fmla="*/ 18 h 65"/>
                      <a:gd name="T90" fmla="*/ 34 w 113"/>
                      <a:gd name="T91" fmla="*/ 20 h 65"/>
                      <a:gd name="T92" fmla="*/ 19 w 113"/>
                      <a:gd name="T93" fmla="*/ 20 h 65"/>
                      <a:gd name="T94" fmla="*/ 16 w 113"/>
                      <a:gd name="T95" fmla="*/ 15 h 65"/>
                      <a:gd name="T96" fmla="*/ 17 w 113"/>
                      <a:gd name="T97" fmla="*/ 14 h 65"/>
                      <a:gd name="T98" fmla="*/ 17 w 113"/>
                      <a:gd name="T99" fmla="*/ 14 h 65"/>
                      <a:gd name="T100" fmla="*/ 19 w 113"/>
                      <a:gd name="T101" fmla="*/ 11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113" h="65">
                        <a:moveTo>
                          <a:pt x="0" y="22"/>
                        </a:moveTo>
                        <a:cubicBezTo>
                          <a:pt x="75" y="65"/>
                          <a:pt x="75" y="65"/>
                          <a:pt x="75" y="65"/>
                        </a:cubicBezTo>
                        <a:cubicBezTo>
                          <a:pt x="79" y="63"/>
                          <a:pt x="87" y="63"/>
                          <a:pt x="91" y="65"/>
                        </a:cubicBezTo>
                        <a:cubicBezTo>
                          <a:pt x="113" y="53"/>
                          <a:pt x="113" y="53"/>
                          <a:pt x="113" y="53"/>
                        </a:cubicBezTo>
                        <a:cubicBezTo>
                          <a:pt x="108" y="50"/>
                          <a:pt x="108" y="46"/>
                          <a:pt x="113" y="43"/>
                        </a:cubicBezTo>
                        <a:cubicBezTo>
                          <a:pt x="38" y="0"/>
                          <a:pt x="38" y="0"/>
                          <a:pt x="38" y="0"/>
                        </a:cubicBezTo>
                        <a:cubicBezTo>
                          <a:pt x="34" y="3"/>
                          <a:pt x="26" y="3"/>
                          <a:pt x="22" y="0"/>
                        </a:cubicBezTo>
                        <a:cubicBezTo>
                          <a:pt x="0" y="13"/>
                          <a:pt x="0" y="13"/>
                          <a:pt x="0" y="13"/>
                        </a:cubicBezTo>
                        <a:cubicBezTo>
                          <a:pt x="1" y="13"/>
                          <a:pt x="2" y="14"/>
                          <a:pt x="2" y="14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4" y="18"/>
                          <a:pt x="3" y="20"/>
                          <a:pt x="0" y="22"/>
                        </a:cubicBezTo>
                        <a:moveTo>
                          <a:pt x="79" y="46"/>
                        </a:moveTo>
                        <a:cubicBezTo>
                          <a:pt x="83" y="43"/>
                          <a:pt x="90" y="43"/>
                          <a:pt x="94" y="46"/>
                        </a:cubicBezTo>
                        <a:cubicBezTo>
                          <a:pt x="96" y="47"/>
                          <a:pt x="97" y="49"/>
                          <a:pt x="97" y="51"/>
                        </a:cubicBezTo>
                        <a:cubicBezTo>
                          <a:pt x="96" y="52"/>
                          <a:pt x="95" y="53"/>
                          <a:pt x="94" y="54"/>
                        </a:cubicBezTo>
                        <a:cubicBezTo>
                          <a:pt x="90" y="57"/>
                          <a:pt x="83" y="57"/>
                          <a:pt x="79" y="54"/>
                        </a:cubicBezTo>
                        <a:cubicBezTo>
                          <a:pt x="78" y="53"/>
                          <a:pt x="77" y="52"/>
                          <a:pt x="76" y="51"/>
                        </a:cubicBezTo>
                        <a:cubicBezTo>
                          <a:pt x="76" y="49"/>
                          <a:pt x="77" y="47"/>
                          <a:pt x="79" y="46"/>
                        </a:cubicBezTo>
                        <a:moveTo>
                          <a:pt x="71" y="24"/>
                        </a:moveTo>
                        <a:cubicBezTo>
                          <a:pt x="73" y="26"/>
                          <a:pt x="75" y="28"/>
                          <a:pt x="76" y="29"/>
                        </a:cubicBezTo>
                        <a:cubicBezTo>
                          <a:pt x="76" y="29"/>
                          <a:pt x="76" y="29"/>
                          <a:pt x="76" y="29"/>
                        </a:cubicBezTo>
                        <a:cubicBezTo>
                          <a:pt x="76" y="30"/>
                          <a:pt x="76" y="30"/>
                          <a:pt x="76" y="30"/>
                        </a:cubicBezTo>
                        <a:cubicBezTo>
                          <a:pt x="76" y="31"/>
                          <a:pt x="76" y="31"/>
                          <a:pt x="76" y="31"/>
                        </a:cubicBezTo>
                        <a:cubicBezTo>
                          <a:pt x="77" y="31"/>
                          <a:pt x="77" y="32"/>
                          <a:pt x="77" y="33"/>
                        </a:cubicBezTo>
                        <a:cubicBezTo>
                          <a:pt x="77" y="36"/>
                          <a:pt x="75" y="39"/>
                          <a:pt x="71" y="41"/>
                        </a:cubicBezTo>
                        <a:cubicBezTo>
                          <a:pt x="64" y="45"/>
                          <a:pt x="54" y="45"/>
                          <a:pt x="46" y="43"/>
                        </a:cubicBezTo>
                        <a:cubicBezTo>
                          <a:pt x="46" y="43"/>
                          <a:pt x="46" y="43"/>
                          <a:pt x="46" y="43"/>
                        </a:cubicBezTo>
                        <a:cubicBezTo>
                          <a:pt x="46" y="42"/>
                          <a:pt x="45" y="42"/>
                          <a:pt x="44" y="42"/>
                        </a:cubicBezTo>
                        <a:cubicBezTo>
                          <a:pt x="44" y="42"/>
                          <a:pt x="43" y="41"/>
                          <a:pt x="42" y="41"/>
                        </a:cubicBezTo>
                        <a:cubicBezTo>
                          <a:pt x="39" y="39"/>
                          <a:pt x="37" y="36"/>
                          <a:pt x="37" y="33"/>
                        </a:cubicBezTo>
                        <a:cubicBezTo>
                          <a:pt x="37" y="33"/>
                          <a:pt x="37" y="33"/>
                          <a:pt x="37" y="33"/>
                        </a:cubicBezTo>
                        <a:cubicBezTo>
                          <a:pt x="37" y="32"/>
                          <a:pt x="37" y="31"/>
                          <a:pt x="37" y="31"/>
                        </a:cubicBezTo>
                        <a:cubicBezTo>
                          <a:pt x="37" y="30"/>
                          <a:pt x="37" y="30"/>
                          <a:pt x="37" y="30"/>
                        </a:cubicBezTo>
                        <a:cubicBezTo>
                          <a:pt x="37" y="29"/>
                          <a:pt x="37" y="29"/>
                          <a:pt x="37" y="29"/>
                        </a:cubicBezTo>
                        <a:cubicBezTo>
                          <a:pt x="37" y="29"/>
                          <a:pt x="37" y="29"/>
                          <a:pt x="37" y="29"/>
                        </a:cubicBezTo>
                        <a:cubicBezTo>
                          <a:pt x="38" y="29"/>
                          <a:pt x="38" y="29"/>
                          <a:pt x="38" y="29"/>
                        </a:cubicBezTo>
                        <a:cubicBezTo>
                          <a:pt x="39" y="27"/>
                          <a:pt x="40" y="26"/>
                          <a:pt x="42" y="25"/>
                        </a:cubicBezTo>
                        <a:cubicBezTo>
                          <a:pt x="42" y="24"/>
                          <a:pt x="42" y="24"/>
                          <a:pt x="42" y="24"/>
                        </a:cubicBezTo>
                        <a:cubicBezTo>
                          <a:pt x="50" y="20"/>
                          <a:pt x="63" y="20"/>
                          <a:pt x="71" y="24"/>
                        </a:cubicBezTo>
                        <a:moveTo>
                          <a:pt x="19" y="11"/>
                        </a:moveTo>
                        <a:cubicBezTo>
                          <a:pt x="23" y="9"/>
                          <a:pt x="30" y="9"/>
                          <a:pt x="34" y="11"/>
                        </a:cubicBezTo>
                        <a:cubicBezTo>
                          <a:pt x="37" y="13"/>
                          <a:pt x="37" y="15"/>
                          <a:pt x="37" y="16"/>
                        </a:cubicBezTo>
                        <a:cubicBezTo>
                          <a:pt x="37" y="17"/>
                          <a:pt x="37" y="17"/>
                          <a:pt x="37" y="17"/>
                        </a:cubicBezTo>
                        <a:cubicBezTo>
                          <a:pt x="36" y="18"/>
                          <a:pt x="36" y="18"/>
                          <a:pt x="36" y="18"/>
                        </a:cubicBezTo>
                        <a:cubicBezTo>
                          <a:pt x="36" y="18"/>
                          <a:pt x="35" y="19"/>
                          <a:pt x="34" y="20"/>
                        </a:cubicBezTo>
                        <a:cubicBezTo>
                          <a:pt x="30" y="22"/>
                          <a:pt x="23" y="22"/>
                          <a:pt x="19" y="20"/>
                        </a:cubicBezTo>
                        <a:cubicBezTo>
                          <a:pt x="17" y="18"/>
                          <a:pt x="16" y="16"/>
                          <a:pt x="16" y="15"/>
                        </a:cubicBezTo>
                        <a:cubicBezTo>
                          <a:pt x="17" y="14"/>
                          <a:pt x="17" y="14"/>
                          <a:pt x="17" y="14"/>
                        </a:cubicBezTo>
                        <a:cubicBezTo>
                          <a:pt x="17" y="14"/>
                          <a:pt x="17" y="14"/>
                          <a:pt x="17" y="14"/>
                        </a:cubicBezTo>
                        <a:cubicBezTo>
                          <a:pt x="17" y="13"/>
                          <a:pt x="18" y="12"/>
                          <a:pt x="19" y="11"/>
                        </a:cubicBezTo>
                      </a:path>
                    </a:pathLst>
                  </a:custGeom>
                  <a:solidFill>
                    <a:srgbClr val="9CC9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63" name="Freeform 1588">
                    <a:extLst>
                      <a:ext uri="{FF2B5EF4-FFF2-40B4-BE49-F238E27FC236}">
                        <a16:creationId xmlns:a16="http://schemas.microsoft.com/office/drawing/2014/main" id="{F83609F9-E75F-429A-9169-14F788A8583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732" y="3463"/>
                    <a:ext cx="238" cy="140"/>
                  </a:xfrm>
                  <a:custGeom>
                    <a:avLst/>
                    <a:gdLst>
                      <a:gd name="T0" fmla="*/ 50 w 153"/>
                      <a:gd name="T1" fmla="*/ 0 h 89"/>
                      <a:gd name="T2" fmla="*/ 0 w 153"/>
                      <a:gd name="T3" fmla="*/ 29 h 89"/>
                      <a:gd name="T4" fmla="*/ 103 w 153"/>
                      <a:gd name="T5" fmla="*/ 89 h 89"/>
                      <a:gd name="T6" fmla="*/ 153 w 153"/>
                      <a:gd name="T7" fmla="*/ 60 h 89"/>
                      <a:gd name="T8" fmla="*/ 50 w 153"/>
                      <a:gd name="T9" fmla="*/ 0 h 89"/>
                      <a:gd name="T10" fmla="*/ 95 w 153"/>
                      <a:gd name="T11" fmla="*/ 77 h 89"/>
                      <a:gd name="T12" fmla="*/ 20 w 153"/>
                      <a:gd name="T13" fmla="*/ 34 h 89"/>
                      <a:gd name="T14" fmla="*/ 23 w 153"/>
                      <a:gd name="T15" fmla="*/ 27 h 89"/>
                      <a:gd name="T16" fmla="*/ 22 w 153"/>
                      <a:gd name="T17" fmla="*/ 26 h 89"/>
                      <a:gd name="T18" fmla="*/ 22 w 153"/>
                      <a:gd name="T19" fmla="*/ 26 h 89"/>
                      <a:gd name="T20" fmla="*/ 20 w 153"/>
                      <a:gd name="T21" fmla="*/ 25 h 89"/>
                      <a:gd name="T22" fmla="*/ 42 w 153"/>
                      <a:gd name="T23" fmla="*/ 12 h 89"/>
                      <a:gd name="T24" fmla="*/ 58 w 153"/>
                      <a:gd name="T25" fmla="*/ 12 h 89"/>
                      <a:gd name="T26" fmla="*/ 133 w 153"/>
                      <a:gd name="T27" fmla="*/ 55 h 89"/>
                      <a:gd name="T28" fmla="*/ 133 w 153"/>
                      <a:gd name="T29" fmla="*/ 65 h 89"/>
                      <a:gd name="T30" fmla="*/ 111 w 153"/>
                      <a:gd name="T31" fmla="*/ 77 h 89"/>
                      <a:gd name="T32" fmla="*/ 95 w 153"/>
                      <a:gd name="T33" fmla="*/ 77 h 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153" h="89">
                        <a:moveTo>
                          <a:pt x="50" y="0"/>
                        </a:moveTo>
                        <a:cubicBezTo>
                          <a:pt x="0" y="29"/>
                          <a:pt x="0" y="29"/>
                          <a:pt x="0" y="29"/>
                        </a:cubicBezTo>
                        <a:cubicBezTo>
                          <a:pt x="103" y="89"/>
                          <a:pt x="103" y="89"/>
                          <a:pt x="103" y="89"/>
                        </a:cubicBezTo>
                        <a:cubicBezTo>
                          <a:pt x="153" y="60"/>
                          <a:pt x="153" y="60"/>
                          <a:pt x="153" y="60"/>
                        </a:cubicBezTo>
                        <a:cubicBezTo>
                          <a:pt x="50" y="0"/>
                          <a:pt x="50" y="0"/>
                          <a:pt x="50" y="0"/>
                        </a:cubicBezTo>
                        <a:moveTo>
                          <a:pt x="95" y="77"/>
                        </a:moveTo>
                        <a:cubicBezTo>
                          <a:pt x="20" y="34"/>
                          <a:pt x="20" y="34"/>
                          <a:pt x="20" y="34"/>
                        </a:cubicBezTo>
                        <a:cubicBezTo>
                          <a:pt x="23" y="32"/>
                          <a:pt x="24" y="30"/>
                          <a:pt x="23" y="27"/>
                        </a:cubicBezTo>
                        <a:cubicBezTo>
                          <a:pt x="23" y="27"/>
                          <a:pt x="23" y="27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6"/>
                          <a:pt x="21" y="25"/>
                          <a:pt x="20" y="25"/>
                        </a:cubicBezTo>
                        <a:cubicBezTo>
                          <a:pt x="42" y="12"/>
                          <a:pt x="42" y="12"/>
                          <a:pt x="42" y="12"/>
                        </a:cubicBezTo>
                        <a:cubicBezTo>
                          <a:pt x="46" y="15"/>
                          <a:pt x="54" y="15"/>
                          <a:pt x="58" y="12"/>
                        </a:cubicBezTo>
                        <a:cubicBezTo>
                          <a:pt x="133" y="55"/>
                          <a:pt x="133" y="55"/>
                          <a:pt x="133" y="55"/>
                        </a:cubicBezTo>
                        <a:cubicBezTo>
                          <a:pt x="128" y="58"/>
                          <a:pt x="128" y="62"/>
                          <a:pt x="133" y="65"/>
                        </a:cubicBezTo>
                        <a:cubicBezTo>
                          <a:pt x="111" y="77"/>
                          <a:pt x="111" y="77"/>
                          <a:pt x="111" y="77"/>
                        </a:cubicBezTo>
                        <a:cubicBezTo>
                          <a:pt x="107" y="75"/>
                          <a:pt x="99" y="75"/>
                          <a:pt x="95" y="77"/>
                        </a:cubicBezTo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64" name="Freeform 1589">
                    <a:extLst>
                      <a:ext uri="{FF2B5EF4-FFF2-40B4-BE49-F238E27FC236}">
                        <a16:creationId xmlns:a16="http://schemas.microsoft.com/office/drawing/2014/main" id="{DE18D84C-A774-4008-B75E-9E661B3065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6" y="3343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65" name="Rectangle 1590">
                    <a:extLst>
                      <a:ext uri="{FF2B5EF4-FFF2-40B4-BE49-F238E27FC236}">
                        <a16:creationId xmlns:a16="http://schemas.microsoft.com/office/drawing/2014/main" id="{E56BCCA7-D2EC-415D-ACD0-2033455FB9B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6" y="3343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66" name="Rectangle 1591">
                    <a:extLst>
                      <a:ext uri="{FF2B5EF4-FFF2-40B4-BE49-F238E27FC236}">
                        <a16:creationId xmlns:a16="http://schemas.microsoft.com/office/drawing/2014/main" id="{37ED4728-BEEE-4E23-AFFB-980F4A0C16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6" y="3343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67" name="Rectangle 1592">
                    <a:extLst>
                      <a:ext uri="{FF2B5EF4-FFF2-40B4-BE49-F238E27FC236}">
                        <a16:creationId xmlns:a16="http://schemas.microsoft.com/office/drawing/2014/main" id="{4A07DF1B-D737-4F95-8B68-4E0C6A5B56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6" y="3341"/>
                    <a:ext cx="1" cy="2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68" name="Rectangle 1593">
                    <a:extLst>
                      <a:ext uri="{FF2B5EF4-FFF2-40B4-BE49-F238E27FC236}">
                        <a16:creationId xmlns:a16="http://schemas.microsoft.com/office/drawing/2014/main" id="{85466738-91E1-403F-A7E6-226CFC7AFD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4" y="3344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69" name="Rectangle 1594">
                    <a:extLst>
                      <a:ext uri="{FF2B5EF4-FFF2-40B4-BE49-F238E27FC236}">
                        <a16:creationId xmlns:a16="http://schemas.microsoft.com/office/drawing/2014/main" id="{CCA3F663-47E2-42DD-921C-FE14D9B4FD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4" y="3343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70" name="Rectangle 1595">
                    <a:extLst>
                      <a:ext uri="{FF2B5EF4-FFF2-40B4-BE49-F238E27FC236}">
                        <a16:creationId xmlns:a16="http://schemas.microsoft.com/office/drawing/2014/main" id="{8CEAE78F-F0B6-4FF2-B105-56B953AC8F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7" y="3340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71" name="Rectangle 1596">
                    <a:extLst>
                      <a:ext uri="{FF2B5EF4-FFF2-40B4-BE49-F238E27FC236}">
                        <a16:creationId xmlns:a16="http://schemas.microsoft.com/office/drawing/2014/main" id="{25075237-49CD-4270-9FE2-95B1405CC7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9" y="3340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72" name="Freeform 1597">
                    <a:extLst>
                      <a:ext uri="{FF2B5EF4-FFF2-40B4-BE49-F238E27FC236}">
                        <a16:creationId xmlns:a16="http://schemas.microsoft.com/office/drawing/2014/main" id="{D606D28A-E470-4CD2-9C92-2CC4111BD0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7" y="334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73" name="Freeform 1598">
                    <a:extLst>
                      <a:ext uri="{FF2B5EF4-FFF2-40B4-BE49-F238E27FC236}">
                        <a16:creationId xmlns:a16="http://schemas.microsoft.com/office/drawing/2014/main" id="{08010BDE-3EB1-418C-9F67-CAC4F7F064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6" y="334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74" name="Freeform 1599">
                    <a:extLst>
                      <a:ext uri="{FF2B5EF4-FFF2-40B4-BE49-F238E27FC236}">
                        <a16:creationId xmlns:a16="http://schemas.microsoft.com/office/drawing/2014/main" id="{AA024EDC-C7D8-4773-985C-3EF7E3C1CC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2" y="3338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75" name="Rectangle 1600">
                    <a:extLst>
                      <a:ext uri="{FF2B5EF4-FFF2-40B4-BE49-F238E27FC236}">
                        <a16:creationId xmlns:a16="http://schemas.microsoft.com/office/drawing/2014/main" id="{EBB3A372-D3E9-4528-B5E0-06FE17B729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0" y="3340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76" name="Freeform 1601">
                    <a:extLst>
                      <a:ext uri="{FF2B5EF4-FFF2-40B4-BE49-F238E27FC236}">
                        <a16:creationId xmlns:a16="http://schemas.microsoft.com/office/drawing/2014/main" id="{C93AC74D-D8D1-4841-A189-EB0F7E58CA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4" y="3338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77" name="Rectangle 1602">
                    <a:extLst>
                      <a:ext uri="{FF2B5EF4-FFF2-40B4-BE49-F238E27FC236}">
                        <a16:creationId xmlns:a16="http://schemas.microsoft.com/office/drawing/2014/main" id="{06F93421-029A-40C8-AF3D-DE0FDD7F01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4" y="3338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78" name="Freeform 1603">
                    <a:extLst>
                      <a:ext uri="{FF2B5EF4-FFF2-40B4-BE49-F238E27FC236}">
                        <a16:creationId xmlns:a16="http://schemas.microsoft.com/office/drawing/2014/main" id="{CDCBD81B-30C6-41B5-92A9-B088905A2D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5" y="3338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79" name="Rectangle 1604">
                    <a:extLst>
                      <a:ext uri="{FF2B5EF4-FFF2-40B4-BE49-F238E27FC236}">
                        <a16:creationId xmlns:a16="http://schemas.microsoft.com/office/drawing/2014/main" id="{53DE83D4-93AB-467E-AEFB-4CA7A70BAA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5" y="3338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80" name="Rectangle 1605">
                    <a:extLst>
                      <a:ext uri="{FF2B5EF4-FFF2-40B4-BE49-F238E27FC236}">
                        <a16:creationId xmlns:a16="http://schemas.microsoft.com/office/drawing/2014/main" id="{5CE0A2F0-4F98-400C-A13E-B6C9ECE7B7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7" y="3338"/>
                    <a:ext cx="2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81" name="Rectangle 1606">
                    <a:extLst>
                      <a:ext uri="{FF2B5EF4-FFF2-40B4-BE49-F238E27FC236}">
                        <a16:creationId xmlns:a16="http://schemas.microsoft.com/office/drawing/2014/main" id="{B2B90CDD-1C9D-4615-BB53-8A540B6975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8" y="3336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82" name="Freeform 1607">
                    <a:extLst>
                      <a:ext uri="{FF2B5EF4-FFF2-40B4-BE49-F238E27FC236}">
                        <a16:creationId xmlns:a16="http://schemas.microsoft.com/office/drawing/2014/main" id="{0798EF8E-24E4-46B3-BA8B-3418BC33D1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0" y="3336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83" name="Freeform 1608">
                    <a:extLst>
                      <a:ext uri="{FF2B5EF4-FFF2-40B4-BE49-F238E27FC236}">
                        <a16:creationId xmlns:a16="http://schemas.microsoft.com/office/drawing/2014/main" id="{A17FA9CB-D7A7-4691-9C4C-B52B06CF62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1" y="3336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84" name="Freeform 1609">
                    <a:extLst>
                      <a:ext uri="{FF2B5EF4-FFF2-40B4-BE49-F238E27FC236}">
                        <a16:creationId xmlns:a16="http://schemas.microsoft.com/office/drawing/2014/main" id="{C5A8CD73-C0A0-4B38-A7C3-7012747027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3" y="3336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85" name="Rectangle 1610">
                    <a:extLst>
                      <a:ext uri="{FF2B5EF4-FFF2-40B4-BE49-F238E27FC236}">
                        <a16:creationId xmlns:a16="http://schemas.microsoft.com/office/drawing/2014/main" id="{25DE03C8-F7A9-4F17-A723-C59A0E418C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3" y="3336"/>
                    <a:ext cx="1" cy="1"/>
                  </a:xfrm>
                  <a:prstGeom prst="rect">
                    <a:avLst/>
                  </a:pr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486" name="Rectangle 1611">
                    <a:extLst>
                      <a:ext uri="{FF2B5EF4-FFF2-40B4-BE49-F238E27FC236}">
                        <a16:creationId xmlns:a16="http://schemas.microsoft.com/office/drawing/2014/main" id="{7B3E715D-4AEA-4645-9AEE-2A71DF8DA4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4" y="3338"/>
                    <a:ext cx="1" cy="1"/>
                  </a:xfrm>
                  <a:prstGeom prst="rect">
                    <a:avLst/>
                  </a:pr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065" name="Group 1813">
                  <a:extLst>
                    <a:ext uri="{FF2B5EF4-FFF2-40B4-BE49-F238E27FC236}">
                      <a16:creationId xmlns:a16="http://schemas.microsoft.com/office/drawing/2014/main" id="{119FC406-DBEC-47E5-AB7F-85EA966CAE7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529138" y="5243513"/>
                  <a:ext cx="328612" cy="190500"/>
                  <a:chOff x="-2853" y="3303"/>
                  <a:chExt cx="207" cy="120"/>
                </a:xfrm>
              </p:grpSpPr>
              <p:sp>
                <p:nvSpPr>
                  <p:cNvPr id="10087" name="Freeform 1613">
                    <a:extLst>
                      <a:ext uri="{FF2B5EF4-FFF2-40B4-BE49-F238E27FC236}">
                        <a16:creationId xmlns:a16="http://schemas.microsoft.com/office/drawing/2014/main" id="{56A87F93-6B62-4B76-BA67-CD60360115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6" y="333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88" name="Rectangle 1614">
                    <a:extLst>
                      <a:ext uri="{FF2B5EF4-FFF2-40B4-BE49-F238E27FC236}">
                        <a16:creationId xmlns:a16="http://schemas.microsoft.com/office/drawing/2014/main" id="{84F446C6-C7B3-4394-9D44-1F77F8B447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5" y="3349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89" name="Rectangle 1615">
                    <a:extLst>
                      <a:ext uri="{FF2B5EF4-FFF2-40B4-BE49-F238E27FC236}">
                        <a16:creationId xmlns:a16="http://schemas.microsoft.com/office/drawing/2014/main" id="{61F9CBF6-FE77-4A9B-9FB8-D063129C6F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5" y="3349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90" name="Freeform 1616">
                    <a:extLst>
                      <a:ext uri="{FF2B5EF4-FFF2-40B4-BE49-F238E27FC236}">
                        <a16:creationId xmlns:a16="http://schemas.microsoft.com/office/drawing/2014/main" id="{2E05EF56-9C68-42BA-8E4F-80647AB730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5" y="334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91" name="Rectangle 1617">
                    <a:extLst>
                      <a:ext uri="{FF2B5EF4-FFF2-40B4-BE49-F238E27FC236}">
                        <a16:creationId xmlns:a16="http://schemas.microsoft.com/office/drawing/2014/main" id="{452D2B15-1B92-4157-A9B9-F674A8BC93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7" y="3346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92" name="Freeform 1618">
                    <a:extLst>
                      <a:ext uri="{FF2B5EF4-FFF2-40B4-BE49-F238E27FC236}">
                        <a16:creationId xmlns:a16="http://schemas.microsoft.com/office/drawing/2014/main" id="{77EC6675-D9F8-49C7-B5C3-6E3553FC08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4" y="334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93" name="Rectangle 1619">
                    <a:extLst>
                      <a:ext uri="{FF2B5EF4-FFF2-40B4-BE49-F238E27FC236}">
                        <a16:creationId xmlns:a16="http://schemas.microsoft.com/office/drawing/2014/main" id="{0B39DED7-1ECC-44C8-80CB-2915030125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9" y="3344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94" name="Rectangle 1620">
                    <a:extLst>
                      <a:ext uri="{FF2B5EF4-FFF2-40B4-BE49-F238E27FC236}">
                        <a16:creationId xmlns:a16="http://schemas.microsoft.com/office/drawing/2014/main" id="{C600E851-F6DF-4FE1-A8D3-F65824EEC4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9" y="3343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95" name="Freeform 1621">
                    <a:extLst>
                      <a:ext uri="{FF2B5EF4-FFF2-40B4-BE49-F238E27FC236}">
                        <a16:creationId xmlns:a16="http://schemas.microsoft.com/office/drawing/2014/main" id="{DCF8E324-E523-4EE2-838E-46B7A5BCBD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0" y="3343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96" name="Freeform 1622">
                    <a:extLst>
                      <a:ext uri="{FF2B5EF4-FFF2-40B4-BE49-F238E27FC236}">
                        <a16:creationId xmlns:a16="http://schemas.microsoft.com/office/drawing/2014/main" id="{580CCD4D-A404-4B5B-AF04-5DE188CB61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2" y="3341"/>
                    <a:ext cx="2" cy="2"/>
                  </a:xfrm>
                  <a:custGeom>
                    <a:avLst/>
                    <a:gdLst>
                      <a:gd name="T0" fmla="*/ 0 w 2"/>
                      <a:gd name="T1" fmla="*/ 0 h 2"/>
                      <a:gd name="T2" fmla="*/ 0 w 2"/>
                      <a:gd name="T3" fmla="*/ 0 h 2"/>
                      <a:gd name="T4" fmla="*/ 2 w 2"/>
                      <a:gd name="T5" fmla="*/ 2 h 2"/>
                      <a:gd name="T6" fmla="*/ 2 w 2"/>
                      <a:gd name="T7" fmla="*/ 2 h 2"/>
                      <a:gd name="T8" fmla="*/ 0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97" name="Freeform 1623">
                    <a:extLst>
                      <a:ext uri="{FF2B5EF4-FFF2-40B4-BE49-F238E27FC236}">
                        <a16:creationId xmlns:a16="http://schemas.microsoft.com/office/drawing/2014/main" id="{865CF8EB-8C60-46AF-A446-55BA190381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9" y="3344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98" name="Rectangle 1624">
                    <a:extLst>
                      <a:ext uri="{FF2B5EF4-FFF2-40B4-BE49-F238E27FC236}">
                        <a16:creationId xmlns:a16="http://schemas.microsoft.com/office/drawing/2014/main" id="{7EB586CE-49E6-4EA6-8F0E-DF4E11D760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0" y="3343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99" name="Rectangle 1625">
                    <a:extLst>
                      <a:ext uri="{FF2B5EF4-FFF2-40B4-BE49-F238E27FC236}">
                        <a16:creationId xmlns:a16="http://schemas.microsoft.com/office/drawing/2014/main" id="{8020F53C-52F7-4008-8737-3E16186062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7" y="3346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00" name="Freeform 1626">
                    <a:extLst>
                      <a:ext uri="{FF2B5EF4-FFF2-40B4-BE49-F238E27FC236}">
                        <a16:creationId xmlns:a16="http://schemas.microsoft.com/office/drawing/2014/main" id="{A21C6744-7C67-445D-88AD-57BF58256C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5" y="3346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01" name="Freeform 1627">
                    <a:extLst>
                      <a:ext uri="{FF2B5EF4-FFF2-40B4-BE49-F238E27FC236}">
                        <a16:creationId xmlns:a16="http://schemas.microsoft.com/office/drawing/2014/main" id="{04AB9DAF-F420-4E14-BDEF-67488AE879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7" y="334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02" name="Rectangle 1628">
                    <a:extLst>
                      <a:ext uri="{FF2B5EF4-FFF2-40B4-BE49-F238E27FC236}">
                        <a16:creationId xmlns:a16="http://schemas.microsoft.com/office/drawing/2014/main" id="{86BF5BF2-6A14-4BB9-9D05-797F87C6C6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7" y="3346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03" name="Rectangle 1629">
                    <a:extLst>
                      <a:ext uri="{FF2B5EF4-FFF2-40B4-BE49-F238E27FC236}">
                        <a16:creationId xmlns:a16="http://schemas.microsoft.com/office/drawing/2014/main" id="{16F78E52-E7D8-4308-B228-286E3D47EA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7" y="3344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04" name="Rectangle 1630">
                    <a:extLst>
                      <a:ext uri="{FF2B5EF4-FFF2-40B4-BE49-F238E27FC236}">
                        <a16:creationId xmlns:a16="http://schemas.microsoft.com/office/drawing/2014/main" id="{0654488D-9F4A-414C-92C5-2AE661EB39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5" y="3347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05" name="Freeform 1631">
                    <a:extLst>
                      <a:ext uri="{FF2B5EF4-FFF2-40B4-BE49-F238E27FC236}">
                        <a16:creationId xmlns:a16="http://schemas.microsoft.com/office/drawing/2014/main" id="{E7A7BDF5-4BE3-4F2F-B141-6AF60FC56C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5" y="3347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06" name="Rectangle 1632">
                    <a:extLst>
                      <a:ext uri="{FF2B5EF4-FFF2-40B4-BE49-F238E27FC236}">
                        <a16:creationId xmlns:a16="http://schemas.microsoft.com/office/drawing/2014/main" id="{9D4ADC42-7173-44B2-9508-4C4F21A1E03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5" y="3347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07" name="Rectangle 1633">
                    <a:extLst>
                      <a:ext uri="{FF2B5EF4-FFF2-40B4-BE49-F238E27FC236}">
                        <a16:creationId xmlns:a16="http://schemas.microsoft.com/office/drawing/2014/main" id="{4EFCD54D-4F47-4738-A474-802749DD6E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1" y="3355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08" name="Freeform 1634">
                    <a:extLst>
                      <a:ext uri="{FF2B5EF4-FFF2-40B4-BE49-F238E27FC236}">
                        <a16:creationId xmlns:a16="http://schemas.microsoft.com/office/drawing/2014/main" id="{661FC9D1-1E2A-4D4C-9275-EFDC4DE69F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9" y="3355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09" name="Freeform 1635">
                    <a:extLst>
                      <a:ext uri="{FF2B5EF4-FFF2-40B4-BE49-F238E27FC236}">
                        <a16:creationId xmlns:a16="http://schemas.microsoft.com/office/drawing/2014/main" id="{3F0D1EE2-0C57-4B76-8DD8-4B12347D6F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9" y="335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10" name="Line 1636">
                    <a:extLst>
                      <a:ext uri="{FF2B5EF4-FFF2-40B4-BE49-F238E27FC236}">
                        <a16:creationId xmlns:a16="http://schemas.microsoft.com/office/drawing/2014/main" id="{241FC057-D345-49D3-AB71-F527B30E5A4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22" y="3346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11" name="Line 1637">
                    <a:extLst>
                      <a:ext uri="{FF2B5EF4-FFF2-40B4-BE49-F238E27FC236}">
                        <a16:creationId xmlns:a16="http://schemas.microsoft.com/office/drawing/2014/main" id="{EC716E5E-E46F-4972-8D7F-C1DD92E47F6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22" y="3346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12" name="Rectangle 1638">
                    <a:extLst>
                      <a:ext uri="{FF2B5EF4-FFF2-40B4-BE49-F238E27FC236}">
                        <a16:creationId xmlns:a16="http://schemas.microsoft.com/office/drawing/2014/main" id="{A1999F91-E429-4A0F-9CA8-8102DEB840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1" y="3355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13" name="Rectangle 1639">
                    <a:extLst>
                      <a:ext uri="{FF2B5EF4-FFF2-40B4-BE49-F238E27FC236}">
                        <a16:creationId xmlns:a16="http://schemas.microsoft.com/office/drawing/2014/main" id="{AF2AEC0F-EF39-4640-A738-64231681F8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4" y="334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14" name="Rectangle 1640">
                    <a:extLst>
                      <a:ext uri="{FF2B5EF4-FFF2-40B4-BE49-F238E27FC236}">
                        <a16:creationId xmlns:a16="http://schemas.microsoft.com/office/drawing/2014/main" id="{BDC172B4-B163-4AAC-A43A-D2C26A7D5F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4" y="334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15" name="Rectangle 1641">
                    <a:extLst>
                      <a:ext uri="{FF2B5EF4-FFF2-40B4-BE49-F238E27FC236}">
                        <a16:creationId xmlns:a16="http://schemas.microsoft.com/office/drawing/2014/main" id="{17DA0D40-A898-422C-B297-502BA20BDC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6" y="334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16" name="Rectangle 1642">
                    <a:extLst>
                      <a:ext uri="{FF2B5EF4-FFF2-40B4-BE49-F238E27FC236}">
                        <a16:creationId xmlns:a16="http://schemas.microsoft.com/office/drawing/2014/main" id="{76B3C40C-909A-4431-B44C-D2C625E178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6" y="334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17" name="Rectangle 1643">
                    <a:extLst>
                      <a:ext uri="{FF2B5EF4-FFF2-40B4-BE49-F238E27FC236}">
                        <a16:creationId xmlns:a16="http://schemas.microsoft.com/office/drawing/2014/main" id="{9E49B69E-FF8B-4948-93A3-F9AED64273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6" y="334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18" name="Rectangle 1644">
                    <a:extLst>
                      <a:ext uri="{FF2B5EF4-FFF2-40B4-BE49-F238E27FC236}">
                        <a16:creationId xmlns:a16="http://schemas.microsoft.com/office/drawing/2014/main" id="{7A94BED4-0D41-45F5-8912-6EA77D9217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6" y="334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19" name="Rectangle 1645">
                    <a:extLst>
                      <a:ext uri="{FF2B5EF4-FFF2-40B4-BE49-F238E27FC236}">
                        <a16:creationId xmlns:a16="http://schemas.microsoft.com/office/drawing/2014/main" id="{05C01F72-F019-4D88-8D3B-36B2F62387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7" y="334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20" name="Freeform 1646">
                    <a:extLst>
                      <a:ext uri="{FF2B5EF4-FFF2-40B4-BE49-F238E27FC236}">
                        <a16:creationId xmlns:a16="http://schemas.microsoft.com/office/drawing/2014/main" id="{3704D34F-EDF5-45BC-A293-5BC6AA9410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9" y="3340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21" name="Rectangle 1647">
                    <a:extLst>
                      <a:ext uri="{FF2B5EF4-FFF2-40B4-BE49-F238E27FC236}">
                        <a16:creationId xmlns:a16="http://schemas.microsoft.com/office/drawing/2014/main" id="{D8A2DFB5-5785-47BB-B094-1D83449382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7" y="334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22" name="Freeform 1648">
                    <a:extLst>
                      <a:ext uri="{FF2B5EF4-FFF2-40B4-BE49-F238E27FC236}">
                        <a16:creationId xmlns:a16="http://schemas.microsoft.com/office/drawing/2014/main" id="{E4CE2EE1-AD00-4A6C-B966-E8E58EB3AB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7" y="3341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23" name="Freeform 1649">
                    <a:extLst>
                      <a:ext uri="{FF2B5EF4-FFF2-40B4-BE49-F238E27FC236}">
                        <a16:creationId xmlns:a16="http://schemas.microsoft.com/office/drawing/2014/main" id="{2FD5A40F-2CED-432F-B5C9-4861BE268E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0" y="3340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1 w 1"/>
                      <a:gd name="T3" fmla="*/ 0 w 1"/>
                      <a:gd name="T4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24" name="Freeform 1650">
                    <a:extLst>
                      <a:ext uri="{FF2B5EF4-FFF2-40B4-BE49-F238E27FC236}">
                        <a16:creationId xmlns:a16="http://schemas.microsoft.com/office/drawing/2014/main" id="{5C8396C7-9041-4D73-83FC-E99300460B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0" y="3338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25" name="Rectangle 1651">
                    <a:extLst>
                      <a:ext uri="{FF2B5EF4-FFF2-40B4-BE49-F238E27FC236}">
                        <a16:creationId xmlns:a16="http://schemas.microsoft.com/office/drawing/2014/main" id="{684C5B90-4A97-4495-B4B6-9FACABAFE8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0" y="3338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26" name="Rectangle 1652">
                    <a:extLst>
                      <a:ext uri="{FF2B5EF4-FFF2-40B4-BE49-F238E27FC236}">
                        <a16:creationId xmlns:a16="http://schemas.microsoft.com/office/drawing/2014/main" id="{F8176C06-5085-4922-9D28-1C4B46EB90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2" y="3338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27" name="Rectangle 1653">
                    <a:extLst>
                      <a:ext uri="{FF2B5EF4-FFF2-40B4-BE49-F238E27FC236}">
                        <a16:creationId xmlns:a16="http://schemas.microsoft.com/office/drawing/2014/main" id="{090E0C92-1EF5-4E6B-908F-ABD42423F5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4" y="3338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28" name="Rectangle 1654">
                    <a:extLst>
                      <a:ext uri="{FF2B5EF4-FFF2-40B4-BE49-F238E27FC236}">
                        <a16:creationId xmlns:a16="http://schemas.microsoft.com/office/drawing/2014/main" id="{9859955C-AB6C-4727-B660-B1352E154B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4" y="3338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29" name="Rectangle 1655">
                    <a:extLst>
                      <a:ext uri="{FF2B5EF4-FFF2-40B4-BE49-F238E27FC236}">
                        <a16:creationId xmlns:a16="http://schemas.microsoft.com/office/drawing/2014/main" id="{A168BFDB-78C4-4F2E-923B-60007803DC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5" y="3338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30" name="Rectangle 1656">
                    <a:extLst>
                      <a:ext uri="{FF2B5EF4-FFF2-40B4-BE49-F238E27FC236}">
                        <a16:creationId xmlns:a16="http://schemas.microsoft.com/office/drawing/2014/main" id="{FAF9AADA-2CFB-4958-9E6C-428B8A0268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5" y="3338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31" name="Freeform 1657">
                    <a:extLst>
                      <a:ext uri="{FF2B5EF4-FFF2-40B4-BE49-F238E27FC236}">
                        <a16:creationId xmlns:a16="http://schemas.microsoft.com/office/drawing/2014/main" id="{CDB9446B-5D84-42F4-A7B2-A5B7EDB0B8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7" y="3336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32" name="Rectangle 1658">
                    <a:extLst>
                      <a:ext uri="{FF2B5EF4-FFF2-40B4-BE49-F238E27FC236}">
                        <a16:creationId xmlns:a16="http://schemas.microsoft.com/office/drawing/2014/main" id="{07EDA716-E525-49C8-8403-F0CFB7E512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7" y="3336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33" name="Rectangle 1659">
                    <a:extLst>
                      <a:ext uri="{FF2B5EF4-FFF2-40B4-BE49-F238E27FC236}">
                        <a16:creationId xmlns:a16="http://schemas.microsoft.com/office/drawing/2014/main" id="{27501092-7877-48B9-9346-7CE3C1AF47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8" y="3336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34" name="Rectangle 1660">
                    <a:extLst>
                      <a:ext uri="{FF2B5EF4-FFF2-40B4-BE49-F238E27FC236}">
                        <a16:creationId xmlns:a16="http://schemas.microsoft.com/office/drawing/2014/main" id="{78A58254-9D1F-480F-9245-E6B3BEC83C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8" y="3336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35" name="Rectangle 1661">
                    <a:extLst>
                      <a:ext uri="{FF2B5EF4-FFF2-40B4-BE49-F238E27FC236}">
                        <a16:creationId xmlns:a16="http://schemas.microsoft.com/office/drawing/2014/main" id="{EEDAA2B8-61EE-48B8-A9A3-0677224B1B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0" y="3336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36" name="Rectangle 1662">
                    <a:extLst>
                      <a:ext uri="{FF2B5EF4-FFF2-40B4-BE49-F238E27FC236}">
                        <a16:creationId xmlns:a16="http://schemas.microsoft.com/office/drawing/2014/main" id="{EAA463C4-AD2C-4A5D-9EB2-ADE7368E5B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1" y="3336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37" name="Rectangle 1663">
                    <a:extLst>
                      <a:ext uri="{FF2B5EF4-FFF2-40B4-BE49-F238E27FC236}">
                        <a16:creationId xmlns:a16="http://schemas.microsoft.com/office/drawing/2014/main" id="{AEE76831-7668-4389-8B3F-FEA07D9DA2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0" y="3336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38" name="Rectangle 1664">
                    <a:extLst>
                      <a:ext uri="{FF2B5EF4-FFF2-40B4-BE49-F238E27FC236}">
                        <a16:creationId xmlns:a16="http://schemas.microsoft.com/office/drawing/2014/main" id="{48D929D6-0528-4574-BEED-72F73C3DBC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1" y="3336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39" name="Rectangle 1665">
                    <a:extLst>
                      <a:ext uri="{FF2B5EF4-FFF2-40B4-BE49-F238E27FC236}">
                        <a16:creationId xmlns:a16="http://schemas.microsoft.com/office/drawing/2014/main" id="{A1E30418-47F7-4154-B9D3-B30052F271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3" y="3336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40" name="Freeform 1666">
                    <a:extLst>
                      <a:ext uri="{FF2B5EF4-FFF2-40B4-BE49-F238E27FC236}">
                        <a16:creationId xmlns:a16="http://schemas.microsoft.com/office/drawing/2014/main" id="{00CE6BC8-3779-481E-9AFC-F499EC3DB0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4" y="3336"/>
                    <a:ext cx="1" cy="2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1 w 1"/>
                      <a:gd name="T3" fmla="*/ 0 h 2"/>
                      <a:gd name="T4" fmla="*/ 0 w 1"/>
                      <a:gd name="T5" fmla="*/ 2 h 2"/>
                      <a:gd name="T6" fmla="*/ 0 w 1"/>
                      <a:gd name="T7" fmla="*/ 2 h 2"/>
                      <a:gd name="T8" fmla="*/ 1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41" name="Rectangle 1667">
                    <a:extLst>
                      <a:ext uri="{FF2B5EF4-FFF2-40B4-BE49-F238E27FC236}">
                        <a16:creationId xmlns:a16="http://schemas.microsoft.com/office/drawing/2014/main" id="{3671CF74-973F-4BB2-8CE9-FE4E6F3FA4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4" y="3338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42" name="Rectangle 1668">
                    <a:extLst>
                      <a:ext uri="{FF2B5EF4-FFF2-40B4-BE49-F238E27FC236}">
                        <a16:creationId xmlns:a16="http://schemas.microsoft.com/office/drawing/2014/main" id="{F7FECF95-A53D-4C26-9CB1-0697293C309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3" y="3336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43" name="Freeform 1669">
                    <a:extLst>
                      <a:ext uri="{FF2B5EF4-FFF2-40B4-BE49-F238E27FC236}">
                        <a16:creationId xmlns:a16="http://schemas.microsoft.com/office/drawing/2014/main" id="{AA6902A9-9279-49DF-9D52-EB9B0CEBCA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6" y="3338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44" name="Rectangle 1670">
                    <a:extLst>
                      <a:ext uri="{FF2B5EF4-FFF2-40B4-BE49-F238E27FC236}">
                        <a16:creationId xmlns:a16="http://schemas.microsoft.com/office/drawing/2014/main" id="{D7B1785F-B885-4B38-9F62-B32E5142AE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9" y="334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45" name="Line 1671">
                    <a:extLst>
                      <a:ext uri="{FF2B5EF4-FFF2-40B4-BE49-F238E27FC236}">
                        <a16:creationId xmlns:a16="http://schemas.microsoft.com/office/drawing/2014/main" id="{CA43A1B5-4A49-4B2C-BED5-126D69DCE98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820" y="3357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46" name="Line 1672">
                    <a:extLst>
                      <a:ext uri="{FF2B5EF4-FFF2-40B4-BE49-F238E27FC236}">
                        <a16:creationId xmlns:a16="http://schemas.microsoft.com/office/drawing/2014/main" id="{34A1771C-ACFD-4EA8-A9D4-FDADF56648E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820" y="3357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47" name="Rectangle 1673">
                    <a:extLst>
                      <a:ext uri="{FF2B5EF4-FFF2-40B4-BE49-F238E27FC236}">
                        <a16:creationId xmlns:a16="http://schemas.microsoft.com/office/drawing/2014/main" id="{4F97788E-5235-4E79-8AB0-604FFAD7F7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5" y="334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48" name="Rectangle 1674">
                    <a:extLst>
                      <a:ext uri="{FF2B5EF4-FFF2-40B4-BE49-F238E27FC236}">
                        <a16:creationId xmlns:a16="http://schemas.microsoft.com/office/drawing/2014/main" id="{D824A433-68B8-4E24-8674-D521701DDC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5" y="334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49" name="Rectangle 1675">
                    <a:extLst>
                      <a:ext uri="{FF2B5EF4-FFF2-40B4-BE49-F238E27FC236}">
                        <a16:creationId xmlns:a16="http://schemas.microsoft.com/office/drawing/2014/main" id="{74FF90E8-CE2E-4012-ABA5-E2FDDC8A92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5" y="334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50" name="Rectangle 1676">
                    <a:extLst>
                      <a:ext uri="{FF2B5EF4-FFF2-40B4-BE49-F238E27FC236}">
                        <a16:creationId xmlns:a16="http://schemas.microsoft.com/office/drawing/2014/main" id="{747D094A-2BC7-45F9-B6E3-F09275C3D2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7" y="334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51" name="Rectangle 1677">
                    <a:extLst>
                      <a:ext uri="{FF2B5EF4-FFF2-40B4-BE49-F238E27FC236}">
                        <a16:creationId xmlns:a16="http://schemas.microsoft.com/office/drawing/2014/main" id="{DD59BEBA-CE12-426F-9B19-3BB3C8C085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9" y="334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52" name="Rectangle 1678">
                    <a:extLst>
                      <a:ext uri="{FF2B5EF4-FFF2-40B4-BE49-F238E27FC236}">
                        <a16:creationId xmlns:a16="http://schemas.microsoft.com/office/drawing/2014/main" id="{97509517-13F7-43B3-9C93-E9A2BAA40E5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5" y="334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53" name="Rectangle 1679">
                    <a:extLst>
                      <a:ext uri="{FF2B5EF4-FFF2-40B4-BE49-F238E27FC236}">
                        <a16:creationId xmlns:a16="http://schemas.microsoft.com/office/drawing/2014/main" id="{CDBDD5A0-EB34-44D9-A72F-92BA61FE2A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7" y="335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54" name="Freeform 1680">
                    <a:extLst>
                      <a:ext uri="{FF2B5EF4-FFF2-40B4-BE49-F238E27FC236}">
                        <a16:creationId xmlns:a16="http://schemas.microsoft.com/office/drawing/2014/main" id="{D35346DC-298F-4F11-9437-54633D326E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7" y="335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55" name="Rectangle 1681">
                    <a:extLst>
                      <a:ext uri="{FF2B5EF4-FFF2-40B4-BE49-F238E27FC236}">
                        <a16:creationId xmlns:a16="http://schemas.microsoft.com/office/drawing/2014/main" id="{951215E5-13C4-4F35-AC92-D949BDE5ED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5" y="335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56" name="Rectangle 1682">
                    <a:extLst>
                      <a:ext uri="{FF2B5EF4-FFF2-40B4-BE49-F238E27FC236}">
                        <a16:creationId xmlns:a16="http://schemas.microsoft.com/office/drawing/2014/main" id="{49CACD24-4248-4B0F-B47D-D6571F5C54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7" y="334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57" name="Freeform 1683">
                    <a:extLst>
                      <a:ext uri="{FF2B5EF4-FFF2-40B4-BE49-F238E27FC236}">
                        <a16:creationId xmlns:a16="http://schemas.microsoft.com/office/drawing/2014/main" id="{CE1AF904-5C01-42CF-89F1-E87401256F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7" y="3344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58" name="Rectangle 1684">
                    <a:extLst>
                      <a:ext uri="{FF2B5EF4-FFF2-40B4-BE49-F238E27FC236}">
                        <a16:creationId xmlns:a16="http://schemas.microsoft.com/office/drawing/2014/main" id="{C0757350-F920-4CB0-A117-608193CE17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7" y="334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59" name="Rectangle 1685">
                    <a:extLst>
                      <a:ext uri="{FF2B5EF4-FFF2-40B4-BE49-F238E27FC236}">
                        <a16:creationId xmlns:a16="http://schemas.microsoft.com/office/drawing/2014/main" id="{E4BFE2BA-4D1F-45EB-ACFD-99C9766725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0" y="334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60" name="Rectangle 1686">
                    <a:extLst>
                      <a:ext uri="{FF2B5EF4-FFF2-40B4-BE49-F238E27FC236}">
                        <a16:creationId xmlns:a16="http://schemas.microsoft.com/office/drawing/2014/main" id="{9FB441F0-8787-469C-91A4-8EFB9C7254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5" y="335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61" name="Rectangle 1687">
                    <a:extLst>
                      <a:ext uri="{FF2B5EF4-FFF2-40B4-BE49-F238E27FC236}">
                        <a16:creationId xmlns:a16="http://schemas.microsoft.com/office/drawing/2014/main" id="{C4BB4A7D-3ACA-4791-9BA1-CC16E90388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5" y="334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62" name="Rectangle 1688">
                    <a:extLst>
                      <a:ext uri="{FF2B5EF4-FFF2-40B4-BE49-F238E27FC236}">
                        <a16:creationId xmlns:a16="http://schemas.microsoft.com/office/drawing/2014/main" id="{2535B592-2289-4B54-A093-73F0163FFB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5" y="334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63" name="Rectangle 1689">
                    <a:extLst>
                      <a:ext uri="{FF2B5EF4-FFF2-40B4-BE49-F238E27FC236}">
                        <a16:creationId xmlns:a16="http://schemas.microsoft.com/office/drawing/2014/main" id="{90DD3C6E-560F-4F37-B01A-F89D14CF61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7" y="335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64" name="Rectangle 1690">
                    <a:extLst>
                      <a:ext uri="{FF2B5EF4-FFF2-40B4-BE49-F238E27FC236}">
                        <a16:creationId xmlns:a16="http://schemas.microsoft.com/office/drawing/2014/main" id="{C0ABCE3A-25BC-4171-9361-01F85880F3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7" y="3346"/>
                    <a:ext cx="2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65" name="Rectangle 1691">
                    <a:extLst>
                      <a:ext uri="{FF2B5EF4-FFF2-40B4-BE49-F238E27FC236}">
                        <a16:creationId xmlns:a16="http://schemas.microsoft.com/office/drawing/2014/main" id="{2663FC68-6412-480B-A870-5910F52D9D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9" y="334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66" name="Rectangle 1692">
                    <a:extLst>
                      <a:ext uri="{FF2B5EF4-FFF2-40B4-BE49-F238E27FC236}">
                        <a16:creationId xmlns:a16="http://schemas.microsoft.com/office/drawing/2014/main" id="{4AC22933-82D7-4ED1-A3DC-E6F1DE787A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5" y="335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67" name="Freeform 1693">
                    <a:extLst>
                      <a:ext uri="{FF2B5EF4-FFF2-40B4-BE49-F238E27FC236}">
                        <a16:creationId xmlns:a16="http://schemas.microsoft.com/office/drawing/2014/main" id="{A0DA87AF-FAC7-4844-A3A1-BCEED9FF8B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2" y="3341"/>
                    <a:ext cx="2" cy="2"/>
                  </a:xfrm>
                  <a:custGeom>
                    <a:avLst/>
                    <a:gdLst>
                      <a:gd name="T0" fmla="*/ 0 w 2"/>
                      <a:gd name="T1" fmla="*/ 0 h 2"/>
                      <a:gd name="T2" fmla="*/ 2 w 2"/>
                      <a:gd name="T3" fmla="*/ 2 h 2"/>
                      <a:gd name="T4" fmla="*/ 0 w 2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2">
                        <a:moveTo>
                          <a:pt x="0" y="0"/>
                        </a:move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68" name="Rectangle 1694">
                    <a:extLst>
                      <a:ext uri="{FF2B5EF4-FFF2-40B4-BE49-F238E27FC236}">
                        <a16:creationId xmlns:a16="http://schemas.microsoft.com/office/drawing/2014/main" id="{41F84041-A66D-478E-82CC-C2D36DDBFE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0" y="334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69" name="Freeform 1695">
                    <a:extLst>
                      <a:ext uri="{FF2B5EF4-FFF2-40B4-BE49-F238E27FC236}">
                        <a16:creationId xmlns:a16="http://schemas.microsoft.com/office/drawing/2014/main" id="{DFDE462E-CAD1-4A32-BD9C-AC6A17DE9F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5" y="3349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70" name="Rectangle 1696">
                    <a:extLst>
                      <a:ext uri="{FF2B5EF4-FFF2-40B4-BE49-F238E27FC236}">
                        <a16:creationId xmlns:a16="http://schemas.microsoft.com/office/drawing/2014/main" id="{D694667A-BED6-486C-9D38-34EA0C8F33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5" y="3351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71" name="Rectangle 1697">
                    <a:extLst>
                      <a:ext uri="{FF2B5EF4-FFF2-40B4-BE49-F238E27FC236}">
                        <a16:creationId xmlns:a16="http://schemas.microsoft.com/office/drawing/2014/main" id="{1391FA26-3604-4D75-8B62-992FC05937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5" y="3351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72" name="Freeform 1698">
                    <a:extLst>
                      <a:ext uri="{FF2B5EF4-FFF2-40B4-BE49-F238E27FC236}">
                        <a16:creationId xmlns:a16="http://schemas.microsoft.com/office/drawing/2014/main" id="{57908DE5-A2F3-4FA1-81A2-8BD39EFE13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8" y="3346"/>
                    <a:ext cx="16" cy="9"/>
                  </a:xfrm>
                  <a:custGeom>
                    <a:avLst/>
                    <a:gdLst>
                      <a:gd name="T0" fmla="*/ 0 w 16"/>
                      <a:gd name="T1" fmla="*/ 9 h 9"/>
                      <a:gd name="T2" fmla="*/ 0 w 16"/>
                      <a:gd name="T3" fmla="*/ 9 h 9"/>
                      <a:gd name="T4" fmla="*/ 16 w 16"/>
                      <a:gd name="T5" fmla="*/ 0 h 9"/>
                      <a:gd name="T6" fmla="*/ 0 w 16"/>
                      <a:gd name="T7" fmla="*/ 9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6" h="9">
                        <a:moveTo>
                          <a:pt x="0" y="9"/>
                        </a:moveTo>
                        <a:lnTo>
                          <a:pt x="0" y="9"/>
                        </a:lnTo>
                        <a:lnTo>
                          <a:pt x="16" y="0"/>
                        </a:lnTo>
                        <a:lnTo>
                          <a:pt x="0" y="9"/>
                        </a:lnTo>
                        <a:close/>
                      </a:path>
                    </a:pathLst>
                  </a:custGeom>
                  <a:solidFill>
                    <a:srgbClr val="7CA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73" name="Freeform 1699">
                    <a:extLst>
                      <a:ext uri="{FF2B5EF4-FFF2-40B4-BE49-F238E27FC236}">
                        <a16:creationId xmlns:a16="http://schemas.microsoft.com/office/drawing/2014/main" id="{84B91DEC-99E7-41D2-916B-C4BB20C819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7" y="335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74" name="Freeform 1700">
                    <a:extLst>
                      <a:ext uri="{FF2B5EF4-FFF2-40B4-BE49-F238E27FC236}">
                        <a16:creationId xmlns:a16="http://schemas.microsoft.com/office/drawing/2014/main" id="{8910D853-ECF1-47CD-9B95-C3AFFA3E61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7" y="335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75" name="Rectangle 1701">
                    <a:extLst>
                      <a:ext uri="{FF2B5EF4-FFF2-40B4-BE49-F238E27FC236}">
                        <a16:creationId xmlns:a16="http://schemas.microsoft.com/office/drawing/2014/main" id="{6342D9B5-ABD3-4D53-9058-1008309D91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7" y="3352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76" name="Freeform 1702">
                    <a:extLst>
                      <a:ext uri="{FF2B5EF4-FFF2-40B4-BE49-F238E27FC236}">
                        <a16:creationId xmlns:a16="http://schemas.microsoft.com/office/drawing/2014/main" id="{C9AE4C4A-87B1-4A23-A670-47D9803CF4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7" y="3352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77" name="Freeform 1703">
                    <a:extLst>
                      <a:ext uri="{FF2B5EF4-FFF2-40B4-BE49-F238E27FC236}">
                        <a16:creationId xmlns:a16="http://schemas.microsoft.com/office/drawing/2014/main" id="{65177990-4C9B-47B4-AB10-6E62B8873A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9" y="335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78" name="Freeform 1704">
                    <a:extLst>
                      <a:ext uri="{FF2B5EF4-FFF2-40B4-BE49-F238E27FC236}">
                        <a16:creationId xmlns:a16="http://schemas.microsoft.com/office/drawing/2014/main" id="{616CFB5B-FB19-4254-869D-B7B97B495F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7" y="335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79" name="Line 1705">
                    <a:extLst>
                      <a:ext uri="{FF2B5EF4-FFF2-40B4-BE49-F238E27FC236}">
                        <a16:creationId xmlns:a16="http://schemas.microsoft.com/office/drawing/2014/main" id="{831856E8-0485-429F-97DE-255F0C4F737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820" y="3357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80" name="Line 1706">
                    <a:extLst>
                      <a:ext uri="{FF2B5EF4-FFF2-40B4-BE49-F238E27FC236}">
                        <a16:creationId xmlns:a16="http://schemas.microsoft.com/office/drawing/2014/main" id="{0697F3E1-6295-4B21-9394-77AAC0BFB10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820" y="3357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81" name="Freeform 1707">
                    <a:extLst>
                      <a:ext uri="{FF2B5EF4-FFF2-40B4-BE49-F238E27FC236}">
                        <a16:creationId xmlns:a16="http://schemas.microsoft.com/office/drawing/2014/main" id="{7C78ACA4-C913-4910-9380-7FD3507CE872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822" y="3322"/>
                    <a:ext cx="100" cy="59"/>
                  </a:xfrm>
                  <a:custGeom>
                    <a:avLst/>
                    <a:gdLst>
                      <a:gd name="T0" fmla="*/ 37 w 64"/>
                      <a:gd name="T1" fmla="*/ 29 h 37"/>
                      <a:gd name="T2" fmla="*/ 38 w 64"/>
                      <a:gd name="T3" fmla="*/ 28 h 37"/>
                      <a:gd name="T4" fmla="*/ 39 w 64"/>
                      <a:gd name="T5" fmla="*/ 27 h 37"/>
                      <a:gd name="T6" fmla="*/ 40 w 64"/>
                      <a:gd name="T7" fmla="*/ 26 h 37"/>
                      <a:gd name="T8" fmla="*/ 41 w 64"/>
                      <a:gd name="T9" fmla="*/ 25 h 37"/>
                      <a:gd name="T10" fmla="*/ 42 w 64"/>
                      <a:gd name="T11" fmla="*/ 25 h 37"/>
                      <a:gd name="T12" fmla="*/ 42 w 64"/>
                      <a:gd name="T13" fmla="*/ 24 h 37"/>
                      <a:gd name="T14" fmla="*/ 44 w 64"/>
                      <a:gd name="T15" fmla="*/ 23 h 37"/>
                      <a:gd name="T16" fmla="*/ 46 w 64"/>
                      <a:gd name="T17" fmla="*/ 23 h 37"/>
                      <a:gd name="T18" fmla="*/ 47 w 64"/>
                      <a:gd name="T19" fmla="*/ 22 h 37"/>
                      <a:gd name="T20" fmla="*/ 48 w 64"/>
                      <a:gd name="T21" fmla="*/ 22 h 37"/>
                      <a:gd name="T22" fmla="*/ 50 w 64"/>
                      <a:gd name="T23" fmla="*/ 22 h 37"/>
                      <a:gd name="T24" fmla="*/ 51 w 64"/>
                      <a:gd name="T25" fmla="*/ 21 h 37"/>
                      <a:gd name="T26" fmla="*/ 52 w 64"/>
                      <a:gd name="T27" fmla="*/ 21 h 37"/>
                      <a:gd name="T28" fmla="*/ 53 w 64"/>
                      <a:gd name="T29" fmla="*/ 21 h 37"/>
                      <a:gd name="T30" fmla="*/ 64 w 64"/>
                      <a:gd name="T31" fmla="*/ 15 h 37"/>
                      <a:gd name="T32" fmla="*/ 35 w 64"/>
                      <a:gd name="T33" fmla="*/ 2 h 37"/>
                      <a:gd name="T34" fmla="*/ 0 w 64"/>
                      <a:gd name="T35" fmla="*/ 12 h 37"/>
                      <a:gd name="T36" fmla="*/ 1 w 64"/>
                      <a:gd name="T37" fmla="*/ 13 h 37"/>
                      <a:gd name="T38" fmla="*/ 2 w 64"/>
                      <a:gd name="T39" fmla="*/ 13 h 37"/>
                      <a:gd name="T40" fmla="*/ 2 w 64"/>
                      <a:gd name="T41" fmla="*/ 14 h 37"/>
                      <a:gd name="T42" fmla="*/ 3 w 64"/>
                      <a:gd name="T43" fmla="*/ 14 h 37"/>
                      <a:gd name="T44" fmla="*/ 3 w 64"/>
                      <a:gd name="T45" fmla="*/ 15 h 37"/>
                      <a:gd name="T46" fmla="*/ 3 w 64"/>
                      <a:gd name="T47" fmla="*/ 15 h 37"/>
                      <a:gd name="T48" fmla="*/ 4 w 64"/>
                      <a:gd name="T49" fmla="*/ 15 h 37"/>
                      <a:gd name="T50" fmla="*/ 4 w 64"/>
                      <a:gd name="T51" fmla="*/ 16 h 37"/>
                      <a:gd name="T52" fmla="*/ 4 w 64"/>
                      <a:gd name="T53" fmla="*/ 16 h 37"/>
                      <a:gd name="T54" fmla="*/ 4 w 64"/>
                      <a:gd name="T55" fmla="*/ 17 h 37"/>
                      <a:gd name="T56" fmla="*/ 4 w 64"/>
                      <a:gd name="T57" fmla="*/ 17 h 37"/>
                      <a:gd name="T58" fmla="*/ 4 w 64"/>
                      <a:gd name="T59" fmla="*/ 18 h 37"/>
                      <a:gd name="T60" fmla="*/ 4 w 64"/>
                      <a:gd name="T61" fmla="*/ 18 h 37"/>
                      <a:gd name="T62" fmla="*/ 3 w 64"/>
                      <a:gd name="T63" fmla="*/ 19 h 37"/>
                      <a:gd name="T64" fmla="*/ 3 w 64"/>
                      <a:gd name="T65" fmla="*/ 19 h 37"/>
                      <a:gd name="T66" fmla="*/ 3 w 64"/>
                      <a:gd name="T67" fmla="*/ 19 h 37"/>
                      <a:gd name="T68" fmla="*/ 3 w 64"/>
                      <a:gd name="T69" fmla="*/ 20 h 37"/>
                      <a:gd name="T70" fmla="*/ 2 w 64"/>
                      <a:gd name="T71" fmla="*/ 21 h 37"/>
                      <a:gd name="T72" fmla="*/ 18 w 64"/>
                      <a:gd name="T73" fmla="*/ 12 h 37"/>
                      <a:gd name="T74" fmla="*/ 23 w 64"/>
                      <a:gd name="T75" fmla="*/ 10 h 37"/>
                      <a:gd name="T76" fmla="*/ 24 w 64"/>
                      <a:gd name="T77" fmla="*/ 10 h 37"/>
                      <a:gd name="T78" fmla="*/ 25 w 64"/>
                      <a:gd name="T79" fmla="*/ 9 h 37"/>
                      <a:gd name="T80" fmla="*/ 26 w 64"/>
                      <a:gd name="T81" fmla="*/ 9 h 37"/>
                      <a:gd name="T82" fmla="*/ 27 w 64"/>
                      <a:gd name="T83" fmla="*/ 9 h 37"/>
                      <a:gd name="T84" fmla="*/ 28 w 64"/>
                      <a:gd name="T85" fmla="*/ 9 h 37"/>
                      <a:gd name="T86" fmla="*/ 29 w 64"/>
                      <a:gd name="T87" fmla="*/ 9 h 37"/>
                      <a:gd name="T88" fmla="*/ 30 w 64"/>
                      <a:gd name="T89" fmla="*/ 10 h 37"/>
                      <a:gd name="T90" fmla="*/ 31 w 64"/>
                      <a:gd name="T91" fmla="*/ 10 h 37"/>
                      <a:gd name="T92" fmla="*/ 31 w 64"/>
                      <a:gd name="T93" fmla="*/ 10 h 37"/>
                      <a:gd name="T94" fmla="*/ 33 w 64"/>
                      <a:gd name="T95" fmla="*/ 10 h 37"/>
                      <a:gd name="T96" fmla="*/ 33 w 64"/>
                      <a:gd name="T97" fmla="*/ 11 h 37"/>
                      <a:gd name="T98" fmla="*/ 35 w 64"/>
                      <a:gd name="T99" fmla="*/ 11 h 37"/>
                      <a:gd name="T100" fmla="*/ 35 w 64"/>
                      <a:gd name="T101" fmla="*/ 12 h 37"/>
                      <a:gd name="T102" fmla="*/ 36 w 64"/>
                      <a:gd name="T103" fmla="*/ 12 h 37"/>
                      <a:gd name="T104" fmla="*/ 36 w 64"/>
                      <a:gd name="T105" fmla="*/ 13 h 37"/>
                      <a:gd name="T106" fmla="*/ 36 w 64"/>
                      <a:gd name="T107" fmla="*/ 13 h 37"/>
                      <a:gd name="T108" fmla="*/ 37 w 64"/>
                      <a:gd name="T109" fmla="*/ 13 h 37"/>
                      <a:gd name="T110" fmla="*/ 37 w 64"/>
                      <a:gd name="T111" fmla="*/ 14 h 37"/>
                      <a:gd name="T112" fmla="*/ 36 w 64"/>
                      <a:gd name="T113" fmla="*/ 18 h 37"/>
                      <a:gd name="T114" fmla="*/ 20 w 64"/>
                      <a:gd name="T115" fmla="*/ 20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64" h="37">
                        <a:moveTo>
                          <a:pt x="27" y="37"/>
                        </a:moveTo>
                        <a:cubicBezTo>
                          <a:pt x="37" y="31"/>
                          <a:pt x="37" y="31"/>
                          <a:pt x="37" y="31"/>
                        </a:cubicBezTo>
                        <a:cubicBezTo>
                          <a:pt x="37" y="31"/>
                          <a:pt x="37" y="30"/>
                          <a:pt x="37" y="29"/>
                        </a:cubicBezTo>
                        <a:cubicBezTo>
                          <a:pt x="38" y="29"/>
                          <a:pt x="38" y="29"/>
                          <a:pt x="38" y="29"/>
                        </a:cubicBezTo>
                        <a:cubicBezTo>
                          <a:pt x="38" y="28"/>
                          <a:pt x="38" y="28"/>
                          <a:pt x="38" y="28"/>
                        </a:cubicBezTo>
                        <a:cubicBezTo>
                          <a:pt x="38" y="28"/>
                          <a:pt x="38" y="28"/>
                          <a:pt x="38" y="28"/>
                        </a:cubicBezTo>
                        <a:cubicBezTo>
                          <a:pt x="39" y="27"/>
                          <a:pt x="39" y="27"/>
                          <a:pt x="39" y="27"/>
                        </a:cubicBezTo>
                        <a:cubicBezTo>
                          <a:pt x="39" y="27"/>
                          <a:pt x="39" y="27"/>
                          <a:pt x="39" y="27"/>
                        </a:cubicBezTo>
                        <a:cubicBezTo>
                          <a:pt x="39" y="27"/>
                          <a:pt x="39" y="27"/>
                          <a:pt x="39" y="27"/>
                        </a:cubicBezTo>
                        <a:cubicBezTo>
                          <a:pt x="39" y="27"/>
                          <a:pt x="39" y="27"/>
                          <a:pt x="39" y="27"/>
                        </a:cubicBezTo>
                        <a:cubicBezTo>
                          <a:pt x="40" y="26"/>
                          <a:pt x="40" y="26"/>
                          <a:pt x="40" y="26"/>
                        </a:cubicBezTo>
                        <a:cubicBezTo>
                          <a:pt x="40" y="26"/>
                          <a:pt x="40" y="26"/>
                          <a:pt x="40" y="26"/>
                        </a:cubicBezTo>
                        <a:cubicBezTo>
                          <a:pt x="40" y="26"/>
                          <a:pt x="40" y="26"/>
                          <a:pt x="40" y="26"/>
                        </a:cubicBezTo>
                        <a:cubicBezTo>
                          <a:pt x="40" y="26"/>
                          <a:pt x="40" y="26"/>
                          <a:pt x="40" y="26"/>
                        </a:cubicBezTo>
                        <a:cubicBezTo>
                          <a:pt x="41" y="25"/>
                          <a:pt x="41" y="25"/>
                          <a:pt x="41" y="25"/>
                        </a:cubicBezTo>
                        <a:cubicBezTo>
                          <a:pt x="41" y="25"/>
                          <a:pt x="41" y="25"/>
                          <a:pt x="41" y="25"/>
                        </a:cubicBezTo>
                        <a:cubicBezTo>
                          <a:pt x="41" y="25"/>
                          <a:pt x="41" y="25"/>
                          <a:pt x="41" y="25"/>
                        </a:cubicBezTo>
                        <a:cubicBezTo>
                          <a:pt x="42" y="25"/>
                          <a:pt x="42" y="25"/>
                          <a:pt x="42" y="25"/>
                        </a:cubicBezTo>
                        <a:cubicBezTo>
                          <a:pt x="42" y="25"/>
                          <a:pt x="42" y="25"/>
                          <a:pt x="42" y="25"/>
                        </a:cubicBezTo>
                        <a:cubicBezTo>
                          <a:pt x="42" y="24"/>
                          <a:pt x="42" y="24"/>
                          <a:pt x="42" y="24"/>
                        </a:cubicBezTo>
                        <a:cubicBezTo>
                          <a:pt x="42" y="24"/>
                          <a:pt x="42" y="24"/>
                          <a:pt x="42" y="24"/>
                        </a:cubicBezTo>
                        <a:cubicBezTo>
                          <a:pt x="43" y="24"/>
                          <a:pt x="43" y="24"/>
                          <a:pt x="43" y="24"/>
                        </a:cubicBezTo>
                        <a:cubicBezTo>
                          <a:pt x="44" y="24"/>
                          <a:pt x="44" y="24"/>
                          <a:pt x="44" y="24"/>
                        </a:cubicBezTo>
                        <a:cubicBezTo>
                          <a:pt x="44" y="23"/>
                          <a:pt x="44" y="23"/>
                          <a:pt x="44" y="23"/>
                        </a:cubicBezTo>
                        <a:cubicBezTo>
                          <a:pt x="45" y="23"/>
                          <a:pt x="45" y="23"/>
                          <a:pt x="45" y="23"/>
                        </a:cubicBezTo>
                        <a:cubicBezTo>
                          <a:pt x="46" y="23"/>
                          <a:pt x="46" y="23"/>
                          <a:pt x="46" y="23"/>
                        </a:cubicBezTo>
                        <a:cubicBezTo>
                          <a:pt x="46" y="23"/>
                          <a:pt x="46" y="23"/>
                          <a:pt x="46" y="23"/>
                        </a:cubicBezTo>
                        <a:cubicBezTo>
                          <a:pt x="47" y="22"/>
                          <a:pt x="47" y="22"/>
                          <a:pt x="47" y="22"/>
                        </a:cubicBezTo>
                        <a:cubicBezTo>
                          <a:pt x="47" y="22"/>
                          <a:pt x="47" y="22"/>
                          <a:pt x="47" y="22"/>
                        </a:cubicBezTo>
                        <a:cubicBezTo>
                          <a:pt x="47" y="22"/>
                          <a:pt x="47" y="22"/>
                          <a:pt x="47" y="22"/>
                        </a:cubicBezTo>
                        <a:cubicBezTo>
                          <a:pt x="48" y="22"/>
                          <a:pt x="48" y="22"/>
                          <a:pt x="48" y="22"/>
                        </a:cubicBezTo>
                        <a:cubicBezTo>
                          <a:pt x="48" y="22"/>
                          <a:pt x="48" y="22"/>
                          <a:pt x="48" y="22"/>
                        </a:cubicBezTo>
                        <a:cubicBezTo>
                          <a:pt x="48" y="22"/>
                          <a:pt x="48" y="22"/>
                          <a:pt x="48" y="22"/>
                        </a:cubicBezTo>
                        <a:cubicBezTo>
                          <a:pt x="49" y="22"/>
                          <a:pt x="49" y="22"/>
                          <a:pt x="49" y="22"/>
                        </a:cubicBezTo>
                        <a:cubicBezTo>
                          <a:pt x="50" y="22"/>
                          <a:pt x="50" y="22"/>
                          <a:pt x="50" y="22"/>
                        </a:cubicBezTo>
                        <a:cubicBezTo>
                          <a:pt x="50" y="22"/>
                          <a:pt x="50" y="22"/>
                          <a:pt x="50" y="22"/>
                        </a:cubicBezTo>
                        <a:cubicBezTo>
                          <a:pt x="50" y="21"/>
                          <a:pt x="50" y="21"/>
                          <a:pt x="50" y="21"/>
                        </a:cubicBezTo>
                        <a:cubicBezTo>
                          <a:pt x="51" y="21"/>
                          <a:pt x="51" y="21"/>
                          <a:pt x="51" y="21"/>
                        </a:cubicBezTo>
                        <a:cubicBezTo>
                          <a:pt x="51" y="21"/>
                          <a:pt x="51" y="21"/>
                          <a:pt x="51" y="21"/>
                        </a:cubicBezTo>
                        <a:cubicBezTo>
                          <a:pt x="52" y="21"/>
                          <a:pt x="52" y="21"/>
                          <a:pt x="52" y="21"/>
                        </a:cubicBezTo>
                        <a:cubicBezTo>
                          <a:pt x="52" y="21"/>
                          <a:pt x="52" y="21"/>
                          <a:pt x="52" y="21"/>
                        </a:cubicBezTo>
                        <a:cubicBezTo>
                          <a:pt x="52" y="21"/>
                          <a:pt x="52" y="21"/>
                          <a:pt x="52" y="21"/>
                        </a:cubicBezTo>
                        <a:cubicBezTo>
                          <a:pt x="53" y="21"/>
                          <a:pt x="53" y="21"/>
                          <a:pt x="53" y="21"/>
                        </a:cubicBezTo>
                        <a:cubicBezTo>
                          <a:pt x="53" y="21"/>
                          <a:pt x="53" y="21"/>
                          <a:pt x="53" y="21"/>
                        </a:cubicBezTo>
                        <a:cubicBezTo>
                          <a:pt x="53" y="21"/>
                          <a:pt x="53" y="21"/>
                          <a:pt x="53" y="21"/>
                        </a:cubicBezTo>
                        <a:cubicBezTo>
                          <a:pt x="53" y="21"/>
                          <a:pt x="53" y="21"/>
                          <a:pt x="53" y="21"/>
                        </a:cubicBezTo>
                        <a:cubicBezTo>
                          <a:pt x="54" y="21"/>
                          <a:pt x="54" y="21"/>
                          <a:pt x="54" y="21"/>
                        </a:cubicBezTo>
                        <a:cubicBezTo>
                          <a:pt x="64" y="15"/>
                          <a:pt x="64" y="15"/>
                          <a:pt x="64" y="15"/>
                        </a:cubicBezTo>
                        <a:cubicBezTo>
                          <a:pt x="38" y="0"/>
                          <a:pt x="38" y="0"/>
                          <a:pt x="38" y="0"/>
                        </a:cubicBezTo>
                        <a:cubicBezTo>
                          <a:pt x="37" y="1"/>
                          <a:pt x="37" y="1"/>
                          <a:pt x="37" y="1"/>
                        </a:cubicBezTo>
                        <a:cubicBezTo>
                          <a:pt x="37" y="1"/>
                          <a:pt x="36" y="1"/>
                          <a:pt x="35" y="2"/>
                        </a:cubicBezTo>
                        <a:cubicBezTo>
                          <a:pt x="33" y="2"/>
                          <a:pt x="31" y="2"/>
                          <a:pt x="29" y="2"/>
                        </a:cubicBezTo>
                        <a:cubicBezTo>
                          <a:pt x="26" y="2"/>
                          <a:pt x="24" y="1"/>
                          <a:pt x="22" y="0"/>
                        </a:cubicBezTo>
                        <a:cubicBezTo>
                          <a:pt x="0" y="12"/>
                          <a:pt x="0" y="12"/>
                          <a:pt x="0" y="12"/>
                        </a:cubicBezTo>
                        <a:cubicBezTo>
                          <a:pt x="1" y="13"/>
                          <a:pt x="1" y="13"/>
                          <a:pt x="1" y="13"/>
                        </a:cubicBezTo>
                        <a:cubicBezTo>
                          <a:pt x="1" y="13"/>
                          <a:pt x="1" y="13"/>
                          <a:pt x="1" y="13"/>
                        </a:cubicBezTo>
                        <a:cubicBezTo>
                          <a:pt x="1" y="13"/>
                          <a:pt x="1" y="13"/>
                          <a:pt x="1" y="13"/>
                        </a:cubicBezTo>
                        <a:cubicBezTo>
                          <a:pt x="1" y="13"/>
                          <a:pt x="1" y="13"/>
                          <a:pt x="1" y="13"/>
                        </a:cubicBezTo>
                        <a:cubicBezTo>
                          <a:pt x="2" y="13"/>
                          <a:pt x="2" y="13"/>
                          <a:pt x="2" y="13"/>
                        </a:cubicBezTo>
                        <a:cubicBezTo>
                          <a:pt x="2" y="13"/>
                          <a:pt x="2" y="13"/>
                          <a:pt x="2" y="13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3" y="14"/>
                          <a:pt x="3" y="14"/>
                          <a:pt x="3" y="14"/>
                        </a:cubicBezTo>
                        <a:cubicBezTo>
                          <a:pt x="3" y="14"/>
                          <a:pt x="3" y="14"/>
                          <a:pt x="3" y="14"/>
                        </a:cubicBezTo>
                        <a:cubicBezTo>
                          <a:pt x="3" y="14"/>
                          <a:pt x="3" y="14"/>
                          <a:pt x="3" y="14"/>
                        </a:cubicBezTo>
                        <a:cubicBezTo>
                          <a:pt x="3" y="14"/>
                          <a:pt x="3" y="14"/>
                          <a:pt x="3" y="14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4" y="15"/>
                          <a:pt x="4" y="15"/>
                          <a:pt x="4" y="15"/>
                        </a:cubicBezTo>
                        <a:cubicBezTo>
                          <a:pt x="4" y="16"/>
                          <a:pt x="4" y="16"/>
                          <a:pt x="4" y="16"/>
                        </a:cubicBezTo>
                        <a:cubicBezTo>
                          <a:pt x="4" y="16"/>
                          <a:pt x="4" y="16"/>
                          <a:pt x="4" y="16"/>
                        </a:cubicBezTo>
                        <a:cubicBezTo>
                          <a:pt x="4" y="16"/>
                          <a:pt x="4" y="16"/>
                          <a:pt x="4" y="16"/>
                        </a:cubicBezTo>
                        <a:cubicBezTo>
                          <a:pt x="4" y="16"/>
                          <a:pt x="4" y="16"/>
                          <a:pt x="4" y="16"/>
                        </a:cubicBezTo>
                        <a:cubicBezTo>
                          <a:pt x="4" y="16"/>
                          <a:pt x="4" y="16"/>
                          <a:pt x="4" y="16"/>
                        </a:cubicBezTo>
                        <a:cubicBezTo>
                          <a:pt x="4" y="16"/>
                          <a:pt x="4" y="16"/>
                          <a:pt x="4" y="16"/>
                        </a:cubicBezTo>
                        <a:cubicBezTo>
                          <a:pt x="4" y="17"/>
                          <a:pt x="4" y="17"/>
                          <a:pt x="4" y="17"/>
                        </a:cubicBezTo>
                        <a:cubicBezTo>
                          <a:pt x="4" y="17"/>
                          <a:pt x="4" y="17"/>
                          <a:pt x="4" y="17"/>
                        </a:cubicBezTo>
                        <a:cubicBezTo>
                          <a:pt x="4" y="17"/>
                          <a:pt x="4" y="17"/>
                          <a:pt x="4" y="17"/>
                        </a:cubicBezTo>
                        <a:cubicBezTo>
                          <a:pt x="4" y="17"/>
                          <a:pt x="4" y="17"/>
                          <a:pt x="4" y="17"/>
                        </a:cubicBezTo>
                        <a:cubicBezTo>
                          <a:pt x="4" y="17"/>
                          <a:pt x="4" y="17"/>
                          <a:pt x="4" y="17"/>
                        </a:cubicBezTo>
                        <a:cubicBezTo>
                          <a:pt x="4" y="17"/>
                          <a:pt x="4" y="17"/>
                          <a:pt x="4" y="17"/>
                        </a:cubicBezTo>
                        <a:cubicBezTo>
                          <a:pt x="4" y="17"/>
                          <a:pt x="4" y="17"/>
                          <a:pt x="4" y="17"/>
                        </a:cubicBezTo>
                        <a:cubicBezTo>
                          <a:pt x="4" y="17"/>
                          <a:pt x="4" y="17"/>
                          <a:pt x="4" y="17"/>
                        </a:cubicBezTo>
                        <a:cubicBezTo>
                          <a:pt x="4" y="18"/>
                          <a:pt x="4" y="18"/>
                          <a:pt x="4" y="18"/>
                        </a:cubicBezTo>
                        <a:cubicBezTo>
                          <a:pt x="4" y="18"/>
                          <a:pt x="4" y="18"/>
                          <a:pt x="4" y="18"/>
                        </a:cubicBezTo>
                        <a:cubicBezTo>
                          <a:pt x="4" y="18"/>
                          <a:pt x="4" y="18"/>
                          <a:pt x="4" y="18"/>
                        </a:cubicBezTo>
                        <a:cubicBezTo>
                          <a:pt x="4" y="18"/>
                          <a:pt x="4" y="18"/>
                          <a:pt x="4" y="18"/>
                        </a:cubicBezTo>
                        <a:cubicBezTo>
                          <a:pt x="4" y="18"/>
                          <a:pt x="4" y="18"/>
                          <a:pt x="4" y="18"/>
                        </a:cubicBezTo>
                        <a:cubicBezTo>
                          <a:pt x="4" y="18"/>
                          <a:pt x="4" y="18"/>
                          <a:pt x="4" y="18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2" y="21"/>
                          <a:pt x="2" y="21"/>
                          <a:pt x="2" y="21"/>
                        </a:cubicBezTo>
                        <a:cubicBezTo>
                          <a:pt x="2" y="21"/>
                          <a:pt x="2" y="21"/>
                          <a:pt x="2" y="21"/>
                        </a:cubicBezTo>
                        <a:cubicBezTo>
                          <a:pt x="2" y="21"/>
                          <a:pt x="1" y="22"/>
                          <a:pt x="1" y="22"/>
                        </a:cubicBezTo>
                        <a:lnTo>
                          <a:pt x="27" y="37"/>
                        </a:lnTo>
                        <a:close/>
                        <a:moveTo>
                          <a:pt x="18" y="12"/>
                        </a:moveTo>
                        <a:cubicBezTo>
                          <a:pt x="19" y="12"/>
                          <a:pt x="19" y="11"/>
                          <a:pt x="20" y="11"/>
                        </a:cubicBezTo>
                        <a:cubicBezTo>
                          <a:pt x="21" y="10"/>
                          <a:pt x="22" y="10"/>
                          <a:pt x="23" y="10"/>
                        </a:cubicBezTo>
                        <a:cubicBezTo>
                          <a:pt x="23" y="10"/>
                          <a:pt x="23" y="10"/>
                          <a:pt x="23" y="10"/>
                        </a:cubicBezTo>
                        <a:cubicBezTo>
                          <a:pt x="24" y="10"/>
                          <a:pt x="24" y="10"/>
                          <a:pt x="24" y="10"/>
                        </a:cubicBezTo>
                        <a:cubicBezTo>
                          <a:pt x="24" y="10"/>
                          <a:pt x="24" y="10"/>
                          <a:pt x="24" y="10"/>
                        </a:cubicBezTo>
                        <a:cubicBezTo>
                          <a:pt x="24" y="10"/>
                          <a:pt x="24" y="10"/>
                          <a:pt x="24" y="10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7" y="9"/>
                          <a:pt x="27" y="9"/>
                          <a:pt x="27" y="9"/>
                        </a:cubicBezTo>
                        <a:cubicBezTo>
                          <a:pt x="27" y="9"/>
                          <a:pt x="27" y="9"/>
                          <a:pt x="27" y="9"/>
                        </a:cubicBezTo>
                        <a:cubicBezTo>
                          <a:pt x="27" y="9"/>
                          <a:pt x="27" y="9"/>
                          <a:pt x="27" y="9"/>
                        </a:cubicBezTo>
                        <a:cubicBezTo>
                          <a:pt x="28" y="9"/>
                          <a:pt x="28" y="9"/>
                          <a:pt x="28" y="9"/>
                        </a:cubicBezTo>
                        <a:cubicBezTo>
                          <a:pt x="28" y="9"/>
                          <a:pt x="28" y="9"/>
                          <a:pt x="28" y="9"/>
                        </a:cubicBezTo>
                        <a:cubicBezTo>
                          <a:pt x="28" y="9"/>
                          <a:pt x="28" y="9"/>
                          <a:pt x="28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10"/>
                          <a:pt x="29" y="10"/>
                          <a:pt x="29" y="10"/>
                        </a:cubicBezTo>
                        <a:cubicBezTo>
                          <a:pt x="30" y="10"/>
                          <a:pt x="30" y="10"/>
                          <a:pt x="30" y="10"/>
                        </a:cubicBezTo>
                        <a:cubicBezTo>
                          <a:pt x="30" y="10"/>
                          <a:pt x="30" y="10"/>
                          <a:pt x="30" y="10"/>
                        </a:cubicBezTo>
                        <a:cubicBezTo>
                          <a:pt x="30" y="10"/>
                          <a:pt x="30" y="10"/>
                          <a:pt x="30" y="10"/>
                        </a:cubicBezTo>
                        <a:cubicBezTo>
                          <a:pt x="30" y="10"/>
                          <a:pt x="30" y="10"/>
                          <a:pt x="30" y="10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11"/>
                          <a:pt x="33" y="11"/>
                          <a:pt x="33" y="11"/>
                        </a:cubicBezTo>
                        <a:cubicBezTo>
                          <a:pt x="33" y="11"/>
                          <a:pt x="33" y="11"/>
                          <a:pt x="33" y="11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5" y="11"/>
                          <a:pt x="35" y="11"/>
                          <a:pt x="35" y="11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6" y="12"/>
                          <a:pt x="36" y="12"/>
                          <a:pt x="36" y="12"/>
                        </a:cubicBezTo>
                        <a:cubicBezTo>
                          <a:pt x="36" y="12"/>
                          <a:pt x="36" y="12"/>
                          <a:pt x="36" y="12"/>
                        </a:cubicBezTo>
                        <a:cubicBezTo>
                          <a:pt x="36" y="12"/>
                          <a:pt x="36" y="12"/>
                          <a:pt x="36" y="12"/>
                        </a:cubicBezTo>
                        <a:cubicBezTo>
                          <a:pt x="36" y="12"/>
                          <a:pt x="36" y="12"/>
                          <a:pt x="36" y="12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4"/>
                          <a:pt x="37" y="14"/>
                          <a:pt x="37" y="14"/>
                        </a:cubicBezTo>
                        <a:cubicBezTo>
                          <a:pt x="37" y="14"/>
                          <a:pt x="37" y="14"/>
                          <a:pt x="37" y="14"/>
                        </a:cubicBezTo>
                        <a:cubicBezTo>
                          <a:pt x="37" y="14"/>
                          <a:pt x="37" y="14"/>
                          <a:pt x="37" y="14"/>
                        </a:cubicBezTo>
                        <a:cubicBezTo>
                          <a:pt x="37" y="14"/>
                          <a:pt x="37" y="15"/>
                          <a:pt x="37" y="15"/>
                        </a:cubicBezTo>
                        <a:cubicBezTo>
                          <a:pt x="37" y="15"/>
                          <a:pt x="37" y="15"/>
                          <a:pt x="37" y="15"/>
                        </a:cubicBezTo>
                        <a:cubicBezTo>
                          <a:pt x="37" y="16"/>
                          <a:pt x="37" y="17"/>
                          <a:pt x="36" y="18"/>
                        </a:cubicBezTo>
                        <a:cubicBezTo>
                          <a:pt x="35" y="19"/>
                          <a:pt x="35" y="19"/>
                          <a:pt x="35" y="19"/>
                        </a:cubicBezTo>
                        <a:cubicBezTo>
                          <a:pt x="35" y="19"/>
                          <a:pt x="35" y="19"/>
                          <a:pt x="34" y="20"/>
                        </a:cubicBezTo>
                        <a:cubicBezTo>
                          <a:pt x="30" y="22"/>
                          <a:pt x="24" y="22"/>
                          <a:pt x="20" y="20"/>
                        </a:cubicBezTo>
                        <a:cubicBezTo>
                          <a:pt x="16" y="18"/>
                          <a:pt x="16" y="15"/>
                          <a:pt x="18" y="12"/>
                        </a:cubicBezTo>
                        <a:close/>
                      </a:path>
                    </a:pathLst>
                  </a:custGeom>
                  <a:solidFill>
                    <a:srgbClr val="9CC9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82" name="Freeform 1708">
                    <a:extLst>
                      <a:ext uri="{FF2B5EF4-FFF2-40B4-BE49-F238E27FC236}">
                        <a16:creationId xmlns:a16="http://schemas.microsoft.com/office/drawing/2014/main" id="{C895647B-06DD-47C5-92EC-3DB722FBF9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7" y="3336"/>
                    <a:ext cx="33" cy="21"/>
                  </a:xfrm>
                  <a:custGeom>
                    <a:avLst/>
                    <a:gdLst>
                      <a:gd name="T0" fmla="*/ 4 w 21"/>
                      <a:gd name="T1" fmla="*/ 11 h 13"/>
                      <a:gd name="T2" fmla="*/ 19 w 21"/>
                      <a:gd name="T3" fmla="*/ 10 h 13"/>
                      <a:gd name="T4" fmla="*/ 21 w 21"/>
                      <a:gd name="T5" fmla="*/ 6 h 13"/>
                      <a:gd name="T6" fmla="*/ 21 w 21"/>
                      <a:gd name="T7" fmla="*/ 5 h 13"/>
                      <a:gd name="T8" fmla="*/ 21 w 21"/>
                      <a:gd name="T9" fmla="*/ 5 h 13"/>
                      <a:gd name="T10" fmla="*/ 21 w 21"/>
                      <a:gd name="T11" fmla="*/ 4 h 13"/>
                      <a:gd name="T12" fmla="*/ 20 w 21"/>
                      <a:gd name="T13" fmla="*/ 4 h 13"/>
                      <a:gd name="T14" fmla="*/ 20 w 21"/>
                      <a:gd name="T15" fmla="*/ 4 h 13"/>
                      <a:gd name="T16" fmla="*/ 20 w 21"/>
                      <a:gd name="T17" fmla="*/ 4 h 13"/>
                      <a:gd name="T18" fmla="*/ 20 w 21"/>
                      <a:gd name="T19" fmla="*/ 3 h 13"/>
                      <a:gd name="T20" fmla="*/ 20 w 21"/>
                      <a:gd name="T21" fmla="*/ 3 h 13"/>
                      <a:gd name="T22" fmla="*/ 19 w 21"/>
                      <a:gd name="T23" fmla="*/ 3 h 13"/>
                      <a:gd name="T24" fmla="*/ 19 w 21"/>
                      <a:gd name="T25" fmla="*/ 3 h 13"/>
                      <a:gd name="T26" fmla="*/ 19 w 21"/>
                      <a:gd name="T27" fmla="*/ 2 h 13"/>
                      <a:gd name="T28" fmla="*/ 18 w 21"/>
                      <a:gd name="T29" fmla="*/ 2 h 13"/>
                      <a:gd name="T30" fmla="*/ 17 w 21"/>
                      <a:gd name="T31" fmla="*/ 2 h 13"/>
                      <a:gd name="T32" fmla="*/ 17 w 21"/>
                      <a:gd name="T33" fmla="*/ 1 h 13"/>
                      <a:gd name="T34" fmla="*/ 16 w 21"/>
                      <a:gd name="T35" fmla="*/ 1 h 13"/>
                      <a:gd name="T36" fmla="*/ 15 w 21"/>
                      <a:gd name="T37" fmla="*/ 1 h 13"/>
                      <a:gd name="T38" fmla="*/ 15 w 21"/>
                      <a:gd name="T39" fmla="*/ 1 h 13"/>
                      <a:gd name="T40" fmla="*/ 14 w 21"/>
                      <a:gd name="T41" fmla="*/ 1 h 13"/>
                      <a:gd name="T42" fmla="*/ 14 w 21"/>
                      <a:gd name="T43" fmla="*/ 1 h 13"/>
                      <a:gd name="T44" fmla="*/ 13 w 21"/>
                      <a:gd name="T45" fmla="*/ 1 h 13"/>
                      <a:gd name="T46" fmla="*/ 13 w 21"/>
                      <a:gd name="T47" fmla="*/ 0 h 13"/>
                      <a:gd name="T48" fmla="*/ 12 w 21"/>
                      <a:gd name="T49" fmla="*/ 0 h 13"/>
                      <a:gd name="T50" fmla="*/ 11 w 21"/>
                      <a:gd name="T51" fmla="*/ 0 h 13"/>
                      <a:gd name="T52" fmla="*/ 11 w 21"/>
                      <a:gd name="T53" fmla="*/ 0 h 13"/>
                      <a:gd name="T54" fmla="*/ 10 w 21"/>
                      <a:gd name="T55" fmla="*/ 0 h 13"/>
                      <a:gd name="T56" fmla="*/ 9 w 21"/>
                      <a:gd name="T57" fmla="*/ 0 h 13"/>
                      <a:gd name="T58" fmla="*/ 9 w 21"/>
                      <a:gd name="T59" fmla="*/ 0 h 13"/>
                      <a:gd name="T60" fmla="*/ 8 w 21"/>
                      <a:gd name="T61" fmla="*/ 1 h 13"/>
                      <a:gd name="T62" fmla="*/ 8 w 21"/>
                      <a:gd name="T63" fmla="*/ 1 h 13"/>
                      <a:gd name="T64" fmla="*/ 7 w 21"/>
                      <a:gd name="T65" fmla="*/ 1 h 13"/>
                      <a:gd name="T66" fmla="*/ 2 w 21"/>
                      <a:gd name="T67" fmla="*/ 3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21" h="13">
                        <a:moveTo>
                          <a:pt x="2" y="3"/>
                        </a:moveTo>
                        <a:cubicBezTo>
                          <a:pt x="0" y="6"/>
                          <a:pt x="0" y="9"/>
                          <a:pt x="4" y="11"/>
                        </a:cubicBezTo>
                        <a:cubicBezTo>
                          <a:pt x="8" y="13"/>
                          <a:pt x="14" y="13"/>
                          <a:pt x="18" y="11"/>
                        </a:cubicBezTo>
                        <a:cubicBezTo>
                          <a:pt x="19" y="10"/>
                          <a:pt x="19" y="10"/>
                          <a:pt x="19" y="10"/>
                        </a:cubicBezTo>
                        <a:cubicBezTo>
                          <a:pt x="20" y="9"/>
                          <a:pt x="20" y="9"/>
                          <a:pt x="20" y="9"/>
                        </a:cubicBezTo>
                        <a:cubicBezTo>
                          <a:pt x="21" y="8"/>
                          <a:pt x="21" y="7"/>
                          <a:pt x="21" y="6"/>
                        </a:cubicBezTo>
                        <a:cubicBezTo>
                          <a:pt x="21" y="6"/>
                          <a:pt x="21" y="6"/>
                          <a:pt x="21" y="6"/>
                        </a:cubicBezTo>
                        <a:cubicBezTo>
                          <a:pt x="21" y="6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3" y="1"/>
                          <a:pt x="13" y="1"/>
                          <a:pt x="13" y="1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6" y="1"/>
                          <a:pt x="5" y="1"/>
                          <a:pt x="4" y="2"/>
                        </a:cubicBezTo>
                        <a:cubicBezTo>
                          <a:pt x="3" y="2"/>
                          <a:pt x="3" y="3"/>
                          <a:pt x="2" y="3"/>
                        </a:cubicBez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83" name="Rectangle 1709">
                    <a:extLst>
                      <a:ext uri="{FF2B5EF4-FFF2-40B4-BE49-F238E27FC236}">
                        <a16:creationId xmlns:a16="http://schemas.microsoft.com/office/drawing/2014/main" id="{F4822D53-114E-49D5-95AF-FBBDF7B920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9" y="3355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84" name="Rectangle 1710">
                    <a:extLst>
                      <a:ext uri="{FF2B5EF4-FFF2-40B4-BE49-F238E27FC236}">
                        <a16:creationId xmlns:a16="http://schemas.microsoft.com/office/drawing/2014/main" id="{FC3FACEA-F364-4228-ACB5-875E02C6E2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8" y="3355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85" name="Rectangle 1711">
                    <a:extLst>
                      <a:ext uri="{FF2B5EF4-FFF2-40B4-BE49-F238E27FC236}">
                        <a16:creationId xmlns:a16="http://schemas.microsoft.com/office/drawing/2014/main" id="{06D006F4-409D-46EB-B2D7-FE949C7A52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2" y="3355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86" name="Rectangle 1712">
                    <a:extLst>
                      <a:ext uri="{FF2B5EF4-FFF2-40B4-BE49-F238E27FC236}">
                        <a16:creationId xmlns:a16="http://schemas.microsoft.com/office/drawing/2014/main" id="{907A357C-5203-42BF-A363-CF8396EBD2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1" y="3355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87" name="Rectangle 1713">
                    <a:extLst>
                      <a:ext uri="{FF2B5EF4-FFF2-40B4-BE49-F238E27FC236}">
                        <a16:creationId xmlns:a16="http://schemas.microsoft.com/office/drawing/2014/main" id="{046AF52B-810D-4A0B-A17B-C3D0037169B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9" y="3355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88" name="Rectangle 1714">
                    <a:extLst>
                      <a:ext uri="{FF2B5EF4-FFF2-40B4-BE49-F238E27FC236}">
                        <a16:creationId xmlns:a16="http://schemas.microsoft.com/office/drawing/2014/main" id="{E6F0891D-E451-4B5C-B2F2-A9EF9E27E5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7" y="3357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89" name="Rectangle 1715">
                    <a:extLst>
                      <a:ext uri="{FF2B5EF4-FFF2-40B4-BE49-F238E27FC236}">
                        <a16:creationId xmlns:a16="http://schemas.microsoft.com/office/drawing/2014/main" id="{A62A9216-85B9-42D0-A163-D12F6EB6C3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9" y="3357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90" name="Rectangle 1716">
                    <a:extLst>
                      <a:ext uri="{FF2B5EF4-FFF2-40B4-BE49-F238E27FC236}">
                        <a16:creationId xmlns:a16="http://schemas.microsoft.com/office/drawing/2014/main" id="{5738AFDF-9762-4D31-9A7C-F3A5FD99D9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4" y="3357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91" name="Freeform 1717">
                    <a:extLst>
                      <a:ext uri="{FF2B5EF4-FFF2-40B4-BE49-F238E27FC236}">
                        <a16:creationId xmlns:a16="http://schemas.microsoft.com/office/drawing/2014/main" id="{C8EFEAB9-F0DD-4736-A38A-C7CAF2AA38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4" y="3355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92" name="Rectangle 1718">
                    <a:extLst>
                      <a:ext uri="{FF2B5EF4-FFF2-40B4-BE49-F238E27FC236}">
                        <a16:creationId xmlns:a16="http://schemas.microsoft.com/office/drawing/2014/main" id="{231676C0-335E-4922-85E1-FCA2C43FF3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7" y="3357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93" name="Rectangle 1719">
                    <a:extLst>
                      <a:ext uri="{FF2B5EF4-FFF2-40B4-BE49-F238E27FC236}">
                        <a16:creationId xmlns:a16="http://schemas.microsoft.com/office/drawing/2014/main" id="{5025E5C0-758D-4266-B6CF-0966BCDA1A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9" y="3357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94" name="Rectangle 1720">
                    <a:extLst>
                      <a:ext uri="{FF2B5EF4-FFF2-40B4-BE49-F238E27FC236}">
                        <a16:creationId xmlns:a16="http://schemas.microsoft.com/office/drawing/2014/main" id="{23E2B6CE-ED51-4658-A6B9-D50B88AED7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3" y="3358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95" name="Rectangle 1721">
                    <a:extLst>
                      <a:ext uri="{FF2B5EF4-FFF2-40B4-BE49-F238E27FC236}">
                        <a16:creationId xmlns:a16="http://schemas.microsoft.com/office/drawing/2014/main" id="{AD8E5835-A61D-4369-BC46-B62C908F1E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5" y="3360"/>
                    <a:ext cx="2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96" name="Rectangle 1722">
                    <a:extLst>
                      <a:ext uri="{FF2B5EF4-FFF2-40B4-BE49-F238E27FC236}">
                        <a16:creationId xmlns:a16="http://schemas.microsoft.com/office/drawing/2014/main" id="{B803CE89-CE11-4E61-A13E-02D80C3287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6" y="3360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97" name="Rectangle 1723">
                    <a:extLst>
                      <a:ext uri="{FF2B5EF4-FFF2-40B4-BE49-F238E27FC236}">
                        <a16:creationId xmlns:a16="http://schemas.microsoft.com/office/drawing/2014/main" id="{94C1E226-B8AC-4B4D-9E6E-C8C305EA17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0" y="3358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98" name="Rectangle 1724">
                    <a:extLst>
                      <a:ext uri="{FF2B5EF4-FFF2-40B4-BE49-F238E27FC236}">
                        <a16:creationId xmlns:a16="http://schemas.microsoft.com/office/drawing/2014/main" id="{A020DD4A-F59D-4616-9E56-C3C4A4A8E5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0" y="3363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199" name="Rectangle 1725">
                    <a:extLst>
                      <a:ext uri="{FF2B5EF4-FFF2-40B4-BE49-F238E27FC236}">
                        <a16:creationId xmlns:a16="http://schemas.microsoft.com/office/drawing/2014/main" id="{B37D9342-B7CA-4A5B-93FA-96190C8058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0" y="3363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00" name="Freeform 1726">
                    <a:extLst>
                      <a:ext uri="{FF2B5EF4-FFF2-40B4-BE49-F238E27FC236}">
                        <a16:creationId xmlns:a16="http://schemas.microsoft.com/office/drawing/2014/main" id="{DC489551-6051-4DD6-A503-715C92B803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58" y="3362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01" name="Rectangle 1727">
                    <a:extLst>
                      <a:ext uri="{FF2B5EF4-FFF2-40B4-BE49-F238E27FC236}">
                        <a16:creationId xmlns:a16="http://schemas.microsoft.com/office/drawing/2014/main" id="{E8939914-B6DD-48A1-8F9D-8043F53CD1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8" y="3362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02" name="Freeform 1728">
                    <a:extLst>
                      <a:ext uri="{FF2B5EF4-FFF2-40B4-BE49-F238E27FC236}">
                        <a16:creationId xmlns:a16="http://schemas.microsoft.com/office/drawing/2014/main" id="{36FB5AD1-61A9-4CA9-BAA1-7B9264E06B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56" y="3360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03" name="Freeform 1729">
                    <a:extLst>
                      <a:ext uri="{FF2B5EF4-FFF2-40B4-BE49-F238E27FC236}">
                        <a16:creationId xmlns:a16="http://schemas.microsoft.com/office/drawing/2014/main" id="{72B65E6D-4FA3-4BD6-AD4E-2F358E8DD2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1" y="3363"/>
                    <a:ext cx="1" cy="2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1 w 1"/>
                      <a:gd name="T3" fmla="*/ 0 h 2"/>
                      <a:gd name="T4" fmla="*/ 0 w 1"/>
                      <a:gd name="T5" fmla="*/ 2 h 2"/>
                      <a:gd name="T6" fmla="*/ 1 w 1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2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04" name="Rectangle 1730">
                    <a:extLst>
                      <a:ext uri="{FF2B5EF4-FFF2-40B4-BE49-F238E27FC236}">
                        <a16:creationId xmlns:a16="http://schemas.microsoft.com/office/drawing/2014/main" id="{BCDF4A58-43A8-482E-9C8A-B56E4904DA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1" y="3365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05" name="Freeform 1731">
                    <a:extLst>
                      <a:ext uri="{FF2B5EF4-FFF2-40B4-BE49-F238E27FC236}">
                        <a16:creationId xmlns:a16="http://schemas.microsoft.com/office/drawing/2014/main" id="{7D1741F2-AD39-4C23-86B5-EC7D077207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4" y="3355"/>
                    <a:ext cx="26" cy="16"/>
                  </a:xfrm>
                  <a:custGeom>
                    <a:avLst/>
                    <a:gdLst>
                      <a:gd name="T0" fmla="*/ 17 w 17"/>
                      <a:gd name="T1" fmla="*/ 0 h 10"/>
                      <a:gd name="T2" fmla="*/ 16 w 17"/>
                      <a:gd name="T3" fmla="*/ 0 h 10"/>
                      <a:gd name="T4" fmla="*/ 16 w 17"/>
                      <a:gd name="T5" fmla="*/ 0 h 10"/>
                      <a:gd name="T6" fmla="*/ 16 w 17"/>
                      <a:gd name="T7" fmla="*/ 0 h 10"/>
                      <a:gd name="T8" fmla="*/ 16 w 17"/>
                      <a:gd name="T9" fmla="*/ 0 h 10"/>
                      <a:gd name="T10" fmla="*/ 15 w 17"/>
                      <a:gd name="T11" fmla="*/ 0 h 10"/>
                      <a:gd name="T12" fmla="*/ 15 w 17"/>
                      <a:gd name="T13" fmla="*/ 0 h 10"/>
                      <a:gd name="T14" fmla="*/ 15 w 17"/>
                      <a:gd name="T15" fmla="*/ 0 h 10"/>
                      <a:gd name="T16" fmla="*/ 14 w 17"/>
                      <a:gd name="T17" fmla="*/ 0 h 10"/>
                      <a:gd name="T18" fmla="*/ 14 w 17"/>
                      <a:gd name="T19" fmla="*/ 0 h 10"/>
                      <a:gd name="T20" fmla="*/ 13 w 17"/>
                      <a:gd name="T21" fmla="*/ 0 h 10"/>
                      <a:gd name="T22" fmla="*/ 13 w 17"/>
                      <a:gd name="T23" fmla="*/ 1 h 10"/>
                      <a:gd name="T24" fmla="*/ 13 w 17"/>
                      <a:gd name="T25" fmla="*/ 1 h 10"/>
                      <a:gd name="T26" fmla="*/ 12 w 17"/>
                      <a:gd name="T27" fmla="*/ 1 h 10"/>
                      <a:gd name="T28" fmla="*/ 11 w 17"/>
                      <a:gd name="T29" fmla="*/ 1 h 10"/>
                      <a:gd name="T30" fmla="*/ 11 w 17"/>
                      <a:gd name="T31" fmla="*/ 1 h 10"/>
                      <a:gd name="T32" fmla="*/ 11 w 17"/>
                      <a:gd name="T33" fmla="*/ 1 h 10"/>
                      <a:gd name="T34" fmla="*/ 10 w 17"/>
                      <a:gd name="T35" fmla="*/ 1 h 10"/>
                      <a:gd name="T36" fmla="*/ 10 w 17"/>
                      <a:gd name="T37" fmla="*/ 1 h 10"/>
                      <a:gd name="T38" fmla="*/ 10 w 17"/>
                      <a:gd name="T39" fmla="*/ 1 h 10"/>
                      <a:gd name="T40" fmla="*/ 9 w 17"/>
                      <a:gd name="T41" fmla="*/ 2 h 10"/>
                      <a:gd name="T42" fmla="*/ 9 w 17"/>
                      <a:gd name="T43" fmla="*/ 2 h 10"/>
                      <a:gd name="T44" fmla="*/ 8 w 17"/>
                      <a:gd name="T45" fmla="*/ 2 h 10"/>
                      <a:gd name="T46" fmla="*/ 7 w 17"/>
                      <a:gd name="T47" fmla="*/ 2 h 10"/>
                      <a:gd name="T48" fmla="*/ 7 w 17"/>
                      <a:gd name="T49" fmla="*/ 3 h 10"/>
                      <a:gd name="T50" fmla="*/ 6 w 17"/>
                      <a:gd name="T51" fmla="*/ 3 h 10"/>
                      <a:gd name="T52" fmla="*/ 5 w 17"/>
                      <a:gd name="T53" fmla="*/ 3 h 10"/>
                      <a:gd name="T54" fmla="*/ 5 w 17"/>
                      <a:gd name="T55" fmla="*/ 3 h 10"/>
                      <a:gd name="T56" fmla="*/ 5 w 17"/>
                      <a:gd name="T57" fmla="*/ 3 h 10"/>
                      <a:gd name="T58" fmla="*/ 5 w 17"/>
                      <a:gd name="T59" fmla="*/ 4 h 10"/>
                      <a:gd name="T60" fmla="*/ 5 w 17"/>
                      <a:gd name="T61" fmla="*/ 4 h 10"/>
                      <a:gd name="T62" fmla="*/ 4 w 17"/>
                      <a:gd name="T63" fmla="*/ 4 h 10"/>
                      <a:gd name="T64" fmla="*/ 4 w 17"/>
                      <a:gd name="T65" fmla="*/ 4 h 10"/>
                      <a:gd name="T66" fmla="*/ 4 w 17"/>
                      <a:gd name="T67" fmla="*/ 4 h 10"/>
                      <a:gd name="T68" fmla="*/ 3 w 17"/>
                      <a:gd name="T69" fmla="*/ 5 h 10"/>
                      <a:gd name="T70" fmla="*/ 3 w 17"/>
                      <a:gd name="T71" fmla="*/ 5 h 10"/>
                      <a:gd name="T72" fmla="*/ 3 w 17"/>
                      <a:gd name="T73" fmla="*/ 5 h 10"/>
                      <a:gd name="T74" fmla="*/ 3 w 17"/>
                      <a:gd name="T75" fmla="*/ 5 h 10"/>
                      <a:gd name="T76" fmla="*/ 2 w 17"/>
                      <a:gd name="T77" fmla="*/ 6 h 10"/>
                      <a:gd name="T78" fmla="*/ 2 w 17"/>
                      <a:gd name="T79" fmla="*/ 6 h 10"/>
                      <a:gd name="T80" fmla="*/ 2 w 17"/>
                      <a:gd name="T81" fmla="*/ 6 h 10"/>
                      <a:gd name="T82" fmla="*/ 2 w 17"/>
                      <a:gd name="T83" fmla="*/ 6 h 10"/>
                      <a:gd name="T84" fmla="*/ 1 w 17"/>
                      <a:gd name="T85" fmla="*/ 7 h 10"/>
                      <a:gd name="T86" fmla="*/ 1 w 17"/>
                      <a:gd name="T87" fmla="*/ 7 h 10"/>
                      <a:gd name="T88" fmla="*/ 1 w 17"/>
                      <a:gd name="T89" fmla="*/ 8 h 10"/>
                      <a:gd name="T90" fmla="*/ 0 w 17"/>
                      <a:gd name="T91" fmla="*/ 8 h 10"/>
                      <a:gd name="T92" fmla="*/ 0 w 17"/>
                      <a:gd name="T93" fmla="*/ 10 h 10"/>
                      <a:gd name="T94" fmla="*/ 17 w 17"/>
                      <a:gd name="T95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7" h="10">
                        <a:moveTo>
                          <a:pt x="17" y="0"/>
                        </a:moveTo>
                        <a:cubicBezTo>
                          <a:pt x="17" y="0"/>
                          <a:pt x="17" y="0"/>
                          <a:pt x="16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1"/>
                          <a:pt x="13" y="1"/>
                          <a:pt x="13" y="1"/>
                        </a:cubicBezTo>
                        <a:cubicBezTo>
                          <a:pt x="13" y="1"/>
                          <a:pt x="13" y="1"/>
                          <a:pt x="13" y="1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0" y="9"/>
                          <a:pt x="0" y="10"/>
                          <a:pt x="0" y="1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06" name="Freeform 1732">
                    <a:extLst>
                      <a:ext uri="{FF2B5EF4-FFF2-40B4-BE49-F238E27FC236}">
                        <a16:creationId xmlns:a16="http://schemas.microsoft.com/office/drawing/2014/main" id="{C3D810DA-45D2-4125-B60A-A8A080833D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0" y="3357"/>
                    <a:ext cx="40" cy="24"/>
                  </a:xfrm>
                  <a:custGeom>
                    <a:avLst/>
                    <a:gdLst>
                      <a:gd name="T0" fmla="*/ 0 w 40"/>
                      <a:gd name="T1" fmla="*/ 0 h 24"/>
                      <a:gd name="T2" fmla="*/ 0 w 40"/>
                      <a:gd name="T3" fmla="*/ 0 h 24"/>
                      <a:gd name="T4" fmla="*/ 40 w 40"/>
                      <a:gd name="T5" fmla="*/ 24 h 24"/>
                      <a:gd name="T6" fmla="*/ 0 w 40"/>
                      <a:gd name="T7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0" h="2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0" y="2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B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07" name="Freeform 1733">
                    <a:extLst>
                      <a:ext uri="{FF2B5EF4-FFF2-40B4-BE49-F238E27FC236}">
                        <a16:creationId xmlns:a16="http://schemas.microsoft.com/office/drawing/2014/main" id="{0834E9F2-3BE1-4DB4-ABAD-5CC71529A8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0" y="3371"/>
                    <a:ext cx="16" cy="10"/>
                  </a:xfrm>
                  <a:custGeom>
                    <a:avLst/>
                    <a:gdLst>
                      <a:gd name="T0" fmla="*/ 16 w 16"/>
                      <a:gd name="T1" fmla="*/ 0 h 10"/>
                      <a:gd name="T2" fmla="*/ 0 w 16"/>
                      <a:gd name="T3" fmla="*/ 10 h 10"/>
                      <a:gd name="T4" fmla="*/ 16 w 16"/>
                      <a:gd name="T5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6" h="10">
                        <a:moveTo>
                          <a:pt x="16" y="0"/>
                        </a:moveTo>
                        <a:lnTo>
                          <a:pt x="0" y="10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7CA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08" name="Freeform 1734">
                    <a:extLst>
                      <a:ext uri="{FF2B5EF4-FFF2-40B4-BE49-F238E27FC236}">
                        <a16:creationId xmlns:a16="http://schemas.microsoft.com/office/drawing/2014/main" id="{DCAA55D9-FFCE-492C-8D89-A870BACF0E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3" y="3349"/>
                    <a:ext cx="64" cy="58"/>
                  </a:xfrm>
                  <a:custGeom>
                    <a:avLst/>
                    <a:gdLst>
                      <a:gd name="T0" fmla="*/ 64 w 64"/>
                      <a:gd name="T1" fmla="*/ 38 h 58"/>
                      <a:gd name="T2" fmla="*/ 0 w 64"/>
                      <a:gd name="T3" fmla="*/ 0 h 58"/>
                      <a:gd name="T4" fmla="*/ 0 w 64"/>
                      <a:gd name="T5" fmla="*/ 22 h 58"/>
                      <a:gd name="T6" fmla="*/ 64 w 64"/>
                      <a:gd name="T7" fmla="*/ 58 h 58"/>
                      <a:gd name="T8" fmla="*/ 64 w 64"/>
                      <a:gd name="T9" fmla="*/ 3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4" h="58">
                        <a:moveTo>
                          <a:pt x="64" y="38"/>
                        </a:moveTo>
                        <a:lnTo>
                          <a:pt x="0" y="0"/>
                        </a:lnTo>
                        <a:lnTo>
                          <a:pt x="0" y="22"/>
                        </a:lnTo>
                        <a:lnTo>
                          <a:pt x="64" y="58"/>
                        </a:lnTo>
                        <a:lnTo>
                          <a:pt x="64" y="38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09" name="Freeform 1735">
                    <a:extLst>
                      <a:ext uri="{FF2B5EF4-FFF2-40B4-BE49-F238E27FC236}">
                        <a16:creationId xmlns:a16="http://schemas.microsoft.com/office/drawing/2014/main" id="{3EB43817-EF7D-483B-9395-1D35B67755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3" y="3303"/>
                    <a:ext cx="140" cy="84"/>
                  </a:xfrm>
                  <a:custGeom>
                    <a:avLst/>
                    <a:gdLst>
                      <a:gd name="T0" fmla="*/ 47 w 90"/>
                      <a:gd name="T1" fmla="*/ 49 h 53"/>
                      <a:gd name="T2" fmla="*/ 22 w 90"/>
                      <a:gd name="T3" fmla="*/ 33 h 53"/>
                      <a:gd name="T4" fmla="*/ 23 w 90"/>
                      <a:gd name="T5" fmla="*/ 32 h 53"/>
                      <a:gd name="T6" fmla="*/ 23 w 90"/>
                      <a:gd name="T7" fmla="*/ 32 h 53"/>
                      <a:gd name="T8" fmla="*/ 23 w 90"/>
                      <a:gd name="T9" fmla="*/ 31 h 53"/>
                      <a:gd name="T10" fmla="*/ 23 w 90"/>
                      <a:gd name="T11" fmla="*/ 31 h 53"/>
                      <a:gd name="T12" fmla="*/ 23 w 90"/>
                      <a:gd name="T13" fmla="*/ 31 h 53"/>
                      <a:gd name="T14" fmla="*/ 23 w 90"/>
                      <a:gd name="T15" fmla="*/ 31 h 53"/>
                      <a:gd name="T16" fmla="*/ 24 w 90"/>
                      <a:gd name="T17" fmla="*/ 30 h 53"/>
                      <a:gd name="T18" fmla="*/ 24 w 90"/>
                      <a:gd name="T19" fmla="*/ 30 h 53"/>
                      <a:gd name="T20" fmla="*/ 24 w 90"/>
                      <a:gd name="T21" fmla="*/ 30 h 53"/>
                      <a:gd name="T22" fmla="*/ 24 w 90"/>
                      <a:gd name="T23" fmla="*/ 29 h 53"/>
                      <a:gd name="T24" fmla="*/ 24 w 90"/>
                      <a:gd name="T25" fmla="*/ 29 h 53"/>
                      <a:gd name="T26" fmla="*/ 24 w 90"/>
                      <a:gd name="T27" fmla="*/ 29 h 53"/>
                      <a:gd name="T28" fmla="*/ 24 w 90"/>
                      <a:gd name="T29" fmla="*/ 29 h 53"/>
                      <a:gd name="T30" fmla="*/ 24 w 90"/>
                      <a:gd name="T31" fmla="*/ 28 h 53"/>
                      <a:gd name="T32" fmla="*/ 24 w 90"/>
                      <a:gd name="T33" fmla="*/ 28 h 53"/>
                      <a:gd name="T34" fmla="*/ 24 w 90"/>
                      <a:gd name="T35" fmla="*/ 28 h 53"/>
                      <a:gd name="T36" fmla="*/ 23 w 90"/>
                      <a:gd name="T37" fmla="*/ 27 h 53"/>
                      <a:gd name="T38" fmla="*/ 23 w 90"/>
                      <a:gd name="T39" fmla="*/ 27 h 53"/>
                      <a:gd name="T40" fmla="*/ 23 w 90"/>
                      <a:gd name="T41" fmla="*/ 27 h 53"/>
                      <a:gd name="T42" fmla="*/ 23 w 90"/>
                      <a:gd name="T43" fmla="*/ 26 h 53"/>
                      <a:gd name="T44" fmla="*/ 23 w 90"/>
                      <a:gd name="T45" fmla="*/ 26 h 53"/>
                      <a:gd name="T46" fmla="*/ 22 w 90"/>
                      <a:gd name="T47" fmla="*/ 26 h 53"/>
                      <a:gd name="T48" fmla="*/ 22 w 90"/>
                      <a:gd name="T49" fmla="*/ 26 h 53"/>
                      <a:gd name="T50" fmla="*/ 22 w 90"/>
                      <a:gd name="T51" fmla="*/ 25 h 53"/>
                      <a:gd name="T52" fmla="*/ 21 w 90"/>
                      <a:gd name="T53" fmla="*/ 25 h 53"/>
                      <a:gd name="T54" fmla="*/ 21 w 90"/>
                      <a:gd name="T55" fmla="*/ 25 h 53"/>
                      <a:gd name="T56" fmla="*/ 21 w 90"/>
                      <a:gd name="T57" fmla="*/ 25 h 53"/>
                      <a:gd name="T58" fmla="*/ 42 w 90"/>
                      <a:gd name="T59" fmla="*/ 12 h 53"/>
                      <a:gd name="T60" fmla="*/ 55 w 90"/>
                      <a:gd name="T61" fmla="*/ 14 h 53"/>
                      <a:gd name="T62" fmla="*/ 58 w 90"/>
                      <a:gd name="T63" fmla="*/ 12 h 53"/>
                      <a:gd name="T64" fmla="*/ 90 w 90"/>
                      <a:gd name="T65" fmla="*/ 24 h 53"/>
                      <a:gd name="T66" fmla="*/ 0 w 90"/>
                      <a:gd name="T67" fmla="*/ 29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90" h="53">
                        <a:moveTo>
                          <a:pt x="41" y="53"/>
                        </a:moveTo>
                        <a:cubicBezTo>
                          <a:pt x="47" y="49"/>
                          <a:pt x="47" y="49"/>
                          <a:pt x="47" y="49"/>
                        </a:cubicBezTo>
                        <a:cubicBezTo>
                          <a:pt x="21" y="34"/>
                          <a:pt x="21" y="34"/>
                          <a:pt x="21" y="34"/>
                        </a:cubicBezTo>
                        <a:cubicBezTo>
                          <a:pt x="21" y="34"/>
                          <a:pt x="22" y="33"/>
                          <a:pt x="22" y="33"/>
                        </a:cubicBezTo>
                        <a:cubicBezTo>
                          <a:pt x="22" y="33"/>
                          <a:pt x="22" y="33"/>
                          <a:pt x="22" y="33"/>
                        </a:cubicBezTo>
                        <a:cubicBezTo>
                          <a:pt x="23" y="32"/>
                          <a:pt x="23" y="32"/>
                          <a:pt x="23" y="32"/>
                        </a:cubicBezTo>
                        <a:cubicBezTo>
                          <a:pt x="23" y="32"/>
                          <a:pt x="23" y="32"/>
                          <a:pt x="23" y="32"/>
                        </a:cubicBezTo>
                        <a:cubicBezTo>
                          <a:pt x="23" y="32"/>
                          <a:pt x="23" y="32"/>
                          <a:pt x="23" y="32"/>
                        </a:cubicBezTo>
                        <a:cubicBezTo>
                          <a:pt x="23" y="32"/>
                          <a:pt x="23" y="32"/>
                          <a:pt x="23" y="32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4" y="30"/>
                          <a:pt x="24" y="30"/>
                          <a:pt x="24" y="30"/>
                        </a:cubicBezTo>
                        <a:cubicBezTo>
                          <a:pt x="24" y="30"/>
                          <a:pt x="24" y="30"/>
                          <a:pt x="24" y="30"/>
                        </a:cubicBezTo>
                        <a:cubicBezTo>
                          <a:pt x="24" y="30"/>
                          <a:pt x="24" y="30"/>
                          <a:pt x="24" y="30"/>
                        </a:cubicBezTo>
                        <a:cubicBezTo>
                          <a:pt x="24" y="30"/>
                          <a:pt x="24" y="30"/>
                          <a:pt x="24" y="30"/>
                        </a:cubicBezTo>
                        <a:cubicBezTo>
                          <a:pt x="24" y="30"/>
                          <a:pt x="24" y="30"/>
                          <a:pt x="24" y="30"/>
                        </a:cubicBezTo>
                        <a:cubicBezTo>
                          <a:pt x="24" y="30"/>
                          <a:pt x="24" y="30"/>
                          <a:pt x="24" y="30"/>
                        </a:cubicBezTo>
                        <a:cubicBezTo>
                          <a:pt x="24" y="29"/>
                          <a:pt x="24" y="29"/>
                          <a:pt x="24" y="29"/>
                        </a:cubicBezTo>
                        <a:cubicBezTo>
                          <a:pt x="24" y="29"/>
                          <a:pt x="24" y="29"/>
                          <a:pt x="24" y="29"/>
                        </a:cubicBezTo>
                        <a:cubicBezTo>
                          <a:pt x="24" y="29"/>
                          <a:pt x="24" y="29"/>
                          <a:pt x="24" y="29"/>
                        </a:cubicBezTo>
                        <a:cubicBezTo>
                          <a:pt x="24" y="29"/>
                          <a:pt x="24" y="29"/>
                          <a:pt x="24" y="29"/>
                        </a:cubicBezTo>
                        <a:cubicBezTo>
                          <a:pt x="24" y="29"/>
                          <a:pt x="24" y="29"/>
                          <a:pt x="24" y="29"/>
                        </a:cubicBezTo>
                        <a:cubicBezTo>
                          <a:pt x="24" y="29"/>
                          <a:pt x="24" y="29"/>
                          <a:pt x="24" y="29"/>
                        </a:cubicBezTo>
                        <a:cubicBezTo>
                          <a:pt x="24" y="29"/>
                          <a:pt x="24" y="29"/>
                          <a:pt x="24" y="29"/>
                        </a:cubicBezTo>
                        <a:cubicBezTo>
                          <a:pt x="24" y="29"/>
                          <a:pt x="24" y="29"/>
                          <a:pt x="24" y="29"/>
                        </a:cubicBezTo>
                        <a:cubicBezTo>
                          <a:pt x="24" y="28"/>
                          <a:pt x="24" y="28"/>
                          <a:pt x="24" y="28"/>
                        </a:cubicBezTo>
                        <a:cubicBezTo>
                          <a:pt x="24" y="28"/>
                          <a:pt x="24" y="28"/>
                          <a:pt x="24" y="28"/>
                        </a:cubicBezTo>
                        <a:cubicBezTo>
                          <a:pt x="24" y="28"/>
                          <a:pt x="24" y="28"/>
                          <a:pt x="24" y="28"/>
                        </a:cubicBezTo>
                        <a:cubicBezTo>
                          <a:pt x="24" y="28"/>
                          <a:pt x="24" y="28"/>
                          <a:pt x="24" y="28"/>
                        </a:cubicBezTo>
                        <a:cubicBezTo>
                          <a:pt x="24" y="28"/>
                          <a:pt x="24" y="28"/>
                          <a:pt x="24" y="28"/>
                        </a:cubicBezTo>
                        <a:cubicBezTo>
                          <a:pt x="24" y="28"/>
                          <a:pt x="24" y="28"/>
                          <a:pt x="24" y="28"/>
                        </a:cubicBezTo>
                        <a:cubicBezTo>
                          <a:pt x="24" y="27"/>
                          <a:pt x="24" y="27"/>
                          <a:pt x="24" y="27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3" y="26"/>
                          <a:pt x="23" y="26"/>
                          <a:pt x="23" y="26"/>
                        </a:cubicBezTo>
                        <a:cubicBezTo>
                          <a:pt x="23" y="26"/>
                          <a:pt x="23" y="26"/>
                          <a:pt x="23" y="26"/>
                        </a:cubicBezTo>
                        <a:cubicBezTo>
                          <a:pt x="23" y="26"/>
                          <a:pt x="23" y="26"/>
                          <a:pt x="23" y="26"/>
                        </a:cubicBezTo>
                        <a:cubicBezTo>
                          <a:pt x="23" y="26"/>
                          <a:pt x="23" y="26"/>
                          <a:pt x="23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5"/>
                          <a:pt x="22" y="25"/>
                          <a:pt x="22" y="25"/>
                        </a:cubicBezTo>
                        <a:cubicBezTo>
                          <a:pt x="22" y="25"/>
                          <a:pt x="22" y="25"/>
                          <a:pt x="22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42" y="12"/>
                          <a:pt x="42" y="12"/>
                          <a:pt x="42" y="12"/>
                        </a:cubicBezTo>
                        <a:cubicBezTo>
                          <a:pt x="44" y="13"/>
                          <a:pt x="46" y="14"/>
                          <a:pt x="49" y="14"/>
                        </a:cubicBezTo>
                        <a:cubicBezTo>
                          <a:pt x="51" y="14"/>
                          <a:pt x="53" y="14"/>
                          <a:pt x="55" y="14"/>
                        </a:cubicBezTo>
                        <a:cubicBezTo>
                          <a:pt x="56" y="13"/>
                          <a:pt x="57" y="13"/>
                          <a:pt x="57" y="13"/>
                        </a:cubicBezTo>
                        <a:cubicBezTo>
                          <a:pt x="58" y="12"/>
                          <a:pt x="58" y="12"/>
                          <a:pt x="58" y="12"/>
                        </a:cubicBezTo>
                        <a:cubicBezTo>
                          <a:pt x="84" y="27"/>
                          <a:pt x="84" y="27"/>
                          <a:pt x="84" y="27"/>
                        </a:cubicBezTo>
                        <a:cubicBezTo>
                          <a:pt x="90" y="24"/>
                          <a:pt x="90" y="24"/>
                          <a:pt x="90" y="24"/>
                        </a:cubicBezTo>
                        <a:cubicBezTo>
                          <a:pt x="50" y="0"/>
                          <a:pt x="50" y="0"/>
                          <a:pt x="50" y="0"/>
                        </a:cubicBezTo>
                        <a:cubicBezTo>
                          <a:pt x="0" y="29"/>
                          <a:pt x="0" y="29"/>
                          <a:pt x="0" y="29"/>
                        </a:cubicBezTo>
                        <a:lnTo>
                          <a:pt x="41" y="53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10" name="Freeform 1736">
                    <a:extLst>
                      <a:ext uri="{FF2B5EF4-FFF2-40B4-BE49-F238E27FC236}">
                        <a16:creationId xmlns:a16="http://schemas.microsoft.com/office/drawing/2014/main" id="{4FE09A65-863E-4A32-ABEF-FA34062CB0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9" y="3341"/>
                    <a:ext cx="84" cy="49"/>
                  </a:xfrm>
                  <a:custGeom>
                    <a:avLst/>
                    <a:gdLst>
                      <a:gd name="T0" fmla="*/ 67 w 84"/>
                      <a:gd name="T1" fmla="*/ 5 h 49"/>
                      <a:gd name="T2" fmla="*/ 51 w 84"/>
                      <a:gd name="T3" fmla="*/ 14 h 49"/>
                      <a:gd name="T4" fmla="*/ 25 w 84"/>
                      <a:gd name="T5" fmla="*/ 30 h 49"/>
                      <a:gd name="T6" fmla="*/ 9 w 84"/>
                      <a:gd name="T7" fmla="*/ 40 h 49"/>
                      <a:gd name="T8" fmla="*/ 0 w 84"/>
                      <a:gd name="T9" fmla="*/ 46 h 49"/>
                      <a:gd name="T10" fmla="*/ 6 w 84"/>
                      <a:gd name="T11" fmla="*/ 49 h 49"/>
                      <a:gd name="T12" fmla="*/ 84 w 84"/>
                      <a:gd name="T13" fmla="*/ 3 h 49"/>
                      <a:gd name="T14" fmla="*/ 76 w 84"/>
                      <a:gd name="T15" fmla="*/ 0 h 49"/>
                      <a:gd name="T16" fmla="*/ 67 w 84"/>
                      <a:gd name="T17" fmla="*/ 5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4" h="49">
                        <a:moveTo>
                          <a:pt x="67" y="5"/>
                        </a:moveTo>
                        <a:lnTo>
                          <a:pt x="51" y="14"/>
                        </a:lnTo>
                        <a:lnTo>
                          <a:pt x="25" y="30"/>
                        </a:lnTo>
                        <a:lnTo>
                          <a:pt x="9" y="40"/>
                        </a:lnTo>
                        <a:lnTo>
                          <a:pt x="0" y="46"/>
                        </a:lnTo>
                        <a:lnTo>
                          <a:pt x="6" y="49"/>
                        </a:lnTo>
                        <a:lnTo>
                          <a:pt x="84" y="3"/>
                        </a:lnTo>
                        <a:lnTo>
                          <a:pt x="76" y="0"/>
                        </a:lnTo>
                        <a:lnTo>
                          <a:pt x="67" y="5"/>
                        </a:lnTo>
                        <a:close/>
                      </a:path>
                    </a:pathLst>
                  </a:custGeom>
                  <a:solidFill>
                    <a:srgbClr val="B9B49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11" name="Freeform 1737">
                    <a:extLst>
                      <a:ext uri="{FF2B5EF4-FFF2-40B4-BE49-F238E27FC236}">
                        <a16:creationId xmlns:a16="http://schemas.microsoft.com/office/drawing/2014/main" id="{55589D2D-E796-4609-AE3D-24A0AD49B1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9" y="3387"/>
                    <a:ext cx="6" cy="25"/>
                  </a:xfrm>
                  <a:custGeom>
                    <a:avLst/>
                    <a:gdLst>
                      <a:gd name="T0" fmla="*/ 6 w 6"/>
                      <a:gd name="T1" fmla="*/ 3 h 25"/>
                      <a:gd name="T2" fmla="*/ 0 w 6"/>
                      <a:gd name="T3" fmla="*/ 0 h 25"/>
                      <a:gd name="T4" fmla="*/ 0 w 6"/>
                      <a:gd name="T5" fmla="*/ 20 h 25"/>
                      <a:gd name="T6" fmla="*/ 6 w 6"/>
                      <a:gd name="T7" fmla="*/ 25 h 25"/>
                      <a:gd name="T8" fmla="*/ 6 w 6"/>
                      <a:gd name="T9" fmla="*/ 3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" h="25">
                        <a:moveTo>
                          <a:pt x="6" y="3"/>
                        </a:moveTo>
                        <a:lnTo>
                          <a:pt x="0" y="0"/>
                        </a:lnTo>
                        <a:lnTo>
                          <a:pt x="0" y="20"/>
                        </a:lnTo>
                        <a:lnTo>
                          <a:pt x="6" y="25"/>
                        </a:lnTo>
                        <a:lnTo>
                          <a:pt x="6" y="3"/>
                        </a:lnTo>
                        <a:close/>
                      </a:path>
                    </a:pathLst>
                  </a:custGeom>
                  <a:solidFill>
                    <a:srgbClr val="807F6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12" name="Freeform 1738">
                    <a:extLst>
                      <a:ext uri="{FF2B5EF4-FFF2-40B4-BE49-F238E27FC236}">
                        <a16:creationId xmlns:a16="http://schemas.microsoft.com/office/drawing/2014/main" id="{5DAF15FE-64B2-4939-ADCA-461A849C77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3" y="3344"/>
                    <a:ext cx="98" cy="59"/>
                  </a:xfrm>
                  <a:custGeom>
                    <a:avLst/>
                    <a:gdLst>
                      <a:gd name="T0" fmla="*/ 0 w 98"/>
                      <a:gd name="T1" fmla="*/ 46 h 59"/>
                      <a:gd name="T2" fmla="*/ 20 w 98"/>
                      <a:gd name="T3" fmla="*/ 59 h 59"/>
                      <a:gd name="T4" fmla="*/ 98 w 98"/>
                      <a:gd name="T5" fmla="*/ 13 h 59"/>
                      <a:gd name="T6" fmla="*/ 78 w 98"/>
                      <a:gd name="T7" fmla="*/ 0 h 59"/>
                      <a:gd name="T8" fmla="*/ 0 w 98"/>
                      <a:gd name="T9" fmla="*/ 46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8" h="59">
                        <a:moveTo>
                          <a:pt x="0" y="46"/>
                        </a:moveTo>
                        <a:lnTo>
                          <a:pt x="20" y="59"/>
                        </a:lnTo>
                        <a:lnTo>
                          <a:pt x="98" y="13"/>
                        </a:lnTo>
                        <a:lnTo>
                          <a:pt x="78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DDDA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13" name="Freeform 1739">
                    <a:extLst>
                      <a:ext uri="{FF2B5EF4-FFF2-40B4-BE49-F238E27FC236}">
                        <a16:creationId xmlns:a16="http://schemas.microsoft.com/office/drawing/2014/main" id="{47B4AE4F-601F-4F7D-B7D8-A7DBDD2EFE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3" y="3390"/>
                    <a:ext cx="20" cy="33"/>
                  </a:xfrm>
                  <a:custGeom>
                    <a:avLst/>
                    <a:gdLst>
                      <a:gd name="T0" fmla="*/ 0 w 20"/>
                      <a:gd name="T1" fmla="*/ 0 h 33"/>
                      <a:gd name="T2" fmla="*/ 0 w 20"/>
                      <a:gd name="T3" fmla="*/ 22 h 33"/>
                      <a:gd name="T4" fmla="*/ 20 w 20"/>
                      <a:gd name="T5" fmla="*/ 33 h 33"/>
                      <a:gd name="T6" fmla="*/ 20 w 20"/>
                      <a:gd name="T7" fmla="*/ 13 h 33"/>
                      <a:gd name="T8" fmla="*/ 0 w 20"/>
                      <a:gd name="T9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0" h="33">
                        <a:moveTo>
                          <a:pt x="0" y="0"/>
                        </a:moveTo>
                        <a:lnTo>
                          <a:pt x="0" y="22"/>
                        </a:lnTo>
                        <a:lnTo>
                          <a:pt x="20" y="33"/>
                        </a:lnTo>
                        <a:lnTo>
                          <a:pt x="20" y="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A897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14" name="Freeform 1740">
                    <a:extLst>
                      <a:ext uri="{FF2B5EF4-FFF2-40B4-BE49-F238E27FC236}">
                        <a16:creationId xmlns:a16="http://schemas.microsoft.com/office/drawing/2014/main" id="{F01ADCB9-D840-40A9-B308-CD93A76CB3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6" y="3392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15" name="Rectangle 1741">
                    <a:extLst>
                      <a:ext uri="{FF2B5EF4-FFF2-40B4-BE49-F238E27FC236}">
                        <a16:creationId xmlns:a16="http://schemas.microsoft.com/office/drawing/2014/main" id="{C83D7310-C933-4F8E-B954-FB9BB2F508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0" y="3395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16" name="Rectangle 1742">
                    <a:extLst>
                      <a:ext uri="{FF2B5EF4-FFF2-40B4-BE49-F238E27FC236}">
                        <a16:creationId xmlns:a16="http://schemas.microsoft.com/office/drawing/2014/main" id="{7F460F90-E72F-4244-A230-BEEFC7E837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2" y="3396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17" name="Rectangle 1743">
                    <a:extLst>
                      <a:ext uri="{FF2B5EF4-FFF2-40B4-BE49-F238E27FC236}">
                        <a16:creationId xmlns:a16="http://schemas.microsoft.com/office/drawing/2014/main" id="{BB36EEFB-EDC4-4114-AFFE-2AC46DEB86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0" y="3395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18" name="Rectangle 1744">
                    <a:extLst>
                      <a:ext uri="{FF2B5EF4-FFF2-40B4-BE49-F238E27FC236}">
                        <a16:creationId xmlns:a16="http://schemas.microsoft.com/office/drawing/2014/main" id="{8983A13E-BA4A-4F81-A856-38955A25B25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7" y="3393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19" name="Freeform 1745">
                    <a:extLst>
                      <a:ext uri="{FF2B5EF4-FFF2-40B4-BE49-F238E27FC236}">
                        <a16:creationId xmlns:a16="http://schemas.microsoft.com/office/drawing/2014/main" id="{6F6763F2-AB20-43F1-9561-FBA9997495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0" y="3395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  <a:gd name="T4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20" name="Freeform 1746">
                    <a:extLst>
                      <a:ext uri="{FF2B5EF4-FFF2-40B4-BE49-F238E27FC236}">
                        <a16:creationId xmlns:a16="http://schemas.microsoft.com/office/drawing/2014/main" id="{FCF3E90F-F2B1-4659-8275-6AD86E1F6A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2" y="3395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21" name="Rectangle 1747">
                    <a:extLst>
                      <a:ext uri="{FF2B5EF4-FFF2-40B4-BE49-F238E27FC236}">
                        <a16:creationId xmlns:a16="http://schemas.microsoft.com/office/drawing/2014/main" id="{E8DF9708-611B-4836-A401-D34BE1BE41F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0" y="3395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22" name="Rectangle 1748">
                    <a:extLst>
                      <a:ext uri="{FF2B5EF4-FFF2-40B4-BE49-F238E27FC236}">
                        <a16:creationId xmlns:a16="http://schemas.microsoft.com/office/drawing/2014/main" id="{AAF9FE96-D6F8-4037-8BD3-E4096BC705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7" y="3393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23" name="Line 1749">
                    <a:extLst>
                      <a:ext uri="{FF2B5EF4-FFF2-40B4-BE49-F238E27FC236}">
                        <a16:creationId xmlns:a16="http://schemas.microsoft.com/office/drawing/2014/main" id="{3BF0B9CE-B419-479F-8A7F-B8439BE01D3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04" y="3376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24" name="Line 1750">
                    <a:extLst>
                      <a:ext uri="{FF2B5EF4-FFF2-40B4-BE49-F238E27FC236}">
                        <a16:creationId xmlns:a16="http://schemas.microsoft.com/office/drawing/2014/main" id="{5072B23F-158B-4A16-8820-E7FFF3333CF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04" y="3376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25" name="Freeform 1751">
                    <a:extLst>
                      <a:ext uri="{FF2B5EF4-FFF2-40B4-BE49-F238E27FC236}">
                        <a16:creationId xmlns:a16="http://schemas.microsoft.com/office/drawing/2014/main" id="{8A764908-FB1B-40A0-957C-06A8702B1A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4" y="337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26" name="Freeform 1752">
                    <a:extLst>
                      <a:ext uri="{FF2B5EF4-FFF2-40B4-BE49-F238E27FC236}">
                        <a16:creationId xmlns:a16="http://schemas.microsoft.com/office/drawing/2014/main" id="{0A858375-536A-45D8-B11A-38731D8A14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4" y="337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27" name="Freeform 1753">
                    <a:extLst>
                      <a:ext uri="{FF2B5EF4-FFF2-40B4-BE49-F238E27FC236}">
                        <a16:creationId xmlns:a16="http://schemas.microsoft.com/office/drawing/2014/main" id="{13117DA1-806A-4DDC-89E7-3E1305AACD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4" y="337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28" name="Freeform 1754">
                    <a:extLst>
                      <a:ext uri="{FF2B5EF4-FFF2-40B4-BE49-F238E27FC236}">
                        <a16:creationId xmlns:a16="http://schemas.microsoft.com/office/drawing/2014/main" id="{0B895167-9070-44F5-BFEB-AF24B27D46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8" y="3388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29" name="Freeform 1755">
                    <a:extLst>
                      <a:ext uri="{FF2B5EF4-FFF2-40B4-BE49-F238E27FC236}">
                        <a16:creationId xmlns:a16="http://schemas.microsoft.com/office/drawing/2014/main" id="{B4008105-5EDA-4982-AAFE-69CCB89852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4" y="3377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30" name="Rectangle 1756">
                    <a:extLst>
                      <a:ext uri="{FF2B5EF4-FFF2-40B4-BE49-F238E27FC236}">
                        <a16:creationId xmlns:a16="http://schemas.microsoft.com/office/drawing/2014/main" id="{F00746AF-FA1D-40F5-B03C-E9BAA009BD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3" y="3387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31" name="Freeform 1757">
                    <a:extLst>
                      <a:ext uri="{FF2B5EF4-FFF2-40B4-BE49-F238E27FC236}">
                        <a16:creationId xmlns:a16="http://schemas.microsoft.com/office/drawing/2014/main" id="{31374D57-6FBF-4F37-94E0-9CDF065E31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5" y="338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32" name="Freeform 1758">
                    <a:extLst>
                      <a:ext uri="{FF2B5EF4-FFF2-40B4-BE49-F238E27FC236}">
                        <a16:creationId xmlns:a16="http://schemas.microsoft.com/office/drawing/2014/main" id="{4E58B4E7-DE56-498D-87ED-F6CAF04A27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5" y="338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33" name="Freeform 1759">
                    <a:extLst>
                      <a:ext uri="{FF2B5EF4-FFF2-40B4-BE49-F238E27FC236}">
                        <a16:creationId xmlns:a16="http://schemas.microsoft.com/office/drawing/2014/main" id="{A5ACD2CA-E05E-489E-BC1B-916FAB86F8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6" y="3388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34" name="Line 1760">
                    <a:extLst>
                      <a:ext uri="{FF2B5EF4-FFF2-40B4-BE49-F238E27FC236}">
                        <a16:creationId xmlns:a16="http://schemas.microsoft.com/office/drawing/2014/main" id="{8A8FDC39-6FF5-4EF2-B56B-668FEC6513C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04" y="3376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35" name="Line 1761">
                    <a:extLst>
                      <a:ext uri="{FF2B5EF4-FFF2-40B4-BE49-F238E27FC236}">
                        <a16:creationId xmlns:a16="http://schemas.microsoft.com/office/drawing/2014/main" id="{6AFB1840-4034-489D-B724-D417B5D6F8B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04" y="3376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36" name="Freeform 1762">
                    <a:extLst>
                      <a:ext uri="{FF2B5EF4-FFF2-40B4-BE49-F238E27FC236}">
                        <a16:creationId xmlns:a16="http://schemas.microsoft.com/office/drawing/2014/main" id="{16548A5D-3A19-42F3-9C76-5DD984EE72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4" y="337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37" name="Freeform 1763">
                    <a:extLst>
                      <a:ext uri="{FF2B5EF4-FFF2-40B4-BE49-F238E27FC236}">
                        <a16:creationId xmlns:a16="http://schemas.microsoft.com/office/drawing/2014/main" id="{E4F5EBD5-7192-43D4-ACE5-DC255EF654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4" y="3376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38" name="Freeform 1764">
                    <a:extLst>
                      <a:ext uri="{FF2B5EF4-FFF2-40B4-BE49-F238E27FC236}">
                        <a16:creationId xmlns:a16="http://schemas.microsoft.com/office/drawing/2014/main" id="{8AC2AA73-40EA-4A2D-ACBF-37EE3EB6F5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4" y="337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39" name="Freeform 1765">
                    <a:extLst>
                      <a:ext uri="{FF2B5EF4-FFF2-40B4-BE49-F238E27FC236}">
                        <a16:creationId xmlns:a16="http://schemas.microsoft.com/office/drawing/2014/main" id="{799E82C5-1EC7-4DAB-8945-F751CF0EDD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4" y="337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40" name="Rectangle 1766">
                    <a:extLst>
                      <a:ext uri="{FF2B5EF4-FFF2-40B4-BE49-F238E27FC236}">
                        <a16:creationId xmlns:a16="http://schemas.microsoft.com/office/drawing/2014/main" id="{A0B987A9-6637-43E2-8A0E-C817E620FB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5" y="3381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41" name="Rectangle 1767">
                    <a:extLst>
                      <a:ext uri="{FF2B5EF4-FFF2-40B4-BE49-F238E27FC236}">
                        <a16:creationId xmlns:a16="http://schemas.microsoft.com/office/drawing/2014/main" id="{895DA6A3-AE71-45A3-AEB1-4702194E43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395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42" name="Rectangle 1768">
                    <a:extLst>
                      <a:ext uri="{FF2B5EF4-FFF2-40B4-BE49-F238E27FC236}">
                        <a16:creationId xmlns:a16="http://schemas.microsoft.com/office/drawing/2014/main" id="{A8A03966-77D6-4B6E-A8DE-158252B8CB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9" y="3392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43" name="Line 1769">
                    <a:extLst>
                      <a:ext uri="{FF2B5EF4-FFF2-40B4-BE49-F238E27FC236}">
                        <a16:creationId xmlns:a16="http://schemas.microsoft.com/office/drawing/2014/main" id="{531F7C7B-94F7-479B-BB09-CF88DE4BC84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46" y="3390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44" name="Line 1770">
                    <a:extLst>
                      <a:ext uri="{FF2B5EF4-FFF2-40B4-BE49-F238E27FC236}">
                        <a16:creationId xmlns:a16="http://schemas.microsoft.com/office/drawing/2014/main" id="{CD52C13B-0711-466F-9AC4-6018F861222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46" y="3390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45" name="Freeform 1771">
                    <a:extLst>
                      <a:ext uri="{FF2B5EF4-FFF2-40B4-BE49-F238E27FC236}">
                        <a16:creationId xmlns:a16="http://schemas.microsoft.com/office/drawing/2014/main" id="{48FDFC9F-47AA-4EA5-858A-7F4A09BD11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1" y="3392"/>
                    <a:ext cx="2" cy="1"/>
                  </a:xfrm>
                  <a:custGeom>
                    <a:avLst/>
                    <a:gdLst>
                      <a:gd name="T0" fmla="*/ 0 w 2"/>
                      <a:gd name="T1" fmla="*/ 1 h 1"/>
                      <a:gd name="T2" fmla="*/ 0 w 2"/>
                      <a:gd name="T3" fmla="*/ 1 h 1"/>
                      <a:gd name="T4" fmla="*/ 2 w 2"/>
                      <a:gd name="T5" fmla="*/ 0 h 1"/>
                      <a:gd name="T6" fmla="*/ 2 w 2"/>
                      <a:gd name="T7" fmla="*/ 0 h 1"/>
                      <a:gd name="T8" fmla="*/ 0 w 2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46" name="Freeform 1772">
                    <a:extLst>
                      <a:ext uri="{FF2B5EF4-FFF2-40B4-BE49-F238E27FC236}">
                        <a16:creationId xmlns:a16="http://schemas.microsoft.com/office/drawing/2014/main" id="{CA02280D-C564-4170-AE0D-57F3E2DDC4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49" y="3392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0 w 1"/>
                      <a:gd name="T3" fmla="*/ 1 w 1"/>
                      <a:gd name="T4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47" name="Rectangle 1773">
                    <a:extLst>
                      <a:ext uri="{FF2B5EF4-FFF2-40B4-BE49-F238E27FC236}">
                        <a16:creationId xmlns:a16="http://schemas.microsoft.com/office/drawing/2014/main" id="{07370F56-710B-47F2-949E-D6DC2B9391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8" y="3390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48" name="Rectangle 1774">
                    <a:extLst>
                      <a:ext uri="{FF2B5EF4-FFF2-40B4-BE49-F238E27FC236}">
                        <a16:creationId xmlns:a16="http://schemas.microsoft.com/office/drawing/2014/main" id="{CF56AF44-51F1-48C8-9976-BE4CDAB1FE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8" y="3390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49" name="Rectangle 1775">
                    <a:extLst>
                      <a:ext uri="{FF2B5EF4-FFF2-40B4-BE49-F238E27FC236}">
                        <a16:creationId xmlns:a16="http://schemas.microsoft.com/office/drawing/2014/main" id="{F59981C1-19CF-419B-AEB6-94807F47CC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39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50" name="Rectangle 1776">
                    <a:extLst>
                      <a:ext uri="{FF2B5EF4-FFF2-40B4-BE49-F238E27FC236}">
                        <a16:creationId xmlns:a16="http://schemas.microsoft.com/office/drawing/2014/main" id="{83194CDB-13B3-4556-89F6-29B5541D38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1" y="3395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51" name="Freeform 1777">
                    <a:extLst>
                      <a:ext uri="{FF2B5EF4-FFF2-40B4-BE49-F238E27FC236}">
                        <a16:creationId xmlns:a16="http://schemas.microsoft.com/office/drawing/2014/main" id="{971B5E07-FA8A-42A2-83D5-2C66FC8028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49" y="339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52" name="Rectangle 1778">
                    <a:extLst>
                      <a:ext uri="{FF2B5EF4-FFF2-40B4-BE49-F238E27FC236}">
                        <a16:creationId xmlns:a16="http://schemas.microsoft.com/office/drawing/2014/main" id="{40C97C82-2F4D-4975-93CB-7E40A5306E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395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53" name="Rectangle 1779">
                    <a:extLst>
                      <a:ext uri="{FF2B5EF4-FFF2-40B4-BE49-F238E27FC236}">
                        <a16:creationId xmlns:a16="http://schemas.microsoft.com/office/drawing/2014/main" id="{71556F69-1038-4316-B7D6-5DFD10D2B3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1" y="3393"/>
                    <a:ext cx="1" cy="2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54" name="Rectangle 1780">
                    <a:extLst>
                      <a:ext uri="{FF2B5EF4-FFF2-40B4-BE49-F238E27FC236}">
                        <a16:creationId xmlns:a16="http://schemas.microsoft.com/office/drawing/2014/main" id="{CAB24483-39A2-4D48-AB8A-8BFAFFB5DA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4" y="3395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55" name="Rectangle 1781">
                    <a:extLst>
                      <a:ext uri="{FF2B5EF4-FFF2-40B4-BE49-F238E27FC236}">
                        <a16:creationId xmlns:a16="http://schemas.microsoft.com/office/drawing/2014/main" id="{B2B0452E-7A91-415F-A2CF-5C560BA1CD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7" y="3393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56" name="Rectangle 1782">
                    <a:extLst>
                      <a:ext uri="{FF2B5EF4-FFF2-40B4-BE49-F238E27FC236}">
                        <a16:creationId xmlns:a16="http://schemas.microsoft.com/office/drawing/2014/main" id="{39922730-53F2-49C7-B564-3ADB413564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39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57" name="Rectangle 1783">
                    <a:extLst>
                      <a:ext uri="{FF2B5EF4-FFF2-40B4-BE49-F238E27FC236}">
                        <a16:creationId xmlns:a16="http://schemas.microsoft.com/office/drawing/2014/main" id="{95EABFB4-8206-43EB-AEDF-C01BA2CADA2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39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58" name="Freeform 1784">
                    <a:extLst>
                      <a:ext uri="{FF2B5EF4-FFF2-40B4-BE49-F238E27FC236}">
                        <a16:creationId xmlns:a16="http://schemas.microsoft.com/office/drawing/2014/main" id="{016AE7E7-5E5B-4C29-9582-14D8C6F454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76" y="3393"/>
                    <a:ext cx="2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59" name="Freeform 1785">
                    <a:extLst>
                      <a:ext uri="{FF2B5EF4-FFF2-40B4-BE49-F238E27FC236}">
                        <a16:creationId xmlns:a16="http://schemas.microsoft.com/office/drawing/2014/main" id="{F68254EF-5878-421E-84BC-1FAFC2D915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6" y="338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60" name="Freeform 1786">
                    <a:extLst>
                      <a:ext uri="{FF2B5EF4-FFF2-40B4-BE49-F238E27FC236}">
                        <a16:creationId xmlns:a16="http://schemas.microsoft.com/office/drawing/2014/main" id="{D1C0ED31-A69A-4096-B4DC-960EE2CA6A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4" y="3387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0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1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61" name="Freeform 1787">
                    <a:extLst>
                      <a:ext uri="{FF2B5EF4-FFF2-40B4-BE49-F238E27FC236}">
                        <a16:creationId xmlns:a16="http://schemas.microsoft.com/office/drawing/2014/main" id="{08275C4A-CB75-4A6F-808B-C179AF705B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3" y="338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62" name="Freeform 1788">
                    <a:extLst>
                      <a:ext uri="{FF2B5EF4-FFF2-40B4-BE49-F238E27FC236}">
                        <a16:creationId xmlns:a16="http://schemas.microsoft.com/office/drawing/2014/main" id="{B6021AEA-0C65-450A-B65A-BEB89ADAC9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8" y="338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63" name="Freeform 1789">
                    <a:extLst>
                      <a:ext uri="{FF2B5EF4-FFF2-40B4-BE49-F238E27FC236}">
                        <a16:creationId xmlns:a16="http://schemas.microsoft.com/office/drawing/2014/main" id="{38D38922-8AFF-4366-AA14-C63A42962E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6" y="338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64" name="Freeform 1790">
                    <a:extLst>
                      <a:ext uri="{FF2B5EF4-FFF2-40B4-BE49-F238E27FC236}">
                        <a16:creationId xmlns:a16="http://schemas.microsoft.com/office/drawing/2014/main" id="{493EAA36-9C4B-45BC-9134-7AE0DED470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0" y="3376"/>
                    <a:ext cx="26" cy="16"/>
                  </a:xfrm>
                  <a:custGeom>
                    <a:avLst/>
                    <a:gdLst>
                      <a:gd name="T0" fmla="*/ 8 w 17"/>
                      <a:gd name="T1" fmla="*/ 8 h 10"/>
                      <a:gd name="T2" fmla="*/ 8 w 17"/>
                      <a:gd name="T3" fmla="*/ 8 h 10"/>
                      <a:gd name="T4" fmla="*/ 9 w 17"/>
                      <a:gd name="T5" fmla="*/ 8 h 10"/>
                      <a:gd name="T6" fmla="*/ 9 w 17"/>
                      <a:gd name="T7" fmla="*/ 8 h 10"/>
                      <a:gd name="T8" fmla="*/ 9 w 17"/>
                      <a:gd name="T9" fmla="*/ 8 h 10"/>
                      <a:gd name="T10" fmla="*/ 10 w 17"/>
                      <a:gd name="T11" fmla="*/ 8 h 10"/>
                      <a:gd name="T12" fmla="*/ 11 w 17"/>
                      <a:gd name="T13" fmla="*/ 7 h 10"/>
                      <a:gd name="T14" fmla="*/ 11 w 17"/>
                      <a:gd name="T15" fmla="*/ 7 h 10"/>
                      <a:gd name="T16" fmla="*/ 11 w 17"/>
                      <a:gd name="T17" fmla="*/ 7 h 10"/>
                      <a:gd name="T18" fmla="*/ 12 w 17"/>
                      <a:gd name="T19" fmla="*/ 7 h 10"/>
                      <a:gd name="T20" fmla="*/ 13 w 17"/>
                      <a:gd name="T21" fmla="*/ 6 h 10"/>
                      <a:gd name="T22" fmla="*/ 16 w 17"/>
                      <a:gd name="T23" fmla="*/ 3 h 10"/>
                      <a:gd name="T24" fmla="*/ 16 w 17"/>
                      <a:gd name="T25" fmla="*/ 3 h 10"/>
                      <a:gd name="T26" fmla="*/ 16 w 17"/>
                      <a:gd name="T27" fmla="*/ 3 h 10"/>
                      <a:gd name="T28" fmla="*/ 16 w 17"/>
                      <a:gd name="T29" fmla="*/ 3 h 10"/>
                      <a:gd name="T30" fmla="*/ 17 w 17"/>
                      <a:gd name="T31" fmla="*/ 2 h 10"/>
                      <a:gd name="T32" fmla="*/ 17 w 17"/>
                      <a:gd name="T33" fmla="*/ 2 h 10"/>
                      <a:gd name="T34" fmla="*/ 17 w 17"/>
                      <a:gd name="T35" fmla="*/ 1 h 10"/>
                      <a:gd name="T36" fmla="*/ 17 w 17"/>
                      <a:gd name="T37" fmla="*/ 1 h 10"/>
                      <a:gd name="T38" fmla="*/ 17 w 17"/>
                      <a:gd name="T39" fmla="*/ 1 h 10"/>
                      <a:gd name="T40" fmla="*/ 17 w 17"/>
                      <a:gd name="T41" fmla="*/ 1 h 10"/>
                      <a:gd name="T42" fmla="*/ 17 w 17"/>
                      <a:gd name="T43" fmla="*/ 0 h 10"/>
                      <a:gd name="T44" fmla="*/ 17 w 17"/>
                      <a:gd name="T45" fmla="*/ 0 h 10"/>
                      <a:gd name="T46" fmla="*/ 17 w 17"/>
                      <a:gd name="T47" fmla="*/ 0 h 10"/>
                      <a:gd name="T48" fmla="*/ 17 w 17"/>
                      <a:gd name="T49" fmla="*/ 0 h 10"/>
                      <a:gd name="T50" fmla="*/ 17 w 17"/>
                      <a:gd name="T51" fmla="*/ 0 h 10"/>
                      <a:gd name="T52" fmla="*/ 0 w 17"/>
                      <a:gd name="T53" fmla="*/ 10 h 10"/>
                      <a:gd name="T54" fmla="*/ 1 w 17"/>
                      <a:gd name="T55" fmla="*/ 10 h 10"/>
                      <a:gd name="T56" fmla="*/ 8 w 17"/>
                      <a:gd name="T57" fmla="*/ 8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17" h="10">
                        <a:moveTo>
                          <a:pt x="8" y="8"/>
                        </a:move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1" y="7"/>
                          <a:pt x="11" y="7"/>
                          <a:pt x="11" y="7"/>
                        </a:cubicBezTo>
                        <a:cubicBezTo>
                          <a:pt x="11" y="7"/>
                          <a:pt x="11" y="7"/>
                          <a:pt x="11" y="7"/>
                        </a:cubicBezTo>
                        <a:cubicBezTo>
                          <a:pt x="11" y="7"/>
                          <a:pt x="11" y="7"/>
                          <a:pt x="11" y="7"/>
                        </a:cubicBezTo>
                        <a:cubicBezTo>
                          <a:pt x="12" y="7"/>
                          <a:pt x="12" y="7"/>
                          <a:pt x="12" y="7"/>
                        </a:cubicBezTo>
                        <a:cubicBezTo>
                          <a:pt x="12" y="6"/>
                          <a:pt x="13" y="6"/>
                          <a:pt x="13" y="6"/>
                        </a:cubicBezTo>
                        <a:cubicBezTo>
                          <a:pt x="14" y="5"/>
                          <a:pt x="15" y="4"/>
                          <a:pt x="16" y="3"/>
                        </a:cubicBezTo>
                        <a:cubicBezTo>
                          <a:pt x="16" y="3"/>
                          <a:pt x="16" y="3"/>
                          <a:pt x="16" y="3"/>
                        </a:cubicBezTo>
                        <a:cubicBezTo>
                          <a:pt x="16" y="3"/>
                          <a:pt x="16" y="3"/>
                          <a:pt x="16" y="3"/>
                        </a:cubicBezTo>
                        <a:cubicBezTo>
                          <a:pt x="16" y="3"/>
                          <a:pt x="16" y="3"/>
                          <a:pt x="16" y="3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1" y="10"/>
                          <a:pt x="1" y="10"/>
                          <a:pt x="1" y="10"/>
                        </a:cubicBezTo>
                        <a:cubicBezTo>
                          <a:pt x="3" y="10"/>
                          <a:pt x="6" y="9"/>
                          <a:pt x="8" y="8"/>
                        </a:cubicBez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65" name="Freeform 1791">
                    <a:extLst>
                      <a:ext uri="{FF2B5EF4-FFF2-40B4-BE49-F238E27FC236}">
                        <a16:creationId xmlns:a16="http://schemas.microsoft.com/office/drawing/2014/main" id="{F7740DD9-8E28-4491-9C51-A34C6403A6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48" y="3390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66" name="Rectangle 1792">
                    <a:extLst>
                      <a:ext uri="{FF2B5EF4-FFF2-40B4-BE49-F238E27FC236}">
                        <a16:creationId xmlns:a16="http://schemas.microsoft.com/office/drawing/2014/main" id="{DD760B7D-EE0B-4B63-BB6B-3E447350E0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9" y="3392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67" name="Rectangle 1793">
                    <a:extLst>
                      <a:ext uri="{FF2B5EF4-FFF2-40B4-BE49-F238E27FC236}">
                        <a16:creationId xmlns:a16="http://schemas.microsoft.com/office/drawing/2014/main" id="{BA29C937-9221-4190-8DBC-B4C1CCF7DD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8" y="339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68" name="Freeform 1794">
                    <a:extLst>
                      <a:ext uri="{FF2B5EF4-FFF2-40B4-BE49-F238E27FC236}">
                        <a16:creationId xmlns:a16="http://schemas.microsoft.com/office/drawing/2014/main" id="{594A3FF3-E008-4260-8063-4D2FC76947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49" y="3390"/>
                    <a:ext cx="1" cy="2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0 w 1"/>
                      <a:gd name="T3" fmla="*/ 2 h 2"/>
                      <a:gd name="T4" fmla="*/ 1 w 1"/>
                      <a:gd name="T5" fmla="*/ 0 h 2"/>
                      <a:gd name="T6" fmla="*/ 1 w 1"/>
                      <a:gd name="T7" fmla="*/ 0 h 2"/>
                      <a:gd name="T8" fmla="*/ 1 w 1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lnTo>
                          <a:pt x="0" y="2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1" y="2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69" name="Rectangle 1795">
                    <a:extLst>
                      <a:ext uri="{FF2B5EF4-FFF2-40B4-BE49-F238E27FC236}">
                        <a16:creationId xmlns:a16="http://schemas.microsoft.com/office/drawing/2014/main" id="{F28A66D2-DCF2-4060-AA52-C93F2FB177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8" y="339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70" name="Rectangle 1796">
                    <a:extLst>
                      <a:ext uri="{FF2B5EF4-FFF2-40B4-BE49-F238E27FC236}">
                        <a16:creationId xmlns:a16="http://schemas.microsoft.com/office/drawing/2014/main" id="{B3C25389-B5F7-4A70-8B1A-1462C5A545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9" y="3392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71" name="Rectangle 1797">
                    <a:extLst>
                      <a:ext uri="{FF2B5EF4-FFF2-40B4-BE49-F238E27FC236}">
                        <a16:creationId xmlns:a16="http://schemas.microsoft.com/office/drawing/2014/main" id="{0B341D0E-CDEA-4AB1-A598-8FDD25DE22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9" y="3392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72" name="Rectangle 1798">
                    <a:extLst>
                      <a:ext uri="{FF2B5EF4-FFF2-40B4-BE49-F238E27FC236}">
                        <a16:creationId xmlns:a16="http://schemas.microsoft.com/office/drawing/2014/main" id="{A33B25DA-C827-4958-BCB5-004910AE9C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9" y="3392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73" name="Rectangle 1799">
                    <a:extLst>
                      <a:ext uri="{FF2B5EF4-FFF2-40B4-BE49-F238E27FC236}">
                        <a16:creationId xmlns:a16="http://schemas.microsoft.com/office/drawing/2014/main" id="{0B09D47D-769F-4B76-86E5-AD810B8FB8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1" y="3393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74" name="Rectangle 1800">
                    <a:extLst>
                      <a:ext uri="{FF2B5EF4-FFF2-40B4-BE49-F238E27FC236}">
                        <a16:creationId xmlns:a16="http://schemas.microsoft.com/office/drawing/2014/main" id="{21A125B8-D07F-447A-8CCE-4C9FA0086CB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1" y="3395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75" name="Freeform 1801">
                    <a:extLst>
                      <a:ext uri="{FF2B5EF4-FFF2-40B4-BE49-F238E27FC236}">
                        <a16:creationId xmlns:a16="http://schemas.microsoft.com/office/drawing/2014/main" id="{9358D58C-4A92-48B3-BC96-D1378F6000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1" y="3399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76" name="Rectangle 1802">
                    <a:extLst>
                      <a:ext uri="{FF2B5EF4-FFF2-40B4-BE49-F238E27FC236}">
                        <a16:creationId xmlns:a16="http://schemas.microsoft.com/office/drawing/2014/main" id="{BD65E9A8-7A22-4F80-A516-2303B79FAE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1" y="3395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77" name="Rectangle 1803">
                    <a:extLst>
                      <a:ext uri="{FF2B5EF4-FFF2-40B4-BE49-F238E27FC236}">
                        <a16:creationId xmlns:a16="http://schemas.microsoft.com/office/drawing/2014/main" id="{DB810439-84CF-4168-852B-F5EF9DF632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395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78" name="Rectangle 1804">
                    <a:extLst>
                      <a:ext uri="{FF2B5EF4-FFF2-40B4-BE49-F238E27FC236}">
                        <a16:creationId xmlns:a16="http://schemas.microsoft.com/office/drawing/2014/main" id="{EC373A95-E687-40D9-A9D0-23EB2A9BA3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395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79" name="Rectangle 1805">
                    <a:extLst>
                      <a:ext uri="{FF2B5EF4-FFF2-40B4-BE49-F238E27FC236}">
                        <a16:creationId xmlns:a16="http://schemas.microsoft.com/office/drawing/2014/main" id="{1C573A5D-083A-42D6-A635-3E089B06C8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395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80" name="Rectangle 1806">
                    <a:extLst>
                      <a:ext uri="{FF2B5EF4-FFF2-40B4-BE49-F238E27FC236}">
                        <a16:creationId xmlns:a16="http://schemas.microsoft.com/office/drawing/2014/main" id="{6F4A616C-7A6A-4954-B96E-52FB7FED31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396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81" name="Rectangle 1807">
                    <a:extLst>
                      <a:ext uri="{FF2B5EF4-FFF2-40B4-BE49-F238E27FC236}">
                        <a16:creationId xmlns:a16="http://schemas.microsoft.com/office/drawing/2014/main" id="{9A14E446-F2F4-40E2-8FED-290CDEDC61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398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82" name="Rectangle 1808">
                    <a:extLst>
                      <a:ext uri="{FF2B5EF4-FFF2-40B4-BE49-F238E27FC236}">
                        <a16:creationId xmlns:a16="http://schemas.microsoft.com/office/drawing/2014/main" id="{261B47DC-7B4D-4F78-9966-273A1D0FC6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396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83" name="Freeform 1809">
                    <a:extLst>
                      <a:ext uri="{FF2B5EF4-FFF2-40B4-BE49-F238E27FC236}">
                        <a16:creationId xmlns:a16="http://schemas.microsoft.com/office/drawing/2014/main" id="{DEDBF865-A614-4722-8FFA-E9FC8E9B9F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2" y="3396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84" name="Rectangle 1810">
                    <a:extLst>
                      <a:ext uri="{FF2B5EF4-FFF2-40B4-BE49-F238E27FC236}">
                        <a16:creationId xmlns:a16="http://schemas.microsoft.com/office/drawing/2014/main" id="{68D2CA4D-9332-47CE-AED1-E68DCDA9CD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398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85" name="Rectangle 1811">
                    <a:extLst>
                      <a:ext uri="{FF2B5EF4-FFF2-40B4-BE49-F238E27FC236}">
                        <a16:creationId xmlns:a16="http://schemas.microsoft.com/office/drawing/2014/main" id="{2DACABC1-DAB2-4C9B-9F01-0AF2904408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396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286" name="Rectangle 1812">
                    <a:extLst>
                      <a:ext uri="{FF2B5EF4-FFF2-40B4-BE49-F238E27FC236}">
                        <a16:creationId xmlns:a16="http://schemas.microsoft.com/office/drawing/2014/main" id="{08B865C4-8DBE-4A97-A5A4-3FB5462976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398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066" name="Group 2014">
                  <a:extLst>
                    <a:ext uri="{FF2B5EF4-FFF2-40B4-BE49-F238E27FC236}">
                      <a16:creationId xmlns:a16="http://schemas.microsoft.com/office/drawing/2014/main" id="{13FDE215-E991-48A9-95A0-7B56A971D42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521200" y="5260975"/>
                  <a:ext cx="369887" cy="203200"/>
                  <a:chOff x="-2848" y="3314"/>
                  <a:chExt cx="233" cy="128"/>
                </a:xfrm>
              </p:grpSpPr>
              <p:sp>
                <p:nvSpPr>
                  <p:cNvPr id="9887" name="Rectangle 1814">
                    <a:extLst>
                      <a:ext uri="{FF2B5EF4-FFF2-40B4-BE49-F238E27FC236}">
                        <a16:creationId xmlns:a16="http://schemas.microsoft.com/office/drawing/2014/main" id="{7617D894-0132-41D7-A5B6-1573474CB2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398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88" name="Rectangle 1815">
                    <a:extLst>
                      <a:ext uri="{FF2B5EF4-FFF2-40B4-BE49-F238E27FC236}">
                        <a16:creationId xmlns:a16="http://schemas.microsoft.com/office/drawing/2014/main" id="{A6F3628B-9741-47A3-8FED-D04613D7F1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398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89" name="Freeform 1816">
                    <a:extLst>
                      <a:ext uri="{FF2B5EF4-FFF2-40B4-BE49-F238E27FC236}">
                        <a16:creationId xmlns:a16="http://schemas.microsoft.com/office/drawing/2014/main" id="{8C80944A-6637-493C-AACB-BE0919D425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72" y="3398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90" name="Rectangle 1817">
                    <a:extLst>
                      <a:ext uri="{FF2B5EF4-FFF2-40B4-BE49-F238E27FC236}">
                        <a16:creationId xmlns:a16="http://schemas.microsoft.com/office/drawing/2014/main" id="{7992C8E2-366C-4CD6-BDC7-D72DA7E730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4" y="339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91" name="Rectangle 1818">
                    <a:extLst>
                      <a:ext uri="{FF2B5EF4-FFF2-40B4-BE49-F238E27FC236}">
                        <a16:creationId xmlns:a16="http://schemas.microsoft.com/office/drawing/2014/main" id="{1D2ADA84-1184-4320-97CC-CDE5286FB9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2" y="3398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92" name="Freeform 1819">
                    <a:extLst>
                      <a:ext uri="{FF2B5EF4-FFF2-40B4-BE49-F238E27FC236}">
                        <a16:creationId xmlns:a16="http://schemas.microsoft.com/office/drawing/2014/main" id="{0D9566E5-6F20-4DB7-A92B-431839F73A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79" y="3393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93" name="Freeform 1820">
                    <a:extLst>
                      <a:ext uri="{FF2B5EF4-FFF2-40B4-BE49-F238E27FC236}">
                        <a16:creationId xmlns:a16="http://schemas.microsoft.com/office/drawing/2014/main" id="{43F2BA8C-DFE6-4CEA-8F1C-46A23EBDF3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77" y="3393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1 w 1"/>
                      <a:gd name="T3" fmla="*/ 0 w 1"/>
                      <a:gd name="T4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94" name="Rectangle 1821">
                    <a:extLst>
                      <a:ext uri="{FF2B5EF4-FFF2-40B4-BE49-F238E27FC236}">
                        <a16:creationId xmlns:a16="http://schemas.microsoft.com/office/drawing/2014/main" id="{3ED0BD71-E54C-4056-8DCC-60BB7E8896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4" y="339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95" name="Rectangle 1822">
                    <a:extLst>
                      <a:ext uri="{FF2B5EF4-FFF2-40B4-BE49-F238E27FC236}">
                        <a16:creationId xmlns:a16="http://schemas.microsoft.com/office/drawing/2014/main" id="{8E521A99-0499-4CE7-B007-B52D738963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0" y="3392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96" name="Rectangle 1823">
                    <a:extLst>
                      <a:ext uri="{FF2B5EF4-FFF2-40B4-BE49-F238E27FC236}">
                        <a16:creationId xmlns:a16="http://schemas.microsoft.com/office/drawing/2014/main" id="{E47DF300-329B-45BE-89FC-2751840CE1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9" y="3393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97" name="Freeform 1824">
                    <a:extLst>
                      <a:ext uri="{FF2B5EF4-FFF2-40B4-BE49-F238E27FC236}">
                        <a16:creationId xmlns:a16="http://schemas.microsoft.com/office/drawing/2014/main" id="{70F5BE08-9064-4A82-8D74-18F2248542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0" y="3392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0 w 1"/>
                      <a:gd name="T5" fmla="*/ 0 h 1"/>
                      <a:gd name="T6" fmla="*/ 0 w 1"/>
                      <a:gd name="T7" fmla="*/ 0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lnTo>
                          <a:pt x="1" y="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98" name="Rectangle 1825">
                    <a:extLst>
                      <a:ext uri="{FF2B5EF4-FFF2-40B4-BE49-F238E27FC236}">
                        <a16:creationId xmlns:a16="http://schemas.microsoft.com/office/drawing/2014/main" id="{4BB9A031-7EB6-4CC6-ACA7-068BEABF1BB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0" y="3392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99" name="Rectangle 1826">
                    <a:extLst>
                      <a:ext uri="{FF2B5EF4-FFF2-40B4-BE49-F238E27FC236}">
                        <a16:creationId xmlns:a16="http://schemas.microsoft.com/office/drawing/2014/main" id="{15D9A91B-77FB-44C1-A0E5-8D5D9A06DB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2" y="3392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00" name="Rectangle 1827">
                    <a:extLst>
                      <a:ext uri="{FF2B5EF4-FFF2-40B4-BE49-F238E27FC236}">
                        <a16:creationId xmlns:a16="http://schemas.microsoft.com/office/drawing/2014/main" id="{2464E1B2-BBC3-4FC9-A98B-A5A8EBCE110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392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01" name="Freeform 1828">
                    <a:extLst>
                      <a:ext uri="{FF2B5EF4-FFF2-40B4-BE49-F238E27FC236}">
                        <a16:creationId xmlns:a16="http://schemas.microsoft.com/office/drawing/2014/main" id="{34C419B5-8105-4296-87D6-C73FC96AC5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3" y="3392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02" name="Rectangle 1829">
                    <a:extLst>
                      <a:ext uri="{FF2B5EF4-FFF2-40B4-BE49-F238E27FC236}">
                        <a16:creationId xmlns:a16="http://schemas.microsoft.com/office/drawing/2014/main" id="{22BE811C-D73E-46B8-997A-C41FF787B1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5" y="3392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03" name="Freeform 1830">
                    <a:extLst>
                      <a:ext uri="{FF2B5EF4-FFF2-40B4-BE49-F238E27FC236}">
                        <a16:creationId xmlns:a16="http://schemas.microsoft.com/office/drawing/2014/main" id="{BC088BA1-A14B-42FD-820F-71EF5B4B91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5" y="3392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04" name="Freeform 1831">
                    <a:extLst>
                      <a:ext uri="{FF2B5EF4-FFF2-40B4-BE49-F238E27FC236}">
                        <a16:creationId xmlns:a16="http://schemas.microsoft.com/office/drawing/2014/main" id="{AE538EC2-5B40-464D-B6C1-E1177C00E0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6" y="3392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05" name="Rectangle 1832">
                    <a:extLst>
                      <a:ext uri="{FF2B5EF4-FFF2-40B4-BE49-F238E27FC236}">
                        <a16:creationId xmlns:a16="http://schemas.microsoft.com/office/drawing/2014/main" id="{862E07C9-BF78-4F13-A9DA-BE7BFE7661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6" y="3392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06" name="Rectangle 1833">
                    <a:extLst>
                      <a:ext uri="{FF2B5EF4-FFF2-40B4-BE49-F238E27FC236}">
                        <a16:creationId xmlns:a16="http://schemas.microsoft.com/office/drawing/2014/main" id="{69736AA6-B8E3-4C1F-BC09-156D04C562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8" y="3392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07" name="Freeform 1834">
                    <a:extLst>
                      <a:ext uri="{FF2B5EF4-FFF2-40B4-BE49-F238E27FC236}">
                        <a16:creationId xmlns:a16="http://schemas.microsoft.com/office/drawing/2014/main" id="{34020497-0F76-488B-AC9A-651BF0C3B6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8" y="3392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08" name="Freeform 1835">
                    <a:extLst>
                      <a:ext uri="{FF2B5EF4-FFF2-40B4-BE49-F238E27FC236}">
                        <a16:creationId xmlns:a16="http://schemas.microsoft.com/office/drawing/2014/main" id="{FEFA49EF-2B5F-4AF0-9821-417A157887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0" y="3392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09" name="Freeform 1836">
                    <a:extLst>
                      <a:ext uri="{FF2B5EF4-FFF2-40B4-BE49-F238E27FC236}">
                        <a16:creationId xmlns:a16="http://schemas.microsoft.com/office/drawing/2014/main" id="{38D6DAD3-8358-4441-8793-935C6537CD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1" y="3392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10" name="Freeform 1837">
                    <a:extLst>
                      <a:ext uri="{FF2B5EF4-FFF2-40B4-BE49-F238E27FC236}">
                        <a16:creationId xmlns:a16="http://schemas.microsoft.com/office/drawing/2014/main" id="{30AF51E0-400B-4F10-BADD-69A780B6D0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3" y="3392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11" name="Rectangle 1838">
                    <a:extLst>
                      <a:ext uri="{FF2B5EF4-FFF2-40B4-BE49-F238E27FC236}">
                        <a16:creationId xmlns:a16="http://schemas.microsoft.com/office/drawing/2014/main" id="{D4346380-8B2A-4000-9562-D731C20B7B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1" y="3392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12" name="Rectangle 1839">
                    <a:extLst>
                      <a:ext uri="{FF2B5EF4-FFF2-40B4-BE49-F238E27FC236}">
                        <a16:creationId xmlns:a16="http://schemas.microsoft.com/office/drawing/2014/main" id="{125F15E8-443A-4D2C-BEB1-29BC3F6A40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3" y="3392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13" name="Rectangle 1840">
                    <a:extLst>
                      <a:ext uri="{FF2B5EF4-FFF2-40B4-BE49-F238E27FC236}">
                        <a16:creationId xmlns:a16="http://schemas.microsoft.com/office/drawing/2014/main" id="{974CE8D9-0B02-4FC6-9520-2C187BF320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3" y="3392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14" name="Rectangle 1841">
                    <a:extLst>
                      <a:ext uri="{FF2B5EF4-FFF2-40B4-BE49-F238E27FC236}">
                        <a16:creationId xmlns:a16="http://schemas.microsoft.com/office/drawing/2014/main" id="{C48D1D19-BD87-4666-A439-C63DC41306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4" y="3392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15" name="Rectangle 1842">
                    <a:extLst>
                      <a:ext uri="{FF2B5EF4-FFF2-40B4-BE49-F238E27FC236}">
                        <a16:creationId xmlns:a16="http://schemas.microsoft.com/office/drawing/2014/main" id="{3EDDEFCB-0525-479E-8391-79669A0457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6" y="3392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16" name="Freeform 1843">
                    <a:extLst>
                      <a:ext uri="{FF2B5EF4-FFF2-40B4-BE49-F238E27FC236}">
                        <a16:creationId xmlns:a16="http://schemas.microsoft.com/office/drawing/2014/main" id="{7B04EAD4-D7D9-484B-904C-F56A02FA3A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6" y="3392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17" name="Freeform 1844">
                    <a:extLst>
                      <a:ext uri="{FF2B5EF4-FFF2-40B4-BE49-F238E27FC236}">
                        <a16:creationId xmlns:a16="http://schemas.microsoft.com/office/drawing/2014/main" id="{F580E709-FB69-467A-820C-251837633F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9" y="3393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  <a:gd name="T3" fmla="*/ 0 w 2"/>
                      <a:gd name="T4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18" name="Rectangle 1845">
                    <a:extLst>
                      <a:ext uri="{FF2B5EF4-FFF2-40B4-BE49-F238E27FC236}">
                        <a16:creationId xmlns:a16="http://schemas.microsoft.com/office/drawing/2014/main" id="{9FF91141-25E9-4541-BECC-99459B393C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7" y="3393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19" name="Rectangle 1846">
                    <a:extLst>
                      <a:ext uri="{FF2B5EF4-FFF2-40B4-BE49-F238E27FC236}">
                        <a16:creationId xmlns:a16="http://schemas.microsoft.com/office/drawing/2014/main" id="{0258BEDC-CEA0-4E1D-AB5B-E3BF2F209F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0" y="3395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20" name="Rectangle 1847">
                    <a:extLst>
                      <a:ext uri="{FF2B5EF4-FFF2-40B4-BE49-F238E27FC236}">
                        <a16:creationId xmlns:a16="http://schemas.microsoft.com/office/drawing/2014/main" id="{D8F32148-DA76-4BAF-9B9B-CF1D81CFA0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0" y="3395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21" name="Rectangle 1848">
                    <a:extLst>
                      <a:ext uri="{FF2B5EF4-FFF2-40B4-BE49-F238E27FC236}">
                        <a16:creationId xmlns:a16="http://schemas.microsoft.com/office/drawing/2014/main" id="{57E62AA7-9C4C-430D-AFC5-8FCCF17CCC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0" y="3395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22" name="Rectangle 1849">
                    <a:extLst>
                      <a:ext uri="{FF2B5EF4-FFF2-40B4-BE49-F238E27FC236}">
                        <a16:creationId xmlns:a16="http://schemas.microsoft.com/office/drawing/2014/main" id="{CA3A81B3-1437-4A0B-9766-D521C42F44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0" y="3395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23" name="Freeform 1850">
                    <a:extLst>
                      <a:ext uri="{FF2B5EF4-FFF2-40B4-BE49-F238E27FC236}">
                        <a16:creationId xmlns:a16="http://schemas.microsoft.com/office/drawing/2014/main" id="{C1533F70-E719-4B15-BCA9-31D399F315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9" y="3393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24" name="Freeform 1851">
                    <a:extLst>
                      <a:ext uri="{FF2B5EF4-FFF2-40B4-BE49-F238E27FC236}">
                        <a16:creationId xmlns:a16="http://schemas.microsoft.com/office/drawing/2014/main" id="{9DCFA660-F3C9-48C4-8B8F-446562E312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2" y="340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25" name="Rectangle 1852">
                    <a:extLst>
                      <a:ext uri="{FF2B5EF4-FFF2-40B4-BE49-F238E27FC236}">
                        <a16:creationId xmlns:a16="http://schemas.microsoft.com/office/drawing/2014/main" id="{DB4A370C-4494-48AF-9F99-74F35EA0CE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2" y="3404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26" name="Rectangle 1853">
                    <a:extLst>
                      <a:ext uri="{FF2B5EF4-FFF2-40B4-BE49-F238E27FC236}">
                        <a16:creationId xmlns:a16="http://schemas.microsoft.com/office/drawing/2014/main" id="{46CFDFC2-8408-48D1-B186-0C6AD8BA5F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2" y="3396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27" name="Freeform 1854">
                    <a:extLst>
                      <a:ext uri="{FF2B5EF4-FFF2-40B4-BE49-F238E27FC236}">
                        <a16:creationId xmlns:a16="http://schemas.microsoft.com/office/drawing/2014/main" id="{BAEBC2F8-559E-4AC1-8D62-FB2E69AAE6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2" y="3395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28" name="Freeform 1855">
                    <a:extLst>
                      <a:ext uri="{FF2B5EF4-FFF2-40B4-BE49-F238E27FC236}">
                        <a16:creationId xmlns:a16="http://schemas.microsoft.com/office/drawing/2014/main" id="{1582578C-C908-4A77-BA44-BC58B42A6E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4" y="3403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0 h 1"/>
                      <a:gd name="T4" fmla="*/ 2 w 2"/>
                      <a:gd name="T5" fmla="*/ 1 h 1"/>
                      <a:gd name="T6" fmla="*/ 0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29" name="Freeform 1856">
                    <a:extLst>
                      <a:ext uri="{FF2B5EF4-FFF2-40B4-BE49-F238E27FC236}">
                        <a16:creationId xmlns:a16="http://schemas.microsoft.com/office/drawing/2014/main" id="{2664241A-C214-4275-AD82-1FD17883CF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2" y="340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30" name="Rectangle 1857">
                    <a:extLst>
                      <a:ext uri="{FF2B5EF4-FFF2-40B4-BE49-F238E27FC236}">
                        <a16:creationId xmlns:a16="http://schemas.microsoft.com/office/drawing/2014/main" id="{6D0525F0-7DF6-43AB-9C76-6FCA498493F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2" y="3396"/>
                    <a:ext cx="1" cy="2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31" name="Freeform 1858">
                    <a:extLst>
                      <a:ext uri="{FF2B5EF4-FFF2-40B4-BE49-F238E27FC236}">
                        <a16:creationId xmlns:a16="http://schemas.microsoft.com/office/drawing/2014/main" id="{D7B14008-E62F-4044-82AD-441051129A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2" y="340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32" name="Rectangle 1859">
                    <a:extLst>
                      <a:ext uri="{FF2B5EF4-FFF2-40B4-BE49-F238E27FC236}">
                        <a16:creationId xmlns:a16="http://schemas.microsoft.com/office/drawing/2014/main" id="{41377ED6-E162-4474-B19A-48822F4A1B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4" y="3398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33" name="Rectangle 1860">
                    <a:extLst>
                      <a:ext uri="{FF2B5EF4-FFF2-40B4-BE49-F238E27FC236}">
                        <a16:creationId xmlns:a16="http://schemas.microsoft.com/office/drawing/2014/main" id="{35E1704A-F59D-41F5-B168-08A87C956A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4" y="3398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34" name="Rectangle 1861">
                    <a:extLst>
                      <a:ext uri="{FF2B5EF4-FFF2-40B4-BE49-F238E27FC236}">
                        <a16:creationId xmlns:a16="http://schemas.microsoft.com/office/drawing/2014/main" id="{AA9C4F91-8421-41F7-8EA5-52DC4F1B1F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4" y="3398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35" name="Freeform 1862">
                    <a:extLst>
                      <a:ext uri="{FF2B5EF4-FFF2-40B4-BE49-F238E27FC236}">
                        <a16:creationId xmlns:a16="http://schemas.microsoft.com/office/drawing/2014/main" id="{34471364-9B9F-466D-B366-70814ECDE3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4" y="340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36" name="Rectangle 1863">
                    <a:extLst>
                      <a:ext uri="{FF2B5EF4-FFF2-40B4-BE49-F238E27FC236}">
                        <a16:creationId xmlns:a16="http://schemas.microsoft.com/office/drawing/2014/main" id="{64B40CB3-5257-4740-A506-A27727A4EC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4" y="3403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37" name="Rectangle 1864">
                    <a:extLst>
                      <a:ext uri="{FF2B5EF4-FFF2-40B4-BE49-F238E27FC236}">
                        <a16:creationId xmlns:a16="http://schemas.microsoft.com/office/drawing/2014/main" id="{ACBE3458-4974-44B2-80C0-FC5E761217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4" y="3399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38" name="Rectangle 1865">
                    <a:extLst>
                      <a:ext uri="{FF2B5EF4-FFF2-40B4-BE49-F238E27FC236}">
                        <a16:creationId xmlns:a16="http://schemas.microsoft.com/office/drawing/2014/main" id="{9CBE65A9-7A2B-43D1-954F-AE7D9E75CF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4" y="3399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39" name="Rectangle 1866">
                    <a:extLst>
                      <a:ext uri="{FF2B5EF4-FFF2-40B4-BE49-F238E27FC236}">
                        <a16:creationId xmlns:a16="http://schemas.microsoft.com/office/drawing/2014/main" id="{82CD60F9-FEA6-4C69-B13B-3158896967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4" y="3398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40" name="Rectangle 1867">
                    <a:extLst>
                      <a:ext uri="{FF2B5EF4-FFF2-40B4-BE49-F238E27FC236}">
                        <a16:creationId xmlns:a16="http://schemas.microsoft.com/office/drawing/2014/main" id="{1F54A94E-9041-45DD-B9C0-A5249E0585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4" y="3399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41" name="Freeform 1868">
                    <a:extLst>
                      <a:ext uri="{FF2B5EF4-FFF2-40B4-BE49-F238E27FC236}">
                        <a16:creationId xmlns:a16="http://schemas.microsoft.com/office/drawing/2014/main" id="{4DC80C72-A4EB-4476-928F-8ACAA27605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4" y="3399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42" name="Rectangle 1869">
                    <a:extLst>
                      <a:ext uri="{FF2B5EF4-FFF2-40B4-BE49-F238E27FC236}">
                        <a16:creationId xmlns:a16="http://schemas.microsoft.com/office/drawing/2014/main" id="{8D301AF3-33F0-4997-9D1E-0360EFA43A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4" y="3399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43" name="Rectangle 1870">
                    <a:extLst>
                      <a:ext uri="{FF2B5EF4-FFF2-40B4-BE49-F238E27FC236}">
                        <a16:creationId xmlns:a16="http://schemas.microsoft.com/office/drawing/2014/main" id="{EEAC0196-4B2A-46B1-9307-5E4F644B31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4" y="3401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44" name="Line 1871">
                    <a:extLst>
                      <a:ext uri="{FF2B5EF4-FFF2-40B4-BE49-F238E27FC236}">
                        <a16:creationId xmlns:a16="http://schemas.microsoft.com/office/drawing/2014/main" id="{F8E60562-16B2-424C-B9AD-1B291F24AD2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46" y="3401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45" name="Line 1872">
                    <a:extLst>
                      <a:ext uri="{FF2B5EF4-FFF2-40B4-BE49-F238E27FC236}">
                        <a16:creationId xmlns:a16="http://schemas.microsoft.com/office/drawing/2014/main" id="{67E01E91-F5C2-4FF6-97C1-8B299BC5504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46" y="3401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46" name="Line 1873">
                    <a:extLst>
                      <a:ext uri="{FF2B5EF4-FFF2-40B4-BE49-F238E27FC236}">
                        <a16:creationId xmlns:a16="http://schemas.microsoft.com/office/drawing/2014/main" id="{ACEBCEF9-1FC5-4B57-BD84-3F9199778EE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46" y="3404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47" name="Line 1874">
                    <a:extLst>
                      <a:ext uri="{FF2B5EF4-FFF2-40B4-BE49-F238E27FC236}">
                        <a16:creationId xmlns:a16="http://schemas.microsoft.com/office/drawing/2014/main" id="{C5AA98E3-450F-4FB4-925F-03BDABE1B1D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46" y="3404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48" name="Freeform 1875">
                    <a:extLst>
                      <a:ext uri="{FF2B5EF4-FFF2-40B4-BE49-F238E27FC236}">
                        <a16:creationId xmlns:a16="http://schemas.microsoft.com/office/drawing/2014/main" id="{6A9931B3-47ED-4731-9C4B-36276C6C5B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1" y="340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49" name="Freeform 1876">
                    <a:extLst>
                      <a:ext uri="{FF2B5EF4-FFF2-40B4-BE49-F238E27FC236}">
                        <a16:creationId xmlns:a16="http://schemas.microsoft.com/office/drawing/2014/main" id="{848C48F4-41DD-445A-ADC0-7186A12ECD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3" y="3403"/>
                    <a:ext cx="8" cy="25"/>
                  </a:xfrm>
                  <a:custGeom>
                    <a:avLst/>
                    <a:gdLst>
                      <a:gd name="T0" fmla="*/ 8 w 8"/>
                      <a:gd name="T1" fmla="*/ 3 h 25"/>
                      <a:gd name="T2" fmla="*/ 0 w 8"/>
                      <a:gd name="T3" fmla="*/ 0 h 25"/>
                      <a:gd name="T4" fmla="*/ 0 w 8"/>
                      <a:gd name="T5" fmla="*/ 20 h 25"/>
                      <a:gd name="T6" fmla="*/ 8 w 8"/>
                      <a:gd name="T7" fmla="*/ 25 h 25"/>
                      <a:gd name="T8" fmla="*/ 8 w 8"/>
                      <a:gd name="T9" fmla="*/ 3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" h="25">
                        <a:moveTo>
                          <a:pt x="8" y="3"/>
                        </a:moveTo>
                        <a:lnTo>
                          <a:pt x="0" y="0"/>
                        </a:lnTo>
                        <a:lnTo>
                          <a:pt x="0" y="20"/>
                        </a:lnTo>
                        <a:lnTo>
                          <a:pt x="8" y="25"/>
                        </a:lnTo>
                        <a:lnTo>
                          <a:pt x="8" y="3"/>
                        </a:lnTo>
                        <a:close/>
                      </a:path>
                    </a:pathLst>
                  </a:custGeom>
                  <a:solidFill>
                    <a:srgbClr val="807F6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50" name="Freeform 1877">
                    <a:extLst>
                      <a:ext uri="{FF2B5EF4-FFF2-40B4-BE49-F238E27FC236}">
                        <a16:creationId xmlns:a16="http://schemas.microsoft.com/office/drawing/2014/main" id="{8324CFC4-1D4B-40E1-9989-35F0DBEDE7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3" y="3357"/>
                    <a:ext cx="84" cy="49"/>
                  </a:xfrm>
                  <a:custGeom>
                    <a:avLst/>
                    <a:gdLst>
                      <a:gd name="T0" fmla="*/ 8 w 84"/>
                      <a:gd name="T1" fmla="*/ 49 h 49"/>
                      <a:gd name="T2" fmla="*/ 17 w 84"/>
                      <a:gd name="T3" fmla="*/ 44 h 49"/>
                      <a:gd name="T4" fmla="*/ 33 w 84"/>
                      <a:gd name="T5" fmla="*/ 35 h 49"/>
                      <a:gd name="T6" fmla="*/ 59 w 84"/>
                      <a:gd name="T7" fmla="*/ 19 h 49"/>
                      <a:gd name="T8" fmla="*/ 75 w 84"/>
                      <a:gd name="T9" fmla="*/ 9 h 49"/>
                      <a:gd name="T10" fmla="*/ 84 w 84"/>
                      <a:gd name="T11" fmla="*/ 3 h 49"/>
                      <a:gd name="T12" fmla="*/ 78 w 84"/>
                      <a:gd name="T13" fmla="*/ 0 h 49"/>
                      <a:gd name="T14" fmla="*/ 0 w 84"/>
                      <a:gd name="T15" fmla="*/ 46 h 49"/>
                      <a:gd name="T16" fmla="*/ 8 w 84"/>
                      <a:gd name="T17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4" h="49">
                        <a:moveTo>
                          <a:pt x="8" y="49"/>
                        </a:moveTo>
                        <a:lnTo>
                          <a:pt x="17" y="44"/>
                        </a:lnTo>
                        <a:lnTo>
                          <a:pt x="33" y="35"/>
                        </a:lnTo>
                        <a:lnTo>
                          <a:pt x="59" y="19"/>
                        </a:lnTo>
                        <a:lnTo>
                          <a:pt x="75" y="9"/>
                        </a:lnTo>
                        <a:lnTo>
                          <a:pt x="84" y="3"/>
                        </a:lnTo>
                        <a:lnTo>
                          <a:pt x="78" y="0"/>
                        </a:lnTo>
                        <a:lnTo>
                          <a:pt x="0" y="46"/>
                        </a:lnTo>
                        <a:lnTo>
                          <a:pt x="8" y="49"/>
                        </a:lnTo>
                        <a:close/>
                      </a:path>
                    </a:pathLst>
                  </a:custGeom>
                  <a:solidFill>
                    <a:srgbClr val="B9B49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51" name="Rectangle 1878">
                    <a:extLst>
                      <a:ext uri="{FF2B5EF4-FFF2-40B4-BE49-F238E27FC236}">
                        <a16:creationId xmlns:a16="http://schemas.microsoft.com/office/drawing/2014/main" id="{F50CF8C5-A8DE-4AA0-A310-404E6C7787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2" y="3423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52" name="Rectangle 1879">
                    <a:extLst>
                      <a:ext uri="{FF2B5EF4-FFF2-40B4-BE49-F238E27FC236}">
                        <a16:creationId xmlns:a16="http://schemas.microsoft.com/office/drawing/2014/main" id="{4BC4A4B6-76BD-40FD-A6AF-5FC0B2CE2E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423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53" name="Rectangle 1880">
                    <a:extLst>
                      <a:ext uri="{FF2B5EF4-FFF2-40B4-BE49-F238E27FC236}">
                        <a16:creationId xmlns:a16="http://schemas.microsoft.com/office/drawing/2014/main" id="{EE180114-2696-47BE-8A23-B72E0B56B0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423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54" name="Freeform 1881">
                    <a:extLst>
                      <a:ext uri="{FF2B5EF4-FFF2-40B4-BE49-F238E27FC236}">
                        <a16:creationId xmlns:a16="http://schemas.microsoft.com/office/drawing/2014/main" id="{4C8BE494-BE3C-4563-8E82-AE264C6E35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5" y="3423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55" name="Rectangle 1882">
                    <a:extLst>
                      <a:ext uri="{FF2B5EF4-FFF2-40B4-BE49-F238E27FC236}">
                        <a16:creationId xmlns:a16="http://schemas.microsoft.com/office/drawing/2014/main" id="{6B7ECECF-6620-49C7-BD2D-2249675F62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6" y="3422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56" name="Rectangle 1883">
                    <a:extLst>
                      <a:ext uri="{FF2B5EF4-FFF2-40B4-BE49-F238E27FC236}">
                        <a16:creationId xmlns:a16="http://schemas.microsoft.com/office/drawing/2014/main" id="{7F963153-5F64-49C0-813B-C9B5837E8B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8" y="3422"/>
                    <a:ext cx="2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57" name="Rectangle 1884">
                    <a:extLst>
                      <a:ext uri="{FF2B5EF4-FFF2-40B4-BE49-F238E27FC236}">
                        <a16:creationId xmlns:a16="http://schemas.microsoft.com/office/drawing/2014/main" id="{3A0BC4CD-C4EC-43DB-A6ED-2E8F949A9F9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0" y="3422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58" name="Rectangle 1885">
                    <a:extLst>
                      <a:ext uri="{FF2B5EF4-FFF2-40B4-BE49-F238E27FC236}">
                        <a16:creationId xmlns:a16="http://schemas.microsoft.com/office/drawing/2014/main" id="{56DCE616-4BB3-4107-9B4E-50398FF8C7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1" y="3422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59" name="Rectangle 1886">
                    <a:extLst>
                      <a:ext uri="{FF2B5EF4-FFF2-40B4-BE49-F238E27FC236}">
                        <a16:creationId xmlns:a16="http://schemas.microsoft.com/office/drawing/2014/main" id="{F17A5C31-7380-41F6-95AB-E98C175C11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1" y="3422"/>
                    <a:ext cx="1" cy="1"/>
                  </a:xfrm>
                  <a:prstGeom prst="rect">
                    <a:avLst/>
                  </a:pr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60" name="Rectangle 1887">
                    <a:extLst>
                      <a:ext uri="{FF2B5EF4-FFF2-40B4-BE49-F238E27FC236}">
                        <a16:creationId xmlns:a16="http://schemas.microsoft.com/office/drawing/2014/main" id="{C2037138-0516-4DA6-BCF7-74037C887C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3" y="3422"/>
                    <a:ext cx="1" cy="1"/>
                  </a:xfrm>
                  <a:prstGeom prst="rect">
                    <a:avLst/>
                  </a:pr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61" name="Rectangle 1888">
                    <a:extLst>
                      <a:ext uri="{FF2B5EF4-FFF2-40B4-BE49-F238E27FC236}">
                        <a16:creationId xmlns:a16="http://schemas.microsoft.com/office/drawing/2014/main" id="{DCDA30DB-8826-4F67-8C9D-2397BD68BE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3" y="3422"/>
                    <a:ext cx="1" cy="1"/>
                  </a:xfrm>
                  <a:prstGeom prst="rect">
                    <a:avLst/>
                  </a:pr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62" name="Rectangle 1889">
                    <a:extLst>
                      <a:ext uri="{FF2B5EF4-FFF2-40B4-BE49-F238E27FC236}">
                        <a16:creationId xmlns:a16="http://schemas.microsoft.com/office/drawing/2014/main" id="{567F1389-A2B4-4EA6-B23C-81FC728654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4" y="3422"/>
                    <a:ext cx="1" cy="1"/>
                  </a:xfrm>
                  <a:prstGeom prst="rect">
                    <a:avLst/>
                  </a:pr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63" name="Freeform 1890">
                    <a:extLst>
                      <a:ext uri="{FF2B5EF4-FFF2-40B4-BE49-F238E27FC236}">
                        <a16:creationId xmlns:a16="http://schemas.microsoft.com/office/drawing/2014/main" id="{6C8E6FCB-FC11-41B2-83FC-2124FA1F3E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7" y="3422"/>
                    <a:ext cx="3" cy="0"/>
                  </a:xfrm>
                  <a:custGeom>
                    <a:avLst/>
                    <a:gdLst>
                      <a:gd name="T0" fmla="*/ 1 w 2"/>
                      <a:gd name="T1" fmla="*/ 2 w 2"/>
                      <a:gd name="T2" fmla="*/ 0 w 2"/>
                      <a:gd name="T3" fmla="*/ 1 w 2"/>
                      <a:gd name="T4" fmla="*/ 1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1" y="0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64" name="Freeform 1891">
                    <a:extLst>
                      <a:ext uri="{FF2B5EF4-FFF2-40B4-BE49-F238E27FC236}">
                        <a16:creationId xmlns:a16="http://schemas.microsoft.com/office/drawing/2014/main" id="{A21B9AA5-5DA7-40AE-AD27-FA4666DCA3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4" y="3422"/>
                    <a:ext cx="5" cy="1"/>
                  </a:xfrm>
                  <a:custGeom>
                    <a:avLst/>
                    <a:gdLst>
                      <a:gd name="T0" fmla="*/ 3 w 3"/>
                      <a:gd name="T1" fmla="*/ 0 h 1"/>
                      <a:gd name="T2" fmla="*/ 0 w 3"/>
                      <a:gd name="T3" fmla="*/ 1 h 1"/>
                      <a:gd name="T4" fmla="*/ 0 w 3"/>
                      <a:gd name="T5" fmla="*/ 1 h 1"/>
                      <a:gd name="T6" fmla="*/ 0 w 3"/>
                      <a:gd name="T7" fmla="*/ 1 h 1"/>
                      <a:gd name="T8" fmla="*/ 1 w 3"/>
                      <a:gd name="T9" fmla="*/ 1 h 1"/>
                      <a:gd name="T10" fmla="*/ 1 w 3"/>
                      <a:gd name="T11" fmla="*/ 1 h 1"/>
                      <a:gd name="T12" fmla="*/ 1 w 3"/>
                      <a:gd name="T13" fmla="*/ 1 h 1"/>
                      <a:gd name="T14" fmla="*/ 2 w 3"/>
                      <a:gd name="T15" fmla="*/ 1 h 1"/>
                      <a:gd name="T16" fmla="*/ 2 w 3"/>
                      <a:gd name="T17" fmla="*/ 1 h 1"/>
                      <a:gd name="T18" fmla="*/ 2 w 3"/>
                      <a:gd name="T19" fmla="*/ 0 h 1"/>
                      <a:gd name="T20" fmla="*/ 3 w 3"/>
                      <a:gd name="T21" fmla="*/ 0 h 1"/>
                      <a:gd name="T22" fmla="*/ 3 w 3"/>
                      <a:gd name="T2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1">
                        <a:moveTo>
                          <a:pt x="3" y="0"/>
                        </a:moveTo>
                        <a:cubicBezTo>
                          <a:pt x="2" y="1"/>
                          <a:pt x="1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65" name="Freeform 1892">
                    <a:extLst>
                      <a:ext uri="{FF2B5EF4-FFF2-40B4-BE49-F238E27FC236}">
                        <a16:creationId xmlns:a16="http://schemas.microsoft.com/office/drawing/2014/main" id="{BE7D4247-A8EF-4EB0-9A60-BDCB16B1BF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7" y="342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66" name="Freeform 1893">
                    <a:extLst>
                      <a:ext uri="{FF2B5EF4-FFF2-40B4-BE49-F238E27FC236}">
                        <a16:creationId xmlns:a16="http://schemas.microsoft.com/office/drawing/2014/main" id="{FBA4865B-48FA-4560-A695-067296E63A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2" y="340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67" name="Freeform 1894">
                    <a:extLst>
                      <a:ext uri="{FF2B5EF4-FFF2-40B4-BE49-F238E27FC236}">
                        <a16:creationId xmlns:a16="http://schemas.microsoft.com/office/drawing/2014/main" id="{41EA1374-59E7-42CA-90D4-69AB99FD05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2" y="340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68" name="Rectangle 1895">
                    <a:extLst>
                      <a:ext uri="{FF2B5EF4-FFF2-40B4-BE49-F238E27FC236}">
                        <a16:creationId xmlns:a16="http://schemas.microsoft.com/office/drawing/2014/main" id="{0039D0F4-2C49-4A1E-8AC4-84132F230A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4" y="3403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69" name="Rectangle 1896">
                    <a:extLst>
                      <a:ext uri="{FF2B5EF4-FFF2-40B4-BE49-F238E27FC236}">
                        <a16:creationId xmlns:a16="http://schemas.microsoft.com/office/drawing/2014/main" id="{08FEAF54-186D-4494-98A6-5181A6F9AB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2" y="3404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70" name="Rectangle 1897">
                    <a:extLst>
                      <a:ext uri="{FF2B5EF4-FFF2-40B4-BE49-F238E27FC236}">
                        <a16:creationId xmlns:a16="http://schemas.microsoft.com/office/drawing/2014/main" id="{0AD9E844-7E7A-4A89-AA21-DA1B78FED2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4" y="3403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71" name="Freeform 1898">
                    <a:extLst>
                      <a:ext uri="{FF2B5EF4-FFF2-40B4-BE49-F238E27FC236}">
                        <a16:creationId xmlns:a16="http://schemas.microsoft.com/office/drawing/2014/main" id="{4BC43D7D-8D87-4822-A686-BA004F1642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4" y="340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72" name="Freeform 1899">
                    <a:extLst>
                      <a:ext uri="{FF2B5EF4-FFF2-40B4-BE49-F238E27FC236}">
                        <a16:creationId xmlns:a16="http://schemas.microsoft.com/office/drawing/2014/main" id="{5E44AF9E-B655-43FD-B021-9CA05A0BD8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4" y="3392"/>
                    <a:ext cx="33" cy="18"/>
                  </a:xfrm>
                  <a:custGeom>
                    <a:avLst/>
                    <a:gdLst>
                      <a:gd name="T0" fmla="*/ 19 w 21"/>
                      <a:gd name="T1" fmla="*/ 3 h 12"/>
                      <a:gd name="T2" fmla="*/ 19 w 21"/>
                      <a:gd name="T3" fmla="*/ 2 h 12"/>
                      <a:gd name="T4" fmla="*/ 18 w 21"/>
                      <a:gd name="T5" fmla="*/ 1 h 12"/>
                      <a:gd name="T6" fmla="*/ 17 w 21"/>
                      <a:gd name="T7" fmla="*/ 1 h 12"/>
                      <a:gd name="T8" fmla="*/ 16 w 21"/>
                      <a:gd name="T9" fmla="*/ 1 h 12"/>
                      <a:gd name="T10" fmla="*/ 16 w 21"/>
                      <a:gd name="T11" fmla="*/ 1 h 12"/>
                      <a:gd name="T12" fmla="*/ 15 w 21"/>
                      <a:gd name="T13" fmla="*/ 0 h 12"/>
                      <a:gd name="T14" fmla="*/ 15 w 21"/>
                      <a:gd name="T15" fmla="*/ 0 h 12"/>
                      <a:gd name="T16" fmla="*/ 14 w 21"/>
                      <a:gd name="T17" fmla="*/ 0 h 12"/>
                      <a:gd name="T18" fmla="*/ 13 w 21"/>
                      <a:gd name="T19" fmla="*/ 0 h 12"/>
                      <a:gd name="T20" fmla="*/ 12 w 21"/>
                      <a:gd name="T21" fmla="*/ 0 h 12"/>
                      <a:gd name="T22" fmla="*/ 12 w 21"/>
                      <a:gd name="T23" fmla="*/ 0 h 12"/>
                      <a:gd name="T24" fmla="*/ 11 w 21"/>
                      <a:gd name="T25" fmla="*/ 0 h 12"/>
                      <a:gd name="T26" fmla="*/ 10 w 21"/>
                      <a:gd name="T27" fmla="*/ 0 h 12"/>
                      <a:gd name="T28" fmla="*/ 10 w 21"/>
                      <a:gd name="T29" fmla="*/ 0 h 12"/>
                      <a:gd name="T30" fmla="*/ 9 w 21"/>
                      <a:gd name="T31" fmla="*/ 0 h 12"/>
                      <a:gd name="T32" fmla="*/ 8 w 21"/>
                      <a:gd name="T33" fmla="*/ 0 h 12"/>
                      <a:gd name="T34" fmla="*/ 7 w 21"/>
                      <a:gd name="T35" fmla="*/ 0 h 12"/>
                      <a:gd name="T36" fmla="*/ 7 w 21"/>
                      <a:gd name="T37" fmla="*/ 0 h 12"/>
                      <a:gd name="T38" fmla="*/ 6 w 21"/>
                      <a:gd name="T39" fmla="*/ 0 h 12"/>
                      <a:gd name="T40" fmla="*/ 6 w 21"/>
                      <a:gd name="T41" fmla="*/ 0 h 12"/>
                      <a:gd name="T42" fmla="*/ 5 w 21"/>
                      <a:gd name="T43" fmla="*/ 0 h 12"/>
                      <a:gd name="T44" fmla="*/ 4 w 21"/>
                      <a:gd name="T45" fmla="*/ 1 h 12"/>
                      <a:gd name="T46" fmla="*/ 4 w 21"/>
                      <a:gd name="T47" fmla="*/ 1 h 12"/>
                      <a:gd name="T48" fmla="*/ 3 w 21"/>
                      <a:gd name="T49" fmla="*/ 1 h 12"/>
                      <a:gd name="T50" fmla="*/ 3 w 21"/>
                      <a:gd name="T51" fmla="*/ 2 h 12"/>
                      <a:gd name="T52" fmla="*/ 2 w 21"/>
                      <a:gd name="T53" fmla="*/ 2 h 12"/>
                      <a:gd name="T54" fmla="*/ 2 w 21"/>
                      <a:gd name="T55" fmla="*/ 2 h 12"/>
                      <a:gd name="T56" fmla="*/ 2 w 21"/>
                      <a:gd name="T57" fmla="*/ 2 h 12"/>
                      <a:gd name="T58" fmla="*/ 1 w 21"/>
                      <a:gd name="T59" fmla="*/ 2 h 12"/>
                      <a:gd name="T60" fmla="*/ 1 w 21"/>
                      <a:gd name="T61" fmla="*/ 3 h 12"/>
                      <a:gd name="T62" fmla="*/ 1 w 21"/>
                      <a:gd name="T63" fmla="*/ 3 h 12"/>
                      <a:gd name="T64" fmla="*/ 1 w 21"/>
                      <a:gd name="T65" fmla="*/ 3 h 12"/>
                      <a:gd name="T66" fmla="*/ 0 w 21"/>
                      <a:gd name="T67" fmla="*/ 4 h 12"/>
                      <a:gd name="T68" fmla="*/ 0 w 21"/>
                      <a:gd name="T69" fmla="*/ 4 h 12"/>
                      <a:gd name="T70" fmla="*/ 0 w 21"/>
                      <a:gd name="T71" fmla="*/ 4 h 12"/>
                      <a:gd name="T72" fmla="*/ 0 w 21"/>
                      <a:gd name="T73" fmla="*/ 4 h 12"/>
                      <a:gd name="T74" fmla="*/ 0 w 21"/>
                      <a:gd name="T75" fmla="*/ 5 h 12"/>
                      <a:gd name="T76" fmla="*/ 0 w 21"/>
                      <a:gd name="T77" fmla="*/ 5 h 12"/>
                      <a:gd name="T78" fmla="*/ 0 w 21"/>
                      <a:gd name="T79" fmla="*/ 5 h 12"/>
                      <a:gd name="T80" fmla="*/ 0 w 21"/>
                      <a:gd name="T81" fmla="*/ 5 h 12"/>
                      <a:gd name="T82" fmla="*/ 0 w 21"/>
                      <a:gd name="T83" fmla="*/ 6 h 12"/>
                      <a:gd name="T84" fmla="*/ 0 w 21"/>
                      <a:gd name="T85" fmla="*/ 7 h 12"/>
                      <a:gd name="T86" fmla="*/ 0 w 21"/>
                      <a:gd name="T87" fmla="*/ 7 h 12"/>
                      <a:gd name="T88" fmla="*/ 0 w 21"/>
                      <a:gd name="T89" fmla="*/ 7 h 12"/>
                      <a:gd name="T90" fmla="*/ 1 w 21"/>
                      <a:gd name="T91" fmla="*/ 8 h 12"/>
                      <a:gd name="T92" fmla="*/ 1 w 21"/>
                      <a:gd name="T93" fmla="*/ 8 h 12"/>
                      <a:gd name="T94" fmla="*/ 1 w 21"/>
                      <a:gd name="T95" fmla="*/ 8 h 12"/>
                      <a:gd name="T96" fmla="*/ 1 w 21"/>
                      <a:gd name="T97" fmla="*/ 9 h 12"/>
                      <a:gd name="T98" fmla="*/ 1 w 21"/>
                      <a:gd name="T99" fmla="*/ 9 h 12"/>
                      <a:gd name="T100" fmla="*/ 18 w 21"/>
                      <a:gd name="T101" fmla="*/ 10 h 12"/>
                      <a:gd name="T102" fmla="*/ 21 w 21"/>
                      <a:gd name="T103" fmla="*/ 6 h 12"/>
                      <a:gd name="T104" fmla="*/ 20 w 21"/>
                      <a:gd name="T105" fmla="*/ 5 h 12"/>
                      <a:gd name="T106" fmla="*/ 20 w 21"/>
                      <a:gd name="T107" fmla="*/ 4 h 12"/>
                      <a:gd name="T108" fmla="*/ 20 w 21"/>
                      <a:gd name="T109" fmla="*/ 4 h 12"/>
                      <a:gd name="T110" fmla="*/ 19 w 21"/>
                      <a:gd name="T111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21" h="12">
                        <a:moveTo>
                          <a:pt x="19" y="3"/>
                        </a:move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8" y="2"/>
                          <a:pt x="18" y="2"/>
                          <a:pt x="18" y="1"/>
                        </a:cubicBezTo>
                        <a:cubicBezTo>
                          <a:pt x="18" y="1"/>
                          <a:pt x="18" y="1"/>
                          <a:pt x="18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6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2" y="9"/>
                          <a:pt x="2" y="9"/>
                          <a:pt x="3" y="10"/>
                        </a:cubicBezTo>
                        <a:cubicBezTo>
                          <a:pt x="7" y="12"/>
                          <a:pt x="14" y="12"/>
                          <a:pt x="18" y="10"/>
                        </a:cubicBezTo>
                        <a:cubicBezTo>
                          <a:pt x="20" y="9"/>
                          <a:pt x="21" y="7"/>
                          <a:pt x="21" y="6"/>
                        </a:cubicBezTo>
                        <a:cubicBezTo>
                          <a:pt x="21" y="6"/>
                          <a:pt x="21" y="6"/>
                          <a:pt x="21" y="6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lnTo>
                          <a:pt x="19" y="3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73" name="Freeform 1900">
                    <a:extLst>
                      <a:ext uri="{FF2B5EF4-FFF2-40B4-BE49-F238E27FC236}">
                        <a16:creationId xmlns:a16="http://schemas.microsoft.com/office/drawing/2014/main" id="{595CE0BB-1306-4AC0-A8C0-9EF51C05CD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0" y="3404"/>
                    <a:ext cx="34" cy="21"/>
                  </a:xfrm>
                  <a:custGeom>
                    <a:avLst/>
                    <a:gdLst>
                      <a:gd name="T0" fmla="*/ 0 w 34"/>
                      <a:gd name="T1" fmla="*/ 21 h 21"/>
                      <a:gd name="T2" fmla="*/ 0 w 34"/>
                      <a:gd name="T3" fmla="*/ 21 h 21"/>
                      <a:gd name="T4" fmla="*/ 34 w 34"/>
                      <a:gd name="T5" fmla="*/ 0 h 21"/>
                      <a:gd name="T6" fmla="*/ 0 w 34"/>
                      <a:gd name="T7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4" h="21">
                        <a:moveTo>
                          <a:pt x="0" y="21"/>
                        </a:moveTo>
                        <a:lnTo>
                          <a:pt x="0" y="21"/>
                        </a:lnTo>
                        <a:lnTo>
                          <a:pt x="34" y="0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7CA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74" name="Rectangle 1901">
                    <a:extLst>
                      <a:ext uri="{FF2B5EF4-FFF2-40B4-BE49-F238E27FC236}">
                        <a16:creationId xmlns:a16="http://schemas.microsoft.com/office/drawing/2014/main" id="{AD337C3B-BD92-4F6A-927E-C6CBF6EE00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2" y="342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75" name="Freeform 1902">
                    <a:extLst>
                      <a:ext uri="{FF2B5EF4-FFF2-40B4-BE49-F238E27FC236}">
                        <a16:creationId xmlns:a16="http://schemas.microsoft.com/office/drawing/2014/main" id="{DCDADDA0-9A41-4479-A8AA-B48130FECA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2" y="3423"/>
                    <a:ext cx="2" cy="2"/>
                  </a:xfrm>
                  <a:custGeom>
                    <a:avLst/>
                    <a:gdLst>
                      <a:gd name="T0" fmla="*/ 0 w 2"/>
                      <a:gd name="T1" fmla="*/ 0 h 2"/>
                      <a:gd name="T2" fmla="*/ 0 w 2"/>
                      <a:gd name="T3" fmla="*/ 0 h 2"/>
                      <a:gd name="T4" fmla="*/ 2 w 2"/>
                      <a:gd name="T5" fmla="*/ 2 h 2"/>
                      <a:gd name="T6" fmla="*/ 0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76" name="Freeform 1903">
                    <a:extLst>
                      <a:ext uri="{FF2B5EF4-FFF2-40B4-BE49-F238E27FC236}">
                        <a16:creationId xmlns:a16="http://schemas.microsoft.com/office/drawing/2014/main" id="{3B7BD342-DFEC-4C66-A0EF-3D9B152138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3" y="3423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77" name="Rectangle 1904">
                    <a:extLst>
                      <a:ext uri="{FF2B5EF4-FFF2-40B4-BE49-F238E27FC236}">
                        <a16:creationId xmlns:a16="http://schemas.microsoft.com/office/drawing/2014/main" id="{79D591B9-22C9-477C-9882-7053A3877D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5" y="3423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78" name="Rectangle 1905">
                    <a:extLst>
                      <a:ext uri="{FF2B5EF4-FFF2-40B4-BE49-F238E27FC236}">
                        <a16:creationId xmlns:a16="http://schemas.microsoft.com/office/drawing/2014/main" id="{79D55C00-61E2-4F1F-8C18-9ECF2D112E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423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79" name="Freeform 1906">
                    <a:extLst>
                      <a:ext uri="{FF2B5EF4-FFF2-40B4-BE49-F238E27FC236}">
                        <a16:creationId xmlns:a16="http://schemas.microsoft.com/office/drawing/2014/main" id="{0CDC3F35-683E-4346-BD6D-9CBDACD400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6" y="3422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0 w 1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80" name="Rectangle 1907">
                    <a:extLst>
                      <a:ext uri="{FF2B5EF4-FFF2-40B4-BE49-F238E27FC236}">
                        <a16:creationId xmlns:a16="http://schemas.microsoft.com/office/drawing/2014/main" id="{6105502B-625E-4F5C-B1D2-7D11C8CBDA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6" y="3422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81" name="Rectangle 1908">
                    <a:extLst>
                      <a:ext uri="{FF2B5EF4-FFF2-40B4-BE49-F238E27FC236}">
                        <a16:creationId xmlns:a16="http://schemas.microsoft.com/office/drawing/2014/main" id="{E80FEDA5-F0B6-41D0-8373-A438E15DDD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6" y="3422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82" name="Rectangle 1909">
                    <a:extLst>
                      <a:ext uri="{FF2B5EF4-FFF2-40B4-BE49-F238E27FC236}">
                        <a16:creationId xmlns:a16="http://schemas.microsoft.com/office/drawing/2014/main" id="{8A7F34D1-F514-4778-B763-F90B338985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8" y="3422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83" name="Rectangle 1910">
                    <a:extLst>
                      <a:ext uri="{FF2B5EF4-FFF2-40B4-BE49-F238E27FC236}">
                        <a16:creationId xmlns:a16="http://schemas.microsoft.com/office/drawing/2014/main" id="{A5422D18-8074-49FA-B703-5504753392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0" y="3422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84" name="Freeform 1911">
                    <a:extLst>
                      <a:ext uri="{FF2B5EF4-FFF2-40B4-BE49-F238E27FC236}">
                        <a16:creationId xmlns:a16="http://schemas.microsoft.com/office/drawing/2014/main" id="{7F43C6B2-6E8B-4046-95A3-00EBE03F64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0" y="3422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85" name="Freeform 1912">
                    <a:extLst>
                      <a:ext uri="{FF2B5EF4-FFF2-40B4-BE49-F238E27FC236}">
                        <a16:creationId xmlns:a16="http://schemas.microsoft.com/office/drawing/2014/main" id="{2E98D151-45DD-4E10-BF36-4C270CF418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1" y="3422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86" name="Freeform 1913">
                    <a:extLst>
                      <a:ext uri="{FF2B5EF4-FFF2-40B4-BE49-F238E27FC236}">
                        <a16:creationId xmlns:a16="http://schemas.microsoft.com/office/drawing/2014/main" id="{9E60306F-F043-4002-9865-C04C21DB96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3" y="3422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87" name="Rectangle 1914">
                    <a:extLst>
                      <a:ext uri="{FF2B5EF4-FFF2-40B4-BE49-F238E27FC236}">
                        <a16:creationId xmlns:a16="http://schemas.microsoft.com/office/drawing/2014/main" id="{2FFBF6A9-A8C5-465B-80F5-7F5A5F6142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3" y="3422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88" name="Freeform 1915">
                    <a:extLst>
                      <a:ext uri="{FF2B5EF4-FFF2-40B4-BE49-F238E27FC236}">
                        <a16:creationId xmlns:a16="http://schemas.microsoft.com/office/drawing/2014/main" id="{6B91E65F-C4D7-4CCF-A0E3-30AAC29500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4" y="3422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89" name="Freeform 1916">
                    <a:extLst>
                      <a:ext uri="{FF2B5EF4-FFF2-40B4-BE49-F238E27FC236}">
                        <a16:creationId xmlns:a16="http://schemas.microsoft.com/office/drawing/2014/main" id="{345FE159-AE03-44B2-9857-5F97EE6B0A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6" y="3422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90" name="Rectangle 1917">
                    <a:extLst>
                      <a:ext uri="{FF2B5EF4-FFF2-40B4-BE49-F238E27FC236}">
                        <a16:creationId xmlns:a16="http://schemas.microsoft.com/office/drawing/2014/main" id="{DDFAE8DD-991F-415C-9D5C-A3EF9C7993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4" y="3422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91" name="Rectangle 1918">
                    <a:extLst>
                      <a:ext uri="{FF2B5EF4-FFF2-40B4-BE49-F238E27FC236}">
                        <a16:creationId xmlns:a16="http://schemas.microsoft.com/office/drawing/2014/main" id="{B975EA35-6CAD-49D3-9A81-0E80356625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6" y="3422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92" name="Freeform 1919">
                    <a:extLst>
                      <a:ext uri="{FF2B5EF4-FFF2-40B4-BE49-F238E27FC236}">
                        <a16:creationId xmlns:a16="http://schemas.microsoft.com/office/drawing/2014/main" id="{288AAFA1-C7E2-4A4B-A518-E5E72FFA2E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7" y="3422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0 w 1"/>
                      <a:gd name="T3" fmla="*/ 1 w 1"/>
                      <a:gd name="T4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93" name="Freeform 1920">
                    <a:extLst>
                      <a:ext uri="{FF2B5EF4-FFF2-40B4-BE49-F238E27FC236}">
                        <a16:creationId xmlns:a16="http://schemas.microsoft.com/office/drawing/2014/main" id="{3FFD476A-C37F-4408-A0A3-318405A655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9" y="3422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94" name="Rectangle 1921">
                    <a:extLst>
                      <a:ext uri="{FF2B5EF4-FFF2-40B4-BE49-F238E27FC236}">
                        <a16:creationId xmlns:a16="http://schemas.microsoft.com/office/drawing/2014/main" id="{5174D313-5BC7-46FD-A1AB-6F99EE95F7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2" y="3423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95" name="Freeform 1922">
                    <a:extLst>
                      <a:ext uri="{FF2B5EF4-FFF2-40B4-BE49-F238E27FC236}">
                        <a16:creationId xmlns:a16="http://schemas.microsoft.com/office/drawing/2014/main" id="{07519271-5467-400B-BC0F-6505571364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0" y="3422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96" name="Rectangle 1923">
                    <a:extLst>
                      <a:ext uri="{FF2B5EF4-FFF2-40B4-BE49-F238E27FC236}">
                        <a16:creationId xmlns:a16="http://schemas.microsoft.com/office/drawing/2014/main" id="{63B43860-CEBF-420C-8F30-9482C6E159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9" y="3422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97" name="Freeform 1924">
                    <a:extLst>
                      <a:ext uri="{FF2B5EF4-FFF2-40B4-BE49-F238E27FC236}">
                        <a16:creationId xmlns:a16="http://schemas.microsoft.com/office/drawing/2014/main" id="{DD527594-35CC-4C70-8C90-2FF0A9FBC2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5" y="3423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98" name="Rectangle 1925">
                    <a:extLst>
                      <a:ext uri="{FF2B5EF4-FFF2-40B4-BE49-F238E27FC236}">
                        <a16:creationId xmlns:a16="http://schemas.microsoft.com/office/drawing/2014/main" id="{8FAE1316-C01A-4101-949A-E77D8C0ED0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2" y="3423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999" name="Freeform 1926">
                    <a:extLst>
                      <a:ext uri="{FF2B5EF4-FFF2-40B4-BE49-F238E27FC236}">
                        <a16:creationId xmlns:a16="http://schemas.microsoft.com/office/drawing/2014/main" id="{22638894-556C-430E-90CE-F27534FC96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4" y="342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00" name="Freeform 1927">
                    <a:extLst>
                      <a:ext uri="{FF2B5EF4-FFF2-40B4-BE49-F238E27FC236}">
                        <a16:creationId xmlns:a16="http://schemas.microsoft.com/office/drawing/2014/main" id="{891D57A0-5A19-4F11-94F0-876423B25E94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746" y="3366"/>
                    <a:ext cx="100" cy="59"/>
                  </a:xfrm>
                  <a:custGeom>
                    <a:avLst/>
                    <a:gdLst>
                      <a:gd name="T0" fmla="*/ 30 w 64"/>
                      <a:gd name="T1" fmla="*/ 35 h 37"/>
                      <a:gd name="T2" fmla="*/ 31 w 64"/>
                      <a:gd name="T3" fmla="*/ 35 h 37"/>
                      <a:gd name="T4" fmla="*/ 33 w 64"/>
                      <a:gd name="T5" fmla="*/ 35 h 37"/>
                      <a:gd name="T6" fmla="*/ 34 w 64"/>
                      <a:gd name="T7" fmla="*/ 35 h 37"/>
                      <a:gd name="T8" fmla="*/ 36 w 64"/>
                      <a:gd name="T9" fmla="*/ 35 h 37"/>
                      <a:gd name="T10" fmla="*/ 37 w 64"/>
                      <a:gd name="T11" fmla="*/ 35 h 37"/>
                      <a:gd name="T12" fmla="*/ 38 w 64"/>
                      <a:gd name="T13" fmla="*/ 35 h 37"/>
                      <a:gd name="T14" fmla="*/ 40 w 64"/>
                      <a:gd name="T15" fmla="*/ 36 h 37"/>
                      <a:gd name="T16" fmla="*/ 41 w 64"/>
                      <a:gd name="T17" fmla="*/ 36 h 37"/>
                      <a:gd name="T18" fmla="*/ 61 w 64"/>
                      <a:gd name="T19" fmla="*/ 22 h 37"/>
                      <a:gd name="T20" fmla="*/ 60 w 64"/>
                      <a:gd name="T21" fmla="*/ 20 h 37"/>
                      <a:gd name="T22" fmla="*/ 60 w 64"/>
                      <a:gd name="T23" fmla="*/ 20 h 37"/>
                      <a:gd name="T24" fmla="*/ 60 w 64"/>
                      <a:gd name="T25" fmla="*/ 19 h 37"/>
                      <a:gd name="T26" fmla="*/ 60 w 64"/>
                      <a:gd name="T27" fmla="*/ 18 h 37"/>
                      <a:gd name="T28" fmla="*/ 61 w 64"/>
                      <a:gd name="T29" fmla="*/ 18 h 37"/>
                      <a:gd name="T30" fmla="*/ 61 w 64"/>
                      <a:gd name="T31" fmla="*/ 17 h 37"/>
                      <a:gd name="T32" fmla="*/ 62 w 64"/>
                      <a:gd name="T33" fmla="*/ 16 h 37"/>
                      <a:gd name="T34" fmla="*/ 63 w 64"/>
                      <a:gd name="T35" fmla="*/ 16 h 37"/>
                      <a:gd name="T36" fmla="*/ 63 w 64"/>
                      <a:gd name="T37" fmla="*/ 15 h 37"/>
                      <a:gd name="T38" fmla="*/ 27 w 64"/>
                      <a:gd name="T39" fmla="*/ 6 h 37"/>
                      <a:gd name="T40" fmla="*/ 27 w 64"/>
                      <a:gd name="T41" fmla="*/ 6 h 37"/>
                      <a:gd name="T42" fmla="*/ 27 w 64"/>
                      <a:gd name="T43" fmla="*/ 7 h 37"/>
                      <a:gd name="T44" fmla="*/ 26 w 64"/>
                      <a:gd name="T45" fmla="*/ 9 h 37"/>
                      <a:gd name="T46" fmla="*/ 22 w 64"/>
                      <a:gd name="T47" fmla="*/ 13 h 37"/>
                      <a:gd name="T48" fmla="*/ 20 w 64"/>
                      <a:gd name="T49" fmla="*/ 14 h 37"/>
                      <a:gd name="T50" fmla="*/ 18 w 64"/>
                      <a:gd name="T51" fmla="*/ 14 h 37"/>
                      <a:gd name="T52" fmla="*/ 0 w 64"/>
                      <a:gd name="T53" fmla="*/ 22 h 37"/>
                      <a:gd name="T54" fmla="*/ 46 w 64"/>
                      <a:gd name="T55" fmla="*/ 18 h 37"/>
                      <a:gd name="T56" fmla="*/ 47 w 64"/>
                      <a:gd name="T57" fmla="*/ 20 h 37"/>
                      <a:gd name="T58" fmla="*/ 47 w 64"/>
                      <a:gd name="T59" fmla="*/ 21 h 37"/>
                      <a:gd name="T60" fmla="*/ 45 w 64"/>
                      <a:gd name="T61" fmla="*/ 26 h 37"/>
                      <a:gd name="T62" fmla="*/ 28 w 64"/>
                      <a:gd name="T63" fmla="*/ 25 h 37"/>
                      <a:gd name="T64" fmla="*/ 28 w 64"/>
                      <a:gd name="T65" fmla="*/ 24 h 37"/>
                      <a:gd name="T66" fmla="*/ 27 w 64"/>
                      <a:gd name="T67" fmla="*/ 23 h 37"/>
                      <a:gd name="T68" fmla="*/ 27 w 64"/>
                      <a:gd name="T69" fmla="*/ 23 h 37"/>
                      <a:gd name="T70" fmla="*/ 27 w 64"/>
                      <a:gd name="T71" fmla="*/ 21 h 37"/>
                      <a:gd name="T72" fmla="*/ 27 w 64"/>
                      <a:gd name="T73" fmla="*/ 21 h 37"/>
                      <a:gd name="T74" fmla="*/ 27 w 64"/>
                      <a:gd name="T75" fmla="*/ 20 h 37"/>
                      <a:gd name="T76" fmla="*/ 27 w 64"/>
                      <a:gd name="T77" fmla="*/ 20 h 37"/>
                      <a:gd name="T78" fmla="*/ 28 w 64"/>
                      <a:gd name="T79" fmla="*/ 19 h 37"/>
                      <a:gd name="T80" fmla="*/ 28 w 64"/>
                      <a:gd name="T81" fmla="*/ 19 h 37"/>
                      <a:gd name="T82" fmla="*/ 29 w 64"/>
                      <a:gd name="T83" fmla="*/ 18 h 37"/>
                      <a:gd name="T84" fmla="*/ 29 w 64"/>
                      <a:gd name="T85" fmla="*/ 18 h 37"/>
                      <a:gd name="T86" fmla="*/ 30 w 64"/>
                      <a:gd name="T87" fmla="*/ 17 h 37"/>
                      <a:gd name="T88" fmla="*/ 31 w 64"/>
                      <a:gd name="T89" fmla="*/ 17 h 37"/>
                      <a:gd name="T90" fmla="*/ 33 w 64"/>
                      <a:gd name="T91" fmla="*/ 16 h 37"/>
                      <a:gd name="T92" fmla="*/ 34 w 64"/>
                      <a:gd name="T93" fmla="*/ 16 h 37"/>
                      <a:gd name="T94" fmla="*/ 35 w 64"/>
                      <a:gd name="T95" fmla="*/ 16 h 37"/>
                      <a:gd name="T96" fmla="*/ 37 w 64"/>
                      <a:gd name="T97" fmla="*/ 16 h 37"/>
                      <a:gd name="T98" fmla="*/ 38 w 64"/>
                      <a:gd name="T99" fmla="*/ 16 h 37"/>
                      <a:gd name="T100" fmla="*/ 39 w 64"/>
                      <a:gd name="T101" fmla="*/ 16 h 37"/>
                      <a:gd name="T102" fmla="*/ 41 w 64"/>
                      <a:gd name="T103" fmla="*/ 16 h 37"/>
                      <a:gd name="T104" fmla="*/ 42 w 64"/>
                      <a:gd name="T105" fmla="*/ 16 h 37"/>
                      <a:gd name="T106" fmla="*/ 43 w 64"/>
                      <a:gd name="T107" fmla="*/ 17 h 37"/>
                      <a:gd name="T108" fmla="*/ 46 w 64"/>
                      <a:gd name="T109" fmla="*/ 18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64" h="37">
                        <a:moveTo>
                          <a:pt x="26" y="37"/>
                        </a:moveTo>
                        <a:cubicBezTo>
                          <a:pt x="26" y="37"/>
                          <a:pt x="27" y="36"/>
                          <a:pt x="27" y="36"/>
                        </a:cubicBezTo>
                        <a:cubicBezTo>
                          <a:pt x="28" y="36"/>
                          <a:pt x="29" y="36"/>
                          <a:pt x="30" y="35"/>
                        </a:cubicBezTo>
                        <a:cubicBezTo>
                          <a:pt x="30" y="35"/>
                          <a:pt x="30" y="35"/>
                          <a:pt x="30" y="35"/>
                        </a:cubicBezTo>
                        <a:cubicBezTo>
                          <a:pt x="30" y="35"/>
                          <a:pt x="30" y="35"/>
                          <a:pt x="30" y="35"/>
                        </a:cubicBezTo>
                        <a:cubicBezTo>
                          <a:pt x="31" y="35"/>
                          <a:pt x="31" y="35"/>
                          <a:pt x="31" y="35"/>
                        </a:cubicBezTo>
                        <a:cubicBezTo>
                          <a:pt x="31" y="35"/>
                          <a:pt x="31" y="35"/>
                          <a:pt x="31" y="35"/>
                        </a:cubicBezTo>
                        <a:cubicBezTo>
                          <a:pt x="31" y="35"/>
                          <a:pt x="31" y="35"/>
                          <a:pt x="31" y="35"/>
                        </a:cubicBezTo>
                        <a:cubicBezTo>
                          <a:pt x="32" y="35"/>
                          <a:pt x="32" y="35"/>
                          <a:pt x="33" y="35"/>
                        </a:cubicBezTo>
                        <a:cubicBezTo>
                          <a:pt x="33" y="35"/>
                          <a:pt x="33" y="35"/>
                          <a:pt x="33" y="35"/>
                        </a:cubicBezTo>
                        <a:cubicBezTo>
                          <a:pt x="33" y="35"/>
                          <a:pt x="33" y="35"/>
                          <a:pt x="33" y="35"/>
                        </a:cubicBezTo>
                        <a:cubicBezTo>
                          <a:pt x="33" y="35"/>
                          <a:pt x="33" y="35"/>
                          <a:pt x="33" y="35"/>
                        </a:cubicBezTo>
                        <a:cubicBezTo>
                          <a:pt x="34" y="35"/>
                          <a:pt x="34" y="35"/>
                          <a:pt x="34" y="35"/>
                        </a:cubicBezTo>
                        <a:cubicBezTo>
                          <a:pt x="34" y="35"/>
                          <a:pt x="34" y="35"/>
                          <a:pt x="34" y="35"/>
                        </a:cubicBezTo>
                        <a:cubicBezTo>
                          <a:pt x="34" y="35"/>
                          <a:pt x="34" y="35"/>
                          <a:pt x="34" y="35"/>
                        </a:cubicBezTo>
                        <a:cubicBezTo>
                          <a:pt x="34" y="35"/>
                          <a:pt x="34" y="35"/>
                          <a:pt x="34" y="35"/>
                        </a:cubicBezTo>
                        <a:cubicBezTo>
                          <a:pt x="35" y="35"/>
                          <a:pt x="35" y="35"/>
                          <a:pt x="35" y="35"/>
                        </a:cubicBezTo>
                        <a:cubicBezTo>
                          <a:pt x="35" y="35"/>
                          <a:pt x="35" y="35"/>
                          <a:pt x="35" y="35"/>
                        </a:cubicBezTo>
                        <a:cubicBezTo>
                          <a:pt x="35" y="35"/>
                          <a:pt x="35" y="35"/>
                          <a:pt x="35" y="35"/>
                        </a:cubicBezTo>
                        <a:cubicBezTo>
                          <a:pt x="36" y="35"/>
                          <a:pt x="36" y="35"/>
                          <a:pt x="36" y="35"/>
                        </a:cubicBezTo>
                        <a:cubicBezTo>
                          <a:pt x="36" y="35"/>
                          <a:pt x="36" y="35"/>
                          <a:pt x="36" y="35"/>
                        </a:cubicBezTo>
                        <a:cubicBezTo>
                          <a:pt x="36" y="35"/>
                          <a:pt x="36" y="35"/>
                          <a:pt x="36" y="35"/>
                        </a:cubicBezTo>
                        <a:cubicBezTo>
                          <a:pt x="37" y="35"/>
                          <a:pt x="37" y="35"/>
                          <a:pt x="37" y="35"/>
                        </a:cubicBezTo>
                        <a:cubicBezTo>
                          <a:pt x="37" y="35"/>
                          <a:pt x="37" y="35"/>
                          <a:pt x="37" y="35"/>
                        </a:cubicBezTo>
                        <a:cubicBezTo>
                          <a:pt x="38" y="35"/>
                          <a:pt x="38" y="35"/>
                          <a:pt x="38" y="35"/>
                        </a:cubicBezTo>
                        <a:cubicBezTo>
                          <a:pt x="38" y="35"/>
                          <a:pt x="38" y="35"/>
                          <a:pt x="38" y="35"/>
                        </a:cubicBezTo>
                        <a:cubicBezTo>
                          <a:pt x="38" y="35"/>
                          <a:pt x="38" y="35"/>
                          <a:pt x="38" y="35"/>
                        </a:cubicBezTo>
                        <a:cubicBezTo>
                          <a:pt x="38" y="35"/>
                          <a:pt x="38" y="35"/>
                          <a:pt x="38" y="35"/>
                        </a:cubicBezTo>
                        <a:cubicBezTo>
                          <a:pt x="39" y="36"/>
                          <a:pt x="39" y="36"/>
                          <a:pt x="39" y="36"/>
                        </a:cubicBezTo>
                        <a:cubicBezTo>
                          <a:pt x="39" y="36"/>
                          <a:pt x="39" y="36"/>
                          <a:pt x="39" y="36"/>
                        </a:cubicBezTo>
                        <a:cubicBezTo>
                          <a:pt x="40" y="36"/>
                          <a:pt x="40" y="36"/>
                          <a:pt x="40" y="36"/>
                        </a:cubicBezTo>
                        <a:cubicBezTo>
                          <a:pt x="40" y="36"/>
                          <a:pt x="40" y="36"/>
                          <a:pt x="40" y="36"/>
                        </a:cubicBezTo>
                        <a:cubicBezTo>
                          <a:pt x="40" y="36"/>
                          <a:pt x="40" y="36"/>
                          <a:pt x="40" y="36"/>
                        </a:cubicBezTo>
                        <a:cubicBezTo>
                          <a:pt x="40" y="36"/>
                          <a:pt x="40" y="36"/>
                          <a:pt x="40" y="36"/>
                        </a:cubicBezTo>
                        <a:cubicBezTo>
                          <a:pt x="41" y="36"/>
                          <a:pt x="41" y="36"/>
                          <a:pt x="41" y="36"/>
                        </a:cubicBezTo>
                        <a:cubicBezTo>
                          <a:pt x="41" y="36"/>
                          <a:pt x="41" y="36"/>
                          <a:pt x="41" y="36"/>
                        </a:cubicBezTo>
                        <a:cubicBezTo>
                          <a:pt x="41" y="36"/>
                          <a:pt x="41" y="36"/>
                          <a:pt x="41" y="36"/>
                        </a:cubicBezTo>
                        <a:cubicBezTo>
                          <a:pt x="42" y="37"/>
                          <a:pt x="42" y="37"/>
                          <a:pt x="42" y="37"/>
                        </a:cubicBezTo>
                        <a:cubicBezTo>
                          <a:pt x="64" y="24"/>
                          <a:pt x="64" y="24"/>
                          <a:pt x="64" y="24"/>
                        </a:cubicBezTo>
                        <a:cubicBezTo>
                          <a:pt x="62" y="24"/>
                          <a:pt x="61" y="23"/>
                          <a:pt x="61" y="22"/>
                        </a:cubicBezTo>
                        <a:cubicBezTo>
                          <a:pt x="61" y="22"/>
                          <a:pt x="61" y="22"/>
                          <a:pt x="61" y="22"/>
                        </a:cubicBezTo>
                        <a:cubicBezTo>
                          <a:pt x="61" y="21"/>
                          <a:pt x="61" y="21"/>
                          <a:pt x="61" y="21"/>
                        </a:cubicBezTo>
                        <a:cubicBezTo>
                          <a:pt x="60" y="21"/>
                          <a:pt x="60" y="21"/>
                          <a:pt x="60" y="20"/>
                        </a:cubicBezTo>
                        <a:cubicBezTo>
                          <a:pt x="60" y="20"/>
                          <a:pt x="60" y="20"/>
                          <a:pt x="60" y="20"/>
                        </a:cubicBezTo>
                        <a:cubicBezTo>
                          <a:pt x="60" y="20"/>
                          <a:pt x="60" y="20"/>
                          <a:pt x="60" y="20"/>
                        </a:cubicBezTo>
                        <a:cubicBezTo>
                          <a:pt x="60" y="20"/>
                          <a:pt x="60" y="20"/>
                          <a:pt x="60" y="20"/>
                        </a:cubicBezTo>
                        <a:cubicBezTo>
                          <a:pt x="60" y="20"/>
                          <a:pt x="60" y="20"/>
                          <a:pt x="60" y="20"/>
                        </a:cubicBezTo>
                        <a:cubicBezTo>
                          <a:pt x="60" y="20"/>
                          <a:pt x="60" y="20"/>
                          <a:pt x="60" y="20"/>
                        </a:cubicBezTo>
                        <a:cubicBezTo>
                          <a:pt x="60" y="19"/>
                          <a:pt x="60" y="19"/>
                          <a:pt x="60" y="19"/>
                        </a:cubicBezTo>
                        <a:cubicBezTo>
                          <a:pt x="60" y="19"/>
                          <a:pt x="60" y="19"/>
                          <a:pt x="60" y="19"/>
                        </a:cubicBezTo>
                        <a:cubicBezTo>
                          <a:pt x="60" y="19"/>
                          <a:pt x="60" y="19"/>
                          <a:pt x="60" y="19"/>
                        </a:cubicBezTo>
                        <a:cubicBezTo>
                          <a:pt x="60" y="19"/>
                          <a:pt x="60" y="19"/>
                          <a:pt x="60" y="19"/>
                        </a:cubicBezTo>
                        <a:cubicBezTo>
                          <a:pt x="60" y="19"/>
                          <a:pt x="60" y="19"/>
                          <a:pt x="60" y="19"/>
                        </a:cubicBezTo>
                        <a:cubicBezTo>
                          <a:pt x="60" y="19"/>
                          <a:pt x="60" y="19"/>
                          <a:pt x="60" y="19"/>
                        </a:cubicBezTo>
                        <a:cubicBezTo>
                          <a:pt x="60" y="19"/>
                          <a:pt x="60" y="19"/>
                          <a:pt x="60" y="19"/>
                        </a:cubicBezTo>
                        <a:cubicBezTo>
                          <a:pt x="60" y="18"/>
                          <a:pt x="60" y="18"/>
                          <a:pt x="60" y="18"/>
                        </a:cubicBezTo>
                        <a:cubicBezTo>
                          <a:pt x="60" y="18"/>
                          <a:pt x="60" y="18"/>
                          <a:pt x="60" y="18"/>
                        </a:cubicBezTo>
                        <a:cubicBezTo>
                          <a:pt x="60" y="18"/>
                          <a:pt x="60" y="18"/>
                          <a:pt x="60" y="18"/>
                        </a:cubicBezTo>
                        <a:cubicBezTo>
                          <a:pt x="60" y="18"/>
                          <a:pt x="60" y="18"/>
                          <a:pt x="60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7"/>
                          <a:pt x="61" y="17"/>
                          <a:pt x="61" y="17"/>
                        </a:cubicBezTo>
                        <a:cubicBezTo>
                          <a:pt x="61" y="17"/>
                          <a:pt x="61" y="17"/>
                          <a:pt x="61" y="17"/>
                        </a:cubicBezTo>
                        <a:cubicBezTo>
                          <a:pt x="62" y="16"/>
                          <a:pt x="62" y="16"/>
                          <a:pt x="62" y="16"/>
                        </a:cubicBezTo>
                        <a:cubicBezTo>
                          <a:pt x="62" y="16"/>
                          <a:pt x="62" y="16"/>
                          <a:pt x="62" y="16"/>
                        </a:cubicBezTo>
                        <a:cubicBezTo>
                          <a:pt x="62" y="16"/>
                          <a:pt x="62" y="16"/>
                          <a:pt x="62" y="16"/>
                        </a:cubicBezTo>
                        <a:cubicBezTo>
                          <a:pt x="62" y="16"/>
                          <a:pt x="62" y="16"/>
                          <a:pt x="62" y="16"/>
                        </a:cubicBezTo>
                        <a:cubicBezTo>
                          <a:pt x="62" y="16"/>
                          <a:pt x="62" y="16"/>
                          <a:pt x="62" y="16"/>
                        </a:cubicBezTo>
                        <a:cubicBezTo>
                          <a:pt x="62" y="16"/>
                          <a:pt x="62" y="16"/>
                          <a:pt x="62" y="16"/>
                        </a:cubicBezTo>
                        <a:cubicBezTo>
                          <a:pt x="63" y="16"/>
                          <a:pt x="63" y="16"/>
                          <a:pt x="63" y="16"/>
                        </a:cubicBezTo>
                        <a:cubicBezTo>
                          <a:pt x="63" y="15"/>
                          <a:pt x="63" y="15"/>
                          <a:pt x="63" y="15"/>
                        </a:cubicBezTo>
                        <a:cubicBezTo>
                          <a:pt x="63" y="15"/>
                          <a:pt x="63" y="15"/>
                          <a:pt x="63" y="15"/>
                        </a:cubicBezTo>
                        <a:cubicBezTo>
                          <a:pt x="63" y="15"/>
                          <a:pt x="63" y="15"/>
                          <a:pt x="63" y="15"/>
                        </a:cubicBezTo>
                        <a:cubicBezTo>
                          <a:pt x="63" y="15"/>
                          <a:pt x="63" y="15"/>
                          <a:pt x="63" y="15"/>
                        </a:cubicBezTo>
                        <a:cubicBezTo>
                          <a:pt x="63" y="15"/>
                          <a:pt x="63" y="15"/>
                          <a:pt x="63" y="15"/>
                        </a:cubicBezTo>
                        <a:cubicBezTo>
                          <a:pt x="64" y="15"/>
                          <a:pt x="64" y="15"/>
                          <a:pt x="64" y="15"/>
                        </a:cubicBezTo>
                        <a:cubicBezTo>
                          <a:pt x="37" y="0"/>
                          <a:pt x="37" y="0"/>
                          <a:pt x="37" y="0"/>
                        </a:cubicBezTo>
                        <a:cubicBezTo>
                          <a:pt x="27" y="6"/>
                          <a:pt x="27" y="6"/>
                          <a:pt x="27" y="6"/>
                        </a:cubicBezTo>
                        <a:cubicBezTo>
                          <a:pt x="27" y="6"/>
                          <a:pt x="27" y="6"/>
                          <a:pt x="27" y="6"/>
                        </a:cubicBezTo>
                        <a:cubicBezTo>
                          <a:pt x="27" y="6"/>
                          <a:pt x="27" y="6"/>
                          <a:pt x="27" y="6"/>
                        </a:cubicBezTo>
                        <a:cubicBezTo>
                          <a:pt x="27" y="6"/>
                          <a:pt x="27" y="6"/>
                          <a:pt x="27" y="6"/>
                        </a:cubicBezTo>
                        <a:cubicBezTo>
                          <a:pt x="27" y="6"/>
                          <a:pt x="27" y="6"/>
                          <a:pt x="27" y="6"/>
                        </a:cubicBezTo>
                        <a:cubicBezTo>
                          <a:pt x="27" y="7"/>
                          <a:pt x="27" y="7"/>
                          <a:pt x="27" y="7"/>
                        </a:cubicBezTo>
                        <a:cubicBezTo>
                          <a:pt x="27" y="7"/>
                          <a:pt x="27" y="7"/>
                          <a:pt x="27" y="7"/>
                        </a:cubicBezTo>
                        <a:cubicBezTo>
                          <a:pt x="27" y="7"/>
                          <a:pt x="27" y="7"/>
                          <a:pt x="27" y="7"/>
                        </a:cubicBezTo>
                        <a:cubicBezTo>
                          <a:pt x="27" y="7"/>
                          <a:pt x="27" y="7"/>
                          <a:pt x="27" y="7"/>
                        </a:cubicBezTo>
                        <a:cubicBezTo>
                          <a:pt x="27" y="8"/>
                          <a:pt x="27" y="8"/>
                          <a:pt x="27" y="8"/>
                        </a:cubicBezTo>
                        <a:cubicBezTo>
                          <a:pt x="27" y="8"/>
                          <a:pt x="27" y="8"/>
                          <a:pt x="27" y="8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5" y="10"/>
                          <a:pt x="24" y="11"/>
                          <a:pt x="23" y="12"/>
                        </a:cubicBezTo>
                        <a:cubicBezTo>
                          <a:pt x="23" y="12"/>
                          <a:pt x="22" y="12"/>
                          <a:pt x="22" y="13"/>
                        </a:cubicBezTo>
                        <a:cubicBezTo>
                          <a:pt x="21" y="13"/>
                          <a:pt x="21" y="13"/>
                          <a:pt x="21" y="13"/>
                        </a:cubicBezTo>
                        <a:cubicBezTo>
                          <a:pt x="21" y="13"/>
                          <a:pt x="21" y="13"/>
                          <a:pt x="21" y="13"/>
                        </a:cubicBezTo>
                        <a:cubicBezTo>
                          <a:pt x="21" y="13"/>
                          <a:pt x="21" y="13"/>
                          <a:pt x="21" y="13"/>
                        </a:cubicBezTo>
                        <a:cubicBezTo>
                          <a:pt x="20" y="14"/>
                          <a:pt x="20" y="14"/>
                          <a:pt x="20" y="14"/>
                        </a:cubicBezTo>
                        <a:cubicBezTo>
                          <a:pt x="19" y="14"/>
                          <a:pt x="19" y="14"/>
                          <a:pt x="19" y="14"/>
                        </a:cubicBezTo>
                        <a:cubicBezTo>
                          <a:pt x="19" y="14"/>
                          <a:pt x="19" y="14"/>
                          <a:pt x="19" y="14"/>
                        </a:cubicBezTo>
                        <a:cubicBezTo>
                          <a:pt x="19" y="14"/>
                          <a:pt x="19" y="14"/>
                          <a:pt x="19" y="14"/>
                        </a:cubicBezTo>
                        <a:cubicBezTo>
                          <a:pt x="18" y="14"/>
                          <a:pt x="18" y="14"/>
                          <a:pt x="18" y="14"/>
                        </a:cubicBezTo>
                        <a:cubicBezTo>
                          <a:pt x="18" y="14"/>
                          <a:pt x="18" y="14"/>
                          <a:pt x="18" y="14"/>
                        </a:cubicBezTo>
                        <a:cubicBezTo>
                          <a:pt x="16" y="15"/>
                          <a:pt x="13" y="16"/>
                          <a:pt x="11" y="16"/>
                        </a:cubicBezTo>
                        <a:cubicBezTo>
                          <a:pt x="10" y="16"/>
                          <a:pt x="10" y="16"/>
                          <a:pt x="10" y="16"/>
                        </a:cubicBezTo>
                        <a:cubicBezTo>
                          <a:pt x="0" y="22"/>
                          <a:pt x="0" y="22"/>
                          <a:pt x="0" y="22"/>
                        </a:cubicBezTo>
                        <a:lnTo>
                          <a:pt x="26" y="37"/>
                        </a:lnTo>
                        <a:close/>
                        <a:moveTo>
                          <a:pt x="46" y="18"/>
                        </a:moveTo>
                        <a:cubicBezTo>
                          <a:pt x="46" y="18"/>
                          <a:pt x="46" y="18"/>
                          <a:pt x="46" y="18"/>
                        </a:cubicBezTo>
                        <a:cubicBezTo>
                          <a:pt x="46" y="18"/>
                          <a:pt x="46" y="18"/>
                          <a:pt x="46" y="18"/>
                        </a:cubicBezTo>
                        <a:cubicBezTo>
                          <a:pt x="46" y="19"/>
                          <a:pt x="46" y="19"/>
                          <a:pt x="46" y="19"/>
                        </a:cubicBezTo>
                        <a:cubicBezTo>
                          <a:pt x="46" y="19"/>
                          <a:pt x="46" y="19"/>
                          <a:pt x="46" y="19"/>
                        </a:cubicBezTo>
                        <a:cubicBezTo>
                          <a:pt x="47" y="20"/>
                          <a:pt x="47" y="20"/>
                          <a:pt x="47" y="20"/>
                        </a:cubicBezTo>
                        <a:cubicBezTo>
                          <a:pt x="47" y="20"/>
                          <a:pt x="47" y="20"/>
                          <a:pt x="47" y="20"/>
                        </a:cubicBezTo>
                        <a:cubicBezTo>
                          <a:pt x="47" y="20"/>
                          <a:pt x="47" y="20"/>
                          <a:pt x="47" y="20"/>
                        </a:cubicBezTo>
                        <a:cubicBezTo>
                          <a:pt x="47" y="20"/>
                          <a:pt x="47" y="20"/>
                          <a:pt x="47" y="20"/>
                        </a:cubicBezTo>
                        <a:cubicBezTo>
                          <a:pt x="47" y="20"/>
                          <a:pt x="47" y="20"/>
                          <a:pt x="47" y="20"/>
                        </a:cubicBezTo>
                        <a:cubicBezTo>
                          <a:pt x="47" y="21"/>
                          <a:pt x="47" y="21"/>
                          <a:pt x="47" y="21"/>
                        </a:cubicBezTo>
                        <a:cubicBezTo>
                          <a:pt x="48" y="21"/>
                          <a:pt x="48" y="21"/>
                          <a:pt x="48" y="21"/>
                        </a:cubicBezTo>
                        <a:cubicBezTo>
                          <a:pt x="48" y="22"/>
                          <a:pt x="48" y="22"/>
                          <a:pt x="48" y="22"/>
                        </a:cubicBezTo>
                        <a:cubicBezTo>
                          <a:pt x="48" y="22"/>
                          <a:pt x="48" y="22"/>
                          <a:pt x="48" y="22"/>
                        </a:cubicBezTo>
                        <a:cubicBezTo>
                          <a:pt x="48" y="23"/>
                          <a:pt x="47" y="25"/>
                          <a:pt x="45" y="26"/>
                        </a:cubicBezTo>
                        <a:cubicBezTo>
                          <a:pt x="41" y="28"/>
                          <a:pt x="34" y="28"/>
                          <a:pt x="30" y="26"/>
                        </a:cubicBezTo>
                        <a:cubicBezTo>
                          <a:pt x="29" y="25"/>
                          <a:pt x="29" y="25"/>
                          <a:pt x="28" y="25"/>
                        </a:cubicBezTo>
                        <a:cubicBezTo>
                          <a:pt x="28" y="25"/>
                          <a:pt x="28" y="25"/>
                          <a:pt x="28" y="25"/>
                        </a:cubicBezTo>
                        <a:cubicBezTo>
                          <a:pt x="28" y="25"/>
                          <a:pt x="28" y="25"/>
                          <a:pt x="28" y="25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7" y="23"/>
                          <a:pt x="27" y="23"/>
                          <a:pt x="27" y="23"/>
                        </a:cubicBezTo>
                        <a:cubicBezTo>
                          <a:pt x="27" y="23"/>
                          <a:pt x="27" y="23"/>
                          <a:pt x="27" y="23"/>
                        </a:cubicBezTo>
                        <a:cubicBezTo>
                          <a:pt x="27" y="23"/>
                          <a:pt x="27" y="23"/>
                          <a:pt x="27" y="23"/>
                        </a:cubicBezTo>
                        <a:cubicBezTo>
                          <a:pt x="27" y="23"/>
                          <a:pt x="27" y="23"/>
                          <a:pt x="27" y="23"/>
                        </a:cubicBezTo>
                        <a:cubicBezTo>
                          <a:pt x="27" y="23"/>
                          <a:pt x="27" y="23"/>
                          <a:pt x="27" y="23"/>
                        </a:cubicBezTo>
                        <a:cubicBezTo>
                          <a:pt x="27" y="22"/>
                          <a:pt x="27" y="22"/>
                          <a:pt x="27" y="22"/>
                        </a:cubicBezTo>
                        <a:cubicBezTo>
                          <a:pt x="27" y="22"/>
                          <a:pt x="27" y="22"/>
                          <a:pt x="27" y="22"/>
                        </a:cubicBezTo>
                        <a:cubicBezTo>
                          <a:pt x="27" y="22"/>
                          <a:pt x="27" y="22"/>
                          <a:pt x="27" y="22"/>
                        </a:cubicBezTo>
                        <a:cubicBezTo>
                          <a:pt x="27" y="21"/>
                          <a:pt x="27" y="21"/>
                          <a:pt x="27" y="21"/>
                        </a:cubicBezTo>
                        <a:cubicBezTo>
                          <a:pt x="27" y="21"/>
                          <a:pt x="27" y="21"/>
                          <a:pt x="27" y="21"/>
                        </a:cubicBezTo>
                        <a:cubicBezTo>
                          <a:pt x="27" y="21"/>
                          <a:pt x="27" y="21"/>
                          <a:pt x="27" y="21"/>
                        </a:cubicBezTo>
                        <a:cubicBezTo>
                          <a:pt x="27" y="21"/>
                          <a:pt x="27" y="21"/>
                          <a:pt x="27" y="21"/>
                        </a:cubicBezTo>
                        <a:cubicBezTo>
                          <a:pt x="27" y="21"/>
                          <a:pt x="27" y="21"/>
                          <a:pt x="27" y="21"/>
                        </a:cubicBezTo>
                        <a:cubicBezTo>
                          <a:pt x="27" y="21"/>
                          <a:pt x="27" y="21"/>
                          <a:pt x="27" y="21"/>
                        </a:cubicBezTo>
                        <a:cubicBezTo>
                          <a:pt x="27" y="21"/>
                          <a:pt x="27" y="21"/>
                          <a:pt x="27" y="21"/>
                        </a:cubicBezTo>
                        <a:cubicBezTo>
                          <a:pt x="27" y="21"/>
                          <a:pt x="27" y="21"/>
                          <a:pt x="27" y="21"/>
                        </a:cubicBezTo>
                        <a:cubicBezTo>
                          <a:pt x="27" y="20"/>
                          <a:pt x="27" y="20"/>
                          <a:pt x="27" y="20"/>
                        </a:cubicBezTo>
                        <a:cubicBezTo>
                          <a:pt x="27" y="20"/>
                          <a:pt x="27" y="20"/>
                          <a:pt x="27" y="20"/>
                        </a:cubicBezTo>
                        <a:cubicBezTo>
                          <a:pt x="27" y="20"/>
                          <a:pt x="27" y="20"/>
                          <a:pt x="27" y="20"/>
                        </a:cubicBezTo>
                        <a:cubicBezTo>
                          <a:pt x="27" y="20"/>
                          <a:pt x="27" y="20"/>
                          <a:pt x="27" y="20"/>
                        </a:cubicBezTo>
                        <a:cubicBezTo>
                          <a:pt x="27" y="20"/>
                          <a:pt x="27" y="20"/>
                          <a:pt x="27" y="20"/>
                        </a:cubicBezTo>
                        <a:cubicBezTo>
                          <a:pt x="27" y="20"/>
                          <a:pt x="27" y="20"/>
                          <a:pt x="27" y="20"/>
                        </a:cubicBezTo>
                        <a:cubicBezTo>
                          <a:pt x="27" y="20"/>
                          <a:pt x="27" y="20"/>
                          <a:pt x="27" y="20"/>
                        </a:cubicBezTo>
                        <a:cubicBezTo>
                          <a:pt x="28" y="20"/>
                          <a:pt x="28" y="20"/>
                          <a:pt x="28" y="20"/>
                        </a:cubicBezTo>
                        <a:cubicBezTo>
                          <a:pt x="28" y="19"/>
                          <a:pt x="28" y="19"/>
                          <a:pt x="28" y="19"/>
                        </a:cubicBezTo>
                        <a:cubicBezTo>
                          <a:pt x="28" y="19"/>
                          <a:pt x="28" y="19"/>
                          <a:pt x="28" y="19"/>
                        </a:cubicBezTo>
                        <a:cubicBezTo>
                          <a:pt x="28" y="19"/>
                          <a:pt x="28" y="19"/>
                          <a:pt x="28" y="19"/>
                        </a:cubicBezTo>
                        <a:cubicBezTo>
                          <a:pt x="28" y="19"/>
                          <a:pt x="28" y="19"/>
                          <a:pt x="28" y="19"/>
                        </a:cubicBezTo>
                        <a:cubicBezTo>
                          <a:pt x="28" y="19"/>
                          <a:pt x="28" y="19"/>
                          <a:pt x="28" y="19"/>
                        </a:cubicBezTo>
                        <a:cubicBezTo>
                          <a:pt x="28" y="19"/>
                          <a:pt x="28" y="19"/>
                          <a:pt x="28" y="19"/>
                        </a:cubicBezTo>
                        <a:cubicBezTo>
                          <a:pt x="28" y="18"/>
                          <a:pt x="28" y="18"/>
                          <a:pt x="28" y="18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30" y="18"/>
                          <a:pt x="30" y="18"/>
                          <a:pt x="30" y="18"/>
                        </a:cubicBezTo>
                        <a:cubicBezTo>
                          <a:pt x="30" y="17"/>
                          <a:pt x="30" y="17"/>
                          <a:pt x="30" y="17"/>
                        </a:cubicBezTo>
                        <a:cubicBezTo>
                          <a:pt x="30" y="17"/>
                          <a:pt x="30" y="17"/>
                          <a:pt x="30" y="17"/>
                        </a:cubicBezTo>
                        <a:cubicBezTo>
                          <a:pt x="31" y="17"/>
                          <a:pt x="31" y="17"/>
                          <a:pt x="31" y="17"/>
                        </a:cubicBezTo>
                        <a:cubicBezTo>
                          <a:pt x="31" y="17"/>
                          <a:pt x="31" y="17"/>
                          <a:pt x="31" y="17"/>
                        </a:cubicBezTo>
                        <a:cubicBezTo>
                          <a:pt x="31" y="17"/>
                          <a:pt x="31" y="17"/>
                          <a:pt x="31" y="17"/>
                        </a:cubicBezTo>
                        <a:cubicBezTo>
                          <a:pt x="32" y="17"/>
                          <a:pt x="32" y="17"/>
                          <a:pt x="32" y="17"/>
                        </a:cubicBezTo>
                        <a:cubicBezTo>
                          <a:pt x="32" y="16"/>
                          <a:pt x="32" y="16"/>
                          <a:pt x="32" y="16"/>
                        </a:cubicBezTo>
                        <a:cubicBezTo>
                          <a:pt x="32" y="16"/>
                          <a:pt x="32" y="16"/>
                          <a:pt x="32" y="16"/>
                        </a:cubicBezTo>
                        <a:cubicBezTo>
                          <a:pt x="33" y="16"/>
                          <a:pt x="33" y="16"/>
                          <a:pt x="33" y="16"/>
                        </a:cubicBezTo>
                        <a:cubicBezTo>
                          <a:pt x="33" y="16"/>
                          <a:pt x="33" y="16"/>
                          <a:pt x="33" y="16"/>
                        </a:cubicBezTo>
                        <a:cubicBezTo>
                          <a:pt x="33" y="16"/>
                          <a:pt x="33" y="16"/>
                          <a:pt x="33" y="16"/>
                        </a:cubicBezTo>
                        <a:cubicBezTo>
                          <a:pt x="34" y="16"/>
                          <a:pt x="34" y="16"/>
                          <a:pt x="34" y="16"/>
                        </a:cubicBezTo>
                        <a:cubicBezTo>
                          <a:pt x="34" y="16"/>
                          <a:pt x="34" y="16"/>
                          <a:pt x="34" y="16"/>
                        </a:cubicBezTo>
                        <a:cubicBezTo>
                          <a:pt x="34" y="16"/>
                          <a:pt x="34" y="16"/>
                          <a:pt x="34" y="16"/>
                        </a:cubicBezTo>
                        <a:cubicBezTo>
                          <a:pt x="34" y="16"/>
                          <a:pt x="34" y="16"/>
                          <a:pt x="34" y="16"/>
                        </a:cubicBezTo>
                        <a:cubicBezTo>
                          <a:pt x="35" y="16"/>
                          <a:pt x="35" y="16"/>
                          <a:pt x="35" y="16"/>
                        </a:cubicBezTo>
                        <a:cubicBezTo>
                          <a:pt x="35" y="16"/>
                          <a:pt x="35" y="16"/>
                          <a:pt x="35" y="16"/>
                        </a:cubicBezTo>
                        <a:cubicBezTo>
                          <a:pt x="35" y="16"/>
                          <a:pt x="35" y="16"/>
                          <a:pt x="35" y="16"/>
                        </a:cubicBezTo>
                        <a:cubicBezTo>
                          <a:pt x="36" y="16"/>
                          <a:pt x="36" y="16"/>
                          <a:pt x="36" y="16"/>
                        </a:cubicBezTo>
                        <a:cubicBezTo>
                          <a:pt x="36" y="16"/>
                          <a:pt x="36" y="16"/>
                          <a:pt x="36" y="16"/>
                        </a:cubicBezTo>
                        <a:cubicBezTo>
                          <a:pt x="37" y="16"/>
                          <a:pt x="37" y="16"/>
                          <a:pt x="37" y="16"/>
                        </a:cubicBezTo>
                        <a:cubicBezTo>
                          <a:pt x="37" y="16"/>
                          <a:pt x="37" y="16"/>
                          <a:pt x="37" y="16"/>
                        </a:cubicBezTo>
                        <a:cubicBezTo>
                          <a:pt x="37" y="16"/>
                          <a:pt x="37" y="16"/>
                          <a:pt x="37" y="16"/>
                        </a:cubicBezTo>
                        <a:cubicBezTo>
                          <a:pt x="38" y="16"/>
                          <a:pt x="38" y="16"/>
                          <a:pt x="38" y="16"/>
                        </a:cubicBezTo>
                        <a:cubicBezTo>
                          <a:pt x="38" y="16"/>
                          <a:pt x="38" y="16"/>
                          <a:pt x="38" y="16"/>
                        </a:cubicBezTo>
                        <a:cubicBezTo>
                          <a:pt x="38" y="16"/>
                          <a:pt x="38" y="16"/>
                          <a:pt x="38" y="16"/>
                        </a:cubicBezTo>
                        <a:cubicBezTo>
                          <a:pt x="39" y="16"/>
                          <a:pt x="39" y="16"/>
                          <a:pt x="39" y="16"/>
                        </a:cubicBezTo>
                        <a:cubicBezTo>
                          <a:pt x="39" y="16"/>
                          <a:pt x="39" y="16"/>
                          <a:pt x="39" y="16"/>
                        </a:cubicBezTo>
                        <a:cubicBezTo>
                          <a:pt x="39" y="16"/>
                          <a:pt x="39" y="16"/>
                          <a:pt x="39" y="16"/>
                        </a:cubicBezTo>
                        <a:cubicBezTo>
                          <a:pt x="40" y="16"/>
                          <a:pt x="40" y="16"/>
                          <a:pt x="40" y="16"/>
                        </a:cubicBezTo>
                        <a:cubicBezTo>
                          <a:pt x="40" y="16"/>
                          <a:pt x="40" y="16"/>
                          <a:pt x="40" y="16"/>
                        </a:cubicBezTo>
                        <a:cubicBezTo>
                          <a:pt x="40" y="16"/>
                          <a:pt x="40" y="16"/>
                          <a:pt x="40" y="16"/>
                        </a:cubicBezTo>
                        <a:cubicBezTo>
                          <a:pt x="41" y="16"/>
                          <a:pt x="41" y="16"/>
                          <a:pt x="41" y="16"/>
                        </a:cubicBezTo>
                        <a:cubicBezTo>
                          <a:pt x="41" y="16"/>
                          <a:pt x="41" y="16"/>
                          <a:pt x="41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3" y="17"/>
                          <a:pt x="43" y="17"/>
                          <a:pt x="43" y="17"/>
                        </a:cubicBezTo>
                        <a:cubicBezTo>
                          <a:pt x="43" y="17"/>
                          <a:pt x="43" y="17"/>
                          <a:pt x="43" y="17"/>
                        </a:cubicBezTo>
                        <a:cubicBezTo>
                          <a:pt x="43" y="17"/>
                          <a:pt x="43" y="17"/>
                          <a:pt x="43" y="17"/>
                        </a:cubicBezTo>
                        <a:cubicBezTo>
                          <a:pt x="44" y="17"/>
                          <a:pt x="44" y="17"/>
                          <a:pt x="44" y="17"/>
                        </a:cubicBezTo>
                        <a:cubicBezTo>
                          <a:pt x="44" y="17"/>
                          <a:pt x="44" y="17"/>
                          <a:pt x="44" y="17"/>
                        </a:cubicBezTo>
                        <a:cubicBezTo>
                          <a:pt x="45" y="17"/>
                          <a:pt x="45" y="17"/>
                          <a:pt x="45" y="17"/>
                        </a:cubicBezTo>
                        <a:cubicBezTo>
                          <a:pt x="45" y="18"/>
                          <a:pt x="45" y="18"/>
                          <a:pt x="46" y="18"/>
                        </a:cubicBezTo>
                        <a:close/>
                      </a:path>
                    </a:pathLst>
                  </a:custGeom>
                  <a:solidFill>
                    <a:srgbClr val="9CC9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01" name="Freeform 1928">
                    <a:extLst>
                      <a:ext uri="{FF2B5EF4-FFF2-40B4-BE49-F238E27FC236}">
                        <a16:creationId xmlns:a16="http://schemas.microsoft.com/office/drawing/2014/main" id="{9F7E24DF-DC41-40BA-BAF3-6686A7AB0D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6" y="3401"/>
                    <a:ext cx="41" cy="24"/>
                  </a:xfrm>
                  <a:custGeom>
                    <a:avLst/>
                    <a:gdLst>
                      <a:gd name="T0" fmla="*/ 41 w 41"/>
                      <a:gd name="T1" fmla="*/ 24 h 24"/>
                      <a:gd name="T2" fmla="*/ 41 w 41"/>
                      <a:gd name="T3" fmla="*/ 24 h 24"/>
                      <a:gd name="T4" fmla="*/ 0 w 41"/>
                      <a:gd name="T5" fmla="*/ 0 h 24"/>
                      <a:gd name="T6" fmla="*/ 41 w 41"/>
                      <a:gd name="T7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1" h="24">
                        <a:moveTo>
                          <a:pt x="41" y="24"/>
                        </a:moveTo>
                        <a:lnTo>
                          <a:pt x="41" y="24"/>
                        </a:lnTo>
                        <a:lnTo>
                          <a:pt x="0" y="0"/>
                        </a:lnTo>
                        <a:lnTo>
                          <a:pt x="41" y="24"/>
                        </a:lnTo>
                        <a:close/>
                      </a:path>
                    </a:pathLst>
                  </a:custGeom>
                  <a:solidFill>
                    <a:srgbClr val="5B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02" name="Freeform 1929">
                    <a:extLst>
                      <a:ext uri="{FF2B5EF4-FFF2-40B4-BE49-F238E27FC236}">
                        <a16:creationId xmlns:a16="http://schemas.microsoft.com/office/drawing/2014/main" id="{5024D1EC-FC21-4395-B785-A933B6AECA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55" y="3360"/>
                    <a:ext cx="140" cy="82"/>
                  </a:xfrm>
                  <a:custGeom>
                    <a:avLst/>
                    <a:gdLst>
                      <a:gd name="T0" fmla="*/ 70 w 90"/>
                      <a:gd name="T1" fmla="*/ 19 h 52"/>
                      <a:gd name="T2" fmla="*/ 69 w 90"/>
                      <a:gd name="T3" fmla="*/ 19 h 52"/>
                      <a:gd name="T4" fmla="*/ 69 w 90"/>
                      <a:gd name="T5" fmla="*/ 19 h 52"/>
                      <a:gd name="T6" fmla="*/ 68 w 90"/>
                      <a:gd name="T7" fmla="*/ 20 h 52"/>
                      <a:gd name="T8" fmla="*/ 68 w 90"/>
                      <a:gd name="T9" fmla="*/ 20 h 52"/>
                      <a:gd name="T10" fmla="*/ 68 w 90"/>
                      <a:gd name="T11" fmla="*/ 20 h 52"/>
                      <a:gd name="T12" fmla="*/ 68 w 90"/>
                      <a:gd name="T13" fmla="*/ 20 h 52"/>
                      <a:gd name="T14" fmla="*/ 67 w 90"/>
                      <a:gd name="T15" fmla="*/ 21 h 52"/>
                      <a:gd name="T16" fmla="*/ 67 w 90"/>
                      <a:gd name="T17" fmla="*/ 22 h 52"/>
                      <a:gd name="T18" fmla="*/ 67 w 90"/>
                      <a:gd name="T19" fmla="*/ 22 h 52"/>
                      <a:gd name="T20" fmla="*/ 66 w 90"/>
                      <a:gd name="T21" fmla="*/ 22 h 52"/>
                      <a:gd name="T22" fmla="*/ 66 w 90"/>
                      <a:gd name="T23" fmla="*/ 22 h 52"/>
                      <a:gd name="T24" fmla="*/ 66 w 90"/>
                      <a:gd name="T25" fmla="*/ 23 h 52"/>
                      <a:gd name="T26" fmla="*/ 66 w 90"/>
                      <a:gd name="T27" fmla="*/ 23 h 52"/>
                      <a:gd name="T28" fmla="*/ 66 w 90"/>
                      <a:gd name="T29" fmla="*/ 23 h 52"/>
                      <a:gd name="T30" fmla="*/ 66 w 90"/>
                      <a:gd name="T31" fmla="*/ 23 h 52"/>
                      <a:gd name="T32" fmla="*/ 66 w 90"/>
                      <a:gd name="T33" fmla="*/ 24 h 52"/>
                      <a:gd name="T34" fmla="*/ 66 w 90"/>
                      <a:gd name="T35" fmla="*/ 24 h 52"/>
                      <a:gd name="T36" fmla="*/ 66 w 90"/>
                      <a:gd name="T37" fmla="*/ 24 h 52"/>
                      <a:gd name="T38" fmla="*/ 67 w 90"/>
                      <a:gd name="T39" fmla="*/ 26 h 52"/>
                      <a:gd name="T40" fmla="*/ 70 w 90"/>
                      <a:gd name="T41" fmla="*/ 28 h 52"/>
                      <a:gd name="T42" fmla="*/ 47 w 90"/>
                      <a:gd name="T43" fmla="*/ 40 h 52"/>
                      <a:gd name="T44" fmla="*/ 47 w 90"/>
                      <a:gd name="T45" fmla="*/ 40 h 52"/>
                      <a:gd name="T46" fmla="*/ 46 w 90"/>
                      <a:gd name="T47" fmla="*/ 40 h 52"/>
                      <a:gd name="T48" fmla="*/ 46 w 90"/>
                      <a:gd name="T49" fmla="*/ 40 h 52"/>
                      <a:gd name="T50" fmla="*/ 45 w 90"/>
                      <a:gd name="T51" fmla="*/ 40 h 52"/>
                      <a:gd name="T52" fmla="*/ 44 w 90"/>
                      <a:gd name="T53" fmla="*/ 39 h 52"/>
                      <a:gd name="T54" fmla="*/ 44 w 90"/>
                      <a:gd name="T55" fmla="*/ 39 h 52"/>
                      <a:gd name="T56" fmla="*/ 43 w 90"/>
                      <a:gd name="T57" fmla="*/ 39 h 52"/>
                      <a:gd name="T58" fmla="*/ 42 w 90"/>
                      <a:gd name="T59" fmla="*/ 39 h 52"/>
                      <a:gd name="T60" fmla="*/ 41 w 90"/>
                      <a:gd name="T61" fmla="*/ 39 h 52"/>
                      <a:gd name="T62" fmla="*/ 41 w 90"/>
                      <a:gd name="T63" fmla="*/ 39 h 52"/>
                      <a:gd name="T64" fmla="*/ 40 w 90"/>
                      <a:gd name="T65" fmla="*/ 39 h 52"/>
                      <a:gd name="T66" fmla="*/ 40 w 90"/>
                      <a:gd name="T67" fmla="*/ 39 h 52"/>
                      <a:gd name="T68" fmla="*/ 39 w 90"/>
                      <a:gd name="T69" fmla="*/ 39 h 52"/>
                      <a:gd name="T70" fmla="*/ 38 w 90"/>
                      <a:gd name="T71" fmla="*/ 39 h 52"/>
                      <a:gd name="T72" fmla="*/ 38 w 90"/>
                      <a:gd name="T73" fmla="*/ 39 h 52"/>
                      <a:gd name="T74" fmla="*/ 37 w 90"/>
                      <a:gd name="T75" fmla="*/ 39 h 52"/>
                      <a:gd name="T76" fmla="*/ 36 w 90"/>
                      <a:gd name="T77" fmla="*/ 39 h 52"/>
                      <a:gd name="T78" fmla="*/ 35 w 90"/>
                      <a:gd name="T79" fmla="*/ 40 h 52"/>
                      <a:gd name="T80" fmla="*/ 34 w 90"/>
                      <a:gd name="T81" fmla="*/ 40 h 52"/>
                      <a:gd name="T82" fmla="*/ 33 w 90"/>
                      <a:gd name="T83" fmla="*/ 40 h 52"/>
                      <a:gd name="T84" fmla="*/ 32 w 90"/>
                      <a:gd name="T85" fmla="*/ 40 h 52"/>
                      <a:gd name="T86" fmla="*/ 6 w 90"/>
                      <a:gd name="T87" fmla="*/ 26 h 52"/>
                      <a:gd name="T88" fmla="*/ 40 w 90"/>
                      <a:gd name="T89" fmla="*/ 52 h 52"/>
                      <a:gd name="T90" fmla="*/ 49 w 90"/>
                      <a:gd name="T91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90" h="52">
                        <a:moveTo>
                          <a:pt x="43" y="4"/>
                        </a:moveTo>
                        <a:cubicBezTo>
                          <a:pt x="70" y="19"/>
                          <a:pt x="70" y="19"/>
                          <a:pt x="70" y="19"/>
                        </a:cubicBezTo>
                        <a:cubicBezTo>
                          <a:pt x="69" y="19"/>
                          <a:pt x="69" y="19"/>
                          <a:pt x="69" y="19"/>
                        </a:cubicBezTo>
                        <a:cubicBezTo>
                          <a:pt x="69" y="19"/>
                          <a:pt x="69" y="19"/>
                          <a:pt x="69" y="19"/>
                        </a:cubicBezTo>
                        <a:cubicBezTo>
                          <a:pt x="69" y="19"/>
                          <a:pt x="69" y="19"/>
                          <a:pt x="69" y="19"/>
                        </a:cubicBezTo>
                        <a:cubicBezTo>
                          <a:pt x="69" y="19"/>
                          <a:pt x="69" y="19"/>
                          <a:pt x="69" y="19"/>
                        </a:cubicBezTo>
                        <a:cubicBezTo>
                          <a:pt x="69" y="19"/>
                          <a:pt x="69" y="19"/>
                          <a:pt x="69" y="19"/>
                        </a:cubicBezTo>
                        <a:cubicBezTo>
                          <a:pt x="68" y="20"/>
                          <a:pt x="68" y="20"/>
                          <a:pt x="68" y="20"/>
                        </a:cubicBezTo>
                        <a:cubicBezTo>
                          <a:pt x="68" y="20"/>
                          <a:pt x="68" y="20"/>
                          <a:pt x="68" y="20"/>
                        </a:cubicBezTo>
                        <a:cubicBezTo>
                          <a:pt x="68" y="20"/>
                          <a:pt x="68" y="20"/>
                          <a:pt x="68" y="20"/>
                        </a:cubicBezTo>
                        <a:cubicBezTo>
                          <a:pt x="68" y="20"/>
                          <a:pt x="68" y="20"/>
                          <a:pt x="68" y="20"/>
                        </a:cubicBezTo>
                        <a:cubicBezTo>
                          <a:pt x="68" y="20"/>
                          <a:pt x="68" y="20"/>
                          <a:pt x="68" y="20"/>
                        </a:cubicBezTo>
                        <a:cubicBezTo>
                          <a:pt x="68" y="20"/>
                          <a:pt x="68" y="20"/>
                          <a:pt x="68" y="20"/>
                        </a:cubicBezTo>
                        <a:cubicBezTo>
                          <a:pt x="68" y="20"/>
                          <a:pt x="68" y="20"/>
                          <a:pt x="68" y="20"/>
                        </a:cubicBezTo>
                        <a:cubicBezTo>
                          <a:pt x="68" y="20"/>
                          <a:pt x="68" y="20"/>
                          <a:pt x="68" y="20"/>
                        </a:cubicBezTo>
                        <a:cubicBezTo>
                          <a:pt x="67" y="21"/>
                          <a:pt x="67" y="21"/>
                          <a:pt x="67" y="21"/>
                        </a:cubicBezTo>
                        <a:cubicBezTo>
                          <a:pt x="67" y="21"/>
                          <a:pt x="67" y="21"/>
                          <a:pt x="67" y="21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6" y="22"/>
                          <a:pt x="66" y="22"/>
                          <a:pt x="66" y="22"/>
                        </a:cubicBezTo>
                        <a:cubicBezTo>
                          <a:pt x="66" y="22"/>
                          <a:pt x="66" y="22"/>
                          <a:pt x="66" y="22"/>
                        </a:cubicBezTo>
                        <a:cubicBezTo>
                          <a:pt x="66" y="22"/>
                          <a:pt x="66" y="22"/>
                          <a:pt x="66" y="22"/>
                        </a:cubicBezTo>
                        <a:cubicBezTo>
                          <a:pt x="66" y="22"/>
                          <a:pt x="66" y="22"/>
                          <a:pt x="66" y="22"/>
                        </a:cubicBezTo>
                        <a:cubicBezTo>
                          <a:pt x="66" y="23"/>
                          <a:pt x="66" y="23"/>
                          <a:pt x="66" y="23"/>
                        </a:cubicBezTo>
                        <a:cubicBezTo>
                          <a:pt x="66" y="23"/>
                          <a:pt x="66" y="23"/>
                          <a:pt x="66" y="23"/>
                        </a:cubicBezTo>
                        <a:cubicBezTo>
                          <a:pt x="66" y="23"/>
                          <a:pt x="66" y="23"/>
                          <a:pt x="66" y="23"/>
                        </a:cubicBezTo>
                        <a:cubicBezTo>
                          <a:pt x="66" y="23"/>
                          <a:pt x="66" y="23"/>
                          <a:pt x="66" y="23"/>
                        </a:cubicBezTo>
                        <a:cubicBezTo>
                          <a:pt x="66" y="23"/>
                          <a:pt x="66" y="23"/>
                          <a:pt x="66" y="23"/>
                        </a:cubicBezTo>
                        <a:cubicBezTo>
                          <a:pt x="66" y="23"/>
                          <a:pt x="66" y="23"/>
                          <a:pt x="66" y="23"/>
                        </a:cubicBezTo>
                        <a:cubicBezTo>
                          <a:pt x="66" y="23"/>
                          <a:pt x="66" y="23"/>
                          <a:pt x="66" y="23"/>
                        </a:cubicBezTo>
                        <a:cubicBezTo>
                          <a:pt x="66" y="24"/>
                          <a:pt x="66" y="24"/>
                          <a:pt x="66" y="24"/>
                        </a:cubicBezTo>
                        <a:cubicBezTo>
                          <a:pt x="66" y="24"/>
                          <a:pt x="66" y="24"/>
                          <a:pt x="66" y="24"/>
                        </a:cubicBezTo>
                        <a:cubicBezTo>
                          <a:pt x="66" y="24"/>
                          <a:pt x="66" y="24"/>
                          <a:pt x="66" y="24"/>
                        </a:cubicBezTo>
                        <a:cubicBezTo>
                          <a:pt x="66" y="24"/>
                          <a:pt x="66" y="24"/>
                          <a:pt x="66" y="24"/>
                        </a:cubicBezTo>
                        <a:cubicBezTo>
                          <a:pt x="66" y="24"/>
                          <a:pt x="66" y="24"/>
                          <a:pt x="66" y="24"/>
                        </a:cubicBezTo>
                        <a:cubicBezTo>
                          <a:pt x="66" y="24"/>
                          <a:pt x="66" y="24"/>
                          <a:pt x="66" y="24"/>
                        </a:cubicBezTo>
                        <a:cubicBezTo>
                          <a:pt x="66" y="25"/>
                          <a:pt x="66" y="25"/>
                          <a:pt x="67" y="25"/>
                        </a:cubicBezTo>
                        <a:cubicBezTo>
                          <a:pt x="67" y="26"/>
                          <a:pt x="67" y="26"/>
                          <a:pt x="67" y="26"/>
                        </a:cubicBezTo>
                        <a:cubicBezTo>
                          <a:pt x="67" y="26"/>
                          <a:pt x="67" y="26"/>
                          <a:pt x="67" y="26"/>
                        </a:cubicBezTo>
                        <a:cubicBezTo>
                          <a:pt x="67" y="27"/>
                          <a:pt x="68" y="28"/>
                          <a:pt x="70" y="28"/>
                        </a:cubicBezTo>
                        <a:cubicBezTo>
                          <a:pt x="48" y="41"/>
                          <a:pt x="48" y="41"/>
                          <a:pt x="48" y="41"/>
                        </a:cubicBezTo>
                        <a:cubicBezTo>
                          <a:pt x="47" y="40"/>
                          <a:pt x="47" y="40"/>
                          <a:pt x="47" y="40"/>
                        </a:cubicBezTo>
                        <a:cubicBezTo>
                          <a:pt x="47" y="40"/>
                          <a:pt x="47" y="40"/>
                          <a:pt x="47" y="40"/>
                        </a:cubicBezTo>
                        <a:cubicBezTo>
                          <a:pt x="47" y="40"/>
                          <a:pt x="47" y="40"/>
                          <a:pt x="47" y="40"/>
                        </a:cubicBezTo>
                        <a:cubicBezTo>
                          <a:pt x="46" y="40"/>
                          <a:pt x="46" y="40"/>
                          <a:pt x="46" y="40"/>
                        </a:cubicBezTo>
                        <a:cubicBezTo>
                          <a:pt x="46" y="40"/>
                          <a:pt x="46" y="40"/>
                          <a:pt x="46" y="40"/>
                        </a:cubicBezTo>
                        <a:cubicBezTo>
                          <a:pt x="46" y="40"/>
                          <a:pt x="46" y="40"/>
                          <a:pt x="46" y="40"/>
                        </a:cubicBezTo>
                        <a:cubicBezTo>
                          <a:pt x="46" y="40"/>
                          <a:pt x="46" y="40"/>
                          <a:pt x="46" y="40"/>
                        </a:cubicBezTo>
                        <a:cubicBezTo>
                          <a:pt x="45" y="40"/>
                          <a:pt x="45" y="40"/>
                          <a:pt x="45" y="40"/>
                        </a:cubicBezTo>
                        <a:cubicBezTo>
                          <a:pt x="45" y="40"/>
                          <a:pt x="45" y="40"/>
                          <a:pt x="45" y="40"/>
                        </a:cubicBezTo>
                        <a:cubicBezTo>
                          <a:pt x="44" y="39"/>
                          <a:pt x="44" y="39"/>
                          <a:pt x="44" y="39"/>
                        </a:cubicBezTo>
                        <a:cubicBezTo>
                          <a:pt x="44" y="39"/>
                          <a:pt x="44" y="39"/>
                          <a:pt x="44" y="39"/>
                        </a:cubicBezTo>
                        <a:cubicBezTo>
                          <a:pt x="44" y="39"/>
                          <a:pt x="44" y="39"/>
                          <a:pt x="44" y="39"/>
                        </a:cubicBezTo>
                        <a:cubicBezTo>
                          <a:pt x="44" y="39"/>
                          <a:pt x="44" y="39"/>
                          <a:pt x="44" y="39"/>
                        </a:cubicBezTo>
                        <a:cubicBezTo>
                          <a:pt x="43" y="39"/>
                          <a:pt x="43" y="39"/>
                          <a:pt x="43" y="39"/>
                        </a:cubicBezTo>
                        <a:cubicBezTo>
                          <a:pt x="43" y="39"/>
                          <a:pt x="43" y="39"/>
                          <a:pt x="43" y="39"/>
                        </a:cubicBezTo>
                        <a:cubicBezTo>
                          <a:pt x="42" y="39"/>
                          <a:pt x="42" y="39"/>
                          <a:pt x="42" y="39"/>
                        </a:cubicBezTo>
                        <a:cubicBezTo>
                          <a:pt x="42" y="39"/>
                          <a:pt x="42" y="39"/>
                          <a:pt x="42" y="39"/>
                        </a:cubicBezTo>
                        <a:cubicBezTo>
                          <a:pt x="42" y="39"/>
                          <a:pt x="42" y="39"/>
                          <a:pt x="42" y="39"/>
                        </a:cubicBezTo>
                        <a:cubicBezTo>
                          <a:pt x="41" y="39"/>
                          <a:pt x="41" y="39"/>
                          <a:pt x="41" y="39"/>
                        </a:cubicBezTo>
                        <a:cubicBezTo>
                          <a:pt x="41" y="39"/>
                          <a:pt x="41" y="39"/>
                          <a:pt x="41" y="39"/>
                        </a:cubicBezTo>
                        <a:cubicBezTo>
                          <a:pt x="41" y="39"/>
                          <a:pt x="41" y="39"/>
                          <a:pt x="41" y="39"/>
                        </a:cubicBezTo>
                        <a:cubicBezTo>
                          <a:pt x="40" y="39"/>
                          <a:pt x="40" y="39"/>
                          <a:pt x="40" y="39"/>
                        </a:cubicBezTo>
                        <a:cubicBezTo>
                          <a:pt x="40" y="39"/>
                          <a:pt x="40" y="39"/>
                          <a:pt x="40" y="39"/>
                        </a:cubicBezTo>
                        <a:cubicBezTo>
                          <a:pt x="40" y="39"/>
                          <a:pt x="40" y="39"/>
                          <a:pt x="40" y="39"/>
                        </a:cubicBezTo>
                        <a:cubicBezTo>
                          <a:pt x="40" y="39"/>
                          <a:pt x="40" y="39"/>
                          <a:pt x="40" y="39"/>
                        </a:cubicBezTo>
                        <a:cubicBezTo>
                          <a:pt x="39" y="39"/>
                          <a:pt x="39" y="39"/>
                          <a:pt x="39" y="39"/>
                        </a:cubicBezTo>
                        <a:cubicBezTo>
                          <a:pt x="39" y="39"/>
                          <a:pt x="39" y="39"/>
                          <a:pt x="39" y="39"/>
                        </a:cubicBezTo>
                        <a:cubicBezTo>
                          <a:pt x="39" y="39"/>
                          <a:pt x="39" y="39"/>
                          <a:pt x="39" y="39"/>
                        </a:cubicBezTo>
                        <a:cubicBezTo>
                          <a:pt x="38" y="39"/>
                          <a:pt x="38" y="39"/>
                          <a:pt x="38" y="39"/>
                        </a:cubicBezTo>
                        <a:cubicBezTo>
                          <a:pt x="38" y="39"/>
                          <a:pt x="38" y="39"/>
                          <a:pt x="38" y="39"/>
                        </a:cubicBezTo>
                        <a:cubicBezTo>
                          <a:pt x="38" y="39"/>
                          <a:pt x="38" y="39"/>
                          <a:pt x="38" y="39"/>
                        </a:cubicBezTo>
                        <a:cubicBezTo>
                          <a:pt x="37" y="39"/>
                          <a:pt x="37" y="39"/>
                          <a:pt x="37" y="39"/>
                        </a:cubicBezTo>
                        <a:cubicBezTo>
                          <a:pt x="37" y="39"/>
                          <a:pt x="37" y="39"/>
                          <a:pt x="37" y="39"/>
                        </a:cubicBezTo>
                        <a:cubicBezTo>
                          <a:pt x="36" y="39"/>
                          <a:pt x="36" y="39"/>
                          <a:pt x="36" y="39"/>
                        </a:cubicBezTo>
                        <a:cubicBezTo>
                          <a:pt x="36" y="39"/>
                          <a:pt x="36" y="39"/>
                          <a:pt x="36" y="39"/>
                        </a:cubicBezTo>
                        <a:cubicBezTo>
                          <a:pt x="35" y="39"/>
                          <a:pt x="35" y="39"/>
                          <a:pt x="35" y="39"/>
                        </a:cubicBezTo>
                        <a:cubicBezTo>
                          <a:pt x="35" y="40"/>
                          <a:pt x="35" y="40"/>
                          <a:pt x="35" y="40"/>
                        </a:cubicBezTo>
                        <a:cubicBezTo>
                          <a:pt x="34" y="40"/>
                          <a:pt x="34" y="40"/>
                          <a:pt x="34" y="40"/>
                        </a:cubicBezTo>
                        <a:cubicBezTo>
                          <a:pt x="34" y="40"/>
                          <a:pt x="34" y="40"/>
                          <a:pt x="34" y="40"/>
                        </a:cubicBezTo>
                        <a:cubicBezTo>
                          <a:pt x="34" y="40"/>
                          <a:pt x="34" y="40"/>
                          <a:pt x="34" y="40"/>
                        </a:cubicBezTo>
                        <a:cubicBezTo>
                          <a:pt x="33" y="40"/>
                          <a:pt x="33" y="40"/>
                          <a:pt x="33" y="40"/>
                        </a:cubicBezTo>
                        <a:cubicBezTo>
                          <a:pt x="33" y="40"/>
                          <a:pt x="33" y="40"/>
                          <a:pt x="33" y="40"/>
                        </a:cubicBezTo>
                        <a:cubicBezTo>
                          <a:pt x="32" y="40"/>
                          <a:pt x="32" y="40"/>
                          <a:pt x="32" y="40"/>
                        </a:cubicBezTo>
                        <a:cubicBezTo>
                          <a:pt x="32" y="41"/>
                          <a:pt x="32" y="41"/>
                          <a:pt x="32" y="41"/>
                        </a:cubicBezTo>
                        <a:cubicBezTo>
                          <a:pt x="6" y="26"/>
                          <a:pt x="6" y="26"/>
                          <a:pt x="6" y="26"/>
                        </a:cubicBezTo>
                        <a:cubicBezTo>
                          <a:pt x="0" y="29"/>
                          <a:pt x="0" y="29"/>
                          <a:pt x="0" y="29"/>
                        </a:cubicBezTo>
                        <a:cubicBezTo>
                          <a:pt x="40" y="52"/>
                          <a:pt x="40" y="52"/>
                          <a:pt x="40" y="52"/>
                        </a:cubicBezTo>
                        <a:cubicBezTo>
                          <a:pt x="90" y="24"/>
                          <a:pt x="90" y="24"/>
                          <a:pt x="90" y="24"/>
                        </a:cubicBezTo>
                        <a:cubicBezTo>
                          <a:pt x="49" y="0"/>
                          <a:pt x="49" y="0"/>
                          <a:pt x="49" y="0"/>
                        </a:cubicBezTo>
                        <a:cubicBezTo>
                          <a:pt x="43" y="4"/>
                          <a:pt x="43" y="4"/>
                          <a:pt x="43" y="4"/>
                        </a:cubicBezTo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03" name="Rectangle 1930">
                    <a:extLst>
                      <a:ext uri="{FF2B5EF4-FFF2-40B4-BE49-F238E27FC236}">
                        <a16:creationId xmlns:a16="http://schemas.microsoft.com/office/drawing/2014/main" id="{64C4D519-4C9D-4E9F-9773-1803666A3C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2" y="3321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04" name="Rectangle 1931">
                    <a:extLst>
                      <a:ext uri="{FF2B5EF4-FFF2-40B4-BE49-F238E27FC236}">
                        <a16:creationId xmlns:a16="http://schemas.microsoft.com/office/drawing/2014/main" id="{28AE88E3-223A-45C7-88ED-AD053B63E6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4" y="3319"/>
                    <a:ext cx="2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05" name="Rectangle 1932">
                    <a:extLst>
                      <a:ext uri="{FF2B5EF4-FFF2-40B4-BE49-F238E27FC236}">
                        <a16:creationId xmlns:a16="http://schemas.microsoft.com/office/drawing/2014/main" id="{F3CDDC7D-23F5-4769-AB5D-511B70C6E2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2" y="3321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06" name="Rectangle 1933">
                    <a:extLst>
                      <a:ext uri="{FF2B5EF4-FFF2-40B4-BE49-F238E27FC236}">
                        <a16:creationId xmlns:a16="http://schemas.microsoft.com/office/drawing/2014/main" id="{07F8A8CA-4011-4969-A2D4-3568920FB0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4" y="3319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07" name="Rectangle 1934">
                    <a:extLst>
                      <a:ext uri="{FF2B5EF4-FFF2-40B4-BE49-F238E27FC236}">
                        <a16:creationId xmlns:a16="http://schemas.microsoft.com/office/drawing/2014/main" id="{7D0D661F-E2FE-4AB2-ACD0-3D504BEB67C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2" y="3321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08" name="Rectangle 1935">
                    <a:extLst>
                      <a:ext uri="{FF2B5EF4-FFF2-40B4-BE49-F238E27FC236}">
                        <a16:creationId xmlns:a16="http://schemas.microsoft.com/office/drawing/2014/main" id="{31DB263E-0B71-4DA4-8249-AF6D5783C4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2" y="3321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09" name="Rectangle 1936">
                    <a:extLst>
                      <a:ext uri="{FF2B5EF4-FFF2-40B4-BE49-F238E27FC236}">
                        <a16:creationId xmlns:a16="http://schemas.microsoft.com/office/drawing/2014/main" id="{9E195B67-8365-4958-A184-C9C1D07F8E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5" y="3317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10" name="Freeform 1937">
                    <a:extLst>
                      <a:ext uri="{FF2B5EF4-FFF2-40B4-BE49-F238E27FC236}">
                        <a16:creationId xmlns:a16="http://schemas.microsoft.com/office/drawing/2014/main" id="{552F10A8-7E5A-4BCD-91AA-31D15B0CE6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7" y="3317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  <a:gd name="T4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11" name="Freeform 1938">
                    <a:extLst>
                      <a:ext uri="{FF2B5EF4-FFF2-40B4-BE49-F238E27FC236}">
                        <a16:creationId xmlns:a16="http://schemas.microsoft.com/office/drawing/2014/main" id="{77A5B60F-9B6E-4A88-AE6C-16FA8FC286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5" y="3317"/>
                    <a:ext cx="1" cy="2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0 h 2"/>
                      <a:gd name="T4" fmla="*/ 1 w 1"/>
                      <a:gd name="T5" fmla="*/ 2 h 2"/>
                      <a:gd name="T6" fmla="*/ 1 w 1"/>
                      <a:gd name="T7" fmla="*/ 2 h 2"/>
                      <a:gd name="T8" fmla="*/ 1 w 1"/>
                      <a:gd name="T9" fmla="*/ 2 h 2"/>
                      <a:gd name="T10" fmla="*/ 0 w 1"/>
                      <a:gd name="T11" fmla="*/ 0 h 2"/>
                      <a:gd name="T12" fmla="*/ 0 w 1"/>
                      <a:gd name="T13" fmla="*/ 0 h 2"/>
                      <a:gd name="T14" fmla="*/ 0 w 1"/>
                      <a:gd name="T1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2"/>
                        </a:lnTo>
                        <a:lnTo>
                          <a:pt x="1" y="2"/>
                        </a:lnTo>
                        <a:lnTo>
                          <a:pt x="1" y="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12" name="Rectangle 1939">
                    <a:extLst>
                      <a:ext uri="{FF2B5EF4-FFF2-40B4-BE49-F238E27FC236}">
                        <a16:creationId xmlns:a16="http://schemas.microsoft.com/office/drawing/2014/main" id="{595FFCE9-A0D6-4FA2-8C21-B1D351E497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4" y="3319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13" name="Rectangle 1940">
                    <a:extLst>
                      <a:ext uri="{FF2B5EF4-FFF2-40B4-BE49-F238E27FC236}">
                        <a16:creationId xmlns:a16="http://schemas.microsoft.com/office/drawing/2014/main" id="{30847FFB-C9B5-482E-BE63-E831D022F2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8" y="3316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14" name="Rectangle 1941">
                    <a:extLst>
                      <a:ext uri="{FF2B5EF4-FFF2-40B4-BE49-F238E27FC236}">
                        <a16:creationId xmlns:a16="http://schemas.microsoft.com/office/drawing/2014/main" id="{BB805F29-4AB5-4655-B846-51B8B3C752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8" y="3316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15" name="Rectangle 1942">
                    <a:extLst>
                      <a:ext uri="{FF2B5EF4-FFF2-40B4-BE49-F238E27FC236}">
                        <a16:creationId xmlns:a16="http://schemas.microsoft.com/office/drawing/2014/main" id="{D4960060-E962-4E4C-8309-807ABA2FE7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0" y="3316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16" name="Freeform 1943">
                    <a:extLst>
                      <a:ext uri="{FF2B5EF4-FFF2-40B4-BE49-F238E27FC236}">
                        <a16:creationId xmlns:a16="http://schemas.microsoft.com/office/drawing/2014/main" id="{31D6E30F-7A98-4CDD-B22A-FF50ED2431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1" y="3314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17" name="Rectangle 1944">
                    <a:extLst>
                      <a:ext uri="{FF2B5EF4-FFF2-40B4-BE49-F238E27FC236}">
                        <a16:creationId xmlns:a16="http://schemas.microsoft.com/office/drawing/2014/main" id="{26B83C41-CB1C-4849-AE53-0ABF2DBC6C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1" y="3314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18" name="Rectangle 1945">
                    <a:extLst>
                      <a:ext uri="{FF2B5EF4-FFF2-40B4-BE49-F238E27FC236}">
                        <a16:creationId xmlns:a16="http://schemas.microsoft.com/office/drawing/2014/main" id="{47E50675-89EA-4E10-8F54-C691AC0AAA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3" y="3314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19" name="Rectangle 1946">
                    <a:extLst>
                      <a:ext uri="{FF2B5EF4-FFF2-40B4-BE49-F238E27FC236}">
                        <a16:creationId xmlns:a16="http://schemas.microsoft.com/office/drawing/2014/main" id="{5D6003EC-99DF-4D4A-8C56-FE47732D9D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3" y="3314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20" name="Rectangle 1947">
                    <a:extLst>
                      <a:ext uri="{FF2B5EF4-FFF2-40B4-BE49-F238E27FC236}">
                        <a16:creationId xmlns:a16="http://schemas.microsoft.com/office/drawing/2014/main" id="{32182630-560A-49B2-8B3E-A9767DED9D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5" y="3314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21" name="Rectangle 1948">
                    <a:extLst>
                      <a:ext uri="{FF2B5EF4-FFF2-40B4-BE49-F238E27FC236}">
                        <a16:creationId xmlns:a16="http://schemas.microsoft.com/office/drawing/2014/main" id="{D27A307F-DA11-456F-B87D-50B5AEABC9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6" y="3314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22" name="Rectangle 1949">
                    <a:extLst>
                      <a:ext uri="{FF2B5EF4-FFF2-40B4-BE49-F238E27FC236}">
                        <a16:creationId xmlns:a16="http://schemas.microsoft.com/office/drawing/2014/main" id="{4ACCBF92-3F1B-4C95-A357-243A0B2E5A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8" y="3314"/>
                    <a:ext cx="1" cy="1"/>
                  </a:xfrm>
                  <a:prstGeom prst="rect">
                    <a:avLst/>
                  </a:pr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23" name="Rectangle 1950">
                    <a:extLst>
                      <a:ext uri="{FF2B5EF4-FFF2-40B4-BE49-F238E27FC236}">
                        <a16:creationId xmlns:a16="http://schemas.microsoft.com/office/drawing/2014/main" id="{D3480A16-0FEE-4608-96A1-EF73E37382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9" y="3314"/>
                    <a:ext cx="1" cy="1"/>
                  </a:xfrm>
                  <a:prstGeom prst="rect">
                    <a:avLst/>
                  </a:pr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24" name="Rectangle 1951">
                    <a:extLst>
                      <a:ext uri="{FF2B5EF4-FFF2-40B4-BE49-F238E27FC236}">
                        <a16:creationId xmlns:a16="http://schemas.microsoft.com/office/drawing/2014/main" id="{B7631EFE-794F-44AC-BADC-CF1B61F2A7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1" y="3314"/>
                    <a:ext cx="1" cy="1"/>
                  </a:xfrm>
                  <a:prstGeom prst="rect">
                    <a:avLst/>
                  </a:pr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25" name="Rectangle 1952">
                    <a:extLst>
                      <a:ext uri="{FF2B5EF4-FFF2-40B4-BE49-F238E27FC236}">
                        <a16:creationId xmlns:a16="http://schemas.microsoft.com/office/drawing/2014/main" id="{17CE859B-86DD-435A-AB80-21352323BF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2" y="3314"/>
                    <a:ext cx="1" cy="1"/>
                  </a:xfrm>
                  <a:prstGeom prst="rect">
                    <a:avLst/>
                  </a:pr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26" name="Freeform 1953">
                    <a:extLst>
                      <a:ext uri="{FF2B5EF4-FFF2-40B4-BE49-F238E27FC236}">
                        <a16:creationId xmlns:a16="http://schemas.microsoft.com/office/drawing/2014/main" id="{1E549417-9A3D-4AD8-89E6-D299A8304C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4" y="3314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27" name="Freeform 1954">
                    <a:extLst>
                      <a:ext uri="{FF2B5EF4-FFF2-40B4-BE49-F238E27FC236}">
                        <a16:creationId xmlns:a16="http://schemas.microsoft.com/office/drawing/2014/main" id="{D5B2B20B-F702-4E8C-BBA9-374CE8D104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3" y="3325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28" name="Rectangle 1955">
                    <a:extLst>
                      <a:ext uri="{FF2B5EF4-FFF2-40B4-BE49-F238E27FC236}">
                        <a16:creationId xmlns:a16="http://schemas.microsoft.com/office/drawing/2014/main" id="{3F2248AD-6958-4763-AE71-493169D5B3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3" y="3327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29" name="Freeform 1956">
                    <a:extLst>
                      <a:ext uri="{FF2B5EF4-FFF2-40B4-BE49-F238E27FC236}">
                        <a16:creationId xmlns:a16="http://schemas.microsoft.com/office/drawing/2014/main" id="{839C7A95-15AA-4A33-A1C3-156213B110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3" y="332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30" name="Rectangle 1957">
                    <a:extLst>
                      <a:ext uri="{FF2B5EF4-FFF2-40B4-BE49-F238E27FC236}">
                        <a16:creationId xmlns:a16="http://schemas.microsoft.com/office/drawing/2014/main" id="{BF27141B-6A26-411B-9B03-E373D89A83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3" y="3324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31" name="Freeform 1958">
                    <a:extLst>
                      <a:ext uri="{FF2B5EF4-FFF2-40B4-BE49-F238E27FC236}">
                        <a16:creationId xmlns:a16="http://schemas.microsoft.com/office/drawing/2014/main" id="{51C317FC-681C-459B-97AA-D5377F66EB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2" y="3317"/>
                    <a:ext cx="2" cy="2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2 w 2"/>
                      <a:gd name="T3" fmla="*/ 0 h 2"/>
                      <a:gd name="T4" fmla="*/ 0 w 2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lnTo>
                          <a:pt x="2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32" name="Rectangle 1959">
                    <a:extLst>
                      <a:ext uri="{FF2B5EF4-FFF2-40B4-BE49-F238E27FC236}">
                        <a16:creationId xmlns:a16="http://schemas.microsoft.com/office/drawing/2014/main" id="{E5E9A91C-B52E-4996-8ED9-65A7EFC3F3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7" y="3321"/>
                    <a:ext cx="2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33" name="Rectangle 1960">
                    <a:extLst>
                      <a:ext uri="{FF2B5EF4-FFF2-40B4-BE49-F238E27FC236}">
                        <a16:creationId xmlns:a16="http://schemas.microsoft.com/office/drawing/2014/main" id="{6A0D7658-4582-4D79-B126-4ED812A79E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7" y="3321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34" name="Rectangle 1961">
                    <a:extLst>
                      <a:ext uri="{FF2B5EF4-FFF2-40B4-BE49-F238E27FC236}">
                        <a16:creationId xmlns:a16="http://schemas.microsoft.com/office/drawing/2014/main" id="{4F64D438-5893-4CC4-ABBF-65CF2BF0B2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7" y="3321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35" name="Freeform 1962">
                    <a:extLst>
                      <a:ext uri="{FF2B5EF4-FFF2-40B4-BE49-F238E27FC236}">
                        <a16:creationId xmlns:a16="http://schemas.microsoft.com/office/drawing/2014/main" id="{80D1EC6C-CF03-47CA-8B78-77D18093D1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8" y="331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36" name="Rectangle 1963">
                    <a:extLst>
                      <a:ext uri="{FF2B5EF4-FFF2-40B4-BE49-F238E27FC236}">
                        <a16:creationId xmlns:a16="http://schemas.microsoft.com/office/drawing/2014/main" id="{6E30ADFD-0705-4EB9-B00A-3C4FADC5EF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5" y="3322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37" name="Freeform 1964">
                    <a:extLst>
                      <a:ext uri="{FF2B5EF4-FFF2-40B4-BE49-F238E27FC236}">
                        <a16:creationId xmlns:a16="http://schemas.microsoft.com/office/drawing/2014/main" id="{7902113F-7C98-4CD0-9173-1EB46A2513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8" y="3319"/>
                    <a:ext cx="1" cy="2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0 h 2"/>
                      <a:gd name="T4" fmla="*/ 1 w 1"/>
                      <a:gd name="T5" fmla="*/ 2 h 2"/>
                      <a:gd name="T6" fmla="*/ 0 w 1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38" name="Rectangle 1965">
                    <a:extLst>
                      <a:ext uri="{FF2B5EF4-FFF2-40B4-BE49-F238E27FC236}">
                        <a16:creationId xmlns:a16="http://schemas.microsoft.com/office/drawing/2014/main" id="{6C4104D8-8936-4958-B7E6-8C3BBF3442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3" y="3324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39" name="Rectangle 1966">
                    <a:extLst>
                      <a:ext uri="{FF2B5EF4-FFF2-40B4-BE49-F238E27FC236}">
                        <a16:creationId xmlns:a16="http://schemas.microsoft.com/office/drawing/2014/main" id="{1BFCDA85-9802-4CAD-AF2C-E5A11094A2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3" y="3324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40" name="Freeform 1967">
                    <a:extLst>
                      <a:ext uri="{FF2B5EF4-FFF2-40B4-BE49-F238E27FC236}">
                        <a16:creationId xmlns:a16="http://schemas.microsoft.com/office/drawing/2014/main" id="{7C5B8FBE-84FD-44C7-9C87-D77D8AE424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5" y="332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41" name="Rectangle 1968">
                    <a:extLst>
                      <a:ext uri="{FF2B5EF4-FFF2-40B4-BE49-F238E27FC236}">
                        <a16:creationId xmlns:a16="http://schemas.microsoft.com/office/drawing/2014/main" id="{645CAB68-1FC4-4C1A-AF65-8C67DAB6164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5" y="3322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42" name="Rectangle 1969">
                    <a:extLst>
                      <a:ext uri="{FF2B5EF4-FFF2-40B4-BE49-F238E27FC236}">
                        <a16:creationId xmlns:a16="http://schemas.microsoft.com/office/drawing/2014/main" id="{D59BE56F-824F-4F7F-8C10-8BFA1C904F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5" y="3322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43" name="Freeform 1970">
                    <a:extLst>
                      <a:ext uri="{FF2B5EF4-FFF2-40B4-BE49-F238E27FC236}">
                        <a16:creationId xmlns:a16="http://schemas.microsoft.com/office/drawing/2014/main" id="{B0722B83-2A87-4132-AC8A-32FAE77752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3" y="3324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44" name="Rectangle 1971">
                    <a:extLst>
                      <a:ext uri="{FF2B5EF4-FFF2-40B4-BE49-F238E27FC236}">
                        <a16:creationId xmlns:a16="http://schemas.microsoft.com/office/drawing/2014/main" id="{2D58AD3E-DD11-4A43-B81B-2FC2E687EC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3" y="3325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45" name="Rectangle 1972">
                    <a:extLst>
                      <a:ext uri="{FF2B5EF4-FFF2-40B4-BE49-F238E27FC236}">
                        <a16:creationId xmlns:a16="http://schemas.microsoft.com/office/drawing/2014/main" id="{C4B33242-3217-43D9-AE60-A26B6601DE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3" y="3325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46" name="Rectangle 1973">
                    <a:extLst>
                      <a:ext uri="{FF2B5EF4-FFF2-40B4-BE49-F238E27FC236}">
                        <a16:creationId xmlns:a16="http://schemas.microsoft.com/office/drawing/2014/main" id="{63C92BE9-7006-4C88-BE08-65EB421AD5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9" y="3333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47" name="Freeform 1974">
                    <a:extLst>
                      <a:ext uri="{FF2B5EF4-FFF2-40B4-BE49-F238E27FC236}">
                        <a16:creationId xmlns:a16="http://schemas.microsoft.com/office/drawing/2014/main" id="{A9AEAAA2-4183-486E-93A2-0F226D8C0E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6" y="3333"/>
                    <a:ext cx="2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48" name="Freeform 1975">
                    <a:extLst>
                      <a:ext uri="{FF2B5EF4-FFF2-40B4-BE49-F238E27FC236}">
                        <a16:creationId xmlns:a16="http://schemas.microsoft.com/office/drawing/2014/main" id="{282371B5-4456-4560-8D44-E6DAFA66F5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7" y="333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49" name="Line 1976">
                    <a:extLst>
                      <a:ext uri="{FF2B5EF4-FFF2-40B4-BE49-F238E27FC236}">
                        <a16:creationId xmlns:a16="http://schemas.microsoft.com/office/drawing/2014/main" id="{C6C6A66D-09A5-40FD-8BB6-0DFB775DFA6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49" y="3324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50" name="Line 1977">
                    <a:extLst>
                      <a:ext uri="{FF2B5EF4-FFF2-40B4-BE49-F238E27FC236}">
                        <a16:creationId xmlns:a16="http://schemas.microsoft.com/office/drawing/2014/main" id="{B896BC49-F24A-47D0-B7B4-79E4EEF722C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49" y="3324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51" name="Rectangle 1978">
                    <a:extLst>
                      <a:ext uri="{FF2B5EF4-FFF2-40B4-BE49-F238E27FC236}">
                        <a16:creationId xmlns:a16="http://schemas.microsoft.com/office/drawing/2014/main" id="{E85A3CEF-46C2-49F9-9563-2573950795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9" y="3333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52" name="Rectangle 1979">
                    <a:extLst>
                      <a:ext uri="{FF2B5EF4-FFF2-40B4-BE49-F238E27FC236}">
                        <a16:creationId xmlns:a16="http://schemas.microsoft.com/office/drawing/2014/main" id="{84CC6F77-C95B-4087-9CE4-9470842C5A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2" y="332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53" name="Rectangle 1980">
                    <a:extLst>
                      <a:ext uri="{FF2B5EF4-FFF2-40B4-BE49-F238E27FC236}">
                        <a16:creationId xmlns:a16="http://schemas.microsoft.com/office/drawing/2014/main" id="{1DB29054-E5E0-40AA-AC33-92A710DCCA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2" y="332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54" name="Rectangle 1981">
                    <a:extLst>
                      <a:ext uri="{FF2B5EF4-FFF2-40B4-BE49-F238E27FC236}">
                        <a16:creationId xmlns:a16="http://schemas.microsoft.com/office/drawing/2014/main" id="{926174D9-0D5D-4B59-B43C-B8F4246706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4" y="331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55" name="Rectangle 1982">
                    <a:extLst>
                      <a:ext uri="{FF2B5EF4-FFF2-40B4-BE49-F238E27FC236}">
                        <a16:creationId xmlns:a16="http://schemas.microsoft.com/office/drawing/2014/main" id="{DD7FF17B-279D-4DFA-B587-D62457A641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4" y="331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56" name="Rectangle 1983">
                    <a:extLst>
                      <a:ext uri="{FF2B5EF4-FFF2-40B4-BE49-F238E27FC236}">
                        <a16:creationId xmlns:a16="http://schemas.microsoft.com/office/drawing/2014/main" id="{D52A06CB-E51B-4DF0-AA57-FDCF54D602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2" y="3319"/>
                    <a:ext cx="1" cy="2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57" name="Rectangle 1984">
                    <a:extLst>
                      <a:ext uri="{FF2B5EF4-FFF2-40B4-BE49-F238E27FC236}">
                        <a16:creationId xmlns:a16="http://schemas.microsoft.com/office/drawing/2014/main" id="{F8CCCBA5-55A8-470C-BAA0-08442E42C1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2" y="332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58" name="Freeform 1985">
                    <a:extLst>
                      <a:ext uri="{FF2B5EF4-FFF2-40B4-BE49-F238E27FC236}">
                        <a16:creationId xmlns:a16="http://schemas.microsoft.com/office/drawing/2014/main" id="{B5F417A1-596A-422E-982E-9FDAF0E2A7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5" y="331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59" name="Rectangle 1986">
                    <a:extLst>
                      <a:ext uri="{FF2B5EF4-FFF2-40B4-BE49-F238E27FC236}">
                        <a16:creationId xmlns:a16="http://schemas.microsoft.com/office/drawing/2014/main" id="{271A791D-D2B3-4223-908B-677BC02704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5" y="331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60" name="Freeform 1987">
                    <a:extLst>
                      <a:ext uri="{FF2B5EF4-FFF2-40B4-BE49-F238E27FC236}">
                        <a16:creationId xmlns:a16="http://schemas.microsoft.com/office/drawing/2014/main" id="{AD7E2AF1-A08C-4F74-A25C-6AA422DB52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5" y="3317"/>
                    <a:ext cx="1" cy="2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0 h 2"/>
                      <a:gd name="T4" fmla="*/ 1 w 1"/>
                      <a:gd name="T5" fmla="*/ 2 h 2"/>
                      <a:gd name="T6" fmla="*/ 1 w 1"/>
                      <a:gd name="T7" fmla="*/ 2 h 2"/>
                      <a:gd name="T8" fmla="*/ 0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2"/>
                        </a:lnTo>
                        <a:lnTo>
                          <a:pt x="1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61" name="Rectangle 1988">
                    <a:extLst>
                      <a:ext uri="{FF2B5EF4-FFF2-40B4-BE49-F238E27FC236}">
                        <a16:creationId xmlns:a16="http://schemas.microsoft.com/office/drawing/2014/main" id="{F4A5D816-1A4C-4FA5-A0D4-3ECAB4B043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4" y="331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62" name="Freeform 1989">
                    <a:extLst>
                      <a:ext uri="{FF2B5EF4-FFF2-40B4-BE49-F238E27FC236}">
                        <a16:creationId xmlns:a16="http://schemas.microsoft.com/office/drawing/2014/main" id="{9F954EAD-79BD-4EEE-929F-2049501187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7" y="3316"/>
                    <a:ext cx="2" cy="1"/>
                  </a:xfrm>
                  <a:custGeom>
                    <a:avLst/>
                    <a:gdLst>
                      <a:gd name="T0" fmla="*/ 0 w 2"/>
                      <a:gd name="T1" fmla="*/ 1 h 1"/>
                      <a:gd name="T2" fmla="*/ 2 w 2"/>
                      <a:gd name="T3" fmla="*/ 1 h 1"/>
                      <a:gd name="T4" fmla="*/ 0 w 2"/>
                      <a:gd name="T5" fmla="*/ 1 h 1"/>
                      <a:gd name="T6" fmla="*/ 0 w 2"/>
                      <a:gd name="T7" fmla="*/ 0 h 1"/>
                      <a:gd name="T8" fmla="*/ 0 w 2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0" y="1"/>
                        </a:moveTo>
                        <a:lnTo>
                          <a:pt x="2" y="1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63" name="Rectangle 1990">
                    <a:extLst>
                      <a:ext uri="{FF2B5EF4-FFF2-40B4-BE49-F238E27FC236}">
                        <a16:creationId xmlns:a16="http://schemas.microsoft.com/office/drawing/2014/main" id="{9F8B9C3C-4BAE-487A-8292-B004F7E299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8" y="331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64" name="Rectangle 1991">
                    <a:extLst>
                      <a:ext uri="{FF2B5EF4-FFF2-40B4-BE49-F238E27FC236}">
                        <a16:creationId xmlns:a16="http://schemas.microsoft.com/office/drawing/2014/main" id="{28DEC5E1-470A-4DE4-A7D5-96BE990044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8" y="3316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65" name="Rectangle 1992">
                    <a:extLst>
                      <a:ext uri="{FF2B5EF4-FFF2-40B4-BE49-F238E27FC236}">
                        <a16:creationId xmlns:a16="http://schemas.microsoft.com/office/drawing/2014/main" id="{F1861701-8993-4638-A7EF-CE6832FB66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0" y="3316"/>
                    <a:ext cx="2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66" name="Rectangle 1993">
                    <a:extLst>
                      <a:ext uri="{FF2B5EF4-FFF2-40B4-BE49-F238E27FC236}">
                        <a16:creationId xmlns:a16="http://schemas.microsoft.com/office/drawing/2014/main" id="{A358EAC6-EA93-4B9C-8394-E293F76E4F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0" y="3316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67" name="Rectangle 1994">
                    <a:extLst>
                      <a:ext uri="{FF2B5EF4-FFF2-40B4-BE49-F238E27FC236}">
                        <a16:creationId xmlns:a16="http://schemas.microsoft.com/office/drawing/2014/main" id="{2361FFC5-EB83-4FAC-B7FF-0E2D708D9E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1" y="3316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68" name="Rectangle 1995">
                    <a:extLst>
                      <a:ext uri="{FF2B5EF4-FFF2-40B4-BE49-F238E27FC236}">
                        <a16:creationId xmlns:a16="http://schemas.microsoft.com/office/drawing/2014/main" id="{2008BD0D-3E3D-44C4-9BD8-2C0EE24BB1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1" y="3314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69" name="Freeform 1996">
                    <a:extLst>
                      <a:ext uri="{FF2B5EF4-FFF2-40B4-BE49-F238E27FC236}">
                        <a16:creationId xmlns:a16="http://schemas.microsoft.com/office/drawing/2014/main" id="{2C4DEB6C-9FAA-473F-9284-51A6859DC0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3" y="3314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70" name="Rectangle 1997">
                    <a:extLst>
                      <a:ext uri="{FF2B5EF4-FFF2-40B4-BE49-F238E27FC236}">
                        <a16:creationId xmlns:a16="http://schemas.microsoft.com/office/drawing/2014/main" id="{C4BB9632-C861-4E3E-A59E-4745F6F10F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3" y="3314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71" name="Freeform 1998">
                    <a:extLst>
                      <a:ext uri="{FF2B5EF4-FFF2-40B4-BE49-F238E27FC236}">
                        <a16:creationId xmlns:a16="http://schemas.microsoft.com/office/drawing/2014/main" id="{9350970F-2E69-449D-8E83-4E6617A39D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5" y="3314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72" name="Rectangle 1999">
                    <a:extLst>
                      <a:ext uri="{FF2B5EF4-FFF2-40B4-BE49-F238E27FC236}">
                        <a16:creationId xmlns:a16="http://schemas.microsoft.com/office/drawing/2014/main" id="{A50C009C-1092-435F-BDEB-F8EE9F7407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5" y="3314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73" name="Freeform 2000">
                    <a:extLst>
                      <a:ext uri="{FF2B5EF4-FFF2-40B4-BE49-F238E27FC236}">
                        <a16:creationId xmlns:a16="http://schemas.microsoft.com/office/drawing/2014/main" id="{3777DF6F-EA95-4780-9C46-42D398CAEC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6" y="3314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74" name="Rectangle 2001">
                    <a:extLst>
                      <a:ext uri="{FF2B5EF4-FFF2-40B4-BE49-F238E27FC236}">
                        <a16:creationId xmlns:a16="http://schemas.microsoft.com/office/drawing/2014/main" id="{EEBBFD45-9CA8-4F45-B555-B1094EB18DF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6" y="3314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75" name="Rectangle 2002">
                    <a:extLst>
                      <a:ext uri="{FF2B5EF4-FFF2-40B4-BE49-F238E27FC236}">
                        <a16:creationId xmlns:a16="http://schemas.microsoft.com/office/drawing/2014/main" id="{6DBAA36A-1F4C-4E00-97D4-AAFBC95991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8" y="3314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76" name="Freeform 2003">
                    <a:extLst>
                      <a:ext uri="{FF2B5EF4-FFF2-40B4-BE49-F238E27FC236}">
                        <a16:creationId xmlns:a16="http://schemas.microsoft.com/office/drawing/2014/main" id="{53412D7F-0ED6-42FE-A3E2-806C7E9C13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8" y="3314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77" name="Rectangle 2004">
                    <a:extLst>
                      <a:ext uri="{FF2B5EF4-FFF2-40B4-BE49-F238E27FC236}">
                        <a16:creationId xmlns:a16="http://schemas.microsoft.com/office/drawing/2014/main" id="{5207F8E8-B467-4253-B5D9-6D5EE5B5E9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9" y="3314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78" name="Freeform 2005">
                    <a:extLst>
                      <a:ext uri="{FF2B5EF4-FFF2-40B4-BE49-F238E27FC236}">
                        <a16:creationId xmlns:a16="http://schemas.microsoft.com/office/drawing/2014/main" id="{00971665-8AE1-457B-A554-20E689DCDF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1" y="3314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79" name="Rectangle 2006">
                    <a:extLst>
                      <a:ext uri="{FF2B5EF4-FFF2-40B4-BE49-F238E27FC236}">
                        <a16:creationId xmlns:a16="http://schemas.microsoft.com/office/drawing/2014/main" id="{3939ADC3-45EF-474C-B9B7-4C84356766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2" y="3314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80" name="Rectangle 2007">
                    <a:extLst>
                      <a:ext uri="{FF2B5EF4-FFF2-40B4-BE49-F238E27FC236}">
                        <a16:creationId xmlns:a16="http://schemas.microsoft.com/office/drawing/2014/main" id="{CF81DA38-8BFE-444A-A0A1-FE2CB8209E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2" y="3314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81" name="Rectangle 2008">
                    <a:extLst>
                      <a:ext uri="{FF2B5EF4-FFF2-40B4-BE49-F238E27FC236}">
                        <a16:creationId xmlns:a16="http://schemas.microsoft.com/office/drawing/2014/main" id="{7C0FB016-98CD-492B-A205-7EF2BB8DAB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1" y="3314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82" name="Rectangle 2009">
                    <a:extLst>
                      <a:ext uri="{FF2B5EF4-FFF2-40B4-BE49-F238E27FC236}">
                        <a16:creationId xmlns:a16="http://schemas.microsoft.com/office/drawing/2014/main" id="{8EE17888-B65C-4583-8AD7-02A44FEE6A0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2" y="3314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83" name="Rectangle 2010">
                    <a:extLst>
                      <a:ext uri="{FF2B5EF4-FFF2-40B4-BE49-F238E27FC236}">
                        <a16:creationId xmlns:a16="http://schemas.microsoft.com/office/drawing/2014/main" id="{63E693A4-4CEA-4688-AD45-F84BDD04B3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7" y="332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84" name="Line 2011">
                    <a:extLst>
                      <a:ext uri="{FF2B5EF4-FFF2-40B4-BE49-F238E27FC236}">
                        <a16:creationId xmlns:a16="http://schemas.microsoft.com/office/drawing/2014/main" id="{238D7912-C108-4E64-A818-FF4C3C6259E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848" y="3335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85" name="Line 2012">
                    <a:extLst>
                      <a:ext uri="{FF2B5EF4-FFF2-40B4-BE49-F238E27FC236}">
                        <a16:creationId xmlns:a16="http://schemas.microsoft.com/office/drawing/2014/main" id="{76E0A416-9554-4F4F-88C5-BBFC1E7F7CA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848" y="3335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0086" name="Rectangle 2013">
                    <a:extLst>
                      <a:ext uri="{FF2B5EF4-FFF2-40B4-BE49-F238E27FC236}">
                        <a16:creationId xmlns:a16="http://schemas.microsoft.com/office/drawing/2014/main" id="{8E7A2568-4801-4748-9726-EDD2CABA44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3" y="332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067" name="Group 2215">
                  <a:extLst>
                    <a:ext uri="{FF2B5EF4-FFF2-40B4-BE49-F238E27FC236}">
                      <a16:creationId xmlns:a16="http://schemas.microsoft.com/office/drawing/2014/main" id="{72D59606-C52C-4D4A-B5BA-60A789E4E06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570413" y="5208588"/>
                  <a:ext cx="327025" cy="190500"/>
                  <a:chOff x="-2879" y="3281"/>
                  <a:chExt cx="206" cy="120"/>
                </a:xfrm>
              </p:grpSpPr>
              <p:sp>
                <p:nvSpPr>
                  <p:cNvPr id="9687" name="Rectangle 2015">
                    <a:extLst>
                      <a:ext uri="{FF2B5EF4-FFF2-40B4-BE49-F238E27FC236}">
                        <a16:creationId xmlns:a16="http://schemas.microsoft.com/office/drawing/2014/main" id="{60DDC33B-2289-41FF-B346-6E649FF8E1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3" y="332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88" name="Rectangle 2016">
                    <a:extLst>
                      <a:ext uri="{FF2B5EF4-FFF2-40B4-BE49-F238E27FC236}">
                        <a16:creationId xmlns:a16="http://schemas.microsoft.com/office/drawing/2014/main" id="{AB8CCBD3-2C6E-4AF3-87E1-F54620844E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3" y="332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89" name="Rectangle 2017">
                    <a:extLst>
                      <a:ext uri="{FF2B5EF4-FFF2-40B4-BE49-F238E27FC236}">
                        <a16:creationId xmlns:a16="http://schemas.microsoft.com/office/drawing/2014/main" id="{9EBF883A-16AC-48F1-B103-C801383058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5" y="332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90" name="Rectangle 2018">
                    <a:extLst>
                      <a:ext uri="{FF2B5EF4-FFF2-40B4-BE49-F238E27FC236}">
                        <a16:creationId xmlns:a16="http://schemas.microsoft.com/office/drawing/2014/main" id="{36567934-E42F-4041-9003-84651AAC9B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5" y="332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91" name="Rectangle 2019">
                    <a:extLst>
                      <a:ext uri="{FF2B5EF4-FFF2-40B4-BE49-F238E27FC236}">
                        <a16:creationId xmlns:a16="http://schemas.microsoft.com/office/drawing/2014/main" id="{F63F148F-1A2C-4964-A88D-3272E436DB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3" y="332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92" name="Rectangle 2020">
                    <a:extLst>
                      <a:ext uri="{FF2B5EF4-FFF2-40B4-BE49-F238E27FC236}">
                        <a16:creationId xmlns:a16="http://schemas.microsoft.com/office/drawing/2014/main" id="{8CE8B0D7-81E5-4111-857D-417F6A07ECA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3" y="333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93" name="Freeform 2021">
                    <a:extLst>
                      <a:ext uri="{FF2B5EF4-FFF2-40B4-BE49-F238E27FC236}">
                        <a16:creationId xmlns:a16="http://schemas.microsoft.com/office/drawing/2014/main" id="{81B4CB34-D8E6-4190-9448-E9453DBC8A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5" y="333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94" name="Rectangle 2022">
                    <a:extLst>
                      <a:ext uri="{FF2B5EF4-FFF2-40B4-BE49-F238E27FC236}">
                        <a16:creationId xmlns:a16="http://schemas.microsoft.com/office/drawing/2014/main" id="{10792B44-4767-4031-BDF3-49A7F18B96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3" y="3328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95" name="Freeform 2023">
                    <a:extLst>
                      <a:ext uri="{FF2B5EF4-FFF2-40B4-BE49-F238E27FC236}">
                        <a16:creationId xmlns:a16="http://schemas.microsoft.com/office/drawing/2014/main" id="{846A52D6-B06C-4AE6-AA82-A4A947CAAF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5" y="3322"/>
                    <a:ext cx="2" cy="2"/>
                  </a:xfrm>
                  <a:custGeom>
                    <a:avLst/>
                    <a:gdLst>
                      <a:gd name="T0" fmla="*/ 0 w 2"/>
                      <a:gd name="T1" fmla="*/ 0 h 2"/>
                      <a:gd name="T2" fmla="*/ 0 w 2"/>
                      <a:gd name="T3" fmla="*/ 0 h 2"/>
                      <a:gd name="T4" fmla="*/ 2 w 2"/>
                      <a:gd name="T5" fmla="*/ 2 h 2"/>
                      <a:gd name="T6" fmla="*/ 2 w 2"/>
                      <a:gd name="T7" fmla="*/ 2 h 2"/>
                      <a:gd name="T8" fmla="*/ 0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96" name="Rectangle 2024">
                    <a:extLst>
                      <a:ext uri="{FF2B5EF4-FFF2-40B4-BE49-F238E27FC236}">
                        <a16:creationId xmlns:a16="http://schemas.microsoft.com/office/drawing/2014/main" id="{F17654AF-9511-468D-BA3F-1E272D015D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5" y="332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97" name="Rectangle 2025">
                    <a:extLst>
                      <a:ext uri="{FF2B5EF4-FFF2-40B4-BE49-F238E27FC236}">
                        <a16:creationId xmlns:a16="http://schemas.microsoft.com/office/drawing/2014/main" id="{2EA421AA-2DAA-47A4-BB29-E5A61C0097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3" y="332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98" name="Rectangle 2026">
                    <a:extLst>
                      <a:ext uri="{FF2B5EF4-FFF2-40B4-BE49-F238E27FC236}">
                        <a16:creationId xmlns:a16="http://schemas.microsoft.com/office/drawing/2014/main" id="{14974A17-962D-4C22-8EB9-B7A22EB784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7" y="332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99" name="Rectangle 2027">
                    <a:extLst>
                      <a:ext uri="{FF2B5EF4-FFF2-40B4-BE49-F238E27FC236}">
                        <a16:creationId xmlns:a16="http://schemas.microsoft.com/office/drawing/2014/main" id="{163414BF-CEE6-452A-A81D-5864667450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3" y="3328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00" name="Rectangle 2028">
                    <a:extLst>
                      <a:ext uri="{FF2B5EF4-FFF2-40B4-BE49-F238E27FC236}">
                        <a16:creationId xmlns:a16="http://schemas.microsoft.com/office/drawing/2014/main" id="{17506F1E-D367-41F1-85EF-7B27B14AC7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3" y="332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01" name="Rectangle 2029">
                    <a:extLst>
                      <a:ext uri="{FF2B5EF4-FFF2-40B4-BE49-F238E27FC236}">
                        <a16:creationId xmlns:a16="http://schemas.microsoft.com/office/drawing/2014/main" id="{5792A9DE-C0F0-4BBE-ABF0-D1C7EA63D9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3" y="332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02" name="Rectangle 2030">
                    <a:extLst>
                      <a:ext uri="{FF2B5EF4-FFF2-40B4-BE49-F238E27FC236}">
                        <a16:creationId xmlns:a16="http://schemas.microsoft.com/office/drawing/2014/main" id="{72823666-B210-4B56-AFC9-AB5059BF5E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3" y="333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03" name="Rectangle 2031">
                    <a:extLst>
                      <a:ext uri="{FF2B5EF4-FFF2-40B4-BE49-F238E27FC236}">
                        <a16:creationId xmlns:a16="http://schemas.microsoft.com/office/drawing/2014/main" id="{5F15F468-40FE-438A-8F0D-DAEDA9E5D1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3" y="332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04" name="Rectangle 2032">
                    <a:extLst>
                      <a:ext uri="{FF2B5EF4-FFF2-40B4-BE49-F238E27FC236}">
                        <a16:creationId xmlns:a16="http://schemas.microsoft.com/office/drawing/2014/main" id="{BCD4DFE2-10AA-4669-B092-F863BCC2C9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7" y="332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05" name="Rectangle 2033">
                    <a:extLst>
                      <a:ext uri="{FF2B5EF4-FFF2-40B4-BE49-F238E27FC236}">
                        <a16:creationId xmlns:a16="http://schemas.microsoft.com/office/drawing/2014/main" id="{59AFC105-B37D-4B33-9B74-F262DF65FD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3" y="332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06" name="Freeform 2034">
                    <a:extLst>
                      <a:ext uri="{FF2B5EF4-FFF2-40B4-BE49-F238E27FC236}">
                        <a16:creationId xmlns:a16="http://schemas.microsoft.com/office/drawing/2014/main" id="{69856026-E336-478C-9A9C-6D385E9C74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8" y="331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07" name="Rectangle 2035">
                    <a:extLst>
                      <a:ext uri="{FF2B5EF4-FFF2-40B4-BE49-F238E27FC236}">
                        <a16:creationId xmlns:a16="http://schemas.microsoft.com/office/drawing/2014/main" id="{5EE4ADFF-B514-4812-B919-ADCB181BC2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8" y="331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08" name="Rectangle 2036">
                    <a:extLst>
                      <a:ext uri="{FF2B5EF4-FFF2-40B4-BE49-F238E27FC236}">
                        <a16:creationId xmlns:a16="http://schemas.microsoft.com/office/drawing/2014/main" id="{B196ABDC-9112-4803-85EE-ECBD727683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3" y="3327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09" name="Freeform 2037">
                    <a:extLst>
                      <a:ext uri="{FF2B5EF4-FFF2-40B4-BE49-F238E27FC236}">
                        <a16:creationId xmlns:a16="http://schemas.microsoft.com/office/drawing/2014/main" id="{6125B515-14C5-4022-94BB-8F1E84F8C1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3" y="3327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10" name="Rectangle 2038">
                    <a:extLst>
                      <a:ext uri="{FF2B5EF4-FFF2-40B4-BE49-F238E27FC236}">
                        <a16:creationId xmlns:a16="http://schemas.microsoft.com/office/drawing/2014/main" id="{C503F31C-9231-4B2F-BAEB-5AC59635E4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3" y="3328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11" name="Freeform 2039">
                    <a:extLst>
                      <a:ext uri="{FF2B5EF4-FFF2-40B4-BE49-F238E27FC236}">
                        <a16:creationId xmlns:a16="http://schemas.microsoft.com/office/drawing/2014/main" id="{31863C96-7C73-4661-8B26-29FA695A5C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4" y="3324"/>
                    <a:ext cx="15" cy="9"/>
                  </a:xfrm>
                  <a:custGeom>
                    <a:avLst/>
                    <a:gdLst>
                      <a:gd name="T0" fmla="*/ 0 w 15"/>
                      <a:gd name="T1" fmla="*/ 9 h 9"/>
                      <a:gd name="T2" fmla="*/ 0 w 15"/>
                      <a:gd name="T3" fmla="*/ 9 h 9"/>
                      <a:gd name="T4" fmla="*/ 15 w 15"/>
                      <a:gd name="T5" fmla="*/ 0 h 9"/>
                      <a:gd name="T6" fmla="*/ 0 w 15"/>
                      <a:gd name="T7" fmla="*/ 9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5" h="9">
                        <a:moveTo>
                          <a:pt x="0" y="9"/>
                        </a:moveTo>
                        <a:lnTo>
                          <a:pt x="0" y="9"/>
                        </a:lnTo>
                        <a:lnTo>
                          <a:pt x="15" y="0"/>
                        </a:lnTo>
                        <a:lnTo>
                          <a:pt x="0" y="9"/>
                        </a:lnTo>
                        <a:close/>
                      </a:path>
                    </a:pathLst>
                  </a:custGeom>
                  <a:solidFill>
                    <a:srgbClr val="7CA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12" name="Freeform 2040">
                    <a:extLst>
                      <a:ext uri="{FF2B5EF4-FFF2-40B4-BE49-F238E27FC236}">
                        <a16:creationId xmlns:a16="http://schemas.microsoft.com/office/drawing/2014/main" id="{3AF69814-6916-435A-9374-425D9FF52E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3" y="333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13" name="Freeform 2041">
                    <a:extLst>
                      <a:ext uri="{FF2B5EF4-FFF2-40B4-BE49-F238E27FC236}">
                        <a16:creationId xmlns:a16="http://schemas.microsoft.com/office/drawing/2014/main" id="{EBB6E445-2517-4A9A-83DA-49280E9D88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3" y="333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14" name="Rectangle 2042">
                    <a:extLst>
                      <a:ext uri="{FF2B5EF4-FFF2-40B4-BE49-F238E27FC236}">
                        <a16:creationId xmlns:a16="http://schemas.microsoft.com/office/drawing/2014/main" id="{DB2C02BC-2068-4454-AFD1-219E614437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3" y="3330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15" name="Freeform 2043">
                    <a:extLst>
                      <a:ext uri="{FF2B5EF4-FFF2-40B4-BE49-F238E27FC236}">
                        <a16:creationId xmlns:a16="http://schemas.microsoft.com/office/drawing/2014/main" id="{9109189D-86DF-4DB2-80F7-F96E8EEDEE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3" y="333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16" name="Freeform 2044">
                    <a:extLst>
                      <a:ext uri="{FF2B5EF4-FFF2-40B4-BE49-F238E27FC236}">
                        <a16:creationId xmlns:a16="http://schemas.microsoft.com/office/drawing/2014/main" id="{75354D56-5A3A-451A-A2B5-B3B37D3C77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5" y="333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17" name="Freeform 2045">
                    <a:extLst>
                      <a:ext uri="{FF2B5EF4-FFF2-40B4-BE49-F238E27FC236}">
                        <a16:creationId xmlns:a16="http://schemas.microsoft.com/office/drawing/2014/main" id="{2AA8B237-F718-4F16-B2B7-C6D28200DB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5" y="333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18" name="Line 2046">
                    <a:extLst>
                      <a:ext uri="{FF2B5EF4-FFF2-40B4-BE49-F238E27FC236}">
                        <a16:creationId xmlns:a16="http://schemas.microsoft.com/office/drawing/2014/main" id="{5901C3DD-DEC2-4568-AA6E-7EE2C2F292A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848" y="3335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19" name="Line 2047">
                    <a:extLst>
                      <a:ext uri="{FF2B5EF4-FFF2-40B4-BE49-F238E27FC236}">
                        <a16:creationId xmlns:a16="http://schemas.microsoft.com/office/drawing/2014/main" id="{24BCDBA9-8681-48C1-9FC6-353F91D6193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848" y="3335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20" name="Freeform 2048">
                    <a:extLst>
                      <a:ext uri="{FF2B5EF4-FFF2-40B4-BE49-F238E27FC236}">
                        <a16:creationId xmlns:a16="http://schemas.microsoft.com/office/drawing/2014/main" id="{7E5F9C8E-2775-432A-8E43-FE8CEC0D7E55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848" y="3300"/>
                    <a:ext cx="99" cy="58"/>
                  </a:xfrm>
                  <a:custGeom>
                    <a:avLst/>
                    <a:gdLst>
                      <a:gd name="T0" fmla="*/ 37 w 64"/>
                      <a:gd name="T1" fmla="*/ 29 h 37"/>
                      <a:gd name="T2" fmla="*/ 38 w 64"/>
                      <a:gd name="T3" fmla="*/ 27 h 37"/>
                      <a:gd name="T4" fmla="*/ 39 w 64"/>
                      <a:gd name="T5" fmla="*/ 26 h 37"/>
                      <a:gd name="T6" fmla="*/ 39 w 64"/>
                      <a:gd name="T7" fmla="*/ 26 h 37"/>
                      <a:gd name="T8" fmla="*/ 40 w 64"/>
                      <a:gd name="T9" fmla="*/ 25 h 37"/>
                      <a:gd name="T10" fmla="*/ 41 w 64"/>
                      <a:gd name="T11" fmla="*/ 24 h 37"/>
                      <a:gd name="T12" fmla="*/ 42 w 64"/>
                      <a:gd name="T13" fmla="*/ 24 h 37"/>
                      <a:gd name="T14" fmla="*/ 44 w 64"/>
                      <a:gd name="T15" fmla="*/ 23 h 37"/>
                      <a:gd name="T16" fmla="*/ 45 w 64"/>
                      <a:gd name="T17" fmla="*/ 22 h 37"/>
                      <a:gd name="T18" fmla="*/ 46 w 64"/>
                      <a:gd name="T19" fmla="*/ 22 h 37"/>
                      <a:gd name="T20" fmla="*/ 48 w 64"/>
                      <a:gd name="T21" fmla="*/ 22 h 37"/>
                      <a:gd name="T22" fmla="*/ 49 w 64"/>
                      <a:gd name="T23" fmla="*/ 21 h 37"/>
                      <a:gd name="T24" fmla="*/ 50 w 64"/>
                      <a:gd name="T25" fmla="*/ 21 h 37"/>
                      <a:gd name="T26" fmla="*/ 51 w 64"/>
                      <a:gd name="T27" fmla="*/ 21 h 37"/>
                      <a:gd name="T28" fmla="*/ 52 w 64"/>
                      <a:gd name="T29" fmla="*/ 21 h 37"/>
                      <a:gd name="T30" fmla="*/ 64 w 64"/>
                      <a:gd name="T31" fmla="*/ 15 h 37"/>
                      <a:gd name="T32" fmla="*/ 34 w 64"/>
                      <a:gd name="T33" fmla="*/ 1 h 37"/>
                      <a:gd name="T34" fmla="*/ 0 w 64"/>
                      <a:gd name="T35" fmla="*/ 12 h 37"/>
                      <a:gd name="T36" fmla="*/ 1 w 64"/>
                      <a:gd name="T37" fmla="*/ 13 h 37"/>
                      <a:gd name="T38" fmla="*/ 1 w 64"/>
                      <a:gd name="T39" fmla="*/ 13 h 37"/>
                      <a:gd name="T40" fmla="*/ 2 w 64"/>
                      <a:gd name="T41" fmla="*/ 13 h 37"/>
                      <a:gd name="T42" fmla="*/ 2 w 64"/>
                      <a:gd name="T43" fmla="*/ 14 h 37"/>
                      <a:gd name="T44" fmla="*/ 2 w 64"/>
                      <a:gd name="T45" fmla="*/ 14 h 37"/>
                      <a:gd name="T46" fmla="*/ 3 w 64"/>
                      <a:gd name="T47" fmla="*/ 15 h 37"/>
                      <a:gd name="T48" fmla="*/ 3 w 64"/>
                      <a:gd name="T49" fmla="*/ 15 h 37"/>
                      <a:gd name="T50" fmla="*/ 3 w 64"/>
                      <a:gd name="T51" fmla="*/ 16 h 37"/>
                      <a:gd name="T52" fmla="*/ 3 w 64"/>
                      <a:gd name="T53" fmla="*/ 16 h 37"/>
                      <a:gd name="T54" fmla="*/ 3 w 64"/>
                      <a:gd name="T55" fmla="*/ 17 h 37"/>
                      <a:gd name="T56" fmla="*/ 3 w 64"/>
                      <a:gd name="T57" fmla="*/ 17 h 37"/>
                      <a:gd name="T58" fmla="*/ 3 w 64"/>
                      <a:gd name="T59" fmla="*/ 17 h 37"/>
                      <a:gd name="T60" fmla="*/ 3 w 64"/>
                      <a:gd name="T61" fmla="*/ 18 h 37"/>
                      <a:gd name="T62" fmla="*/ 3 w 64"/>
                      <a:gd name="T63" fmla="*/ 19 h 37"/>
                      <a:gd name="T64" fmla="*/ 3 w 64"/>
                      <a:gd name="T65" fmla="*/ 19 h 37"/>
                      <a:gd name="T66" fmla="*/ 3 w 64"/>
                      <a:gd name="T67" fmla="*/ 19 h 37"/>
                      <a:gd name="T68" fmla="*/ 2 w 64"/>
                      <a:gd name="T69" fmla="*/ 20 h 37"/>
                      <a:gd name="T70" fmla="*/ 2 w 64"/>
                      <a:gd name="T71" fmla="*/ 20 h 37"/>
                      <a:gd name="T72" fmla="*/ 18 w 64"/>
                      <a:gd name="T73" fmla="*/ 11 h 37"/>
                      <a:gd name="T74" fmla="*/ 23 w 64"/>
                      <a:gd name="T75" fmla="*/ 9 h 37"/>
                      <a:gd name="T76" fmla="*/ 23 w 64"/>
                      <a:gd name="T77" fmla="*/ 9 h 37"/>
                      <a:gd name="T78" fmla="*/ 24 w 64"/>
                      <a:gd name="T79" fmla="*/ 9 h 37"/>
                      <a:gd name="T80" fmla="*/ 26 w 64"/>
                      <a:gd name="T81" fmla="*/ 9 h 37"/>
                      <a:gd name="T82" fmla="*/ 27 w 64"/>
                      <a:gd name="T83" fmla="*/ 9 h 37"/>
                      <a:gd name="T84" fmla="*/ 28 w 64"/>
                      <a:gd name="T85" fmla="*/ 9 h 37"/>
                      <a:gd name="T86" fmla="*/ 29 w 64"/>
                      <a:gd name="T87" fmla="*/ 9 h 37"/>
                      <a:gd name="T88" fmla="*/ 29 w 64"/>
                      <a:gd name="T89" fmla="*/ 9 h 37"/>
                      <a:gd name="T90" fmla="*/ 30 w 64"/>
                      <a:gd name="T91" fmla="*/ 9 h 37"/>
                      <a:gd name="T92" fmla="*/ 31 w 64"/>
                      <a:gd name="T93" fmla="*/ 10 h 37"/>
                      <a:gd name="T94" fmla="*/ 32 w 64"/>
                      <a:gd name="T95" fmla="*/ 10 h 37"/>
                      <a:gd name="T96" fmla="*/ 33 w 64"/>
                      <a:gd name="T97" fmla="*/ 10 h 37"/>
                      <a:gd name="T98" fmla="*/ 34 w 64"/>
                      <a:gd name="T99" fmla="*/ 11 h 37"/>
                      <a:gd name="T100" fmla="*/ 35 w 64"/>
                      <a:gd name="T101" fmla="*/ 12 h 37"/>
                      <a:gd name="T102" fmla="*/ 35 w 64"/>
                      <a:gd name="T103" fmla="*/ 12 h 37"/>
                      <a:gd name="T104" fmla="*/ 35 w 64"/>
                      <a:gd name="T105" fmla="*/ 12 h 37"/>
                      <a:gd name="T106" fmla="*/ 36 w 64"/>
                      <a:gd name="T107" fmla="*/ 13 h 37"/>
                      <a:gd name="T108" fmla="*/ 36 w 64"/>
                      <a:gd name="T109" fmla="*/ 13 h 37"/>
                      <a:gd name="T110" fmla="*/ 36 w 64"/>
                      <a:gd name="T111" fmla="*/ 13 h 37"/>
                      <a:gd name="T112" fmla="*/ 35 w 64"/>
                      <a:gd name="T113" fmla="*/ 18 h 37"/>
                      <a:gd name="T114" fmla="*/ 19 w 64"/>
                      <a:gd name="T115" fmla="*/ 19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64" h="37">
                        <a:moveTo>
                          <a:pt x="26" y="37"/>
                        </a:moveTo>
                        <a:cubicBezTo>
                          <a:pt x="36" y="31"/>
                          <a:pt x="36" y="31"/>
                          <a:pt x="36" y="31"/>
                        </a:cubicBezTo>
                        <a:cubicBezTo>
                          <a:pt x="36" y="30"/>
                          <a:pt x="36" y="30"/>
                          <a:pt x="37" y="29"/>
                        </a:cubicBezTo>
                        <a:cubicBezTo>
                          <a:pt x="37" y="29"/>
                          <a:pt x="37" y="29"/>
                          <a:pt x="37" y="29"/>
                        </a:cubicBezTo>
                        <a:cubicBezTo>
                          <a:pt x="37" y="28"/>
                          <a:pt x="37" y="28"/>
                          <a:pt x="37" y="28"/>
                        </a:cubicBezTo>
                        <a:cubicBezTo>
                          <a:pt x="38" y="27"/>
                          <a:pt x="38" y="27"/>
                          <a:pt x="38" y="27"/>
                        </a:cubicBezTo>
                        <a:cubicBezTo>
                          <a:pt x="38" y="27"/>
                          <a:pt x="38" y="27"/>
                          <a:pt x="38" y="27"/>
                        </a:cubicBezTo>
                        <a:cubicBezTo>
                          <a:pt x="38" y="27"/>
                          <a:pt x="38" y="27"/>
                          <a:pt x="38" y="27"/>
                        </a:cubicBezTo>
                        <a:cubicBezTo>
                          <a:pt x="39" y="26"/>
                          <a:pt x="39" y="26"/>
                          <a:pt x="39" y="26"/>
                        </a:cubicBezTo>
                        <a:cubicBezTo>
                          <a:pt x="39" y="26"/>
                          <a:pt x="39" y="26"/>
                          <a:pt x="39" y="26"/>
                        </a:cubicBezTo>
                        <a:cubicBezTo>
                          <a:pt x="39" y="26"/>
                          <a:pt x="39" y="26"/>
                          <a:pt x="39" y="26"/>
                        </a:cubicBezTo>
                        <a:cubicBezTo>
                          <a:pt x="39" y="26"/>
                          <a:pt x="39" y="26"/>
                          <a:pt x="39" y="26"/>
                        </a:cubicBezTo>
                        <a:cubicBezTo>
                          <a:pt x="40" y="26"/>
                          <a:pt x="40" y="26"/>
                          <a:pt x="40" y="26"/>
                        </a:cubicBezTo>
                        <a:cubicBezTo>
                          <a:pt x="40" y="25"/>
                          <a:pt x="40" y="25"/>
                          <a:pt x="40" y="25"/>
                        </a:cubicBezTo>
                        <a:cubicBezTo>
                          <a:pt x="40" y="25"/>
                          <a:pt x="40" y="25"/>
                          <a:pt x="40" y="25"/>
                        </a:cubicBezTo>
                        <a:cubicBezTo>
                          <a:pt x="40" y="25"/>
                          <a:pt x="40" y="25"/>
                          <a:pt x="40" y="25"/>
                        </a:cubicBezTo>
                        <a:cubicBezTo>
                          <a:pt x="41" y="25"/>
                          <a:pt x="41" y="25"/>
                          <a:pt x="41" y="25"/>
                        </a:cubicBezTo>
                        <a:cubicBezTo>
                          <a:pt x="41" y="24"/>
                          <a:pt x="41" y="24"/>
                          <a:pt x="41" y="24"/>
                        </a:cubicBezTo>
                        <a:cubicBezTo>
                          <a:pt x="41" y="24"/>
                          <a:pt x="41" y="24"/>
                          <a:pt x="41" y="24"/>
                        </a:cubicBezTo>
                        <a:cubicBezTo>
                          <a:pt x="41" y="24"/>
                          <a:pt x="41" y="24"/>
                          <a:pt x="41" y="24"/>
                        </a:cubicBezTo>
                        <a:cubicBezTo>
                          <a:pt x="42" y="24"/>
                          <a:pt x="42" y="24"/>
                          <a:pt x="42" y="24"/>
                        </a:cubicBezTo>
                        <a:cubicBezTo>
                          <a:pt x="43" y="23"/>
                          <a:pt x="43" y="23"/>
                          <a:pt x="43" y="23"/>
                        </a:cubicBezTo>
                        <a:cubicBezTo>
                          <a:pt x="43" y="23"/>
                          <a:pt x="43" y="23"/>
                          <a:pt x="43" y="23"/>
                        </a:cubicBezTo>
                        <a:cubicBezTo>
                          <a:pt x="44" y="23"/>
                          <a:pt x="44" y="23"/>
                          <a:pt x="44" y="23"/>
                        </a:cubicBezTo>
                        <a:cubicBezTo>
                          <a:pt x="44" y="23"/>
                          <a:pt x="44" y="23"/>
                          <a:pt x="44" y="23"/>
                        </a:cubicBezTo>
                        <a:cubicBezTo>
                          <a:pt x="45" y="22"/>
                          <a:pt x="45" y="22"/>
                          <a:pt x="45" y="22"/>
                        </a:cubicBezTo>
                        <a:cubicBezTo>
                          <a:pt x="45" y="22"/>
                          <a:pt x="45" y="22"/>
                          <a:pt x="45" y="22"/>
                        </a:cubicBezTo>
                        <a:cubicBezTo>
                          <a:pt x="46" y="22"/>
                          <a:pt x="46" y="22"/>
                          <a:pt x="46" y="22"/>
                        </a:cubicBezTo>
                        <a:cubicBezTo>
                          <a:pt x="46" y="22"/>
                          <a:pt x="46" y="22"/>
                          <a:pt x="46" y="22"/>
                        </a:cubicBezTo>
                        <a:cubicBezTo>
                          <a:pt x="46" y="22"/>
                          <a:pt x="46" y="22"/>
                          <a:pt x="46" y="22"/>
                        </a:cubicBezTo>
                        <a:cubicBezTo>
                          <a:pt x="47" y="22"/>
                          <a:pt x="47" y="22"/>
                          <a:pt x="47" y="22"/>
                        </a:cubicBezTo>
                        <a:cubicBezTo>
                          <a:pt x="47" y="22"/>
                          <a:pt x="47" y="22"/>
                          <a:pt x="47" y="22"/>
                        </a:cubicBezTo>
                        <a:cubicBezTo>
                          <a:pt x="48" y="22"/>
                          <a:pt x="48" y="22"/>
                          <a:pt x="48" y="22"/>
                        </a:cubicBezTo>
                        <a:cubicBezTo>
                          <a:pt x="48" y="21"/>
                          <a:pt x="48" y="21"/>
                          <a:pt x="48" y="21"/>
                        </a:cubicBezTo>
                        <a:cubicBezTo>
                          <a:pt x="49" y="21"/>
                          <a:pt x="49" y="21"/>
                          <a:pt x="49" y="21"/>
                        </a:cubicBezTo>
                        <a:cubicBezTo>
                          <a:pt x="49" y="21"/>
                          <a:pt x="49" y="21"/>
                          <a:pt x="49" y="21"/>
                        </a:cubicBezTo>
                        <a:cubicBezTo>
                          <a:pt x="50" y="21"/>
                          <a:pt x="50" y="21"/>
                          <a:pt x="50" y="21"/>
                        </a:cubicBezTo>
                        <a:cubicBezTo>
                          <a:pt x="50" y="21"/>
                          <a:pt x="50" y="21"/>
                          <a:pt x="50" y="21"/>
                        </a:cubicBezTo>
                        <a:cubicBezTo>
                          <a:pt x="50" y="21"/>
                          <a:pt x="50" y="21"/>
                          <a:pt x="50" y="21"/>
                        </a:cubicBezTo>
                        <a:cubicBezTo>
                          <a:pt x="51" y="21"/>
                          <a:pt x="51" y="21"/>
                          <a:pt x="51" y="21"/>
                        </a:cubicBezTo>
                        <a:cubicBezTo>
                          <a:pt x="51" y="21"/>
                          <a:pt x="51" y="21"/>
                          <a:pt x="51" y="21"/>
                        </a:cubicBezTo>
                        <a:cubicBezTo>
                          <a:pt x="51" y="21"/>
                          <a:pt x="51" y="21"/>
                          <a:pt x="51" y="21"/>
                        </a:cubicBezTo>
                        <a:cubicBezTo>
                          <a:pt x="52" y="21"/>
                          <a:pt x="52" y="21"/>
                          <a:pt x="52" y="21"/>
                        </a:cubicBezTo>
                        <a:cubicBezTo>
                          <a:pt x="52" y="21"/>
                          <a:pt x="52" y="21"/>
                          <a:pt x="52" y="21"/>
                        </a:cubicBezTo>
                        <a:cubicBezTo>
                          <a:pt x="52" y="21"/>
                          <a:pt x="52" y="21"/>
                          <a:pt x="52" y="21"/>
                        </a:cubicBezTo>
                        <a:cubicBezTo>
                          <a:pt x="53" y="21"/>
                          <a:pt x="53" y="21"/>
                          <a:pt x="53" y="21"/>
                        </a:cubicBezTo>
                        <a:cubicBezTo>
                          <a:pt x="53" y="21"/>
                          <a:pt x="53" y="21"/>
                          <a:pt x="54" y="21"/>
                        </a:cubicBezTo>
                        <a:cubicBezTo>
                          <a:pt x="64" y="15"/>
                          <a:pt x="64" y="15"/>
                          <a:pt x="64" y="15"/>
                        </a:cubicBezTo>
                        <a:cubicBezTo>
                          <a:pt x="38" y="0"/>
                          <a:pt x="38" y="0"/>
                          <a:pt x="38" y="0"/>
                        </a:cubicBezTo>
                        <a:cubicBezTo>
                          <a:pt x="37" y="0"/>
                          <a:pt x="37" y="0"/>
                          <a:pt x="37" y="0"/>
                        </a:cubicBezTo>
                        <a:cubicBezTo>
                          <a:pt x="36" y="1"/>
                          <a:pt x="35" y="1"/>
                          <a:pt x="34" y="1"/>
                        </a:cubicBezTo>
                        <a:cubicBezTo>
                          <a:pt x="32" y="2"/>
                          <a:pt x="30" y="2"/>
                          <a:pt x="28" y="2"/>
                        </a:cubicBezTo>
                        <a:cubicBezTo>
                          <a:pt x="26" y="2"/>
                          <a:pt x="23" y="1"/>
                          <a:pt x="21" y="0"/>
                        </a:cubicBezTo>
                        <a:cubicBezTo>
                          <a:pt x="0" y="12"/>
                          <a:pt x="0" y="12"/>
                          <a:pt x="0" y="12"/>
                        </a:cubicBezTo>
                        <a:cubicBezTo>
                          <a:pt x="0" y="12"/>
                          <a:pt x="0" y="12"/>
                          <a:pt x="0" y="12"/>
                        </a:cubicBezTo>
                        <a:cubicBezTo>
                          <a:pt x="0" y="12"/>
                          <a:pt x="0" y="12"/>
                          <a:pt x="0" y="12"/>
                        </a:cubicBezTo>
                        <a:cubicBezTo>
                          <a:pt x="1" y="13"/>
                          <a:pt x="1" y="13"/>
                          <a:pt x="1" y="13"/>
                        </a:cubicBezTo>
                        <a:cubicBezTo>
                          <a:pt x="1" y="13"/>
                          <a:pt x="1" y="13"/>
                          <a:pt x="1" y="13"/>
                        </a:cubicBezTo>
                        <a:cubicBezTo>
                          <a:pt x="1" y="13"/>
                          <a:pt x="1" y="13"/>
                          <a:pt x="1" y="13"/>
                        </a:cubicBezTo>
                        <a:cubicBezTo>
                          <a:pt x="1" y="13"/>
                          <a:pt x="1" y="13"/>
                          <a:pt x="1" y="13"/>
                        </a:cubicBezTo>
                        <a:cubicBezTo>
                          <a:pt x="1" y="13"/>
                          <a:pt x="1" y="13"/>
                          <a:pt x="1" y="13"/>
                        </a:cubicBezTo>
                        <a:cubicBezTo>
                          <a:pt x="1" y="13"/>
                          <a:pt x="1" y="13"/>
                          <a:pt x="1" y="13"/>
                        </a:cubicBezTo>
                        <a:cubicBezTo>
                          <a:pt x="2" y="13"/>
                          <a:pt x="2" y="13"/>
                          <a:pt x="2" y="13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6"/>
                          <a:pt x="3" y="16"/>
                          <a:pt x="3" y="16"/>
                        </a:cubicBezTo>
                        <a:cubicBezTo>
                          <a:pt x="3" y="16"/>
                          <a:pt x="3" y="16"/>
                          <a:pt x="3" y="16"/>
                        </a:cubicBezTo>
                        <a:cubicBezTo>
                          <a:pt x="3" y="16"/>
                          <a:pt x="3" y="16"/>
                          <a:pt x="3" y="16"/>
                        </a:cubicBezTo>
                        <a:cubicBezTo>
                          <a:pt x="3" y="16"/>
                          <a:pt x="3" y="16"/>
                          <a:pt x="3" y="16"/>
                        </a:cubicBezTo>
                        <a:cubicBezTo>
                          <a:pt x="3" y="16"/>
                          <a:pt x="3" y="16"/>
                          <a:pt x="3" y="16"/>
                        </a:cubicBezTo>
                        <a:cubicBezTo>
                          <a:pt x="3" y="16"/>
                          <a:pt x="3" y="16"/>
                          <a:pt x="3" y="16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1" y="21"/>
                          <a:pt x="1" y="21"/>
                          <a:pt x="0" y="22"/>
                        </a:cubicBezTo>
                        <a:lnTo>
                          <a:pt x="26" y="37"/>
                        </a:lnTo>
                        <a:close/>
                        <a:moveTo>
                          <a:pt x="18" y="11"/>
                        </a:moveTo>
                        <a:cubicBezTo>
                          <a:pt x="18" y="11"/>
                          <a:pt x="18" y="11"/>
                          <a:pt x="19" y="11"/>
                        </a:cubicBezTo>
                        <a:cubicBezTo>
                          <a:pt x="20" y="10"/>
                          <a:pt x="21" y="10"/>
                          <a:pt x="22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4" y="9"/>
                          <a:pt x="24" y="9"/>
                          <a:pt x="24" y="9"/>
                        </a:cubicBezTo>
                        <a:cubicBezTo>
                          <a:pt x="24" y="9"/>
                          <a:pt x="24" y="9"/>
                          <a:pt x="24" y="9"/>
                        </a:cubicBezTo>
                        <a:cubicBezTo>
                          <a:pt x="24" y="9"/>
                          <a:pt x="24" y="9"/>
                          <a:pt x="24" y="9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7" y="9"/>
                          <a:pt x="27" y="9"/>
                          <a:pt x="27" y="9"/>
                        </a:cubicBezTo>
                        <a:cubicBezTo>
                          <a:pt x="27" y="9"/>
                          <a:pt x="27" y="9"/>
                          <a:pt x="27" y="9"/>
                        </a:cubicBezTo>
                        <a:cubicBezTo>
                          <a:pt x="27" y="9"/>
                          <a:pt x="27" y="9"/>
                          <a:pt x="27" y="9"/>
                        </a:cubicBezTo>
                        <a:cubicBezTo>
                          <a:pt x="28" y="9"/>
                          <a:pt x="28" y="9"/>
                          <a:pt x="28" y="9"/>
                        </a:cubicBezTo>
                        <a:cubicBezTo>
                          <a:pt x="28" y="9"/>
                          <a:pt x="28" y="9"/>
                          <a:pt x="28" y="9"/>
                        </a:cubicBezTo>
                        <a:cubicBezTo>
                          <a:pt x="28" y="9"/>
                          <a:pt x="28" y="9"/>
                          <a:pt x="28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30" y="9"/>
                          <a:pt x="30" y="9"/>
                          <a:pt x="30" y="9"/>
                        </a:cubicBezTo>
                        <a:cubicBezTo>
                          <a:pt x="30" y="9"/>
                          <a:pt x="30" y="9"/>
                          <a:pt x="30" y="9"/>
                        </a:cubicBezTo>
                        <a:cubicBezTo>
                          <a:pt x="30" y="9"/>
                          <a:pt x="30" y="9"/>
                          <a:pt x="30" y="9"/>
                        </a:cubicBezTo>
                        <a:cubicBezTo>
                          <a:pt x="30" y="10"/>
                          <a:pt x="30" y="10"/>
                          <a:pt x="30" y="10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11"/>
                          <a:pt x="33" y="11"/>
                          <a:pt x="33" y="11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6" y="12"/>
                          <a:pt x="36" y="12"/>
                          <a:pt x="36" y="12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4"/>
                          <a:pt x="36" y="14"/>
                          <a:pt x="36" y="15"/>
                        </a:cubicBezTo>
                        <a:cubicBezTo>
                          <a:pt x="36" y="15"/>
                          <a:pt x="36" y="15"/>
                          <a:pt x="36" y="15"/>
                        </a:cubicBezTo>
                        <a:cubicBezTo>
                          <a:pt x="37" y="16"/>
                          <a:pt x="36" y="17"/>
                          <a:pt x="35" y="18"/>
                        </a:cubicBezTo>
                        <a:cubicBezTo>
                          <a:pt x="35" y="18"/>
                          <a:pt x="35" y="18"/>
                          <a:pt x="35" y="18"/>
                        </a:cubicBezTo>
                        <a:cubicBezTo>
                          <a:pt x="34" y="19"/>
                          <a:pt x="34" y="19"/>
                          <a:pt x="33" y="19"/>
                        </a:cubicBezTo>
                        <a:cubicBezTo>
                          <a:pt x="29" y="22"/>
                          <a:pt x="23" y="22"/>
                          <a:pt x="19" y="19"/>
                        </a:cubicBezTo>
                        <a:cubicBezTo>
                          <a:pt x="16" y="17"/>
                          <a:pt x="15" y="14"/>
                          <a:pt x="17" y="12"/>
                        </a:cubicBezTo>
                        <a:lnTo>
                          <a:pt x="18" y="11"/>
                        </a:lnTo>
                        <a:close/>
                      </a:path>
                    </a:pathLst>
                  </a:custGeom>
                  <a:solidFill>
                    <a:srgbClr val="9CC9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21" name="Freeform 2049">
                    <a:extLst>
                      <a:ext uri="{FF2B5EF4-FFF2-40B4-BE49-F238E27FC236}">
                        <a16:creationId xmlns:a16="http://schemas.microsoft.com/office/drawing/2014/main" id="{338D9DD8-0198-43CF-9947-D11558F8A8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5" y="3314"/>
                    <a:ext cx="34" cy="21"/>
                  </a:xfrm>
                  <a:custGeom>
                    <a:avLst/>
                    <a:gdLst>
                      <a:gd name="T0" fmla="*/ 4 w 22"/>
                      <a:gd name="T1" fmla="*/ 10 h 13"/>
                      <a:gd name="T2" fmla="*/ 20 w 22"/>
                      <a:gd name="T3" fmla="*/ 9 h 13"/>
                      <a:gd name="T4" fmla="*/ 21 w 22"/>
                      <a:gd name="T5" fmla="*/ 6 h 13"/>
                      <a:gd name="T6" fmla="*/ 21 w 22"/>
                      <a:gd name="T7" fmla="*/ 4 h 13"/>
                      <a:gd name="T8" fmla="*/ 21 w 22"/>
                      <a:gd name="T9" fmla="*/ 4 h 13"/>
                      <a:gd name="T10" fmla="*/ 21 w 22"/>
                      <a:gd name="T11" fmla="*/ 4 h 13"/>
                      <a:gd name="T12" fmla="*/ 21 w 22"/>
                      <a:gd name="T13" fmla="*/ 4 h 13"/>
                      <a:gd name="T14" fmla="*/ 21 w 22"/>
                      <a:gd name="T15" fmla="*/ 3 h 13"/>
                      <a:gd name="T16" fmla="*/ 20 w 22"/>
                      <a:gd name="T17" fmla="*/ 3 h 13"/>
                      <a:gd name="T18" fmla="*/ 20 w 22"/>
                      <a:gd name="T19" fmla="*/ 3 h 13"/>
                      <a:gd name="T20" fmla="*/ 20 w 22"/>
                      <a:gd name="T21" fmla="*/ 3 h 13"/>
                      <a:gd name="T22" fmla="*/ 20 w 22"/>
                      <a:gd name="T23" fmla="*/ 3 h 13"/>
                      <a:gd name="T24" fmla="*/ 19 w 22"/>
                      <a:gd name="T25" fmla="*/ 2 h 13"/>
                      <a:gd name="T26" fmla="*/ 19 w 22"/>
                      <a:gd name="T27" fmla="*/ 2 h 13"/>
                      <a:gd name="T28" fmla="*/ 19 w 22"/>
                      <a:gd name="T29" fmla="*/ 2 h 13"/>
                      <a:gd name="T30" fmla="*/ 18 w 22"/>
                      <a:gd name="T31" fmla="*/ 1 h 13"/>
                      <a:gd name="T32" fmla="*/ 17 w 22"/>
                      <a:gd name="T33" fmla="*/ 1 h 13"/>
                      <a:gd name="T34" fmla="*/ 17 w 22"/>
                      <a:gd name="T35" fmla="*/ 1 h 13"/>
                      <a:gd name="T36" fmla="*/ 16 w 22"/>
                      <a:gd name="T37" fmla="*/ 1 h 13"/>
                      <a:gd name="T38" fmla="*/ 15 w 22"/>
                      <a:gd name="T39" fmla="*/ 1 h 13"/>
                      <a:gd name="T40" fmla="*/ 15 w 22"/>
                      <a:gd name="T41" fmla="*/ 0 h 13"/>
                      <a:gd name="T42" fmla="*/ 14 w 22"/>
                      <a:gd name="T43" fmla="*/ 0 h 13"/>
                      <a:gd name="T44" fmla="*/ 14 w 22"/>
                      <a:gd name="T45" fmla="*/ 0 h 13"/>
                      <a:gd name="T46" fmla="*/ 13 w 22"/>
                      <a:gd name="T47" fmla="*/ 0 h 13"/>
                      <a:gd name="T48" fmla="*/ 13 w 22"/>
                      <a:gd name="T49" fmla="*/ 0 h 13"/>
                      <a:gd name="T50" fmla="*/ 12 w 22"/>
                      <a:gd name="T51" fmla="*/ 0 h 13"/>
                      <a:gd name="T52" fmla="*/ 11 w 22"/>
                      <a:gd name="T53" fmla="*/ 0 h 13"/>
                      <a:gd name="T54" fmla="*/ 11 w 22"/>
                      <a:gd name="T55" fmla="*/ 0 h 13"/>
                      <a:gd name="T56" fmla="*/ 10 w 22"/>
                      <a:gd name="T57" fmla="*/ 0 h 13"/>
                      <a:gd name="T58" fmla="*/ 9 w 22"/>
                      <a:gd name="T59" fmla="*/ 0 h 13"/>
                      <a:gd name="T60" fmla="*/ 8 w 22"/>
                      <a:gd name="T61" fmla="*/ 0 h 13"/>
                      <a:gd name="T62" fmla="*/ 8 w 22"/>
                      <a:gd name="T63" fmla="*/ 0 h 13"/>
                      <a:gd name="T64" fmla="*/ 7 w 22"/>
                      <a:gd name="T65" fmla="*/ 0 h 13"/>
                      <a:gd name="T66" fmla="*/ 3 w 22"/>
                      <a:gd name="T67" fmla="*/ 2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22" h="13">
                        <a:moveTo>
                          <a:pt x="2" y="3"/>
                        </a:moveTo>
                        <a:cubicBezTo>
                          <a:pt x="0" y="5"/>
                          <a:pt x="1" y="8"/>
                          <a:pt x="4" y="10"/>
                        </a:cubicBezTo>
                        <a:cubicBezTo>
                          <a:pt x="8" y="13"/>
                          <a:pt x="14" y="13"/>
                          <a:pt x="18" y="10"/>
                        </a:cubicBezTo>
                        <a:cubicBezTo>
                          <a:pt x="19" y="10"/>
                          <a:pt x="19" y="10"/>
                          <a:pt x="20" y="9"/>
                        </a:cubicBezTo>
                        <a:cubicBezTo>
                          <a:pt x="20" y="9"/>
                          <a:pt x="20" y="9"/>
                          <a:pt x="20" y="9"/>
                        </a:cubicBezTo>
                        <a:cubicBezTo>
                          <a:pt x="21" y="8"/>
                          <a:pt x="22" y="7"/>
                          <a:pt x="21" y="6"/>
                        </a:cubicBezTo>
                        <a:cubicBezTo>
                          <a:pt x="21" y="6"/>
                          <a:pt x="21" y="6"/>
                          <a:pt x="21" y="6"/>
                        </a:cubicBezTo>
                        <a:cubicBezTo>
                          <a:pt x="21" y="5"/>
                          <a:pt x="21" y="5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3"/>
                          <a:pt x="21" y="3"/>
                          <a:pt x="21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1"/>
                          <a:pt x="18" y="1"/>
                          <a:pt x="18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6" y="1"/>
                          <a:pt x="5" y="1"/>
                          <a:pt x="4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lnTo>
                          <a:pt x="2" y="3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22" name="Freeform 2050">
                    <a:extLst>
                      <a:ext uri="{FF2B5EF4-FFF2-40B4-BE49-F238E27FC236}">
                        <a16:creationId xmlns:a16="http://schemas.microsoft.com/office/drawing/2014/main" id="{43F0121D-A0FA-4A53-9112-C80541B88B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7" y="3333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23" name="Rectangle 2051">
                    <a:extLst>
                      <a:ext uri="{FF2B5EF4-FFF2-40B4-BE49-F238E27FC236}">
                        <a16:creationId xmlns:a16="http://schemas.microsoft.com/office/drawing/2014/main" id="{474890ED-2080-457B-9671-2CB1CF4A9E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4" y="3333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24" name="Rectangle 2052">
                    <a:extLst>
                      <a:ext uri="{FF2B5EF4-FFF2-40B4-BE49-F238E27FC236}">
                        <a16:creationId xmlns:a16="http://schemas.microsoft.com/office/drawing/2014/main" id="{C2D5756A-A193-456D-A503-4F612A6139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0" y="3333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25" name="Rectangle 2053">
                    <a:extLst>
                      <a:ext uri="{FF2B5EF4-FFF2-40B4-BE49-F238E27FC236}">
                        <a16:creationId xmlns:a16="http://schemas.microsoft.com/office/drawing/2014/main" id="{042A2318-6DB3-467A-B9A5-5FD77510C2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9" y="3333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26" name="Rectangle 2054">
                    <a:extLst>
                      <a:ext uri="{FF2B5EF4-FFF2-40B4-BE49-F238E27FC236}">
                        <a16:creationId xmlns:a16="http://schemas.microsoft.com/office/drawing/2014/main" id="{E03AF63D-221E-4D37-ACBA-C0887A0FD7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7" y="3333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27" name="Rectangle 2055">
                    <a:extLst>
                      <a:ext uri="{FF2B5EF4-FFF2-40B4-BE49-F238E27FC236}">
                        <a16:creationId xmlns:a16="http://schemas.microsoft.com/office/drawing/2014/main" id="{0554412B-ED19-4D3C-AF99-F738533981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5" y="3335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28" name="Rectangle 2056">
                    <a:extLst>
                      <a:ext uri="{FF2B5EF4-FFF2-40B4-BE49-F238E27FC236}">
                        <a16:creationId xmlns:a16="http://schemas.microsoft.com/office/drawing/2014/main" id="{D194EF05-6EE0-42F7-9818-835BEFEEC9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7" y="3335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29" name="Rectangle 2057">
                    <a:extLst>
                      <a:ext uri="{FF2B5EF4-FFF2-40B4-BE49-F238E27FC236}">
                        <a16:creationId xmlns:a16="http://schemas.microsoft.com/office/drawing/2014/main" id="{C91E2E3B-9578-443B-8B2A-63FD862E37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2" y="3333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30" name="Rectangle 2058">
                    <a:extLst>
                      <a:ext uri="{FF2B5EF4-FFF2-40B4-BE49-F238E27FC236}">
                        <a16:creationId xmlns:a16="http://schemas.microsoft.com/office/drawing/2014/main" id="{A54FEB67-E20F-4A2C-A081-7EDEF294D6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0" y="3333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31" name="Rectangle 2059">
                    <a:extLst>
                      <a:ext uri="{FF2B5EF4-FFF2-40B4-BE49-F238E27FC236}">
                        <a16:creationId xmlns:a16="http://schemas.microsoft.com/office/drawing/2014/main" id="{F837A300-793F-4392-A301-B925A03D48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4" y="3333"/>
                    <a:ext cx="1" cy="2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32" name="Rectangle 2060">
                    <a:extLst>
                      <a:ext uri="{FF2B5EF4-FFF2-40B4-BE49-F238E27FC236}">
                        <a16:creationId xmlns:a16="http://schemas.microsoft.com/office/drawing/2014/main" id="{E763A500-7A09-4826-88CD-0AF0341E97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7" y="3335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33" name="Rectangle 2061">
                    <a:extLst>
                      <a:ext uri="{FF2B5EF4-FFF2-40B4-BE49-F238E27FC236}">
                        <a16:creationId xmlns:a16="http://schemas.microsoft.com/office/drawing/2014/main" id="{A63D1E95-B1F0-4784-AC45-FB8F6586A2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0" y="3336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34" name="Rectangle 2062">
                    <a:extLst>
                      <a:ext uri="{FF2B5EF4-FFF2-40B4-BE49-F238E27FC236}">
                        <a16:creationId xmlns:a16="http://schemas.microsoft.com/office/drawing/2014/main" id="{A30EB737-FF7E-4D76-B16D-B6B4BFD2D5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1" y="3336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35" name="Freeform 2063">
                    <a:extLst>
                      <a:ext uri="{FF2B5EF4-FFF2-40B4-BE49-F238E27FC236}">
                        <a16:creationId xmlns:a16="http://schemas.microsoft.com/office/drawing/2014/main" id="{82C240E1-7D4F-44E3-963D-77BCE043C6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4" y="3338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1 w 1"/>
                      <a:gd name="T3" fmla="*/ 0 w 1"/>
                      <a:gd name="T4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36" name="Rectangle 2064">
                    <a:extLst>
                      <a:ext uri="{FF2B5EF4-FFF2-40B4-BE49-F238E27FC236}">
                        <a16:creationId xmlns:a16="http://schemas.microsoft.com/office/drawing/2014/main" id="{67F0FCE7-4F56-42FE-B979-A9F05B92E6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8" y="3335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37" name="Rectangle 2065">
                    <a:extLst>
                      <a:ext uri="{FF2B5EF4-FFF2-40B4-BE49-F238E27FC236}">
                        <a16:creationId xmlns:a16="http://schemas.microsoft.com/office/drawing/2014/main" id="{BDE1BBA2-E622-4537-B04C-6C0ED48EA5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8" y="3341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38" name="Rectangle 2066">
                    <a:extLst>
                      <a:ext uri="{FF2B5EF4-FFF2-40B4-BE49-F238E27FC236}">
                        <a16:creationId xmlns:a16="http://schemas.microsoft.com/office/drawing/2014/main" id="{4FE097B1-CA74-45BC-82DF-F18CFA2BD0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6" y="334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39" name="Freeform 2067">
                    <a:extLst>
                      <a:ext uri="{FF2B5EF4-FFF2-40B4-BE49-F238E27FC236}">
                        <a16:creationId xmlns:a16="http://schemas.microsoft.com/office/drawing/2014/main" id="{3BC4DE0E-E7C3-4705-8E15-C7D5F585BB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4" y="3338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40" name="Rectangle 2068">
                    <a:extLst>
                      <a:ext uri="{FF2B5EF4-FFF2-40B4-BE49-F238E27FC236}">
                        <a16:creationId xmlns:a16="http://schemas.microsoft.com/office/drawing/2014/main" id="{01BDCB36-DBAE-4A52-B86D-7B3FBB247F3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6" y="334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41" name="Rectangle 2069">
                    <a:extLst>
                      <a:ext uri="{FF2B5EF4-FFF2-40B4-BE49-F238E27FC236}">
                        <a16:creationId xmlns:a16="http://schemas.microsoft.com/office/drawing/2014/main" id="{EC11D07B-D792-412A-91E4-63286A9238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4" y="3338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42" name="Rectangle 2070">
                    <a:extLst>
                      <a:ext uri="{FF2B5EF4-FFF2-40B4-BE49-F238E27FC236}">
                        <a16:creationId xmlns:a16="http://schemas.microsoft.com/office/drawing/2014/main" id="{6AC58CF6-D521-4D8B-A438-2BEE7349C5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8" y="3341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43" name="Freeform 2071">
                    <a:extLst>
                      <a:ext uri="{FF2B5EF4-FFF2-40B4-BE49-F238E27FC236}">
                        <a16:creationId xmlns:a16="http://schemas.microsoft.com/office/drawing/2014/main" id="{7F634269-04FE-487D-93BC-8CB94C1DA2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9" y="3341"/>
                    <a:ext cx="1" cy="2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1 w 1"/>
                      <a:gd name="T3" fmla="*/ 0 h 2"/>
                      <a:gd name="T4" fmla="*/ 0 w 1"/>
                      <a:gd name="T5" fmla="*/ 2 h 2"/>
                      <a:gd name="T6" fmla="*/ 1 w 1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2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44" name="Freeform 2072">
                    <a:extLst>
                      <a:ext uri="{FF2B5EF4-FFF2-40B4-BE49-F238E27FC236}">
                        <a16:creationId xmlns:a16="http://schemas.microsoft.com/office/drawing/2014/main" id="{93649D06-B015-4A50-B723-656EB4C554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2" y="3333"/>
                    <a:ext cx="28" cy="16"/>
                  </a:xfrm>
                  <a:custGeom>
                    <a:avLst/>
                    <a:gdLst>
                      <a:gd name="T0" fmla="*/ 18 w 18"/>
                      <a:gd name="T1" fmla="*/ 0 h 10"/>
                      <a:gd name="T2" fmla="*/ 17 w 18"/>
                      <a:gd name="T3" fmla="*/ 0 h 10"/>
                      <a:gd name="T4" fmla="*/ 16 w 18"/>
                      <a:gd name="T5" fmla="*/ 0 h 10"/>
                      <a:gd name="T6" fmla="*/ 16 w 18"/>
                      <a:gd name="T7" fmla="*/ 0 h 10"/>
                      <a:gd name="T8" fmla="*/ 16 w 18"/>
                      <a:gd name="T9" fmla="*/ 0 h 10"/>
                      <a:gd name="T10" fmla="*/ 15 w 18"/>
                      <a:gd name="T11" fmla="*/ 0 h 10"/>
                      <a:gd name="T12" fmla="*/ 15 w 18"/>
                      <a:gd name="T13" fmla="*/ 0 h 10"/>
                      <a:gd name="T14" fmla="*/ 15 w 18"/>
                      <a:gd name="T15" fmla="*/ 0 h 10"/>
                      <a:gd name="T16" fmla="*/ 14 w 18"/>
                      <a:gd name="T17" fmla="*/ 0 h 10"/>
                      <a:gd name="T18" fmla="*/ 14 w 18"/>
                      <a:gd name="T19" fmla="*/ 0 h 10"/>
                      <a:gd name="T20" fmla="*/ 14 w 18"/>
                      <a:gd name="T21" fmla="*/ 0 h 10"/>
                      <a:gd name="T22" fmla="*/ 13 w 18"/>
                      <a:gd name="T23" fmla="*/ 0 h 10"/>
                      <a:gd name="T24" fmla="*/ 13 w 18"/>
                      <a:gd name="T25" fmla="*/ 0 h 10"/>
                      <a:gd name="T26" fmla="*/ 12 w 18"/>
                      <a:gd name="T27" fmla="*/ 0 h 10"/>
                      <a:gd name="T28" fmla="*/ 12 w 18"/>
                      <a:gd name="T29" fmla="*/ 1 h 10"/>
                      <a:gd name="T30" fmla="*/ 11 w 18"/>
                      <a:gd name="T31" fmla="*/ 1 h 10"/>
                      <a:gd name="T32" fmla="*/ 11 w 18"/>
                      <a:gd name="T33" fmla="*/ 1 h 10"/>
                      <a:gd name="T34" fmla="*/ 10 w 18"/>
                      <a:gd name="T35" fmla="*/ 1 h 10"/>
                      <a:gd name="T36" fmla="*/ 10 w 18"/>
                      <a:gd name="T37" fmla="*/ 1 h 10"/>
                      <a:gd name="T38" fmla="*/ 10 w 18"/>
                      <a:gd name="T39" fmla="*/ 1 h 10"/>
                      <a:gd name="T40" fmla="*/ 9 w 18"/>
                      <a:gd name="T41" fmla="*/ 1 h 10"/>
                      <a:gd name="T42" fmla="*/ 9 w 18"/>
                      <a:gd name="T43" fmla="*/ 1 h 10"/>
                      <a:gd name="T44" fmla="*/ 8 w 18"/>
                      <a:gd name="T45" fmla="*/ 2 h 10"/>
                      <a:gd name="T46" fmla="*/ 8 w 18"/>
                      <a:gd name="T47" fmla="*/ 2 h 10"/>
                      <a:gd name="T48" fmla="*/ 7 w 18"/>
                      <a:gd name="T49" fmla="*/ 2 h 10"/>
                      <a:gd name="T50" fmla="*/ 7 w 18"/>
                      <a:gd name="T51" fmla="*/ 2 h 10"/>
                      <a:gd name="T52" fmla="*/ 6 w 18"/>
                      <a:gd name="T53" fmla="*/ 3 h 10"/>
                      <a:gd name="T54" fmla="*/ 6 w 18"/>
                      <a:gd name="T55" fmla="*/ 3 h 10"/>
                      <a:gd name="T56" fmla="*/ 5 w 18"/>
                      <a:gd name="T57" fmla="*/ 3 h 10"/>
                      <a:gd name="T58" fmla="*/ 5 w 18"/>
                      <a:gd name="T59" fmla="*/ 3 h 10"/>
                      <a:gd name="T60" fmla="*/ 5 w 18"/>
                      <a:gd name="T61" fmla="*/ 3 h 10"/>
                      <a:gd name="T62" fmla="*/ 5 w 18"/>
                      <a:gd name="T63" fmla="*/ 4 h 10"/>
                      <a:gd name="T64" fmla="*/ 4 w 18"/>
                      <a:gd name="T65" fmla="*/ 4 h 10"/>
                      <a:gd name="T66" fmla="*/ 4 w 18"/>
                      <a:gd name="T67" fmla="*/ 4 h 10"/>
                      <a:gd name="T68" fmla="*/ 4 w 18"/>
                      <a:gd name="T69" fmla="*/ 4 h 10"/>
                      <a:gd name="T70" fmla="*/ 4 w 18"/>
                      <a:gd name="T71" fmla="*/ 5 h 10"/>
                      <a:gd name="T72" fmla="*/ 3 w 18"/>
                      <a:gd name="T73" fmla="*/ 5 h 10"/>
                      <a:gd name="T74" fmla="*/ 3 w 18"/>
                      <a:gd name="T75" fmla="*/ 5 h 10"/>
                      <a:gd name="T76" fmla="*/ 3 w 18"/>
                      <a:gd name="T77" fmla="*/ 5 h 10"/>
                      <a:gd name="T78" fmla="*/ 3 w 18"/>
                      <a:gd name="T79" fmla="*/ 5 h 10"/>
                      <a:gd name="T80" fmla="*/ 2 w 18"/>
                      <a:gd name="T81" fmla="*/ 6 h 10"/>
                      <a:gd name="T82" fmla="*/ 2 w 18"/>
                      <a:gd name="T83" fmla="*/ 6 h 10"/>
                      <a:gd name="T84" fmla="*/ 2 w 18"/>
                      <a:gd name="T85" fmla="*/ 6 h 10"/>
                      <a:gd name="T86" fmla="*/ 1 w 18"/>
                      <a:gd name="T87" fmla="*/ 7 h 10"/>
                      <a:gd name="T88" fmla="*/ 1 w 18"/>
                      <a:gd name="T89" fmla="*/ 8 h 10"/>
                      <a:gd name="T90" fmla="*/ 1 w 18"/>
                      <a:gd name="T91" fmla="*/ 8 h 10"/>
                      <a:gd name="T92" fmla="*/ 0 w 18"/>
                      <a:gd name="T93" fmla="*/ 10 h 10"/>
                      <a:gd name="T94" fmla="*/ 18 w 18"/>
                      <a:gd name="T95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8" h="10">
                        <a:moveTo>
                          <a:pt x="18" y="0"/>
                        </a:move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0" y="9"/>
                          <a:pt x="0" y="9"/>
                          <a:pt x="0" y="1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45" name="Freeform 2073">
                    <a:extLst>
                      <a:ext uri="{FF2B5EF4-FFF2-40B4-BE49-F238E27FC236}">
                        <a16:creationId xmlns:a16="http://schemas.microsoft.com/office/drawing/2014/main" id="{6C9B7910-4E1D-4D4F-9F8F-AA61A5DA49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8" y="3335"/>
                    <a:ext cx="40" cy="23"/>
                  </a:xfrm>
                  <a:custGeom>
                    <a:avLst/>
                    <a:gdLst>
                      <a:gd name="T0" fmla="*/ 0 w 40"/>
                      <a:gd name="T1" fmla="*/ 0 h 23"/>
                      <a:gd name="T2" fmla="*/ 0 w 40"/>
                      <a:gd name="T3" fmla="*/ 0 h 23"/>
                      <a:gd name="T4" fmla="*/ 40 w 40"/>
                      <a:gd name="T5" fmla="*/ 23 h 23"/>
                      <a:gd name="T6" fmla="*/ 0 w 40"/>
                      <a:gd name="T7" fmla="*/ 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0" h="2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0" y="2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B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46" name="Freeform 2074">
                    <a:extLst>
                      <a:ext uri="{FF2B5EF4-FFF2-40B4-BE49-F238E27FC236}">
                        <a16:creationId xmlns:a16="http://schemas.microsoft.com/office/drawing/2014/main" id="{09A127C8-BD24-4189-B0C5-856A174F92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8" y="3349"/>
                    <a:ext cx="16" cy="9"/>
                  </a:xfrm>
                  <a:custGeom>
                    <a:avLst/>
                    <a:gdLst>
                      <a:gd name="T0" fmla="*/ 16 w 16"/>
                      <a:gd name="T1" fmla="*/ 0 h 9"/>
                      <a:gd name="T2" fmla="*/ 0 w 16"/>
                      <a:gd name="T3" fmla="*/ 9 h 9"/>
                      <a:gd name="T4" fmla="*/ 16 w 16"/>
                      <a:gd name="T5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6" h="9">
                        <a:moveTo>
                          <a:pt x="16" y="0"/>
                        </a:moveTo>
                        <a:lnTo>
                          <a:pt x="0" y="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7CA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47" name="Freeform 2075">
                    <a:extLst>
                      <a:ext uri="{FF2B5EF4-FFF2-40B4-BE49-F238E27FC236}">
                        <a16:creationId xmlns:a16="http://schemas.microsoft.com/office/drawing/2014/main" id="{0EF2C0EF-A715-4C67-A7E7-3827A1A92F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9" y="3327"/>
                    <a:ext cx="62" cy="58"/>
                  </a:xfrm>
                  <a:custGeom>
                    <a:avLst/>
                    <a:gdLst>
                      <a:gd name="T0" fmla="*/ 62 w 62"/>
                      <a:gd name="T1" fmla="*/ 36 h 58"/>
                      <a:gd name="T2" fmla="*/ 0 w 62"/>
                      <a:gd name="T3" fmla="*/ 0 h 58"/>
                      <a:gd name="T4" fmla="*/ 0 w 62"/>
                      <a:gd name="T5" fmla="*/ 22 h 58"/>
                      <a:gd name="T6" fmla="*/ 62 w 62"/>
                      <a:gd name="T7" fmla="*/ 58 h 58"/>
                      <a:gd name="T8" fmla="*/ 62 w 62"/>
                      <a:gd name="T9" fmla="*/ 36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2" h="58">
                        <a:moveTo>
                          <a:pt x="62" y="36"/>
                        </a:moveTo>
                        <a:lnTo>
                          <a:pt x="0" y="0"/>
                        </a:lnTo>
                        <a:lnTo>
                          <a:pt x="0" y="22"/>
                        </a:lnTo>
                        <a:lnTo>
                          <a:pt x="62" y="58"/>
                        </a:lnTo>
                        <a:lnTo>
                          <a:pt x="62" y="36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48" name="Freeform 2076">
                    <a:extLst>
                      <a:ext uri="{FF2B5EF4-FFF2-40B4-BE49-F238E27FC236}">
                        <a16:creationId xmlns:a16="http://schemas.microsoft.com/office/drawing/2014/main" id="{745C98E5-3D3C-45C4-98BF-15B7A6E45A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9" y="3281"/>
                    <a:ext cx="140" cy="82"/>
                  </a:xfrm>
                  <a:custGeom>
                    <a:avLst/>
                    <a:gdLst>
                      <a:gd name="T0" fmla="*/ 46 w 90"/>
                      <a:gd name="T1" fmla="*/ 49 h 52"/>
                      <a:gd name="T2" fmla="*/ 22 w 90"/>
                      <a:gd name="T3" fmla="*/ 32 h 52"/>
                      <a:gd name="T4" fmla="*/ 22 w 90"/>
                      <a:gd name="T5" fmla="*/ 32 h 52"/>
                      <a:gd name="T6" fmla="*/ 22 w 90"/>
                      <a:gd name="T7" fmla="*/ 32 h 52"/>
                      <a:gd name="T8" fmla="*/ 23 w 90"/>
                      <a:gd name="T9" fmla="*/ 31 h 52"/>
                      <a:gd name="T10" fmla="*/ 23 w 90"/>
                      <a:gd name="T11" fmla="*/ 31 h 52"/>
                      <a:gd name="T12" fmla="*/ 23 w 90"/>
                      <a:gd name="T13" fmla="*/ 31 h 52"/>
                      <a:gd name="T14" fmla="*/ 23 w 90"/>
                      <a:gd name="T15" fmla="*/ 31 h 52"/>
                      <a:gd name="T16" fmla="*/ 23 w 90"/>
                      <a:gd name="T17" fmla="*/ 30 h 52"/>
                      <a:gd name="T18" fmla="*/ 23 w 90"/>
                      <a:gd name="T19" fmla="*/ 30 h 52"/>
                      <a:gd name="T20" fmla="*/ 23 w 90"/>
                      <a:gd name="T21" fmla="*/ 29 h 52"/>
                      <a:gd name="T22" fmla="*/ 23 w 90"/>
                      <a:gd name="T23" fmla="*/ 29 h 52"/>
                      <a:gd name="T24" fmla="*/ 23 w 90"/>
                      <a:gd name="T25" fmla="*/ 29 h 52"/>
                      <a:gd name="T26" fmla="*/ 23 w 90"/>
                      <a:gd name="T27" fmla="*/ 29 h 52"/>
                      <a:gd name="T28" fmla="*/ 23 w 90"/>
                      <a:gd name="T29" fmla="*/ 28 h 52"/>
                      <a:gd name="T30" fmla="*/ 23 w 90"/>
                      <a:gd name="T31" fmla="*/ 28 h 52"/>
                      <a:gd name="T32" fmla="*/ 23 w 90"/>
                      <a:gd name="T33" fmla="*/ 28 h 52"/>
                      <a:gd name="T34" fmla="*/ 23 w 90"/>
                      <a:gd name="T35" fmla="*/ 27 h 52"/>
                      <a:gd name="T36" fmla="*/ 23 w 90"/>
                      <a:gd name="T37" fmla="*/ 27 h 52"/>
                      <a:gd name="T38" fmla="*/ 23 w 90"/>
                      <a:gd name="T39" fmla="*/ 27 h 52"/>
                      <a:gd name="T40" fmla="*/ 22 w 90"/>
                      <a:gd name="T41" fmla="*/ 26 h 52"/>
                      <a:gd name="T42" fmla="*/ 22 w 90"/>
                      <a:gd name="T43" fmla="*/ 26 h 52"/>
                      <a:gd name="T44" fmla="*/ 22 w 90"/>
                      <a:gd name="T45" fmla="*/ 26 h 52"/>
                      <a:gd name="T46" fmla="*/ 22 w 90"/>
                      <a:gd name="T47" fmla="*/ 26 h 52"/>
                      <a:gd name="T48" fmla="*/ 21 w 90"/>
                      <a:gd name="T49" fmla="*/ 25 h 52"/>
                      <a:gd name="T50" fmla="*/ 21 w 90"/>
                      <a:gd name="T51" fmla="*/ 25 h 52"/>
                      <a:gd name="T52" fmla="*/ 21 w 90"/>
                      <a:gd name="T53" fmla="*/ 25 h 52"/>
                      <a:gd name="T54" fmla="*/ 20 w 90"/>
                      <a:gd name="T55" fmla="*/ 24 h 52"/>
                      <a:gd name="T56" fmla="*/ 20 w 90"/>
                      <a:gd name="T57" fmla="*/ 24 h 52"/>
                      <a:gd name="T58" fmla="*/ 41 w 90"/>
                      <a:gd name="T59" fmla="*/ 12 h 52"/>
                      <a:gd name="T60" fmla="*/ 54 w 90"/>
                      <a:gd name="T61" fmla="*/ 13 h 52"/>
                      <a:gd name="T62" fmla="*/ 58 w 90"/>
                      <a:gd name="T63" fmla="*/ 12 h 52"/>
                      <a:gd name="T64" fmla="*/ 90 w 90"/>
                      <a:gd name="T65" fmla="*/ 23 h 52"/>
                      <a:gd name="T66" fmla="*/ 0 w 90"/>
                      <a:gd name="T67" fmla="*/ 29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90" h="52">
                        <a:moveTo>
                          <a:pt x="40" y="52"/>
                        </a:moveTo>
                        <a:cubicBezTo>
                          <a:pt x="46" y="49"/>
                          <a:pt x="46" y="49"/>
                          <a:pt x="46" y="49"/>
                        </a:cubicBezTo>
                        <a:cubicBezTo>
                          <a:pt x="20" y="34"/>
                          <a:pt x="20" y="34"/>
                          <a:pt x="20" y="34"/>
                        </a:cubicBezTo>
                        <a:cubicBezTo>
                          <a:pt x="21" y="33"/>
                          <a:pt x="21" y="33"/>
                          <a:pt x="22" y="32"/>
                        </a:cubicBezTo>
                        <a:cubicBezTo>
                          <a:pt x="22" y="32"/>
                          <a:pt x="22" y="32"/>
                          <a:pt x="22" y="32"/>
                        </a:cubicBezTo>
                        <a:cubicBezTo>
                          <a:pt x="22" y="32"/>
                          <a:pt x="22" y="32"/>
                          <a:pt x="22" y="32"/>
                        </a:cubicBezTo>
                        <a:cubicBezTo>
                          <a:pt x="22" y="32"/>
                          <a:pt x="22" y="32"/>
                          <a:pt x="22" y="32"/>
                        </a:cubicBezTo>
                        <a:cubicBezTo>
                          <a:pt x="22" y="32"/>
                          <a:pt x="22" y="32"/>
                          <a:pt x="22" y="32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0"/>
                          <a:pt x="23" y="30"/>
                          <a:pt x="23" y="30"/>
                        </a:cubicBezTo>
                        <a:cubicBezTo>
                          <a:pt x="23" y="30"/>
                          <a:pt x="23" y="30"/>
                          <a:pt x="23" y="30"/>
                        </a:cubicBezTo>
                        <a:cubicBezTo>
                          <a:pt x="23" y="30"/>
                          <a:pt x="23" y="30"/>
                          <a:pt x="23" y="30"/>
                        </a:cubicBezTo>
                        <a:cubicBezTo>
                          <a:pt x="23" y="30"/>
                          <a:pt x="23" y="30"/>
                          <a:pt x="23" y="30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8"/>
                          <a:pt x="23" y="28"/>
                          <a:pt x="23" y="28"/>
                        </a:cubicBezTo>
                        <a:cubicBezTo>
                          <a:pt x="23" y="28"/>
                          <a:pt x="23" y="28"/>
                          <a:pt x="23" y="28"/>
                        </a:cubicBezTo>
                        <a:cubicBezTo>
                          <a:pt x="23" y="28"/>
                          <a:pt x="23" y="28"/>
                          <a:pt x="23" y="28"/>
                        </a:cubicBezTo>
                        <a:cubicBezTo>
                          <a:pt x="23" y="28"/>
                          <a:pt x="23" y="28"/>
                          <a:pt x="23" y="28"/>
                        </a:cubicBezTo>
                        <a:cubicBezTo>
                          <a:pt x="23" y="28"/>
                          <a:pt x="23" y="28"/>
                          <a:pt x="23" y="28"/>
                        </a:cubicBezTo>
                        <a:cubicBezTo>
                          <a:pt x="23" y="28"/>
                          <a:pt x="23" y="28"/>
                          <a:pt x="23" y="28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5"/>
                          <a:pt x="22" y="25"/>
                          <a:pt x="22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41" y="12"/>
                          <a:pt x="41" y="12"/>
                          <a:pt x="41" y="12"/>
                        </a:cubicBezTo>
                        <a:cubicBezTo>
                          <a:pt x="43" y="13"/>
                          <a:pt x="46" y="14"/>
                          <a:pt x="48" y="14"/>
                        </a:cubicBezTo>
                        <a:cubicBezTo>
                          <a:pt x="50" y="14"/>
                          <a:pt x="52" y="14"/>
                          <a:pt x="54" y="13"/>
                        </a:cubicBezTo>
                        <a:cubicBezTo>
                          <a:pt x="55" y="13"/>
                          <a:pt x="56" y="13"/>
                          <a:pt x="57" y="12"/>
                        </a:cubicBezTo>
                        <a:cubicBezTo>
                          <a:pt x="58" y="12"/>
                          <a:pt x="58" y="12"/>
                          <a:pt x="58" y="12"/>
                        </a:cubicBezTo>
                        <a:cubicBezTo>
                          <a:pt x="84" y="27"/>
                          <a:pt x="84" y="27"/>
                          <a:pt x="84" y="27"/>
                        </a:cubicBezTo>
                        <a:cubicBezTo>
                          <a:pt x="90" y="23"/>
                          <a:pt x="90" y="23"/>
                          <a:pt x="90" y="23"/>
                        </a:cubicBezTo>
                        <a:cubicBezTo>
                          <a:pt x="49" y="0"/>
                          <a:pt x="49" y="0"/>
                          <a:pt x="49" y="0"/>
                        </a:cubicBezTo>
                        <a:cubicBezTo>
                          <a:pt x="0" y="29"/>
                          <a:pt x="0" y="29"/>
                          <a:pt x="0" y="29"/>
                        </a:cubicBezTo>
                        <a:lnTo>
                          <a:pt x="40" y="52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49" name="Freeform 2077">
                    <a:extLst>
                      <a:ext uri="{FF2B5EF4-FFF2-40B4-BE49-F238E27FC236}">
                        <a16:creationId xmlns:a16="http://schemas.microsoft.com/office/drawing/2014/main" id="{40E4A1D1-52E2-4C93-AD78-069798BCAF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7" y="3317"/>
                    <a:ext cx="84" cy="51"/>
                  </a:xfrm>
                  <a:custGeom>
                    <a:avLst/>
                    <a:gdLst>
                      <a:gd name="T0" fmla="*/ 68 w 84"/>
                      <a:gd name="T1" fmla="*/ 7 h 51"/>
                      <a:gd name="T2" fmla="*/ 53 w 84"/>
                      <a:gd name="T3" fmla="*/ 16 h 51"/>
                      <a:gd name="T4" fmla="*/ 25 w 84"/>
                      <a:gd name="T5" fmla="*/ 32 h 51"/>
                      <a:gd name="T6" fmla="*/ 9 w 84"/>
                      <a:gd name="T7" fmla="*/ 41 h 51"/>
                      <a:gd name="T8" fmla="*/ 0 w 84"/>
                      <a:gd name="T9" fmla="*/ 46 h 51"/>
                      <a:gd name="T10" fmla="*/ 8 w 84"/>
                      <a:gd name="T11" fmla="*/ 51 h 51"/>
                      <a:gd name="T12" fmla="*/ 84 w 84"/>
                      <a:gd name="T13" fmla="*/ 5 h 51"/>
                      <a:gd name="T14" fmla="*/ 78 w 84"/>
                      <a:gd name="T15" fmla="*/ 0 h 51"/>
                      <a:gd name="T16" fmla="*/ 68 w 84"/>
                      <a:gd name="T17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4" h="51">
                        <a:moveTo>
                          <a:pt x="68" y="7"/>
                        </a:moveTo>
                        <a:lnTo>
                          <a:pt x="53" y="16"/>
                        </a:lnTo>
                        <a:lnTo>
                          <a:pt x="25" y="32"/>
                        </a:lnTo>
                        <a:lnTo>
                          <a:pt x="9" y="41"/>
                        </a:lnTo>
                        <a:lnTo>
                          <a:pt x="0" y="46"/>
                        </a:lnTo>
                        <a:lnTo>
                          <a:pt x="8" y="51"/>
                        </a:lnTo>
                        <a:lnTo>
                          <a:pt x="84" y="5"/>
                        </a:lnTo>
                        <a:lnTo>
                          <a:pt x="78" y="0"/>
                        </a:lnTo>
                        <a:lnTo>
                          <a:pt x="68" y="7"/>
                        </a:lnTo>
                        <a:close/>
                      </a:path>
                    </a:pathLst>
                  </a:custGeom>
                  <a:solidFill>
                    <a:srgbClr val="B9B49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50" name="Freeform 2078">
                    <a:extLst>
                      <a:ext uri="{FF2B5EF4-FFF2-40B4-BE49-F238E27FC236}">
                        <a16:creationId xmlns:a16="http://schemas.microsoft.com/office/drawing/2014/main" id="{D3D20B29-F877-4341-81C9-7566703C3D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7" y="3363"/>
                    <a:ext cx="8" cy="27"/>
                  </a:xfrm>
                  <a:custGeom>
                    <a:avLst/>
                    <a:gdLst>
                      <a:gd name="T0" fmla="*/ 8 w 8"/>
                      <a:gd name="T1" fmla="*/ 5 h 27"/>
                      <a:gd name="T2" fmla="*/ 0 w 8"/>
                      <a:gd name="T3" fmla="*/ 0 h 27"/>
                      <a:gd name="T4" fmla="*/ 0 w 8"/>
                      <a:gd name="T5" fmla="*/ 22 h 27"/>
                      <a:gd name="T6" fmla="*/ 8 w 8"/>
                      <a:gd name="T7" fmla="*/ 27 h 27"/>
                      <a:gd name="T8" fmla="*/ 8 w 8"/>
                      <a:gd name="T9" fmla="*/ 5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" h="27">
                        <a:moveTo>
                          <a:pt x="8" y="5"/>
                        </a:moveTo>
                        <a:lnTo>
                          <a:pt x="0" y="0"/>
                        </a:lnTo>
                        <a:lnTo>
                          <a:pt x="0" y="22"/>
                        </a:lnTo>
                        <a:lnTo>
                          <a:pt x="8" y="27"/>
                        </a:lnTo>
                        <a:lnTo>
                          <a:pt x="8" y="5"/>
                        </a:lnTo>
                        <a:close/>
                      </a:path>
                    </a:pathLst>
                  </a:custGeom>
                  <a:solidFill>
                    <a:srgbClr val="807F6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51" name="Freeform 2079">
                    <a:extLst>
                      <a:ext uri="{FF2B5EF4-FFF2-40B4-BE49-F238E27FC236}">
                        <a16:creationId xmlns:a16="http://schemas.microsoft.com/office/drawing/2014/main" id="{8FCF5A14-5366-4CDF-91FB-3B3B201E41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9" y="3322"/>
                    <a:ext cx="96" cy="57"/>
                  </a:xfrm>
                  <a:custGeom>
                    <a:avLst/>
                    <a:gdLst>
                      <a:gd name="T0" fmla="*/ 0 w 96"/>
                      <a:gd name="T1" fmla="*/ 46 h 57"/>
                      <a:gd name="T2" fmla="*/ 18 w 96"/>
                      <a:gd name="T3" fmla="*/ 57 h 57"/>
                      <a:gd name="T4" fmla="*/ 96 w 96"/>
                      <a:gd name="T5" fmla="*/ 11 h 57"/>
                      <a:gd name="T6" fmla="*/ 76 w 96"/>
                      <a:gd name="T7" fmla="*/ 0 h 57"/>
                      <a:gd name="T8" fmla="*/ 0 w 96"/>
                      <a:gd name="T9" fmla="*/ 4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57">
                        <a:moveTo>
                          <a:pt x="0" y="46"/>
                        </a:moveTo>
                        <a:lnTo>
                          <a:pt x="18" y="57"/>
                        </a:lnTo>
                        <a:lnTo>
                          <a:pt x="96" y="11"/>
                        </a:lnTo>
                        <a:lnTo>
                          <a:pt x="76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DDDA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52" name="Freeform 2080">
                    <a:extLst>
                      <a:ext uri="{FF2B5EF4-FFF2-40B4-BE49-F238E27FC236}">
                        <a16:creationId xmlns:a16="http://schemas.microsoft.com/office/drawing/2014/main" id="{11DAD778-74F7-45E5-9A58-D245ED4FBD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9" y="3368"/>
                    <a:ext cx="18" cy="33"/>
                  </a:xfrm>
                  <a:custGeom>
                    <a:avLst/>
                    <a:gdLst>
                      <a:gd name="T0" fmla="*/ 0 w 18"/>
                      <a:gd name="T1" fmla="*/ 0 h 33"/>
                      <a:gd name="T2" fmla="*/ 0 w 18"/>
                      <a:gd name="T3" fmla="*/ 22 h 33"/>
                      <a:gd name="T4" fmla="*/ 18 w 18"/>
                      <a:gd name="T5" fmla="*/ 33 h 33"/>
                      <a:gd name="T6" fmla="*/ 18 w 18"/>
                      <a:gd name="T7" fmla="*/ 11 h 33"/>
                      <a:gd name="T8" fmla="*/ 0 w 18"/>
                      <a:gd name="T9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" h="33">
                        <a:moveTo>
                          <a:pt x="0" y="0"/>
                        </a:moveTo>
                        <a:lnTo>
                          <a:pt x="0" y="22"/>
                        </a:lnTo>
                        <a:lnTo>
                          <a:pt x="18" y="33"/>
                        </a:lnTo>
                        <a:lnTo>
                          <a:pt x="18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A897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53" name="Rectangle 2081">
                    <a:extLst>
                      <a:ext uri="{FF2B5EF4-FFF2-40B4-BE49-F238E27FC236}">
                        <a16:creationId xmlns:a16="http://schemas.microsoft.com/office/drawing/2014/main" id="{EB13FE79-5A2E-4908-9352-D41AC9F5AA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2" y="3369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54" name="Rectangle 2082">
                    <a:extLst>
                      <a:ext uri="{FF2B5EF4-FFF2-40B4-BE49-F238E27FC236}">
                        <a16:creationId xmlns:a16="http://schemas.microsoft.com/office/drawing/2014/main" id="{F3C43BA9-94E9-4A78-97F5-03561BE432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8" y="3373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55" name="Freeform 2083">
                    <a:extLst>
                      <a:ext uri="{FF2B5EF4-FFF2-40B4-BE49-F238E27FC236}">
                        <a16:creationId xmlns:a16="http://schemas.microsoft.com/office/drawing/2014/main" id="{CC4F223A-DF83-494E-9112-9EC3750C8B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0" y="3373"/>
                    <a:ext cx="2" cy="1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2 w 2"/>
                      <a:gd name="T3" fmla="*/ 0 h 1"/>
                      <a:gd name="T4" fmla="*/ 0 w 2"/>
                      <a:gd name="T5" fmla="*/ 1 h 1"/>
                      <a:gd name="T6" fmla="*/ 2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56" name="Freeform 2084">
                    <a:extLst>
                      <a:ext uri="{FF2B5EF4-FFF2-40B4-BE49-F238E27FC236}">
                        <a16:creationId xmlns:a16="http://schemas.microsoft.com/office/drawing/2014/main" id="{FB407A27-B01B-46EF-AAEE-B38E140F27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8" y="3371"/>
                    <a:ext cx="1" cy="2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1 w 1"/>
                      <a:gd name="T3" fmla="*/ 0 h 2"/>
                      <a:gd name="T4" fmla="*/ 0 w 1"/>
                      <a:gd name="T5" fmla="*/ 2 h 2"/>
                      <a:gd name="T6" fmla="*/ 0 w 1"/>
                      <a:gd name="T7" fmla="*/ 2 h 2"/>
                      <a:gd name="T8" fmla="*/ 1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57" name="Rectangle 2085">
                    <a:extLst>
                      <a:ext uri="{FF2B5EF4-FFF2-40B4-BE49-F238E27FC236}">
                        <a16:creationId xmlns:a16="http://schemas.microsoft.com/office/drawing/2014/main" id="{91803B1E-754D-4D0A-B146-3331A6EB36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5" y="3371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58" name="Rectangle 2086">
                    <a:extLst>
                      <a:ext uri="{FF2B5EF4-FFF2-40B4-BE49-F238E27FC236}">
                        <a16:creationId xmlns:a16="http://schemas.microsoft.com/office/drawing/2014/main" id="{B2B31E63-3CA0-4FC8-AD09-6A497FA642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7" y="3371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59" name="Rectangle 2087">
                    <a:extLst>
                      <a:ext uri="{FF2B5EF4-FFF2-40B4-BE49-F238E27FC236}">
                        <a16:creationId xmlns:a16="http://schemas.microsoft.com/office/drawing/2014/main" id="{E569AF7E-46D5-41BA-9534-5814829709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8" y="3373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60" name="Rectangle 2088">
                    <a:extLst>
                      <a:ext uri="{FF2B5EF4-FFF2-40B4-BE49-F238E27FC236}">
                        <a16:creationId xmlns:a16="http://schemas.microsoft.com/office/drawing/2014/main" id="{F24C9AE2-45BD-4465-A19C-E3FCFA866A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8" y="3373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61" name="Rectangle 2089">
                    <a:extLst>
                      <a:ext uri="{FF2B5EF4-FFF2-40B4-BE49-F238E27FC236}">
                        <a16:creationId xmlns:a16="http://schemas.microsoft.com/office/drawing/2014/main" id="{54729760-E94C-4C65-808E-6F4F8232E9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4" y="3369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62" name="Line 2090">
                    <a:extLst>
                      <a:ext uri="{FF2B5EF4-FFF2-40B4-BE49-F238E27FC236}">
                        <a16:creationId xmlns:a16="http://schemas.microsoft.com/office/drawing/2014/main" id="{C6BC6971-856A-4D55-93EC-402B64FEB25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30" y="3352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63" name="Line 2091">
                    <a:extLst>
                      <a:ext uri="{FF2B5EF4-FFF2-40B4-BE49-F238E27FC236}">
                        <a16:creationId xmlns:a16="http://schemas.microsoft.com/office/drawing/2014/main" id="{9498580A-0241-4B9D-816A-F75078C7519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30" y="3352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64" name="Rectangle 2092">
                    <a:extLst>
                      <a:ext uri="{FF2B5EF4-FFF2-40B4-BE49-F238E27FC236}">
                        <a16:creationId xmlns:a16="http://schemas.microsoft.com/office/drawing/2014/main" id="{13118D76-00BE-4445-A7F2-6D71B5BF14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0" y="3352"/>
                    <a:ext cx="1" cy="2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65" name="Freeform 2093">
                    <a:extLst>
                      <a:ext uri="{FF2B5EF4-FFF2-40B4-BE49-F238E27FC236}">
                        <a16:creationId xmlns:a16="http://schemas.microsoft.com/office/drawing/2014/main" id="{E34842E4-2F4F-482F-9B05-21CDF731A0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2" y="335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66" name="Freeform 2094">
                    <a:extLst>
                      <a:ext uri="{FF2B5EF4-FFF2-40B4-BE49-F238E27FC236}">
                        <a16:creationId xmlns:a16="http://schemas.microsoft.com/office/drawing/2014/main" id="{E34A9ED7-EE46-40DC-BB01-2473C1B1FC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0" y="335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67" name="Rectangle 2095">
                    <a:extLst>
                      <a:ext uri="{FF2B5EF4-FFF2-40B4-BE49-F238E27FC236}">
                        <a16:creationId xmlns:a16="http://schemas.microsoft.com/office/drawing/2014/main" id="{86D63149-A68C-4C89-98C2-4F61602155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4" y="3366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68" name="Rectangle 2096">
                    <a:extLst>
                      <a:ext uri="{FF2B5EF4-FFF2-40B4-BE49-F238E27FC236}">
                        <a16:creationId xmlns:a16="http://schemas.microsoft.com/office/drawing/2014/main" id="{C3606732-DA43-4B88-9A2A-B70FCE88C1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2" y="3355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69" name="Rectangle 2097">
                    <a:extLst>
                      <a:ext uri="{FF2B5EF4-FFF2-40B4-BE49-F238E27FC236}">
                        <a16:creationId xmlns:a16="http://schemas.microsoft.com/office/drawing/2014/main" id="{146FD369-3A4E-4FE9-904C-670AB22509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1" y="3365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70" name="Freeform 2098">
                    <a:extLst>
                      <a:ext uri="{FF2B5EF4-FFF2-40B4-BE49-F238E27FC236}">
                        <a16:creationId xmlns:a16="http://schemas.microsoft.com/office/drawing/2014/main" id="{EB7AD664-B222-4645-B02F-03A4D1A7C1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3" y="335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71" name="Rectangle 2099">
                    <a:extLst>
                      <a:ext uri="{FF2B5EF4-FFF2-40B4-BE49-F238E27FC236}">
                        <a16:creationId xmlns:a16="http://schemas.microsoft.com/office/drawing/2014/main" id="{07A7F0A3-425B-4BF4-898E-7439ED41A4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3" y="3357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72" name="Rectangle 2100">
                    <a:extLst>
                      <a:ext uri="{FF2B5EF4-FFF2-40B4-BE49-F238E27FC236}">
                        <a16:creationId xmlns:a16="http://schemas.microsoft.com/office/drawing/2014/main" id="{B4FC0845-C72E-4175-9178-0F59DB5E8B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2" y="3365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73" name="Line 2101">
                    <a:extLst>
                      <a:ext uri="{FF2B5EF4-FFF2-40B4-BE49-F238E27FC236}">
                        <a16:creationId xmlns:a16="http://schemas.microsoft.com/office/drawing/2014/main" id="{660A47C0-0777-48EE-A040-9058DEB9C72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30" y="3352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74" name="Line 2102">
                    <a:extLst>
                      <a:ext uri="{FF2B5EF4-FFF2-40B4-BE49-F238E27FC236}">
                        <a16:creationId xmlns:a16="http://schemas.microsoft.com/office/drawing/2014/main" id="{35665B5D-F4A0-4669-BA75-CCA44E6C5BA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30" y="3352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75" name="Rectangle 2103">
                    <a:extLst>
                      <a:ext uri="{FF2B5EF4-FFF2-40B4-BE49-F238E27FC236}">
                        <a16:creationId xmlns:a16="http://schemas.microsoft.com/office/drawing/2014/main" id="{160720A1-61B9-4693-8730-5FDAD33C5FC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0" y="3354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76" name="Freeform 2104">
                    <a:extLst>
                      <a:ext uri="{FF2B5EF4-FFF2-40B4-BE49-F238E27FC236}">
                        <a16:creationId xmlns:a16="http://schemas.microsoft.com/office/drawing/2014/main" id="{B1E955DB-66FC-46A2-9064-6B8FDF54F2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2" y="3354"/>
                    <a:ext cx="2" cy="1"/>
                  </a:xfrm>
                  <a:custGeom>
                    <a:avLst/>
                    <a:gdLst>
                      <a:gd name="T0" fmla="*/ 0 w 2"/>
                      <a:gd name="T1" fmla="*/ 1 h 1"/>
                      <a:gd name="T2" fmla="*/ 0 w 2"/>
                      <a:gd name="T3" fmla="*/ 1 h 1"/>
                      <a:gd name="T4" fmla="*/ 2 w 2"/>
                      <a:gd name="T5" fmla="*/ 0 h 1"/>
                      <a:gd name="T6" fmla="*/ 0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2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77" name="Freeform 2105">
                    <a:extLst>
                      <a:ext uri="{FF2B5EF4-FFF2-40B4-BE49-F238E27FC236}">
                        <a16:creationId xmlns:a16="http://schemas.microsoft.com/office/drawing/2014/main" id="{82B64EAC-E7A3-4F04-9485-992D3F5D69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2" y="335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78" name="Freeform 2106">
                    <a:extLst>
                      <a:ext uri="{FF2B5EF4-FFF2-40B4-BE49-F238E27FC236}">
                        <a16:creationId xmlns:a16="http://schemas.microsoft.com/office/drawing/2014/main" id="{BEA98842-1DA7-48F0-978C-5B8058AC61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2" y="335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79" name="Rectangle 2107">
                    <a:extLst>
                      <a:ext uri="{FF2B5EF4-FFF2-40B4-BE49-F238E27FC236}">
                        <a16:creationId xmlns:a16="http://schemas.microsoft.com/office/drawing/2014/main" id="{F18B25C2-FC1C-4A5B-8CC4-FE72A48987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3" y="3357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80" name="Rectangle 2108">
                    <a:extLst>
                      <a:ext uri="{FF2B5EF4-FFF2-40B4-BE49-F238E27FC236}">
                        <a16:creationId xmlns:a16="http://schemas.microsoft.com/office/drawing/2014/main" id="{94F50D9A-C6B5-424F-B830-17847362089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9" y="3373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81" name="Rectangle 2109">
                    <a:extLst>
                      <a:ext uri="{FF2B5EF4-FFF2-40B4-BE49-F238E27FC236}">
                        <a16:creationId xmlns:a16="http://schemas.microsoft.com/office/drawing/2014/main" id="{197B264F-C637-4282-B44C-F96ED6D9A9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7" y="3369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82" name="Line 2110">
                    <a:extLst>
                      <a:ext uri="{FF2B5EF4-FFF2-40B4-BE49-F238E27FC236}">
                        <a16:creationId xmlns:a16="http://schemas.microsoft.com/office/drawing/2014/main" id="{CA999ED8-F052-4964-9F35-F20995573E9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74" y="3368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83" name="Line 2111">
                    <a:extLst>
                      <a:ext uri="{FF2B5EF4-FFF2-40B4-BE49-F238E27FC236}">
                        <a16:creationId xmlns:a16="http://schemas.microsoft.com/office/drawing/2014/main" id="{ABEF4247-30A2-406B-92C6-84823F7B2F6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74" y="3368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84" name="Freeform 2112">
                    <a:extLst>
                      <a:ext uri="{FF2B5EF4-FFF2-40B4-BE49-F238E27FC236}">
                        <a16:creationId xmlns:a16="http://schemas.microsoft.com/office/drawing/2014/main" id="{EFA242A7-01F6-4C7F-8189-92519A56B0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79" y="3369"/>
                    <a:ext cx="2" cy="2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0 w 2"/>
                      <a:gd name="T3" fmla="*/ 2 h 2"/>
                      <a:gd name="T4" fmla="*/ 2 w 2"/>
                      <a:gd name="T5" fmla="*/ 0 h 2"/>
                      <a:gd name="T6" fmla="*/ 0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2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85" name="Rectangle 2113">
                    <a:extLst>
                      <a:ext uri="{FF2B5EF4-FFF2-40B4-BE49-F238E27FC236}">
                        <a16:creationId xmlns:a16="http://schemas.microsoft.com/office/drawing/2014/main" id="{97E7A71C-90A1-46AF-97CB-EE1F9A58138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6" y="3368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86" name="Freeform 2114">
                    <a:extLst>
                      <a:ext uri="{FF2B5EF4-FFF2-40B4-BE49-F238E27FC236}">
                        <a16:creationId xmlns:a16="http://schemas.microsoft.com/office/drawing/2014/main" id="{CB2C2044-3808-4FD7-B918-412C7760D7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76" y="3368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87" name="Rectangle 2115">
                    <a:extLst>
                      <a:ext uri="{FF2B5EF4-FFF2-40B4-BE49-F238E27FC236}">
                        <a16:creationId xmlns:a16="http://schemas.microsoft.com/office/drawing/2014/main" id="{FD69D2F7-2DBD-48AA-ADDB-57C90FBC27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6" y="3368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88" name="Freeform 2116">
                    <a:extLst>
                      <a:ext uri="{FF2B5EF4-FFF2-40B4-BE49-F238E27FC236}">
                        <a16:creationId xmlns:a16="http://schemas.microsoft.com/office/drawing/2014/main" id="{6E970204-3320-4CFA-80D6-E332B3DD67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79" y="3373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89" name="Rectangle 2117">
                    <a:extLst>
                      <a:ext uri="{FF2B5EF4-FFF2-40B4-BE49-F238E27FC236}">
                        <a16:creationId xmlns:a16="http://schemas.microsoft.com/office/drawing/2014/main" id="{26339A5E-C045-42E0-A5E5-DE65208D79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9" y="3371"/>
                    <a:ext cx="1" cy="2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90" name="Freeform 2118">
                    <a:extLst>
                      <a:ext uri="{FF2B5EF4-FFF2-40B4-BE49-F238E27FC236}">
                        <a16:creationId xmlns:a16="http://schemas.microsoft.com/office/drawing/2014/main" id="{23862C9D-73E2-401D-B780-0ADE4FDFEB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77" y="3369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0 w 1"/>
                      <a:gd name="T3" fmla="*/ 1 w 1"/>
                      <a:gd name="T4" fmla="*/ 1 w 1"/>
                      <a:gd name="T5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91" name="Rectangle 2119">
                    <a:extLst>
                      <a:ext uri="{FF2B5EF4-FFF2-40B4-BE49-F238E27FC236}">
                        <a16:creationId xmlns:a16="http://schemas.microsoft.com/office/drawing/2014/main" id="{ACF6F170-D0FC-4B27-B80E-9489CA1E1C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9" y="3373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92" name="Rectangle 2120">
                    <a:extLst>
                      <a:ext uri="{FF2B5EF4-FFF2-40B4-BE49-F238E27FC236}">
                        <a16:creationId xmlns:a16="http://schemas.microsoft.com/office/drawing/2014/main" id="{45611F32-4922-4B95-B924-CD40539433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9" y="337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93" name="Rectangle 2121">
                    <a:extLst>
                      <a:ext uri="{FF2B5EF4-FFF2-40B4-BE49-F238E27FC236}">
                        <a16:creationId xmlns:a16="http://schemas.microsoft.com/office/drawing/2014/main" id="{D18D8B78-293D-4DA2-962C-664CCCF04B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2" y="3373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94" name="Rectangle 2122">
                    <a:extLst>
                      <a:ext uri="{FF2B5EF4-FFF2-40B4-BE49-F238E27FC236}">
                        <a16:creationId xmlns:a16="http://schemas.microsoft.com/office/drawing/2014/main" id="{06CE85F1-5A28-44D3-B4B6-91FFFA558D0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5" y="337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95" name="Rectangle 2123">
                    <a:extLst>
                      <a:ext uri="{FF2B5EF4-FFF2-40B4-BE49-F238E27FC236}">
                        <a16:creationId xmlns:a16="http://schemas.microsoft.com/office/drawing/2014/main" id="{4BC9ACD4-D297-4E0B-A7CF-DD92158672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9" y="3374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96" name="Rectangle 2124">
                    <a:extLst>
                      <a:ext uri="{FF2B5EF4-FFF2-40B4-BE49-F238E27FC236}">
                        <a16:creationId xmlns:a16="http://schemas.microsoft.com/office/drawing/2014/main" id="{552CAB1B-A174-41C4-BCDF-BC58D4D876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9" y="3374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97" name="Freeform 2125">
                    <a:extLst>
                      <a:ext uri="{FF2B5EF4-FFF2-40B4-BE49-F238E27FC236}">
                        <a16:creationId xmlns:a16="http://schemas.microsoft.com/office/drawing/2014/main" id="{C1B3086B-917B-45E4-9694-B3E624553B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4" y="3371"/>
                    <a:ext cx="2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98" name="Freeform 2126">
                    <a:extLst>
                      <a:ext uri="{FF2B5EF4-FFF2-40B4-BE49-F238E27FC236}">
                        <a16:creationId xmlns:a16="http://schemas.microsoft.com/office/drawing/2014/main" id="{F0DA3236-531A-483B-BC59-29CDBD88EB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4" y="3365"/>
                    <a:ext cx="2" cy="1"/>
                  </a:xfrm>
                  <a:custGeom>
                    <a:avLst/>
                    <a:gdLst>
                      <a:gd name="T0" fmla="*/ 0 w 2"/>
                      <a:gd name="T1" fmla="*/ 1 h 1"/>
                      <a:gd name="T2" fmla="*/ 2 w 2"/>
                      <a:gd name="T3" fmla="*/ 0 h 1"/>
                      <a:gd name="T4" fmla="*/ 0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0" y="1"/>
                        </a:moveTo>
                        <a:lnTo>
                          <a:pt x="2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799" name="Freeform 2127">
                    <a:extLst>
                      <a:ext uri="{FF2B5EF4-FFF2-40B4-BE49-F238E27FC236}">
                        <a16:creationId xmlns:a16="http://schemas.microsoft.com/office/drawing/2014/main" id="{02914B11-C0AB-46D9-A99F-1D5065862E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2" y="3365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00" name="Freeform 2128">
                    <a:extLst>
                      <a:ext uri="{FF2B5EF4-FFF2-40B4-BE49-F238E27FC236}">
                        <a16:creationId xmlns:a16="http://schemas.microsoft.com/office/drawing/2014/main" id="{DCE6B608-2BE0-42FE-AB87-3BFB925FE6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1" y="336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01" name="Freeform 2129">
                    <a:extLst>
                      <a:ext uri="{FF2B5EF4-FFF2-40B4-BE49-F238E27FC236}">
                        <a16:creationId xmlns:a16="http://schemas.microsoft.com/office/drawing/2014/main" id="{D40A89D6-9916-42C1-84C7-EFAABE6F5C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6" y="3366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02" name="Freeform 2130">
                    <a:extLst>
                      <a:ext uri="{FF2B5EF4-FFF2-40B4-BE49-F238E27FC236}">
                        <a16:creationId xmlns:a16="http://schemas.microsoft.com/office/drawing/2014/main" id="{0240DE90-CAA0-4E7C-9CF2-E0ED076463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4" y="336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03" name="Freeform 2131">
                    <a:extLst>
                      <a:ext uri="{FF2B5EF4-FFF2-40B4-BE49-F238E27FC236}">
                        <a16:creationId xmlns:a16="http://schemas.microsoft.com/office/drawing/2014/main" id="{C60174B1-6545-460C-9D75-5DB0ABF9D4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58" y="3352"/>
                    <a:ext cx="28" cy="17"/>
                  </a:xfrm>
                  <a:custGeom>
                    <a:avLst/>
                    <a:gdLst>
                      <a:gd name="T0" fmla="*/ 8 w 18"/>
                      <a:gd name="T1" fmla="*/ 9 h 11"/>
                      <a:gd name="T2" fmla="*/ 9 w 18"/>
                      <a:gd name="T3" fmla="*/ 9 h 11"/>
                      <a:gd name="T4" fmla="*/ 9 w 18"/>
                      <a:gd name="T5" fmla="*/ 9 h 11"/>
                      <a:gd name="T6" fmla="*/ 9 w 18"/>
                      <a:gd name="T7" fmla="*/ 9 h 11"/>
                      <a:gd name="T8" fmla="*/ 10 w 18"/>
                      <a:gd name="T9" fmla="*/ 8 h 11"/>
                      <a:gd name="T10" fmla="*/ 10 w 18"/>
                      <a:gd name="T11" fmla="*/ 8 h 11"/>
                      <a:gd name="T12" fmla="*/ 11 w 18"/>
                      <a:gd name="T13" fmla="*/ 8 h 11"/>
                      <a:gd name="T14" fmla="*/ 11 w 18"/>
                      <a:gd name="T15" fmla="*/ 8 h 11"/>
                      <a:gd name="T16" fmla="*/ 11 w 18"/>
                      <a:gd name="T17" fmla="*/ 8 h 11"/>
                      <a:gd name="T18" fmla="*/ 12 w 18"/>
                      <a:gd name="T19" fmla="*/ 7 h 11"/>
                      <a:gd name="T20" fmla="*/ 13 w 18"/>
                      <a:gd name="T21" fmla="*/ 7 h 11"/>
                      <a:gd name="T22" fmla="*/ 16 w 18"/>
                      <a:gd name="T23" fmla="*/ 4 h 11"/>
                      <a:gd name="T24" fmla="*/ 16 w 18"/>
                      <a:gd name="T25" fmla="*/ 4 h 11"/>
                      <a:gd name="T26" fmla="*/ 16 w 18"/>
                      <a:gd name="T27" fmla="*/ 3 h 11"/>
                      <a:gd name="T28" fmla="*/ 16 w 18"/>
                      <a:gd name="T29" fmla="*/ 3 h 11"/>
                      <a:gd name="T30" fmla="*/ 17 w 18"/>
                      <a:gd name="T31" fmla="*/ 2 h 11"/>
                      <a:gd name="T32" fmla="*/ 17 w 18"/>
                      <a:gd name="T33" fmla="*/ 2 h 11"/>
                      <a:gd name="T34" fmla="*/ 17 w 18"/>
                      <a:gd name="T35" fmla="*/ 2 h 11"/>
                      <a:gd name="T36" fmla="*/ 17 w 18"/>
                      <a:gd name="T37" fmla="*/ 2 h 11"/>
                      <a:gd name="T38" fmla="*/ 17 w 18"/>
                      <a:gd name="T39" fmla="*/ 2 h 11"/>
                      <a:gd name="T40" fmla="*/ 17 w 18"/>
                      <a:gd name="T41" fmla="*/ 2 h 11"/>
                      <a:gd name="T42" fmla="*/ 18 w 18"/>
                      <a:gd name="T43" fmla="*/ 1 h 11"/>
                      <a:gd name="T44" fmla="*/ 18 w 18"/>
                      <a:gd name="T45" fmla="*/ 1 h 11"/>
                      <a:gd name="T46" fmla="*/ 18 w 18"/>
                      <a:gd name="T47" fmla="*/ 1 h 11"/>
                      <a:gd name="T48" fmla="*/ 18 w 18"/>
                      <a:gd name="T49" fmla="*/ 1 h 11"/>
                      <a:gd name="T50" fmla="*/ 18 w 18"/>
                      <a:gd name="T51" fmla="*/ 0 h 11"/>
                      <a:gd name="T52" fmla="*/ 0 w 18"/>
                      <a:gd name="T53" fmla="*/ 11 h 11"/>
                      <a:gd name="T54" fmla="*/ 1 w 18"/>
                      <a:gd name="T55" fmla="*/ 11 h 11"/>
                      <a:gd name="T56" fmla="*/ 8 w 18"/>
                      <a:gd name="T57" fmla="*/ 9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18" h="11">
                        <a:moveTo>
                          <a:pt x="8" y="9"/>
                        </a:moveTo>
                        <a:cubicBezTo>
                          <a:pt x="9" y="9"/>
                          <a:pt x="9" y="9"/>
                          <a:pt x="9" y="9"/>
                        </a:cubicBezTo>
                        <a:cubicBezTo>
                          <a:pt x="9" y="9"/>
                          <a:pt x="9" y="9"/>
                          <a:pt x="9" y="9"/>
                        </a:cubicBezTo>
                        <a:cubicBezTo>
                          <a:pt x="9" y="9"/>
                          <a:pt x="9" y="9"/>
                          <a:pt x="9" y="9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1" y="8"/>
                          <a:pt x="11" y="8"/>
                          <a:pt x="11" y="8"/>
                        </a:cubicBezTo>
                        <a:cubicBezTo>
                          <a:pt x="11" y="8"/>
                          <a:pt x="11" y="8"/>
                          <a:pt x="11" y="8"/>
                        </a:cubicBezTo>
                        <a:cubicBezTo>
                          <a:pt x="11" y="8"/>
                          <a:pt x="11" y="8"/>
                          <a:pt x="11" y="8"/>
                        </a:cubicBezTo>
                        <a:cubicBezTo>
                          <a:pt x="12" y="7"/>
                          <a:pt x="12" y="7"/>
                          <a:pt x="12" y="7"/>
                        </a:cubicBezTo>
                        <a:cubicBezTo>
                          <a:pt x="12" y="7"/>
                          <a:pt x="13" y="7"/>
                          <a:pt x="13" y="7"/>
                        </a:cubicBezTo>
                        <a:cubicBezTo>
                          <a:pt x="14" y="6"/>
                          <a:pt x="15" y="5"/>
                          <a:pt x="16" y="4"/>
                        </a:cubicBezTo>
                        <a:cubicBezTo>
                          <a:pt x="16" y="4"/>
                          <a:pt x="16" y="4"/>
                          <a:pt x="16" y="4"/>
                        </a:cubicBezTo>
                        <a:cubicBezTo>
                          <a:pt x="16" y="3"/>
                          <a:pt x="16" y="3"/>
                          <a:pt x="16" y="3"/>
                        </a:cubicBezTo>
                        <a:cubicBezTo>
                          <a:pt x="16" y="3"/>
                          <a:pt x="16" y="3"/>
                          <a:pt x="16" y="3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8" y="1"/>
                          <a:pt x="18" y="1"/>
                          <a:pt x="18" y="1"/>
                        </a:cubicBezTo>
                        <a:cubicBezTo>
                          <a:pt x="18" y="1"/>
                          <a:pt x="18" y="1"/>
                          <a:pt x="18" y="1"/>
                        </a:cubicBezTo>
                        <a:cubicBezTo>
                          <a:pt x="18" y="1"/>
                          <a:pt x="18" y="1"/>
                          <a:pt x="18" y="1"/>
                        </a:cubicBezTo>
                        <a:cubicBezTo>
                          <a:pt x="18" y="1"/>
                          <a:pt x="18" y="1"/>
                          <a:pt x="18" y="1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1" y="11"/>
                          <a:pt x="1" y="11"/>
                          <a:pt x="1" y="11"/>
                        </a:cubicBezTo>
                        <a:cubicBezTo>
                          <a:pt x="4" y="10"/>
                          <a:pt x="6" y="10"/>
                          <a:pt x="8" y="9"/>
                        </a:cubicBez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04" name="Freeform 2132">
                    <a:extLst>
                      <a:ext uri="{FF2B5EF4-FFF2-40B4-BE49-F238E27FC236}">
                        <a16:creationId xmlns:a16="http://schemas.microsoft.com/office/drawing/2014/main" id="{58050EAF-9CC8-4F5F-84FE-4245FFE2F9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74" y="336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05" name="Rectangle 2133">
                    <a:extLst>
                      <a:ext uri="{FF2B5EF4-FFF2-40B4-BE49-F238E27FC236}">
                        <a16:creationId xmlns:a16="http://schemas.microsoft.com/office/drawing/2014/main" id="{1483A46F-24CB-4D02-96CE-DA6B377AFE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6" y="3368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06" name="Rectangle 2134">
                    <a:extLst>
                      <a:ext uri="{FF2B5EF4-FFF2-40B4-BE49-F238E27FC236}">
                        <a16:creationId xmlns:a16="http://schemas.microsoft.com/office/drawing/2014/main" id="{1FFC228A-06E7-41E4-A817-75B66FFB1E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6" y="3368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07" name="Rectangle 2135">
                    <a:extLst>
                      <a:ext uri="{FF2B5EF4-FFF2-40B4-BE49-F238E27FC236}">
                        <a16:creationId xmlns:a16="http://schemas.microsoft.com/office/drawing/2014/main" id="{3C251871-1141-4C92-A18A-5AE8B0E7A3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6" y="3368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08" name="Rectangle 2136">
                    <a:extLst>
                      <a:ext uri="{FF2B5EF4-FFF2-40B4-BE49-F238E27FC236}">
                        <a16:creationId xmlns:a16="http://schemas.microsoft.com/office/drawing/2014/main" id="{23256823-24B3-418F-8008-797FA155D8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4" y="3368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09" name="Freeform 2137">
                    <a:extLst>
                      <a:ext uri="{FF2B5EF4-FFF2-40B4-BE49-F238E27FC236}">
                        <a16:creationId xmlns:a16="http://schemas.microsoft.com/office/drawing/2014/main" id="{DE07A5D0-E8C1-4E06-BE14-85D601D713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77" y="336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10" name="Rectangle 2138">
                    <a:extLst>
                      <a:ext uri="{FF2B5EF4-FFF2-40B4-BE49-F238E27FC236}">
                        <a16:creationId xmlns:a16="http://schemas.microsoft.com/office/drawing/2014/main" id="{103CB904-0237-4E79-A10B-1CAFD683BC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7" y="3369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11" name="Rectangle 2139">
                    <a:extLst>
                      <a:ext uri="{FF2B5EF4-FFF2-40B4-BE49-F238E27FC236}">
                        <a16:creationId xmlns:a16="http://schemas.microsoft.com/office/drawing/2014/main" id="{DDBE40C9-ABB4-4F47-8F7C-73E136C1A8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7" y="3369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12" name="Rectangle 2140">
                    <a:extLst>
                      <a:ext uri="{FF2B5EF4-FFF2-40B4-BE49-F238E27FC236}">
                        <a16:creationId xmlns:a16="http://schemas.microsoft.com/office/drawing/2014/main" id="{E008C48D-4130-4F36-A8B4-B52E579E33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9" y="3371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13" name="Rectangle 2141">
                    <a:extLst>
                      <a:ext uri="{FF2B5EF4-FFF2-40B4-BE49-F238E27FC236}">
                        <a16:creationId xmlns:a16="http://schemas.microsoft.com/office/drawing/2014/main" id="{A7316C1F-3FC7-4CB4-8E7F-7C7D1A9697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9" y="3371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14" name="Rectangle 2142">
                    <a:extLst>
                      <a:ext uri="{FF2B5EF4-FFF2-40B4-BE49-F238E27FC236}">
                        <a16:creationId xmlns:a16="http://schemas.microsoft.com/office/drawing/2014/main" id="{7E44B77B-3824-4666-846D-9D2335F936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9" y="3377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15" name="Rectangle 2143">
                    <a:extLst>
                      <a:ext uri="{FF2B5EF4-FFF2-40B4-BE49-F238E27FC236}">
                        <a16:creationId xmlns:a16="http://schemas.microsoft.com/office/drawing/2014/main" id="{EFEBA565-50F8-4A81-B325-CE9AC9ABB2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9" y="3373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16" name="Rectangle 2144">
                    <a:extLst>
                      <a:ext uri="{FF2B5EF4-FFF2-40B4-BE49-F238E27FC236}">
                        <a16:creationId xmlns:a16="http://schemas.microsoft.com/office/drawing/2014/main" id="{4A74E306-8578-4586-9498-610A659F98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9" y="3373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17" name="Rectangle 2145">
                    <a:extLst>
                      <a:ext uri="{FF2B5EF4-FFF2-40B4-BE49-F238E27FC236}">
                        <a16:creationId xmlns:a16="http://schemas.microsoft.com/office/drawing/2014/main" id="{45850656-68F3-42B9-9195-E487C97A73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9" y="3373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18" name="Rectangle 2146">
                    <a:extLst>
                      <a:ext uri="{FF2B5EF4-FFF2-40B4-BE49-F238E27FC236}">
                        <a16:creationId xmlns:a16="http://schemas.microsoft.com/office/drawing/2014/main" id="{C3C18952-11FA-48B6-B7EF-6A2AD4EE96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9" y="3373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19" name="Rectangle 2147">
                    <a:extLst>
                      <a:ext uri="{FF2B5EF4-FFF2-40B4-BE49-F238E27FC236}">
                        <a16:creationId xmlns:a16="http://schemas.microsoft.com/office/drawing/2014/main" id="{A8DD06D9-8B1C-42BB-8988-F22647D11F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9" y="3374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20" name="Freeform 2148">
                    <a:extLst>
                      <a:ext uri="{FF2B5EF4-FFF2-40B4-BE49-F238E27FC236}">
                        <a16:creationId xmlns:a16="http://schemas.microsoft.com/office/drawing/2014/main" id="{F96F519A-178F-434C-85BA-B64C7517B0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79" y="337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21" name="Rectangle 2149">
                    <a:extLst>
                      <a:ext uri="{FF2B5EF4-FFF2-40B4-BE49-F238E27FC236}">
                        <a16:creationId xmlns:a16="http://schemas.microsoft.com/office/drawing/2014/main" id="{FC599F19-CF95-4A71-AB76-3071179C7B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9" y="3374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22" name="Rectangle 2150">
                    <a:extLst>
                      <a:ext uri="{FF2B5EF4-FFF2-40B4-BE49-F238E27FC236}">
                        <a16:creationId xmlns:a16="http://schemas.microsoft.com/office/drawing/2014/main" id="{15F72730-1883-43A6-B521-C782DA2C02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9" y="3374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23" name="Rectangle 2151">
                    <a:extLst>
                      <a:ext uri="{FF2B5EF4-FFF2-40B4-BE49-F238E27FC236}">
                        <a16:creationId xmlns:a16="http://schemas.microsoft.com/office/drawing/2014/main" id="{0010EBA8-66F7-483E-BC1F-D3BEDEECC7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9" y="3374"/>
                    <a:ext cx="1" cy="2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24" name="Rectangle 2152">
                    <a:extLst>
                      <a:ext uri="{FF2B5EF4-FFF2-40B4-BE49-F238E27FC236}">
                        <a16:creationId xmlns:a16="http://schemas.microsoft.com/office/drawing/2014/main" id="{97851C37-4136-4B5F-9E61-D6BB868709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9" y="3374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25" name="Freeform 2153">
                    <a:extLst>
                      <a:ext uri="{FF2B5EF4-FFF2-40B4-BE49-F238E27FC236}">
                        <a16:creationId xmlns:a16="http://schemas.microsoft.com/office/drawing/2014/main" id="{96C382CA-F514-4C44-94F2-FFA060BF70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0" y="3374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26" name="Rectangle 2154">
                    <a:extLst>
                      <a:ext uri="{FF2B5EF4-FFF2-40B4-BE49-F238E27FC236}">
                        <a16:creationId xmlns:a16="http://schemas.microsoft.com/office/drawing/2014/main" id="{EC138D34-FC47-4672-AAF0-0593642792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9" y="3376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27" name="Freeform 2155">
                    <a:extLst>
                      <a:ext uri="{FF2B5EF4-FFF2-40B4-BE49-F238E27FC236}">
                        <a16:creationId xmlns:a16="http://schemas.microsoft.com/office/drawing/2014/main" id="{59108AEF-B32B-468E-B4BE-5732084D28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0" y="3374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28" name="Rectangle 2156">
                    <a:extLst>
                      <a:ext uri="{FF2B5EF4-FFF2-40B4-BE49-F238E27FC236}">
                        <a16:creationId xmlns:a16="http://schemas.microsoft.com/office/drawing/2014/main" id="{8E2269C4-7EE5-4214-830B-A69F3031CD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9" y="337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29" name="Rectangle 2157">
                    <a:extLst>
                      <a:ext uri="{FF2B5EF4-FFF2-40B4-BE49-F238E27FC236}">
                        <a16:creationId xmlns:a16="http://schemas.microsoft.com/office/drawing/2014/main" id="{804BEEC2-90BC-4B7E-814E-AFCAC86904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0" y="337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30" name="Rectangle 2158">
                    <a:extLst>
                      <a:ext uri="{FF2B5EF4-FFF2-40B4-BE49-F238E27FC236}">
                        <a16:creationId xmlns:a16="http://schemas.microsoft.com/office/drawing/2014/main" id="{2DFC27D5-A43F-4B5F-8816-0BD2BF9439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9" y="337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31" name="Freeform 2159">
                    <a:extLst>
                      <a:ext uri="{FF2B5EF4-FFF2-40B4-BE49-F238E27FC236}">
                        <a16:creationId xmlns:a16="http://schemas.microsoft.com/office/drawing/2014/main" id="{7EE753DE-2D89-4E5E-BAE9-89ECC41A2C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7" y="3369"/>
                    <a:ext cx="2" cy="2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2 w 2"/>
                      <a:gd name="T3" fmla="*/ 2 h 2"/>
                      <a:gd name="T4" fmla="*/ 0 w 2"/>
                      <a:gd name="T5" fmla="*/ 0 h 2"/>
                      <a:gd name="T6" fmla="*/ 2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lnTo>
                          <a:pt x="2" y="2"/>
                        </a:lnTo>
                        <a:lnTo>
                          <a:pt x="0" y="0"/>
                        </a:ln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32" name="Rectangle 2160">
                    <a:extLst>
                      <a:ext uri="{FF2B5EF4-FFF2-40B4-BE49-F238E27FC236}">
                        <a16:creationId xmlns:a16="http://schemas.microsoft.com/office/drawing/2014/main" id="{8534865E-50B8-4D86-906F-6DAD2EF91B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5" y="337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33" name="Rectangle 2161">
                    <a:extLst>
                      <a:ext uri="{FF2B5EF4-FFF2-40B4-BE49-F238E27FC236}">
                        <a16:creationId xmlns:a16="http://schemas.microsoft.com/office/drawing/2014/main" id="{954D1E3D-6D74-41B7-A050-5920B9F66F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2" y="337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34" name="Rectangle 2162">
                    <a:extLst>
                      <a:ext uri="{FF2B5EF4-FFF2-40B4-BE49-F238E27FC236}">
                        <a16:creationId xmlns:a16="http://schemas.microsoft.com/office/drawing/2014/main" id="{A7FC788A-B8D8-4655-893B-46F9F68C4F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8" y="3369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35" name="Rectangle 2163">
                    <a:extLst>
                      <a:ext uri="{FF2B5EF4-FFF2-40B4-BE49-F238E27FC236}">
                        <a16:creationId xmlns:a16="http://schemas.microsoft.com/office/drawing/2014/main" id="{16418B20-DC58-425B-9B9F-61C03A1EED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7" y="3369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36" name="Rectangle 2164">
                    <a:extLst>
                      <a:ext uri="{FF2B5EF4-FFF2-40B4-BE49-F238E27FC236}">
                        <a16:creationId xmlns:a16="http://schemas.microsoft.com/office/drawing/2014/main" id="{DD10B6C1-EE2C-4906-B815-23D22252D2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7" y="3369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37" name="Rectangle 2165">
                    <a:extLst>
                      <a:ext uri="{FF2B5EF4-FFF2-40B4-BE49-F238E27FC236}">
                        <a16:creationId xmlns:a16="http://schemas.microsoft.com/office/drawing/2014/main" id="{9EAE55E6-625C-4632-9780-F7E9E62FCB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8" y="3369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38" name="Rectangle 2166">
                    <a:extLst>
                      <a:ext uri="{FF2B5EF4-FFF2-40B4-BE49-F238E27FC236}">
                        <a16:creationId xmlns:a16="http://schemas.microsoft.com/office/drawing/2014/main" id="{5BFC46C1-2D3A-4A29-BC42-81C2CF6F33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0" y="3369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39" name="Rectangle 2167">
                    <a:extLst>
                      <a:ext uri="{FF2B5EF4-FFF2-40B4-BE49-F238E27FC236}">
                        <a16:creationId xmlns:a16="http://schemas.microsoft.com/office/drawing/2014/main" id="{642E0464-8742-463E-9AF0-75ED24ED3F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1" y="3369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40" name="Rectangle 2168">
                    <a:extLst>
                      <a:ext uri="{FF2B5EF4-FFF2-40B4-BE49-F238E27FC236}">
                        <a16:creationId xmlns:a16="http://schemas.microsoft.com/office/drawing/2014/main" id="{98D65BE8-0A8C-426C-844A-B5AC345CF8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0" y="3369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41" name="Rectangle 2169">
                    <a:extLst>
                      <a:ext uri="{FF2B5EF4-FFF2-40B4-BE49-F238E27FC236}">
                        <a16:creationId xmlns:a16="http://schemas.microsoft.com/office/drawing/2014/main" id="{7BC494B5-81F7-49BB-B3D2-E936A77D14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3" y="3368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42" name="Freeform 2170">
                    <a:extLst>
                      <a:ext uri="{FF2B5EF4-FFF2-40B4-BE49-F238E27FC236}">
                        <a16:creationId xmlns:a16="http://schemas.microsoft.com/office/drawing/2014/main" id="{CF5339D2-4362-43D0-8EC3-036B49D793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1" y="3368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43" name="Rectangle 2171">
                    <a:extLst>
                      <a:ext uri="{FF2B5EF4-FFF2-40B4-BE49-F238E27FC236}">
                        <a16:creationId xmlns:a16="http://schemas.microsoft.com/office/drawing/2014/main" id="{1174EA9F-8474-47AA-9AB5-BAD36C602E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3" y="3368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44" name="Rectangle 2172">
                    <a:extLst>
                      <a:ext uri="{FF2B5EF4-FFF2-40B4-BE49-F238E27FC236}">
                        <a16:creationId xmlns:a16="http://schemas.microsoft.com/office/drawing/2014/main" id="{4C5C5952-04AA-4FFC-BDF1-09A5FB7ED9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4" y="3368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45" name="Rectangle 2173">
                    <a:extLst>
                      <a:ext uri="{FF2B5EF4-FFF2-40B4-BE49-F238E27FC236}">
                        <a16:creationId xmlns:a16="http://schemas.microsoft.com/office/drawing/2014/main" id="{B55FD214-D747-443D-85B4-3A8488C63B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6" y="3368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46" name="Rectangle 2174">
                    <a:extLst>
                      <a:ext uri="{FF2B5EF4-FFF2-40B4-BE49-F238E27FC236}">
                        <a16:creationId xmlns:a16="http://schemas.microsoft.com/office/drawing/2014/main" id="{11503776-F9BC-4755-87EE-6E5ABF83D8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4" y="3368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47" name="Rectangle 2175">
                    <a:extLst>
                      <a:ext uri="{FF2B5EF4-FFF2-40B4-BE49-F238E27FC236}">
                        <a16:creationId xmlns:a16="http://schemas.microsoft.com/office/drawing/2014/main" id="{B6E0320E-589E-4742-89FC-D75FFD6660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6" y="3368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48" name="Rectangle 2176">
                    <a:extLst>
                      <a:ext uri="{FF2B5EF4-FFF2-40B4-BE49-F238E27FC236}">
                        <a16:creationId xmlns:a16="http://schemas.microsoft.com/office/drawing/2014/main" id="{9538B2F6-79EC-46E6-BC0F-B5DB534F46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8" y="3368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49" name="Freeform 2177">
                    <a:extLst>
                      <a:ext uri="{FF2B5EF4-FFF2-40B4-BE49-F238E27FC236}">
                        <a16:creationId xmlns:a16="http://schemas.microsoft.com/office/drawing/2014/main" id="{485C4D98-88FF-43A9-AA42-F5654FF10F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9" y="3368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50" name="Rectangle 2178">
                    <a:extLst>
                      <a:ext uri="{FF2B5EF4-FFF2-40B4-BE49-F238E27FC236}">
                        <a16:creationId xmlns:a16="http://schemas.microsoft.com/office/drawing/2014/main" id="{9067E0F4-E9D2-40BB-A11E-0358DD46D8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8" y="3368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51" name="Rectangle 2179">
                    <a:extLst>
                      <a:ext uri="{FF2B5EF4-FFF2-40B4-BE49-F238E27FC236}">
                        <a16:creationId xmlns:a16="http://schemas.microsoft.com/office/drawing/2014/main" id="{A486310A-21AF-4554-AE51-7AC375A449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9" y="3369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52" name="Rectangle 2180">
                    <a:extLst>
                      <a:ext uri="{FF2B5EF4-FFF2-40B4-BE49-F238E27FC236}">
                        <a16:creationId xmlns:a16="http://schemas.microsoft.com/office/drawing/2014/main" id="{7CF9C3E7-36E7-4FA9-9244-9EC3FBF32BF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1" y="3369"/>
                    <a:ext cx="2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53" name="Freeform 2181">
                    <a:extLst>
                      <a:ext uri="{FF2B5EF4-FFF2-40B4-BE49-F238E27FC236}">
                        <a16:creationId xmlns:a16="http://schemas.microsoft.com/office/drawing/2014/main" id="{AD87872D-4A01-4F24-846D-852E842EF1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2" y="3369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54" name="Rectangle 2182">
                    <a:extLst>
                      <a:ext uri="{FF2B5EF4-FFF2-40B4-BE49-F238E27FC236}">
                        <a16:creationId xmlns:a16="http://schemas.microsoft.com/office/drawing/2014/main" id="{D0DFBFEF-C1A6-41EB-8E6F-488B2E1E8B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2" y="3369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55" name="Freeform 2183">
                    <a:extLst>
                      <a:ext uri="{FF2B5EF4-FFF2-40B4-BE49-F238E27FC236}">
                        <a16:creationId xmlns:a16="http://schemas.microsoft.com/office/drawing/2014/main" id="{CB27034F-5EE4-4A9F-AB1F-51091C7524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4" y="3369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56" name="Freeform 2184">
                    <a:extLst>
                      <a:ext uri="{FF2B5EF4-FFF2-40B4-BE49-F238E27FC236}">
                        <a16:creationId xmlns:a16="http://schemas.microsoft.com/office/drawing/2014/main" id="{E2037EA0-14FA-4495-B642-B1D6E4B5D1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7" y="3371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  <a:gd name="T3" fmla="*/ 0 w 2"/>
                      <a:gd name="T4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57" name="Freeform 2185">
                    <a:extLst>
                      <a:ext uri="{FF2B5EF4-FFF2-40B4-BE49-F238E27FC236}">
                        <a16:creationId xmlns:a16="http://schemas.microsoft.com/office/drawing/2014/main" id="{4EA9AAF3-E798-46C9-AA33-947AAFC37C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5" y="3369"/>
                    <a:ext cx="1" cy="2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1 w 1"/>
                      <a:gd name="T3" fmla="*/ 0 h 2"/>
                      <a:gd name="T4" fmla="*/ 0 w 1"/>
                      <a:gd name="T5" fmla="*/ 2 h 2"/>
                      <a:gd name="T6" fmla="*/ 1 w 1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2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58" name="Rectangle 2186">
                    <a:extLst>
                      <a:ext uri="{FF2B5EF4-FFF2-40B4-BE49-F238E27FC236}">
                        <a16:creationId xmlns:a16="http://schemas.microsoft.com/office/drawing/2014/main" id="{BB5C7ACE-C9B3-4633-A9FF-66FF2A18AE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7" y="3371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59" name="Rectangle 2187">
                    <a:extLst>
                      <a:ext uri="{FF2B5EF4-FFF2-40B4-BE49-F238E27FC236}">
                        <a16:creationId xmlns:a16="http://schemas.microsoft.com/office/drawing/2014/main" id="{3307EF49-43FC-472E-BA1B-F9133FDFD5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8" y="3373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60" name="Rectangle 2188">
                    <a:extLst>
                      <a:ext uri="{FF2B5EF4-FFF2-40B4-BE49-F238E27FC236}">
                        <a16:creationId xmlns:a16="http://schemas.microsoft.com/office/drawing/2014/main" id="{FCE040F7-5402-4A3D-8472-0B78D0C674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8" y="3373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61" name="Rectangle 2189">
                    <a:extLst>
                      <a:ext uri="{FF2B5EF4-FFF2-40B4-BE49-F238E27FC236}">
                        <a16:creationId xmlns:a16="http://schemas.microsoft.com/office/drawing/2014/main" id="{6E10B877-CC63-4EFA-9B9F-4BB4F5F126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8" y="3373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62" name="Rectangle 2190">
                    <a:extLst>
                      <a:ext uri="{FF2B5EF4-FFF2-40B4-BE49-F238E27FC236}">
                        <a16:creationId xmlns:a16="http://schemas.microsoft.com/office/drawing/2014/main" id="{E5E5BDA1-2BB7-4829-9CE2-7EA58566B40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7" y="3371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63" name="Freeform 2191">
                    <a:extLst>
                      <a:ext uri="{FF2B5EF4-FFF2-40B4-BE49-F238E27FC236}">
                        <a16:creationId xmlns:a16="http://schemas.microsoft.com/office/drawing/2014/main" id="{DA14E2BC-130F-4DD6-A86A-616DEE8AF1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8" y="338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64" name="Rectangle 2192">
                    <a:extLst>
                      <a:ext uri="{FF2B5EF4-FFF2-40B4-BE49-F238E27FC236}">
                        <a16:creationId xmlns:a16="http://schemas.microsoft.com/office/drawing/2014/main" id="{36D511FB-4A0F-4439-A986-380D8FCD1BA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0" y="3382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65" name="Rectangle 2193">
                    <a:extLst>
                      <a:ext uri="{FF2B5EF4-FFF2-40B4-BE49-F238E27FC236}">
                        <a16:creationId xmlns:a16="http://schemas.microsoft.com/office/drawing/2014/main" id="{4DB6F561-2DA0-41B1-B29E-0E3A8CAC63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8" y="3373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66" name="Rectangle 2194">
                    <a:extLst>
                      <a:ext uri="{FF2B5EF4-FFF2-40B4-BE49-F238E27FC236}">
                        <a16:creationId xmlns:a16="http://schemas.microsoft.com/office/drawing/2014/main" id="{278BD6EF-FCEF-4055-B8E5-D25A911199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8" y="3373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67" name="Rectangle 2195">
                    <a:extLst>
                      <a:ext uri="{FF2B5EF4-FFF2-40B4-BE49-F238E27FC236}">
                        <a16:creationId xmlns:a16="http://schemas.microsoft.com/office/drawing/2014/main" id="{8E2917FB-CE49-4171-AE81-FDD20E4E2A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0" y="3381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68" name="Freeform 2196">
                    <a:extLst>
                      <a:ext uri="{FF2B5EF4-FFF2-40B4-BE49-F238E27FC236}">
                        <a16:creationId xmlns:a16="http://schemas.microsoft.com/office/drawing/2014/main" id="{B6D26093-EB6F-4A5A-81DB-67D5C1694A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0" y="338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69" name="Rectangle 2197">
                    <a:extLst>
                      <a:ext uri="{FF2B5EF4-FFF2-40B4-BE49-F238E27FC236}">
                        <a16:creationId xmlns:a16="http://schemas.microsoft.com/office/drawing/2014/main" id="{F5BF46C3-B2E0-408B-9DD9-A43C5CF661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0" y="3374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70" name="Freeform 2198">
                    <a:extLst>
                      <a:ext uri="{FF2B5EF4-FFF2-40B4-BE49-F238E27FC236}">
                        <a16:creationId xmlns:a16="http://schemas.microsoft.com/office/drawing/2014/main" id="{119D3804-7651-480A-B7C9-B1FB99E84D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0" y="338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71" name="Rectangle 2199">
                    <a:extLst>
                      <a:ext uri="{FF2B5EF4-FFF2-40B4-BE49-F238E27FC236}">
                        <a16:creationId xmlns:a16="http://schemas.microsoft.com/office/drawing/2014/main" id="{D9FDFC32-31A8-4746-B3B5-724AAD800E0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0" y="3376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72" name="Freeform 2200">
                    <a:extLst>
                      <a:ext uri="{FF2B5EF4-FFF2-40B4-BE49-F238E27FC236}">
                        <a16:creationId xmlns:a16="http://schemas.microsoft.com/office/drawing/2014/main" id="{09005986-7542-44FB-8F2A-ADF9D81A57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0" y="3374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73" name="Rectangle 2201">
                    <a:extLst>
                      <a:ext uri="{FF2B5EF4-FFF2-40B4-BE49-F238E27FC236}">
                        <a16:creationId xmlns:a16="http://schemas.microsoft.com/office/drawing/2014/main" id="{0EB1B13F-1F04-43E2-9DAE-657CD49E37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0" y="3376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74" name="Freeform 2202">
                    <a:extLst>
                      <a:ext uri="{FF2B5EF4-FFF2-40B4-BE49-F238E27FC236}">
                        <a16:creationId xmlns:a16="http://schemas.microsoft.com/office/drawing/2014/main" id="{8D153AA2-AC7F-44BD-ABCE-0B4AA4BE3F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0" y="338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75" name="Rectangle 2203">
                    <a:extLst>
                      <a:ext uri="{FF2B5EF4-FFF2-40B4-BE49-F238E27FC236}">
                        <a16:creationId xmlns:a16="http://schemas.microsoft.com/office/drawing/2014/main" id="{C26CA2A6-F2C1-45D2-9ECF-5DBEF5DDAD4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0" y="3381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76" name="Rectangle 2204">
                    <a:extLst>
                      <a:ext uri="{FF2B5EF4-FFF2-40B4-BE49-F238E27FC236}">
                        <a16:creationId xmlns:a16="http://schemas.microsoft.com/office/drawing/2014/main" id="{F0FC6E39-EBAE-4E69-BB41-79C7D09E43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2" y="3377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77" name="Rectangle 2205">
                    <a:extLst>
                      <a:ext uri="{FF2B5EF4-FFF2-40B4-BE49-F238E27FC236}">
                        <a16:creationId xmlns:a16="http://schemas.microsoft.com/office/drawing/2014/main" id="{190DF3C3-93F3-44A8-9EF1-8CC411AE5D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2" y="3376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78" name="Rectangle 2206">
                    <a:extLst>
                      <a:ext uri="{FF2B5EF4-FFF2-40B4-BE49-F238E27FC236}">
                        <a16:creationId xmlns:a16="http://schemas.microsoft.com/office/drawing/2014/main" id="{692B3B4F-73D2-42C6-889D-DB870ECFC1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0" y="3376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79" name="Rectangle 2207">
                    <a:extLst>
                      <a:ext uri="{FF2B5EF4-FFF2-40B4-BE49-F238E27FC236}">
                        <a16:creationId xmlns:a16="http://schemas.microsoft.com/office/drawing/2014/main" id="{09E50C35-CC40-4DDD-93A6-6FC959216A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2" y="3377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80" name="Rectangle 2208">
                    <a:extLst>
                      <a:ext uri="{FF2B5EF4-FFF2-40B4-BE49-F238E27FC236}">
                        <a16:creationId xmlns:a16="http://schemas.microsoft.com/office/drawing/2014/main" id="{4A91744D-D06B-4E2F-AA25-F21B696363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2" y="3377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81" name="Rectangle 2209">
                    <a:extLst>
                      <a:ext uri="{FF2B5EF4-FFF2-40B4-BE49-F238E27FC236}">
                        <a16:creationId xmlns:a16="http://schemas.microsoft.com/office/drawing/2014/main" id="{EDF856C9-1E9F-48AA-A42B-0C68DA15B8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2" y="3377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82" name="Rectangle 2210">
                    <a:extLst>
                      <a:ext uri="{FF2B5EF4-FFF2-40B4-BE49-F238E27FC236}">
                        <a16:creationId xmlns:a16="http://schemas.microsoft.com/office/drawing/2014/main" id="{22C17052-6575-4426-BBBF-68209518C9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2" y="3377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83" name="Line 2211">
                    <a:extLst>
                      <a:ext uri="{FF2B5EF4-FFF2-40B4-BE49-F238E27FC236}">
                        <a16:creationId xmlns:a16="http://schemas.microsoft.com/office/drawing/2014/main" id="{BDC081AC-D8A2-4218-8FC2-A20F4CDD2E8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74" y="3377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84" name="Line 2212">
                    <a:extLst>
                      <a:ext uri="{FF2B5EF4-FFF2-40B4-BE49-F238E27FC236}">
                        <a16:creationId xmlns:a16="http://schemas.microsoft.com/office/drawing/2014/main" id="{6FF51BD9-CFD1-4216-8C8A-26755FECF5A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74" y="3377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85" name="Line 2213">
                    <a:extLst>
                      <a:ext uri="{FF2B5EF4-FFF2-40B4-BE49-F238E27FC236}">
                        <a16:creationId xmlns:a16="http://schemas.microsoft.com/office/drawing/2014/main" id="{078A5452-317F-46C2-A7EA-3D4D50ED534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74" y="3382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886" name="Line 2214">
                    <a:extLst>
                      <a:ext uri="{FF2B5EF4-FFF2-40B4-BE49-F238E27FC236}">
                        <a16:creationId xmlns:a16="http://schemas.microsoft.com/office/drawing/2014/main" id="{67F8C1BB-1D52-4F57-8077-0B6BD485CBF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74" y="3382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068" name="Group 2416">
                  <a:extLst>
                    <a:ext uri="{FF2B5EF4-FFF2-40B4-BE49-F238E27FC236}">
                      <a16:creationId xmlns:a16="http://schemas.microsoft.com/office/drawing/2014/main" id="{279A2DF5-62E8-439A-82CE-E79F16654DF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498975" y="5176838"/>
                  <a:ext cx="303212" cy="287338"/>
                  <a:chOff x="-2834" y="3261"/>
                  <a:chExt cx="191" cy="181"/>
                </a:xfrm>
              </p:grpSpPr>
              <p:sp>
                <p:nvSpPr>
                  <p:cNvPr id="9487" name="Freeform 2216">
                    <a:extLst>
                      <a:ext uri="{FF2B5EF4-FFF2-40B4-BE49-F238E27FC236}">
                        <a16:creationId xmlns:a16="http://schemas.microsoft.com/office/drawing/2014/main" id="{296E90B8-21F5-4DF8-835A-75F59759B8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79" y="337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88" name="Freeform 2217">
                    <a:extLst>
                      <a:ext uri="{FF2B5EF4-FFF2-40B4-BE49-F238E27FC236}">
                        <a16:creationId xmlns:a16="http://schemas.microsoft.com/office/drawing/2014/main" id="{60BB74A0-1A8A-41B6-8ED9-55B25E487A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1" y="3379"/>
                    <a:ext cx="8" cy="27"/>
                  </a:xfrm>
                  <a:custGeom>
                    <a:avLst/>
                    <a:gdLst>
                      <a:gd name="T0" fmla="*/ 8 w 8"/>
                      <a:gd name="T1" fmla="*/ 5 h 27"/>
                      <a:gd name="T2" fmla="*/ 0 w 8"/>
                      <a:gd name="T3" fmla="*/ 0 h 27"/>
                      <a:gd name="T4" fmla="*/ 0 w 8"/>
                      <a:gd name="T5" fmla="*/ 22 h 27"/>
                      <a:gd name="T6" fmla="*/ 8 w 8"/>
                      <a:gd name="T7" fmla="*/ 27 h 27"/>
                      <a:gd name="T8" fmla="*/ 8 w 8"/>
                      <a:gd name="T9" fmla="*/ 5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" h="27">
                        <a:moveTo>
                          <a:pt x="8" y="5"/>
                        </a:moveTo>
                        <a:lnTo>
                          <a:pt x="0" y="0"/>
                        </a:lnTo>
                        <a:lnTo>
                          <a:pt x="0" y="22"/>
                        </a:lnTo>
                        <a:lnTo>
                          <a:pt x="8" y="27"/>
                        </a:lnTo>
                        <a:lnTo>
                          <a:pt x="8" y="5"/>
                        </a:lnTo>
                        <a:close/>
                      </a:path>
                    </a:pathLst>
                  </a:custGeom>
                  <a:solidFill>
                    <a:srgbClr val="807F6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89" name="Freeform 2218">
                    <a:extLst>
                      <a:ext uri="{FF2B5EF4-FFF2-40B4-BE49-F238E27FC236}">
                        <a16:creationId xmlns:a16="http://schemas.microsoft.com/office/drawing/2014/main" id="{2EF2E56C-000B-4030-9144-CC544DA275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1" y="3333"/>
                    <a:ext cx="86" cy="51"/>
                  </a:xfrm>
                  <a:custGeom>
                    <a:avLst/>
                    <a:gdLst>
                      <a:gd name="T0" fmla="*/ 8 w 86"/>
                      <a:gd name="T1" fmla="*/ 51 h 51"/>
                      <a:gd name="T2" fmla="*/ 17 w 86"/>
                      <a:gd name="T3" fmla="*/ 44 h 51"/>
                      <a:gd name="T4" fmla="*/ 33 w 86"/>
                      <a:gd name="T5" fmla="*/ 36 h 51"/>
                      <a:gd name="T6" fmla="*/ 61 w 86"/>
                      <a:gd name="T7" fmla="*/ 19 h 51"/>
                      <a:gd name="T8" fmla="*/ 77 w 86"/>
                      <a:gd name="T9" fmla="*/ 11 h 51"/>
                      <a:gd name="T10" fmla="*/ 86 w 86"/>
                      <a:gd name="T11" fmla="*/ 5 h 51"/>
                      <a:gd name="T12" fmla="*/ 78 w 86"/>
                      <a:gd name="T13" fmla="*/ 0 h 51"/>
                      <a:gd name="T14" fmla="*/ 0 w 86"/>
                      <a:gd name="T15" fmla="*/ 46 h 51"/>
                      <a:gd name="T16" fmla="*/ 8 w 86"/>
                      <a:gd name="T17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6" h="51">
                        <a:moveTo>
                          <a:pt x="8" y="51"/>
                        </a:moveTo>
                        <a:lnTo>
                          <a:pt x="17" y="44"/>
                        </a:lnTo>
                        <a:lnTo>
                          <a:pt x="33" y="36"/>
                        </a:lnTo>
                        <a:lnTo>
                          <a:pt x="61" y="19"/>
                        </a:lnTo>
                        <a:lnTo>
                          <a:pt x="77" y="11"/>
                        </a:lnTo>
                        <a:lnTo>
                          <a:pt x="86" y="5"/>
                        </a:lnTo>
                        <a:lnTo>
                          <a:pt x="78" y="0"/>
                        </a:lnTo>
                        <a:lnTo>
                          <a:pt x="0" y="46"/>
                        </a:lnTo>
                        <a:lnTo>
                          <a:pt x="8" y="51"/>
                        </a:lnTo>
                        <a:close/>
                      </a:path>
                    </a:pathLst>
                  </a:custGeom>
                  <a:solidFill>
                    <a:srgbClr val="B9B49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90" name="Freeform 2219">
                    <a:extLst>
                      <a:ext uri="{FF2B5EF4-FFF2-40B4-BE49-F238E27FC236}">
                        <a16:creationId xmlns:a16="http://schemas.microsoft.com/office/drawing/2014/main" id="{A6BD4596-9254-4D1F-BDE5-F87B263408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0" y="3401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91" name="Rectangle 2220">
                    <a:extLst>
                      <a:ext uri="{FF2B5EF4-FFF2-40B4-BE49-F238E27FC236}">
                        <a16:creationId xmlns:a16="http://schemas.microsoft.com/office/drawing/2014/main" id="{8DE84D65-1870-4AFA-93B4-0820EDC29A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0" y="3401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92" name="Rectangle 2221">
                    <a:extLst>
                      <a:ext uri="{FF2B5EF4-FFF2-40B4-BE49-F238E27FC236}">
                        <a16:creationId xmlns:a16="http://schemas.microsoft.com/office/drawing/2014/main" id="{73A2783A-E592-4F8D-8DD4-DCDCDC20B2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0" y="3401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93" name="Rectangle 2222">
                    <a:extLst>
                      <a:ext uri="{FF2B5EF4-FFF2-40B4-BE49-F238E27FC236}">
                        <a16:creationId xmlns:a16="http://schemas.microsoft.com/office/drawing/2014/main" id="{4DC54F65-9C24-4432-ACF1-9F812A61B6C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1" y="3399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94" name="Rectangle 2223">
                    <a:extLst>
                      <a:ext uri="{FF2B5EF4-FFF2-40B4-BE49-F238E27FC236}">
                        <a16:creationId xmlns:a16="http://schemas.microsoft.com/office/drawing/2014/main" id="{EAC605F7-9401-46AB-B418-CAEE9977FA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3" y="3399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95" name="Rectangle 2224">
                    <a:extLst>
                      <a:ext uri="{FF2B5EF4-FFF2-40B4-BE49-F238E27FC236}">
                        <a16:creationId xmlns:a16="http://schemas.microsoft.com/office/drawing/2014/main" id="{2C755067-49D4-4BAE-BDCD-48D6273803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6" y="3399"/>
                    <a:ext cx="2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96" name="Freeform 2225">
                    <a:extLst>
                      <a:ext uri="{FF2B5EF4-FFF2-40B4-BE49-F238E27FC236}">
                        <a16:creationId xmlns:a16="http://schemas.microsoft.com/office/drawing/2014/main" id="{9AE3C1C0-0404-464C-91E6-57FD6381AB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8" y="3399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97" name="Freeform 2226">
                    <a:extLst>
                      <a:ext uri="{FF2B5EF4-FFF2-40B4-BE49-F238E27FC236}">
                        <a16:creationId xmlns:a16="http://schemas.microsoft.com/office/drawing/2014/main" id="{CEAC4455-B613-4267-B301-7C659422A0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9" y="3399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98" name="Rectangle 2227">
                    <a:extLst>
                      <a:ext uri="{FF2B5EF4-FFF2-40B4-BE49-F238E27FC236}">
                        <a16:creationId xmlns:a16="http://schemas.microsoft.com/office/drawing/2014/main" id="{B74D3AA2-6A2F-4B91-BA69-E317CC2DC6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9" y="3399"/>
                    <a:ext cx="1" cy="1"/>
                  </a:xfrm>
                  <a:prstGeom prst="rect">
                    <a:avLst/>
                  </a:pr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99" name="Freeform 2228">
                    <a:extLst>
                      <a:ext uri="{FF2B5EF4-FFF2-40B4-BE49-F238E27FC236}">
                        <a16:creationId xmlns:a16="http://schemas.microsoft.com/office/drawing/2014/main" id="{98C0DEC5-6AE2-4AC4-8A01-04EB382A5A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1" y="3399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00" name="Rectangle 2229">
                    <a:extLst>
                      <a:ext uri="{FF2B5EF4-FFF2-40B4-BE49-F238E27FC236}">
                        <a16:creationId xmlns:a16="http://schemas.microsoft.com/office/drawing/2014/main" id="{DC66C8E3-8228-4F0A-B35C-95E04AA06C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1" y="3399"/>
                    <a:ext cx="1" cy="1"/>
                  </a:xfrm>
                  <a:prstGeom prst="rect">
                    <a:avLst/>
                  </a:pr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01" name="Rectangle 2230">
                    <a:extLst>
                      <a:ext uri="{FF2B5EF4-FFF2-40B4-BE49-F238E27FC236}">
                        <a16:creationId xmlns:a16="http://schemas.microsoft.com/office/drawing/2014/main" id="{49854A3B-09F1-46B6-8955-154758324F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2" y="3399"/>
                    <a:ext cx="1" cy="1"/>
                  </a:xfrm>
                  <a:prstGeom prst="rect">
                    <a:avLst/>
                  </a:pr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02" name="Freeform 2231">
                    <a:extLst>
                      <a:ext uri="{FF2B5EF4-FFF2-40B4-BE49-F238E27FC236}">
                        <a16:creationId xmlns:a16="http://schemas.microsoft.com/office/drawing/2014/main" id="{B0D7F31F-C696-482C-B975-C64BBABF61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4" y="3399"/>
                    <a:ext cx="2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  <a:gd name="T3" fmla="*/ 0 w 1"/>
                      <a:gd name="T4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03" name="Freeform 2232">
                    <a:extLst>
                      <a:ext uri="{FF2B5EF4-FFF2-40B4-BE49-F238E27FC236}">
                        <a16:creationId xmlns:a16="http://schemas.microsoft.com/office/drawing/2014/main" id="{565FE617-030E-417B-A965-F3C174CD50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2" y="3399"/>
                    <a:ext cx="5" cy="2"/>
                  </a:xfrm>
                  <a:custGeom>
                    <a:avLst/>
                    <a:gdLst>
                      <a:gd name="T0" fmla="*/ 3 w 3"/>
                      <a:gd name="T1" fmla="*/ 0 h 1"/>
                      <a:gd name="T2" fmla="*/ 0 w 3"/>
                      <a:gd name="T3" fmla="*/ 1 h 1"/>
                      <a:gd name="T4" fmla="*/ 1 w 3"/>
                      <a:gd name="T5" fmla="*/ 1 h 1"/>
                      <a:gd name="T6" fmla="*/ 1 w 3"/>
                      <a:gd name="T7" fmla="*/ 1 h 1"/>
                      <a:gd name="T8" fmla="*/ 1 w 3"/>
                      <a:gd name="T9" fmla="*/ 1 h 1"/>
                      <a:gd name="T10" fmla="*/ 2 w 3"/>
                      <a:gd name="T11" fmla="*/ 0 h 1"/>
                      <a:gd name="T12" fmla="*/ 2 w 3"/>
                      <a:gd name="T13" fmla="*/ 0 h 1"/>
                      <a:gd name="T14" fmla="*/ 2 w 3"/>
                      <a:gd name="T15" fmla="*/ 0 h 1"/>
                      <a:gd name="T16" fmla="*/ 2 w 3"/>
                      <a:gd name="T17" fmla="*/ 0 h 1"/>
                      <a:gd name="T18" fmla="*/ 3 w 3"/>
                      <a:gd name="T19" fmla="*/ 0 h 1"/>
                      <a:gd name="T20" fmla="*/ 3 w 3"/>
                      <a:gd name="T21" fmla="*/ 0 h 1"/>
                      <a:gd name="T22" fmla="*/ 3 w 3"/>
                      <a:gd name="T2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1">
                        <a:moveTo>
                          <a:pt x="3" y="0"/>
                        </a:moveTo>
                        <a:cubicBezTo>
                          <a:pt x="2" y="0"/>
                          <a:pt x="1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04" name="Freeform 2233">
                    <a:extLst>
                      <a:ext uri="{FF2B5EF4-FFF2-40B4-BE49-F238E27FC236}">
                        <a16:creationId xmlns:a16="http://schemas.microsoft.com/office/drawing/2014/main" id="{7D6930B7-BF47-4C1B-8325-AA6B4FBC9F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5" y="3399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0 w 1"/>
                      <a:gd name="T4" fmla="*/ 0 w 1"/>
                      <a:gd name="T5" fmla="*/ 0 w 1"/>
                      <a:gd name="T6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05" name="Freeform 2234">
                    <a:extLst>
                      <a:ext uri="{FF2B5EF4-FFF2-40B4-BE49-F238E27FC236}">
                        <a16:creationId xmlns:a16="http://schemas.microsoft.com/office/drawing/2014/main" id="{33ECEF13-455C-4ECE-A9FF-96D0F48404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0" y="338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06" name="Freeform 2235">
                    <a:extLst>
                      <a:ext uri="{FF2B5EF4-FFF2-40B4-BE49-F238E27FC236}">
                        <a16:creationId xmlns:a16="http://schemas.microsoft.com/office/drawing/2014/main" id="{EF70E989-5262-4AC0-86D6-6B8951C549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8" y="338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07" name="Rectangle 2236">
                    <a:extLst>
                      <a:ext uri="{FF2B5EF4-FFF2-40B4-BE49-F238E27FC236}">
                        <a16:creationId xmlns:a16="http://schemas.microsoft.com/office/drawing/2014/main" id="{FDBA409C-4352-4F43-AF8D-F91808E8AE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0" y="3381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08" name="Rectangle 2237">
                    <a:extLst>
                      <a:ext uri="{FF2B5EF4-FFF2-40B4-BE49-F238E27FC236}">
                        <a16:creationId xmlns:a16="http://schemas.microsoft.com/office/drawing/2014/main" id="{2C45EDDF-B449-4BB8-92C9-0EA3AB3315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0" y="3381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09" name="Rectangle 2238">
                    <a:extLst>
                      <a:ext uri="{FF2B5EF4-FFF2-40B4-BE49-F238E27FC236}">
                        <a16:creationId xmlns:a16="http://schemas.microsoft.com/office/drawing/2014/main" id="{5B41B34A-C63F-4CB1-A210-8BA28F2163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0" y="3381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10" name="Freeform 2239">
                    <a:extLst>
                      <a:ext uri="{FF2B5EF4-FFF2-40B4-BE49-F238E27FC236}">
                        <a16:creationId xmlns:a16="http://schemas.microsoft.com/office/drawing/2014/main" id="{D3D665CA-FACC-46D5-83BF-8EAEB10FA6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2" y="337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11" name="Freeform 2240">
                    <a:extLst>
                      <a:ext uri="{FF2B5EF4-FFF2-40B4-BE49-F238E27FC236}">
                        <a16:creationId xmlns:a16="http://schemas.microsoft.com/office/drawing/2014/main" id="{C654B2AE-891F-4C62-8007-D22E6293CE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2" y="3368"/>
                    <a:ext cx="33" cy="20"/>
                  </a:xfrm>
                  <a:custGeom>
                    <a:avLst/>
                    <a:gdLst>
                      <a:gd name="T0" fmla="*/ 20 w 21"/>
                      <a:gd name="T1" fmla="*/ 3 h 13"/>
                      <a:gd name="T2" fmla="*/ 19 w 21"/>
                      <a:gd name="T3" fmla="*/ 3 h 13"/>
                      <a:gd name="T4" fmla="*/ 18 w 21"/>
                      <a:gd name="T5" fmla="*/ 2 h 13"/>
                      <a:gd name="T6" fmla="*/ 17 w 21"/>
                      <a:gd name="T7" fmla="*/ 2 h 13"/>
                      <a:gd name="T8" fmla="*/ 16 w 21"/>
                      <a:gd name="T9" fmla="*/ 1 h 13"/>
                      <a:gd name="T10" fmla="*/ 16 w 21"/>
                      <a:gd name="T11" fmla="*/ 1 h 13"/>
                      <a:gd name="T12" fmla="*/ 15 w 21"/>
                      <a:gd name="T13" fmla="*/ 1 h 13"/>
                      <a:gd name="T14" fmla="*/ 14 w 21"/>
                      <a:gd name="T15" fmla="*/ 1 h 13"/>
                      <a:gd name="T16" fmla="*/ 14 w 21"/>
                      <a:gd name="T17" fmla="*/ 1 h 13"/>
                      <a:gd name="T18" fmla="*/ 13 w 21"/>
                      <a:gd name="T19" fmla="*/ 1 h 13"/>
                      <a:gd name="T20" fmla="*/ 12 w 21"/>
                      <a:gd name="T21" fmla="*/ 0 h 13"/>
                      <a:gd name="T22" fmla="*/ 12 w 21"/>
                      <a:gd name="T23" fmla="*/ 0 h 13"/>
                      <a:gd name="T24" fmla="*/ 11 w 21"/>
                      <a:gd name="T25" fmla="*/ 0 h 13"/>
                      <a:gd name="T26" fmla="*/ 10 w 21"/>
                      <a:gd name="T27" fmla="*/ 0 h 13"/>
                      <a:gd name="T28" fmla="*/ 10 w 21"/>
                      <a:gd name="T29" fmla="*/ 0 h 13"/>
                      <a:gd name="T30" fmla="*/ 9 w 21"/>
                      <a:gd name="T31" fmla="*/ 0 h 13"/>
                      <a:gd name="T32" fmla="*/ 8 w 21"/>
                      <a:gd name="T33" fmla="*/ 0 h 13"/>
                      <a:gd name="T34" fmla="*/ 8 w 21"/>
                      <a:gd name="T35" fmla="*/ 1 h 13"/>
                      <a:gd name="T36" fmla="*/ 7 w 21"/>
                      <a:gd name="T37" fmla="*/ 1 h 13"/>
                      <a:gd name="T38" fmla="*/ 6 w 21"/>
                      <a:gd name="T39" fmla="*/ 1 h 13"/>
                      <a:gd name="T40" fmla="*/ 6 w 21"/>
                      <a:gd name="T41" fmla="*/ 1 h 13"/>
                      <a:gd name="T42" fmla="*/ 5 w 21"/>
                      <a:gd name="T43" fmla="*/ 1 h 13"/>
                      <a:gd name="T44" fmla="*/ 4 w 21"/>
                      <a:gd name="T45" fmla="*/ 2 h 13"/>
                      <a:gd name="T46" fmla="*/ 3 w 21"/>
                      <a:gd name="T47" fmla="*/ 2 h 13"/>
                      <a:gd name="T48" fmla="*/ 3 w 21"/>
                      <a:gd name="T49" fmla="*/ 2 h 13"/>
                      <a:gd name="T50" fmla="*/ 3 w 21"/>
                      <a:gd name="T51" fmla="*/ 2 h 13"/>
                      <a:gd name="T52" fmla="*/ 2 w 21"/>
                      <a:gd name="T53" fmla="*/ 3 h 13"/>
                      <a:gd name="T54" fmla="*/ 2 w 21"/>
                      <a:gd name="T55" fmla="*/ 3 h 13"/>
                      <a:gd name="T56" fmla="*/ 2 w 21"/>
                      <a:gd name="T57" fmla="*/ 3 h 13"/>
                      <a:gd name="T58" fmla="*/ 2 w 21"/>
                      <a:gd name="T59" fmla="*/ 3 h 13"/>
                      <a:gd name="T60" fmla="*/ 1 w 21"/>
                      <a:gd name="T61" fmla="*/ 4 h 13"/>
                      <a:gd name="T62" fmla="*/ 1 w 21"/>
                      <a:gd name="T63" fmla="*/ 4 h 13"/>
                      <a:gd name="T64" fmla="*/ 1 w 21"/>
                      <a:gd name="T65" fmla="*/ 4 h 13"/>
                      <a:gd name="T66" fmla="*/ 1 w 21"/>
                      <a:gd name="T67" fmla="*/ 5 h 13"/>
                      <a:gd name="T68" fmla="*/ 1 w 21"/>
                      <a:gd name="T69" fmla="*/ 5 h 13"/>
                      <a:gd name="T70" fmla="*/ 1 w 21"/>
                      <a:gd name="T71" fmla="*/ 5 h 13"/>
                      <a:gd name="T72" fmla="*/ 0 w 21"/>
                      <a:gd name="T73" fmla="*/ 5 h 13"/>
                      <a:gd name="T74" fmla="*/ 0 w 21"/>
                      <a:gd name="T75" fmla="*/ 6 h 13"/>
                      <a:gd name="T76" fmla="*/ 0 w 21"/>
                      <a:gd name="T77" fmla="*/ 6 h 13"/>
                      <a:gd name="T78" fmla="*/ 0 w 21"/>
                      <a:gd name="T79" fmla="*/ 6 h 13"/>
                      <a:gd name="T80" fmla="*/ 0 w 21"/>
                      <a:gd name="T81" fmla="*/ 6 h 13"/>
                      <a:gd name="T82" fmla="*/ 0 w 21"/>
                      <a:gd name="T83" fmla="*/ 6 h 13"/>
                      <a:gd name="T84" fmla="*/ 1 w 21"/>
                      <a:gd name="T85" fmla="*/ 8 h 13"/>
                      <a:gd name="T86" fmla="*/ 1 w 21"/>
                      <a:gd name="T87" fmla="*/ 8 h 13"/>
                      <a:gd name="T88" fmla="*/ 1 w 21"/>
                      <a:gd name="T89" fmla="*/ 8 h 13"/>
                      <a:gd name="T90" fmla="*/ 1 w 21"/>
                      <a:gd name="T91" fmla="*/ 8 h 13"/>
                      <a:gd name="T92" fmla="*/ 1 w 21"/>
                      <a:gd name="T93" fmla="*/ 9 h 13"/>
                      <a:gd name="T94" fmla="*/ 1 w 21"/>
                      <a:gd name="T95" fmla="*/ 9 h 13"/>
                      <a:gd name="T96" fmla="*/ 2 w 21"/>
                      <a:gd name="T97" fmla="*/ 9 h 13"/>
                      <a:gd name="T98" fmla="*/ 3 w 21"/>
                      <a:gd name="T99" fmla="*/ 11 h 13"/>
                      <a:gd name="T100" fmla="*/ 21 w 21"/>
                      <a:gd name="T101" fmla="*/ 6 h 13"/>
                      <a:gd name="T102" fmla="*/ 21 w 21"/>
                      <a:gd name="T103" fmla="*/ 6 h 13"/>
                      <a:gd name="T104" fmla="*/ 21 w 21"/>
                      <a:gd name="T105" fmla="*/ 5 h 13"/>
                      <a:gd name="T106" fmla="*/ 21 w 21"/>
                      <a:gd name="T107" fmla="*/ 5 h 13"/>
                      <a:gd name="T108" fmla="*/ 20 w 21"/>
                      <a:gd name="T109" fmla="*/ 4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21" h="13">
                        <a:moveTo>
                          <a:pt x="20" y="3"/>
                        </a:move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8" y="2"/>
                          <a:pt x="18" y="2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3" y="1"/>
                          <a:pt x="13" y="1"/>
                          <a:pt x="13" y="1"/>
                        </a:cubicBezTo>
                        <a:cubicBezTo>
                          <a:pt x="13" y="1"/>
                          <a:pt x="13" y="1"/>
                          <a:pt x="13" y="1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7"/>
                          <a:pt x="0" y="7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2" y="9"/>
                          <a:pt x="2" y="9"/>
                          <a:pt x="2" y="9"/>
                        </a:cubicBezTo>
                        <a:cubicBezTo>
                          <a:pt x="2" y="9"/>
                          <a:pt x="2" y="9"/>
                          <a:pt x="2" y="9"/>
                        </a:cubicBezTo>
                        <a:cubicBezTo>
                          <a:pt x="2" y="9"/>
                          <a:pt x="2" y="9"/>
                          <a:pt x="2" y="9"/>
                        </a:cubicBezTo>
                        <a:cubicBezTo>
                          <a:pt x="2" y="10"/>
                          <a:pt x="3" y="10"/>
                          <a:pt x="3" y="11"/>
                        </a:cubicBezTo>
                        <a:cubicBezTo>
                          <a:pt x="7" y="13"/>
                          <a:pt x="14" y="13"/>
                          <a:pt x="18" y="11"/>
                        </a:cubicBezTo>
                        <a:cubicBezTo>
                          <a:pt x="20" y="9"/>
                          <a:pt x="21" y="8"/>
                          <a:pt x="21" y="6"/>
                        </a:cubicBezTo>
                        <a:cubicBezTo>
                          <a:pt x="21" y="6"/>
                          <a:pt x="21" y="6"/>
                          <a:pt x="21" y="6"/>
                        </a:cubicBezTo>
                        <a:cubicBezTo>
                          <a:pt x="21" y="6"/>
                          <a:pt x="21" y="6"/>
                          <a:pt x="21" y="6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lnTo>
                          <a:pt x="20" y="3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12" name="Freeform 2241">
                    <a:extLst>
                      <a:ext uri="{FF2B5EF4-FFF2-40B4-BE49-F238E27FC236}">
                        <a16:creationId xmlns:a16="http://schemas.microsoft.com/office/drawing/2014/main" id="{F17E5509-BB68-4CE0-912A-514FAD1849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7" y="3382"/>
                    <a:ext cx="33" cy="21"/>
                  </a:xfrm>
                  <a:custGeom>
                    <a:avLst/>
                    <a:gdLst>
                      <a:gd name="T0" fmla="*/ 0 w 33"/>
                      <a:gd name="T1" fmla="*/ 21 h 21"/>
                      <a:gd name="T2" fmla="*/ 0 w 33"/>
                      <a:gd name="T3" fmla="*/ 21 h 21"/>
                      <a:gd name="T4" fmla="*/ 33 w 33"/>
                      <a:gd name="T5" fmla="*/ 0 h 21"/>
                      <a:gd name="T6" fmla="*/ 0 w 33"/>
                      <a:gd name="T7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3" h="21">
                        <a:moveTo>
                          <a:pt x="0" y="21"/>
                        </a:moveTo>
                        <a:lnTo>
                          <a:pt x="0" y="21"/>
                        </a:lnTo>
                        <a:lnTo>
                          <a:pt x="33" y="0"/>
                        </a:lnTo>
                        <a:lnTo>
                          <a:pt x="0" y="21"/>
                        </a:lnTo>
                        <a:close/>
                      </a:path>
                    </a:pathLst>
                  </a:custGeom>
                  <a:solidFill>
                    <a:srgbClr val="7CA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13" name="Rectangle 2242">
                    <a:extLst>
                      <a:ext uri="{FF2B5EF4-FFF2-40B4-BE49-F238E27FC236}">
                        <a16:creationId xmlns:a16="http://schemas.microsoft.com/office/drawing/2014/main" id="{E0FE6F48-B034-4E0B-A21A-3D9024699C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0" y="340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14" name="Freeform 2243">
                    <a:extLst>
                      <a:ext uri="{FF2B5EF4-FFF2-40B4-BE49-F238E27FC236}">
                        <a16:creationId xmlns:a16="http://schemas.microsoft.com/office/drawing/2014/main" id="{0349335C-83BB-4AA3-A752-893DC4F29C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8" y="3401"/>
                    <a:ext cx="1" cy="2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0 h 2"/>
                      <a:gd name="T4" fmla="*/ 1 w 1"/>
                      <a:gd name="T5" fmla="*/ 2 h 2"/>
                      <a:gd name="T6" fmla="*/ 0 w 1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15" name="Rectangle 2244">
                    <a:extLst>
                      <a:ext uri="{FF2B5EF4-FFF2-40B4-BE49-F238E27FC236}">
                        <a16:creationId xmlns:a16="http://schemas.microsoft.com/office/drawing/2014/main" id="{B89E5D30-E31A-473D-9C9C-510E730FD6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0" y="3401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16" name="Freeform 2245">
                    <a:extLst>
                      <a:ext uri="{FF2B5EF4-FFF2-40B4-BE49-F238E27FC236}">
                        <a16:creationId xmlns:a16="http://schemas.microsoft.com/office/drawing/2014/main" id="{00B0CE6A-65EF-4D39-AC13-1FE1B44A35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3" y="3399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17" name="Freeform 2246">
                    <a:extLst>
                      <a:ext uri="{FF2B5EF4-FFF2-40B4-BE49-F238E27FC236}">
                        <a16:creationId xmlns:a16="http://schemas.microsoft.com/office/drawing/2014/main" id="{512ADF6F-38B1-482A-9740-16C3BDCBF9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1" y="3399"/>
                    <a:ext cx="1" cy="2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0 h 2"/>
                      <a:gd name="T4" fmla="*/ 1 w 1"/>
                      <a:gd name="T5" fmla="*/ 2 h 2"/>
                      <a:gd name="T6" fmla="*/ 1 w 1"/>
                      <a:gd name="T7" fmla="*/ 2 h 2"/>
                      <a:gd name="T8" fmla="*/ 0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2"/>
                        </a:lnTo>
                        <a:lnTo>
                          <a:pt x="1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18" name="Rectangle 2247">
                    <a:extLst>
                      <a:ext uri="{FF2B5EF4-FFF2-40B4-BE49-F238E27FC236}">
                        <a16:creationId xmlns:a16="http://schemas.microsoft.com/office/drawing/2014/main" id="{BBE6D1AE-631F-4C7C-B910-85D6B056C0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3" y="3399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19" name="Freeform 2248">
                    <a:extLst>
                      <a:ext uri="{FF2B5EF4-FFF2-40B4-BE49-F238E27FC236}">
                        <a16:creationId xmlns:a16="http://schemas.microsoft.com/office/drawing/2014/main" id="{21DC78D2-D369-48E3-81A4-FB0E2F7B87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4" y="3399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20" name="Rectangle 2249">
                    <a:extLst>
                      <a:ext uri="{FF2B5EF4-FFF2-40B4-BE49-F238E27FC236}">
                        <a16:creationId xmlns:a16="http://schemas.microsoft.com/office/drawing/2014/main" id="{926EE885-6A43-4BDC-9252-38E5DB3453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4" y="3399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21" name="Rectangle 2250">
                    <a:extLst>
                      <a:ext uri="{FF2B5EF4-FFF2-40B4-BE49-F238E27FC236}">
                        <a16:creationId xmlns:a16="http://schemas.microsoft.com/office/drawing/2014/main" id="{58A5EE84-93E8-45D6-81AD-45CFC345643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6" y="3399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22" name="Rectangle 2251">
                    <a:extLst>
                      <a:ext uri="{FF2B5EF4-FFF2-40B4-BE49-F238E27FC236}">
                        <a16:creationId xmlns:a16="http://schemas.microsoft.com/office/drawing/2014/main" id="{52EDCEBE-5D31-48A8-946D-3143A1B35C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8" y="3399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23" name="Rectangle 2252">
                    <a:extLst>
                      <a:ext uri="{FF2B5EF4-FFF2-40B4-BE49-F238E27FC236}">
                        <a16:creationId xmlns:a16="http://schemas.microsoft.com/office/drawing/2014/main" id="{BB61E7F0-6017-4FF5-A988-C8B71A48F7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6" y="3399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24" name="Rectangle 2253">
                    <a:extLst>
                      <a:ext uri="{FF2B5EF4-FFF2-40B4-BE49-F238E27FC236}">
                        <a16:creationId xmlns:a16="http://schemas.microsoft.com/office/drawing/2014/main" id="{61AC33B8-4AF5-44C4-B596-E737BF1736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8" y="3399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25" name="Rectangle 2254">
                    <a:extLst>
                      <a:ext uri="{FF2B5EF4-FFF2-40B4-BE49-F238E27FC236}">
                        <a16:creationId xmlns:a16="http://schemas.microsoft.com/office/drawing/2014/main" id="{9DBF3E0A-3C2A-4F46-9882-E56DD08858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9" y="3399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26" name="Rectangle 2255">
                    <a:extLst>
                      <a:ext uri="{FF2B5EF4-FFF2-40B4-BE49-F238E27FC236}">
                        <a16:creationId xmlns:a16="http://schemas.microsoft.com/office/drawing/2014/main" id="{B5F3C696-CBFA-4A53-B7B3-15D84098E7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9" y="3399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27" name="Rectangle 2256">
                    <a:extLst>
                      <a:ext uri="{FF2B5EF4-FFF2-40B4-BE49-F238E27FC236}">
                        <a16:creationId xmlns:a16="http://schemas.microsoft.com/office/drawing/2014/main" id="{BF29A373-986D-4AAE-BEAC-EBC806E797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1" y="3399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28" name="Freeform 2257">
                    <a:extLst>
                      <a:ext uri="{FF2B5EF4-FFF2-40B4-BE49-F238E27FC236}">
                        <a16:creationId xmlns:a16="http://schemas.microsoft.com/office/drawing/2014/main" id="{AA514177-A8A8-48AE-97B6-98190DC4C6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4" y="3399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29" name="Freeform 2258">
                    <a:extLst>
                      <a:ext uri="{FF2B5EF4-FFF2-40B4-BE49-F238E27FC236}">
                        <a16:creationId xmlns:a16="http://schemas.microsoft.com/office/drawing/2014/main" id="{FF43855D-1CA4-4A7A-85DF-C15735A7CA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2" y="3399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30" name="Rectangle 2259">
                    <a:extLst>
                      <a:ext uri="{FF2B5EF4-FFF2-40B4-BE49-F238E27FC236}">
                        <a16:creationId xmlns:a16="http://schemas.microsoft.com/office/drawing/2014/main" id="{9A5C67A9-9ADA-4EB3-A8E3-1AF2BB23DA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4" y="3399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31" name="Rectangle 2260">
                    <a:extLst>
                      <a:ext uri="{FF2B5EF4-FFF2-40B4-BE49-F238E27FC236}">
                        <a16:creationId xmlns:a16="http://schemas.microsoft.com/office/drawing/2014/main" id="{A3E4297C-7680-4D74-A8CA-2F3621ABEB2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5" y="3399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32" name="Rectangle 2261">
                    <a:extLst>
                      <a:ext uri="{FF2B5EF4-FFF2-40B4-BE49-F238E27FC236}">
                        <a16:creationId xmlns:a16="http://schemas.microsoft.com/office/drawing/2014/main" id="{FA4FDAA9-FC33-4A1A-AD73-8DCCE6D793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5" y="3399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33" name="Rectangle 2262">
                    <a:extLst>
                      <a:ext uri="{FF2B5EF4-FFF2-40B4-BE49-F238E27FC236}">
                        <a16:creationId xmlns:a16="http://schemas.microsoft.com/office/drawing/2014/main" id="{6986F61A-8954-46B8-81C9-D87A33450A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8" y="3399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34" name="Freeform 2263">
                    <a:extLst>
                      <a:ext uri="{FF2B5EF4-FFF2-40B4-BE49-F238E27FC236}">
                        <a16:creationId xmlns:a16="http://schemas.microsoft.com/office/drawing/2014/main" id="{86DCCB19-2A23-4FF3-96ED-9FE267F599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8" y="3399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35" name="Freeform 2264">
                    <a:extLst>
                      <a:ext uri="{FF2B5EF4-FFF2-40B4-BE49-F238E27FC236}">
                        <a16:creationId xmlns:a16="http://schemas.microsoft.com/office/drawing/2014/main" id="{04842CAC-9C0C-407F-8936-74D16195C5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7" y="3399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36" name="Freeform 2265">
                    <a:extLst>
                      <a:ext uri="{FF2B5EF4-FFF2-40B4-BE49-F238E27FC236}">
                        <a16:creationId xmlns:a16="http://schemas.microsoft.com/office/drawing/2014/main" id="{C2823897-CA0D-448E-BC11-17494ABB94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3" y="3401"/>
                    <a:ext cx="1" cy="2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0 w 1"/>
                      <a:gd name="T3" fmla="*/ 2 h 2"/>
                      <a:gd name="T4" fmla="*/ 1 w 1"/>
                      <a:gd name="T5" fmla="*/ 0 h 2"/>
                      <a:gd name="T6" fmla="*/ 0 w 1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1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37" name="Freeform 2266">
                    <a:extLst>
                      <a:ext uri="{FF2B5EF4-FFF2-40B4-BE49-F238E27FC236}">
                        <a16:creationId xmlns:a16="http://schemas.microsoft.com/office/drawing/2014/main" id="{3287D0F9-1346-423B-8F09-90C521E99E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0" y="3399"/>
                    <a:ext cx="2" cy="2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0 w 2"/>
                      <a:gd name="T3" fmla="*/ 2 h 2"/>
                      <a:gd name="T4" fmla="*/ 2 w 2"/>
                      <a:gd name="T5" fmla="*/ 0 h 2"/>
                      <a:gd name="T6" fmla="*/ 0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2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38" name="Rectangle 2267">
                    <a:extLst>
                      <a:ext uri="{FF2B5EF4-FFF2-40B4-BE49-F238E27FC236}">
                        <a16:creationId xmlns:a16="http://schemas.microsoft.com/office/drawing/2014/main" id="{40E55165-6DB5-4C7B-BEE7-286AA194D9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2" y="3401"/>
                    <a:ext cx="2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39" name="Freeform 2268">
                    <a:extLst>
                      <a:ext uri="{FF2B5EF4-FFF2-40B4-BE49-F238E27FC236}">
                        <a16:creationId xmlns:a16="http://schemas.microsoft.com/office/drawing/2014/main" id="{3A7A1C13-EE3A-4E70-9881-246373A82F1C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774" y="3344"/>
                    <a:ext cx="100" cy="59"/>
                  </a:xfrm>
                  <a:custGeom>
                    <a:avLst/>
                    <a:gdLst>
                      <a:gd name="T0" fmla="*/ 30 w 64"/>
                      <a:gd name="T1" fmla="*/ 35 h 37"/>
                      <a:gd name="T2" fmla="*/ 32 w 64"/>
                      <a:gd name="T3" fmla="*/ 35 h 37"/>
                      <a:gd name="T4" fmla="*/ 34 w 64"/>
                      <a:gd name="T5" fmla="*/ 35 h 37"/>
                      <a:gd name="T6" fmla="*/ 35 w 64"/>
                      <a:gd name="T7" fmla="*/ 35 h 37"/>
                      <a:gd name="T8" fmla="*/ 36 w 64"/>
                      <a:gd name="T9" fmla="*/ 35 h 37"/>
                      <a:gd name="T10" fmla="*/ 37 w 64"/>
                      <a:gd name="T11" fmla="*/ 35 h 37"/>
                      <a:gd name="T12" fmla="*/ 39 w 64"/>
                      <a:gd name="T13" fmla="*/ 35 h 37"/>
                      <a:gd name="T14" fmla="*/ 41 w 64"/>
                      <a:gd name="T15" fmla="*/ 36 h 37"/>
                      <a:gd name="T16" fmla="*/ 41 w 64"/>
                      <a:gd name="T17" fmla="*/ 36 h 37"/>
                      <a:gd name="T18" fmla="*/ 61 w 64"/>
                      <a:gd name="T19" fmla="*/ 21 h 37"/>
                      <a:gd name="T20" fmla="*/ 61 w 64"/>
                      <a:gd name="T21" fmla="*/ 20 h 37"/>
                      <a:gd name="T22" fmla="*/ 61 w 64"/>
                      <a:gd name="T23" fmla="*/ 19 h 37"/>
                      <a:gd name="T24" fmla="*/ 61 w 64"/>
                      <a:gd name="T25" fmla="*/ 19 h 37"/>
                      <a:gd name="T26" fmla="*/ 61 w 64"/>
                      <a:gd name="T27" fmla="*/ 18 h 37"/>
                      <a:gd name="T28" fmla="*/ 61 w 64"/>
                      <a:gd name="T29" fmla="*/ 18 h 37"/>
                      <a:gd name="T30" fmla="*/ 61 w 64"/>
                      <a:gd name="T31" fmla="*/ 17 h 37"/>
                      <a:gd name="T32" fmla="*/ 62 w 64"/>
                      <a:gd name="T33" fmla="*/ 16 h 37"/>
                      <a:gd name="T34" fmla="*/ 63 w 64"/>
                      <a:gd name="T35" fmla="*/ 15 h 37"/>
                      <a:gd name="T36" fmla="*/ 64 w 64"/>
                      <a:gd name="T37" fmla="*/ 15 h 37"/>
                      <a:gd name="T38" fmla="*/ 28 w 64"/>
                      <a:gd name="T39" fmla="*/ 5 h 37"/>
                      <a:gd name="T40" fmla="*/ 28 w 64"/>
                      <a:gd name="T41" fmla="*/ 6 h 37"/>
                      <a:gd name="T42" fmla="*/ 27 w 64"/>
                      <a:gd name="T43" fmla="*/ 7 h 37"/>
                      <a:gd name="T44" fmla="*/ 26 w 64"/>
                      <a:gd name="T45" fmla="*/ 8 h 37"/>
                      <a:gd name="T46" fmla="*/ 22 w 64"/>
                      <a:gd name="T47" fmla="*/ 12 h 37"/>
                      <a:gd name="T48" fmla="*/ 20 w 64"/>
                      <a:gd name="T49" fmla="*/ 13 h 37"/>
                      <a:gd name="T50" fmla="*/ 19 w 64"/>
                      <a:gd name="T51" fmla="*/ 14 h 37"/>
                      <a:gd name="T52" fmla="*/ 0 w 64"/>
                      <a:gd name="T53" fmla="*/ 21 h 37"/>
                      <a:gd name="T54" fmla="*/ 46 w 64"/>
                      <a:gd name="T55" fmla="*/ 18 h 37"/>
                      <a:gd name="T56" fmla="*/ 47 w 64"/>
                      <a:gd name="T57" fmla="*/ 19 h 37"/>
                      <a:gd name="T58" fmla="*/ 48 w 64"/>
                      <a:gd name="T59" fmla="*/ 20 h 37"/>
                      <a:gd name="T60" fmla="*/ 45 w 64"/>
                      <a:gd name="T61" fmla="*/ 26 h 37"/>
                      <a:gd name="T62" fmla="*/ 29 w 64"/>
                      <a:gd name="T63" fmla="*/ 24 h 37"/>
                      <a:gd name="T64" fmla="*/ 28 w 64"/>
                      <a:gd name="T65" fmla="*/ 24 h 37"/>
                      <a:gd name="T66" fmla="*/ 28 w 64"/>
                      <a:gd name="T67" fmla="*/ 23 h 37"/>
                      <a:gd name="T68" fmla="*/ 28 w 64"/>
                      <a:gd name="T69" fmla="*/ 23 h 37"/>
                      <a:gd name="T70" fmla="*/ 27 w 64"/>
                      <a:gd name="T71" fmla="*/ 21 h 37"/>
                      <a:gd name="T72" fmla="*/ 27 w 64"/>
                      <a:gd name="T73" fmla="*/ 21 h 37"/>
                      <a:gd name="T74" fmla="*/ 28 w 64"/>
                      <a:gd name="T75" fmla="*/ 20 h 37"/>
                      <a:gd name="T76" fmla="*/ 28 w 64"/>
                      <a:gd name="T77" fmla="*/ 20 h 37"/>
                      <a:gd name="T78" fmla="*/ 28 w 64"/>
                      <a:gd name="T79" fmla="*/ 19 h 37"/>
                      <a:gd name="T80" fmla="*/ 29 w 64"/>
                      <a:gd name="T81" fmla="*/ 18 h 37"/>
                      <a:gd name="T82" fmla="*/ 29 w 64"/>
                      <a:gd name="T83" fmla="*/ 18 h 37"/>
                      <a:gd name="T84" fmla="*/ 29 w 64"/>
                      <a:gd name="T85" fmla="*/ 18 h 37"/>
                      <a:gd name="T86" fmla="*/ 30 w 64"/>
                      <a:gd name="T87" fmla="*/ 17 h 37"/>
                      <a:gd name="T88" fmla="*/ 32 w 64"/>
                      <a:gd name="T89" fmla="*/ 16 h 37"/>
                      <a:gd name="T90" fmla="*/ 33 w 64"/>
                      <a:gd name="T91" fmla="*/ 16 h 37"/>
                      <a:gd name="T92" fmla="*/ 35 w 64"/>
                      <a:gd name="T93" fmla="*/ 16 h 37"/>
                      <a:gd name="T94" fmla="*/ 36 w 64"/>
                      <a:gd name="T95" fmla="*/ 15 h 37"/>
                      <a:gd name="T96" fmla="*/ 37 w 64"/>
                      <a:gd name="T97" fmla="*/ 15 h 37"/>
                      <a:gd name="T98" fmla="*/ 38 w 64"/>
                      <a:gd name="T99" fmla="*/ 15 h 37"/>
                      <a:gd name="T100" fmla="*/ 40 w 64"/>
                      <a:gd name="T101" fmla="*/ 15 h 37"/>
                      <a:gd name="T102" fmla="*/ 41 w 64"/>
                      <a:gd name="T103" fmla="*/ 16 h 37"/>
                      <a:gd name="T104" fmla="*/ 42 w 64"/>
                      <a:gd name="T105" fmla="*/ 16 h 37"/>
                      <a:gd name="T106" fmla="*/ 43 w 64"/>
                      <a:gd name="T107" fmla="*/ 16 h 37"/>
                      <a:gd name="T108" fmla="*/ 46 w 64"/>
                      <a:gd name="T109" fmla="*/ 18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64" h="37">
                        <a:moveTo>
                          <a:pt x="26" y="37"/>
                        </a:moveTo>
                        <a:cubicBezTo>
                          <a:pt x="26" y="36"/>
                          <a:pt x="27" y="36"/>
                          <a:pt x="27" y="36"/>
                        </a:cubicBezTo>
                        <a:cubicBezTo>
                          <a:pt x="28" y="36"/>
                          <a:pt x="29" y="35"/>
                          <a:pt x="30" y="35"/>
                        </a:cubicBezTo>
                        <a:cubicBezTo>
                          <a:pt x="30" y="35"/>
                          <a:pt x="30" y="35"/>
                          <a:pt x="30" y="35"/>
                        </a:cubicBezTo>
                        <a:cubicBezTo>
                          <a:pt x="31" y="35"/>
                          <a:pt x="31" y="35"/>
                          <a:pt x="31" y="35"/>
                        </a:cubicBezTo>
                        <a:cubicBezTo>
                          <a:pt x="31" y="35"/>
                          <a:pt x="31" y="35"/>
                          <a:pt x="31" y="35"/>
                        </a:cubicBezTo>
                        <a:cubicBezTo>
                          <a:pt x="31" y="35"/>
                          <a:pt x="31" y="35"/>
                          <a:pt x="31" y="35"/>
                        </a:cubicBezTo>
                        <a:cubicBezTo>
                          <a:pt x="32" y="35"/>
                          <a:pt x="32" y="35"/>
                          <a:pt x="32" y="35"/>
                        </a:cubicBezTo>
                        <a:cubicBezTo>
                          <a:pt x="32" y="35"/>
                          <a:pt x="33" y="35"/>
                          <a:pt x="33" y="35"/>
                        </a:cubicBezTo>
                        <a:cubicBezTo>
                          <a:pt x="33" y="35"/>
                          <a:pt x="33" y="35"/>
                          <a:pt x="33" y="35"/>
                        </a:cubicBezTo>
                        <a:cubicBezTo>
                          <a:pt x="33" y="35"/>
                          <a:pt x="33" y="35"/>
                          <a:pt x="33" y="35"/>
                        </a:cubicBezTo>
                        <a:cubicBezTo>
                          <a:pt x="34" y="35"/>
                          <a:pt x="34" y="35"/>
                          <a:pt x="34" y="35"/>
                        </a:cubicBezTo>
                        <a:cubicBezTo>
                          <a:pt x="34" y="35"/>
                          <a:pt x="34" y="35"/>
                          <a:pt x="34" y="35"/>
                        </a:cubicBezTo>
                        <a:cubicBezTo>
                          <a:pt x="34" y="35"/>
                          <a:pt x="34" y="35"/>
                          <a:pt x="34" y="35"/>
                        </a:cubicBezTo>
                        <a:cubicBezTo>
                          <a:pt x="35" y="35"/>
                          <a:pt x="35" y="35"/>
                          <a:pt x="35" y="35"/>
                        </a:cubicBezTo>
                        <a:cubicBezTo>
                          <a:pt x="35" y="35"/>
                          <a:pt x="35" y="35"/>
                          <a:pt x="35" y="35"/>
                        </a:cubicBezTo>
                        <a:cubicBezTo>
                          <a:pt x="35" y="35"/>
                          <a:pt x="35" y="35"/>
                          <a:pt x="35" y="35"/>
                        </a:cubicBezTo>
                        <a:cubicBezTo>
                          <a:pt x="35" y="35"/>
                          <a:pt x="35" y="35"/>
                          <a:pt x="35" y="35"/>
                        </a:cubicBezTo>
                        <a:cubicBezTo>
                          <a:pt x="36" y="35"/>
                          <a:pt x="36" y="35"/>
                          <a:pt x="36" y="35"/>
                        </a:cubicBezTo>
                        <a:cubicBezTo>
                          <a:pt x="36" y="35"/>
                          <a:pt x="36" y="35"/>
                          <a:pt x="36" y="35"/>
                        </a:cubicBezTo>
                        <a:cubicBezTo>
                          <a:pt x="36" y="35"/>
                          <a:pt x="36" y="35"/>
                          <a:pt x="36" y="35"/>
                        </a:cubicBezTo>
                        <a:cubicBezTo>
                          <a:pt x="37" y="35"/>
                          <a:pt x="37" y="35"/>
                          <a:pt x="37" y="35"/>
                        </a:cubicBezTo>
                        <a:cubicBezTo>
                          <a:pt x="37" y="35"/>
                          <a:pt x="37" y="35"/>
                          <a:pt x="37" y="35"/>
                        </a:cubicBezTo>
                        <a:cubicBezTo>
                          <a:pt x="37" y="35"/>
                          <a:pt x="37" y="35"/>
                          <a:pt x="37" y="35"/>
                        </a:cubicBezTo>
                        <a:cubicBezTo>
                          <a:pt x="38" y="35"/>
                          <a:pt x="38" y="35"/>
                          <a:pt x="38" y="35"/>
                        </a:cubicBezTo>
                        <a:cubicBezTo>
                          <a:pt x="38" y="35"/>
                          <a:pt x="38" y="35"/>
                          <a:pt x="38" y="35"/>
                        </a:cubicBezTo>
                        <a:cubicBezTo>
                          <a:pt x="39" y="35"/>
                          <a:pt x="39" y="35"/>
                          <a:pt x="39" y="35"/>
                        </a:cubicBezTo>
                        <a:cubicBezTo>
                          <a:pt x="39" y="35"/>
                          <a:pt x="39" y="35"/>
                          <a:pt x="39" y="35"/>
                        </a:cubicBezTo>
                        <a:cubicBezTo>
                          <a:pt x="39" y="35"/>
                          <a:pt x="39" y="35"/>
                          <a:pt x="39" y="35"/>
                        </a:cubicBezTo>
                        <a:cubicBezTo>
                          <a:pt x="40" y="35"/>
                          <a:pt x="40" y="35"/>
                          <a:pt x="40" y="35"/>
                        </a:cubicBezTo>
                        <a:cubicBezTo>
                          <a:pt x="40" y="35"/>
                          <a:pt x="40" y="35"/>
                          <a:pt x="40" y="35"/>
                        </a:cubicBezTo>
                        <a:cubicBezTo>
                          <a:pt x="41" y="36"/>
                          <a:pt x="41" y="36"/>
                          <a:pt x="41" y="36"/>
                        </a:cubicBezTo>
                        <a:cubicBezTo>
                          <a:pt x="41" y="36"/>
                          <a:pt x="41" y="36"/>
                          <a:pt x="41" y="36"/>
                        </a:cubicBezTo>
                        <a:cubicBezTo>
                          <a:pt x="41" y="36"/>
                          <a:pt x="41" y="36"/>
                          <a:pt x="41" y="36"/>
                        </a:cubicBezTo>
                        <a:cubicBezTo>
                          <a:pt x="41" y="36"/>
                          <a:pt x="41" y="36"/>
                          <a:pt x="41" y="36"/>
                        </a:cubicBezTo>
                        <a:cubicBezTo>
                          <a:pt x="41" y="36"/>
                          <a:pt x="41" y="36"/>
                          <a:pt x="41" y="36"/>
                        </a:cubicBezTo>
                        <a:cubicBezTo>
                          <a:pt x="42" y="36"/>
                          <a:pt x="42" y="36"/>
                          <a:pt x="42" y="36"/>
                        </a:cubicBezTo>
                        <a:cubicBezTo>
                          <a:pt x="43" y="37"/>
                          <a:pt x="43" y="37"/>
                          <a:pt x="43" y="37"/>
                        </a:cubicBezTo>
                        <a:cubicBezTo>
                          <a:pt x="64" y="24"/>
                          <a:pt x="64" y="24"/>
                          <a:pt x="64" y="24"/>
                        </a:cubicBezTo>
                        <a:cubicBezTo>
                          <a:pt x="63" y="23"/>
                          <a:pt x="62" y="22"/>
                          <a:pt x="61" y="21"/>
                        </a:cubicBezTo>
                        <a:cubicBezTo>
                          <a:pt x="61" y="21"/>
                          <a:pt x="61" y="21"/>
                          <a:pt x="61" y="21"/>
                        </a:cubicBezTo>
                        <a:cubicBezTo>
                          <a:pt x="61" y="21"/>
                          <a:pt x="61" y="21"/>
                          <a:pt x="61" y="21"/>
                        </a:cubicBezTo>
                        <a:cubicBezTo>
                          <a:pt x="61" y="21"/>
                          <a:pt x="61" y="20"/>
                          <a:pt x="61" y="20"/>
                        </a:cubicBezTo>
                        <a:cubicBezTo>
                          <a:pt x="61" y="20"/>
                          <a:pt x="61" y="20"/>
                          <a:pt x="61" y="20"/>
                        </a:cubicBezTo>
                        <a:cubicBezTo>
                          <a:pt x="61" y="20"/>
                          <a:pt x="61" y="20"/>
                          <a:pt x="61" y="20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0" y="19"/>
                          <a:pt x="60" y="19"/>
                          <a:pt x="60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7"/>
                          <a:pt x="61" y="17"/>
                          <a:pt x="61" y="17"/>
                        </a:cubicBezTo>
                        <a:cubicBezTo>
                          <a:pt x="61" y="17"/>
                          <a:pt x="61" y="17"/>
                          <a:pt x="61" y="17"/>
                        </a:cubicBezTo>
                        <a:cubicBezTo>
                          <a:pt x="61" y="17"/>
                          <a:pt x="61" y="17"/>
                          <a:pt x="61" y="17"/>
                        </a:cubicBezTo>
                        <a:cubicBezTo>
                          <a:pt x="61" y="17"/>
                          <a:pt x="61" y="17"/>
                          <a:pt x="61" y="17"/>
                        </a:cubicBezTo>
                        <a:cubicBezTo>
                          <a:pt x="62" y="16"/>
                          <a:pt x="62" y="16"/>
                          <a:pt x="62" y="16"/>
                        </a:cubicBezTo>
                        <a:cubicBezTo>
                          <a:pt x="62" y="16"/>
                          <a:pt x="62" y="16"/>
                          <a:pt x="62" y="16"/>
                        </a:cubicBezTo>
                        <a:cubicBezTo>
                          <a:pt x="62" y="16"/>
                          <a:pt x="62" y="16"/>
                          <a:pt x="62" y="16"/>
                        </a:cubicBezTo>
                        <a:cubicBezTo>
                          <a:pt x="62" y="16"/>
                          <a:pt x="62" y="16"/>
                          <a:pt x="62" y="16"/>
                        </a:cubicBezTo>
                        <a:cubicBezTo>
                          <a:pt x="63" y="16"/>
                          <a:pt x="63" y="16"/>
                          <a:pt x="63" y="16"/>
                        </a:cubicBezTo>
                        <a:cubicBezTo>
                          <a:pt x="63" y="15"/>
                          <a:pt x="63" y="15"/>
                          <a:pt x="63" y="15"/>
                        </a:cubicBezTo>
                        <a:cubicBezTo>
                          <a:pt x="63" y="15"/>
                          <a:pt x="63" y="15"/>
                          <a:pt x="63" y="15"/>
                        </a:cubicBezTo>
                        <a:cubicBezTo>
                          <a:pt x="63" y="15"/>
                          <a:pt x="63" y="15"/>
                          <a:pt x="63" y="15"/>
                        </a:cubicBezTo>
                        <a:cubicBezTo>
                          <a:pt x="63" y="15"/>
                          <a:pt x="63" y="15"/>
                          <a:pt x="63" y="15"/>
                        </a:cubicBezTo>
                        <a:cubicBezTo>
                          <a:pt x="63" y="15"/>
                          <a:pt x="63" y="15"/>
                          <a:pt x="63" y="15"/>
                        </a:cubicBezTo>
                        <a:cubicBezTo>
                          <a:pt x="64" y="15"/>
                          <a:pt x="64" y="15"/>
                          <a:pt x="64" y="15"/>
                        </a:cubicBezTo>
                        <a:cubicBezTo>
                          <a:pt x="64" y="15"/>
                          <a:pt x="64" y="15"/>
                          <a:pt x="64" y="15"/>
                        </a:cubicBezTo>
                        <a:cubicBezTo>
                          <a:pt x="64" y="15"/>
                          <a:pt x="64" y="15"/>
                          <a:pt x="64" y="15"/>
                        </a:cubicBezTo>
                        <a:cubicBezTo>
                          <a:pt x="38" y="0"/>
                          <a:pt x="38" y="0"/>
                          <a:pt x="38" y="0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8" y="6"/>
                          <a:pt x="28" y="6"/>
                          <a:pt x="28" y="6"/>
                        </a:cubicBezTo>
                        <a:cubicBezTo>
                          <a:pt x="28" y="6"/>
                          <a:pt x="28" y="6"/>
                          <a:pt x="28" y="6"/>
                        </a:cubicBezTo>
                        <a:cubicBezTo>
                          <a:pt x="28" y="6"/>
                          <a:pt x="28" y="6"/>
                          <a:pt x="28" y="6"/>
                        </a:cubicBezTo>
                        <a:cubicBezTo>
                          <a:pt x="28" y="6"/>
                          <a:pt x="28" y="6"/>
                          <a:pt x="28" y="6"/>
                        </a:cubicBezTo>
                        <a:cubicBezTo>
                          <a:pt x="27" y="7"/>
                          <a:pt x="27" y="7"/>
                          <a:pt x="27" y="7"/>
                        </a:cubicBezTo>
                        <a:cubicBezTo>
                          <a:pt x="27" y="7"/>
                          <a:pt x="27" y="7"/>
                          <a:pt x="27" y="7"/>
                        </a:cubicBezTo>
                        <a:cubicBezTo>
                          <a:pt x="27" y="7"/>
                          <a:pt x="27" y="7"/>
                          <a:pt x="27" y="7"/>
                        </a:cubicBezTo>
                        <a:cubicBezTo>
                          <a:pt x="27" y="7"/>
                          <a:pt x="27" y="7"/>
                          <a:pt x="27" y="7"/>
                        </a:cubicBezTo>
                        <a:cubicBezTo>
                          <a:pt x="27" y="7"/>
                          <a:pt x="27" y="7"/>
                          <a:pt x="27" y="7"/>
                        </a:cubicBezTo>
                        <a:cubicBezTo>
                          <a:pt x="27" y="7"/>
                          <a:pt x="27" y="7"/>
                          <a:pt x="27" y="7"/>
                        </a:cubicBezTo>
                        <a:cubicBezTo>
                          <a:pt x="26" y="8"/>
                          <a:pt x="26" y="8"/>
                          <a:pt x="26" y="8"/>
                        </a:cubicBezTo>
                        <a:cubicBezTo>
                          <a:pt x="26" y="8"/>
                          <a:pt x="26" y="8"/>
                          <a:pt x="26" y="8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5" y="10"/>
                          <a:pt x="24" y="11"/>
                          <a:pt x="23" y="12"/>
                        </a:cubicBezTo>
                        <a:cubicBezTo>
                          <a:pt x="23" y="12"/>
                          <a:pt x="22" y="12"/>
                          <a:pt x="22" y="12"/>
                        </a:cubicBezTo>
                        <a:cubicBezTo>
                          <a:pt x="21" y="13"/>
                          <a:pt x="21" y="13"/>
                          <a:pt x="21" y="13"/>
                        </a:cubicBezTo>
                        <a:cubicBezTo>
                          <a:pt x="21" y="13"/>
                          <a:pt x="21" y="13"/>
                          <a:pt x="21" y="13"/>
                        </a:cubicBezTo>
                        <a:cubicBezTo>
                          <a:pt x="21" y="13"/>
                          <a:pt x="21" y="13"/>
                          <a:pt x="21" y="13"/>
                        </a:cubicBezTo>
                        <a:cubicBezTo>
                          <a:pt x="20" y="13"/>
                          <a:pt x="20" y="13"/>
                          <a:pt x="20" y="13"/>
                        </a:cubicBezTo>
                        <a:cubicBezTo>
                          <a:pt x="20" y="13"/>
                          <a:pt x="20" y="13"/>
                          <a:pt x="20" y="13"/>
                        </a:cubicBezTo>
                        <a:cubicBezTo>
                          <a:pt x="19" y="14"/>
                          <a:pt x="19" y="14"/>
                          <a:pt x="19" y="14"/>
                        </a:cubicBezTo>
                        <a:cubicBezTo>
                          <a:pt x="19" y="14"/>
                          <a:pt x="19" y="14"/>
                          <a:pt x="19" y="14"/>
                        </a:cubicBezTo>
                        <a:cubicBezTo>
                          <a:pt x="19" y="14"/>
                          <a:pt x="19" y="14"/>
                          <a:pt x="19" y="14"/>
                        </a:cubicBezTo>
                        <a:cubicBezTo>
                          <a:pt x="18" y="14"/>
                          <a:pt x="18" y="14"/>
                          <a:pt x="18" y="14"/>
                        </a:cubicBezTo>
                        <a:cubicBezTo>
                          <a:pt x="16" y="15"/>
                          <a:pt x="14" y="15"/>
                          <a:pt x="11" y="16"/>
                        </a:cubicBezTo>
                        <a:cubicBezTo>
                          <a:pt x="10" y="16"/>
                          <a:pt x="10" y="16"/>
                          <a:pt x="10" y="16"/>
                        </a:cubicBezTo>
                        <a:cubicBezTo>
                          <a:pt x="0" y="21"/>
                          <a:pt x="0" y="21"/>
                          <a:pt x="0" y="21"/>
                        </a:cubicBezTo>
                        <a:lnTo>
                          <a:pt x="26" y="37"/>
                        </a:lnTo>
                        <a:close/>
                        <a:moveTo>
                          <a:pt x="46" y="18"/>
                        </a:moveTo>
                        <a:cubicBezTo>
                          <a:pt x="46" y="18"/>
                          <a:pt x="46" y="18"/>
                          <a:pt x="46" y="18"/>
                        </a:cubicBezTo>
                        <a:cubicBezTo>
                          <a:pt x="46" y="18"/>
                          <a:pt x="46" y="18"/>
                          <a:pt x="46" y="18"/>
                        </a:cubicBezTo>
                        <a:cubicBezTo>
                          <a:pt x="47" y="18"/>
                          <a:pt x="47" y="18"/>
                          <a:pt x="47" y="18"/>
                        </a:cubicBezTo>
                        <a:cubicBezTo>
                          <a:pt x="47" y="18"/>
                          <a:pt x="47" y="18"/>
                          <a:pt x="47" y="18"/>
                        </a:cubicBezTo>
                        <a:cubicBezTo>
                          <a:pt x="47" y="19"/>
                          <a:pt x="47" y="19"/>
                          <a:pt x="47" y="19"/>
                        </a:cubicBezTo>
                        <a:cubicBezTo>
                          <a:pt x="47" y="19"/>
                          <a:pt x="47" y="19"/>
                          <a:pt x="47" y="19"/>
                        </a:cubicBezTo>
                        <a:cubicBezTo>
                          <a:pt x="48" y="20"/>
                          <a:pt x="48" y="20"/>
                          <a:pt x="48" y="20"/>
                        </a:cubicBezTo>
                        <a:cubicBezTo>
                          <a:pt x="48" y="20"/>
                          <a:pt x="48" y="20"/>
                          <a:pt x="48" y="20"/>
                        </a:cubicBezTo>
                        <a:cubicBezTo>
                          <a:pt x="48" y="20"/>
                          <a:pt x="48" y="20"/>
                          <a:pt x="48" y="20"/>
                        </a:cubicBezTo>
                        <a:cubicBezTo>
                          <a:pt x="48" y="20"/>
                          <a:pt x="48" y="20"/>
                          <a:pt x="48" y="20"/>
                        </a:cubicBezTo>
                        <a:cubicBezTo>
                          <a:pt x="48" y="21"/>
                          <a:pt x="48" y="21"/>
                          <a:pt x="48" y="21"/>
                        </a:cubicBezTo>
                        <a:cubicBezTo>
                          <a:pt x="48" y="21"/>
                          <a:pt x="48" y="21"/>
                          <a:pt x="48" y="21"/>
                        </a:cubicBezTo>
                        <a:cubicBezTo>
                          <a:pt x="48" y="21"/>
                          <a:pt x="48" y="21"/>
                          <a:pt x="48" y="21"/>
                        </a:cubicBezTo>
                        <a:cubicBezTo>
                          <a:pt x="48" y="23"/>
                          <a:pt x="47" y="24"/>
                          <a:pt x="45" y="26"/>
                        </a:cubicBezTo>
                        <a:cubicBezTo>
                          <a:pt x="41" y="28"/>
                          <a:pt x="34" y="28"/>
                          <a:pt x="30" y="26"/>
                        </a:cubicBezTo>
                        <a:cubicBezTo>
                          <a:pt x="30" y="25"/>
                          <a:pt x="29" y="25"/>
                          <a:pt x="29" y="24"/>
                        </a:cubicBezTo>
                        <a:cubicBezTo>
                          <a:pt x="29" y="24"/>
                          <a:pt x="29" y="24"/>
                          <a:pt x="29" y="24"/>
                        </a:cubicBezTo>
                        <a:cubicBezTo>
                          <a:pt x="29" y="24"/>
                          <a:pt x="29" y="24"/>
                          <a:pt x="29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3"/>
                          <a:pt x="28" y="23"/>
                          <a:pt x="28" y="23"/>
                        </a:cubicBezTo>
                        <a:cubicBezTo>
                          <a:pt x="28" y="23"/>
                          <a:pt x="28" y="23"/>
                          <a:pt x="28" y="23"/>
                        </a:cubicBezTo>
                        <a:cubicBezTo>
                          <a:pt x="28" y="23"/>
                          <a:pt x="28" y="23"/>
                          <a:pt x="28" y="23"/>
                        </a:cubicBezTo>
                        <a:cubicBezTo>
                          <a:pt x="28" y="23"/>
                          <a:pt x="28" y="23"/>
                          <a:pt x="28" y="23"/>
                        </a:cubicBezTo>
                        <a:cubicBezTo>
                          <a:pt x="28" y="23"/>
                          <a:pt x="28" y="23"/>
                          <a:pt x="28" y="23"/>
                        </a:cubicBezTo>
                        <a:cubicBezTo>
                          <a:pt x="28" y="23"/>
                          <a:pt x="28" y="23"/>
                          <a:pt x="28" y="23"/>
                        </a:cubicBezTo>
                        <a:cubicBezTo>
                          <a:pt x="28" y="23"/>
                          <a:pt x="28" y="23"/>
                          <a:pt x="28" y="23"/>
                        </a:cubicBezTo>
                        <a:cubicBezTo>
                          <a:pt x="28" y="23"/>
                          <a:pt x="28" y="23"/>
                          <a:pt x="28" y="23"/>
                        </a:cubicBezTo>
                        <a:cubicBezTo>
                          <a:pt x="27" y="22"/>
                          <a:pt x="27" y="22"/>
                          <a:pt x="27" y="21"/>
                        </a:cubicBezTo>
                        <a:cubicBezTo>
                          <a:pt x="27" y="21"/>
                          <a:pt x="27" y="21"/>
                          <a:pt x="27" y="21"/>
                        </a:cubicBezTo>
                        <a:cubicBezTo>
                          <a:pt x="27" y="21"/>
                          <a:pt x="27" y="21"/>
                          <a:pt x="27" y="21"/>
                        </a:cubicBezTo>
                        <a:cubicBezTo>
                          <a:pt x="27" y="21"/>
                          <a:pt x="27" y="21"/>
                          <a:pt x="27" y="21"/>
                        </a:cubicBezTo>
                        <a:cubicBezTo>
                          <a:pt x="27" y="21"/>
                          <a:pt x="27" y="21"/>
                          <a:pt x="27" y="21"/>
                        </a:cubicBezTo>
                        <a:cubicBezTo>
                          <a:pt x="27" y="21"/>
                          <a:pt x="27" y="21"/>
                          <a:pt x="27" y="21"/>
                        </a:cubicBezTo>
                        <a:cubicBezTo>
                          <a:pt x="27" y="21"/>
                          <a:pt x="27" y="21"/>
                          <a:pt x="27" y="21"/>
                        </a:cubicBezTo>
                        <a:cubicBezTo>
                          <a:pt x="27" y="21"/>
                          <a:pt x="27" y="21"/>
                          <a:pt x="27" y="21"/>
                        </a:cubicBezTo>
                        <a:cubicBezTo>
                          <a:pt x="27" y="21"/>
                          <a:pt x="27" y="21"/>
                          <a:pt x="27" y="21"/>
                        </a:cubicBezTo>
                        <a:cubicBezTo>
                          <a:pt x="27" y="20"/>
                          <a:pt x="27" y="20"/>
                          <a:pt x="27" y="20"/>
                        </a:cubicBezTo>
                        <a:cubicBezTo>
                          <a:pt x="27" y="20"/>
                          <a:pt x="27" y="20"/>
                          <a:pt x="27" y="20"/>
                        </a:cubicBezTo>
                        <a:cubicBezTo>
                          <a:pt x="28" y="20"/>
                          <a:pt x="28" y="20"/>
                          <a:pt x="28" y="20"/>
                        </a:cubicBezTo>
                        <a:cubicBezTo>
                          <a:pt x="28" y="20"/>
                          <a:pt x="28" y="20"/>
                          <a:pt x="28" y="20"/>
                        </a:cubicBezTo>
                        <a:cubicBezTo>
                          <a:pt x="28" y="20"/>
                          <a:pt x="28" y="20"/>
                          <a:pt x="28" y="20"/>
                        </a:cubicBezTo>
                        <a:cubicBezTo>
                          <a:pt x="28" y="20"/>
                          <a:pt x="28" y="20"/>
                          <a:pt x="28" y="20"/>
                        </a:cubicBezTo>
                        <a:cubicBezTo>
                          <a:pt x="28" y="20"/>
                          <a:pt x="28" y="20"/>
                          <a:pt x="28" y="20"/>
                        </a:cubicBezTo>
                        <a:cubicBezTo>
                          <a:pt x="28" y="20"/>
                          <a:pt x="28" y="20"/>
                          <a:pt x="28" y="20"/>
                        </a:cubicBezTo>
                        <a:cubicBezTo>
                          <a:pt x="28" y="19"/>
                          <a:pt x="28" y="19"/>
                          <a:pt x="28" y="19"/>
                        </a:cubicBezTo>
                        <a:cubicBezTo>
                          <a:pt x="28" y="19"/>
                          <a:pt x="28" y="19"/>
                          <a:pt x="28" y="19"/>
                        </a:cubicBezTo>
                        <a:cubicBezTo>
                          <a:pt x="28" y="19"/>
                          <a:pt x="28" y="19"/>
                          <a:pt x="28" y="19"/>
                        </a:cubicBezTo>
                        <a:cubicBezTo>
                          <a:pt x="28" y="19"/>
                          <a:pt x="28" y="19"/>
                          <a:pt x="28" y="19"/>
                        </a:cubicBezTo>
                        <a:cubicBezTo>
                          <a:pt x="28" y="19"/>
                          <a:pt x="28" y="19"/>
                          <a:pt x="28" y="19"/>
                        </a:cubicBezTo>
                        <a:cubicBezTo>
                          <a:pt x="28" y="19"/>
                          <a:pt x="28" y="19"/>
                          <a:pt x="28" y="19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30" y="17"/>
                          <a:pt x="30" y="17"/>
                          <a:pt x="30" y="17"/>
                        </a:cubicBezTo>
                        <a:cubicBezTo>
                          <a:pt x="30" y="17"/>
                          <a:pt x="30" y="17"/>
                          <a:pt x="30" y="17"/>
                        </a:cubicBezTo>
                        <a:cubicBezTo>
                          <a:pt x="30" y="17"/>
                          <a:pt x="30" y="17"/>
                          <a:pt x="30" y="17"/>
                        </a:cubicBezTo>
                        <a:cubicBezTo>
                          <a:pt x="30" y="17"/>
                          <a:pt x="30" y="17"/>
                          <a:pt x="30" y="17"/>
                        </a:cubicBezTo>
                        <a:cubicBezTo>
                          <a:pt x="30" y="17"/>
                          <a:pt x="30" y="17"/>
                          <a:pt x="30" y="17"/>
                        </a:cubicBezTo>
                        <a:cubicBezTo>
                          <a:pt x="31" y="17"/>
                          <a:pt x="31" y="17"/>
                          <a:pt x="31" y="17"/>
                        </a:cubicBezTo>
                        <a:cubicBezTo>
                          <a:pt x="31" y="17"/>
                          <a:pt x="31" y="17"/>
                          <a:pt x="31" y="17"/>
                        </a:cubicBezTo>
                        <a:cubicBezTo>
                          <a:pt x="32" y="16"/>
                          <a:pt x="32" y="16"/>
                          <a:pt x="32" y="16"/>
                        </a:cubicBezTo>
                        <a:cubicBezTo>
                          <a:pt x="32" y="16"/>
                          <a:pt x="32" y="16"/>
                          <a:pt x="32" y="16"/>
                        </a:cubicBezTo>
                        <a:cubicBezTo>
                          <a:pt x="33" y="16"/>
                          <a:pt x="33" y="16"/>
                          <a:pt x="33" y="16"/>
                        </a:cubicBezTo>
                        <a:cubicBezTo>
                          <a:pt x="33" y="16"/>
                          <a:pt x="33" y="16"/>
                          <a:pt x="33" y="16"/>
                        </a:cubicBezTo>
                        <a:cubicBezTo>
                          <a:pt x="33" y="16"/>
                          <a:pt x="33" y="16"/>
                          <a:pt x="33" y="16"/>
                        </a:cubicBezTo>
                        <a:cubicBezTo>
                          <a:pt x="33" y="16"/>
                          <a:pt x="33" y="16"/>
                          <a:pt x="33" y="16"/>
                        </a:cubicBezTo>
                        <a:cubicBezTo>
                          <a:pt x="34" y="16"/>
                          <a:pt x="34" y="16"/>
                          <a:pt x="34" y="16"/>
                        </a:cubicBezTo>
                        <a:cubicBezTo>
                          <a:pt x="34" y="16"/>
                          <a:pt x="34" y="16"/>
                          <a:pt x="34" y="16"/>
                        </a:cubicBezTo>
                        <a:cubicBezTo>
                          <a:pt x="35" y="16"/>
                          <a:pt x="35" y="16"/>
                          <a:pt x="35" y="16"/>
                        </a:cubicBezTo>
                        <a:cubicBezTo>
                          <a:pt x="35" y="16"/>
                          <a:pt x="35" y="16"/>
                          <a:pt x="35" y="16"/>
                        </a:cubicBezTo>
                        <a:cubicBezTo>
                          <a:pt x="35" y="16"/>
                          <a:pt x="35" y="16"/>
                          <a:pt x="35" y="16"/>
                        </a:cubicBezTo>
                        <a:cubicBezTo>
                          <a:pt x="35" y="15"/>
                          <a:pt x="35" y="15"/>
                          <a:pt x="35" y="15"/>
                        </a:cubicBezTo>
                        <a:cubicBezTo>
                          <a:pt x="36" y="15"/>
                          <a:pt x="36" y="15"/>
                          <a:pt x="36" y="15"/>
                        </a:cubicBezTo>
                        <a:cubicBezTo>
                          <a:pt x="36" y="15"/>
                          <a:pt x="36" y="15"/>
                          <a:pt x="36" y="15"/>
                        </a:cubicBezTo>
                        <a:cubicBezTo>
                          <a:pt x="36" y="15"/>
                          <a:pt x="36" y="15"/>
                          <a:pt x="36" y="15"/>
                        </a:cubicBezTo>
                        <a:cubicBezTo>
                          <a:pt x="37" y="15"/>
                          <a:pt x="37" y="15"/>
                          <a:pt x="37" y="15"/>
                        </a:cubicBezTo>
                        <a:cubicBezTo>
                          <a:pt x="37" y="15"/>
                          <a:pt x="37" y="15"/>
                          <a:pt x="37" y="15"/>
                        </a:cubicBezTo>
                        <a:cubicBezTo>
                          <a:pt x="37" y="15"/>
                          <a:pt x="37" y="15"/>
                          <a:pt x="37" y="15"/>
                        </a:cubicBezTo>
                        <a:cubicBezTo>
                          <a:pt x="38" y="15"/>
                          <a:pt x="38" y="15"/>
                          <a:pt x="38" y="15"/>
                        </a:cubicBezTo>
                        <a:cubicBezTo>
                          <a:pt x="38" y="15"/>
                          <a:pt x="38" y="15"/>
                          <a:pt x="38" y="15"/>
                        </a:cubicBezTo>
                        <a:cubicBezTo>
                          <a:pt x="38" y="15"/>
                          <a:pt x="38" y="15"/>
                          <a:pt x="38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39" y="15"/>
                          <a:pt x="39" y="15"/>
                          <a:pt x="39" y="15"/>
                        </a:cubicBezTo>
                        <a:cubicBezTo>
                          <a:pt x="40" y="15"/>
                          <a:pt x="40" y="15"/>
                          <a:pt x="40" y="15"/>
                        </a:cubicBezTo>
                        <a:cubicBezTo>
                          <a:pt x="40" y="16"/>
                          <a:pt x="40" y="16"/>
                          <a:pt x="40" y="16"/>
                        </a:cubicBezTo>
                        <a:cubicBezTo>
                          <a:pt x="40" y="16"/>
                          <a:pt x="40" y="16"/>
                          <a:pt x="40" y="16"/>
                        </a:cubicBezTo>
                        <a:cubicBezTo>
                          <a:pt x="41" y="16"/>
                          <a:pt x="41" y="16"/>
                          <a:pt x="41" y="16"/>
                        </a:cubicBezTo>
                        <a:cubicBezTo>
                          <a:pt x="41" y="16"/>
                          <a:pt x="41" y="16"/>
                          <a:pt x="41" y="16"/>
                        </a:cubicBezTo>
                        <a:cubicBezTo>
                          <a:pt x="41" y="16"/>
                          <a:pt x="41" y="16"/>
                          <a:pt x="41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3" y="16"/>
                          <a:pt x="43" y="16"/>
                          <a:pt x="43" y="16"/>
                        </a:cubicBezTo>
                        <a:cubicBezTo>
                          <a:pt x="43" y="16"/>
                          <a:pt x="43" y="16"/>
                          <a:pt x="43" y="16"/>
                        </a:cubicBezTo>
                        <a:cubicBezTo>
                          <a:pt x="43" y="16"/>
                          <a:pt x="43" y="16"/>
                          <a:pt x="43" y="16"/>
                        </a:cubicBezTo>
                        <a:cubicBezTo>
                          <a:pt x="43" y="16"/>
                          <a:pt x="43" y="16"/>
                          <a:pt x="43" y="16"/>
                        </a:cubicBezTo>
                        <a:cubicBezTo>
                          <a:pt x="44" y="17"/>
                          <a:pt x="44" y="17"/>
                          <a:pt x="44" y="17"/>
                        </a:cubicBezTo>
                        <a:cubicBezTo>
                          <a:pt x="44" y="17"/>
                          <a:pt x="44" y="17"/>
                          <a:pt x="44" y="17"/>
                        </a:cubicBezTo>
                        <a:cubicBezTo>
                          <a:pt x="45" y="17"/>
                          <a:pt x="45" y="17"/>
                          <a:pt x="45" y="17"/>
                        </a:cubicBezTo>
                        <a:cubicBezTo>
                          <a:pt x="45" y="17"/>
                          <a:pt x="46" y="18"/>
                          <a:pt x="46" y="18"/>
                        </a:cubicBezTo>
                        <a:close/>
                      </a:path>
                    </a:pathLst>
                  </a:custGeom>
                  <a:solidFill>
                    <a:srgbClr val="9CC9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40" name="Freeform 2269">
                    <a:extLst>
                      <a:ext uri="{FF2B5EF4-FFF2-40B4-BE49-F238E27FC236}">
                        <a16:creationId xmlns:a16="http://schemas.microsoft.com/office/drawing/2014/main" id="{F8653498-A4F8-4BE8-8F83-68415A4BBF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4" y="3377"/>
                    <a:ext cx="41" cy="26"/>
                  </a:xfrm>
                  <a:custGeom>
                    <a:avLst/>
                    <a:gdLst>
                      <a:gd name="T0" fmla="*/ 41 w 41"/>
                      <a:gd name="T1" fmla="*/ 26 h 26"/>
                      <a:gd name="T2" fmla="*/ 41 w 41"/>
                      <a:gd name="T3" fmla="*/ 26 h 26"/>
                      <a:gd name="T4" fmla="*/ 0 w 41"/>
                      <a:gd name="T5" fmla="*/ 0 h 26"/>
                      <a:gd name="T6" fmla="*/ 41 w 41"/>
                      <a:gd name="T7" fmla="*/ 26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1" h="26">
                        <a:moveTo>
                          <a:pt x="41" y="26"/>
                        </a:moveTo>
                        <a:lnTo>
                          <a:pt x="41" y="26"/>
                        </a:lnTo>
                        <a:lnTo>
                          <a:pt x="0" y="0"/>
                        </a:lnTo>
                        <a:lnTo>
                          <a:pt x="41" y="26"/>
                        </a:lnTo>
                        <a:close/>
                      </a:path>
                    </a:pathLst>
                  </a:custGeom>
                  <a:solidFill>
                    <a:srgbClr val="5B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41" name="Freeform 2270">
                    <a:extLst>
                      <a:ext uri="{FF2B5EF4-FFF2-40B4-BE49-F238E27FC236}">
                        <a16:creationId xmlns:a16="http://schemas.microsoft.com/office/drawing/2014/main" id="{FAC2F8E7-BEC2-4282-9C12-7685E47262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1" y="3374"/>
                    <a:ext cx="78" cy="68"/>
                  </a:xfrm>
                  <a:custGeom>
                    <a:avLst/>
                    <a:gdLst>
                      <a:gd name="T0" fmla="*/ 0 w 78"/>
                      <a:gd name="T1" fmla="*/ 46 h 68"/>
                      <a:gd name="T2" fmla="*/ 0 w 78"/>
                      <a:gd name="T3" fmla="*/ 68 h 68"/>
                      <a:gd name="T4" fmla="*/ 78 w 78"/>
                      <a:gd name="T5" fmla="*/ 22 h 68"/>
                      <a:gd name="T6" fmla="*/ 78 w 78"/>
                      <a:gd name="T7" fmla="*/ 0 h 68"/>
                      <a:gd name="T8" fmla="*/ 0 w 78"/>
                      <a:gd name="T9" fmla="*/ 46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8" h="68">
                        <a:moveTo>
                          <a:pt x="0" y="46"/>
                        </a:moveTo>
                        <a:lnTo>
                          <a:pt x="0" y="68"/>
                        </a:lnTo>
                        <a:lnTo>
                          <a:pt x="78" y="22"/>
                        </a:lnTo>
                        <a:lnTo>
                          <a:pt x="78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42" name="Freeform 2271">
                    <a:extLst>
                      <a:ext uri="{FF2B5EF4-FFF2-40B4-BE49-F238E27FC236}">
                        <a16:creationId xmlns:a16="http://schemas.microsoft.com/office/drawing/2014/main" id="{B58DD4EE-A535-48CD-A8D1-2EFC95A607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1" y="3374"/>
                    <a:ext cx="78" cy="68"/>
                  </a:xfrm>
                  <a:custGeom>
                    <a:avLst/>
                    <a:gdLst>
                      <a:gd name="T0" fmla="*/ 0 w 78"/>
                      <a:gd name="T1" fmla="*/ 46 h 68"/>
                      <a:gd name="T2" fmla="*/ 0 w 78"/>
                      <a:gd name="T3" fmla="*/ 68 h 68"/>
                      <a:gd name="T4" fmla="*/ 78 w 78"/>
                      <a:gd name="T5" fmla="*/ 22 h 68"/>
                      <a:gd name="T6" fmla="*/ 78 w 78"/>
                      <a:gd name="T7" fmla="*/ 0 h 68"/>
                      <a:gd name="T8" fmla="*/ 0 w 78"/>
                      <a:gd name="T9" fmla="*/ 46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8" h="68">
                        <a:moveTo>
                          <a:pt x="0" y="46"/>
                        </a:moveTo>
                        <a:lnTo>
                          <a:pt x="0" y="68"/>
                        </a:lnTo>
                        <a:lnTo>
                          <a:pt x="78" y="22"/>
                        </a:lnTo>
                        <a:lnTo>
                          <a:pt x="78" y="0"/>
                        </a:lnTo>
                        <a:lnTo>
                          <a:pt x="0" y="46"/>
                        </a:lnTo>
                      </a:path>
                    </a:pathLst>
                  </a:cu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43" name="Freeform 2272">
                    <a:extLst>
                      <a:ext uri="{FF2B5EF4-FFF2-40B4-BE49-F238E27FC236}">
                        <a16:creationId xmlns:a16="http://schemas.microsoft.com/office/drawing/2014/main" id="{4C2661E1-7258-481E-A606-C5EA86A83F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3" y="3338"/>
                    <a:ext cx="140" cy="82"/>
                  </a:xfrm>
                  <a:custGeom>
                    <a:avLst/>
                    <a:gdLst>
                      <a:gd name="T0" fmla="*/ 70 w 90"/>
                      <a:gd name="T1" fmla="*/ 19 h 52"/>
                      <a:gd name="T2" fmla="*/ 70 w 90"/>
                      <a:gd name="T3" fmla="*/ 19 h 52"/>
                      <a:gd name="T4" fmla="*/ 69 w 90"/>
                      <a:gd name="T5" fmla="*/ 19 h 52"/>
                      <a:gd name="T6" fmla="*/ 69 w 90"/>
                      <a:gd name="T7" fmla="*/ 19 h 52"/>
                      <a:gd name="T8" fmla="*/ 69 w 90"/>
                      <a:gd name="T9" fmla="*/ 20 h 52"/>
                      <a:gd name="T10" fmla="*/ 68 w 90"/>
                      <a:gd name="T11" fmla="*/ 20 h 52"/>
                      <a:gd name="T12" fmla="*/ 68 w 90"/>
                      <a:gd name="T13" fmla="*/ 20 h 52"/>
                      <a:gd name="T14" fmla="*/ 67 w 90"/>
                      <a:gd name="T15" fmla="*/ 21 h 52"/>
                      <a:gd name="T16" fmla="*/ 67 w 90"/>
                      <a:gd name="T17" fmla="*/ 21 h 52"/>
                      <a:gd name="T18" fmla="*/ 67 w 90"/>
                      <a:gd name="T19" fmla="*/ 22 h 52"/>
                      <a:gd name="T20" fmla="*/ 67 w 90"/>
                      <a:gd name="T21" fmla="*/ 22 h 52"/>
                      <a:gd name="T22" fmla="*/ 67 w 90"/>
                      <a:gd name="T23" fmla="*/ 22 h 52"/>
                      <a:gd name="T24" fmla="*/ 67 w 90"/>
                      <a:gd name="T25" fmla="*/ 22 h 52"/>
                      <a:gd name="T26" fmla="*/ 67 w 90"/>
                      <a:gd name="T27" fmla="*/ 23 h 52"/>
                      <a:gd name="T28" fmla="*/ 67 w 90"/>
                      <a:gd name="T29" fmla="*/ 23 h 52"/>
                      <a:gd name="T30" fmla="*/ 67 w 90"/>
                      <a:gd name="T31" fmla="*/ 23 h 52"/>
                      <a:gd name="T32" fmla="*/ 66 w 90"/>
                      <a:gd name="T33" fmla="*/ 23 h 52"/>
                      <a:gd name="T34" fmla="*/ 67 w 90"/>
                      <a:gd name="T35" fmla="*/ 24 h 52"/>
                      <a:gd name="T36" fmla="*/ 67 w 90"/>
                      <a:gd name="T37" fmla="*/ 24 h 52"/>
                      <a:gd name="T38" fmla="*/ 67 w 90"/>
                      <a:gd name="T39" fmla="*/ 25 h 52"/>
                      <a:gd name="T40" fmla="*/ 70 w 90"/>
                      <a:gd name="T41" fmla="*/ 28 h 52"/>
                      <a:gd name="T42" fmla="*/ 48 w 90"/>
                      <a:gd name="T43" fmla="*/ 40 h 52"/>
                      <a:gd name="T44" fmla="*/ 47 w 90"/>
                      <a:gd name="T45" fmla="*/ 40 h 52"/>
                      <a:gd name="T46" fmla="*/ 47 w 90"/>
                      <a:gd name="T47" fmla="*/ 40 h 52"/>
                      <a:gd name="T48" fmla="*/ 46 w 90"/>
                      <a:gd name="T49" fmla="*/ 39 h 52"/>
                      <a:gd name="T50" fmla="*/ 45 w 90"/>
                      <a:gd name="T51" fmla="*/ 39 h 52"/>
                      <a:gd name="T52" fmla="*/ 45 w 90"/>
                      <a:gd name="T53" fmla="*/ 39 h 52"/>
                      <a:gd name="T54" fmla="*/ 44 w 90"/>
                      <a:gd name="T55" fmla="*/ 39 h 52"/>
                      <a:gd name="T56" fmla="*/ 43 w 90"/>
                      <a:gd name="T57" fmla="*/ 39 h 52"/>
                      <a:gd name="T58" fmla="*/ 42 w 90"/>
                      <a:gd name="T59" fmla="*/ 39 h 52"/>
                      <a:gd name="T60" fmla="*/ 42 w 90"/>
                      <a:gd name="T61" fmla="*/ 39 h 52"/>
                      <a:gd name="T62" fmla="*/ 41 w 90"/>
                      <a:gd name="T63" fmla="*/ 39 h 52"/>
                      <a:gd name="T64" fmla="*/ 41 w 90"/>
                      <a:gd name="T65" fmla="*/ 39 h 52"/>
                      <a:gd name="T66" fmla="*/ 40 w 90"/>
                      <a:gd name="T67" fmla="*/ 39 h 52"/>
                      <a:gd name="T68" fmla="*/ 39 w 90"/>
                      <a:gd name="T69" fmla="*/ 39 h 52"/>
                      <a:gd name="T70" fmla="*/ 38 w 90"/>
                      <a:gd name="T71" fmla="*/ 39 h 52"/>
                      <a:gd name="T72" fmla="*/ 38 w 90"/>
                      <a:gd name="T73" fmla="*/ 39 h 52"/>
                      <a:gd name="T74" fmla="*/ 37 w 90"/>
                      <a:gd name="T75" fmla="*/ 39 h 52"/>
                      <a:gd name="T76" fmla="*/ 36 w 90"/>
                      <a:gd name="T77" fmla="*/ 39 h 52"/>
                      <a:gd name="T78" fmla="*/ 35 w 90"/>
                      <a:gd name="T79" fmla="*/ 39 h 52"/>
                      <a:gd name="T80" fmla="*/ 35 w 90"/>
                      <a:gd name="T81" fmla="*/ 39 h 52"/>
                      <a:gd name="T82" fmla="*/ 34 w 90"/>
                      <a:gd name="T83" fmla="*/ 40 h 52"/>
                      <a:gd name="T84" fmla="*/ 33 w 90"/>
                      <a:gd name="T85" fmla="*/ 40 h 52"/>
                      <a:gd name="T86" fmla="*/ 6 w 90"/>
                      <a:gd name="T87" fmla="*/ 25 h 52"/>
                      <a:gd name="T88" fmla="*/ 40 w 90"/>
                      <a:gd name="T89" fmla="*/ 52 h 52"/>
                      <a:gd name="T90" fmla="*/ 50 w 90"/>
                      <a:gd name="T91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90" h="52">
                        <a:moveTo>
                          <a:pt x="44" y="4"/>
                        </a:moveTo>
                        <a:cubicBezTo>
                          <a:pt x="70" y="19"/>
                          <a:pt x="70" y="19"/>
                          <a:pt x="70" y="19"/>
                        </a:cubicBezTo>
                        <a:cubicBezTo>
                          <a:pt x="70" y="19"/>
                          <a:pt x="70" y="19"/>
                          <a:pt x="70" y="19"/>
                        </a:cubicBezTo>
                        <a:cubicBezTo>
                          <a:pt x="70" y="19"/>
                          <a:pt x="70" y="19"/>
                          <a:pt x="70" y="19"/>
                        </a:cubicBezTo>
                        <a:cubicBezTo>
                          <a:pt x="69" y="19"/>
                          <a:pt x="69" y="19"/>
                          <a:pt x="69" y="19"/>
                        </a:cubicBezTo>
                        <a:cubicBezTo>
                          <a:pt x="69" y="19"/>
                          <a:pt x="69" y="19"/>
                          <a:pt x="69" y="19"/>
                        </a:cubicBezTo>
                        <a:cubicBezTo>
                          <a:pt x="69" y="19"/>
                          <a:pt x="69" y="19"/>
                          <a:pt x="69" y="19"/>
                        </a:cubicBezTo>
                        <a:cubicBezTo>
                          <a:pt x="69" y="19"/>
                          <a:pt x="69" y="19"/>
                          <a:pt x="69" y="19"/>
                        </a:cubicBezTo>
                        <a:cubicBezTo>
                          <a:pt x="69" y="19"/>
                          <a:pt x="69" y="19"/>
                          <a:pt x="69" y="19"/>
                        </a:cubicBezTo>
                        <a:cubicBezTo>
                          <a:pt x="69" y="20"/>
                          <a:pt x="69" y="20"/>
                          <a:pt x="69" y="20"/>
                        </a:cubicBezTo>
                        <a:cubicBezTo>
                          <a:pt x="68" y="20"/>
                          <a:pt x="68" y="20"/>
                          <a:pt x="68" y="20"/>
                        </a:cubicBezTo>
                        <a:cubicBezTo>
                          <a:pt x="68" y="20"/>
                          <a:pt x="68" y="20"/>
                          <a:pt x="68" y="20"/>
                        </a:cubicBezTo>
                        <a:cubicBezTo>
                          <a:pt x="68" y="20"/>
                          <a:pt x="68" y="20"/>
                          <a:pt x="68" y="20"/>
                        </a:cubicBezTo>
                        <a:cubicBezTo>
                          <a:pt x="68" y="20"/>
                          <a:pt x="68" y="20"/>
                          <a:pt x="68" y="20"/>
                        </a:cubicBezTo>
                        <a:cubicBezTo>
                          <a:pt x="68" y="20"/>
                          <a:pt x="68" y="20"/>
                          <a:pt x="68" y="20"/>
                        </a:cubicBezTo>
                        <a:cubicBezTo>
                          <a:pt x="67" y="21"/>
                          <a:pt x="67" y="21"/>
                          <a:pt x="67" y="21"/>
                        </a:cubicBezTo>
                        <a:cubicBezTo>
                          <a:pt x="67" y="21"/>
                          <a:pt x="67" y="21"/>
                          <a:pt x="67" y="21"/>
                        </a:cubicBezTo>
                        <a:cubicBezTo>
                          <a:pt x="67" y="21"/>
                          <a:pt x="67" y="21"/>
                          <a:pt x="67" y="21"/>
                        </a:cubicBezTo>
                        <a:cubicBezTo>
                          <a:pt x="67" y="21"/>
                          <a:pt x="67" y="21"/>
                          <a:pt x="67" y="21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3"/>
                          <a:pt x="67" y="23"/>
                          <a:pt x="67" y="23"/>
                        </a:cubicBezTo>
                        <a:cubicBezTo>
                          <a:pt x="67" y="23"/>
                          <a:pt x="67" y="23"/>
                          <a:pt x="67" y="23"/>
                        </a:cubicBezTo>
                        <a:cubicBezTo>
                          <a:pt x="67" y="23"/>
                          <a:pt x="67" y="23"/>
                          <a:pt x="67" y="23"/>
                        </a:cubicBezTo>
                        <a:cubicBezTo>
                          <a:pt x="67" y="23"/>
                          <a:pt x="67" y="23"/>
                          <a:pt x="67" y="23"/>
                        </a:cubicBezTo>
                        <a:cubicBezTo>
                          <a:pt x="67" y="23"/>
                          <a:pt x="67" y="23"/>
                          <a:pt x="67" y="23"/>
                        </a:cubicBezTo>
                        <a:cubicBezTo>
                          <a:pt x="67" y="23"/>
                          <a:pt x="67" y="23"/>
                          <a:pt x="67" y="23"/>
                        </a:cubicBezTo>
                        <a:cubicBezTo>
                          <a:pt x="67" y="23"/>
                          <a:pt x="67" y="23"/>
                          <a:pt x="67" y="23"/>
                        </a:cubicBezTo>
                        <a:cubicBezTo>
                          <a:pt x="66" y="23"/>
                          <a:pt x="66" y="23"/>
                          <a:pt x="66" y="23"/>
                        </a:cubicBezTo>
                        <a:cubicBezTo>
                          <a:pt x="67" y="23"/>
                          <a:pt x="67" y="23"/>
                          <a:pt x="67" y="23"/>
                        </a:cubicBezTo>
                        <a:cubicBezTo>
                          <a:pt x="67" y="24"/>
                          <a:pt x="67" y="24"/>
                          <a:pt x="67" y="24"/>
                        </a:cubicBezTo>
                        <a:cubicBezTo>
                          <a:pt x="67" y="24"/>
                          <a:pt x="67" y="24"/>
                          <a:pt x="67" y="24"/>
                        </a:cubicBezTo>
                        <a:cubicBezTo>
                          <a:pt x="67" y="24"/>
                          <a:pt x="67" y="24"/>
                          <a:pt x="67" y="24"/>
                        </a:cubicBezTo>
                        <a:cubicBezTo>
                          <a:pt x="67" y="24"/>
                          <a:pt x="67" y="25"/>
                          <a:pt x="67" y="25"/>
                        </a:cubicBezTo>
                        <a:cubicBezTo>
                          <a:pt x="67" y="25"/>
                          <a:pt x="67" y="25"/>
                          <a:pt x="67" y="25"/>
                        </a:cubicBezTo>
                        <a:cubicBezTo>
                          <a:pt x="67" y="25"/>
                          <a:pt x="67" y="25"/>
                          <a:pt x="67" y="25"/>
                        </a:cubicBezTo>
                        <a:cubicBezTo>
                          <a:pt x="68" y="26"/>
                          <a:pt x="69" y="27"/>
                          <a:pt x="70" y="28"/>
                        </a:cubicBezTo>
                        <a:cubicBezTo>
                          <a:pt x="49" y="41"/>
                          <a:pt x="49" y="41"/>
                          <a:pt x="49" y="41"/>
                        </a:cubicBezTo>
                        <a:cubicBezTo>
                          <a:pt x="48" y="40"/>
                          <a:pt x="48" y="40"/>
                          <a:pt x="48" y="40"/>
                        </a:cubicBezTo>
                        <a:cubicBezTo>
                          <a:pt x="47" y="40"/>
                          <a:pt x="47" y="40"/>
                          <a:pt x="47" y="40"/>
                        </a:cubicBezTo>
                        <a:cubicBezTo>
                          <a:pt x="47" y="40"/>
                          <a:pt x="47" y="40"/>
                          <a:pt x="47" y="40"/>
                        </a:cubicBezTo>
                        <a:cubicBezTo>
                          <a:pt x="47" y="40"/>
                          <a:pt x="47" y="40"/>
                          <a:pt x="47" y="40"/>
                        </a:cubicBezTo>
                        <a:cubicBezTo>
                          <a:pt x="47" y="40"/>
                          <a:pt x="47" y="40"/>
                          <a:pt x="47" y="40"/>
                        </a:cubicBezTo>
                        <a:cubicBezTo>
                          <a:pt x="47" y="40"/>
                          <a:pt x="47" y="40"/>
                          <a:pt x="47" y="40"/>
                        </a:cubicBezTo>
                        <a:cubicBezTo>
                          <a:pt x="46" y="39"/>
                          <a:pt x="46" y="39"/>
                          <a:pt x="46" y="39"/>
                        </a:cubicBezTo>
                        <a:cubicBezTo>
                          <a:pt x="46" y="39"/>
                          <a:pt x="46" y="39"/>
                          <a:pt x="46" y="39"/>
                        </a:cubicBezTo>
                        <a:cubicBezTo>
                          <a:pt x="45" y="39"/>
                          <a:pt x="45" y="39"/>
                          <a:pt x="45" y="39"/>
                        </a:cubicBezTo>
                        <a:cubicBezTo>
                          <a:pt x="45" y="39"/>
                          <a:pt x="45" y="39"/>
                          <a:pt x="45" y="39"/>
                        </a:cubicBezTo>
                        <a:cubicBezTo>
                          <a:pt x="45" y="39"/>
                          <a:pt x="45" y="39"/>
                          <a:pt x="45" y="39"/>
                        </a:cubicBezTo>
                        <a:cubicBezTo>
                          <a:pt x="44" y="39"/>
                          <a:pt x="44" y="39"/>
                          <a:pt x="44" y="39"/>
                        </a:cubicBezTo>
                        <a:cubicBezTo>
                          <a:pt x="44" y="39"/>
                          <a:pt x="44" y="39"/>
                          <a:pt x="44" y="39"/>
                        </a:cubicBezTo>
                        <a:cubicBezTo>
                          <a:pt x="43" y="39"/>
                          <a:pt x="43" y="39"/>
                          <a:pt x="43" y="39"/>
                        </a:cubicBezTo>
                        <a:cubicBezTo>
                          <a:pt x="43" y="39"/>
                          <a:pt x="43" y="39"/>
                          <a:pt x="43" y="39"/>
                        </a:cubicBezTo>
                        <a:cubicBezTo>
                          <a:pt x="43" y="39"/>
                          <a:pt x="43" y="39"/>
                          <a:pt x="43" y="39"/>
                        </a:cubicBezTo>
                        <a:cubicBezTo>
                          <a:pt x="42" y="39"/>
                          <a:pt x="42" y="39"/>
                          <a:pt x="42" y="39"/>
                        </a:cubicBezTo>
                        <a:cubicBezTo>
                          <a:pt x="42" y="39"/>
                          <a:pt x="42" y="39"/>
                          <a:pt x="42" y="39"/>
                        </a:cubicBezTo>
                        <a:cubicBezTo>
                          <a:pt x="42" y="39"/>
                          <a:pt x="42" y="39"/>
                          <a:pt x="42" y="39"/>
                        </a:cubicBezTo>
                        <a:cubicBezTo>
                          <a:pt x="41" y="39"/>
                          <a:pt x="41" y="39"/>
                          <a:pt x="41" y="39"/>
                        </a:cubicBezTo>
                        <a:cubicBezTo>
                          <a:pt x="41" y="39"/>
                          <a:pt x="41" y="39"/>
                          <a:pt x="41" y="39"/>
                        </a:cubicBezTo>
                        <a:cubicBezTo>
                          <a:pt x="41" y="39"/>
                          <a:pt x="41" y="39"/>
                          <a:pt x="41" y="39"/>
                        </a:cubicBezTo>
                        <a:cubicBezTo>
                          <a:pt x="41" y="39"/>
                          <a:pt x="41" y="39"/>
                          <a:pt x="41" y="39"/>
                        </a:cubicBezTo>
                        <a:cubicBezTo>
                          <a:pt x="40" y="39"/>
                          <a:pt x="40" y="39"/>
                          <a:pt x="40" y="39"/>
                        </a:cubicBezTo>
                        <a:cubicBezTo>
                          <a:pt x="40" y="39"/>
                          <a:pt x="40" y="39"/>
                          <a:pt x="40" y="39"/>
                        </a:cubicBezTo>
                        <a:cubicBezTo>
                          <a:pt x="40" y="39"/>
                          <a:pt x="40" y="39"/>
                          <a:pt x="40" y="39"/>
                        </a:cubicBezTo>
                        <a:cubicBezTo>
                          <a:pt x="39" y="39"/>
                          <a:pt x="39" y="39"/>
                          <a:pt x="39" y="39"/>
                        </a:cubicBezTo>
                        <a:cubicBezTo>
                          <a:pt x="39" y="39"/>
                          <a:pt x="39" y="39"/>
                          <a:pt x="39" y="39"/>
                        </a:cubicBezTo>
                        <a:cubicBezTo>
                          <a:pt x="38" y="39"/>
                          <a:pt x="38" y="39"/>
                          <a:pt x="38" y="39"/>
                        </a:cubicBezTo>
                        <a:cubicBezTo>
                          <a:pt x="38" y="39"/>
                          <a:pt x="38" y="39"/>
                          <a:pt x="38" y="39"/>
                        </a:cubicBezTo>
                        <a:cubicBezTo>
                          <a:pt x="38" y="39"/>
                          <a:pt x="38" y="39"/>
                          <a:pt x="38" y="39"/>
                        </a:cubicBezTo>
                        <a:cubicBezTo>
                          <a:pt x="37" y="39"/>
                          <a:pt x="37" y="39"/>
                          <a:pt x="37" y="39"/>
                        </a:cubicBezTo>
                        <a:cubicBezTo>
                          <a:pt x="37" y="39"/>
                          <a:pt x="37" y="39"/>
                          <a:pt x="37" y="39"/>
                        </a:cubicBezTo>
                        <a:cubicBezTo>
                          <a:pt x="37" y="39"/>
                          <a:pt x="37" y="39"/>
                          <a:pt x="37" y="39"/>
                        </a:cubicBezTo>
                        <a:cubicBezTo>
                          <a:pt x="36" y="39"/>
                          <a:pt x="36" y="39"/>
                          <a:pt x="36" y="39"/>
                        </a:cubicBezTo>
                        <a:cubicBezTo>
                          <a:pt x="36" y="39"/>
                          <a:pt x="36" y="39"/>
                          <a:pt x="36" y="39"/>
                        </a:cubicBezTo>
                        <a:cubicBezTo>
                          <a:pt x="35" y="39"/>
                          <a:pt x="35" y="39"/>
                          <a:pt x="35" y="39"/>
                        </a:cubicBezTo>
                        <a:cubicBezTo>
                          <a:pt x="35" y="39"/>
                          <a:pt x="35" y="39"/>
                          <a:pt x="35" y="39"/>
                        </a:cubicBezTo>
                        <a:cubicBezTo>
                          <a:pt x="35" y="39"/>
                          <a:pt x="35" y="39"/>
                          <a:pt x="35" y="39"/>
                        </a:cubicBezTo>
                        <a:cubicBezTo>
                          <a:pt x="34" y="40"/>
                          <a:pt x="34" y="40"/>
                          <a:pt x="34" y="40"/>
                        </a:cubicBezTo>
                        <a:cubicBezTo>
                          <a:pt x="34" y="40"/>
                          <a:pt x="34" y="40"/>
                          <a:pt x="34" y="40"/>
                        </a:cubicBezTo>
                        <a:cubicBezTo>
                          <a:pt x="33" y="40"/>
                          <a:pt x="33" y="40"/>
                          <a:pt x="33" y="40"/>
                        </a:cubicBezTo>
                        <a:cubicBezTo>
                          <a:pt x="33" y="40"/>
                          <a:pt x="33" y="40"/>
                          <a:pt x="33" y="40"/>
                        </a:cubicBezTo>
                        <a:cubicBezTo>
                          <a:pt x="32" y="41"/>
                          <a:pt x="32" y="41"/>
                          <a:pt x="32" y="41"/>
                        </a:cubicBezTo>
                        <a:cubicBezTo>
                          <a:pt x="6" y="25"/>
                          <a:pt x="6" y="25"/>
                          <a:pt x="6" y="25"/>
                        </a:cubicBezTo>
                        <a:cubicBezTo>
                          <a:pt x="0" y="29"/>
                          <a:pt x="0" y="29"/>
                          <a:pt x="0" y="29"/>
                        </a:cubicBezTo>
                        <a:cubicBezTo>
                          <a:pt x="40" y="52"/>
                          <a:pt x="40" y="52"/>
                          <a:pt x="40" y="52"/>
                        </a:cubicBezTo>
                        <a:cubicBezTo>
                          <a:pt x="90" y="23"/>
                          <a:pt x="90" y="23"/>
                          <a:pt x="90" y="23"/>
                        </a:cubicBezTo>
                        <a:cubicBezTo>
                          <a:pt x="50" y="0"/>
                          <a:pt x="50" y="0"/>
                          <a:pt x="50" y="0"/>
                        </a:cubicBezTo>
                        <a:lnTo>
                          <a:pt x="44" y="4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44" name="Freeform 2273">
                    <a:extLst>
                      <a:ext uri="{FF2B5EF4-FFF2-40B4-BE49-F238E27FC236}">
                        <a16:creationId xmlns:a16="http://schemas.microsoft.com/office/drawing/2014/main" id="{3622220E-3A66-4AE2-A4D6-D57A21388E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3" y="3384"/>
                    <a:ext cx="62" cy="58"/>
                  </a:xfrm>
                  <a:custGeom>
                    <a:avLst/>
                    <a:gdLst>
                      <a:gd name="T0" fmla="*/ 62 w 62"/>
                      <a:gd name="T1" fmla="*/ 36 h 58"/>
                      <a:gd name="T2" fmla="*/ 0 w 62"/>
                      <a:gd name="T3" fmla="*/ 0 h 58"/>
                      <a:gd name="T4" fmla="*/ 0 w 62"/>
                      <a:gd name="T5" fmla="*/ 22 h 58"/>
                      <a:gd name="T6" fmla="*/ 62 w 62"/>
                      <a:gd name="T7" fmla="*/ 58 h 58"/>
                      <a:gd name="T8" fmla="*/ 62 w 62"/>
                      <a:gd name="T9" fmla="*/ 36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2" h="58">
                        <a:moveTo>
                          <a:pt x="62" y="36"/>
                        </a:moveTo>
                        <a:lnTo>
                          <a:pt x="0" y="0"/>
                        </a:lnTo>
                        <a:lnTo>
                          <a:pt x="0" y="22"/>
                        </a:lnTo>
                        <a:lnTo>
                          <a:pt x="62" y="58"/>
                        </a:lnTo>
                        <a:lnTo>
                          <a:pt x="62" y="36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45" name="Rectangle 2274">
                    <a:extLst>
                      <a:ext uri="{FF2B5EF4-FFF2-40B4-BE49-F238E27FC236}">
                        <a16:creationId xmlns:a16="http://schemas.microsoft.com/office/drawing/2014/main" id="{A9773C5A-7C30-4ADA-81AC-1BC7D1A81B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8" y="3281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46" name="Rectangle 2275">
                    <a:extLst>
                      <a:ext uri="{FF2B5EF4-FFF2-40B4-BE49-F238E27FC236}">
                        <a16:creationId xmlns:a16="http://schemas.microsoft.com/office/drawing/2014/main" id="{7C36177D-724D-4F72-890C-AA59261D5E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8" y="3281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47" name="Rectangle 2276">
                    <a:extLst>
                      <a:ext uri="{FF2B5EF4-FFF2-40B4-BE49-F238E27FC236}">
                        <a16:creationId xmlns:a16="http://schemas.microsoft.com/office/drawing/2014/main" id="{41705734-78DD-4AFB-B82B-EFB666CDE1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8" y="3281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48" name="Rectangle 2277">
                    <a:extLst>
                      <a:ext uri="{FF2B5EF4-FFF2-40B4-BE49-F238E27FC236}">
                        <a16:creationId xmlns:a16="http://schemas.microsoft.com/office/drawing/2014/main" id="{4E9D60A5-19AC-46A4-BCDA-D525028F9F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0" y="3280"/>
                    <a:ext cx="2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49" name="Rectangle 2278">
                    <a:extLst>
                      <a:ext uri="{FF2B5EF4-FFF2-40B4-BE49-F238E27FC236}">
                        <a16:creationId xmlns:a16="http://schemas.microsoft.com/office/drawing/2014/main" id="{3ADE107F-6140-451B-8991-5BC3721B7A4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8" y="3283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50" name="Rectangle 2279">
                    <a:extLst>
                      <a:ext uri="{FF2B5EF4-FFF2-40B4-BE49-F238E27FC236}">
                        <a16:creationId xmlns:a16="http://schemas.microsoft.com/office/drawing/2014/main" id="{FCF9109A-FE97-4557-BBB7-9BD173C898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8" y="3281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51" name="Rectangle 2280">
                    <a:extLst>
                      <a:ext uri="{FF2B5EF4-FFF2-40B4-BE49-F238E27FC236}">
                        <a16:creationId xmlns:a16="http://schemas.microsoft.com/office/drawing/2014/main" id="{A9A82B60-D137-465E-B269-F191B61C02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1" y="3278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52" name="Rectangle 2281">
                    <a:extLst>
                      <a:ext uri="{FF2B5EF4-FFF2-40B4-BE49-F238E27FC236}">
                        <a16:creationId xmlns:a16="http://schemas.microsoft.com/office/drawing/2014/main" id="{4B67B596-7A38-4E13-B1A0-0BFB1D2B93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1" y="3278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53" name="Freeform 2282">
                    <a:extLst>
                      <a:ext uri="{FF2B5EF4-FFF2-40B4-BE49-F238E27FC236}">
                        <a16:creationId xmlns:a16="http://schemas.microsoft.com/office/drawing/2014/main" id="{DCCBDFDE-E2DD-4AF4-8679-56068CAEEA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0" y="3278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2 h 2"/>
                      <a:gd name="T3" fmla="*/ 2 h 2"/>
                      <a:gd name="T4" fmla="*/ 2 h 2"/>
                      <a:gd name="T5" fmla="*/ 2 h 2"/>
                      <a:gd name="T6" fmla="*/ 0 h 2"/>
                      <a:gd name="T7" fmla="*/ 0 h 2"/>
                      <a:gd name="T8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  <a:cxn ang="0">
                        <a:pos x="0" y="T7"/>
                      </a:cxn>
                      <a:cxn ang="0">
                        <a:pos x="0" y="T8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54" name="Freeform 2283">
                    <a:extLst>
                      <a:ext uri="{FF2B5EF4-FFF2-40B4-BE49-F238E27FC236}">
                        <a16:creationId xmlns:a16="http://schemas.microsoft.com/office/drawing/2014/main" id="{B0626604-0CD2-403F-AFD9-B7C3E41AF6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0" y="328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55" name="Rectangle 2284">
                    <a:extLst>
                      <a:ext uri="{FF2B5EF4-FFF2-40B4-BE49-F238E27FC236}">
                        <a16:creationId xmlns:a16="http://schemas.microsoft.com/office/drawing/2014/main" id="{084317D0-CB6D-4F7B-92F6-F4C43FACCD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4" y="3276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56" name="Rectangle 2285">
                    <a:extLst>
                      <a:ext uri="{FF2B5EF4-FFF2-40B4-BE49-F238E27FC236}">
                        <a16:creationId xmlns:a16="http://schemas.microsoft.com/office/drawing/2014/main" id="{617A44D2-F386-4D7A-A4FF-03E49F007E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3" y="3276"/>
                    <a:ext cx="1" cy="2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57" name="Rectangle 2286">
                    <a:extLst>
                      <a:ext uri="{FF2B5EF4-FFF2-40B4-BE49-F238E27FC236}">
                        <a16:creationId xmlns:a16="http://schemas.microsoft.com/office/drawing/2014/main" id="{957A0E15-4A62-46AF-91D9-D0D92E5556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6" y="3276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58" name="Freeform 2287">
                    <a:extLst>
                      <a:ext uri="{FF2B5EF4-FFF2-40B4-BE49-F238E27FC236}">
                        <a16:creationId xmlns:a16="http://schemas.microsoft.com/office/drawing/2014/main" id="{F506B056-CF75-4CD3-9203-687846F320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8" y="3276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59" name="Rectangle 2288">
                    <a:extLst>
                      <a:ext uri="{FF2B5EF4-FFF2-40B4-BE49-F238E27FC236}">
                        <a16:creationId xmlns:a16="http://schemas.microsoft.com/office/drawing/2014/main" id="{1E068B3D-A1C0-4642-88E3-703AB9C2FC4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8" y="3276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60" name="Freeform 2289">
                    <a:extLst>
                      <a:ext uri="{FF2B5EF4-FFF2-40B4-BE49-F238E27FC236}">
                        <a16:creationId xmlns:a16="http://schemas.microsoft.com/office/drawing/2014/main" id="{1E4797C3-ABB1-41B3-B4A1-A2B7AE1FED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9" y="3275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0 w 1"/>
                      <a:gd name="T5" fmla="*/ 0 h 1"/>
                      <a:gd name="T6" fmla="*/ 1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lnTo>
                          <a:pt x="1" y="1"/>
                        </a:lnTo>
                        <a:lnTo>
                          <a:pt x="0" y="0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61" name="Rectangle 2290">
                    <a:extLst>
                      <a:ext uri="{FF2B5EF4-FFF2-40B4-BE49-F238E27FC236}">
                        <a16:creationId xmlns:a16="http://schemas.microsoft.com/office/drawing/2014/main" id="{607ED1BD-F33A-43F1-9167-50F1E7B704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9" y="3275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62" name="Freeform 2291">
                    <a:extLst>
                      <a:ext uri="{FF2B5EF4-FFF2-40B4-BE49-F238E27FC236}">
                        <a16:creationId xmlns:a16="http://schemas.microsoft.com/office/drawing/2014/main" id="{E31B1D38-36F0-448D-BE57-5AEEC5A450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1" y="3275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63" name="Freeform 2292">
                    <a:extLst>
                      <a:ext uri="{FF2B5EF4-FFF2-40B4-BE49-F238E27FC236}">
                        <a16:creationId xmlns:a16="http://schemas.microsoft.com/office/drawing/2014/main" id="{05C732F1-8317-4285-8B2D-F01252DDA8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2" y="3275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64" name="Freeform 2293">
                    <a:extLst>
                      <a:ext uri="{FF2B5EF4-FFF2-40B4-BE49-F238E27FC236}">
                        <a16:creationId xmlns:a16="http://schemas.microsoft.com/office/drawing/2014/main" id="{95E72104-8D94-436D-94AF-ED97D9CDDA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4" y="3275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65" name="Freeform 2294">
                    <a:extLst>
                      <a:ext uri="{FF2B5EF4-FFF2-40B4-BE49-F238E27FC236}">
                        <a16:creationId xmlns:a16="http://schemas.microsoft.com/office/drawing/2014/main" id="{193E2E38-BEA0-4347-9DBF-59867BBA0D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5" y="3275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66" name="Rectangle 2295">
                    <a:extLst>
                      <a:ext uri="{FF2B5EF4-FFF2-40B4-BE49-F238E27FC236}">
                        <a16:creationId xmlns:a16="http://schemas.microsoft.com/office/drawing/2014/main" id="{DF5AE1C8-CC40-43D8-916D-5C2645EA7B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7" y="3275"/>
                    <a:ext cx="2" cy="1"/>
                  </a:xfrm>
                  <a:prstGeom prst="rect">
                    <a:avLst/>
                  </a:pr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67" name="Freeform 2296">
                    <a:extLst>
                      <a:ext uri="{FF2B5EF4-FFF2-40B4-BE49-F238E27FC236}">
                        <a16:creationId xmlns:a16="http://schemas.microsoft.com/office/drawing/2014/main" id="{4D9562DD-98E9-4BFB-8D4D-3382F4197E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8" y="3275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68" name="Freeform 2297">
                    <a:extLst>
                      <a:ext uri="{FF2B5EF4-FFF2-40B4-BE49-F238E27FC236}">
                        <a16:creationId xmlns:a16="http://schemas.microsoft.com/office/drawing/2014/main" id="{CBF3BAB3-B307-4054-A35B-A0C8C53F29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8" y="327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69" name="Rectangle 2298">
                    <a:extLst>
                      <a:ext uri="{FF2B5EF4-FFF2-40B4-BE49-F238E27FC236}">
                        <a16:creationId xmlns:a16="http://schemas.microsoft.com/office/drawing/2014/main" id="{FF395F2F-1B4C-4D5B-A05C-A88AF59039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8" y="3287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70" name="Rectangle 2299">
                    <a:extLst>
                      <a:ext uri="{FF2B5EF4-FFF2-40B4-BE49-F238E27FC236}">
                        <a16:creationId xmlns:a16="http://schemas.microsoft.com/office/drawing/2014/main" id="{EFCFF689-15D2-446A-8939-C2297667AD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8" y="3287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71" name="Freeform 2300">
                    <a:extLst>
                      <a:ext uri="{FF2B5EF4-FFF2-40B4-BE49-F238E27FC236}">
                        <a16:creationId xmlns:a16="http://schemas.microsoft.com/office/drawing/2014/main" id="{0FB72418-7FA7-4FA1-8484-DFF3299D1D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8" y="328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72" name="Rectangle 2301">
                    <a:extLst>
                      <a:ext uri="{FF2B5EF4-FFF2-40B4-BE49-F238E27FC236}">
                        <a16:creationId xmlns:a16="http://schemas.microsoft.com/office/drawing/2014/main" id="{758A0DC4-67AB-4AA5-B96D-F3448AE1E4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9" y="3284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73" name="Freeform 2302">
                    <a:extLst>
                      <a:ext uri="{FF2B5EF4-FFF2-40B4-BE49-F238E27FC236}">
                        <a16:creationId xmlns:a16="http://schemas.microsoft.com/office/drawing/2014/main" id="{747E16D6-626D-419A-AB71-75844877EA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8" y="3280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74" name="Rectangle 2303">
                    <a:extLst>
                      <a:ext uri="{FF2B5EF4-FFF2-40B4-BE49-F238E27FC236}">
                        <a16:creationId xmlns:a16="http://schemas.microsoft.com/office/drawing/2014/main" id="{756A54FD-CBB7-4411-BF1B-8F89683307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31" y="3283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75" name="Rectangle 2304">
                    <a:extLst>
                      <a:ext uri="{FF2B5EF4-FFF2-40B4-BE49-F238E27FC236}">
                        <a16:creationId xmlns:a16="http://schemas.microsoft.com/office/drawing/2014/main" id="{F58762FD-FA34-4EDC-A344-739E6FA680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33" y="3281"/>
                    <a:ext cx="2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76" name="Rectangle 2305">
                    <a:extLst>
                      <a:ext uri="{FF2B5EF4-FFF2-40B4-BE49-F238E27FC236}">
                        <a16:creationId xmlns:a16="http://schemas.microsoft.com/office/drawing/2014/main" id="{752B19CD-9C33-41FC-A745-FBC96598A5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33" y="3281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77" name="Freeform 2306">
                    <a:extLst>
                      <a:ext uri="{FF2B5EF4-FFF2-40B4-BE49-F238E27FC236}">
                        <a16:creationId xmlns:a16="http://schemas.microsoft.com/office/drawing/2014/main" id="{F0A82E9D-C898-4B2A-BF88-F9183CF88B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34" y="3280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0 w 1"/>
                      <a:gd name="T5" fmla="*/ 0 h 1"/>
                      <a:gd name="T6" fmla="*/ 1 w 1"/>
                      <a:gd name="T7" fmla="*/ 1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78" name="Rectangle 2307">
                    <a:extLst>
                      <a:ext uri="{FF2B5EF4-FFF2-40B4-BE49-F238E27FC236}">
                        <a16:creationId xmlns:a16="http://schemas.microsoft.com/office/drawing/2014/main" id="{1A74508F-6D9C-47AE-9683-4D154CB5B4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31" y="3283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79" name="Rectangle 2308">
                    <a:extLst>
                      <a:ext uri="{FF2B5EF4-FFF2-40B4-BE49-F238E27FC236}">
                        <a16:creationId xmlns:a16="http://schemas.microsoft.com/office/drawing/2014/main" id="{DCCADC62-1FAB-4955-B138-0A2F4BCFC3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33" y="3281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80" name="Rectangle 2309">
                    <a:extLst>
                      <a:ext uri="{FF2B5EF4-FFF2-40B4-BE49-F238E27FC236}">
                        <a16:creationId xmlns:a16="http://schemas.microsoft.com/office/drawing/2014/main" id="{48BC96DF-EC87-4BE1-8D9E-3CC6A39919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9" y="3284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81" name="Freeform 2310">
                    <a:extLst>
                      <a:ext uri="{FF2B5EF4-FFF2-40B4-BE49-F238E27FC236}">
                        <a16:creationId xmlns:a16="http://schemas.microsoft.com/office/drawing/2014/main" id="{5D7EDB25-A87F-456D-BD9D-063AF1DEF3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9" y="3284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82" name="Freeform 2311">
                    <a:extLst>
                      <a:ext uri="{FF2B5EF4-FFF2-40B4-BE49-F238E27FC236}">
                        <a16:creationId xmlns:a16="http://schemas.microsoft.com/office/drawing/2014/main" id="{CC68BE7A-F3D5-42C6-84B3-44F6367A1C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31" y="328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83" name="Freeform 2312">
                    <a:extLst>
                      <a:ext uri="{FF2B5EF4-FFF2-40B4-BE49-F238E27FC236}">
                        <a16:creationId xmlns:a16="http://schemas.microsoft.com/office/drawing/2014/main" id="{C0F453C2-8470-4E6E-A837-F30E36E40D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9" y="3283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84" name="Rectangle 2313">
                    <a:extLst>
                      <a:ext uri="{FF2B5EF4-FFF2-40B4-BE49-F238E27FC236}">
                        <a16:creationId xmlns:a16="http://schemas.microsoft.com/office/drawing/2014/main" id="{657AF90C-DE31-43D2-BCE7-4D8C3DA25E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31" y="3283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85" name="Rectangle 2314">
                    <a:extLst>
                      <a:ext uri="{FF2B5EF4-FFF2-40B4-BE49-F238E27FC236}">
                        <a16:creationId xmlns:a16="http://schemas.microsoft.com/office/drawing/2014/main" id="{C08AC103-6CE7-426D-9252-B61AB2C0B0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9" y="3286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86" name="Freeform 2315">
                    <a:extLst>
                      <a:ext uri="{FF2B5EF4-FFF2-40B4-BE49-F238E27FC236}">
                        <a16:creationId xmlns:a16="http://schemas.microsoft.com/office/drawing/2014/main" id="{07AD35D4-6C95-4AFA-9269-0321F967BE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9" y="3286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87" name="Rectangle 2316">
                    <a:extLst>
                      <a:ext uri="{FF2B5EF4-FFF2-40B4-BE49-F238E27FC236}">
                        <a16:creationId xmlns:a16="http://schemas.microsoft.com/office/drawing/2014/main" id="{AB0D73CE-1805-418E-94F1-F36314A795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9" y="3286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88" name="Rectangle 2317">
                    <a:extLst>
                      <a:ext uri="{FF2B5EF4-FFF2-40B4-BE49-F238E27FC236}">
                        <a16:creationId xmlns:a16="http://schemas.microsoft.com/office/drawing/2014/main" id="{897C2989-C380-4CF0-A980-2CADEE7CB5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5" y="3294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89" name="Freeform 2318">
                    <a:extLst>
                      <a:ext uri="{FF2B5EF4-FFF2-40B4-BE49-F238E27FC236}">
                        <a16:creationId xmlns:a16="http://schemas.microsoft.com/office/drawing/2014/main" id="{5E2F13DC-3470-485C-BA75-89763466A8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52" y="3294"/>
                    <a:ext cx="2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90" name="Freeform 2319">
                    <a:extLst>
                      <a:ext uri="{FF2B5EF4-FFF2-40B4-BE49-F238E27FC236}">
                        <a16:creationId xmlns:a16="http://schemas.microsoft.com/office/drawing/2014/main" id="{D7B04716-77BB-444B-A8E4-D5B7EC5D45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53" y="3294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91" name="Freeform 2320">
                    <a:extLst>
                      <a:ext uri="{FF2B5EF4-FFF2-40B4-BE49-F238E27FC236}">
                        <a16:creationId xmlns:a16="http://schemas.microsoft.com/office/drawing/2014/main" id="{95ED4A8E-0FC1-4194-9405-870F795C7B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5" y="328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92" name="Freeform 2321">
                    <a:extLst>
                      <a:ext uri="{FF2B5EF4-FFF2-40B4-BE49-F238E27FC236}">
                        <a16:creationId xmlns:a16="http://schemas.microsoft.com/office/drawing/2014/main" id="{5494DD18-E02B-4DA8-A6F0-2F1A6CF5CB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55" y="3294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93" name="Rectangle 2322">
                    <a:extLst>
                      <a:ext uri="{FF2B5EF4-FFF2-40B4-BE49-F238E27FC236}">
                        <a16:creationId xmlns:a16="http://schemas.microsoft.com/office/drawing/2014/main" id="{1E457059-2E3D-4163-A95F-FD8D6CC386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8" y="328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94" name="Freeform 2323">
                    <a:extLst>
                      <a:ext uri="{FF2B5EF4-FFF2-40B4-BE49-F238E27FC236}">
                        <a16:creationId xmlns:a16="http://schemas.microsoft.com/office/drawing/2014/main" id="{81BA11A5-9FD7-48E5-AEF6-3F234946F1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8" y="3281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95" name="Freeform 2324">
                    <a:extLst>
                      <a:ext uri="{FF2B5EF4-FFF2-40B4-BE49-F238E27FC236}">
                        <a16:creationId xmlns:a16="http://schemas.microsoft.com/office/drawing/2014/main" id="{431D4A74-EED5-42DD-9269-6954327152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8" y="3280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1 h 1"/>
                      <a:gd name="T3" fmla="*/ 0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96" name="Rectangle 2325">
                    <a:extLst>
                      <a:ext uri="{FF2B5EF4-FFF2-40B4-BE49-F238E27FC236}">
                        <a16:creationId xmlns:a16="http://schemas.microsoft.com/office/drawing/2014/main" id="{27152139-9F2F-4A14-A3EB-F5EA71A4A4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0" y="328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97" name="Rectangle 2326">
                    <a:extLst>
                      <a:ext uri="{FF2B5EF4-FFF2-40B4-BE49-F238E27FC236}">
                        <a16:creationId xmlns:a16="http://schemas.microsoft.com/office/drawing/2014/main" id="{A73C8D8C-CC88-4992-A5A8-61FA45D7F5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8" y="328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98" name="Freeform 2327">
                    <a:extLst>
                      <a:ext uri="{FF2B5EF4-FFF2-40B4-BE49-F238E27FC236}">
                        <a16:creationId xmlns:a16="http://schemas.microsoft.com/office/drawing/2014/main" id="{2BBD3CC4-603D-4C2F-B978-6A0FC130B7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8" y="328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599" name="Freeform 2328">
                    <a:extLst>
                      <a:ext uri="{FF2B5EF4-FFF2-40B4-BE49-F238E27FC236}">
                        <a16:creationId xmlns:a16="http://schemas.microsoft.com/office/drawing/2014/main" id="{6FBAEFC5-3C07-4D09-B800-A2FF8EA685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1" y="3278"/>
                    <a:ext cx="1" cy="2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1 w 1"/>
                      <a:gd name="T3" fmla="*/ 0 h 2"/>
                      <a:gd name="T4" fmla="*/ 1 w 1"/>
                      <a:gd name="T5" fmla="*/ 0 h 2"/>
                      <a:gd name="T6" fmla="*/ 0 w 1"/>
                      <a:gd name="T7" fmla="*/ 0 h 2"/>
                      <a:gd name="T8" fmla="*/ 0 w 1"/>
                      <a:gd name="T9" fmla="*/ 0 h 2"/>
                      <a:gd name="T10" fmla="*/ 1 w 1"/>
                      <a:gd name="T11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" y="2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00" name="Rectangle 2329">
                    <a:extLst>
                      <a:ext uri="{FF2B5EF4-FFF2-40B4-BE49-F238E27FC236}">
                        <a16:creationId xmlns:a16="http://schemas.microsoft.com/office/drawing/2014/main" id="{2024ECC3-99CF-48DB-B606-43FE2B3DB25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1" y="3278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01" name="Rectangle 2330">
                    <a:extLst>
                      <a:ext uri="{FF2B5EF4-FFF2-40B4-BE49-F238E27FC236}">
                        <a16:creationId xmlns:a16="http://schemas.microsoft.com/office/drawing/2014/main" id="{F7ACBEF8-BC30-481C-B61A-82745C2859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0" y="328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02" name="Rectangle 2331">
                    <a:extLst>
                      <a:ext uri="{FF2B5EF4-FFF2-40B4-BE49-F238E27FC236}">
                        <a16:creationId xmlns:a16="http://schemas.microsoft.com/office/drawing/2014/main" id="{EDF5CB1C-F2A3-4D0A-9DB3-C315E5E952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0" y="328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03" name="Freeform 2332">
                    <a:extLst>
                      <a:ext uri="{FF2B5EF4-FFF2-40B4-BE49-F238E27FC236}">
                        <a16:creationId xmlns:a16="http://schemas.microsoft.com/office/drawing/2014/main" id="{E8E9DAD0-D4B1-4134-A2AE-6A5B7FB377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3" y="3278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2 w 2"/>
                      <a:gd name="T3" fmla="*/ 0 w 2"/>
                      <a:gd name="T4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04" name="Freeform 2333">
                    <a:extLst>
                      <a:ext uri="{FF2B5EF4-FFF2-40B4-BE49-F238E27FC236}">
                        <a16:creationId xmlns:a16="http://schemas.microsoft.com/office/drawing/2014/main" id="{69E67E5A-2A76-4C39-A923-FD0CF65BCB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4" y="3276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05" name="Rectangle 2334">
                    <a:extLst>
                      <a:ext uri="{FF2B5EF4-FFF2-40B4-BE49-F238E27FC236}">
                        <a16:creationId xmlns:a16="http://schemas.microsoft.com/office/drawing/2014/main" id="{7C42E6C1-0C2E-4F5B-BFE1-BB94F3E5D9C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4" y="3276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06" name="Rectangle 2335">
                    <a:extLst>
                      <a:ext uri="{FF2B5EF4-FFF2-40B4-BE49-F238E27FC236}">
                        <a16:creationId xmlns:a16="http://schemas.microsoft.com/office/drawing/2014/main" id="{F8A0A117-5131-4215-8701-7C891E838F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6" y="3276"/>
                    <a:ext cx="2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07" name="Rectangle 2336">
                    <a:extLst>
                      <a:ext uri="{FF2B5EF4-FFF2-40B4-BE49-F238E27FC236}">
                        <a16:creationId xmlns:a16="http://schemas.microsoft.com/office/drawing/2014/main" id="{4A3953A1-FFFA-4B23-A70F-E6E9F9E454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6" y="3276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08" name="Rectangle 2337">
                    <a:extLst>
                      <a:ext uri="{FF2B5EF4-FFF2-40B4-BE49-F238E27FC236}">
                        <a16:creationId xmlns:a16="http://schemas.microsoft.com/office/drawing/2014/main" id="{ADB659D6-006C-4770-916C-C0AA7EFA5E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6" y="3276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09" name="Rectangle 2338">
                    <a:extLst>
                      <a:ext uri="{FF2B5EF4-FFF2-40B4-BE49-F238E27FC236}">
                        <a16:creationId xmlns:a16="http://schemas.microsoft.com/office/drawing/2014/main" id="{9CCD96E0-427F-4660-B8CF-CFDDFEBB1C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8" y="3276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10" name="Rectangle 2339">
                    <a:extLst>
                      <a:ext uri="{FF2B5EF4-FFF2-40B4-BE49-F238E27FC236}">
                        <a16:creationId xmlns:a16="http://schemas.microsoft.com/office/drawing/2014/main" id="{BE450957-6596-45BA-8B98-3A35DE2CFA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8" y="3276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11" name="Rectangle 2340">
                    <a:extLst>
                      <a:ext uri="{FF2B5EF4-FFF2-40B4-BE49-F238E27FC236}">
                        <a16:creationId xmlns:a16="http://schemas.microsoft.com/office/drawing/2014/main" id="{79DED973-B308-493E-AD8C-AB9DD37D84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9" y="3275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12" name="Rectangle 2341">
                    <a:extLst>
                      <a:ext uri="{FF2B5EF4-FFF2-40B4-BE49-F238E27FC236}">
                        <a16:creationId xmlns:a16="http://schemas.microsoft.com/office/drawing/2014/main" id="{B4F49CC5-56F1-42BE-882E-F54274E1BF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9" y="3275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13" name="Rectangle 2342">
                    <a:extLst>
                      <a:ext uri="{FF2B5EF4-FFF2-40B4-BE49-F238E27FC236}">
                        <a16:creationId xmlns:a16="http://schemas.microsoft.com/office/drawing/2014/main" id="{C7010D5C-D066-4E6D-9C65-EB404931263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1" y="3275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14" name="Rectangle 2343">
                    <a:extLst>
                      <a:ext uri="{FF2B5EF4-FFF2-40B4-BE49-F238E27FC236}">
                        <a16:creationId xmlns:a16="http://schemas.microsoft.com/office/drawing/2014/main" id="{58BF1F15-3385-4304-B2E4-6C6C0FF18B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1" y="3275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15" name="Rectangle 2344">
                    <a:extLst>
                      <a:ext uri="{FF2B5EF4-FFF2-40B4-BE49-F238E27FC236}">
                        <a16:creationId xmlns:a16="http://schemas.microsoft.com/office/drawing/2014/main" id="{FE3E7D4E-1A35-426D-8473-04252F4DA9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2" y="3275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16" name="Rectangle 2345">
                    <a:extLst>
                      <a:ext uri="{FF2B5EF4-FFF2-40B4-BE49-F238E27FC236}">
                        <a16:creationId xmlns:a16="http://schemas.microsoft.com/office/drawing/2014/main" id="{FE7F0621-C140-4C52-9AE6-07CB5391C6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4" y="3275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17" name="Rectangle 2346">
                    <a:extLst>
                      <a:ext uri="{FF2B5EF4-FFF2-40B4-BE49-F238E27FC236}">
                        <a16:creationId xmlns:a16="http://schemas.microsoft.com/office/drawing/2014/main" id="{E8C975E2-FCC9-493A-845C-8448BB7F6B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2" y="3275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18" name="Rectangle 2347">
                    <a:extLst>
                      <a:ext uri="{FF2B5EF4-FFF2-40B4-BE49-F238E27FC236}">
                        <a16:creationId xmlns:a16="http://schemas.microsoft.com/office/drawing/2014/main" id="{02BA57DC-12FB-4698-A7F0-DC00B27BF3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4" y="3275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19" name="Rectangle 2348">
                    <a:extLst>
                      <a:ext uri="{FF2B5EF4-FFF2-40B4-BE49-F238E27FC236}">
                        <a16:creationId xmlns:a16="http://schemas.microsoft.com/office/drawing/2014/main" id="{ED02DE92-DD6B-43E7-B1DC-DCB5282BEE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5" y="3275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20" name="Rectangle 2349">
                    <a:extLst>
                      <a:ext uri="{FF2B5EF4-FFF2-40B4-BE49-F238E27FC236}">
                        <a16:creationId xmlns:a16="http://schemas.microsoft.com/office/drawing/2014/main" id="{B1E0DF40-C9C6-4771-ADFB-9A2FCAD132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7" y="3275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21" name="Rectangle 2350">
                    <a:extLst>
                      <a:ext uri="{FF2B5EF4-FFF2-40B4-BE49-F238E27FC236}">
                        <a16:creationId xmlns:a16="http://schemas.microsoft.com/office/drawing/2014/main" id="{E743EC5C-B2F3-4767-A26F-43851BBD5A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8" y="3275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22" name="Rectangle 2351">
                    <a:extLst>
                      <a:ext uri="{FF2B5EF4-FFF2-40B4-BE49-F238E27FC236}">
                        <a16:creationId xmlns:a16="http://schemas.microsoft.com/office/drawing/2014/main" id="{94ABD5AA-BA86-4A95-AC03-49BFC31953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5" y="3275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23" name="Freeform 2352">
                    <a:extLst>
                      <a:ext uri="{FF2B5EF4-FFF2-40B4-BE49-F238E27FC236}">
                        <a16:creationId xmlns:a16="http://schemas.microsoft.com/office/drawing/2014/main" id="{9F044A43-2A44-469B-AD32-5A80A5D0B7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8" y="3275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24" name="Rectangle 2353">
                    <a:extLst>
                      <a:ext uri="{FF2B5EF4-FFF2-40B4-BE49-F238E27FC236}">
                        <a16:creationId xmlns:a16="http://schemas.microsoft.com/office/drawing/2014/main" id="{413A3A1A-88F3-4B80-B96D-C926AB2D15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31" y="3281"/>
                    <a:ext cx="1" cy="2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25" name="Line 2354">
                    <a:extLst>
                      <a:ext uri="{FF2B5EF4-FFF2-40B4-BE49-F238E27FC236}">
                        <a16:creationId xmlns:a16="http://schemas.microsoft.com/office/drawing/2014/main" id="{52543A89-B768-48C2-BE2D-4153860BA1C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834" y="3295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26" name="Line 2355">
                    <a:extLst>
                      <a:ext uri="{FF2B5EF4-FFF2-40B4-BE49-F238E27FC236}">
                        <a16:creationId xmlns:a16="http://schemas.microsoft.com/office/drawing/2014/main" id="{EE6921BC-96CF-4C8C-AEF2-F103B16F2D6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834" y="3295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27" name="Rectangle 2356">
                    <a:extLst>
                      <a:ext uri="{FF2B5EF4-FFF2-40B4-BE49-F238E27FC236}">
                        <a16:creationId xmlns:a16="http://schemas.microsoft.com/office/drawing/2014/main" id="{EB498049-21EB-440C-B2D8-F9A5FBBA95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8" y="328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28" name="Rectangle 2357">
                    <a:extLst>
                      <a:ext uri="{FF2B5EF4-FFF2-40B4-BE49-F238E27FC236}">
                        <a16:creationId xmlns:a16="http://schemas.microsoft.com/office/drawing/2014/main" id="{D59329B8-C3CF-4643-B225-5C08125FFE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9" y="328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29" name="Rectangle 2358">
                    <a:extLst>
                      <a:ext uri="{FF2B5EF4-FFF2-40B4-BE49-F238E27FC236}">
                        <a16:creationId xmlns:a16="http://schemas.microsoft.com/office/drawing/2014/main" id="{D284C876-8DF5-49C9-8347-CF6118DBB8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8" y="328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30" name="Rectangle 2359">
                    <a:extLst>
                      <a:ext uri="{FF2B5EF4-FFF2-40B4-BE49-F238E27FC236}">
                        <a16:creationId xmlns:a16="http://schemas.microsoft.com/office/drawing/2014/main" id="{24174525-4CD1-49B0-8CA1-753183A2D3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31" y="328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31" name="Rectangle 2360">
                    <a:extLst>
                      <a:ext uri="{FF2B5EF4-FFF2-40B4-BE49-F238E27FC236}">
                        <a16:creationId xmlns:a16="http://schemas.microsoft.com/office/drawing/2014/main" id="{B34DC5BD-2C29-4125-B8D6-C4207362A1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31" y="328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32" name="Rectangle 2361">
                    <a:extLst>
                      <a:ext uri="{FF2B5EF4-FFF2-40B4-BE49-F238E27FC236}">
                        <a16:creationId xmlns:a16="http://schemas.microsoft.com/office/drawing/2014/main" id="{77571FF1-11F6-489A-BE39-ED039467AB3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9" y="328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33" name="Rectangle 2362">
                    <a:extLst>
                      <a:ext uri="{FF2B5EF4-FFF2-40B4-BE49-F238E27FC236}">
                        <a16:creationId xmlns:a16="http://schemas.microsoft.com/office/drawing/2014/main" id="{58D20A02-D1F8-488B-91E6-44B1ACC34A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9" y="329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34" name="Freeform 2363">
                    <a:extLst>
                      <a:ext uri="{FF2B5EF4-FFF2-40B4-BE49-F238E27FC236}">
                        <a16:creationId xmlns:a16="http://schemas.microsoft.com/office/drawing/2014/main" id="{B95E81D3-54FD-40CE-A45B-42C3C00847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9" y="329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35" name="Rectangle 2364">
                    <a:extLst>
                      <a:ext uri="{FF2B5EF4-FFF2-40B4-BE49-F238E27FC236}">
                        <a16:creationId xmlns:a16="http://schemas.microsoft.com/office/drawing/2014/main" id="{F9F23621-F52B-4C91-95AE-3A1219BDAD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9" y="328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36" name="Rectangle 2365">
                    <a:extLst>
                      <a:ext uri="{FF2B5EF4-FFF2-40B4-BE49-F238E27FC236}">
                        <a16:creationId xmlns:a16="http://schemas.microsoft.com/office/drawing/2014/main" id="{CD7C0A49-F8D8-4784-AB2B-B5931784C6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9" y="328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37" name="Rectangle 2366">
                    <a:extLst>
                      <a:ext uri="{FF2B5EF4-FFF2-40B4-BE49-F238E27FC236}">
                        <a16:creationId xmlns:a16="http://schemas.microsoft.com/office/drawing/2014/main" id="{3C416F16-BD4B-4A81-B879-1124AFA5CA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31" y="3283"/>
                    <a:ext cx="2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38" name="Rectangle 2367">
                    <a:extLst>
                      <a:ext uri="{FF2B5EF4-FFF2-40B4-BE49-F238E27FC236}">
                        <a16:creationId xmlns:a16="http://schemas.microsoft.com/office/drawing/2014/main" id="{05EA2BFE-EDD5-4B7A-BD5A-2E67DD1C8F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9" y="328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39" name="Rectangle 2368">
                    <a:extLst>
                      <a:ext uri="{FF2B5EF4-FFF2-40B4-BE49-F238E27FC236}">
                        <a16:creationId xmlns:a16="http://schemas.microsoft.com/office/drawing/2014/main" id="{9D92B1FD-DFA1-43FC-AF32-6D36449130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33" y="328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40" name="Freeform 2369">
                    <a:extLst>
                      <a:ext uri="{FF2B5EF4-FFF2-40B4-BE49-F238E27FC236}">
                        <a16:creationId xmlns:a16="http://schemas.microsoft.com/office/drawing/2014/main" id="{ACC3BAF1-BCB7-4CC5-BF0A-818B18866D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9" y="3289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41" name="Rectangle 2370">
                    <a:extLst>
                      <a:ext uri="{FF2B5EF4-FFF2-40B4-BE49-F238E27FC236}">
                        <a16:creationId xmlns:a16="http://schemas.microsoft.com/office/drawing/2014/main" id="{652CE051-20C0-40D2-8DA3-99C8C11BBF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9" y="328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42" name="Freeform 2371">
                    <a:extLst>
                      <a:ext uri="{FF2B5EF4-FFF2-40B4-BE49-F238E27FC236}">
                        <a16:creationId xmlns:a16="http://schemas.microsoft.com/office/drawing/2014/main" id="{E2659942-8855-429F-A018-1BB566972C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8" y="3286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43" name="Freeform 2372">
                    <a:extLst>
                      <a:ext uri="{FF2B5EF4-FFF2-40B4-BE49-F238E27FC236}">
                        <a16:creationId xmlns:a16="http://schemas.microsoft.com/office/drawing/2014/main" id="{E9E04397-90EB-4438-8236-44083F4189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9" y="329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44" name="Rectangle 2373">
                    <a:extLst>
                      <a:ext uri="{FF2B5EF4-FFF2-40B4-BE49-F238E27FC236}">
                        <a16:creationId xmlns:a16="http://schemas.microsoft.com/office/drawing/2014/main" id="{81572F7E-B3FE-4359-9A31-12A0B257F7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9" y="328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45" name="Rectangle 2374">
                    <a:extLst>
                      <a:ext uri="{FF2B5EF4-FFF2-40B4-BE49-F238E27FC236}">
                        <a16:creationId xmlns:a16="http://schemas.microsoft.com/office/drawing/2014/main" id="{A7D66AFA-0F94-4229-BBA1-998804378F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33" y="328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46" name="Freeform 2375">
                    <a:extLst>
                      <a:ext uri="{FF2B5EF4-FFF2-40B4-BE49-F238E27FC236}">
                        <a16:creationId xmlns:a16="http://schemas.microsoft.com/office/drawing/2014/main" id="{D801A737-9643-4E64-BFAD-0EFF09AA8C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8" y="3287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47" name="Freeform 2376">
                    <a:extLst>
                      <a:ext uri="{FF2B5EF4-FFF2-40B4-BE49-F238E27FC236}">
                        <a16:creationId xmlns:a16="http://schemas.microsoft.com/office/drawing/2014/main" id="{B90796B0-7A57-414C-A229-2F61111779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34" y="328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48" name="Rectangle 2377">
                    <a:extLst>
                      <a:ext uri="{FF2B5EF4-FFF2-40B4-BE49-F238E27FC236}">
                        <a16:creationId xmlns:a16="http://schemas.microsoft.com/office/drawing/2014/main" id="{B6A8D694-EA89-46E5-862B-559A0E9868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33" y="328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49" name="Rectangle 2378">
                    <a:extLst>
                      <a:ext uri="{FF2B5EF4-FFF2-40B4-BE49-F238E27FC236}">
                        <a16:creationId xmlns:a16="http://schemas.microsoft.com/office/drawing/2014/main" id="{7C9AB55D-D391-4326-90AA-7AE9C8585D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8" y="3287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50" name="Rectangle 2379">
                    <a:extLst>
                      <a:ext uri="{FF2B5EF4-FFF2-40B4-BE49-F238E27FC236}">
                        <a16:creationId xmlns:a16="http://schemas.microsoft.com/office/drawing/2014/main" id="{A07805BD-C6FC-4D9F-B281-4A1B2CDF66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8" y="3289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51" name="Rectangle 2380">
                    <a:extLst>
                      <a:ext uri="{FF2B5EF4-FFF2-40B4-BE49-F238E27FC236}">
                        <a16:creationId xmlns:a16="http://schemas.microsoft.com/office/drawing/2014/main" id="{B56C906D-00B3-47FB-8877-192F9BF2BB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9" y="3289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52" name="Freeform 2381">
                    <a:extLst>
                      <a:ext uri="{FF2B5EF4-FFF2-40B4-BE49-F238E27FC236}">
                        <a16:creationId xmlns:a16="http://schemas.microsoft.com/office/drawing/2014/main" id="{D69C9159-86BB-4BAE-8036-FAB74682EC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50" y="3284"/>
                    <a:ext cx="15" cy="10"/>
                  </a:xfrm>
                  <a:custGeom>
                    <a:avLst/>
                    <a:gdLst>
                      <a:gd name="T0" fmla="*/ 0 w 15"/>
                      <a:gd name="T1" fmla="*/ 10 h 10"/>
                      <a:gd name="T2" fmla="*/ 0 w 15"/>
                      <a:gd name="T3" fmla="*/ 10 h 10"/>
                      <a:gd name="T4" fmla="*/ 15 w 15"/>
                      <a:gd name="T5" fmla="*/ 0 h 10"/>
                      <a:gd name="T6" fmla="*/ 0 w 15"/>
                      <a:gd name="T7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5" h="10">
                        <a:moveTo>
                          <a:pt x="0" y="10"/>
                        </a:moveTo>
                        <a:lnTo>
                          <a:pt x="0" y="10"/>
                        </a:lnTo>
                        <a:lnTo>
                          <a:pt x="15" y="0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7CA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53" name="Freeform 2382">
                    <a:extLst>
                      <a:ext uri="{FF2B5EF4-FFF2-40B4-BE49-F238E27FC236}">
                        <a16:creationId xmlns:a16="http://schemas.microsoft.com/office/drawing/2014/main" id="{8CAD25D3-BF97-4B0C-829C-1D2E812D2C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9" y="329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54" name="Freeform 2383">
                    <a:extLst>
                      <a:ext uri="{FF2B5EF4-FFF2-40B4-BE49-F238E27FC236}">
                        <a16:creationId xmlns:a16="http://schemas.microsoft.com/office/drawing/2014/main" id="{D01F2B7E-E2FE-4CFC-9A23-3EDA1D6EF7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9" y="329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55" name="Rectangle 2384">
                    <a:extLst>
                      <a:ext uri="{FF2B5EF4-FFF2-40B4-BE49-F238E27FC236}">
                        <a16:creationId xmlns:a16="http://schemas.microsoft.com/office/drawing/2014/main" id="{6FF5ABE5-F047-4D87-BBCD-ABA3A01671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9" y="3291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56" name="Freeform 2385">
                    <a:extLst>
                      <a:ext uri="{FF2B5EF4-FFF2-40B4-BE49-F238E27FC236}">
                        <a16:creationId xmlns:a16="http://schemas.microsoft.com/office/drawing/2014/main" id="{FB24C440-C5E7-4EAD-963C-ADC2560624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9" y="329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57" name="Freeform 2386">
                    <a:extLst>
                      <a:ext uri="{FF2B5EF4-FFF2-40B4-BE49-F238E27FC236}">
                        <a16:creationId xmlns:a16="http://schemas.microsoft.com/office/drawing/2014/main" id="{5363EE98-DDD1-46FD-9707-2243E04863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31" y="329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58" name="Freeform 2387">
                    <a:extLst>
                      <a:ext uri="{FF2B5EF4-FFF2-40B4-BE49-F238E27FC236}">
                        <a16:creationId xmlns:a16="http://schemas.microsoft.com/office/drawing/2014/main" id="{0C8FCC4E-D649-4D08-A1B8-2997BAF70D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31" y="3292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59" name="Line 2388">
                    <a:extLst>
                      <a:ext uri="{FF2B5EF4-FFF2-40B4-BE49-F238E27FC236}">
                        <a16:creationId xmlns:a16="http://schemas.microsoft.com/office/drawing/2014/main" id="{C4FF2C8C-8931-46BF-B910-6F92EEE7DA4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834" y="3295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60" name="Line 2389">
                    <a:extLst>
                      <a:ext uri="{FF2B5EF4-FFF2-40B4-BE49-F238E27FC236}">
                        <a16:creationId xmlns:a16="http://schemas.microsoft.com/office/drawing/2014/main" id="{83BD58DE-1098-4F1A-8A33-FC6319FA002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834" y="3295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61" name="Freeform 2390">
                    <a:extLst>
                      <a:ext uri="{FF2B5EF4-FFF2-40B4-BE49-F238E27FC236}">
                        <a16:creationId xmlns:a16="http://schemas.microsoft.com/office/drawing/2014/main" id="{49F5FD36-9B22-485E-945B-51FDECD695B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834" y="3261"/>
                    <a:ext cx="99" cy="58"/>
                  </a:xfrm>
                  <a:custGeom>
                    <a:avLst/>
                    <a:gdLst>
                      <a:gd name="T0" fmla="*/ 37 w 64"/>
                      <a:gd name="T1" fmla="*/ 29 h 37"/>
                      <a:gd name="T2" fmla="*/ 38 w 64"/>
                      <a:gd name="T3" fmla="*/ 27 h 37"/>
                      <a:gd name="T4" fmla="*/ 39 w 64"/>
                      <a:gd name="T5" fmla="*/ 27 h 37"/>
                      <a:gd name="T6" fmla="*/ 39 w 64"/>
                      <a:gd name="T7" fmla="*/ 26 h 37"/>
                      <a:gd name="T8" fmla="*/ 40 w 64"/>
                      <a:gd name="T9" fmla="*/ 25 h 37"/>
                      <a:gd name="T10" fmla="*/ 41 w 64"/>
                      <a:gd name="T11" fmla="*/ 25 h 37"/>
                      <a:gd name="T12" fmla="*/ 42 w 64"/>
                      <a:gd name="T13" fmla="*/ 24 h 37"/>
                      <a:gd name="T14" fmla="*/ 44 w 64"/>
                      <a:gd name="T15" fmla="*/ 23 h 37"/>
                      <a:gd name="T16" fmla="*/ 45 w 64"/>
                      <a:gd name="T17" fmla="*/ 23 h 37"/>
                      <a:gd name="T18" fmla="*/ 47 w 64"/>
                      <a:gd name="T19" fmla="*/ 22 h 37"/>
                      <a:gd name="T20" fmla="*/ 48 w 64"/>
                      <a:gd name="T21" fmla="*/ 22 h 37"/>
                      <a:gd name="T22" fmla="*/ 49 w 64"/>
                      <a:gd name="T23" fmla="*/ 21 h 37"/>
                      <a:gd name="T24" fmla="*/ 50 w 64"/>
                      <a:gd name="T25" fmla="*/ 21 h 37"/>
                      <a:gd name="T26" fmla="*/ 51 w 64"/>
                      <a:gd name="T27" fmla="*/ 21 h 37"/>
                      <a:gd name="T28" fmla="*/ 53 w 64"/>
                      <a:gd name="T29" fmla="*/ 21 h 37"/>
                      <a:gd name="T30" fmla="*/ 64 w 64"/>
                      <a:gd name="T31" fmla="*/ 15 h 37"/>
                      <a:gd name="T32" fmla="*/ 34 w 64"/>
                      <a:gd name="T33" fmla="*/ 1 h 37"/>
                      <a:gd name="T34" fmla="*/ 0 w 64"/>
                      <a:gd name="T35" fmla="*/ 12 h 37"/>
                      <a:gd name="T36" fmla="*/ 1 w 64"/>
                      <a:gd name="T37" fmla="*/ 13 h 37"/>
                      <a:gd name="T38" fmla="*/ 1 w 64"/>
                      <a:gd name="T39" fmla="*/ 13 h 37"/>
                      <a:gd name="T40" fmla="*/ 2 w 64"/>
                      <a:gd name="T41" fmla="*/ 14 h 37"/>
                      <a:gd name="T42" fmla="*/ 2 w 64"/>
                      <a:gd name="T43" fmla="*/ 14 h 37"/>
                      <a:gd name="T44" fmla="*/ 3 w 64"/>
                      <a:gd name="T45" fmla="*/ 14 h 37"/>
                      <a:gd name="T46" fmla="*/ 3 w 64"/>
                      <a:gd name="T47" fmla="*/ 15 h 37"/>
                      <a:gd name="T48" fmla="*/ 3 w 64"/>
                      <a:gd name="T49" fmla="*/ 15 h 37"/>
                      <a:gd name="T50" fmla="*/ 3 w 64"/>
                      <a:gd name="T51" fmla="*/ 16 h 37"/>
                      <a:gd name="T52" fmla="*/ 3 w 64"/>
                      <a:gd name="T53" fmla="*/ 16 h 37"/>
                      <a:gd name="T54" fmla="*/ 4 w 64"/>
                      <a:gd name="T55" fmla="*/ 17 h 37"/>
                      <a:gd name="T56" fmla="*/ 4 w 64"/>
                      <a:gd name="T57" fmla="*/ 17 h 37"/>
                      <a:gd name="T58" fmla="*/ 4 w 64"/>
                      <a:gd name="T59" fmla="*/ 17 h 37"/>
                      <a:gd name="T60" fmla="*/ 3 w 64"/>
                      <a:gd name="T61" fmla="*/ 18 h 37"/>
                      <a:gd name="T62" fmla="*/ 3 w 64"/>
                      <a:gd name="T63" fmla="*/ 19 h 37"/>
                      <a:gd name="T64" fmla="*/ 3 w 64"/>
                      <a:gd name="T65" fmla="*/ 19 h 37"/>
                      <a:gd name="T66" fmla="*/ 3 w 64"/>
                      <a:gd name="T67" fmla="*/ 19 h 37"/>
                      <a:gd name="T68" fmla="*/ 2 w 64"/>
                      <a:gd name="T69" fmla="*/ 20 h 37"/>
                      <a:gd name="T70" fmla="*/ 0 w 64"/>
                      <a:gd name="T71" fmla="*/ 22 h 37"/>
                      <a:gd name="T72" fmla="*/ 19 w 64"/>
                      <a:gd name="T73" fmla="*/ 11 h 37"/>
                      <a:gd name="T74" fmla="*/ 23 w 64"/>
                      <a:gd name="T75" fmla="*/ 9 h 37"/>
                      <a:gd name="T76" fmla="*/ 24 w 64"/>
                      <a:gd name="T77" fmla="*/ 9 h 37"/>
                      <a:gd name="T78" fmla="*/ 25 w 64"/>
                      <a:gd name="T79" fmla="*/ 9 h 37"/>
                      <a:gd name="T80" fmla="*/ 26 w 64"/>
                      <a:gd name="T81" fmla="*/ 9 h 37"/>
                      <a:gd name="T82" fmla="*/ 27 w 64"/>
                      <a:gd name="T83" fmla="*/ 9 h 37"/>
                      <a:gd name="T84" fmla="*/ 28 w 64"/>
                      <a:gd name="T85" fmla="*/ 9 h 37"/>
                      <a:gd name="T86" fmla="*/ 29 w 64"/>
                      <a:gd name="T87" fmla="*/ 9 h 37"/>
                      <a:gd name="T88" fmla="*/ 30 w 64"/>
                      <a:gd name="T89" fmla="*/ 10 h 37"/>
                      <a:gd name="T90" fmla="*/ 31 w 64"/>
                      <a:gd name="T91" fmla="*/ 10 h 37"/>
                      <a:gd name="T92" fmla="*/ 31 w 64"/>
                      <a:gd name="T93" fmla="*/ 10 h 37"/>
                      <a:gd name="T94" fmla="*/ 32 w 64"/>
                      <a:gd name="T95" fmla="*/ 10 h 37"/>
                      <a:gd name="T96" fmla="*/ 34 w 64"/>
                      <a:gd name="T97" fmla="*/ 11 h 37"/>
                      <a:gd name="T98" fmla="*/ 34 w 64"/>
                      <a:gd name="T99" fmla="*/ 11 h 37"/>
                      <a:gd name="T100" fmla="*/ 35 w 64"/>
                      <a:gd name="T101" fmla="*/ 12 h 37"/>
                      <a:gd name="T102" fmla="*/ 35 w 64"/>
                      <a:gd name="T103" fmla="*/ 12 h 37"/>
                      <a:gd name="T104" fmla="*/ 36 w 64"/>
                      <a:gd name="T105" fmla="*/ 13 h 37"/>
                      <a:gd name="T106" fmla="*/ 36 w 64"/>
                      <a:gd name="T107" fmla="*/ 13 h 37"/>
                      <a:gd name="T108" fmla="*/ 36 w 64"/>
                      <a:gd name="T109" fmla="*/ 13 h 37"/>
                      <a:gd name="T110" fmla="*/ 37 w 64"/>
                      <a:gd name="T111" fmla="*/ 15 h 37"/>
                      <a:gd name="T112" fmla="*/ 35 w 64"/>
                      <a:gd name="T113" fmla="*/ 18 h 37"/>
                      <a:gd name="T114" fmla="*/ 17 w 64"/>
                      <a:gd name="T115" fmla="*/ 12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64" h="37">
                        <a:moveTo>
                          <a:pt x="26" y="37"/>
                        </a:moveTo>
                        <a:cubicBezTo>
                          <a:pt x="36" y="31"/>
                          <a:pt x="36" y="31"/>
                          <a:pt x="36" y="31"/>
                        </a:cubicBezTo>
                        <a:cubicBezTo>
                          <a:pt x="36" y="30"/>
                          <a:pt x="37" y="30"/>
                          <a:pt x="37" y="29"/>
                        </a:cubicBezTo>
                        <a:cubicBezTo>
                          <a:pt x="37" y="29"/>
                          <a:pt x="37" y="29"/>
                          <a:pt x="37" y="29"/>
                        </a:cubicBezTo>
                        <a:cubicBezTo>
                          <a:pt x="38" y="28"/>
                          <a:pt x="38" y="28"/>
                          <a:pt x="38" y="28"/>
                        </a:cubicBezTo>
                        <a:cubicBezTo>
                          <a:pt x="38" y="27"/>
                          <a:pt x="38" y="27"/>
                          <a:pt x="38" y="27"/>
                        </a:cubicBezTo>
                        <a:cubicBezTo>
                          <a:pt x="38" y="27"/>
                          <a:pt x="38" y="27"/>
                          <a:pt x="38" y="27"/>
                        </a:cubicBezTo>
                        <a:cubicBezTo>
                          <a:pt x="39" y="27"/>
                          <a:pt x="39" y="27"/>
                          <a:pt x="39" y="27"/>
                        </a:cubicBezTo>
                        <a:cubicBezTo>
                          <a:pt x="39" y="27"/>
                          <a:pt x="39" y="27"/>
                          <a:pt x="39" y="27"/>
                        </a:cubicBezTo>
                        <a:cubicBezTo>
                          <a:pt x="39" y="27"/>
                          <a:pt x="39" y="27"/>
                          <a:pt x="39" y="27"/>
                        </a:cubicBezTo>
                        <a:cubicBezTo>
                          <a:pt x="39" y="26"/>
                          <a:pt x="39" y="26"/>
                          <a:pt x="39" y="26"/>
                        </a:cubicBezTo>
                        <a:cubicBezTo>
                          <a:pt x="39" y="26"/>
                          <a:pt x="39" y="26"/>
                          <a:pt x="39" y="26"/>
                        </a:cubicBezTo>
                        <a:cubicBezTo>
                          <a:pt x="40" y="26"/>
                          <a:pt x="40" y="26"/>
                          <a:pt x="40" y="26"/>
                        </a:cubicBezTo>
                        <a:cubicBezTo>
                          <a:pt x="40" y="26"/>
                          <a:pt x="40" y="26"/>
                          <a:pt x="40" y="26"/>
                        </a:cubicBezTo>
                        <a:cubicBezTo>
                          <a:pt x="40" y="25"/>
                          <a:pt x="40" y="25"/>
                          <a:pt x="40" y="25"/>
                        </a:cubicBezTo>
                        <a:cubicBezTo>
                          <a:pt x="41" y="25"/>
                          <a:pt x="41" y="25"/>
                          <a:pt x="41" y="25"/>
                        </a:cubicBezTo>
                        <a:cubicBezTo>
                          <a:pt x="41" y="25"/>
                          <a:pt x="41" y="25"/>
                          <a:pt x="41" y="25"/>
                        </a:cubicBezTo>
                        <a:cubicBezTo>
                          <a:pt x="41" y="25"/>
                          <a:pt x="41" y="25"/>
                          <a:pt x="41" y="25"/>
                        </a:cubicBezTo>
                        <a:cubicBezTo>
                          <a:pt x="42" y="24"/>
                          <a:pt x="42" y="24"/>
                          <a:pt x="42" y="24"/>
                        </a:cubicBezTo>
                        <a:cubicBezTo>
                          <a:pt x="42" y="24"/>
                          <a:pt x="42" y="24"/>
                          <a:pt x="42" y="24"/>
                        </a:cubicBezTo>
                        <a:cubicBezTo>
                          <a:pt x="42" y="24"/>
                          <a:pt x="42" y="24"/>
                          <a:pt x="42" y="24"/>
                        </a:cubicBezTo>
                        <a:cubicBezTo>
                          <a:pt x="43" y="24"/>
                          <a:pt x="43" y="24"/>
                          <a:pt x="43" y="24"/>
                        </a:cubicBezTo>
                        <a:cubicBezTo>
                          <a:pt x="43" y="24"/>
                          <a:pt x="43" y="24"/>
                          <a:pt x="43" y="24"/>
                        </a:cubicBezTo>
                        <a:cubicBezTo>
                          <a:pt x="44" y="23"/>
                          <a:pt x="44" y="23"/>
                          <a:pt x="44" y="23"/>
                        </a:cubicBezTo>
                        <a:cubicBezTo>
                          <a:pt x="44" y="23"/>
                          <a:pt x="44" y="23"/>
                          <a:pt x="44" y="23"/>
                        </a:cubicBezTo>
                        <a:cubicBezTo>
                          <a:pt x="45" y="23"/>
                          <a:pt x="45" y="23"/>
                          <a:pt x="45" y="23"/>
                        </a:cubicBezTo>
                        <a:cubicBezTo>
                          <a:pt x="45" y="23"/>
                          <a:pt x="45" y="23"/>
                          <a:pt x="45" y="23"/>
                        </a:cubicBezTo>
                        <a:cubicBezTo>
                          <a:pt x="46" y="22"/>
                          <a:pt x="46" y="22"/>
                          <a:pt x="46" y="22"/>
                        </a:cubicBezTo>
                        <a:cubicBezTo>
                          <a:pt x="46" y="22"/>
                          <a:pt x="46" y="22"/>
                          <a:pt x="46" y="22"/>
                        </a:cubicBezTo>
                        <a:cubicBezTo>
                          <a:pt x="47" y="22"/>
                          <a:pt x="47" y="22"/>
                          <a:pt x="47" y="22"/>
                        </a:cubicBezTo>
                        <a:cubicBezTo>
                          <a:pt x="47" y="22"/>
                          <a:pt x="47" y="22"/>
                          <a:pt x="47" y="22"/>
                        </a:cubicBezTo>
                        <a:cubicBezTo>
                          <a:pt x="47" y="22"/>
                          <a:pt x="47" y="22"/>
                          <a:pt x="47" y="22"/>
                        </a:cubicBezTo>
                        <a:cubicBezTo>
                          <a:pt x="48" y="22"/>
                          <a:pt x="48" y="22"/>
                          <a:pt x="48" y="22"/>
                        </a:cubicBezTo>
                        <a:cubicBezTo>
                          <a:pt x="48" y="22"/>
                          <a:pt x="48" y="22"/>
                          <a:pt x="48" y="22"/>
                        </a:cubicBezTo>
                        <a:cubicBezTo>
                          <a:pt x="49" y="21"/>
                          <a:pt x="49" y="21"/>
                          <a:pt x="49" y="21"/>
                        </a:cubicBezTo>
                        <a:cubicBezTo>
                          <a:pt x="49" y="21"/>
                          <a:pt x="49" y="21"/>
                          <a:pt x="49" y="21"/>
                        </a:cubicBezTo>
                        <a:cubicBezTo>
                          <a:pt x="50" y="21"/>
                          <a:pt x="50" y="21"/>
                          <a:pt x="50" y="21"/>
                        </a:cubicBezTo>
                        <a:cubicBezTo>
                          <a:pt x="50" y="21"/>
                          <a:pt x="50" y="21"/>
                          <a:pt x="50" y="21"/>
                        </a:cubicBezTo>
                        <a:cubicBezTo>
                          <a:pt x="50" y="21"/>
                          <a:pt x="50" y="21"/>
                          <a:pt x="50" y="21"/>
                        </a:cubicBezTo>
                        <a:cubicBezTo>
                          <a:pt x="51" y="21"/>
                          <a:pt x="51" y="21"/>
                          <a:pt x="51" y="21"/>
                        </a:cubicBezTo>
                        <a:cubicBezTo>
                          <a:pt x="51" y="21"/>
                          <a:pt x="51" y="21"/>
                          <a:pt x="51" y="21"/>
                        </a:cubicBezTo>
                        <a:cubicBezTo>
                          <a:pt x="51" y="21"/>
                          <a:pt x="51" y="21"/>
                          <a:pt x="51" y="21"/>
                        </a:cubicBezTo>
                        <a:cubicBezTo>
                          <a:pt x="52" y="21"/>
                          <a:pt x="52" y="21"/>
                          <a:pt x="52" y="21"/>
                        </a:cubicBezTo>
                        <a:cubicBezTo>
                          <a:pt x="53" y="21"/>
                          <a:pt x="53" y="21"/>
                          <a:pt x="53" y="21"/>
                        </a:cubicBezTo>
                        <a:cubicBezTo>
                          <a:pt x="53" y="21"/>
                          <a:pt x="53" y="21"/>
                          <a:pt x="53" y="21"/>
                        </a:cubicBezTo>
                        <a:cubicBezTo>
                          <a:pt x="53" y="21"/>
                          <a:pt x="53" y="21"/>
                          <a:pt x="53" y="21"/>
                        </a:cubicBezTo>
                        <a:cubicBezTo>
                          <a:pt x="53" y="21"/>
                          <a:pt x="54" y="21"/>
                          <a:pt x="54" y="21"/>
                        </a:cubicBezTo>
                        <a:cubicBezTo>
                          <a:pt x="64" y="15"/>
                          <a:pt x="64" y="15"/>
                          <a:pt x="64" y="15"/>
                        </a:cubicBezTo>
                        <a:cubicBezTo>
                          <a:pt x="38" y="0"/>
                          <a:pt x="38" y="0"/>
                          <a:pt x="38" y="0"/>
                        </a:cubicBezTo>
                        <a:cubicBezTo>
                          <a:pt x="37" y="0"/>
                          <a:pt x="37" y="0"/>
                          <a:pt x="37" y="0"/>
                        </a:cubicBezTo>
                        <a:cubicBezTo>
                          <a:pt x="36" y="1"/>
                          <a:pt x="35" y="1"/>
                          <a:pt x="34" y="1"/>
                        </a:cubicBezTo>
                        <a:cubicBezTo>
                          <a:pt x="32" y="2"/>
                          <a:pt x="31" y="2"/>
                          <a:pt x="29" y="2"/>
                        </a:cubicBezTo>
                        <a:cubicBezTo>
                          <a:pt x="26" y="2"/>
                          <a:pt x="23" y="1"/>
                          <a:pt x="21" y="0"/>
                        </a:cubicBezTo>
                        <a:cubicBezTo>
                          <a:pt x="0" y="12"/>
                          <a:pt x="0" y="12"/>
                          <a:pt x="0" y="12"/>
                        </a:cubicBezTo>
                        <a:cubicBezTo>
                          <a:pt x="1" y="13"/>
                          <a:pt x="1" y="13"/>
                          <a:pt x="1" y="13"/>
                        </a:cubicBezTo>
                        <a:cubicBezTo>
                          <a:pt x="1" y="13"/>
                          <a:pt x="1" y="13"/>
                          <a:pt x="1" y="13"/>
                        </a:cubicBezTo>
                        <a:cubicBezTo>
                          <a:pt x="1" y="13"/>
                          <a:pt x="1" y="13"/>
                          <a:pt x="1" y="13"/>
                        </a:cubicBezTo>
                        <a:cubicBezTo>
                          <a:pt x="1" y="13"/>
                          <a:pt x="1" y="13"/>
                          <a:pt x="1" y="13"/>
                        </a:cubicBezTo>
                        <a:cubicBezTo>
                          <a:pt x="1" y="13"/>
                          <a:pt x="1" y="13"/>
                          <a:pt x="1" y="13"/>
                        </a:cubicBezTo>
                        <a:cubicBezTo>
                          <a:pt x="1" y="13"/>
                          <a:pt x="1" y="13"/>
                          <a:pt x="1" y="13"/>
                        </a:cubicBezTo>
                        <a:cubicBezTo>
                          <a:pt x="2" y="13"/>
                          <a:pt x="2" y="13"/>
                          <a:pt x="2" y="13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3" y="14"/>
                          <a:pt x="3" y="14"/>
                          <a:pt x="3" y="14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6"/>
                          <a:pt x="3" y="16"/>
                          <a:pt x="3" y="16"/>
                        </a:cubicBezTo>
                        <a:cubicBezTo>
                          <a:pt x="3" y="16"/>
                          <a:pt x="3" y="16"/>
                          <a:pt x="3" y="16"/>
                        </a:cubicBezTo>
                        <a:cubicBezTo>
                          <a:pt x="3" y="16"/>
                          <a:pt x="3" y="16"/>
                          <a:pt x="3" y="16"/>
                        </a:cubicBezTo>
                        <a:cubicBezTo>
                          <a:pt x="3" y="16"/>
                          <a:pt x="3" y="16"/>
                          <a:pt x="3" y="16"/>
                        </a:cubicBezTo>
                        <a:cubicBezTo>
                          <a:pt x="3" y="16"/>
                          <a:pt x="3" y="16"/>
                          <a:pt x="3" y="16"/>
                        </a:cubicBezTo>
                        <a:cubicBezTo>
                          <a:pt x="3" y="16"/>
                          <a:pt x="3" y="16"/>
                          <a:pt x="3" y="16"/>
                        </a:cubicBezTo>
                        <a:cubicBezTo>
                          <a:pt x="4" y="16"/>
                          <a:pt x="4" y="16"/>
                          <a:pt x="4" y="16"/>
                        </a:cubicBezTo>
                        <a:cubicBezTo>
                          <a:pt x="4" y="17"/>
                          <a:pt x="4" y="17"/>
                          <a:pt x="4" y="17"/>
                        </a:cubicBezTo>
                        <a:cubicBezTo>
                          <a:pt x="4" y="17"/>
                          <a:pt x="4" y="17"/>
                          <a:pt x="4" y="17"/>
                        </a:cubicBezTo>
                        <a:cubicBezTo>
                          <a:pt x="4" y="17"/>
                          <a:pt x="4" y="17"/>
                          <a:pt x="4" y="17"/>
                        </a:cubicBezTo>
                        <a:cubicBezTo>
                          <a:pt x="4" y="17"/>
                          <a:pt x="4" y="17"/>
                          <a:pt x="4" y="17"/>
                        </a:cubicBezTo>
                        <a:cubicBezTo>
                          <a:pt x="4" y="17"/>
                          <a:pt x="4" y="17"/>
                          <a:pt x="4" y="17"/>
                        </a:cubicBezTo>
                        <a:cubicBezTo>
                          <a:pt x="4" y="17"/>
                          <a:pt x="4" y="17"/>
                          <a:pt x="4" y="17"/>
                        </a:cubicBezTo>
                        <a:cubicBezTo>
                          <a:pt x="4" y="17"/>
                          <a:pt x="4" y="17"/>
                          <a:pt x="4" y="17"/>
                        </a:cubicBezTo>
                        <a:cubicBezTo>
                          <a:pt x="4" y="17"/>
                          <a:pt x="4" y="17"/>
                          <a:pt x="4" y="17"/>
                        </a:cubicBezTo>
                        <a:cubicBezTo>
                          <a:pt x="4" y="18"/>
                          <a:pt x="4" y="18"/>
                          <a:pt x="4" y="18"/>
                        </a:cubicBezTo>
                        <a:cubicBezTo>
                          <a:pt x="4" y="18"/>
                          <a:pt x="4" y="18"/>
                          <a:pt x="4" y="18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2" y="21"/>
                          <a:pt x="2" y="21"/>
                          <a:pt x="2" y="21"/>
                        </a:cubicBezTo>
                        <a:cubicBezTo>
                          <a:pt x="2" y="21"/>
                          <a:pt x="2" y="21"/>
                          <a:pt x="2" y="21"/>
                        </a:cubicBezTo>
                        <a:cubicBezTo>
                          <a:pt x="1" y="21"/>
                          <a:pt x="1" y="22"/>
                          <a:pt x="0" y="22"/>
                        </a:cubicBezTo>
                        <a:lnTo>
                          <a:pt x="26" y="37"/>
                        </a:lnTo>
                        <a:close/>
                        <a:moveTo>
                          <a:pt x="18" y="12"/>
                        </a:moveTo>
                        <a:cubicBezTo>
                          <a:pt x="18" y="11"/>
                          <a:pt x="19" y="11"/>
                          <a:pt x="19" y="11"/>
                        </a:cubicBezTo>
                        <a:cubicBezTo>
                          <a:pt x="20" y="10"/>
                          <a:pt x="21" y="10"/>
                          <a:pt x="23" y="10"/>
                        </a:cubicBezTo>
                        <a:cubicBezTo>
                          <a:pt x="23" y="10"/>
                          <a:pt x="23" y="10"/>
                          <a:pt x="23" y="10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4" y="9"/>
                          <a:pt x="24" y="9"/>
                          <a:pt x="24" y="9"/>
                        </a:cubicBezTo>
                        <a:cubicBezTo>
                          <a:pt x="24" y="9"/>
                          <a:pt x="24" y="9"/>
                          <a:pt x="24" y="9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7" y="9"/>
                          <a:pt x="27" y="9"/>
                          <a:pt x="27" y="9"/>
                        </a:cubicBezTo>
                        <a:cubicBezTo>
                          <a:pt x="27" y="9"/>
                          <a:pt x="27" y="9"/>
                          <a:pt x="27" y="9"/>
                        </a:cubicBezTo>
                        <a:cubicBezTo>
                          <a:pt x="27" y="9"/>
                          <a:pt x="27" y="9"/>
                          <a:pt x="27" y="9"/>
                        </a:cubicBezTo>
                        <a:cubicBezTo>
                          <a:pt x="28" y="9"/>
                          <a:pt x="28" y="9"/>
                          <a:pt x="28" y="9"/>
                        </a:cubicBezTo>
                        <a:cubicBezTo>
                          <a:pt x="28" y="9"/>
                          <a:pt x="28" y="9"/>
                          <a:pt x="28" y="9"/>
                        </a:cubicBezTo>
                        <a:cubicBezTo>
                          <a:pt x="28" y="9"/>
                          <a:pt x="28" y="9"/>
                          <a:pt x="28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30" y="10"/>
                          <a:pt x="30" y="10"/>
                          <a:pt x="30" y="10"/>
                        </a:cubicBezTo>
                        <a:cubicBezTo>
                          <a:pt x="30" y="10"/>
                          <a:pt x="30" y="10"/>
                          <a:pt x="30" y="10"/>
                        </a:cubicBezTo>
                        <a:cubicBezTo>
                          <a:pt x="30" y="10"/>
                          <a:pt x="30" y="10"/>
                          <a:pt x="30" y="10"/>
                        </a:cubicBezTo>
                        <a:cubicBezTo>
                          <a:pt x="30" y="10"/>
                          <a:pt x="30" y="10"/>
                          <a:pt x="30" y="10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11"/>
                          <a:pt x="33" y="11"/>
                          <a:pt x="33" y="11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5" y="11"/>
                          <a:pt x="35" y="11"/>
                          <a:pt x="35" y="11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6" y="12"/>
                          <a:pt x="36" y="12"/>
                          <a:pt x="36" y="12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4"/>
                          <a:pt x="36" y="14"/>
                          <a:pt x="36" y="14"/>
                        </a:cubicBezTo>
                        <a:cubicBezTo>
                          <a:pt x="36" y="14"/>
                          <a:pt x="36" y="14"/>
                          <a:pt x="36" y="14"/>
                        </a:cubicBezTo>
                        <a:cubicBezTo>
                          <a:pt x="37" y="14"/>
                          <a:pt x="37" y="14"/>
                          <a:pt x="37" y="15"/>
                        </a:cubicBezTo>
                        <a:cubicBezTo>
                          <a:pt x="37" y="15"/>
                          <a:pt x="37" y="15"/>
                          <a:pt x="37" y="15"/>
                        </a:cubicBezTo>
                        <a:cubicBezTo>
                          <a:pt x="37" y="16"/>
                          <a:pt x="36" y="17"/>
                          <a:pt x="35" y="18"/>
                        </a:cubicBezTo>
                        <a:cubicBezTo>
                          <a:pt x="35" y="18"/>
                          <a:pt x="35" y="18"/>
                          <a:pt x="35" y="18"/>
                        </a:cubicBezTo>
                        <a:cubicBezTo>
                          <a:pt x="35" y="19"/>
                          <a:pt x="34" y="19"/>
                          <a:pt x="34" y="19"/>
                        </a:cubicBezTo>
                        <a:cubicBezTo>
                          <a:pt x="30" y="22"/>
                          <a:pt x="23" y="22"/>
                          <a:pt x="19" y="19"/>
                        </a:cubicBezTo>
                        <a:cubicBezTo>
                          <a:pt x="16" y="17"/>
                          <a:pt x="15" y="15"/>
                          <a:pt x="17" y="12"/>
                        </a:cubicBezTo>
                        <a:lnTo>
                          <a:pt x="18" y="12"/>
                        </a:lnTo>
                        <a:close/>
                      </a:path>
                    </a:pathLst>
                  </a:custGeom>
                  <a:solidFill>
                    <a:srgbClr val="9CC9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62" name="Freeform 2391">
                    <a:extLst>
                      <a:ext uri="{FF2B5EF4-FFF2-40B4-BE49-F238E27FC236}">
                        <a16:creationId xmlns:a16="http://schemas.microsoft.com/office/drawing/2014/main" id="{A2A8C408-86AF-45F4-819E-D52175FB81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1" y="3275"/>
                    <a:ext cx="34" cy="20"/>
                  </a:xfrm>
                  <a:custGeom>
                    <a:avLst/>
                    <a:gdLst>
                      <a:gd name="T0" fmla="*/ 4 w 22"/>
                      <a:gd name="T1" fmla="*/ 10 h 13"/>
                      <a:gd name="T2" fmla="*/ 20 w 22"/>
                      <a:gd name="T3" fmla="*/ 9 h 13"/>
                      <a:gd name="T4" fmla="*/ 22 w 22"/>
                      <a:gd name="T5" fmla="*/ 6 h 13"/>
                      <a:gd name="T6" fmla="*/ 21 w 22"/>
                      <a:gd name="T7" fmla="*/ 5 h 13"/>
                      <a:gd name="T8" fmla="*/ 21 w 22"/>
                      <a:gd name="T9" fmla="*/ 4 h 13"/>
                      <a:gd name="T10" fmla="*/ 21 w 22"/>
                      <a:gd name="T11" fmla="*/ 4 h 13"/>
                      <a:gd name="T12" fmla="*/ 21 w 22"/>
                      <a:gd name="T13" fmla="*/ 4 h 13"/>
                      <a:gd name="T14" fmla="*/ 21 w 22"/>
                      <a:gd name="T15" fmla="*/ 4 h 13"/>
                      <a:gd name="T16" fmla="*/ 21 w 22"/>
                      <a:gd name="T17" fmla="*/ 3 h 13"/>
                      <a:gd name="T18" fmla="*/ 20 w 22"/>
                      <a:gd name="T19" fmla="*/ 3 h 13"/>
                      <a:gd name="T20" fmla="*/ 20 w 22"/>
                      <a:gd name="T21" fmla="*/ 3 h 13"/>
                      <a:gd name="T22" fmla="*/ 20 w 22"/>
                      <a:gd name="T23" fmla="*/ 3 h 13"/>
                      <a:gd name="T24" fmla="*/ 20 w 22"/>
                      <a:gd name="T25" fmla="*/ 3 h 13"/>
                      <a:gd name="T26" fmla="*/ 19 w 22"/>
                      <a:gd name="T27" fmla="*/ 2 h 13"/>
                      <a:gd name="T28" fmla="*/ 19 w 22"/>
                      <a:gd name="T29" fmla="*/ 2 h 13"/>
                      <a:gd name="T30" fmla="*/ 18 w 22"/>
                      <a:gd name="T31" fmla="*/ 2 h 13"/>
                      <a:gd name="T32" fmla="*/ 17 w 22"/>
                      <a:gd name="T33" fmla="*/ 1 h 13"/>
                      <a:gd name="T34" fmla="*/ 17 w 22"/>
                      <a:gd name="T35" fmla="*/ 1 h 13"/>
                      <a:gd name="T36" fmla="*/ 16 w 22"/>
                      <a:gd name="T37" fmla="*/ 1 h 13"/>
                      <a:gd name="T38" fmla="*/ 16 w 22"/>
                      <a:gd name="T39" fmla="*/ 1 h 13"/>
                      <a:gd name="T40" fmla="*/ 15 w 22"/>
                      <a:gd name="T41" fmla="*/ 1 h 13"/>
                      <a:gd name="T42" fmla="*/ 15 w 22"/>
                      <a:gd name="T43" fmla="*/ 1 h 13"/>
                      <a:gd name="T44" fmla="*/ 14 w 22"/>
                      <a:gd name="T45" fmla="*/ 0 h 13"/>
                      <a:gd name="T46" fmla="*/ 14 w 22"/>
                      <a:gd name="T47" fmla="*/ 0 h 13"/>
                      <a:gd name="T48" fmla="*/ 13 w 22"/>
                      <a:gd name="T49" fmla="*/ 0 h 13"/>
                      <a:gd name="T50" fmla="*/ 12 w 22"/>
                      <a:gd name="T51" fmla="*/ 0 h 13"/>
                      <a:gd name="T52" fmla="*/ 12 w 22"/>
                      <a:gd name="T53" fmla="*/ 0 h 13"/>
                      <a:gd name="T54" fmla="*/ 11 w 22"/>
                      <a:gd name="T55" fmla="*/ 0 h 13"/>
                      <a:gd name="T56" fmla="*/ 10 w 22"/>
                      <a:gd name="T57" fmla="*/ 0 h 13"/>
                      <a:gd name="T58" fmla="*/ 10 w 22"/>
                      <a:gd name="T59" fmla="*/ 0 h 13"/>
                      <a:gd name="T60" fmla="*/ 9 w 22"/>
                      <a:gd name="T61" fmla="*/ 0 h 13"/>
                      <a:gd name="T62" fmla="*/ 8 w 22"/>
                      <a:gd name="T63" fmla="*/ 0 h 13"/>
                      <a:gd name="T64" fmla="*/ 8 w 22"/>
                      <a:gd name="T65" fmla="*/ 1 h 13"/>
                      <a:gd name="T66" fmla="*/ 3 w 22"/>
                      <a:gd name="T67" fmla="*/ 3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22" h="13">
                        <a:moveTo>
                          <a:pt x="2" y="3"/>
                        </a:moveTo>
                        <a:cubicBezTo>
                          <a:pt x="0" y="6"/>
                          <a:pt x="1" y="8"/>
                          <a:pt x="4" y="10"/>
                        </a:cubicBezTo>
                        <a:cubicBezTo>
                          <a:pt x="8" y="13"/>
                          <a:pt x="15" y="13"/>
                          <a:pt x="19" y="10"/>
                        </a:cubicBezTo>
                        <a:cubicBezTo>
                          <a:pt x="19" y="10"/>
                          <a:pt x="20" y="10"/>
                          <a:pt x="20" y="9"/>
                        </a:cubicBezTo>
                        <a:cubicBezTo>
                          <a:pt x="20" y="9"/>
                          <a:pt x="20" y="9"/>
                          <a:pt x="20" y="9"/>
                        </a:cubicBezTo>
                        <a:cubicBezTo>
                          <a:pt x="21" y="8"/>
                          <a:pt x="22" y="7"/>
                          <a:pt x="22" y="6"/>
                        </a:cubicBezTo>
                        <a:cubicBezTo>
                          <a:pt x="22" y="6"/>
                          <a:pt x="22" y="6"/>
                          <a:pt x="22" y="6"/>
                        </a:cubicBezTo>
                        <a:cubicBezTo>
                          <a:pt x="22" y="5"/>
                          <a:pt x="22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3"/>
                          <a:pt x="21" y="3"/>
                          <a:pt x="21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1"/>
                          <a:pt x="18" y="1"/>
                          <a:pt x="18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6" y="1"/>
                          <a:pt x="5" y="1"/>
                          <a:pt x="4" y="2"/>
                        </a:cubicBezTo>
                        <a:cubicBezTo>
                          <a:pt x="4" y="2"/>
                          <a:pt x="3" y="2"/>
                          <a:pt x="3" y="3"/>
                        </a:cubicBezTo>
                        <a:lnTo>
                          <a:pt x="2" y="3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63" name="Rectangle 2392">
                    <a:extLst>
                      <a:ext uri="{FF2B5EF4-FFF2-40B4-BE49-F238E27FC236}">
                        <a16:creationId xmlns:a16="http://schemas.microsoft.com/office/drawing/2014/main" id="{627E2C57-2A72-4B89-9BFF-FC7D172F2F3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2" y="3294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64" name="Rectangle 2393">
                    <a:extLst>
                      <a:ext uri="{FF2B5EF4-FFF2-40B4-BE49-F238E27FC236}">
                        <a16:creationId xmlns:a16="http://schemas.microsoft.com/office/drawing/2014/main" id="{3A7DE057-6037-4C15-BBF9-D99EB78451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0" y="3294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65" name="Rectangle 2394">
                    <a:extLst>
                      <a:ext uri="{FF2B5EF4-FFF2-40B4-BE49-F238E27FC236}">
                        <a16:creationId xmlns:a16="http://schemas.microsoft.com/office/drawing/2014/main" id="{51F56475-E2C3-4E8C-AF51-F6206F0CE8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6" y="3294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66" name="Rectangle 2395">
                    <a:extLst>
                      <a:ext uri="{FF2B5EF4-FFF2-40B4-BE49-F238E27FC236}">
                        <a16:creationId xmlns:a16="http://schemas.microsoft.com/office/drawing/2014/main" id="{027CE994-ABE7-48CD-BBE0-A74CCA28F5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5" y="3294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67" name="Rectangle 2396">
                    <a:extLst>
                      <a:ext uri="{FF2B5EF4-FFF2-40B4-BE49-F238E27FC236}">
                        <a16:creationId xmlns:a16="http://schemas.microsoft.com/office/drawing/2014/main" id="{5FAC5723-92D6-42DA-BC38-01AA1F0FAE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2" y="3294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68" name="Rectangle 2397">
                    <a:extLst>
                      <a:ext uri="{FF2B5EF4-FFF2-40B4-BE49-F238E27FC236}">
                        <a16:creationId xmlns:a16="http://schemas.microsoft.com/office/drawing/2014/main" id="{B365046E-3E37-4B29-B2D4-8553BEDB42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1" y="3295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69" name="Freeform 2398">
                    <a:extLst>
                      <a:ext uri="{FF2B5EF4-FFF2-40B4-BE49-F238E27FC236}">
                        <a16:creationId xmlns:a16="http://schemas.microsoft.com/office/drawing/2014/main" id="{8634CC9C-EA3A-4F6D-BF9A-B6007C03AE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3" y="3295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70" name="Rectangle 2399">
                    <a:extLst>
                      <a:ext uri="{FF2B5EF4-FFF2-40B4-BE49-F238E27FC236}">
                        <a16:creationId xmlns:a16="http://schemas.microsoft.com/office/drawing/2014/main" id="{07882FB8-DD7C-45A3-AD5D-60E76BE8E5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8" y="3294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71" name="Rectangle 2400">
                    <a:extLst>
                      <a:ext uri="{FF2B5EF4-FFF2-40B4-BE49-F238E27FC236}">
                        <a16:creationId xmlns:a16="http://schemas.microsoft.com/office/drawing/2014/main" id="{11BD492E-9CCB-4B28-969D-481E17EC0D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6" y="3294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72" name="Rectangle 2401">
                    <a:extLst>
                      <a:ext uri="{FF2B5EF4-FFF2-40B4-BE49-F238E27FC236}">
                        <a16:creationId xmlns:a16="http://schemas.microsoft.com/office/drawing/2014/main" id="{38D5D629-9DDE-4C47-B7B0-6E66060316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0" y="3295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73" name="Rectangle 2402">
                    <a:extLst>
                      <a:ext uri="{FF2B5EF4-FFF2-40B4-BE49-F238E27FC236}">
                        <a16:creationId xmlns:a16="http://schemas.microsoft.com/office/drawing/2014/main" id="{B9BD5A97-4AF3-4D5C-8DA6-20FE45F7DCF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3" y="3295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74" name="Rectangle 2403">
                    <a:extLst>
                      <a:ext uri="{FF2B5EF4-FFF2-40B4-BE49-F238E27FC236}">
                        <a16:creationId xmlns:a16="http://schemas.microsoft.com/office/drawing/2014/main" id="{255C12B9-6ADD-4474-8B01-A07793DF1C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6" y="3297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75" name="Rectangle 2404">
                    <a:extLst>
                      <a:ext uri="{FF2B5EF4-FFF2-40B4-BE49-F238E27FC236}">
                        <a16:creationId xmlns:a16="http://schemas.microsoft.com/office/drawing/2014/main" id="{F5D26946-9919-4AEE-BF10-423A2ACB08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7" y="3299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76" name="Rectangle 2405">
                    <a:extLst>
                      <a:ext uri="{FF2B5EF4-FFF2-40B4-BE49-F238E27FC236}">
                        <a16:creationId xmlns:a16="http://schemas.microsoft.com/office/drawing/2014/main" id="{72D898D4-EDE2-4DAC-B869-F4EF44327C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9" y="3299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77" name="Rectangle 2406">
                    <a:extLst>
                      <a:ext uri="{FF2B5EF4-FFF2-40B4-BE49-F238E27FC236}">
                        <a16:creationId xmlns:a16="http://schemas.microsoft.com/office/drawing/2014/main" id="{83A6EFA4-F74D-4884-B037-FC96DD3577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4" y="3297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78" name="Rectangle 2407">
                    <a:extLst>
                      <a:ext uri="{FF2B5EF4-FFF2-40B4-BE49-F238E27FC236}">
                        <a16:creationId xmlns:a16="http://schemas.microsoft.com/office/drawing/2014/main" id="{BDC471D2-0A0B-42FA-B0B3-73487B5198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4" y="3302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79" name="Rectangle 2408">
                    <a:extLst>
                      <a:ext uri="{FF2B5EF4-FFF2-40B4-BE49-F238E27FC236}">
                        <a16:creationId xmlns:a16="http://schemas.microsoft.com/office/drawing/2014/main" id="{8B7F7281-0186-4396-BB29-368CBEF482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2" y="3302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80" name="Rectangle 2409">
                    <a:extLst>
                      <a:ext uri="{FF2B5EF4-FFF2-40B4-BE49-F238E27FC236}">
                        <a16:creationId xmlns:a16="http://schemas.microsoft.com/office/drawing/2014/main" id="{5289195D-ED2F-4A63-B78B-6D666822E1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0" y="330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81" name="Freeform 2410">
                    <a:extLst>
                      <a:ext uri="{FF2B5EF4-FFF2-40B4-BE49-F238E27FC236}">
                        <a16:creationId xmlns:a16="http://schemas.microsoft.com/office/drawing/2014/main" id="{999DF419-0C67-4C31-8B23-027AB4EA71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2" y="3300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82" name="Rectangle 2411">
                    <a:extLst>
                      <a:ext uri="{FF2B5EF4-FFF2-40B4-BE49-F238E27FC236}">
                        <a16:creationId xmlns:a16="http://schemas.microsoft.com/office/drawing/2014/main" id="{08F35439-7674-477F-B74B-8A95642FD6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9" y="3299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83" name="Freeform 2412">
                    <a:extLst>
                      <a:ext uri="{FF2B5EF4-FFF2-40B4-BE49-F238E27FC236}">
                        <a16:creationId xmlns:a16="http://schemas.microsoft.com/office/drawing/2014/main" id="{3C976F61-DF03-4310-9287-0D78566DF5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4" y="3302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84" name="Rectangle 2413">
                    <a:extLst>
                      <a:ext uri="{FF2B5EF4-FFF2-40B4-BE49-F238E27FC236}">
                        <a16:creationId xmlns:a16="http://schemas.microsoft.com/office/drawing/2014/main" id="{1EE792E5-1C1B-42B4-B03D-32E00DD141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4" y="3303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85" name="Freeform 2414">
                    <a:extLst>
                      <a:ext uri="{FF2B5EF4-FFF2-40B4-BE49-F238E27FC236}">
                        <a16:creationId xmlns:a16="http://schemas.microsoft.com/office/drawing/2014/main" id="{69CDC488-3A2C-4E43-9A49-322B89E92E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8" y="3294"/>
                    <a:ext cx="28" cy="16"/>
                  </a:xfrm>
                  <a:custGeom>
                    <a:avLst/>
                    <a:gdLst>
                      <a:gd name="T0" fmla="*/ 18 w 18"/>
                      <a:gd name="T1" fmla="*/ 0 h 10"/>
                      <a:gd name="T2" fmla="*/ 17 w 18"/>
                      <a:gd name="T3" fmla="*/ 0 h 10"/>
                      <a:gd name="T4" fmla="*/ 17 w 18"/>
                      <a:gd name="T5" fmla="*/ 0 h 10"/>
                      <a:gd name="T6" fmla="*/ 17 w 18"/>
                      <a:gd name="T7" fmla="*/ 0 h 10"/>
                      <a:gd name="T8" fmla="*/ 16 w 18"/>
                      <a:gd name="T9" fmla="*/ 0 h 10"/>
                      <a:gd name="T10" fmla="*/ 15 w 18"/>
                      <a:gd name="T11" fmla="*/ 0 h 10"/>
                      <a:gd name="T12" fmla="*/ 15 w 18"/>
                      <a:gd name="T13" fmla="*/ 0 h 10"/>
                      <a:gd name="T14" fmla="*/ 15 w 18"/>
                      <a:gd name="T15" fmla="*/ 0 h 10"/>
                      <a:gd name="T16" fmla="*/ 14 w 18"/>
                      <a:gd name="T17" fmla="*/ 0 h 10"/>
                      <a:gd name="T18" fmla="*/ 14 w 18"/>
                      <a:gd name="T19" fmla="*/ 0 h 10"/>
                      <a:gd name="T20" fmla="*/ 14 w 18"/>
                      <a:gd name="T21" fmla="*/ 0 h 10"/>
                      <a:gd name="T22" fmla="*/ 13 w 18"/>
                      <a:gd name="T23" fmla="*/ 0 h 10"/>
                      <a:gd name="T24" fmla="*/ 13 w 18"/>
                      <a:gd name="T25" fmla="*/ 0 h 10"/>
                      <a:gd name="T26" fmla="*/ 12 w 18"/>
                      <a:gd name="T27" fmla="*/ 1 h 10"/>
                      <a:gd name="T28" fmla="*/ 12 w 18"/>
                      <a:gd name="T29" fmla="*/ 1 h 10"/>
                      <a:gd name="T30" fmla="*/ 11 w 18"/>
                      <a:gd name="T31" fmla="*/ 1 h 10"/>
                      <a:gd name="T32" fmla="*/ 11 w 18"/>
                      <a:gd name="T33" fmla="*/ 1 h 10"/>
                      <a:gd name="T34" fmla="*/ 11 w 18"/>
                      <a:gd name="T35" fmla="*/ 1 h 10"/>
                      <a:gd name="T36" fmla="*/ 10 w 18"/>
                      <a:gd name="T37" fmla="*/ 1 h 10"/>
                      <a:gd name="T38" fmla="*/ 10 w 18"/>
                      <a:gd name="T39" fmla="*/ 1 h 10"/>
                      <a:gd name="T40" fmla="*/ 9 w 18"/>
                      <a:gd name="T41" fmla="*/ 2 h 10"/>
                      <a:gd name="T42" fmla="*/ 9 w 18"/>
                      <a:gd name="T43" fmla="*/ 2 h 10"/>
                      <a:gd name="T44" fmla="*/ 8 w 18"/>
                      <a:gd name="T45" fmla="*/ 2 h 10"/>
                      <a:gd name="T46" fmla="*/ 8 w 18"/>
                      <a:gd name="T47" fmla="*/ 2 h 10"/>
                      <a:gd name="T48" fmla="*/ 7 w 18"/>
                      <a:gd name="T49" fmla="*/ 3 h 10"/>
                      <a:gd name="T50" fmla="*/ 7 w 18"/>
                      <a:gd name="T51" fmla="*/ 3 h 10"/>
                      <a:gd name="T52" fmla="*/ 6 w 18"/>
                      <a:gd name="T53" fmla="*/ 3 h 10"/>
                      <a:gd name="T54" fmla="*/ 6 w 18"/>
                      <a:gd name="T55" fmla="*/ 3 h 10"/>
                      <a:gd name="T56" fmla="*/ 6 w 18"/>
                      <a:gd name="T57" fmla="*/ 3 h 10"/>
                      <a:gd name="T58" fmla="*/ 5 w 18"/>
                      <a:gd name="T59" fmla="*/ 4 h 10"/>
                      <a:gd name="T60" fmla="*/ 5 w 18"/>
                      <a:gd name="T61" fmla="*/ 4 h 10"/>
                      <a:gd name="T62" fmla="*/ 5 w 18"/>
                      <a:gd name="T63" fmla="*/ 4 h 10"/>
                      <a:gd name="T64" fmla="*/ 4 w 18"/>
                      <a:gd name="T65" fmla="*/ 4 h 10"/>
                      <a:gd name="T66" fmla="*/ 4 w 18"/>
                      <a:gd name="T67" fmla="*/ 5 h 10"/>
                      <a:gd name="T68" fmla="*/ 4 w 18"/>
                      <a:gd name="T69" fmla="*/ 5 h 10"/>
                      <a:gd name="T70" fmla="*/ 3 w 18"/>
                      <a:gd name="T71" fmla="*/ 5 h 10"/>
                      <a:gd name="T72" fmla="*/ 3 w 18"/>
                      <a:gd name="T73" fmla="*/ 5 h 10"/>
                      <a:gd name="T74" fmla="*/ 3 w 18"/>
                      <a:gd name="T75" fmla="*/ 6 h 10"/>
                      <a:gd name="T76" fmla="*/ 3 w 18"/>
                      <a:gd name="T77" fmla="*/ 6 h 10"/>
                      <a:gd name="T78" fmla="*/ 3 w 18"/>
                      <a:gd name="T79" fmla="*/ 6 h 10"/>
                      <a:gd name="T80" fmla="*/ 2 w 18"/>
                      <a:gd name="T81" fmla="*/ 6 h 10"/>
                      <a:gd name="T82" fmla="*/ 2 w 18"/>
                      <a:gd name="T83" fmla="*/ 6 h 10"/>
                      <a:gd name="T84" fmla="*/ 2 w 18"/>
                      <a:gd name="T85" fmla="*/ 7 h 10"/>
                      <a:gd name="T86" fmla="*/ 1 w 18"/>
                      <a:gd name="T87" fmla="*/ 8 h 10"/>
                      <a:gd name="T88" fmla="*/ 1 w 18"/>
                      <a:gd name="T89" fmla="*/ 8 h 10"/>
                      <a:gd name="T90" fmla="*/ 0 w 18"/>
                      <a:gd name="T91" fmla="*/ 10 h 10"/>
                      <a:gd name="T92" fmla="*/ 18 w 18"/>
                      <a:gd name="T9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18" h="10">
                        <a:moveTo>
                          <a:pt x="18" y="0"/>
                        </a:moveTo>
                        <a:cubicBezTo>
                          <a:pt x="18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9"/>
                          <a:pt x="0" y="9"/>
                          <a:pt x="0" y="1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686" name="Freeform 2415">
                    <a:extLst>
                      <a:ext uri="{FF2B5EF4-FFF2-40B4-BE49-F238E27FC236}">
                        <a16:creationId xmlns:a16="http://schemas.microsoft.com/office/drawing/2014/main" id="{F413BC7A-6BD5-4731-97E4-71601CCF19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34" y="3295"/>
                    <a:ext cx="40" cy="24"/>
                  </a:xfrm>
                  <a:custGeom>
                    <a:avLst/>
                    <a:gdLst>
                      <a:gd name="T0" fmla="*/ 0 w 40"/>
                      <a:gd name="T1" fmla="*/ 0 h 24"/>
                      <a:gd name="T2" fmla="*/ 0 w 40"/>
                      <a:gd name="T3" fmla="*/ 0 h 24"/>
                      <a:gd name="T4" fmla="*/ 40 w 40"/>
                      <a:gd name="T5" fmla="*/ 24 h 24"/>
                      <a:gd name="T6" fmla="*/ 0 w 40"/>
                      <a:gd name="T7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0" h="2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0" y="2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B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069" name="Group 2617">
                  <a:extLst>
                    <a:ext uri="{FF2B5EF4-FFF2-40B4-BE49-F238E27FC236}">
                      <a16:creationId xmlns:a16="http://schemas.microsoft.com/office/drawing/2014/main" id="{4F27FBF5-211E-4ACE-8193-8B4FB55C1DC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548188" y="5146675"/>
                  <a:ext cx="374650" cy="255588"/>
                  <a:chOff x="-2865" y="3242"/>
                  <a:chExt cx="236" cy="161"/>
                </a:xfrm>
              </p:grpSpPr>
              <p:sp>
                <p:nvSpPr>
                  <p:cNvPr id="9287" name="Freeform 2417">
                    <a:extLst>
                      <a:ext uri="{FF2B5EF4-FFF2-40B4-BE49-F238E27FC236}">
                        <a16:creationId xmlns:a16="http://schemas.microsoft.com/office/drawing/2014/main" id="{6BE4F556-0685-474B-8156-06179FE25C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4" y="3310"/>
                    <a:ext cx="16" cy="9"/>
                  </a:xfrm>
                  <a:custGeom>
                    <a:avLst/>
                    <a:gdLst>
                      <a:gd name="T0" fmla="*/ 16 w 16"/>
                      <a:gd name="T1" fmla="*/ 0 h 9"/>
                      <a:gd name="T2" fmla="*/ 0 w 16"/>
                      <a:gd name="T3" fmla="*/ 9 h 9"/>
                      <a:gd name="T4" fmla="*/ 16 w 16"/>
                      <a:gd name="T5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6" h="9">
                        <a:moveTo>
                          <a:pt x="16" y="0"/>
                        </a:moveTo>
                        <a:lnTo>
                          <a:pt x="0" y="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7CA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88" name="Freeform 2418">
                    <a:extLst>
                      <a:ext uri="{FF2B5EF4-FFF2-40B4-BE49-F238E27FC236}">
                        <a16:creationId xmlns:a16="http://schemas.microsoft.com/office/drawing/2014/main" id="{39684481-0C50-4EF9-BBCF-414FE8861B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5" y="3287"/>
                    <a:ext cx="62" cy="59"/>
                  </a:xfrm>
                  <a:custGeom>
                    <a:avLst/>
                    <a:gdLst>
                      <a:gd name="T0" fmla="*/ 62 w 62"/>
                      <a:gd name="T1" fmla="*/ 37 h 59"/>
                      <a:gd name="T2" fmla="*/ 0 w 62"/>
                      <a:gd name="T3" fmla="*/ 0 h 59"/>
                      <a:gd name="T4" fmla="*/ 0 w 62"/>
                      <a:gd name="T5" fmla="*/ 23 h 59"/>
                      <a:gd name="T6" fmla="*/ 62 w 62"/>
                      <a:gd name="T7" fmla="*/ 59 h 59"/>
                      <a:gd name="T8" fmla="*/ 62 w 62"/>
                      <a:gd name="T9" fmla="*/ 37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2" h="59">
                        <a:moveTo>
                          <a:pt x="62" y="37"/>
                        </a:moveTo>
                        <a:lnTo>
                          <a:pt x="0" y="0"/>
                        </a:lnTo>
                        <a:lnTo>
                          <a:pt x="0" y="23"/>
                        </a:lnTo>
                        <a:lnTo>
                          <a:pt x="62" y="59"/>
                        </a:lnTo>
                        <a:lnTo>
                          <a:pt x="62" y="37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89" name="Freeform 2419">
                    <a:extLst>
                      <a:ext uri="{FF2B5EF4-FFF2-40B4-BE49-F238E27FC236}">
                        <a16:creationId xmlns:a16="http://schemas.microsoft.com/office/drawing/2014/main" id="{0F905536-B020-4149-AD91-41A2BBD9D8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5" y="3242"/>
                    <a:ext cx="140" cy="82"/>
                  </a:xfrm>
                  <a:custGeom>
                    <a:avLst/>
                    <a:gdLst>
                      <a:gd name="T0" fmla="*/ 46 w 90"/>
                      <a:gd name="T1" fmla="*/ 49 h 52"/>
                      <a:gd name="T2" fmla="*/ 22 w 90"/>
                      <a:gd name="T3" fmla="*/ 33 h 52"/>
                      <a:gd name="T4" fmla="*/ 22 w 90"/>
                      <a:gd name="T5" fmla="*/ 32 h 52"/>
                      <a:gd name="T6" fmla="*/ 23 w 90"/>
                      <a:gd name="T7" fmla="*/ 32 h 52"/>
                      <a:gd name="T8" fmla="*/ 23 w 90"/>
                      <a:gd name="T9" fmla="*/ 31 h 52"/>
                      <a:gd name="T10" fmla="*/ 23 w 90"/>
                      <a:gd name="T11" fmla="*/ 31 h 52"/>
                      <a:gd name="T12" fmla="*/ 23 w 90"/>
                      <a:gd name="T13" fmla="*/ 31 h 52"/>
                      <a:gd name="T14" fmla="*/ 23 w 90"/>
                      <a:gd name="T15" fmla="*/ 31 h 52"/>
                      <a:gd name="T16" fmla="*/ 23 w 90"/>
                      <a:gd name="T17" fmla="*/ 30 h 52"/>
                      <a:gd name="T18" fmla="*/ 24 w 90"/>
                      <a:gd name="T19" fmla="*/ 30 h 52"/>
                      <a:gd name="T20" fmla="*/ 24 w 90"/>
                      <a:gd name="T21" fmla="*/ 29 h 52"/>
                      <a:gd name="T22" fmla="*/ 24 w 90"/>
                      <a:gd name="T23" fmla="*/ 29 h 52"/>
                      <a:gd name="T24" fmla="*/ 24 w 90"/>
                      <a:gd name="T25" fmla="*/ 29 h 52"/>
                      <a:gd name="T26" fmla="*/ 24 w 90"/>
                      <a:gd name="T27" fmla="*/ 29 h 52"/>
                      <a:gd name="T28" fmla="*/ 24 w 90"/>
                      <a:gd name="T29" fmla="*/ 28 h 52"/>
                      <a:gd name="T30" fmla="*/ 23 w 90"/>
                      <a:gd name="T31" fmla="*/ 28 h 52"/>
                      <a:gd name="T32" fmla="*/ 23 w 90"/>
                      <a:gd name="T33" fmla="*/ 28 h 52"/>
                      <a:gd name="T34" fmla="*/ 23 w 90"/>
                      <a:gd name="T35" fmla="*/ 28 h 52"/>
                      <a:gd name="T36" fmla="*/ 23 w 90"/>
                      <a:gd name="T37" fmla="*/ 27 h 52"/>
                      <a:gd name="T38" fmla="*/ 23 w 90"/>
                      <a:gd name="T39" fmla="*/ 27 h 52"/>
                      <a:gd name="T40" fmla="*/ 23 w 90"/>
                      <a:gd name="T41" fmla="*/ 27 h 52"/>
                      <a:gd name="T42" fmla="*/ 22 w 90"/>
                      <a:gd name="T43" fmla="*/ 26 h 52"/>
                      <a:gd name="T44" fmla="*/ 22 w 90"/>
                      <a:gd name="T45" fmla="*/ 26 h 52"/>
                      <a:gd name="T46" fmla="*/ 22 w 90"/>
                      <a:gd name="T47" fmla="*/ 26 h 52"/>
                      <a:gd name="T48" fmla="*/ 22 w 90"/>
                      <a:gd name="T49" fmla="*/ 26 h 52"/>
                      <a:gd name="T50" fmla="*/ 21 w 90"/>
                      <a:gd name="T51" fmla="*/ 25 h 52"/>
                      <a:gd name="T52" fmla="*/ 21 w 90"/>
                      <a:gd name="T53" fmla="*/ 25 h 52"/>
                      <a:gd name="T54" fmla="*/ 21 w 90"/>
                      <a:gd name="T55" fmla="*/ 25 h 52"/>
                      <a:gd name="T56" fmla="*/ 20 w 90"/>
                      <a:gd name="T57" fmla="*/ 24 h 52"/>
                      <a:gd name="T58" fmla="*/ 41 w 90"/>
                      <a:gd name="T59" fmla="*/ 12 h 52"/>
                      <a:gd name="T60" fmla="*/ 54 w 90"/>
                      <a:gd name="T61" fmla="*/ 13 h 52"/>
                      <a:gd name="T62" fmla="*/ 58 w 90"/>
                      <a:gd name="T63" fmla="*/ 12 h 52"/>
                      <a:gd name="T64" fmla="*/ 84 w 90"/>
                      <a:gd name="T65" fmla="*/ 27 h 52"/>
                      <a:gd name="T66" fmla="*/ 50 w 90"/>
                      <a:gd name="T67" fmla="*/ 0 h 52"/>
                      <a:gd name="T68" fmla="*/ 40 w 90"/>
                      <a:gd name="T69" fmla="*/ 5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90" h="52">
                        <a:moveTo>
                          <a:pt x="40" y="52"/>
                        </a:moveTo>
                        <a:cubicBezTo>
                          <a:pt x="46" y="49"/>
                          <a:pt x="46" y="49"/>
                          <a:pt x="46" y="49"/>
                        </a:cubicBezTo>
                        <a:cubicBezTo>
                          <a:pt x="20" y="34"/>
                          <a:pt x="20" y="34"/>
                          <a:pt x="20" y="34"/>
                        </a:cubicBezTo>
                        <a:cubicBezTo>
                          <a:pt x="21" y="34"/>
                          <a:pt x="21" y="33"/>
                          <a:pt x="22" y="33"/>
                        </a:cubicBezTo>
                        <a:cubicBezTo>
                          <a:pt x="22" y="33"/>
                          <a:pt x="22" y="33"/>
                          <a:pt x="22" y="33"/>
                        </a:cubicBezTo>
                        <a:cubicBezTo>
                          <a:pt x="22" y="32"/>
                          <a:pt x="22" y="32"/>
                          <a:pt x="22" y="32"/>
                        </a:cubicBezTo>
                        <a:cubicBezTo>
                          <a:pt x="23" y="32"/>
                          <a:pt x="23" y="32"/>
                          <a:pt x="23" y="32"/>
                        </a:cubicBezTo>
                        <a:cubicBezTo>
                          <a:pt x="23" y="32"/>
                          <a:pt x="23" y="32"/>
                          <a:pt x="23" y="32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0"/>
                          <a:pt x="23" y="30"/>
                          <a:pt x="23" y="30"/>
                        </a:cubicBezTo>
                        <a:cubicBezTo>
                          <a:pt x="23" y="30"/>
                          <a:pt x="23" y="30"/>
                          <a:pt x="23" y="30"/>
                        </a:cubicBezTo>
                        <a:cubicBezTo>
                          <a:pt x="23" y="30"/>
                          <a:pt x="23" y="30"/>
                          <a:pt x="23" y="30"/>
                        </a:cubicBezTo>
                        <a:cubicBezTo>
                          <a:pt x="24" y="30"/>
                          <a:pt x="24" y="30"/>
                          <a:pt x="24" y="30"/>
                        </a:cubicBezTo>
                        <a:cubicBezTo>
                          <a:pt x="24" y="30"/>
                          <a:pt x="24" y="30"/>
                          <a:pt x="24" y="30"/>
                        </a:cubicBezTo>
                        <a:cubicBezTo>
                          <a:pt x="24" y="29"/>
                          <a:pt x="24" y="29"/>
                          <a:pt x="24" y="29"/>
                        </a:cubicBezTo>
                        <a:cubicBezTo>
                          <a:pt x="24" y="29"/>
                          <a:pt x="24" y="29"/>
                          <a:pt x="24" y="29"/>
                        </a:cubicBezTo>
                        <a:cubicBezTo>
                          <a:pt x="24" y="29"/>
                          <a:pt x="24" y="29"/>
                          <a:pt x="24" y="29"/>
                        </a:cubicBezTo>
                        <a:cubicBezTo>
                          <a:pt x="24" y="29"/>
                          <a:pt x="24" y="29"/>
                          <a:pt x="24" y="29"/>
                        </a:cubicBezTo>
                        <a:cubicBezTo>
                          <a:pt x="24" y="29"/>
                          <a:pt x="24" y="29"/>
                          <a:pt x="24" y="29"/>
                        </a:cubicBezTo>
                        <a:cubicBezTo>
                          <a:pt x="24" y="29"/>
                          <a:pt x="24" y="29"/>
                          <a:pt x="24" y="29"/>
                        </a:cubicBezTo>
                        <a:cubicBezTo>
                          <a:pt x="24" y="29"/>
                          <a:pt x="24" y="29"/>
                          <a:pt x="24" y="29"/>
                        </a:cubicBezTo>
                        <a:cubicBezTo>
                          <a:pt x="24" y="29"/>
                          <a:pt x="24" y="29"/>
                          <a:pt x="24" y="29"/>
                        </a:cubicBezTo>
                        <a:cubicBezTo>
                          <a:pt x="24" y="28"/>
                          <a:pt x="24" y="28"/>
                          <a:pt x="24" y="28"/>
                        </a:cubicBezTo>
                        <a:cubicBezTo>
                          <a:pt x="23" y="28"/>
                          <a:pt x="23" y="28"/>
                          <a:pt x="23" y="28"/>
                        </a:cubicBezTo>
                        <a:cubicBezTo>
                          <a:pt x="23" y="28"/>
                          <a:pt x="23" y="28"/>
                          <a:pt x="23" y="28"/>
                        </a:cubicBezTo>
                        <a:cubicBezTo>
                          <a:pt x="23" y="28"/>
                          <a:pt x="23" y="28"/>
                          <a:pt x="23" y="28"/>
                        </a:cubicBezTo>
                        <a:cubicBezTo>
                          <a:pt x="23" y="28"/>
                          <a:pt x="23" y="28"/>
                          <a:pt x="23" y="28"/>
                        </a:cubicBezTo>
                        <a:cubicBezTo>
                          <a:pt x="23" y="28"/>
                          <a:pt x="23" y="28"/>
                          <a:pt x="23" y="28"/>
                        </a:cubicBezTo>
                        <a:cubicBezTo>
                          <a:pt x="23" y="28"/>
                          <a:pt x="23" y="28"/>
                          <a:pt x="23" y="28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3" y="26"/>
                          <a:pt x="23" y="26"/>
                          <a:pt x="23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5"/>
                          <a:pt x="22" y="25"/>
                          <a:pt x="22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41" y="12"/>
                          <a:pt x="41" y="12"/>
                          <a:pt x="41" y="12"/>
                        </a:cubicBezTo>
                        <a:cubicBezTo>
                          <a:pt x="43" y="13"/>
                          <a:pt x="46" y="14"/>
                          <a:pt x="49" y="14"/>
                        </a:cubicBezTo>
                        <a:cubicBezTo>
                          <a:pt x="51" y="14"/>
                          <a:pt x="52" y="14"/>
                          <a:pt x="54" y="13"/>
                        </a:cubicBezTo>
                        <a:cubicBezTo>
                          <a:pt x="55" y="13"/>
                          <a:pt x="56" y="13"/>
                          <a:pt x="57" y="12"/>
                        </a:cubicBezTo>
                        <a:cubicBezTo>
                          <a:pt x="58" y="12"/>
                          <a:pt x="58" y="12"/>
                          <a:pt x="58" y="12"/>
                        </a:cubicBezTo>
                        <a:cubicBezTo>
                          <a:pt x="84" y="27"/>
                          <a:pt x="84" y="27"/>
                          <a:pt x="84" y="27"/>
                        </a:cubicBezTo>
                        <a:cubicBezTo>
                          <a:pt x="84" y="27"/>
                          <a:pt x="84" y="27"/>
                          <a:pt x="84" y="27"/>
                        </a:cubicBezTo>
                        <a:cubicBezTo>
                          <a:pt x="90" y="24"/>
                          <a:pt x="90" y="24"/>
                          <a:pt x="90" y="24"/>
                        </a:cubicBezTo>
                        <a:cubicBezTo>
                          <a:pt x="50" y="0"/>
                          <a:pt x="50" y="0"/>
                          <a:pt x="50" y="0"/>
                        </a:cubicBezTo>
                        <a:cubicBezTo>
                          <a:pt x="0" y="29"/>
                          <a:pt x="0" y="29"/>
                          <a:pt x="0" y="29"/>
                        </a:cubicBezTo>
                        <a:lnTo>
                          <a:pt x="40" y="52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90" name="Freeform 2420">
                    <a:extLst>
                      <a:ext uri="{FF2B5EF4-FFF2-40B4-BE49-F238E27FC236}">
                        <a16:creationId xmlns:a16="http://schemas.microsoft.com/office/drawing/2014/main" id="{90874F27-3C36-49A2-8AFD-1869C446E5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3" y="3280"/>
                    <a:ext cx="85" cy="48"/>
                  </a:xfrm>
                  <a:custGeom>
                    <a:avLst/>
                    <a:gdLst>
                      <a:gd name="T0" fmla="*/ 68 w 85"/>
                      <a:gd name="T1" fmla="*/ 4 h 48"/>
                      <a:gd name="T2" fmla="*/ 53 w 85"/>
                      <a:gd name="T3" fmla="*/ 14 h 48"/>
                      <a:gd name="T4" fmla="*/ 25 w 85"/>
                      <a:gd name="T5" fmla="*/ 30 h 48"/>
                      <a:gd name="T6" fmla="*/ 9 w 85"/>
                      <a:gd name="T7" fmla="*/ 39 h 48"/>
                      <a:gd name="T8" fmla="*/ 0 w 85"/>
                      <a:gd name="T9" fmla="*/ 44 h 48"/>
                      <a:gd name="T10" fmla="*/ 8 w 85"/>
                      <a:gd name="T11" fmla="*/ 48 h 48"/>
                      <a:gd name="T12" fmla="*/ 85 w 85"/>
                      <a:gd name="T13" fmla="*/ 3 h 48"/>
                      <a:gd name="T14" fmla="*/ 78 w 85"/>
                      <a:gd name="T15" fmla="*/ 0 h 48"/>
                      <a:gd name="T16" fmla="*/ 68 w 85"/>
                      <a:gd name="T17" fmla="*/ 4 h 48"/>
                      <a:gd name="T18" fmla="*/ 68 w 85"/>
                      <a:gd name="T19" fmla="*/ 4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85" h="48">
                        <a:moveTo>
                          <a:pt x="68" y="4"/>
                        </a:moveTo>
                        <a:lnTo>
                          <a:pt x="53" y="14"/>
                        </a:lnTo>
                        <a:lnTo>
                          <a:pt x="25" y="30"/>
                        </a:lnTo>
                        <a:lnTo>
                          <a:pt x="9" y="39"/>
                        </a:lnTo>
                        <a:lnTo>
                          <a:pt x="0" y="44"/>
                        </a:lnTo>
                        <a:lnTo>
                          <a:pt x="8" y="48"/>
                        </a:lnTo>
                        <a:lnTo>
                          <a:pt x="85" y="3"/>
                        </a:lnTo>
                        <a:lnTo>
                          <a:pt x="78" y="0"/>
                        </a:lnTo>
                        <a:lnTo>
                          <a:pt x="68" y="4"/>
                        </a:lnTo>
                        <a:lnTo>
                          <a:pt x="68" y="4"/>
                        </a:lnTo>
                        <a:close/>
                      </a:path>
                    </a:pathLst>
                  </a:custGeom>
                  <a:solidFill>
                    <a:srgbClr val="B9B49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91" name="Freeform 2421">
                    <a:extLst>
                      <a:ext uri="{FF2B5EF4-FFF2-40B4-BE49-F238E27FC236}">
                        <a16:creationId xmlns:a16="http://schemas.microsoft.com/office/drawing/2014/main" id="{79DD764E-11D0-4828-A3EF-732DFA007E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3" y="3324"/>
                    <a:ext cx="8" cy="27"/>
                  </a:xfrm>
                  <a:custGeom>
                    <a:avLst/>
                    <a:gdLst>
                      <a:gd name="T0" fmla="*/ 8 w 8"/>
                      <a:gd name="T1" fmla="*/ 4 h 27"/>
                      <a:gd name="T2" fmla="*/ 0 w 8"/>
                      <a:gd name="T3" fmla="*/ 0 h 27"/>
                      <a:gd name="T4" fmla="*/ 0 w 8"/>
                      <a:gd name="T5" fmla="*/ 22 h 27"/>
                      <a:gd name="T6" fmla="*/ 8 w 8"/>
                      <a:gd name="T7" fmla="*/ 27 h 27"/>
                      <a:gd name="T8" fmla="*/ 8 w 8"/>
                      <a:gd name="T9" fmla="*/ 4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" h="27">
                        <a:moveTo>
                          <a:pt x="8" y="4"/>
                        </a:moveTo>
                        <a:lnTo>
                          <a:pt x="0" y="0"/>
                        </a:lnTo>
                        <a:lnTo>
                          <a:pt x="0" y="22"/>
                        </a:lnTo>
                        <a:lnTo>
                          <a:pt x="8" y="27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solidFill>
                    <a:srgbClr val="807F6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92" name="Freeform 2422">
                    <a:extLst>
                      <a:ext uri="{FF2B5EF4-FFF2-40B4-BE49-F238E27FC236}">
                        <a16:creationId xmlns:a16="http://schemas.microsoft.com/office/drawing/2014/main" id="{3DAAF485-1289-47FE-B162-366E0C6C44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5" y="3283"/>
                    <a:ext cx="96" cy="57"/>
                  </a:xfrm>
                  <a:custGeom>
                    <a:avLst/>
                    <a:gdLst>
                      <a:gd name="T0" fmla="*/ 0 w 96"/>
                      <a:gd name="T1" fmla="*/ 45 h 57"/>
                      <a:gd name="T2" fmla="*/ 20 w 96"/>
                      <a:gd name="T3" fmla="*/ 57 h 57"/>
                      <a:gd name="T4" fmla="*/ 96 w 96"/>
                      <a:gd name="T5" fmla="*/ 12 h 57"/>
                      <a:gd name="T6" fmla="*/ 77 w 96"/>
                      <a:gd name="T7" fmla="*/ 0 h 57"/>
                      <a:gd name="T8" fmla="*/ 0 w 96"/>
                      <a:gd name="T9" fmla="*/ 45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57">
                        <a:moveTo>
                          <a:pt x="0" y="45"/>
                        </a:moveTo>
                        <a:lnTo>
                          <a:pt x="20" y="57"/>
                        </a:lnTo>
                        <a:lnTo>
                          <a:pt x="96" y="12"/>
                        </a:lnTo>
                        <a:lnTo>
                          <a:pt x="77" y="0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DDDA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93" name="Freeform 2423">
                    <a:extLst>
                      <a:ext uri="{FF2B5EF4-FFF2-40B4-BE49-F238E27FC236}">
                        <a16:creationId xmlns:a16="http://schemas.microsoft.com/office/drawing/2014/main" id="{EBD05BBF-13C5-408E-86AA-A43D3CC2A51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5" y="3328"/>
                    <a:ext cx="20" cy="34"/>
                  </a:xfrm>
                  <a:custGeom>
                    <a:avLst/>
                    <a:gdLst>
                      <a:gd name="T0" fmla="*/ 0 w 20"/>
                      <a:gd name="T1" fmla="*/ 0 h 34"/>
                      <a:gd name="T2" fmla="*/ 0 w 20"/>
                      <a:gd name="T3" fmla="*/ 23 h 34"/>
                      <a:gd name="T4" fmla="*/ 20 w 20"/>
                      <a:gd name="T5" fmla="*/ 34 h 34"/>
                      <a:gd name="T6" fmla="*/ 20 w 20"/>
                      <a:gd name="T7" fmla="*/ 12 h 34"/>
                      <a:gd name="T8" fmla="*/ 0 w 20"/>
                      <a:gd name="T9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0" h="34">
                        <a:moveTo>
                          <a:pt x="0" y="0"/>
                        </a:moveTo>
                        <a:lnTo>
                          <a:pt x="0" y="23"/>
                        </a:lnTo>
                        <a:lnTo>
                          <a:pt x="20" y="34"/>
                        </a:lnTo>
                        <a:lnTo>
                          <a:pt x="20" y="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A897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94" name="Rectangle 2424">
                    <a:extLst>
                      <a:ext uri="{FF2B5EF4-FFF2-40B4-BE49-F238E27FC236}">
                        <a16:creationId xmlns:a16="http://schemas.microsoft.com/office/drawing/2014/main" id="{A9597234-3320-45DE-AD1F-B175F1991B1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8" y="3330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95" name="Rectangle 2425">
                    <a:extLst>
                      <a:ext uri="{FF2B5EF4-FFF2-40B4-BE49-F238E27FC236}">
                        <a16:creationId xmlns:a16="http://schemas.microsoft.com/office/drawing/2014/main" id="{FFDE800C-5C33-431F-9FCE-2F1B4829D5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4" y="3333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96" name="Rectangle 2426">
                    <a:extLst>
                      <a:ext uri="{FF2B5EF4-FFF2-40B4-BE49-F238E27FC236}">
                        <a16:creationId xmlns:a16="http://schemas.microsoft.com/office/drawing/2014/main" id="{789B4757-FC5F-47DF-950A-DEC3FBC618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4" y="3335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97" name="Rectangle 2427">
                    <a:extLst>
                      <a:ext uri="{FF2B5EF4-FFF2-40B4-BE49-F238E27FC236}">
                        <a16:creationId xmlns:a16="http://schemas.microsoft.com/office/drawing/2014/main" id="{DA832EBF-946D-40BE-BA2A-9111D987AD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3" y="3333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98" name="Rectangle 2428">
                    <a:extLst>
                      <a:ext uri="{FF2B5EF4-FFF2-40B4-BE49-F238E27FC236}">
                        <a16:creationId xmlns:a16="http://schemas.microsoft.com/office/drawing/2014/main" id="{5F9EED0F-16B8-4E48-8930-E47B31DD47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1" y="3332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99" name="Rectangle 2429">
                    <a:extLst>
                      <a:ext uri="{FF2B5EF4-FFF2-40B4-BE49-F238E27FC236}">
                        <a16:creationId xmlns:a16="http://schemas.microsoft.com/office/drawing/2014/main" id="{257335FD-7951-462E-AB35-5C9652F252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3" y="3332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00" name="Rectangle 2430">
                    <a:extLst>
                      <a:ext uri="{FF2B5EF4-FFF2-40B4-BE49-F238E27FC236}">
                        <a16:creationId xmlns:a16="http://schemas.microsoft.com/office/drawing/2014/main" id="{EF877EF3-32D1-441F-9E19-BE579456A0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4" y="3333"/>
                    <a:ext cx="1" cy="2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01" name="Rectangle 2431">
                    <a:extLst>
                      <a:ext uri="{FF2B5EF4-FFF2-40B4-BE49-F238E27FC236}">
                        <a16:creationId xmlns:a16="http://schemas.microsoft.com/office/drawing/2014/main" id="{FB239732-DE33-4765-9404-84A0C0C309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4" y="3333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02" name="Freeform 2432">
                    <a:extLst>
                      <a:ext uri="{FF2B5EF4-FFF2-40B4-BE49-F238E27FC236}">
                        <a16:creationId xmlns:a16="http://schemas.microsoft.com/office/drawing/2014/main" id="{4D3C744C-6430-4F17-9D7E-CFB542629D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0" y="3330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03" name="Line 2433">
                    <a:extLst>
                      <a:ext uri="{FF2B5EF4-FFF2-40B4-BE49-F238E27FC236}">
                        <a16:creationId xmlns:a16="http://schemas.microsoft.com/office/drawing/2014/main" id="{270D0974-B0E6-4784-8ECE-FD69001E07C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16" y="3314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04" name="Line 2434">
                    <a:extLst>
                      <a:ext uri="{FF2B5EF4-FFF2-40B4-BE49-F238E27FC236}">
                        <a16:creationId xmlns:a16="http://schemas.microsoft.com/office/drawing/2014/main" id="{36D11211-C49A-4AFB-9022-160ABA3508B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16" y="3314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05" name="Freeform 2435">
                    <a:extLst>
                      <a:ext uri="{FF2B5EF4-FFF2-40B4-BE49-F238E27FC236}">
                        <a16:creationId xmlns:a16="http://schemas.microsoft.com/office/drawing/2014/main" id="{9EB137AD-22F7-4FC4-8577-7D2012B66B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6" y="331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06" name="Freeform 2436">
                    <a:extLst>
                      <a:ext uri="{FF2B5EF4-FFF2-40B4-BE49-F238E27FC236}">
                        <a16:creationId xmlns:a16="http://schemas.microsoft.com/office/drawing/2014/main" id="{59DFDFFD-8D7C-4E6D-8F64-EC1F5F8AF2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6" y="331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07" name="Freeform 2437">
                    <a:extLst>
                      <a:ext uri="{FF2B5EF4-FFF2-40B4-BE49-F238E27FC236}">
                        <a16:creationId xmlns:a16="http://schemas.microsoft.com/office/drawing/2014/main" id="{C58A6A8B-74EC-4A5E-8F81-D28A23EF92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6" y="331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08" name="Rectangle 2438">
                    <a:extLst>
                      <a:ext uri="{FF2B5EF4-FFF2-40B4-BE49-F238E27FC236}">
                        <a16:creationId xmlns:a16="http://schemas.microsoft.com/office/drawing/2014/main" id="{A15A60A3-3FAD-44B1-9C21-1CCD66A0A1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0" y="3327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09" name="Rectangle 2439">
                    <a:extLst>
                      <a:ext uri="{FF2B5EF4-FFF2-40B4-BE49-F238E27FC236}">
                        <a16:creationId xmlns:a16="http://schemas.microsoft.com/office/drawing/2014/main" id="{4E72307B-D4CB-43CD-805A-677612AC8F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8" y="3316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10" name="Rectangle 2440">
                    <a:extLst>
                      <a:ext uri="{FF2B5EF4-FFF2-40B4-BE49-F238E27FC236}">
                        <a16:creationId xmlns:a16="http://schemas.microsoft.com/office/drawing/2014/main" id="{3E360BD5-132C-4015-A1BE-E359557730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7" y="3325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11" name="Freeform 2441">
                    <a:extLst>
                      <a:ext uri="{FF2B5EF4-FFF2-40B4-BE49-F238E27FC236}">
                        <a16:creationId xmlns:a16="http://schemas.microsoft.com/office/drawing/2014/main" id="{77282A8F-7F11-4AC8-8F38-DD428C0B9D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9" y="331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12" name="Freeform 2442">
                    <a:extLst>
                      <a:ext uri="{FF2B5EF4-FFF2-40B4-BE49-F238E27FC236}">
                        <a16:creationId xmlns:a16="http://schemas.microsoft.com/office/drawing/2014/main" id="{A71CE2D6-6FE3-4361-B6B8-FD0CFE46D6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8" y="331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13" name="Rectangle 2443">
                    <a:extLst>
                      <a:ext uri="{FF2B5EF4-FFF2-40B4-BE49-F238E27FC236}">
                        <a16:creationId xmlns:a16="http://schemas.microsoft.com/office/drawing/2014/main" id="{2FE5EDD7-40C4-4285-85F2-BACEF55F46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8" y="3327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14" name="Line 2444">
                    <a:extLst>
                      <a:ext uri="{FF2B5EF4-FFF2-40B4-BE49-F238E27FC236}">
                        <a16:creationId xmlns:a16="http://schemas.microsoft.com/office/drawing/2014/main" id="{A0C0F07C-953C-4454-806A-DD315B4ADC9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16" y="3314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15" name="Line 2445">
                    <a:extLst>
                      <a:ext uri="{FF2B5EF4-FFF2-40B4-BE49-F238E27FC236}">
                        <a16:creationId xmlns:a16="http://schemas.microsoft.com/office/drawing/2014/main" id="{B8B94F16-319C-47A8-8FD7-F761DDCEBBD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16" y="3314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16" name="Freeform 2446">
                    <a:extLst>
                      <a:ext uri="{FF2B5EF4-FFF2-40B4-BE49-F238E27FC236}">
                        <a16:creationId xmlns:a16="http://schemas.microsoft.com/office/drawing/2014/main" id="{41E9B0AB-33FB-4054-A3EE-2E2D19FC16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6" y="331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17" name="Freeform 2447">
                    <a:extLst>
                      <a:ext uri="{FF2B5EF4-FFF2-40B4-BE49-F238E27FC236}">
                        <a16:creationId xmlns:a16="http://schemas.microsoft.com/office/drawing/2014/main" id="{10987778-D915-4C03-A72D-1307E65C48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6" y="3314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18" name="Freeform 2448">
                    <a:extLst>
                      <a:ext uri="{FF2B5EF4-FFF2-40B4-BE49-F238E27FC236}">
                        <a16:creationId xmlns:a16="http://schemas.microsoft.com/office/drawing/2014/main" id="{90EC7ACF-FFF5-46E7-B17C-7FBED6C800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8" y="3316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19" name="Freeform 2449">
                    <a:extLst>
                      <a:ext uri="{FF2B5EF4-FFF2-40B4-BE49-F238E27FC236}">
                        <a16:creationId xmlns:a16="http://schemas.microsoft.com/office/drawing/2014/main" id="{C93D5E8D-95D3-4BE9-94CA-DCBDEEBEA8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8" y="3316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20" name="Freeform 2450">
                    <a:extLst>
                      <a:ext uri="{FF2B5EF4-FFF2-40B4-BE49-F238E27FC236}">
                        <a16:creationId xmlns:a16="http://schemas.microsoft.com/office/drawing/2014/main" id="{5F8F4C0A-E2FC-4703-B52E-4208218640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9" y="3319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21" name="Rectangle 2451">
                    <a:extLst>
                      <a:ext uri="{FF2B5EF4-FFF2-40B4-BE49-F238E27FC236}">
                        <a16:creationId xmlns:a16="http://schemas.microsoft.com/office/drawing/2014/main" id="{31214648-B4CE-4C76-838A-F9A25AC214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5" y="3333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22" name="Rectangle 2452">
                    <a:extLst>
                      <a:ext uri="{FF2B5EF4-FFF2-40B4-BE49-F238E27FC236}">
                        <a16:creationId xmlns:a16="http://schemas.microsoft.com/office/drawing/2014/main" id="{3697261F-76BF-49AD-8A6D-D98AFAEB46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3" y="3330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23" name="Freeform 2453">
                    <a:extLst>
                      <a:ext uri="{FF2B5EF4-FFF2-40B4-BE49-F238E27FC236}">
                        <a16:creationId xmlns:a16="http://schemas.microsoft.com/office/drawing/2014/main" id="{3F62C7A3-EC4B-4502-B5A7-2491F77A86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60" y="332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24" name="Freeform 2454">
                    <a:extLst>
                      <a:ext uri="{FF2B5EF4-FFF2-40B4-BE49-F238E27FC236}">
                        <a16:creationId xmlns:a16="http://schemas.microsoft.com/office/drawing/2014/main" id="{1C0DBBE3-BFA1-4208-8C60-AE130B9490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63" y="3330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25" name="Freeform 2455">
                    <a:extLst>
                      <a:ext uri="{FF2B5EF4-FFF2-40B4-BE49-F238E27FC236}">
                        <a16:creationId xmlns:a16="http://schemas.microsoft.com/office/drawing/2014/main" id="{7E1FE26E-4622-4785-AB70-E6A060FFCC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62" y="3328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26" name="Rectangle 2456">
                    <a:extLst>
                      <a:ext uri="{FF2B5EF4-FFF2-40B4-BE49-F238E27FC236}">
                        <a16:creationId xmlns:a16="http://schemas.microsoft.com/office/drawing/2014/main" id="{AD8C9048-BCBB-4625-B9BB-3CCBC856D1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0" y="3328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27" name="Rectangle 2457">
                    <a:extLst>
                      <a:ext uri="{FF2B5EF4-FFF2-40B4-BE49-F238E27FC236}">
                        <a16:creationId xmlns:a16="http://schemas.microsoft.com/office/drawing/2014/main" id="{6CFDAFE3-9639-488B-B843-2F141F405B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2" y="3328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28" name="Freeform 2458">
                    <a:extLst>
                      <a:ext uri="{FF2B5EF4-FFF2-40B4-BE49-F238E27FC236}">
                        <a16:creationId xmlns:a16="http://schemas.microsoft.com/office/drawing/2014/main" id="{7B414417-52AE-49E4-99BC-CBEBAD3607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65" y="3333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29" name="Freeform 2459">
                    <a:extLst>
                      <a:ext uri="{FF2B5EF4-FFF2-40B4-BE49-F238E27FC236}">
                        <a16:creationId xmlns:a16="http://schemas.microsoft.com/office/drawing/2014/main" id="{A03852E7-BF19-4AFD-8744-01617EDDCD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65" y="3332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30" name="Freeform 2460">
                    <a:extLst>
                      <a:ext uri="{FF2B5EF4-FFF2-40B4-BE49-F238E27FC236}">
                        <a16:creationId xmlns:a16="http://schemas.microsoft.com/office/drawing/2014/main" id="{E94D1A3E-5333-4E0A-859B-DAF4BAF89C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62" y="333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31" name="Rectangle 2461">
                    <a:extLst>
                      <a:ext uri="{FF2B5EF4-FFF2-40B4-BE49-F238E27FC236}">
                        <a16:creationId xmlns:a16="http://schemas.microsoft.com/office/drawing/2014/main" id="{139208FC-82D4-47F1-9AF1-67342F0AA1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5" y="3333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32" name="Rectangle 2462">
                    <a:extLst>
                      <a:ext uri="{FF2B5EF4-FFF2-40B4-BE49-F238E27FC236}">
                        <a16:creationId xmlns:a16="http://schemas.microsoft.com/office/drawing/2014/main" id="{E54D2A79-00B9-41EB-BCB6-3B2B5575C6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5" y="3332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33" name="Rectangle 2463">
                    <a:extLst>
                      <a:ext uri="{FF2B5EF4-FFF2-40B4-BE49-F238E27FC236}">
                        <a16:creationId xmlns:a16="http://schemas.microsoft.com/office/drawing/2014/main" id="{DA8511AF-5312-435F-90C1-7AE82A725F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8" y="3333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34" name="Rectangle 2464">
                    <a:extLst>
                      <a:ext uri="{FF2B5EF4-FFF2-40B4-BE49-F238E27FC236}">
                        <a16:creationId xmlns:a16="http://schemas.microsoft.com/office/drawing/2014/main" id="{60AE9B75-4C11-4F1F-B8D5-D8A6CC2FDD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1" y="3332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35" name="Rectangle 2465">
                    <a:extLst>
                      <a:ext uri="{FF2B5EF4-FFF2-40B4-BE49-F238E27FC236}">
                        <a16:creationId xmlns:a16="http://schemas.microsoft.com/office/drawing/2014/main" id="{C21BB061-2B76-4753-B6D0-D7CFF1A7F1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5" y="3335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36" name="Rectangle 2466">
                    <a:extLst>
                      <a:ext uri="{FF2B5EF4-FFF2-40B4-BE49-F238E27FC236}">
                        <a16:creationId xmlns:a16="http://schemas.microsoft.com/office/drawing/2014/main" id="{09913951-568D-4C5A-99E2-D17CBFC088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5" y="3335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37" name="Freeform 2467">
                    <a:extLst>
                      <a:ext uri="{FF2B5EF4-FFF2-40B4-BE49-F238E27FC236}">
                        <a16:creationId xmlns:a16="http://schemas.microsoft.com/office/drawing/2014/main" id="{1DBE27A3-5687-451C-942D-5370B0D23F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0" y="3332"/>
                    <a:ext cx="2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38" name="Freeform 2468">
                    <a:extLst>
                      <a:ext uri="{FF2B5EF4-FFF2-40B4-BE49-F238E27FC236}">
                        <a16:creationId xmlns:a16="http://schemas.microsoft.com/office/drawing/2014/main" id="{0D440BA2-02F7-4D04-849E-8C754910E5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8" y="332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39" name="Freeform 2469">
                    <a:extLst>
                      <a:ext uri="{FF2B5EF4-FFF2-40B4-BE49-F238E27FC236}">
                        <a16:creationId xmlns:a16="http://schemas.microsoft.com/office/drawing/2014/main" id="{4C075186-C59A-4D0C-81BF-ED9D7154E3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8" y="3325"/>
                    <a:ext cx="1" cy="2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0 w 1"/>
                      <a:gd name="T3" fmla="*/ 2 h 2"/>
                      <a:gd name="T4" fmla="*/ 1 w 1"/>
                      <a:gd name="T5" fmla="*/ 0 h 2"/>
                      <a:gd name="T6" fmla="*/ 0 w 1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1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40" name="Freeform 2470">
                    <a:extLst>
                      <a:ext uri="{FF2B5EF4-FFF2-40B4-BE49-F238E27FC236}">
                        <a16:creationId xmlns:a16="http://schemas.microsoft.com/office/drawing/2014/main" id="{38366398-63EC-4C60-9A5C-574EBD143A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7" y="3325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41" name="Freeform 2471">
                    <a:extLst>
                      <a:ext uri="{FF2B5EF4-FFF2-40B4-BE49-F238E27FC236}">
                        <a16:creationId xmlns:a16="http://schemas.microsoft.com/office/drawing/2014/main" id="{07B642CF-67F7-4F6D-8D61-453D1B6AD5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0" y="332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42" name="Freeform 2472">
                    <a:extLst>
                      <a:ext uri="{FF2B5EF4-FFF2-40B4-BE49-F238E27FC236}">
                        <a16:creationId xmlns:a16="http://schemas.microsoft.com/office/drawing/2014/main" id="{84531A24-ECD9-49C5-9F96-9D408C9778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0" y="3327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43" name="Freeform 2473">
                    <a:extLst>
                      <a:ext uri="{FF2B5EF4-FFF2-40B4-BE49-F238E27FC236}">
                        <a16:creationId xmlns:a16="http://schemas.microsoft.com/office/drawing/2014/main" id="{151B3F88-0B43-45EA-BDC2-990BDE1FD5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4" y="3314"/>
                    <a:ext cx="28" cy="16"/>
                  </a:xfrm>
                  <a:custGeom>
                    <a:avLst/>
                    <a:gdLst>
                      <a:gd name="T0" fmla="*/ 9 w 18"/>
                      <a:gd name="T1" fmla="*/ 8 h 10"/>
                      <a:gd name="T2" fmla="*/ 9 w 18"/>
                      <a:gd name="T3" fmla="*/ 8 h 10"/>
                      <a:gd name="T4" fmla="*/ 9 w 18"/>
                      <a:gd name="T5" fmla="*/ 8 h 10"/>
                      <a:gd name="T6" fmla="*/ 10 w 18"/>
                      <a:gd name="T7" fmla="*/ 8 h 10"/>
                      <a:gd name="T8" fmla="*/ 10 w 18"/>
                      <a:gd name="T9" fmla="*/ 8 h 10"/>
                      <a:gd name="T10" fmla="*/ 10 w 18"/>
                      <a:gd name="T11" fmla="*/ 8 h 10"/>
                      <a:gd name="T12" fmla="*/ 11 w 18"/>
                      <a:gd name="T13" fmla="*/ 7 h 10"/>
                      <a:gd name="T14" fmla="*/ 11 w 18"/>
                      <a:gd name="T15" fmla="*/ 7 h 10"/>
                      <a:gd name="T16" fmla="*/ 12 w 18"/>
                      <a:gd name="T17" fmla="*/ 7 h 10"/>
                      <a:gd name="T18" fmla="*/ 12 w 18"/>
                      <a:gd name="T19" fmla="*/ 7 h 10"/>
                      <a:gd name="T20" fmla="*/ 14 w 18"/>
                      <a:gd name="T21" fmla="*/ 6 h 10"/>
                      <a:gd name="T22" fmla="*/ 16 w 18"/>
                      <a:gd name="T23" fmla="*/ 3 h 10"/>
                      <a:gd name="T24" fmla="*/ 16 w 18"/>
                      <a:gd name="T25" fmla="*/ 3 h 10"/>
                      <a:gd name="T26" fmla="*/ 17 w 18"/>
                      <a:gd name="T27" fmla="*/ 3 h 10"/>
                      <a:gd name="T28" fmla="*/ 17 w 18"/>
                      <a:gd name="T29" fmla="*/ 3 h 10"/>
                      <a:gd name="T30" fmla="*/ 17 w 18"/>
                      <a:gd name="T31" fmla="*/ 2 h 10"/>
                      <a:gd name="T32" fmla="*/ 17 w 18"/>
                      <a:gd name="T33" fmla="*/ 1 h 10"/>
                      <a:gd name="T34" fmla="*/ 17 w 18"/>
                      <a:gd name="T35" fmla="*/ 1 h 10"/>
                      <a:gd name="T36" fmla="*/ 18 w 18"/>
                      <a:gd name="T37" fmla="*/ 1 h 10"/>
                      <a:gd name="T38" fmla="*/ 18 w 18"/>
                      <a:gd name="T39" fmla="*/ 1 h 10"/>
                      <a:gd name="T40" fmla="*/ 18 w 18"/>
                      <a:gd name="T41" fmla="*/ 1 h 10"/>
                      <a:gd name="T42" fmla="*/ 18 w 18"/>
                      <a:gd name="T43" fmla="*/ 0 h 10"/>
                      <a:gd name="T44" fmla="*/ 18 w 18"/>
                      <a:gd name="T45" fmla="*/ 0 h 10"/>
                      <a:gd name="T46" fmla="*/ 18 w 18"/>
                      <a:gd name="T47" fmla="*/ 0 h 10"/>
                      <a:gd name="T48" fmla="*/ 18 w 18"/>
                      <a:gd name="T49" fmla="*/ 0 h 10"/>
                      <a:gd name="T50" fmla="*/ 18 w 18"/>
                      <a:gd name="T51" fmla="*/ 0 h 10"/>
                      <a:gd name="T52" fmla="*/ 0 w 18"/>
                      <a:gd name="T53" fmla="*/ 10 h 10"/>
                      <a:gd name="T54" fmla="*/ 1 w 18"/>
                      <a:gd name="T55" fmla="*/ 10 h 10"/>
                      <a:gd name="T56" fmla="*/ 9 w 18"/>
                      <a:gd name="T57" fmla="*/ 8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18" h="10">
                        <a:moveTo>
                          <a:pt x="9" y="8"/>
                        </a:move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1" y="7"/>
                          <a:pt x="11" y="7"/>
                          <a:pt x="11" y="7"/>
                        </a:cubicBezTo>
                        <a:cubicBezTo>
                          <a:pt x="11" y="7"/>
                          <a:pt x="11" y="7"/>
                          <a:pt x="11" y="7"/>
                        </a:cubicBezTo>
                        <a:cubicBezTo>
                          <a:pt x="12" y="7"/>
                          <a:pt x="12" y="7"/>
                          <a:pt x="12" y="7"/>
                        </a:cubicBezTo>
                        <a:cubicBezTo>
                          <a:pt x="12" y="7"/>
                          <a:pt x="12" y="7"/>
                          <a:pt x="12" y="7"/>
                        </a:cubicBezTo>
                        <a:cubicBezTo>
                          <a:pt x="13" y="6"/>
                          <a:pt x="13" y="6"/>
                          <a:pt x="14" y="6"/>
                        </a:cubicBezTo>
                        <a:cubicBezTo>
                          <a:pt x="15" y="5"/>
                          <a:pt x="16" y="4"/>
                          <a:pt x="16" y="3"/>
                        </a:cubicBezTo>
                        <a:cubicBezTo>
                          <a:pt x="16" y="3"/>
                          <a:pt x="16" y="3"/>
                          <a:pt x="16" y="3"/>
                        </a:cubicBezTo>
                        <a:cubicBezTo>
                          <a:pt x="17" y="3"/>
                          <a:pt x="17" y="3"/>
                          <a:pt x="17" y="3"/>
                        </a:cubicBezTo>
                        <a:cubicBezTo>
                          <a:pt x="17" y="3"/>
                          <a:pt x="17" y="3"/>
                          <a:pt x="17" y="3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8" y="1"/>
                          <a:pt x="18" y="1"/>
                          <a:pt x="18" y="1"/>
                        </a:cubicBezTo>
                        <a:cubicBezTo>
                          <a:pt x="18" y="1"/>
                          <a:pt x="18" y="1"/>
                          <a:pt x="18" y="1"/>
                        </a:cubicBezTo>
                        <a:cubicBezTo>
                          <a:pt x="18" y="1"/>
                          <a:pt x="18" y="1"/>
                          <a:pt x="18" y="1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1" y="10"/>
                          <a:pt x="1" y="10"/>
                          <a:pt x="1" y="10"/>
                        </a:cubicBezTo>
                        <a:cubicBezTo>
                          <a:pt x="4" y="10"/>
                          <a:pt x="6" y="9"/>
                          <a:pt x="9" y="8"/>
                        </a:cubicBez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44" name="Freeform 2474">
                    <a:extLst>
                      <a:ext uri="{FF2B5EF4-FFF2-40B4-BE49-F238E27FC236}">
                        <a16:creationId xmlns:a16="http://schemas.microsoft.com/office/drawing/2014/main" id="{D58FB356-813E-42CE-B533-0BE05CAB87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60" y="332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45" name="Rectangle 2475">
                    <a:extLst>
                      <a:ext uri="{FF2B5EF4-FFF2-40B4-BE49-F238E27FC236}">
                        <a16:creationId xmlns:a16="http://schemas.microsoft.com/office/drawing/2014/main" id="{DDB76A6A-23E7-47B4-9705-C5977A022C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2" y="333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46" name="Rectangle 2476">
                    <a:extLst>
                      <a:ext uri="{FF2B5EF4-FFF2-40B4-BE49-F238E27FC236}">
                        <a16:creationId xmlns:a16="http://schemas.microsoft.com/office/drawing/2014/main" id="{0E56C181-C600-4C6B-ABF8-BCA3B27FC0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0" y="3328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47" name="Rectangle 2477">
                    <a:extLst>
                      <a:ext uri="{FF2B5EF4-FFF2-40B4-BE49-F238E27FC236}">
                        <a16:creationId xmlns:a16="http://schemas.microsoft.com/office/drawing/2014/main" id="{01F2429A-B717-460D-8873-C7B3074C2A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2" y="3328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48" name="Rectangle 2478">
                    <a:extLst>
                      <a:ext uri="{FF2B5EF4-FFF2-40B4-BE49-F238E27FC236}">
                        <a16:creationId xmlns:a16="http://schemas.microsoft.com/office/drawing/2014/main" id="{4F9E7AB1-7F53-4F46-9A74-E3CA213625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0" y="3328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49" name="Freeform 2479">
                    <a:extLst>
                      <a:ext uri="{FF2B5EF4-FFF2-40B4-BE49-F238E27FC236}">
                        <a16:creationId xmlns:a16="http://schemas.microsoft.com/office/drawing/2014/main" id="{7EBD1432-DF20-4A47-A57E-7E773ED18E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62" y="333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50" name="Freeform 2480">
                    <a:extLst>
                      <a:ext uri="{FF2B5EF4-FFF2-40B4-BE49-F238E27FC236}">
                        <a16:creationId xmlns:a16="http://schemas.microsoft.com/office/drawing/2014/main" id="{A740CCDE-FAC5-4AA5-8A36-F0F776585B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63" y="3330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51" name="Rectangle 2481">
                    <a:extLst>
                      <a:ext uri="{FF2B5EF4-FFF2-40B4-BE49-F238E27FC236}">
                        <a16:creationId xmlns:a16="http://schemas.microsoft.com/office/drawing/2014/main" id="{BDB0DF8E-1A82-4B3D-AFAE-E58EA17A19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3" y="3330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52" name="Rectangle 2482">
                    <a:extLst>
                      <a:ext uri="{FF2B5EF4-FFF2-40B4-BE49-F238E27FC236}">
                        <a16:creationId xmlns:a16="http://schemas.microsoft.com/office/drawing/2014/main" id="{7B66C5A9-D4D1-49CE-A9A3-36379342D1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3" y="3332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53" name="Rectangle 2483">
                    <a:extLst>
                      <a:ext uri="{FF2B5EF4-FFF2-40B4-BE49-F238E27FC236}">
                        <a16:creationId xmlns:a16="http://schemas.microsoft.com/office/drawing/2014/main" id="{62E4282C-CF8F-4EE2-8D00-D47A195787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5" y="3332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54" name="Rectangle 2484">
                    <a:extLst>
                      <a:ext uri="{FF2B5EF4-FFF2-40B4-BE49-F238E27FC236}">
                        <a16:creationId xmlns:a16="http://schemas.microsoft.com/office/drawing/2014/main" id="{86790A14-7E44-45C2-BD99-606154FB3F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5" y="3338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55" name="Rectangle 2485">
                    <a:extLst>
                      <a:ext uri="{FF2B5EF4-FFF2-40B4-BE49-F238E27FC236}">
                        <a16:creationId xmlns:a16="http://schemas.microsoft.com/office/drawing/2014/main" id="{CD0B50DD-8F2B-4B6B-BD33-724CE66EEC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5" y="3333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56" name="Rectangle 2486">
                    <a:extLst>
                      <a:ext uri="{FF2B5EF4-FFF2-40B4-BE49-F238E27FC236}">
                        <a16:creationId xmlns:a16="http://schemas.microsoft.com/office/drawing/2014/main" id="{D2763E50-93A1-4E9A-852B-5E565F17FF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5" y="3333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57" name="Rectangle 2487">
                    <a:extLst>
                      <a:ext uri="{FF2B5EF4-FFF2-40B4-BE49-F238E27FC236}">
                        <a16:creationId xmlns:a16="http://schemas.microsoft.com/office/drawing/2014/main" id="{421C0023-88D1-4379-83EA-6A3C13FA9B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5" y="3333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58" name="Rectangle 2488">
                    <a:extLst>
                      <a:ext uri="{FF2B5EF4-FFF2-40B4-BE49-F238E27FC236}">
                        <a16:creationId xmlns:a16="http://schemas.microsoft.com/office/drawing/2014/main" id="{E1914F76-2855-4F4A-8F45-4B9D793078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5" y="3333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59" name="Rectangle 2489">
                    <a:extLst>
                      <a:ext uri="{FF2B5EF4-FFF2-40B4-BE49-F238E27FC236}">
                        <a16:creationId xmlns:a16="http://schemas.microsoft.com/office/drawing/2014/main" id="{2BF709A9-E936-4E05-9D6C-D996D0350AB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5" y="3335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60" name="Rectangle 2490">
                    <a:extLst>
                      <a:ext uri="{FF2B5EF4-FFF2-40B4-BE49-F238E27FC236}">
                        <a16:creationId xmlns:a16="http://schemas.microsoft.com/office/drawing/2014/main" id="{A62AF5BF-C5E1-4484-8FE9-6C5A166DFF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5" y="3336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61" name="Rectangle 2491">
                    <a:extLst>
                      <a:ext uri="{FF2B5EF4-FFF2-40B4-BE49-F238E27FC236}">
                        <a16:creationId xmlns:a16="http://schemas.microsoft.com/office/drawing/2014/main" id="{F1E34E72-C017-48D8-B765-1D3BD7E4E3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5" y="3335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62" name="Rectangle 2492">
                    <a:extLst>
                      <a:ext uri="{FF2B5EF4-FFF2-40B4-BE49-F238E27FC236}">
                        <a16:creationId xmlns:a16="http://schemas.microsoft.com/office/drawing/2014/main" id="{6C7B3211-CCBF-4F0D-A9C3-589C03524B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5" y="3335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63" name="Rectangle 2493">
                    <a:extLst>
                      <a:ext uri="{FF2B5EF4-FFF2-40B4-BE49-F238E27FC236}">
                        <a16:creationId xmlns:a16="http://schemas.microsoft.com/office/drawing/2014/main" id="{3F53CCC1-C320-4EA9-AB1D-982BD09A25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5" y="3336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64" name="Rectangle 2494">
                    <a:extLst>
                      <a:ext uri="{FF2B5EF4-FFF2-40B4-BE49-F238E27FC236}">
                        <a16:creationId xmlns:a16="http://schemas.microsoft.com/office/drawing/2014/main" id="{B9D7A8B9-C685-43D4-97AF-F44A246776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5" y="3335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65" name="Rectangle 2495">
                    <a:extLst>
                      <a:ext uri="{FF2B5EF4-FFF2-40B4-BE49-F238E27FC236}">
                        <a16:creationId xmlns:a16="http://schemas.microsoft.com/office/drawing/2014/main" id="{557F1C4A-EF01-4CAA-A035-37E8B717ED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5" y="3335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66" name="Rectangle 2496">
                    <a:extLst>
                      <a:ext uri="{FF2B5EF4-FFF2-40B4-BE49-F238E27FC236}">
                        <a16:creationId xmlns:a16="http://schemas.microsoft.com/office/drawing/2014/main" id="{54041839-A083-4432-A980-EC09A4964E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5" y="3336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67" name="Rectangle 2497">
                    <a:extLst>
                      <a:ext uri="{FF2B5EF4-FFF2-40B4-BE49-F238E27FC236}">
                        <a16:creationId xmlns:a16="http://schemas.microsoft.com/office/drawing/2014/main" id="{437B47E1-9E4B-43C9-80BF-4574CB2D8E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65" y="3336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68" name="Rectangle 2498">
                    <a:extLst>
                      <a:ext uri="{FF2B5EF4-FFF2-40B4-BE49-F238E27FC236}">
                        <a16:creationId xmlns:a16="http://schemas.microsoft.com/office/drawing/2014/main" id="{3E0A420E-A10E-4B31-98CD-33EDAFF471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5" y="333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69" name="Freeform 2499">
                    <a:extLst>
                      <a:ext uri="{FF2B5EF4-FFF2-40B4-BE49-F238E27FC236}">
                        <a16:creationId xmlns:a16="http://schemas.microsoft.com/office/drawing/2014/main" id="{ACAD211F-A93F-4E8E-875D-0F4E41F10E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6" y="3333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70" name="Rectangle 2500">
                    <a:extLst>
                      <a:ext uri="{FF2B5EF4-FFF2-40B4-BE49-F238E27FC236}">
                        <a16:creationId xmlns:a16="http://schemas.microsoft.com/office/drawing/2014/main" id="{DDBC2FDC-1C25-4588-A8D0-8459B803E6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5" y="333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71" name="Rectangle 2501">
                    <a:extLst>
                      <a:ext uri="{FF2B5EF4-FFF2-40B4-BE49-F238E27FC236}">
                        <a16:creationId xmlns:a16="http://schemas.microsoft.com/office/drawing/2014/main" id="{105C4E83-AEC3-457F-B841-50DCBE6694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1" y="333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72" name="Freeform 2502">
                    <a:extLst>
                      <a:ext uri="{FF2B5EF4-FFF2-40B4-BE49-F238E27FC236}">
                        <a16:creationId xmlns:a16="http://schemas.microsoft.com/office/drawing/2014/main" id="{7B9183C9-3BE7-4B84-A7C0-DF3D113C53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1" y="3332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1 w 1"/>
                      <a:gd name="T3" fmla="*/ 0 w 1"/>
                      <a:gd name="T4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73" name="Rectangle 2503">
                    <a:extLst>
                      <a:ext uri="{FF2B5EF4-FFF2-40B4-BE49-F238E27FC236}">
                        <a16:creationId xmlns:a16="http://schemas.microsoft.com/office/drawing/2014/main" id="{7E43F867-4358-4779-ABD6-72C37BE101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8" y="333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74" name="Freeform 2504">
                    <a:extLst>
                      <a:ext uri="{FF2B5EF4-FFF2-40B4-BE49-F238E27FC236}">
                        <a16:creationId xmlns:a16="http://schemas.microsoft.com/office/drawing/2014/main" id="{53DA4FB8-6938-4567-BE65-8A0E8EEFB5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4" y="3330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75" name="Rectangle 2505">
                    <a:extLst>
                      <a:ext uri="{FF2B5EF4-FFF2-40B4-BE49-F238E27FC236}">
                        <a16:creationId xmlns:a16="http://schemas.microsoft.com/office/drawing/2014/main" id="{39E1E6F9-E647-4089-B8D0-8160054988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1" y="3332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76" name="Rectangle 2506">
                    <a:extLst>
                      <a:ext uri="{FF2B5EF4-FFF2-40B4-BE49-F238E27FC236}">
                        <a16:creationId xmlns:a16="http://schemas.microsoft.com/office/drawing/2014/main" id="{A9AF95ED-C8CE-4FD4-9135-173270D90B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3" y="3330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77" name="Rectangle 2507">
                    <a:extLst>
                      <a:ext uri="{FF2B5EF4-FFF2-40B4-BE49-F238E27FC236}">
                        <a16:creationId xmlns:a16="http://schemas.microsoft.com/office/drawing/2014/main" id="{3E4BB9DF-828C-4EA7-A133-1446F42549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4" y="3330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78" name="Freeform 2508">
                    <a:extLst>
                      <a:ext uri="{FF2B5EF4-FFF2-40B4-BE49-F238E27FC236}">
                        <a16:creationId xmlns:a16="http://schemas.microsoft.com/office/drawing/2014/main" id="{EA3FE85C-27C3-4EAF-8AFE-5D7400C22C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6" y="3330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79" name="Freeform 2509">
                    <a:extLst>
                      <a:ext uri="{FF2B5EF4-FFF2-40B4-BE49-F238E27FC236}">
                        <a16:creationId xmlns:a16="http://schemas.microsoft.com/office/drawing/2014/main" id="{AC24D137-F25A-4732-81CD-FD123EA5DA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7" y="3330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80" name="Rectangle 2510">
                    <a:extLst>
                      <a:ext uri="{FF2B5EF4-FFF2-40B4-BE49-F238E27FC236}">
                        <a16:creationId xmlns:a16="http://schemas.microsoft.com/office/drawing/2014/main" id="{9CBEB7D5-4692-4165-AF08-89ED257693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6" y="3330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81" name="Freeform 2511">
                    <a:extLst>
                      <a:ext uri="{FF2B5EF4-FFF2-40B4-BE49-F238E27FC236}">
                        <a16:creationId xmlns:a16="http://schemas.microsoft.com/office/drawing/2014/main" id="{D076D3C4-945D-43B2-BF04-3512923200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9" y="3330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82" name="Rectangle 2512">
                    <a:extLst>
                      <a:ext uri="{FF2B5EF4-FFF2-40B4-BE49-F238E27FC236}">
                        <a16:creationId xmlns:a16="http://schemas.microsoft.com/office/drawing/2014/main" id="{759E62B8-8E86-4C77-A397-D699F6AF1F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7" y="3330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83" name="Rectangle 2513">
                    <a:extLst>
                      <a:ext uri="{FF2B5EF4-FFF2-40B4-BE49-F238E27FC236}">
                        <a16:creationId xmlns:a16="http://schemas.microsoft.com/office/drawing/2014/main" id="{B3AEE645-F65B-48EE-8C7C-1D05164F884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9" y="3330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84" name="Freeform 2514">
                    <a:extLst>
                      <a:ext uri="{FF2B5EF4-FFF2-40B4-BE49-F238E27FC236}">
                        <a16:creationId xmlns:a16="http://schemas.microsoft.com/office/drawing/2014/main" id="{C5C5F8AC-53DF-4A78-8F19-9999E473FB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0" y="3330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85" name="Freeform 2515">
                    <a:extLst>
                      <a:ext uri="{FF2B5EF4-FFF2-40B4-BE49-F238E27FC236}">
                        <a16:creationId xmlns:a16="http://schemas.microsoft.com/office/drawing/2014/main" id="{F5B83949-D404-4631-8E9F-175DE585B0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2" y="3330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86" name="Rectangle 2516">
                    <a:extLst>
                      <a:ext uri="{FF2B5EF4-FFF2-40B4-BE49-F238E27FC236}">
                        <a16:creationId xmlns:a16="http://schemas.microsoft.com/office/drawing/2014/main" id="{6675D306-F37F-4832-8F50-99DB196576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0" y="3330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87" name="Rectangle 2517">
                    <a:extLst>
                      <a:ext uri="{FF2B5EF4-FFF2-40B4-BE49-F238E27FC236}">
                        <a16:creationId xmlns:a16="http://schemas.microsoft.com/office/drawing/2014/main" id="{175C4252-E886-43D4-A6DA-80696BB2B10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2" y="3330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88" name="Rectangle 2518">
                    <a:extLst>
                      <a:ext uri="{FF2B5EF4-FFF2-40B4-BE49-F238E27FC236}">
                        <a16:creationId xmlns:a16="http://schemas.microsoft.com/office/drawing/2014/main" id="{E9D1B93B-E66C-49B9-865B-2BC8744275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4" y="3330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89" name="Freeform 2519">
                    <a:extLst>
                      <a:ext uri="{FF2B5EF4-FFF2-40B4-BE49-F238E27FC236}">
                        <a16:creationId xmlns:a16="http://schemas.microsoft.com/office/drawing/2014/main" id="{D3FFEEC9-0E19-4F45-9AE8-E811954E75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5" y="3330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90" name="Rectangle 2520">
                    <a:extLst>
                      <a:ext uri="{FF2B5EF4-FFF2-40B4-BE49-F238E27FC236}">
                        <a16:creationId xmlns:a16="http://schemas.microsoft.com/office/drawing/2014/main" id="{46332F36-88E2-4862-9308-5972CED427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4" y="3330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91" name="Rectangle 2521">
                    <a:extLst>
                      <a:ext uri="{FF2B5EF4-FFF2-40B4-BE49-F238E27FC236}">
                        <a16:creationId xmlns:a16="http://schemas.microsoft.com/office/drawing/2014/main" id="{02447F8B-7419-4382-8432-FF5E7BA076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5" y="3330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92" name="Rectangle 2522">
                    <a:extLst>
                      <a:ext uri="{FF2B5EF4-FFF2-40B4-BE49-F238E27FC236}">
                        <a16:creationId xmlns:a16="http://schemas.microsoft.com/office/drawing/2014/main" id="{E7F74DE3-80C4-4DA2-B1C6-E81A1B2BFC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7" y="3330"/>
                    <a:ext cx="2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93" name="Rectangle 2523">
                    <a:extLst>
                      <a:ext uri="{FF2B5EF4-FFF2-40B4-BE49-F238E27FC236}">
                        <a16:creationId xmlns:a16="http://schemas.microsoft.com/office/drawing/2014/main" id="{C179CBE3-EE39-4B24-990B-61D779C22C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8" y="333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94" name="Rectangle 2524">
                    <a:extLst>
                      <a:ext uri="{FF2B5EF4-FFF2-40B4-BE49-F238E27FC236}">
                        <a16:creationId xmlns:a16="http://schemas.microsoft.com/office/drawing/2014/main" id="{648E9C6F-8821-4F5C-8AEC-E82588CF19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8" y="333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95" name="Freeform 2525">
                    <a:extLst>
                      <a:ext uri="{FF2B5EF4-FFF2-40B4-BE49-F238E27FC236}">
                        <a16:creationId xmlns:a16="http://schemas.microsoft.com/office/drawing/2014/main" id="{BB05C155-CE18-4E1E-8DAE-345696EFEC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0" y="3330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96" name="Freeform 2526">
                    <a:extLst>
                      <a:ext uri="{FF2B5EF4-FFF2-40B4-BE49-F238E27FC236}">
                        <a16:creationId xmlns:a16="http://schemas.microsoft.com/office/drawing/2014/main" id="{95916A29-42B1-477B-AF43-F6A8841012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3" y="3332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2 w 2"/>
                      <a:gd name="T3" fmla="*/ 0 w 2"/>
                      <a:gd name="T4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97" name="Freeform 2527">
                    <a:extLst>
                      <a:ext uri="{FF2B5EF4-FFF2-40B4-BE49-F238E27FC236}">
                        <a16:creationId xmlns:a16="http://schemas.microsoft.com/office/drawing/2014/main" id="{93AED717-4EBB-44C1-85A5-BF0A36BDB5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1" y="3332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98" name="Rectangle 2528">
                    <a:extLst>
                      <a:ext uri="{FF2B5EF4-FFF2-40B4-BE49-F238E27FC236}">
                        <a16:creationId xmlns:a16="http://schemas.microsoft.com/office/drawing/2014/main" id="{35A41877-99D9-4C46-94B8-CF88C90440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3" y="3333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99" name="Rectangle 2529">
                    <a:extLst>
                      <a:ext uri="{FF2B5EF4-FFF2-40B4-BE49-F238E27FC236}">
                        <a16:creationId xmlns:a16="http://schemas.microsoft.com/office/drawing/2014/main" id="{56E99273-6752-493A-A69E-BF171B692E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4" y="3333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00" name="Rectangle 2530">
                    <a:extLst>
                      <a:ext uri="{FF2B5EF4-FFF2-40B4-BE49-F238E27FC236}">
                        <a16:creationId xmlns:a16="http://schemas.microsoft.com/office/drawing/2014/main" id="{34489578-F727-4C0B-81BB-0EC27D052B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3" y="3333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01" name="Rectangle 2531">
                    <a:extLst>
                      <a:ext uri="{FF2B5EF4-FFF2-40B4-BE49-F238E27FC236}">
                        <a16:creationId xmlns:a16="http://schemas.microsoft.com/office/drawing/2014/main" id="{3A90710B-91C4-4C3C-A419-562578640A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4" y="3333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02" name="Rectangle 2532">
                    <a:extLst>
                      <a:ext uri="{FF2B5EF4-FFF2-40B4-BE49-F238E27FC236}">
                        <a16:creationId xmlns:a16="http://schemas.microsoft.com/office/drawing/2014/main" id="{318D96BD-404E-4B3E-9645-45EECBD1A9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3" y="3332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03" name="Freeform 2533">
                    <a:extLst>
                      <a:ext uri="{FF2B5EF4-FFF2-40B4-BE49-F238E27FC236}">
                        <a16:creationId xmlns:a16="http://schemas.microsoft.com/office/drawing/2014/main" id="{9CA08E9A-6FF0-47ED-A104-E12D701529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4" y="334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04" name="Rectangle 2534">
                    <a:extLst>
                      <a:ext uri="{FF2B5EF4-FFF2-40B4-BE49-F238E27FC236}">
                        <a16:creationId xmlns:a16="http://schemas.microsoft.com/office/drawing/2014/main" id="{DBCF91AF-1A31-41E0-BADA-5F54D64CC5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4" y="3343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05" name="Rectangle 2535">
                    <a:extLst>
                      <a:ext uri="{FF2B5EF4-FFF2-40B4-BE49-F238E27FC236}">
                        <a16:creationId xmlns:a16="http://schemas.microsoft.com/office/drawing/2014/main" id="{DB4824A3-0156-412B-B886-0CB8C3EABE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4" y="3335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06" name="Rectangle 2536">
                    <a:extLst>
                      <a:ext uri="{FF2B5EF4-FFF2-40B4-BE49-F238E27FC236}">
                        <a16:creationId xmlns:a16="http://schemas.microsoft.com/office/drawing/2014/main" id="{CB7C637A-4A7E-4737-B9F0-AA5210C0B1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4" y="3333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07" name="Rectangle 2537">
                    <a:extLst>
                      <a:ext uri="{FF2B5EF4-FFF2-40B4-BE49-F238E27FC236}">
                        <a16:creationId xmlns:a16="http://schemas.microsoft.com/office/drawing/2014/main" id="{4C8F3D28-EA36-4511-9CD4-E694714A6D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6" y="3341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08" name="Freeform 2538">
                    <a:extLst>
                      <a:ext uri="{FF2B5EF4-FFF2-40B4-BE49-F238E27FC236}">
                        <a16:creationId xmlns:a16="http://schemas.microsoft.com/office/drawing/2014/main" id="{7489BF3E-034C-4AD6-8F3A-62DAA5C675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6" y="3343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09" name="Rectangle 2539">
                    <a:extLst>
                      <a:ext uri="{FF2B5EF4-FFF2-40B4-BE49-F238E27FC236}">
                        <a16:creationId xmlns:a16="http://schemas.microsoft.com/office/drawing/2014/main" id="{CA01696A-C7D4-4072-9E4C-034F965E66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6" y="3335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10" name="Freeform 2540">
                    <a:extLst>
                      <a:ext uri="{FF2B5EF4-FFF2-40B4-BE49-F238E27FC236}">
                        <a16:creationId xmlns:a16="http://schemas.microsoft.com/office/drawing/2014/main" id="{5E11C8A9-DB36-4AF7-88A1-E190C2ABC8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6" y="334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11" name="Rectangle 2541">
                    <a:extLst>
                      <a:ext uri="{FF2B5EF4-FFF2-40B4-BE49-F238E27FC236}">
                        <a16:creationId xmlns:a16="http://schemas.microsoft.com/office/drawing/2014/main" id="{E4D73A13-7953-4D8D-95B3-12146AE768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6" y="3336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12" name="Rectangle 2542">
                    <a:extLst>
                      <a:ext uri="{FF2B5EF4-FFF2-40B4-BE49-F238E27FC236}">
                        <a16:creationId xmlns:a16="http://schemas.microsoft.com/office/drawing/2014/main" id="{866F6695-914A-4F8A-A2BB-19D4602A665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6" y="3336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13" name="Rectangle 2543">
                    <a:extLst>
                      <a:ext uri="{FF2B5EF4-FFF2-40B4-BE49-F238E27FC236}">
                        <a16:creationId xmlns:a16="http://schemas.microsoft.com/office/drawing/2014/main" id="{2897B48F-3BAA-413B-8927-2C8BBA0545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6" y="3336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14" name="Freeform 2544">
                    <a:extLst>
                      <a:ext uri="{FF2B5EF4-FFF2-40B4-BE49-F238E27FC236}">
                        <a16:creationId xmlns:a16="http://schemas.microsoft.com/office/drawing/2014/main" id="{C65BA18C-9E96-4F95-97FF-6B10DD0C37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6" y="334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15" name="Rectangle 2545">
                    <a:extLst>
                      <a:ext uri="{FF2B5EF4-FFF2-40B4-BE49-F238E27FC236}">
                        <a16:creationId xmlns:a16="http://schemas.microsoft.com/office/drawing/2014/main" id="{79C3C3F8-915F-4AC7-987C-45E0DA7C50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6" y="3341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16" name="Rectangle 2546">
                    <a:extLst>
                      <a:ext uri="{FF2B5EF4-FFF2-40B4-BE49-F238E27FC236}">
                        <a16:creationId xmlns:a16="http://schemas.microsoft.com/office/drawing/2014/main" id="{9DE5B8EE-4C78-4BE5-A389-834AB16D8A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6" y="3338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17" name="Freeform 2547">
                    <a:extLst>
                      <a:ext uri="{FF2B5EF4-FFF2-40B4-BE49-F238E27FC236}">
                        <a16:creationId xmlns:a16="http://schemas.microsoft.com/office/drawing/2014/main" id="{885233D5-DD3A-49A7-A961-FEE9D17F85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6" y="3336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18" name="Rectangle 2548">
                    <a:extLst>
                      <a:ext uri="{FF2B5EF4-FFF2-40B4-BE49-F238E27FC236}">
                        <a16:creationId xmlns:a16="http://schemas.microsoft.com/office/drawing/2014/main" id="{5D589896-3AD4-4F78-BABB-E73CAF559D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6" y="3336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19" name="Rectangle 2549">
                    <a:extLst>
                      <a:ext uri="{FF2B5EF4-FFF2-40B4-BE49-F238E27FC236}">
                        <a16:creationId xmlns:a16="http://schemas.microsoft.com/office/drawing/2014/main" id="{0EA58E82-B948-42E2-9593-4A7C8DDAB8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6" y="3338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20" name="Rectangle 2550">
                    <a:extLst>
                      <a:ext uri="{FF2B5EF4-FFF2-40B4-BE49-F238E27FC236}">
                        <a16:creationId xmlns:a16="http://schemas.microsoft.com/office/drawing/2014/main" id="{CEDB7F6E-A137-424C-AA1A-19B8B5E83C3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6" y="3338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21" name="Rectangle 2551">
                    <a:extLst>
                      <a:ext uri="{FF2B5EF4-FFF2-40B4-BE49-F238E27FC236}">
                        <a16:creationId xmlns:a16="http://schemas.microsoft.com/office/drawing/2014/main" id="{4E224243-76F1-446F-ADE0-F4281E0CED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6" y="3338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22" name="Rectangle 2552">
                    <a:extLst>
                      <a:ext uri="{FF2B5EF4-FFF2-40B4-BE49-F238E27FC236}">
                        <a16:creationId xmlns:a16="http://schemas.microsoft.com/office/drawing/2014/main" id="{A9B75F17-116D-4370-BBCA-1573C189813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6" y="3338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23" name="Line 2553">
                    <a:extLst>
                      <a:ext uri="{FF2B5EF4-FFF2-40B4-BE49-F238E27FC236}">
                        <a16:creationId xmlns:a16="http://schemas.microsoft.com/office/drawing/2014/main" id="{4FE2F222-19E3-4FF8-B9B1-AB495296856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60" y="3340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24" name="Line 2554">
                    <a:extLst>
                      <a:ext uri="{FF2B5EF4-FFF2-40B4-BE49-F238E27FC236}">
                        <a16:creationId xmlns:a16="http://schemas.microsoft.com/office/drawing/2014/main" id="{47201AEC-0FDE-4454-903B-FCAA0F96CAD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60" y="3340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25" name="Line 2555">
                    <a:extLst>
                      <a:ext uri="{FF2B5EF4-FFF2-40B4-BE49-F238E27FC236}">
                        <a16:creationId xmlns:a16="http://schemas.microsoft.com/office/drawing/2014/main" id="{D10B8BA5-99B1-4313-8956-AFBE320FBBE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60" y="3343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26" name="Line 2556">
                    <a:extLst>
                      <a:ext uri="{FF2B5EF4-FFF2-40B4-BE49-F238E27FC236}">
                        <a16:creationId xmlns:a16="http://schemas.microsoft.com/office/drawing/2014/main" id="{563141CC-F467-4D5C-B8D0-E860CCDBA3C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60" y="3343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27" name="Freeform 2557">
                    <a:extLst>
                      <a:ext uri="{FF2B5EF4-FFF2-40B4-BE49-F238E27FC236}">
                        <a16:creationId xmlns:a16="http://schemas.microsoft.com/office/drawing/2014/main" id="{9DA5D78C-C17D-4AED-AAE5-F4C2B3A291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65" y="3338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28" name="Freeform 2558">
                    <a:extLst>
                      <a:ext uri="{FF2B5EF4-FFF2-40B4-BE49-F238E27FC236}">
                        <a16:creationId xmlns:a16="http://schemas.microsoft.com/office/drawing/2014/main" id="{22E308CC-8799-4124-8D00-67F21D8984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5" y="3340"/>
                    <a:ext cx="6" cy="26"/>
                  </a:xfrm>
                  <a:custGeom>
                    <a:avLst/>
                    <a:gdLst>
                      <a:gd name="T0" fmla="*/ 6 w 6"/>
                      <a:gd name="T1" fmla="*/ 4 h 26"/>
                      <a:gd name="T2" fmla="*/ 0 w 6"/>
                      <a:gd name="T3" fmla="*/ 0 h 26"/>
                      <a:gd name="T4" fmla="*/ 0 w 6"/>
                      <a:gd name="T5" fmla="*/ 22 h 26"/>
                      <a:gd name="T6" fmla="*/ 6 w 6"/>
                      <a:gd name="T7" fmla="*/ 26 h 26"/>
                      <a:gd name="T8" fmla="*/ 6 w 6"/>
                      <a:gd name="T9" fmla="*/ 4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" h="26">
                        <a:moveTo>
                          <a:pt x="6" y="4"/>
                        </a:moveTo>
                        <a:lnTo>
                          <a:pt x="0" y="0"/>
                        </a:lnTo>
                        <a:lnTo>
                          <a:pt x="0" y="22"/>
                        </a:lnTo>
                        <a:lnTo>
                          <a:pt x="6" y="26"/>
                        </a:lnTo>
                        <a:lnTo>
                          <a:pt x="6" y="4"/>
                        </a:lnTo>
                        <a:close/>
                      </a:path>
                    </a:pathLst>
                  </a:custGeom>
                  <a:solidFill>
                    <a:srgbClr val="807F6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29" name="Freeform 2559">
                    <a:extLst>
                      <a:ext uri="{FF2B5EF4-FFF2-40B4-BE49-F238E27FC236}">
                        <a16:creationId xmlns:a16="http://schemas.microsoft.com/office/drawing/2014/main" id="{3AAA7611-B710-4287-BA12-72BD34FF2C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5" y="3295"/>
                    <a:ext cx="84" cy="49"/>
                  </a:xfrm>
                  <a:custGeom>
                    <a:avLst/>
                    <a:gdLst>
                      <a:gd name="T0" fmla="*/ 6 w 84"/>
                      <a:gd name="T1" fmla="*/ 49 h 49"/>
                      <a:gd name="T2" fmla="*/ 15 w 84"/>
                      <a:gd name="T3" fmla="*/ 45 h 49"/>
                      <a:gd name="T4" fmla="*/ 31 w 84"/>
                      <a:gd name="T5" fmla="*/ 35 h 49"/>
                      <a:gd name="T6" fmla="*/ 59 w 84"/>
                      <a:gd name="T7" fmla="*/ 19 h 49"/>
                      <a:gd name="T8" fmla="*/ 75 w 84"/>
                      <a:gd name="T9" fmla="*/ 10 h 49"/>
                      <a:gd name="T10" fmla="*/ 84 w 84"/>
                      <a:gd name="T11" fmla="*/ 4 h 49"/>
                      <a:gd name="T12" fmla="*/ 76 w 84"/>
                      <a:gd name="T13" fmla="*/ 0 h 49"/>
                      <a:gd name="T14" fmla="*/ 0 w 84"/>
                      <a:gd name="T15" fmla="*/ 45 h 49"/>
                      <a:gd name="T16" fmla="*/ 6 w 84"/>
                      <a:gd name="T17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4" h="49">
                        <a:moveTo>
                          <a:pt x="6" y="49"/>
                        </a:moveTo>
                        <a:lnTo>
                          <a:pt x="15" y="45"/>
                        </a:lnTo>
                        <a:lnTo>
                          <a:pt x="31" y="35"/>
                        </a:lnTo>
                        <a:lnTo>
                          <a:pt x="59" y="19"/>
                        </a:lnTo>
                        <a:lnTo>
                          <a:pt x="75" y="10"/>
                        </a:lnTo>
                        <a:lnTo>
                          <a:pt x="84" y="4"/>
                        </a:lnTo>
                        <a:lnTo>
                          <a:pt x="76" y="0"/>
                        </a:lnTo>
                        <a:lnTo>
                          <a:pt x="0" y="45"/>
                        </a:lnTo>
                        <a:lnTo>
                          <a:pt x="6" y="49"/>
                        </a:lnTo>
                        <a:close/>
                      </a:path>
                    </a:pathLst>
                  </a:custGeom>
                  <a:solidFill>
                    <a:srgbClr val="B9B49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30" name="Rectangle 2560">
                    <a:extLst>
                      <a:ext uri="{FF2B5EF4-FFF2-40B4-BE49-F238E27FC236}">
                        <a16:creationId xmlns:a16="http://schemas.microsoft.com/office/drawing/2014/main" id="{2DEEEB1E-0359-4EE8-AD5F-E641A43B89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4" y="3362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31" name="Rectangle 2561">
                    <a:extLst>
                      <a:ext uri="{FF2B5EF4-FFF2-40B4-BE49-F238E27FC236}">
                        <a16:creationId xmlns:a16="http://schemas.microsoft.com/office/drawing/2014/main" id="{B43A4FFB-C1D7-430A-BB56-B28623614E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6" y="3362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32" name="Rectangle 2562">
                    <a:extLst>
                      <a:ext uri="{FF2B5EF4-FFF2-40B4-BE49-F238E27FC236}">
                        <a16:creationId xmlns:a16="http://schemas.microsoft.com/office/drawing/2014/main" id="{19C6D5FF-E3AD-4624-A2D7-70B4403814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6" y="3362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33" name="Rectangle 2563">
                    <a:extLst>
                      <a:ext uri="{FF2B5EF4-FFF2-40B4-BE49-F238E27FC236}">
                        <a16:creationId xmlns:a16="http://schemas.microsoft.com/office/drawing/2014/main" id="{BC19F9FB-D2B5-408C-9A0E-A7C84CD8CA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7" y="3362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34" name="Rectangle 2564">
                    <a:extLst>
                      <a:ext uri="{FF2B5EF4-FFF2-40B4-BE49-F238E27FC236}">
                        <a16:creationId xmlns:a16="http://schemas.microsoft.com/office/drawing/2014/main" id="{18FE9832-0251-49C9-B898-813339D3F2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9" y="3360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35" name="Rectangle 2565">
                    <a:extLst>
                      <a:ext uri="{FF2B5EF4-FFF2-40B4-BE49-F238E27FC236}">
                        <a16:creationId xmlns:a16="http://schemas.microsoft.com/office/drawing/2014/main" id="{7A5D3039-439C-4517-A985-EA4BC331D3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0" y="3360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36" name="Rectangle 2566">
                    <a:extLst>
                      <a:ext uri="{FF2B5EF4-FFF2-40B4-BE49-F238E27FC236}">
                        <a16:creationId xmlns:a16="http://schemas.microsoft.com/office/drawing/2014/main" id="{378B19A4-41CF-42B3-9907-75E8838D319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2" y="3360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37" name="Freeform 2567">
                    <a:extLst>
                      <a:ext uri="{FF2B5EF4-FFF2-40B4-BE49-F238E27FC236}">
                        <a16:creationId xmlns:a16="http://schemas.microsoft.com/office/drawing/2014/main" id="{0FBD5BBA-1AFC-46D9-B5D9-DF70D3C322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5" y="3360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38" name="Rectangle 2568">
                    <a:extLst>
                      <a:ext uri="{FF2B5EF4-FFF2-40B4-BE49-F238E27FC236}">
                        <a16:creationId xmlns:a16="http://schemas.microsoft.com/office/drawing/2014/main" id="{2D78FFEB-7435-4C2D-89AF-E328F2B1933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5" y="3360"/>
                    <a:ext cx="1" cy="1"/>
                  </a:xfrm>
                  <a:prstGeom prst="rect">
                    <a:avLst/>
                  </a:pr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39" name="Freeform 2569">
                    <a:extLst>
                      <a:ext uri="{FF2B5EF4-FFF2-40B4-BE49-F238E27FC236}">
                        <a16:creationId xmlns:a16="http://schemas.microsoft.com/office/drawing/2014/main" id="{93FD7253-B116-4BCF-B4EE-6F641647BD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7" y="3360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40" name="Rectangle 2570">
                    <a:extLst>
                      <a:ext uri="{FF2B5EF4-FFF2-40B4-BE49-F238E27FC236}">
                        <a16:creationId xmlns:a16="http://schemas.microsoft.com/office/drawing/2014/main" id="{0B20B534-19F1-473D-AC54-43F16B1441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7" y="3360"/>
                    <a:ext cx="1" cy="1"/>
                  </a:xfrm>
                  <a:prstGeom prst="rect">
                    <a:avLst/>
                  </a:pr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41" name="Freeform 2571">
                    <a:extLst>
                      <a:ext uri="{FF2B5EF4-FFF2-40B4-BE49-F238E27FC236}">
                        <a16:creationId xmlns:a16="http://schemas.microsoft.com/office/drawing/2014/main" id="{135AC5F1-EBA4-4CBD-9931-033B18D9EC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8" y="3360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0 w 1"/>
                      <a:gd name="T3" fmla="*/ 1 w 1"/>
                      <a:gd name="T4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42" name="Freeform 2572">
                    <a:extLst>
                      <a:ext uri="{FF2B5EF4-FFF2-40B4-BE49-F238E27FC236}">
                        <a16:creationId xmlns:a16="http://schemas.microsoft.com/office/drawing/2014/main" id="{203F31C2-ADC9-421D-B54E-1D55B36725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0" y="3360"/>
                    <a:ext cx="2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0 w 1"/>
                      <a:gd name="T4" fmla="*/ 0 w 1"/>
                      <a:gd name="T5" fmla="*/ 0 w 1"/>
                      <a:gd name="T6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43" name="Freeform 2573">
                    <a:extLst>
                      <a:ext uri="{FF2B5EF4-FFF2-40B4-BE49-F238E27FC236}">
                        <a16:creationId xmlns:a16="http://schemas.microsoft.com/office/drawing/2014/main" id="{A79A376E-09AD-436A-9666-9CAFDF8B4F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6" y="3360"/>
                    <a:ext cx="5" cy="2"/>
                  </a:xfrm>
                  <a:custGeom>
                    <a:avLst/>
                    <a:gdLst>
                      <a:gd name="T0" fmla="*/ 2 w 3"/>
                      <a:gd name="T1" fmla="*/ 0 h 1"/>
                      <a:gd name="T2" fmla="*/ 0 w 3"/>
                      <a:gd name="T3" fmla="*/ 1 h 1"/>
                      <a:gd name="T4" fmla="*/ 0 w 3"/>
                      <a:gd name="T5" fmla="*/ 1 h 1"/>
                      <a:gd name="T6" fmla="*/ 0 w 3"/>
                      <a:gd name="T7" fmla="*/ 1 h 1"/>
                      <a:gd name="T8" fmla="*/ 0 w 3"/>
                      <a:gd name="T9" fmla="*/ 1 h 1"/>
                      <a:gd name="T10" fmla="*/ 1 w 3"/>
                      <a:gd name="T11" fmla="*/ 1 h 1"/>
                      <a:gd name="T12" fmla="*/ 1 w 3"/>
                      <a:gd name="T13" fmla="*/ 1 h 1"/>
                      <a:gd name="T14" fmla="*/ 2 w 3"/>
                      <a:gd name="T15" fmla="*/ 0 h 1"/>
                      <a:gd name="T16" fmla="*/ 2 w 3"/>
                      <a:gd name="T17" fmla="*/ 0 h 1"/>
                      <a:gd name="T18" fmla="*/ 2 w 3"/>
                      <a:gd name="T19" fmla="*/ 0 h 1"/>
                      <a:gd name="T20" fmla="*/ 3 w 3"/>
                      <a:gd name="T21" fmla="*/ 0 h 1"/>
                      <a:gd name="T22" fmla="*/ 2 w 3"/>
                      <a:gd name="T2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1">
                        <a:moveTo>
                          <a:pt x="2" y="0"/>
                        </a:moveTo>
                        <a:cubicBezTo>
                          <a:pt x="1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44" name="Freeform 2574">
                    <a:extLst>
                      <a:ext uri="{FF2B5EF4-FFF2-40B4-BE49-F238E27FC236}">
                        <a16:creationId xmlns:a16="http://schemas.microsoft.com/office/drawing/2014/main" id="{3430D213-D303-4B92-9044-D764ED2172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1" y="3360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0 w 1"/>
                      <a:gd name="T4" fmla="*/ 0 w 1"/>
                      <a:gd name="T5" fmla="*/ 0 w 1"/>
                      <a:gd name="T6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45" name="Freeform 2575">
                    <a:extLst>
                      <a:ext uri="{FF2B5EF4-FFF2-40B4-BE49-F238E27FC236}">
                        <a16:creationId xmlns:a16="http://schemas.microsoft.com/office/drawing/2014/main" id="{BF350965-3BC2-4EA8-BCD5-7BA7BECDC6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4" y="334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46" name="Freeform 2576">
                    <a:extLst>
                      <a:ext uri="{FF2B5EF4-FFF2-40B4-BE49-F238E27FC236}">
                        <a16:creationId xmlns:a16="http://schemas.microsoft.com/office/drawing/2014/main" id="{2608A20B-DBFC-47F7-95B5-B2BBF825A2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4" y="334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47" name="Rectangle 2577">
                    <a:extLst>
                      <a:ext uri="{FF2B5EF4-FFF2-40B4-BE49-F238E27FC236}">
                        <a16:creationId xmlns:a16="http://schemas.microsoft.com/office/drawing/2014/main" id="{E7A2B121-B5F0-4811-A1D9-1B800F6D99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6" y="3341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48" name="Freeform 2578">
                    <a:extLst>
                      <a:ext uri="{FF2B5EF4-FFF2-40B4-BE49-F238E27FC236}">
                        <a16:creationId xmlns:a16="http://schemas.microsoft.com/office/drawing/2014/main" id="{F54DA632-E1D5-4A7D-9EB0-40BA54619D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6" y="3341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49" name="Rectangle 2579">
                    <a:extLst>
                      <a:ext uri="{FF2B5EF4-FFF2-40B4-BE49-F238E27FC236}">
                        <a16:creationId xmlns:a16="http://schemas.microsoft.com/office/drawing/2014/main" id="{528C81F1-E9D0-412B-A7E8-1F95226F89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6" y="3341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50" name="Freeform 2580">
                    <a:extLst>
                      <a:ext uri="{FF2B5EF4-FFF2-40B4-BE49-F238E27FC236}">
                        <a16:creationId xmlns:a16="http://schemas.microsoft.com/office/drawing/2014/main" id="{1896A84B-53F1-4A0D-9E20-A53B8655C9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6" y="333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51" name="Freeform 2581">
                    <a:extLst>
                      <a:ext uri="{FF2B5EF4-FFF2-40B4-BE49-F238E27FC236}">
                        <a16:creationId xmlns:a16="http://schemas.microsoft.com/office/drawing/2014/main" id="{62F4A491-D7C2-4297-A7A4-5E2677A8DB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6" y="3330"/>
                    <a:ext cx="31" cy="19"/>
                  </a:xfrm>
                  <a:custGeom>
                    <a:avLst/>
                    <a:gdLst>
                      <a:gd name="T0" fmla="*/ 19 w 20"/>
                      <a:gd name="T1" fmla="*/ 2 h 12"/>
                      <a:gd name="T2" fmla="*/ 18 w 20"/>
                      <a:gd name="T3" fmla="*/ 2 h 12"/>
                      <a:gd name="T4" fmla="*/ 17 w 20"/>
                      <a:gd name="T5" fmla="*/ 1 h 12"/>
                      <a:gd name="T6" fmla="*/ 16 w 20"/>
                      <a:gd name="T7" fmla="*/ 1 h 12"/>
                      <a:gd name="T8" fmla="*/ 16 w 20"/>
                      <a:gd name="T9" fmla="*/ 1 h 12"/>
                      <a:gd name="T10" fmla="*/ 15 w 20"/>
                      <a:gd name="T11" fmla="*/ 0 h 12"/>
                      <a:gd name="T12" fmla="*/ 15 w 20"/>
                      <a:gd name="T13" fmla="*/ 0 h 12"/>
                      <a:gd name="T14" fmla="*/ 14 w 20"/>
                      <a:gd name="T15" fmla="*/ 0 h 12"/>
                      <a:gd name="T16" fmla="*/ 13 w 20"/>
                      <a:gd name="T17" fmla="*/ 0 h 12"/>
                      <a:gd name="T18" fmla="*/ 13 w 20"/>
                      <a:gd name="T19" fmla="*/ 0 h 12"/>
                      <a:gd name="T20" fmla="*/ 12 w 20"/>
                      <a:gd name="T21" fmla="*/ 0 h 12"/>
                      <a:gd name="T22" fmla="*/ 11 w 20"/>
                      <a:gd name="T23" fmla="*/ 0 h 12"/>
                      <a:gd name="T24" fmla="*/ 11 w 20"/>
                      <a:gd name="T25" fmla="*/ 0 h 12"/>
                      <a:gd name="T26" fmla="*/ 10 w 20"/>
                      <a:gd name="T27" fmla="*/ 0 h 12"/>
                      <a:gd name="T28" fmla="*/ 9 w 20"/>
                      <a:gd name="T29" fmla="*/ 0 h 12"/>
                      <a:gd name="T30" fmla="*/ 8 w 20"/>
                      <a:gd name="T31" fmla="*/ 0 h 12"/>
                      <a:gd name="T32" fmla="*/ 8 w 20"/>
                      <a:gd name="T33" fmla="*/ 0 h 12"/>
                      <a:gd name="T34" fmla="*/ 7 w 20"/>
                      <a:gd name="T35" fmla="*/ 0 h 12"/>
                      <a:gd name="T36" fmla="*/ 7 w 20"/>
                      <a:gd name="T37" fmla="*/ 0 h 12"/>
                      <a:gd name="T38" fmla="*/ 6 w 20"/>
                      <a:gd name="T39" fmla="*/ 0 h 12"/>
                      <a:gd name="T40" fmla="*/ 5 w 20"/>
                      <a:gd name="T41" fmla="*/ 0 h 12"/>
                      <a:gd name="T42" fmla="*/ 5 w 20"/>
                      <a:gd name="T43" fmla="*/ 0 h 12"/>
                      <a:gd name="T44" fmla="*/ 4 w 20"/>
                      <a:gd name="T45" fmla="*/ 1 h 12"/>
                      <a:gd name="T46" fmla="*/ 3 w 20"/>
                      <a:gd name="T47" fmla="*/ 1 h 12"/>
                      <a:gd name="T48" fmla="*/ 2 w 20"/>
                      <a:gd name="T49" fmla="*/ 1 h 12"/>
                      <a:gd name="T50" fmla="*/ 2 w 20"/>
                      <a:gd name="T51" fmla="*/ 2 h 12"/>
                      <a:gd name="T52" fmla="*/ 2 w 20"/>
                      <a:gd name="T53" fmla="*/ 2 h 12"/>
                      <a:gd name="T54" fmla="*/ 1 w 20"/>
                      <a:gd name="T55" fmla="*/ 2 h 12"/>
                      <a:gd name="T56" fmla="*/ 1 w 20"/>
                      <a:gd name="T57" fmla="*/ 2 h 12"/>
                      <a:gd name="T58" fmla="*/ 1 w 20"/>
                      <a:gd name="T59" fmla="*/ 2 h 12"/>
                      <a:gd name="T60" fmla="*/ 1 w 20"/>
                      <a:gd name="T61" fmla="*/ 3 h 12"/>
                      <a:gd name="T62" fmla="*/ 1 w 20"/>
                      <a:gd name="T63" fmla="*/ 3 h 12"/>
                      <a:gd name="T64" fmla="*/ 0 w 20"/>
                      <a:gd name="T65" fmla="*/ 3 h 12"/>
                      <a:gd name="T66" fmla="*/ 0 w 20"/>
                      <a:gd name="T67" fmla="*/ 4 h 12"/>
                      <a:gd name="T68" fmla="*/ 0 w 20"/>
                      <a:gd name="T69" fmla="*/ 4 h 12"/>
                      <a:gd name="T70" fmla="*/ 0 w 20"/>
                      <a:gd name="T71" fmla="*/ 4 h 12"/>
                      <a:gd name="T72" fmla="*/ 0 w 20"/>
                      <a:gd name="T73" fmla="*/ 4 h 12"/>
                      <a:gd name="T74" fmla="*/ 0 w 20"/>
                      <a:gd name="T75" fmla="*/ 5 h 12"/>
                      <a:gd name="T76" fmla="*/ 0 w 20"/>
                      <a:gd name="T77" fmla="*/ 5 h 12"/>
                      <a:gd name="T78" fmla="*/ 0 w 20"/>
                      <a:gd name="T79" fmla="*/ 5 h 12"/>
                      <a:gd name="T80" fmla="*/ 0 w 20"/>
                      <a:gd name="T81" fmla="*/ 5 h 12"/>
                      <a:gd name="T82" fmla="*/ 0 w 20"/>
                      <a:gd name="T83" fmla="*/ 5 h 12"/>
                      <a:gd name="T84" fmla="*/ 0 w 20"/>
                      <a:gd name="T85" fmla="*/ 7 h 12"/>
                      <a:gd name="T86" fmla="*/ 0 w 20"/>
                      <a:gd name="T87" fmla="*/ 7 h 12"/>
                      <a:gd name="T88" fmla="*/ 0 w 20"/>
                      <a:gd name="T89" fmla="*/ 7 h 12"/>
                      <a:gd name="T90" fmla="*/ 0 w 20"/>
                      <a:gd name="T91" fmla="*/ 8 h 12"/>
                      <a:gd name="T92" fmla="*/ 0 w 20"/>
                      <a:gd name="T93" fmla="*/ 8 h 12"/>
                      <a:gd name="T94" fmla="*/ 1 w 20"/>
                      <a:gd name="T95" fmla="*/ 8 h 12"/>
                      <a:gd name="T96" fmla="*/ 1 w 20"/>
                      <a:gd name="T97" fmla="*/ 9 h 12"/>
                      <a:gd name="T98" fmla="*/ 1 w 20"/>
                      <a:gd name="T99" fmla="*/ 9 h 12"/>
                      <a:gd name="T100" fmla="*/ 17 w 20"/>
                      <a:gd name="T101" fmla="*/ 10 h 12"/>
                      <a:gd name="T102" fmla="*/ 20 w 20"/>
                      <a:gd name="T103" fmla="*/ 5 h 12"/>
                      <a:gd name="T104" fmla="*/ 20 w 20"/>
                      <a:gd name="T105" fmla="*/ 4 h 12"/>
                      <a:gd name="T106" fmla="*/ 20 w 20"/>
                      <a:gd name="T107" fmla="*/ 4 h 12"/>
                      <a:gd name="T108" fmla="*/ 20 w 20"/>
                      <a:gd name="T109" fmla="*/ 4 h 12"/>
                      <a:gd name="T110" fmla="*/ 19 w 20"/>
                      <a:gd name="T111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20" h="12">
                        <a:moveTo>
                          <a:pt x="19" y="3"/>
                        </a:move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2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6"/>
                          <a:pt x="0" y="6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1" y="9"/>
                          <a:pt x="2" y="9"/>
                          <a:pt x="3" y="10"/>
                        </a:cubicBezTo>
                        <a:cubicBezTo>
                          <a:pt x="7" y="12"/>
                          <a:pt x="13" y="12"/>
                          <a:pt x="17" y="10"/>
                        </a:cubicBezTo>
                        <a:cubicBezTo>
                          <a:pt x="19" y="9"/>
                          <a:pt x="20" y="7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lnTo>
                          <a:pt x="19" y="3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52" name="Freeform 2582">
                    <a:extLst>
                      <a:ext uri="{FF2B5EF4-FFF2-40B4-BE49-F238E27FC236}">
                        <a16:creationId xmlns:a16="http://schemas.microsoft.com/office/drawing/2014/main" id="{1456003C-40A9-4DF4-BCFF-5BF8C8BFF5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3" y="3343"/>
                    <a:ext cx="33" cy="20"/>
                  </a:xfrm>
                  <a:custGeom>
                    <a:avLst/>
                    <a:gdLst>
                      <a:gd name="T0" fmla="*/ 0 w 33"/>
                      <a:gd name="T1" fmla="*/ 20 h 20"/>
                      <a:gd name="T2" fmla="*/ 0 w 33"/>
                      <a:gd name="T3" fmla="*/ 20 h 20"/>
                      <a:gd name="T4" fmla="*/ 33 w 33"/>
                      <a:gd name="T5" fmla="*/ 0 h 20"/>
                      <a:gd name="T6" fmla="*/ 0 w 33"/>
                      <a:gd name="T7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3" h="20">
                        <a:moveTo>
                          <a:pt x="0" y="20"/>
                        </a:moveTo>
                        <a:lnTo>
                          <a:pt x="0" y="20"/>
                        </a:lnTo>
                        <a:lnTo>
                          <a:pt x="33" y="0"/>
                        </a:lnTo>
                        <a:lnTo>
                          <a:pt x="0" y="20"/>
                        </a:lnTo>
                        <a:close/>
                      </a:path>
                    </a:pathLst>
                  </a:custGeom>
                  <a:solidFill>
                    <a:srgbClr val="7CA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53" name="Freeform 2583">
                    <a:extLst>
                      <a:ext uri="{FF2B5EF4-FFF2-40B4-BE49-F238E27FC236}">
                        <a16:creationId xmlns:a16="http://schemas.microsoft.com/office/drawing/2014/main" id="{EB967ED4-9D5A-4E4D-8866-0628906B2F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6" y="3362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54" name="Freeform 2584">
                    <a:extLst>
                      <a:ext uri="{FF2B5EF4-FFF2-40B4-BE49-F238E27FC236}">
                        <a16:creationId xmlns:a16="http://schemas.microsoft.com/office/drawing/2014/main" id="{0FFBAF8B-BE52-418C-9061-1A4C0FFCF6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4" y="3362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0 w 1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55" name="Rectangle 2585">
                    <a:extLst>
                      <a:ext uri="{FF2B5EF4-FFF2-40B4-BE49-F238E27FC236}">
                        <a16:creationId xmlns:a16="http://schemas.microsoft.com/office/drawing/2014/main" id="{446BF53A-B62F-4283-A667-C26D1FF61AF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6" y="3362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56" name="Freeform 2586">
                    <a:extLst>
                      <a:ext uri="{FF2B5EF4-FFF2-40B4-BE49-F238E27FC236}">
                        <a16:creationId xmlns:a16="http://schemas.microsoft.com/office/drawing/2014/main" id="{17429B4F-386E-43B4-BC56-D81A6C7C82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7" y="3360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57" name="Rectangle 2587">
                    <a:extLst>
                      <a:ext uri="{FF2B5EF4-FFF2-40B4-BE49-F238E27FC236}">
                        <a16:creationId xmlns:a16="http://schemas.microsoft.com/office/drawing/2014/main" id="{E137C8EB-7597-4D5D-A003-2120E36EB54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7" y="3362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58" name="Freeform 2588">
                    <a:extLst>
                      <a:ext uri="{FF2B5EF4-FFF2-40B4-BE49-F238E27FC236}">
                        <a16:creationId xmlns:a16="http://schemas.microsoft.com/office/drawing/2014/main" id="{C74FF25B-F2A6-4F2E-90F9-E21AB8FB81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9" y="3360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59" name="Rectangle 2589">
                    <a:extLst>
                      <a:ext uri="{FF2B5EF4-FFF2-40B4-BE49-F238E27FC236}">
                        <a16:creationId xmlns:a16="http://schemas.microsoft.com/office/drawing/2014/main" id="{7412760A-C835-425A-8CBD-D2DAC48753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9" y="3360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60" name="Freeform 2590">
                    <a:extLst>
                      <a:ext uri="{FF2B5EF4-FFF2-40B4-BE49-F238E27FC236}">
                        <a16:creationId xmlns:a16="http://schemas.microsoft.com/office/drawing/2014/main" id="{B5B31BB9-CD60-4532-96B5-AD37E273DE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0" y="3360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61" name="Freeform 2591">
                    <a:extLst>
                      <a:ext uri="{FF2B5EF4-FFF2-40B4-BE49-F238E27FC236}">
                        <a16:creationId xmlns:a16="http://schemas.microsoft.com/office/drawing/2014/main" id="{B6D593A9-3D0F-4E2B-A92F-F2B2DF36BB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2" y="3360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62" name="Freeform 2592">
                    <a:extLst>
                      <a:ext uri="{FF2B5EF4-FFF2-40B4-BE49-F238E27FC236}">
                        <a16:creationId xmlns:a16="http://schemas.microsoft.com/office/drawing/2014/main" id="{DEAA351E-CB91-46DE-96EF-92371C9C0E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4" y="3360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63" name="Rectangle 2593">
                    <a:extLst>
                      <a:ext uri="{FF2B5EF4-FFF2-40B4-BE49-F238E27FC236}">
                        <a16:creationId xmlns:a16="http://schemas.microsoft.com/office/drawing/2014/main" id="{4B5BFF55-0D00-431A-968F-52A5E8B844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2" y="3360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64" name="Rectangle 2594">
                    <a:extLst>
                      <a:ext uri="{FF2B5EF4-FFF2-40B4-BE49-F238E27FC236}">
                        <a16:creationId xmlns:a16="http://schemas.microsoft.com/office/drawing/2014/main" id="{17F4F3A5-0654-4BAE-B9CA-30CB25C02A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4" y="3360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65" name="Rectangle 2595">
                    <a:extLst>
                      <a:ext uri="{FF2B5EF4-FFF2-40B4-BE49-F238E27FC236}">
                        <a16:creationId xmlns:a16="http://schemas.microsoft.com/office/drawing/2014/main" id="{F578189C-B632-4C02-8194-C8B934BA36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5" y="3360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66" name="Rectangle 2596">
                    <a:extLst>
                      <a:ext uri="{FF2B5EF4-FFF2-40B4-BE49-F238E27FC236}">
                        <a16:creationId xmlns:a16="http://schemas.microsoft.com/office/drawing/2014/main" id="{E1C5B8A0-6263-4BDD-80CE-077FC71929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5" y="3360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67" name="Rectangle 2597">
                    <a:extLst>
                      <a:ext uri="{FF2B5EF4-FFF2-40B4-BE49-F238E27FC236}">
                        <a16:creationId xmlns:a16="http://schemas.microsoft.com/office/drawing/2014/main" id="{23D017C0-BA1E-434E-AAEE-5F3BE1FE7E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7" y="3360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68" name="Rectangle 2598">
                    <a:extLst>
                      <a:ext uri="{FF2B5EF4-FFF2-40B4-BE49-F238E27FC236}">
                        <a16:creationId xmlns:a16="http://schemas.microsoft.com/office/drawing/2014/main" id="{6AF94558-E32F-4E4C-847C-0D2194D742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8" y="3360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69" name="Rectangle 2599">
                    <a:extLst>
                      <a:ext uri="{FF2B5EF4-FFF2-40B4-BE49-F238E27FC236}">
                        <a16:creationId xmlns:a16="http://schemas.microsoft.com/office/drawing/2014/main" id="{5C9594B3-0A2C-4B75-B30E-BD0F5DB6A0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7" y="3360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70" name="Freeform 2600">
                    <a:extLst>
                      <a:ext uri="{FF2B5EF4-FFF2-40B4-BE49-F238E27FC236}">
                        <a16:creationId xmlns:a16="http://schemas.microsoft.com/office/drawing/2014/main" id="{9C8C430E-CD43-4904-9444-09E2964EE2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0" y="3360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71" name="Freeform 2601">
                    <a:extLst>
                      <a:ext uri="{FF2B5EF4-FFF2-40B4-BE49-F238E27FC236}">
                        <a16:creationId xmlns:a16="http://schemas.microsoft.com/office/drawing/2014/main" id="{0268DC97-8729-4C36-BA8E-2E18677E23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1" y="3360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0 w 1"/>
                      <a:gd name="T3" fmla="*/ 1 w 1"/>
                      <a:gd name="T4" fmla="*/ 1 w 1"/>
                      <a:gd name="T5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72" name="Rectangle 2602">
                    <a:extLst>
                      <a:ext uri="{FF2B5EF4-FFF2-40B4-BE49-F238E27FC236}">
                        <a16:creationId xmlns:a16="http://schemas.microsoft.com/office/drawing/2014/main" id="{B2D25749-6EF7-483E-AFEF-2F7FE9FC08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1" y="3360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73" name="Rectangle 2603">
                    <a:extLst>
                      <a:ext uri="{FF2B5EF4-FFF2-40B4-BE49-F238E27FC236}">
                        <a16:creationId xmlns:a16="http://schemas.microsoft.com/office/drawing/2014/main" id="{EBE3597B-BED1-4CC1-8F97-A816ED4733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4" y="3362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74" name="Rectangle 2604">
                    <a:extLst>
                      <a:ext uri="{FF2B5EF4-FFF2-40B4-BE49-F238E27FC236}">
                        <a16:creationId xmlns:a16="http://schemas.microsoft.com/office/drawing/2014/main" id="{6A79CB25-50C0-4FDD-BA27-AF24DBF770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3" y="336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75" name="Rectangle 2605">
                    <a:extLst>
                      <a:ext uri="{FF2B5EF4-FFF2-40B4-BE49-F238E27FC236}">
                        <a16:creationId xmlns:a16="http://schemas.microsoft.com/office/drawing/2014/main" id="{7A6A1A14-D9BF-4D7A-9F86-1E08CAA4C1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1" y="336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76" name="Freeform 2606">
                    <a:extLst>
                      <a:ext uri="{FF2B5EF4-FFF2-40B4-BE49-F238E27FC236}">
                        <a16:creationId xmlns:a16="http://schemas.microsoft.com/office/drawing/2014/main" id="{D8212266-2968-4E46-BC71-2AF3F1B499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9" y="3362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0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1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77" name="Freeform 2607">
                    <a:extLst>
                      <a:ext uri="{FF2B5EF4-FFF2-40B4-BE49-F238E27FC236}">
                        <a16:creationId xmlns:a16="http://schemas.microsoft.com/office/drawing/2014/main" id="{3F88B86C-C3F3-4AFC-B809-760E681DBD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6" y="3362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78" name="Freeform 2608">
                    <a:extLst>
                      <a:ext uri="{FF2B5EF4-FFF2-40B4-BE49-F238E27FC236}">
                        <a16:creationId xmlns:a16="http://schemas.microsoft.com/office/drawing/2014/main" id="{70E3CF9B-3C74-46C3-B57F-ADC2E3C4C2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8" y="3362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  <a:gd name="T3" fmla="*/ 2 w 2"/>
                      <a:gd name="T4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79" name="Freeform 2609">
                    <a:extLst>
                      <a:ext uri="{FF2B5EF4-FFF2-40B4-BE49-F238E27FC236}">
                        <a16:creationId xmlns:a16="http://schemas.microsoft.com/office/drawing/2014/main" id="{F21D4934-9F33-4909-A292-D68B31A937A0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760" y="3305"/>
                    <a:ext cx="100" cy="58"/>
                  </a:xfrm>
                  <a:custGeom>
                    <a:avLst/>
                    <a:gdLst>
                      <a:gd name="T0" fmla="*/ 31 w 64"/>
                      <a:gd name="T1" fmla="*/ 35 h 37"/>
                      <a:gd name="T2" fmla="*/ 32 w 64"/>
                      <a:gd name="T3" fmla="*/ 35 h 37"/>
                      <a:gd name="T4" fmla="*/ 34 w 64"/>
                      <a:gd name="T5" fmla="*/ 35 h 37"/>
                      <a:gd name="T6" fmla="*/ 35 w 64"/>
                      <a:gd name="T7" fmla="*/ 35 h 37"/>
                      <a:gd name="T8" fmla="*/ 36 w 64"/>
                      <a:gd name="T9" fmla="*/ 35 h 37"/>
                      <a:gd name="T10" fmla="*/ 38 w 64"/>
                      <a:gd name="T11" fmla="*/ 35 h 37"/>
                      <a:gd name="T12" fmla="*/ 39 w 64"/>
                      <a:gd name="T13" fmla="*/ 35 h 37"/>
                      <a:gd name="T14" fmla="*/ 41 w 64"/>
                      <a:gd name="T15" fmla="*/ 36 h 37"/>
                      <a:gd name="T16" fmla="*/ 42 w 64"/>
                      <a:gd name="T17" fmla="*/ 36 h 37"/>
                      <a:gd name="T18" fmla="*/ 61 w 64"/>
                      <a:gd name="T19" fmla="*/ 22 h 37"/>
                      <a:gd name="T20" fmla="*/ 61 w 64"/>
                      <a:gd name="T21" fmla="*/ 20 h 37"/>
                      <a:gd name="T22" fmla="*/ 61 w 64"/>
                      <a:gd name="T23" fmla="*/ 19 h 37"/>
                      <a:gd name="T24" fmla="*/ 61 w 64"/>
                      <a:gd name="T25" fmla="*/ 19 h 37"/>
                      <a:gd name="T26" fmla="*/ 61 w 64"/>
                      <a:gd name="T27" fmla="*/ 18 h 37"/>
                      <a:gd name="T28" fmla="*/ 61 w 64"/>
                      <a:gd name="T29" fmla="*/ 18 h 37"/>
                      <a:gd name="T30" fmla="*/ 62 w 64"/>
                      <a:gd name="T31" fmla="*/ 17 h 37"/>
                      <a:gd name="T32" fmla="*/ 62 w 64"/>
                      <a:gd name="T33" fmla="*/ 16 h 37"/>
                      <a:gd name="T34" fmla="*/ 63 w 64"/>
                      <a:gd name="T35" fmla="*/ 15 h 37"/>
                      <a:gd name="T36" fmla="*/ 64 w 64"/>
                      <a:gd name="T37" fmla="*/ 15 h 37"/>
                      <a:gd name="T38" fmla="*/ 28 w 64"/>
                      <a:gd name="T39" fmla="*/ 6 h 37"/>
                      <a:gd name="T40" fmla="*/ 28 w 64"/>
                      <a:gd name="T41" fmla="*/ 6 h 37"/>
                      <a:gd name="T42" fmla="*/ 27 w 64"/>
                      <a:gd name="T43" fmla="*/ 7 h 37"/>
                      <a:gd name="T44" fmla="*/ 27 w 64"/>
                      <a:gd name="T45" fmla="*/ 9 h 37"/>
                      <a:gd name="T46" fmla="*/ 22 w 64"/>
                      <a:gd name="T47" fmla="*/ 13 h 37"/>
                      <a:gd name="T48" fmla="*/ 20 w 64"/>
                      <a:gd name="T49" fmla="*/ 14 h 37"/>
                      <a:gd name="T50" fmla="*/ 19 w 64"/>
                      <a:gd name="T51" fmla="*/ 14 h 37"/>
                      <a:gd name="T52" fmla="*/ 0 w 64"/>
                      <a:gd name="T53" fmla="*/ 22 h 37"/>
                      <a:gd name="T54" fmla="*/ 46 w 64"/>
                      <a:gd name="T55" fmla="*/ 18 h 37"/>
                      <a:gd name="T56" fmla="*/ 48 w 64"/>
                      <a:gd name="T57" fmla="*/ 20 h 37"/>
                      <a:gd name="T58" fmla="*/ 48 w 64"/>
                      <a:gd name="T59" fmla="*/ 20 h 37"/>
                      <a:gd name="T60" fmla="*/ 45 w 64"/>
                      <a:gd name="T61" fmla="*/ 26 h 37"/>
                      <a:gd name="T62" fmla="*/ 29 w 64"/>
                      <a:gd name="T63" fmla="*/ 25 h 37"/>
                      <a:gd name="T64" fmla="*/ 28 w 64"/>
                      <a:gd name="T65" fmla="*/ 24 h 37"/>
                      <a:gd name="T66" fmla="*/ 28 w 64"/>
                      <a:gd name="T67" fmla="*/ 23 h 37"/>
                      <a:gd name="T68" fmla="*/ 28 w 64"/>
                      <a:gd name="T69" fmla="*/ 23 h 37"/>
                      <a:gd name="T70" fmla="*/ 28 w 64"/>
                      <a:gd name="T71" fmla="*/ 21 h 37"/>
                      <a:gd name="T72" fmla="*/ 28 w 64"/>
                      <a:gd name="T73" fmla="*/ 21 h 37"/>
                      <a:gd name="T74" fmla="*/ 28 w 64"/>
                      <a:gd name="T75" fmla="*/ 20 h 37"/>
                      <a:gd name="T76" fmla="*/ 28 w 64"/>
                      <a:gd name="T77" fmla="*/ 20 h 37"/>
                      <a:gd name="T78" fmla="*/ 28 w 64"/>
                      <a:gd name="T79" fmla="*/ 19 h 37"/>
                      <a:gd name="T80" fmla="*/ 29 w 64"/>
                      <a:gd name="T81" fmla="*/ 19 h 37"/>
                      <a:gd name="T82" fmla="*/ 29 w 64"/>
                      <a:gd name="T83" fmla="*/ 18 h 37"/>
                      <a:gd name="T84" fmla="*/ 30 w 64"/>
                      <a:gd name="T85" fmla="*/ 18 h 37"/>
                      <a:gd name="T86" fmla="*/ 30 w 64"/>
                      <a:gd name="T87" fmla="*/ 17 h 37"/>
                      <a:gd name="T88" fmla="*/ 32 w 64"/>
                      <a:gd name="T89" fmla="*/ 17 h 37"/>
                      <a:gd name="T90" fmla="*/ 33 w 64"/>
                      <a:gd name="T91" fmla="*/ 16 h 37"/>
                      <a:gd name="T92" fmla="*/ 35 w 64"/>
                      <a:gd name="T93" fmla="*/ 16 h 37"/>
                      <a:gd name="T94" fmla="*/ 36 w 64"/>
                      <a:gd name="T95" fmla="*/ 16 h 37"/>
                      <a:gd name="T96" fmla="*/ 37 w 64"/>
                      <a:gd name="T97" fmla="*/ 16 h 37"/>
                      <a:gd name="T98" fmla="*/ 39 w 64"/>
                      <a:gd name="T99" fmla="*/ 16 h 37"/>
                      <a:gd name="T100" fmla="*/ 40 w 64"/>
                      <a:gd name="T101" fmla="*/ 16 h 37"/>
                      <a:gd name="T102" fmla="*/ 41 w 64"/>
                      <a:gd name="T103" fmla="*/ 16 h 37"/>
                      <a:gd name="T104" fmla="*/ 43 w 64"/>
                      <a:gd name="T105" fmla="*/ 16 h 37"/>
                      <a:gd name="T106" fmla="*/ 44 w 64"/>
                      <a:gd name="T107" fmla="*/ 17 h 37"/>
                      <a:gd name="T108" fmla="*/ 46 w 64"/>
                      <a:gd name="T109" fmla="*/ 18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64" h="37">
                        <a:moveTo>
                          <a:pt x="26" y="37"/>
                        </a:moveTo>
                        <a:cubicBezTo>
                          <a:pt x="27" y="36"/>
                          <a:pt x="27" y="36"/>
                          <a:pt x="28" y="36"/>
                        </a:cubicBezTo>
                        <a:cubicBezTo>
                          <a:pt x="28" y="36"/>
                          <a:pt x="29" y="35"/>
                          <a:pt x="30" y="35"/>
                        </a:cubicBezTo>
                        <a:cubicBezTo>
                          <a:pt x="31" y="35"/>
                          <a:pt x="31" y="35"/>
                          <a:pt x="31" y="35"/>
                        </a:cubicBezTo>
                        <a:cubicBezTo>
                          <a:pt x="31" y="35"/>
                          <a:pt x="31" y="35"/>
                          <a:pt x="31" y="35"/>
                        </a:cubicBezTo>
                        <a:cubicBezTo>
                          <a:pt x="31" y="35"/>
                          <a:pt x="31" y="35"/>
                          <a:pt x="31" y="35"/>
                        </a:cubicBezTo>
                        <a:cubicBezTo>
                          <a:pt x="31" y="35"/>
                          <a:pt x="31" y="35"/>
                          <a:pt x="31" y="35"/>
                        </a:cubicBezTo>
                        <a:cubicBezTo>
                          <a:pt x="32" y="35"/>
                          <a:pt x="32" y="35"/>
                          <a:pt x="32" y="35"/>
                        </a:cubicBezTo>
                        <a:cubicBezTo>
                          <a:pt x="33" y="35"/>
                          <a:pt x="33" y="35"/>
                          <a:pt x="33" y="35"/>
                        </a:cubicBezTo>
                        <a:cubicBezTo>
                          <a:pt x="33" y="35"/>
                          <a:pt x="33" y="35"/>
                          <a:pt x="33" y="35"/>
                        </a:cubicBezTo>
                        <a:cubicBezTo>
                          <a:pt x="34" y="35"/>
                          <a:pt x="34" y="35"/>
                          <a:pt x="34" y="35"/>
                        </a:cubicBezTo>
                        <a:cubicBezTo>
                          <a:pt x="34" y="35"/>
                          <a:pt x="34" y="35"/>
                          <a:pt x="34" y="35"/>
                        </a:cubicBezTo>
                        <a:cubicBezTo>
                          <a:pt x="34" y="35"/>
                          <a:pt x="34" y="35"/>
                          <a:pt x="34" y="35"/>
                        </a:cubicBezTo>
                        <a:cubicBezTo>
                          <a:pt x="34" y="35"/>
                          <a:pt x="34" y="35"/>
                          <a:pt x="34" y="35"/>
                        </a:cubicBezTo>
                        <a:cubicBezTo>
                          <a:pt x="35" y="35"/>
                          <a:pt x="35" y="35"/>
                          <a:pt x="35" y="35"/>
                        </a:cubicBezTo>
                        <a:cubicBezTo>
                          <a:pt x="35" y="35"/>
                          <a:pt x="35" y="35"/>
                          <a:pt x="35" y="35"/>
                        </a:cubicBezTo>
                        <a:cubicBezTo>
                          <a:pt x="35" y="35"/>
                          <a:pt x="35" y="35"/>
                          <a:pt x="35" y="35"/>
                        </a:cubicBezTo>
                        <a:cubicBezTo>
                          <a:pt x="35" y="35"/>
                          <a:pt x="35" y="35"/>
                          <a:pt x="35" y="35"/>
                        </a:cubicBezTo>
                        <a:cubicBezTo>
                          <a:pt x="36" y="35"/>
                          <a:pt x="36" y="35"/>
                          <a:pt x="36" y="35"/>
                        </a:cubicBezTo>
                        <a:cubicBezTo>
                          <a:pt x="36" y="35"/>
                          <a:pt x="36" y="35"/>
                          <a:pt x="36" y="35"/>
                        </a:cubicBezTo>
                        <a:cubicBezTo>
                          <a:pt x="37" y="35"/>
                          <a:pt x="37" y="35"/>
                          <a:pt x="37" y="35"/>
                        </a:cubicBezTo>
                        <a:cubicBezTo>
                          <a:pt x="37" y="35"/>
                          <a:pt x="37" y="35"/>
                          <a:pt x="37" y="35"/>
                        </a:cubicBezTo>
                        <a:cubicBezTo>
                          <a:pt x="37" y="35"/>
                          <a:pt x="37" y="35"/>
                          <a:pt x="37" y="35"/>
                        </a:cubicBezTo>
                        <a:cubicBezTo>
                          <a:pt x="38" y="35"/>
                          <a:pt x="38" y="35"/>
                          <a:pt x="38" y="35"/>
                        </a:cubicBezTo>
                        <a:cubicBezTo>
                          <a:pt x="38" y="35"/>
                          <a:pt x="38" y="35"/>
                          <a:pt x="38" y="35"/>
                        </a:cubicBezTo>
                        <a:cubicBezTo>
                          <a:pt x="39" y="35"/>
                          <a:pt x="39" y="35"/>
                          <a:pt x="39" y="35"/>
                        </a:cubicBezTo>
                        <a:cubicBezTo>
                          <a:pt x="39" y="35"/>
                          <a:pt x="39" y="35"/>
                          <a:pt x="39" y="35"/>
                        </a:cubicBezTo>
                        <a:cubicBezTo>
                          <a:pt x="39" y="35"/>
                          <a:pt x="39" y="35"/>
                          <a:pt x="39" y="35"/>
                        </a:cubicBezTo>
                        <a:cubicBezTo>
                          <a:pt x="40" y="35"/>
                          <a:pt x="40" y="35"/>
                          <a:pt x="40" y="35"/>
                        </a:cubicBezTo>
                        <a:cubicBezTo>
                          <a:pt x="40" y="36"/>
                          <a:pt x="40" y="36"/>
                          <a:pt x="40" y="36"/>
                        </a:cubicBezTo>
                        <a:cubicBezTo>
                          <a:pt x="40" y="36"/>
                          <a:pt x="40" y="36"/>
                          <a:pt x="40" y="36"/>
                        </a:cubicBezTo>
                        <a:cubicBezTo>
                          <a:pt x="41" y="36"/>
                          <a:pt x="41" y="36"/>
                          <a:pt x="41" y="36"/>
                        </a:cubicBezTo>
                        <a:cubicBezTo>
                          <a:pt x="41" y="36"/>
                          <a:pt x="41" y="36"/>
                          <a:pt x="41" y="36"/>
                        </a:cubicBezTo>
                        <a:cubicBezTo>
                          <a:pt x="41" y="36"/>
                          <a:pt x="41" y="36"/>
                          <a:pt x="41" y="36"/>
                        </a:cubicBezTo>
                        <a:cubicBezTo>
                          <a:pt x="41" y="36"/>
                          <a:pt x="41" y="36"/>
                          <a:pt x="41" y="36"/>
                        </a:cubicBezTo>
                        <a:cubicBezTo>
                          <a:pt x="42" y="36"/>
                          <a:pt x="42" y="36"/>
                          <a:pt x="42" y="36"/>
                        </a:cubicBezTo>
                        <a:cubicBezTo>
                          <a:pt x="42" y="36"/>
                          <a:pt x="42" y="36"/>
                          <a:pt x="42" y="36"/>
                        </a:cubicBezTo>
                        <a:cubicBezTo>
                          <a:pt x="43" y="37"/>
                          <a:pt x="43" y="37"/>
                          <a:pt x="43" y="37"/>
                        </a:cubicBezTo>
                        <a:cubicBezTo>
                          <a:pt x="64" y="24"/>
                          <a:pt x="64" y="24"/>
                          <a:pt x="64" y="24"/>
                        </a:cubicBezTo>
                        <a:cubicBezTo>
                          <a:pt x="63" y="24"/>
                          <a:pt x="62" y="23"/>
                          <a:pt x="61" y="22"/>
                        </a:cubicBezTo>
                        <a:cubicBezTo>
                          <a:pt x="61" y="21"/>
                          <a:pt x="61" y="21"/>
                          <a:pt x="61" y="21"/>
                        </a:cubicBezTo>
                        <a:cubicBezTo>
                          <a:pt x="61" y="21"/>
                          <a:pt x="61" y="21"/>
                          <a:pt x="61" y="21"/>
                        </a:cubicBezTo>
                        <a:cubicBezTo>
                          <a:pt x="61" y="21"/>
                          <a:pt x="61" y="21"/>
                          <a:pt x="61" y="20"/>
                        </a:cubicBezTo>
                        <a:cubicBezTo>
                          <a:pt x="61" y="20"/>
                          <a:pt x="61" y="20"/>
                          <a:pt x="61" y="20"/>
                        </a:cubicBezTo>
                        <a:cubicBezTo>
                          <a:pt x="61" y="20"/>
                          <a:pt x="61" y="20"/>
                          <a:pt x="61" y="20"/>
                        </a:cubicBezTo>
                        <a:cubicBezTo>
                          <a:pt x="61" y="20"/>
                          <a:pt x="61" y="20"/>
                          <a:pt x="61" y="20"/>
                        </a:cubicBezTo>
                        <a:cubicBezTo>
                          <a:pt x="61" y="20"/>
                          <a:pt x="61" y="20"/>
                          <a:pt x="61" y="20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7"/>
                          <a:pt x="61" y="17"/>
                          <a:pt x="61" y="17"/>
                        </a:cubicBezTo>
                        <a:cubicBezTo>
                          <a:pt x="61" y="17"/>
                          <a:pt x="61" y="17"/>
                          <a:pt x="61" y="17"/>
                        </a:cubicBezTo>
                        <a:cubicBezTo>
                          <a:pt x="62" y="17"/>
                          <a:pt x="62" y="17"/>
                          <a:pt x="62" y="17"/>
                        </a:cubicBezTo>
                        <a:cubicBezTo>
                          <a:pt x="62" y="17"/>
                          <a:pt x="62" y="17"/>
                          <a:pt x="62" y="17"/>
                        </a:cubicBezTo>
                        <a:cubicBezTo>
                          <a:pt x="62" y="16"/>
                          <a:pt x="62" y="16"/>
                          <a:pt x="62" y="16"/>
                        </a:cubicBezTo>
                        <a:cubicBezTo>
                          <a:pt x="62" y="16"/>
                          <a:pt x="62" y="16"/>
                          <a:pt x="62" y="16"/>
                        </a:cubicBezTo>
                        <a:cubicBezTo>
                          <a:pt x="62" y="16"/>
                          <a:pt x="62" y="16"/>
                          <a:pt x="62" y="16"/>
                        </a:cubicBezTo>
                        <a:cubicBezTo>
                          <a:pt x="63" y="16"/>
                          <a:pt x="63" y="16"/>
                          <a:pt x="63" y="16"/>
                        </a:cubicBezTo>
                        <a:cubicBezTo>
                          <a:pt x="63" y="16"/>
                          <a:pt x="63" y="16"/>
                          <a:pt x="63" y="16"/>
                        </a:cubicBezTo>
                        <a:cubicBezTo>
                          <a:pt x="63" y="16"/>
                          <a:pt x="63" y="16"/>
                          <a:pt x="63" y="16"/>
                        </a:cubicBezTo>
                        <a:cubicBezTo>
                          <a:pt x="63" y="15"/>
                          <a:pt x="63" y="15"/>
                          <a:pt x="63" y="15"/>
                        </a:cubicBezTo>
                        <a:cubicBezTo>
                          <a:pt x="63" y="15"/>
                          <a:pt x="63" y="15"/>
                          <a:pt x="63" y="15"/>
                        </a:cubicBezTo>
                        <a:cubicBezTo>
                          <a:pt x="64" y="15"/>
                          <a:pt x="64" y="15"/>
                          <a:pt x="64" y="15"/>
                        </a:cubicBezTo>
                        <a:cubicBezTo>
                          <a:pt x="64" y="15"/>
                          <a:pt x="64" y="15"/>
                          <a:pt x="64" y="15"/>
                        </a:cubicBezTo>
                        <a:cubicBezTo>
                          <a:pt x="64" y="15"/>
                          <a:pt x="64" y="15"/>
                          <a:pt x="64" y="15"/>
                        </a:cubicBezTo>
                        <a:cubicBezTo>
                          <a:pt x="64" y="15"/>
                          <a:pt x="64" y="15"/>
                          <a:pt x="64" y="15"/>
                        </a:cubicBezTo>
                        <a:cubicBezTo>
                          <a:pt x="64" y="15"/>
                          <a:pt x="64" y="15"/>
                          <a:pt x="64" y="15"/>
                        </a:cubicBezTo>
                        <a:cubicBezTo>
                          <a:pt x="38" y="0"/>
                          <a:pt x="38" y="0"/>
                          <a:pt x="38" y="0"/>
                        </a:cubicBezTo>
                        <a:cubicBezTo>
                          <a:pt x="28" y="6"/>
                          <a:pt x="28" y="6"/>
                          <a:pt x="28" y="6"/>
                        </a:cubicBezTo>
                        <a:cubicBezTo>
                          <a:pt x="28" y="6"/>
                          <a:pt x="28" y="6"/>
                          <a:pt x="28" y="6"/>
                        </a:cubicBezTo>
                        <a:cubicBezTo>
                          <a:pt x="28" y="6"/>
                          <a:pt x="28" y="6"/>
                          <a:pt x="28" y="6"/>
                        </a:cubicBezTo>
                        <a:cubicBezTo>
                          <a:pt x="28" y="6"/>
                          <a:pt x="28" y="6"/>
                          <a:pt x="28" y="6"/>
                        </a:cubicBezTo>
                        <a:cubicBezTo>
                          <a:pt x="28" y="6"/>
                          <a:pt x="28" y="6"/>
                          <a:pt x="28" y="6"/>
                        </a:cubicBezTo>
                        <a:cubicBezTo>
                          <a:pt x="28" y="7"/>
                          <a:pt x="28" y="7"/>
                          <a:pt x="28" y="7"/>
                        </a:cubicBezTo>
                        <a:cubicBezTo>
                          <a:pt x="28" y="7"/>
                          <a:pt x="28" y="7"/>
                          <a:pt x="28" y="7"/>
                        </a:cubicBezTo>
                        <a:cubicBezTo>
                          <a:pt x="28" y="7"/>
                          <a:pt x="28" y="7"/>
                          <a:pt x="28" y="7"/>
                        </a:cubicBezTo>
                        <a:cubicBezTo>
                          <a:pt x="27" y="7"/>
                          <a:pt x="27" y="7"/>
                          <a:pt x="27" y="7"/>
                        </a:cubicBezTo>
                        <a:cubicBezTo>
                          <a:pt x="27" y="7"/>
                          <a:pt x="27" y="7"/>
                          <a:pt x="27" y="7"/>
                        </a:cubicBezTo>
                        <a:cubicBezTo>
                          <a:pt x="27" y="8"/>
                          <a:pt x="27" y="8"/>
                          <a:pt x="27" y="8"/>
                        </a:cubicBezTo>
                        <a:cubicBezTo>
                          <a:pt x="27" y="9"/>
                          <a:pt x="27" y="9"/>
                          <a:pt x="27" y="9"/>
                        </a:cubicBezTo>
                        <a:cubicBezTo>
                          <a:pt x="27" y="9"/>
                          <a:pt x="27" y="9"/>
                          <a:pt x="27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6" y="10"/>
                          <a:pt x="25" y="11"/>
                          <a:pt x="24" y="12"/>
                        </a:cubicBezTo>
                        <a:cubicBezTo>
                          <a:pt x="23" y="12"/>
                          <a:pt x="23" y="12"/>
                          <a:pt x="22" y="13"/>
                        </a:cubicBezTo>
                        <a:cubicBezTo>
                          <a:pt x="22" y="13"/>
                          <a:pt x="22" y="13"/>
                          <a:pt x="22" y="13"/>
                        </a:cubicBezTo>
                        <a:cubicBezTo>
                          <a:pt x="21" y="13"/>
                          <a:pt x="21" y="13"/>
                          <a:pt x="21" y="13"/>
                        </a:cubicBezTo>
                        <a:cubicBezTo>
                          <a:pt x="21" y="13"/>
                          <a:pt x="21" y="13"/>
                          <a:pt x="21" y="13"/>
                        </a:cubicBezTo>
                        <a:cubicBezTo>
                          <a:pt x="20" y="14"/>
                          <a:pt x="20" y="14"/>
                          <a:pt x="20" y="14"/>
                        </a:cubicBezTo>
                        <a:cubicBezTo>
                          <a:pt x="20" y="14"/>
                          <a:pt x="20" y="14"/>
                          <a:pt x="20" y="14"/>
                        </a:cubicBezTo>
                        <a:cubicBezTo>
                          <a:pt x="20" y="14"/>
                          <a:pt x="20" y="14"/>
                          <a:pt x="20" y="14"/>
                        </a:cubicBezTo>
                        <a:cubicBezTo>
                          <a:pt x="19" y="14"/>
                          <a:pt x="19" y="14"/>
                          <a:pt x="19" y="14"/>
                        </a:cubicBezTo>
                        <a:cubicBezTo>
                          <a:pt x="19" y="14"/>
                          <a:pt x="19" y="14"/>
                          <a:pt x="19" y="14"/>
                        </a:cubicBezTo>
                        <a:cubicBezTo>
                          <a:pt x="19" y="14"/>
                          <a:pt x="19" y="14"/>
                          <a:pt x="19" y="14"/>
                        </a:cubicBezTo>
                        <a:cubicBezTo>
                          <a:pt x="16" y="15"/>
                          <a:pt x="14" y="16"/>
                          <a:pt x="11" y="16"/>
                        </a:cubicBezTo>
                        <a:cubicBezTo>
                          <a:pt x="10" y="16"/>
                          <a:pt x="10" y="16"/>
                          <a:pt x="10" y="16"/>
                        </a:cubicBezTo>
                        <a:cubicBezTo>
                          <a:pt x="0" y="22"/>
                          <a:pt x="0" y="22"/>
                          <a:pt x="0" y="22"/>
                        </a:cubicBezTo>
                        <a:lnTo>
                          <a:pt x="26" y="37"/>
                        </a:lnTo>
                        <a:close/>
                        <a:moveTo>
                          <a:pt x="46" y="18"/>
                        </a:moveTo>
                        <a:cubicBezTo>
                          <a:pt x="46" y="18"/>
                          <a:pt x="46" y="18"/>
                          <a:pt x="46" y="18"/>
                        </a:cubicBezTo>
                        <a:cubicBezTo>
                          <a:pt x="46" y="18"/>
                          <a:pt x="46" y="18"/>
                          <a:pt x="46" y="18"/>
                        </a:cubicBezTo>
                        <a:cubicBezTo>
                          <a:pt x="47" y="18"/>
                          <a:pt x="47" y="18"/>
                          <a:pt x="47" y="18"/>
                        </a:cubicBezTo>
                        <a:cubicBezTo>
                          <a:pt x="47" y="19"/>
                          <a:pt x="47" y="19"/>
                          <a:pt x="47" y="19"/>
                        </a:cubicBezTo>
                        <a:cubicBezTo>
                          <a:pt x="48" y="19"/>
                          <a:pt x="48" y="19"/>
                          <a:pt x="48" y="19"/>
                        </a:cubicBezTo>
                        <a:cubicBezTo>
                          <a:pt x="48" y="20"/>
                          <a:pt x="48" y="20"/>
                          <a:pt x="48" y="20"/>
                        </a:cubicBezTo>
                        <a:cubicBezTo>
                          <a:pt x="48" y="20"/>
                          <a:pt x="48" y="20"/>
                          <a:pt x="48" y="20"/>
                        </a:cubicBezTo>
                        <a:cubicBezTo>
                          <a:pt x="48" y="20"/>
                          <a:pt x="48" y="20"/>
                          <a:pt x="48" y="20"/>
                        </a:cubicBezTo>
                        <a:cubicBezTo>
                          <a:pt x="48" y="20"/>
                          <a:pt x="48" y="20"/>
                          <a:pt x="48" y="20"/>
                        </a:cubicBezTo>
                        <a:cubicBezTo>
                          <a:pt x="48" y="20"/>
                          <a:pt x="48" y="20"/>
                          <a:pt x="48" y="20"/>
                        </a:cubicBezTo>
                        <a:cubicBezTo>
                          <a:pt x="48" y="21"/>
                          <a:pt x="48" y="21"/>
                          <a:pt x="48" y="21"/>
                        </a:cubicBezTo>
                        <a:cubicBezTo>
                          <a:pt x="48" y="21"/>
                          <a:pt x="48" y="21"/>
                          <a:pt x="48" y="21"/>
                        </a:cubicBezTo>
                        <a:cubicBezTo>
                          <a:pt x="48" y="21"/>
                          <a:pt x="48" y="21"/>
                          <a:pt x="48" y="21"/>
                        </a:cubicBezTo>
                        <a:cubicBezTo>
                          <a:pt x="48" y="23"/>
                          <a:pt x="47" y="25"/>
                          <a:pt x="45" y="26"/>
                        </a:cubicBezTo>
                        <a:cubicBezTo>
                          <a:pt x="41" y="28"/>
                          <a:pt x="35" y="28"/>
                          <a:pt x="31" y="26"/>
                        </a:cubicBezTo>
                        <a:cubicBezTo>
                          <a:pt x="30" y="25"/>
                          <a:pt x="29" y="25"/>
                          <a:pt x="29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29" y="24"/>
                          <a:pt x="29" y="24"/>
                          <a:pt x="29" y="24"/>
                        </a:cubicBezTo>
                        <a:cubicBezTo>
                          <a:pt x="29" y="24"/>
                          <a:pt x="29" y="24"/>
                          <a:pt x="29" y="24"/>
                        </a:cubicBezTo>
                        <a:cubicBezTo>
                          <a:pt x="29" y="24"/>
                          <a:pt x="29" y="24"/>
                          <a:pt x="29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3"/>
                          <a:pt x="28" y="23"/>
                          <a:pt x="28" y="23"/>
                        </a:cubicBezTo>
                        <a:cubicBezTo>
                          <a:pt x="28" y="23"/>
                          <a:pt x="28" y="23"/>
                          <a:pt x="28" y="23"/>
                        </a:cubicBezTo>
                        <a:cubicBezTo>
                          <a:pt x="28" y="23"/>
                          <a:pt x="28" y="23"/>
                          <a:pt x="28" y="23"/>
                        </a:cubicBezTo>
                        <a:cubicBezTo>
                          <a:pt x="28" y="23"/>
                          <a:pt x="28" y="23"/>
                          <a:pt x="28" y="23"/>
                        </a:cubicBezTo>
                        <a:cubicBezTo>
                          <a:pt x="28" y="23"/>
                          <a:pt x="28" y="23"/>
                          <a:pt x="28" y="23"/>
                        </a:cubicBezTo>
                        <a:cubicBezTo>
                          <a:pt x="28" y="23"/>
                          <a:pt x="28" y="23"/>
                          <a:pt x="28" y="23"/>
                        </a:cubicBezTo>
                        <a:cubicBezTo>
                          <a:pt x="28" y="22"/>
                          <a:pt x="28" y="22"/>
                          <a:pt x="28" y="21"/>
                        </a:cubicBezTo>
                        <a:cubicBezTo>
                          <a:pt x="28" y="21"/>
                          <a:pt x="28" y="21"/>
                          <a:pt x="28" y="21"/>
                        </a:cubicBezTo>
                        <a:cubicBezTo>
                          <a:pt x="28" y="21"/>
                          <a:pt x="28" y="21"/>
                          <a:pt x="28" y="21"/>
                        </a:cubicBezTo>
                        <a:cubicBezTo>
                          <a:pt x="28" y="21"/>
                          <a:pt x="28" y="21"/>
                          <a:pt x="28" y="21"/>
                        </a:cubicBezTo>
                        <a:cubicBezTo>
                          <a:pt x="28" y="21"/>
                          <a:pt x="28" y="21"/>
                          <a:pt x="28" y="21"/>
                        </a:cubicBezTo>
                        <a:cubicBezTo>
                          <a:pt x="28" y="21"/>
                          <a:pt x="28" y="21"/>
                          <a:pt x="28" y="21"/>
                        </a:cubicBezTo>
                        <a:cubicBezTo>
                          <a:pt x="28" y="21"/>
                          <a:pt x="28" y="21"/>
                          <a:pt x="28" y="21"/>
                        </a:cubicBezTo>
                        <a:cubicBezTo>
                          <a:pt x="28" y="21"/>
                          <a:pt x="28" y="21"/>
                          <a:pt x="28" y="21"/>
                        </a:cubicBezTo>
                        <a:cubicBezTo>
                          <a:pt x="28" y="21"/>
                          <a:pt x="28" y="21"/>
                          <a:pt x="28" y="21"/>
                        </a:cubicBezTo>
                        <a:cubicBezTo>
                          <a:pt x="28" y="21"/>
                          <a:pt x="28" y="21"/>
                          <a:pt x="28" y="21"/>
                        </a:cubicBezTo>
                        <a:cubicBezTo>
                          <a:pt x="28" y="20"/>
                          <a:pt x="28" y="20"/>
                          <a:pt x="28" y="20"/>
                        </a:cubicBezTo>
                        <a:cubicBezTo>
                          <a:pt x="28" y="20"/>
                          <a:pt x="28" y="20"/>
                          <a:pt x="28" y="20"/>
                        </a:cubicBezTo>
                        <a:cubicBezTo>
                          <a:pt x="28" y="20"/>
                          <a:pt x="28" y="20"/>
                          <a:pt x="28" y="20"/>
                        </a:cubicBezTo>
                        <a:cubicBezTo>
                          <a:pt x="28" y="20"/>
                          <a:pt x="28" y="20"/>
                          <a:pt x="28" y="20"/>
                        </a:cubicBezTo>
                        <a:cubicBezTo>
                          <a:pt x="28" y="20"/>
                          <a:pt x="28" y="20"/>
                          <a:pt x="28" y="20"/>
                        </a:cubicBezTo>
                        <a:cubicBezTo>
                          <a:pt x="28" y="20"/>
                          <a:pt x="28" y="20"/>
                          <a:pt x="28" y="20"/>
                        </a:cubicBezTo>
                        <a:cubicBezTo>
                          <a:pt x="28" y="20"/>
                          <a:pt x="28" y="20"/>
                          <a:pt x="28" y="20"/>
                        </a:cubicBezTo>
                        <a:cubicBezTo>
                          <a:pt x="28" y="20"/>
                          <a:pt x="28" y="20"/>
                          <a:pt x="28" y="20"/>
                        </a:cubicBezTo>
                        <a:cubicBezTo>
                          <a:pt x="28" y="19"/>
                          <a:pt x="28" y="19"/>
                          <a:pt x="28" y="19"/>
                        </a:cubicBezTo>
                        <a:cubicBezTo>
                          <a:pt x="28" y="19"/>
                          <a:pt x="28" y="19"/>
                          <a:pt x="28" y="19"/>
                        </a:cubicBezTo>
                        <a:cubicBezTo>
                          <a:pt x="29" y="19"/>
                          <a:pt x="29" y="19"/>
                          <a:pt x="29" y="19"/>
                        </a:cubicBezTo>
                        <a:cubicBezTo>
                          <a:pt x="29" y="19"/>
                          <a:pt x="29" y="19"/>
                          <a:pt x="29" y="19"/>
                        </a:cubicBezTo>
                        <a:cubicBezTo>
                          <a:pt x="29" y="19"/>
                          <a:pt x="29" y="19"/>
                          <a:pt x="29" y="19"/>
                        </a:cubicBezTo>
                        <a:cubicBezTo>
                          <a:pt x="29" y="19"/>
                          <a:pt x="29" y="19"/>
                          <a:pt x="29" y="19"/>
                        </a:cubicBezTo>
                        <a:cubicBezTo>
                          <a:pt x="29" y="19"/>
                          <a:pt x="29" y="19"/>
                          <a:pt x="29" y="19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30" y="18"/>
                          <a:pt x="30" y="18"/>
                          <a:pt x="30" y="18"/>
                        </a:cubicBezTo>
                        <a:cubicBezTo>
                          <a:pt x="30" y="18"/>
                          <a:pt x="30" y="18"/>
                          <a:pt x="30" y="18"/>
                        </a:cubicBezTo>
                        <a:cubicBezTo>
                          <a:pt x="30" y="18"/>
                          <a:pt x="30" y="18"/>
                          <a:pt x="30" y="18"/>
                        </a:cubicBezTo>
                        <a:cubicBezTo>
                          <a:pt x="30" y="18"/>
                          <a:pt x="30" y="18"/>
                          <a:pt x="30" y="18"/>
                        </a:cubicBezTo>
                        <a:cubicBezTo>
                          <a:pt x="30" y="17"/>
                          <a:pt x="30" y="17"/>
                          <a:pt x="30" y="17"/>
                        </a:cubicBezTo>
                        <a:cubicBezTo>
                          <a:pt x="30" y="17"/>
                          <a:pt x="30" y="17"/>
                          <a:pt x="30" y="17"/>
                        </a:cubicBezTo>
                        <a:cubicBezTo>
                          <a:pt x="31" y="17"/>
                          <a:pt x="31" y="17"/>
                          <a:pt x="31" y="17"/>
                        </a:cubicBezTo>
                        <a:cubicBezTo>
                          <a:pt x="31" y="17"/>
                          <a:pt x="31" y="17"/>
                          <a:pt x="31" y="17"/>
                        </a:cubicBezTo>
                        <a:cubicBezTo>
                          <a:pt x="31" y="17"/>
                          <a:pt x="31" y="17"/>
                          <a:pt x="31" y="17"/>
                        </a:cubicBezTo>
                        <a:cubicBezTo>
                          <a:pt x="32" y="17"/>
                          <a:pt x="32" y="17"/>
                          <a:pt x="32" y="17"/>
                        </a:cubicBezTo>
                        <a:cubicBezTo>
                          <a:pt x="32" y="16"/>
                          <a:pt x="32" y="16"/>
                          <a:pt x="32" y="16"/>
                        </a:cubicBezTo>
                        <a:cubicBezTo>
                          <a:pt x="33" y="16"/>
                          <a:pt x="33" y="16"/>
                          <a:pt x="33" y="16"/>
                        </a:cubicBezTo>
                        <a:cubicBezTo>
                          <a:pt x="33" y="16"/>
                          <a:pt x="33" y="16"/>
                          <a:pt x="33" y="16"/>
                        </a:cubicBezTo>
                        <a:cubicBezTo>
                          <a:pt x="33" y="16"/>
                          <a:pt x="33" y="16"/>
                          <a:pt x="33" y="16"/>
                        </a:cubicBezTo>
                        <a:cubicBezTo>
                          <a:pt x="33" y="16"/>
                          <a:pt x="33" y="16"/>
                          <a:pt x="33" y="16"/>
                        </a:cubicBezTo>
                        <a:cubicBezTo>
                          <a:pt x="34" y="16"/>
                          <a:pt x="34" y="16"/>
                          <a:pt x="34" y="16"/>
                        </a:cubicBezTo>
                        <a:cubicBezTo>
                          <a:pt x="34" y="16"/>
                          <a:pt x="34" y="16"/>
                          <a:pt x="34" y="16"/>
                        </a:cubicBezTo>
                        <a:cubicBezTo>
                          <a:pt x="35" y="16"/>
                          <a:pt x="35" y="16"/>
                          <a:pt x="35" y="16"/>
                        </a:cubicBezTo>
                        <a:cubicBezTo>
                          <a:pt x="35" y="16"/>
                          <a:pt x="35" y="16"/>
                          <a:pt x="35" y="16"/>
                        </a:cubicBezTo>
                        <a:cubicBezTo>
                          <a:pt x="35" y="16"/>
                          <a:pt x="35" y="16"/>
                          <a:pt x="35" y="16"/>
                        </a:cubicBezTo>
                        <a:cubicBezTo>
                          <a:pt x="36" y="16"/>
                          <a:pt x="36" y="16"/>
                          <a:pt x="36" y="16"/>
                        </a:cubicBezTo>
                        <a:cubicBezTo>
                          <a:pt x="36" y="16"/>
                          <a:pt x="36" y="16"/>
                          <a:pt x="36" y="16"/>
                        </a:cubicBezTo>
                        <a:cubicBezTo>
                          <a:pt x="36" y="16"/>
                          <a:pt x="36" y="16"/>
                          <a:pt x="36" y="16"/>
                        </a:cubicBezTo>
                        <a:cubicBezTo>
                          <a:pt x="36" y="16"/>
                          <a:pt x="36" y="16"/>
                          <a:pt x="36" y="16"/>
                        </a:cubicBezTo>
                        <a:cubicBezTo>
                          <a:pt x="37" y="16"/>
                          <a:pt x="37" y="16"/>
                          <a:pt x="37" y="16"/>
                        </a:cubicBezTo>
                        <a:cubicBezTo>
                          <a:pt x="37" y="16"/>
                          <a:pt x="37" y="16"/>
                          <a:pt x="37" y="16"/>
                        </a:cubicBezTo>
                        <a:cubicBezTo>
                          <a:pt x="38" y="16"/>
                          <a:pt x="38" y="16"/>
                          <a:pt x="38" y="16"/>
                        </a:cubicBezTo>
                        <a:cubicBezTo>
                          <a:pt x="38" y="16"/>
                          <a:pt x="38" y="16"/>
                          <a:pt x="38" y="16"/>
                        </a:cubicBezTo>
                        <a:cubicBezTo>
                          <a:pt x="38" y="16"/>
                          <a:pt x="38" y="16"/>
                          <a:pt x="38" y="16"/>
                        </a:cubicBezTo>
                        <a:cubicBezTo>
                          <a:pt x="39" y="16"/>
                          <a:pt x="39" y="16"/>
                          <a:pt x="39" y="16"/>
                        </a:cubicBezTo>
                        <a:cubicBezTo>
                          <a:pt x="39" y="16"/>
                          <a:pt x="39" y="16"/>
                          <a:pt x="39" y="16"/>
                        </a:cubicBezTo>
                        <a:cubicBezTo>
                          <a:pt x="39" y="16"/>
                          <a:pt x="39" y="16"/>
                          <a:pt x="39" y="16"/>
                        </a:cubicBezTo>
                        <a:cubicBezTo>
                          <a:pt x="40" y="16"/>
                          <a:pt x="40" y="16"/>
                          <a:pt x="40" y="16"/>
                        </a:cubicBezTo>
                        <a:cubicBezTo>
                          <a:pt x="40" y="16"/>
                          <a:pt x="40" y="16"/>
                          <a:pt x="40" y="16"/>
                        </a:cubicBezTo>
                        <a:cubicBezTo>
                          <a:pt x="40" y="16"/>
                          <a:pt x="40" y="16"/>
                          <a:pt x="40" y="16"/>
                        </a:cubicBezTo>
                        <a:cubicBezTo>
                          <a:pt x="41" y="16"/>
                          <a:pt x="41" y="16"/>
                          <a:pt x="41" y="16"/>
                        </a:cubicBezTo>
                        <a:cubicBezTo>
                          <a:pt x="41" y="16"/>
                          <a:pt x="41" y="16"/>
                          <a:pt x="41" y="16"/>
                        </a:cubicBezTo>
                        <a:cubicBezTo>
                          <a:pt x="41" y="16"/>
                          <a:pt x="41" y="16"/>
                          <a:pt x="41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3" y="16"/>
                          <a:pt x="43" y="16"/>
                          <a:pt x="43" y="16"/>
                        </a:cubicBezTo>
                        <a:cubicBezTo>
                          <a:pt x="43" y="16"/>
                          <a:pt x="43" y="16"/>
                          <a:pt x="43" y="16"/>
                        </a:cubicBezTo>
                        <a:cubicBezTo>
                          <a:pt x="43" y="16"/>
                          <a:pt x="43" y="16"/>
                          <a:pt x="43" y="16"/>
                        </a:cubicBezTo>
                        <a:cubicBezTo>
                          <a:pt x="44" y="17"/>
                          <a:pt x="44" y="17"/>
                          <a:pt x="44" y="17"/>
                        </a:cubicBezTo>
                        <a:cubicBezTo>
                          <a:pt x="44" y="17"/>
                          <a:pt x="44" y="17"/>
                          <a:pt x="44" y="17"/>
                        </a:cubicBezTo>
                        <a:cubicBezTo>
                          <a:pt x="44" y="17"/>
                          <a:pt x="44" y="17"/>
                          <a:pt x="44" y="17"/>
                        </a:cubicBezTo>
                        <a:cubicBezTo>
                          <a:pt x="44" y="17"/>
                          <a:pt x="44" y="17"/>
                          <a:pt x="44" y="17"/>
                        </a:cubicBezTo>
                        <a:cubicBezTo>
                          <a:pt x="45" y="17"/>
                          <a:pt x="45" y="17"/>
                          <a:pt x="45" y="17"/>
                        </a:cubicBezTo>
                        <a:cubicBezTo>
                          <a:pt x="46" y="18"/>
                          <a:pt x="46" y="18"/>
                          <a:pt x="46" y="18"/>
                        </a:cubicBezTo>
                        <a:close/>
                      </a:path>
                    </a:pathLst>
                  </a:custGeom>
                  <a:solidFill>
                    <a:srgbClr val="9CC9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80" name="Freeform 2610">
                    <a:extLst>
                      <a:ext uri="{FF2B5EF4-FFF2-40B4-BE49-F238E27FC236}">
                        <a16:creationId xmlns:a16="http://schemas.microsoft.com/office/drawing/2014/main" id="{3BE02378-0D02-4F26-B43C-3CA25C8B8C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0" y="3340"/>
                    <a:ext cx="41" cy="23"/>
                  </a:xfrm>
                  <a:custGeom>
                    <a:avLst/>
                    <a:gdLst>
                      <a:gd name="T0" fmla="*/ 41 w 41"/>
                      <a:gd name="T1" fmla="*/ 23 h 23"/>
                      <a:gd name="T2" fmla="*/ 41 w 41"/>
                      <a:gd name="T3" fmla="*/ 23 h 23"/>
                      <a:gd name="T4" fmla="*/ 0 w 41"/>
                      <a:gd name="T5" fmla="*/ 0 h 23"/>
                      <a:gd name="T6" fmla="*/ 41 w 41"/>
                      <a:gd name="T7" fmla="*/ 23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1" h="23">
                        <a:moveTo>
                          <a:pt x="41" y="23"/>
                        </a:moveTo>
                        <a:lnTo>
                          <a:pt x="41" y="23"/>
                        </a:lnTo>
                        <a:lnTo>
                          <a:pt x="0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rgbClr val="5B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81" name="Freeform 2611">
                    <a:extLst>
                      <a:ext uri="{FF2B5EF4-FFF2-40B4-BE49-F238E27FC236}">
                        <a16:creationId xmlns:a16="http://schemas.microsoft.com/office/drawing/2014/main" id="{BEB41C1F-51BC-4DA3-8F9A-830DC5CA87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5" y="3336"/>
                    <a:ext cx="76" cy="67"/>
                  </a:xfrm>
                  <a:custGeom>
                    <a:avLst/>
                    <a:gdLst>
                      <a:gd name="T0" fmla="*/ 0 w 76"/>
                      <a:gd name="T1" fmla="*/ 45 h 67"/>
                      <a:gd name="T2" fmla="*/ 0 w 76"/>
                      <a:gd name="T3" fmla="*/ 67 h 67"/>
                      <a:gd name="T4" fmla="*/ 76 w 76"/>
                      <a:gd name="T5" fmla="*/ 21 h 67"/>
                      <a:gd name="T6" fmla="*/ 76 w 76"/>
                      <a:gd name="T7" fmla="*/ 0 h 67"/>
                      <a:gd name="T8" fmla="*/ 0 w 76"/>
                      <a:gd name="T9" fmla="*/ 45 h 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6" h="67">
                        <a:moveTo>
                          <a:pt x="0" y="45"/>
                        </a:moveTo>
                        <a:lnTo>
                          <a:pt x="0" y="67"/>
                        </a:lnTo>
                        <a:lnTo>
                          <a:pt x="76" y="21"/>
                        </a:lnTo>
                        <a:lnTo>
                          <a:pt x="76" y="0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82" name="Freeform 2612">
                    <a:extLst>
                      <a:ext uri="{FF2B5EF4-FFF2-40B4-BE49-F238E27FC236}">
                        <a16:creationId xmlns:a16="http://schemas.microsoft.com/office/drawing/2014/main" id="{BAF97D47-1D25-441E-9223-439B1B407B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9" y="3299"/>
                    <a:ext cx="140" cy="82"/>
                  </a:xfrm>
                  <a:custGeom>
                    <a:avLst/>
                    <a:gdLst>
                      <a:gd name="T0" fmla="*/ 70 w 90"/>
                      <a:gd name="T1" fmla="*/ 19 h 52"/>
                      <a:gd name="T2" fmla="*/ 70 w 90"/>
                      <a:gd name="T3" fmla="*/ 19 h 52"/>
                      <a:gd name="T4" fmla="*/ 70 w 90"/>
                      <a:gd name="T5" fmla="*/ 19 h 52"/>
                      <a:gd name="T6" fmla="*/ 70 w 90"/>
                      <a:gd name="T7" fmla="*/ 19 h 52"/>
                      <a:gd name="T8" fmla="*/ 69 w 90"/>
                      <a:gd name="T9" fmla="*/ 19 h 52"/>
                      <a:gd name="T10" fmla="*/ 69 w 90"/>
                      <a:gd name="T11" fmla="*/ 20 h 52"/>
                      <a:gd name="T12" fmla="*/ 69 w 90"/>
                      <a:gd name="T13" fmla="*/ 20 h 52"/>
                      <a:gd name="T14" fmla="*/ 68 w 90"/>
                      <a:gd name="T15" fmla="*/ 20 h 52"/>
                      <a:gd name="T16" fmla="*/ 68 w 90"/>
                      <a:gd name="T17" fmla="*/ 21 h 52"/>
                      <a:gd name="T18" fmla="*/ 67 w 90"/>
                      <a:gd name="T19" fmla="*/ 21 h 52"/>
                      <a:gd name="T20" fmla="*/ 67 w 90"/>
                      <a:gd name="T21" fmla="*/ 22 h 52"/>
                      <a:gd name="T22" fmla="*/ 67 w 90"/>
                      <a:gd name="T23" fmla="*/ 22 h 52"/>
                      <a:gd name="T24" fmla="*/ 67 w 90"/>
                      <a:gd name="T25" fmla="*/ 22 h 52"/>
                      <a:gd name="T26" fmla="*/ 67 w 90"/>
                      <a:gd name="T27" fmla="*/ 22 h 52"/>
                      <a:gd name="T28" fmla="*/ 67 w 90"/>
                      <a:gd name="T29" fmla="*/ 23 h 52"/>
                      <a:gd name="T30" fmla="*/ 67 w 90"/>
                      <a:gd name="T31" fmla="*/ 23 h 52"/>
                      <a:gd name="T32" fmla="*/ 67 w 90"/>
                      <a:gd name="T33" fmla="*/ 23 h 52"/>
                      <a:gd name="T34" fmla="*/ 67 w 90"/>
                      <a:gd name="T35" fmla="*/ 24 h 52"/>
                      <a:gd name="T36" fmla="*/ 67 w 90"/>
                      <a:gd name="T37" fmla="*/ 24 h 52"/>
                      <a:gd name="T38" fmla="*/ 67 w 90"/>
                      <a:gd name="T39" fmla="*/ 24 h 52"/>
                      <a:gd name="T40" fmla="*/ 67 w 90"/>
                      <a:gd name="T41" fmla="*/ 25 h 52"/>
                      <a:gd name="T42" fmla="*/ 70 w 90"/>
                      <a:gd name="T43" fmla="*/ 28 h 52"/>
                      <a:gd name="T44" fmla="*/ 48 w 90"/>
                      <a:gd name="T45" fmla="*/ 40 h 52"/>
                      <a:gd name="T46" fmla="*/ 47 w 90"/>
                      <a:gd name="T47" fmla="*/ 40 h 52"/>
                      <a:gd name="T48" fmla="*/ 47 w 90"/>
                      <a:gd name="T49" fmla="*/ 40 h 52"/>
                      <a:gd name="T50" fmla="*/ 46 w 90"/>
                      <a:gd name="T51" fmla="*/ 40 h 52"/>
                      <a:gd name="T52" fmla="*/ 46 w 90"/>
                      <a:gd name="T53" fmla="*/ 39 h 52"/>
                      <a:gd name="T54" fmla="*/ 45 w 90"/>
                      <a:gd name="T55" fmla="*/ 39 h 52"/>
                      <a:gd name="T56" fmla="*/ 44 w 90"/>
                      <a:gd name="T57" fmla="*/ 39 h 52"/>
                      <a:gd name="T58" fmla="*/ 43 w 90"/>
                      <a:gd name="T59" fmla="*/ 39 h 52"/>
                      <a:gd name="T60" fmla="*/ 43 w 90"/>
                      <a:gd name="T61" fmla="*/ 39 h 52"/>
                      <a:gd name="T62" fmla="*/ 42 w 90"/>
                      <a:gd name="T63" fmla="*/ 39 h 52"/>
                      <a:gd name="T64" fmla="*/ 41 w 90"/>
                      <a:gd name="T65" fmla="*/ 39 h 52"/>
                      <a:gd name="T66" fmla="*/ 41 w 90"/>
                      <a:gd name="T67" fmla="*/ 39 h 52"/>
                      <a:gd name="T68" fmla="*/ 40 w 90"/>
                      <a:gd name="T69" fmla="*/ 39 h 52"/>
                      <a:gd name="T70" fmla="*/ 40 w 90"/>
                      <a:gd name="T71" fmla="*/ 39 h 52"/>
                      <a:gd name="T72" fmla="*/ 39 w 90"/>
                      <a:gd name="T73" fmla="*/ 39 h 52"/>
                      <a:gd name="T74" fmla="*/ 38 w 90"/>
                      <a:gd name="T75" fmla="*/ 39 h 52"/>
                      <a:gd name="T76" fmla="*/ 37 w 90"/>
                      <a:gd name="T77" fmla="*/ 39 h 52"/>
                      <a:gd name="T78" fmla="*/ 37 w 90"/>
                      <a:gd name="T79" fmla="*/ 39 h 52"/>
                      <a:gd name="T80" fmla="*/ 36 w 90"/>
                      <a:gd name="T81" fmla="*/ 39 h 52"/>
                      <a:gd name="T82" fmla="*/ 35 w 90"/>
                      <a:gd name="T83" fmla="*/ 40 h 52"/>
                      <a:gd name="T84" fmla="*/ 34 w 90"/>
                      <a:gd name="T85" fmla="*/ 40 h 52"/>
                      <a:gd name="T86" fmla="*/ 33 w 90"/>
                      <a:gd name="T87" fmla="*/ 40 h 52"/>
                      <a:gd name="T88" fmla="*/ 6 w 90"/>
                      <a:gd name="T89" fmla="*/ 26 h 52"/>
                      <a:gd name="T90" fmla="*/ 41 w 90"/>
                      <a:gd name="T91" fmla="*/ 52 h 52"/>
                      <a:gd name="T92" fmla="*/ 50 w 90"/>
                      <a:gd name="T93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90" h="52">
                        <a:moveTo>
                          <a:pt x="44" y="4"/>
                        </a:moveTo>
                        <a:cubicBezTo>
                          <a:pt x="70" y="19"/>
                          <a:pt x="70" y="19"/>
                          <a:pt x="70" y="19"/>
                        </a:cubicBezTo>
                        <a:cubicBezTo>
                          <a:pt x="70" y="19"/>
                          <a:pt x="70" y="19"/>
                          <a:pt x="70" y="19"/>
                        </a:cubicBezTo>
                        <a:cubicBezTo>
                          <a:pt x="70" y="19"/>
                          <a:pt x="70" y="19"/>
                          <a:pt x="70" y="19"/>
                        </a:cubicBezTo>
                        <a:cubicBezTo>
                          <a:pt x="70" y="19"/>
                          <a:pt x="70" y="19"/>
                          <a:pt x="70" y="19"/>
                        </a:cubicBezTo>
                        <a:cubicBezTo>
                          <a:pt x="70" y="19"/>
                          <a:pt x="70" y="19"/>
                          <a:pt x="70" y="19"/>
                        </a:cubicBezTo>
                        <a:cubicBezTo>
                          <a:pt x="70" y="19"/>
                          <a:pt x="70" y="19"/>
                          <a:pt x="70" y="19"/>
                        </a:cubicBezTo>
                        <a:cubicBezTo>
                          <a:pt x="70" y="19"/>
                          <a:pt x="70" y="19"/>
                          <a:pt x="70" y="19"/>
                        </a:cubicBezTo>
                        <a:cubicBezTo>
                          <a:pt x="69" y="19"/>
                          <a:pt x="69" y="19"/>
                          <a:pt x="69" y="19"/>
                        </a:cubicBezTo>
                        <a:cubicBezTo>
                          <a:pt x="69" y="19"/>
                          <a:pt x="69" y="19"/>
                          <a:pt x="69" y="19"/>
                        </a:cubicBezTo>
                        <a:cubicBezTo>
                          <a:pt x="69" y="20"/>
                          <a:pt x="69" y="20"/>
                          <a:pt x="69" y="20"/>
                        </a:cubicBezTo>
                        <a:cubicBezTo>
                          <a:pt x="69" y="20"/>
                          <a:pt x="69" y="20"/>
                          <a:pt x="69" y="20"/>
                        </a:cubicBezTo>
                        <a:cubicBezTo>
                          <a:pt x="69" y="20"/>
                          <a:pt x="69" y="20"/>
                          <a:pt x="69" y="20"/>
                        </a:cubicBezTo>
                        <a:cubicBezTo>
                          <a:pt x="69" y="20"/>
                          <a:pt x="69" y="20"/>
                          <a:pt x="69" y="20"/>
                        </a:cubicBezTo>
                        <a:cubicBezTo>
                          <a:pt x="68" y="20"/>
                          <a:pt x="68" y="20"/>
                          <a:pt x="68" y="20"/>
                        </a:cubicBezTo>
                        <a:cubicBezTo>
                          <a:pt x="68" y="20"/>
                          <a:pt x="68" y="20"/>
                          <a:pt x="68" y="20"/>
                        </a:cubicBezTo>
                        <a:cubicBezTo>
                          <a:pt x="68" y="20"/>
                          <a:pt x="68" y="20"/>
                          <a:pt x="68" y="20"/>
                        </a:cubicBezTo>
                        <a:cubicBezTo>
                          <a:pt x="68" y="21"/>
                          <a:pt x="68" y="21"/>
                          <a:pt x="68" y="21"/>
                        </a:cubicBezTo>
                        <a:cubicBezTo>
                          <a:pt x="68" y="21"/>
                          <a:pt x="68" y="21"/>
                          <a:pt x="68" y="21"/>
                        </a:cubicBezTo>
                        <a:cubicBezTo>
                          <a:pt x="67" y="21"/>
                          <a:pt x="67" y="21"/>
                          <a:pt x="67" y="21"/>
                        </a:cubicBezTo>
                        <a:cubicBezTo>
                          <a:pt x="67" y="21"/>
                          <a:pt x="67" y="21"/>
                          <a:pt x="67" y="21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3"/>
                          <a:pt x="67" y="23"/>
                          <a:pt x="67" y="23"/>
                        </a:cubicBezTo>
                        <a:cubicBezTo>
                          <a:pt x="67" y="23"/>
                          <a:pt x="67" y="23"/>
                          <a:pt x="67" y="23"/>
                        </a:cubicBezTo>
                        <a:cubicBezTo>
                          <a:pt x="67" y="23"/>
                          <a:pt x="67" y="23"/>
                          <a:pt x="67" y="23"/>
                        </a:cubicBezTo>
                        <a:cubicBezTo>
                          <a:pt x="67" y="23"/>
                          <a:pt x="67" y="23"/>
                          <a:pt x="67" y="23"/>
                        </a:cubicBezTo>
                        <a:cubicBezTo>
                          <a:pt x="67" y="23"/>
                          <a:pt x="67" y="23"/>
                          <a:pt x="67" y="23"/>
                        </a:cubicBezTo>
                        <a:cubicBezTo>
                          <a:pt x="67" y="23"/>
                          <a:pt x="67" y="23"/>
                          <a:pt x="67" y="23"/>
                        </a:cubicBezTo>
                        <a:cubicBezTo>
                          <a:pt x="67" y="23"/>
                          <a:pt x="67" y="23"/>
                          <a:pt x="67" y="23"/>
                        </a:cubicBezTo>
                        <a:cubicBezTo>
                          <a:pt x="67" y="24"/>
                          <a:pt x="67" y="24"/>
                          <a:pt x="67" y="24"/>
                        </a:cubicBezTo>
                        <a:cubicBezTo>
                          <a:pt x="67" y="24"/>
                          <a:pt x="67" y="24"/>
                          <a:pt x="67" y="24"/>
                        </a:cubicBezTo>
                        <a:cubicBezTo>
                          <a:pt x="67" y="24"/>
                          <a:pt x="67" y="24"/>
                          <a:pt x="67" y="24"/>
                        </a:cubicBezTo>
                        <a:cubicBezTo>
                          <a:pt x="67" y="24"/>
                          <a:pt x="67" y="24"/>
                          <a:pt x="67" y="24"/>
                        </a:cubicBezTo>
                        <a:cubicBezTo>
                          <a:pt x="67" y="24"/>
                          <a:pt x="67" y="24"/>
                          <a:pt x="67" y="24"/>
                        </a:cubicBezTo>
                        <a:cubicBezTo>
                          <a:pt x="67" y="25"/>
                          <a:pt x="67" y="25"/>
                          <a:pt x="67" y="25"/>
                        </a:cubicBezTo>
                        <a:cubicBezTo>
                          <a:pt x="67" y="25"/>
                          <a:pt x="67" y="25"/>
                          <a:pt x="67" y="25"/>
                        </a:cubicBezTo>
                        <a:cubicBezTo>
                          <a:pt x="67" y="26"/>
                          <a:pt x="67" y="26"/>
                          <a:pt x="67" y="26"/>
                        </a:cubicBezTo>
                        <a:cubicBezTo>
                          <a:pt x="68" y="27"/>
                          <a:pt x="69" y="28"/>
                          <a:pt x="70" y="28"/>
                        </a:cubicBezTo>
                        <a:cubicBezTo>
                          <a:pt x="49" y="41"/>
                          <a:pt x="49" y="41"/>
                          <a:pt x="49" y="41"/>
                        </a:cubicBezTo>
                        <a:cubicBezTo>
                          <a:pt x="48" y="40"/>
                          <a:pt x="48" y="40"/>
                          <a:pt x="48" y="40"/>
                        </a:cubicBezTo>
                        <a:cubicBezTo>
                          <a:pt x="48" y="40"/>
                          <a:pt x="48" y="40"/>
                          <a:pt x="48" y="40"/>
                        </a:cubicBezTo>
                        <a:cubicBezTo>
                          <a:pt x="47" y="40"/>
                          <a:pt x="47" y="40"/>
                          <a:pt x="47" y="40"/>
                        </a:cubicBezTo>
                        <a:cubicBezTo>
                          <a:pt x="47" y="40"/>
                          <a:pt x="47" y="40"/>
                          <a:pt x="47" y="40"/>
                        </a:cubicBezTo>
                        <a:cubicBezTo>
                          <a:pt x="47" y="40"/>
                          <a:pt x="47" y="40"/>
                          <a:pt x="47" y="40"/>
                        </a:cubicBezTo>
                        <a:cubicBezTo>
                          <a:pt x="47" y="40"/>
                          <a:pt x="47" y="40"/>
                          <a:pt x="47" y="40"/>
                        </a:cubicBezTo>
                        <a:cubicBezTo>
                          <a:pt x="46" y="40"/>
                          <a:pt x="46" y="40"/>
                          <a:pt x="46" y="40"/>
                        </a:cubicBezTo>
                        <a:cubicBezTo>
                          <a:pt x="46" y="40"/>
                          <a:pt x="46" y="40"/>
                          <a:pt x="46" y="40"/>
                        </a:cubicBezTo>
                        <a:cubicBezTo>
                          <a:pt x="46" y="39"/>
                          <a:pt x="46" y="39"/>
                          <a:pt x="46" y="39"/>
                        </a:cubicBezTo>
                        <a:cubicBezTo>
                          <a:pt x="45" y="39"/>
                          <a:pt x="45" y="39"/>
                          <a:pt x="45" y="39"/>
                        </a:cubicBezTo>
                        <a:cubicBezTo>
                          <a:pt x="45" y="39"/>
                          <a:pt x="45" y="39"/>
                          <a:pt x="45" y="39"/>
                        </a:cubicBezTo>
                        <a:cubicBezTo>
                          <a:pt x="45" y="39"/>
                          <a:pt x="45" y="39"/>
                          <a:pt x="45" y="39"/>
                        </a:cubicBezTo>
                        <a:cubicBezTo>
                          <a:pt x="44" y="39"/>
                          <a:pt x="44" y="39"/>
                          <a:pt x="44" y="39"/>
                        </a:cubicBezTo>
                        <a:cubicBezTo>
                          <a:pt x="44" y="39"/>
                          <a:pt x="44" y="39"/>
                          <a:pt x="44" y="39"/>
                        </a:cubicBezTo>
                        <a:cubicBezTo>
                          <a:pt x="43" y="39"/>
                          <a:pt x="43" y="39"/>
                          <a:pt x="43" y="39"/>
                        </a:cubicBezTo>
                        <a:cubicBezTo>
                          <a:pt x="43" y="39"/>
                          <a:pt x="43" y="39"/>
                          <a:pt x="43" y="39"/>
                        </a:cubicBezTo>
                        <a:cubicBezTo>
                          <a:pt x="43" y="39"/>
                          <a:pt x="43" y="39"/>
                          <a:pt x="43" y="39"/>
                        </a:cubicBezTo>
                        <a:cubicBezTo>
                          <a:pt x="42" y="39"/>
                          <a:pt x="42" y="39"/>
                          <a:pt x="42" y="39"/>
                        </a:cubicBezTo>
                        <a:cubicBezTo>
                          <a:pt x="42" y="39"/>
                          <a:pt x="42" y="39"/>
                          <a:pt x="42" y="39"/>
                        </a:cubicBezTo>
                        <a:cubicBezTo>
                          <a:pt x="41" y="39"/>
                          <a:pt x="41" y="39"/>
                          <a:pt x="41" y="39"/>
                        </a:cubicBezTo>
                        <a:cubicBezTo>
                          <a:pt x="41" y="39"/>
                          <a:pt x="41" y="39"/>
                          <a:pt x="41" y="39"/>
                        </a:cubicBezTo>
                        <a:cubicBezTo>
                          <a:pt x="41" y="39"/>
                          <a:pt x="41" y="39"/>
                          <a:pt x="41" y="39"/>
                        </a:cubicBezTo>
                        <a:cubicBezTo>
                          <a:pt x="41" y="39"/>
                          <a:pt x="41" y="39"/>
                          <a:pt x="41" y="39"/>
                        </a:cubicBezTo>
                        <a:cubicBezTo>
                          <a:pt x="40" y="39"/>
                          <a:pt x="40" y="39"/>
                          <a:pt x="40" y="39"/>
                        </a:cubicBezTo>
                        <a:cubicBezTo>
                          <a:pt x="40" y="39"/>
                          <a:pt x="40" y="39"/>
                          <a:pt x="40" y="39"/>
                        </a:cubicBezTo>
                        <a:cubicBezTo>
                          <a:pt x="40" y="39"/>
                          <a:pt x="40" y="39"/>
                          <a:pt x="40" y="39"/>
                        </a:cubicBezTo>
                        <a:cubicBezTo>
                          <a:pt x="40" y="39"/>
                          <a:pt x="40" y="39"/>
                          <a:pt x="40" y="39"/>
                        </a:cubicBezTo>
                        <a:cubicBezTo>
                          <a:pt x="39" y="39"/>
                          <a:pt x="39" y="39"/>
                          <a:pt x="39" y="39"/>
                        </a:cubicBezTo>
                        <a:cubicBezTo>
                          <a:pt x="39" y="39"/>
                          <a:pt x="39" y="39"/>
                          <a:pt x="39" y="39"/>
                        </a:cubicBezTo>
                        <a:cubicBezTo>
                          <a:pt x="38" y="39"/>
                          <a:pt x="38" y="39"/>
                          <a:pt x="38" y="39"/>
                        </a:cubicBezTo>
                        <a:cubicBezTo>
                          <a:pt x="38" y="39"/>
                          <a:pt x="38" y="39"/>
                          <a:pt x="38" y="39"/>
                        </a:cubicBezTo>
                        <a:cubicBezTo>
                          <a:pt x="37" y="39"/>
                          <a:pt x="37" y="39"/>
                          <a:pt x="37" y="39"/>
                        </a:cubicBezTo>
                        <a:cubicBezTo>
                          <a:pt x="37" y="39"/>
                          <a:pt x="37" y="39"/>
                          <a:pt x="37" y="39"/>
                        </a:cubicBezTo>
                        <a:cubicBezTo>
                          <a:pt x="37" y="39"/>
                          <a:pt x="37" y="39"/>
                          <a:pt x="37" y="39"/>
                        </a:cubicBezTo>
                        <a:cubicBezTo>
                          <a:pt x="37" y="39"/>
                          <a:pt x="37" y="39"/>
                          <a:pt x="37" y="39"/>
                        </a:cubicBezTo>
                        <a:cubicBezTo>
                          <a:pt x="36" y="39"/>
                          <a:pt x="36" y="39"/>
                          <a:pt x="36" y="39"/>
                        </a:cubicBezTo>
                        <a:cubicBezTo>
                          <a:pt x="36" y="39"/>
                          <a:pt x="36" y="39"/>
                          <a:pt x="36" y="39"/>
                        </a:cubicBezTo>
                        <a:cubicBezTo>
                          <a:pt x="35" y="40"/>
                          <a:pt x="35" y="40"/>
                          <a:pt x="35" y="40"/>
                        </a:cubicBezTo>
                        <a:cubicBezTo>
                          <a:pt x="35" y="40"/>
                          <a:pt x="35" y="40"/>
                          <a:pt x="35" y="40"/>
                        </a:cubicBezTo>
                        <a:cubicBezTo>
                          <a:pt x="34" y="40"/>
                          <a:pt x="34" y="40"/>
                          <a:pt x="34" y="40"/>
                        </a:cubicBezTo>
                        <a:cubicBezTo>
                          <a:pt x="34" y="40"/>
                          <a:pt x="34" y="40"/>
                          <a:pt x="34" y="40"/>
                        </a:cubicBezTo>
                        <a:cubicBezTo>
                          <a:pt x="33" y="40"/>
                          <a:pt x="33" y="40"/>
                          <a:pt x="33" y="40"/>
                        </a:cubicBezTo>
                        <a:cubicBezTo>
                          <a:pt x="33" y="40"/>
                          <a:pt x="33" y="40"/>
                          <a:pt x="33" y="40"/>
                        </a:cubicBezTo>
                        <a:cubicBezTo>
                          <a:pt x="32" y="41"/>
                          <a:pt x="32" y="41"/>
                          <a:pt x="32" y="41"/>
                        </a:cubicBezTo>
                        <a:cubicBezTo>
                          <a:pt x="6" y="26"/>
                          <a:pt x="6" y="26"/>
                          <a:pt x="6" y="26"/>
                        </a:cubicBezTo>
                        <a:cubicBezTo>
                          <a:pt x="0" y="29"/>
                          <a:pt x="0" y="29"/>
                          <a:pt x="0" y="29"/>
                        </a:cubicBezTo>
                        <a:cubicBezTo>
                          <a:pt x="41" y="52"/>
                          <a:pt x="41" y="52"/>
                          <a:pt x="41" y="52"/>
                        </a:cubicBezTo>
                        <a:cubicBezTo>
                          <a:pt x="90" y="24"/>
                          <a:pt x="90" y="24"/>
                          <a:pt x="90" y="24"/>
                        </a:cubicBezTo>
                        <a:cubicBezTo>
                          <a:pt x="50" y="0"/>
                          <a:pt x="50" y="0"/>
                          <a:pt x="50" y="0"/>
                        </a:cubicBezTo>
                        <a:lnTo>
                          <a:pt x="44" y="4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83" name="Freeform 2613">
                    <a:extLst>
                      <a:ext uri="{FF2B5EF4-FFF2-40B4-BE49-F238E27FC236}">
                        <a16:creationId xmlns:a16="http://schemas.microsoft.com/office/drawing/2014/main" id="{53F1EA70-F826-4781-BFD9-86FC2CAB63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9" y="3344"/>
                    <a:ext cx="64" cy="59"/>
                  </a:xfrm>
                  <a:custGeom>
                    <a:avLst/>
                    <a:gdLst>
                      <a:gd name="T0" fmla="*/ 64 w 64"/>
                      <a:gd name="T1" fmla="*/ 37 h 59"/>
                      <a:gd name="T2" fmla="*/ 0 w 64"/>
                      <a:gd name="T3" fmla="*/ 0 h 59"/>
                      <a:gd name="T4" fmla="*/ 0 w 64"/>
                      <a:gd name="T5" fmla="*/ 22 h 59"/>
                      <a:gd name="T6" fmla="*/ 64 w 64"/>
                      <a:gd name="T7" fmla="*/ 59 h 59"/>
                      <a:gd name="T8" fmla="*/ 64 w 64"/>
                      <a:gd name="T9" fmla="*/ 37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4" h="59">
                        <a:moveTo>
                          <a:pt x="64" y="37"/>
                        </a:moveTo>
                        <a:lnTo>
                          <a:pt x="0" y="0"/>
                        </a:lnTo>
                        <a:lnTo>
                          <a:pt x="0" y="22"/>
                        </a:lnTo>
                        <a:lnTo>
                          <a:pt x="64" y="59"/>
                        </a:lnTo>
                        <a:lnTo>
                          <a:pt x="64" y="37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84" name="Rectangle 2614">
                    <a:extLst>
                      <a:ext uri="{FF2B5EF4-FFF2-40B4-BE49-F238E27FC236}">
                        <a16:creationId xmlns:a16="http://schemas.microsoft.com/office/drawing/2014/main" id="{2699C24C-C763-4437-93B6-0767A1565E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0" y="3243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85" name="Freeform 2615">
                    <a:extLst>
                      <a:ext uri="{FF2B5EF4-FFF2-40B4-BE49-F238E27FC236}">
                        <a16:creationId xmlns:a16="http://schemas.microsoft.com/office/drawing/2014/main" id="{ABA380CD-3899-4F42-9550-64F59DD9A9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2" y="3242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86" name="Rectangle 2616">
                    <a:extLst>
                      <a:ext uri="{FF2B5EF4-FFF2-40B4-BE49-F238E27FC236}">
                        <a16:creationId xmlns:a16="http://schemas.microsoft.com/office/drawing/2014/main" id="{261A57D3-D69F-4B16-8BCD-85207D2B15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2" y="3243"/>
                    <a:ext cx="2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070" name="Group 2818">
                  <a:extLst>
                    <a:ext uri="{FF2B5EF4-FFF2-40B4-BE49-F238E27FC236}">
                      <a16:creationId xmlns:a16="http://schemas.microsoft.com/office/drawing/2014/main" id="{2CDA66FC-5A5F-4952-ACA2-AE491E8BB03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535488" y="5086350"/>
                  <a:ext cx="325437" cy="190500"/>
                  <a:chOff x="-2857" y="3204"/>
                  <a:chExt cx="205" cy="120"/>
                </a:xfrm>
              </p:grpSpPr>
              <p:sp>
                <p:nvSpPr>
                  <p:cNvPr id="9087" name="Rectangle 2618">
                    <a:extLst>
                      <a:ext uri="{FF2B5EF4-FFF2-40B4-BE49-F238E27FC236}">
                        <a16:creationId xmlns:a16="http://schemas.microsoft.com/office/drawing/2014/main" id="{693F6CCA-3AB0-48E1-B2AE-9BF686C03A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2" y="3242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88" name="Rectangle 2619">
                    <a:extLst>
                      <a:ext uri="{FF2B5EF4-FFF2-40B4-BE49-F238E27FC236}">
                        <a16:creationId xmlns:a16="http://schemas.microsoft.com/office/drawing/2014/main" id="{E5F0E2E2-AB10-4AD6-8A4E-7FF892D965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0" y="3245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89" name="Rectangle 2620">
                    <a:extLst>
                      <a:ext uri="{FF2B5EF4-FFF2-40B4-BE49-F238E27FC236}">
                        <a16:creationId xmlns:a16="http://schemas.microsoft.com/office/drawing/2014/main" id="{9565F6C4-8D11-4F53-BD5A-726F05C9F8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0" y="3243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90" name="Rectangle 2621">
                    <a:extLst>
                      <a:ext uri="{FF2B5EF4-FFF2-40B4-BE49-F238E27FC236}">
                        <a16:creationId xmlns:a16="http://schemas.microsoft.com/office/drawing/2014/main" id="{66937284-CE9A-4F76-B726-2422207FF0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4" y="3240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91" name="Rectangle 2622">
                    <a:extLst>
                      <a:ext uri="{FF2B5EF4-FFF2-40B4-BE49-F238E27FC236}">
                        <a16:creationId xmlns:a16="http://schemas.microsoft.com/office/drawing/2014/main" id="{3B9F3D13-12B2-4908-990F-6DC72EC543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5" y="3240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92" name="Freeform 2623">
                    <a:extLst>
                      <a:ext uri="{FF2B5EF4-FFF2-40B4-BE49-F238E27FC236}">
                        <a16:creationId xmlns:a16="http://schemas.microsoft.com/office/drawing/2014/main" id="{3F30326D-C584-4BC0-B9ED-95574A4D8A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4" y="3240"/>
                    <a:ext cx="2" cy="2"/>
                  </a:xfrm>
                  <a:custGeom>
                    <a:avLst/>
                    <a:gdLst>
                      <a:gd name="T0" fmla="*/ 0 w 2"/>
                      <a:gd name="T1" fmla="*/ 0 h 2"/>
                      <a:gd name="T2" fmla="*/ 0 w 2"/>
                      <a:gd name="T3" fmla="*/ 2 h 2"/>
                      <a:gd name="T4" fmla="*/ 0 w 2"/>
                      <a:gd name="T5" fmla="*/ 2 h 2"/>
                      <a:gd name="T6" fmla="*/ 0 w 2"/>
                      <a:gd name="T7" fmla="*/ 2 h 2"/>
                      <a:gd name="T8" fmla="*/ 2 w 2"/>
                      <a:gd name="T9" fmla="*/ 2 h 2"/>
                      <a:gd name="T10" fmla="*/ 0 w 2"/>
                      <a:gd name="T11" fmla="*/ 0 h 2"/>
                      <a:gd name="T12" fmla="*/ 0 w 2"/>
                      <a:gd name="T13" fmla="*/ 0 h 2"/>
                      <a:gd name="T14" fmla="*/ 0 w 2"/>
                      <a:gd name="T1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93" name="Freeform 2624">
                    <a:extLst>
                      <a:ext uri="{FF2B5EF4-FFF2-40B4-BE49-F238E27FC236}">
                        <a16:creationId xmlns:a16="http://schemas.microsoft.com/office/drawing/2014/main" id="{C332C815-0890-40FE-BC55-98C6B19B84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2" y="324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94" name="Rectangle 2625">
                    <a:extLst>
                      <a:ext uri="{FF2B5EF4-FFF2-40B4-BE49-F238E27FC236}">
                        <a16:creationId xmlns:a16="http://schemas.microsoft.com/office/drawing/2014/main" id="{B027D757-7AFB-4907-8C35-CCB4C8B226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7" y="3239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95" name="Freeform 2626">
                    <a:extLst>
                      <a:ext uri="{FF2B5EF4-FFF2-40B4-BE49-F238E27FC236}">
                        <a16:creationId xmlns:a16="http://schemas.microsoft.com/office/drawing/2014/main" id="{A38F9F9C-2082-41DE-AA8B-50E88576CE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7" y="3239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2 w 2"/>
                      <a:gd name="T3" fmla="*/ 1 h 1"/>
                      <a:gd name="T4" fmla="*/ 0 w 2"/>
                      <a:gd name="T5" fmla="*/ 0 h 1"/>
                      <a:gd name="T6" fmla="*/ 0 w 2"/>
                      <a:gd name="T7" fmla="*/ 0 h 1"/>
                      <a:gd name="T8" fmla="*/ 2 w 2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lnTo>
                          <a:pt x="2" y="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96" name="Rectangle 2627">
                    <a:extLst>
                      <a:ext uri="{FF2B5EF4-FFF2-40B4-BE49-F238E27FC236}">
                        <a16:creationId xmlns:a16="http://schemas.microsoft.com/office/drawing/2014/main" id="{58E4A301-73F6-4571-9CD0-E20109EBB4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8" y="3239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97" name="Rectangle 2628">
                    <a:extLst>
                      <a:ext uri="{FF2B5EF4-FFF2-40B4-BE49-F238E27FC236}">
                        <a16:creationId xmlns:a16="http://schemas.microsoft.com/office/drawing/2014/main" id="{40578517-7CBE-4667-BAA0-A278FA0250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0" y="3239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98" name="Rectangle 2629">
                    <a:extLst>
                      <a:ext uri="{FF2B5EF4-FFF2-40B4-BE49-F238E27FC236}">
                        <a16:creationId xmlns:a16="http://schemas.microsoft.com/office/drawing/2014/main" id="{3F8C7CD5-59CE-4996-89F9-6C18833C2D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0" y="3239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99" name="Rectangle 2630">
                    <a:extLst>
                      <a:ext uri="{FF2B5EF4-FFF2-40B4-BE49-F238E27FC236}">
                        <a16:creationId xmlns:a16="http://schemas.microsoft.com/office/drawing/2014/main" id="{A4EF5DFC-3B84-47C6-B396-EC899A3381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1" y="3237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00" name="Rectangle 2631">
                    <a:extLst>
                      <a:ext uri="{FF2B5EF4-FFF2-40B4-BE49-F238E27FC236}">
                        <a16:creationId xmlns:a16="http://schemas.microsoft.com/office/drawing/2014/main" id="{B25DD0CD-AFB6-4E3C-8ED3-DE89B9FD05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1" y="3237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01" name="Rectangle 2632">
                    <a:extLst>
                      <a:ext uri="{FF2B5EF4-FFF2-40B4-BE49-F238E27FC236}">
                        <a16:creationId xmlns:a16="http://schemas.microsoft.com/office/drawing/2014/main" id="{14483CC6-368B-4E00-A12B-0057C47E89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3" y="3237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02" name="Rectangle 2633">
                    <a:extLst>
                      <a:ext uri="{FF2B5EF4-FFF2-40B4-BE49-F238E27FC236}">
                        <a16:creationId xmlns:a16="http://schemas.microsoft.com/office/drawing/2014/main" id="{4954D734-3BB5-411A-95E9-C0FBDE8318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4" y="3237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03" name="Rectangle 2634">
                    <a:extLst>
                      <a:ext uri="{FF2B5EF4-FFF2-40B4-BE49-F238E27FC236}">
                        <a16:creationId xmlns:a16="http://schemas.microsoft.com/office/drawing/2014/main" id="{2B60AC9F-D094-41EB-BB6A-BE15A76908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6" y="3237"/>
                    <a:ext cx="1" cy="1"/>
                  </a:xfrm>
                  <a:prstGeom prst="rect">
                    <a:avLst/>
                  </a:pr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04" name="Freeform 2635">
                    <a:extLst>
                      <a:ext uri="{FF2B5EF4-FFF2-40B4-BE49-F238E27FC236}">
                        <a16:creationId xmlns:a16="http://schemas.microsoft.com/office/drawing/2014/main" id="{2D053091-949B-47BF-9F70-D2D6B78D14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9" y="3237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  <a:gd name="T4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05" name="Rectangle 2636">
                    <a:extLst>
                      <a:ext uri="{FF2B5EF4-FFF2-40B4-BE49-F238E27FC236}">
                        <a16:creationId xmlns:a16="http://schemas.microsoft.com/office/drawing/2014/main" id="{DEC8F4AF-1C7C-484A-9D35-4E27E6548C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9" y="3237"/>
                    <a:ext cx="1" cy="1"/>
                  </a:xfrm>
                  <a:prstGeom prst="rect">
                    <a:avLst/>
                  </a:pr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06" name="Rectangle 2637">
                    <a:extLst>
                      <a:ext uri="{FF2B5EF4-FFF2-40B4-BE49-F238E27FC236}">
                        <a16:creationId xmlns:a16="http://schemas.microsoft.com/office/drawing/2014/main" id="{E735E55D-D7AF-419F-9D86-1B64BD3E71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1" y="3237"/>
                    <a:ext cx="1" cy="1"/>
                  </a:xfrm>
                  <a:prstGeom prst="rect">
                    <a:avLst/>
                  </a:pr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07" name="Freeform 2638">
                    <a:extLst>
                      <a:ext uri="{FF2B5EF4-FFF2-40B4-BE49-F238E27FC236}">
                        <a16:creationId xmlns:a16="http://schemas.microsoft.com/office/drawing/2014/main" id="{FC534835-EC84-44B8-BCAA-A65F785677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2" y="3239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08" name="Rectangle 2639">
                    <a:extLst>
                      <a:ext uri="{FF2B5EF4-FFF2-40B4-BE49-F238E27FC236}">
                        <a16:creationId xmlns:a16="http://schemas.microsoft.com/office/drawing/2014/main" id="{F236CC91-0892-4BD7-B9F1-A3BC11E115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2" y="3250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09" name="Rectangle 2640">
                    <a:extLst>
                      <a:ext uri="{FF2B5EF4-FFF2-40B4-BE49-F238E27FC236}">
                        <a16:creationId xmlns:a16="http://schemas.microsoft.com/office/drawing/2014/main" id="{CCC683F9-2587-4FD7-8060-3F34E53FC0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2" y="3250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10" name="Freeform 2641">
                    <a:extLst>
                      <a:ext uri="{FF2B5EF4-FFF2-40B4-BE49-F238E27FC236}">
                        <a16:creationId xmlns:a16="http://schemas.microsoft.com/office/drawing/2014/main" id="{6096CCA4-B5E7-4C5C-9918-C48A3F93F8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2" y="325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11" name="Rectangle 2642">
                    <a:extLst>
                      <a:ext uri="{FF2B5EF4-FFF2-40B4-BE49-F238E27FC236}">
                        <a16:creationId xmlns:a16="http://schemas.microsoft.com/office/drawing/2014/main" id="{A92565AA-C829-4887-A56F-3D6871B313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2" y="3246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12" name="Freeform 2643">
                    <a:extLst>
                      <a:ext uri="{FF2B5EF4-FFF2-40B4-BE49-F238E27FC236}">
                        <a16:creationId xmlns:a16="http://schemas.microsoft.com/office/drawing/2014/main" id="{45051A84-862B-45F9-BDF8-E4D92C95FA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0" y="3242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13" name="Rectangle 2644">
                    <a:extLst>
                      <a:ext uri="{FF2B5EF4-FFF2-40B4-BE49-F238E27FC236}">
                        <a16:creationId xmlns:a16="http://schemas.microsoft.com/office/drawing/2014/main" id="{26944ACD-E2A4-4EB3-9998-02FC4E3AFB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5" y="3245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14" name="Rectangle 2645">
                    <a:extLst>
                      <a:ext uri="{FF2B5EF4-FFF2-40B4-BE49-F238E27FC236}">
                        <a16:creationId xmlns:a16="http://schemas.microsoft.com/office/drawing/2014/main" id="{2E3E9721-656B-401D-ABAE-4729C21806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5" y="3243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15" name="Rectangle 2646">
                    <a:extLst>
                      <a:ext uri="{FF2B5EF4-FFF2-40B4-BE49-F238E27FC236}">
                        <a16:creationId xmlns:a16="http://schemas.microsoft.com/office/drawing/2014/main" id="{5DDA7CD6-5366-4076-9275-C0FF351A2E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5" y="3243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16" name="Freeform 2647">
                    <a:extLst>
                      <a:ext uri="{FF2B5EF4-FFF2-40B4-BE49-F238E27FC236}">
                        <a16:creationId xmlns:a16="http://schemas.microsoft.com/office/drawing/2014/main" id="{005675B2-AE9C-497E-8C43-0DF19953EA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6" y="3242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0 h 1"/>
                      <a:gd name="T3" fmla="*/ 1 h 1"/>
                      <a:gd name="T4" fmla="*/ 1 h 1"/>
                      <a:gd name="T5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17" name="Rectangle 2648">
                    <a:extLst>
                      <a:ext uri="{FF2B5EF4-FFF2-40B4-BE49-F238E27FC236}">
                        <a16:creationId xmlns:a16="http://schemas.microsoft.com/office/drawing/2014/main" id="{5D5C274C-DF10-4B68-B3BB-731C5DFB4B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3" y="3245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18" name="Rectangle 2649">
                    <a:extLst>
                      <a:ext uri="{FF2B5EF4-FFF2-40B4-BE49-F238E27FC236}">
                        <a16:creationId xmlns:a16="http://schemas.microsoft.com/office/drawing/2014/main" id="{94953A94-A209-4B42-9804-07CD14B01C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6" y="3243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19" name="Rectangle 2650">
                    <a:extLst>
                      <a:ext uri="{FF2B5EF4-FFF2-40B4-BE49-F238E27FC236}">
                        <a16:creationId xmlns:a16="http://schemas.microsoft.com/office/drawing/2014/main" id="{D41C823C-6688-411F-8E6F-1B1BDCB176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3" y="3246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20" name="Rectangle 2651">
                    <a:extLst>
                      <a:ext uri="{FF2B5EF4-FFF2-40B4-BE49-F238E27FC236}">
                        <a16:creationId xmlns:a16="http://schemas.microsoft.com/office/drawing/2014/main" id="{F40BC955-8C88-4B44-875E-5EC0E89541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2" y="3246"/>
                    <a:ext cx="1" cy="2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21" name="Freeform 2652">
                    <a:extLst>
                      <a:ext uri="{FF2B5EF4-FFF2-40B4-BE49-F238E27FC236}">
                        <a16:creationId xmlns:a16="http://schemas.microsoft.com/office/drawing/2014/main" id="{CCE0F70E-36D6-41E2-BF06-EFCA260D7C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3" y="324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22" name="Freeform 2653">
                    <a:extLst>
                      <a:ext uri="{FF2B5EF4-FFF2-40B4-BE49-F238E27FC236}">
                        <a16:creationId xmlns:a16="http://schemas.microsoft.com/office/drawing/2014/main" id="{7C965CB5-844C-432B-8268-A34838F474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3" y="3245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23" name="Rectangle 2654">
                    <a:extLst>
                      <a:ext uri="{FF2B5EF4-FFF2-40B4-BE49-F238E27FC236}">
                        <a16:creationId xmlns:a16="http://schemas.microsoft.com/office/drawing/2014/main" id="{9566D8AF-DD41-4B6B-9BE0-01F1D5F0BA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3" y="3245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24" name="Rectangle 2655">
                    <a:extLst>
                      <a:ext uri="{FF2B5EF4-FFF2-40B4-BE49-F238E27FC236}">
                        <a16:creationId xmlns:a16="http://schemas.microsoft.com/office/drawing/2014/main" id="{6BD1093B-3E87-4F42-8762-111A8FCC80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2" y="3248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25" name="Rectangle 2656">
                    <a:extLst>
                      <a:ext uri="{FF2B5EF4-FFF2-40B4-BE49-F238E27FC236}">
                        <a16:creationId xmlns:a16="http://schemas.microsoft.com/office/drawing/2014/main" id="{04A9C0AB-EB63-4362-BFAE-572EDB8655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2" y="3248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26" name="Rectangle 2657">
                    <a:extLst>
                      <a:ext uri="{FF2B5EF4-FFF2-40B4-BE49-F238E27FC236}">
                        <a16:creationId xmlns:a16="http://schemas.microsoft.com/office/drawing/2014/main" id="{A954B757-12F2-4253-BE83-C6C744E5AA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2" y="3248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27" name="Rectangle 2658">
                    <a:extLst>
                      <a:ext uri="{FF2B5EF4-FFF2-40B4-BE49-F238E27FC236}">
                        <a16:creationId xmlns:a16="http://schemas.microsoft.com/office/drawing/2014/main" id="{1023540F-5342-4C06-8CAF-03E1AF3865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7" y="325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28" name="Freeform 2659">
                    <a:extLst>
                      <a:ext uri="{FF2B5EF4-FFF2-40B4-BE49-F238E27FC236}">
                        <a16:creationId xmlns:a16="http://schemas.microsoft.com/office/drawing/2014/main" id="{E3D8AAA0-D42D-44EB-BF48-A226BBC464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6" y="3256"/>
                    <a:ext cx="4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1" y="0"/>
                          <a:pt x="1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29" name="Freeform 2660">
                    <a:extLst>
                      <a:ext uri="{FF2B5EF4-FFF2-40B4-BE49-F238E27FC236}">
                        <a16:creationId xmlns:a16="http://schemas.microsoft.com/office/drawing/2014/main" id="{BB8926F7-01A4-4BA0-84AE-28A426FD2E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6" y="325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30" name="Line 2661">
                    <a:extLst>
                      <a:ext uri="{FF2B5EF4-FFF2-40B4-BE49-F238E27FC236}">
                        <a16:creationId xmlns:a16="http://schemas.microsoft.com/office/drawing/2014/main" id="{0A0EA53C-72A2-4E94-8889-D43C6614BD4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27" y="3246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31" name="Line 2662">
                    <a:extLst>
                      <a:ext uri="{FF2B5EF4-FFF2-40B4-BE49-F238E27FC236}">
                        <a16:creationId xmlns:a16="http://schemas.microsoft.com/office/drawing/2014/main" id="{2BB20D53-05BA-4E08-82DF-7DCCFC4011D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27" y="3246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32" name="Freeform 2663">
                    <a:extLst>
                      <a:ext uri="{FF2B5EF4-FFF2-40B4-BE49-F238E27FC236}">
                        <a16:creationId xmlns:a16="http://schemas.microsoft.com/office/drawing/2014/main" id="{22BBB245-66AC-4B8A-9D93-B18D33A5F3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7" y="3256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33" name="Rectangle 2664">
                    <a:extLst>
                      <a:ext uri="{FF2B5EF4-FFF2-40B4-BE49-F238E27FC236}">
                        <a16:creationId xmlns:a16="http://schemas.microsoft.com/office/drawing/2014/main" id="{9AE27BDE-D800-42AA-93C1-C682ED93C1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0" y="324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34" name="Rectangle 2665">
                    <a:extLst>
                      <a:ext uri="{FF2B5EF4-FFF2-40B4-BE49-F238E27FC236}">
                        <a16:creationId xmlns:a16="http://schemas.microsoft.com/office/drawing/2014/main" id="{11C1329E-1469-46C2-9124-324763CEE31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0" y="3243"/>
                    <a:ext cx="1" cy="2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35" name="Rectangle 2666">
                    <a:extLst>
                      <a:ext uri="{FF2B5EF4-FFF2-40B4-BE49-F238E27FC236}">
                        <a16:creationId xmlns:a16="http://schemas.microsoft.com/office/drawing/2014/main" id="{3B910E3F-C8E4-4DEB-9B9E-15B0A65E1D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2" y="324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36" name="Rectangle 2667">
                    <a:extLst>
                      <a:ext uri="{FF2B5EF4-FFF2-40B4-BE49-F238E27FC236}">
                        <a16:creationId xmlns:a16="http://schemas.microsoft.com/office/drawing/2014/main" id="{70A376E3-25F3-45E8-BD56-10EF6EE1E1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2" y="324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37" name="Rectangle 2668">
                    <a:extLst>
                      <a:ext uri="{FF2B5EF4-FFF2-40B4-BE49-F238E27FC236}">
                        <a16:creationId xmlns:a16="http://schemas.microsoft.com/office/drawing/2014/main" id="{8B85036C-F7DF-4979-8537-6518A973CB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2" y="324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38" name="Rectangle 2669">
                    <a:extLst>
                      <a:ext uri="{FF2B5EF4-FFF2-40B4-BE49-F238E27FC236}">
                        <a16:creationId xmlns:a16="http://schemas.microsoft.com/office/drawing/2014/main" id="{C3AC25F6-8074-4505-99F4-624292F56F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0" y="324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39" name="Rectangle 2670">
                    <a:extLst>
                      <a:ext uri="{FF2B5EF4-FFF2-40B4-BE49-F238E27FC236}">
                        <a16:creationId xmlns:a16="http://schemas.microsoft.com/office/drawing/2014/main" id="{E833FF69-9E28-4B54-9E77-A686E918A3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4" y="324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40" name="Rectangle 2671">
                    <a:extLst>
                      <a:ext uri="{FF2B5EF4-FFF2-40B4-BE49-F238E27FC236}">
                        <a16:creationId xmlns:a16="http://schemas.microsoft.com/office/drawing/2014/main" id="{70AEFD4F-F6A1-40DA-968B-693F347E7F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4" y="324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41" name="Rectangle 2672">
                    <a:extLst>
                      <a:ext uri="{FF2B5EF4-FFF2-40B4-BE49-F238E27FC236}">
                        <a16:creationId xmlns:a16="http://schemas.microsoft.com/office/drawing/2014/main" id="{9B741F83-A79C-45E6-90E6-79545240CD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4" y="324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42" name="Rectangle 2673">
                    <a:extLst>
                      <a:ext uri="{FF2B5EF4-FFF2-40B4-BE49-F238E27FC236}">
                        <a16:creationId xmlns:a16="http://schemas.microsoft.com/office/drawing/2014/main" id="{EA65CA89-2DD9-4D86-96F7-82EE850B22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2" y="324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43" name="Rectangle 2674">
                    <a:extLst>
                      <a:ext uri="{FF2B5EF4-FFF2-40B4-BE49-F238E27FC236}">
                        <a16:creationId xmlns:a16="http://schemas.microsoft.com/office/drawing/2014/main" id="{96AE6B27-804D-4724-805F-DA2981A7DC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5" y="324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44" name="Rectangle 2675">
                    <a:extLst>
                      <a:ext uri="{FF2B5EF4-FFF2-40B4-BE49-F238E27FC236}">
                        <a16:creationId xmlns:a16="http://schemas.microsoft.com/office/drawing/2014/main" id="{37ABC5BF-B4B6-4350-96BD-B924FDBF34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7" y="323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45" name="Rectangle 2676">
                    <a:extLst>
                      <a:ext uri="{FF2B5EF4-FFF2-40B4-BE49-F238E27FC236}">
                        <a16:creationId xmlns:a16="http://schemas.microsoft.com/office/drawing/2014/main" id="{44DCEE96-8DFB-4434-949E-7F0FBA9A06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7" y="3239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46" name="Freeform 2677">
                    <a:extLst>
                      <a:ext uri="{FF2B5EF4-FFF2-40B4-BE49-F238E27FC236}">
                        <a16:creationId xmlns:a16="http://schemas.microsoft.com/office/drawing/2014/main" id="{C4F3C498-A253-4B86-9F2F-1DDC767B7F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8" y="3239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47" name="Rectangle 2678">
                    <a:extLst>
                      <a:ext uri="{FF2B5EF4-FFF2-40B4-BE49-F238E27FC236}">
                        <a16:creationId xmlns:a16="http://schemas.microsoft.com/office/drawing/2014/main" id="{E481A514-ABF2-4F27-A49A-7BE38E9222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8" y="3239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48" name="Freeform 2679">
                    <a:extLst>
                      <a:ext uri="{FF2B5EF4-FFF2-40B4-BE49-F238E27FC236}">
                        <a16:creationId xmlns:a16="http://schemas.microsoft.com/office/drawing/2014/main" id="{20B5134D-4E3A-48DB-B016-B50AC6B336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0" y="3239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49" name="Freeform 2680">
                    <a:extLst>
                      <a:ext uri="{FF2B5EF4-FFF2-40B4-BE49-F238E27FC236}">
                        <a16:creationId xmlns:a16="http://schemas.microsoft.com/office/drawing/2014/main" id="{013848F1-6067-4C26-80CC-F737F8C348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1" y="3239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50" name="Rectangle 2681">
                    <a:extLst>
                      <a:ext uri="{FF2B5EF4-FFF2-40B4-BE49-F238E27FC236}">
                        <a16:creationId xmlns:a16="http://schemas.microsoft.com/office/drawing/2014/main" id="{47B71921-DF19-4737-B7C6-E72A03C30A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1" y="3237"/>
                    <a:ext cx="1" cy="2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51" name="Freeform 2682">
                    <a:extLst>
                      <a:ext uri="{FF2B5EF4-FFF2-40B4-BE49-F238E27FC236}">
                        <a16:creationId xmlns:a16="http://schemas.microsoft.com/office/drawing/2014/main" id="{EFF73DDD-9D0A-4833-8BAC-50EFA25FA6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3" y="3237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52" name="Rectangle 2683">
                    <a:extLst>
                      <a:ext uri="{FF2B5EF4-FFF2-40B4-BE49-F238E27FC236}">
                        <a16:creationId xmlns:a16="http://schemas.microsoft.com/office/drawing/2014/main" id="{5C855701-9DC6-48FC-B298-A3E29FBA30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3" y="3237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53" name="Freeform 2684">
                    <a:extLst>
                      <a:ext uri="{FF2B5EF4-FFF2-40B4-BE49-F238E27FC236}">
                        <a16:creationId xmlns:a16="http://schemas.microsoft.com/office/drawing/2014/main" id="{F0F7F46B-FDAB-46B5-8BC2-26404BF1B6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4" y="3237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54" name="Rectangle 2685">
                    <a:extLst>
                      <a:ext uri="{FF2B5EF4-FFF2-40B4-BE49-F238E27FC236}">
                        <a16:creationId xmlns:a16="http://schemas.microsoft.com/office/drawing/2014/main" id="{33ABE47A-E664-4595-B612-E16C18FA93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4" y="3237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55" name="Freeform 2686">
                    <a:extLst>
                      <a:ext uri="{FF2B5EF4-FFF2-40B4-BE49-F238E27FC236}">
                        <a16:creationId xmlns:a16="http://schemas.microsoft.com/office/drawing/2014/main" id="{BC2C87B5-1B8F-4A7C-B30E-2346CBF4D8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6" y="3237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56" name="Freeform 2687">
                    <a:extLst>
                      <a:ext uri="{FF2B5EF4-FFF2-40B4-BE49-F238E27FC236}">
                        <a16:creationId xmlns:a16="http://schemas.microsoft.com/office/drawing/2014/main" id="{1859222E-EF2D-4690-B8E9-CBEE0552F9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8" y="3237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57" name="Rectangle 2688">
                    <a:extLst>
                      <a:ext uri="{FF2B5EF4-FFF2-40B4-BE49-F238E27FC236}">
                        <a16:creationId xmlns:a16="http://schemas.microsoft.com/office/drawing/2014/main" id="{C334BD45-9514-455F-AF82-1BBB8E35E7F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6" y="3237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58" name="Rectangle 2689">
                    <a:extLst>
                      <a:ext uri="{FF2B5EF4-FFF2-40B4-BE49-F238E27FC236}">
                        <a16:creationId xmlns:a16="http://schemas.microsoft.com/office/drawing/2014/main" id="{9B488654-D3B0-4DC5-9306-D34AAF03F0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8" y="3237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59" name="Rectangle 2690">
                    <a:extLst>
                      <a:ext uri="{FF2B5EF4-FFF2-40B4-BE49-F238E27FC236}">
                        <a16:creationId xmlns:a16="http://schemas.microsoft.com/office/drawing/2014/main" id="{22F1CBBC-B834-4BCD-8E1A-E0DC3B183C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9" y="3237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60" name="Freeform 2691">
                    <a:extLst>
                      <a:ext uri="{FF2B5EF4-FFF2-40B4-BE49-F238E27FC236}">
                        <a16:creationId xmlns:a16="http://schemas.microsoft.com/office/drawing/2014/main" id="{41AFDA8B-C01A-4B40-849B-683D095683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1" y="3237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61" name="Rectangle 2692">
                    <a:extLst>
                      <a:ext uri="{FF2B5EF4-FFF2-40B4-BE49-F238E27FC236}">
                        <a16:creationId xmlns:a16="http://schemas.microsoft.com/office/drawing/2014/main" id="{E5A81192-11FA-4510-B8FD-2BEF6E48BC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1" y="3237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62" name="Rectangle 2693">
                    <a:extLst>
                      <a:ext uri="{FF2B5EF4-FFF2-40B4-BE49-F238E27FC236}">
                        <a16:creationId xmlns:a16="http://schemas.microsoft.com/office/drawing/2014/main" id="{F488091A-3721-474E-9F08-E6E8622D2B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9" y="3237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63" name="Rectangle 2694">
                    <a:extLst>
                      <a:ext uri="{FF2B5EF4-FFF2-40B4-BE49-F238E27FC236}">
                        <a16:creationId xmlns:a16="http://schemas.microsoft.com/office/drawing/2014/main" id="{714FC3A7-5958-4DC3-8A8F-0BC9E6B599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1" y="3237"/>
                    <a:ext cx="1" cy="2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64" name="Rectangle 2695">
                    <a:extLst>
                      <a:ext uri="{FF2B5EF4-FFF2-40B4-BE49-F238E27FC236}">
                        <a16:creationId xmlns:a16="http://schemas.microsoft.com/office/drawing/2014/main" id="{7F30AFC6-127C-48C3-A08F-FF1C831F31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5" y="3243"/>
                    <a:ext cx="1" cy="2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65" name="Line 2696">
                    <a:extLst>
                      <a:ext uri="{FF2B5EF4-FFF2-40B4-BE49-F238E27FC236}">
                        <a16:creationId xmlns:a16="http://schemas.microsoft.com/office/drawing/2014/main" id="{A096DD25-B5B3-4208-8AC3-6ACD6A6E9A6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826" y="3257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66" name="Line 2697">
                    <a:extLst>
                      <a:ext uri="{FF2B5EF4-FFF2-40B4-BE49-F238E27FC236}">
                        <a16:creationId xmlns:a16="http://schemas.microsoft.com/office/drawing/2014/main" id="{5F8A3822-60C5-4E91-946A-0D6455F5413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826" y="3257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67" name="Rectangle 2698">
                    <a:extLst>
                      <a:ext uri="{FF2B5EF4-FFF2-40B4-BE49-F238E27FC236}">
                        <a16:creationId xmlns:a16="http://schemas.microsoft.com/office/drawing/2014/main" id="{7E2EB2D1-D368-4A57-A9AA-A2489B8011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2" y="325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68" name="Rectangle 2699">
                    <a:extLst>
                      <a:ext uri="{FF2B5EF4-FFF2-40B4-BE49-F238E27FC236}">
                        <a16:creationId xmlns:a16="http://schemas.microsoft.com/office/drawing/2014/main" id="{B774A60D-B91C-4DD4-98E5-A05AA61D9A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2" y="3248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69" name="Rectangle 2700">
                    <a:extLst>
                      <a:ext uri="{FF2B5EF4-FFF2-40B4-BE49-F238E27FC236}">
                        <a16:creationId xmlns:a16="http://schemas.microsoft.com/office/drawing/2014/main" id="{FB6071ED-C2B3-4755-8583-9F6018654E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2" y="325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70" name="Rectangle 2701">
                    <a:extLst>
                      <a:ext uri="{FF2B5EF4-FFF2-40B4-BE49-F238E27FC236}">
                        <a16:creationId xmlns:a16="http://schemas.microsoft.com/office/drawing/2014/main" id="{DD454F16-DABB-444C-89CE-AF98F8D48F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3" y="324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71" name="Rectangle 2702">
                    <a:extLst>
                      <a:ext uri="{FF2B5EF4-FFF2-40B4-BE49-F238E27FC236}">
                        <a16:creationId xmlns:a16="http://schemas.microsoft.com/office/drawing/2014/main" id="{96A1B747-584D-4F9B-B300-936C43011B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5" y="3245"/>
                    <a:ext cx="2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72" name="Rectangle 2703">
                    <a:extLst>
                      <a:ext uri="{FF2B5EF4-FFF2-40B4-BE49-F238E27FC236}">
                        <a16:creationId xmlns:a16="http://schemas.microsoft.com/office/drawing/2014/main" id="{EECFBB67-393D-4D2F-8552-E7065E2A3F3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2" y="3248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73" name="Rectangle 2704">
                    <a:extLst>
                      <a:ext uri="{FF2B5EF4-FFF2-40B4-BE49-F238E27FC236}">
                        <a16:creationId xmlns:a16="http://schemas.microsoft.com/office/drawing/2014/main" id="{7A2F0F85-F2FA-4907-8DB0-C4CD47F92F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2" y="325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74" name="Freeform 2705">
                    <a:extLst>
                      <a:ext uri="{FF2B5EF4-FFF2-40B4-BE49-F238E27FC236}">
                        <a16:creationId xmlns:a16="http://schemas.microsoft.com/office/drawing/2014/main" id="{F75BB4D9-81D8-4E3B-9645-EC1BBF2709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3" y="325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75" name="Rectangle 2706">
                    <a:extLst>
                      <a:ext uri="{FF2B5EF4-FFF2-40B4-BE49-F238E27FC236}">
                        <a16:creationId xmlns:a16="http://schemas.microsoft.com/office/drawing/2014/main" id="{CFB16BCC-4179-44D9-BF44-948AC10A74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2" y="325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76" name="Rectangle 2707">
                    <a:extLst>
                      <a:ext uri="{FF2B5EF4-FFF2-40B4-BE49-F238E27FC236}">
                        <a16:creationId xmlns:a16="http://schemas.microsoft.com/office/drawing/2014/main" id="{1AFC5463-7E8B-41E6-9B66-EE80080905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3" y="324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77" name="Rectangle 2708">
                    <a:extLst>
                      <a:ext uri="{FF2B5EF4-FFF2-40B4-BE49-F238E27FC236}">
                        <a16:creationId xmlns:a16="http://schemas.microsoft.com/office/drawing/2014/main" id="{1ED135D6-D0DA-44E6-B488-6535190449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3" y="324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78" name="Rectangle 2709">
                    <a:extLst>
                      <a:ext uri="{FF2B5EF4-FFF2-40B4-BE49-F238E27FC236}">
                        <a16:creationId xmlns:a16="http://schemas.microsoft.com/office/drawing/2014/main" id="{B80851CE-17EF-4A9B-A1C4-6F66FC48B3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3" y="324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79" name="Rectangle 2710">
                    <a:extLst>
                      <a:ext uri="{FF2B5EF4-FFF2-40B4-BE49-F238E27FC236}">
                        <a16:creationId xmlns:a16="http://schemas.microsoft.com/office/drawing/2014/main" id="{CE0347C4-94AB-4527-A2FC-B635060339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6" y="324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80" name="Rectangle 2711">
                    <a:extLst>
                      <a:ext uri="{FF2B5EF4-FFF2-40B4-BE49-F238E27FC236}">
                        <a16:creationId xmlns:a16="http://schemas.microsoft.com/office/drawing/2014/main" id="{5479FFFC-CDBE-422B-8BE0-CBCB4B6819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2" y="325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81" name="Rectangle 2712">
                    <a:extLst>
                      <a:ext uri="{FF2B5EF4-FFF2-40B4-BE49-F238E27FC236}">
                        <a16:creationId xmlns:a16="http://schemas.microsoft.com/office/drawing/2014/main" id="{20D5C5F3-799E-4CFC-A6D5-EDBA5F0D60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2" y="3248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82" name="Freeform 2713">
                    <a:extLst>
                      <a:ext uri="{FF2B5EF4-FFF2-40B4-BE49-F238E27FC236}">
                        <a16:creationId xmlns:a16="http://schemas.microsoft.com/office/drawing/2014/main" id="{659C1488-0790-4B0E-A5E2-08581136C1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2" y="3248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83" name="Rectangle 2714">
                    <a:extLst>
                      <a:ext uri="{FF2B5EF4-FFF2-40B4-BE49-F238E27FC236}">
                        <a16:creationId xmlns:a16="http://schemas.microsoft.com/office/drawing/2014/main" id="{00312E61-B47F-4529-A25B-12142E5411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3" y="325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84" name="Rectangle 2715">
                    <a:extLst>
                      <a:ext uri="{FF2B5EF4-FFF2-40B4-BE49-F238E27FC236}">
                        <a16:creationId xmlns:a16="http://schemas.microsoft.com/office/drawing/2014/main" id="{90666D88-14A0-4256-9AAA-1D0C432F45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2" y="324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85" name="Rectangle 2716">
                    <a:extLst>
                      <a:ext uri="{FF2B5EF4-FFF2-40B4-BE49-F238E27FC236}">
                        <a16:creationId xmlns:a16="http://schemas.microsoft.com/office/drawing/2014/main" id="{81C17BA8-BD7D-4740-9C09-FCEB77C65A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5" y="324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86" name="Rectangle 2717">
                    <a:extLst>
                      <a:ext uri="{FF2B5EF4-FFF2-40B4-BE49-F238E27FC236}">
                        <a16:creationId xmlns:a16="http://schemas.microsoft.com/office/drawing/2014/main" id="{276895B7-414D-4589-8905-641B66C211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2" y="325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87" name="Freeform 2718">
                    <a:extLst>
                      <a:ext uri="{FF2B5EF4-FFF2-40B4-BE49-F238E27FC236}">
                        <a16:creationId xmlns:a16="http://schemas.microsoft.com/office/drawing/2014/main" id="{E7ACC5AA-DC32-40F8-8564-38BB2AEB44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6" y="324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88" name="Rectangle 2719">
                    <a:extLst>
                      <a:ext uri="{FF2B5EF4-FFF2-40B4-BE49-F238E27FC236}">
                        <a16:creationId xmlns:a16="http://schemas.microsoft.com/office/drawing/2014/main" id="{730760A7-C64B-4D27-802C-5745217085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6" y="324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89" name="Rectangle 2720">
                    <a:extLst>
                      <a:ext uri="{FF2B5EF4-FFF2-40B4-BE49-F238E27FC236}">
                        <a16:creationId xmlns:a16="http://schemas.microsoft.com/office/drawing/2014/main" id="{0AEBA20F-08AB-4C75-892B-AA842CB7A7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2" y="3250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90" name="Rectangle 2721">
                    <a:extLst>
                      <a:ext uri="{FF2B5EF4-FFF2-40B4-BE49-F238E27FC236}">
                        <a16:creationId xmlns:a16="http://schemas.microsoft.com/office/drawing/2014/main" id="{4DCB3FC8-F02A-4E6F-844F-9EA3FD96C1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2" y="3251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91" name="Rectangle 2722">
                    <a:extLst>
                      <a:ext uri="{FF2B5EF4-FFF2-40B4-BE49-F238E27FC236}">
                        <a16:creationId xmlns:a16="http://schemas.microsoft.com/office/drawing/2014/main" id="{DB2D8FB6-8DD8-4D5A-9AED-F4F821AC50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2" y="3251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92" name="Freeform 2723">
                    <a:extLst>
                      <a:ext uri="{FF2B5EF4-FFF2-40B4-BE49-F238E27FC236}">
                        <a16:creationId xmlns:a16="http://schemas.microsoft.com/office/drawing/2014/main" id="{CE43536E-2283-490F-812A-9EC2639AE0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2" y="3246"/>
                    <a:ext cx="15" cy="10"/>
                  </a:xfrm>
                  <a:custGeom>
                    <a:avLst/>
                    <a:gdLst>
                      <a:gd name="T0" fmla="*/ 0 w 15"/>
                      <a:gd name="T1" fmla="*/ 10 h 10"/>
                      <a:gd name="T2" fmla="*/ 0 w 15"/>
                      <a:gd name="T3" fmla="*/ 10 h 10"/>
                      <a:gd name="T4" fmla="*/ 15 w 15"/>
                      <a:gd name="T5" fmla="*/ 0 h 10"/>
                      <a:gd name="T6" fmla="*/ 0 w 15"/>
                      <a:gd name="T7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5" h="10">
                        <a:moveTo>
                          <a:pt x="0" y="10"/>
                        </a:moveTo>
                        <a:lnTo>
                          <a:pt x="0" y="10"/>
                        </a:lnTo>
                        <a:lnTo>
                          <a:pt x="15" y="0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7CA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93" name="Freeform 2724">
                    <a:extLst>
                      <a:ext uri="{FF2B5EF4-FFF2-40B4-BE49-F238E27FC236}">
                        <a16:creationId xmlns:a16="http://schemas.microsoft.com/office/drawing/2014/main" id="{C2F50F47-18D1-4B24-A581-B21D853D2D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2" y="325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94" name="Freeform 2725">
                    <a:extLst>
                      <a:ext uri="{FF2B5EF4-FFF2-40B4-BE49-F238E27FC236}">
                        <a16:creationId xmlns:a16="http://schemas.microsoft.com/office/drawing/2014/main" id="{6DFD973D-1AB8-4805-AF35-AEC6CE668E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2" y="325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95" name="Freeform 2726">
                    <a:extLst>
                      <a:ext uri="{FF2B5EF4-FFF2-40B4-BE49-F238E27FC236}">
                        <a16:creationId xmlns:a16="http://schemas.microsoft.com/office/drawing/2014/main" id="{637E9017-2389-4AB3-AB4C-8F029751A8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3" y="3253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96" name="Freeform 2727">
                    <a:extLst>
                      <a:ext uri="{FF2B5EF4-FFF2-40B4-BE49-F238E27FC236}">
                        <a16:creationId xmlns:a16="http://schemas.microsoft.com/office/drawing/2014/main" id="{D6C4A27C-2A89-4A11-977E-E6122E0EFE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3" y="325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97" name="Freeform 2728">
                    <a:extLst>
                      <a:ext uri="{FF2B5EF4-FFF2-40B4-BE49-F238E27FC236}">
                        <a16:creationId xmlns:a16="http://schemas.microsoft.com/office/drawing/2014/main" id="{931D4CCB-366F-4BF8-96C8-548DF13F39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3" y="325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98" name="Freeform 2729">
                    <a:extLst>
                      <a:ext uri="{FF2B5EF4-FFF2-40B4-BE49-F238E27FC236}">
                        <a16:creationId xmlns:a16="http://schemas.microsoft.com/office/drawing/2014/main" id="{E0AE4F48-A2C1-4431-80D5-20E8799571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3" y="325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99" name="Line 2730">
                    <a:extLst>
                      <a:ext uri="{FF2B5EF4-FFF2-40B4-BE49-F238E27FC236}">
                        <a16:creationId xmlns:a16="http://schemas.microsoft.com/office/drawing/2014/main" id="{35D0A291-26B4-40DA-99C6-98C1897D8C8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826" y="3257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00" name="Line 2731">
                    <a:extLst>
                      <a:ext uri="{FF2B5EF4-FFF2-40B4-BE49-F238E27FC236}">
                        <a16:creationId xmlns:a16="http://schemas.microsoft.com/office/drawing/2014/main" id="{51BD81B7-76D0-436E-888E-5C9700A9D04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826" y="3257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01" name="Freeform 2732">
                    <a:extLst>
                      <a:ext uri="{FF2B5EF4-FFF2-40B4-BE49-F238E27FC236}">
                        <a16:creationId xmlns:a16="http://schemas.microsoft.com/office/drawing/2014/main" id="{9AB3A180-0AD4-4AAE-970B-135CDD95A15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826" y="3223"/>
                    <a:ext cx="99" cy="58"/>
                  </a:xfrm>
                  <a:custGeom>
                    <a:avLst/>
                    <a:gdLst>
                      <a:gd name="T0" fmla="*/ 37 w 64"/>
                      <a:gd name="T1" fmla="*/ 29 h 37"/>
                      <a:gd name="T2" fmla="*/ 38 w 64"/>
                      <a:gd name="T3" fmla="*/ 27 h 37"/>
                      <a:gd name="T4" fmla="*/ 38 w 64"/>
                      <a:gd name="T5" fmla="*/ 27 h 37"/>
                      <a:gd name="T6" fmla="*/ 39 w 64"/>
                      <a:gd name="T7" fmla="*/ 26 h 37"/>
                      <a:gd name="T8" fmla="*/ 40 w 64"/>
                      <a:gd name="T9" fmla="*/ 25 h 37"/>
                      <a:gd name="T10" fmla="*/ 41 w 64"/>
                      <a:gd name="T11" fmla="*/ 25 h 37"/>
                      <a:gd name="T12" fmla="*/ 42 w 64"/>
                      <a:gd name="T13" fmla="*/ 24 h 37"/>
                      <a:gd name="T14" fmla="*/ 44 w 64"/>
                      <a:gd name="T15" fmla="*/ 23 h 37"/>
                      <a:gd name="T16" fmla="*/ 45 w 64"/>
                      <a:gd name="T17" fmla="*/ 23 h 37"/>
                      <a:gd name="T18" fmla="*/ 46 w 64"/>
                      <a:gd name="T19" fmla="*/ 22 h 37"/>
                      <a:gd name="T20" fmla="*/ 48 w 64"/>
                      <a:gd name="T21" fmla="*/ 22 h 37"/>
                      <a:gd name="T22" fmla="*/ 49 w 64"/>
                      <a:gd name="T23" fmla="*/ 21 h 37"/>
                      <a:gd name="T24" fmla="*/ 50 w 64"/>
                      <a:gd name="T25" fmla="*/ 21 h 37"/>
                      <a:gd name="T26" fmla="*/ 51 w 64"/>
                      <a:gd name="T27" fmla="*/ 21 h 37"/>
                      <a:gd name="T28" fmla="*/ 52 w 64"/>
                      <a:gd name="T29" fmla="*/ 21 h 37"/>
                      <a:gd name="T30" fmla="*/ 64 w 64"/>
                      <a:gd name="T31" fmla="*/ 15 h 37"/>
                      <a:gd name="T32" fmla="*/ 34 w 64"/>
                      <a:gd name="T33" fmla="*/ 1 h 37"/>
                      <a:gd name="T34" fmla="*/ 0 w 64"/>
                      <a:gd name="T35" fmla="*/ 12 h 37"/>
                      <a:gd name="T36" fmla="*/ 0 w 64"/>
                      <a:gd name="T37" fmla="*/ 13 h 37"/>
                      <a:gd name="T38" fmla="*/ 1 w 64"/>
                      <a:gd name="T39" fmla="*/ 13 h 37"/>
                      <a:gd name="T40" fmla="*/ 1 w 64"/>
                      <a:gd name="T41" fmla="*/ 14 h 37"/>
                      <a:gd name="T42" fmla="*/ 2 w 64"/>
                      <a:gd name="T43" fmla="*/ 14 h 37"/>
                      <a:gd name="T44" fmla="*/ 2 w 64"/>
                      <a:gd name="T45" fmla="*/ 14 h 37"/>
                      <a:gd name="T46" fmla="*/ 2 w 64"/>
                      <a:gd name="T47" fmla="*/ 15 h 37"/>
                      <a:gd name="T48" fmla="*/ 3 w 64"/>
                      <a:gd name="T49" fmla="*/ 15 h 37"/>
                      <a:gd name="T50" fmla="*/ 3 w 64"/>
                      <a:gd name="T51" fmla="*/ 16 h 37"/>
                      <a:gd name="T52" fmla="*/ 3 w 64"/>
                      <a:gd name="T53" fmla="*/ 16 h 37"/>
                      <a:gd name="T54" fmla="*/ 3 w 64"/>
                      <a:gd name="T55" fmla="*/ 17 h 37"/>
                      <a:gd name="T56" fmla="*/ 3 w 64"/>
                      <a:gd name="T57" fmla="*/ 17 h 37"/>
                      <a:gd name="T58" fmla="*/ 3 w 64"/>
                      <a:gd name="T59" fmla="*/ 17 h 37"/>
                      <a:gd name="T60" fmla="*/ 3 w 64"/>
                      <a:gd name="T61" fmla="*/ 18 h 37"/>
                      <a:gd name="T62" fmla="*/ 3 w 64"/>
                      <a:gd name="T63" fmla="*/ 19 h 37"/>
                      <a:gd name="T64" fmla="*/ 3 w 64"/>
                      <a:gd name="T65" fmla="*/ 19 h 37"/>
                      <a:gd name="T66" fmla="*/ 2 w 64"/>
                      <a:gd name="T67" fmla="*/ 19 h 37"/>
                      <a:gd name="T68" fmla="*/ 2 w 64"/>
                      <a:gd name="T69" fmla="*/ 20 h 37"/>
                      <a:gd name="T70" fmla="*/ 2 w 64"/>
                      <a:gd name="T71" fmla="*/ 21 h 37"/>
                      <a:gd name="T72" fmla="*/ 18 w 64"/>
                      <a:gd name="T73" fmla="*/ 12 h 37"/>
                      <a:gd name="T74" fmla="*/ 23 w 64"/>
                      <a:gd name="T75" fmla="*/ 10 h 37"/>
                      <a:gd name="T76" fmla="*/ 23 w 64"/>
                      <a:gd name="T77" fmla="*/ 9 h 37"/>
                      <a:gd name="T78" fmla="*/ 24 w 64"/>
                      <a:gd name="T79" fmla="*/ 9 h 37"/>
                      <a:gd name="T80" fmla="*/ 25 w 64"/>
                      <a:gd name="T81" fmla="*/ 9 h 37"/>
                      <a:gd name="T82" fmla="*/ 26 w 64"/>
                      <a:gd name="T83" fmla="*/ 9 h 37"/>
                      <a:gd name="T84" fmla="*/ 27 w 64"/>
                      <a:gd name="T85" fmla="*/ 9 h 37"/>
                      <a:gd name="T86" fmla="*/ 28 w 64"/>
                      <a:gd name="T87" fmla="*/ 9 h 37"/>
                      <a:gd name="T88" fmla="*/ 29 w 64"/>
                      <a:gd name="T89" fmla="*/ 9 h 37"/>
                      <a:gd name="T90" fmla="*/ 30 w 64"/>
                      <a:gd name="T91" fmla="*/ 10 h 37"/>
                      <a:gd name="T92" fmla="*/ 31 w 64"/>
                      <a:gd name="T93" fmla="*/ 10 h 37"/>
                      <a:gd name="T94" fmla="*/ 32 w 64"/>
                      <a:gd name="T95" fmla="*/ 10 h 37"/>
                      <a:gd name="T96" fmla="*/ 33 w 64"/>
                      <a:gd name="T97" fmla="*/ 11 h 37"/>
                      <a:gd name="T98" fmla="*/ 34 w 64"/>
                      <a:gd name="T99" fmla="*/ 11 h 37"/>
                      <a:gd name="T100" fmla="*/ 35 w 64"/>
                      <a:gd name="T101" fmla="*/ 12 h 37"/>
                      <a:gd name="T102" fmla="*/ 35 w 64"/>
                      <a:gd name="T103" fmla="*/ 12 h 37"/>
                      <a:gd name="T104" fmla="*/ 35 w 64"/>
                      <a:gd name="T105" fmla="*/ 12 h 37"/>
                      <a:gd name="T106" fmla="*/ 36 w 64"/>
                      <a:gd name="T107" fmla="*/ 13 h 37"/>
                      <a:gd name="T108" fmla="*/ 36 w 64"/>
                      <a:gd name="T109" fmla="*/ 13 h 37"/>
                      <a:gd name="T110" fmla="*/ 36 w 64"/>
                      <a:gd name="T111" fmla="*/ 14 h 37"/>
                      <a:gd name="T112" fmla="*/ 35 w 64"/>
                      <a:gd name="T113" fmla="*/ 18 h 37"/>
                      <a:gd name="T114" fmla="*/ 19 w 64"/>
                      <a:gd name="T115" fmla="*/ 19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64" h="37">
                        <a:moveTo>
                          <a:pt x="26" y="37"/>
                        </a:moveTo>
                        <a:cubicBezTo>
                          <a:pt x="36" y="31"/>
                          <a:pt x="36" y="31"/>
                          <a:pt x="36" y="31"/>
                        </a:cubicBezTo>
                        <a:cubicBezTo>
                          <a:pt x="36" y="30"/>
                          <a:pt x="36" y="30"/>
                          <a:pt x="37" y="29"/>
                        </a:cubicBezTo>
                        <a:cubicBezTo>
                          <a:pt x="37" y="29"/>
                          <a:pt x="37" y="29"/>
                          <a:pt x="37" y="29"/>
                        </a:cubicBezTo>
                        <a:cubicBezTo>
                          <a:pt x="37" y="28"/>
                          <a:pt x="37" y="28"/>
                          <a:pt x="37" y="28"/>
                        </a:cubicBezTo>
                        <a:cubicBezTo>
                          <a:pt x="38" y="27"/>
                          <a:pt x="38" y="27"/>
                          <a:pt x="38" y="27"/>
                        </a:cubicBezTo>
                        <a:cubicBezTo>
                          <a:pt x="38" y="27"/>
                          <a:pt x="38" y="27"/>
                          <a:pt x="38" y="27"/>
                        </a:cubicBezTo>
                        <a:cubicBezTo>
                          <a:pt x="38" y="27"/>
                          <a:pt x="38" y="27"/>
                          <a:pt x="38" y="27"/>
                        </a:cubicBezTo>
                        <a:cubicBezTo>
                          <a:pt x="38" y="27"/>
                          <a:pt x="38" y="27"/>
                          <a:pt x="38" y="27"/>
                        </a:cubicBezTo>
                        <a:cubicBezTo>
                          <a:pt x="38" y="27"/>
                          <a:pt x="38" y="27"/>
                          <a:pt x="38" y="27"/>
                        </a:cubicBezTo>
                        <a:cubicBezTo>
                          <a:pt x="39" y="26"/>
                          <a:pt x="39" y="26"/>
                          <a:pt x="39" y="26"/>
                        </a:cubicBezTo>
                        <a:cubicBezTo>
                          <a:pt x="39" y="26"/>
                          <a:pt x="39" y="26"/>
                          <a:pt x="39" y="26"/>
                        </a:cubicBezTo>
                        <a:cubicBezTo>
                          <a:pt x="39" y="26"/>
                          <a:pt x="39" y="26"/>
                          <a:pt x="39" y="26"/>
                        </a:cubicBezTo>
                        <a:cubicBezTo>
                          <a:pt x="39" y="26"/>
                          <a:pt x="39" y="26"/>
                          <a:pt x="39" y="26"/>
                        </a:cubicBezTo>
                        <a:cubicBezTo>
                          <a:pt x="40" y="25"/>
                          <a:pt x="40" y="25"/>
                          <a:pt x="40" y="25"/>
                        </a:cubicBezTo>
                        <a:cubicBezTo>
                          <a:pt x="40" y="25"/>
                          <a:pt x="40" y="25"/>
                          <a:pt x="40" y="25"/>
                        </a:cubicBezTo>
                        <a:cubicBezTo>
                          <a:pt x="41" y="25"/>
                          <a:pt x="41" y="25"/>
                          <a:pt x="41" y="25"/>
                        </a:cubicBezTo>
                        <a:cubicBezTo>
                          <a:pt x="41" y="25"/>
                          <a:pt x="41" y="25"/>
                          <a:pt x="41" y="25"/>
                        </a:cubicBezTo>
                        <a:cubicBezTo>
                          <a:pt x="41" y="24"/>
                          <a:pt x="41" y="24"/>
                          <a:pt x="41" y="24"/>
                        </a:cubicBezTo>
                        <a:cubicBezTo>
                          <a:pt x="41" y="24"/>
                          <a:pt x="41" y="24"/>
                          <a:pt x="41" y="24"/>
                        </a:cubicBezTo>
                        <a:cubicBezTo>
                          <a:pt x="42" y="24"/>
                          <a:pt x="42" y="24"/>
                          <a:pt x="42" y="24"/>
                        </a:cubicBezTo>
                        <a:cubicBezTo>
                          <a:pt x="43" y="24"/>
                          <a:pt x="43" y="24"/>
                          <a:pt x="43" y="24"/>
                        </a:cubicBezTo>
                        <a:cubicBezTo>
                          <a:pt x="43" y="24"/>
                          <a:pt x="43" y="24"/>
                          <a:pt x="43" y="24"/>
                        </a:cubicBezTo>
                        <a:cubicBezTo>
                          <a:pt x="44" y="23"/>
                          <a:pt x="44" y="23"/>
                          <a:pt x="44" y="23"/>
                        </a:cubicBezTo>
                        <a:cubicBezTo>
                          <a:pt x="44" y="23"/>
                          <a:pt x="44" y="23"/>
                          <a:pt x="44" y="23"/>
                        </a:cubicBezTo>
                        <a:cubicBezTo>
                          <a:pt x="45" y="23"/>
                          <a:pt x="45" y="23"/>
                          <a:pt x="45" y="23"/>
                        </a:cubicBezTo>
                        <a:cubicBezTo>
                          <a:pt x="45" y="23"/>
                          <a:pt x="45" y="23"/>
                          <a:pt x="45" y="23"/>
                        </a:cubicBezTo>
                        <a:cubicBezTo>
                          <a:pt x="46" y="22"/>
                          <a:pt x="46" y="22"/>
                          <a:pt x="46" y="22"/>
                        </a:cubicBezTo>
                        <a:cubicBezTo>
                          <a:pt x="46" y="22"/>
                          <a:pt x="46" y="22"/>
                          <a:pt x="46" y="22"/>
                        </a:cubicBezTo>
                        <a:cubicBezTo>
                          <a:pt x="46" y="22"/>
                          <a:pt x="46" y="22"/>
                          <a:pt x="46" y="22"/>
                        </a:cubicBezTo>
                        <a:cubicBezTo>
                          <a:pt x="47" y="22"/>
                          <a:pt x="47" y="22"/>
                          <a:pt x="47" y="22"/>
                        </a:cubicBezTo>
                        <a:cubicBezTo>
                          <a:pt x="47" y="22"/>
                          <a:pt x="47" y="22"/>
                          <a:pt x="47" y="22"/>
                        </a:cubicBezTo>
                        <a:cubicBezTo>
                          <a:pt x="48" y="22"/>
                          <a:pt x="48" y="22"/>
                          <a:pt x="48" y="22"/>
                        </a:cubicBezTo>
                        <a:cubicBezTo>
                          <a:pt x="48" y="22"/>
                          <a:pt x="48" y="22"/>
                          <a:pt x="48" y="22"/>
                        </a:cubicBezTo>
                        <a:cubicBezTo>
                          <a:pt x="49" y="21"/>
                          <a:pt x="49" y="21"/>
                          <a:pt x="49" y="21"/>
                        </a:cubicBezTo>
                        <a:cubicBezTo>
                          <a:pt x="49" y="21"/>
                          <a:pt x="49" y="21"/>
                          <a:pt x="49" y="21"/>
                        </a:cubicBezTo>
                        <a:cubicBezTo>
                          <a:pt x="50" y="21"/>
                          <a:pt x="50" y="21"/>
                          <a:pt x="50" y="21"/>
                        </a:cubicBezTo>
                        <a:cubicBezTo>
                          <a:pt x="50" y="21"/>
                          <a:pt x="50" y="21"/>
                          <a:pt x="50" y="21"/>
                        </a:cubicBezTo>
                        <a:cubicBezTo>
                          <a:pt x="50" y="21"/>
                          <a:pt x="50" y="21"/>
                          <a:pt x="50" y="21"/>
                        </a:cubicBezTo>
                        <a:cubicBezTo>
                          <a:pt x="51" y="21"/>
                          <a:pt x="51" y="21"/>
                          <a:pt x="51" y="21"/>
                        </a:cubicBezTo>
                        <a:cubicBezTo>
                          <a:pt x="51" y="21"/>
                          <a:pt x="51" y="21"/>
                          <a:pt x="51" y="21"/>
                        </a:cubicBezTo>
                        <a:cubicBezTo>
                          <a:pt x="51" y="21"/>
                          <a:pt x="51" y="21"/>
                          <a:pt x="51" y="21"/>
                        </a:cubicBezTo>
                        <a:cubicBezTo>
                          <a:pt x="52" y="21"/>
                          <a:pt x="52" y="21"/>
                          <a:pt x="52" y="21"/>
                        </a:cubicBezTo>
                        <a:cubicBezTo>
                          <a:pt x="52" y="21"/>
                          <a:pt x="52" y="21"/>
                          <a:pt x="52" y="21"/>
                        </a:cubicBezTo>
                        <a:cubicBezTo>
                          <a:pt x="52" y="21"/>
                          <a:pt x="52" y="21"/>
                          <a:pt x="52" y="21"/>
                        </a:cubicBezTo>
                        <a:cubicBezTo>
                          <a:pt x="52" y="21"/>
                          <a:pt x="52" y="21"/>
                          <a:pt x="52" y="21"/>
                        </a:cubicBezTo>
                        <a:cubicBezTo>
                          <a:pt x="53" y="21"/>
                          <a:pt x="53" y="21"/>
                          <a:pt x="54" y="21"/>
                        </a:cubicBezTo>
                        <a:cubicBezTo>
                          <a:pt x="64" y="15"/>
                          <a:pt x="64" y="15"/>
                          <a:pt x="64" y="15"/>
                        </a:cubicBezTo>
                        <a:cubicBezTo>
                          <a:pt x="38" y="0"/>
                          <a:pt x="38" y="0"/>
                          <a:pt x="38" y="0"/>
                        </a:cubicBezTo>
                        <a:cubicBezTo>
                          <a:pt x="37" y="0"/>
                          <a:pt x="37" y="0"/>
                          <a:pt x="37" y="0"/>
                        </a:cubicBezTo>
                        <a:cubicBezTo>
                          <a:pt x="36" y="1"/>
                          <a:pt x="35" y="1"/>
                          <a:pt x="34" y="1"/>
                        </a:cubicBezTo>
                        <a:cubicBezTo>
                          <a:pt x="32" y="2"/>
                          <a:pt x="30" y="2"/>
                          <a:pt x="28" y="2"/>
                        </a:cubicBezTo>
                        <a:cubicBezTo>
                          <a:pt x="26" y="2"/>
                          <a:pt x="23" y="1"/>
                          <a:pt x="21" y="0"/>
                        </a:cubicBezTo>
                        <a:cubicBezTo>
                          <a:pt x="0" y="12"/>
                          <a:pt x="0" y="12"/>
                          <a:pt x="0" y="12"/>
                        </a:cubicBezTo>
                        <a:cubicBezTo>
                          <a:pt x="0" y="13"/>
                          <a:pt x="0" y="13"/>
                          <a:pt x="0" y="13"/>
                        </a:cubicBezTo>
                        <a:cubicBezTo>
                          <a:pt x="0" y="13"/>
                          <a:pt x="0" y="13"/>
                          <a:pt x="0" y="13"/>
                        </a:cubicBezTo>
                        <a:cubicBezTo>
                          <a:pt x="0" y="13"/>
                          <a:pt x="0" y="13"/>
                          <a:pt x="0" y="13"/>
                        </a:cubicBezTo>
                        <a:cubicBezTo>
                          <a:pt x="1" y="13"/>
                          <a:pt x="1" y="13"/>
                          <a:pt x="1" y="13"/>
                        </a:cubicBezTo>
                        <a:cubicBezTo>
                          <a:pt x="1" y="13"/>
                          <a:pt x="1" y="13"/>
                          <a:pt x="1" y="13"/>
                        </a:cubicBezTo>
                        <a:cubicBezTo>
                          <a:pt x="1" y="13"/>
                          <a:pt x="1" y="13"/>
                          <a:pt x="1" y="13"/>
                        </a:cubicBezTo>
                        <a:cubicBezTo>
                          <a:pt x="1" y="13"/>
                          <a:pt x="1" y="13"/>
                          <a:pt x="1" y="13"/>
                        </a:cubicBezTo>
                        <a:cubicBezTo>
                          <a:pt x="1" y="14"/>
                          <a:pt x="1" y="14"/>
                          <a:pt x="1" y="14"/>
                        </a:cubicBezTo>
                        <a:cubicBezTo>
                          <a:pt x="1" y="14"/>
                          <a:pt x="1" y="14"/>
                          <a:pt x="1" y="14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2" y="15"/>
                          <a:pt x="2" y="15"/>
                          <a:pt x="2" y="15"/>
                        </a:cubicBezTo>
                        <a:cubicBezTo>
                          <a:pt x="2" y="15"/>
                          <a:pt x="2" y="15"/>
                          <a:pt x="2" y="15"/>
                        </a:cubicBezTo>
                        <a:cubicBezTo>
                          <a:pt x="2" y="15"/>
                          <a:pt x="2" y="15"/>
                          <a:pt x="2" y="15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6"/>
                          <a:pt x="3" y="16"/>
                          <a:pt x="3" y="16"/>
                        </a:cubicBezTo>
                        <a:cubicBezTo>
                          <a:pt x="3" y="16"/>
                          <a:pt x="3" y="16"/>
                          <a:pt x="3" y="16"/>
                        </a:cubicBezTo>
                        <a:cubicBezTo>
                          <a:pt x="3" y="16"/>
                          <a:pt x="3" y="16"/>
                          <a:pt x="3" y="16"/>
                        </a:cubicBezTo>
                        <a:cubicBezTo>
                          <a:pt x="3" y="16"/>
                          <a:pt x="3" y="16"/>
                          <a:pt x="3" y="16"/>
                        </a:cubicBezTo>
                        <a:cubicBezTo>
                          <a:pt x="3" y="16"/>
                          <a:pt x="3" y="16"/>
                          <a:pt x="3" y="16"/>
                        </a:cubicBezTo>
                        <a:cubicBezTo>
                          <a:pt x="3" y="16"/>
                          <a:pt x="3" y="16"/>
                          <a:pt x="3" y="16"/>
                        </a:cubicBezTo>
                        <a:cubicBezTo>
                          <a:pt x="3" y="16"/>
                          <a:pt x="3" y="16"/>
                          <a:pt x="3" y="16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2" y="19"/>
                          <a:pt x="2" y="19"/>
                          <a:pt x="2" y="19"/>
                        </a:cubicBezTo>
                        <a:cubicBezTo>
                          <a:pt x="2" y="19"/>
                          <a:pt x="2" y="19"/>
                          <a:pt x="2" y="19"/>
                        </a:cubicBezTo>
                        <a:cubicBezTo>
                          <a:pt x="2" y="19"/>
                          <a:pt x="2" y="19"/>
                          <a:pt x="2" y="19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2" y="21"/>
                          <a:pt x="2" y="21"/>
                          <a:pt x="2" y="21"/>
                        </a:cubicBezTo>
                        <a:cubicBezTo>
                          <a:pt x="2" y="21"/>
                          <a:pt x="2" y="21"/>
                          <a:pt x="2" y="21"/>
                        </a:cubicBezTo>
                        <a:cubicBezTo>
                          <a:pt x="1" y="21"/>
                          <a:pt x="0" y="21"/>
                          <a:pt x="0" y="22"/>
                        </a:cubicBezTo>
                        <a:lnTo>
                          <a:pt x="26" y="37"/>
                        </a:lnTo>
                        <a:close/>
                        <a:moveTo>
                          <a:pt x="18" y="12"/>
                        </a:moveTo>
                        <a:cubicBezTo>
                          <a:pt x="18" y="11"/>
                          <a:pt x="18" y="11"/>
                          <a:pt x="19" y="11"/>
                        </a:cubicBezTo>
                        <a:cubicBezTo>
                          <a:pt x="20" y="10"/>
                          <a:pt x="21" y="10"/>
                          <a:pt x="22" y="10"/>
                        </a:cubicBezTo>
                        <a:cubicBezTo>
                          <a:pt x="23" y="10"/>
                          <a:pt x="23" y="10"/>
                          <a:pt x="23" y="10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4" y="9"/>
                          <a:pt x="24" y="9"/>
                          <a:pt x="24" y="9"/>
                        </a:cubicBezTo>
                        <a:cubicBezTo>
                          <a:pt x="24" y="9"/>
                          <a:pt x="24" y="9"/>
                          <a:pt x="24" y="9"/>
                        </a:cubicBezTo>
                        <a:cubicBezTo>
                          <a:pt x="24" y="9"/>
                          <a:pt x="24" y="9"/>
                          <a:pt x="24" y="9"/>
                        </a:cubicBezTo>
                        <a:cubicBezTo>
                          <a:pt x="24" y="9"/>
                          <a:pt x="24" y="9"/>
                          <a:pt x="24" y="9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7" y="9"/>
                          <a:pt x="27" y="9"/>
                          <a:pt x="27" y="9"/>
                        </a:cubicBezTo>
                        <a:cubicBezTo>
                          <a:pt x="27" y="9"/>
                          <a:pt x="27" y="9"/>
                          <a:pt x="27" y="9"/>
                        </a:cubicBezTo>
                        <a:cubicBezTo>
                          <a:pt x="27" y="9"/>
                          <a:pt x="27" y="9"/>
                          <a:pt x="27" y="9"/>
                        </a:cubicBezTo>
                        <a:cubicBezTo>
                          <a:pt x="28" y="9"/>
                          <a:pt x="28" y="9"/>
                          <a:pt x="28" y="9"/>
                        </a:cubicBezTo>
                        <a:cubicBezTo>
                          <a:pt x="28" y="9"/>
                          <a:pt x="28" y="9"/>
                          <a:pt x="28" y="9"/>
                        </a:cubicBezTo>
                        <a:cubicBezTo>
                          <a:pt x="28" y="9"/>
                          <a:pt x="28" y="9"/>
                          <a:pt x="28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10"/>
                          <a:pt x="29" y="10"/>
                          <a:pt x="29" y="10"/>
                        </a:cubicBezTo>
                        <a:cubicBezTo>
                          <a:pt x="30" y="10"/>
                          <a:pt x="30" y="10"/>
                          <a:pt x="30" y="10"/>
                        </a:cubicBezTo>
                        <a:cubicBezTo>
                          <a:pt x="30" y="10"/>
                          <a:pt x="30" y="10"/>
                          <a:pt x="30" y="10"/>
                        </a:cubicBezTo>
                        <a:cubicBezTo>
                          <a:pt x="30" y="10"/>
                          <a:pt x="30" y="10"/>
                          <a:pt x="30" y="10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3" y="11"/>
                          <a:pt x="33" y="11"/>
                          <a:pt x="33" y="11"/>
                        </a:cubicBezTo>
                        <a:cubicBezTo>
                          <a:pt x="33" y="11"/>
                          <a:pt x="33" y="11"/>
                          <a:pt x="33" y="11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3"/>
                          <a:pt x="35" y="13"/>
                          <a:pt x="35" y="13"/>
                        </a:cubicBezTo>
                        <a:cubicBezTo>
                          <a:pt x="35" y="13"/>
                          <a:pt x="35" y="13"/>
                          <a:pt x="35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4"/>
                          <a:pt x="36" y="14"/>
                          <a:pt x="36" y="14"/>
                        </a:cubicBezTo>
                        <a:cubicBezTo>
                          <a:pt x="36" y="14"/>
                          <a:pt x="36" y="14"/>
                          <a:pt x="36" y="14"/>
                        </a:cubicBezTo>
                        <a:cubicBezTo>
                          <a:pt x="36" y="14"/>
                          <a:pt x="36" y="14"/>
                          <a:pt x="36" y="15"/>
                        </a:cubicBezTo>
                        <a:cubicBezTo>
                          <a:pt x="36" y="15"/>
                          <a:pt x="36" y="15"/>
                          <a:pt x="36" y="15"/>
                        </a:cubicBezTo>
                        <a:cubicBezTo>
                          <a:pt x="36" y="16"/>
                          <a:pt x="36" y="17"/>
                          <a:pt x="35" y="18"/>
                        </a:cubicBezTo>
                        <a:cubicBezTo>
                          <a:pt x="35" y="18"/>
                          <a:pt x="35" y="18"/>
                          <a:pt x="35" y="18"/>
                        </a:cubicBezTo>
                        <a:cubicBezTo>
                          <a:pt x="34" y="19"/>
                          <a:pt x="34" y="19"/>
                          <a:pt x="33" y="19"/>
                        </a:cubicBezTo>
                        <a:cubicBezTo>
                          <a:pt x="29" y="22"/>
                          <a:pt x="23" y="22"/>
                          <a:pt x="19" y="19"/>
                        </a:cubicBezTo>
                        <a:cubicBezTo>
                          <a:pt x="15" y="17"/>
                          <a:pt x="15" y="15"/>
                          <a:pt x="17" y="12"/>
                        </a:cubicBezTo>
                        <a:lnTo>
                          <a:pt x="18" y="12"/>
                        </a:lnTo>
                        <a:close/>
                      </a:path>
                    </a:pathLst>
                  </a:custGeom>
                  <a:solidFill>
                    <a:srgbClr val="9CC9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02" name="Freeform 2733">
                    <a:extLst>
                      <a:ext uri="{FF2B5EF4-FFF2-40B4-BE49-F238E27FC236}">
                        <a16:creationId xmlns:a16="http://schemas.microsoft.com/office/drawing/2014/main" id="{7F8D41ED-F8F6-4A7D-B0C2-55B82D260D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3" y="3237"/>
                    <a:ext cx="33" cy="20"/>
                  </a:xfrm>
                  <a:custGeom>
                    <a:avLst/>
                    <a:gdLst>
                      <a:gd name="T0" fmla="*/ 4 w 21"/>
                      <a:gd name="T1" fmla="*/ 10 h 13"/>
                      <a:gd name="T2" fmla="*/ 20 w 21"/>
                      <a:gd name="T3" fmla="*/ 9 h 13"/>
                      <a:gd name="T4" fmla="*/ 21 w 21"/>
                      <a:gd name="T5" fmla="*/ 6 h 13"/>
                      <a:gd name="T6" fmla="*/ 21 w 21"/>
                      <a:gd name="T7" fmla="*/ 5 h 13"/>
                      <a:gd name="T8" fmla="*/ 21 w 21"/>
                      <a:gd name="T9" fmla="*/ 4 h 13"/>
                      <a:gd name="T10" fmla="*/ 21 w 21"/>
                      <a:gd name="T11" fmla="*/ 4 h 13"/>
                      <a:gd name="T12" fmla="*/ 21 w 21"/>
                      <a:gd name="T13" fmla="*/ 4 h 13"/>
                      <a:gd name="T14" fmla="*/ 20 w 21"/>
                      <a:gd name="T15" fmla="*/ 4 h 13"/>
                      <a:gd name="T16" fmla="*/ 20 w 21"/>
                      <a:gd name="T17" fmla="*/ 3 h 13"/>
                      <a:gd name="T18" fmla="*/ 20 w 21"/>
                      <a:gd name="T19" fmla="*/ 3 h 13"/>
                      <a:gd name="T20" fmla="*/ 20 w 21"/>
                      <a:gd name="T21" fmla="*/ 3 h 13"/>
                      <a:gd name="T22" fmla="*/ 19 w 21"/>
                      <a:gd name="T23" fmla="*/ 3 h 13"/>
                      <a:gd name="T24" fmla="*/ 19 w 21"/>
                      <a:gd name="T25" fmla="*/ 2 h 13"/>
                      <a:gd name="T26" fmla="*/ 19 w 21"/>
                      <a:gd name="T27" fmla="*/ 2 h 13"/>
                      <a:gd name="T28" fmla="*/ 18 w 21"/>
                      <a:gd name="T29" fmla="*/ 2 h 13"/>
                      <a:gd name="T30" fmla="*/ 18 w 21"/>
                      <a:gd name="T31" fmla="*/ 2 h 13"/>
                      <a:gd name="T32" fmla="*/ 17 w 21"/>
                      <a:gd name="T33" fmla="*/ 1 h 13"/>
                      <a:gd name="T34" fmla="*/ 17 w 21"/>
                      <a:gd name="T35" fmla="*/ 1 h 13"/>
                      <a:gd name="T36" fmla="*/ 16 w 21"/>
                      <a:gd name="T37" fmla="*/ 1 h 13"/>
                      <a:gd name="T38" fmla="*/ 15 w 21"/>
                      <a:gd name="T39" fmla="*/ 1 h 13"/>
                      <a:gd name="T40" fmla="*/ 15 w 21"/>
                      <a:gd name="T41" fmla="*/ 1 h 13"/>
                      <a:gd name="T42" fmla="*/ 14 w 21"/>
                      <a:gd name="T43" fmla="*/ 0 h 13"/>
                      <a:gd name="T44" fmla="*/ 14 w 21"/>
                      <a:gd name="T45" fmla="*/ 0 h 13"/>
                      <a:gd name="T46" fmla="*/ 13 w 21"/>
                      <a:gd name="T47" fmla="*/ 0 h 13"/>
                      <a:gd name="T48" fmla="*/ 12 w 21"/>
                      <a:gd name="T49" fmla="*/ 0 h 13"/>
                      <a:gd name="T50" fmla="*/ 12 w 21"/>
                      <a:gd name="T51" fmla="*/ 0 h 13"/>
                      <a:gd name="T52" fmla="*/ 11 w 21"/>
                      <a:gd name="T53" fmla="*/ 0 h 13"/>
                      <a:gd name="T54" fmla="*/ 10 w 21"/>
                      <a:gd name="T55" fmla="*/ 0 h 13"/>
                      <a:gd name="T56" fmla="*/ 10 w 21"/>
                      <a:gd name="T57" fmla="*/ 0 h 13"/>
                      <a:gd name="T58" fmla="*/ 9 w 21"/>
                      <a:gd name="T59" fmla="*/ 0 h 13"/>
                      <a:gd name="T60" fmla="*/ 8 w 21"/>
                      <a:gd name="T61" fmla="*/ 0 h 13"/>
                      <a:gd name="T62" fmla="*/ 8 w 21"/>
                      <a:gd name="T63" fmla="*/ 0 h 13"/>
                      <a:gd name="T64" fmla="*/ 7 w 21"/>
                      <a:gd name="T65" fmla="*/ 1 h 13"/>
                      <a:gd name="T66" fmla="*/ 3 w 21"/>
                      <a:gd name="T67" fmla="*/ 3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21" h="13">
                        <a:moveTo>
                          <a:pt x="2" y="3"/>
                        </a:moveTo>
                        <a:cubicBezTo>
                          <a:pt x="0" y="6"/>
                          <a:pt x="0" y="8"/>
                          <a:pt x="4" y="10"/>
                        </a:cubicBezTo>
                        <a:cubicBezTo>
                          <a:pt x="8" y="13"/>
                          <a:pt x="14" y="13"/>
                          <a:pt x="18" y="10"/>
                        </a:cubicBezTo>
                        <a:cubicBezTo>
                          <a:pt x="19" y="10"/>
                          <a:pt x="19" y="10"/>
                          <a:pt x="20" y="9"/>
                        </a:cubicBezTo>
                        <a:cubicBezTo>
                          <a:pt x="20" y="9"/>
                          <a:pt x="20" y="9"/>
                          <a:pt x="20" y="9"/>
                        </a:cubicBezTo>
                        <a:cubicBezTo>
                          <a:pt x="21" y="8"/>
                          <a:pt x="21" y="7"/>
                          <a:pt x="21" y="6"/>
                        </a:cubicBezTo>
                        <a:cubicBezTo>
                          <a:pt x="21" y="6"/>
                          <a:pt x="21" y="6"/>
                          <a:pt x="21" y="6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6" y="1"/>
                          <a:pt x="5" y="1"/>
                          <a:pt x="4" y="2"/>
                        </a:cubicBezTo>
                        <a:cubicBezTo>
                          <a:pt x="3" y="2"/>
                          <a:pt x="3" y="2"/>
                          <a:pt x="3" y="3"/>
                        </a:cubicBezTo>
                        <a:lnTo>
                          <a:pt x="2" y="3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03" name="Rectangle 2734">
                    <a:extLst>
                      <a:ext uri="{FF2B5EF4-FFF2-40B4-BE49-F238E27FC236}">
                        <a16:creationId xmlns:a16="http://schemas.microsoft.com/office/drawing/2014/main" id="{51DB572E-B14D-462F-AEA8-FDAA4C5531F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6" y="3256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04" name="Rectangle 2735">
                    <a:extLst>
                      <a:ext uri="{FF2B5EF4-FFF2-40B4-BE49-F238E27FC236}">
                        <a16:creationId xmlns:a16="http://schemas.microsoft.com/office/drawing/2014/main" id="{ED9318B8-60B8-4111-B651-D72389EA21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2" y="3256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05" name="Rectangle 2736">
                    <a:extLst>
                      <a:ext uri="{FF2B5EF4-FFF2-40B4-BE49-F238E27FC236}">
                        <a16:creationId xmlns:a16="http://schemas.microsoft.com/office/drawing/2014/main" id="{DCF0B887-06E8-4D3A-A9CF-381DE2AE0A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9" y="3256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06" name="Rectangle 2737">
                    <a:extLst>
                      <a:ext uri="{FF2B5EF4-FFF2-40B4-BE49-F238E27FC236}">
                        <a16:creationId xmlns:a16="http://schemas.microsoft.com/office/drawing/2014/main" id="{39301043-A6E5-49D5-8B62-D26BD9C518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7" y="3256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07" name="Rectangle 2738">
                    <a:extLst>
                      <a:ext uri="{FF2B5EF4-FFF2-40B4-BE49-F238E27FC236}">
                        <a16:creationId xmlns:a16="http://schemas.microsoft.com/office/drawing/2014/main" id="{0EC03D1F-EA6D-4174-BED6-D2B04C6701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6" y="3256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08" name="Rectangle 2739">
                    <a:extLst>
                      <a:ext uri="{FF2B5EF4-FFF2-40B4-BE49-F238E27FC236}">
                        <a16:creationId xmlns:a16="http://schemas.microsoft.com/office/drawing/2014/main" id="{6982300E-8A21-4548-A053-D42EE986E0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3" y="3257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09" name="Rectangle 2740">
                    <a:extLst>
                      <a:ext uri="{FF2B5EF4-FFF2-40B4-BE49-F238E27FC236}">
                        <a16:creationId xmlns:a16="http://schemas.microsoft.com/office/drawing/2014/main" id="{354EA30B-428D-42AD-9201-77046626A7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5" y="3257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10" name="Rectangle 2741">
                    <a:extLst>
                      <a:ext uri="{FF2B5EF4-FFF2-40B4-BE49-F238E27FC236}">
                        <a16:creationId xmlns:a16="http://schemas.microsoft.com/office/drawing/2014/main" id="{268E8D8A-B336-4892-95FB-1D2A0C4FA4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0" y="3256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11" name="Rectangle 2742">
                    <a:extLst>
                      <a:ext uri="{FF2B5EF4-FFF2-40B4-BE49-F238E27FC236}">
                        <a16:creationId xmlns:a16="http://schemas.microsoft.com/office/drawing/2014/main" id="{49E801BA-F7FE-454A-822A-3C7246A4C60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9" y="3256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12" name="Rectangle 2743">
                    <a:extLst>
                      <a:ext uri="{FF2B5EF4-FFF2-40B4-BE49-F238E27FC236}">
                        <a16:creationId xmlns:a16="http://schemas.microsoft.com/office/drawing/2014/main" id="{79F25238-2ADA-40E5-8559-3F5A32EB1E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2" y="3257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13" name="Rectangle 2744">
                    <a:extLst>
                      <a:ext uri="{FF2B5EF4-FFF2-40B4-BE49-F238E27FC236}">
                        <a16:creationId xmlns:a16="http://schemas.microsoft.com/office/drawing/2014/main" id="{569B3646-B033-4456-8154-1FF8DDA9E6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5" y="3257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14" name="Rectangle 2745">
                    <a:extLst>
                      <a:ext uri="{FF2B5EF4-FFF2-40B4-BE49-F238E27FC236}">
                        <a16:creationId xmlns:a16="http://schemas.microsoft.com/office/drawing/2014/main" id="{2B510011-B419-4564-8ADB-69A7D8C4A1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8" y="3259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15" name="Rectangle 2746">
                    <a:extLst>
                      <a:ext uri="{FF2B5EF4-FFF2-40B4-BE49-F238E27FC236}">
                        <a16:creationId xmlns:a16="http://schemas.microsoft.com/office/drawing/2014/main" id="{1808567A-7009-48BC-B9E7-B14D5F4CAC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0" y="3261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16" name="Freeform 2747">
                    <a:extLst>
                      <a:ext uri="{FF2B5EF4-FFF2-40B4-BE49-F238E27FC236}">
                        <a16:creationId xmlns:a16="http://schemas.microsoft.com/office/drawing/2014/main" id="{F6D66186-50E6-4C6B-8C75-3B0D8AB8FC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3" y="3261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2 w 2"/>
                      <a:gd name="T3" fmla="*/ 0 w 2"/>
                      <a:gd name="T4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17" name="Rectangle 2748">
                    <a:extLst>
                      <a:ext uri="{FF2B5EF4-FFF2-40B4-BE49-F238E27FC236}">
                        <a16:creationId xmlns:a16="http://schemas.microsoft.com/office/drawing/2014/main" id="{704E67E4-7D58-4504-B90B-ADAD8FF53C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6" y="3259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18" name="Rectangle 2749">
                    <a:extLst>
                      <a:ext uri="{FF2B5EF4-FFF2-40B4-BE49-F238E27FC236}">
                        <a16:creationId xmlns:a16="http://schemas.microsoft.com/office/drawing/2014/main" id="{86E3A2A9-3994-4F9E-82E9-15F9CC83E70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6" y="3264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19" name="Rectangle 2750">
                    <a:extLst>
                      <a:ext uri="{FF2B5EF4-FFF2-40B4-BE49-F238E27FC236}">
                        <a16:creationId xmlns:a16="http://schemas.microsoft.com/office/drawing/2014/main" id="{C6A209B7-FF05-4429-B176-A00774F23A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6" y="3264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20" name="Rectangle 2751">
                    <a:extLst>
                      <a:ext uri="{FF2B5EF4-FFF2-40B4-BE49-F238E27FC236}">
                        <a16:creationId xmlns:a16="http://schemas.microsoft.com/office/drawing/2014/main" id="{623A3C28-C04D-4E83-A750-DA075934879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3" y="3262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21" name="Rectangle 2752">
                    <a:extLst>
                      <a:ext uri="{FF2B5EF4-FFF2-40B4-BE49-F238E27FC236}">
                        <a16:creationId xmlns:a16="http://schemas.microsoft.com/office/drawing/2014/main" id="{578CC914-DD94-4319-82E4-B6483B969E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4" y="3262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22" name="Rectangle 2753">
                    <a:extLst>
                      <a:ext uri="{FF2B5EF4-FFF2-40B4-BE49-F238E27FC236}">
                        <a16:creationId xmlns:a16="http://schemas.microsoft.com/office/drawing/2014/main" id="{F16C8FE2-25A6-49C3-97E8-5F940385B3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3" y="3261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23" name="Freeform 2754">
                    <a:extLst>
                      <a:ext uri="{FF2B5EF4-FFF2-40B4-BE49-F238E27FC236}">
                        <a16:creationId xmlns:a16="http://schemas.microsoft.com/office/drawing/2014/main" id="{4D505097-8E2F-42F8-B8C8-27A825B6B4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7" y="3264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0 w 1"/>
                      <a:gd name="T5" fmla="*/ 1 h 1"/>
                      <a:gd name="T6" fmla="*/ 0 w 1"/>
                      <a:gd name="T7" fmla="*/ 1 h 1"/>
                      <a:gd name="T8" fmla="*/ 1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24" name="Rectangle 2755">
                    <a:extLst>
                      <a:ext uri="{FF2B5EF4-FFF2-40B4-BE49-F238E27FC236}">
                        <a16:creationId xmlns:a16="http://schemas.microsoft.com/office/drawing/2014/main" id="{F7EDACBA-7D70-4B2F-9B43-75C847CE0B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7" y="3265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25" name="Freeform 2756">
                    <a:extLst>
                      <a:ext uri="{FF2B5EF4-FFF2-40B4-BE49-F238E27FC236}">
                        <a16:creationId xmlns:a16="http://schemas.microsoft.com/office/drawing/2014/main" id="{D35E1982-90EC-474D-ABA5-DADAB021C3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0" y="3256"/>
                    <a:ext cx="28" cy="16"/>
                  </a:xfrm>
                  <a:custGeom>
                    <a:avLst/>
                    <a:gdLst>
                      <a:gd name="T0" fmla="*/ 18 w 18"/>
                      <a:gd name="T1" fmla="*/ 0 h 10"/>
                      <a:gd name="T2" fmla="*/ 16 w 18"/>
                      <a:gd name="T3" fmla="*/ 0 h 10"/>
                      <a:gd name="T4" fmla="*/ 16 w 18"/>
                      <a:gd name="T5" fmla="*/ 0 h 10"/>
                      <a:gd name="T6" fmla="*/ 16 w 18"/>
                      <a:gd name="T7" fmla="*/ 0 h 10"/>
                      <a:gd name="T8" fmla="*/ 16 w 18"/>
                      <a:gd name="T9" fmla="*/ 0 h 10"/>
                      <a:gd name="T10" fmla="*/ 15 w 18"/>
                      <a:gd name="T11" fmla="*/ 0 h 10"/>
                      <a:gd name="T12" fmla="*/ 15 w 18"/>
                      <a:gd name="T13" fmla="*/ 0 h 10"/>
                      <a:gd name="T14" fmla="*/ 15 w 18"/>
                      <a:gd name="T15" fmla="*/ 0 h 10"/>
                      <a:gd name="T16" fmla="*/ 14 w 18"/>
                      <a:gd name="T17" fmla="*/ 0 h 10"/>
                      <a:gd name="T18" fmla="*/ 14 w 18"/>
                      <a:gd name="T19" fmla="*/ 0 h 10"/>
                      <a:gd name="T20" fmla="*/ 14 w 18"/>
                      <a:gd name="T21" fmla="*/ 0 h 10"/>
                      <a:gd name="T22" fmla="*/ 13 w 18"/>
                      <a:gd name="T23" fmla="*/ 0 h 10"/>
                      <a:gd name="T24" fmla="*/ 13 w 18"/>
                      <a:gd name="T25" fmla="*/ 0 h 10"/>
                      <a:gd name="T26" fmla="*/ 12 w 18"/>
                      <a:gd name="T27" fmla="*/ 1 h 10"/>
                      <a:gd name="T28" fmla="*/ 12 w 18"/>
                      <a:gd name="T29" fmla="*/ 1 h 10"/>
                      <a:gd name="T30" fmla="*/ 11 w 18"/>
                      <a:gd name="T31" fmla="*/ 1 h 10"/>
                      <a:gd name="T32" fmla="*/ 11 w 18"/>
                      <a:gd name="T33" fmla="*/ 1 h 10"/>
                      <a:gd name="T34" fmla="*/ 10 w 18"/>
                      <a:gd name="T35" fmla="*/ 1 h 10"/>
                      <a:gd name="T36" fmla="*/ 10 w 18"/>
                      <a:gd name="T37" fmla="*/ 1 h 10"/>
                      <a:gd name="T38" fmla="*/ 10 w 18"/>
                      <a:gd name="T39" fmla="*/ 1 h 10"/>
                      <a:gd name="T40" fmla="*/ 9 w 18"/>
                      <a:gd name="T41" fmla="*/ 2 h 10"/>
                      <a:gd name="T42" fmla="*/ 9 w 18"/>
                      <a:gd name="T43" fmla="*/ 2 h 10"/>
                      <a:gd name="T44" fmla="*/ 8 w 18"/>
                      <a:gd name="T45" fmla="*/ 2 h 10"/>
                      <a:gd name="T46" fmla="*/ 8 w 18"/>
                      <a:gd name="T47" fmla="*/ 2 h 10"/>
                      <a:gd name="T48" fmla="*/ 7 w 18"/>
                      <a:gd name="T49" fmla="*/ 3 h 10"/>
                      <a:gd name="T50" fmla="*/ 7 w 18"/>
                      <a:gd name="T51" fmla="*/ 3 h 10"/>
                      <a:gd name="T52" fmla="*/ 6 w 18"/>
                      <a:gd name="T53" fmla="*/ 3 h 10"/>
                      <a:gd name="T54" fmla="*/ 6 w 18"/>
                      <a:gd name="T55" fmla="*/ 3 h 10"/>
                      <a:gd name="T56" fmla="*/ 5 w 18"/>
                      <a:gd name="T57" fmla="*/ 3 h 10"/>
                      <a:gd name="T58" fmla="*/ 5 w 18"/>
                      <a:gd name="T59" fmla="*/ 3 h 10"/>
                      <a:gd name="T60" fmla="*/ 5 w 18"/>
                      <a:gd name="T61" fmla="*/ 4 h 10"/>
                      <a:gd name="T62" fmla="*/ 5 w 18"/>
                      <a:gd name="T63" fmla="*/ 4 h 10"/>
                      <a:gd name="T64" fmla="*/ 4 w 18"/>
                      <a:gd name="T65" fmla="*/ 4 h 10"/>
                      <a:gd name="T66" fmla="*/ 4 w 18"/>
                      <a:gd name="T67" fmla="*/ 4 h 10"/>
                      <a:gd name="T68" fmla="*/ 3 w 18"/>
                      <a:gd name="T69" fmla="*/ 5 h 10"/>
                      <a:gd name="T70" fmla="*/ 3 w 18"/>
                      <a:gd name="T71" fmla="*/ 5 h 10"/>
                      <a:gd name="T72" fmla="*/ 3 w 18"/>
                      <a:gd name="T73" fmla="*/ 5 h 10"/>
                      <a:gd name="T74" fmla="*/ 3 w 18"/>
                      <a:gd name="T75" fmla="*/ 5 h 10"/>
                      <a:gd name="T76" fmla="*/ 2 w 18"/>
                      <a:gd name="T77" fmla="*/ 6 h 10"/>
                      <a:gd name="T78" fmla="*/ 2 w 18"/>
                      <a:gd name="T79" fmla="*/ 6 h 10"/>
                      <a:gd name="T80" fmla="*/ 2 w 18"/>
                      <a:gd name="T81" fmla="*/ 6 h 10"/>
                      <a:gd name="T82" fmla="*/ 2 w 18"/>
                      <a:gd name="T83" fmla="*/ 6 h 10"/>
                      <a:gd name="T84" fmla="*/ 2 w 18"/>
                      <a:gd name="T85" fmla="*/ 6 h 10"/>
                      <a:gd name="T86" fmla="*/ 1 w 18"/>
                      <a:gd name="T87" fmla="*/ 7 h 10"/>
                      <a:gd name="T88" fmla="*/ 1 w 18"/>
                      <a:gd name="T89" fmla="*/ 8 h 10"/>
                      <a:gd name="T90" fmla="*/ 1 w 18"/>
                      <a:gd name="T91" fmla="*/ 8 h 10"/>
                      <a:gd name="T92" fmla="*/ 0 w 18"/>
                      <a:gd name="T93" fmla="*/ 10 h 10"/>
                      <a:gd name="T94" fmla="*/ 18 w 18"/>
                      <a:gd name="T95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8" h="10">
                        <a:moveTo>
                          <a:pt x="18" y="0"/>
                        </a:moveTo>
                        <a:cubicBezTo>
                          <a:pt x="17" y="0"/>
                          <a:pt x="17" y="0"/>
                          <a:pt x="16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0" y="9"/>
                          <a:pt x="0" y="9"/>
                          <a:pt x="0" y="1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26" name="Freeform 2757">
                    <a:extLst>
                      <a:ext uri="{FF2B5EF4-FFF2-40B4-BE49-F238E27FC236}">
                        <a16:creationId xmlns:a16="http://schemas.microsoft.com/office/drawing/2014/main" id="{F9840186-9553-4902-9152-C1F7C8A6C1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6" y="3257"/>
                    <a:ext cx="40" cy="24"/>
                  </a:xfrm>
                  <a:custGeom>
                    <a:avLst/>
                    <a:gdLst>
                      <a:gd name="T0" fmla="*/ 0 w 40"/>
                      <a:gd name="T1" fmla="*/ 0 h 24"/>
                      <a:gd name="T2" fmla="*/ 0 w 40"/>
                      <a:gd name="T3" fmla="*/ 0 h 24"/>
                      <a:gd name="T4" fmla="*/ 40 w 40"/>
                      <a:gd name="T5" fmla="*/ 24 h 24"/>
                      <a:gd name="T6" fmla="*/ 0 w 40"/>
                      <a:gd name="T7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0" h="2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0" y="2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B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27" name="Freeform 2758">
                    <a:extLst>
                      <a:ext uri="{FF2B5EF4-FFF2-40B4-BE49-F238E27FC236}">
                        <a16:creationId xmlns:a16="http://schemas.microsoft.com/office/drawing/2014/main" id="{02E6F87C-8B40-47F2-9919-0792F2883F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6" y="3272"/>
                    <a:ext cx="16" cy="9"/>
                  </a:xfrm>
                  <a:custGeom>
                    <a:avLst/>
                    <a:gdLst>
                      <a:gd name="T0" fmla="*/ 16 w 16"/>
                      <a:gd name="T1" fmla="*/ 0 h 9"/>
                      <a:gd name="T2" fmla="*/ 0 w 16"/>
                      <a:gd name="T3" fmla="*/ 9 h 9"/>
                      <a:gd name="T4" fmla="*/ 16 w 16"/>
                      <a:gd name="T5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6" h="9">
                        <a:moveTo>
                          <a:pt x="16" y="0"/>
                        </a:moveTo>
                        <a:lnTo>
                          <a:pt x="0" y="9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7CA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28" name="Freeform 2759">
                    <a:extLst>
                      <a:ext uri="{FF2B5EF4-FFF2-40B4-BE49-F238E27FC236}">
                        <a16:creationId xmlns:a16="http://schemas.microsoft.com/office/drawing/2014/main" id="{7C41F76F-D0AF-48D0-92BB-0B8A19A008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7" y="3250"/>
                    <a:ext cx="62" cy="58"/>
                  </a:xfrm>
                  <a:custGeom>
                    <a:avLst/>
                    <a:gdLst>
                      <a:gd name="T0" fmla="*/ 62 w 62"/>
                      <a:gd name="T1" fmla="*/ 36 h 58"/>
                      <a:gd name="T2" fmla="*/ 0 w 62"/>
                      <a:gd name="T3" fmla="*/ 0 h 58"/>
                      <a:gd name="T4" fmla="*/ 0 w 62"/>
                      <a:gd name="T5" fmla="*/ 22 h 58"/>
                      <a:gd name="T6" fmla="*/ 62 w 62"/>
                      <a:gd name="T7" fmla="*/ 58 h 58"/>
                      <a:gd name="T8" fmla="*/ 62 w 62"/>
                      <a:gd name="T9" fmla="*/ 36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2" h="58">
                        <a:moveTo>
                          <a:pt x="62" y="36"/>
                        </a:moveTo>
                        <a:lnTo>
                          <a:pt x="0" y="0"/>
                        </a:lnTo>
                        <a:lnTo>
                          <a:pt x="0" y="22"/>
                        </a:lnTo>
                        <a:lnTo>
                          <a:pt x="62" y="58"/>
                        </a:lnTo>
                        <a:lnTo>
                          <a:pt x="62" y="36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29" name="Freeform 2760">
                    <a:extLst>
                      <a:ext uri="{FF2B5EF4-FFF2-40B4-BE49-F238E27FC236}">
                        <a16:creationId xmlns:a16="http://schemas.microsoft.com/office/drawing/2014/main" id="{88029D43-82EA-4E18-B817-812AD95361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7" y="3204"/>
                    <a:ext cx="139" cy="82"/>
                  </a:xfrm>
                  <a:custGeom>
                    <a:avLst/>
                    <a:gdLst>
                      <a:gd name="T0" fmla="*/ 46 w 90"/>
                      <a:gd name="T1" fmla="*/ 49 h 52"/>
                      <a:gd name="T2" fmla="*/ 22 w 90"/>
                      <a:gd name="T3" fmla="*/ 33 h 52"/>
                      <a:gd name="T4" fmla="*/ 22 w 90"/>
                      <a:gd name="T5" fmla="*/ 32 h 52"/>
                      <a:gd name="T6" fmla="*/ 22 w 90"/>
                      <a:gd name="T7" fmla="*/ 32 h 52"/>
                      <a:gd name="T8" fmla="*/ 22 w 90"/>
                      <a:gd name="T9" fmla="*/ 31 h 52"/>
                      <a:gd name="T10" fmla="*/ 23 w 90"/>
                      <a:gd name="T11" fmla="*/ 31 h 52"/>
                      <a:gd name="T12" fmla="*/ 23 w 90"/>
                      <a:gd name="T13" fmla="*/ 31 h 52"/>
                      <a:gd name="T14" fmla="*/ 23 w 90"/>
                      <a:gd name="T15" fmla="*/ 31 h 52"/>
                      <a:gd name="T16" fmla="*/ 23 w 90"/>
                      <a:gd name="T17" fmla="*/ 30 h 52"/>
                      <a:gd name="T18" fmla="*/ 23 w 90"/>
                      <a:gd name="T19" fmla="*/ 30 h 52"/>
                      <a:gd name="T20" fmla="*/ 23 w 90"/>
                      <a:gd name="T21" fmla="*/ 29 h 52"/>
                      <a:gd name="T22" fmla="*/ 23 w 90"/>
                      <a:gd name="T23" fmla="*/ 29 h 52"/>
                      <a:gd name="T24" fmla="*/ 23 w 90"/>
                      <a:gd name="T25" fmla="*/ 29 h 52"/>
                      <a:gd name="T26" fmla="*/ 23 w 90"/>
                      <a:gd name="T27" fmla="*/ 29 h 52"/>
                      <a:gd name="T28" fmla="*/ 23 w 90"/>
                      <a:gd name="T29" fmla="*/ 28 h 52"/>
                      <a:gd name="T30" fmla="*/ 23 w 90"/>
                      <a:gd name="T31" fmla="*/ 28 h 52"/>
                      <a:gd name="T32" fmla="*/ 23 w 90"/>
                      <a:gd name="T33" fmla="*/ 28 h 52"/>
                      <a:gd name="T34" fmla="*/ 23 w 90"/>
                      <a:gd name="T35" fmla="*/ 28 h 52"/>
                      <a:gd name="T36" fmla="*/ 23 w 90"/>
                      <a:gd name="T37" fmla="*/ 27 h 52"/>
                      <a:gd name="T38" fmla="*/ 22 w 90"/>
                      <a:gd name="T39" fmla="*/ 27 h 52"/>
                      <a:gd name="T40" fmla="*/ 22 w 90"/>
                      <a:gd name="T41" fmla="*/ 27 h 52"/>
                      <a:gd name="T42" fmla="*/ 22 w 90"/>
                      <a:gd name="T43" fmla="*/ 26 h 52"/>
                      <a:gd name="T44" fmla="*/ 22 w 90"/>
                      <a:gd name="T45" fmla="*/ 26 h 52"/>
                      <a:gd name="T46" fmla="*/ 22 w 90"/>
                      <a:gd name="T47" fmla="*/ 26 h 52"/>
                      <a:gd name="T48" fmla="*/ 21 w 90"/>
                      <a:gd name="T49" fmla="*/ 26 h 52"/>
                      <a:gd name="T50" fmla="*/ 21 w 90"/>
                      <a:gd name="T51" fmla="*/ 25 h 52"/>
                      <a:gd name="T52" fmla="*/ 21 w 90"/>
                      <a:gd name="T53" fmla="*/ 25 h 52"/>
                      <a:gd name="T54" fmla="*/ 20 w 90"/>
                      <a:gd name="T55" fmla="*/ 25 h 52"/>
                      <a:gd name="T56" fmla="*/ 20 w 90"/>
                      <a:gd name="T57" fmla="*/ 24 h 52"/>
                      <a:gd name="T58" fmla="*/ 41 w 90"/>
                      <a:gd name="T59" fmla="*/ 12 h 52"/>
                      <a:gd name="T60" fmla="*/ 54 w 90"/>
                      <a:gd name="T61" fmla="*/ 13 h 52"/>
                      <a:gd name="T62" fmla="*/ 58 w 90"/>
                      <a:gd name="T63" fmla="*/ 12 h 52"/>
                      <a:gd name="T64" fmla="*/ 90 w 90"/>
                      <a:gd name="T65" fmla="*/ 24 h 52"/>
                      <a:gd name="T66" fmla="*/ 0 w 90"/>
                      <a:gd name="T67" fmla="*/ 29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90" h="52">
                        <a:moveTo>
                          <a:pt x="40" y="52"/>
                        </a:moveTo>
                        <a:cubicBezTo>
                          <a:pt x="46" y="49"/>
                          <a:pt x="46" y="49"/>
                          <a:pt x="46" y="49"/>
                        </a:cubicBezTo>
                        <a:cubicBezTo>
                          <a:pt x="20" y="34"/>
                          <a:pt x="20" y="34"/>
                          <a:pt x="20" y="34"/>
                        </a:cubicBezTo>
                        <a:cubicBezTo>
                          <a:pt x="20" y="33"/>
                          <a:pt x="21" y="33"/>
                          <a:pt x="22" y="33"/>
                        </a:cubicBezTo>
                        <a:cubicBezTo>
                          <a:pt x="22" y="33"/>
                          <a:pt x="22" y="33"/>
                          <a:pt x="22" y="33"/>
                        </a:cubicBezTo>
                        <a:cubicBezTo>
                          <a:pt x="22" y="32"/>
                          <a:pt x="22" y="32"/>
                          <a:pt x="22" y="32"/>
                        </a:cubicBezTo>
                        <a:cubicBezTo>
                          <a:pt x="22" y="32"/>
                          <a:pt x="22" y="32"/>
                          <a:pt x="22" y="32"/>
                        </a:cubicBezTo>
                        <a:cubicBezTo>
                          <a:pt x="22" y="32"/>
                          <a:pt x="22" y="32"/>
                          <a:pt x="22" y="32"/>
                        </a:cubicBezTo>
                        <a:cubicBezTo>
                          <a:pt x="22" y="31"/>
                          <a:pt x="22" y="31"/>
                          <a:pt x="22" y="31"/>
                        </a:cubicBezTo>
                        <a:cubicBezTo>
                          <a:pt x="22" y="31"/>
                          <a:pt x="22" y="31"/>
                          <a:pt x="22" y="31"/>
                        </a:cubicBezTo>
                        <a:cubicBezTo>
                          <a:pt x="22" y="31"/>
                          <a:pt x="22" y="31"/>
                          <a:pt x="22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0"/>
                          <a:pt x="23" y="30"/>
                          <a:pt x="23" y="30"/>
                        </a:cubicBezTo>
                        <a:cubicBezTo>
                          <a:pt x="23" y="30"/>
                          <a:pt x="23" y="30"/>
                          <a:pt x="23" y="30"/>
                        </a:cubicBezTo>
                        <a:cubicBezTo>
                          <a:pt x="23" y="30"/>
                          <a:pt x="23" y="30"/>
                          <a:pt x="23" y="30"/>
                        </a:cubicBezTo>
                        <a:cubicBezTo>
                          <a:pt x="23" y="30"/>
                          <a:pt x="23" y="30"/>
                          <a:pt x="23" y="30"/>
                        </a:cubicBezTo>
                        <a:cubicBezTo>
                          <a:pt x="23" y="30"/>
                          <a:pt x="23" y="30"/>
                          <a:pt x="23" y="30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8"/>
                          <a:pt x="23" y="28"/>
                          <a:pt x="23" y="28"/>
                        </a:cubicBezTo>
                        <a:cubicBezTo>
                          <a:pt x="23" y="28"/>
                          <a:pt x="23" y="28"/>
                          <a:pt x="23" y="28"/>
                        </a:cubicBezTo>
                        <a:cubicBezTo>
                          <a:pt x="23" y="28"/>
                          <a:pt x="23" y="28"/>
                          <a:pt x="23" y="28"/>
                        </a:cubicBezTo>
                        <a:cubicBezTo>
                          <a:pt x="23" y="28"/>
                          <a:pt x="23" y="28"/>
                          <a:pt x="23" y="28"/>
                        </a:cubicBezTo>
                        <a:cubicBezTo>
                          <a:pt x="23" y="28"/>
                          <a:pt x="23" y="28"/>
                          <a:pt x="23" y="28"/>
                        </a:cubicBezTo>
                        <a:cubicBezTo>
                          <a:pt x="23" y="28"/>
                          <a:pt x="23" y="28"/>
                          <a:pt x="23" y="28"/>
                        </a:cubicBezTo>
                        <a:cubicBezTo>
                          <a:pt x="23" y="28"/>
                          <a:pt x="23" y="28"/>
                          <a:pt x="23" y="28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2" y="27"/>
                          <a:pt x="22" y="27"/>
                          <a:pt x="22" y="27"/>
                        </a:cubicBezTo>
                        <a:cubicBezTo>
                          <a:pt x="22" y="27"/>
                          <a:pt x="22" y="27"/>
                          <a:pt x="22" y="27"/>
                        </a:cubicBezTo>
                        <a:cubicBezTo>
                          <a:pt x="22" y="27"/>
                          <a:pt x="22" y="27"/>
                          <a:pt x="22" y="27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1" y="26"/>
                          <a:pt x="21" y="26"/>
                          <a:pt x="21" y="26"/>
                        </a:cubicBezTo>
                        <a:cubicBezTo>
                          <a:pt x="21" y="26"/>
                          <a:pt x="21" y="26"/>
                          <a:pt x="21" y="26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0" y="25"/>
                          <a:pt x="20" y="25"/>
                          <a:pt x="20" y="25"/>
                        </a:cubicBezTo>
                        <a:cubicBezTo>
                          <a:pt x="20" y="25"/>
                          <a:pt x="20" y="25"/>
                          <a:pt x="20" y="25"/>
                        </a:cubicBezTo>
                        <a:cubicBezTo>
                          <a:pt x="20" y="25"/>
                          <a:pt x="20" y="25"/>
                          <a:pt x="20" y="25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41" y="12"/>
                          <a:pt x="41" y="12"/>
                          <a:pt x="41" y="12"/>
                        </a:cubicBezTo>
                        <a:cubicBezTo>
                          <a:pt x="43" y="13"/>
                          <a:pt x="46" y="14"/>
                          <a:pt x="48" y="14"/>
                        </a:cubicBezTo>
                        <a:cubicBezTo>
                          <a:pt x="50" y="14"/>
                          <a:pt x="52" y="14"/>
                          <a:pt x="54" y="13"/>
                        </a:cubicBezTo>
                        <a:cubicBezTo>
                          <a:pt x="55" y="13"/>
                          <a:pt x="56" y="13"/>
                          <a:pt x="57" y="12"/>
                        </a:cubicBezTo>
                        <a:cubicBezTo>
                          <a:pt x="58" y="12"/>
                          <a:pt x="58" y="12"/>
                          <a:pt x="58" y="12"/>
                        </a:cubicBezTo>
                        <a:cubicBezTo>
                          <a:pt x="84" y="27"/>
                          <a:pt x="84" y="27"/>
                          <a:pt x="84" y="27"/>
                        </a:cubicBezTo>
                        <a:cubicBezTo>
                          <a:pt x="90" y="24"/>
                          <a:pt x="90" y="24"/>
                          <a:pt x="90" y="24"/>
                        </a:cubicBezTo>
                        <a:cubicBezTo>
                          <a:pt x="49" y="0"/>
                          <a:pt x="49" y="0"/>
                          <a:pt x="49" y="0"/>
                        </a:cubicBezTo>
                        <a:cubicBezTo>
                          <a:pt x="0" y="29"/>
                          <a:pt x="0" y="29"/>
                          <a:pt x="0" y="29"/>
                        </a:cubicBezTo>
                        <a:lnTo>
                          <a:pt x="40" y="52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30" name="Freeform 2761">
                    <a:extLst>
                      <a:ext uri="{FF2B5EF4-FFF2-40B4-BE49-F238E27FC236}">
                        <a16:creationId xmlns:a16="http://schemas.microsoft.com/office/drawing/2014/main" id="{656A346B-4CFA-411D-965C-79D5EF24A0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5" y="3242"/>
                    <a:ext cx="84" cy="49"/>
                  </a:xfrm>
                  <a:custGeom>
                    <a:avLst/>
                    <a:gdLst>
                      <a:gd name="T0" fmla="*/ 68 w 84"/>
                      <a:gd name="T1" fmla="*/ 4 h 49"/>
                      <a:gd name="T2" fmla="*/ 53 w 84"/>
                      <a:gd name="T3" fmla="*/ 14 h 49"/>
                      <a:gd name="T4" fmla="*/ 25 w 84"/>
                      <a:gd name="T5" fmla="*/ 30 h 49"/>
                      <a:gd name="T6" fmla="*/ 9 w 84"/>
                      <a:gd name="T7" fmla="*/ 39 h 49"/>
                      <a:gd name="T8" fmla="*/ 0 w 84"/>
                      <a:gd name="T9" fmla="*/ 44 h 49"/>
                      <a:gd name="T10" fmla="*/ 7 w 84"/>
                      <a:gd name="T11" fmla="*/ 49 h 49"/>
                      <a:gd name="T12" fmla="*/ 84 w 84"/>
                      <a:gd name="T13" fmla="*/ 3 h 49"/>
                      <a:gd name="T14" fmla="*/ 77 w 84"/>
                      <a:gd name="T15" fmla="*/ 0 h 49"/>
                      <a:gd name="T16" fmla="*/ 68 w 84"/>
                      <a:gd name="T17" fmla="*/ 4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4" h="49">
                        <a:moveTo>
                          <a:pt x="68" y="4"/>
                        </a:moveTo>
                        <a:lnTo>
                          <a:pt x="53" y="14"/>
                        </a:lnTo>
                        <a:lnTo>
                          <a:pt x="25" y="30"/>
                        </a:lnTo>
                        <a:lnTo>
                          <a:pt x="9" y="39"/>
                        </a:lnTo>
                        <a:lnTo>
                          <a:pt x="0" y="44"/>
                        </a:lnTo>
                        <a:lnTo>
                          <a:pt x="7" y="49"/>
                        </a:lnTo>
                        <a:lnTo>
                          <a:pt x="84" y="3"/>
                        </a:lnTo>
                        <a:lnTo>
                          <a:pt x="77" y="0"/>
                        </a:lnTo>
                        <a:lnTo>
                          <a:pt x="68" y="4"/>
                        </a:lnTo>
                        <a:close/>
                      </a:path>
                    </a:pathLst>
                  </a:custGeom>
                  <a:solidFill>
                    <a:srgbClr val="B9B49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31" name="Freeform 2762">
                    <a:extLst>
                      <a:ext uri="{FF2B5EF4-FFF2-40B4-BE49-F238E27FC236}">
                        <a16:creationId xmlns:a16="http://schemas.microsoft.com/office/drawing/2014/main" id="{1802012A-F3AA-4096-AA37-0ACCF1EAF5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5" y="3286"/>
                    <a:ext cx="7" cy="27"/>
                  </a:xfrm>
                  <a:custGeom>
                    <a:avLst/>
                    <a:gdLst>
                      <a:gd name="T0" fmla="*/ 7 w 7"/>
                      <a:gd name="T1" fmla="*/ 5 h 27"/>
                      <a:gd name="T2" fmla="*/ 0 w 7"/>
                      <a:gd name="T3" fmla="*/ 0 h 27"/>
                      <a:gd name="T4" fmla="*/ 0 w 7"/>
                      <a:gd name="T5" fmla="*/ 22 h 27"/>
                      <a:gd name="T6" fmla="*/ 7 w 7"/>
                      <a:gd name="T7" fmla="*/ 27 h 27"/>
                      <a:gd name="T8" fmla="*/ 7 w 7"/>
                      <a:gd name="T9" fmla="*/ 5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" h="27">
                        <a:moveTo>
                          <a:pt x="7" y="5"/>
                        </a:moveTo>
                        <a:lnTo>
                          <a:pt x="0" y="0"/>
                        </a:lnTo>
                        <a:lnTo>
                          <a:pt x="0" y="22"/>
                        </a:lnTo>
                        <a:lnTo>
                          <a:pt x="7" y="27"/>
                        </a:lnTo>
                        <a:lnTo>
                          <a:pt x="7" y="5"/>
                        </a:lnTo>
                        <a:close/>
                      </a:path>
                    </a:pathLst>
                  </a:custGeom>
                  <a:solidFill>
                    <a:srgbClr val="807F6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32" name="Freeform 2763">
                    <a:extLst>
                      <a:ext uri="{FF2B5EF4-FFF2-40B4-BE49-F238E27FC236}">
                        <a16:creationId xmlns:a16="http://schemas.microsoft.com/office/drawing/2014/main" id="{96130102-C304-49A6-9924-43CF91E987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8" y="3245"/>
                    <a:ext cx="97" cy="57"/>
                  </a:xfrm>
                  <a:custGeom>
                    <a:avLst/>
                    <a:gdLst>
                      <a:gd name="T0" fmla="*/ 0 w 97"/>
                      <a:gd name="T1" fmla="*/ 46 h 57"/>
                      <a:gd name="T2" fmla="*/ 19 w 97"/>
                      <a:gd name="T3" fmla="*/ 57 h 57"/>
                      <a:gd name="T4" fmla="*/ 97 w 97"/>
                      <a:gd name="T5" fmla="*/ 12 h 57"/>
                      <a:gd name="T6" fmla="*/ 77 w 97"/>
                      <a:gd name="T7" fmla="*/ 0 h 57"/>
                      <a:gd name="T8" fmla="*/ 0 w 97"/>
                      <a:gd name="T9" fmla="*/ 4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7" h="57">
                        <a:moveTo>
                          <a:pt x="0" y="46"/>
                        </a:moveTo>
                        <a:lnTo>
                          <a:pt x="19" y="57"/>
                        </a:lnTo>
                        <a:lnTo>
                          <a:pt x="97" y="12"/>
                        </a:lnTo>
                        <a:lnTo>
                          <a:pt x="77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DDDA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33" name="Freeform 2764">
                    <a:extLst>
                      <a:ext uri="{FF2B5EF4-FFF2-40B4-BE49-F238E27FC236}">
                        <a16:creationId xmlns:a16="http://schemas.microsoft.com/office/drawing/2014/main" id="{ED632174-88F3-4EBF-860D-42B72820AC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8" y="3291"/>
                    <a:ext cx="19" cy="33"/>
                  </a:xfrm>
                  <a:custGeom>
                    <a:avLst/>
                    <a:gdLst>
                      <a:gd name="T0" fmla="*/ 0 w 19"/>
                      <a:gd name="T1" fmla="*/ 0 h 33"/>
                      <a:gd name="T2" fmla="*/ 0 w 19"/>
                      <a:gd name="T3" fmla="*/ 22 h 33"/>
                      <a:gd name="T4" fmla="*/ 19 w 19"/>
                      <a:gd name="T5" fmla="*/ 33 h 33"/>
                      <a:gd name="T6" fmla="*/ 19 w 19"/>
                      <a:gd name="T7" fmla="*/ 11 h 33"/>
                      <a:gd name="T8" fmla="*/ 0 w 19"/>
                      <a:gd name="T9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9" h="33">
                        <a:moveTo>
                          <a:pt x="0" y="0"/>
                        </a:moveTo>
                        <a:lnTo>
                          <a:pt x="0" y="22"/>
                        </a:lnTo>
                        <a:lnTo>
                          <a:pt x="19" y="33"/>
                        </a:lnTo>
                        <a:lnTo>
                          <a:pt x="19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A897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34" name="Rectangle 2765">
                    <a:extLst>
                      <a:ext uri="{FF2B5EF4-FFF2-40B4-BE49-F238E27FC236}">
                        <a16:creationId xmlns:a16="http://schemas.microsoft.com/office/drawing/2014/main" id="{E06B2846-A9EE-46E8-9F5C-C09C541E9F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0" y="3292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35" name="Rectangle 2766">
                    <a:extLst>
                      <a:ext uri="{FF2B5EF4-FFF2-40B4-BE49-F238E27FC236}">
                        <a16:creationId xmlns:a16="http://schemas.microsoft.com/office/drawing/2014/main" id="{A512BEEC-BA47-4A3A-84C8-2297789E4D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7" y="3295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36" name="Rectangle 2767">
                    <a:extLst>
                      <a:ext uri="{FF2B5EF4-FFF2-40B4-BE49-F238E27FC236}">
                        <a16:creationId xmlns:a16="http://schemas.microsoft.com/office/drawing/2014/main" id="{A54B4A22-1F83-4F16-BDA3-34A24C17D7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8" y="3297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37" name="Rectangle 2768">
                    <a:extLst>
                      <a:ext uri="{FF2B5EF4-FFF2-40B4-BE49-F238E27FC236}">
                        <a16:creationId xmlns:a16="http://schemas.microsoft.com/office/drawing/2014/main" id="{DD6B3186-2B5E-451F-9B67-D71505FA53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7" y="3295"/>
                    <a:ext cx="2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38" name="Rectangle 2769">
                    <a:extLst>
                      <a:ext uri="{FF2B5EF4-FFF2-40B4-BE49-F238E27FC236}">
                        <a16:creationId xmlns:a16="http://schemas.microsoft.com/office/drawing/2014/main" id="{F2AAA986-AC8A-42E1-AAE9-BA1B291E48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4" y="3294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39" name="Rectangle 2770">
                    <a:extLst>
                      <a:ext uri="{FF2B5EF4-FFF2-40B4-BE49-F238E27FC236}">
                        <a16:creationId xmlns:a16="http://schemas.microsoft.com/office/drawing/2014/main" id="{A0EF1A85-1568-46E5-AE43-8FBA604DD3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5" y="3294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40" name="Freeform 2771">
                    <a:extLst>
                      <a:ext uri="{FF2B5EF4-FFF2-40B4-BE49-F238E27FC236}">
                        <a16:creationId xmlns:a16="http://schemas.microsoft.com/office/drawing/2014/main" id="{8CD6592D-0477-44EE-891F-2BB8E02C4F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8" y="3295"/>
                    <a:ext cx="1" cy="2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1 w 1"/>
                      <a:gd name="T3" fmla="*/ 0 h 2"/>
                      <a:gd name="T4" fmla="*/ 0 w 1"/>
                      <a:gd name="T5" fmla="*/ 2 h 2"/>
                      <a:gd name="T6" fmla="*/ 1 w 1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2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41" name="Rectangle 2772">
                    <a:extLst>
                      <a:ext uri="{FF2B5EF4-FFF2-40B4-BE49-F238E27FC236}">
                        <a16:creationId xmlns:a16="http://schemas.microsoft.com/office/drawing/2014/main" id="{93C132E7-7FFF-4E24-B8A8-5DBDC5C6B7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7" y="3295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42" name="Freeform 2773">
                    <a:extLst>
                      <a:ext uri="{FF2B5EF4-FFF2-40B4-BE49-F238E27FC236}">
                        <a16:creationId xmlns:a16="http://schemas.microsoft.com/office/drawing/2014/main" id="{806CA86C-2784-4B81-9267-CB15DCF5CC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2" y="3292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43" name="Line 2774">
                    <a:extLst>
                      <a:ext uri="{FF2B5EF4-FFF2-40B4-BE49-F238E27FC236}">
                        <a16:creationId xmlns:a16="http://schemas.microsoft.com/office/drawing/2014/main" id="{01CE8E02-A13B-43FE-A058-76D7AF50B3E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08" y="3276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44" name="Line 2775">
                    <a:extLst>
                      <a:ext uri="{FF2B5EF4-FFF2-40B4-BE49-F238E27FC236}">
                        <a16:creationId xmlns:a16="http://schemas.microsoft.com/office/drawing/2014/main" id="{0E33CC51-4696-4D15-A9A3-9475107394A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08" y="3276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45" name="Freeform 2776">
                    <a:extLst>
                      <a:ext uri="{FF2B5EF4-FFF2-40B4-BE49-F238E27FC236}">
                        <a16:creationId xmlns:a16="http://schemas.microsoft.com/office/drawing/2014/main" id="{2E8FC9B4-572A-4FE5-8C3C-8D2C11FA94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8" y="327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46" name="Freeform 2777">
                    <a:extLst>
                      <a:ext uri="{FF2B5EF4-FFF2-40B4-BE49-F238E27FC236}">
                        <a16:creationId xmlns:a16="http://schemas.microsoft.com/office/drawing/2014/main" id="{30631160-D405-4054-904B-0B8D0F2395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0" y="327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47" name="Freeform 2778">
                    <a:extLst>
                      <a:ext uri="{FF2B5EF4-FFF2-40B4-BE49-F238E27FC236}">
                        <a16:creationId xmlns:a16="http://schemas.microsoft.com/office/drawing/2014/main" id="{5F345269-6EC5-46C1-B609-17DB0801A0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0" y="327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48" name="Rectangle 2779">
                    <a:extLst>
                      <a:ext uri="{FF2B5EF4-FFF2-40B4-BE49-F238E27FC236}">
                        <a16:creationId xmlns:a16="http://schemas.microsoft.com/office/drawing/2014/main" id="{D6E1DCEB-0121-4E8F-ABCD-5A398D7BA1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2" y="3289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49" name="Rectangle 2780">
                    <a:extLst>
                      <a:ext uri="{FF2B5EF4-FFF2-40B4-BE49-F238E27FC236}">
                        <a16:creationId xmlns:a16="http://schemas.microsoft.com/office/drawing/2014/main" id="{4AC1693B-5E67-45FD-A9CB-D9C701B86F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0" y="3278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50" name="Rectangle 2781">
                    <a:extLst>
                      <a:ext uri="{FF2B5EF4-FFF2-40B4-BE49-F238E27FC236}">
                        <a16:creationId xmlns:a16="http://schemas.microsoft.com/office/drawing/2014/main" id="{5442A9C3-0A9F-42C3-8C5C-745587542C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9" y="3287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51" name="Freeform 2782">
                    <a:extLst>
                      <a:ext uri="{FF2B5EF4-FFF2-40B4-BE49-F238E27FC236}">
                        <a16:creationId xmlns:a16="http://schemas.microsoft.com/office/drawing/2014/main" id="{37941F2A-CA04-4FFA-AFB5-D00938063F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1" y="328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52" name="Freeform 2783">
                    <a:extLst>
                      <a:ext uri="{FF2B5EF4-FFF2-40B4-BE49-F238E27FC236}">
                        <a16:creationId xmlns:a16="http://schemas.microsoft.com/office/drawing/2014/main" id="{447E0FCC-EFFC-49CA-841E-6E267BC2D1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1" y="328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53" name="Rectangle 2784">
                    <a:extLst>
                      <a:ext uri="{FF2B5EF4-FFF2-40B4-BE49-F238E27FC236}">
                        <a16:creationId xmlns:a16="http://schemas.microsoft.com/office/drawing/2014/main" id="{09F79DDE-11F5-4A13-A6E1-9F879770A1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1" y="3289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54" name="Line 2785">
                    <a:extLst>
                      <a:ext uri="{FF2B5EF4-FFF2-40B4-BE49-F238E27FC236}">
                        <a16:creationId xmlns:a16="http://schemas.microsoft.com/office/drawing/2014/main" id="{37666008-BE64-4656-88A5-855ECBCF250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08" y="3276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55" name="Line 2786">
                    <a:extLst>
                      <a:ext uri="{FF2B5EF4-FFF2-40B4-BE49-F238E27FC236}">
                        <a16:creationId xmlns:a16="http://schemas.microsoft.com/office/drawing/2014/main" id="{F3EFC97E-868D-45C7-83B8-1759D9D8CB2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08" y="3276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56" name="Freeform 2787">
                    <a:extLst>
                      <a:ext uri="{FF2B5EF4-FFF2-40B4-BE49-F238E27FC236}">
                        <a16:creationId xmlns:a16="http://schemas.microsoft.com/office/drawing/2014/main" id="{98D2AD81-F543-4699-B6E7-EADB8B1096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0" y="3276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57" name="Freeform 2788">
                    <a:extLst>
                      <a:ext uri="{FF2B5EF4-FFF2-40B4-BE49-F238E27FC236}">
                        <a16:creationId xmlns:a16="http://schemas.microsoft.com/office/drawing/2014/main" id="{0AEC3DA0-6826-4FBB-AE91-A26BD3A8BC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0" y="3276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58" name="Freeform 2789">
                    <a:extLst>
                      <a:ext uri="{FF2B5EF4-FFF2-40B4-BE49-F238E27FC236}">
                        <a16:creationId xmlns:a16="http://schemas.microsoft.com/office/drawing/2014/main" id="{59F984F5-20C1-4800-9C84-67D0F20F46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0" y="3278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59" name="Freeform 2790">
                    <a:extLst>
                      <a:ext uri="{FF2B5EF4-FFF2-40B4-BE49-F238E27FC236}">
                        <a16:creationId xmlns:a16="http://schemas.microsoft.com/office/drawing/2014/main" id="{4527E44E-5946-4015-BBC7-12BDBBCD83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0" y="327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60" name="Rectangle 2791">
                    <a:extLst>
                      <a:ext uri="{FF2B5EF4-FFF2-40B4-BE49-F238E27FC236}">
                        <a16:creationId xmlns:a16="http://schemas.microsoft.com/office/drawing/2014/main" id="{438EEDD8-76ED-4A0F-88A1-9B0880E941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1" y="3281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61" name="Rectangle 2792">
                    <a:extLst>
                      <a:ext uri="{FF2B5EF4-FFF2-40B4-BE49-F238E27FC236}">
                        <a16:creationId xmlns:a16="http://schemas.microsoft.com/office/drawing/2014/main" id="{501E8984-9268-4946-A9FD-E7FE9CFAC2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7" y="3295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62" name="Rectangle 2793">
                    <a:extLst>
                      <a:ext uri="{FF2B5EF4-FFF2-40B4-BE49-F238E27FC236}">
                        <a16:creationId xmlns:a16="http://schemas.microsoft.com/office/drawing/2014/main" id="{4C87CE75-4408-4031-A9AF-E37F25EE8A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5" y="3292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63" name="Line 2794">
                    <a:extLst>
                      <a:ext uri="{FF2B5EF4-FFF2-40B4-BE49-F238E27FC236}">
                        <a16:creationId xmlns:a16="http://schemas.microsoft.com/office/drawing/2014/main" id="{8CE6C236-612A-4D48-8EF9-D2D46C2B28E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52" y="3291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64" name="Line 2795">
                    <a:extLst>
                      <a:ext uri="{FF2B5EF4-FFF2-40B4-BE49-F238E27FC236}">
                        <a16:creationId xmlns:a16="http://schemas.microsoft.com/office/drawing/2014/main" id="{2B7B1A72-8C54-4FC3-810A-8BE128087B5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52" y="3291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65" name="Freeform 2796">
                    <a:extLst>
                      <a:ext uri="{FF2B5EF4-FFF2-40B4-BE49-F238E27FC236}">
                        <a16:creationId xmlns:a16="http://schemas.microsoft.com/office/drawing/2014/main" id="{E894738B-EBBB-4BDE-9F29-F586E7FF72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7" y="3292"/>
                    <a:ext cx="2" cy="2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0 w 2"/>
                      <a:gd name="T3" fmla="*/ 2 h 2"/>
                      <a:gd name="T4" fmla="*/ 2 w 2"/>
                      <a:gd name="T5" fmla="*/ 0 h 2"/>
                      <a:gd name="T6" fmla="*/ 0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2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66" name="Freeform 2797">
                    <a:extLst>
                      <a:ext uri="{FF2B5EF4-FFF2-40B4-BE49-F238E27FC236}">
                        <a16:creationId xmlns:a16="http://schemas.microsoft.com/office/drawing/2014/main" id="{48F5E962-ABA9-48D5-8506-E4409454ED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5" y="3291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67" name="Rectangle 2798">
                    <a:extLst>
                      <a:ext uri="{FF2B5EF4-FFF2-40B4-BE49-F238E27FC236}">
                        <a16:creationId xmlns:a16="http://schemas.microsoft.com/office/drawing/2014/main" id="{839DFEA9-557D-480A-B279-2B3782A67A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4" y="329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68" name="Rectangle 2799">
                    <a:extLst>
                      <a:ext uri="{FF2B5EF4-FFF2-40B4-BE49-F238E27FC236}">
                        <a16:creationId xmlns:a16="http://schemas.microsoft.com/office/drawing/2014/main" id="{4CACCA36-C16E-4EDD-9F74-8A081CB6F0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4" y="329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69" name="Rectangle 2800">
                    <a:extLst>
                      <a:ext uri="{FF2B5EF4-FFF2-40B4-BE49-F238E27FC236}">
                        <a16:creationId xmlns:a16="http://schemas.microsoft.com/office/drawing/2014/main" id="{0C55C15D-4373-469F-82B4-8726D2C6E1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9" y="3295"/>
                    <a:ext cx="1" cy="2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70" name="Freeform 2801">
                    <a:extLst>
                      <a:ext uri="{FF2B5EF4-FFF2-40B4-BE49-F238E27FC236}">
                        <a16:creationId xmlns:a16="http://schemas.microsoft.com/office/drawing/2014/main" id="{E681E7B9-8A61-4F6D-ABA0-9B4B1358CE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7" y="3294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71" name="Rectangle 2802">
                    <a:extLst>
                      <a:ext uri="{FF2B5EF4-FFF2-40B4-BE49-F238E27FC236}">
                        <a16:creationId xmlns:a16="http://schemas.microsoft.com/office/drawing/2014/main" id="{784399A2-FCDA-4423-A7D0-E6A4BBEDC2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5" y="3292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72" name="Rectangle 2803">
                    <a:extLst>
                      <a:ext uri="{FF2B5EF4-FFF2-40B4-BE49-F238E27FC236}">
                        <a16:creationId xmlns:a16="http://schemas.microsoft.com/office/drawing/2014/main" id="{8C6A196D-1DA0-48D2-B48E-0DAD3F14A5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7" y="3295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73" name="Rectangle 2804">
                    <a:extLst>
                      <a:ext uri="{FF2B5EF4-FFF2-40B4-BE49-F238E27FC236}">
                        <a16:creationId xmlns:a16="http://schemas.microsoft.com/office/drawing/2014/main" id="{E0935D2B-4A6E-4435-9169-5588159A81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7" y="3294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74" name="Rectangle 2805">
                    <a:extLst>
                      <a:ext uri="{FF2B5EF4-FFF2-40B4-BE49-F238E27FC236}">
                        <a16:creationId xmlns:a16="http://schemas.microsoft.com/office/drawing/2014/main" id="{27D54263-922F-47ED-80DA-D31F10D398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0" y="3295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75" name="Rectangle 2806">
                    <a:extLst>
                      <a:ext uri="{FF2B5EF4-FFF2-40B4-BE49-F238E27FC236}">
                        <a16:creationId xmlns:a16="http://schemas.microsoft.com/office/drawing/2014/main" id="{1976E662-1663-40F6-BD07-A07D074AD0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94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76" name="Rectangle 2807">
                    <a:extLst>
                      <a:ext uri="{FF2B5EF4-FFF2-40B4-BE49-F238E27FC236}">
                        <a16:creationId xmlns:a16="http://schemas.microsoft.com/office/drawing/2014/main" id="{4AC06CB7-337F-445B-B407-D28FE3922C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9" y="3297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77" name="Rectangle 2808">
                    <a:extLst>
                      <a:ext uri="{FF2B5EF4-FFF2-40B4-BE49-F238E27FC236}">
                        <a16:creationId xmlns:a16="http://schemas.microsoft.com/office/drawing/2014/main" id="{6C38540F-FD6D-4BE5-83C8-99C6108B71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9" y="3297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78" name="Freeform 2809">
                    <a:extLst>
                      <a:ext uri="{FF2B5EF4-FFF2-40B4-BE49-F238E27FC236}">
                        <a16:creationId xmlns:a16="http://schemas.microsoft.com/office/drawing/2014/main" id="{B3E03E81-D6CF-47F3-A239-F700452230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2" y="3294"/>
                    <a:ext cx="2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79" name="Freeform 2810">
                    <a:extLst>
                      <a:ext uri="{FF2B5EF4-FFF2-40B4-BE49-F238E27FC236}">
                        <a16:creationId xmlns:a16="http://schemas.microsoft.com/office/drawing/2014/main" id="{FADBD23B-47B2-46F0-9C34-D88F9FD837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2" y="3289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80" name="Freeform 2811">
                    <a:extLst>
                      <a:ext uri="{FF2B5EF4-FFF2-40B4-BE49-F238E27FC236}">
                        <a16:creationId xmlns:a16="http://schemas.microsoft.com/office/drawing/2014/main" id="{B56B322A-61AD-4DCA-862A-50B2ADC7AB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1" y="3287"/>
                    <a:ext cx="2" cy="2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0 w 2"/>
                      <a:gd name="T3" fmla="*/ 2 h 2"/>
                      <a:gd name="T4" fmla="*/ 2 w 2"/>
                      <a:gd name="T5" fmla="*/ 0 h 2"/>
                      <a:gd name="T6" fmla="*/ 0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2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81" name="Freeform 2812">
                    <a:extLst>
                      <a:ext uri="{FF2B5EF4-FFF2-40B4-BE49-F238E27FC236}">
                        <a16:creationId xmlns:a16="http://schemas.microsoft.com/office/drawing/2014/main" id="{F9DAC2F8-A224-49A5-B1D7-63146F107E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9" y="328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82" name="Freeform 2813">
                    <a:extLst>
                      <a:ext uri="{FF2B5EF4-FFF2-40B4-BE49-F238E27FC236}">
                        <a16:creationId xmlns:a16="http://schemas.microsoft.com/office/drawing/2014/main" id="{CD58550C-5744-4703-8B70-2C44E07253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4" y="3289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83" name="Freeform 2814">
                    <a:extLst>
                      <a:ext uri="{FF2B5EF4-FFF2-40B4-BE49-F238E27FC236}">
                        <a16:creationId xmlns:a16="http://schemas.microsoft.com/office/drawing/2014/main" id="{40F340BE-4D45-4264-89CA-7B09D9EC45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2" y="328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84" name="Freeform 2815">
                    <a:extLst>
                      <a:ext uri="{FF2B5EF4-FFF2-40B4-BE49-F238E27FC236}">
                        <a16:creationId xmlns:a16="http://schemas.microsoft.com/office/drawing/2014/main" id="{1451B5CF-3AE5-40E9-AB35-C7418A21D2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6" y="3276"/>
                    <a:ext cx="28" cy="16"/>
                  </a:xfrm>
                  <a:custGeom>
                    <a:avLst/>
                    <a:gdLst>
                      <a:gd name="T0" fmla="*/ 8 w 18"/>
                      <a:gd name="T1" fmla="*/ 8 h 10"/>
                      <a:gd name="T2" fmla="*/ 9 w 18"/>
                      <a:gd name="T3" fmla="*/ 8 h 10"/>
                      <a:gd name="T4" fmla="*/ 9 w 18"/>
                      <a:gd name="T5" fmla="*/ 8 h 10"/>
                      <a:gd name="T6" fmla="*/ 9 w 18"/>
                      <a:gd name="T7" fmla="*/ 8 h 10"/>
                      <a:gd name="T8" fmla="*/ 10 w 18"/>
                      <a:gd name="T9" fmla="*/ 8 h 10"/>
                      <a:gd name="T10" fmla="*/ 10 w 18"/>
                      <a:gd name="T11" fmla="*/ 8 h 10"/>
                      <a:gd name="T12" fmla="*/ 11 w 18"/>
                      <a:gd name="T13" fmla="*/ 7 h 10"/>
                      <a:gd name="T14" fmla="*/ 11 w 18"/>
                      <a:gd name="T15" fmla="*/ 7 h 10"/>
                      <a:gd name="T16" fmla="*/ 11 w 18"/>
                      <a:gd name="T17" fmla="*/ 7 h 10"/>
                      <a:gd name="T18" fmla="*/ 12 w 18"/>
                      <a:gd name="T19" fmla="*/ 6 h 10"/>
                      <a:gd name="T20" fmla="*/ 13 w 18"/>
                      <a:gd name="T21" fmla="*/ 6 h 10"/>
                      <a:gd name="T22" fmla="*/ 16 w 18"/>
                      <a:gd name="T23" fmla="*/ 3 h 10"/>
                      <a:gd name="T24" fmla="*/ 16 w 18"/>
                      <a:gd name="T25" fmla="*/ 3 h 10"/>
                      <a:gd name="T26" fmla="*/ 16 w 18"/>
                      <a:gd name="T27" fmla="*/ 3 h 10"/>
                      <a:gd name="T28" fmla="*/ 16 w 18"/>
                      <a:gd name="T29" fmla="*/ 3 h 10"/>
                      <a:gd name="T30" fmla="*/ 17 w 18"/>
                      <a:gd name="T31" fmla="*/ 2 h 10"/>
                      <a:gd name="T32" fmla="*/ 17 w 18"/>
                      <a:gd name="T33" fmla="*/ 1 h 10"/>
                      <a:gd name="T34" fmla="*/ 17 w 18"/>
                      <a:gd name="T35" fmla="*/ 1 h 10"/>
                      <a:gd name="T36" fmla="*/ 17 w 18"/>
                      <a:gd name="T37" fmla="*/ 1 h 10"/>
                      <a:gd name="T38" fmla="*/ 17 w 18"/>
                      <a:gd name="T39" fmla="*/ 1 h 10"/>
                      <a:gd name="T40" fmla="*/ 17 w 18"/>
                      <a:gd name="T41" fmla="*/ 1 h 10"/>
                      <a:gd name="T42" fmla="*/ 17 w 18"/>
                      <a:gd name="T43" fmla="*/ 0 h 10"/>
                      <a:gd name="T44" fmla="*/ 17 w 18"/>
                      <a:gd name="T45" fmla="*/ 0 h 10"/>
                      <a:gd name="T46" fmla="*/ 17 w 18"/>
                      <a:gd name="T47" fmla="*/ 0 h 10"/>
                      <a:gd name="T48" fmla="*/ 18 w 18"/>
                      <a:gd name="T49" fmla="*/ 0 h 10"/>
                      <a:gd name="T50" fmla="*/ 18 w 18"/>
                      <a:gd name="T51" fmla="*/ 0 h 10"/>
                      <a:gd name="T52" fmla="*/ 0 w 18"/>
                      <a:gd name="T53" fmla="*/ 10 h 10"/>
                      <a:gd name="T54" fmla="*/ 1 w 18"/>
                      <a:gd name="T55" fmla="*/ 10 h 10"/>
                      <a:gd name="T56" fmla="*/ 8 w 18"/>
                      <a:gd name="T57" fmla="*/ 8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18" h="10">
                        <a:moveTo>
                          <a:pt x="8" y="8"/>
                        </a:move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1" y="7"/>
                          <a:pt x="11" y="7"/>
                          <a:pt x="11" y="7"/>
                        </a:cubicBezTo>
                        <a:cubicBezTo>
                          <a:pt x="11" y="7"/>
                          <a:pt x="11" y="7"/>
                          <a:pt x="11" y="7"/>
                        </a:cubicBezTo>
                        <a:cubicBezTo>
                          <a:pt x="11" y="7"/>
                          <a:pt x="11" y="7"/>
                          <a:pt x="11" y="7"/>
                        </a:cubicBezTo>
                        <a:cubicBezTo>
                          <a:pt x="12" y="6"/>
                          <a:pt x="12" y="6"/>
                          <a:pt x="12" y="6"/>
                        </a:cubicBezTo>
                        <a:cubicBezTo>
                          <a:pt x="12" y="6"/>
                          <a:pt x="13" y="6"/>
                          <a:pt x="13" y="6"/>
                        </a:cubicBezTo>
                        <a:cubicBezTo>
                          <a:pt x="14" y="5"/>
                          <a:pt x="15" y="4"/>
                          <a:pt x="16" y="3"/>
                        </a:cubicBezTo>
                        <a:cubicBezTo>
                          <a:pt x="16" y="3"/>
                          <a:pt x="16" y="3"/>
                          <a:pt x="16" y="3"/>
                        </a:cubicBezTo>
                        <a:cubicBezTo>
                          <a:pt x="16" y="3"/>
                          <a:pt x="16" y="3"/>
                          <a:pt x="16" y="3"/>
                        </a:cubicBezTo>
                        <a:cubicBezTo>
                          <a:pt x="16" y="3"/>
                          <a:pt x="16" y="3"/>
                          <a:pt x="16" y="3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1" y="10"/>
                          <a:pt x="1" y="10"/>
                          <a:pt x="1" y="10"/>
                        </a:cubicBezTo>
                        <a:cubicBezTo>
                          <a:pt x="3" y="10"/>
                          <a:pt x="6" y="9"/>
                          <a:pt x="8" y="8"/>
                        </a:cubicBez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85" name="Freeform 2816">
                    <a:extLst>
                      <a:ext uri="{FF2B5EF4-FFF2-40B4-BE49-F238E27FC236}">
                        <a16:creationId xmlns:a16="http://schemas.microsoft.com/office/drawing/2014/main" id="{007BE2D2-76A6-46B3-B76D-3A844E2025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2" y="329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86" name="Rectangle 2817">
                    <a:extLst>
                      <a:ext uri="{FF2B5EF4-FFF2-40B4-BE49-F238E27FC236}">
                        <a16:creationId xmlns:a16="http://schemas.microsoft.com/office/drawing/2014/main" id="{E0BBA1E3-6478-4C38-9D5D-7743E8DC2A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5" y="3292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071" name="Group 3019">
                  <a:extLst>
                    <a:ext uri="{FF2B5EF4-FFF2-40B4-BE49-F238E27FC236}">
                      <a16:creationId xmlns:a16="http://schemas.microsoft.com/office/drawing/2014/main" id="{450597D2-69AA-45E0-A2F2-6E6C0804FDA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535488" y="5094288"/>
                  <a:ext cx="374650" cy="247650"/>
                  <a:chOff x="-2857" y="3209"/>
                  <a:chExt cx="236" cy="156"/>
                </a:xfrm>
              </p:grpSpPr>
              <p:sp>
                <p:nvSpPr>
                  <p:cNvPr id="8887" name="Rectangle 2819">
                    <a:extLst>
                      <a:ext uri="{FF2B5EF4-FFF2-40B4-BE49-F238E27FC236}">
                        <a16:creationId xmlns:a16="http://schemas.microsoft.com/office/drawing/2014/main" id="{5D13DAEF-1F82-4EEA-BCB3-F8CF192ACA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4" y="3291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88" name="Rectangle 2820">
                    <a:extLst>
                      <a:ext uri="{FF2B5EF4-FFF2-40B4-BE49-F238E27FC236}">
                        <a16:creationId xmlns:a16="http://schemas.microsoft.com/office/drawing/2014/main" id="{6662C7FA-8F06-43D5-A6C7-14280704CB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4" y="3291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89" name="Freeform 2821">
                    <a:extLst>
                      <a:ext uri="{FF2B5EF4-FFF2-40B4-BE49-F238E27FC236}">
                        <a16:creationId xmlns:a16="http://schemas.microsoft.com/office/drawing/2014/main" id="{CEE0C88C-9F12-4FB5-B7C6-F5A8083EBC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4" y="3291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90" name="Freeform 2822">
                    <a:extLst>
                      <a:ext uri="{FF2B5EF4-FFF2-40B4-BE49-F238E27FC236}">
                        <a16:creationId xmlns:a16="http://schemas.microsoft.com/office/drawing/2014/main" id="{856E6AA0-0BC3-4DFC-82D5-C804AFDF47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5" y="329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91" name="Rectangle 2823">
                    <a:extLst>
                      <a:ext uri="{FF2B5EF4-FFF2-40B4-BE49-F238E27FC236}">
                        <a16:creationId xmlns:a16="http://schemas.microsoft.com/office/drawing/2014/main" id="{E52F5000-34FE-44E7-8A18-0AEED83F8AB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5" y="3292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92" name="Rectangle 2824">
                    <a:extLst>
                      <a:ext uri="{FF2B5EF4-FFF2-40B4-BE49-F238E27FC236}">
                        <a16:creationId xmlns:a16="http://schemas.microsoft.com/office/drawing/2014/main" id="{C3A8246C-B70F-405A-9E88-41043D440DF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5" y="3292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93" name="Rectangle 2825">
                    <a:extLst>
                      <a:ext uri="{FF2B5EF4-FFF2-40B4-BE49-F238E27FC236}">
                        <a16:creationId xmlns:a16="http://schemas.microsoft.com/office/drawing/2014/main" id="{CCD8B290-386E-4F5B-BB11-C9A328BD2B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7" y="3294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94" name="Rectangle 2826">
                    <a:extLst>
                      <a:ext uri="{FF2B5EF4-FFF2-40B4-BE49-F238E27FC236}">
                        <a16:creationId xmlns:a16="http://schemas.microsoft.com/office/drawing/2014/main" id="{D2E32111-20B7-410F-8B0E-E2746588D9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7" y="3294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95" name="Rectangle 2827">
                    <a:extLst>
                      <a:ext uri="{FF2B5EF4-FFF2-40B4-BE49-F238E27FC236}">
                        <a16:creationId xmlns:a16="http://schemas.microsoft.com/office/drawing/2014/main" id="{6A195A61-5CA1-479D-A0F6-11D2A483DA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7" y="3300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96" name="Rectangle 2828">
                    <a:extLst>
                      <a:ext uri="{FF2B5EF4-FFF2-40B4-BE49-F238E27FC236}">
                        <a16:creationId xmlns:a16="http://schemas.microsoft.com/office/drawing/2014/main" id="{9A2586EF-B1F4-4D84-BC37-951270C91C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7" y="3295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97" name="Rectangle 2829">
                    <a:extLst>
                      <a:ext uri="{FF2B5EF4-FFF2-40B4-BE49-F238E27FC236}">
                        <a16:creationId xmlns:a16="http://schemas.microsoft.com/office/drawing/2014/main" id="{7CA54FF1-6AAC-44C7-BB04-B977D97BF1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7" y="3295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98" name="Rectangle 2830">
                    <a:extLst>
                      <a:ext uri="{FF2B5EF4-FFF2-40B4-BE49-F238E27FC236}">
                        <a16:creationId xmlns:a16="http://schemas.microsoft.com/office/drawing/2014/main" id="{2206FCB6-474F-43B4-89E4-F85592698E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7" y="3295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99" name="Rectangle 2831">
                    <a:extLst>
                      <a:ext uri="{FF2B5EF4-FFF2-40B4-BE49-F238E27FC236}">
                        <a16:creationId xmlns:a16="http://schemas.microsoft.com/office/drawing/2014/main" id="{F6B22F85-2F21-4599-A3D5-2605D27A08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9" y="3295"/>
                    <a:ext cx="2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00" name="Rectangle 2832">
                    <a:extLst>
                      <a:ext uri="{FF2B5EF4-FFF2-40B4-BE49-F238E27FC236}">
                        <a16:creationId xmlns:a16="http://schemas.microsoft.com/office/drawing/2014/main" id="{04D7C156-F31F-423D-A990-5EBB3AFE9E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9" y="3297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01" name="Rectangle 2833">
                    <a:extLst>
                      <a:ext uri="{FF2B5EF4-FFF2-40B4-BE49-F238E27FC236}">
                        <a16:creationId xmlns:a16="http://schemas.microsoft.com/office/drawing/2014/main" id="{1451288C-5661-4D78-ADAA-1001C303AF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9" y="3299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02" name="Rectangle 2834">
                    <a:extLst>
                      <a:ext uri="{FF2B5EF4-FFF2-40B4-BE49-F238E27FC236}">
                        <a16:creationId xmlns:a16="http://schemas.microsoft.com/office/drawing/2014/main" id="{B1D6436E-A9D4-466A-A34E-0158C6F90DF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9" y="3297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03" name="Rectangle 2835">
                    <a:extLst>
                      <a:ext uri="{FF2B5EF4-FFF2-40B4-BE49-F238E27FC236}">
                        <a16:creationId xmlns:a16="http://schemas.microsoft.com/office/drawing/2014/main" id="{63B782B0-5959-4F3C-B115-D830985DE4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9" y="3297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04" name="Rectangle 2836">
                    <a:extLst>
                      <a:ext uri="{FF2B5EF4-FFF2-40B4-BE49-F238E27FC236}">
                        <a16:creationId xmlns:a16="http://schemas.microsoft.com/office/drawing/2014/main" id="{A727B5D0-FA92-4752-A63D-AE6B602FD9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9" y="3299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05" name="Rectangle 2837">
                    <a:extLst>
                      <a:ext uri="{FF2B5EF4-FFF2-40B4-BE49-F238E27FC236}">
                        <a16:creationId xmlns:a16="http://schemas.microsoft.com/office/drawing/2014/main" id="{C2FFCCEE-4B0B-4DE6-AD19-B80F35EE12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9" y="3297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06" name="Rectangle 2838">
                    <a:extLst>
                      <a:ext uri="{FF2B5EF4-FFF2-40B4-BE49-F238E27FC236}">
                        <a16:creationId xmlns:a16="http://schemas.microsoft.com/office/drawing/2014/main" id="{3A8A6A37-93F2-47C6-8EFC-2AE760C9B0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9" y="3297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07" name="Rectangle 2839">
                    <a:extLst>
                      <a:ext uri="{FF2B5EF4-FFF2-40B4-BE49-F238E27FC236}">
                        <a16:creationId xmlns:a16="http://schemas.microsoft.com/office/drawing/2014/main" id="{49256216-D230-4938-8621-E4BFB8895B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9" y="3299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08" name="Freeform 2840">
                    <a:extLst>
                      <a:ext uri="{FF2B5EF4-FFF2-40B4-BE49-F238E27FC236}">
                        <a16:creationId xmlns:a16="http://schemas.microsoft.com/office/drawing/2014/main" id="{6B14C3E1-63C8-4CC1-831F-2672540CF7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9" y="3297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09" name="Rectangle 2841">
                    <a:extLst>
                      <a:ext uri="{FF2B5EF4-FFF2-40B4-BE49-F238E27FC236}">
                        <a16:creationId xmlns:a16="http://schemas.microsoft.com/office/drawing/2014/main" id="{E03E09EF-90A9-4493-8C26-51EDB11A64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7" y="329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10" name="Freeform 2842">
                    <a:extLst>
                      <a:ext uri="{FF2B5EF4-FFF2-40B4-BE49-F238E27FC236}">
                        <a16:creationId xmlns:a16="http://schemas.microsoft.com/office/drawing/2014/main" id="{427607F6-79CD-43EC-8698-CB88A88C66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0" y="3295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11" name="Rectangle 2843">
                    <a:extLst>
                      <a:ext uri="{FF2B5EF4-FFF2-40B4-BE49-F238E27FC236}">
                        <a16:creationId xmlns:a16="http://schemas.microsoft.com/office/drawing/2014/main" id="{BAA8583A-9000-4033-A484-EF3D7BB779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9" y="329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12" name="Freeform 2844">
                    <a:extLst>
                      <a:ext uri="{FF2B5EF4-FFF2-40B4-BE49-F238E27FC236}">
                        <a16:creationId xmlns:a16="http://schemas.microsoft.com/office/drawing/2014/main" id="{E7E53FD6-D540-4D9E-9489-A6A2874A37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5" y="3294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13" name="Freeform 2845">
                    <a:extLst>
                      <a:ext uri="{FF2B5EF4-FFF2-40B4-BE49-F238E27FC236}">
                        <a16:creationId xmlns:a16="http://schemas.microsoft.com/office/drawing/2014/main" id="{7EDB2629-E996-4667-ADC9-85F68CEEDC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3" y="3294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14" name="Rectangle 2846">
                    <a:extLst>
                      <a:ext uri="{FF2B5EF4-FFF2-40B4-BE49-F238E27FC236}">
                        <a16:creationId xmlns:a16="http://schemas.microsoft.com/office/drawing/2014/main" id="{4D129B86-85B7-4787-8179-727C3FB879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0" y="329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15" name="Rectangle 2847">
                    <a:extLst>
                      <a:ext uri="{FF2B5EF4-FFF2-40B4-BE49-F238E27FC236}">
                        <a16:creationId xmlns:a16="http://schemas.microsoft.com/office/drawing/2014/main" id="{1E2EAE5B-ADCE-4FAF-8AF0-5055A7BA1C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6" y="3292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16" name="Rectangle 2848">
                    <a:extLst>
                      <a:ext uri="{FF2B5EF4-FFF2-40B4-BE49-F238E27FC236}">
                        <a16:creationId xmlns:a16="http://schemas.microsoft.com/office/drawing/2014/main" id="{93EEEBE0-089A-4BF5-9793-ADA5B2ACAD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5" y="3294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17" name="Freeform 2849">
                    <a:extLst>
                      <a:ext uri="{FF2B5EF4-FFF2-40B4-BE49-F238E27FC236}">
                        <a16:creationId xmlns:a16="http://schemas.microsoft.com/office/drawing/2014/main" id="{E8688E4A-BF4F-4426-965F-C81C957B0B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6" y="3292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18" name="Rectangle 2850">
                    <a:extLst>
                      <a:ext uri="{FF2B5EF4-FFF2-40B4-BE49-F238E27FC236}">
                        <a16:creationId xmlns:a16="http://schemas.microsoft.com/office/drawing/2014/main" id="{210BD2BD-4636-4A4E-8818-EAEF1FA49E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6" y="3292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19" name="Rectangle 2851">
                    <a:extLst>
                      <a:ext uri="{FF2B5EF4-FFF2-40B4-BE49-F238E27FC236}">
                        <a16:creationId xmlns:a16="http://schemas.microsoft.com/office/drawing/2014/main" id="{4758C5F9-E56C-49AC-8660-9B58E52B0A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8" y="3292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20" name="Rectangle 2852">
                    <a:extLst>
                      <a:ext uri="{FF2B5EF4-FFF2-40B4-BE49-F238E27FC236}">
                        <a16:creationId xmlns:a16="http://schemas.microsoft.com/office/drawing/2014/main" id="{0364F7CF-E7FE-4FD1-991A-3DF236F240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0" y="3292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21" name="Rectangle 2853">
                    <a:extLst>
                      <a:ext uri="{FF2B5EF4-FFF2-40B4-BE49-F238E27FC236}">
                        <a16:creationId xmlns:a16="http://schemas.microsoft.com/office/drawing/2014/main" id="{873FB52D-53E4-4AA5-BCB3-F2ED71F502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8" y="3292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22" name="Rectangle 2854">
                    <a:extLst>
                      <a:ext uri="{FF2B5EF4-FFF2-40B4-BE49-F238E27FC236}">
                        <a16:creationId xmlns:a16="http://schemas.microsoft.com/office/drawing/2014/main" id="{A98A1701-AE0D-47A4-8860-3773C1F570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1" y="3292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23" name="Rectangle 2855">
                    <a:extLst>
                      <a:ext uri="{FF2B5EF4-FFF2-40B4-BE49-F238E27FC236}">
                        <a16:creationId xmlns:a16="http://schemas.microsoft.com/office/drawing/2014/main" id="{BB524B8E-CE5D-4D03-94C1-C8F1FA1B9D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0" y="3292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24" name="Rectangle 2856">
                    <a:extLst>
                      <a:ext uri="{FF2B5EF4-FFF2-40B4-BE49-F238E27FC236}">
                        <a16:creationId xmlns:a16="http://schemas.microsoft.com/office/drawing/2014/main" id="{AEB21544-C36F-40F8-8CED-BD46B8EBA4F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1" y="3292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25" name="Rectangle 2857">
                    <a:extLst>
                      <a:ext uri="{FF2B5EF4-FFF2-40B4-BE49-F238E27FC236}">
                        <a16:creationId xmlns:a16="http://schemas.microsoft.com/office/drawing/2014/main" id="{AE350267-EB97-4EAF-8DD9-8AD40511CE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3" y="3292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26" name="Rectangle 2858">
                    <a:extLst>
                      <a:ext uri="{FF2B5EF4-FFF2-40B4-BE49-F238E27FC236}">
                        <a16:creationId xmlns:a16="http://schemas.microsoft.com/office/drawing/2014/main" id="{26730310-E67E-4400-9E66-1AD2425C95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4" y="3292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27" name="Rectangle 2859">
                    <a:extLst>
                      <a:ext uri="{FF2B5EF4-FFF2-40B4-BE49-F238E27FC236}">
                        <a16:creationId xmlns:a16="http://schemas.microsoft.com/office/drawing/2014/main" id="{AEE27E44-8A7C-4C17-801B-3CEBDF026F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3" y="3292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28" name="Rectangle 2860">
                    <a:extLst>
                      <a:ext uri="{FF2B5EF4-FFF2-40B4-BE49-F238E27FC236}">
                        <a16:creationId xmlns:a16="http://schemas.microsoft.com/office/drawing/2014/main" id="{1079B14F-F22D-4485-87FA-DA9E9BEC9F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4" y="3292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29" name="Rectangle 2861">
                    <a:extLst>
                      <a:ext uri="{FF2B5EF4-FFF2-40B4-BE49-F238E27FC236}">
                        <a16:creationId xmlns:a16="http://schemas.microsoft.com/office/drawing/2014/main" id="{29808FAB-FF31-4BB3-8AEA-511F35EDE3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6" y="3292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30" name="Rectangle 2862">
                    <a:extLst>
                      <a:ext uri="{FF2B5EF4-FFF2-40B4-BE49-F238E27FC236}">
                        <a16:creationId xmlns:a16="http://schemas.microsoft.com/office/drawing/2014/main" id="{1E731D27-FFA1-4168-81DF-BAE50EAB91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7" y="3292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31" name="Rectangle 2863">
                    <a:extLst>
                      <a:ext uri="{FF2B5EF4-FFF2-40B4-BE49-F238E27FC236}">
                        <a16:creationId xmlns:a16="http://schemas.microsoft.com/office/drawing/2014/main" id="{E5E7A442-BA03-4CC5-8129-A1029BB929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6" y="3292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32" name="Rectangle 2864">
                    <a:extLst>
                      <a:ext uri="{FF2B5EF4-FFF2-40B4-BE49-F238E27FC236}">
                        <a16:creationId xmlns:a16="http://schemas.microsoft.com/office/drawing/2014/main" id="{EA5A51F8-81DA-45B8-ADEA-8D3B9DA179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9" y="3292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33" name="Rectangle 2865">
                    <a:extLst>
                      <a:ext uri="{FF2B5EF4-FFF2-40B4-BE49-F238E27FC236}">
                        <a16:creationId xmlns:a16="http://schemas.microsoft.com/office/drawing/2014/main" id="{BF1EC5F8-39BA-4CE3-B6EB-3411F0711D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9" y="3292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34" name="Rectangle 2866">
                    <a:extLst>
                      <a:ext uri="{FF2B5EF4-FFF2-40B4-BE49-F238E27FC236}">
                        <a16:creationId xmlns:a16="http://schemas.microsoft.com/office/drawing/2014/main" id="{3C8543F1-E966-4A0F-8788-4FD3037DF0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0" y="3292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35" name="Freeform 2867">
                    <a:extLst>
                      <a:ext uri="{FF2B5EF4-FFF2-40B4-BE49-F238E27FC236}">
                        <a16:creationId xmlns:a16="http://schemas.microsoft.com/office/drawing/2014/main" id="{C9E6FE24-83FE-45AA-9CC5-90F5E5AFA6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2" y="3292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36" name="Rectangle 2868">
                    <a:extLst>
                      <a:ext uri="{FF2B5EF4-FFF2-40B4-BE49-F238E27FC236}">
                        <a16:creationId xmlns:a16="http://schemas.microsoft.com/office/drawing/2014/main" id="{C5823DE9-2FCA-4466-B419-8B40FD0905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2" y="3292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37" name="Freeform 2869">
                    <a:extLst>
                      <a:ext uri="{FF2B5EF4-FFF2-40B4-BE49-F238E27FC236}">
                        <a16:creationId xmlns:a16="http://schemas.microsoft.com/office/drawing/2014/main" id="{10FC7504-8D62-4D0C-903E-5FD587A2EE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5" y="3294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  <a:gd name="T3" fmla="*/ 0 w 1"/>
                      <a:gd name="T4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38" name="Freeform 2870">
                    <a:extLst>
                      <a:ext uri="{FF2B5EF4-FFF2-40B4-BE49-F238E27FC236}">
                        <a16:creationId xmlns:a16="http://schemas.microsoft.com/office/drawing/2014/main" id="{778D3BE0-A80F-4CC9-B5D1-E724B49DB1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4" y="3294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39" name="Rectangle 2871">
                    <a:extLst>
                      <a:ext uri="{FF2B5EF4-FFF2-40B4-BE49-F238E27FC236}">
                        <a16:creationId xmlns:a16="http://schemas.microsoft.com/office/drawing/2014/main" id="{29A7E2D5-9A90-4AFE-9390-178007BF28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5" y="3295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40" name="Rectangle 2872">
                    <a:extLst>
                      <a:ext uri="{FF2B5EF4-FFF2-40B4-BE49-F238E27FC236}">
                        <a16:creationId xmlns:a16="http://schemas.microsoft.com/office/drawing/2014/main" id="{15087D44-CD1D-4FBC-88B5-ED489B933C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7" y="3295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41" name="Rectangle 2873">
                    <a:extLst>
                      <a:ext uri="{FF2B5EF4-FFF2-40B4-BE49-F238E27FC236}">
                        <a16:creationId xmlns:a16="http://schemas.microsoft.com/office/drawing/2014/main" id="{6627150C-9DF1-4F0E-992D-C1B2CDD915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7" y="3295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42" name="Rectangle 2874">
                    <a:extLst>
                      <a:ext uri="{FF2B5EF4-FFF2-40B4-BE49-F238E27FC236}">
                        <a16:creationId xmlns:a16="http://schemas.microsoft.com/office/drawing/2014/main" id="{16601ED8-6828-4733-A6D2-DBBC9FBC20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7" y="3295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43" name="Rectangle 2875">
                    <a:extLst>
                      <a:ext uri="{FF2B5EF4-FFF2-40B4-BE49-F238E27FC236}">
                        <a16:creationId xmlns:a16="http://schemas.microsoft.com/office/drawing/2014/main" id="{AEFBE71C-88CD-45E5-937B-01167DA863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5" y="3294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44" name="Freeform 2876">
                    <a:extLst>
                      <a:ext uri="{FF2B5EF4-FFF2-40B4-BE49-F238E27FC236}">
                        <a16:creationId xmlns:a16="http://schemas.microsoft.com/office/drawing/2014/main" id="{8363B663-7A21-4593-84B5-2D09256413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7" y="330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45" name="Rectangle 2877">
                    <a:extLst>
                      <a:ext uri="{FF2B5EF4-FFF2-40B4-BE49-F238E27FC236}">
                        <a16:creationId xmlns:a16="http://schemas.microsoft.com/office/drawing/2014/main" id="{3683B6EB-4397-47E3-8F05-A100A4BF30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8" y="3305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46" name="Rectangle 2878">
                    <a:extLst>
                      <a:ext uri="{FF2B5EF4-FFF2-40B4-BE49-F238E27FC236}">
                        <a16:creationId xmlns:a16="http://schemas.microsoft.com/office/drawing/2014/main" id="{AEFA6368-43CA-423D-80E6-773D80DA8A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8" y="3297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47" name="Rectangle 2879">
                    <a:extLst>
                      <a:ext uri="{FF2B5EF4-FFF2-40B4-BE49-F238E27FC236}">
                        <a16:creationId xmlns:a16="http://schemas.microsoft.com/office/drawing/2014/main" id="{8A6E7979-07FD-4D53-8CED-8C51EC4F15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7" y="3295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48" name="Rectangle 2880">
                    <a:extLst>
                      <a:ext uri="{FF2B5EF4-FFF2-40B4-BE49-F238E27FC236}">
                        <a16:creationId xmlns:a16="http://schemas.microsoft.com/office/drawing/2014/main" id="{E8DB7F58-F560-4D38-8B65-C1A4BB84DC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8" y="3303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49" name="Freeform 2881">
                    <a:extLst>
                      <a:ext uri="{FF2B5EF4-FFF2-40B4-BE49-F238E27FC236}">
                        <a16:creationId xmlns:a16="http://schemas.microsoft.com/office/drawing/2014/main" id="{13837A82-D0DC-4FD7-A3FA-BEE8D43C1C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8" y="330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50" name="Rectangle 2882">
                    <a:extLst>
                      <a:ext uri="{FF2B5EF4-FFF2-40B4-BE49-F238E27FC236}">
                        <a16:creationId xmlns:a16="http://schemas.microsoft.com/office/drawing/2014/main" id="{ADEDAF30-1F59-4423-A936-B25AE03544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8" y="3297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51" name="Freeform 2883">
                    <a:extLst>
                      <a:ext uri="{FF2B5EF4-FFF2-40B4-BE49-F238E27FC236}">
                        <a16:creationId xmlns:a16="http://schemas.microsoft.com/office/drawing/2014/main" id="{2D05A3EC-05CA-4AA4-90F6-3BEF85B512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8" y="330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52" name="Rectangle 2884">
                    <a:extLst>
                      <a:ext uri="{FF2B5EF4-FFF2-40B4-BE49-F238E27FC236}">
                        <a16:creationId xmlns:a16="http://schemas.microsoft.com/office/drawing/2014/main" id="{E62615BF-9C93-4A44-82FC-8DDDA7882D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0" y="3299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53" name="Rectangle 2885">
                    <a:extLst>
                      <a:ext uri="{FF2B5EF4-FFF2-40B4-BE49-F238E27FC236}">
                        <a16:creationId xmlns:a16="http://schemas.microsoft.com/office/drawing/2014/main" id="{5AC51FC8-CB2D-472A-9D53-EF9C005F66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8" y="3299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54" name="Freeform 2886">
                    <a:extLst>
                      <a:ext uri="{FF2B5EF4-FFF2-40B4-BE49-F238E27FC236}">
                        <a16:creationId xmlns:a16="http://schemas.microsoft.com/office/drawing/2014/main" id="{61FA84A0-BB55-434C-B5D6-23CC464FA8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0" y="3299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55" name="Freeform 2887">
                    <a:extLst>
                      <a:ext uri="{FF2B5EF4-FFF2-40B4-BE49-F238E27FC236}">
                        <a16:creationId xmlns:a16="http://schemas.microsoft.com/office/drawing/2014/main" id="{94542F28-DDF0-4CB5-8F5B-9AF5B5F8D4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0" y="330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56" name="Rectangle 2888">
                    <a:extLst>
                      <a:ext uri="{FF2B5EF4-FFF2-40B4-BE49-F238E27FC236}">
                        <a16:creationId xmlns:a16="http://schemas.microsoft.com/office/drawing/2014/main" id="{BFC19A10-1C5D-45FE-8AF1-BF88F96B27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8" y="3303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57" name="Rectangle 2889">
                    <a:extLst>
                      <a:ext uri="{FF2B5EF4-FFF2-40B4-BE49-F238E27FC236}">
                        <a16:creationId xmlns:a16="http://schemas.microsoft.com/office/drawing/2014/main" id="{7B2F97FB-E1EA-4136-B0E4-2A29BA44F9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0" y="3300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58" name="Freeform 2890">
                    <a:extLst>
                      <a:ext uri="{FF2B5EF4-FFF2-40B4-BE49-F238E27FC236}">
                        <a16:creationId xmlns:a16="http://schemas.microsoft.com/office/drawing/2014/main" id="{B8260393-8287-4AC4-AF00-2966FCAB71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0" y="3299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59" name="Rectangle 2891">
                    <a:extLst>
                      <a:ext uri="{FF2B5EF4-FFF2-40B4-BE49-F238E27FC236}">
                        <a16:creationId xmlns:a16="http://schemas.microsoft.com/office/drawing/2014/main" id="{3C2F72CF-5DF9-4999-A262-AA138F46FD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0" y="3299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60" name="Rectangle 2892">
                    <a:extLst>
                      <a:ext uri="{FF2B5EF4-FFF2-40B4-BE49-F238E27FC236}">
                        <a16:creationId xmlns:a16="http://schemas.microsoft.com/office/drawing/2014/main" id="{76808AD7-B83F-4DC0-A255-27D652FD33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0" y="3300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61" name="Rectangle 2893">
                    <a:extLst>
                      <a:ext uri="{FF2B5EF4-FFF2-40B4-BE49-F238E27FC236}">
                        <a16:creationId xmlns:a16="http://schemas.microsoft.com/office/drawing/2014/main" id="{AE8C8D05-85D6-418C-9F1B-7B4BC38C23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0" y="3300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62" name="Rectangle 2894">
                    <a:extLst>
                      <a:ext uri="{FF2B5EF4-FFF2-40B4-BE49-F238E27FC236}">
                        <a16:creationId xmlns:a16="http://schemas.microsoft.com/office/drawing/2014/main" id="{ACBAFAF1-D19D-4885-B761-000AA0506C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0" y="3300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63" name="Rectangle 2895">
                    <a:extLst>
                      <a:ext uri="{FF2B5EF4-FFF2-40B4-BE49-F238E27FC236}">
                        <a16:creationId xmlns:a16="http://schemas.microsoft.com/office/drawing/2014/main" id="{7D72C047-0D7C-462E-B420-2AE3DF182A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0" y="3300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64" name="Line 2896">
                    <a:extLst>
                      <a:ext uri="{FF2B5EF4-FFF2-40B4-BE49-F238E27FC236}">
                        <a16:creationId xmlns:a16="http://schemas.microsoft.com/office/drawing/2014/main" id="{C6AB86A8-1E59-4C25-A9C7-854F6E31CA1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52" y="3302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65" name="Line 2897">
                    <a:extLst>
                      <a:ext uri="{FF2B5EF4-FFF2-40B4-BE49-F238E27FC236}">
                        <a16:creationId xmlns:a16="http://schemas.microsoft.com/office/drawing/2014/main" id="{24AA13FA-25E6-4726-B0AB-2DCB8612386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52" y="3302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66" name="Line 2898">
                    <a:extLst>
                      <a:ext uri="{FF2B5EF4-FFF2-40B4-BE49-F238E27FC236}">
                        <a16:creationId xmlns:a16="http://schemas.microsoft.com/office/drawing/2014/main" id="{7B09C6E0-2C54-40C2-9BF8-4C0BD3C387C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52" y="3305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67" name="Line 2899">
                    <a:extLst>
                      <a:ext uri="{FF2B5EF4-FFF2-40B4-BE49-F238E27FC236}">
                        <a16:creationId xmlns:a16="http://schemas.microsoft.com/office/drawing/2014/main" id="{8A2105BD-E4CE-4228-9A91-264386D0C80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52" y="3305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68" name="Rectangle 2900">
                    <a:extLst>
                      <a:ext uri="{FF2B5EF4-FFF2-40B4-BE49-F238E27FC236}">
                        <a16:creationId xmlns:a16="http://schemas.microsoft.com/office/drawing/2014/main" id="{42735B8C-44D4-4AF2-A1A4-06FA6C180A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7" y="3300"/>
                    <a:ext cx="1" cy="2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69" name="Freeform 2901">
                    <a:extLst>
                      <a:ext uri="{FF2B5EF4-FFF2-40B4-BE49-F238E27FC236}">
                        <a16:creationId xmlns:a16="http://schemas.microsoft.com/office/drawing/2014/main" id="{02E12769-E513-4760-B5F9-A0E8F40E8D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9" y="3302"/>
                    <a:ext cx="8" cy="26"/>
                  </a:xfrm>
                  <a:custGeom>
                    <a:avLst/>
                    <a:gdLst>
                      <a:gd name="T0" fmla="*/ 8 w 8"/>
                      <a:gd name="T1" fmla="*/ 4 h 26"/>
                      <a:gd name="T2" fmla="*/ 0 w 8"/>
                      <a:gd name="T3" fmla="*/ 0 h 26"/>
                      <a:gd name="T4" fmla="*/ 0 w 8"/>
                      <a:gd name="T5" fmla="*/ 22 h 26"/>
                      <a:gd name="T6" fmla="*/ 8 w 8"/>
                      <a:gd name="T7" fmla="*/ 26 h 26"/>
                      <a:gd name="T8" fmla="*/ 8 w 8"/>
                      <a:gd name="T9" fmla="*/ 4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" h="26">
                        <a:moveTo>
                          <a:pt x="8" y="4"/>
                        </a:moveTo>
                        <a:lnTo>
                          <a:pt x="0" y="0"/>
                        </a:lnTo>
                        <a:lnTo>
                          <a:pt x="0" y="22"/>
                        </a:lnTo>
                        <a:lnTo>
                          <a:pt x="8" y="26"/>
                        </a:lnTo>
                        <a:lnTo>
                          <a:pt x="8" y="4"/>
                        </a:lnTo>
                        <a:close/>
                      </a:path>
                    </a:pathLst>
                  </a:custGeom>
                  <a:solidFill>
                    <a:srgbClr val="807F6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70" name="Freeform 2902">
                    <a:extLst>
                      <a:ext uri="{FF2B5EF4-FFF2-40B4-BE49-F238E27FC236}">
                        <a16:creationId xmlns:a16="http://schemas.microsoft.com/office/drawing/2014/main" id="{3D0A2AB1-5279-406F-98A3-5CD309A9F6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9" y="3257"/>
                    <a:ext cx="86" cy="49"/>
                  </a:xfrm>
                  <a:custGeom>
                    <a:avLst/>
                    <a:gdLst>
                      <a:gd name="T0" fmla="*/ 8 w 86"/>
                      <a:gd name="T1" fmla="*/ 49 h 49"/>
                      <a:gd name="T2" fmla="*/ 17 w 86"/>
                      <a:gd name="T3" fmla="*/ 45 h 49"/>
                      <a:gd name="T4" fmla="*/ 33 w 86"/>
                      <a:gd name="T5" fmla="*/ 35 h 49"/>
                      <a:gd name="T6" fmla="*/ 61 w 86"/>
                      <a:gd name="T7" fmla="*/ 19 h 49"/>
                      <a:gd name="T8" fmla="*/ 76 w 86"/>
                      <a:gd name="T9" fmla="*/ 10 h 49"/>
                      <a:gd name="T10" fmla="*/ 86 w 86"/>
                      <a:gd name="T11" fmla="*/ 4 h 49"/>
                      <a:gd name="T12" fmla="*/ 78 w 86"/>
                      <a:gd name="T13" fmla="*/ 0 h 49"/>
                      <a:gd name="T14" fmla="*/ 0 w 86"/>
                      <a:gd name="T15" fmla="*/ 45 h 49"/>
                      <a:gd name="T16" fmla="*/ 8 w 86"/>
                      <a:gd name="T17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6" h="49">
                        <a:moveTo>
                          <a:pt x="8" y="49"/>
                        </a:moveTo>
                        <a:lnTo>
                          <a:pt x="17" y="45"/>
                        </a:lnTo>
                        <a:lnTo>
                          <a:pt x="33" y="35"/>
                        </a:lnTo>
                        <a:lnTo>
                          <a:pt x="61" y="19"/>
                        </a:lnTo>
                        <a:lnTo>
                          <a:pt x="76" y="10"/>
                        </a:lnTo>
                        <a:lnTo>
                          <a:pt x="86" y="4"/>
                        </a:lnTo>
                        <a:lnTo>
                          <a:pt x="78" y="0"/>
                        </a:lnTo>
                        <a:lnTo>
                          <a:pt x="0" y="45"/>
                        </a:lnTo>
                        <a:lnTo>
                          <a:pt x="8" y="49"/>
                        </a:lnTo>
                        <a:close/>
                      </a:path>
                    </a:pathLst>
                  </a:custGeom>
                  <a:solidFill>
                    <a:srgbClr val="B9B49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71" name="Freeform 2903">
                    <a:extLst>
                      <a:ext uri="{FF2B5EF4-FFF2-40B4-BE49-F238E27FC236}">
                        <a16:creationId xmlns:a16="http://schemas.microsoft.com/office/drawing/2014/main" id="{275F82E5-92A6-4699-BE0A-312DE5DD56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8" y="3324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72" name="Rectangle 2904">
                    <a:extLst>
                      <a:ext uri="{FF2B5EF4-FFF2-40B4-BE49-F238E27FC236}">
                        <a16:creationId xmlns:a16="http://schemas.microsoft.com/office/drawing/2014/main" id="{D7E96298-D0F8-496E-B506-A81C024AF3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8" y="3324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73" name="Freeform 2905">
                    <a:extLst>
                      <a:ext uri="{FF2B5EF4-FFF2-40B4-BE49-F238E27FC236}">
                        <a16:creationId xmlns:a16="http://schemas.microsoft.com/office/drawing/2014/main" id="{5EED6E6C-03BA-4A84-8EA4-D3E8D3B7EC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0" y="3324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74" name="Freeform 2906">
                    <a:extLst>
                      <a:ext uri="{FF2B5EF4-FFF2-40B4-BE49-F238E27FC236}">
                        <a16:creationId xmlns:a16="http://schemas.microsoft.com/office/drawing/2014/main" id="{E9EE5F63-7946-4A1F-83F4-736B742308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1" y="3322"/>
                    <a:ext cx="1" cy="2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0 h 2"/>
                      <a:gd name="T4" fmla="*/ 1 w 1"/>
                      <a:gd name="T5" fmla="*/ 2 h 2"/>
                      <a:gd name="T6" fmla="*/ 0 w 1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75" name="Freeform 2907">
                    <a:extLst>
                      <a:ext uri="{FF2B5EF4-FFF2-40B4-BE49-F238E27FC236}">
                        <a16:creationId xmlns:a16="http://schemas.microsoft.com/office/drawing/2014/main" id="{84568A83-2445-45A1-A123-8C77CFC0DD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3" y="3322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76" name="Freeform 2908">
                    <a:extLst>
                      <a:ext uri="{FF2B5EF4-FFF2-40B4-BE49-F238E27FC236}">
                        <a16:creationId xmlns:a16="http://schemas.microsoft.com/office/drawing/2014/main" id="{5F5EA378-9283-487E-AFCC-F61E10E89C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4" y="3322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77" name="Freeform 2909">
                    <a:extLst>
                      <a:ext uri="{FF2B5EF4-FFF2-40B4-BE49-F238E27FC236}">
                        <a16:creationId xmlns:a16="http://schemas.microsoft.com/office/drawing/2014/main" id="{7F770161-30D2-45EB-99EF-A0615DAECC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6" y="3322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78" name="Freeform 2910">
                    <a:extLst>
                      <a:ext uri="{FF2B5EF4-FFF2-40B4-BE49-F238E27FC236}">
                        <a16:creationId xmlns:a16="http://schemas.microsoft.com/office/drawing/2014/main" id="{24EFB384-9C91-459F-B4AF-B7F9755AE0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7" y="3322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79" name="Rectangle 2911">
                    <a:extLst>
                      <a:ext uri="{FF2B5EF4-FFF2-40B4-BE49-F238E27FC236}">
                        <a16:creationId xmlns:a16="http://schemas.microsoft.com/office/drawing/2014/main" id="{58DF8971-BC73-4DB9-9843-0814A04257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7" y="3322"/>
                    <a:ext cx="1" cy="1"/>
                  </a:xfrm>
                  <a:prstGeom prst="rect">
                    <a:avLst/>
                  </a:pr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80" name="Rectangle 2912">
                    <a:extLst>
                      <a:ext uri="{FF2B5EF4-FFF2-40B4-BE49-F238E27FC236}">
                        <a16:creationId xmlns:a16="http://schemas.microsoft.com/office/drawing/2014/main" id="{185511EB-8C80-41F4-BDD1-F08DC769FB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9" y="3322"/>
                    <a:ext cx="1" cy="1"/>
                  </a:xfrm>
                  <a:prstGeom prst="rect">
                    <a:avLst/>
                  </a:pr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81" name="Rectangle 2913">
                    <a:extLst>
                      <a:ext uri="{FF2B5EF4-FFF2-40B4-BE49-F238E27FC236}">
                        <a16:creationId xmlns:a16="http://schemas.microsoft.com/office/drawing/2014/main" id="{98F8B0A9-8C82-4592-88AD-07F63CC1E6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9" y="3322"/>
                    <a:ext cx="1" cy="1"/>
                  </a:xfrm>
                  <a:prstGeom prst="rect">
                    <a:avLst/>
                  </a:pr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82" name="Freeform 2914">
                    <a:extLst>
                      <a:ext uri="{FF2B5EF4-FFF2-40B4-BE49-F238E27FC236}">
                        <a16:creationId xmlns:a16="http://schemas.microsoft.com/office/drawing/2014/main" id="{7B1992AE-69FA-46B1-95A3-FE0CA8EB04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0" y="332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83" name="Freeform 2915">
                    <a:extLst>
                      <a:ext uri="{FF2B5EF4-FFF2-40B4-BE49-F238E27FC236}">
                        <a16:creationId xmlns:a16="http://schemas.microsoft.com/office/drawing/2014/main" id="{525E4238-BDA1-4A96-988F-22D14C1141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2" y="3322"/>
                    <a:ext cx="2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  <a:gd name="T3" fmla="*/ 0 w 1"/>
                      <a:gd name="T4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84" name="Freeform 2916">
                    <a:extLst>
                      <a:ext uri="{FF2B5EF4-FFF2-40B4-BE49-F238E27FC236}">
                        <a16:creationId xmlns:a16="http://schemas.microsoft.com/office/drawing/2014/main" id="{363AF0A8-815A-4D09-B327-068E1AA55A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0" y="3322"/>
                    <a:ext cx="5" cy="2"/>
                  </a:xfrm>
                  <a:custGeom>
                    <a:avLst/>
                    <a:gdLst>
                      <a:gd name="T0" fmla="*/ 3 w 3"/>
                      <a:gd name="T1" fmla="*/ 0 h 1"/>
                      <a:gd name="T2" fmla="*/ 0 w 3"/>
                      <a:gd name="T3" fmla="*/ 1 h 1"/>
                      <a:gd name="T4" fmla="*/ 1 w 3"/>
                      <a:gd name="T5" fmla="*/ 1 h 1"/>
                      <a:gd name="T6" fmla="*/ 1 w 3"/>
                      <a:gd name="T7" fmla="*/ 1 h 1"/>
                      <a:gd name="T8" fmla="*/ 1 w 3"/>
                      <a:gd name="T9" fmla="*/ 1 h 1"/>
                      <a:gd name="T10" fmla="*/ 2 w 3"/>
                      <a:gd name="T11" fmla="*/ 1 h 1"/>
                      <a:gd name="T12" fmla="*/ 2 w 3"/>
                      <a:gd name="T13" fmla="*/ 0 h 1"/>
                      <a:gd name="T14" fmla="*/ 3 w 3"/>
                      <a:gd name="T15" fmla="*/ 0 h 1"/>
                      <a:gd name="T16" fmla="*/ 3 w 3"/>
                      <a:gd name="T17" fmla="*/ 0 h 1"/>
                      <a:gd name="T18" fmla="*/ 3 w 3"/>
                      <a:gd name="T19" fmla="*/ 0 h 1"/>
                      <a:gd name="T20" fmla="*/ 3 w 3"/>
                      <a:gd name="T2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3" h="1">
                        <a:moveTo>
                          <a:pt x="3" y="0"/>
                        </a:moveTo>
                        <a:cubicBezTo>
                          <a:pt x="2" y="0"/>
                          <a:pt x="1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85" name="Freeform 2917">
                    <a:extLst>
                      <a:ext uri="{FF2B5EF4-FFF2-40B4-BE49-F238E27FC236}">
                        <a16:creationId xmlns:a16="http://schemas.microsoft.com/office/drawing/2014/main" id="{C463A463-5A79-4110-AFF3-70FA44ADA5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4" y="3322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0 w 2"/>
                      <a:gd name="T4" fmla="*/ 0 w 2"/>
                      <a:gd name="T5" fmla="*/ 0 w 2"/>
                      <a:gd name="T6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86" name="Freeform 2918">
                    <a:extLst>
                      <a:ext uri="{FF2B5EF4-FFF2-40B4-BE49-F238E27FC236}">
                        <a16:creationId xmlns:a16="http://schemas.microsoft.com/office/drawing/2014/main" id="{FBC5EC50-E4A6-412C-A492-0D7527C31B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8" y="330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87" name="Freeform 2919">
                    <a:extLst>
                      <a:ext uri="{FF2B5EF4-FFF2-40B4-BE49-F238E27FC236}">
                        <a16:creationId xmlns:a16="http://schemas.microsoft.com/office/drawing/2014/main" id="{06B725EE-A986-4469-8855-0CA2DFDD1C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7" y="330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88" name="Rectangle 2920">
                    <a:extLst>
                      <a:ext uri="{FF2B5EF4-FFF2-40B4-BE49-F238E27FC236}">
                        <a16:creationId xmlns:a16="http://schemas.microsoft.com/office/drawing/2014/main" id="{55B766BD-12AB-4516-BDE2-2C4EF80C37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8" y="3303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89" name="Freeform 2921">
                    <a:extLst>
                      <a:ext uri="{FF2B5EF4-FFF2-40B4-BE49-F238E27FC236}">
                        <a16:creationId xmlns:a16="http://schemas.microsoft.com/office/drawing/2014/main" id="{B9959D50-619F-4A86-82EF-C8C40CF138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8" y="3303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90" name="Rectangle 2922">
                    <a:extLst>
                      <a:ext uri="{FF2B5EF4-FFF2-40B4-BE49-F238E27FC236}">
                        <a16:creationId xmlns:a16="http://schemas.microsoft.com/office/drawing/2014/main" id="{63C728D8-48F0-4B70-ADEB-2898AE4B4E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0" y="3303"/>
                    <a:ext cx="2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91" name="Freeform 2923">
                    <a:extLst>
                      <a:ext uri="{FF2B5EF4-FFF2-40B4-BE49-F238E27FC236}">
                        <a16:creationId xmlns:a16="http://schemas.microsoft.com/office/drawing/2014/main" id="{E93B7D0E-AC49-4507-B8F0-8B627E5104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0" y="330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92" name="Freeform 2924">
                    <a:extLst>
                      <a:ext uri="{FF2B5EF4-FFF2-40B4-BE49-F238E27FC236}">
                        <a16:creationId xmlns:a16="http://schemas.microsoft.com/office/drawing/2014/main" id="{DE5E50A7-699F-41A0-A2D5-4ABB8CC0F4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0" y="3292"/>
                    <a:ext cx="33" cy="19"/>
                  </a:xfrm>
                  <a:custGeom>
                    <a:avLst/>
                    <a:gdLst>
                      <a:gd name="T0" fmla="*/ 19 w 21"/>
                      <a:gd name="T1" fmla="*/ 2 h 12"/>
                      <a:gd name="T2" fmla="*/ 19 w 21"/>
                      <a:gd name="T3" fmla="*/ 2 h 12"/>
                      <a:gd name="T4" fmla="*/ 18 w 21"/>
                      <a:gd name="T5" fmla="*/ 1 h 12"/>
                      <a:gd name="T6" fmla="*/ 17 w 21"/>
                      <a:gd name="T7" fmla="*/ 1 h 12"/>
                      <a:gd name="T8" fmla="*/ 16 w 21"/>
                      <a:gd name="T9" fmla="*/ 1 h 12"/>
                      <a:gd name="T10" fmla="*/ 15 w 21"/>
                      <a:gd name="T11" fmla="*/ 0 h 12"/>
                      <a:gd name="T12" fmla="*/ 15 w 21"/>
                      <a:gd name="T13" fmla="*/ 0 h 12"/>
                      <a:gd name="T14" fmla="*/ 14 w 21"/>
                      <a:gd name="T15" fmla="*/ 0 h 12"/>
                      <a:gd name="T16" fmla="*/ 14 w 21"/>
                      <a:gd name="T17" fmla="*/ 0 h 12"/>
                      <a:gd name="T18" fmla="*/ 13 w 21"/>
                      <a:gd name="T19" fmla="*/ 0 h 12"/>
                      <a:gd name="T20" fmla="*/ 12 w 21"/>
                      <a:gd name="T21" fmla="*/ 0 h 12"/>
                      <a:gd name="T22" fmla="*/ 12 w 21"/>
                      <a:gd name="T23" fmla="*/ 0 h 12"/>
                      <a:gd name="T24" fmla="*/ 11 w 21"/>
                      <a:gd name="T25" fmla="*/ 0 h 12"/>
                      <a:gd name="T26" fmla="*/ 10 w 21"/>
                      <a:gd name="T27" fmla="*/ 0 h 12"/>
                      <a:gd name="T28" fmla="*/ 10 w 21"/>
                      <a:gd name="T29" fmla="*/ 0 h 12"/>
                      <a:gd name="T30" fmla="*/ 9 w 21"/>
                      <a:gd name="T31" fmla="*/ 0 h 12"/>
                      <a:gd name="T32" fmla="*/ 8 w 21"/>
                      <a:gd name="T33" fmla="*/ 0 h 12"/>
                      <a:gd name="T34" fmla="*/ 7 w 21"/>
                      <a:gd name="T35" fmla="*/ 0 h 12"/>
                      <a:gd name="T36" fmla="*/ 7 w 21"/>
                      <a:gd name="T37" fmla="*/ 0 h 12"/>
                      <a:gd name="T38" fmla="*/ 6 w 21"/>
                      <a:gd name="T39" fmla="*/ 0 h 12"/>
                      <a:gd name="T40" fmla="*/ 6 w 21"/>
                      <a:gd name="T41" fmla="*/ 0 h 12"/>
                      <a:gd name="T42" fmla="*/ 5 w 21"/>
                      <a:gd name="T43" fmla="*/ 0 h 12"/>
                      <a:gd name="T44" fmla="*/ 4 w 21"/>
                      <a:gd name="T45" fmla="*/ 1 h 12"/>
                      <a:gd name="T46" fmla="*/ 3 w 21"/>
                      <a:gd name="T47" fmla="*/ 1 h 12"/>
                      <a:gd name="T48" fmla="*/ 3 w 21"/>
                      <a:gd name="T49" fmla="*/ 1 h 12"/>
                      <a:gd name="T50" fmla="*/ 3 w 21"/>
                      <a:gd name="T51" fmla="*/ 2 h 12"/>
                      <a:gd name="T52" fmla="*/ 2 w 21"/>
                      <a:gd name="T53" fmla="*/ 2 h 12"/>
                      <a:gd name="T54" fmla="*/ 2 w 21"/>
                      <a:gd name="T55" fmla="*/ 2 h 12"/>
                      <a:gd name="T56" fmla="*/ 2 w 21"/>
                      <a:gd name="T57" fmla="*/ 2 h 12"/>
                      <a:gd name="T58" fmla="*/ 1 w 21"/>
                      <a:gd name="T59" fmla="*/ 3 h 12"/>
                      <a:gd name="T60" fmla="*/ 1 w 21"/>
                      <a:gd name="T61" fmla="*/ 3 h 12"/>
                      <a:gd name="T62" fmla="*/ 1 w 21"/>
                      <a:gd name="T63" fmla="*/ 3 h 12"/>
                      <a:gd name="T64" fmla="*/ 1 w 21"/>
                      <a:gd name="T65" fmla="*/ 3 h 12"/>
                      <a:gd name="T66" fmla="*/ 1 w 21"/>
                      <a:gd name="T67" fmla="*/ 4 h 12"/>
                      <a:gd name="T68" fmla="*/ 0 w 21"/>
                      <a:gd name="T69" fmla="*/ 4 h 12"/>
                      <a:gd name="T70" fmla="*/ 0 w 21"/>
                      <a:gd name="T71" fmla="*/ 4 h 12"/>
                      <a:gd name="T72" fmla="*/ 0 w 21"/>
                      <a:gd name="T73" fmla="*/ 4 h 12"/>
                      <a:gd name="T74" fmla="*/ 0 w 21"/>
                      <a:gd name="T75" fmla="*/ 5 h 12"/>
                      <a:gd name="T76" fmla="*/ 0 w 21"/>
                      <a:gd name="T77" fmla="*/ 5 h 12"/>
                      <a:gd name="T78" fmla="*/ 0 w 21"/>
                      <a:gd name="T79" fmla="*/ 5 h 12"/>
                      <a:gd name="T80" fmla="*/ 0 w 21"/>
                      <a:gd name="T81" fmla="*/ 5 h 12"/>
                      <a:gd name="T82" fmla="*/ 0 w 21"/>
                      <a:gd name="T83" fmla="*/ 5 h 12"/>
                      <a:gd name="T84" fmla="*/ 0 w 21"/>
                      <a:gd name="T85" fmla="*/ 7 h 12"/>
                      <a:gd name="T86" fmla="*/ 1 w 21"/>
                      <a:gd name="T87" fmla="*/ 7 h 12"/>
                      <a:gd name="T88" fmla="*/ 1 w 21"/>
                      <a:gd name="T89" fmla="*/ 7 h 12"/>
                      <a:gd name="T90" fmla="*/ 1 w 21"/>
                      <a:gd name="T91" fmla="*/ 8 h 12"/>
                      <a:gd name="T92" fmla="*/ 1 w 21"/>
                      <a:gd name="T93" fmla="*/ 8 h 12"/>
                      <a:gd name="T94" fmla="*/ 1 w 21"/>
                      <a:gd name="T95" fmla="*/ 8 h 12"/>
                      <a:gd name="T96" fmla="*/ 2 w 21"/>
                      <a:gd name="T97" fmla="*/ 9 h 12"/>
                      <a:gd name="T98" fmla="*/ 3 w 21"/>
                      <a:gd name="T99" fmla="*/ 10 h 12"/>
                      <a:gd name="T100" fmla="*/ 21 w 21"/>
                      <a:gd name="T101" fmla="*/ 5 h 12"/>
                      <a:gd name="T102" fmla="*/ 21 w 21"/>
                      <a:gd name="T103" fmla="*/ 5 h 12"/>
                      <a:gd name="T104" fmla="*/ 21 w 21"/>
                      <a:gd name="T105" fmla="*/ 4 h 12"/>
                      <a:gd name="T106" fmla="*/ 20 w 21"/>
                      <a:gd name="T107" fmla="*/ 4 h 12"/>
                      <a:gd name="T108" fmla="*/ 20 w 21"/>
                      <a:gd name="T109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21" h="12">
                        <a:moveTo>
                          <a:pt x="19" y="3"/>
                        </a:move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8" y="1"/>
                          <a:pt x="18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6"/>
                          <a:pt x="0" y="6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2" y="9"/>
                          <a:pt x="2" y="9"/>
                          <a:pt x="2" y="9"/>
                        </a:cubicBezTo>
                        <a:cubicBezTo>
                          <a:pt x="2" y="9"/>
                          <a:pt x="2" y="9"/>
                          <a:pt x="2" y="9"/>
                        </a:cubicBezTo>
                        <a:cubicBezTo>
                          <a:pt x="2" y="9"/>
                          <a:pt x="2" y="9"/>
                          <a:pt x="2" y="9"/>
                        </a:cubicBezTo>
                        <a:cubicBezTo>
                          <a:pt x="2" y="9"/>
                          <a:pt x="3" y="9"/>
                          <a:pt x="3" y="10"/>
                        </a:cubicBezTo>
                        <a:cubicBezTo>
                          <a:pt x="7" y="12"/>
                          <a:pt x="14" y="12"/>
                          <a:pt x="18" y="10"/>
                        </a:cubicBezTo>
                        <a:cubicBezTo>
                          <a:pt x="20" y="9"/>
                          <a:pt x="21" y="7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lnTo>
                          <a:pt x="19" y="3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93" name="Freeform 2925">
                    <a:extLst>
                      <a:ext uri="{FF2B5EF4-FFF2-40B4-BE49-F238E27FC236}">
                        <a16:creationId xmlns:a16="http://schemas.microsoft.com/office/drawing/2014/main" id="{752E0E6C-D1B2-40FE-88E6-7B7B610925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6" y="3305"/>
                    <a:ext cx="34" cy="20"/>
                  </a:xfrm>
                  <a:custGeom>
                    <a:avLst/>
                    <a:gdLst>
                      <a:gd name="T0" fmla="*/ 0 w 34"/>
                      <a:gd name="T1" fmla="*/ 20 h 20"/>
                      <a:gd name="T2" fmla="*/ 0 w 34"/>
                      <a:gd name="T3" fmla="*/ 20 h 20"/>
                      <a:gd name="T4" fmla="*/ 34 w 34"/>
                      <a:gd name="T5" fmla="*/ 0 h 20"/>
                      <a:gd name="T6" fmla="*/ 0 w 34"/>
                      <a:gd name="T7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4" h="20">
                        <a:moveTo>
                          <a:pt x="0" y="20"/>
                        </a:moveTo>
                        <a:lnTo>
                          <a:pt x="0" y="20"/>
                        </a:lnTo>
                        <a:lnTo>
                          <a:pt x="34" y="0"/>
                        </a:lnTo>
                        <a:lnTo>
                          <a:pt x="0" y="20"/>
                        </a:lnTo>
                        <a:close/>
                      </a:path>
                    </a:pathLst>
                  </a:custGeom>
                  <a:solidFill>
                    <a:srgbClr val="7CA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94" name="Rectangle 2926">
                    <a:extLst>
                      <a:ext uri="{FF2B5EF4-FFF2-40B4-BE49-F238E27FC236}">
                        <a16:creationId xmlns:a16="http://schemas.microsoft.com/office/drawing/2014/main" id="{7F8CCC51-B36E-4D51-9619-8F0C416DF7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8" y="332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95" name="Freeform 2927">
                    <a:extLst>
                      <a:ext uri="{FF2B5EF4-FFF2-40B4-BE49-F238E27FC236}">
                        <a16:creationId xmlns:a16="http://schemas.microsoft.com/office/drawing/2014/main" id="{336788B2-28D3-4352-AD55-F4CB47478D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6" y="3324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96" name="Rectangle 2928">
                    <a:extLst>
                      <a:ext uri="{FF2B5EF4-FFF2-40B4-BE49-F238E27FC236}">
                        <a16:creationId xmlns:a16="http://schemas.microsoft.com/office/drawing/2014/main" id="{D1682AFD-051E-4BCC-9233-B7BFA35EDF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8" y="3324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97" name="Rectangle 2929">
                    <a:extLst>
                      <a:ext uri="{FF2B5EF4-FFF2-40B4-BE49-F238E27FC236}">
                        <a16:creationId xmlns:a16="http://schemas.microsoft.com/office/drawing/2014/main" id="{6726366E-B4C9-4B30-A245-64931C666A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1" y="3322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98" name="Rectangle 2930">
                    <a:extLst>
                      <a:ext uri="{FF2B5EF4-FFF2-40B4-BE49-F238E27FC236}">
                        <a16:creationId xmlns:a16="http://schemas.microsoft.com/office/drawing/2014/main" id="{5BA248FC-A158-4A89-B927-1ABA8DEFD5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0" y="3324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999" name="Rectangle 2931">
                    <a:extLst>
                      <a:ext uri="{FF2B5EF4-FFF2-40B4-BE49-F238E27FC236}">
                        <a16:creationId xmlns:a16="http://schemas.microsoft.com/office/drawing/2014/main" id="{07B3282E-D6B3-44CA-BD0F-D7693A99BE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1" y="3322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00" name="Rectangle 2932">
                    <a:extLst>
                      <a:ext uri="{FF2B5EF4-FFF2-40B4-BE49-F238E27FC236}">
                        <a16:creationId xmlns:a16="http://schemas.microsoft.com/office/drawing/2014/main" id="{338C4809-F322-453A-BD0E-E3F0B37725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3" y="3322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01" name="Rectangle 2933">
                    <a:extLst>
                      <a:ext uri="{FF2B5EF4-FFF2-40B4-BE49-F238E27FC236}">
                        <a16:creationId xmlns:a16="http://schemas.microsoft.com/office/drawing/2014/main" id="{6E8F1A56-2D3D-404B-944A-962DFA34CB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3" y="3322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02" name="Rectangle 2934">
                    <a:extLst>
                      <a:ext uri="{FF2B5EF4-FFF2-40B4-BE49-F238E27FC236}">
                        <a16:creationId xmlns:a16="http://schemas.microsoft.com/office/drawing/2014/main" id="{241025E1-C075-434A-A6AF-F3D64169CD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4" y="3322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03" name="Rectangle 2935">
                    <a:extLst>
                      <a:ext uri="{FF2B5EF4-FFF2-40B4-BE49-F238E27FC236}">
                        <a16:creationId xmlns:a16="http://schemas.microsoft.com/office/drawing/2014/main" id="{E2F2118A-F116-4D1B-84F6-95DA9C16798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6" y="3322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04" name="Rectangle 2936">
                    <a:extLst>
                      <a:ext uri="{FF2B5EF4-FFF2-40B4-BE49-F238E27FC236}">
                        <a16:creationId xmlns:a16="http://schemas.microsoft.com/office/drawing/2014/main" id="{78B3E3D3-4333-4617-A4CE-9E617D64FD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4" y="3322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05" name="Rectangle 2937">
                    <a:extLst>
                      <a:ext uri="{FF2B5EF4-FFF2-40B4-BE49-F238E27FC236}">
                        <a16:creationId xmlns:a16="http://schemas.microsoft.com/office/drawing/2014/main" id="{982F6ECB-E142-4FBE-9B73-5E17802916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6" y="3322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06" name="Rectangle 2938">
                    <a:extLst>
                      <a:ext uri="{FF2B5EF4-FFF2-40B4-BE49-F238E27FC236}">
                        <a16:creationId xmlns:a16="http://schemas.microsoft.com/office/drawing/2014/main" id="{3D9C58E9-5FA5-47E5-8F0B-7D8797221B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7" y="3322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07" name="Freeform 2939">
                    <a:extLst>
                      <a:ext uri="{FF2B5EF4-FFF2-40B4-BE49-F238E27FC236}">
                        <a16:creationId xmlns:a16="http://schemas.microsoft.com/office/drawing/2014/main" id="{4F1FE48C-3EB7-4284-B5FE-A45926BAB3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9" y="3322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08" name="Freeform 2940">
                    <a:extLst>
                      <a:ext uri="{FF2B5EF4-FFF2-40B4-BE49-F238E27FC236}">
                        <a16:creationId xmlns:a16="http://schemas.microsoft.com/office/drawing/2014/main" id="{FCCF2B04-05EA-42F6-847D-6A663E4B8E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0" y="3322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09" name="Freeform 2941">
                    <a:extLst>
                      <a:ext uri="{FF2B5EF4-FFF2-40B4-BE49-F238E27FC236}">
                        <a16:creationId xmlns:a16="http://schemas.microsoft.com/office/drawing/2014/main" id="{AC51B123-3314-4F09-AE58-471B49704E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2" y="3322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  <a:gd name="T3" fmla="*/ 2 w 2"/>
                      <a:gd name="T4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10" name="Rectangle 2942">
                    <a:extLst>
                      <a:ext uri="{FF2B5EF4-FFF2-40B4-BE49-F238E27FC236}">
                        <a16:creationId xmlns:a16="http://schemas.microsoft.com/office/drawing/2014/main" id="{DAD06E75-CDD8-48E2-9B7A-78693B3612C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0" y="3322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11" name="Rectangle 2943">
                    <a:extLst>
                      <a:ext uri="{FF2B5EF4-FFF2-40B4-BE49-F238E27FC236}">
                        <a16:creationId xmlns:a16="http://schemas.microsoft.com/office/drawing/2014/main" id="{3EE83188-A6FF-49E4-B494-7ED3EB92A8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2" y="3322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12" name="Freeform 2944">
                    <a:extLst>
                      <a:ext uri="{FF2B5EF4-FFF2-40B4-BE49-F238E27FC236}">
                        <a16:creationId xmlns:a16="http://schemas.microsoft.com/office/drawing/2014/main" id="{D4B2CA4A-3330-443F-8D0B-9FEFA9CD6A8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4" y="3322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13" name="Rectangle 2945">
                    <a:extLst>
                      <a:ext uri="{FF2B5EF4-FFF2-40B4-BE49-F238E27FC236}">
                        <a16:creationId xmlns:a16="http://schemas.microsoft.com/office/drawing/2014/main" id="{8A5B35E7-2C10-42D3-98C6-15BC5957DB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4" y="3322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14" name="Freeform 2946">
                    <a:extLst>
                      <a:ext uri="{FF2B5EF4-FFF2-40B4-BE49-F238E27FC236}">
                        <a16:creationId xmlns:a16="http://schemas.microsoft.com/office/drawing/2014/main" id="{1463450F-B062-4BB6-A335-3AB4FB49AB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8" y="3324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15" name="Rectangle 2947">
                    <a:extLst>
                      <a:ext uri="{FF2B5EF4-FFF2-40B4-BE49-F238E27FC236}">
                        <a16:creationId xmlns:a16="http://schemas.microsoft.com/office/drawing/2014/main" id="{CE4A2B6A-E9FA-422A-92BB-1D0821332F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7" y="3322"/>
                    <a:ext cx="2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16" name="Freeform 2948">
                    <a:extLst>
                      <a:ext uri="{FF2B5EF4-FFF2-40B4-BE49-F238E27FC236}">
                        <a16:creationId xmlns:a16="http://schemas.microsoft.com/office/drawing/2014/main" id="{13895CBA-1E11-4D26-832B-DDD5C5F250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5" y="3322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17" name="Freeform 2949">
                    <a:extLst>
                      <a:ext uri="{FF2B5EF4-FFF2-40B4-BE49-F238E27FC236}">
                        <a16:creationId xmlns:a16="http://schemas.microsoft.com/office/drawing/2014/main" id="{47EBC619-8A96-4F7B-BF09-20F91C85B7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1" y="3324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0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1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18" name="Rectangle 2950">
                    <a:extLst>
                      <a:ext uri="{FF2B5EF4-FFF2-40B4-BE49-F238E27FC236}">
                        <a16:creationId xmlns:a16="http://schemas.microsoft.com/office/drawing/2014/main" id="{1C97FF1B-008C-4FCB-85B4-5EF9551E16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8" y="3324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19" name="Freeform 2951">
                    <a:extLst>
                      <a:ext uri="{FF2B5EF4-FFF2-40B4-BE49-F238E27FC236}">
                        <a16:creationId xmlns:a16="http://schemas.microsoft.com/office/drawing/2014/main" id="{1332D685-4E2B-45EF-9EE1-B0D4CAC12B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0" y="3324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0 w 2"/>
                      <a:gd name="T3" fmla="*/ 2 w 2"/>
                      <a:gd name="T4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20" name="Freeform 2952">
                    <a:extLst>
                      <a:ext uri="{FF2B5EF4-FFF2-40B4-BE49-F238E27FC236}">
                        <a16:creationId xmlns:a16="http://schemas.microsoft.com/office/drawing/2014/main" id="{BD9D057A-6492-4CA0-9BEA-EE303AFD6A0B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752" y="3267"/>
                    <a:ext cx="100" cy="58"/>
                  </a:xfrm>
                  <a:custGeom>
                    <a:avLst/>
                    <a:gdLst>
                      <a:gd name="T0" fmla="*/ 30 w 64"/>
                      <a:gd name="T1" fmla="*/ 35 h 37"/>
                      <a:gd name="T2" fmla="*/ 32 w 64"/>
                      <a:gd name="T3" fmla="*/ 35 h 37"/>
                      <a:gd name="T4" fmla="*/ 33 w 64"/>
                      <a:gd name="T5" fmla="*/ 35 h 37"/>
                      <a:gd name="T6" fmla="*/ 35 w 64"/>
                      <a:gd name="T7" fmla="*/ 35 h 37"/>
                      <a:gd name="T8" fmla="*/ 36 w 64"/>
                      <a:gd name="T9" fmla="*/ 35 h 37"/>
                      <a:gd name="T10" fmla="*/ 37 w 64"/>
                      <a:gd name="T11" fmla="*/ 35 h 37"/>
                      <a:gd name="T12" fmla="*/ 39 w 64"/>
                      <a:gd name="T13" fmla="*/ 35 h 37"/>
                      <a:gd name="T14" fmla="*/ 40 w 64"/>
                      <a:gd name="T15" fmla="*/ 36 h 37"/>
                      <a:gd name="T16" fmla="*/ 41 w 64"/>
                      <a:gd name="T17" fmla="*/ 36 h 37"/>
                      <a:gd name="T18" fmla="*/ 61 w 64"/>
                      <a:gd name="T19" fmla="*/ 22 h 37"/>
                      <a:gd name="T20" fmla="*/ 60 w 64"/>
                      <a:gd name="T21" fmla="*/ 20 h 37"/>
                      <a:gd name="T22" fmla="*/ 60 w 64"/>
                      <a:gd name="T23" fmla="*/ 19 h 37"/>
                      <a:gd name="T24" fmla="*/ 60 w 64"/>
                      <a:gd name="T25" fmla="*/ 19 h 37"/>
                      <a:gd name="T26" fmla="*/ 61 w 64"/>
                      <a:gd name="T27" fmla="*/ 18 h 37"/>
                      <a:gd name="T28" fmla="*/ 61 w 64"/>
                      <a:gd name="T29" fmla="*/ 18 h 37"/>
                      <a:gd name="T30" fmla="*/ 61 w 64"/>
                      <a:gd name="T31" fmla="*/ 17 h 37"/>
                      <a:gd name="T32" fmla="*/ 62 w 64"/>
                      <a:gd name="T33" fmla="*/ 16 h 37"/>
                      <a:gd name="T34" fmla="*/ 63 w 64"/>
                      <a:gd name="T35" fmla="*/ 15 h 37"/>
                      <a:gd name="T36" fmla="*/ 63 w 64"/>
                      <a:gd name="T37" fmla="*/ 15 h 37"/>
                      <a:gd name="T38" fmla="*/ 28 w 64"/>
                      <a:gd name="T39" fmla="*/ 6 h 37"/>
                      <a:gd name="T40" fmla="*/ 27 w 64"/>
                      <a:gd name="T41" fmla="*/ 6 h 37"/>
                      <a:gd name="T42" fmla="*/ 27 w 64"/>
                      <a:gd name="T43" fmla="*/ 7 h 37"/>
                      <a:gd name="T44" fmla="*/ 26 w 64"/>
                      <a:gd name="T45" fmla="*/ 9 h 37"/>
                      <a:gd name="T46" fmla="*/ 22 w 64"/>
                      <a:gd name="T47" fmla="*/ 12 h 37"/>
                      <a:gd name="T48" fmla="*/ 20 w 64"/>
                      <a:gd name="T49" fmla="*/ 14 h 37"/>
                      <a:gd name="T50" fmla="*/ 19 w 64"/>
                      <a:gd name="T51" fmla="*/ 14 h 37"/>
                      <a:gd name="T52" fmla="*/ 0 w 64"/>
                      <a:gd name="T53" fmla="*/ 22 h 37"/>
                      <a:gd name="T54" fmla="*/ 46 w 64"/>
                      <a:gd name="T55" fmla="*/ 18 h 37"/>
                      <a:gd name="T56" fmla="*/ 47 w 64"/>
                      <a:gd name="T57" fmla="*/ 20 h 37"/>
                      <a:gd name="T58" fmla="*/ 48 w 64"/>
                      <a:gd name="T59" fmla="*/ 20 h 37"/>
                      <a:gd name="T60" fmla="*/ 45 w 64"/>
                      <a:gd name="T61" fmla="*/ 26 h 37"/>
                      <a:gd name="T62" fmla="*/ 29 w 64"/>
                      <a:gd name="T63" fmla="*/ 25 h 37"/>
                      <a:gd name="T64" fmla="*/ 28 w 64"/>
                      <a:gd name="T65" fmla="*/ 24 h 37"/>
                      <a:gd name="T66" fmla="*/ 28 w 64"/>
                      <a:gd name="T67" fmla="*/ 23 h 37"/>
                      <a:gd name="T68" fmla="*/ 27 w 64"/>
                      <a:gd name="T69" fmla="*/ 23 h 37"/>
                      <a:gd name="T70" fmla="*/ 27 w 64"/>
                      <a:gd name="T71" fmla="*/ 21 h 37"/>
                      <a:gd name="T72" fmla="*/ 27 w 64"/>
                      <a:gd name="T73" fmla="*/ 21 h 37"/>
                      <a:gd name="T74" fmla="*/ 27 w 64"/>
                      <a:gd name="T75" fmla="*/ 20 h 37"/>
                      <a:gd name="T76" fmla="*/ 28 w 64"/>
                      <a:gd name="T77" fmla="*/ 20 h 37"/>
                      <a:gd name="T78" fmla="*/ 28 w 64"/>
                      <a:gd name="T79" fmla="*/ 19 h 37"/>
                      <a:gd name="T80" fmla="*/ 28 w 64"/>
                      <a:gd name="T81" fmla="*/ 19 h 37"/>
                      <a:gd name="T82" fmla="*/ 29 w 64"/>
                      <a:gd name="T83" fmla="*/ 18 h 37"/>
                      <a:gd name="T84" fmla="*/ 29 w 64"/>
                      <a:gd name="T85" fmla="*/ 18 h 37"/>
                      <a:gd name="T86" fmla="*/ 30 w 64"/>
                      <a:gd name="T87" fmla="*/ 17 h 37"/>
                      <a:gd name="T88" fmla="*/ 32 w 64"/>
                      <a:gd name="T89" fmla="*/ 17 h 37"/>
                      <a:gd name="T90" fmla="*/ 33 w 64"/>
                      <a:gd name="T91" fmla="*/ 16 h 37"/>
                      <a:gd name="T92" fmla="*/ 34 w 64"/>
                      <a:gd name="T93" fmla="*/ 16 h 37"/>
                      <a:gd name="T94" fmla="*/ 36 w 64"/>
                      <a:gd name="T95" fmla="*/ 16 h 37"/>
                      <a:gd name="T96" fmla="*/ 37 w 64"/>
                      <a:gd name="T97" fmla="*/ 16 h 37"/>
                      <a:gd name="T98" fmla="*/ 38 w 64"/>
                      <a:gd name="T99" fmla="*/ 16 h 37"/>
                      <a:gd name="T100" fmla="*/ 40 w 64"/>
                      <a:gd name="T101" fmla="*/ 16 h 37"/>
                      <a:gd name="T102" fmla="*/ 41 w 64"/>
                      <a:gd name="T103" fmla="*/ 16 h 37"/>
                      <a:gd name="T104" fmla="*/ 42 w 64"/>
                      <a:gd name="T105" fmla="*/ 16 h 37"/>
                      <a:gd name="T106" fmla="*/ 43 w 64"/>
                      <a:gd name="T107" fmla="*/ 17 h 37"/>
                      <a:gd name="T108" fmla="*/ 46 w 64"/>
                      <a:gd name="T109" fmla="*/ 18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64" h="37">
                        <a:moveTo>
                          <a:pt x="26" y="37"/>
                        </a:moveTo>
                        <a:cubicBezTo>
                          <a:pt x="26" y="36"/>
                          <a:pt x="27" y="36"/>
                          <a:pt x="27" y="36"/>
                        </a:cubicBezTo>
                        <a:cubicBezTo>
                          <a:pt x="28" y="36"/>
                          <a:pt x="29" y="35"/>
                          <a:pt x="30" y="35"/>
                        </a:cubicBezTo>
                        <a:cubicBezTo>
                          <a:pt x="30" y="35"/>
                          <a:pt x="30" y="35"/>
                          <a:pt x="30" y="35"/>
                        </a:cubicBezTo>
                        <a:cubicBezTo>
                          <a:pt x="31" y="35"/>
                          <a:pt x="31" y="35"/>
                          <a:pt x="31" y="35"/>
                        </a:cubicBezTo>
                        <a:cubicBezTo>
                          <a:pt x="31" y="35"/>
                          <a:pt x="31" y="35"/>
                          <a:pt x="31" y="35"/>
                        </a:cubicBezTo>
                        <a:cubicBezTo>
                          <a:pt x="31" y="35"/>
                          <a:pt x="31" y="35"/>
                          <a:pt x="31" y="35"/>
                        </a:cubicBezTo>
                        <a:cubicBezTo>
                          <a:pt x="32" y="35"/>
                          <a:pt x="32" y="35"/>
                          <a:pt x="32" y="35"/>
                        </a:cubicBezTo>
                        <a:cubicBezTo>
                          <a:pt x="32" y="35"/>
                          <a:pt x="32" y="35"/>
                          <a:pt x="33" y="35"/>
                        </a:cubicBezTo>
                        <a:cubicBezTo>
                          <a:pt x="33" y="35"/>
                          <a:pt x="33" y="35"/>
                          <a:pt x="33" y="35"/>
                        </a:cubicBezTo>
                        <a:cubicBezTo>
                          <a:pt x="33" y="35"/>
                          <a:pt x="33" y="35"/>
                          <a:pt x="33" y="35"/>
                        </a:cubicBezTo>
                        <a:cubicBezTo>
                          <a:pt x="33" y="35"/>
                          <a:pt x="33" y="35"/>
                          <a:pt x="33" y="35"/>
                        </a:cubicBezTo>
                        <a:cubicBezTo>
                          <a:pt x="34" y="35"/>
                          <a:pt x="34" y="35"/>
                          <a:pt x="34" y="35"/>
                        </a:cubicBezTo>
                        <a:cubicBezTo>
                          <a:pt x="34" y="35"/>
                          <a:pt x="34" y="35"/>
                          <a:pt x="34" y="35"/>
                        </a:cubicBezTo>
                        <a:cubicBezTo>
                          <a:pt x="34" y="35"/>
                          <a:pt x="34" y="35"/>
                          <a:pt x="34" y="35"/>
                        </a:cubicBezTo>
                        <a:cubicBezTo>
                          <a:pt x="35" y="35"/>
                          <a:pt x="35" y="35"/>
                          <a:pt x="35" y="35"/>
                        </a:cubicBezTo>
                        <a:cubicBezTo>
                          <a:pt x="35" y="35"/>
                          <a:pt x="35" y="35"/>
                          <a:pt x="35" y="35"/>
                        </a:cubicBezTo>
                        <a:cubicBezTo>
                          <a:pt x="35" y="35"/>
                          <a:pt x="35" y="35"/>
                          <a:pt x="35" y="35"/>
                        </a:cubicBezTo>
                        <a:cubicBezTo>
                          <a:pt x="36" y="35"/>
                          <a:pt x="36" y="35"/>
                          <a:pt x="36" y="35"/>
                        </a:cubicBezTo>
                        <a:cubicBezTo>
                          <a:pt x="36" y="35"/>
                          <a:pt x="36" y="35"/>
                          <a:pt x="36" y="35"/>
                        </a:cubicBezTo>
                        <a:cubicBezTo>
                          <a:pt x="36" y="35"/>
                          <a:pt x="36" y="35"/>
                          <a:pt x="36" y="35"/>
                        </a:cubicBezTo>
                        <a:cubicBezTo>
                          <a:pt x="37" y="35"/>
                          <a:pt x="37" y="35"/>
                          <a:pt x="37" y="35"/>
                        </a:cubicBezTo>
                        <a:cubicBezTo>
                          <a:pt x="37" y="35"/>
                          <a:pt x="37" y="35"/>
                          <a:pt x="37" y="35"/>
                        </a:cubicBezTo>
                        <a:cubicBezTo>
                          <a:pt x="37" y="35"/>
                          <a:pt x="37" y="35"/>
                          <a:pt x="37" y="35"/>
                        </a:cubicBezTo>
                        <a:cubicBezTo>
                          <a:pt x="38" y="35"/>
                          <a:pt x="38" y="35"/>
                          <a:pt x="38" y="35"/>
                        </a:cubicBezTo>
                        <a:cubicBezTo>
                          <a:pt x="38" y="35"/>
                          <a:pt x="38" y="35"/>
                          <a:pt x="38" y="35"/>
                        </a:cubicBezTo>
                        <a:cubicBezTo>
                          <a:pt x="38" y="35"/>
                          <a:pt x="38" y="35"/>
                          <a:pt x="38" y="35"/>
                        </a:cubicBezTo>
                        <a:cubicBezTo>
                          <a:pt x="39" y="35"/>
                          <a:pt x="39" y="35"/>
                          <a:pt x="39" y="35"/>
                        </a:cubicBezTo>
                        <a:cubicBezTo>
                          <a:pt x="39" y="35"/>
                          <a:pt x="39" y="35"/>
                          <a:pt x="39" y="35"/>
                        </a:cubicBezTo>
                        <a:cubicBezTo>
                          <a:pt x="39" y="35"/>
                          <a:pt x="39" y="35"/>
                          <a:pt x="39" y="35"/>
                        </a:cubicBezTo>
                        <a:cubicBezTo>
                          <a:pt x="40" y="36"/>
                          <a:pt x="40" y="36"/>
                          <a:pt x="40" y="36"/>
                        </a:cubicBezTo>
                        <a:cubicBezTo>
                          <a:pt x="40" y="36"/>
                          <a:pt x="40" y="36"/>
                          <a:pt x="40" y="36"/>
                        </a:cubicBezTo>
                        <a:cubicBezTo>
                          <a:pt x="41" y="36"/>
                          <a:pt x="41" y="36"/>
                          <a:pt x="41" y="36"/>
                        </a:cubicBezTo>
                        <a:cubicBezTo>
                          <a:pt x="41" y="36"/>
                          <a:pt x="41" y="36"/>
                          <a:pt x="41" y="36"/>
                        </a:cubicBezTo>
                        <a:cubicBezTo>
                          <a:pt x="41" y="36"/>
                          <a:pt x="41" y="36"/>
                          <a:pt x="41" y="36"/>
                        </a:cubicBezTo>
                        <a:cubicBezTo>
                          <a:pt x="41" y="36"/>
                          <a:pt x="41" y="36"/>
                          <a:pt x="41" y="36"/>
                        </a:cubicBezTo>
                        <a:cubicBezTo>
                          <a:pt x="42" y="36"/>
                          <a:pt x="42" y="36"/>
                          <a:pt x="42" y="36"/>
                        </a:cubicBezTo>
                        <a:cubicBezTo>
                          <a:pt x="42" y="37"/>
                          <a:pt x="42" y="37"/>
                          <a:pt x="42" y="37"/>
                        </a:cubicBezTo>
                        <a:cubicBezTo>
                          <a:pt x="64" y="24"/>
                          <a:pt x="64" y="24"/>
                          <a:pt x="64" y="24"/>
                        </a:cubicBezTo>
                        <a:cubicBezTo>
                          <a:pt x="62" y="24"/>
                          <a:pt x="61" y="23"/>
                          <a:pt x="61" y="22"/>
                        </a:cubicBezTo>
                        <a:cubicBezTo>
                          <a:pt x="61" y="21"/>
                          <a:pt x="61" y="21"/>
                          <a:pt x="61" y="21"/>
                        </a:cubicBezTo>
                        <a:cubicBezTo>
                          <a:pt x="61" y="21"/>
                          <a:pt x="61" y="21"/>
                          <a:pt x="61" y="21"/>
                        </a:cubicBezTo>
                        <a:cubicBezTo>
                          <a:pt x="61" y="21"/>
                          <a:pt x="60" y="21"/>
                          <a:pt x="60" y="20"/>
                        </a:cubicBezTo>
                        <a:cubicBezTo>
                          <a:pt x="60" y="20"/>
                          <a:pt x="60" y="20"/>
                          <a:pt x="60" y="20"/>
                        </a:cubicBezTo>
                        <a:cubicBezTo>
                          <a:pt x="60" y="20"/>
                          <a:pt x="60" y="20"/>
                          <a:pt x="60" y="20"/>
                        </a:cubicBezTo>
                        <a:cubicBezTo>
                          <a:pt x="60" y="20"/>
                          <a:pt x="60" y="20"/>
                          <a:pt x="60" y="20"/>
                        </a:cubicBezTo>
                        <a:cubicBezTo>
                          <a:pt x="60" y="19"/>
                          <a:pt x="60" y="19"/>
                          <a:pt x="60" y="19"/>
                        </a:cubicBezTo>
                        <a:cubicBezTo>
                          <a:pt x="60" y="19"/>
                          <a:pt x="60" y="19"/>
                          <a:pt x="60" y="19"/>
                        </a:cubicBezTo>
                        <a:cubicBezTo>
                          <a:pt x="60" y="19"/>
                          <a:pt x="60" y="19"/>
                          <a:pt x="60" y="19"/>
                        </a:cubicBezTo>
                        <a:cubicBezTo>
                          <a:pt x="60" y="19"/>
                          <a:pt x="60" y="19"/>
                          <a:pt x="60" y="19"/>
                        </a:cubicBezTo>
                        <a:cubicBezTo>
                          <a:pt x="60" y="19"/>
                          <a:pt x="60" y="19"/>
                          <a:pt x="60" y="19"/>
                        </a:cubicBezTo>
                        <a:cubicBezTo>
                          <a:pt x="60" y="19"/>
                          <a:pt x="60" y="19"/>
                          <a:pt x="60" y="19"/>
                        </a:cubicBezTo>
                        <a:cubicBezTo>
                          <a:pt x="60" y="19"/>
                          <a:pt x="60" y="19"/>
                          <a:pt x="60" y="19"/>
                        </a:cubicBezTo>
                        <a:cubicBezTo>
                          <a:pt x="60" y="19"/>
                          <a:pt x="60" y="19"/>
                          <a:pt x="60" y="19"/>
                        </a:cubicBezTo>
                        <a:cubicBezTo>
                          <a:pt x="60" y="18"/>
                          <a:pt x="60" y="18"/>
                          <a:pt x="60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7"/>
                          <a:pt x="61" y="17"/>
                          <a:pt x="61" y="17"/>
                        </a:cubicBezTo>
                        <a:cubicBezTo>
                          <a:pt x="61" y="17"/>
                          <a:pt x="61" y="17"/>
                          <a:pt x="61" y="17"/>
                        </a:cubicBezTo>
                        <a:cubicBezTo>
                          <a:pt x="61" y="17"/>
                          <a:pt x="61" y="17"/>
                          <a:pt x="61" y="17"/>
                        </a:cubicBezTo>
                        <a:cubicBezTo>
                          <a:pt x="61" y="17"/>
                          <a:pt x="61" y="17"/>
                          <a:pt x="61" y="17"/>
                        </a:cubicBezTo>
                        <a:cubicBezTo>
                          <a:pt x="62" y="16"/>
                          <a:pt x="62" y="16"/>
                          <a:pt x="62" y="16"/>
                        </a:cubicBezTo>
                        <a:cubicBezTo>
                          <a:pt x="62" y="16"/>
                          <a:pt x="62" y="16"/>
                          <a:pt x="62" y="16"/>
                        </a:cubicBezTo>
                        <a:cubicBezTo>
                          <a:pt x="62" y="16"/>
                          <a:pt x="62" y="16"/>
                          <a:pt x="62" y="16"/>
                        </a:cubicBezTo>
                        <a:cubicBezTo>
                          <a:pt x="62" y="16"/>
                          <a:pt x="62" y="16"/>
                          <a:pt x="62" y="16"/>
                        </a:cubicBezTo>
                        <a:cubicBezTo>
                          <a:pt x="62" y="16"/>
                          <a:pt x="62" y="16"/>
                          <a:pt x="62" y="16"/>
                        </a:cubicBezTo>
                        <a:cubicBezTo>
                          <a:pt x="62" y="16"/>
                          <a:pt x="62" y="16"/>
                          <a:pt x="62" y="16"/>
                        </a:cubicBezTo>
                        <a:cubicBezTo>
                          <a:pt x="63" y="15"/>
                          <a:pt x="63" y="15"/>
                          <a:pt x="63" y="15"/>
                        </a:cubicBezTo>
                        <a:cubicBezTo>
                          <a:pt x="63" y="15"/>
                          <a:pt x="63" y="15"/>
                          <a:pt x="63" y="15"/>
                        </a:cubicBezTo>
                        <a:cubicBezTo>
                          <a:pt x="63" y="15"/>
                          <a:pt x="63" y="15"/>
                          <a:pt x="63" y="15"/>
                        </a:cubicBezTo>
                        <a:cubicBezTo>
                          <a:pt x="63" y="15"/>
                          <a:pt x="63" y="15"/>
                          <a:pt x="63" y="15"/>
                        </a:cubicBezTo>
                        <a:cubicBezTo>
                          <a:pt x="63" y="15"/>
                          <a:pt x="63" y="15"/>
                          <a:pt x="63" y="15"/>
                        </a:cubicBezTo>
                        <a:cubicBezTo>
                          <a:pt x="64" y="15"/>
                          <a:pt x="64" y="15"/>
                          <a:pt x="64" y="15"/>
                        </a:cubicBezTo>
                        <a:cubicBezTo>
                          <a:pt x="64" y="15"/>
                          <a:pt x="64" y="15"/>
                          <a:pt x="64" y="15"/>
                        </a:cubicBezTo>
                        <a:cubicBezTo>
                          <a:pt x="38" y="0"/>
                          <a:pt x="38" y="0"/>
                          <a:pt x="38" y="0"/>
                        </a:cubicBezTo>
                        <a:cubicBezTo>
                          <a:pt x="28" y="6"/>
                          <a:pt x="28" y="6"/>
                          <a:pt x="28" y="6"/>
                        </a:cubicBezTo>
                        <a:cubicBezTo>
                          <a:pt x="28" y="6"/>
                          <a:pt x="28" y="6"/>
                          <a:pt x="28" y="6"/>
                        </a:cubicBezTo>
                        <a:cubicBezTo>
                          <a:pt x="27" y="6"/>
                          <a:pt x="27" y="6"/>
                          <a:pt x="27" y="6"/>
                        </a:cubicBezTo>
                        <a:cubicBezTo>
                          <a:pt x="27" y="6"/>
                          <a:pt x="27" y="6"/>
                          <a:pt x="27" y="6"/>
                        </a:cubicBezTo>
                        <a:cubicBezTo>
                          <a:pt x="27" y="6"/>
                          <a:pt x="27" y="6"/>
                          <a:pt x="27" y="6"/>
                        </a:cubicBezTo>
                        <a:cubicBezTo>
                          <a:pt x="27" y="7"/>
                          <a:pt x="27" y="7"/>
                          <a:pt x="27" y="7"/>
                        </a:cubicBezTo>
                        <a:cubicBezTo>
                          <a:pt x="27" y="7"/>
                          <a:pt x="27" y="7"/>
                          <a:pt x="27" y="7"/>
                        </a:cubicBezTo>
                        <a:cubicBezTo>
                          <a:pt x="27" y="7"/>
                          <a:pt x="27" y="7"/>
                          <a:pt x="27" y="7"/>
                        </a:cubicBezTo>
                        <a:cubicBezTo>
                          <a:pt x="27" y="7"/>
                          <a:pt x="27" y="7"/>
                          <a:pt x="27" y="7"/>
                        </a:cubicBezTo>
                        <a:cubicBezTo>
                          <a:pt x="27" y="7"/>
                          <a:pt x="27" y="7"/>
                          <a:pt x="27" y="7"/>
                        </a:cubicBezTo>
                        <a:cubicBezTo>
                          <a:pt x="27" y="8"/>
                          <a:pt x="27" y="8"/>
                          <a:pt x="27" y="8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5" y="10"/>
                          <a:pt x="24" y="11"/>
                          <a:pt x="23" y="12"/>
                        </a:cubicBezTo>
                        <a:cubicBezTo>
                          <a:pt x="23" y="12"/>
                          <a:pt x="22" y="12"/>
                          <a:pt x="22" y="12"/>
                        </a:cubicBezTo>
                        <a:cubicBezTo>
                          <a:pt x="21" y="13"/>
                          <a:pt x="21" y="13"/>
                          <a:pt x="21" y="13"/>
                        </a:cubicBezTo>
                        <a:cubicBezTo>
                          <a:pt x="21" y="13"/>
                          <a:pt x="21" y="13"/>
                          <a:pt x="21" y="13"/>
                        </a:cubicBezTo>
                        <a:cubicBezTo>
                          <a:pt x="21" y="13"/>
                          <a:pt x="21" y="13"/>
                          <a:pt x="21" y="13"/>
                        </a:cubicBezTo>
                        <a:cubicBezTo>
                          <a:pt x="20" y="14"/>
                          <a:pt x="20" y="14"/>
                          <a:pt x="20" y="14"/>
                        </a:cubicBezTo>
                        <a:cubicBezTo>
                          <a:pt x="20" y="14"/>
                          <a:pt x="20" y="14"/>
                          <a:pt x="20" y="14"/>
                        </a:cubicBezTo>
                        <a:cubicBezTo>
                          <a:pt x="19" y="14"/>
                          <a:pt x="19" y="14"/>
                          <a:pt x="19" y="14"/>
                        </a:cubicBezTo>
                        <a:cubicBezTo>
                          <a:pt x="19" y="14"/>
                          <a:pt x="19" y="14"/>
                          <a:pt x="19" y="14"/>
                        </a:cubicBezTo>
                        <a:cubicBezTo>
                          <a:pt x="19" y="14"/>
                          <a:pt x="19" y="14"/>
                          <a:pt x="19" y="14"/>
                        </a:cubicBezTo>
                        <a:cubicBezTo>
                          <a:pt x="18" y="14"/>
                          <a:pt x="18" y="14"/>
                          <a:pt x="18" y="14"/>
                        </a:cubicBezTo>
                        <a:cubicBezTo>
                          <a:pt x="16" y="15"/>
                          <a:pt x="13" y="16"/>
                          <a:pt x="11" y="16"/>
                        </a:cubicBezTo>
                        <a:cubicBezTo>
                          <a:pt x="10" y="16"/>
                          <a:pt x="10" y="16"/>
                          <a:pt x="10" y="16"/>
                        </a:cubicBezTo>
                        <a:cubicBezTo>
                          <a:pt x="0" y="22"/>
                          <a:pt x="0" y="22"/>
                          <a:pt x="0" y="22"/>
                        </a:cubicBezTo>
                        <a:lnTo>
                          <a:pt x="26" y="37"/>
                        </a:lnTo>
                        <a:close/>
                        <a:moveTo>
                          <a:pt x="46" y="18"/>
                        </a:moveTo>
                        <a:cubicBezTo>
                          <a:pt x="46" y="18"/>
                          <a:pt x="46" y="18"/>
                          <a:pt x="46" y="18"/>
                        </a:cubicBezTo>
                        <a:cubicBezTo>
                          <a:pt x="46" y="18"/>
                          <a:pt x="46" y="18"/>
                          <a:pt x="46" y="18"/>
                        </a:cubicBezTo>
                        <a:cubicBezTo>
                          <a:pt x="46" y="18"/>
                          <a:pt x="46" y="18"/>
                          <a:pt x="46" y="18"/>
                        </a:cubicBezTo>
                        <a:cubicBezTo>
                          <a:pt x="46" y="19"/>
                          <a:pt x="46" y="19"/>
                          <a:pt x="46" y="19"/>
                        </a:cubicBezTo>
                        <a:cubicBezTo>
                          <a:pt x="47" y="19"/>
                          <a:pt x="47" y="19"/>
                          <a:pt x="47" y="19"/>
                        </a:cubicBezTo>
                        <a:cubicBezTo>
                          <a:pt x="47" y="20"/>
                          <a:pt x="47" y="20"/>
                          <a:pt x="47" y="20"/>
                        </a:cubicBezTo>
                        <a:cubicBezTo>
                          <a:pt x="47" y="20"/>
                          <a:pt x="47" y="20"/>
                          <a:pt x="47" y="20"/>
                        </a:cubicBezTo>
                        <a:cubicBezTo>
                          <a:pt x="47" y="20"/>
                          <a:pt x="47" y="20"/>
                          <a:pt x="47" y="20"/>
                        </a:cubicBezTo>
                        <a:cubicBezTo>
                          <a:pt x="48" y="20"/>
                          <a:pt x="48" y="20"/>
                          <a:pt x="48" y="20"/>
                        </a:cubicBezTo>
                        <a:cubicBezTo>
                          <a:pt x="48" y="20"/>
                          <a:pt x="48" y="20"/>
                          <a:pt x="48" y="20"/>
                        </a:cubicBezTo>
                        <a:cubicBezTo>
                          <a:pt x="48" y="21"/>
                          <a:pt x="48" y="21"/>
                          <a:pt x="48" y="21"/>
                        </a:cubicBezTo>
                        <a:cubicBezTo>
                          <a:pt x="48" y="21"/>
                          <a:pt x="48" y="21"/>
                          <a:pt x="48" y="21"/>
                        </a:cubicBezTo>
                        <a:cubicBezTo>
                          <a:pt x="48" y="21"/>
                          <a:pt x="48" y="21"/>
                          <a:pt x="48" y="21"/>
                        </a:cubicBezTo>
                        <a:cubicBezTo>
                          <a:pt x="48" y="23"/>
                          <a:pt x="47" y="25"/>
                          <a:pt x="45" y="26"/>
                        </a:cubicBezTo>
                        <a:cubicBezTo>
                          <a:pt x="41" y="28"/>
                          <a:pt x="34" y="28"/>
                          <a:pt x="30" y="26"/>
                        </a:cubicBezTo>
                        <a:cubicBezTo>
                          <a:pt x="30" y="25"/>
                          <a:pt x="29" y="25"/>
                          <a:pt x="29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3"/>
                          <a:pt x="28" y="23"/>
                          <a:pt x="28" y="23"/>
                        </a:cubicBezTo>
                        <a:cubicBezTo>
                          <a:pt x="28" y="23"/>
                          <a:pt x="28" y="23"/>
                          <a:pt x="28" y="23"/>
                        </a:cubicBezTo>
                        <a:cubicBezTo>
                          <a:pt x="28" y="23"/>
                          <a:pt x="28" y="23"/>
                          <a:pt x="28" y="23"/>
                        </a:cubicBezTo>
                        <a:cubicBezTo>
                          <a:pt x="28" y="23"/>
                          <a:pt x="28" y="23"/>
                          <a:pt x="28" y="23"/>
                        </a:cubicBezTo>
                        <a:cubicBezTo>
                          <a:pt x="27" y="23"/>
                          <a:pt x="27" y="23"/>
                          <a:pt x="27" y="23"/>
                        </a:cubicBezTo>
                        <a:cubicBezTo>
                          <a:pt x="27" y="23"/>
                          <a:pt x="27" y="23"/>
                          <a:pt x="27" y="23"/>
                        </a:cubicBezTo>
                        <a:cubicBezTo>
                          <a:pt x="27" y="22"/>
                          <a:pt x="27" y="22"/>
                          <a:pt x="27" y="21"/>
                        </a:cubicBezTo>
                        <a:cubicBezTo>
                          <a:pt x="27" y="21"/>
                          <a:pt x="27" y="21"/>
                          <a:pt x="27" y="21"/>
                        </a:cubicBezTo>
                        <a:cubicBezTo>
                          <a:pt x="27" y="21"/>
                          <a:pt x="27" y="21"/>
                          <a:pt x="27" y="21"/>
                        </a:cubicBezTo>
                        <a:cubicBezTo>
                          <a:pt x="27" y="21"/>
                          <a:pt x="27" y="21"/>
                          <a:pt x="27" y="21"/>
                        </a:cubicBezTo>
                        <a:cubicBezTo>
                          <a:pt x="27" y="21"/>
                          <a:pt x="27" y="21"/>
                          <a:pt x="27" y="21"/>
                        </a:cubicBezTo>
                        <a:cubicBezTo>
                          <a:pt x="27" y="21"/>
                          <a:pt x="27" y="21"/>
                          <a:pt x="27" y="21"/>
                        </a:cubicBezTo>
                        <a:cubicBezTo>
                          <a:pt x="27" y="21"/>
                          <a:pt x="27" y="21"/>
                          <a:pt x="27" y="21"/>
                        </a:cubicBezTo>
                        <a:cubicBezTo>
                          <a:pt x="27" y="21"/>
                          <a:pt x="27" y="21"/>
                          <a:pt x="27" y="21"/>
                        </a:cubicBezTo>
                        <a:cubicBezTo>
                          <a:pt x="27" y="21"/>
                          <a:pt x="27" y="21"/>
                          <a:pt x="27" y="21"/>
                        </a:cubicBezTo>
                        <a:cubicBezTo>
                          <a:pt x="27" y="21"/>
                          <a:pt x="27" y="21"/>
                          <a:pt x="27" y="21"/>
                        </a:cubicBezTo>
                        <a:cubicBezTo>
                          <a:pt x="27" y="20"/>
                          <a:pt x="27" y="20"/>
                          <a:pt x="27" y="20"/>
                        </a:cubicBezTo>
                        <a:cubicBezTo>
                          <a:pt x="27" y="20"/>
                          <a:pt x="27" y="20"/>
                          <a:pt x="27" y="20"/>
                        </a:cubicBezTo>
                        <a:cubicBezTo>
                          <a:pt x="27" y="20"/>
                          <a:pt x="27" y="20"/>
                          <a:pt x="27" y="20"/>
                        </a:cubicBezTo>
                        <a:cubicBezTo>
                          <a:pt x="27" y="20"/>
                          <a:pt x="27" y="20"/>
                          <a:pt x="27" y="20"/>
                        </a:cubicBezTo>
                        <a:cubicBezTo>
                          <a:pt x="27" y="20"/>
                          <a:pt x="27" y="20"/>
                          <a:pt x="27" y="20"/>
                        </a:cubicBezTo>
                        <a:cubicBezTo>
                          <a:pt x="28" y="20"/>
                          <a:pt x="28" y="20"/>
                          <a:pt x="28" y="20"/>
                        </a:cubicBezTo>
                        <a:cubicBezTo>
                          <a:pt x="28" y="20"/>
                          <a:pt x="28" y="20"/>
                          <a:pt x="28" y="20"/>
                        </a:cubicBezTo>
                        <a:cubicBezTo>
                          <a:pt x="28" y="20"/>
                          <a:pt x="28" y="20"/>
                          <a:pt x="28" y="20"/>
                        </a:cubicBezTo>
                        <a:cubicBezTo>
                          <a:pt x="28" y="19"/>
                          <a:pt x="28" y="19"/>
                          <a:pt x="28" y="19"/>
                        </a:cubicBezTo>
                        <a:cubicBezTo>
                          <a:pt x="28" y="19"/>
                          <a:pt x="28" y="19"/>
                          <a:pt x="28" y="19"/>
                        </a:cubicBezTo>
                        <a:cubicBezTo>
                          <a:pt x="28" y="19"/>
                          <a:pt x="28" y="19"/>
                          <a:pt x="28" y="19"/>
                        </a:cubicBezTo>
                        <a:cubicBezTo>
                          <a:pt x="28" y="19"/>
                          <a:pt x="28" y="19"/>
                          <a:pt x="28" y="19"/>
                        </a:cubicBezTo>
                        <a:cubicBezTo>
                          <a:pt x="28" y="19"/>
                          <a:pt x="28" y="19"/>
                          <a:pt x="28" y="19"/>
                        </a:cubicBezTo>
                        <a:cubicBezTo>
                          <a:pt x="28" y="19"/>
                          <a:pt x="28" y="19"/>
                          <a:pt x="28" y="19"/>
                        </a:cubicBezTo>
                        <a:cubicBezTo>
                          <a:pt x="28" y="19"/>
                          <a:pt x="28" y="19"/>
                          <a:pt x="28" y="19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30" y="18"/>
                          <a:pt x="30" y="18"/>
                          <a:pt x="30" y="18"/>
                        </a:cubicBezTo>
                        <a:cubicBezTo>
                          <a:pt x="30" y="18"/>
                          <a:pt x="30" y="18"/>
                          <a:pt x="30" y="18"/>
                        </a:cubicBezTo>
                        <a:cubicBezTo>
                          <a:pt x="30" y="17"/>
                          <a:pt x="30" y="17"/>
                          <a:pt x="30" y="17"/>
                        </a:cubicBezTo>
                        <a:cubicBezTo>
                          <a:pt x="30" y="17"/>
                          <a:pt x="30" y="17"/>
                          <a:pt x="30" y="17"/>
                        </a:cubicBezTo>
                        <a:cubicBezTo>
                          <a:pt x="30" y="17"/>
                          <a:pt x="30" y="17"/>
                          <a:pt x="30" y="17"/>
                        </a:cubicBezTo>
                        <a:cubicBezTo>
                          <a:pt x="31" y="17"/>
                          <a:pt x="31" y="17"/>
                          <a:pt x="31" y="17"/>
                        </a:cubicBezTo>
                        <a:cubicBezTo>
                          <a:pt x="31" y="17"/>
                          <a:pt x="31" y="17"/>
                          <a:pt x="31" y="17"/>
                        </a:cubicBezTo>
                        <a:cubicBezTo>
                          <a:pt x="32" y="17"/>
                          <a:pt x="32" y="17"/>
                          <a:pt x="32" y="17"/>
                        </a:cubicBezTo>
                        <a:cubicBezTo>
                          <a:pt x="32" y="16"/>
                          <a:pt x="32" y="16"/>
                          <a:pt x="32" y="16"/>
                        </a:cubicBezTo>
                        <a:cubicBezTo>
                          <a:pt x="32" y="16"/>
                          <a:pt x="32" y="16"/>
                          <a:pt x="32" y="16"/>
                        </a:cubicBezTo>
                        <a:cubicBezTo>
                          <a:pt x="33" y="16"/>
                          <a:pt x="33" y="16"/>
                          <a:pt x="33" y="16"/>
                        </a:cubicBezTo>
                        <a:cubicBezTo>
                          <a:pt x="33" y="16"/>
                          <a:pt x="33" y="16"/>
                          <a:pt x="33" y="16"/>
                        </a:cubicBezTo>
                        <a:cubicBezTo>
                          <a:pt x="33" y="16"/>
                          <a:pt x="33" y="16"/>
                          <a:pt x="33" y="16"/>
                        </a:cubicBezTo>
                        <a:cubicBezTo>
                          <a:pt x="33" y="16"/>
                          <a:pt x="33" y="16"/>
                          <a:pt x="33" y="16"/>
                        </a:cubicBezTo>
                        <a:cubicBezTo>
                          <a:pt x="34" y="16"/>
                          <a:pt x="34" y="16"/>
                          <a:pt x="34" y="16"/>
                        </a:cubicBezTo>
                        <a:cubicBezTo>
                          <a:pt x="34" y="16"/>
                          <a:pt x="34" y="16"/>
                          <a:pt x="34" y="16"/>
                        </a:cubicBezTo>
                        <a:cubicBezTo>
                          <a:pt x="34" y="16"/>
                          <a:pt x="34" y="16"/>
                          <a:pt x="34" y="16"/>
                        </a:cubicBezTo>
                        <a:cubicBezTo>
                          <a:pt x="35" y="16"/>
                          <a:pt x="35" y="16"/>
                          <a:pt x="35" y="16"/>
                        </a:cubicBezTo>
                        <a:cubicBezTo>
                          <a:pt x="35" y="16"/>
                          <a:pt x="35" y="16"/>
                          <a:pt x="35" y="16"/>
                        </a:cubicBezTo>
                        <a:cubicBezTo>
                          <a:pt x="36" y="16"/>
                          <a:pt x="36" y="16"/>
                          <a:pt x="36" y="16"/>
                        </a:cubicBezTo>
                        <a:cubicBezTo>
                          <a:pt x="36" y="16"/>
                          <a:pt x="36" y="16"/>
                          <a:pt x="36" y="16"/>
                        </a:cubicBezTo>
                        <a:cubicBezTo>
                          <a:pt x="36" y="16"/>
                          <a:pt x="36" y="16"/>
                          <a:pt x="36" y="16"/>
                        </a:cubicBezTo>
                        <a:cubicBezTo>
                          <a:pt x="37" y="16"/>
                          <a:pt x="37" y="16"/>
                          <a:pt x="37" y="16"/>
                        </a:cubicBezTo>
                        <a:cubicBezTo>
                          <a:pt x="37" y="16"/>
                          <a:pt x="37" y="16"/>
                          <a:pt x="37" y="16"/>
                        </a:cubicBezTo>
                        <a:cubicBezTo>
                          <a:pt x="37" y="16"/>
                          <a:pt x="37" y="16"/>
                          <a:pt x="37" y="16"/>
                        </a:cubicBezTo>
                        <a:cubicBezTo>
                          <a:pt x="38" y="16"/>
                          <a:pt x="38" y="16"/>
                          <a:pt x="38" y="16"/>
                        </a:cubicBezTo>
                        <a:cubicBezTo>
                          <a:pt x="38" y="16"/>
                          <a:pt x="38" y="16"/>
                          <a:pt x="38" y="16"/>
                        </a:cubicBezTo>
                        <a:cubicBezTo>
                          <a:pt x="38" y="16"/>
                          <a:pt x="38" y="16"/>
                          <a:pt x="38" y="16"/>
                        </a:cubicBezTo>
                        <a:cubicBezTo>
                          <a:pt x="39" y="16"/>
                          <a:pt x="39" y="16"/>
                          <a:pt x="39" y="16"/>
                        </a:cubicBezTo>
                        <a:cubicBezTo>
                          <a:pt x="39" y="16"/>
                          <a:pt x="39" y="16"/>
                          <a:pt x="39" y="16"/>
                        </a:cubicBezTo>
                        <a:cubicBezTo>
                          <a:pt x="39" y="16"/>
                          <a:pt x="39" y="16"/>
                          <a:pt x="39" y="16"/>
                        </a:cubicBezTo>
                        <a:cubicBezTo>
                          <a:pt x="40" y="16"/>
                          <a:pt x="40" y="16"/>
                          <a:pt x="40" y="16"/>
                        </a:cubicBezTo>
                        <a:cubicBezTo>
                          <a:pt x="40" y="16"/>
                          <a:pt x="40" y="16"/>
                          <a:pt x="40" y="16"/>
                        </a:cubicBezTo>
                        <a:cubicBezTo>
                          <a:pt x="40" y="16"/>
                          <a:pt x="40" y="16"/>
                          <a:pt x="40" y="16"/>
                        </a:cubicBezTo>
                        <a:cubicBezTo>
                          <a:pt x="41" y="16"/>
                          <a:pt x="41" y="16"/>
                          <a:pt x="41" y="16"/>
                        </a:cubicBezTo>
                        <a:cubicBezTo>
                          <a:pt x="41" y="16"/>
                          <a:pt x="41" y="16"/>
                          <a:pt x="41" y="16"/>
                        </a:cubicBezTo>
                        <a:cubicBezTo>
                          <a:pt x="41" y="16"/>
                          <a:pt x="41" y="16"/>
                          <a:pt x="41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3" y="16"/>
                          <a:pt x="43" y="16"/>
                          <a:pt x="43" y="16"/>
                        </a:cubicBezTo>
                        <a:cubicBezTo>
                          <a:pt x="43" y="17"/>
                          <a:pt x="43" y="17"/>
                          <a:pt x="43" y="17"/>
                        </a:cubicBezTo>
                        <a:cubicBezTo>
                          <a:pt x="43" y="17"/>
                          <a:pt x="43" y="17"/>
                          <a:pt x="43" y="17"/>
                        </a:cubicBezTo>
                        <a:cubicBezTo>
                          <a:pt x="44" y="17"/>
                          <a:pt x="44" y="17"/>
                          <a:pt x="44" y="17"/>
                        </a:cubicBezTo>
                        <a:cubicBezTo>
                          <a:pt x="44" y="17"/>
                          <a:pt x="44" y="17"/>
                          <a:pt x="44" y="17"/>
                        </a:cubicBezTo>
                        <a:cubicBezTo>
                          <a:pt x="45" y="17"/>
                          <a:pt x="45" y="17"/>
                          <a:pt x="45" y="17"/>
                        </a:cubicBezTo>
                        <a:cubicBezTo>
                          <a:pt x="45" y="17"/>
                          <a:pt x="46" y="18"/>
                          <a:pt x="46" y="18"/>
                        </a:cubicBezTo>
                        <a:close/>
                      </a:path>
                    </a:pathLst>
                  </a:custGeom>
                  <a:solidFill>
                    <a:srgbClr val="9CC9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21" name="Freeform 2953">
                    <a:extLst>
                      <a:ext uri="{FF2B5EF4-FFF2-40B4-BE49-F238E27FC236}">
                        <a16:creationId xmlns:a16="http://schemas.microsoft.com/office/drawing/2014/main" id="{F6D0E6F2-5318-47AC-A4DF-A67414E8A4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52" y="3302"/>
                    <a:ext cx="41" cy="23"/>
                  </a:xfrm>
                  <a:custGeom>
                    <a:avLst/>
                    <a:gdLst>
                      <a:gd name="T0" fmla="*/ 41 w 41"/>
                      <a:gd name="T1" fmla="*/ 23 h 23"/>
                      <a:gd name="T2" fmla="*/ 41 w 41"/>
                      <a:gd name="T3" fmla="*/ 23 h 23"/>
                      <a:gd name="T4" fmla="*/ 0 w 41"/>
                      <a:gd name="T5" fmla="*/ 0 h 23"/>
                      <a:gd name="T6" fmla="*/ 41 w 41"/>
                      <a:gd name="T7" fmla="*/ 23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1" h="23">
                        <a:moveTo>
                          <a:pt x="41" y="23"/>
                        </a:moveTo>
                        <a:lnTo>
                          <a:pt x="41" y="23"/>
                        </a:lnTo>
                        <a:lnTo>
                          <a:pt x="0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rgbClr val="5B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22" name="Freeform 2954">
                    <a:extLst>
                      <a:ext uri="{FF2B5EF4-FFF2-40B4-BE49-F238E27FC236}">
                        <a16:creationId xmlns:a16="http://schemas.microsoft.com/office/drawing/2014/main" id="{0D8353AD-6D2F-4012-B7DE-3BA5588B19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9" y="3299"/>
                    <a:ext cx="78" cy="66"/>
                  </a:xfrm>
                  <a:custGeom>
                    <a:avLst/>
                    <a:gdLst>
                      <a:gd name="T0" fmla="*/ 0 w 78"/>
                      <a:gd name="T1" fmla="*/ 44 h 66"/>
                      <a:gd name="T2" fmla="*/ 0 w 78"/>
                      <a:gd name="T3" fmla="*/ 66 h 66"/>
                      <a:gd name="T4" fmla="*/ 78 w 78"/>
                      <a:gd name="T5" fmla="*/ 20 h 66"/>
                      <a:gd name="T6" fmla="*/ 78 w 78"/>
                      <a:gd name="T7" fmla="*/ 0 h 66"/>
                      <a:gd name="T8" fmla="*/ 0 w 78"/>
                      <a:gd name="T9" fmla="*/ 44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8" h="66">
                        <a:moveTo>
                          <a:pt x="0" y="44"/>
                        </a:moveTo>
                        <a:lnTo>
                          <a:pt x="0" y="66"/>
                        </a:lnTo>
                        <a:lnTo>
                          <a:pt x="78" y="20"/>
                        </a:lnTo>
                        <a:lnTo>
                          <a:pt x="78" y="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23" name="Freeform 2955">
                    <a:extLst>
                      <a:ext uri="{FF2B5EF4-FFF2-40B4-BE49-F238E27FC236}">
                        <a16:creationId xmlns:a16="http://schemas.microsoft.com/office/drawing/2014/main" id="{D3D38E75-A27E-40CE-A7F7-8DF882C8D5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1" y="3261"/>
                    <a:ext cx="140" cy="82"/>
                  </a:xfrm>
                  <a:custGeom>
                    <a:avLst/>
                    <a:gdLst>
                      <a:gd name="T0" fmla="*/ 70 w 90"/>
                      <a:gd name="T1" fmla="*/ 19 h 52"/>
                      <a:gd name="T2" fmla="*/ 69 w 90"/>
                      <a:gd name="T3" fmla="*/ 19 h 52"/>
                      <a:gd name="T4" fmla="*/ 69 w 90"/>
                      <a:gd name="T5" fmla="*/ 19 h 52"/>
                      <a:gd name="T6" fmla="*/ 69 w 90"/>
                      <a:gd name="T7" fmla="*/ 19 h 52"/>
                      <a:gd name="T8" fmla="*/ 68 w 90"/>
                      <a:gd name="T9" fmla="*/ 20 h 52"/>
                      <a:gd name="T10" fmla="*/ 68 w 90"/>
                      <a:gd name="T11" fmla="*/ 20 h 52"/>
                      <a:gd name="T12" fmla="*/ 68 w 90"/>
                      <a:gd name="T13" fmla="*/ 20 h 52"/>
                      <a:gd name="T14" fmla="*/ 67 w 90"/>
                      <a:gd name="T15" fmla="*/ 21 h 52"/>
                      <a:gd name="T16" fmla="*/ 67 w 90"/>
                      <a:gd name="T17" fmla="*/ 21 h 52"/>
                      <a:gd name="T18" fmla="*/ 67 w 90"/>
                      <a:gd name="T19" fmla="*/ 22 h 52"/>
                      <a:gd name="T20" fmla="*/ 67 w 90"/>
                      <a:gd name="T21" fmla="*/ 22 h 52"/>
                      <a:gd name="T22" fmla="*/ 67 w 90"/>
                      <a:gd name="T23" fmla="*/ 22 h 52"/>
                      <a:gd name="T24" fmla="*/ 66 w 90"/>
                      <a:gd name="T25" fmla="*/ 22 h 52"/>
                      <a:gd name="T26" fmla="*/ 66 w 90"/>
                      <a:gd name="T27" fmla="*/ 23 h 52"/>
                      <a:gd name="T28" fmla="*/ 66 w 90"/>
                      <a:gd name="T29" fmla="*/ 23 h 52"/>
                      <a:gd name="T30" fmla="*/ 66 w 90"/>
                      <a:gd name="T31" fmla="*/ 23 h 52"/>
                      <a:gd name="T32" fmla="*/ 66 w 90"/>
                      <a:gd name="T33" fmla="*/ 23 h 52"/>
                      <a:gd name="T34" fmla="*/ 66 w 90"/>
                      <a:gd name="T35" fmla="*/ 24 h 52"/>
                      <a:gd name="T36" fmla="*/ 66 w 90"/>
                      <a:gd name="T37" fmla="*/ 24 h 52"/>
                      <a:gd name="T38" fmla="*/ 67 w 90"/>
                      <a:gd name="T39" fmla="*/ 25 h 52"/>
                      <a:gd name="T40" fmla="*/ 70 w 90"/>
                      <a:gd name="T41" fmla="*/ 28 h 52"/>
                      <a:gd name="T42" fmla="*/ 48 w 90"/>
                      <a:gd name="T43" fmla="*/ 40 h 52"/>
                      <a:gd name="T44" fmla="*/ 47 w 90"/>
                      <a:gd name="T45" fmla="*/ 40 h 52"/>
                      <a:gd name="T46" fmla="*/ 47 w 90"/>
                      <a:gd name="T47" fmla="*/ 40 h 52"/>
                      <a:gd name="T48" fmla="*/ 46 w 90"/>
                      <a:gd name="T49" fmla="*/ 40 h 52"/>
                      <a:gd name="T50" fmla="*/ 45 w 90"/>
                      <a:gd name="T51" fmla="*/ 39 h 52"/>
                      <a:gd name="T52" fmla="*/ 44 w 90"/>
                      <a:gd name="T53" fmla="*/ 39 h 52"/>
                      <a:gd name="T54" fmla="*/ 44 w 90"/>
                      <a:gd name="T55" fmla="*/ 39 h 52"/>
                      <a:gd name="T56" fmla="*/ 43 w 90"/>
                      <a:gd name="T57" fmla="*/ 39 h 52"/>
                      <a:gd name="T58" fmla="*/ 42 w 90"/>
                      <a:gd name="T59" fmla="*/ 39 h 52"/>
                      <a:gd name="T60" fmla="*/ 42 w 90"/>
                      <a:gd name="T61" fmla="*/ 39 h 52"/>
                      <a:gd name="T62" fmla="*/ 41 w 90"/>
                      <a:gd name="T63" fmla="*/ 39 h 52"/>
                      <a:gd name="T64" fmla="*/ 40 w 90"/>
                      <a:gd name="T65" fmla="*/ 39 h 52"/>
                      <a:gd name="T66" fmla="*/ 40 w 90"/>
                      <a:gd name="T67" fmla="*/ 39 h 52"/>
                      <a:gd name="T68" fmla="*/ 39 w 90"/>
                      <a:gd name="T69" fmla="*/ 39 h 52"/>
                      <a:gd name="T70" fmla="*/ 38 w 90"/>
                      <a:gd name="T71" fmla="*/ 39 h 52"/>
                      <a:gd name="T72" fmla="*/ 38 w 90"/>
                      <a:gd name="T73" fmla="*/ 39 h 52"/>
                      <a:gd name="T74" fmla="*/ 37 w 90"/>
                      <a:gd name="T75" fmla="*/ 39 h 52"/>
                      <a:gd name="T76" fmla="*/ 36 w 90"/>
                      <a:gd name="T77" fmla="*/ 39 h 52"/>
                      <a:gd name="T78" fmla="*/ 35 w 90"/>
                      <a:gd name="T79" fmla="*/ 39 h 52"/>
                      <a:gd name="T80" fmla="*/ 34 w 90"/>
                      <a:gd name="T81" fmla="*/ 40 h 52"/>
                      <a:gd name="T82" fmla="*/ 34 w 90"/>
                      <a:gd name="T83" fmla="*/ 40 h 52"/>
                      <a:gd name="T84" fmla="*/ 33 w 90"/>
                      <a:gd name="T85" fmla="*/ 40 h 52"/>
                      <a:gd name="T86" fmla="*/ 6 w 90"/>
                      <a:gd name="T87" fmla="*/ 26 h 52"/>
                      <a:gd name="T88" fmla="*/ 40 w 90"/>
                      <a:gd name="T89" fmla="*/ 52 h 52"/>
                      <a:gd name="T90" fmla="*/ 50 w 90"/>
                      <a:gd name="T91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90" h="52">
                        <a:moveTo>
                          <a:pt x="44" y="4"/>
                        </a:moveTo>
                        <a:cubicBezTo>
                          <a:pt x="70" y="19"/>
                          <a:pt x="70" y="19"/>
                          <a:pt x="70" y="19"/>
                        </a:cubicBezTo>
                        <a:cubicBezTo>
                          <a:pt x="70" y="19"/>
                          <a:pt x="70" y="19"/>
                          <a:pt x="70" y="19"/>
                        </a:cubicBezTo>
                        <a:cubicBezTo>
                          <a:pt x="69" y="19"/>
                          <a:pt x="69" y="19"/>
                          <a:pt x="69" y="19"/>
                        </a:cubicBezTo>
                        <a:cubicBezTo>
                          <a:pt x="69" y="19"/>
                          <a:pt x="69" y="19"/>
                          <a:pt x="69" y="19"/>
                        </a:cubicBezTo>
                        <a:cubicBezTo>
                          <a:pt x="69" y="19"/>
                          <a:pt x="69" y="19"/>
                          <a:pt x="69" y="19"/>
                        </a:cubicBezTo>
                        <a:cubicBezTo>
                          <a:pt x="69" y="19"/>
                          <a:pt x="69" y="19"/>
                          <a:pt x="69" y="19"/>
                        </a:cubicBezTo>
                        <a:cubicBezTo>
                          <a:pt x="69" y="19"/>
                          <a:pt x="69" y="19"/>
                          <a:pt x="69" y="19"/>
                        </a:cubicBezTo>
                        <a:cubicBezTo>
                          <a:pt x="68" y="20"/>
                          <a:pt x="68" y="20"/>
                          <a:pt x="68" y="20"/>
                        </a:cubicBezTo>
                        <a:cubicBezTo>
                          <a:pt x="68" y="20"/>
                          <a:pt x="68" y="20"/>
                          <a:pt x="68" y="20"/>
                        </a:cubicBezTo>
                        <a:cubicBezTo>
                          <a:pt x="68" y="20"/>
                          <a:pt x="68" y="20"/>
                          <a:pt x="68" y="20"/>
                        </a:cubicBezTo>
                        <a:cubicBezTo>
                          <a:pt x="68" y="20"/>
                          <a:pt x="68" y="20"/>
                          <a:pt x="68" y="20"/>
                        </a:cubicBezTo>
                        <a:cubicBezTo>
                          <a:pt x="68" y="20"/>
                          <a:pt x="68" y="20"/>
                          <a:pt x="68" y="20"/>
                        </a:cubicBezTo>
                        <a:cubicBezTo>
                          <a:pt x="68" y="20"/>
                          <a:pt x="68" y="20"/>
                          <a:pt x="68" y="20"/>
                        </a:cubicBezTo>
                        <a:cubicBezTo>
                          <a:pt x="68" y="20"/>
                          <a:pt x="68" y="20"/>
                          <a:pt x="68" y="20"/>
                        </a:cubicBezTo>
                        <a:cubicBezTo>
                          <a:pt x="67" y="21"/>
                          <a:pt x="67" y="21"/>
                          <a:pt x="67" y="21"/>
                        </a:cubicBezTo>
                        <a:cubicBezTo>
                          <a:pt x="67" y="21"/>
                          <a:pt x="67" y="21"/>
                          <a:pt x="67" y="21"/>
                        </a:cubicBezTo>
                        <a:cubicBezTo>
                          <a:pt x="67" y="21"/>
                          <a:pt x="67" y="21"/>
                          <a:pt x="67" y="21"/>
                        </a:cubicBezTo>
                        <a:cubicBezTo>
                          <a:pt x="67" y="21"/>
                          <a:pt x="67" y="21"/>
                          <a:pt x="67" y="21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6" y="22"/>
                          <a:pt x="66" y="22"/>
                          <a:pt x="66" y="22"/>
                        </a:cubicBezTo>
                        <a:cubicBezTo>
                          <a:pt x="66" y="23"/>
                          <a:pt x="66" y="23"/>
                          <a:pt x="66" y="23"/>
                        </a:cubicBezTo>
                        <a:cubicBezTo>
                          <a:pt x="66" y="23"/>
                          <a:pt x="66" y="23"/>
                          <a:pt x="66" y="23"/>
                        </a:cubicBezTo>
                        <a:cubicBezTo>
                          <a:pt x="66" y="23"/>
                          <a:pt x="66" y="23"/>
                          <a:pt x="66" y="23"/>
                        </a:cubicBezTo>
                        <a:cubicBezTo>
                          <a:pt x="66" y="23"/>
                          <a:pt x="66" y="23"/>
                          <a:pt x="66" y="23"/>
                        </a:cubicBezTo>
                        <a:cubicBezTo>
                          <a:pt x="66" y="23"/>
                          <a:pt x="66" y="23"/>
                          <a:pt x="66" y="23"/>
                        </a:cubicBezTo>
                        <a:cubicBezTo>
                          <a:pt x="66" y="23"/>
                          <a:pt x="66" y="23"/>
                          <a:pt x="66" y="23"/>
                        </a:cubicBezTo>
                        <a:cubicBezTo>
                          <a:pt x="66" y="23"/>
                          <a:pt x="66" y="23"/>
                          <a:pt x="66" y="23"/>
                        </a:cubicBezTo>
                        <a:cubicBezTo>
                          <a:pt x="66" y="23"/>
                          <a:pt x="66" y="23"/>
                          <a:pt x="66" y="23"/>
                        </a:cubicBezTo>
                        <a:cubicBezTo>
                          <a:pt x="66" y="24"/>
                          <a:pt x="66" y="24"/>
                          <a:pt x="66" y="24"/>
                        </a:cubicBezTo>
                        <a:cubicBezTo>
                          <a:pt x="66" y="24"/>
                          <a:pt x="66" y="24"/>
                          <a:pt x="66" y="24"/>
                        </a:cubicBezTo>
                        <a:cubicBezTo>
                          <a:pt x="66" y="24"/>
                          <a:pt x="66" y="24"/>
                          <a:pt x="66" y="24"/>
                        </a:cubicBezTo>
                        <a:cubicBezTo>
                          <a:pt x="66" y="24"/>
                          <a:pt x="66" y="24"/>
                          <a:pt x="66" y="24"/>
                        </a:cubicBezTo>
                        <a:cubicBezTo>
                          <a:pt x="66" y="25"/>
                          <a:pt x="67" y="25"/>
                          <a:pt x="67" y="25"/>
                        </a:cubicBezTo>
                        <a:cubicBezTo>
                          <a:pt x="67" y="25"/>
                          <a:pt x="67" y="25"/>
                          <a:pt x="67" y="25"/>
                        </a:cubicBezTo>
                        <a:cubicBezTo>
                          <a:pt x="67" y="26"/>
                          <a:pt x="67" y="26"/>
                          <a:pt x="67" y="26"/>
                        </a:cubicBezTo>
                        <a:cubicBezTo>
                          <a:pt x="67" y="27"/>
                          <a:pt x="68" y="28"/>
                          <a:pt x="70" y="28"/>
                        </a:cubicBezTo>
                        <a:cubicBezTo>
                          <a:pt x="48" y="41"/>
                          <a:pt x="48" y="41"/>
                          <a:pt x="48" y="41"/>
                        </a:cubicBezTo>
                        <a:cubicBezTo>
                          <a:pt x="48" y="40"/>
                          <a:pt x="48" y="40"/>
                          <a:pt x="48" y="40"/>
                        </a:cubicBezTo>
                        <a:cubicBezTo>
                          <a:pt x="47" y="40"/>
                          <a:pt x="47" y="40"/>
                          <a:pt x="47" y="40"/>
                        </a:cubicBezTo>
                        <a:cubicBezTo>
                          <a:pt x="47" y="40"/>
                          <a:pt x="47" y="40"/>
                          <a:pt x="47" y="40"/>
                        </a:cubicBezTo>
                        <a:cubicBezTo>
                          <a:pt x="47" y="40"/>
                          <a:pt x="47" y="40"/>
                          <a:pt x="47" y="40"/>
                        </a:cubicBezTo>
                        <a:cubicBezTo>
                          <a:pt x="47" y="40"/>
                          <a:pt x="47" y="40"/>
                          <a:pt x="47" y="40"/>
                        </a:cubicBezTo>
                        <a:cubicBezTo>
                          <a:pt x="46" y="40"/>
                          <a:pt x="46" y="40"/>
                          <a:pt x="46" y="40"/>
                        </a:cubicBezTo>
                        <a:cubicBezTo>
                          <a:pt x="46" y="40"/>
                          <a:pt x="46" y="40"/>
                          <a:pt x="46" y="40"/>
                        </a:cubicBezTo>
                        <a:cubicBezTo>
                          <a:pt x="45" y="39"/>
                          <a:pt x="45" y="39"/>
                          <a:pt x="45" y="39"/>
                        </a:cubicBezTo>
                        <a:cubicBezTo>
                          <a:pt x="45" y="39"/>
                          <a:pt x="45" y="39"/>
                          <a:pt x="45" y="39"/>
                        </a:cubicBezTo>
                        <a:cubicBezTo>
                          <a:pt x="45" y="39"/>
                          <a:pt x="45" y="39"/>
                          <a:pt x="45" y="39"/>
                        </a:cubicBezTo>
                        <a:cubicBezTo>
                          <a:pt x="44" y="39"/>
                          <a:pt x="44" y="39"/>
                          <a:pt x="44" y="39"/>
                        </a:cubicBezTo>
                        <a:cubicBezTo>
                          <a:pt x="44" y="39"/>
                          <a:pt x="44" y="39"/>
                          <a:pt x="44" y="39"/>
                        </a:cubicBezTo>
                        <a:cubicBezTo>
                          <a:pt x="44" y="39"/>
                          <a:pt x="44" y="39"/>
                          <a:pt x="44" y="39"/>
                        </a:cubicBezTo>
                        <a:cubicBezTo>
                          <a:pt x="43" y="39"/>
                          <a:pt x="43" y="39"/>
                          <a:pt x="43" y="39"/>
                        </a:cubicBezTo>
                        <a:cubicBezTo>
                          <a:pt x="43" y="39"/>
                          <a:pt x="43" y="39"/>
                          <a:pt x="43" y="39"/>
                        </a:cubicBezTo>
                        <a:cubicBezTo>
                          <a:pt x="43" y="39"/>
                          <a:pt x="43" y="39"/>
                          <a:pt x="43" y="39"/>
                        </a:cubicBezTo>
                        <a:cubicBezTo>
                          <a:pt x="42" y="39"/>
                          <a:pt x="42" y="39"/>
                          <a:pt x="42" y="39"/>
                        </a:cubicBezTo>
                        <a:cubicBezTo>
                          <a:pt x="42" y="39"/>
                          <a:pt x="42" y="39"/>
                          <a:pt x="42" y="39"/>
                        </a:cubicBezTo>
                        <a:cubicBezTo>
                          <a:pt x="42" y="39"/>
                          <a:pt x="42" y="39"/>
                          <a:pt x="42" y="39"/>
                        </a:cubicBezTo>
                        <a:cubicBezTo>
                          <a:pt x="41" y="39"/>
                          <a:pt x="41" y="39"/>
                          <a:pt x="41" y="39"/>
                        </a:cubicBezTo>
                        <a:cubicBezTo>
                          <a:pt x="41" y="39"/>
                          <a:pt x="41" y="39"/>
                          <a:pt x="41" y="39"/>
                        </a:cubicBezTo>
                        <a:cubicBezTo>
                          <a:pt x="41" y="39"/>
                          <a:pt x="41" y="39"/>
                          <a:pt x="41" y="39"/>
                        </a:cubicBezTo>
                        <a:cubicBezTo>
                          <a:pt x="40" y="39"/>
                          <a:pt x="40" y="39"/>
                          <a:pt x="40" y="39"/>
                        </a:cubicBezTo>
                        <a:cubicBezTo>
                          <a:pt x="40" y="39"/>
                          <a:pt x="40" y="39"/>
                          <a:pt x="40" y="39"/>
                        </a:cubicBezTo>
                        <a:cubicBezTo>
                          <a:pt x="40" y="39"/>
                          <a:pt x="40" y="39"/>
                          <a:pt x="40" y="39"/>
                        </a:cubicBezTo>
                        <a:cubicBezTo>
                          <a:pt x="39" y="39"/>
                          <a:pt x="39" y="39"/>
                          <a:pt x="39" y="39"/>
                        </a:cubicBezTo>
                        <a:cubicBezTo>
                          <a:pt x="39" y="39"/>
                          <a:pt x="39" y="39"/>
                          <a:pt x="39" y="39"/>
                        </a:cubicBezTo>
                        <a:cubicBezTo>
                          <a:pt x="39" y="39"/>
                          <a:pt x="39" y="39"/>
                          <a:pt x="39" y="39"/>
                        </a:cubicBezTo>
                        <a:cubicBezTo>
                          <a:pt x="38" y="39"/>
                          <a:pt x="38" y="39"/>
                          <a:pt x="38" y="39"/>
                        </a:cubicBezTo>
                        <a:cubicBezTo>
                          <a:pt x="38" y="39"/>
                          <a:pt x="38" y="39"/>
                          <a:pt x="38" y="39"/>
                        </a:cubicBezTo>
                        <a:cubicBezTo>
                          <a:pt x="38" y="39"/>
                          <a:pt x="38" y="39"/>
                          <a:pt x="38" y="39"/>
                        </a:cubicBezTo>
                        <a:cubicBezTo>
                          <a:pt x="37" y="39"/>
                          <a:pt x="37" y="39"/>
                          <a:pt x="37" y="39"/>
                        </a:cubicBezTo>
                        <a:cubicBezTo>
                          <a:pt x="37" y="39"/>
                          <a:pt x="37" y="39"/>
                          <a:pt x="37" y="39"/>
                        </a:cubicBezTo>
                        <a:cubicBezTo>
                          <a:pt x="37" y="39"/>
                          <a:pt x="37" y="39"/>
                          <a:pt x="37" y="39"/>
                        </a:cubicBezTo>
                        <a:cubicBezTo>
                          <a:pt x="36" y="39"/>
                          <a:pt x="36" y="39"/>
                          <a:pt x="36" y="39"/>
                        </a:cubicBezTo>
                        <a:cubicBezTo>
                          <a:pt x="36" y="39"/>
                          <a:pt x="36" y="39"/>
                          <a:pt x="36" y="39"/>
                        </a:cubicBezTo>
                        <a:cubicBezTo>
                          <a:pt x="35" y="39"/>
                          <a:pt x="35" y="39"/>
                          <a:pt x="35" y="39"/>
                        </a:cubicBezTo>
                        <a:cubicBezTo>
                          <a:pt x="35" y="40"/>
                          <a:pt x="35" y="40"/>
                          <a:pt x="35" y="40"/>
                        </a:cubicBezTo>
                        <a:cubicBezTo>
                          <a:pt x="34" y="40"/>
                          <a:pt x="34" y="40"/>
                          <a:pt x="34" y="40"/>
                        </a:cubicBezTo>
                        <a:cubicBezTo>
                          <a:pt x="34" y="40"/>
                          <a:pt x="34" y="40"/>
                          <a:pt x="34" y="40"/>
                        </a:cubicBezTo>
                        <a:cubicBezTo>
                          <a:pt x="34" y="40"/>
                          <a:pt x="34" y="40"/>
                          <a:pt x="34" y="40"/>
                        </a:cubicBezTo>
                        <a:cubicBezTo>
                          <a:pt x="33" y="40"/>
                          <a:pt x="33" y="40"/>
                          <a:pt x="33" y="40"/>
                        </a:cubicBezTo>
                        <a:cubicBezTo>
                          <a:pt x="33" y="40"/>
                          <a:pt x="33" y="40"/>
                          <a:pt x="33" y="40"/>
                        </a:cubicBezTo>
                        <a:cubicBezTo>
                          <a:pt x="32" y="41"/>
                          <a:pt x="32" y="41"/>
                          <a:pt x="32" y="41"/>
                        </a:cubicBezTo>
                        <a:cubicBezTo>
                          <a:pt x="6" y="26"/>
                          <a:pt x="6" y="26"/>
                          <a:pt x="6" y="26"/>
                        </a:cubicBezTo>
                        <a:cubicBezTo>
                          <a:pt x="0" y="29"/>
                          <a:pt x="0" y="29"/>
                          <a:pt x="0" y="29"/>
                        </a:cubicBezTo>
                        <a:cubicBezTo>
                          <a:pt x="40" y="52"/>
                          <a:pt x="40" y="52"/>
                          <a:pt x="40" y="52"/>
                        </a:cubicBezTo>
                        <a:cubicBezTo>
                          <a:pt x="90" y="24"/>
                          <a:pt x="90" y="24"/>
                          <a:pt x="90" y="24"/>
                        </a:cubicBezTo>
                        <a:cubicBezTo>
                          <a:pt x="50" y="0"/>
                          <a:pt x="50" y="0"/>
                          <a:pt x="50" y="0"/>
                        </a:cubicBezTo>
                        <a:lnTo>
                          <a:pt x="44" y="4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24" name="Freeform 2956">
                    <a:extLst>
                      <a:ext uri="{FF2B5EF4-FFF2-40B4-BE49-F238E27FC236}">
                        <a16:creationId xmlns:a16="http://schemas.microsoft.com/office/drawing/2014/main" id="{1772D36D-D56A-43B6-97C4-74A1D249F1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1" y="3306"/>
                    <a:ext cx="62" cy="59"/>
                  </a:xfrm>
                  <a:custGeom>
                    <a:avLst/>
                    <a:gdLst>
                      <a:gd name="T0" fmla="*/ 62 w 62"/>
                      <a:gd name="T1" fmla="*/ 37 h 59"/>
                      <a:gd name="T2" fmla="*/ 0 w 62"/>
                      <a:gd name="T3" fmla="*/ 0 h 59"/>
                      <a:gd name="T4" fmla="*/ 0 w 62"/>
                      <a:gd name="T5" fmla="*/ 22 h 59"/>
                      <a:gd name="T6" fmla="*/ 62 w 62"/>
                      <a:gd name="T7" fmla="*/ 59 h 59"/>
                      <a:gd name="T8" fmla="*/ 62 w 62"/>
                      <a:gd name="T9" fmla="*/ 37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2" h="59">
                        <a:moveTo>
                          <a:pt x="62" y="37"/>
                        </a:moveTo>
                        <a:lnTo>
                          <a:pt x="0" y="0"/>
                        </a:lnTo>
                        <a:lnTo>
                          <a:pt x="0" y="22"/>
                        </a:lnTo>
                        <a:lnTo>
                          <a:pt x="62" y="59"/>
                        </a:lnTo>
                        <a:lnTo>
                          <a:pt x="62" y="37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25" name="Rectangle 2957">
                    <a:extLst>
                      <a:ext uri="{FF2B5EF4-FFF2-40B4-BE49-F238E27FC236}">
                        <a16:creationId xmlns:a16="http://schemas.microsoft.com/office/drawing/2014/main" id="{1BB9F7D4-61AC-42EE-89F8-9DB9A78664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1" y="3215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26" name="Freeform 2958">
                    <a:extLst>
                      <a:ext uri="{FF2B5EF4-FFF2-40B4-BE49-F238E27FC236}">
                        <a16:creationId xmlns:a16="http://schemas.microsoft.com/office/drawing/2014/main" id="{2353D049-61AD-496C-AB93-DCB4C1DE8E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3" y="321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27" name="Rectangle 2959">
                    <a:extLst>
                      <a:ext uri="{FF2B5EF4-FFF2-40B4-BE49-F238E27FC236}">
                        <a16:creationId xmlns:a16="http://schemas.microsoft.com/office/drawing/2014/main" id="{0FDE447C-ABB7-440E-AF9B-2B7336CF9E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1" y="3213"/>
                    <a:ext cx="1" cy="2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28" name="Rectangle 2960">
                    <a:extLst>
                      <a:ext uri="{FF2B5EF4-FFF2-40B4-BE49-F238E27FC236}">
                        <a16:creationId xmlns:a16="http://schemas.microsoft.com/office/drawing/2014/main" id="{D2D43EE6-E848-4BB6-81E3-34B83F76F9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3" y="3213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29" name="Rectangle 2961">
                    <a:extLst>
                      <a:ext uri="{FF2B5EF4-FFF2-40B4-BE49-F238E27FC236}">
                        <a16:creationId xmlns:a16="http://schemas.microsoft.com/office/drawing/2014/main" id="{5005A1DC-EFF0-4698-889C-9EA2CE6DD1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1" y="3215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30" name="Rectangle 2962">
                    <a:extLst>
                      <a:ext uri="{FF2B5EF4-FFF2-40B4-BE49-F238E27FC236}">
                        <a16:creationId xmlns:a16="http://schemas.microsoft.com/office/drawing/2014/main" id="{57EBBD78-2860-4705-8BF9-744EFCF109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1" y="3215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31" name="Rectangle 2963">
                    <a:extLst>
                      <a:ext uri="{FF2B5EF4-FFF2-40B4-BE49-F238E27FC236}">
                        <a16:creationId xmlns:a16="http://schemas.microsoft.com/office/drawing/2014/main" id="{DC384DFA-1437-4058-BB89-BBE56BABD6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5" y="3212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32" name="Rectangle 2964">
                    <a:extLst>
                      <a:ext uri="{FF2B5EF4-FFF2-40B4-BE49-F238E27FC236}">
                        <a16:creationId xmlns:a16="http://schemas.microsoft.com/office/drawing/2014/main" id="{6B0FD3D2-6E0A-46F6-827A-3E671C6117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6" y="3212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33" name="Freeform 2965">
                    <a:extLst>
                      <a:ext uri="{FF2B5EF4-FFF2-40B4-BE49-F238E27FC236}">
                        <a16:creationId xmlns:a16="http://schemas.microsoft.com/office/drawing/2014/main" id="{BFDD09D0-8F8D-4A58-A47A-11C660B25B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5" y="3212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0 h 1"/>
                      <a:gd name="T4" fmla="*/ 0 w 2"/>
                      <a:gd name="T5" fmla="*/ 0 h 1"/>
                      <a:gd name="T6" fmla="*/ 2 w 2"/>
                      <a:gd name="T7" fmla="*/ 0 h 1"/>
                      <a:gd name="T8" fmla="*/ 2 w 2"/>
                      <a:gd name="T9" fmla="*/ 1 h 1"/>
                      <a:gd name="T10" fmla="*/ 0 w 2"/>
                      <a:gd name="T11" fmla="*/ 0 h 1"/>
                      <a:gd name="T12" fmla="*/ 0 w 2"/>
                      <a:gd name="T13" fmla="*/ 0 h 1"/>
                      <a:gd name="T14" fmla="*/ 0 w 2"/>
                      <a:gd name="T1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2" y="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34" name="Freeform 2966">
                    <a:extLst>
                      <a:ext uri="{FF2B5EF4-FFF2-40B4-BE49-F238E27FC236}">
                        <a16:creationId xmlns:a16="http://schemas.microsoft.com/office/drawing/2014/main" id="{4F014E52-C19E-4DC8-ADC1-7C93BB5535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3" y="321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35" name="Rectangle 2967">
                    <a:extLst>
                      <a:ext uri="{FF2B5EF4-FFF2-40B4-BE49-F238E27FC236}">
                        <a16:creationId xmlns:a16="http://schemas.microsoft.com/office/drawing/2014/main" id="{220F1408-6482-40FF-AB22-39F0FAF2B4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8" y="3210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36" name="Rectangle 2968">
                    <a:extLst>
                      <a:ext uri="{FF2B5EF4-FFF2-40B4-BE49-F238E27FC236}">
                        <a16:creationId xmlns:a16="http://schemas.microsoft.com/office/drawing/2014/main" id="{3BB1637F-6C30-4A43-BBEC-57F0FDAA59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8" y="3210"/>
                    <a:ext cx="2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37" name="Rectangle 2969">
                    <a:extLst>
                      <a:ext uri="{FF2B5EF4-FFF2-40B4-BE49-F238E27FC236}">
                        <a16:creationId xmlns:a16="http://schemas.microsoft.com/office/drawing/2014/main" id="{57E35D8F-2F79-481C-B993-30AAA5DEDD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9" y="3210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38" name="Rectangle 2970">
                    <a:extLst>
                      <a:ext uri="{FF2B5EF4-FFF2-40B4-BE49-F238E27FC236}">
                        <a16:creationId xmlns:a16="http://schemas.microsoft.com/office/drawing/2014/main" id="{DD15A481-E065-4454-9A78-DC3DF8B9D2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1" y="3209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39" name="Rectangle 2971">
                    <a:extLst>
                      <a:ext uri="{FF2B5EF4-FFF2-40B4-BE49-F238E27FC236}">
                        <a16:creationId xmlns:a16="http://schemas.microsoft.com/office/drawing/2014/main" id="{424E16AA-999F-4CCD-9BCF-1BECC8CA40C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1" y="3209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40" name="Rectangle 2972">
                    <a:extLst>
                      <a:ext uri="{FF2B5EF4-FFF2-40B4-BE49-F238E27FC236}">
                        <a16:creationId xmlns:a16="http://schemas.microsoft.com/office/drawing/2014/main" id="{C2078EA3-C755-4C66-A453-E1839A117D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2" y="3209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41" name="Rectangle 2973">
                    <a:extLst>
                      <a:ext uri="{FF2B5EF4-FFF2-40B4-BE49-F238E27FC236}">
                        <a16:creationId xmlns:a16="http://schemas.microsoft.com/office/drawing/2014/main" id="{2E47DD12-6398-44AB-94AD-A8D0990E6C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2" y="3209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42" name="Rectangle 2974">
                    <a:extLst>
                      <a:ext uri="{FF2B5EF4-FFF2-40B4-BE49-F238E27FC236}">
                        <a16:creationId xmlns:a16="http://schemas.microsoft.com/office/drawing/2014/main" id="{5938B224-A8EA-42AC-BAA8-E157C8FF4F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4" y="3209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43" name="Rectangle 2975">
                    <a:extLst>
                      <a:ext uri="{FF2B5EF4-FFF2-40B4-BE49-F238E27FC236}">
                        <a16:creationId xmlns:a16="http://schemas.microsoft.com/office/drawing/2014/main" id="{098A1D31-92CD-42AD-BF99-A150D7ECF9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5" y="3209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44" name="Rectangle 2976">
                    <a:extLst>
                      <a:ext uri="{FF2B5EF4-FFF2-40B4-BE49-F238E27FC236}">
                        <a16:creationId xmlns:a16="http://schemas.microsoft.com/office/drawing/2014/main" id="{E5585B07-A3E8-4C31-82B1-1F5F67170E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7" y="3209"/>
                    <a:ext cx="1" cy="1"/>
                  </a:xfrm>
                  <a:prstGeom prst="rect">
                    <a:avLst/>
                  </a:pr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45" name="Rectangle 2977">
                    <a:extLst>
                      <a:ext uri="{FF2B5EF4-FFF2-40B4-BE49-F238E27FC236}">
                        <a16:creationId xmlns:a16="http://schemas.microsoft.com/office/drawing/2014/main" id="{8E71725A-B367-481A-BB2A-B302082DFD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9" y="3209"/>
                    <a:ext cx="1" cy="1"/>
                  </a:xfrm>
                  <a:prstGeom prst="rect">
                    <a:avLst/>
                  </a:pr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46" name="Rectangle 2978">
                    <a:extLst>
                      <a:ext uri="{FF2B5EF4-FFF2-40B4-BE49-F238E27FC236}">
                        <a16:creationId xmlns:a16="http://schemas.microsoft.com/office/drawing/2014/main" id="{2BF4A09C-A978-4303-BC33-63CF98399C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0" y="3209"/>
                    <a:ext cx="1" cy="1"/>
                  </a:xfrm>
                  <a:prstGeom prst="rect">
                    <a:avLst/>
                  </a:pr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47" name="Rectangle 2979">
                    <a:extLst>
                      <a:ext uri="{FF2B5EF4-FFF2-40B4-BE49-F238E27FC236}">
                        <a16:creationId xmlns:a16="http://schemas.microsoft.com/office/drawing/2014/main" id="{928C26AC-7CDE-440B-B06E-649C28025C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2" y="3209"/>
                    <a:ext cx="1" cy="1"/>
                  </a:xfrm>
                  <a:prstGeom prst="rect">
                    <a:avLst/>
                  </a:pr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48" name="Freeform 2980">
                    <a:extLst>
                      <a:ext uri="{FF2B5EF4-FFF2-40B4-BE49-F238E27FC236}">
                        <a16:creationId xmlns:a16="http://schemas.microsoft.com/office/drawing/2014/main" id="{B0F8EAF3-6343-4A68-B3B9-6AAE36FCD8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3" y="3209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49" name="Rectangle 2981">
                    <a:extLst>
                      <a:ext uri="{FF2B5EF4-FFF2-40B4-BE49-F238E27FC236}">
                        <a16:creationId xmlns:a16="http://schemas.microsoft.com/office/drawing/2014/main" id="{77B8E3ED-40FF-4B82-AA4F-FC9B8D3FC0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3" y="3220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50" name="Rectangle 2982">
                    <a:extLst>
                      <a:ext uri="{FF2B5EF4-FFF2-40B4-BE49-F238E27FC236}">
                        <a16:creationId xmlns:a16="http://schemas.microsoft.com/office/drawing/2014/main" id="{088C86EF-B479-47F8-84E3-651FF5C6E1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3" y="3221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51" name="Freeform 2983">
                    <a:extLst>
                      <a:ext uri="{FF2B5EF4-FFF2-40B4-BE49-F238E27FC236}">
                        <a16:creationId xmlns:a16="http://schemas.microsoft.com/office/drawing/2014/main" id="{3288FD78-F23E-48EC-9A44-930E750102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3" y="322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52" name="Rectangle 2984">
                    <a:extLst>
                      <a:ext uri="{FF2B5EF4-FFF2-40B4-BE49-F238E27FC236}">
                        <a16:creationId xmlns:a16="http://schemas.microsoft.com/office/drawing/2014/main" id="{D3E680BF-D3E7-431E-BA73-F2CD4CCC6F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3" y="3218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53" name="Freeform 2985">
                    <a:extLst>
                      <a:ext uri="{FF2B5EF4-FFF2-40B4-BE49-F238E27FC236}">
                        <a16:creationId xmlns:a16="http://schemas.microsoft.com/office/drawing/2014/main" id="{F3CAB762-4A89-44AC-806D-6498AE0917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31" y="3212"/>
                    <a:ext cx="2" cy="1"/>
                  </a:xfrm>
                  <a:custGeom>
                    <a:avLst/>
                    <a:gdLst>
                      <a:gd name="T0" fmla="*/ 0 w 2"/>
                      <a:gd name="T1" fmla="*/ 1 h 1"/>
                      <a:gd name="T2" fmla="*/ 2 w 2"/>
                      <a:gd name="T3" fmla="*/ 0 h 1"/>
                      <a:gd name="T4" fmla="*/ 0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0" y="1"/>
                        </a:moveTo>
                        <a:lnTo>
                          <a:pt x="2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54" name="Rectangle 2986">
                    <a:extLst>
                      <a:ext uri="{FF2B5EF4-FFF2-40B4-BE49-F238E27FC236}">
                        <a16:creationId xmlns:a16="http://schemas.microsoft.com/office/drawing/2014/main" id="{D319F1F1-75E4-4FB4-8598-49702AAB89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6" y="3215"/>
                    <a:ext cx="2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55" name="Rectangle 2987">
                    <a:extLst>
                      <a:ext uri="{FF2B5EF4-FFF2-40B4-BE49-F238E27FC236}">
                        <a16:creationId xmlns:a16="http://schemas.microsoft.com/office/drawing/2014/main" id="{6CB9938F-EF27-40F3-A5E6-20C5DF1A66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6" y="3215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56" name="Rectangle 2988">
                    <a:extLst>
                      <a:ext uri="{FF2B5EF4-FFF2-40B4-BE49-F238E27FC236}">
                        <a16:creationId xmlns:a16="http://schemas.microsoft.com/office/drawing/2014/main" id="{5DC1C0F7-B6CF-4AC5-9911-CC5A323B74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6" y="3215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57" name="Freeform 2989">
                    <a:extLst>
                      <a:ext uri="{FF2B5EF4-FFF2-40B4-BE49-F238E27FC236}">
                        <a16:creationId xmlns:a16="http://schemas.microsoft.com/office/drawing/2014/main" id="{B4EEC5D8-5880-4977-9624-7E819798FF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7" y="321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58" name="Rectangle 2990">
                    <a:extLst>
                      <a:ext uri="{FF2B5EF4-FFF2-40B4-BE49-F238E27FC236}">
                        <a16:creationId xmlns:a16="http://schemas.microsoft.com/office/drawing/2014/main" id="{2F475098-86E8-480F-99ED-FC3C16949D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4" y="3215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59" name="Freeform 2991">
                    <a:extLst>
                      <a:ext uri="{FF2B5EF4-FFF2-40B4-BE49-F238E27FC236}">
                        <a16:creationId xmlns:a16="http://schemas.microsoft.com/office/drawing/2014/main" id="{4320B662-C2C5-401B-AE80-E0C5CB7AEC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7" y="3213"/>
                    <a:ext cx="1" cy="2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0 h 2"/>
                      <a:gd name="T4" fmla="*/ 1 w 1"/>
                      <a:gd name="T5" fmla="*/ 2 h 2"/>
                      <a:gd name="T6" fmla="*/ 0 w 1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60" name="Freeform 2992">
                    <a:extLst>
                      <a:ext uri="{FF2B5EF4-FFF2-40B4-BE49-F238E27FC236}">
                        <a16:creationId xmlns:a16="http://schemas.microsoft.com/office/drawing/2014/main" id="{789E83E5-2F90-4CE4-85C6-D29678493E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4" y="3216"/>
                    <a:ext cx="1" cy="2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0 h 2"/>
                      <a:gd name="T4" fmla="*/ 1 w 1"/>
                      <a:gd name="T5" fmla="*/ 2 h 2"/>
                      <a:gd name="T6" fmla="*/ 0 w 1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61" name="Rectangle 2993">
                    <a:extLst>
                      <a:ext uri="{FF2B5EF4-FFF2-40B4-BE49-F238E27FC236}">
                        <a16:creationId xmlns:a16="http://schemas.microsoft.com/office/drawing/2014/main" id="{AD1DFC2F-F70A-44C6-B297-FECDF7012D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3" y="3218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62" name="Freeform 2994">
                    <a:extLst>
                      <a:ext uri="{FF2B5EF4-FFF2-40B4-BE49-F238E27FC236}">
                        <a16:creationId xmlns:a16="http://schemas.microsoft.com/office/drawing/2014/main" id="{16B348B0-9218-403A-BDED-A04FBF53D9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4" y="321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63" name="Rectangle 2995">
                    <a:extLst>
                      <a:ext uri="{FF2B5EF4-FFF2-40B4-BE49-F238E27FC236}">
                        <a16:creationId xmlns:a16="http://schemas.microsoft.com/office/drawing/2014/main" id="{7F405E59-133C-4042-899E-70E52BCD87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4" y="3216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64" name="Rectangle 2996">
                    <a:extLst>
                      <a:ext uri="{FF2B5EF4-FFF2-40B4-BE49-F238E27FC236}">
                        <a16:creationId xmlns:a16="http://schemas.microsoft.com/office/drawing/2014/main" id="{0C62AE4F-9652-4588-9398-E5F0FDCF84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4" y="3216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65" name="Freeform 2997">
                    <a:extLst>
                      <a:ext uri="{FF2B5EF4-FFF2-40B4-BE49-F238E27FC236}">
                        <a16:creationId xmlns:a16="http://schemas.microsoft.com/office/drawing/2014/main" id="{2B50626B-14CB-4147-BC33-E3D9613AB4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3" y="3218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66" name="Rectangle 2998">
                    <a:extLst>
                      <a:ext uri="{FF2B5EF4-FFF2-40B4-BE49-F238E27FC236}">
                        <a16:creationId xmlns:a16="http://schemas.microsoft.com/office/drawing/2014/main" id="{600A69CE-F11F-4573-A9DE-DA8CC15E9C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3" y="3220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67" name="Rectangle 2999">
                    <a:extLst>
                      <a:ext uri="{FF2B5EF4-FFF2-40B4-BE49-F238E27FC236}">
                        <a16:creationId xmlns:a16="http://schemas.microsoft.com/office/drawing/2014/main" id="{7D351CE0-E402-4991-A9FA-2E5F5171DC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3" y="3220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68" name="Rectangle 3000">
                    <a:extLst>
                      <a:ext uri="{FF2B5EF4-FFF2-40B4-BE49-F238E27FC236}">
                        <a16:creationId xmlns:a16="http://schemas.microsoft.com/office/drawing/2014/main" id="{2B241B78-4639-4EF8-B481-35AD4408ED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8" y="3228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69" name="Freeform 3001">
                    <a:extLst>
                      <a:ext uri="{FF2B5EF4-FFF2-40B4-BE49-F238E27FC236}">
                        <a16:creationId xmlns:a16="http://schemas.microsoft.com/office/drawing/2014/main" id="{FECF0B95-7041-4257-95DF-CE59203369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7" y="3228"/>
                    <a:ext cx="3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1" y="0"/>
                          <a:pt x="1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70" name="Freeform 3002">
                    <a:extLst>
                      <a:ext uri="{FF2B5EF4-FFF2-40B4-BE49-F238E27FC236}">
                        <a16:creationId xmlns:a16="http://schemas.microsoft.com/office/drawing/2014/main" id="{952D8275-7C7D-4F5E-A145-AB6D1EA8BF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7" y="322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71" name="Line 3003">
                    <a:extLst>
                      <a:ext uri="{FF2B5EF4-FFF2-40B4-BE49-F238E27FC236}">
                        <a16:creationId xmlns:a16="http://schemas.microsoft.com/office/drawing/2014/main" id="{FFF9A257-DAB8-4F29-84F1-B26C3208BA2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58" y="3218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72" name="Line 3004">
                    <a:extLst>
                      <a:ext uri="{FF2B5EF4-FFF2-40B4-BE49-F238E27FC236}">
                        <a16:creationId xmlns:a16="http://schemas.microsoft.com/office/drawing/2014/main" id="{4ACB1574-9DC5-4516-8327-9F744C1D7AD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58" y="3218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73" name="Freeform 3005">
                    <a:extLst>
                      <a:ext uri="{FF2B5EF4-FFF2-40B4-BE49-F238E27FC236}">
                        <a16:creationId xmlns:a16="http://schemas.microsoft.com/office/drawing/2014/main" id="{F26FC8C6-F281-4A08-8EDA-A661E06297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8" y="3228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74" name="Rectangle 3006">
                    <a:extLst>
                      <a:ext uri="{FF2B5EF4-FFF2-40B4-BE49-F238E27FC236}">
                        <a16:creationId xmlns:a16="http://schemas.microsoft.com/office/drawing/2014/main" id="{F07CD8AE-3EF8-4D88-AAE0-377FC82675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1" y="321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75" name="Rectangle 3007">
                    <a:extLst>
                      <a:ext uri="{FF2B5EF4-FFF2-40B4-BE49-F238E27FC236}">
                        <a16:creationId xmlns:a16="http://schemas.microsoft.com/office/drawing/2014/main" id="{421FE243-F7A0-45CC-BF68-0F07754400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1" y="321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76" name="Rectangle 3008">
                    <a:extLst>
                      <a:ext uri="{FF2B5EF4-FFF2-40B4-BE49-F238E27FC236}">
                        <a16:creationId xmlns:a16="http://schemas.microsoft.com/office/drawing/2014/main" id="{88A43144-40D8-42ED-A6E6-A4728F17B0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3" y="321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77" name="Rectangle 3009">
                    <a:extLst>
                      <a:ext uri="{FF2B5EF4-FFF2-40B4-BE49-F238E27FC236}">
                        <a16:creationId xmlns:a16="http://schemas.microsoft.com/office/drawing/2014/main" id="{0B7A9F0D-9959-415F-9B9E-6CA0EEEB3E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3" y="321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78" name="Rectangle 3010">
                    <a:extLst>
                      <a:ext uri="{FF2B5EF4-FFF2-40B4-BE49-F238E27FC236}">
                        <a16:creationId xmlns:a16="http://schemas.microsoft.com/office/drawing/2014/main" id="{783F1A55-AF01-44C1-BE16-61E770010C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3" y="3213"/>
                    <a:ext cx="2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79" name="Rectangle 3011">
                    <a:extLst>
                      <a:ext uri="{FF2B5EF4-FFF2-40B4-BE49-F238E27FC236}">
                        <a16:creationId xmlns:a16="http://schemas.microsoft.com/office/drawing/2014/main" id="{A5B76C44-A790-4808-8D99-87234FF04F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1" y="321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80" name="Freeform 3012">
                    <a:extLst>
                      <a:ext uri="{FF2B5EF4-FFF2-40B4-BE49-F238E27FC236}">
                        <a16:creationId xmlns:a16="http://schemas.microsoft.com/office/drawing/2014/main" id="{23B67D64-4DA3-416F-9980-A687812F89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5" y="321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81" name="Rectangle 3013">
                    <a:extLst>
                      <a:ext uri="{FF2B5EF4-FFF2-40B4-BE49-F238E27FC236}">
                        <a16:creationId xmlns:a16="http://schemas.microsoft.com/office/drawing/2014/main" id="{B392AC16-610B-4D76-8EBC-40FBE36106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5" y="321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82" name="Freeform 3014">
                    <a:extLst>
                      <a:ext uri="{FF2B5EF4-FFF2-40B4-BE49-F238E27FC236}">
                        <a16:creationId xmlns:a16="http://schemas.microsoft.com/office/drawing/2014/main" id="{BE34B64B-E29D-4898-83D8-5C709A2161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5" y="3212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  <a:gd name="T4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83" name="Rectangle 3015">
                    <a:extLst>
                      <a:ext uri="{FF2B5EF4-FFF2-40B4-BE49-F238E27FC236}">
                        <a16:creationId xmlns:a16="http://schemas.microsoft.com/office/drawing/2014/main" id="{BC3B1994-1071-40B7-913A-D7D98D7A93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3" y="321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84" name="Freeform 3016">
                    <a:extLst>
                      <a:ext uri="{FF2B5EF4-FFF2-40B4-BE49-F238E27FC236}">
                        <a16:creationId xmlns:a16="http://schemas.microsoft.com/office/drawing/2014/main" id="{00A0EFB6-1537-4589-A839-F8F406DDE6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6" y="3210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2 h 2"/>
                      <a:gd name="T3" fmla="*/ 0 h 2"/>
                      <a:gd name="T4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85" name="Rectangle 3017">
                    <a:extLst>
                      <a:ext uri="{FF2B5EF4-FFF2-40B4-BE49-F238E27FC236}">
                        <a16:creationId xmlns:a16="http://schemas.microsoft.com/office/drawing/2014/main" id="{D8FC7F05-3027-4739-B0BB-6E2C976E6F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8" y="321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086" name="Rectangle 3018">
                    <a:extLst>
                      <a:ext uri="{FF2B5EF4-FFF2-40B4-BE49-F238E27FC236}">
                        <a16:creationId xmlns:a16="http://schemas.microsoft.com/office/drawing/2014/main" id="{6D8DDBE2-564A-4C29-A88A-E41B59E82D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8" y="3210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072" name="Group 3220">
                  <a:extLst>
                    <a:ext uri="{FF2B5EF4-FFF2-40B4-BE49-F238E27FC236}">
                      <a16:creationId xmlns:a16="http://schemas.microsoft.com/office/drawing/2014/main" id="{073A0D45-FEAF-4757-BF10-8D60800F0BE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586288" y="5040313"/>
                  <a:ext cx="328612" cy="190500"/>
                  <a:chOff x="-2889" y="3175"/>
                  <a:chExt cx="207" cy="120"/>
                </a:xfrm>
              </p:grpSpPr>
              <p:sp>
                <p:nvSpPr>
                  <p:cNvPr id="8687" name="Rectangle 3020">
                    <a:extLst>
                      <a:ext uri="{FF2B5EF4-FFF2-40B4-BE49-F238E27FC236}">
                        <a16:creationId xmlns:a16="http://schemas.microsoft.com/office/drawing/2014/main" id="{C6CE2C39-A957-49E9-A243-B51D66CA3C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9" y="3210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88" name="Freeform 3021">
                    <a:extLst>
                      <a:ext uri="{FF2B5EF4-FFF2-40B4-BE49-F238E27FC236}">
                        <a16:creationId xmlns:a16="http://schemas.microsoft.com/office/drawing/2014/main" id="{61BC0229-FDBE-468B-A079-A65B1F7537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9" y="3209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89" name="Rectangle 3022">
                    <a:extLst>
                      <a:ext uri="{FF2B5EF4-FFF2-40B4-BE49-F238E27FC236}">
                        <a16:creationId xmlns:a16="http://schemas.microsoft.com/office/drawing/2014/main" id="{9087F887-6496-4D75-B058-AADA955171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1" y="3209"/>
                    <a:ext cx="2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90" name="Rectangle 3023">
                    <a:extLst>
                      <a:ext uri="{FF2B5EF4-FFF2-40B4-BE49-F238E27FC236}">
                        <a16:creationId xmlns:a16="http://schemas.microsoft.com/office/drawing/2014/main" id="{41FD2D6B-E7B3-4CCE-A0BF-6084A14C54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1" y="3209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91" name="Rectangle 3024">
                    <a:extLst>
                      <a:ext uri="{FF2B5EF4-FFF2-40B4-BE49-F238E27FC236}">
                        <a16:creationId xmlns:a16="http://schemas.microsoft.com/office/drawing/2014/main" id="{552499D6-4148-465A-8C93-228D43F572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2" y="3209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92" name="Freeform 3025">
                    <a:extLst>
                      <a:ext uri="{FF2B5EF4-FFF2-40B4-BE49-F238E27FC236}">
                        <a16:creationId xmlns:a16="http://schemas.microsoft.com/office/drawing/2014/main" id="{BD07386A-3422-465F-A280-91BE9D6A0A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4" y="3209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93" name="Rectangle 3026">
                    <a:extLst>
                      <a:ext uri="{FF2B5EF4-FFF2-40B4-BE49-F238E27FC236}">
                        <a16:creationId xmlns:a16="http://schemas.microsoft.com/office/drawing/2014/main" id="{879C8FF2-161B-48DD-9C9A-EEA1E30B375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4" y="3209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94" name="Freeform 3027">
                    <a:extLst>
                      <a:ext uri="{FF2B5EF4-FFF2-40B4-BE49-F238E27FC236}">
                        <a16:creationId xmlns:a16="http://schemas.microsoft.com/office/drawing/2014/main" id="{8DE94B8E-312A-48AA-B708-0DEFCA4542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5" y="3209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95" name="Rectangle 3028">
                    <a:extLst>
                      <a:ext uri="{FF2B5EF4-FFF2-40B4-BE49-F238E27FC236}">
                        <a16:creationId xmlns:a16="http://schemas.microsoft.com/office/drawing/2014/main" id="{20524DC9-25D1-44B5-953C-D658C1CFB4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5" y="3209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96" name="Freeform 3029">
                    <a:extLst>
                      <a:ext uri="{FF2B5EF4-FFF2-40B4-BE49-F238E27FC236}">
                        <a16:creationId xmlns:a16="http://schemas.microsoft.com/office/drawing/2014/main" id="{DF56A33C-1B9A-4D9F-98F7-2CA8F32C8F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7" y="3209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97" name="Freeform 3030">
                    <a:extLst>
                      <a:ext uri="{FF2B5EF4-FFF2-40B4-BE49-F238E27FC236}">
                        <a16:creationId xmlns:a16="http://schemas.microsoft.com/office/drawing/2014/main" id="{23277AAF-4F52-4923-9D42-937444870D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9" y="3209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98" name="Rectangle 3031">
                    <a:extLst>
                      <a:ext uri="{FF2B5EF4-FFF2-40B4-BE49-F238E27FC236}">
                        <a16:creationId xmlns:a16="http://schemas.microsoft.com/office/drawing/2014/main" id="{78AA966F-1FC8-45CD-BDB0-34F53FEA87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7" y="3209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99" name="Rectangle 3032">
                    <a:extLst>
                      <a:ext uri="{FF2B5EF4-FFF2-40B4-BE49-F238E27FC236}">
                        <a16:creationId xmlns:a16="http://schemas.microsoft.com/office/drawing/2014/main" id="{B597F4A7-B205-44B9-96F4-D5AA1D9172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9" y="3209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00" name="Freeform 3033">
                    <a:extLst>
                      <a:ext uri="{FF2B5EF4-FFF2-40B4-BE49-F238E27FC236}">
                        <a16:creationId xmlns:a16="http://schemas.microsoft.com/office/drawing/2014/main" id="{1F658D32-4FB0-40D9-977F-5FE59C4658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0" y="3209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01" name="Freeform 3034">
                    <a:extLst>
                      <a:ext uri="{FF2B5EF4-FFF2-40B4-BE49-F238E27FC236}">
                        <a16:creationId xmlns:a16="http://schemas.microsoft.com/office/drawing/2014/main" id="{3F0ABD09-1A38-4526-B39E-81CF62D0CB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2" y="3209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02" name="Rectangle 3035">
                    <a:extLst>
                      <a:ext uri="{FF2B5EF4-FFF2-40B4-BE49-F238E27FC236}">
                        <a16:creationId xmlns:a16="http://schemas.microsoft.com/office/drawing/2014/main" id="{0AE7EBD4-0567-4485-937A-8CE98238FD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2" y="3209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03" name="Rectangle 3036">
                    <a:extLst>
                      <a:ext uri="{FF2B5EF4-FFF2-40B4-BE49-F238E27FC236}">
                        <a16:creationId xmlns:a16="http://schemas.microsoft.com/office/drawing/2014/main" id="{DDB119C6-E7CE-4659-8CD1-B893D6F694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0" y="3209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04" name="Rectangle 3037">
                    <a:extLst>
                      <a:ext uri="{FF2B5EF4-FFF2-40B4-BE49-F238E27FC236}">
                        <a16:creationId xmlns:a16="http://schemas.microsoft.com/office/drawing/2014/main" id="{4B77436E-E505-4A8E-A58F-140C05C584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2" y="3209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05" name="Rectangle 3038">
                    <a:extLst>
                      <a:ext uri="{FF2B5EF4-FFF2-40B4-BE49-F238E27FC236}">
                        <a16:creationId xmlns:a16="http://schemas.microsoft.com/office/drawing/2014/main" id="{4CA75945-A3C7-43E8-98ED-8ADDAAE94D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6" y="321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06" name="Line 3039">
                    <a:extLst>
                      <a:ext uri="{FF2B5EF4-FFF2-40B4-BE49-F238E27FC236}">
                        <a16:creationId xmlns:a16="http://schemas.microsoft.com/office/drawing/2014/main" id="{47C12799-9268-45D5-8E21-2393C00E1B1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857" y="3229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07" name="Line 3040">
                    <a:extLst>
                      <a:ext uri="{FF2B5EF4-FFF2-40B4-BE49-F238E27FC236}">
                        <a16:creationId xmlns:a16="http://schemas.microsoft.com/office/drawing/2014/main" id="{1ECA67C1-B99D-4FF3-889C-313EAA0B14B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857" y="3229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08" name="Freeform 3041">
                    <a:extLst>
                      <a:ext uri="{FF2B5EF4-FFF2-40B4-BE49-F238E27FC236}">
                        <a16:creationId xmlns:a16="http://schemas.microsoft.com/office/drawing/2014/main" id="{E2596CC6-EFB5-4ABC-896F-267EC4A721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3" y="3220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09" name="Rectangle 3042">
                    <a:extLst>
                      <a:ext uri="{FF2B5EF4-FFF2-40B4-BE49-F238E27FC236}">
                        <a16:creationId xmlns:a16="http://schemas.microsoft.com/office/drawing/2014/main" id="{FAC24E01-0B3F-4053-A161-4719D7E690F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3" y="322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10" name="Rectangle 3043">
                    <a:extLst>
                      <a:ext uri="{FF2B5EF4-FFF2-40B4-BE49-F238E27FC236}">
                        <a16:creationId xmlns:a16="http://schemas.microsoft.com/office/drawing/2014/main" id="{BAC49F3E-A2F7-48C0-95E0-E2667A33FE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3" y="322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11" name="Rectangle 3044">
                    <a:extLst>
                      <a:ext uri="{FF2B5EF4-FFF2-40B4-BE49-F238E27FC236}">
                        <a16:creationId xmlns:a16="http://schemas.microsoft.com/office/drawing/2014/main" id="{15F59C31-D1F0-46AC-BC82-621C7FA5AF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4" y="321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12" name="Freeform 3045">
                    <a:extLst>
                      <a:ext uri="{FF2B5EF4-FFF2-40B4-BE49-F238E27FC236}">
                        <a16:creationId xmlns:a16="http://schemas.microsoft.com/office/drawing/2014/main" id="{B1F91BAA-CE78-4C1A-B0AA-1D6572A1B5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4" y="3215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  <a:gd name="T4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13" name="Rectangle 3046">
                    <a:extLst>
                      <a:ext uri="{FF2B5EF4-FFF2-40B4-BE49-F238E27FC236}">
                        <a16:creationId xmlns:a16="http://schemas.microsoft.com/office/drawing/2014/main" id="{A74AC1D5-6E96-448E-A3F3-D3C1FDAB0F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3" y="3218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14" name="Rectangle 3047">
                    <a:extLst>
                      <a:ext uri="{FF2B5EF4-FFF2-40B4-BE49-F238E27FC236}">
                        <a16:creationId xmlns:a16="http://schemas.microsoft.com/office/drawing/2014/main" id="{CA3FADFD-8090-4FBB-94B0-A052EE9076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3" y="322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15" name="Freeform 3048">
                    <a:extLst>
                      <a:ext uri="{FF2B5EF4-FFF2-40B4-BE49-F238E27FC236}">
                        <a16:creationId xmlns:a16="http://schemas.microsoft.com/office/drawing/2014/main" id="{2958721A-C195-4415-A74F-E87F379702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4" y="322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16" name="Rectangle 3049">
                    <a:extLst>
                      <a:ext uri="{FF2B5EF4-FFF2-40B4-BE49-F238E27FC236}">
                        <a16:creationId xmlns:a16="http://schemas.microsoft.com/office/drawing/2014/main" id="{8C16B0DF-EF1C-4050-87A2-05AD46891E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3" y="322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17" name="Rectangle 3050">
                    <a:extLst>
                      <a:ext uri="{FF2B5EF4-FFF2-40B4-BE49-F238E27FC236}">
                        <a16:creationId xmlns:a16="http://schemas.microsoft.com/office/drawing/2014/main" id="{A1A32247-CF16-4160-B0D8-B73CECD466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4" y="321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18" name="Rectangle 3051">
                    <a:extLst>
                      <a:ext uri="{FF2B5EF4-FFF2-40B4-BE49-F238E27FC236}">
                        <a16:creationId xmlns:a16="http://schemas.microsoft.com/office/drawing/2014/main" id="{82A1FC4A-30C5-4A5C-AEB2-AFB4D4022CF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4" y="321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19" name="Rectangle 3052">
                    <a:extLst>
                      <a:ext uri="{FF2B5EF4-FFF2-40B4-BE49-F238E27FC236}">
                        <a16:creationId xmlns:a16="http://schemas.microsoft.com/office/drawing/2014/main" id="{2146FBC8-C12B-4A8C-99E1-C09E25557E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3" y="3218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20" name="Rectangle 3053">
                    <a:extLst>
                      <a:ext uri="{FF2B5EF4-FFF2-40B4-BE49-F238E27FC236}">
                        <a16:creationId xmlns:a16="http://schemas.microsoft.com/office/drawing/2014/main" id="{7E372E56-3510-48FA-A577-DB68AC0B0A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6" y="321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21" name="Freeform 3054">
                    <a:extLst>
                      <a:ext uri="{FF2B5EF4-FFF2-40B4-BE49-F238E27FC236}">
                        <a16:creationId xmlns:a16="http://schemas.microsoft.com/office/drawing/2014/main" id="{49BD10CF-0858-4716-ABFD-3940E93327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3" y="3221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22" name="Rectangle 3055">
                    <a:extLst>
                      <a:ext uri="{FF2B5EF4-FFF2-40B4-BE49-F238E27FC236}">
                        <a16:creationId xmlns:a16="http://schemas.microsoft.com/office/drawing/2014/main" id="{19EFDDE0-62A0-48CE-99AF-64EC100BAC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3" y="322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23" name="Rectangle 3056">
                    <a:extLst>
                      <a:ext uri="{FF2B5EF4-FFF2-40B4-BE49-F238E27FC236}">
                        <a16:creationId xmlns:a16="http://schemas.microsoft.com/office/drawing/2014/main" id="{E5ECBF32-405D-454C-A585-0B4E69887D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3" y="322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24" name="Rectangle 3057">
                    <a:extLst>
                      <a:ext uri="{FF2B5EF4-FFF2-40B4-BE49-F238E27FC236}">
                        <a16:creationId xmlns:a16="http://schemas.microsoft.com/office/drawing/2014/main" id="{27D360DA-0BC1-47FC-A14F-6764C32DF3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3" y="322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25" name="Rectangle 3058">
                    <a:extLst>
                      <a:ext uri="{FF2B5EF4-FFF2-40B4-BE49-F238E27FC236}">
                        <a16:creationId xmlns:a16="http://schemas.microsoft.com/office/drawing/2014/main" id="{6D3333E8-F260-4D12-88AB-BEE00BDF62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3" y="3218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26" name="Rectangle 3059">
                    <a:extLst>
                      <a:ext uri="{FF2B5EF4-FFF2-40B4-BE49-F238E27FC236}">
                        <a16:creationId xmlns:a16="http://schemas.microsoft.com/office/drawing/2014/main" id="{BCA31B77-8E21-4603-93C9-C0FD6AE8EA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6" y="321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27" name="Rectangle 3060">
                    <a:extLst>
                      <a:ext uri="{FF2B5EF4-FFF2-40B4-BE49-F238E27FC236}">
                        <a16:creationId xmlns:a16="http://schemas.microsoft.com/office/drawing/2014/main" id="{725CA266-B917-42FE-80EA-54AABA2ADB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3" y="322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28" name="Freeform 3061">
                    <a:extLst>
                      <a:ext uri="{FF2B5EF4-FFF2-40B4-BE49-F238E27FC236}">
                        <a16:creationId xmlns:a16="http://schemas.microsoft.com/office/drawing/2014/main" id="{D6FD305D-C27C-4CF2-BBF2-D7B7445192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7" y="321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29" name="Rectangle 3062">
                    <a:extLst>
                      <a:ext uri="{FF2B5EF4-FFF2-40B4-BE49-F238E27FC236}">
                        <a16:creationId xmlns:a16="http://schemas.microsoft.com/office/drawing/2014/main" id="{7307572B-6D5D-4B75-B42B-0C3791ADB1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7" y="321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30" name="Rectangle 3063">
                    <a:extLst>
                      <a:ext uri="{FF2B5EF4-FFF2-40B4-BE49-F238E27FC236}">
                        <a16:creationId xmlns:a16="http://schemas.microsoft.com/office/drawing/2014/main" id="{33E94994-2746-4395-A2D7-EDAC2A9B86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3" y="3221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31" name="Rectangle 3064">
                    <a:extLst>
                      <a:ext uri="{FF2B5EF4-FFF2-40B4-BE49-F238E27FC236}">
                        <a16:creationId xmlns:a16="http://schemas.microsoft.com/office/drawing/2014/main" id="{39060BD0-35C3-4638-BDEA-9DAE39620CF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3" y="3221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32" name="Rectangle 3065">
                    <a:extLst>
                      <a:ext uri="{FF2B5EF4-FFF2-40B4-BE49-F238E27FC236}">
                        <a16:creationId xmlns:a16="http://schemas.microsoft.com/office/drawing/2014/main" id="{C39B0614-16E8-4872-9F2E-6A453C9BE0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3" y="3223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33" name="Freeform 3066">
                    <a:extLst>
                      <a:ext uri="{FF2B5EF4-FFF2-40B4-BE49-F238E27FC236}">
                        <a16:creationId xmlns:a16="http://schemas.microsoft.com/office/drawing/2014/main" id="{37E46252-DC01-4522-9637-D8F2B334DB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4" y="3218"/>
                    <a:ext cx="16" cy="10"/>
                  </a:xfrm>
                  <a:custGeom>
                    <a:avLst/>
                    <a:gdLst>
                      <a:gd name="T0" fmla="*/ 0 w 16"/>
                      <a:gd name="T1" fmla="*/ 10 h 10"/>
                      <a:gd name="T2" fmla="*/ 0 w 16"/>
                      <a:gd name="T3" fmla="*/ 10 h 10"/>
                      <a:gd name="T4" fmla="*/ 16 w 16"/>
                      <a:gd name="T5" fmla="*/ 0 h 10"/>
                      <a:gd name="T6" fmla="*/ 0 w 16"/>
                      <a:gd name="T7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6" h="10">
                        <a:moveTo>
                          <a:pt x="0" y="10"/>
                        </a:moveTo>
                        <a:lnTo>
                          <a:pt x="0" y="10"/>
                        </a:lnTo>
                        <a:lnTo>
                          <a:pt x="16" y="0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7CA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34" name="Freeform 3067">
                    <a:extLst>
                      <a:ext uri="{FF2B5EF4-FFF2-40B4-BE49-F238E27FC236}">
                        <a16:creationId xmlns:a16="http://schemas.microsoft.com/office/drawing/2014/main" id="{84B777E7-7264-42D7-B826-977F6BCCB5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3" y="322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35" name="Freeform 3068">
                    <a:extLst>
                      <a:ext uri="{FF2B5EF4-FFF2-40B4-BE49-F238E27FC236}">
                        <a16:creationId xmlns:a16="http://schemas.microsoft.com/office/drawing/2014/main" id="{52D218EE-F261-4BEA-A887-1210C74837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3" y="322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36" name="Rectangle 3069">
                    <a:extLst>
                      <a:ext uri="{FF2B5EF4-FFF2-40B4-BE49-F238E27FC236}">
                        <a16:creationId xmlns:a16="http://schemas.microsoft.com/office/drawing/2014/main" id="{FBAD95F7-24A2-4CBC-ADC3-E29F6F8FDB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3" y="3224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37" name="Freeform 3070">
                    <a:extLst>
                      <a:ext uri="{FF2B5EF4-FFF2-40B4-BE49-F238E27FC236}">
                        <a16:creationId xmlns:a16="http://schemas.microsoft.com/office/drawing/2014/main" id="{A3942D8E-E6D9-44E0-8B77-F4A3111C80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4" y="3224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38" name="Freeform 3071">
                    <a:extLst>
                      <a:ext uri="{FF2B5EF4-FFF2-40B4-BE49-F238E27FC236}">
                        <a16:creationId xmlns:a16="http://schemas.microsoft.com/office/drawing/2014/main" id="{B5E6EB5A-54F8-4019-8277-41839D7B16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4" y="322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39" name="Freeform 3072">
                    <a:extLst>
                      <a:ext uri="{FF2B5EF4-FFF2-40B4-BE49-F238E27FC236}">
                        <a16:creationId xmlns:a16="http://schemas.microsoft.com/office/drawing/2014/main" id="{CD20B9B4-D9C0-4E53-A0E5-EB59E53CFD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4" y="322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40" name="Line 3073">
                    <a:extLst>
                      <a:ext uri="{FF2B5EF4-FFF2-40B4-BE49-F238E27FC236}">
                        <a16:creationId xmlns:a16="http://schemas.microsoft.com/office/drawing/2014/main" id="{41681AD2-2399-43E4-AE21-32D87C80FC0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857" y="3229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41" name="Line 3074">
                    <a:extLst>
                      <a:ext uri="{FF2B5EF4-FFF2-40B4-BE49-F238E27FC236}">
                        <a16:creationId xmlns:a16="http://schemas.microsoft.com/office/drawing/2014/main" id="{FE8A6D56-93E9-4920-9D6A-848CF629E7B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857" y="3229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42" name="Freeform 3075">
                    <a:extLst>
                      <a:ext uri="{FF2B5EF4-FFF2-40B4-BE49-F238E27FC236}">
                        <a16:creationId xmlns:a16="http://schemas.microsoft.com/office/drawing/2014/main" id="{8D31D0D6-A0FF-473E-B7BF-490049FCB02E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857" y="3194"/>
                    <a:ext cx="99" cy="59"/>
                  </a:xfrm>
                  <a:custGeom>
                    <a:avLst/>
                    <a:gdLst>
                      <a:gd name="T0" fmla="*/ 37 w 64"/>
                      <a:gd name="T1" fmla="*/ 29 h 37"/>
                      <a:gd name="T2" fmla="*/ 38 w 64"/>
                      <a:gd name="T3" fmla="*/ 27 h 37"/>
                      <a:gd name="T4" fmla="*/ 38 w 64"/>
                      <a:gd name="T5" fmla="*/ 26 h 37"/>
                      <a:gd name="T6" fmla="*/ 39 w 64"/>
                      <a:gd name="T7" fmla="*/ 26 h 37"/>
                      <a:gd name="T8" fmla="*/ 40 w 64"/>
                      <a:gd name="T9" fmla="*/ 25 h 37"/>
                      <a:gd name="T10" fmla="*/ 41 w 64"/>
                      <a:gd name="T11" fmla="*/ 24 h 37"/>
                      <a:gd name="T12" fmla="*/ 42 w 64"/>
                      <a:gd name="T13" fmla="*/ 24 h 37"/>
                      <a:gd name="T14" fmla="*/ 44 w 64"/>
                      <a:gd name="T15" fmla="*/ 23 h 37"/>
                      <a:gd name="T16" fmla="*/ 45 w 64"/>
                      <a:gd name="T17" fmla="*/ 22 h 37"/>
                      <a:gd name="T18" fmla="*/ 46 w 64"/>
                      <a:gd name="T19" fmla="*/ 22 h 37"/>
                      <a:gd name="T20" fmla="*/ 48 w 64"/>
                      <a:gd name="T21" fmla="*/ 21 h 37"/>
                      <a:gd name="T22" fmla="*/ 49 w 64"/>
                      <a:gd name="T23" fmla="*/ 21 h 37"/>
                      <a:gd name="T24" fmla="*/ 50 w 64"/>
                      <a:gd name="T25" fmla="*/ 21 h 37"/>
                      <a:gd name="T26" fmla="*/ 51 w 64"/>
                      <a:gd name="T27" fmla="*/ 21 h 37"/>
                      <a:gd name="T28" fmla="*/ 52 w 64"/>
                      <a:gd name="T29" fmla="*/ 21 h 37"/>
                      <a:gd name="T30" fmla="*/ 64 w 64"/>
                      <a:gd name="T31" fmla="*/ 15 h 37"/>
                      <a:gd name="T32" fmla="*/ 34 w 64"/>
                      <a:gd name="T33" fmla="*/ 1 h 37"/>
                      <a:gd name="T34" fmla="*/ 0 w 64"/>
                      <a:gd name="T35" fmla="*/ 12 h 37"/>
                      <a:gd name="T36" fmla="*/ 1 w 64"/>
                      <a:gd name="T37" fmla="*/ 13 h 37"/>
                      <a:gd name="T38" fmla="*/ 1 w 64"/>
                      <a:gd name="T39" fmla="*/ 13 h 37"/>
                      <a:gd name="T40" fmla="*/ 2 w 64"/>
                      <a:gd name="T41" fmla="*/ 13 h 37"/>
                      <a:gd name="T42" fmla="*/ 2 w 64"/>
                      <a:gd name="T43" fmla="*/ 14 h 37"/>
                      <a:gd name="T44" fmla="*/ 2 w 64"/>
                      <a:gd name="T45" fmla="*/ 14 h 37"/>
                      <a:gd name="T46" fmla="*/ 3 w 64"/>
                      <a:gd name="T47" fmla="*/ 15 h 37"/>
                      <a:gd name="T48" fmla="*/ 3 w 64"/>
                      <a:gd name="T49" fmla="*/ 15 h 37"/>
                      <a:gd name="T50" fmla="*/ 3 w 64"/>
                      <a:gd name="T51" fmla="*/ 16 h 37"/>
                      <a:gd name="T52" fmla="*/ 3 w 64"/>
                      <a:gd name="T53" fmla="*/ 16 h 37"/>
                      <a:gd name="T54" fmla="*/ 3 w 64"/>
                      <a:gd name="T55" fmla="*/ 16 h 37"/>
                      <a:gd name="T56" fmla="*/ 3 w 64"/>
                      <a:gd name="T57" fmla="*/ 17 h 37"/>
                      <a:gd name="T58" fmla="*/ 3 w 64"/>
                      <a:gd name="T59" fmla="*/ 17 h 37"/>
                      <a:gd name="T60" fmla="*/ 3 w 64"/>
                      <a:gd name="T61" fmla="*/ 18 h 37"/>
                      <a:gd name="T62" fmla="*/ 3 w 64"/>
                      <a:gd name="T63" fmla="*/ 19 h 37"/>
                      <a:gd name="T64" fmla="*/ 3 w 64"/>
                      <a:gd name="T65" fmla="*/ 19 h 37"/>
                      <a:gd name="T66" fmla="*/ 3 w 64"/>
                      <a:gd name="T67" fmla="*/ 19 h 37"/>
                      <a:gd name="T68" fmla="*/ 2 w 64"/>
                      <a:gd name="T69" fmla="*/ 20 h 37"/>
                      <a:gd name="T70" fmla="*/ 2 w 64"/>
                      <a:gd name="T71" fmla="*/ 20 h 37"/>
                      <a:gd name="T72" fmla="*/ 18 w 64"/>
                      <a:gd name="T73" fmla="*/ 11 h 37"/>
                      <a:gd name="T74" fmla="*/ 23 w 64"/>
                      <a:gd name="T75" fmla="*/ 9 h 37"/>
                      <a:gd name="T76" fmla="*/ 23 w 64"/>
                      <a:gd name="T77" fmla="*/ 9 h 37"/>
                      <a:gd name="T78" fmla="*/ 24 w 64"/>
                      <a:gd name="T79" fmla="*/ 9 h 37"/>
                      <a:gd name="T80" fmla="*/ 25 w 64"/>
                      <a:gd name="T81" fmla="*/ 9 h 37"/>
                      <a:gd name="T82" fmla="*/ 26 w 64"/>
                      <a:gd name="T83" fmla="*/ 9 h 37"/>
                      <a:gd name="T84" fmla="*/ 27 w 64"/>
                      <a:gd name="T85" fmla="*/ 9 h 37"/>
                      <a:gd name="T86" fmla="*/ 28 w 64"/>
                      <a:gd name="T87" fmla="*/ 9 h 37"/>
                      <a:gd name="T88" fmla="*/ 29 w 64"/>
                      <a:gd name="T89" fmla="*/ 9 h 37"/>
                      <a:gd name="T90" fmla="*/ 30 w 64"/>
                      <a:gd name="T91" fmla="*/ 9 h 37"/>
                      <a:gd name="T92" fmla="*/ 31 w 64"/>
                      <a:gd name="T93" fmla="*/ 10 h 37"/>
                      <a:gd name="T94" fmla="*/ 32 w 64"/>
                      <a:gd name="T95" fmla="*/ 10 h 37"/>
                      <a:gd name="T96" fmla="*/ 33 w 64"/>
                      <a:gd name="T97" fmla="*/ 10 h 37"/>
                      <a:gd name="T98" fmla="*/ 34 w 64"/>
                      <a:gd name="T99" fmla="*/ 11 h 37"/>
                      <a:gd name="T100" fmla="*/ 35 w 64"/>
                      <a:gd name="T101" fmla="*/ 12 h 37"/>
                      <a:gd name="T102" fmla="*/ 35 w 64"/>
                      <a:gd name="T103" fmla="*/ 12 h 37"/>
                      <a:gd name="T104" fmla="*/ 35 w 64"/>
                      <a:gd name="T105" fmla="*/ 12 h 37"/>
                      <a:gd name="T106" fmla="*/ 36 w 64"/>
                      <a:gd name="T107" fmla="*/ 13 h 37"/>
                      <a:gd name="T108" fmla="*/ 36 w 64"/>
                      <a:gd name="T109" fmla="*/ 13 h 37"/>
                      <a:gd name="T110" fmla="*/ 36 w 64"/>
                      <a:gd name="T111" fmla="*/ 13 h 37"/>
                      <a:gd name="T112" fmla="*/ 35 w 64"/>
                      <a:gd name="T113" fmla="*/ 18 h 37"/>
                      <a:gd name="T114" fmla="*/ 19 w 64"/>
                      <a:gd name="T115" fmla="*/ 19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64" h="37">
                        <a:moveTo>
                          <a:pt x="26" y="37"/>
                        </a:moveTo>
                        <a:cubicBezTo>
                          <a:pt x="36" y="31"/>
                          <a:pt x="36" y="31"/>
                          <a:pt x="36" y="31"/>
                        </a:cubicBezTo>
                        <a:cubicBezTo>
                          <a:pt x="36" y="30"/>
                          <a:pt x="36" y="30"/>
                          <a:pt x="37" y="29"/>
                        </a:cubicBezTo>
                        <a:cubicBezTo>
                          <a:pt x="37" y="28"/>
                          <a:pt x="37" y="28"/>
                          <a:pt x="37" y="28"/>
                        </a:cubicBezTo>
                        <a:cubicBezTo>
                          <a:pt x="37" y="28"/>
                          <a:pt x="37" y="28"/>
                          <a:pt x="37" y="28"/>
                        </a:cubicBezTo>
                        <a:cubicBezTo>
                          <a:pt x="38" y="27"/>
                          <a:pt x="38" y="27"/>
                          <a:pt x="38" y="27"/>
                        </a:cubicBezTo>
                        <a:cubicBezTo>
                          <a:pt x="38" y="27"/>
                          <a:pt x="38" y="27"/>
                          <a:pt x="38" y="27"/>
                        </a:cubicBezTo>
                        <a:cubicBezTo>
                          <a:pt x="38" y="27"/>
                          <a:pt x="38" y="27"/>
                          <a:pt x="38" y="27"/>
                        </a:cubicBezTo>
                        <a:cubicBezTo>
                          <a:pt x="38" y="26"/>
                          <a:pt x="38" y="26"/>
                          <a:pt x="38" y="26"/>
                        </a:cubicBezTo>
                        <a:cubicBezTo>
                          <a:pt x="38" y="26"/>
                          <a:pt x="38" y="26"/>
                          <a:pt x="38" y="26"/>
                        </a:cubicBezTo>
                        <a:cubicBezTo>
                          <a:pt x="39" y="26"/>
                          <a:pt x="39" y="26"/>
                          <a:pt x="39" y="26"/>
                        </a:cubicBezTo>
                        <a:cubicBezTo>
                          <a:pt x="39" y="26"/>
                          <a:pt x="39" y="26"/>
                          <a:pt x="39" y="26"/>
                        </a:cubicBezTo>
                        <a:cubicBezTo>
                          <a:pt x="39" y="25"/>
                          <a:pt x="39" y="25"/>
                          <a:pt x="39" y="25"/>
                        </a:cubicBezTo>
                        <a:cubicBezTo>
                          <a:pt x="39" y="25"/>
                          <a:pt x="39" y="25"/>
                          <a:pt x="39" y="25"/>
                        </a:cubicBezTo>
                        <a:cubicBezTo>
                          <a:pt x="40" y="25"/>
                          <a:pt x="40" y="25"/>
                          <a:pt x="40" y="25"/>
                        </a:cubicBezTo>
                        <a:cubicBezTo>
                          <a:pt x="40" y="25"/>
                          <a:pt x="40" y="25"/>
                          <a:pt x="40" y="25"/>
                        </a:cubicBezTo>
                        <a:cubicBezTo>
                          <a:pt x="41" y="25"/>
                          <a:pt x="41" y="25"/>
                          <a:pt x="41" y="25"/>
                        </a:cubicBezTo>
                        <a:cubicBezTo>
                          <a:pt x="41" y="24"/>
                          <a:pt x="41" y="24"/>
                          <a:pt x="41" y="24"/>
                        </a:cubicBezTo>
                        <a:cubicBezTo>
                          <a:pt x="41" y="24"/>
                          <a:pt x="41" y="24"/>
                          <a:pt x="41" y="24"/>
                        </a:cubicBezTo>
                        <a:cubicBezTo>
                          <a:pt x="41" y="24"/>
                          <a:pt x="41" y="24"/>
                          <a:pt x="41" y="24"/>
                        </a:cubicBezTo>
                        <a:cubicBezTo>
                          <a:pt x="42" y="24"/>
                          <a:pt x="42" y="24"/>
                          <a:pt x="42" y="24"/>
                        </a:cubicBezTo>
                        <a:cubicBezTo>
                          <a:pt x="43" y="23"/>
                          <a:pt x="43" y="23"/>
                          <a:pt x="43" y="23"/>
                        </a:cubicBezTo>
                        <a:cubicBezTo>
                          <a:pt x="43" y="23"/>
                          <a:pt x="43" y="23"/>
                          <a:pt x="43" y="23"/>
                        </a:cubicBezTo>
                        <a:cubicBezTo>
                          <a:pt x="44" y="23"/>
                          <a:pt x="44" y="23"/>
                          <a:pt x="44" y="23"/>
                        </a:cubicBezTo>
                        <a:cubicBezTo>
                          <a:pt x="44" y="23"/>
                          <a:pt x="44" y="23"/>
                          <a:pt x="44" y="23"/>
                        </a:cubicBezTo>
                        <a:cubicBezTo>
                          <a:pt x="45" y="22"/>
                          <a:pt x="45" y="22"/>
                          <a:pt x="45" y="22"/>
                        </a:cubicBezTo>
                        <a:cubicBezTo>
                          <a:pt x="45" y="22"/>
                          <a:pt x="45" y="22"/>
                          <a:pt x="45" y="22"/>
                        </a:cubicBezTo>
                        <a:cubicBezTo>
                          <a:pt x="46" y="22"/>
                          <a:pt x="46" y="22"/>
                          <a:pt x="46" y="22"/>
                        </a:cubicBezTo>
                        <a:cubicBezTo>
                          <a:pt x="46" y="22"/>
                          <a:pt x="46" y="22"/>
                          <a:pt x="46" y="22"/>
                        </a:cubicBezTo>
                        <a:cubicBezTo>
                          <a:pt x="46" y="22"/>
                          <a:pt x="46" y="22"/>
                          <a:pt x="46" y="22"/>
                        </a:cubicBezTo>
                        <a:cubicBezTo>
                          <a:pt x="47" y="22"/>
                          <a:pt x="47" y="22"/>
                          <a:pt x="47" y="22"/>
                        </a:cubicBezTo>
                        <a:cubicBezTo>
                          <a:pt x="47" y="22"/>
                          <a:pt x="47" y="22"/>
                          <a:pt x="47" y="22"/>
                        </a:cubicBezTo>
                        <a:cubicBezTo>
                          <a:pt x="48" y="21"/>
                          <a:pt x="48" y="21"/>
                          <a:pt x="48" y="21"/>
                        </a:cubicBezTo>
                        <a:cubicBezTo>
                          <a:pt x="48" y="21"/>
                          <a:pt x="48" y="21"/>
                          <a:pt x="48" y="21"/>
                        </a:cubicBezTo>
                        <a:cubicBezTo>
                          <a:pt x="49" y="21"/>
                          <a:pt x="49" y="21"/>
                          <a:pt x="49" y="21"/>
                        </a:cubicBezTo>
                        <a:cubicBezTo>
                          <a:pt x="49" y="21"/>
                          <a:pt x="49" y="21"/>
                          <a:pt x="49" y="21"/>
                        </a:cubicBezTo>
                        <a:cubicBezTo>
                          <a:pt x="50" y="21"/>
                          <a:pt x="50" y="21"/>
                          <a:pt x="50" y="21"/>
                        </a:cubicBezTo>
                        <a:cubicBezTo>
                          <a:pt x="50" y="21"/>
                          <a:pt x="50" y="21"/>
                          <a:pt x="50" y="21"/>
                        </a:cubicBezTo>
                        <a:cubicBezTo>
                          <a:pt x="50" y="21"/>
                          <a:pt x="50" y="21"/>
                          <a:pt x="50" y="21"/>
                        </a:cubicBezTo>
                        <a:cubicBezTo>
                          <a:pt x="51" y="21"/>
                          <a:pt x="51" y="21"/>
                          <a:pt x="51" y="21"/>
                        </a:cubicBezTo>
                        <a:cubicBezTo>
                          <a:pt x="51" y="21"/>
                          <a:pt x="51" y="21"/>
                          <a:pt x="51" y="21"/>
                        </a:cubicBezTo>
                        <a:cubicBezTo>
                          <a:pt x="51" y="21"/>
                          <a:pt x="51" y="21"/>
                          <a:pt x="51" y="21"/>
                        </a:cubicBezTo>
                        <a:cubicBezTo>
                          <a:pt x="52" y="21"/>
                          <a:pt x="52" y="21"/>
                          <a:pt x="52" y="21"/>
                        </a:cubicBezTo>
                        <a:cubicBezTo>
                          <a:pt x="52" y="21"/>
                          <a:pt x="52" y="21"/>
                          <a:pt x="52" y="21"/>
                        </a:cubicBezTo>
                        <a:cubicBezTo>
                          <a:pt x="52" y="21"/>
                          <a:pt x="52" y="21"/>
                          <a:pt x="52" y="21"/>
                        </a:cubicBezTo>
                        <a:cubicBezTo>
                          <a:pt x="52" y="21"/>
                          <a:pt x="52" y="21"/>
                          <a:pt x="52" y="21"/>
                        </a:cubicBezTo>
                        <a:cubicBezTo>
                          <a:pt x="53" y="21"/>
                          <a:pt x="53" y="21"/>
                          <a:pt x="54" y="21"/>
                        </a:cubicBezTo>
                        <a:cubicBezTo>
                          <a:pt x="64" y="15"/>
                          <a:pt x="64" y="15"/>
                          <a:pt x="64" y="15"/>
                        </a:cubicBezTo>
                        <a:cubicBezTo>
                          <a:pt x="38" y="0"/>
                          <a:pt x="38" y="0"/>
                          <a:pt x="38" y="0"/>
                        </a:cubicBezTo>
                        <a:cubicBezTo>
                          <a:pt x="37" y="0"/>
                          <a:pt x="37" y="0"/>
                          <a:pt x="37" y="0"/>
                        </a:cubicBezTo>
                        <a:cubicBezTo>
                          <a:pt x="36" y="1"/>
                          <a:pt x="35" y="1"/>
                          <a:pt x="34" y="1"/>
                        </a:cubicBezTo>
                        <a:cubicBezTo>
                          <a:pt x="32" y="2"/>
                          <a:pt x="30" y="2"/>
                          <a:pt x="28" y="2"/>
                        </a:cubicBezTo>
                        <a:cubicBezTo>
                          <a:pt x="26" y="1"/>
                          <a:pt x="23" y="1"/>
                          <a:pt x="21" y="0"/>
                        </a:cubicBezTo>
                        <a:cubicBezTo>
                          <a:pt x="0" y="12"/>
                          <a:pt x="0" y="12"/>
                          <a:pt x="0" y="12"/>
                        </a:cubicBezTo>
                        <a:cubicBezTo>
                          <a:pt x="0" y="12"/>
                          <a:pt x="0" y="12"/>
                          <a:pt x="0" y="12"/>
                        </a:cubicBezTo>
                        <a:cubicBezTo>
                          <a:pt x="0" y="12"/>
                          <a:pt x="0" y="12"/>
                          <a:pt x="0" y="12"/>
                        </a:cubicBezTo>
                        <a:cubicBezTo>
                          <a:pt x="1" y="13"/>
                          <a:pt x="1" y="13"/>
                          <a:pt x="1" y="13"/>
                        </a:cubicBezTo>
                        <a:cubicBezTo>
                          <a:pt x="1" y="13"/>
                          <a:pt x="1" y="13"/>
                          <a:pt x="1" y="13"/>
                        </a:cubicBezTo>
                        <a:cubicBezTo>
                          <a:pt x="1" y="13"/>
                          <a:pt x="1" y="13"/>
                          <a:pt x="1" y="13"/>
                        </a:cubicBezTo>
                        <a:cubicBezTo>
                          <a:pt x="1" y="13"/>
                          <a:pt x="1" y="13"/>
                          <a:pt x="1" y="13"/>
                        </a:cubicBezTo>
                        <a:cubicBezTo>
                          <a:pt x="1" y="13"/>
                          <a:pt x="1" y="13"/>
                          <a:pt x="1" y="13"/>
                        </a:cubicBezTo>
                        <a:cubicBezTo>
                          <a:pt x="1" y="13"/>
                          <a:pt x="1" y="13"/>
                          <a:pt x="1" y="13"/>
                        </a:cubicBezTo>
                        <a:cubicBezTo>
                          <a:pt x="2" y="13"/>
                          <a:pt x="2" y="13"/>
                          <a:pt x="2" y="13"/>
                        </a:cubicBezTo>
                        <a:cubicBezTo>
                          <a:pt x="2" y="13"/>
                          <a:pt x="2" y="13"/>
                          <a:pt x="2" y="13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6"/>
                          <a:pt x="3" y="16"/>
                          <a:pt x="3" y="16"/>
                        </a:cubicBezTo>
                        <a:cubicBezTo>
                          <a:pt x="3" y="16"/>
                          <a:pt x="3" y="16"/>
                          <a:pt x="3" y="16"/>
                        </a:cubicBezTo>
                        <a:cubicBezTo>
                          <a:pt x="3" y="16"/>
                          <a:pt x="3" y="16"/>
                          <a:pt x="3" y="16"/>
                        </a:cubicBezTo>
                        <a:cubicBezTo>
                          <a:pt x="3" y="16"/>
                          <a:pt x="3" y="16"/>
                          <a:pt x="3" y="16"/>
                        </a:cubicBezTo>
                        <a:cubicBezTo>
                          <a:pt x="3" y="16"/>
                          <a:pt x="3" y="16"/>
                          <a:pt x="3" y="16"/>
                        </a:cubicBezTo>
                        <a:cubicBezTo>
                          <a:pt x="3" y="16"/>
                          <a:pt x="3" y="16"/>
                          <a:pt x="3" y="16"/>
                        </a:cubicBezTo>
                        <a:cubicBezTo>
                          <a:pt x="3" y="16"/>
                          <a:pt x="3" y="16"/>
                          <a:pt x="3" y="16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3" y="17"/>
                          <a:pt x="3" y="17"/>
                          <a:pt x="3" y="17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2" y="19"/>
                          <a:pt x="2" y="19"/>
                          <a:pt x="2" y="19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1" y="21"/>
                          <a:pt x="0" y="21"/>
                          <a:pt x="0" y="22"/>
                        </a:cubicBezTo>
                        <a:lnTo>
                          <a:pt x="26" y="37"/>
                        </a:lnTo>
                        <a:close/>
                        <a:moveTo>
                          <a:pt x="18" y="11"/>
                        </a:moveTo>
                        <a:cubicBezTo>
                          <a:pt x="18" y="11"/>
                          <a:pt x="18" y="11"/>
                          <a:pt x="19" y="11"/>
                        </a:cubicBezTo>
                        <a:cubicBezTo>
                          <a:pt x="20" y="10"/>
                          <a:pt x="21" y="10"/>
                          <a:pt x="22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4" y="9"/>
                          <a:pt x="24" y="9"/>
                          <a:pt x="24" y="9"/>
                        </a:cubicBezTo>
                        <a:cubicBezTo>
                          <a:pt x="24" y="9"/>
                          <a:pt x="24" y="9"/>
                          <a:pt x="24" y="9"/>
                        </a:cubicBezTo>
                        <a:cubicBezTo>
                          <a:pt x="24" y="9"/>
                          <a:pt x="24" y="9"/>
                          <a:pt x="24" y="9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7" y="9"/>
                          <a:pt x="27" y="9"/>
                          <a:pt x="27" y="9"/>
                        </a:cubicBezTo>
                        <a:cubicBezTo>
                          <a:pt x="27" y="9"/>
                          <a:pt x="27" y="9"/>
                          <a:pt x="27" y="9"/>
                        </a:cubicBezTo>
                        <a:cubicBezTo>
                          <a:pt x="27" y="9"/>
                          <a:pt x="27" y="9"/>
                          <a:pt x="27" y="9"/>
                        </a:cubicBezTo>
                        <a:cubicBezTo>
                          <a:pt x="28" y="9"/>
                          <a:pt x="28" y="9"/>
                          <a:pt x="28" y="9"/>
                        </a:cubicBezTo>
                        <a:cubicBezTo>
                          <a:pt x="28" y="9"/>
                          <a:pt x="28" y="9"/>
                          <a:pt x="28" y="9"/>
                        </a:cubicBezTo>
                        <a:cubicBezTo>
                          <a:pt x="28" y="9"/>
                          <a:pt x="28" y="9"/>
                          <a:pt x="28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30" y="9"/>
                          <a:pt x="30" y="9"/>
                          <a:pt x="30" y="9"/>
                        </a:cubicBezTo>
                        <a:cubicBezTo>
                          <a:pt x="30" y="9"/>
                          <a:pt x="30" y="9"/>
                          <a:pt x="30" y="9"/>
                        </a:cubicBezTo>
                        <a:cubicBezTo>
                          <a:pt x="30" y="9"/>
                          <a:pt x="30" y="9"/>
                          <a:pt x="30" y="9"/>
                        </a:cubicBezTo>
                        <a:cubicBezTo>
                          <a:pt x="30" y="9"/>
                          <a:pt x="30" y="9"/>
                          <a:pt x="30" y="9"/>
                        </a:cubicBezTo>
                        <a:cubicBezTo>
                          <a:pt x="31" y="9"/>
                          <a:pt x="31" y="9"/>
                          <a:pt x="31" y="9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11"/>
                          <a:pt x="33" y="11"/>
                          <a:pt x="33" y="11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6" y="12"/>
                          <a:pt x="36" y="12"/>
                          <a:pt x="36" y="12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4"/>
                          <a:pt x="36" y="14"/>
                          <a:pt x="36" y="15"/>
                        </a:cubicBezTo>
                        <a:cubicBezTo>
                          <a:pt x="36" y="15"/>
                          <a:pt x="36" y="15"/>
                          <a:pt x="36" y="15"/>
                        </a:cubicBezTo>
                        <a:cubicBezTo>
                          <a:pt x="36" y="16"/>
                          <a:pt x="36" y="17"/>
                          <a:pt x="35" y="18"/>
                        </a:cubicBezTo>
                        <a:cubicBezTo>
                          <a:pt x="35" y="18"/>
                          <a:pt x="35" y="18"/>
                          <a:pt x="35" y="18"/>
                        </a:cubicBezTo>
                        <a:cubicBezTo>
                          <a:pt x="34" y="18"/>
                          <a:pt x="34" y="19"/>
                          <a:pt x="33" y="19"/>
                        </a:cubicBezTo>
                        <a:cubicBezTo>
                          <a:pt x="29" y="21"/>
                          <a:pt x="23" y="21"/>
                          <a:pt x="19" y="19"/>
                        </a:cubicBezTo>
                        <a:cubicBezTo>
                          <a:pt x="15" y="17"/>
                          <a:pt x="15" y="14"/>
                          <a:pt x="17" y="12"/>
                        </a:cubicBezTo>
                        <a:lnTo>
                          <a:pt x="18" y="11"/>
                        </a:lnTo>
                        <a:close/>
                      </a:path>
                    </a:pathLst>
                  </a:custGeom>
                  <a:solidFill>
                    <a:srgbClr val="9CC9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43" name="Freeform 3076">
                    <a:extLst>
                      <a:ext uri="{FF2B5EF4-FFF2-40B4-BE49-F238E27FC236}">
                        <a16:creationId xmlns:a16="http://schemas.microsoft.com/office/drawing/2014/main" id="{B54973D4-75EE-4C42-AFC8-E0882DA340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34" y="3209"/>
                    <a:ext cx="33" cy="19"/>
                  </a:xfrm>
                  <a:custGeom>
                    <a:avLst/>
                    <a:gdLst>
                      <a:gd name="T0" fmla="*/ 4 w 21"/>
                      <a:gd name="T1" fmla="*/ 10 h 12"/>
                      <a:gd name="T2" fmla="*/ 20 w 21"/>
                      <a:gd name="T3" fmla="*/ 9 h 12"/>
                      <a:gd name="T4" fmla="*/ 21 w 21"/>
                      <a:gd name="T5" fmla="*/ 6 h 12"/>
                      <a:gd name="T6" fmla="*/ 21 w 21"/>
                      <a:gd name="T7" fmla="*/ 4 h 12"/>
                      <a:gd name="T8" fmla="*/ 21 w 21"/>
                      <a:gd name="T9" fmla="*/ 4 h 12"/>
                      <a:gd name="T10" fmla="*/ 21 w 21"/>
                      <a:gd name="T11" fmla="*/ 4 h 12"/>
                      <a:gd name="T12" fmla="*/ 21 w 21"/>
                      <a:gd name="T13" fmla="*/ 4 h 12"/>
                      <a:gd name="T14" fmla="*/ 20 w 21"/>
                      <a:gd name="T15" fmla="*/ 3 h 12"/>
                      <a:gd name="T16" fmla="*/ 20 w 21"/>
                      <a:gd name="T17" fmla="*/ 3 h 12"/>
                      <a:gd name="T18" fmla="*/ 20 w 21"/>
                      <a:gd name="T19" fmla="*/ 3 h 12"/>
                      <a:gd name="T20" fmla="*/ 20 w 21"/>
                      <a:gd name="T21" fmla="*/ 3 h 12"/>
                      <a:gd name="T22" fmla="*/ 20 w 21"/>
                      <a:gd name="T23" fmla="*/ 2 h 12"/>
                      <a:gd name="T24" fmla="*/ 19 w 21"/>
                      <a:gd name="T25" fmla="*/ 2 h 12"/>
                      <a:gd name="T26" fmla="*/ 19 w 21"/>
                      <a:gd name="T27" fmla="*/ 2 h 12"/>
                      <a:gd name="T28" fmla="*/ 18 w 21"/>
                      <a:gd name="T29" fmla="*/ 2 h 12"/>
                      <a:gd name="T30" fmla="*/ 18 w 21"/>
                      <a:gd name="T31" fmla="*/ 1 h 12"/>
                      <a:gd name="T32" fmla="*/ 17 w 21"/>
                      <a:gd name="T33" fmla="*/ 1 h 12"/>
                      <a:gd name="T34" fmla="*/ 17 w 21"/>
                      <a:gd name="T35" fmla="*/ 1 h 12"/>
                      <a:gd name="T36" fmla="*/ 16 w 21"/>
                      <a:gd name="T37" fmla="*/ 1 h 12"/>
                      <a:gd name="T38" fmla="*/ 15 w 21"/>
                      <a:gd name="T39" fmla="*/ 0 h 12"/>
                      <a:gd name="T40" fmla="*/ 15 w 21"/>
                      <a:gd name="T41" fmla="*/ 0 h 12"/>
                      <a:gd name="T42" fmla="*/ 14 w 21"/>
                      <a:gd name="T43" fmla="*/ 0 h 12"/>
                      <a:gd name="T44" fmla="*/ 14 w 21"/>
                      <a:gd name="T45" fmla="*/ 0 h 12"/>
                      <a:gd name="T46" fmla="*/ 13 w 21"/>
                      <a:gd name="T47" fmla="*/ 0 h 12"/>
                      <a:gd name="T48" fmla="*/ 12 w 21"/>
                      <a:gd name="T49" fmla="*/ 0 h 12"/>
                      <a:gd name="T50" fmla="*/ 12 w 21"/>
                      <a:gd name="T51" fmla="*/ 0 h 12"/>
                      <a:gd name="T52" fmla="*/ 11 w 21"/>
                      <a:gd name="T53" fmla="*/ 0 h 12"/>
                      <a:gd name="T54" fmla="*/ 10 w 21"/>
                      <a:gd name="T55" fmla="*/ 0 h 12"/>
                      <a:gd name="T56" fmla="*/ 10 w 21"/>
                      <a:gd name="T57" fmla="*/ 0 h 12"/>
                      <a:gd name="T58" fmla="*/ 9 w 21"/>
                      <a:gd name="T59" fmla="*/ 0 h 12"/>
                      <a:gd name="T60" fmla="*/ 8 w 21"/>
                      <a:gd name="T61" fmla="*/ 0 h 12"/>
                      <a:gd name="T62" fmla="*/ 8 w 21"/>
                      <a:gd name="T63" fmla="*/ 0 h 12"/>
                      <a:gd name="T64" fmla="*/ 7 w 21"/>
                      <a:gd name="T65" fmla="*/ 0 h 12"/>
                      <a:gd name="T66" fmla="*/ 3 w 21"/>
                      <a:gd name="T67" fmla="*/ 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21" h="12">
                        <a:moveTo>
                          <a:pt x="2" y="3"/>
                        </a:moveTo>
                        <a:cubicBezTo>
                          <a:pt x="0" y="5"/>
                          <a:pt x="0" y="8"/>
                          <a:pt x="4" y="10"/>
                        </a:cubicBezTo>
                        <a:cubicBezTo>
                          <a:pt x="8" y="12"/>
                          <a:pt x="14" y="12"/>
                          <a:pt x="18" y="10"/>
                        </a:cubicBezTo>
                        <a:cubicBezTo>
                          <a:pt x="19" y="10"/>
                          <a:pt x="19" y="9"/>
                          <a:pt x="20" y="9"/>
                        </a:cubicBezTo>
                        <a:cubicBezTo>
                          <a:pt x="20" y="9"/>
                          <a:pt x="20" y="9"/>
                          <a:pt x="20" y="9"/>
                        </a:cubicBezTo>
                        <a:cubicBezTo>
                          <a:pt x="21" y="8"/>
                          <a:pt x="21" y="7"/>
                          <a:pt x="21" y="6"/>
                        </a:cubicBezTo>
                        <a:cubicBezTo>
                          <a:pt x="21" y="6"/>
                          <a:pt x="21" y="6"/>
                          <a:pt x="21" y="6"/>
                        </a:cubicBezTo>
                        <a:cubicBezTo>
                          <a:pt x="21" y="5"/>
                          <a:pt x="21" y="5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3"/>
                          <a:pt x="21" y="3"/>
                          <a:pt x="21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2"/>
                          <a:pt x="20" y="2"/>
                          <a:pt x="20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1"/>
                          <a:pt x="18" y="1"/>
                          <a:pt x="18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6" y="1"/>
                          <a:pt x="5" y="1"/>
                          <a:pt x="4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lnTo>
                          <a:pt x="2" y="3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44" name="Rectangle 3077">
                    <a:extLst>
                      <a:ext uri="{FF2B5EF4-FFF2-40B4-BE49-F238E27FC236}">
                        <a16:creationId xmlns:a16="http://schemas.microsoft.com/office/drawing/2014/main" id="{C1635B2D-135A-4533-AB1D-2F3474639E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7" y="3228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45" name="Rectangle 3078">
                    <a:extLst>
                      <a:ext uri="{FF2B5EF4-FFF2-40B4-BE49-F238E27FC236}">
                        <a16:creationId xmlns:a16="http://schemas.microsoft.com/office/drawing/2014/main" id="{27D771BC-E0BE-473E-804A-75491AD5E3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4" y="3228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46" name="Rectangle 3079">
                    <a:extLst>
                      <a:ext uri="{FF2B5EF4-FFF2-40B4-BE49-F238E27FC236}">
                        <a16:creationId xmlns:a16="http://schemas.microsoft.com/office/drawing/2014/main" id="{711E5164-8C15-4ACD-9EF8-01DB1C4F35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0" y="3228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47" name="Rectangle 3080">
                    <a:extLst>
                      <a:ext uri="{FF2B5EF4-FFF2-40B4-BE49-F238E27FC236}">
                        <a16:creationId xmlns:a16="http://schemas.microsoft.com/office/drawing/2014/main" id="{88FC7128-0F34-44B5-8BCB-EC7E9DF0A4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8" y="3228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48" name="Rectangle 3081">
                    <a:extLst>
                      <a:ext uri="{FF2B5EF4-FFF2-40B4-BE49-F238E27FC236}">
                        <a16:creationId xmlns:a16="http://schemas.microsoft.com/office/drawing/2014/main" id="{91952432-29F6-4C5A-B708-668BF2A6E2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7" y="3228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49" name="Rectangle 3082">
                    <a:extLst>
                      <a:ext uri="{FF2B5EF4-FFF2-40B4-BE49-F238E27FC236}">
                        <a16:creationId xmlns:a16="http://schemas.microsoft.com/office/drawing/2014/main" id="{E602A90A-F5D8-4A25-BCF4-021336DB63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4" y="3229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50" name="Rectangle 3083">
                    <a:extLst>
                      <a:ext uri="{FF2B5EF4-FFF2-40B4-BE49-F238E27FC236}">
                        <a16:creationId xmlns:a16="http://schemas.microsoft.com/office/drawing/2014/main" id="{D7005F9B-5F5A-43E4-833D-592560481A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6" y="3229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51" name="Rectangle 3084">
                    <a:extLst>
                      <a:ext uri="{FF2B5EF4-FFF2-40B4-BE49-F238E27FC236}">
                        <a16:creationId xmlns:a16="http://schemas.microsoft.com/office/drawing/2014/main" id="{73B02E3E-12D4-4B20-959C-1E013919EA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1" y="3228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52" name="Rectangle 3085">
                    <a:extLst>
                      <a:ext uri="{FF2B5EF4-FFF2-40B4-BE49-F238E27FC236}">
                        <a16:creationId xmlns:a16="http://schemas.microsoft.com/office/drawing/2014/main" id="{DFD451B7-5E14-447B-874B-8586356F41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0" y="3228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53" name="Rectangle 3086">
                    <a:extLst>
                      <a:ext uri="{FF2B5EF4-FFF2-40B4-BE49-F238E27FC236}">
                        <a16:creationId xmlns:a16="http://schemas.microsoft.com/office/drawing/2014/main" id="{786190C1-03E5-4EDB-92A8-D64181A716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3" y="3228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54" name="Rectangle 3087">
                    <a:extLst>
                      <a:ext uri="{FF2B5EF4-FFF2-40B4-BE49-F238E27FC236}">
                        <a16:creationId xmlns:a16="http://schemas.microsoft.com/office/drawing/2014/main" id="{2E74EE8A-71ED-49DE-8104-06EF3F78B5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6" y="3229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55" name="Rectangle 3088">
                    <a:extLst>
                      <a:ext uri="{FF2B5EF4-FFF2-40B4-BE49-F238E27FC236}">
                        <a16:creationId xmlns:a16="http://schemas.microsoft.com/office/drawing/2014/main" id="{6AD72815-F299-4CFF-951F-94703CA037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9" y="3231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56" name="Rectangle 3089">
                    <a:extLst>
                      <a:ext uri="{FF2B5EF4-FFF2-40B4-BE49-F238E27FC236}">
                        <a16:creationId xmlns:a16="http://schemas.microsoft.com/office/drawing/2014/main" id="{7F260190-2802-4B59-A29F-B557053475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1" y="3231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57" name="Freeform 3090">
                    <a:extLst>
                      <a:ext uri="{FF2B5EF4-FFF2-40B4-BE49-F238E27FC236}">
                        <a16:creationId xmlns:a16="http://schemas.microsoft.com/office/drawing/2014/main" id="{17BF04C2-FBA0-458B-91A9-9A318A6EFC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4" y="3232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2 w 2"/>
                      <a:gd name="T3" fmla="*/ 0 w 2"/>
                      <a:gd name="T4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58" name="Rectangle 3091">
                    <a:extLst>
                      <a:ext uri="{FF2B5EF4-FFF2-40B4-BE49-F238E27FC236}">
                        <a16:creationId xmlns:a16="http://schemas.microsoft.com/office/drawing/2014/main" id="{96D04566-09CF-434E-B358-F10D660362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8" y="3229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59" name="Rectangle 3092">
                    <a:extLst>
                      <a:ext uri="{FF2B5EF4-FFF2-40B4-BE49-F238E27FC236}">
                        <a16:creationId xmlns:a16="http://schemas.microsoft.com/office/drawing/2014/main" id="{C57C1445-B344-40A6-A137-F4F6C241CF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7" y="3235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60" name="Rectangle 3093">
                    <a:extLst>
                      <a:ext uri="{FF2B5EF4-FFF2-40B4-BE49-F238E27FC236}">
                        <a16:creationId xmlns:a16="http://schemas.microsoft.com/office/drawing/2014/main" id="{3258159F-4413-4460-B2BC-265E985B90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7" y="3234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61" name="Freeform 3094">
                    <a:extLst>
                      <a:ext uri="{FF2B5EF4-FFF2-40B4-BE49-F238E27FC236}">
                        <a16:creationId xmlns:a16="http://schemas.microsoft.com/office/drawing/2014/main" id="{7BF7D0CB-C22C-494A-82BB-916F33DBD5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4" y="3232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62" name="Rectangle 3095">
                    <a:extLst>
                      <a:ext uri="{FF2B5EF4-FFF2-40B4-BE49-F238E27FC236}">
                        <a16:creationId xmlns:a16="http://schemas.microsoft.com/office/drawing/2014/main" id="{70E81FBD-0FAC-4030-A107-FD208120E8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5" y="3234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63" name="Rectangle 3096">
                    <a:extLst>
                      <a:ext uri="{FF2B5EF4-FFF2-40B4-BE49-F238E27FC236}">
                        <a16:creationId xmlns:a16="http://schemas.microsoft.com/office/drawing/2014/main" id="{83EE2A55-E0C4-4A09-907F-6B1BD6E858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4" y="3232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64" name="Freeform 3097">
                    <a:extLst>
                      <a:ext uri="{FF2B5EF4-FFF2-40B4-BE49-F238E27FC236}">
                        <a16:creationId xmlns:a16="http://schemas.microsoft.com/office/drawing/2014/main" id="{59C02EFE-5AB4-4CE6-BE63-6E7423AE03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8" y="3235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65" name="Freeform 3098">
                    <a:extLst>
                      <a:ext uri="{FF2B5EF4-FFF2-40B4-BE49-F238E27FC236}">
                        <a16:creationId xmlns:a16="http://schemas.microsoft.com/office/drawing/2014/main" id="{C4BFEFFA-21AE-4DF6-9DF6-84A12B2247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8" y="3235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66" name="Freeform 3099">
                    <a:extLst>
                      <a:ext uri="{FF2B5EF4-FFF2-40B4-BE49-F238E27FC236}">
                        <a16:creationId xmlns:a16="http://schemas.microsoft.com/office/drawing/2014/main" id="{E3306D27-3DF9-4AFF-9486-CC5831519A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1" y="3228"/>
                    <a:ext cx="27" cy="15"/>
                  </a:xfrm>
                  <a:custGeom>
                    <a:avLst/>
                    <a:gdLst>
                      <a:gd name="T0" fmla="*/ 18 w 18"/>
                      <a:gd name="T1" fmla="*/ 0 h 10"/>
                      <a:gd name="T2" fmla="*/ 16 w 18"/>
                      <a:gd name="T3" fmla="*/ 0 h 10"/>
                      <a:gd name="T4" fmla="*/ 16 w 18"/>
                      <a:gd name="T5" fmla="*/ 0 h 10"/>
                      <a:gd name="T6" fmla="*/ 16 w 18"/>
                      <a:gd name="T7" fmla="*/ 0 h 10"/>
                      <a:gd name="T8" fmla="*/ 16 w 18"/>
                      <a:gd name="T9" fmla="*/ 0 h 10"/>
                      <a:gd name="T10" fmla="*/ 15 w 18"/>
                      <a:gd name="T11" fmla="*/ 0 h 10"/>
                      <a:gd name="T12" fmla="*/ 15 w 18"/>
                      <a:gd name="T13" fmla="*/ 0 h 10"/>
                      <a:gd name="T14" fmla="*/ 15 w 18"/>
                      <a:gd name="T15" fmla="*/ 0 h 10"/>
                      <a:gd name="T16" fmla="*/ 14 w 18"/>
                      <a:gd name="T17" fmla="*/ 0 h 10"/>
                      <a:gd name="T18" fmla="*/ 14 w 18"/>
                      <a:gd name="T19" fmla="*/ 0 h 10"/>
                      <a:gd name="T20" fmla="*/ 14 w 18"/>
                      <a:gd name="T21" fmla="*/ 0 h 10"/>
                      <a:gd name="T22" fmla="*/ 13 w 18"/>
                      <a:gd name="T23" fmla="*/ 0 h 10"/>
                      <a:gd name="T24" fmla="*/ 13 w 18"/>
                      <a:gd name="T25" fmla="*/ 0 h 10"/>
                      <a:gd name="T26" fmla="*/ 12 w 18"/>
                      <a:gd name="T27" fmla="*/ 0 h 10"/>
                      <a:gd name="T28" fmla="*/ 12 w 18"/>
                      <a:gd name="T29" fmla="*/ 0 h 10"/>
                      <a:gd name="T30" fmla="*/ 11 w 18"/>
                      <a:gd name="T31" fmla="*/ 1 h 10"/>
                      <a:gd name="T32" fmla="*/ 11 w 18"/>
                      <a:gd name="T33" fmla="*/ 1 h 10"/>
                      <a:gd name="T34" fmla="*/ 10 w 18"/>
                      <a:gd name="T35" fmla="*/ 1 h 10"/>
                      <a:gd name="T36" fmla="*/ 10 w 18"/>
                      <a:gd name="T37" fmla="*/ 1 h 10"/>
                      <a:gd name="T38" fmla="*/ 10 w 18"/>
                      <a:gd name="T39" fmla="*/ 1 h 10"/>
                      <a:gd name="T40" fmla="*/ 9 w 18"/>
                      <a:gd name="T41" fmla="*/ 1 h 10"/>
                      <a:gd name="T42" fmla="*/ 9 w 18"/>
                      <a:gd name="T43" fmla="*/ 1 h 10"/>
                      <a:gd name="T44" fmla="*/ 8 w 18"/>
                      <a:gd name="T45" fmla="*/ 2 h 10"/>
                      <a:gd name="T46" fmla="*/ 8 w 18"/>
                      <a:gd name="T47" fmla="*/ 2 h 10"/>
                      <a:gd name="T48" fmla="*/ 7 w 18"/>
                      <a:gd name="T49" fmla="*/ 2 h 10"/>
                      <a:gd name="T50" fmla="*/ 7 w 18"/>
                      <a:gd name="T51" fmla="*/ 2 h 10"/>
                      <a:gd name="T52" fmla="*/ 6 w 18"/>
                      <a:gd name="T53" fmla="*/ 3 h 10"/>
                      <a:gd name="T54" fmla="*/ 6 w 18"/>
                      <a:gd name="T55" fmla="*/ 3 h 10"/>
                      <a:gd name="T56" fmla="*/ 5 w 18"/>
                      <a:gd name="T57" fmla="*/ 3 h 10"/>
                      <a:gd name="T58" fmla="*/ 5 w 18"/>
                      <a:gd name="T59" fmla="*/ 3 h 10"/>
                      <a:gd name="T60" fmla="*/ 5 w 18"/>
                      <a:gd name="T61" fmla="*/ 3 h 10"/>
                      <a:gd name="T62" fmla="*/ 5 w 18"/>
                      <a:gd name="T63" fmla="*/ 4 h 10"/>
                      <a:gd name="T64" fmla="*/ 4 w 18"/>
                      <a:gd name="T65" fmla="*/ 4 h 10"/>
                      <a:gd name="T66" fmla="*/ 4 w 18"/>
                      <a:gd name="T67" fmla="*/ 4 h 10"/>
                      <a:gd name="T68" fmla="*/ 3 w 18"/>
                      <a:gd name="T69" fmla="*/ 4 h 10"/>
                      <a:gd name="T70" fmla="*/ 3 w 18"/>
                      <a:gd name="T71" fmla="*/ 4 h 10"/>
                      <a:gd name="T72" fmla="*/ 3 w 18"/>
                      <a:gd name="T73" fmla="*/ 5 h 10"/>
                      <a:gd name="T74" fmla="*/ 3 w 18"/>
                      <a:gd name="T75" fmla="*/ 5 h 10"/>
                      <a:gd name="T76" fmla="*/ 2 w 18"/>
                      <a:gd name="T77" fmla="*/ 5 h 10"/>
                      <a:gd name="T78" fmla="*/ 2 w 18"/>
                      <a:gd name="T79" fmla="*/ 5 h 10"/>
                      <a:gd name="T80" fmla="*/ 2 w 18"/>
                      <a:gd name="T81" fmla="*/ 6 h 10"/>
                      <a:gd name="T82" fmla="*/ 2 w 18"/>
                      <a:gd name="T83" fmla="*/ 6 h 10"/>
                      <a:gd name="T84" fmla="*/ 2 w 18"/>
                      <a:gd name="T85" fmla="*/ 6 h 10"/>
                      <a:gd name="T86" fmla="*/ 1 w 18"/>
                      <a:gd name="T87" fmla="*/ 7 h 10"/>
                      <a:gd name="T88" fmla="*/ 1 w 18"/>
                      <a:gd name="T89" fmla="*/ 7 h 10"/>
                      <a:gd name="T90" fmla="*/ 1 w 18"/>
                      <a:gd name="T91" fmla="*/ 8 h 10"/>
                      <a:gd name="T92" fmla="*/ 0 w 18"/>
                      <a:gd name="T93" fmla="*/ 10 h 10"/>
                      <a:gd name="T94" fmla="*/ 18 w 18"/>
                      <a:gd name="T95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8" h="10">
                        <a:moveTo>
                          <a:pt x="18" y="0"/>
                        </a:moveTo>
                        <a:cubicBezTo>
                          <a:pt x="17" y="0"/>
                          <a:pt x="17" y="0"/>
                          <a:pt x="16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0" y="9"/>
                          <a:pt x="0" y="9"/>
                          <a:pt x="0" y="1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67" name="Freeform 3100">
                    <a:extLst>
                      <a:ext uri="{FF2B5EF4-FFF2-40B4-BE49-F238E27FC236}">
                        <a16:creationId xmlns:a16="http://schemas.microsoft.com/office/drawing/2014/main" id="{0680C9DF-2132-4781-A5F8-22FE765A4D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7" y="3229"/>
                    <a:ext cx="40" cy="24"/>
                  </a:xfrm>
                  <a:custGeom>
                    <a:avLst/>
                    <a:gdLst>
                      <a:gd name="T0" fmla="*/ 0 w 40"/>
                      <a:gd name="T1" fmla="*/ 0 h 24"/>
                      <a:gd name="T2" fmla="*/ 0 w 40"/>
                      <a:gd name="T3" fmla="*/ 0 h 24"/>
                      <a:gd name="T4" fmla="*/ 40 w 40"/>
                      <a:gd name="T5" fmla="*/ 24 h 24"/>
                      <a:gd name="T6" fmla="*/ 0 w 40"/>
                      <a:gd name="T7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0" h="2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0" y="2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B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68" name="Freeform 3101">
                    <a:extLst>
                      <a:ext uri="{FF2B5EF4-FFF2-40B4-BE49-F238E27FC236}">
                        <a16:creationId xmlns:a16="http://schemas.microsoft.com/office/drawing/2014/main" id="{9157F512-2BDB-4B1B-AC16-9D2D44A714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7" y="3243"/>
                    <a:ext cx="16" cy="10"/>
                  </a:xfrm>
                  <a:custGeom>
                    <a:avLst/>
                    <a:gdLst>
                      <a:gd name="T0" fmla="*/ 16 w 16"/>
                      <a:gd name="T1" fmla="*/ 0 h 10"/>
                      <a:gd name="T2" fmla="*/ 0 w 16"/>
                      <a:gd name="T3" fmla="*/ 10 h 10"/>
                      <a:gd name="T4" fmla="*/ 16 w 16"/>
                      <a:gd name="T5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6" h="10">
                        <a:moveTo>
                          <a:pt x="16" y="0"/>
                        </a:moveTo>
                        <a:lnTo>
                          <a:pt x="0" y="10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7CA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69" name="Freeform 3102">
                    <a:extLst>
                      <a:ext uri="{FF2B5EF4-FFF2-40B4-BE49-F238E27FC236}">
                        <a16:creationId xmlns:a16="http://schemas.microsoft.com/office/drawing/2014/main" id="{EFB8306C-F462-45F5-A66F-D52466AC11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9" y="3221"/>
                    <a:ext cx="63" cy="59"/>
                  </a:xfrm>
                  <a:custGeom>
                    <a:avLst/>
                    <a:gdLst>
                      <a:gd name="T0" fmla="*/ 63 w 63"/>
                      <a:gd name="T1" fmla="*/ 36 h 59"/>
                      <a:gd name="T2" fmla="*/ 0 w 63"/>
                      <a:gd name="T3" fmla="*/ 0 h 59"/>
                      <a:gd name="T4" fmla="*/ 0 w 63"/>
                      <a:gd name="T5" fmla="*/ 21 h 59"/>
                      <a:gd name="T6" fmla="*/ 63 w 63"/>
                      <a:gd name="T7" fmla="*/ 59 h 59"/>
                      <a:gd name="T8" fmla="*/ 63 w 63"/>
                      <a:gd name="T9" fmla="*/ 36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3" h="59">
                        <a:moveTo>
                          <a:pt x="63" y="36"/>
                        </a:moveTo>
                        <a:lnTo>
                          <a:pt x="0" y="0"/>
                        </a:lnTo>
                        <a:lnTo>
                          <a:pt x="0" y="21"/>
                        </a:lnTo>
                        <a:lnTo>
                          <a:pt x="63" y="59"/>
                        </a:lnTo>
                        <a:lnTo>
                          <a:pt x="63" y="36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70" name="Freeform 3103">
                    <a:extLst>
                      <a:ext uri="{FF2B5EF4-FFF2-40B4-BE49-F238E27FC236}">
                        <a16:creationId xmlns:a16="http://schemas.microsoft.com/office/drawing/2014/main" id="{4F905F2A-7CC8-4BFA-9341-0F7E735A35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9" y="3175"/>
                    <a:ext cx="140" cy="82"/>
                  </a:xfrm>
                  <a:custGeom>
                    <a:avLst/>
                    <a:gdLst>
                      <a:gd name="T0" fmla="*/ 46 w 90"/>
                      <a:gd name="T1" fmla="*/ 49 h 52"/>
                      <a:gd name="T2" fmla="*/ 22 w 90"/>
                      <a:gd name="T3" fmla="*/ 32 h 52"/>
                      <a:gd name="T4" fmla="*/ 22 w 90"/>
                      <a:gd name="T5" fmla="*/ 32 h 52"/>
                      <a:gd name="T6" fmla="*/ 22 w 90"/>
                      <a:gd name="T7" fmla="*/ 32 h 52"/>
                      <a:gd name="T8" fmla="*/ 23 w 90"/>
                      <a:gd name="T9" fmla="*/ 31 h 52"/>
                      <a:gd name="T10" fmla="*/ 23 w 90"/>
                      <a:gd name="T11" fmla="*/ 31 h 52"/>
                      <a:gd name="T12" fmla="*/ 23 w 90"/>
                      <a:gd name="T13" fmla="*/ 31 h 52"/>
                      <a:gd name="T14" fmla="*/ 23 w 90"/>
                      <a:gd name="T15" fmla="*/ 31 h 52"/>
                      <a:gd name="T16" fmla="*/ 23 w 90"/>
                      <a:gd name="T17" fmla="*/ 30 h 52"/>
                      <a:gd name="T18" fmla="*/ 23 w 90"/>
                      <a:gd name="T19" fmla="*/ 29 h 52"/>
                      <a:gd name="T20" fmla="*/ 23 w 90"/>
                      <a:gd name="T21" fmla="*/ 29 h 52"/>
                      <a:gd name="T22" fmla="*/ 23 w 90"/>
                      <a:gd name="T23" fmla="*/ 29 h 52"/>
                      <a:gd name="T24" fmla="*/ 23 w 90"/>
                      <a:gd name="T25" fmla="*/ 29 h 52"/>
                      <a:gd name="T26" fmla="*/ 23 w 90"/>
                      <a:gd name="T27" fmla="*/ 28 h 52"/>
                      <a:gd name="T28" fmla="*/ 23 w 90"/>
                      <a:gd name="T29" fmla="*/ 28 h 52"/>
                      <a:gd name="T30" fmla="*/ 23 w 90"/>
                      <a:gd name="T31" fmla="*/ 28 h 52"/>
                      <a:gd name="T32" fmla="*/ 23 w 90"/>
                      <a:gd name="T33" fmla="*/ 28 h 52"/>
                      <a:gd name="T34" fmla="*/ 23 w 90"/>
                      <a:gd name="T35" fmla="*/ 27 h 52"/>
                      <a:gd name="T36" fmla="*/ 23 w 90"/>
                      <a:gd name="T37" fmla="*/ 27 h 52"/>
                      <a:gd name="T38" fmla="*/ 23 w 90"/>
                      <a:gd name="T39" fmla="*/ 27 h 52"/>
                      <a:gd name="T40" fmla="*/ 22 w 90"/>
                      <a:gd name="T41" fmla="*/ 26 h 52"/>
                      <a:gd name="T42" fmla="*/ 22 w 90"/>
                      <a:gd name="T43" fmla="*/ 26 h 52"/>
                      <a:gd name="T44" fmla="*/ 22 w 90"/>
                      <a:gd name="T45" fmla="*/ 26 h 52"/>
                      <a:gd name="T46" fmla="*/ 22 w 90"/>
                      <a:gd name="T47" fmla="*/ 26 h 52"/>
                      <a:gd name="T48" fmla="*/ 21 w 90"/>
                      <a:gd name="T49" fmla="*/ 25 h 52"/>
                      <a:gd name="T50" fmla="*/ 21 w 90"/>
                      <a:gd name="T51" fmla="*/ 25 h 52"/>
                      <a:gd name="T52" fmla="*/ 21 w 90"/>
                      <a:gd name="T53" fmla="*/ 25 h 52"/>
                      <a:gd name="T54" fmla="*/ 20 w 90"/>
                      <a:gd name="T55" fmla="*/ 24 h 52"/>
                      <a:gd name="T56" fmla="*/ 20 w 90"/>
                      <a:gd name="T57" fmla="*/ 24 h 52"/>
                      <a:gd name="T58" fmla="*/ 41 w 90"/>
                      <a:gd name="T59" fmla="*/ 12 h 52"/>
                      <a:gd name="T60" fmla="*/ 54 w 90"/>
                      <a:gd name="T61" fmla="*/ 13 h 52"/>
                      <a:gd name="T62" fmla="*/ 58 w 90"/>
                      <a:gd name="T63" fmla="*/ 12 h 52"/>
                      <a:gd name="T64" fmla="*/ 90 w 90"/>
                      <a:gd name="T65" fmla="*/ 23 h 52"/>
                      <a:gd name="T66" fmla="*/ 0 w 90"/>
                      <a:gd name="T67" fmla="*/ 29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90" h="52">
                        <a:moveTo>
                          <a:pt x="40" y="52"/>
                        </a:moveTo>
                        <a:cubicBezTo>
                          <a:pt x="46" y="49"/>
                          <a:pt x="46" y="49"/>
                          <a:pt x="46" y="49"/>
                        </a:cubicBezTo>
                        <a:cubicBezTo>
                          <a:pt x="20" y="34"/>
                          <a:pt x="20" y="34"/>
                          <a:pt x="20" y="34"/>
                        </a:cubicBezTo>
                        <a:cubicBezTo>
                          <a:pt x="20" y="33"/>
                          <a:pt x="21" y="33"/>
                          <a:pt x="22" y="32"/>
                        </a:cubicBezTo>
                        <a:cubicBezTo>
                          <a:pt x="22" y="32"/>
                          <a:pt x="22" y="32"/>
                          <a:pt x="22" y="32"/>
                        </a:cubicBezTo>
                        <a:cubicBezTo>
                          <a:pt x="22" y="32"/>
                          <a:pt x="22" y="32"/>
                          <a:pt x="22" y="32"/>
                        </a:cubicBezTo>
                        <a:cubicBezTo>
                          <a:pt x="22" y="32"/>
                          <a:pt x="22" y="32"/>
                          <a:pt x="22" y="32"/>
                        </a:cubicBezTo>
                        <a:cubicBezTo>
                          <a:pt x="22" y="32"/>
                          <a:pt x="22" y="32"/>
                          <a:pt x="22" y="32"/>
                        </a:cubicBezTo>
                        <a:cubicBezTo>
                          <a:pt x="22" y="31"/>
                          <a:pt x="22" y="31"/>
                          <a:pt x="22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0"/>
                          <a:pt x="23" y="30"/>
                          <a:pt x="23" y="30"/>
                        </a:cubicBezTo>
                        <a:cubicBezTo>
                          <a:pt x="23" y="30"/>
                          <a:pt x="23" y="30"/>
                          <a:pt x="23" y="30"/>
                        </a:cubicBezTo>
                        <a:cubicBezTo>
                          <a:pt x="23" y="30"/>
                          <a:pt x="23" y="30"/>
                          <a:pt x="23" y="30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9"/>
                          <a:pt x="23" y="29"/>
                          <a:pt x="23" y="29"/>
                        </a:cubicBezTo>
                        <a:cubicBezTo>
                          <a:pt x="23" y="28"/>
                          <a:pt x="23" y="28"/>
                          <a:pt x="23" y="28"/>
                        </a:cubicBezTo>
                        <a:cubicBezTo>
                          <a:pt x="23" y="28"/>
                          <a:pt x="23" y="28"/>
                          <a:pt x="23" y="28"/>
                        </a:cubicBezTo>
                        <a:cubicBezTo>
                          <a:pt x="23" y="28"/>
                          <a:pt x="23" y="28"/>
                          <a:pt x="23" y="28"/>
                        </a:cubicBezTo>
                        <a:cubicBezTo>
                          <a:pt x="23" y="28"/>
                          <a:pt x="23" y="28"/>
                          <a:pt x="23" y="28"/>
                        </a:cubicBezTo>
                        <a:cubicBezTo>
                          <a:pt x="23" y="28"/>
                          <a:pt x="23" y="28"/>
                          <a:pt x="23" y="28"/>
                        </a:cubicBezTo>
                        <a:cubicBezTo>
                          <a:pt x="23" y="28"/>
                          <a:pt x="23" y="28"/>
                          <a:pt x="23" y="28"/>
                        </a:cubicBezTo>
                        <a:cubicBezTo>
                          <a:pt x="23" y="28"/>
                          <a:pt x="23" y="28"/>
                          <a:pt x="23" y="28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5"/>
                          <a:pt x="22" y="25"/>
                          <a:pt x="22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41" y="12"/>
                          <a:pt x="41" y="12"/>
                          <a:pt x="41" y="12"/>
                        </a:cubicBezTo>
                        <a:cubicBezTo>
                          <a:pt x="43" y="13"/>
                          <a:pt x="46" y="13"/>
                          <a:pt x="48" y="14"/>
                        </a:cubicBezTo>
                        <a:cubicBezTo>
                          <a:pt x="50" y="14"/>
                          <a:pt x="52" y="14"/>
                          <a:pt x="54" y="13"/>
                        </a:cubicBezTo>
                        <a:cubicBezTo>
                          <a:pt x="55" y="13"/>
                          <a:pt x="56" y="13"/>
                          <a:pt x="57" y="12"/>
                        </a:cubicBezTo>
                        <a:cubicBezTo>
                          <a:pt x="58" y="12"/>
                          <a:pt x="58" y="12"/>
                          <a:pt x="58" y="12"/>
                        </a:cubicBezTo>
                        <a:cubicBezTo>
                          <a:pt x="84" y="27"/>
                          <a:pt x="84" y="27"/>
                          <a:pt x="84" y="27"/>
                        </a:cubicBezTo>
                        <a:cubicBezTo>
                          <a:pt x="90" y="23"/>
                          <a:pt x="90" y="23"/>
                          <a:pt x="90" y="23"/>
                        </a:cubicBezTo>
                        <a:cubicBezTo>
                          <a:pt x="49" y="0"/>
                          <a:pt x="49" y="0"/>
                          <a:pt x="49" y="0"/>
                        </a:cubicBezTo>
                        <a:cubicBezTo>
                          <a:pt x="0" y="29"/>
                          <a:pt x="0" y="29"/>
                          <a:pt x="0" y="29"/>
                        </a:cubicBezTo>
                        <a:lnTo>
                          <a:pt x="40" y="52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71" name="Freeform 3104">
                    <a:extLst>
                      <a:ext uri="{FF2B5EF4-FFF2-40B4-BE49-F238E27FC236}">
                        <a16:creationId xmlns:a16="http://schemas.microsoft.com/office/drawing/2014/main" id="{3314D35C-7DDF-48F2-A86D-CCAD0EFC94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6" y="3212"/>
                    <a:ext cx="84" cy="50"/>
                  </a:xfrm>
                  <a:custGeom>
                    <a:avLst/>
                    <a:gdLst>
                      <a:gd name="T0" fmla="*/ 68 w 84"/>
                      <a:gd name="T1" fmla="*/ 6 h 50"/>
                      <a:gd name="T2" fmla="*/ 52 w 84"/>
                      <a:gd name="T3" fmla="*/ 16 h 50"/>
                      <a:gd name="T4" fmla="*/ 25 w 84"/>
                      <a:gd name="T5" fmla="*/ 31 h 50"/>
                      <a:gd name="T6" fmla="*/ 9 w 84"/>
                      <a:gd name="T7" fmla="*/ 41 h 50"/>
                      <a:gd name="T8" fmla="*/ 0 w 84"/>
                      <a:gd name="T9" fmla="*/ 45 h 50"/>
                      <a:gd name="T10" fmla="*/ 7 w 84"/>
                      <a:gd name="T11" fmla="*/ 50 h 50"/>
                      <a:gd name="T12" fmla="*/ 84 w 84"/>
                      <a:gd name="T13" fmla="*/ 4 h 50"/>
                      <a:gd name="T14" fmla="*/ 77 w 84"/>
                      <a:gd name="T15" fmla="*/ 0 h 50"/>
                      <a:gd name="T16" fmla="*/ 68 w 84"/>
                      <a:gd name="T17" fmla="*/ 6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4" h="50">
                        <a:moveTo>
                          <a:pt x="68" y="6"/>
                        </a:moveTo>
                        <a:lnTo>
                          <a:pt x="52" y="16"/>
                        </a:lnTo>
                        <a:lnTo>
                          <a:pt x="25" y="31"/>
                        </a:lnTo>
                        <a:lnTo>
                          <a:pt x="9" y="41"/>
                        </a:lnTo>
                        <a:lnTo>
                          <a:pt x="0" y="45"/>
                        </a:lnTo>
                        <a:lnTo>
                          <a:pt x="7" y="50"/>
                        </a:lnTo>
                        <a:lnTo>
                          <a:pt x="84" y="4"/>
                        </a:lnTo>
                        <a:lnTo>
                          <a:pt x="77" y="0"/>
                        </a:lnTo>
                        <a:lnTo>
                          <a:pt x="68" y="6"/>
                        </a:lnTo>
                        <a:close/>
                      </a:path>
                    </a:pathLst>
                  </a:custGeom>
                  <a:solidFill>
                    <a:srgbClr val="B9B49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72" name="Freeform 3105">
                    <a:extLst>
                      <a:ext uri="{FF2B5EF4-FFF2-40B4-BE49-F238E27FC236}">
                        <a16:creationId xmlns:a16="http://schemas.microsoft.com/office/drawing/2014/main" id="{F09B546F-B908-4036-8663-6F7B088BB0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6" y="3257"/>
                    <a:ext cx="7" cy="26"/>
                  </a:xfrm>
                  <a:custGeom>
                    <a:avLst/>
                    <a:gdLst>
                      <a:gd name="T0" fmla="*/ 7 w 7"/>
                      <a:gd name="T1" fmla="*/ 5 h 26"/>
                      <a:gd name="T2" fmla="*/ 0 w 7"/>
                      <a:gd name="T3" fmla="*/ 0 h 26"/>
                      <a:gd name="T4" fmla="*/ 0 w 7"/>
                      <a:gd name="T5" fmla="*/ 23 h 26"/>
                      <a:gd name="T6" fmla="*/ 7 w 7"/>
                      <a:gd name="T7" fmla="*/ 26 h 26"/>
                      <a:gd name="T8" fmla="*/ 7 w 7"/>
                      <a:gd name="T9" fmla="*/ 5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" h="26">
                        <a:moveTo>
                          <a:pt x="7" y="5"/>
                        </a:moveTo>
                        <a:lnTo>
                          <a:pt x="0" y="0"/>
                        </a:lnTo>
                        <a:lnTo>
                          <a:pt x="0" y="23"/>
                        </a:lnTo>
                        <a:lnTo>
                          <a:pt x="7" y="26"/>
                        </a:lnTo>
                        <a:lnTo>
                          <a:pt x="7" y="5"/>
                        </a:lnTo>
                        <a:close/>
                      </a:path>
                    </a:pathLst>
                  </a:custGeom>
                  <a:solidFill>
                    <a:srgbClr val="807F6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73" name="Freeform 3106">
                    <a:extLst>
                      <a:ext uri="{FF2B5EF4-FFF2-40B4-BE49-F238E27FC236}">
                        <a16:creationId xmlns:a16="http://schemas.microsoft.com/office/drawing/2014/main" id="{BDBF1A51-E226-454B-BAA6-9E34B38360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9" y="3216"/>
                    <a:ext cx="97" cy="57"/>
                  </a:xfrm>
                  <a:custGeom>
                    <a:avLst/>
                    <a:gdLst>
                      <a:gd name="T0" fmla="*/ 0 w 97"/>
                      <a:gd name="T1" fmla="*/ 46 h 57"/>
                      <a:gd name="T2" fmla="*/ 19 w 97"/>
                      <a:gd name="T3" fmla="*/ 57 h 57"/>
                      <a:gd name="T4" fmla="*/ 97 w 97"/>
                      <a:gd name="T5" fmla="*/ 12 h 57"/>
                      <a:gd name="T6" fmla="*/ 77 w 97"/>
                      <a:gd name="T7" fmla="*/ 0 h 57"/>
                      <a:gd name="T8" fmla="*/ 0 w 97"/>
                      <a:gd name="T9" fmla="*/ 4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7" h="57">
                        <a:moveTo>
                          <a:pt x="0" y="46"/>
                        </a:moveTo>
                        <a:lnTo>
                          <a:pt x="19" y="57"/>
                        </a:lnTo>
                        <a:lnTo>
                          <a:pt x="97" y="12"/>
                        </a:lnTo>
                        <a:lnTo>
                          <a:pt x="77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DDDA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74" name="Freeform 3107">
                    <a:extLst>
                      <a:ext uri="{FF2B5EF4-FFF2-40B4-BE49-F238E27FC236}">
                        <a16:creationId xmlns:a16="http://schemas.microsoft.com/office/drawing/2014/main" id="{B975EF95-6BD6-48A3-A170-7F7674E05F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9" y="3262"/>
                    <a:ext cx="19" cy="33"/>
                  </a:xfrm>
                  <a:custGeom>
                    <a:avLst/>
                    <a:gdLst>
                      <a:gd name="T0" fmla="*/ 0 w 19"/>
                      <a:gd name="T1" fmla="*/ 0 h 33"/>
                      <a:gd name="T2" fmla="*/ 0 w 19"/>
                      <a:gd name="T3" fmla="*/ 21 h 33"/>
                      <a:gd name="T4" fmla="*/ 19 w 19"/>
                      <a:gd name="T5" fmla="*/ 33 h 33"/>
                      <a:gd name="T6" fmla="*/ 19 w 19"/>
                      <a:gd name="T7" fmla="*/ 11 h 33"/>
                      <a:gd name="T8" fmla="*/ 0 w 19"/>
                      <a:gd name="T9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9" h="33">
                        <a:moveTo>
                          <a:pt x="0" y="0"/>
                        </a:moveTo>
                        <a:lnTo>
                          <a:pt x="0" y="21"/>
                        </a:lnTo>
                        <a:lnTo>
                          <a:pt x="19" y="33"/>
                        </a:lnTo>
                        <a:lnTo>
                          <a:pt x="19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A897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75" name="Rectangle 3108">
                    <a:extLst>
                      <a:ext uri="{FF2B5EF4-FFF2-40B4-BE49-F238E27FC236}">
                        <a16:creationId xmlns:a16="http://schemas.microsoft.com/office/drawing/2014/main" id="{C76C1E80-186F-4BCC-AA59-0C12D2C6DC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2" y="3264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76" name="Rectangle 3109">
                    <a:extLst>
                      <a:ext uri="{FF2B5EF4-FFF2-40B4-BE49-F238E27FC236}">
                        <a16:creationId xmlns:a16="http://schemas.microsoft.com/office/drawing/2014/main" id="{FB15D365-B551-4D07-9FC6-C7408D7C20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8" y="3267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77" name="Rectangle 3110">
                    <a:extLst>
                      <a:ext uri="{FF2B5EF4-FFF2-40B4-BE49-F238E27FC236}">
                        <a16:creationId xmlns:a16="http://schemas.microsoft.com/office/drawing/2014/main" id="{4174F481-1D27-43A7-B73D-82FDB517ED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9" y="3267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78" name="Rectangle 3111">
                    <a:extLst>
                      <a:ext uri="{FF2B5EF4-FFF2-40B4-BE49-F238E27FC236}">
                        <a16:creationId xmlns:a16="http://schemas.microsoft.com/office/drawing/2014/main" id="{284806C7-EBEA-4D5D-A30F-6C66CB15ED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8" y="3265"/>
                    <a:ext cx="2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79" name="Freeform 3112">
                    <a:extLst>
                      <a:ext uri="{FF2B5EF4-FFF2-40B4-BE49-F238E27FC236}">
                        <a16:creationId xmlns:a16="http://schemas.microsoft.com/office/drawing/2014/main" id="{18B40ED4-A451-413F-9B1A-3ECE52FAE6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5" y="3264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80" name="Rectangle 3113">
                    <a:extLst>
                      <a:ext uri="{FF2B5EF4-FFF2-40B4-BE49-F238E27FC236}">
                        <a16:creationId xmlns:a16="http://schemas.microsoft.com/office/drawing/2014/main" id="{98666187-BC15-4AC9-BB29-9A70AEF1CF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6" y="3265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81" name="Freeform 3114">
                    <a:extLst>
                      <a:ext uri="{FF2B5EF4-FFF2-40B4-BE49-F238E27FC236}">
                        <a16:creationId xmlns:a16="http://schemas.microsoft.com/office/drawing/2014/main" id="{A06003C1-7278-47E2-BF06-2BFCCB15BD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9" y="3267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82" name="Rectangle 3115">
                    <a:extLst>
                      <a:ext uri="{FF2B5EF4-FFF2-40B4-BE49-F238E27FC236}">
                        <a16:creationId xmlns:a16="http://schemas.microsoft.com/office/drawing/2014/main" id="{46F57245-4A7B-48DA-90B5-A3DCF9C618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8" y="3267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83" name="Rectangle 3116">
                    <a:extLst>
                      <a:ext uri="{FF2B5EF4-FFF2-40B4-BE49-F238E27FC236}">
                        <a16:creationId xmlns:a16="http://schemas.microsoft.com/office/drawing/2014/main" id="{7EBD8CE5-0882-4C68-B1EB-16B189C04B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3" y="3264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84" name="Line 3117">
                    <a:extLst>
                      <a:ext uri="{FF2B5EF4-FFF2-40B4-BE49-F238E27FC236}">
                        <a16:creationId xmlns:a16="http://schemas.microsoft.com/office/drawing/2014/main" id="{93DB20D0-1551-49EB-A7A4-C5B65698A07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39" y="3246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85" name="Line 3118">
                    <a:extLst>
                      <a:ext uri="{FF2B5EF4-FFF2-40B4-BE49-F238E27FC236}">
                        <a16:creationId xmlns:a16="http://schemas.microsoft.com/office/drawing/2014/main" id="{37D5ED57-4791-4607-BF2D-32AA45B3437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39" y="3246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86" name="Rectangle 3119">
                    <a:extLst>
                      <a:ext uri="{FF2B5EF4-FFF2-40B4-BE49-F238E27FC236}">
                        <a16:creationId xmlns:a16="http://schemas.microsoft.com/office/drawing/2014/main" id="{1D02AB64-60D1-4710-B3B8-1D238A297D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9" y="3246"/>
                    <a:ext cx="1" cy="2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87" name="Freeform 3120">
                    <a:extLst>
                      <a:ext uri="{FF2B5EF4-FFF2-40B4-BE49-F238E27FC236}">
                        <a16:creationId xmlns:a16="http://schemas.microsoft.com/office/drawing/2014/main" id="{35A834F0-1AB2-45D6-ACCD-D73A331454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1" y="324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88" name="Freeform 3121">
                    <a:extLst>
                      <a:ext uri="{FF2B5EF4-FFF2-40B4-BE49-F238E27FC236}">
                        <a16:creationId xmlns:a16="http://schemas.microsoft.com/office/drawing/2014/main" id="{E7ED4843-AC6D-44E4-9D8D-0C82123B64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1" y="324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89" name="Rectangle 3122">
                    <a:extLst>
                      <a:ext uri="{FF2B5EF4-FFF2-40B4-BE49-F238E27FC236}">
                        <a16:creationId xmlns:a16="http://schemas.microsoft.com/office/drawing/2014/main" id="{68C79FF5-C52D-4F20-A0BB-ECFB7791AE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3" y="3261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90" name="Rectangle 3123">
                    <a:extLst>
                      <a:ext uri="{FF2B5EF4-FFF2-40B4-BE49-F238E27FC236}">
                        <a16:creationId xmlns:a16="http://schemas.microsoft.com/office/drawing/2014/main" id="{F68F9EE4-78D9-4BEB-8ABC-0A27289ECE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1" y="3250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91" name="Rectangle 3124">
                    <a:extLst>
                      <a:ext uri="{FF2B5EF4-FFF2-40B4-BE49-F238E27FC236}">
                        <a16:creationId xmlns:a16="http://schemas.microsoft.com/office/drawing/2014/main" id="{3A9504A0-C452-4296-87D8-735F92E3FC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0" y="3259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92" name="Freeform 3125">
                    <a:extLst>
                      <a:ext uri="{FF2B5EF4-FFF2-40B4-BE49-F238E27FC236}">
                        <a16:creationId xmlns:a16="http://schemas.microsoft.com/office/drawing/2014/main" id="{9E2A6069-3CBC-4E10-890C-29C505D07F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2" y="325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93" name="Rectangle 3126">
                    <a:extLst>
                      <a:ext uri="{FF2B5EF4-FFF2-40B4-BE49-F238E27FC236}">
                        <a16:creationId xmlns:a16="http://schemas.microsoft.com/office/drawing/2014/main" id="{E37320FD-098F-4D58-94C0-8C002E8739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2" y="3251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94" name="Rectangle 3127">
                    <a:extLst>
                      <a:ext uri="{FF2B5EF4-FFF2-40B4-BE49-F238E27FC236}">
                        <a16:creationId xmlns:a16="http://schemas.microsoft.com/office/drawing/2014/main" id="{8CD4700F-4474-4A48-BC0A-10C57D9F7D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2" y="3259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95" name="Rectangle 3128">
                    <a:extLst>
                      <a:ext uri="{FF2B5EF4-FFF2-40B4-BE49-F238E27FC236}">
                        <a16:creationId xmlns:a16="http://schemas.microsoft.com/office/drawing/2014/main" id="{1808302D-1F83-4CDA-972A-D4E328B47E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9" y="3246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96" name="Rectangle 3129">
                    <a:extLst>
                      <a:ext uri="{FF2B5EF4-FFF2-40B4-BE49-F238E27FC236}">
                        <a16:creationId xmlns:a16="http://schemas.microsoft.com/office/drawing/2014/main" id="{6CE659A9-5332-46F5-865C-9437B86D38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9" y="3248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97" name="Rectangle 3130">
                    <a:extLst>
                      <a:ext uri="{FF2B5EF4-FFF2-40B4-BE49-F238E27FC236}">
                        <a16:creationId xmlns:a16="http://schemas.microsoft.com/office/drawing/2014/main" id="{9EDAEB8C-BEE0-4A6A-B1DA-A1A5AFCCE8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1" y="3248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98" name="Freeform 3131">
                    <a:extLst>
                      <a:ext uri="{FF2B5EF4-FFF2-40B4-BE49-F238E27FC236}">
                        <a16:creationId xmlns:a16="http://schemas.microsoft.com/office/drawing/2014/main" id="{30E80D48-F997-4DFA-9D62-1E3BD49D7C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1" y="325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99" name="Freeform 3132">
                    <a:extLst>
                      <a:ext uri="{FF2B5EF4-FFF2-40B4-BE49-F238E27FC236}">
                        <a16:creationId xmlns:a16="http://schemas.microsoft.com/office/drawing/2014/main" id="{13066FAC-C6D6-4895-ADA3-FEC815AD02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1" y="325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00" name="Rectangle 3133">
                    <a:extLst>
                      <a:ext uri="{FF2B5EF4-FFF2-40B4-BE49-F238E27FC236}">
                        <a16:creationId xmlns:a16="http://schemas.microsoft.com/office/drawing/2014/main" id="{957AD591-A706-4225-90EC-08CD77BBCC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2" y="3251"/>
                    <a:ext cx="1" cy="2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01" name="Rectangle 3134">
                    <a:extLst>
                      <a:ext uri="{FF2B5EF4-FFF2-40B4-BE49-F238E27FC236}">
                        <a16:creationId xmlns:a16="http://schemas.microsoft.com/office/drawing/2014/main" id="{658F426A-BE99-4F97-AEF0-E8F910FD66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8" y="3267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02" name="Rectangle 3135">
                    <a:extLst>
                      <a:ext uri="{FF2B5EF4-FFF2-40B4-BE49-F238E27FC236}">
                        <a16:creationId xmlns:a16="http://schemas.microsoft.com/office/drawing/2014/main" id="{75651686-E45F-4A00-9B6F-D5C15758F5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6" y="3264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03" name="Line 3136">
                    <a:extLst>
                      <a:ext uri="{FF2B5EF4-FFF2-40B4-BE49-F238E27FC236}">
                        <a16:creationId xmlns:a16="http://schemas.microsoft.com/office/drawing/2014/main" id="{CEFEF094-06F5-4FFC-88F3-2B4AD74A436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83" y="3261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04" name="Line 3137">
                    <a:extLst>
                      <a:ext uri="{FF2B5EF4-FFF2-40B4-BE49-F238E27FC236}">
                        <a16:creationId xmlns:a16="http://schemas.microsoft.com/office/drawing/2014/main" id="{255DC467-FA19-4AA4-BCE5-4A34755D358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83" y="3261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05" name="Freeform 3138">
                    <a:extLst>
                      <a:ext uri="{FF2B5EF4-FFF2-40B4-BE49-F238E27FC236}">
                        <a16:creationId xmlns:a16="http://schemas.microsoft.com/office/drawing/2014/main" id="{5A9A05E1-F06D-4143-AB0F-18FF6E8A4C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8" y="3264"/>
                    <a:ext cx="2" cy="1"/>
                  </a:xfrm>
                  <a:custGeom>
                    <a:avLst/>
                    <a:gdLst>
                      <a:gd name="T0" fmla="*/ 0 w 2"/>
                      <a:gd name="T1" fmla="*/ 1 h 1"/>
                      <a:gd name="T2" fmla="*/ 0 w 2"/>
                      <a:gd name="T3" fmla="*/ 1 h 1"/>
                      <a:gd name="T4" fmla="*/ 2 w 2"/>
                      <a:gd name="T5" fmla="*/ 0 h 1"/>
                      <a:gd name="T6" fmla="*/ 0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2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06" name="Rectangle 3139">
                    <a:extLst>
                      <a:ext uri="{FF2B5EF4-FFF2-40B4-BE49-F238E27FC236}">
                        <a16:creationId xmlns:a16="http://schemas.microsoft.com/office/drawing/2014/main" id="{D5108679-991C-46A3-A928-1885D03E90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6" y="3262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07" name="Rectangle 3140">
                    <a:extLst>
                      <a:ext uri="{FF2B5EF4-FFF2-40B4-BE49-F238E27FC236}">
                        <a16:creationId xmlns:a16="http://schemas.microsoft.com/office/drawing/2014/main" id="{26FAC761-7E30-40FB-B155-5867DBA5250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5" y="3262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08" name="Rectangle 3141">
                    <a:extLst>
                      <a:ext uri="{FF2B5EF4-FFF2-40B4-BE49-F238E27FC236}">
                        <a16:creationId xmlns:a16="http://schemas.microsoft.com/office/drawing/2014/main" id="{ACF0E278-880C-4EAD-8CD9-F38D39B942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5" y="3262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09" name="Freeform 3142">
                    <a:extLst>
                      <a:ext uri="{FF2B5EF4-FFF2-40B4-BE49-F238E27FC236}">
                        <a16:creationId xmlns:a16="http://schemas.microsoft.com/office/drawing/2014/main" id="{5B3BA915-91EB-4100-90B3-77BFFAB93C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0" y="3267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10" name="Rectangle 3143">
                    <a:extLst>
                      <a:ext uri="{FF2B5EF4-FFF2-40B4-BE49-F238E27FC236}">
                        <a16:creationId xmlns:a16="http://schemas.microsoft.com/office/drawing/2014/main" id="{76DC6CB0-C5E5-4965-8A35-02694A2E05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8" y="3265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11" name="Freeform 3144">
                    <a:extLst>
                      <a:ext uri="{FF2B5EF4-FFF2-40B4-BE49-F238E27FC236}">
                        <a16:creationId xmlns:a16="http://schemas.microsoft.com/office/drawing/2014/main" id="{6E12D938-6772-4DD1-8B16-B6D6263D57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6" y="3262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2 h 2"/>
                      <a:gd name="T3" fmla="*/ 0 h 2"/>
                      <a:gd name="T4" fmla="*/ 0 h 2"/>
                      <a:gd name="T5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12" name="Rectangle 3145">
                    <a:extLst>
                      <a:ext uri="{FF2B5EF4-FFF2-40B4-BE49-F238E27FC236}">
                        <a16:creationId xmlns:a16="http://schemas.microsoft.com/office/drawing/2014/main" id="{51009B8B-5D74-4DFF-A42A-8ADE01A867C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8" y="3267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13" name="Rectangle 3146">
                    <a:extLst>
                      <a:ext uri="{FF2B5EF4-FFF2-40B4-BE49-F238E27FC236}">
                        <a16:creationId xmlns:a16="http://schemas.microsoft.com/office/drawing/2014/main" id="{D9D8A1DA-9DC6-4CD3-A6B1-0E3BEEFCC5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8" y="3265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14" name="Rectangle 3147">
                    <a:extLst>
                      <a:ext uri="{FF2B5EF4-FFF2-40B4-BE49-F238E27FC236}">
                        <a16:creationId xmlns:a16="http://schemas.microsoft.com/office/drawing/2014/main" id="{4A670885-6BC2-437C-B027-A50F473FED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1" y="3267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15" name="Rectangle 3148">
                    <a:extLst>
                      <a:ext uri="{FF2B5EF4-FFF2-40B4-BE49-F238E27FC236}">
                        <a16:creationId xmlns:a16="http://schemas.microsoft.com/office/drawing/2014/main" id="{E9A56A23-FB5D-44B1-A0D3-370E048329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4" y="3264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16" name="Freeform 3149">
                    <a:extLst>
                      <a:ext uri="{FF2B5EF4-FFF2-40B4-BE49-F238E27FC236}">
                        <a16:creationId xmlns:a16="http://schemas.microsoft.com/office/drawing/2014/main" id="{0E135351-9652-45EA-8C86-18E22B7190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0" y="3267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17" name="Rectangle 3150">
                    <a:extLst>
                      <a:ext uri="{FF2B5EF4-FFF2-40B4-BE49-F238E27FC236}">
                        <a16:creationId xmlns:a16="http://schemas.microsoft.com/office/drawing/2014/main" id="{CDF410F2-5348-4436-8F29-512C0D6E47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0" y="3269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18" name="Freeform 3151">
                    <a:extLst>
                      <a:ext uri="{FF2B5EF4-FFF2-40B4-BE49-F238E27FC236}">
                        <a16:creationId xmlns:a16="http://schemas.microsoft.com/office/drawing/2014/main" id="{4E74BB77-EA63-41F7-8D9E-95BCF8E435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3" y="3265"/>
                    <a:ext cx="2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1 w 1"/>
                      <a:gd name="T5" fmla="*/ 1 h 1"/>
                      <a:gd name="T6" fmla="*/ 0 w 1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1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19" name="Freeform 3152">
                    <a:extLst>
                      <a:ext uri="{FF2B5EF4-FFF2-40B4-BE49-F238E27FC236}">
                        <a16:creationId xmlns:a16="http://schemas.microsoft.com/office/drawing/2014/main" id="{31402D91-77AF-43D9-9EE9-45F250AF63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53" y="3259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20" name="Freeform 3153">
                    <a:extLst>
                      <a:ext uri="{FF2B5EF4-FFF2-40B4-BE49-F238E27FC236}">
                        <a16:creationId xmlns:a16="http://schemas.microsoft.com/office/drawing/2014/main" id="{8986FE28-355C-4061-A58B-0F5F947217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52" y="3259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21" name="Freeform 3154">
                    <a:extLst>
                      <a:ext uri="{FF2B5EF4-FFF2-40B4-BE49-F238E27FC236}">
                        <a16:creationId xmlns:a16="http://schemas.microsoft.com/office/drawing/2014/main" id="{3AB9141F-9B65-4479-8C5E-13A69676A3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50" y="325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22" name="Freeform 3155">
                    <a:extLst>
                      <a:ext uri="{FF2B5EF4-FFF2-40B4-BE49-F238E27FC236}">
                        <a16:creationId xmlns:a16="http://schemas.microsoft.com/office/drawing/2014/main" id="{3A4785E5-4115-4210-AF48-C421DD05AC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55" y="3261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23" name="Freeform 3156">
                    <a:extLst>
                      <a:ext uri="{FF2B5EF4-FFF2-40B4-BE49-F238E27FC236}">
                        <a16:creationId xmlns:a16="http://schemas.microsoft.com/office/drawing/2014/main" id="{9B60CA4F-D0B9-4C42-8E9E-A41B579FCB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53" y="3259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24" name="Freeform 3157">
                    <a:extLst>
                      <a:ext uri="{FF2B5EF4-FFF2-40B4-BE49-F238E27FC236}">
                        <a16:creationId xmlns:a16="http://schemas.microsoft.com/office/drawing/2014/main" id="{C1172241-7B22-48B7-9B46-CFFFEAC1D4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7" y="3246"/>
                    <a:ext cx="28" cy="16"/>
                  </a:xfrm>
                  <a:custGeom>
                    <a:avLst/>
                    <a:gdLst>
                      <a:gd name="T0" fmla="*/ 8 w 18"/>
                      <a:gd name="T1" fmla="*/ 9 h 10"/>
                      <a:gd name="T2" fmla="*/ 9 w 18"/>
                      <a:gd name="T3" fmla="*/ 9 h 10"/>
                      <a:gd name="T4" fmla="*/ 9 w 18"/>
                      <a:gd name="T5" fmla="*/ 9 h 10"/>
                      <a:gd name="T6" fmla="*/ 9 w 18"/>
                      <a:gd name="T7" fmla="*/ 8 h 10"/>
                      <a:gd name="T8" fmla="*/ 10 w 18"/>
                      <a:gd name="T9" fmla="*/ 8 h 10"/>
                      <a:gd name="T10" fmla="*/ 10 w 18"/>
                      <a:gd name="T11" fmla="*/ 8 h 10"/>
                      <a:gd name="T12" fmla="*/ 11 w 18"/>
                      <a:gd name="T13" fmla="*/ 8 h 10"/>
                      <a:gd name="T14" fmla="*/ 11 w 18"/>
                      <a:gd name="T15" fmla="*/ 8 h 10"/>
                      <a:gd name="T16" fmla="*/ 11 w 18"/>
                      <a:gd name="T17" fmla="*/ 8 h 10"/>
                      <a:gd name="T18" fmla="*/ 12 w 18"/>
                      <a:gd name="T19" fmla="*/ 7 h 10"/>
                      <a:gd name="T20" fmla="*/ 13 w 18"/>
                      <a:gd name="T21" fmla="*/ 6 h 10"/>
                      <a:gd name="T22" fmla="*/ 16 w 18"/>
                      <a:gd name="T23" fmla="*/ 4 h 10"/>
                      <a:gd name="T24" fmla="*/ 16 w 18"/>
                      <a:gd name="T25" fmla="*/ 4 h 10"/>
                      <a:gd name="T26" fmla="*/ 16 w 18"/>
                      <a:gd name="T27" fmla="*/ 3 h 10"/>
                      <a:gd name="T28" fmla="*/ 16 w 18"/>
                      <a:gd name="T29" fmla="*/ 3 h 10"/>
                      <a:gd name="T30" fmla="*/ 17 w 18"/>
                      <a:gd name="T31" fmla="*/ 2 h 10"/>
                      <a:gd name="T32" fmla="*/ 17 w 18"/>
                      <a:gd name="T33" fmla="*/ 2 h 10"/>
                      <a:gd name="T34" fmla="*/ 17 w 18"/>
                      <a:gd name="T35" fmla="*/ 2 h 10"/>
                      <a:gd name="T36" fmla="*/ 17 w 18"/>
                      <a:gd name="T37" fmla="*/ 2 h 10"/>
                      <a:gd name="T38" fmla="*/ 17 w 18"/>
                      <a:gd name="T39" fmla="*/ 1 h 10"/>
                      <a:gd name="T40" fmla="*/ 17 w 18"/>
                      <a:gd name="T41" fmla="*/ 1 h 10"/>
                      <a:gd name="T42" fmla="*/ 17 w 18"/>
                      <a:gd name="T43" fmla="*/ 1 h 10"/>
                      <a:gd name="T44" fmla="*/ 17 w 18"/>
                      <a:gd name="T45" fmla="*/ 1 h 10"/>
                      <a:gd name="T46" fmla="*/ 18 w 18"/>
                      <a:gd name="T47" fmla="*/ 1 h 10"/>
                      <a:gd name="T48" fmla="*/ 18 w 18"/>
                      <a:gd name="T49" fmla="*/ 1 h 10"/>
                      <a:gd name="T50" fmla="*/ 18 w 18"/>
                      <a:gd name="T51" fmla="*/ 0 h 10"/>
                      <a:gd name="T52" fmla="*/ 0 w 18"/>
                      <a:gd name="T53" fmla="*/ 10 h 10"/>
                      <a:gd name="T54" fmla="*/ 1 w 18"/>
                      <a:gd name="T55" fmla="*/ 10 h 10"/>
                      <a:gd name="T56" fmla="*/ 8 w 18"/>
                      <a:gd name="T57" fmla="*/ 9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18" h="10">
                        <a:moveTo>
                          <a:pt x="8" y="9"/>
                        </a:moveTo>
                        <a:cubicBezTo>
                          <a:pt x="9" y="9"/>
                          <a:pt x="9" y="9"/>
                          <a:pt x="9" y="9"/>
                        </a:cubicBezTo>
                        <a:cubicBezTo>
                          <a:pt x="9" y="9"/>
                          <a:pt x="9" y="9"/>
                          <a:pt x="9" y="9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1" y="8"/>
                          <a:pt x="11" y="8"/>
                          <a:pt x="11" y="8"/>
                        </a:cubicBezTo>
                        <a:cubicBezTo>
                          <a:pt x="11" y="8"/>
                          <a:pt x="11" y="8"/>
                          <a:pt x="11" y="8"/>
                        </a:cubicBezTo>
                        <a:cubicBezTo>
                          <a:pt x="11" y="8"/>
                          <a:pt x="11" y="8"/>
                          <a:pt x="11" y="8"/>
                        </a:cubicBezTo>
                        <a:cubicBezTo>
                          <a:pt x="12" y="7"/>
                          <a:pt x="12" y="7"/>
                          <a:pt x="12" y="7"/>
                        </a:cubicBezTo>
                        <a:cubicBezTo>
                          <a:pt x="12" y="7"/>
                          <a:pt x="13" y="7"/>
                          <a:pt x="13" y="6"/>
                        </a:cubicBezTo>
                        <a:cubicBezTo>
                          <a:pt x="14" y="6"/>
                          <a:pt x="15" y="5"/>
                          <a:pt x="16" y="4"/>
                        </a:cubicBezTo>
                        <a:cubicBezTo>
                          <a:pt x="16" y="4"/>
                          <a:pt x="16" y="4"/>
                          <a:pt x="16" y="4"/>
                        </a:cubicBezTo>
                        <a:cubicBezTo>
                          <a:pt x="16" y="3"/>
                          <a:pt x="16" y="3"/>
                          <a:pt x="16" y="3"/>
                        </a:cubicBezTo>
                        <a:cubicBezTo>
                          <a:pt x="16" y="3"/>
                          <a:pt x="16" y="3"/>
                          <a:pt x="16" y="3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8" y="1"/>
                          <a:pt x="18" y="1"/>
                          <a:pt x="18" y="1"/>
                        </a:cubicBezTo>
                        <a:cubicBezTo>
                          <a:pt x="18" y="1"/>
                          <a:pt x="18" y="1"/>
                          <a:pt x="18" y="1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1" y="10"/>
                          <a:pt x="1" y="10"/>
                          <a:pt x="1" y="10"/>
                        </a:cubicBezTo>
                        <a:cubicBezTo>
                          <a:pt x="3" y="10"/>
                          <a:pt x="6" y="10"/>
                          <a:pt x="8" y="9"/>
                        </a:cubicBez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25" name="Freeform 3158">
                    <a:extLst>
                      <a:ext uri="{FF2B5EF4-FFF2-40B4-BE49-F238E27FC236}">
                        <a16:creationId xmlns:a16="http://schemas.microsoft.com/office/drawing/2014/main" id="{780FDB44-D7AB-41AE-860C-3E91BCBDCE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3" y="3261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26" name="Rectangle 3159">
                    <a:extLst>
                      <a:ext uri="{FF2B5EF4-FFF2-40B4-BE49-F238E27FC236}">
                        <a16:creationId xmlns:a16="http://schemas.microsoft.com/office/drawing/2014/main" id="{BEA9D9AF-3C3D-4922-9295-21083C95E0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6" y="3262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27" name="Rectangle 3160">
                    <a:extLst>
                      <a:ext uri="{FF2B5EF4-FFF2-40B4-BE49-F238E27FC236}">
                        <a16:creationId xmlns:a16="http://schemas.microsoft.com/office/drawing/2014/main" id="{13894778-6FEE-494A-B091-52E4E53AD0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5" y="3262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28" name="Rectangle 3161">
                    <a:extLst>
                      <a:ext uri="{FF2B5EF4-FFF2-40B4-BE49-F238E27FC236}">
                        <a16:creationId xmlns:a16="http://schemas.microsoft.com/office/drawing/2014/main" id="{1D2F02C1-970D-42F9-82FC-1B9A5F547E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5" y="3262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29" name="Rectangle 3162">
                    <a:extLst>
                      <a:ext uri="{FF2B5EF4-FFF2-40B4-BE49-F238E27FC236}">
                        <a16:creationId xmlns:a16="http://schemas.microsoft.com/office/drawing/2014/main" id="{3F50E211-7006-4EA3-B177-CCAFCFEC0B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62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30" name="Freeform 3163">
                    <a:extLst>
                      <a:ext uri="{FF2B5EF4-FFF2-40B4-BE49-F238E27FC236}">
                        <a16:creationId xmlns:a16="http://schemas.microsoft.com/office/drawing/2014/main" id="{38FD26D2-3A4B-4FC2-A53F-DA47FD460F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6" y="326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31" name="Rectangle 3164">
                    <a:extLst>
                      <a:ext uri="{FF2B5EF4-FFF2-40B4-BE49-F238E27FC236}">
                        <a16:creationId xmlns:a16="http://schemas.microsoft.com/office/drawing/2014/main" id="{D3F2FC9C-931B-40AB-97E2-F4792CA1AC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6" y="3264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32" name="Rectangle 3165">
                    <a:extLst>
                      <a:ext uri="{FF2B5EF4-FFF2-40B4-BE49-F238E27FC236}">
                        <a16:creationId xmlns:a16="http://schemas.microsoft.com/office/drawing/2014/main" id="{83418936-134E-4D32-8D8C-781F2FD2490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6" y="3264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33" name="Rectangle 3166">
                    <a:extLst>
                      <a:ext uri="{FF2B5EF4-FFF2-40B4-BE49-F238E27FC236}">
                        <a16:creationId xmlns:a16="http://schemas.microsoft.com/office/drawing/2014/main" id="{0088B7DE-7404-46B5-8C6D-6B6655DE7D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8" y="3265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34" name="Rectangle 3167">
                    <a:extLst>
                      <a:ext uri="{FF2B5EF4-FFF2-40B4-BE49-F238E27FC236}">
                        <a16:creationId xmlns:a16="http://schemas.microsoft.com/office/drawing/2014/main" id="{5541937D-C2F6-4759-991E-139B88A4B9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8" y="3265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35" name="Rectangle 3168">
                    <a:extLst>
                      <a:ext uri="{FF2B5EF4-FFF2-40B4-BE49-F238E27FC236}">
                        <a16:creationId xmlns:a16="http://schemas.microsoft.com/office/drawing/2014/main" id="{00F0F66B-1C56-496D-AEF1-215A0C37BF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8" y="3272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36" name="Rectangle 3169">
                    <a:extLst>
                      <a:ext uri="{FF2B5EF4-FFF2-40B4-BE49-F238E27FC236}">
                        <a16:creationId xmlns:a16="http://schemas.microsoft.com/office/drawing/2014/main" id="{3F3BE793-0DEE-4B5F-BD00-4AC73811F7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8" y="3265"/>
                    <a:ext cx="1" cy="2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37" name="Rectangle 3170">
                    <a:extLst>
                      <a:ext uri="{FF2B5EF4-FFF2-40B4-BE49-F238E27FC236}">
                        <a16:creationId xmlns:a16="http://schemas.microsoft.com/office/drawing/2014/main" id="{1E10A469-5C45-4FE9-B9B7-6C3CCEC921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8" y="3267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38" name="Rectangle 3171">
                    <a:extLst>
                      <a:ext uri="{FF2B5EF4-FFF2-40B4-BE49-F238E27FC236}">
                        <a16:creationId xmlns:a16="http://schemas.microsoft.com/office/drawing/2014/main" id="{417E485A-9BBC-492D-ABDD-2341E0EB4A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8" y="3267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39" name="Rectangle 3172">
                    <a:extLst>
                      <a:ext uri="{FF2B5EF4-FFF2-40B4-BE49-F238E27FC236}">
                        <a16:creationId xmlns:a16="http://schemas.microsoft.com/office/drawing/2014/main" id="{F910E2A7-48F8-464C-A417-53B60673E6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8" y="3267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40" name="Rectangle 3173">
                    <a:extLst>
                      <a:ext uri="{FF2B5EF4-FFF2-40B4-BE49-F238E27FC236}">
                        <a16:creationId xmlns:a16="http://schemas.microsoft.com/office/drawing/2014/main" id="{7259F2EA-7205-4F1C-9C72-3D0B1F59E9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0" y="3267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41" name="Freeform 3174">
                    <a:extLst>
                      <a:ext uri="{FF2B5EF4-FFF2-40B4-BE49-F238E27FC236}">
                        <a16:creationId xmlns:a16="http://schemas.microsoft.com/office/drawing/2014/main" id="{F8A3A831-F0A3-44DF-AE3A-D1F652E60F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90" y="327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42" name="Rectangle 3175">
                    <a:extLst>
                      <a:ext uri="{FF2B5EF4-FFF2-40B4-BE49-F238E27FC236}">
                        <a16:creationId xmlns:a16="http://schemas.microsoft.com/office/drawing/2014/main" id="{5A1429A9-D233-4908-974C-B76D03D09E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0" y="3269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43" name="Rectangle 3176">
                    <a:extLst>
                      <a:ext uri="{FF2B5EF4-FFF2-40B4-BE49-F238E27FC236}">
                        <a16:creationId xmlns:a16="http://schemas.microsoft.com/office/drawing/2014/main" id="{A236D8B8-08B0-421A-AB1E-E270F1A831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0" y="3269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44" name="Rectangle 3177">
                    <a:extLst>
                      <a:ext uri="{FF2B5EF4-FFF2-40B4-BE49-F238E27FC236}">
                        <a16:creationId xmlns:a16="http://schemas.microsoft.com/office/drawing/2014/main" id="{0DF0BEBF-8D1F-4ECD-AC90-E842EE5D09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0" y="3269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45" name="Rectangle 3178">
                    <a:extLst>
                      <a:ext uri="{FF2B5EF4-FFF2-40B4-BE49-F238E27FC236}">
                        <a16:creationId xmlns:a16="http://schemas.microsoft.com/office/drawing/2014/main" id="{5A0DC89D-8F16-4E72-88A3-EDCB46C1C8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0" y="3267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46" name="Rectangle 3179">
                    <a:extLst>
                      <a:ext uri="{FF2B5EF4-FFF2-40B4-BE49-F238E27FC236}">
                        <a16:creationId xmlns:a16="http://schemas.microsoft.com/office/drawing/2014/main" id="{52224B0C-57C0-45CC-AE43-34A1FF541E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0" y="3269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47" name="Rectangle 3180">
                    <a:extLst>
                      <a:ext uri="{FF2B5EF4-FFF2-40B4-BE49-F238E27FC236}">
                        <a16:creationId xmlns:a16="http://schemas.microsoft.com/office/drawing/2014/main" id="{2DBDB0B9-3B8F-443E-AAEF-E4C9298C9E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0" y="3270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48" name="Rectangle 3181">
                    <a:extLst>
                      <a:ext uri="{FF2B5EF4-FFF2-40B4-BE49-F238E27FC236}">
                        <a16:creationId xmlns:a16="http://schemas.microsoft.com/office/drawing/2014/main" id="{9D981E04-F6BD-4A80-959B-F496A21B73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90" y="3269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49" name="Rectangle 3182">
                    <a:extLst>
                      <a:ext uri="{FF2B5EF4-FFF2-40B4-BE49-F238E27FC236}">
                        <a16:creationId xmlns:a16="http://schemas.microsoft.com/office/drawing/2014/main" id="{76BAB80B-F51A-484C-B364-05EC4FF1A6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8" y="327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50" name="Rectangle 3183">
                    <a:extLst>
                      <a:ext uri="{FF2B5EF4-FFF2-40B4-BE49-F238E27FC236}">
                        <a16:creationId xmlns:a16="http://schemas.microsoft.com/office/drawing/2014/main" id="{34FC5B77-D614-4CCB-9DDA-87BEA31B005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1" y="326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51" name="Rectangle 3184">
                    <a:extLst>
                      <a:ext uri="{FF2B5EF4-FFF2-40B4-BE49-F238E27FC236}">
                        <a16:creationId xmlns:a16="http://schemas.microsoft.com/office/drawing/2014/main" id="{DCB3A224-F3ED-43CB-8986-EDCB455E05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0" y="327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52" name="Freeform 3185">
                    <a:extLst>
                      <a:ext uri="{FF2B5EF4-FFF2-40B4-BE49-F238E27FC236}">
                        <a16:creationId xmlns:a16="http://schemas.microsoft.com/office/drawing/2014/main" id="{611831F9-4B07-41B1-B702-C3EF84D668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6" y="3264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53" name="Freeform 3186">
                    <a:extLst>
                      <a:ext uri="{FF2B5EF4-FFF2-40B4-BE49-F238E27FC236}">
                        <a16:creationId xmlns:a16="http://schemas.microsoft.com/office/drawing/2014/main" id="{6F79DBA0-FD07-4A83-9871-903DD1286F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4" y="3265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54" name="Rectangle 3187">
                    <a:extLst>
                      <a:ext uri="{FF2B5EF4-FFF2-40B4-BE49-F238E27FC236}">
                        <a16:creationId xmlns:a16="http://schemas.microsoft.com/office/drawing/2014/main" id="{6A4FCABD-F054-4341-900E-10AE23A934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1" y="326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55" name="Rectangle 3188">
                    <a:extLst>
                      <a:ext uri="{FF2B5EF4-FFF2-40B4-BE49-F238E27FC236}">
                        <a16:creationId xmlns:a16="http://schemas.microsoft.com/office/drawing/2014/main" id="{7E491EF1-5117-4361-8E66-C62DA5D4A0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8" y="3264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56" name="Rectangle 3189">
                    <a:extLst>
                      <a:ext uri="{FF2B5EF4-FFF2-40B4-BE49-F238E27FC236}">
                        <a16:creationId xmlns:a16="http://schemas.microsoft.com/office/drawing/2014/main" id="{C010567A-D7B7-4B37-AEC5-2F3DF0CEE3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6" y="3264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57" name="Freeform 3190">
                    <a:extLst>
                      <a:ext uri="{FF2B5EF4-FFF2-40B4-BE49-F238E27FC236}">
                        <a16:creationId xmlns:a16="http://schemas.microsoft.com/office/drawing/2014/main" id="{F573B4E8-067F-4B26-A8A6-4092226D82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8" y="3264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58" name="Rectangle 3191">
                    <a:extLst>
                      <a:ext uri="{FF2B5EF4-FFF2-40B4-BE49-F238E27FC236}">
                        <a16:creationId xmlns:a16="http://schemas.microsoft.com/office/drawing/2014/main" id="{E78E0D7B-A773-42FE-92DD-1C14E3FB22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8" y="3264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59" name="Rectangle 3192">
                    <a:extLst>
                      <a:ext uri="{FF2B5EF4-FFF2-40B4-BE49-F238E27FC236}">
                        <a16:creationId xmlns:a16="http://schemas.microsoft.com/office/drawing/2014/main" id="{D9ACD1A6-BB91-4C7F-8FD5-00372A4E4E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9" y="3264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60" name="Rectangle 3193">
                    <a:extLst>
                      <a:ext uri="{FF2B5EF4-FFF2-40B4-BE49-F238E27FC236}">
                        <a16:creationId xmlns:a16="http://schemas.microsoft.com/office/drawing/2014/main" id="{0CF35673-DA50-4551-965A-2DBF5164F0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1" y="3262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61" name="Rectangle 3194">
                    <a:extLst>
                      <a:ext uri="{FF2B5EF4-FFF2-40B4-BE49-F238E27FC236}">
                        <a16:creationId xmlns:a16="http://schemas.microsoft.com/office/drawing/2014/main" id="{BFB70F6D-5C8F-4C4D-B580-7B976260A5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9" y="3264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62" name="Rectangle 3195">
                    <a:extLst>
                      <a:ext uri="{FF2B5EF4-FFF2-40B4-BE49-F238E27FC236}">
                        <a16:creationId xmlns:a16="http://schemas.microsoft.com/office/drawing/2014/main" id="{BFF73A1B-E638-4EA4-B760-3D81015D98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2" y="3262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63" name="Rectangle 3196">
                    <a:extLst>
                      <a:ext uri="{FF2B5EF4-FFF2-40B4-BE49-F238E27FC236}">
                        <a16:creationId xmlns:a16="http://schemas.microsoft.com/office/drawing/2014/main" id="{292CD529-C3A1-49EA-8BCE-A35B8810AD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1" y="3262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64" name="Rectangle 3197">
                    <a:extLst>
                      <a:ext uri="{FF2B5EF4-FFF2-40B4-BE49-F238E27FC236}">
                        <a16:creationId xmlns:a16="http://schemas.microsoft.com/office/drawing/2014/main" id="{05BE4717-1C2F-45A4-A3C4-29B4D9EC55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2" y="3262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65" name="Rectangle 3198">
                    <a:extLst>
                      <a:ext uri="{FF2B5EF4-FFF2-40B4-BE49-F238E27FC236}">
                        <a16:creationId xmlns:a16="http://schemas.microsoft.com/office/drawing/2014/main" id="{180A9C00-45DC-4C18-9FFB-746ED44B1C2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4" y="3262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66" name="Rectangle 3199">
                    <a:extLst>
                      <a:ext uri="{FF2B5EF4-FFF2-40B4-BE49-F238E27FC236}">
                        <a16:creationId xmlns:a16="http://schemas.microsoft.com/office/drawing/2014/main" id="{4E9329F1-9245-4954-A809-169F267D17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5" y="3262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67" name="Rectangle 3200">
                    <a:extLst>
                      <a:ext uri="{FF2B5EF4-FFF2-40B4-BE49-F238E27FC236}">
                        <a16:creationId xmlns:a16="http://schemas.microsoft.com/office/drawing/2014/main" id="{0F252589-AA9A-474B-B516-C27E1BC615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4" y="3262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68" name="Rectangle 3201">
                    <a:extLst>
                      <a:ext uri="{FF2B5EF4-FFF2-40B4-BE49-F238E27FC236}">
                        <a16:creationId xmlns:a16="http://schemas.microsoft.com/office/drawing/2014/main" id="{0F18990B-917D-481A-8730-29C41D2D1C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5" y="3262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69" name="Rectangle 3202">
                    <a:extLst>
                      <a:ext uri="{FF2B5EF4-FFF2-40B4-BE49-F238E27FC236}">
                        <a16:creationId xmlns:a16="http://schemas.microsoft.com/office/drawing/2014/main" id="{C99BB850-61A0-48FC-B6F7-BAC5B9E057F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7" y="3262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70" name="Rectangle 3203">
                    <a:extLst>
                      <a:ext uri="{FF2B5EF4-FFF2-40B4-BE49-F238E27FC236}">
                        <a16:creationId xmlns:a16="http://schemas.microsoft.com/office/drawing/2014/main" id="{F81F6DD1-90BB-4462-889B-1DC758E940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8" y="3262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71" name="Rectangle 3204">
                    <a:extLst>
                      <a:ext uri="{FF2B5EF4-FFF2-40B4-BE49-F238E27FC236}">
                        <a16:creationId xmlns:a16="http://schemas.microsoft.com/office/drawing/2014/main" id="{BBE3738A-C26E-4586-BBD1-B9215F954E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7" y="3262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72" name="Rectangle 3205">
                    <a:extLst>
                      <a:ext uri="{FF2B5EF4-FFF2-40B4-BE49-F238E27FC236}">
                        <a16:creationId xmlns:a16="http://schemas.microsoft.com/office/drawing/2014/main" id="{20EDB713-9C00-4DDC-8F25-7679D3A474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0" y="3262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73" name="Freeform 3206">
                    <a:extLst>
                      <a:ext uri="{FF2B5EF4-FFF2-40B4-BE49-F238E27FC236}">
                        <a16:creationId xmlns:a16="http://schemas.microsoft.com/office/drawing/2014/main" id="{AF0CECB4-1489-44CB-B564-6D05E95312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0" y="3262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74" name="Rectangle 3207">
                    <a:extLst>
                      <a:ext uri="{FF2B5EF4-FFF2-40B4-BE49-F238E27FC236}">
                        <a16:creationId xmlns:a16="http://schemas.microsoft.com/office/drawing/2014/main" id="{A7C331A2-800F-4BCF-B5A3-0E3C6E0A12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2" y="3264"/>
                    <a:ext cx="2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75" name="Freeform 3208">
                    <a:extLst>
                      <a:ext uri="{FF2B5EF4-FFF2-40B4-BE49-F238E27FC236}">
                        <a16:creationId xmlns:a16="http://schemas.microsoft.com/office/drawing/2014/main" id="{C03AAA79-5FC6-483F-B442-B0F4504FD9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3" y="3264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76" name="Rectangle 3209">
                    <a:extLst>
                      <a:ext uri="{FF2B5EF4-FFF2-40B4-BE49-F238E27FC236}">
                        <a16:creationId xmlns:a16="http://schemas.microsoft.com/office/drawing/2014/main" id="{43A75DE4-CD6C-4835-9C75-4872091BFA8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3" y="3264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77" name="Freeform 3210">
                    <a:extLst>
                      <a:ext uri="{FF2B5EF4-FFF2-40B4-BE49-F238E27FC236}">
                        <a16:creationId xmlns:a16="http://schemas.microsoft.com/office/drawing/2014/main" id="{33295A53-FC56-4F7F-A011-AB518C36BA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6" y="3265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  <a:gd name="T3" fmla="*/ 0 w 1"/>
                      <a:gd name="T4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78" name="Freeform 3211">
                    <a:extLst>
                      <a:ext uri="{FF2B5EF4-FFF2-40B4-BE49-F238E27FC236}">
                        <a16:creationId xmlns:a16="http://schemas.microsoft.com/office/drawing/2014/main" id="{E81927DB-8807-46F3-B991-3AA8221D7E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5" y="3264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79" name="Rectangle 3212">
                    <a:extLst>
                      <a:ext uri="{FF2B5EF4-FFF2-40B4-BE49-F238E27FC236}">
                        <a16:creationId xmlns:a16="http://schemas.microsoft.com/office/drawing/2014/main" id="{B9780F3E-57FF-41FD-BD48-D96AE91340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6" y="3265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80" name="Rectangle 3213">
                    <a:extLst>
                      <a:ext uri="{FF2B5EF4-FFF2-40B4-BE49-F238E27FC236}">
                        <a16:creationId xmlns:a16="http://schemas.microsoft.com/office/drawing/2014/main" id="{2BE33DAD-F718-4E47-94C7-72BACACF34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8" y="3267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81" name="Freeform 3214">
                    <a:extLst>
                      <a:ext uri="{FF2B5EF4-FFF2-40B4-BE49-F238E27FC236}">
                        <a16:creationId xmlns:a16="http://schemas.microsoft.com/office/drawing/2014/main" id="{B3F2C49F-8D81-4657-AA67-BAF7A72D73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8" y="3265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82" name="Rectangle 3215">
                    <a:extLst>
                      <a:ext uri="{FF2B5EF4-FFF2-40B4-BE49-F238E27FC236}">
                        <a16:creationId xmlns:a16="http://schemas.microsoft.com/office/drawing/2014/main" id="{A26B6CE6-52D4-4FB4-AB57-FD73C19D5A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8" y="3267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83" name="Rectangle 3216">
                    <a:extLst>
                      <a:ext uri="{FF2B5EF4-FFF2-40B4-BE49-F238E27FC236}">
                        <a16:creationId xmlns:a16="http://schemas.microsoft.com/office/drawing/2014/main" id="{9B9D9CBF-6870-463A-A997-8BC8F5A71A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6" y="3265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84" name="Freeform 3217">
                    <a:extLst>
                      <a:ext uri="{FF2B5EF4-FFF2-40B4-BE49-F238E27FC236}">
                        <a16:creationId xmlns:a16="http://schemas.microsoft.com/office/drawing/2014/main" id="{C52A543E-636F-4DED-BA4A-8FBCD0EFE7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8" y="327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85" name="Rectangle 3218">
                    <a:extLst>
                      <a:ext uri="{FF2B5EF4-FFF2-40B4-BE49-F238E27FC236}">
                        <a16:creationId xmlns:a16="http://schemas.microsoft.com/office/drawing/2014/main" id="{BDE7232B-5767-4CB3-A68D-04ADDC2512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9" y="3276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886" name="Rectangle 3219">
                    <a:extLst>
                      <a:ext uri="{FF2B5EF4-FFF2-40B4-BE49-F238E27FC236}">
                        <a16:creationId xmlns:a16="http://schemas.microsoft.com/office/drawing/2014/main" id="{9893B714-CD06-41C5-B2E5-638C976294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9" y="3267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073" name="Group 3421">
                  <a:extLst>
                    <a:ext uri="{FF2B5EF4-FFF2-40B4-BE49-F238E27FC236}">
                      <a16:creationId xmlns:a16="http://schemas.microsoft.com/office/drawing/2014/main" id="{A6D1D5A3-42F2-47CC-9ABE-B166E928539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529138" y="5005388"/>
                  <a:ext cx="319087" cy="290513"/>
                  <a:chOff x="-2853" y="3153"/>
                  <a:chExt cx="201" cy="183"/>
                </a:xfrm>
              </p:grpSpPr>
              <p:sp>
                <p:nvSpPr>
                  <p:cNvPr id="8487" name="Rectangle 3221">
                    <a:extLst>
                      <a:ext uri="{FF2B5EF4-FFF2-40B4-BE49-F238E27FC236}">
                        <a16:creationId xmlns:a16="http://schemas.microsoft.com/office/drawing/2014/main" id="{6934133F-0A53-41F7-901B-3FEF61069E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8" y="3267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88" name="Rectangle 3222">
                    <a:extLst>
                      <a:ext uri="{FF2B5EF4-FFF2-40B4-BE49-F238E27FC236}">
                        <a16:creationId xmlns:a16="http://schemas.microsoft.com/office/drawing/2014/main" id="{4D1209FD-9741-448F-8728-314753FFF3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9" y="3275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89" name="Freeform 3223">
                    <a:extLst>
                      <a:ext uri="{FF2B5EF4-FFF2-40B4-BE49-F238E27FC236}">
                        <a16:creationId xmlns:a16="http://schemas.microsoft.com/office/drawing/2014/main" id="{A211C530-527C-4C4B-B91F-DCDA6A9687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9" y="327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90" name="Rectangle 3224">
                    <a:extLst>
                      <a:ext uri="{FF2B5EF4-FFF2-40B4-BE49-F238E27FC236}">
                        <a16:creationId xmlns:a16="http://schemas.microsoft.com/office/drawing/2014/main" id="{577F59ED-A93D-4C7D-8A32-26FB1513A13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9" y="3269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91" name="Freeform 3225">
                    <a:extLst>
                      <a:ext uri="{FF2B5EF4-FFF2-40B4-BE49-F238E27FC236}">
                        <a16:creationId xmlns:a16="http://schemas.microsoft.com/office/drawing/2014/main" id="{64069E61-C4BB-48BC-BBED-B543D2A3DE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9" y="327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92" name="Rectangle 3226">
                    <a:extLst>
                      <a:ext uri="{FF2B5EF4-FFF2-40B4-BE49-F238E27FC236}">
                        <a16:creationId xmlns:a16="http://schemas.microsoft.com/office/drawing/2014/main" id="{D90BAE97-10E6-4AC6-B508-019DEBC0CE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1" y="3270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93" name="Rectangle 3227">
                    <a:extLst>
                      <a:ext uri="{FF2B5EF4-FFF2-40B4-BE49-F238E27FC236}">
                        <a16:creationId xmlns:a16="http://schemas.microsoft.com/office/drawing/2014/main" id="{90787CA3-D0EA-422E-895F-33F400A96B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9" y="3269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94" name="Rectangle 3228">
                    <a:extLst>
                      <a:ext uri="{FF2B5EF4-FFF2-40B4-BE49-F238E27FC236}">
                        <a16:creationId xmlns:a16="http://schemas.microsoft.com/office/drawing/2014/main" id="{7275DA45-0C8E-4836-BEB1-340DF4D57E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9" y="3270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95" name="Freeform 3229">
                    <a:extLst>
                      <a:ext uri="{FF2B5EF4-FFF2-40B4-BE49-F238E27FC236}">
                        <a16:creationId xmlns:a16="http://schemas.microsoft.com/office/drawing/2014/main" id="{3AC21814-35E1-4A9E-B382-3295E99DD3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1" y="3273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96" name="Rectangle 3230">
                    <a:extLst>
                      <a:ext uri="{FF2B5EF4-FFF2-40B4-BE49-F238E27FC236}">
                        <a16:creationId xmlns:a16="http://schemas.microsoft.com/office/drawing/2014/main" id="{13D7983E-92E5-4CDB-AA5B-CCB2191F13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9" y="3275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97" name="Rectangle 3231">
                    <a:extLst>
                      <a:ext uri="{FF2B5EF4-FFF2-40B4-BE49-F238E27FC236}">
                        <a16:creationId xmlns:a16="http://schemas.microsoft.com/office/drawing/2014/main" id="{B983AE68-61F4-43F1-B0AA-D25136AFAC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1" y="3270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98" name="Rectangle 3232">
                    <a:extLst>
                      <a:ext uri="{FF2B5EF4-FFF2-40B4-BE49-F238E27FC236}">
                        <a16:creationId xmlns:a16="http://schemas.microsoft.com/office/drawing/2014/main" id="{700A8330-A881-417A-B06D-136A6879F6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1" y="3270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99" name="Rectangle 3233">
                    <a:extLst>
                      <a:ext uri="{FF2B5EF4-FFF2-40B4-BE49-F238E27FC236}">
                        <a16:creationId xmlns:a16="http://schemas.microsoft.com/office/drawing/2014/main" id="{91A0D2B0-F9AA-4EA7-A505-79F7493FDA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1" y="3270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00" name="Rectangle 3234">
                    <a:extLst>
                      <a:ext uri="{FF2B5EF4-FFF2-40B4-BE49-F238E27FC236}">
                        <a16:creationId xmlns:a16="http://schemas.microsoft.com/office/drawing/2014/main" id="{0838CCC1-96B4-4B1B-8F24-5F498E44E7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1" y="3272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01" name="Rectangle 3235">
                    <a:extLst>
                      <a:ext uri="{FF2B5EF4-FFF2-40B4-BE49-F238E27FC236}">
                        <a16:creationId xmlns:a16="http://schemas.microsoft.com/office/drawing/2014/main" id="{FDEED7E8-7BBD-462E-8689-48139355F3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1" y="3272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02" name="Freeform 3236">
                    <a:extLst>
                      <a:ext uri="{FF2B5EF4-FFF2-40B4-BE49-F238E27FC236}">
                        <a16:creationId xmlns:a16="http://schemas.microsoft.com/office/drawing/2014/main" id="{E8DA775C-A82E-4F0E-BD8F-A6ECD1F5A8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1" y="3270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03" name="Rectangle 3237">
                    <a:extLst>
                      <a:ext uri="{FF2B5EF4-FFF2-40B4-BE49-F238E27FC236}">
                        <a16:creationId xmlns:a16="http://schemas.microsoft.com/office/drawing/2014/main" id="{CA5C6533-F985-4247-8CA5-0C03ECF46BF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1" y="3272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04" name="Line 3238">
                    <a:extLst>
                      <a:ext uri="{FF2B5EF4-FFF2-40B4-BE49-F238E27FC236}">
                        <a16:creationId xmlns:a16="http://schemas.microsoft.com/office/drawing/2014/main" id="{2FA1BA40-54E7-41D5-9628-B06FA29ABF3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83" y="3272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05" name="Line 3239">
                    <a:extLst>
                      <a:ext uri="{FF2B5EF4-FFF2-40B4-BE49-F238E27FC236}">
                        <a16:creationId xmlns:a16="http://schemas.microsoft.com/office/drawing/2014/main" id="{5E0A6082-C23A-4A86-8E1F-02DCBA8B31F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83" y="3272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06" name="Line 3240">
                    <a:extLst>
                      <a:ext uri="{FF2B5EF4-FFF2-40B4-BE49-F238E27FC236}">
                        <a16:creationId xmlns:a16="http://schemas.microsoft.com/office/drawing/2014/main" id="{032B6BB4-B757-49F8-9EDF-B983CA99CEB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83" y="3276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07" name="Line 3241">
                    <a:extLst>
                      <a:ext uri="{FF2B5EF4-FFF2-40B4-BE49-F238E27FC236}">
                        <a16:creationId xmlns:a16="http://schemas.microsoft.com/office/drawing/2014/main" id="{67AE4B0E-837C-41E0-AC93-DF14B6A131A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83" y="3276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08" name="Freeform 3242">
                    <a:extLst>
                      <a:ext uri="{FF2B5EF4-FFF2-40B4-BE49-F238E27FC236}">
                        <a16:creationId xmlns:a16="http://schemas.microsoft.com/office/drawing/2014/main" id="{5DB5C28E-10A8-4E86-A71D-24ECC1508F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8" y="327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09" name="Freeform 3243">
                    <a:extLst>
                      <a:ext uri="{FF2B5EF4-FFF2-40B4-BE49-F238E27FC236}">
                        <a16:creationId xmlns:a16="http://schemas.microsoft.com/office/drawing/2014/main" id="{7EA412BF-4B4D-46F5-BED8-FB6AA1CEF2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0" y="3273"/>
                    <a:ext cx="8" cy="26"/>
                  </a:xfrm>
                  <a:custGeom>
                    <a:avLst/>
                    <a:gdLst>
                      <a:gd name="T0" fmla="*/ 8 w 8"/>
                      <a:gd name="T1" fmla="*/ 5 h 26"/>
                      <a:gd name="T2" fmla="*/ 0 w 8"/>
                      <a:gd name="T3" fmla="*/ 0 h 26"/>
                      <a:gd name="T4" fmla="*/ 0 w 8"/>
                      <a:gd name="T5" fmla="*/ 22 h 26"/>
                      <a:gd name="T6" fmla="*/ 8 w 8"/>
                      <a:gd name="T7" fmla="*/ 26 h 26"/>
                      <a:gd name="T8" fmla="*/ 8 w 8"/>
                      <a:gd name="T9" fmla="*/ 5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" h="26">
                        <a:moveTo>
                          <a:pt x="8" y="5"/>
                        </a:moveTo>
                        <a:lnTo>
                          <a:pt x="0" y="0"/>
                        </a:lnTo>
                        <a:lnTo>
                          <a:pt x="0" y="22"/>
                        </a:lnTo>
                        <a:lnTo>
                          <a:pt x="8" y="26"/>
                        </a:lnTo>
                        <a:lnTo>
                          <a:pt x="8" y="5"/>
                        </a:lnTo>
                        <a:close/>
                      </a:path>
                    </a:pathLst>
                  </a:custGeom>
                  <a:solidFill>
                    <a:srgbClr val="807F6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10" name="Freeform 3244">
                    <a:extLst>
                      <a:ext uri="{FF2B5EF4-FFF2-40B4-BE49-F238E27FC236}">
                        <a16:creationId xmlns:a16="http://schemas.microsoft.com/office/drawing/2014/main" id="{424629DF-F7D4-4925-B853-DD5D229B3D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0" y="3228"/>
                    <a:ext cx="86" cy="50"/>
                  </a:xfrm>
                  <a:custGeom>
                    <a:avLst/>
                    <a:gdLst>
                      <a:gd name="T0" fmla="*/ 8 w 86"/>
                      <a:gd name="T1" fmla="*/ 50 h 50"/>
                      <a:gd name="T2" fmla="*/ 17 w 86"/>
                      <a:gd name="T3" fmla="*/ 44 h 50"/>
                      <a:gd name="T4" fmla="*/ 33 w 86"/>
                      <a:gd name="T5" fmla="*/ 34 h 50"/>
                      <a:gd name="T6" fmla="*/ 61 w 86"/>
                      <a:gd name="T7" fmla="*/ 18 h 50"/>
                      <a:gd name="T8" fmla="*/ 76 w 86"/>
                      <a:gd name="T9" fmla="*/ 9 h 50"/>
                      <a:gd name="T10" fmla="*/ 86 w 86"/>
                      <a:gd name="T11" fmla="*/ 4 h 50"/>
                      <a:gd name="T12" fmla="*/ 78 w 86"/>
                      <a:gd name="T13" fmla="*/ 0 h 50"/>
                      <a:gd name="T14" fmla="*/ 0 w 86"/>
                      <a:gd name="T15" fmla="*/ 45 h 50"/>
                      <a:gd name="T16" fmla="*/ 8 w 86"/>
                      <a:gd name="T17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6" h="50">
                        <a:moveTo>
                          <a:pt x="8" y="50"/>
                        </a:moveTo>
                        <a:lnTo>
                          <a:pt x="17" y="44"/>
                        </a:lnTo>
                        <a:lnTo>
                          <a:pt x="33" y="34"/>
                        </a:lnTo>
                        <a:lnTo>
                          <a:pt x="61" y="18"/>
                        </a:lnTo>
                        <a:lnTo>
                          <a:pt x="76" y="9"/>
                        </a:lnTo>
                        <a:lnTo>
                          <a:pt x="86" y="4"/>
                        </a:lnTo>
                        <a:lnTo>
                          <a:pt x="78" y="0"/>
                        </a:lnTo>
                        <a:lnTo>
                          <a:pt x="0" y="45"/>
                        </a:lnTo>
                        <a:lnTo>
                          <a:pt x="8" y="50"/>
                        </a:lnTo>
                        <a:close/>
                      </a:path>
                    </a:pathLst>
                  </a:custGeom>
                  <a:solidFill>
                    <a:srgbClr val="B9B49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11" name="Freeform 3245">
                    <a:extLst>
                      <a:ext uri="{FF2B5EF4-FFF2-40B4-BE49-F238E27FC236}">
                        <a16:creationId xmlns:a16="http://schemas.microsoft.com/office/drawing/2014/main" id="{0B0EE330-D904-406F-81DA-67726CE476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9" y="3295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12" name="Rectangle 3246">
                    <a:extLst>
                      <a:ext uri="{FF2B5EF4-FFF2-40B4-BE49-F238E27FC236}">
                        <a16:creationId xmlns:a16="http://schemas.microsoft.com/office/drawing/2014/main" id="{0EEFB0B6-9C3F-4AA0-A4C6-E39F47EF84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9" y="3295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13" name="Rectangle 3247">
                    <a:extLst>
                      <a:ext uri="{FF2B5EF4-FFF2-40B4-BE49-F238E27FC236}">
                        <a16:creationId xmlns:a16="http://schemas.microsoft.com/office/drawing/2014/main" id="{49D86625-9E26-459E-8B7E-DC69070C91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9" y="3295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14" name="Rectangle 3248">
                    <a:extLst>
                      <a:ext uri="{FF2B5EF4-FFF2-40B4-BE49-F238E27FC236}">
                        <a16:creationId xmlns:a16="http://schemas.microsoft.com/office/drawing/2014/main" id="{69551588-9F1F-47FD-907A-5A26C0218F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1" y="3294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15" name="Rectangle 3249">
                    <a:extLst>
                      <a:ext uri="{FF2B5EF4-FFF2-40B4-BE49-F238E27FC236}">
                        <a16:creationId xmlns:a16="http://schemas.microsoft.com/office/drawing/2014/main" id="{F8BFDB26-0E1E-4730-AF14-D12F4BB65D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2" y="3294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16" name="Rectangle 3250">
                    <a:extLst>
                      <a:ext uri="{FF2B5EF4-FFF2-40B4-BE49-F238E27FC236}">
                        <a16:creationId xmlns:a16="http://schemas.microsoft.com/office/drawing/2014/main" id="{02590415-FA46-4559-BE60-5CEEE8F6A0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5" y="3294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17" name="Freeform 3251">
                    <a:extLst>
                      <a:ext uri="{FF2B5EF4-FFF2-40B4-BE49-F238E27FC236}">
                        <a16:creationId xmlns:a16="http://schemas.microsoft.com/office/drawing/2014/main" id="{DCC2D056-D3E8-41B9-8085-9B80B6A394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7" y="3294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18" name="Freeform 3252">
                    <a:extLst>
                      <a:ext uri="{FF2B5EF4-FFF2-40B4-BE49-F238E27FC236}">
                        <a16:creationId xmlns:a16="http://schemas.microsoft.com/office/drawing/2014/main" id="{27C9C4BF-1E7F-4F1E-AB93-3880362FAA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8" y="3292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19" name="Rectangle 3253">
                    <a:extLst>
                      <a:ext uri="{FF2B5EF4-FFF2-40B4-BE49-F238E27FC236}">
                        <a16:creationId xmlns:a16="http://schemas.microsoft.com/office/drawing/2014/main" id="{26724E2D-6FFE-43CF-B8DE-7066DCE29D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8" y="3292"/>
                    <a:ext cx="1" cy="1"/>
                  </a:xfrm>
                  <a:prstGeom prst="rect">
                    <a:avLst/>
                  </a:pr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20" name="Rectangle 3254">
                    <a:extLst>
                      <a:ext uri="{FF2B5EF4-FFF2-40B4-BE49-F238E27FC236}">
                        <a16:creationId xmlns:a16="http://schemas.microsoft.com/office/drawing/2014/main" id="{B7765BC1-35FC-46C0-8056-B66A5CB0E1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0" y="3292"/>
                    <a:ext cx="1" cy="1"/>
                  </a:xfrm>
                  <a:prstGeom prst="rect">
                    <a:avLst/>
                  </a:pr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21" name="Rectangle 3255">
                    <a:extLst>
                      <a:ext uri="{FF2B5EF4-FFF2-40B4-BE49-F238E27FC236}">
                        <a16:creationId xmlns:a16="http://schemas.microsoft.com/office/drawing/2014/main" id="{B158C8CA-EEA8-492C-95D6-9C649A25B9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0" y="3292"/>
                    <a:ext cx="1" cy="1"/>
                  </a:xfrm>
                  <a:prstGeom prst="rect">
                    <a:avLst/>
                  </a:pr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22" name="Freeform 3256">
                    <a:extLst>
                      <a:ext uri="{FF2B5EF4-FFF2-40B4-BE49-F238E27FC236}">
                        <a16:creationId xmlns:a16="http://schemas.microsoft.com/office/drawing/2014/main" id="{CE8F435B-1936-4F2A-A8B1-C2B654AA4B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2" y="329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23" name="Freeform 3257">
                    <a:extLst>
                      <a:ext uri="{FF2B5EF4-FFF2-40B4-BE49-F238E27FC236}">
                        <a16:creationId xmlns:a16="http://schemas.microsoft.com/office/drawing/2014/main" id="{EFA5D2F7-0C3E-4E77-A112-F3A240292B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3" y="3292"/>
                    <a:ext cx="1" cy="2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  <a:gd name="T6" fmla="*/ 0 w 1"/>
                      <a:gd name="T7" fmla="*/ 1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24" name="Freeform 3258">
                    <a:extLst>
                      <a:ext uri="{FF2B5EF4-FFF2-40B4-BE49-F238E27FC236}">
                        <a16:creationId xmlns:a16="http://schemas.microsoft.com/office/drawing/2014/main" id="{7FD21945-B654-4247-8D71-56C14283FA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1" y="3294"/>
                    <a:ext cx="5" cy="1"/>
                  </a:xfrm>
                  <a:custGeom>
                    <a:avLst/>
                    <a:gdLst>
                      <a:gd name="T0" fmla="*/ 3 w 3"/>
                      <a:gd name="T1" fmla="*/ 0 h 1"/>
                      <a:gd name="T2" fmla="*/ 0 w 3"/>
                      <a:gd name="T3" fmla="*/ 1 h 1"/>
                      <a:gd name="T4" fmla="*/ 1 w 3"/>
                      <a:gd name="T5" fmla="*/ 1 h 1"/>
                      <a:gd name="T6" fmla="*/ 1 w 3"/>
                      <a:gd name="T7" fmla="*/ 1 h 1"/>
                      <a:gd name="T8" fmla="*/ 1 w 3"/>
                      <a:gd name="T9" fmla="*/ 1 h 1"/>
                      <a:gd name="T10" fmla="*/ 2 w 3"/>
                      <a:gd name="T11" fmla="*/ 0 h 1"/>
                      <a:gd name="T12" fmla="*/ 2 w 3"/>
                      <a:gd name="T13" fmla="*/ 0 h 1"/>
                      <a:gd name="T14" fmla="*/ 2 w 3"/>
                      <a:gd name="T15" fmla="*/ 0 h 1"/>
                      <a:gd name="T16" fmla="*/ 3 w 3"/>
                      <a:gd name="T17" fmla="*/ 0 h 1"/>
                      <a:gd name="T18" fmla="*/ 3 w 3"/>
                      <a:gd name="T19" fmla="*/ 0 h 1"/>
                      <a:gd name="T20" fmla="*/ 3 w 3"/>
                      <a:gd name="T2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3" h="1">
                        <a:moveTo>
                          <a:pt x="3" y="0"/>
                        </a:moveTo>
                        <a:cubicBezTo>
                          <a:pt x="2" y="0"/>
                          <a:pt x="1" y="0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25" name="Freeform 3259">
                    <a:extLst>
                      <a:ext uri="{FF2B5EF4-FFF2-40B4-BE49-F238E27FC236}">
                        <a16:creationId xmlns:a16="http://schemas.microsoft.com/office/drawing/2014/main" id="{72F192E2-52DD-4FC1-B34D-9A6A972EFD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5" y="3294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0 w 2"/>
                      <a:gd name="T4" fmla="*/ 0 w 2"/>
                      <a:gd name="T5" fmla="*/ 0 w 2"/>
                      <a:gd name="T6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26" name="Freeform 3260">
                    <a:extLst>
                      <a:ext uri="{FF2B5EF4-FFF2-40B4-BE49-F238E27FC236}">
                        <a16:creationId xmlns:a16="http://schemas.microsoft.com/office/drawing/2014/main" id="{445E2B29-4781-42CD-B753-A50887602E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9" y="327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27" name="Freeform 3261">
                    <a:extLst>
                      <a:ext uri="{FF2B5EF4-FFF2-40B4-BE49-F238E27FC236}">
                        <a16:creationId xmlns:a16="http://schemas.microsoft.com/office/drawing/2014/main" id="{979B80B6-C1F5-458F-9B3A-BBAD67AD11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8" y="327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28" name="Rectangle 3262">
                    <a:extLst>
                      <a:ext uri="{FF2B5EF4-FFF2-40B4-BE49-F238E27FC236}">
                        <a16:creationId xmlns:a16="http://schemas.microsoft.com/office/drawing/2014/main" id="{F37F5F24-F5D1-445F-BC2E-7F32C773D43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9" y="3275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29" name="Rectangle 3263">
                    <a:extLst>
                      <a:ext uri="{FF2B5EF4-FFF2-40B4-BE49-F238E27FC236}">
                        <a16:creationId xmlns:a16="http://schemas.microsoft.com/office/drawing/2014/main" id="{27AFF99D-BFD6-47FC-BD34-A0C8F4A57F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9" y="3275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30" name="Freeform 3264">
                    <a:extLst>
                      <a:ext uri="{FF2B5EF4-FFF2-40B4-BE49-F238E27FC236}">
                        <a16:creationId xmlns:a16="http://schemas.microsoft.com/office/drawing/2014/main" id="{94AF031A-8649-47CD-81D1-C77EB9268A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1" y="3275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31" name="Freeform 3265">
                    <a:extLst>
                      <a:ext uri="{FF2B5EF4-FFF2-40B4-BE49-F238E27FC236}">
                        <a16:creationId xmlns:a16="http://schemas.microsoft.com/office/drawing/2014/main" id="{75FE053F-478F-4E8B-B805-D2D7A6DB50E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1" y="327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32" name="Freeform 3266">
                    <a:extLst>
                      <a:ext uri="{FF2B5EF4-FFF2-40B4-BE49-F238E27FC236}">
                        <a16:creationId xmlns:a16="http://schemas.microsoft.com/office/drawing/2014/main" id="{AD6728D0-0A90-4319-9654-960A59FB0B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1" y="3262"/>
                    <a:ext cx="33" cy="21"/>
                  </a:xfrm>
                  <a:custGeom>
                    <a:avLst/>
                    <a:gdLst>
                      <a:gd name="T0" fmla="*/ 19 w 21"/>
                      <a:gd name="T1" fmla="*/ 3 h 13"/>
                      <a:gd name="T2" fmla="*/ 19 w 21"/>
                      <a:gd name="T3" fmla="*/ 3 h 13"/>
                      <a:gd name="T4" fmla="*/ 18 w 21"/>
                      <a:gd name="T5" fmla="*/ 2 h 13"/>
                      <a:gd name="T6" fmla="*/ 17 w 21"/>
                      <a:gd name="T7" fmla="*/ 1 h 13"/>
                      <a:gd name="T8" fmla="*/ 16 w 21"/>
                      <a:gd name="T9" fmla="*/ 1 h 13"/>
                      <a:gd name="T10" fmla="*/ 15 w 21"/>
                      <a:gd name="T11" fmla="*/ 1 h 13"/>
                      <a:gd name="T12" fmla="*/ 15 w 21"/>
                      <a:gd name="T13" fmla="*/ 1 h 13"/>
                      <a:gd name="T14" fmla="*/ 14 w 21"/>
                      <a:gd name="T15" fmla="*/ 1 h 13"/>
                      <a:gd name="T16" fmla="*/ 14 w 21"/>
                      <a:gd name="T17" fmla="*/ 1 h 13"/>
                      <a:gd name="T18" fmla="*/ 13 w 21"/>
                      <a:gd name="T19" fmla="*/ 0 h 13"/>
                      <a:gd name="T20" fmla="*/ 12 w 21"/>
                      <a:gd name="T21" fmla="*/ 0 h 13"/>
                      <a:gd name="T22" fmla="*/ 12 w 21"/>
                      <a:gd name="T23" fmla="*/ 0 h 13"/>
                      <a:gd name="T24" fmla="*/ 11 w 21"/>
                      <a:gd name="T25" fmla="*/ 0 h 13"/>
                      <a:gd name="T26" fmla="*/ 10 w 21"/>
                      <a:gd name="T27" fmla="*/ 0 h 13"/>
                      <a:gd name="T28" fmla="*/ 10 w 21"/>
                      <a:gd name="T29" fmla="*/ 0 h 13"/>
                      <a:gd name="T30" fmla="*/ 9 w 21"/>
                      <a:gd name="T31" fmla="*/ 0 h 13"/>
                      <a:gd name="T32" fmla="*/ 8 w 21"/>
                      <a:gd name="T33" fmla="*/ 0 h 13"/>
                      <a:gd name="T34" fmla="*/ 7 w 21"/>
                      <a:gd name="T35" fmla="*/ 0 h 13"/>
                      <a:gd name="T36" fmla="*/ 7 w 21"/>
                      <a:gd name="T37" fmla="*/ 1 h 13"/>
                      <a:gd name="T38" fmla="*/ 6 w 21"/>
                      <a:gd name="T39" fmla="*/ 1 h 13"/>
                      <a:gd name="T40" fmla="*/ 6 w 21"/>
                      <a:gd name="T41" fmla="*/ 1 h 13"/>
                      <a:gd name="T42" fmla="*/ 5 w 21"/>
                      <a:gd name="T43" fmla="*/ 1 h 13"/>
                      <a:gd name="T44" fmla="*/ 4 w 21"/>
                      <a:gd name="T45" fmla="*/ 1 h 13"/>
                      <a:gd name="T46" fmla="*/ 3 w 21"/>
                      <a:gd name="T47" fmla="*/ 2 h 13"/>
                      <a:gd name="T48" fmla="*/ 3 w 21"/>
                      <a:gd name="T49" fmla="*/ 2 h 13"/>
                      <a:gd name="T50" fmla="*/ 3 w 21"/>
                      <a:gd name="T51" fmla="*/ 2 h 13"/>
                      <a:gd name="T52" fmla="*/ 2 w 21"/>
                      <a:gd name="T53" fmla="*/ 3 h 13"/>
                      <a:gd name="T54" fmla="*/ 2 w 21"/>
                      <a:gd name="T55" fmla="*/ 3 h 13"/>
                      <a:gd name="T56" fmla="*/ 2 w 21"/>
                      <a:gd name="T57" fmla="*/ 3 h 13"/>
                      <a:gd name="T58" fmla="*/ 1 w 21"/>
                      <a:gd name="T59" fmla="*/ 3 h 13"/>
                      <a:gd name="T60" fmla="*/ 1 w 21"/>
                      <a:gd name="T61" fmla="*/ 3 h 13"/>
                      <a:gd name="T62" fmla="*/ 1 w 21"/>
                      <a:gd name="T63" fmla="*/ 4 h 13"/>
                      <a:gd name="T64" fmla="*/ 1 w 21"/>
                      <a:gd name="T65" fmla="*/ 4 h 13"/>
                      <a:gd name="T66" fmla="*/ 1 w 21"/>
                      <a:gd name="T67" fmla="*/ 4 h 13"/>
                      <a:gd name="T68" fmla="*/ 1 w 21"/>
                      <a:gd name="T69" fmla="*/ 5 h 13"/>
                      <a:gd name="T70" fmla="*/ 0 w 21"/>
                      <a:gd name="T71" fmla="*/ 5 h 13"/>
                      <a:gd name="T72" fmla="*/ 0 w 21"/>
                      <a:gd name="T73" fmla="*/ 5 h 13"/>
                      <a:gd name="T74" fmla="*/ 0 w 21"/>
                      <a:gd name="T75" fmla="*/ 5 h 13"/>
                      <a:gd name="T76" fmla="*/ 0 w 21"/>
                      <a:gd name="T77" fmla="*/ 6 h 13"/>
                      <a:gd name="T78" fmla="*/ 0 w 21"/>
                      <a:gd name="T79" fmla="*/ 6 h 13"/>
                      <a:gd name="T80" fmla="*/ 0 w 21"/>
                      <a:gd name="T81" fmla="*/ 6 h 13"/>
                      <a:gd name="T82" fmla="*/ 0 w 21"/>
                      <a:gd name="T83" fmla="*/ 6 h 13"/>
                      <a:gd name="T84" fmla="*/ 0 w 21"/>
                      <a:gd name="T85" fmla="*/ 8 h 13"/>
                      <a:gd name="T86" fmla="*/ 1 w 21"/>
                      <a:gd name="T87" fmla="*/ 8 h 13"/>
                      <a:gd name="T88" fmla="*/ 1 w 21"/>
                      <a:gd name="T89" fmla="*/ 8 h 13"/>
                      <a:gd name="T90" fmla="*/ 1 w 21"/>
                      <a:gd name="T91" fmla="*/ 8 h 13"/>
                      <a:gd name="T92" fmla="*/ 1 w 21"/>
                      <a:gd name="T93" fmla="*/ 9 h 13"/>
                      <a:gd name="T94" fmla="*/ 1 w 21"/>
                      <a:gd name="T95" fmla="*/ 9 h 13"/>
                      <a:gd name="T96" fmla="*/ 2 w 21"/>
                      <a:gd name="T97" fmla="*/ 9 h 13"/>
                      <a:gd name="T98" fmla="*/ 3 w 21"/>
                      <a:gd name="T99" fmla="*/ 10 h 13"/>
                      <a:gd name="T100" fmla="*/ 21 w 21"/>
                      <a:gd name="T101" fmla="*/ 6 h 13"/>
                      <a:gd name="T102" fmla="*/ 21 w 21"/>
                      <a:gd name="T103" fmla="*/ 6 h 13"/>
                      <a:gd name="T104" fmla="*/ 21 w 21"/>
                      <a:gd name="T105" fmla="*/ 5 h 13"/>
                      <a:gd name="T106" fmla="*/ 20 w 21"/>
                      <a:gd name="T107" fmla="*/ 5 h 13"/>
                      <a:gd name="T108" fmla="*/ 20 w 21"/>
                      <a:gd name="T109" fmla="*/ 4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21" h="13">
                        <a:moveTo>
                          <a:pt x="19" y="3"/>
                        </a:move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2"/>
                          <a:pt x="18" y="2"/>
                          <a:pt x="18" y="2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2" y="9"/>
                          <a:pt x="2" y="9"/>
                          <a:pt x="2" y="9"/>
                        </a:cubicBezTo>
                        <a:cubicBezTo>
                          <a:pt x="2" y="9"/>
                          <a:pt x="2" y="9"/>
                          <a:pt x="2" y="9"/>
                        </a:cubicBezTo>
                        <a:cubicBezTo>
                          <a:pt x="2" y="9"/>
                          <a:pt x="2" y="9"/>
                          <a:pt x="2" y="9"/>
                        </a:cubicBezTo>
                        <a:cubicBezTo>
                          <a:pt x="2" y="10"/>
                          <a:pt x="3" y="10"/>
                          <a:pt x="3" y="10"/>
                        </a:cubicBezTo>
                        <a:cubicBezTo>
                          <a:pt x="7" y="13"/>
                          <a:pt x="14" y="13"/>
                          <a:pt x="18" y="10"/>
                        </a:cubicBezTo>
                        <a:cubicBezTo>
                          <a:pt x="20" y="9"/>
                          <a:pt x="21" y="8"/>
                          <a:pt x="21" y="6"/>
                        </a:cubicBezTo>
                        <a:cubicBezTo>
                          <a:pt x="21" y="6"/>
                          <a:pt x="21" y="6"/>
                          <a:pt x="21" y="6"/>
                        </a:cubicBezTo>
                        <a:cubicBezTo>
                          <a:pt x="21" y="6"/>
                          <a:pt x="21" y="6"/>
                          <a:pt x="21" y="6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lnTo>
                          <a:pt x="19" y="3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33" name="Freeform 3267">
                    <a:extLst>
                      <a:ext uri="{FF2B5EF4-FFF2-40B4-BE49-F238E27FC236}">
                        <a16:creationId xmlns:a16="http://schemas.microsoft.com/office/drawing/2014/main" id="{965B1100-CE25-4B06-8F17-EEA3163FC6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8" y="3276"/>
                    <a:ext cx="35" cy="19"/>
                  </a:xfrm>
                  <a:custGeom>
                    <a:avLst/>
                    <a:gdLst>
                      <a:gd name="T0" fmla="*/ 0 w 35"/>
                      <a:gd name="T1" fmla="*/ 19 h 19"/>
                      <a:gd name="T2" fmla="*/ 0 w 35"/>
                      <a:gd name="T3" fmla="*/ 19 h 19"/>
                      <a:gd name="T4" fmla="*/ 35 w 35"/>
                      <a:gd name="T5" fmla="*/ 0 h 19"/>
                      <a:gd name="T6" fmla="*/ 0 w 35"/>
                      <a:gd name="T7" fmla="*/ 19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5" h="19">
                        <a:moveTo>
                          <a:pt x="0" y="19"/>
                        </a:moveTo>
                        <a:lnTo>
                          <a:pt x="0" y="19"/>
                        </a:lnTo>
                        <a:lnTo>
                          <a:pt x="35" y="0"/>
                        </a:lnTo>
                        <a:lnTo>
                          <a:pt x="0" y="19"/>
                        </a:lnTo>
                        <a:close/>
                      </a:path>
                    </a:pathLst>
                  </a:custGeom>
                  <a:solidFill>
                    <a:srgbClr val="7CA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34" name="Rectangle 3268">
                    <a:extLst>
                      <a:ext uri="{FF2B5EF4-FFF2-40B4-BE49-F238E27FC236}">
                        <a16:creationId xmlns:a16="http://schemas.microsoft.com/office/drawing/2014/main" id="{DB869357-36DA-4FD2-9F40-FC71A2429E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9" y="329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35" name="Rectangle 3269">
                    <a:extLst>
                      <a:ext uri="{FF2B5EF4-FFF2-40B4-BE49-F238E27FC236}">
                        <a16:creationId xmlns:a16="http://schemas.microsoft.com/office/drawing/2014/main" id="{742CFF07-94C3-4FC7-B299-1494E1EA86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8" y="329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36" name="Rectangle 3270">
                    <a:extLst>
                      <a:ext uri="{FF2B5EF4-FFF2-40B4-BE49-F238E27FC236}">
                        <a16:creationId xmlns:a16="http://schemas.microsoft.com/office/drawing/2014/main" id="{02058187-E0C5-4DF0-87D8-E2DBB2CFB4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9" y="3295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37" name="Rectangle 3271">
                    <a:extLst>
                      <a:ext uri="{FF2B5EF4-FFF2-40B4-BE49-F238E27FC236}">
                        <a16:creationId xmlns:a16="http://schemas.microsoft.com/office/drawing/2014/main" id="{0F8FF283-54C6-4FDE-B392-7741AF41B7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2" y="3294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38" name="Freeform 3272">
                    <a:extLst>
                      <a:ext uri="{FF2B5EF4-FFF2-40B4-BE49-F238E27FC236}">
                        <a16:creationId xmlns:a16="http://schemas.microsoft.com/office/drawing/2014/main" id="{02B7E2DC-7DD4-48AE-A889-CDDB924711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1" y="3294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0 h 1"/>
                      <a:gd name="T4" fmla="*/ 2 w 2"/>
                      <a:gd name="T5" fmla="*/ 1 h 1"/>
                      <a:gd name="T6" fmla="*/ 0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39" name="Rectangle 3273">
                    <a:extLst>
                      <a:ext uri="{FF2B5EF4-FFF2-40B4-BE49-F238E27FC236}">
                        <a16:creationId xmlns:a16="http://schemas.microsoft.com/office/drawing/2014/main" id="{6DC20964-0710-4CCE-9E69-985B8EBBD2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2" y="3294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40" name="Freeform 3274">
                    <a:extLst>
                      <a:ext uri="{FF2B5EF4-FFF2-40B4-BE49-F238E27FC236}">
                        <a16:creationId xmlns:a16="http://schemas.microsoft.com/office/drawing/2014/main" id="{CAB65D75-2053-4CE4-9ED1-D5DF2E4D31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4" y="3294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41" name="Rectangle 3275">
                    <a:extLst>
                      <a:ext uri="{FF2B5EF4-FFF2-40B4-BE49-F238E27FC236}">
                        <a16:creationId xmlns:a16="http://schemas.microsoft.com/office/drawing/2014/main" id="{A4E94AD1-D110-4828-8682-ACAD995E28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4" y="3294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42" name="Rectangle 3276">
                    <a:extLst>
                      <a:ext uri="{FF2B5EF4-FFF2-40B4-BE49-F238E27FC236}">
                        <a16:creationId xmlns:a16="http://schemas.microsoft.com/office/drawing/2014/main" id="{0A2E0894-0098-47E0-9041-134A29DCF6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5" y="3294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43" name="Rectangle 3277">
                    <a:extLst>
                      <a:ext uri="{FF2B5EF4-FFF2-40B4-BE49-F238E27FC236}">
                        <a16:creationId xmlns:a16="http://schemas.microsoft.com/office/drawing/2014/main" id="{006D97CE-54F0-4E5D-A311-99B92DED1E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7" y="3294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44" name="Rectangle 3278">
                    <a:extLst>
                      <a:ext uri="{FF2B5EF4-FFF2-40B4-BE49-F238E27FC236}">
                        <a16:creationId xmlns:a16="http://schemas.microsoft.com/office/drawing/2014/main" id="{A3B83252-AAE5-40FE-B8F1-3BE90F70E3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5" y="3294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45" name="Freeform 3279">
                    <a:extLst>
                      <a:ext uri="{FF2B5EF4-FFF2-40B4-BE49-F238E27FC236}">
                        <a16:creationId xmlns:a16="http://schemas.microsoft.com/office/drawing/2014/main" id="{5D92BE0B-7377-494C-93E6-F6A3ED51CC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7" y="3292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46" name="Rectangle 3280">
                    <a:extLst>
                      <a:ext uri="{FF2B5EF4-FFF2-40B4-BE49-F238E27FC236}">
                        <a16:creationId xmlns:a16="http://schemas.microsoft.com/office/drawing/2014/main" id="{F6D7C27C-7E0B-41F6-A73F-618F17296B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8" y="3292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47" name="Freeform 3281">
                    <a:extLst>
                      <a:ext uri="{FF2B5EF4-FFF2-40B4-BE49-F238E27FC236}">
                        <a16:creationId xmlns:a16="http://schemas.microsoft.com/office/drawing/2014/main" id="{99DD837E-CAB5-4ACF-83F2-A315A892FF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0" y="3292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48" name="Rectangle 3282">
                    <a:extLst>
                      <a:ext uri="{FF2B5EF4-FFF2-40B4-BE49-F238E27FC236}">
                        <a16:creationId xmlns:a16="http://schemas.microsoft.com/office/drawing/2014/main" id="{0A22FFD3-53EA-4ABB-9BB5-1B7A728223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0" y="3292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49" name="Freeform 3283">
                    <a:extLst>
                      <a:ext uri="{FF2B5EF4-FFF2-40B4-BE49-F238E27FC236}">
                        <a16:creationId xmlns:a16="http://schemas.microsoft.com/office/drawing/2014/main" id="{25579D77-B5DA-45AB-B87D-480A5904E1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3" y="3292"/>
                    <a:ext cx="1" cy="2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2 h 2"/>
                      <a:gd name="T4" fmla="*/ 1 w 1"/>
                      <a:gd name="T5" fmla="*/ 0 h 2"/>
                      <a:gd name="T6" fmla="*/ 1 w 1"/>
                      <a:gd name="T7" fmla="*/ 0 h 2"/>
                      <a:gd name="T8" fmla="*/ 1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lnTo>
                          <a:pt x="0" y="2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50" name="Freeform 3284">
                    <a:extLst>
                      <a:ext uri="{FF2B5EF4-FFF2-40B4-BE49-F238E27FC236}">
                        <a16:creationId xmlns:a16="http://schemas.microsoft.com/office/drawing/2014/main" id="{CF1456FE-274E-4A3E-8A72-EBDB8BC9CB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2" y="3292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51" name="Rectangle 3285">
                    <a:extLst>
                      <a:ext uri="{FF2B5EF4-FFF2-40B4-BE49-F238E27FC236}">
                        <a16:creationId xmlns:a16="http://schemas.microsoft.com/office/drawing/2014/main" id="{8DE3FED1-8E54-4918-B5E1-57B59D43F5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3" y="3294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52" name="Freeform 3286">
                    <a:extLst>
                      <a:ext uri="{FF2B5EF4-FFF2-40B4-BE49-F238E27FC236}">
                        <a16:creationId xmlns:a16="http://schemas.microsoft.com/office/drawing/2014/main" id="{AE3D75A8-A5DB-4F6D-BD5D-DD60AF5D39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5" y="3294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53" name="Rectangle 3287">
                    <a:extLst>
                      <a:ext uri="{FF2B5EF4-FFF2-40B4-BE49-F238E27FC236}">
                        <a16:creationId xmlns:a16="http://schemas.microsoft.com/office/drawing/2014/main" id="{FF5CB012-7D3D-461B-85B2-D57CEA13D5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5" y="3294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54" name="Rectangle 3288">
                    <a:extLst>
                      <a:ext uri="{FF2B5EF4-FFF2-40B4-BE49-F238E27FC236}">
                        <a16:creationId xmlns:a16="http://schemas.microsoft.com/office/drawing/2014/main" id="{F813C300-0B41-45DB-B7DB-609CA34172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8" y="3294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55" name="Freeform 3289">
                    <a:extLst>
                      <a:ext uri="{FF2B5EF4-FFF2-40B4-BE49-F238E27FC236}">
                        <a16:creationId xmlns:a16="http://schemas.microsoft.com/office/drawing/2014/main" id="{F5623EDE-1DC3-4E4D-ABC6-3F44A9C13F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8" y="3294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56" name="Freeform 3290">
                    <a:extLst>
                      <a:ext uri="{FF2B5EF4-FFF2-40B4-BE49-F238E27FC236}">
                        <a16:creationId xmlns:a16="http://schemas.microsoft.com/office/drawing/2014/main" id="{0C36B910-C1E1-4B8D-9139-0A66106247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6" y="3294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57" name="Freeform 3291">
                    <a:extLst>
                      <a:ext uri="{FF2B5EF4-FFF2-40B4-BE49-F238E27FC236}">
                        <a16:creationId xmlns:a16="http://schemas.microsoft.com/office/drawing/2014/main" id="{69DA7D78-49AD-47B5-A904-DEBE076CA0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2" y="3295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58" name="Freeform 3292">
                    <a:extLst>
                      <a:ext uri="{FF2B5EF4-FFF2-40B4-BE49-F238E27FC236}">
                        <a16:creationId xmlns:a16="http://schemas.microsoft.com/office/drawing/2014/main" id="{F549F6C8-2D1E-4790-8412-65A00D240C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9" y="3294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0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1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59" name="Freeform 3293">
                    <a:extLst>
                      <a:ext uri="{FF2B5EF4-FFF2-40B4-BE49-F238E27FC236}">
                        <a16:creationId xmlns:a16="http://schemas.microsoft.com/office/drawing/2014/main" id="{39BFDFAD-2334-4752-895B-C01F754836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1" y="3295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0 w 2"/>
                      <a:gd name="T3" fmla="*/ 2 w 2"/>
                      <a:gd name="T4" fmla="*/ 2 w 2"/>
                      <a:gd name="T5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60" name="Freeform 3294">
                    <a:extLst>
                      <a:ext uri="{FF2B5EF4-FFF2-40B4-BE49-F238E27FC236}">
                        <a16:creationId xmlns:a16="http://schemas.microsoft.com/office/drawing/2014/main" id="{870DA989-667C-4DC6-B2C8-D818CEEEC18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783" y="3237"/>
                    <a:ext cx="100" cy="58"/>
                  </a:xfrm>
                  <a:custGeom>
                    <a:avLst/>
                    <a:gdLst>
                      <a:gd name="T0" fmla="*/ 30 w 64"/>
                      <a:gd name="T1" fmla="*/ 36 h 37"/>
                      <a:gd name="T2" fmla="*/ 32 w 64"/>
                      <a:gd name="T3" fmla="*/ 36 h 37"/>
                      <a:gd name="T4" fmla="*/ 34 w 64"/>
                      <a:gd name="T5" fmla="*/ 35 h 37"/>
                      <a:gd name="T6" fmla="*/ 35 w 64"/>
                      <a:gd name="T7" fmla="*/ 35 h 37"/>
                      <a:gd name="T8" fmla="*/ 36 w 64"/>
                      <a:gd name="T9" fmla="*/ 36 h 37"/>
                      <a:gd name="T10" fmla="*/ 37 w 64"/>
                      <a:gd name="T11" fmla="*/ 36 h 37"/>
                      <a:gd name="T12" fmla="*/ 39 w 64"/>
                      <a:gd name="T13" fmla="*/ 36 h 37"/>
                      <a:gd name="T14" fmla="*/ 41 w 64"/>
                      <a:gd name="T15" fmla="*/ 37 h 37"/>
                      <a:gd name="T16" fmla="*/ 41 w 64"/>
                      <a:gd name="T17" fmla="*/ 37 h 37"/>
                      <a:gd name="T18" fmla="*/ 61 w 64"/>
                      <a:gd name="T19" fmla="*/ 22 h 37"/>
                      <a:gd name="T20" fmla="*/ 60 w 64"/>
                      <a:gd name="T21" fmla="*/ 21 h 37"/>
                      <a:gd name="T22" fmla="*/ 60 w 64"/>
                      <a:gd name="T23" fmla="*/ 20 h 37"/>
                      <a:gd name="T24" fmla="*/ 60 w 64"/>
                      <a:gd name="T25" fmla="*/ 19 h 37"/>
                      <a:gd name="T26" fmla="*/ 61 w 64"/>
                      <a:gd name="T27" fmla="*/ 19 h 37"/>
                      <a:gd name="T28" fmla="*/ 61 w 64"/>
                      <a:gd name="T29" fmla="*/ 19 h 37"/>
                      <a:gd name="T30" fmla="*/ 61 w 64"/>
                      <a:gd name="T31" fmla="*/ 18 h 37"/>
                      <a:gd name="T32" fmla="*/ 62 w 64"/>
                      <a:gd name="T33" fmla="*/ 17 h 37"/>
                      <a:gd name="T34" fmla="*/ 63 w 64"/>
                      <a:gd name="T35" fmla="*/ 16 h 37"/>
                      <a:gd name="T36" fmla="*/ 64 w 64"/>
                      <a:gd name="T37" fmla="*/ 16 h 37"/>
                      <a:gd name="T38" fmla="*/ 28 w 64"/>
                      <a:gd name="T39" fmla="*/ 6 h 37"/>
                      <a:gd name="T40" fmla="*/ 27 w 64"/>
                      <a:gd name="T41" fmla="*/ 7 h 37"/>
                      <a:gd name="T42" fmla="*/ 27 w 64"/>
                      <a:gd name="T43" fmla="*/ 8 h 37"/>
                      <a:gd name="T44" fmla="*/ 26 w 64"/>
                      <a:gd name="T45" fmla="*/ 9 h 37"/>
                      <a:gd name="T46" fmla="*/ 22 w 64"/>
                      <a:gd name="T47" fmla="*/ 13 h 37"/>
                      <a:gd name="T48" fmla="*/ 20 w 64"/>
                      <a:gd name="T49" fmla="*/ 14 h 37"/>
                      <a:gd name="T50" fmla="*/ 19 w 64"/>
                      <a:gd name="T51" fmla="*/ 15 h 37"/>
                      <a:gd name="T52" fmla="*/ 0 w 64"/>
                      <a:gd name="T53" fmla="*/ 22 h 37"/>
                      <a:gd name="T54" fmla="*/ 46 w 64"/>
                      <a:gd name="T55" fmla="*/ 19 h 37"/>
                      <a:gd name="T56" fmla="*/ 47 w 64"/>
                      <a:gd name="T57" fmla="*/ 20 h 37"/>
                      <a:gd name="T58" fmla="*/ 48 w 64"/>
                      <a:gd name="T59" fmla="*/ 21 h 37"/>
                      <a:gd name="T60" fmla="*/ 45 w 64"/>
                      <a:gd name="T61" fmla="*/ 26 h 37"/>
                      <a:gd name="T62" fmla="*/ 29 w 64"/>
                      <a:gd name="T63" fmla="*/ 25 h 37"/>
                      <a:gd name="T64" fmla="*/ 28 w 64"/>
                      <a:gd name="T65" fmla="*/ 25 h 37"/>
                      <a:gd name="T66" fmla="*/ 28 w 64"/>
                      <a:gd name="T67" fmla="*/ 24 h 37"/>
                      <a:gd name="T68" fmla="*/ 27 w 64"/>
                      <a:gd name="T69" fmla="*/ 23 h 37"/>
                      <a:gd name="T70" fmla="*/ 27 w 64"/>
                      <a:gd name="T71" fmla="*/ 22 h 37"/>
                      <a:gd name="T72" fmla="*/ 27 w 64"/>
                      <a:gd name="T73" fmla="*/ 21 h 37"/>
                      <a:gd name="T74" fmla="*/ 27 w 64"/>
                      <a:gd name="T75" fmla="*/ 21 h 37"/>
                      <a:gd name="T76" fmla="*/ 28 w 64"/>
                      <a:gd name="T77" fmla="*/ 21 h 37"/>
                      <a:gd name="T78" fmla="*/ 28 w 64"/>
                      <a:gd name="T79" fmla="*/ 20 h 37"/>
                      <a:gd name="T80" fmla="*/ 28 w 64"/>
                      <a:gd name="T81" fmla="*/ 19 h 37"/>
                      <a:gd name="T82" fmla="*/ 29 w 64"/>
                      <a:gd name="T83" fmla="*/ 19 h 37"/>
                      <a:gd name="T84" fmla="*/ 29 w 64"/>
                      <a:gd name="T85" fmla="*/ 18 h 37"/>
                      <a:gd name="T86" fmla="*/ 30 w 64"/>
                      <a:gd name="T87" fmla="*/ 18 h 37"/>
                      <a:gd name="T88" fmla="*/ 32 w 64"/>
                      <a:gd name="T89" fmla="*/ 17 h 37"/>
                      <a:gd name="T90" fmla="*/ 33 w 64"/>
                      <a:gd name="T91" fmla="*/ 17 h 37"/>
                      <a:gd name="T92" fmla="*/ 34 w 64"/>
                      <a:gd name="T93" fmla="*/ 16 h 37"/>
                      <a:gd name="T94" fmla="*/ 36 w 64"/>
                      <a:gd name="T95" fmla="*/ 16 h 37"/>
                      <a:gd name="T96" fmla="*/ 37 w 64"/>
                      <a:gd name="T97" fmla="*/ 16 h 37"/>
                      <a:gd name="T98" fmla="*/ 38 w 64"/>
                      <a:gd name="T99" fmla="*/ 16 h 37"/>
                      <a:gd name="T100" fmla="*/ 40 w 64"/>
                      <a:gd name="T101" fmla="*/ 16 h 37"/>
                      <a:gd name="T102" fmla="*/ 41 w 64"/>
                      <a:gd name="T103" fmla="*/ 17 h 37"/>
                      <a:gd name="T104" fmla="*/ 42 w 64"/>
                      <a:gd name="T105" fmla="*/ 17 h 37"/>
                      <a:gd name="T106" fmla="*/ 43 w 64"/>
                      <a:gd name="T107" fmla="*/ 17 h 37"/>
                      <a:gd name="T108" fmla="*/ 46 w 64"/>
                      <a:gd name="T109" fmla="*/ 19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64" h="37">
                        <a:moveTo>
                          <a:pt x="26" y="37"/>
                        </a:moveTo>
                        <a:cubicBezTo>
                          <a:pt x="26" y="37"/>
                          <a:pt x="27" y="37"/>
                          <a:pt x="27" y="37"/>
                        </a:cubicBezTo>
                        <a:cubicBezTo>
                          <a:pt x="28" y="36"/>
                          <a:pt x="29" y="36"/>
                          <a:pt x="30" y="36"/>
                        </a:cubicBezTo>
                        <a:cubicBezTo>
                          <a:pt x="30" y="36"/>
                          <a:pt x="30" y="36"/>
                          <a:pt x="30" y="36"/>
                        </a:cubicBezTo>
                        <a:cubicBezTo>
                          <a:pt x="31" y="36"/>
                          <a:pt x="31" y="36"/>
                          <a:pt x="31" y="36"/>
                        </a:cubicBezTo>
                        <a:cubicBezTo>
                          <a:pt x="31" y="36"/>
                          <a:pt x="31" y="36"/>
                          <a:pt x="31" y="36"/>
                        </a:cubicBezTo>
                        <a:cubicBezTo>
                          <a:pt x="31" y="36"/>
                          <a:pt x="31" y="36"/>
                          <a:pt x="31" y="36"/>
                        </a:cubicBezTo>
                        <a:cubicBezTo>
                          <a:pt x="32" y="36"/>
                          <a:pt x="32" y="36"/>
                          <a:pt x="32" y="36"/>
                        </a:cubicBezTo>
                        <a:cubicBezTo>
                          <a:pt x="32" y="36"/>
                          <a:pt x="33" y="36"/>
                          <a:pt x="33" y="35"/>
                        </a:cubicBezTo>
                        <a:cubicBezTo>
                          <a:pt x="33" y="35"/>
                          <a:pt x="33" y="35"/>
                          <a:pt x="33" y="35"/>
                        </a:cubicBezTo>
                        <a:cubicBezTo>
                          <a:pt x="33" y="35"/>
                          <a:pt x="33" y="35"/>
                          <a:pt x="33" y="35"/>
                        </a:cubicBezTo>
                        <a:cubicBezTo>
                          <a:pt x="34" y="35"/>
                          <a:pt x="34" y="35"/>
                          <a:pt x="34" y="35"/>
                        </a:cubicBezTo>
                        <a:cubicBezTo>
                          <a:pt x="34" y="35"/>
                          <a:pt x="34" y="35"/>
                          <a:pt x="34" y="35"/>
                        </a:cubicBezTo>
                        <a:cubicBezTo>
                          <a:pt x="34" y="35"/>
                          <a:pt x="34" y="35"/>
                          <a:pt x="34" y="35"/>
                        </a:cubicBezTo>
                        <a:cubicBezTo>
                          <a:pt x="34" y="35"/>
                          <a:pt x="34" y="35"/>
                          <a:pt x="34" y="35"/>
                        </a:cubicBezTo>
                        <a:cubicBezTo>
                          <a:pt x="35" y="35"/>
                          <a:pt x="35" y="35"/>
                          <a:pt x="35" y="35"/>
                        </a:cubicBezTo>
                        <a:cubicBezTo>
                          <a:pt x="35" y="35"/>
                          <a:pt x="35" y="35"/>
                          <a:pt x="35" y="35"/>
                        </a:cubicBezTo>
                        <a:cubicBezTo>
                          <a:pt x="35" y="35"/>
                          <a:pt x="35" y="35"/>
                          <a:pt x="35" y="35"/>
                        </a:cubicBezTo>
                        <a:cubicBezTo>
                          <a:pt x="36" y="35"/>
                          <a:pt x="36" y="35"/>
                          <a:pt x="36" y="35"/>
                        </a:cubicBezTo>
                        <a:cubicBezTo>
                          <a:pt x="36" y="36"/>
                          <a:pt x="36" y="36"/>
                          <a:pt x="36" y="36"/>
                        </a:cubicBezTo>
                        <a:cubicBezTo>
                          <a:pt x="36" y="36"/>
                          <a:pt x="36" y="36"/>
                          <a:pt x="36" y="36"/>
                        </a:cubicBezTo>
                        <a:cubicBezTo>
                          <a:pt x="37" y="36"/>
                          <a:pt x="37" y="36"/>
                          <a:pt x="37" y="36"/>
                        </a:cubicBezTo>
                        <a:cubicBezTo>
                          <a:pt x="37" y="36"/>
                          <a:pt x="37" y="36"/>
                          <a:pt x="37" y="36"/>
                        </a:cubicBezTo>
                        <a:cubicBezTo>
                          <a:pt x="37" y="36"/>
                          <a:pt x="37" y="36"/>
                          <a:pt x="37" y="36"/>
                        </a:cubicBezTo>
                        <a:cubicBezTo>
                          <a:pt x="38" y="36"/>
                          <a:pt x="38" y="36"/>
                          <a:pt x="38" y="36"/>
                        </a:cubicBezTo>
                        <a:cubicBezTo>
                          <a:pt x="38" y="36"/>
                          <a:pt x="38" y="36"/>
                          <a:pt x="38" y="36"/>
                        </a:cubicBezTo>
                        <a:cubicBezTo>
                          <a:pt x="39" y="36"/>
                          <a:pt x="39" y="36"/>
                          <a:pt x="39" y="36"/>
                        </a:cubicBezTo>
                        <a:cubicBezTo>
                          <a:pt x="39" y="36"/>
                          <a:pt x="39" y="36"/>
                          <a:pt x="39" y="36"/>
                        </a:cubicBezTo>
                        <a:cubicBezTo>
                          <a:pt x="39" y="36"/>
                          <a:pt x="39" y="36"/>
                          <a:pt x="39" y="36"/>
                        </a:cubicBezTo>
                        <a:cubicBezTo>
                          <a:pt x="40" y="36"/>
                          <a:pt x="40" y="36"/>
                          <a:pt x="40" y="36"/>
                        </a:cubicBezTo>
                        <a:cubicBezTo>
                          <a:pt x="40" y="36"/>
                          <a:pt x="40" y="36"/>
                          <a:pt x="40" y="36"/>
                        </a:cubicBezTo>
                        <a:cubicBezTo>
                          <a:pt x="41" y="37"/>
                          <a:pt x="41" y="37"/>
                          <a:pt x="41" y="37"/>
                        </a:cubicBezTo>
                        <a:cubicBezTo>
                          <a:pt x="41" y="37"/>
                          <a:pt x="41" y="37"/>
                          <a:pt x="41" y="37"/>
                        </a:cubicBezTo>
                        <a:cubicBezTo>
                          <a:pt x="41" y="37"/>
                          <a:pt x="41" y="37"/>
                          <a:pt x="41" y="37"/>
                        </a:cubicBezTo>
                        <a:cubicBezTo>
                          <a:pt x="41" y="37"/>
                          <a:pt x="41" y="37"/>
                          <a:pt x="41" y="37"/>
                        </a:cubicBezTo>
                        <a:cubicBezTo>
                          <a:pt x="41" y="37"/>
                          <a:pt x="41" y="37"/>
                          <a:pt x="41" y="37"/>
                        </a:cubicBezTo>
                        <a:cubicBezTo>
                          <a:pt x="42" y="37"/>
                          <a:pt x="42" y="37"/>
                          <a:pt x="42" y="37"/>
                        </a:cubicBezTo>
                        <a:cubicBezTo>
                          <a:pt x="42" y="37"/>
                          <a:pt x="42" y="37"/>
                          <a:pt x="42" y="37"/>
                        </a:cubicBezTo>
                        <a:cubicBezTo>
                          <a:pt x="64" y="25"/>
                          <a:pt x="64" y="25"/>
                          <a:pt x="64" y="25"/>
                        </a:cubicBezTo>
                        <a:cubicBezTo>
                          <a:pt x="62" y="24"/>
                          <a:pt x="62" y="23"/>
                          <a:pt x="61" y="22"/>
                        </a:cubicBezTo>
                        <a:cubicBezTo>
                          <a:pt x="61" y="22"/>
                          <a:pt x="61" y="22"/>
                          <a:pt x="61" y="22"/>
                        </a:cubicBezTo>
                        <a:cubicBezTo>
                          <a:pt x="61" y="22"/>
                          <a:pt x="61" y="22"/>
                          <a:pt x="61" y="22"/>
                        </a:cubicBezTo>
                        <a:cubicBezTo>
                          <a:pt x="61" y="22"/>
                          <a:pt x="61" y="21"/>
                          <a:pt x="60" y="21"/>
                        </a:cubicBezTo>
                        <a:cubicBezTo>
                          <a:pt x="60" y="21"/>
                          <a:pt x="60" y="21"/>
                          <a:pt x="60" y="21"/>
                        </a:cubicBezTo>
                        <a:cubicBezTo>
                          <a:pt x="60" y="21"/>
                          <a:pt x="60" y="21"/>
                          <a:pt x="60" y="21"/>
                        </a:cubicBezTo>
                        <a:cubicBezTo>
                          <a:pt x="60" y="20"/>
                          <a:pt x="60" y="20"/>
                          <a:pt x="60" y="20"/>
                        </a:cubicBezTo>
                        <a:cubicBezTo>
                          <a:pt x="60" y="20"/>
                          <a:pt x="60" y="20"/>
                          <a:pt x="60" y="20"/>
                        </a:cubicBezTo>
                        <a:cubicBezTo>
                          <a:pt x="60" y="20"/>
                          <a:pt x="60" y="20"/>
                          <a:pt x="60" y="20"/>
                        </a:cubicBezTo>
                        <a:cubicBezTo>
                          <a:pt x="60" y="20"/>
                          <a:pt x="60" y="20"/>
                          <a:pt x="60" y="20"/>
                        </a:cubicBezTo>
                        <a:cubicBezTo>
                          <a:pt x="60" y="20"/>
                          <a:pt x="60" y="20"/>
                          <a:pt x="60" y="20"/>
                        </a:cubicBezTo>
                        <a:cubicBezTo>
                          <a:pt x="60" y="20"/>
                          <a:pt x="60" y="20"/>
                          <a:pt x="60" y="20"/>
                        </a:cubicBezTo>
                        <a:cubicBezTo>
                          <a:pt x="60" y="19"/>
                          <a:pt x="60" y="19"/>
                          <a:pt x="60" y="19"/>
                        </a:cubicBezTo>
                        <a:cubicBezTo>
                          <a:pt x="60" y="19"/>
                          <a:pt x="60" y="19"/>
                          <a:pt x="60" y="19"/>
                        </a:cubicBezTo>
                        <a:cubicBezTo>
                          <a:pt x="60" y="19"/>
                          <a:pt x="60" y="19"/>
                          <a:pt x="60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2" y="17"/>
                          <a:pt x="62" y="17"/>
                          <a:pt x="62" y="17"/>
                        </a:cubicBezTo>
                        <a:cubicBezTo>
                          <a:pt x="62" y="17"/>
                          <a:pt x="62" y="17"/>
                          <a:pt x="62" y="17"/>
                        </a:cubicBezTo>
                        <a:cubicBezTo>
                          <a:pt x="62" y="17"/>
                          <a:pt x="62" y="17"/>
                          <a:pt x="62" y="17"/>
                        </a:cubicBezTo>
                        <a:cubicBezTo>
                          <a:pt x="62" y="17"/>
                          <a:pt x="62" y="17"/>
                          <a:pt x="62" y="17"/>
                        </a:cubicBezTo>
                        <a:cubicBezTo>
                          <a:pt x="62" y="16"/>
                          <a:pt x="62" y="16"/>
                          <a:pt x="62" y="16"/>
                        </a:cubicBezTo>
                        <a:cubicBezTo>
                          <a:pt x="62" y="16"/>
                          <a:pt x="62" y="16"/>
                          <a:pt x="62" y="16"/>
                        </a:cubicBezTo>
                        <a:cubicBezTo>
                          <a:pt x="63" y="16"/>
                          <a:pt x="63" y="16"/>
                          <a:pt x="63" y="16"/>
                        </a:cubicBezTo>
                        <a:cubicBezTo>
                          <a:pt x="63" y="16"/>
                          <a:pt x="63" y="16"/>
                          <a:pt x="63" y="16"/>
                        </a:cubicBezTo>
                        <a:cubicBezTo>
                          <a:pt x="63" y="16"/>
                          <a:pt x="63" y="16"/>
                          <a:pt x="63" y="16"/>
                        </a:cubicBezTo>
                        <a:cubicBezTo>
                          <a:pt x="63" y="16"/>
                          <a:pt x="63" y="16"/>
                          <a:pt x="63" y="16"/>
                        </a:cubicBezTo>
                        <a:cubicBezTo>
                          <a:pt x="64" y="16"/>
                          <a:pt x="64" y="16"/>
                          <a:pt x="64" y="16"/>
                        </a:cubicBezTo>
                        <a:cubicBezTo>
                          <a:pt x="64" y="16"/>
                          <a:pt x="64" y="16"/>
                          <a:pt x="64" y="16"/>
                        </a:cubicBezTo>
                        <a:cubicBezTo>
                          <a:pt x="64" y="15"/>
                          <a:pt x="64" y="15"/>
                          <a:pt x="64" y="15"/>
                        </a:cubicBezTo>
                        <a:cubicBezTo>
                          <a:pt x="38" y="0"/>
                          <a:pt x="38" y="0"/>
                          <a:pt x="38" y="0"/>
                        </a:cubicBezTo>
                        <a:cubicBezTo>
                          <a:pt x="28" y="6"/>
                          <a:pt x="28" y="6"/>
                          <a:pt x="28" y="6"/>
                        </a:cubicBezTo>
                        <a:cubicBezTo>
                          <a:pt x="28" y="7"/>
                          <a:pt x="28" y="7"/>
                          <a:pt x="28" y="7"/>
                        </a:cubicBezTo>
                        <a:cubicBezTo>
                          <a:pt x="28" y="7"/>
                          <a:pt x="28" y="7"/>
                          <a:pt x="28" y="7"/>
                        </a:cubicBezTo>
                        <a:cubicBezTo>
                          <a:pt x="27" y="7"/>
                          <a:pt x="27" y="7"/>
                          <a:pt x="27" y="7"/>
                        </a:cubicBezTo>
                        <a:cubicBezTo>
                          <a:pt x="27" y="7"/>
                          <a:pt x="27" y="7"/>
                          <a:pt x="27" y="7"/>
                        </a:cubicBezTo>
                        <a:cubicBezTo>
                          <a:pt x="27" y="7"/>
                          <a:pt x="27" y="7"/>
                          <a:pt x="27" y="7"/>
                        </a:cubicBezTo>
                        <a:cubicBezTo>
                          <a:pt x="27" y="7"/>
                          <a:pt x="27" y="7"/>
                          <a:pt x="27" y="7"/>
                        </a:cubicBezTo>
                        <a:cubicBezTo>
                          <a:pt x="27" y="8"/>
                          <a:pt x="27" y="8"/>
                          <a:pt x="27" y="8"/>
                        </a:cubicBezTo>
                        <a:cubicBezTo>
                          <a:pt x="27" y="8"/>
                          <a:pt x="27" y="8"/>
                          <a:pt x="27" y="8"/>
                        </a:cubicBezTo>
                        <a:cubicBezTo>
                          <a:pt x="27" y="8"/>
                          <a:pt x="27" y="8"/>
                          <a:pt x="27" y="8"/>
                        </a:cubicBezTo>
                        <a:cubicBezTo>
                          <a:pt x="27" y="8"/>
                          <a:pt x="27" y="8"/>
                          <a:pt x="27" y="8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6" y="10"/>
                          <a:pt x="26" y="10"/>
                          <a:pt x="26" y="10"/>
                        </a:cubicBezTo>
                        <a:cubicBezTo>
                          <a:pt x="25" y="11"/>
                          <a:pt x="24" y="12"/>
                          <a:pt x="23" y="12"/>
                        </a:cubicBezTo>
                        <a:cubicBezTo>
                          <a:pt x="23" y="13"/>
                          <a:pt x="22" y="13"/>
                          <a:pt x="22" y="13"/>
                        </a:cubicBezTo>
                        <a:cubicBezTo>
                          <a:pt x="21" y="14"/>
                          <a:pt x="21" y="14"/>
                          <a:pt x="21" y="14"/>
                        </a:cubicBezTo>
                        <a:cubicBezTo>
                          <a:pt x="21" y="14"/>
                          <a:pt x="21" y="14"/>
                          <a:pt x="21" y="14"/>
                        </a:cubicBezTo>
                        <a:cubicBezTo>
                          <a:pt x="21" y="14"/>
                          <a:pt x="21" y="14"/>
                          <a:pt x="21" y="14"/>
                        </a:cubicBezTo>
                        <a:cubicBezTo>
                          <a:pt x="20" y="14"/>
                          <a:pt x="20" y="14"/>
                          <a:pt x="20" y="14"/>
                        </a:cubicBezTo>
                        <a:cubicBezTo>
                          <a:pt x="20" y="14"/>
                          <a:pt x="20" y="14"/>
                          <a:pt x="20" y="14"/>
                        </a:cubicBezTo>
                        <a:cubicBezTo>
                          <a:pt x="19" y="14"/>
                          <a:pt x="19" y="14"/>
                          <a:pt x="19" y="14"/>
                        </a:cubicBezTo>
                        <a:cubicBezTo>
                          <a:pt x="19" y="15"/>
                          <a:pt x="19" y="15"/>
                          <a:pt x="19" y="15"/>
                        </a:cubicBezTo>
                        <a:cubicBezTo>
                          <a:pt x="19" y="15"/>
                          <a:pt x="19" y="15"/>
                          <a:pt x="19" y="15"/>
                        </a:cubicBezTo>
                        <a:cubicBezTo>
                          <a:pt x="18" y="15"/>
                          <a:pt x="18" y="15"/>
                          <a:pt x="18" y="15"/>
                        </a:cubicBezTo>
                        <a:cubicBezTo>
                          <a:pt x="16" y="16"/>
                          <a:pt x="13" y="16"/>
                          <a:pt x="11" y="16"/>
                        </a:cubicBezTo>
                        <a:cubicBezTo>
                          <a:pt x="10" y="16"/>
                          <a:pt x="10" y="16"/>
                          <a:pt x="10" y="16"/>
                        </a:cubicBezTo>
                        <a:cubicBezTo>
                          <a:pt x="0" y="22"/>
                          <a:pt x="0" y="22"/>
                          <a:pt x="0" y="22"/>
                        </a:cubicBezTo>
                        <a:lnTo>
                          <a:pt x="26" y="37"/>
                        </a:lnTo>
                        <a:close/>
                        <a:moveTo>
                          <a:pt x="46" y="19"/>
                        </a:moveTo>
                        <a:cubicBezTo>
                          <a:pt x="46" y="19"/>
                          <a:pt x="46" y="19"/>
                          <a:pt x="46" y="19"/>
                        </a:cubicBezTo>
                        <a:cubicBezTo>
                          <a:pt x="46" y="19"/>
                          <a:pt x="46" y="19"/>
                          <a:pt x="46" y="19"/>
                        </a:cubicBezTo>
                        <a:cubicBezTo>
                          <a:pt x="46" y="19"/>
                          <a:pt x="46" y="19"/>
                          <a:pt x="46" y="19"/>
                        </a:cubicBezTo>
                        <a:cubicBezTo>
                          <a:pt x="46" y="19"/>
                          <a:pt x="46" y="19"/>
                          <a:pt x="46" y="19"/>
                        </a:cubicBezTo>
                        <a:cubicBezTo>
                          <a:pt x="47" y="20"/>
                          <a:pt x="47" y="20"/>
                          <a:pt x="47" y="20"/>
                        </a:cubicBezTo>
                        <a:cubicBezTo>
                          <a:pt x="47" y="20"/>
                          <a:pt x="47" y="20"/>
                          <a:pt x="47" y="20"/>
                        </a:cubicBezTo>
                        <a:cubicBezTo>
                          <a:pt x="47" y="21"/>
                          <a:pt x="47" y="21"/>
                          <a:pt x="47" y="21"/>
                        </a:cubicBezTo>
                        <a:cubicBezTo>
                          <a:pt x="47" y="21"/>
                          <a:pt x="47" y="21"/>
                          <a:pt x="47" y="21"/>
                        </a:cubicBezTo>
                        <a:cubicBezTo>
                          <a:pt x="48" y="21"/>
                          <a:pt x="48" y="21"/>
                          <a:pt x="48" y="21"/>
                        </a:cubicBezTo>
                        <a:cubicBezTo>
                          <a:pt x="48" y="21"/>
                          <a:pt x="48" y="21"/>
                          <a:pt x="48" y="21"/>
                        </a:cubicBezTo>
                        <a:cubicBezTo>
                          <a:pt x="48" y="22"/>
                          <a:pt x="48" y="22"/>
                          <a:pt x="48" y="22"/>
                        </a:cubicBezTo>
                        <a:cubicBezTo>
                          <a:pt x="48" y="22"/>
                          <a:pt x="48" y="22"/>
                          <a:pt x="48" y="22"/>
                        </a:cubicBezTo>
                        <a:cubicBezTo>
                          <a:pt x="48" y="22"/>
                          <a:pt x="48" y="22"/>
                          <a:pt x="48" y="22"/>
                        </a:cubicBezTo>
                        <a:cubicBezTo>
                          <a:pt x="48" y="24"/>
                          <a:pt x="47" y="25"/>
                          <a:pt x="45" y="26"/>
                        </a:cubicBezTo>
                        <a:cubicBezTo>
                          <a:pt x="41" y="29"/>
                          <a:pt x="34" y="29"/>
                          <a:pt x="30" y="26"/>
                        </a:cubicBezTo>
                        <a:cubicBezTo>
                          <a:pt x="30" y="26"/>
                          <a:pt x="29" y="26"/>
                          <a:pt x="29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28" y="25"/>
                          <a:pt x="28" y="25"/>
                          <a:pt x="28" y="25"/>
                        </a:cubicBezTo>
                        <a:cubicBezTo>
                          <a:pt x="28" y="25"/>
                          <a:pt x="28" y="25"/>
                          <a:pt x="28" y="25"/>
                        </a:cubicBezTo>
                        <a:cubicBezTo>
                          <a:pt x="28" y="25"/>
                          <a:pt x="28" y="25"/>
                          <a:pt x="28" y="25"/>
                        </a:cubicBezTo>
                        <a:cubicBezTo>
                          <a:pt x="28" y="25"/>
                          <a:pt x="28" y="25"/>
                          <a:pt x="28" y="25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7" y="24"/>
                          <a:pt x="27" y="24"/>
                          <a:pt x="27" y="24"/>
                        </a:cubicBezTo>
                        <a:cubicBezTo>
                          <a:pt x="27" y="23"/>
                          <a:pt x="27" y="23"/>
                          <a:pt x="27" y="23"/>
                        </a:cubicBezTo>
                        <a:cubicBezTo>
                          <a:pt x="27" y="23"/>
                          <a:pt x="27" y="23"/>
                          <a:pt x="27" y="22"/>
                        </a:cubicBezTo>
                        <a:cubicBezTo>
                          <a:pt x="27" y="22"/>
                          <a:pt x="27" y="22"/>
                          <a:pt x="27" y="22"/>
                        </a:cubicBezTo>
                        <a:cubicBezTo>
                          <a:pt x="27" y="22"/>
                          <a:pt x="27" y="22"/>
                          <a:pt x="27" y="22"/>
                        </a:cubicBezTo>
                        <a:cubicBezTo>
                          <a:pt x="27" y="22"/>
                          <a:pt x="27" y="22"/>
                          <a:pt x="27" y="22"/>
                        </a:cubicBezTo>
                        <a:cubicBezTo>
                          <a:pt x="27" y="22"/>
                          <a:pt x="27" y="22"/>
                          <a:pt x="27" y="22"/>
                        </a:cubicBezTo>
                        <a:cubicBezTo>
                          <a:pt x="27" y="22"/>
                          <a:pt x="27" y="22"/>
                          <a:pt x="27" y="22"/>
                        </a:cubicBezTo>
                        <a:cubicBezTo>
                          <a:pt x="27" y="22"/>
                          <a:pt x="27" y="22"/>
                          <a:pt x="27" y="22"/>
                        </a:cubicBezTo>
                        <a:cubicBezTo>
                          <a:pt x="27" y="21"/>
                          <a:pt x="27" y="21"/>
                          <a:pt x="27" y="21"/>
                        </a:cubicBezTo>
                        <a:cubicBezTo>
                          <a:pt x="27" y="21"/>
                          <a:pt x="27" y="21"/>
                          <a:pt x="27" y="21"/>
                        </a:cubicBezTo>
                        <a:cubicBezTo>
                          <a:pt x="27" y="21"/>
                          <a:pt x="27" y="21"/>
                          <a:pt x="27" y="21"/>
                        </a:cubicBezTo>
                        <a:cubicBezTo>
                          <a:pt x="27" y="21"/>
                          <a:pt x="27" y="21"/>
                          <a:pt x="27" y="21"/>
                        </a:cubicBezTo>
                        <a:cubicBezTo>
                          <a:pt x="27" y="21"/>
                          <a:pt x="27" y="21"/>
                          <a:pt x="27" y="21"/>
                        </a:cubicBezTo>
                        <a:cubicBezTo>
                          <a:pt x="27" y="21"/>
                          <a:pt x="27" y="21"/>
                          <a:pt x="27" y="21"/>
                        </a:cubicBezTo>
                        <a:cubicBezTo>
                          <a:pt x="27" y="21"/>
                          <a:pt x="27" y="21"/>
                          <a:pt x="27" y="21"/>
                        </a:cubicBezTo>
                        <a:cubicBezTo>
                          <a:pt x="28" y="21"/>
                          <a:pt x="28" y="21"/>
                          <a:pt x="28" y="21"/>
                        </a:cubicBezTo>
                        <a:cubicBezTo>
                          <a:pt x="28" y="21"/>
                          <a:pt x="28" y="21"/>
                          <a:pt x="28" y="21"/>
                        </a:cubicBezTo>
                        <a:cubicBezTo>
                          <a:pt x="28" y="20"/>
                          <a:pt x="28" y="20"/>
                          <a:pt x="28" y="20"/>
                        </a:cubicBezTo>
                        <a:cubicBezTo>
                          <a:pt x="28" y="20"/>
                          <a:pt x="28" y="20"/>
                          <a:pt x="28" y="20"/>
                        </a:cubicBezTo>
                        <a:cubicBezTo>
                          <a:pt x="28" y="20"/>
                          <a:pt x="28" y="20"/>
                          <a:pt x="28" y="20"/>
                        </a:cubicBezTo>
                        <a:cubicBezTo>
                          <a:pt x="28" y="20"/>
                          <a:pt x="28" y="20"/>
                          <a:pt x="28" y="20"/>
                        </a:cubicBezTo>
                        <a:cubicBezTo>
                          <a:pt x="28" y="20"/>
                          <a:pt x="28" y="20"/>
                          <a:pt x="28" y="20"/>
                        </a:cubicBezTo>
                        <a:cubicBezTo>
                          <a:pt x="28" y="20"/>
                          <a:pt x="28" y="20"/>
                          <a:pt x="28" y="20"/>
                        </a:cubicBezTo>
                        <a:cubicBezTo>
                          <a:pt x="28" y="19"/>
                          <a:pt x="28" y="19"/>
                          <a:pt x="28" y="19"/>
                        </a:cubicBezTo>
                        <a:cubicBezTo>
                          <a:pt x="28" y="19"/>
                          <a:pt x="28" y="19"/>
                          <a:pt x="28" y="19"/>
                        </a:cubicBezTo>
                        <a:cubicBezTo>
                          <a:pt x="28" y="19"/>
                          <a:pt x="28" y="19"/>
                          <a:pt x="28" y="19"/>
                        </a:cubicBezTo>
                        <a:cubicBezTo>
                          <a:pt x="29" y="19"/>
                          <a:pt x="29" y="19"/>
                          <a:pt x="29" y="19"/>
                        </a:cubicBezTo>
                        <a:cubicBezTo>
                          <a:pt x="29" y="19"/>
                          <a:pt x="29" y="19"/>
                          <a:pt x="29" y="19"/>
                        </a:cubicBezTo>
                        <a:cubicBezTo>
                          <a:pt x="29" y="19"/>
                          <a:pt x="29" y="19"/>
                          <a:pt x="29" y="19"/>
                        </a:cubicBezTo>
                        <a:cubicBezTo>
                          <a:pt x="29" y="19"/>
                          <a:pt x="29" y="19"/>
                          <a:pt x="29" y="19"/>
                        </a:cubicBezTo>
                        <a:cubicBezTo>
                          <a:pt x="29" y="19"/>
                          <a:pt x="29" y="19"/>
                          <a:pt x="29" y="19"/>
                        </a:cubicBezTo>
                        <a:cubicBezTo>
                          <a:pt x="29" y="19"/>
                          <a:pt x="29" y="19"/>
                          <a:pt x="29" y="19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30" y="18"/>
                          <a:pt x="30" y="18"/>
                          <a:pt x="30" y="18"/>
                        </a:cubicBezTo>
                        <a:cubicBezTo>
                          <a:pt x="30" y="18"/>
                          <a:pt x="30" y="18"/>
                          <a:pt x="30" y="18"/>
                        </a:cubicBezTo>
                        <a:cubicBezTo>
                          <a:pt x="30" y="18"/>
                          <a:pt x="30" y="18"/>
                          <a:pt x="30" y="18"/>
                        </a:cubicBezTo>
                        <a:cubicBezTo>
                          <a:pt x="30" y="18"/>
                          <a:pt x="30" y="18"/>
                          <a:pt x="30" y="18"/>
                        </a:cubicBezTo>
                        <a:cubicBezTo>
                          <a:pt x="30" y="18"/>
                          <a:pt x="30" y="18"/>
                          <a:pt x="30" y="18"/>
                        </a:cubicBezTo>
                        <a:cubicBezTo>
                          <a:pt x="31" y="18"/>
                          <a:pt x="31" y="18"/>
                          <a:pt x="31" y="18"/>
                        </a:cubicBezTo>
                        <a:cubicBezTo>
                          <a:pt x="31" y="17"/>
                          <a:pt x="31" y="17"/>
                          <a:pt x="31" y="17"/>
                        </a:cubicBezTo>
                        <a:cubicBezTo>
                          <a:pt x="32" y="17"/>
                          <a:pt x="32" y="17"/>
                          <a:pt x="32" y="17"/>
                        </a:cubicBezTo>
                        <a:cubicBezTo>
                          <a:pt x="32" y="17"/>
                          <a:pt x="32" y="17"/>
                          <a:pt x="32" y="17"/>
                        </a:cubicBezTo>
                        <a:cubicBezTo>
                          <a:pt x="32" y="17"/>
                          <a:pt x="32" y="17"/>
                          <a:pt x="32" y="17"/>
                        </a:cubicBezTo>
                        <a:cubicBezTo>
                          <a:pt x="33" y="17"/>
                          <a:pt x="33" y="17"/>
                          <a:pt x="33" y="17"/>
                        </a:cubicBezTo>
                        <a:cubicBezTo>
                          <a:pt x="33" y="17"/>
                          <a:pt x="33" y="17"/>
                          <a:pt x="33" y="17"/>
                        </a:cubicBezTo>
                        <a:cubicBezTo>
                          <a:pt x="33" y="17"/>
                          <a:pt x="33" y="17"/>
                          <a:pt x="33" y="17"/>
                        </a:cubicBezTo>
                        <a:cubicBezTo>
                          <a:pt x="34" y="17"/>
                          <a:pt x="34" y="17"/>
                          <a:pt x="34" y="17"/>
                        </a:cubicBezTo>
                        <a:cubicBezTo>
                          <a:pt x="34" y="17"/>
                          <a:pt x="34" y="17"/>
                          <a:pt x="34" y="17"/>
                        </a:cubicBezTo>
                        <a:cubicBezTo>
                          <a:pt x="34" y="16"/>
                          <a:pt x="34" y="16"/>
                          <a:pt x="34" y="16"/>
                        </a:cubicBezTo>
                        <a:cubicBezTo>
                          <a:pt x="34" y="16"/>
                          <a:pt x="34" y="16"/>
                          <a:pt x="34" y="16"/>
                        </a:cubicBezTo>
                        <a:cubicBezTo>
                          <a:pt x="35" y="16"/>
                          <a:pt x="35" y="16"/>
                          <a:pt x="35" y="16"/>
                        </a:cubicBezTo>
                        <a:cubicBezTo>
                          <a:pt x="35" y="16"/>
                          <a:pt x="35" y="16"/>
                          <a:pt x="35" y="16"/>
                        </a:cubicBezTo>
                        <a:cubicBezTo>
                          <a:pt x="36" y="16"/>
                          <a:pt x="36" y="16"/>
                          <a:pt x="36" y="16"/>
                        </a:cubicBezTo>
                        <a:cubicBezTo>
                          <a:pt x="36" y="16"/>
                          <a:pt x="36" y="16"/>
                          <a:pt x="36" y="16"/>
                        </a:cubicBezTo>
                        <a:cubicBezTo>
                          <a:pt x="36" y="16"/>
                          <a:pt x="36" y="16"/>
                          <a:pt x="36" y="16"/>
                        </a:cubicBezTo>
                        <a:cubicBezTo>
                          <a:pt x="37" y="16"/>
                          <a:pt x="37" y="16"/>
                          <a:pt x="37" y="16"/>
                        </a:cubicBezTo>
                        <a:cubicBezTo>
                          <a:pt x="37" y="16"/>
                          <a:pt x="37" y="16"/>
                          <a:pt x="37" y="16"/>
                        </a:cubicBezTo>
                        <a:cubicBezTo>
                          <a:pt x="37" y="16"/>
                          <a:pt x="37" y="16"/>
                          <a:pt x="37" y="16"/>
                        </a:cubicBezTo>
                        <a:cubicBezTo>
                          <a:pt x="38" y="16"/>
                          <a:pt x="38" y="16"/>
                          <a:pt x="38" y="16"/>
                        </a:cubicBezTo>
                        <a:cubicBezTo>
                          <a:pt x="38" y="16"/>
                          <a:pt x="38" y="16"/>
                          <a:pt x="38" y="16"/>
                        </a:cubicBezTo>
                        <a:cubicBezTo>
                          <a:pt x="38" y="16"/>
                          <a:pt x="38" y="16"/>
                          <a:pt x="38" y="16"/>
                        </a:cubicBezTo>
                        <a:cubicBezTo>
                          <a:pt x="39" y="16"/>
                          <a:pt x="39" y="16"/>
                          <a:pt x="39" y="16"/>
                        </a:cubicBezTo>
                        <a:cubicBezTo>
                          <a:pt x="39" y="16"/>
                          <a:pt x="39" y="16"/>
                          <a:pt x="39" y="16"/>
                        </a:cubicBezTo>
                        <a:cubicBezTo>
                          <a:pt x="39" y="16"/>
                          <a:pt x="39" y="16"/>
                          <a:pt x="39" y="16"/>
                        </a:cubicBezTo>
                        <a:cubicBezTo>
                          <a:pt x="40" y="16"/>
                          <a:pt x="40" y="16"/>
                          <a:pt x="40" y="16"/>
                        </a:cubicBezTo>
                        <a:cubicBezTo>
                          <a:pt x="40" y="16"/>
                          <a:pt x="40" y="16"/>
                          <a:pt x="40" y="16"/>
                        </a:cubicBezTo>
                        <a:cubicBezTo>
                          <a:pt x="40" y="16"/>
                          <a:pt x="40" y="16"/>
                          <a:pt x="40" y="16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2" y="17"/>
                          <a:pt x="42" y="17"/>
                          <a:pt x="42" y="17"/>
                        </a:cubicBezTo>
                        <a:cubicBezTo>
                          <a:pt x="42" y="17"/>
                          <a:pt x="42" y="17"/>
                          <a:pt x="42" y="17"/>
                        </a:cubicBezTo>
                        <a:cubicBezTo>
                          <a:pt x="42" y="17"/>
                          <a:pt x="42" y="17"/>
                          <a:pt x="42" y="17"/>
                        </a:cubicBezTo>
                        <a:cubicBezTo>
                          <a:pt x="42" y="17"/>
                          <a:pt x="42" y="17"/>
                          <a:pt x="42" y="17"/>
                        </a:cubicBezTo>
                        <a:cubicBezTo>
                          <a:pt x="43" y="17"/>
                          <a:pt x="43" y="17"/>
                          <a:pt x="43" y="17"/>
                        </a:cubicBezTo>
                        <a:cubicBezTo>
                          <a:pt x="43" y="17"/>
                          <a:pt x="43" y="17"/>
                          <a:pt x="43" y="17"/>
                        </a:cubicBezTo>
                        <a:cubicBezTo>
                          <a:pt x="43" y="17"/>
                          <a:pt x="43" y="17"/>
                          <a:pt x="43" y="17"/>
                        </a:cubicBezTo>
                        <a:cubicBezTo>
                          <a:pt x="44" y="17"/>
                          <a:pt x="44" y="17"/>
                          <a:pt x="44" y="17"/>
                        </a:cubicBezTo>
                        <a:cubicBezTo>
                          <a:pt x="44" y="18"/>
                          <a:pt x="44" y="18"/>
                          <a:pt x="44" y="18"/>
                        </a:cubicBezTo>
                        <a:cubicBezTo>
                          <a:pt x="45" y="18"/>
                          <a:pt x="45" y="18"/>
                          <a:pt x="45" y="18"/>
                        </a:cubicBezTo>
                        <a:cubicBezTo>
                          <a:pt x="45" y="18"/>
                          <a:pt x="46" y="18"/>
                          <a:pt x="46" y="19"/>
                        </a:cubicBezTo>
                        <a:close/>
                      </a:path>
                    </a:pathLst>
                  </a:custGeom>
                  <a:solidFill>
                    <a:srgbClr val="9CC9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61" name="Freeform 3295">
                    <a:extLst>
                      <a:ext uri="{FF2B5EF4-FFF2-40B4-BE49-F238E27FC236}">
                        <a16:creationId xmlns:a16="http://schemas.microsoft.com/office/drawing/2014/main" id="{BC5E153D-44B1-43B5-9534-7FAD5244AD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3" y="3272"/>
                    <a:ext cx="41" cy="23"/>
                  </a:xfrm>
                  <a:custGeom>
                    <a:avLst/>
                    <a:gdLst>
                      <a:gd name="T0" fmla="*/ 41 w 41"/>
                      <a:gd name="T1" fmla="*/ 23 h 23"/>
                      <a:gd name="T2" fmla="*/ 41 w 41"/>
                      <a:gd name="T3" fmla="*/ 23 h 23"/>
                      <a:gd name="T4" fmla="*/ 0 w 41"/>
                      <a:gd name="T5" fmla="*/ 0 h 23"/>
                      <a:gd name="T6" fmla="*/ 41 w 41"/>
                      <a:gd name="T7" fmla="*/ 23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1" h="23">
                        <a:moveTo>
                          <a:pt x="41" y="23"/>
                        </a:moveTo>
                        <a:lnTo>
                          <a:pt x="41" y="23"/>
                        </a:lnTo>
                        <a:lnTo>
                          <a:pt x="0" y="0"/>
                        </a:lnTo>
                        <a:lnTo>
                          <a:pt x="41" y="23"/>
                        </a:lnTo>
                        <a:close/>
                      </a:path>
                    </a:pathLst>
                  </a:custGeom>
                  <a:solidFill>
                    <a:srgbClr val="5B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62" name="Freeform 3296">
                    <a:extLst>
                      <a:ext uri="{FF2B5EF4-FFF2-40B4-BE49-F238E27FC236}">
                        <a16:creationId xmlns:a16="http://schemas.microsoft.com/office/drawing/2014/main" id="{1115DA5D-D51E-428C-B1E1-B5150BC600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0" y="3269"/>
                    <a:ext cx="78" cy="67"/>
                  </a:xfrm>
                  <a:custGeom>
                    <a:avLst/>
                    <a:gdLst>
                      <a:gd name="T0" fmla="*/ 0 w 78"/>
                      <a:gd name="T1" fmla="*/ 45 h 67"/>
                      <a:gd name="T2" fmla="*/ 0 w 78"/>
                      <a:gd name="T3" fmla="*/ 67 h 67"/>
                      <a:gd name="T4" fmla="*/ 78 w 78"/>
                      <a:gd name="T5" fmla="*/ 22 h 67"/>
                      <a:gd name="T6" fmla="*/ 78 w 78"/>
                      <a:gd name="T7" fmla="*/ 0 h 67"/>
                      <a:gd name="T8" fmla="*/ 0 w 78"/>
                      <a:gd name="T9" fmla="*/ 45 h 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8" h="67">
                        <a:moveTo>
                          <a:pt x="0" y="45"/>
                        </a:moveTo>
                        <a:lnTo>
                          <a:pt x="0" y="67"/>
                        </a:lnTo>
                        <a:lnTo>
                          <a:pt x="78" y="22"/>
                        </a:lnTo>
                        <a:lnTo>
                          <a:pt x="78" y="0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63" name="Freeform 3297">
                    <a:extLst>
                      <a:ext uri="{FF2B5EF4-FFF2-40B4-BE49-F238E27FC236}">
                        <a16:creationId xmlns:a16="http://schemas.microsoft.com/office/drawing/2014/main" id="{F29D9523-0FD4-45E2-B83C-D99E9F056C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2" y="3232"/>
                    <a:ext cx="140" cy="82"/>
                  </a:xfrm>
                  <a:custGeom>
                    <a:avLst/>
                    <a:gdLst>
                      <a:gd name="T0" fmla="*/ 70 w 90"/>
                      <a:gd name="T1" fmla="*/ 18 h 52"/>
                      <a:gd name="T2" fmla="*/ 70 w 90"/>
                      <a:gd name="T3" fmla="*/ 19 h 52"/>
                      <a:gd name="T4" fmla="*/ 69 w 90"/>
                      <a:gd name="T5" fmla="*/ 19 h 52"/>
                      <a:gd name="T6" fmla="*/ 69 w 90"/>
                      <a:gd name="T7" fmla="*/ 19 h 52"/>
                      <a:gd name="T8" fmla="*/ 68 w 90"/>
                      <a:gd name="T9" fmla="*/ 19 h 52"/>
                      <a:gd name="T10" fmla="*/ 68 w 90"/>
                      <a:gd name="T11" fmla="*/ 20 h 52"/>
                      <a:gd name="T12" fmla="*/ 68 w 90"/>
                      <a:gd name="T13" fmla="*/ 20 h 52"/>
                      <a:gd name="T14" fmla="*/ 67 w 90"/>
                      <a:gd name="T15" fmla="*/ 21 h 52"/>
                      <a:gd name="T16" fmla="*/ 67 w 90"/>
                      <a:gd name="T17" fmla="*/ 21 h 52"/>
                      <a:gd name="T18" fmla="*/ 67 w 90"/>
                      <a:gd name="T19" fmla="*/ 21 h 52"/>
                      <a:gd name="T20" fmla="*/ 67 w 90"/>
                      <a:gd name="T21" fmla="*/ 22 h 52"/>
                      <a:gd name="T22" fmla="*/ 67 w 90"/>
                      <a:gd name="T23" fmla="*/ 22 h 52"/>
                      <a:gd name="T24" fmla="*/ 67 w 90"/>
                      <a:gd name="T25" fmla="*/ 22 h 52"/>
                      <a:gd name="T26" fmla="*/ 66 w 90"/>
                      <a:gd name="T27" fmla="*/ 22 h 52"/>
                      <a:gd name="T28" fmla="*/ 66 w 90"/>
                      <a:gd name="T29" fmla="*/ 23 h 52"/>
                      <a:gd name="T30" fmla="*/ 66 w 90"/>
                      <a:gd name="T31" fmla="*/ 23 h 52"/>
                      <a:gd name="T32" fmla="*/ 66 w 90"/>
                      <a:gd name="T33" fmla="*/ 23 h 52"/>
                      <a:gd name="T34" fmla="*/ 66 w 90"/>
                      <a:gd name="T35" fmla="*/ 24 h 52"/>
                      <a:gd name="T36" fmla="*/ 66 w 90"/>
                      <a:gd name="T37" fmla="*/ 24 h 52"/>
                      <a:gd name="T38" fmla="*/ 67 w 90"/>
                      <a:gd name="T39" fmla="*/ 25 h 52"/>
                      <a:gd name="T40" fmla="*/ 70 w 90"/>
                      <a:gd name="T41" fmla="*/ 28 h 52"/>
                      <a:gd name="T42" fmla="*/ 48 w 90"/>
                      <a:gd name="T43" fmla="*/ 40 h 52"/>
                      <a:gd name="T44" fmla="*/ 47 w 90"/>
                      <a:gd name="T45" fmla="*/ 40 h 52"/>
                      <a:gd name="T46" fmla="*/ 47 w 90"/>
                      <a:gd name="T47" fmla="*/ 40 h 52"/>
                      <a:gd name="T48" fmla="*/ 46 w 90"/>
                      <a:gd name="T49" fmla="*/ 39 h 52"/>
                      <a:gd name="T50" fmla="*/ 45 w 90"/>
                      <a:gd name="T51" fmla="*/ 39 h 52"/>
                      <a:gd name="T52" fmla="*/ 45 w 90"/>
                      <a:gd name="T53" fmla="*/ 39 h 52"/>
                      <a:gd name="T54" fmla="*/ 44 w 90"/>
                      <a:gd name="T55" fmla="*/ 39 h 52"/>
                      <a:gd name="T56" fmla="*/ 43 w 90"/>
                      <a:gd name="T57" fmla="*/ 39 h 52"/>
                      <a:gd name="T58" fmla="*/ 42 w 90"/>
                      <a:gd name="T59" fmla="*/ 39 h 52"/>
                      <a:gd name="T60" fmla="*/ 42 w 90"/>
                      <a:gd name="T61" fmla="*/ 38 h 52"/>
                      <a:gd name="T62" fmla="*/ 41 w 90"/>
                      <a:gd name="T63" fmla="*/ 38 h 52"/>
                      <a:gd name="T64" fmla="*/ 40 w 90"/>
                      <a:gd name="T65" fmla="*/ 38 h 52"/>
                      <a:gd name="T66" fmla="*/ 40 w 90"/>
                      <a:gd name="T67" fmla="*/ 38 h 52"/>
                      <a:gd name="T68" fmla="*/ 39 w 90"/>
                      <a:gd name="T69" fmla="*/ 38 h 52"/>
                      <a:gd name="T70" fmla="*/ 38 w 90"/>
                      <a:gd name="T71" fmla="*/ 39 h 52"/>
                      <a:gd name="T72" fmla="*/ 38 w 90"/>
                      <a:gd name="T73" fmla="*/ 39 h 52"/>
                      <a:gd name="T74" fmla="*/ 37 w 90"/>
                      <a:gd name="T75" fmla="*/ 39 h 52"/>
                      <a:gd name="T76" fmla="*/ 36 w 90"/>
                      <a:gd name="T77" fmla="*/ 39 h 52"/>
                      <a:gd name="T78" fmla="*/ 35 w 90"/>
                      <a:gd name="T79" fmla="*/ 39 h 52"/>
                      <a:gd name="T80" fmla="*/ 35 w 90"/>
                      <a:gd name="T81" fmla="*/ 39 h 52"/>
                      <a:gd name="T82" fmla="*/ 34 w 90"/>
                      <a:gd name="T83" fmla="*/ 40 h 52"/>
                      <a:gd name="T84" fmla="*/ 33 w 90"/>
                      <a:gd name="T85" fmla="*/ 40 h 52"/>
                      <a:gd name="T86" fmla="*/ 6 w 90"/>
                      <a:gd name="T87" fmla="*/ 25 h 52"/>
                      <a:gd name="T88" fmla="*/ 40 w 90"/>
                      <a:gd name="T89" fmla="*/ 52 h 52"/>
                      <a:gd name="T90" fmla="*/ 50 w 90"/>
                      <a:gd name="T91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90" h="52">
                        <a:moveTo>
                          <a:pt x="44" y="3"/>
                        </a:moveTo>
                        <a:cubicBezTo>
                          <a:pt x="70" y="18"/>
                          <a:pt x="70" y="18"/>
                          <a:pt x="70" y="18"/>
                        </a:cubicBezTo>
                        <a:cubicBezTo>
                          <a:pt x="70" y="19"/>
                          <a:pt x="70" y="19"/>
                          <a:pt x="70" y="19"/>
                        </a:cubicBezTo>
                        <a:cubicBezTo>
                          <a:pt x="70" y="19"/>
                          <a:pt x="70" y="19"/>
                          <a:pt x="70" y="19"/>
                        </a:cubicBezTo>
                        <a:cubicBezTo>
                          <a:pt x="69" y="19"/>
                          <a:pt x="69" y="19"/>
                          <a:pt x="69" y="19"/>
                        </a:cubicBezTo>
                        <a:cubicBezTo>
                          <a:pt x="69" y="19"/>
                          <a:pt x="69" y="19"/>
                          <a:pt x="69" y="19"/>
                        </a:cubicBezTo>
                        <a:cubicBezTo>
                          <a:pt x="69" y="19"/>
                          <a:pt x="69" y="19"/>
                          <a:pt x="69" y="19"/>
                        </a:cubicBezTo>
                        <a:cubicBezTo>
                          <a:pt x="69" y="19"/>
                          <a:pt x="69" y="19"/>
                          <a:pt x="69" y="19"/>
                        </a:cubicBezTo>
                        <a:cubicBezTo>
                          <a:pt x="68" y="19"/>
                          <a:pt x="68" y="19"/>
                          <a:pt x="68" y="19"/>
                        </a:cubicBezTo>
                        <a:cubicBezTo>
                          <a:pt x="68" y="19"/>
                          <a:pt x="68" y="19"/>
                          <a:pt x="68" y="19"/>
                        </a:cubicBezTo>
                        <a:cubicBezTo>
                          <a:pt x="68" y="20"/>
                          <a:pt x="68" y="20"/>
                          <a:pt x="68" y="20"/>
                        </a:cubicBezTo>
                        <a:cubicBezTo>
                          <a:pt x="68" y="20"/>
                          <a:pt x="68" y="20"/>
                          <a:pt x="68" y="20"/>
                        </a:cubicBezTo>
                        <a:cubicBezTo>
                          <a:pt x="68" y="20"/>
                          <a:pt x="68" y="20"/>
                          <a:pt x="68" y="20"/>
                        </a:cubicBezTo>
                        <a:cubicBezTo>
                          <a:pt x="68" y="20"/>
                          <a:pt x="68" y="20"/>
                          <a:pt x="68" y="20"/>
                        </a:cubicBezTo>
                        <a:cubicBezTo>
                          <a:pt x="68" y="20"/>
                          <a:pt x="68" y="20"/>
                          <a:pt x="68" y="20"/>
                        </a:cubicBezTo>
                        <a:cubicBezTo>
                          <a:pt x="67" y="21"/>
                          <a:pt x="67" y="21"/>
                          <a:pt x="67" y="21"/>
                        </a:cubicBezTo>
                        <a:cubicBezTo>
                          <a:pt x="67" y="21"/>
                          <a:pt x="67" y="21"/>
                          <a:pt x="67" y="21"/>
                        </a:cubicBezTo>
                        <a:cubicBezTo>
                          <a:pt x="67" y="21"/>
                          <a:pt x="67" y="21"/>
                          <a:pt x="67" y="21"/>
                        </a:cubicBezTo>
                        <a:cubicBezTo>
                          <a:pt x="67" y="21"/>
                          <a:pt x="67" y="21"/>
                          <a:pt x="67" y="21"/>
                        </a:cubicBezTo>
                        <a:cubicBezTo>
                          <a:pt x="67" y="21"/>
                          <a:pt x="67" y="21"/>
                          <a:pt x="67" y="21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6" y="22"/>
                          <a:pt x="66" y="22"/>
                          <a:pt x="66" y="22"/>
                        </a:cubicBezTo>
                        <a:cubicBezTo>
                          <a:pt x="66" y="22"/>
                          <a:pt x="66" y="22"/>
                          <a:pt x="66" y="22"/>
                        </a:cubicBezTo>
                        <a:cubicBezTo>
                          <a:pt x="66" y="22"/>
                          <a:pt x="66" y="22"/>
                          <a:pt x="66" y="22"/>
                        </a:cubicBezTo>
                        <a:cubicBezTo>
                          <a:pt x="66" y="23"/>
                          <a:pt x="66" y="23"/>
                          <a:pt x="66" y="23"/>
                        </a:cubicBezTo>
                        <a:cubicBezTo>
                          <a:pt x="66" y="23"/>
                          <a:pt x="66" y="23"/>
                          <a:pt x="66" y="23"/>
                        </a:cubicBezTo>
                        <a:cubicBezTo>
                          <a:pt x="66" y="23"/>
                          <a:pt x="66" y="23"/>
                          <a:pt x="66" y="23"/>
                        </a:cubicBezTo>
                        <a:cubicBezTo>
                          <a:pt x="66" y="23"/>
                          <a:pt x="66" y="23"/>
                          <a:pt x="66" y="23"/>
                        </a:cubicBezTo>
                        <a:cubicBezTo>
                          <a:pt x="66" y="23"/>
                          <a:pt x="66" y="23"/>
                          <a:pt x="66" y="23"/>
                        </a:cubicBezTo>
                        <a:cubicBezTo>
                          <a:pt x="66" y="23"/>
                          <a:pt x="66" y="23"/>
                          <a:pt x="66" y="23"/>
                        </a:cubicBezTo>
                        <a:cubicBezTo>
                          <a:pt x="66" y="24"/>
                          <a:pt x="66" y="24"/>
                          <a:pt x="66" y="24"/>
                        </a:cubicBezTo>
                        <a:cubicBezTo>
                          <a:pt x="66" y="24"/>
                          <a:pt x="66" y="24"/>
                          <a:pt x="66" y="24"/>
                        </a:cubicBezTo>
                        <a:cubicBezTo>
                          <a:pt x="66" y="24"/>
                          <a:pt x="66" y="24"/>
                          <a:pt x="66" y="24"/>
                        </a:cubicBezTo>
                        <a:cubicBezTo>
                          <a:pt x="67" y="24"/>
                          <a:pt x="67" y="25"/>
                          <a:pt x="67" y="25"/>
                        </a:cubicBezTo>
                        <a:cubicBezTo>
                          <a:pt x="67" y="25"/>
                          <a:pt x="67" y="25"/>
                          <a:pt x="67" y="25"/>
                        </a:cubicBezTo>
                        <a:cubicBezTo>
                          <a:pt x="67" y="25"/>
                          <a:pt x="67" y="25"/>
                          <a:pt x="67" y="25"/>
                        </a:cubicBezTo>
                        <a:cubicBezTo>
                          <a:pt x="68" y="26"/>
                          <a:pt x="68" y="27"/>
                          <a:pt x="70" y="28"/>
                        </a:cubicBezTo>
                        <a:cubicBezTo>
                          <a:pt x="48" y="40"/>
                          <a:pt x="48" y="40"/>
                          <a:pt x="48" y="40"/>
                        </a:cubicBezTo>
                        <a:cubicBezTo>
                          <a:pt x="48" y="40"/>
                          <a:pt x="48" y="40"/>
                          <a:pt x="48" y="40"/>
                        </a:cubicBezTo>
                        <a:cubicBezTo>
                          <a:pt x="47" y="40"/>
                          <a:pt x="47" y="40"/>
                          <a:pt x="47" y="40"/>
                        </a:cubicBezTo>
                        <a:cubicBezTo>
                          <a:pt x="47" y="40"/>
                          <a:pt x="47" y="40"/>
                          <a:pt x="47" y="40"/>
                        </a:cubicBezTo>
                        <a:cubicBezTo>
                          <a:pt x="47" y="40"/>
                          <a:pt x="47" y="40"/>
                          <a:pt x="47" y="40"/>
                        </a:cubicBezTo>
                        <a:cubicBezTo>
                          <a:pt x="47" y="40"/>
                          <a:pt x="47" y="40"/>
                          <a:pt x="47" y="40"/>
                        </a:cubicBezTo>
                        <a:cubicBezTo>
                          <a:pt x="47" y="40"/>
                          <a:pt x="47" y="40"/>
                          <a:pt x="47" y="40"/>
                        </a:cubicBezTo>
                        <a:cubicBezTo>
                          <a:pt x="46" y="39"/>
                          <a:pt x="46" y="39"/>
                          <a:pt x="46" y="39"/>
                        </a:cubicBezTo>
                        <a:cubicBezTo>
                          <a:pt x="46" y="39"/>
                          <a:pt x="46" y="39"/>
                          <a:pt x="46" y="39"/>
                        </a:cubicBezTo>
                        <a:cubicBezTo>
                          <a:pt x="45" y="39"/>
                          <a:pt x="45" y="39"/>
                          <a:pt x="45" y="39"/>
                        </a:cubicBezTo>
                        <a:cubicBezTo>
                          <a:pt x="45" y="39"/>
                          <a:pt x="45" y="39"/>
                          <a:pt x="45" y="39"/>
                        </a:cubicBezTo>
                        <a:cubicBezTo>
                          <a:pt x="45" y="39"/>
                          <a:pt x="45" y="39"/>
                          <a:pt x="45" y="39"/>
                        </a:cubicBezTo>
                        <a:cubicBezTo>
                          <a:pt x="44" y="39"/>
                          <a:pt x="44" y="39"/>
                          <a:pt x="44" y="39"/>
                        </a:cubicBezTo>
                        <a:cubicBezTo>
                          <a:pt x="44" y="39"/>
                          <a:pt x="44" y="39"/>
                          <a:pt x="44" y="39"/>
                        </a:cubicBezTo>
                        <a:cubicBezTo>
                          <a:pt x="43" y="39"/>
                          <a:pt x="43" y="39"/>
                          <a:pt x="43" y="39"/>
                        </a:cubicBezTo>
                        <a:cubicBezTo>
                          <a:pt x="43" y="39"/>
                          <a:pt x="43" y="39"/>
                          <a:pt x="43" y="39"/>
                        </a:cubicBezTo>
                        <a:cubicBezTo>
                          <a:pt x="43" y="39"/>
                          <a:pt x="43" y="39"/>
                          <a:pt x="43" y="39"/>
                        </a:cubicBezTo>
                        <a:cubicBezTo>
                          <a:pt x="42" y="39"/>
                          <a:pt x="42" y="39"/>
                          <a:pt x="42" y="39"/>
                        </a:cubicBezTo>
                        <a:cubicBezTo>
                          <a:pt x="42" y="39"/>
                          <a:pt x="42" y="39"/>
                          <a:pt x="42" y="39"/>
                        </a:cubicBezTo>
                        <a:cubicBezTo>
                          <a:pt x="42" y="38"/>
                          <a:pt x="42" y="38"/>
                          <a:pt x="42" y="38"/>
                        </a:cubicBezTo>
                        <a:cubicBezTo>
                          <a:pt x="41" y="38"/>
                          <a:pt x="41" y="38"/>
                          <a:pt x="41" y="38"/>
                        </a:cubicBezTo>
                        <a:cubicBezTo>
                          <a:pt x="41" y="38"/>
                          <a:pt x="41" y="38"/>
                          <a:pt x="41" y="38"/>
                        </a:cubicBezTo>
                        <a:cubicBezTo>
                          <a:pt x="41" y="38"/>
                          <a:pt x="41" y="38"/>
                          <a:pt x="41" y="38"/>
                        </a:cubicBezTo>
                        <a:cubicBezTo>
                          <a:pt x="40" y="38"/>
                          <a:pt x="40" y="38"/>
                          <a:pt x="40" y="38"/>
                        </a:cubicBezTo>
                        <a:cubicBezTo>
                          <a:pt x="40" y="38"/>
                          <a:pt x="40" y="38"/>
                          <a:pt x="40" y="38"/>
                        </a:cubicBezTo>
                        <a:cubicBezTo>
                          <a:pt x="40" y="38"/>
                          <a:pt x="40" y="38"/>
                          <a:pt x="40" y="38"/>
                        </a:cubicBezTo>
                        <a:cubicBezTo>
                          <a:pt x="40" y="38"/>
                          <a:pt x="40" y="38"/>
                          <a:pt x="40" y="38"/>
                        </a:cubicBezTo>
                        <a:cubicBezTo>
                          <a:pt x="39" y="38"/>
                          <a:pt x="39" y="38"/>
                          <a:pt x="39" y="38"/>
                        </a:cubicBezTo>
                        <a:cubicBezTo>
                          <a:pt x="39" y="38"/>
                          <a:pt x="39" y="38"/>
                          <a:pt x="39" y="38"/>
                        </a:cubicBezTo>
                        <a:cubicBezTo>
                          <a:pt x="38" y="39"/>
                          <a:pt x="38" y="39"/>
                          <a:pt x="38" y="39"/>
                        </a:cubicBezTo>
                        <a:cubicBezTo>
                          <a:pt x="38" y="39"/>
                          <a:pt x="38" y="39"/>
                          <a:pt x="38" y="39"/>
                        </a:cubicBezTo>
                        <a:cubicBezTo>
                          <a:pt x="38" y="39"/>
                          <a:pt x="38" y="39"/>
                          <a:pt x="38" y="39"/>
                        </a:cubicBezTo>
                        <a:cubicBezTo>
                          <a:pt x="37" y="39"/>
                          <a:pt x="37" y="39"/>
                          <a:pt x="37" y="39"/>
                        </a:cubicBezTo>
                        <a:cubicBezTo>
                          <a:pt x="37" y="39"/>
                          <a:pt x="37" y="39"/>
                          <a:pt x="37" y="39"/>
                        </a:cubicBezTo>
                        <a:cubicBezTo>
                          <a:pt x="37" y="39"/>
                          <a:pt x="37" y="39"/>
                          <a:pt x="37" y="39"/>
                        </a:cubicBezTo>
                        <a:cubicBezTo>
                          <a:pt x="36" y="39"/>
                          <a:pt x="36" y="39"/>
                          <a:pt x="36" y="39"/>
                        </a:cubicBezTo>
                        <a:cubicBezTo>
                          <a:pt x="36" y="39"/>
                          <a:pt x="36" y="39"/>
                          <a:pt x="36" y="39"/>
                        </a:cubicBezTo>
                        <a:cubicBezTo>
                          <a:pt x="35" y="39"/>
                          <a:pt x="35" y="39"/>
                          <a:pt x="35" y="39"/>
                        </a:cubicBezTo>
                        <a:cubicBezTo>
                          <a:pt x="35" y="39"/>
                          <a:pt x="35" y="39"/>
                          <a:pt x="35" y="39"/>
                        </a:cubicBezTo>
                        <a:cubicBezTo>
                          <a:pt x="35" y="39"/>
                          <a:pt x="35" y="39"/>
                          <a:pt x="35" y="39"/>
                        </a:cubicBezTo>
                        <a:cubicBezTo>
                          <a:pt x="34" y="40"/>
                          <a:pt x="34" y="40"/>
                          <a:pt x="34" y="40"/>
                        </a:cubicBezTo>
                        <a:cubicBezTo>
                          <a:pt x="34" y="40"/>
                          <a:pt x="34" y="40"/>
                          <a:pt x="34" y="40"/>
                        </a:cubicBezTo>
                        <a:cubicBezTo>
                          <a:pt x="33" y="40"/>
                          <a:pt x="33" y="40"/>
                          <a:pt x="33" y="40"/>
                        </a:cubicBezTo>
                        <a:cubicBezTo>
                          <a:pt x="33" y="40"/>
                          <a:pt x="33" y="40"/>
                          <a:pt x="33" y="40"/>
                        </a:cubicBezTo>
                        <a:cubicBezTo>
                          <a:pt x="32" y="40"/>
                          <a:pt x="32" y="40"/>
                          <a:pt x="32" y="40"/>
                        </a:cubicBezTo>
                        <a:cubicBezTo>
                          <a:pt x="6" y="25"/>
                          <a:pt x="6" y="25"/>
                          <a:pt x="6" y="25"/>
                        </a:cubicBezTo>
                        <a:cubicBezTo>
                          <a:pt x="0" y="29"/>
                          <a:pt x="0" y="29"/>
                          <a:pt x="0" y="29"/>
                        </a:cubicBezTo>
                        <a:cubicBezTo>
                          <a:pt x="40" y="52"/>
                          <a:pt x="40" y="52"/>
                          <a:pt x="40" y="52"/>
                        </a:cubicBezTo>
                        <a:cubicBezTo>
                          <a:pt x="90" y="23"/>
                          <a:pt x="90" y="23"/>
                          <a:pt x="90" y="23"/>
                        </a:cubicBezTo>
                        <a:cubicBezTo>
                          <a:pt x="50" y="0"/>
                          <a:pt x="50" y="0"/>
                          <a:pt x="50" y="0"/>
                        </a:cubicBezTo>
                        <a:lnTo>
                          <a:pt x="44" y="3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64" name="Freeform 3298">
                    <a:extLst>
                      <a:ext uri="{FF2B5EF4-FFF2-40B4-BE49-F238E27FC236}">
                        <a16:creationId xmlns:a16="http://schemas.microsoft.com/office/drawing/2014/main" id="{88E63E25-5DEF-4C51-BD96-9148FB0186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2" y="3278"/>
                    <a:ext cx="62" cy="58"/>
                  </a:xfrm>
                  <a:custGeom>
                    <a:avLst/>
                    <a:gdLst>
                      <a:gd name="T0" fmla="*/ 62 w 62"/>
                      <a:gd name="T1" fmla="*/ 36 h 58"/>
                      <a:gd name="T2" fmla="*/ 0 w 62"/>
                      <a:gd name="T3" fmla="*/ 0 h 58"/>
                      <a:gd name="T4" fmla="*/ 0 w 62"/>
                      <a:gd name="T5" fmla="*/ 21 h 58"/>
                      <a:gd name="T6" fmla="*/ 62 w 62"/>
                      <a:gd name="T7" fmla="*/ 58 h 58"/>
                      <a:gd name="T8" fmla="*/ 62 w 62"/>
                      <a:gd name="T9" fmla="*/ 36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2" h="58">
                        <a:moveTo>
                          <a:pt x="62" y="36"/>
                        </a:moveTo>
                        <a:lnTo>
                          <a:pt x="0" y="0"/>
                        </a:lnTo>
                        <a:lnTo>
                          <a:pt x="0" y="21"/>
                        </a:lnTo>
                        <a:lnTo>
                          <a:pt x="62" y="58"/>
                        </a:lnTo>
                        <a:lnTo>
                          <a:pt x="62" y="36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65" name="Rectangle 3299">
                    <a:extLst>
                      <a:ext uri="{FF2B5EF4-FFF2-40B4-BE49-F238E27FC236}">
                        <a16:creationId xmlns:a16="http://schemas.microsoft.com/office/drawing/2014/main" id="{D53778C5-B62D-4B9E-8E64-17EC37FD34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7" y="3174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66" name="Freeform 3300">
                    <a:extLst>
                      <a:ext uri="{FF2B5EF4-FFF2-40B4-BE49-F238E27FC236}">
                        <a16:creationId xmlns:a16="http://schemas.microsoft.com/office/drawing/2014/main" id="{1BB24FAD-D38F-4A83-895D-FB2BD4B08B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7" y="317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67" name="Rectangle 3301">
                    <a:extLst>
                      <a:ext uri="{FF2B5EF4-FFF2-40B4-BE49-F238E27FC236}">
                        <a16:creationId xmlns:a16="http://schemas.microsoft.com/office/drawing/2014/main" id="{EC217D38-4A6C-4A8E-87C6-F9AB5291EB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7" y="3174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68" name="Rectangle 3302">
                    <a:extLst>
                      <a:ext uri="{FF2B5EF4-FFF2-40B4-BE49-F238E27FC236}">
                        <a16:creationId xmlns:a16="http://schemas.microsoft.com/office/drawing/2014/main" id="{4B78BCFF-44B4-409E-A209-16B1E0E889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7" y="3172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69" name="Freeform 3303">
                    <a:extLst>
                      <a:ext uri="{FF2B5EF4-FFF2-40B4-BE49-F238E27FC236}">
                        <a16:creationId xmlns:a16="http://schemas.microsoft.com/office/drawing/2014/main" id="{2ECEDB58-200F-4BF5-BF49-0ED394C502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7" y="3174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70" name="Rectangle 3304">
                    <a:extLst>
                      <a:ext uri="{FF2B5EF4-FFF2-40B4-BE49-F238E27FC236}">
                        <a16:creationId xmlns:a16="http://schemas.microsoft.com/office/drawing/2014/main" id="{A7F91235-F768-458A-83FC-DA7B98B7A8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7" y="3174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71" name="Rectangle 3305">
                    <a:extLst>
                      <a:ext uri="{FF2B5EF4-FFF2-40B4-BE49-F238E27FC236}">
                        <a16:creationId xmlns:a16="http://schemas.microsoft.com/office/drawing/2014/main" id="{CBA68522-069D-48F3-B2A2-C2B353132B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0" y="3171"/>
                    <a:ext cx="2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72" name="Rectangle 3306">
                    <a:extLst>
                      <a:ext uri="{FF2B5EF4-FFF2-40B4-BE49-F238E27FC236}">
                        <a16:creationId xmlns:a16="http://schemas.microsoft.com/office/drawing/2014/main" id="{B251CB7A-4F79-4E75-962A-18E8535B88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0" y="3171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73" name="Freeform 3307">
                    <a:extLst>
                      <a:ext uri="{FF2B5EF4-FFF2-40B4-BE49-F238E27FC236}">
                        <a16:creationId xmlns:a16="http://schemas.microsoft.com/office/drawing/2014/main" id="{A39D44D7-2AFC-47A1-98E5-B4BF30581A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8" y="3171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0 h 1"/>
                      <a:gd name="T3" fmla="*/ 0 h 1"/>
                      <a:gd name="T4" fmla="*/ 1 h 1"/>
                      <a:gd name="T5" fmla="*/ 0 h 1"/>
                      <a:gd name="T6" fmla="*/ 0 h 1"/>
                      <a:gd name="T7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  <a:cxn ang="0">
                        <a:pos x="0" y="T7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74" name="Rectangle 3308">
                    <a:extLst>
                      <a:ext uri="{FF2B5EF4-FFF2-40B4-BE49-F238E27FC236}">
                        <a16:creationId xmlns:a16="http://schemas.microsoft.com/office/drawing/2014/main" id="{B25206A4-3059-4572-B428-61A70FADB6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8" y="3172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75" name="Rectangle 3309">
                    <a:extLst>
                      <a:ext uri="{FF2B5EF4-FFF2-40B4-BE49-F238E27FC236}">
                        <a16:creationId xmlns:a16="http://schemas.microsoft.com/office/drawing/2014/main" id="{7AC356B5-D9A5-43EC-A111-68E9F215E9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3" y="3169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76" name="Rectangle 3310">
                    <a:extLst>
                      <a:ext uri="{FF2B5EF4-FFF2-40B4-BE49-F238E27FC236}">
                        <a16:creationId xmlns:a16="http://schemas.microsoft.com/office/drawing/2014/main" id="{E7745DC8-A945-4F92-812A-08E67D8581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1" y="3169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77" name="Rectangle 3311">
                    <a:extLst>
                      <a:ext uri="{FF2B5EF4-FFF2-40B4-BE49-F238E27FC236}">
                        <a16:creationId xmlns:a16="http://schemas.microsoft.com/office/drawing/2014/main" id="{A63AB29A-E42C-4EDF-859F-4E9077BE94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5" y="3169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78" name="Rectangle 3312">
                    <a:extLst>
                      <a:ext uri="{FF2B5EF4-FFF2-40B4-BE49-F238E27FC236}">
                        <a16:creationId xmlns:a16="http://schemas.microsoft.com/office/drawing/2014/main" id="{5341A88B-9C45-4DD1-B83E-99B10DFA41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5" y="3168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79" name="Rectangle 3313">
                    <a:extLst>
                      <a:ext uri="{FF2B5EF4-FFF2-40B4-BE49-F238E27FC236}">
                        <a16:creationId xmlns:a16="http://schemas.microsoft.com/office/drawing/2014/main" id="{A5345700-7DA4-40D8-967A-9A62F56994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6" y="3168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80" name="Freeform 3314">
                    <a:extLst>
                      <a:ext uri="{FF2B5EF4-FFF2-40B4-BE49-F238E27FC236}">
                        <a16:creationId xmlns:a16="http://schemas.microsoft.com/office/drawing/2014/main" id="{DD9CCC22-8364-4A20-B787-3C179FB57A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8" y="3168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81" name="Rectangle 3315">
                    <a:extLst>
                      <a:ext uri="{FF2B5EF4-FFF2-40B4-BE49-F238E27FC236}">
                        <a16:creationId xmlns:a16="http://schemas.microsoft.com/office/drawing/2014/main" id="{5DBBF090-7A17-4C65-B5AB-9DA1A3AC1B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8" y="3168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82" name="Freeform 3316">
                    <a:extLst>
                      <a:ext uri="{FF2B5EF4-FFF2-40B4-BE49-F238E27FC236}">
                        <a16:creationId xmlns:a16="http://schemas.microsoft.com/office/drawing/2014/main" id="{3F427AC4-D0F4-42FD-8FC4-EF006B7B83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9" y="3168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83" name="Freeform 3317">
                    <a:extLst>
                      <a:ext uri="{FF2B5EF4-FFF2-40B4-BE49-F238E27FC236}">
                        <a16:creationId xmlns:a16="http://schemas.microsoft.com/office/drawing/2014/main" id="{9EA4C0C2-2CD9-4694-9307-DAF5361288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1" y="3168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84" name="Rectangle 3318">
                    <a:extLst>
                      <a:ext uri="{FF2B5EF4-FFF2-40B4-BE49-F238E27FC236}">
                        <a16:creationId xmlns:a16="http://schemas.microsoft.com/office/drawing/2014/main" id="{09AE9BD6-850C-4B93-9F1A-81FA81AB5B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2" y="3168"/>
                    <a:ext cx="1" cy="1"/>
                  </a:xfrm>
                  <a:prstGeom prst="rect">
                    <a:avLst/>
                  </a:pr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85" name="Rectangle 3319">
                    <a:extLst>
                      <a:ext uri="{FF2B5EF4-FFF2-40B4-BE49-F238E27FC236}">
                        <a16:creationId xmlns:a16="http://schemas.microsoft.com/office/drawing/2014/main" id="{2F6B258B-B4D0-4870-999E-CB648D1891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4" y="3168"/>
                    <a:ext cx="2" cy="1"/>
                  </a:xfrm>
                  <a:prstGeom prst="rect">
                    <a:avLst/>
                  </a:pr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86" name="Freeform 3320">
                    <a:extLst>
                      <a:ext uri="{FF2B5EF4-FFF2-40B4-BE49-F238E27FC236}">
                        <a16:creationId xmlns:a16="http://schemas.microsoft.com/office/drawing/2014/main" id="{E155D262-9891-4E54-A383-3E950E6304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5" y="3168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87" name="Rectangle 3321">
                    <a:extLst>
                      <a:ext uri="{FF2B5EF4-FFF2-40B4-BE49-F238E27FC236}">
                        <a16:creationId xmlns:a16="http://schemas.microsoft.com/office/drawing/2014/main" id="{DD5EF53C-3E33-4F68-964A-91ACC19F79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5" y="3168"/>
                    <a:ext cx="1" cy="1"/>
                  </a:xfrm>
                  <a:prstGeom prst="rect">
                    <a:avLst/>
                  </a:pr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88" name="Freeform 3322">
                    <a:extLst>
                      <a:ext uri="{FF2B5EF4-FFF2-40B4-BE49-F238E27FC236}">
                        <a16:creationId xmlns:a16="http://schemas.microsoft.com/office/drawing/2014/main" id="{F0DA7C51-2067-4814-8EF7-5A160F9884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7" y="316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89" name="Freeform 3323">
                    <a:extLst>
                      <a:ext uri="{FF2B5EF4-FFF2-40B4-BE49-F238E27FC236}">
                        <a16:creationId xmlns:a16="http://schemas.microsoft.com/office/drawing/2014/main" id="{D07786D3-2DC0-41DB-84A0-99C22214A4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7" y="3179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90" name="Rectangle 3324">
                    <a:extLst>
                      <a:ext uri="{FF2B5EF4-FFF2-40B4-BE49-F238E27FC236}">
                        <a16:creationId xmlns:a16="http://schemas.microsoft.com/office/drawing/2014/main" id="{65C97FB0-C4B0-469A-A4B0-929677D3C6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7" y="3180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91" name="Freeform 3325">
                    <a:extLst>
                      <a:ext uri="{FF2B5EF4-FFF2-40B4-BE49-F238E27FC236}">
                        <a16:creationId xmlns:a16="http://schemas.microsoft.com/office/drawing/2014/main" id="{79D44003-BEF6-4911-9D0A-7CF4192D61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7" y="318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92" name="Rectangle 3326">
                    <a:extLst>
                      <a:ext uri="{FF2B5EF4-FFF2-40B4-BE49-F238E27FC236}">
                        <a16:creationId xmlns:a16="http://schemas.microsoft.com/office/drawing/2014/main" id="{4876C6A0-04E0-469F-A2B5-78BFC4000B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8" y="3177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93" name="Freeform 3327">
                    <a:extLst>
                      <a:ext uri="{FF2B5EF4-FFF2-40B4-BE49-F238E27FC236}">
                        <a16:creationId xmlns:a16="http://schemas.microsoft.com/office/drawing/2014/main" id="{DC9566AB-F88B-40D1-9DB9-12148D2F25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5" y="3171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94" name="Rectangle 3328">
                    <a:extLst>
                      <a:ext uri="{FF2B5EF4-FFF2-40B4-BE49-F238E27FC236}">
                        <a16:creationId xmlns:a16="http://schemas.microsoft.com/office/drawing/2014/main" id="{F6C0F151-41A3-4EB8-AFE2-49CB1BFA60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0" y="3174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95" name="Rectangle 3329">
                    <a:extLst>
                      <a:ext uri="{FF2B5EF4-FFF2-40B4-BE49-F238E27FC236}">
                        <a16:creationId xmlns:a16="http://schemas.microsoft.com/office/drawing/2014/main" id="{ADEF980C-89BA-4B77-A7A7-E71F704E42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0" y="3174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96" name="Rectangle 3330">
                    <a:extLst>
                      <a:ext uri="{FF2B5EF4-FFF2-40B4-BE49-F238E27FC236}">
                        <a16:creationId xmlns:a16="http://schemas.microsoft.com/office/drawing/2014/main" id="{809FF089-CD53-4DED-83BA-6002A9B184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1" y="3174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97" name="Freeform 3331">
                    <a:extLst>
                      <a:ext uri="{FF2B5EF4-FFF2-40B4-BE49-F238E27FC236}">
                        <a16:creationId xmlns:a16="http://schemas.microsoft.com/office/drawing/2014/main" id="{E64D52BC-FE85-47A7-8F7F-DC6E5AC7D8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3" y="3172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0 w 2"/>
                      <a:gd name="T3" fmla="*/ 2 w 2"/>
                      <a:gd name="T4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98" name="Rectangle 3332">
                    <a:extLst>
                      <a:ext uri="{FF2B5EF4-FFF2-40B4-BE49-F238E27FC236}">
                        <a16:creationId xmlns:a16="http://schemas.microsoft.com/office/drawing/2014/main" id="{B6C7C5E3-E033-4CB2-A679-51CE7220A3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0" y="3175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99" name="Freeform 3333">
                    <a:extLst>
                      <a:ext uri="{FF2B5EF4-FFF2-40B4-BE49-F238E27FC236}">
                        <a16:creationId xmlns:a16="http://schemas.microsoft.com/office/drawing/2014/main" id="{B9FB8ECF-BFCD-491C-AFD7-B92357FDDA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1" y="3172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00" name="Freeform 3334">
                    <a:extLst>
                      <a:ext uri="{FF2B5EF4-FFF2-40B4-BE49-F238E27FC236}">
                        <a16:creationId xmlns:a16="http://schemas.microsoft.com/office/drawing/2014/main" id="{8A4D4FDC-D163-4AF7-91EB-DF4DAE5615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8" y="3175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01" name="Rectangle 3335">
                    <a:extLst>
                      <a:ext uri="{FF2B5EF4-FFF2-40B4-BE49-F238E27FC236}">
                        <a16:creationId xmlns:a16="http://schemas.microsoft.com/office/drawing/2014/main" id="{489F8175-EACA-4192-A9A7-3E055D2F21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8" y="3177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02" name="Freeform 3336">
                    <a:extLst>
                      <a:ext uri="{FF2B5EF4-FFF2-40B4-BE49-F238E27FC236}">
                        <a16:creationId xmlns:a16="http://schemas.microsoft.com/office/drawing/2014/main" id="{1D208719-FFC7-4E3B-9BA9-3D0D8489F0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8" y="317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03" name="Rectangle 3337">
                    <a:extLst>
                      <a:ext uri="{FF2B5EF4-FFF2-40B4-BE49-F238E27FC236}">
                        <a16:creationId xmlns:a16="http://schemas.microsoft.com/office/drawing/2014/main" id="{775035D4-4871-4662-A051-5A02123EDB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8" y="3175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04" name="Freeform 3338">
                    <a:extLst>
                      <a:ext uri="{FF2B5EF4-FFF2-40B4-BE49-F238E27FC236}">
                        <a16:creationId xmlns:a16="http://schemas.microsoft.com/office/drawing/2014/main" id="{0C718F79-F93D-41DE-B002-A85E95220F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0" y="3175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05" name="Freeform 3339">
                    <a:extLst>
                      <a:ext uri="{FF2B5EF4-FFF2-40B4-BE49-F238E27FC236}">
                        <a16:creationId xmlns:a16="http://schemas.microsoft.com/office/drawing/2014/main" id="{9DF203DF-7DA1-431C-ADB3-CA8CE55219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8" y="3177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06" name="Rectangle 3340">
                    <a:extLst>
                      <a:ext uri="{FF2B5EF4-FFF2-40B4-BE49-F238E27FC236}">
                        <a16:creationId xmlns:a16="http://schemas.microsoft.com/office/drawing/2014/main" id="{E52AAA09-CFE3-40FC-A02F-F26EEB7A8E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7" y="3179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07" name="Rectangle 3341">
                    <a:extLst>
                      <a:ext uri="{FF2B5EF4-FFF2-40B4-BE49-F238E27FC236}">
                        <a16:creationId xmlns:a16="http://schemas.microsoft.com/office/drawing/2014/main" id="{0FA89E35-C0D5-4017-8E15-D70C7F7B0DB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7" y="3179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08" name="Rectangle 3342">
                    <a:extLst>
                      <a:ext uri="{FF2B5EF4-FFF2-40B4-BE49-F238E27FC236}">
                        <a16:creationId xmlns:a16="http://schemas.microsoft.com/office/drawing/2014/main" id="{DA382560-62D5-436C-B334-5440ACBC9A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4" y="3187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09" name="Freeform 3343">
                    <a:extLst>
                      <a:ext uri="{FF2B5EF4-FFF2-40B4-BE49-F238E27FC236}">
                        <a16:creationId xmlns:a16="http://schemas.microsoft.com/office/drawing/2014/main" id="{6724A62B-BE09-4EAE-8047-6DF2558A98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0" y="3187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0 w 1"/>
                      <a:gd name="T4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10" name="Freeform 3344">
                    <a:extLst>
                      <a:ext uri="{FF2B5EF4-FFF2-40B4-BE49-F238E27FC236}">
                        <a16:creationId xmlns:a16="http://schemas.microsoft.com/office/drawing/2014/main" id="{E3123404-7915-4E36-AAE3-B7441D81DE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2" y="3187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11" name="Line 3345">
                    <a:extLst>
                      <a:ext uri="{FF2B5EF4-FFF2-40B4-BE49-F238E27FC236}">
                        <a16:creationId xmlns:a16="http://schemas.microsoft.com/office/drawing/2014/main" id="{0AC133B2-BFF5-4316-AFE6-3B73145563B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53" y="3177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12" name="Line 3346">
                    <a:extLst>
                      <a:ext uri="{FF2B5EF4-FFF2-40B4-BE49-F238E27FC236}">
                        <a16:creationId xmlns:a16="http://schemas.microsoft.com/office/drawing/2014/main" id="{EA86CFF5-18EB-42DF-A3E8-0998F57F369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53" y="3177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13" name="Freeform 3347">
                    <a:extLst>
                      <a:ext uri="{FF2B5EF4-FFF2-40B4-BE49-F238E27FC236}">
                        <a16:creationId xmlns:a16="http://schemas.microsoft.com/office/drawing/2014/main" id="{5A39257B-7813-40EB-B744-685C789B0D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2" y="318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14" name="Rectangle 3348">
                    <a:extLst>
                      <a:ext uri="{FF2B5EF4-FFF2-40B4-BE49-F238E27FC236}">
                        <a16:creationId xmlns:a16="http://schemas.microsoft.com/office/drawing/2014/main" id="{E1F3CE1E-7F75-439C-AC80-0031317679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7" y="317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15" name="Rectangle 3349">
                    <a:extLst>
                      <a:ext uri="{FF2B5EF4-FFF2-40B4-BE49-F238E27FC236}">
                        <a16:creationId xmlns:a16="http://schemas.microsoft.com/office/drawing/2014/main" id="{1DA327CC-7E82-4407-9C01-8DB6B52528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7" y="3174"/>
                    <a:ext cx="2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16" name="Freeform 3350">
                    <a:extLst>
                      <a:ext uri="{FF2B5EF4-FFF2-40B4-BE49-F238E27FC236}">
                        <a16:creationId xmlns:a16="http://schemas.microsoft.com/office/drawing/2014/main" id="{3DC8EA16-A6A7-4873-906F-FA659D63D1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7" y="317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17" name="Freeform 3351">
                    <a:extLst>
                      <a:ext uri="{FF2B5EF4-FFF2-40B4-BE49-F238E27FC236}">
                        <a16:creationId xmlns:a16="http://schemas.microsoft.com/office/drawing/2014/main" id="{D9874000-1CA5-4D21-9598-8F594409C7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8" y="3172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18" name="Rectangle 3352">
                    <a:extLst>
                      <a:ext uri="{FF2B5EF4-FFF2-40B4-BE49-F238E27FC236}">
                        <a16:creationId xmlns:a16="http://schemas.microsoft.com/office/drawing/2014/main" id="{22B0F09B-993A-41A7-B43D-93ACFA45CC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7" y="3172"/>
                    <a:ext cx="1" cy="2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19" name="Rectangle 3353">
                    <a:extLst>
                      <a:ext uri="{FF2B5EF4-FFF2-40B4-BE49-F238E27FC236}">
                        <a16:creationId xmlns:a16="http://schemas.microsoft.com/office/drawing/2014/main" id="{BD2E9C19-624F-477C-8F12-C6D65F02E4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7" y="317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20" name="Rectangle 3354">
                    <a:extLst>
                      <a:ext uri="{FF2B5EF4-FFF2-40B4-BE49-F238E27FC236}">
                        <a16:creationId xmlns:a16="http://schemas.microsoft.com/office/drawing/2014/main" id="{2BA47CF0-870F-4ABF-A5C9-EC393CC09A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8" y="317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21" name="Rectangle 3355">
                    <a:extLst>
                      <a:ext uri="{FF2B5EF4-FFF2-40B4-BE49-F238E27FC236}">
                        <a16:creationId xmlns:a16="http://schemas.microsoft.com/office/drawing/2014/main" id="{B5E13648-5445-4ABF-A453-F95D0FCF08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0" y="317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22" name="Rectangle 3356">
                    <a:extLst>
                      <a:ext uri="{FF2B5EF4-FFF2-40B4-BE49-F238E27FC236}">
                        <a16:creationId xmlns:a16="http://schemas.microsoft.com/office/drawing/2014/main" id="{0F7A7A40-0E94-4209-A439-E269E5D388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8" y="317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23" name="Rectangle 3357">
                    <a:extLst>
                      <a:ext uri="{FF2B5EF4-FFF2-40B4-BE49-F238E27FC236}">
                        <a16:creationId xmlns:a16="http://schemas.microsoft.com/office/drawing/2014/main" id="{5E6B1048-A903-4928-A7A0-09FDA3A867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8" y="317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24" name="Freeform 3358">
                    <a:extLst>
                      <a:ext uri="{FF2B5EF4-FFF2-40B4-BE49-F238E27FC236}">
                        <a16:creationId xmlns:a16="http://schemas.microsoft.com/office/drawing/2014/main" id="{A62BDBA2-DB2C-4B28-9D23-F100C86409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1" y="3169"/>
                    <a:ext cx="1" cy="2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1 w 1"/>
                      <a:gd name="T3" fmla="*/ 2 h 2"/>
                      <a:gd name="T4" fmla="*/ 1 w 1"/>
                      <a:gd name="T5" fmla="*/ 2 h 2"/>
                      <a:gd name="T6" fmla="*/ 0 w 1"/>
                      <a:gd name="T7" fmla="*/ 0 h 2"/>
                      <a:gd name="T8" fmla="*/ 1 w 1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lnTo>
                          <a:pt x="1" y="2"/>
                        </a:lnTo>
                        <a:lnTo>
                          <a:pt x="1" y="2"/>
                        </a:lnTo>
                        <a:lnTo>
                          <a:pt x="0" y="0"/>
                        </a:lnTo>
                        <a:lnTo>
                          <a:pt x="1" y="2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25" name="Freeform 3359">
                    <a:extLst>
                      <a:ext uri="{FF2B5EF4-FFF2-40B4-BE49-F238E27FC236}">
                        <a16:creationId xmlns:a16="http://schemas.microsoft.com/office/drawing/2014/main" id="{04841902-089C-4E92-AAA4-F3EB637C0B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3" y="3169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26" name="Rectangle 3360">
                    <a:extLst>
                      <a:ext uri="{FF2B5EF4-FFF2-40B4-BE49-F238E27FC236}">
                        <a16:creationId xmlns:a16="http://schemas.microsoft.com/office/drawing/2014/main" id="{82C046BC-045D-4D4B-87BA-BA08B73CB5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3" y="3169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27" name="Rectangle 3361">
                    <a:extLst>
                      <a:ext uri="{FF2B5EF4-FFF2-40B4-BE49-F238E27FC236}">
                        <a16:creationId xmlns:a16="http://schemas.microsoft.com/office/drawing/2014/main" id="{6C7B6C94-26B3-42FD-A0C9-55D731F2EC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5" y="3169"/>
                    <a:ext cx="2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28" name="Rectangle 3362">
                    <a:extLst>
                      <a:ext uri="{FF2B5EF4-FFF2-40B4-BE49-F238E27FC236}">
                        <a16:creationId xmlns:a16="http://schemas.microsoft.com/office/drawing/2014/main" id="{9998D8F5-A9B6-4CC5-A50C-0C83153563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5" y="3169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29" name="Freeform 3363">
                    <a:extLst>
                      <a:ext uri="{FF2B5EF4-FFF2-40B4-BE49-F238E27FC236}">
                        <a16:creationId xmlns:a16="http://schemas.microsoft.com/office/drawing/2014/main" id="{2FEDFD70-20FE-4898-AC1A-1B4C635AD9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5" y="3168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30" name="Rectangle 3364">
                    <a:extLst>
                      <a:ext uri="{FF2B5EF4-FFF2-40B4-BE49-F238E27FC236}">
                        <a16:creationId xmlns:a16="http://schemas.microsoft.com/office/drawing/2014/main" id="{810EAFA3-6D70-4892-8E3C-E6224BED1D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6" y="3168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31" name="Rectangle 3365">
                    <a:extLst>
                      <a:ext uri="{FF2B5EF4-FFF2-40B4-BE49-F238E27FC236}">
                        <a16:creationId xmlns:a16="http://schemas.microsoft.com/office/drawing/2014/main" id="{84EC737B-DA85-485C-B2BC-C14BA6CBC6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6" y="3168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32" name="Rectangle 3366">
                    <a:extLst>
                      <a:ext uri="{FF2B5EF4-FFF2-40B4-BE49-F238E27FC236}">
                        <a16:creationId xmlns:a16="http://schemas.microsoft.com/office/drawing/2014/main" id="{B06CE485-701B-459A-A5B5-BE7818C02B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8" y="3168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33" name="Rectangle 3367">
                    <a:extLst>
                      <a:ext uri="{FF2B5EF4-FFF2-40B4-BE49-F238E27FC236}">
                        <a16:creationId xmlns:a16="http://schemas.microsoft.com/office/drawing/2014/main" id="{9E155307-91B9-4707-9A77-000A8537B8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8" y="3168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34" name="Rectangle 3368">
                    <a:extLst>
                      <a:ext uri="{FF2B5EF4-FFF2-40B4-BE49-F238E27FC236}">
                        <a16:creationId xmlns:a16="http://schemas.microsoft.com/office/drawing/2014/main" id="{4279A7BC-D1B1-45C2-8E1A-76FE7583B7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9" y="3168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35" name="Rectangle 3369">
                    <a:extLst>
                      <a:ext uri="{FF2B5EF4-FFF2-40B4-BE49-F238E27FC236}">
                        <a16:creationId xmlns:a16="http://schemas.microsoft.com/office/drawing/2014/main" id="{2D744784-66C2-46D2-A94E-DDC225AD72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9" y="3168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36" name="Rectangle 3370">
                    <a:extLst>
                      <a:ext uri="{FF2B5EF4-FFF2-40B4-BE49-F238E27FC236}">
                        <a16:creationId xmlns:a16="http://schemas.microsoft.com/office/drawing/2014/main" id="{11B1A710-DB05-4391-B8CE-9ABF63CA7F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1" y="3168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37" name="Rectangle 3371">
                    <a:extLst>
                      <a:ext uri="{FF2B5EF4-FFF2-40B4-BE49-F238E27FC236}">
                        <a16:creationId xmlns:a16="http://schemas.microsoft.com/office/drawing/2014/main" id="{F63785E5-1CA7-49D8-A716-57DC232AE4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2" y="3168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38" name="Rectangle 3372">
                    <a:extLst>
                      <a:ext uri="{FF2B5EF4-FFF2-40B4-BE49-F238E27FC236}">
                        <a16:creationId xmlns:a16="http://schemas.microsoft.com/office/drawing/2014/main" id="{BDCB1CF5-9114-4A74-B02F-658B32224A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1" y="3168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39" name="Rectangle 3373">
                    <a:extLst>
                      <a:ext uri="{FF2B5EF4-FFF2-40B4-BE49-F238E27FC236}">
                        <a16:creationId xmlns:a16="http://schemas.microsoft.com/office/drawing/2014/main" id="{26220C73-9882-4DE0-9CF7-F33F209C968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2" y="3168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40" name="Rectangle 3374">
                    <a:extLst>
                      <a:ext uri="{FF2B5EF4-FFF2-40B4-BE49-F238E27FC236}">
                        <a16:creationId xmlns:a16="http://schemas.microsoft.com/office/drawing/2014/main" id="{E029DEA6-A574-477F-8C46-BFB89E8533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4" y="3168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41" name="Rectangle 3375">
                    <a:extLst>
                      <a:ext uri="{FF2B5EF4-FFF2-40B4-BE49-F238E27FC236}">
                        <a16:creationId xmlns:a16="http://schemas.microsoft.com/office/drawing/2014/main" id="{3014DD75-8E3D-49C6-82E4-AC8967C33E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5" y="3168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42" name="Freeform 3376">
                    <a:extLst>
                      <a:ext uri="{FF2B5EF4-FFF2-40B4-BE49-F238E27FC236}">
                        <a16:creationId xmlns:a16="http://schemas.microsoft.com/office/drawing/2014/main" id="{089D5F8E-36D6-40FE-9B8A-60487D0696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7" y="3168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43" name="Rectangle 3377">
                    <a:extLst>
                      <a:ext uri="{FF2B5EF4-FFF2-40B4-BE49-F238E27FC236}">
                        <a16:creationId xmlns:a16="http://schemas.microsoft.com/office/drawing/2014/main" id="{0CAAA507-39C0-44B9-8392-8BA69331F73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4" y="3168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44" name="Rectangle 3378">
                    <a:extLst>
                      <a:ext uri="{FF2B5EF4-FFF2-40B4-BE49-F238E27FC236}">
                        <a16:creationId xmlns:a16="http://schemas.microsoft.com/office/drawing/2014/main" id="{5B0827A5-C686-458B-A92B-26F9D4C3C6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7" y="3168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45" name="Rectangle 3379">
                    <a:extLst>
                      <a:ext uri="{FF2B5EF4-FFF2-40B4-BE49-F238E27FC236}">
                        <a16:creationId xmlns:a16="http://schemas.microsoft.com/office/drawing/2014/main" id="{6ACCB2E7-F5E0-4F40-B435-8EFF49336E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0" y="317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46" name="Line 3380">
                    <a:extLst>
                      <a:ext uri="{FF2B5EF4-FFF2-40B4-BE49-F238E27FC236}">
                        <a16:creationId xmlns:a16="http://schemas.microsoft.com/office/drawing/2014/main" id="{0E77CA65-C4E7-4D12-A94A-C1BFCCCD8AE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853" y="3188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47" name="Line 3381">
                    <a:extLst>
                      <a:ext uri="{FF2B5EF4-FFF2-40B4-BE49-F238E27FC236}">
                        <a16:creationId xmlns:a16="http://schemas.microsoft.com/office/drawing/2014/main" id="{DB0C99AD-8D99-460D-B652-7540D3F25DE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853" y="3188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48" name="Rectangle 3382">
                    <a:extLst>
                      <a:ext uri="{FF2B5EF4-FFF2-40B4-BE49-F238E27FC236}">
                        <a16:creationId xmlns:a16="http://schemas.microsoft.com/office/drawing/2014/main" id="{D6ABDAF6-8000-418C-BAEC-0018143516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7" y="318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49" name="Rectangle 3383">
                    <a:extLst>
                      <a:ext uri="{FF2B5EF4-FFF2-40B4-BE49-F238E27FC236}">
                        <a16:creationId xmlns:a16="http://schemas.microsoft.com/office/drawing/2014/main" id="{E2A94DC3-5972-47DE-A915-6901D3797B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8" y="317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50" name="Rectangle 3384">
                    <a:extLst>
                      <a:ext uri="{FF2B5EF4-FFF2-40B4-BE49-F238E27FC236}">
                        <a16:creationId xmlns:a16="http://schemas.microsoft.com/office/drawing/2014/main" id="{DD007F74-A3EC-4BE3-8FD4-036CA4F7047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7" y="318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51" name="Rectangle 3385">
                    <a:extLst>
                      <a:ext uri="{FF2B5EF4-FFF2-40B4-BE49-F238E27FC236}">
                        <a16:creationId xmlns:a16="http://schemas.microsoft.com/office/drawing/2014/main" id="{B4BCC46E-24A3-4076-AF75-16E18457B1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0" y="317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52" name="Rectangle 3386">
                    <a:extLst>
                      <a:ext uri="{FF2B5EF4-FFF2-40B4-BE49-F238E27FC236}">
                        <a16:creationId xmlns:a16="http://schemas.microsoft.com/office/drawing/2014/main" id="{2EFBFDEB-A620-4B14-A564-D72121307F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0" y="317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53" name="Rectangle 3387">
                    <a:extLst>
                      <a:ext uri="{FF2B5EF4-FFF2-40B4-BE49-F238E27FC236}">
                        <a16:creationId xmlns:a16="http://schemas.microsoft.com/office/drawing/2014/main" id="{A4872181-D8A3-4AED-B053-235F78F2D6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8" y="317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54" name="Rectangle 3388">
                    <a:extLst>
                      <a:ext uri="{FF2B5EF4-FFF2-40B4-BE49-F238E27FC236}">
                        <a16:creationId xmlns:a16="http://schemas.microsoft.com/office/drawing/2014/main" id="{CFC6F841-AEAB-414E-9271-FA30A55A9A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8" y="318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55" name="Freeform 3389">
                    <a:extLst>
                      <a:ext uri="{FF2B5EF4-FFF2-40B4-BE49-F238E27FC236}">
                        <a16:creationId xmlns:a16="http://schemas.microsoft.com/office/drawing/2014/main" id="{AA7482D5-1B40-46B8-81B0-4FC021B1E9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8" y="318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56" name="Freeform 3390">
                    <a:extLst>
                      <a:ext uri="{FF2B5EF4-FFF2-40B4-BE49-F238E27FC236}">
                        <a16:creationId xmlns:a16="http://schemas.microsoft.com/office/drawing/2014/main" id="{0EA47776-95E9-461D-9970-95D779EA78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8" y="3182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57" name="Rectangle 3391">
                    <a:extLst>
                      <a:ext uri="{FF2B5EF4-FFF2-40B4-BE49-F238E27FC236}">
                        <a16:creationId xmlns:a16="http://schemas.microsoft.com/office/drawing/2014/main" id="{798484CD-3A0C-4AE2-80EB-500DCE47342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8" y="317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58" name="Rectangle 3392">
                    <a:extLst>
                      <a:ext uri="{FF2B5EF4-FFF2-40B4-BE49-F238E27FC236}">
                        <a16:creationId xmlns:a16="http://schemas.microsoft.com/office/drawing/2014/main" id="{9E688CA7-D0C1-4A2B-964F-E654C38827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8" y="317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59" name="Rectangle 3393">
                    <a:extLst>
                      <a:ext uri="{FF2B5EF4-FFF2-40B4-BE49-F238E27FC236}">
                        <a16:creationId xmlns:a16="http://schemas.microsoft.com/office/drawing/2014/main" id="{C47FA75D-09F4-4554-918B-BAD0C5EC2A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8" y="317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60" name="Rectangle 3394">
                    <a:extLst>
                      <a:ext uri="{FF2B5EF4-FFF2-40B4-BE49-F238E27FC236}">
                        <a16:creationId xmlns:a16="http://schemas.microsoft.com/office/drawing/2014/main" id="{CF4E1B31-68C3-404F-88E9-19AB50F2B5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1" y="317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61" name="Rectangle 3395">
                    <a:extLst>
                      <a:ext uri="{FF2B5EF4-FFF2-40B4-BE49-F238E27FC236}">
                        <a16:creationId xmlns:a16="http://schemas.microsoft.com/office/drawing/2014/main" id="{3568A808-9E31-4145-91D8-6CD2E70B98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7" y="318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62" name="Rectangle 3396">
                    <a:extLst>
                      <a:ext uri="{FF2B5EF4-FFF2-40B4-BE49-F238E27FC236}">
                        <a16:creationId xmlns:a16="http://schemas.microsoft.com/office/drawing/2014/main" id="{AB33B5DB-9CD8-484A-8F54-C1DC2E093F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7" y="317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63" name="Rectangle 3397">
                    <a:extLst>
                      <a:ext uri="{FF2B5EF4-FFF2-40B4-BE49-F238E27FC236}">
                        <a16:creationId xmlns:a16="http://schemas.microsoft.com/office/drawing/2014/main" id="{DD22EC98-3ED2-462D-86C7-F37CA75FDF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7" y="317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64" name="Rectangle 3398">
                    <a:extLst>
                      <a:ext uri="{FF2B5EF4-FFF2-40B4-BE49-F238E27FC236}">
                        <a16:creationId xmlns:a16="http://schemas.microsoft.com/office/drawing/2014/main" id="{ADB1EC0B-F82F-437B-B20E-E8669EE345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8" y="318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65" name="Rectangle 3399">
                    <a:extLst>
                      <a:ext uri="{FF2B5EF4-FFF2-40B4-BE49-F238E27FC236}">
                        <a16:creationId xmlns:a16="http://schemas.microsoft.com/office/drawing/2014/main" id="{9EDD44F3-A434-4E6F-AFBA-033100A121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8" y="317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66" name="Rectangle 3400">
                    <a:extLst>
                      <a:ext uri="{FF2B5EF4-FFF2-40B4-BE49-F238E27FC236}">
                        <a16:creationId xmlns:a16="http://schemas.microsoft.com/office/drawing/2014/main" id="{3E64F678-C4DB-4677-A3A0-6EB8AC43BC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1" y="317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67" name="Rectangle 3401">
                    <a:extLst>
                      <a:ext uri="{FF2B5EF4-FFF2-40B4-BE49-F238E27FC236}">
                        <a16:creationId xmlns:a16="http://schemas.microsoft.com/office/drawing/2014/main" id="{8170BF78-C17B-4707-A1EC-1E5D6F8542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7" y="318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68" name="Freeform 3402">
                    <a:extLst>
                      <a:ext uri="{FF2B5EF4-FFF2-40B4-BE49-F238E27FC236}">
                        <a16:creationId xmlns:a16="http://schemas.microsoft.com/office/drawing/2014/main" id="{1BCF8CBA-D35F-4EBC-A1C5-204A32234F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3" y="317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69" name="Rectangle 3403">
                    <a:extLst>
                      <a:ext uri="{FF2B5EF4-FFF2-40B4-BE49-F238E27FC236}">
                        <a16:creationId xmlns:a16="http://schemas.microsoft.com/office/drawing/2014/main" id="{19419863-B293-4D76-82E7-53FC5D8F8B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1" y="317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70" name="Rectangle 3404">
                    <a:extLst>
                      <a:ext uri="{FF2B5EF4-FFF2-40B4-BE49-F238E27FC236}">
                        <a16:creationId xmlns:a16="http://schemas.microsoft.com/office/drawing/2014/main" id="{D5C298E1-E061-4CE0-82D3-E1296EE1E9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7" y="3180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71" name="Freeform 3405">
                    <a:extLst>
                      <a:ext uri="{FF2B5EF4-FFF2-40B4-BE49-F238E27FC236}">
                        <a16:creationId xmlns:a16="http://schemas.microsoft.com/office/drawing/2014/main" id="{8CF1047F-3DFC-464D-B57F-E2735A281F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7" y="3180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72" name="Rectangle 3406">
                    <a:extLst>
                      <a:ext uri="{FF2B5EF4-FFF2-40B4-BE49-F238E27FC236}">
                        <a16:creationId xmlns:a16="http://schemas.microsoft.com/office/drawing/2014/main" id="{ABDD1B7D-8C5F-410F-81BB-734531C6CF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7" y="3182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73" name="Freeform 3407">
                    <a:extLst>
                      <a:ext uri="{FF2B5EF4-FFF2-40B4-BE49-F238E27FC236}">
                        <a16:creationId xmlns:a16="http://schemas.microsoft.com/office/drawing/2014/main" id="{40A07926-B1D5-42DF-9D8B-9736BB43A1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9" y="3177"/>
                    <a:ext cx="16" cy="10"/>
                  </a:xfrm>
                  <a:custGeom>
                    <a:avLst/>
                    <a:gdLst>
                      <a:gd name="T0" fmla="*/ 0 w 16"/>
                      <a:gd name="T1" fmla="*/ 10 h 10"/>
                      <a:gd name="T2" fmla="*/ 0 w 16"/>
                      <a:gd name="T3" fmla="*/ 10 h 10"/>
                      <a:gd name="T4" fmla="*/ 16 w 16"/>
                      <a:gd name="T5" fmla="*/ 0 h 10"/>
                      <a:gd name="T6" fmla="*/ 0 w 16"/>
                      <a:gd name="T7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6" h="10">
                        <a:moveTo>
                          <a:pt x="0" y="10"/>
                        </a:moveTo>
                        <a:lnTo>
                          <a:pt x="0" y="10"/>
                        </a:lnTo>
                        <a:lnTo>
                          <a:pt x="16" y="0"/>
                        </a:lnTo>
                        <a:lnTo>
                          <a:pt x="0" y="10"/>
                        </a:lnTo>
                        <a:close/>
                      </a:path>
                    </a:pathLst>
                  </a:custGeom>
                  <a:solidFill>
                    <a:srgbClr val="7CA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74" name="Freeform 3408">
                    <a:extLst>
                      <a:ext uri="{FF2B5EF4-FFF2-40B4-BE49-F238E27FC236}">
                        <a16:creationId xmlns:a16="http://schemas.microsoft.com/office/drawing/2014/main" id="{F4879441-9379-4722-93A0-1993376C6C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8" y="318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75" name="Freeform 3409">
                    <a:extLst>
                      <a:ext uri="{FF2B5EF4-FFF2-40B4-BE49-F238E27FC236}">
                        <a16:creationId xmlns:a16="http://schemas.microsoft.com/office/drawing/2014/main" id="{B4C13E8A-8679-4514-9CF8-1857E75690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8" y="318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76" name="Rectangle 3410">
                    <a:extLst>
                      <a:ext uri="{FF2B5EF4-FFF2-40B4-BE49-F238E27FC236}">
                        <a16:creationId xmlns:a16="http://schemas.microsoft.com/office/drawing/2014/main" id="{82149A00-79BF-4C3D-AF67-7BD8259C37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8" y="3183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77" name="Freeform 3411">
                    <a:extLst>
                      <a:ext uri="{FF2B5EF4-FFF2-40B4-BE49-F238E27FC236}">
                        <a16:creationId xmlns:a16="http://schemas.microsoft.com/office/drawing/2014/main" id="{F8B4CBB9-502D-45C5-9B12-87F54D3C54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8" y="318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78" name="Freeform 3412">
                    <a:extLst>
                      <a:ext uri="{FF2B5EF4-FFF2-40B4-BE49-F238E27FC236}">
                        <a16:creationId xmlns:a16="http://schemas.microsoft.com/office/drawing/2014/main" id="{1E6B2E2A-DCAA-4C45-95D6-AD2F44812C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0" y="318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79" name="Freeform 3413">
                    <a:extLst>
                      <a:ext uri="{FF2B5EF4-FFF2-40B4-BE49-F238E27FC236}">
                        <a16:creationId xmlns:a16="http://schemas.microsoft.com/office/drawing/2014/main" id="{DE977394-FB82-4DCD-871B-455DB89190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8" y="318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80" name="Line 3414">
                    <a:extLst>
                      <a:ext uri="{FF2B5EF4-FFF2-40B4-BE49-F238E27FC236}">
                        <a16:creationId xmlns:a16="http://schemas.microsoft.com/office/drawing/2014/main" id="{B0C4F16A-8EE3-4E45-9905-E3E20532C1D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853" y="3188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81" name="Line 3415">
                    <a:extLst>
                      <a:ext uri="{FF2B5EF4-FFF2-40B4-BE49-F238E27FC236}">
                        <a16:creationId xmlns:a16="http://schemas.microsoft.com/office/drawing/2014/main" id="{51DDB5CC-1325-44C1-AD13-14988808AEE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853" y="3188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82" name="Freeform 3416">
                    <a:extLst>
                      <a:ext uri="{FF2B5EF4-FFF2-40B4-BE49-F238E27FC236}">
                        <a16:creationId xmlns:a16="http://schemas.microsoft.com/office/drawing/2014/main" id="{29455270-5739-4A9D-8B84-B23DA7BC12A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853" y="3153"/>
                    <a:ext cx="100" cy="59"/>
                  </a:xfrm>
                  <a:custGeom>
                    <a:avLst/>
                    <a:gdLst>
                      <a:gd name="T0" fmla="*/ 37 w 64"/>
                      <a:gd name="T1" fmla="*/ 29 h 37"/>
                      <a:gd name="T2" fmla="*/ 38 w 64"/>
                      <a:gd name="T3" fmla="*/ 27 h 37"/>
                      <a:gd name="T4" fmla="*/ 39 w 64"/>
                      <a:gd name="T5" fmla="*/ 26 h 37"/>
                      <a:gd name="T6" fmla="*/ 39 w 64"/>
                      <a:gd name="T7" fmla="*/ 26 h 37"/>
                      <a:gd name="T8" fmla="*/ 40 w 64"/>
                      <a:gd name="T9" fmla="*/ 25 h 37"/>
                      <a:gd name="T10" fmla="*/ 41 w 64"/>
                      <a:gd name="T11" fmla="*/ 24 h 37"/>
                      <a:gd name="T12" fmla="*/ 42 w 64"/>
                      <a:gd name="T13" fmla="*/ 24 h 37"/>
                      <a:gd name="T14" fmla="*/ 44 w 64"/>
                      <a:gd name="T15" fmla="*/ 23 h 37"/>
                      <a:gd name="T16" fmla="*/ 45 w 64"/>
                      <a:gd name="T17" fmla="*/ 22 h 37"/>
                      <a:gd name="T18" fmla="*/ 47 w 64"/>
                      <a:gd name="T19" fmla="*/ 22 h 37"/>
                      <a:gd name="T20" fmla="*/ 48 w 64"/>
                      <a:gd name="T21" fmla="*/ 21 h 37"/>
                      <a:gd name="T22" fmla="*/ 49 w 64"/>
                      <a:gd name="T23" fmla="*/ 21 h 37"/>
                      <a:gd name="T24" fmla="*/ 50 w 64"/>
                      <a:gd name="T25" fmla="*/ 21 h 37"/>
                      <a:gd name="T26" fmla="*/ 52 w 64"/>
                      <a:gd name="T27" fmla="*/ 21 h 37"/>
                      <a:gd name="T28" fmla="*/ 53 w 64"/>
                      <a:gd name="T29" fmla="*/ 21 h 37"/>
                      <a:gd name="T30" fmla="*/ 64 w 64"/>
                      <a:gd name="T31" fmla="*/ 15 h 37"/>
                      <a:gd name="T32" fmla="*/ 34 w 64"/>
                      <a:gd name="T33" fmla="*/ 1 h 37"/>
                      <a:gd name="T34" fmla="*/ 0 w 64"/>
                      <a:gd name="T35" fmla="*/ 12 h 37"/>
                      <a:gd name="T36" fmla="*/ 1 w 64"/>
                      <a:gd name="T37" fmla="*/ 13 h 37"/>
                      <a:gd name="T38" fmla="*/ 2 w 64"/>
                      <a:gd name="T39" fmla="*/ 13 h 37"/>
                      <a:gd name="T40" fmla="*/ 2 w 64"/>
                      <a:gd name="T41" fmla="*/ 13 h 37"/>
                      <a:gd name="T42" fmla="*/ 2 w 64"/>
                      <a:gd name="T43" fmla="*/ 14 h 37"/>
                      <a:gd name="T44" fmla="*/ 3 w 64"/>
                      <a:gd name="T45" fmla="*/ 14 h 37"/>
                      <a:gd name="T46" fmla="*/ 3 w 64"/>
                      <a:gd name="T47" fmla="*/ 15 h 37"/>
                      <a:gd name="T48" fmla="*/ 3 w 64"/>
                      <a:gd name="T49" fmla="*/ 15 h 37"/>
                      <a:gd name="T50" fmla="*/ 3 w 64"/>
                      <a:gd name="T51" fmla="*/ 16 h 37"/>
                      <a:gd name="T52" fmla="*/ 4 w 64"/>
                      <a:gd name="T53" fmla="*/ 16 h 37"/>
                      <a:gd name="T54" fmla="*/ 4 w 64"/>
                      <a:gd name="T55" fmla="*/ 17 h 37"/>
                      <a:gd name="T56" fmla="*/ 4 w 64"/>
                      <a:gd name="T57" fmla="*/ 17 h 37"/>
                      <a:gd name="T58" fmla="*/ 4 w 64"/>
                      <a:gd name="T59" fmla="*/ 17 h 37"/>
                      <a:gd name="T60" fmla="*/ 4 w 64"/>
                      <a:gd name="T61" fmla="*/ 18 h 37"/>
                      <a:gd name="T62" fmla="*/ 3 w 64"/>
                      <a:gd name="T63" fmla="*/ 19 h 37"/>
                      <a:gd name="T64" fmla="*/ 3 w 64"/>
                      <a:gd name="T65" fmla="*/ 19 h 37"/>
                      <a:gd name="T66" fmla="*/ 3 w 64"/>
                      <a:gd name="T67" fmla="*/ 19 h 37"/>
                      <a:gd name="T68" fmla="*/ 3 w 64"/>
                      <a:gd name="T69" fmla="*/ 20 h 37"/>
                      <a:gd name="T70" fmla="*/ 2 w 64"/>
                      <a:gd name="T71" fmla="*/ 20 h 37"/>
                      <a:gd name="T72" fmla="*/ 18 w 64"/>
                      <a:gd name="T73" fmla="*/ 11 h 37"/>
                      <a:gd name="T74" fmla="*/ 23 w 64"/>
                      <a:gd name="T75" fmla="*/ 9 h 37"/>
                      <a:gd name="T76" fmla="*/ 24 w 64"/>
                      <a:gd name="T77" fmla="*/ 9 h 37"/>
                      <a:gd name="T78" fmla="*/ 25 w 64"/>
                      <a:gd name="T79" fmla="*/ 9 h 37"/>
                      <a:gd name="T80" fmla="*/ 26 w 64"/>
                      <a:gd name="T81" fmla="*/ 9 h 37"/>
                      <a:gd name="T82" fmla="*/ 27 w 64"/>
                      <a:gd name="T83" fmla="*/ 9 h 37"/>
                      <a:gd name="T84" fmla="*/ 28 w 64"/>
                      <a:gd name="T85" fmla="*/ 9 h 37"/>
                      <a:gd name="T86" fmla="*/ 29 w 64"/>
                      <a:gd name="T87" fmla="*/ 9 h 37"/>
                      <a:gd name="T88" fmla="*/ 30 w 64"/>
                      <a:gd name="T89" fmla="*/ 9 h 37"/>
                      <a:gd name="T90" fmla="*/ 31 w 64"/>
                      <a:gd name="T91" fmla="*/ 9 h 37"/>
                      <a:gd name="T92" fmla="*/ 31 w 64"/>
                      <a:gd name="T93" fmla="*/ 10 h 37"/>
                      <a:gd name="T94" fmla="*/ 32 w 64"/>
                      <a:gd name="T95" fmla="*/ 10 h 37"/>
                      <a:gd name="T96" fmla="*/ 33 w 64"/>
                      <a:gd name="T97" fmla="*/ 10 h 37"/>
                      <a:gd name="T98" fmla="*/ 34 w 64"/>
                      <a:gd name="T99" fmla="*/ 11 h 37"/>
                      <a:gd name="T100" fmla="*/ 35 w 64"/>
                      <a:gd name="T101" fmla="*/ 12 h 37"/>
                      <a:gd name="T102" fmla="*/ 35 w 64"/>
                      <a:gd name="T103" fmla="*/ 12 h 37"/>
                      <a:gd name="T104" fmla="*/ 36 w 64"/>
                      <a:gd name="T105" fmla="*/ 12 h 37"/>
                      <a:gd name="T106" fmla="*/ 36 w 64"/>
                      <a:gd name="T107" fmla="*/ 13 h 37"/>
                      <a:gd name="T108" fmla="*/ 36 w 64"/>
                      <a:gd name="T109" fmla="*/ 13 h 37"/>
                      <a:gd name="T110" fmla="*/ 37 w 64"/>
                      <a:gd name="T111" fmla="*/ 13 h 37"/>
                      <a:gd name="T112" fmla="*/ 35 w 64"/>
                      <a:gd name="T113" fmla="*/ 18 h 37"/>
                      <a:gd name="T114" fmla="*/ 19 w 64"/>
                      <a:gd name="T115" fmla="*/ 19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64" h="37">
                        <a:moveTo>
                          <a:pt x="26" y="37"/>
                        </a:moveTo>
                        <a:cubicBezTo>
                          <a:pt x="36" y="31"/>
                          <a:pt x="36" y="31"/>
                          <a:pt x="36" y="31"/>
                        </a:cubicBezTo>
                        <a:cubicBezTo>
                          <a:pt x="37" y="30"/>
                          <a:pt x="37" y="30"/>
                          <a:pt x="37" y="29"/>
                        </a:cubicBezTo>
                        <a:cubicBezTo>
                          <a:pt x="37" y="28"/>
                          <a:pt x="37" y="28"/>
                          <a:pt x="37" y="28"/>
                        </a:cubicBezTo>
                        <a:cubicBezTo>
                          <a:pt x="38" y="28"/>
                          <a:pt x="38" y="28"/>
                          <a:pt x="38" y="28"/>
                        </a:cubicBezTo>
                        <a:cubicBezTo>
                          <a:pt x="38" y="27"/>
                          <a:pt x="38" y="27"/>
                          <a:pt x="38" y="27"/>
                        </a:cubicBezTo>
                        <a:cubicBezTo>
                          <a:pt x="39" y="27"/>
                          <a:pt x="39" y="27"/>
                          <a:pt x="39" y="27"/>
                        </a:cubicBezTo>
                        <a:cubicBezTo>
                          <a:pt x="39" y="27"/>
                          <a:pt x="39" y="27"/>
                          <a:pt x="39" y="27"/>
                        </a:cubicBezTo>
                        <a:cubicBezTo>
                          <a:pt x="39" y="26"/>
                          <a:pt x="39" y="26"/>
                          <a:pt x="39" y="26"/>
                        </a:cubicBezTo>
                        <a:cubicBezTo>
                          <a:pt x="39" y="26"/>
                          <a:pt x="39" y="26"/>
                          <a:pt x="39" y="26"/>
                        </a:cubicBezTo>
                        <a:cubicBezTo>
                          <a:pt x="39" y="26"/>
                          <a:pt x="39" y="26"/>
                          <a:pt x="39" y="26"/>
                        </a:cubicBezTo>
                        <a:cubicBezTo>
                          <a:pt x="39" y="26"/>
                          <a:pt x="39" y="26"/>
                          <a:pt x="39" y="26"/>
                        </a:cubicBezTo>
                        <a:cubicBezTo>
                          <a:pt x="40" y="25"/>
                          <a:pt x="40" y="25"/>
                          <a:pt x="40" y="25"/>
                        </a:cubicBezTo>
                        <a:cubicBezTo>
                          <a:pt x="40" y="25"/>
                          <a:pt x="40" y="25"/>
                          <a:pt x="40" y="25"/>
                        </a:cubicBezTo>
                        <a:cubicBezTo>
                          <a:pt x="40" y="25"/>
                          <a:pt x="40" y="25"/>
                          <a:pt x="40" y="25"/>
                        </a:cubicBezTo>
                        <a:cubicBezTo>
                          <a:pt x="41" y="25"/>
                          <a:pt x="41" y="25"/>
                          <a:pt x="41" y="25"/>
                        </a:cubicBezTo>
                        <a:cubicBezTo>
                          <a:pt x="41" y="25"/>
                          <a:pt x="41" y="25"/>
                          <a:pt x="41" y="25"/>
                        </a:cubicBezTo>
                        <a:cubicBezTo>
                          <a:pt x="41" y="24"/>
                          <a:pt x="41" y="24"/>
                          <a:pt x="41" y="24"/>
                        </a:cubicBezTo>
                        <a:cubicBezTo>
                          <a:pt x="42" y="24"/>
                          <a:pt x="42" y="24"/>
                          <a:pt x="42" y="24"/>
                        </a:cubicBezTo>
                        <a:cubicBezTo>
                          <a:pt x="42" y="24"/>
                          <a:pt x="42" y="24"/>
                          <a:pt x="42" y="24"/>
                        </a:cubicBezTo>
                        <a:cubicBezTo>
                          <a:pt x="42" y="24"/>
                          <a:pt x="42" y="24"/>
                          <a:pt x="42" y="24"/>
                        </a:cubicBezTo>
                        <a:cubicBezTo>
                          <a:pt x="43" y="23"/>
                          <a:pt x="43" y="23"/>
                          <a:pt x="43" y="23"/>
                        </a:cubicBezTo>
                        <a:cubicBezTo>
                          <a:pt x="43" y="23"/>
                          <a:pt x="43" y="23"/>
                          <a:pt x="43" y="23"/>
                        </a:cubicBezTo>
                        <a:cubicBezTo>
                          <a:pt x="44" y="23"/>
                          <a:pt x="44" y="23"/>
                          <a:pt x="44" y="23"/>
                        </a:cubicBezTo>
                        <a:cubicBezTo>
                          <a:pt x="44" y="23"/>
                          <a:pt x="44" y="23"/>
                          <a:pt x="44" y="23"/>
                        </a:cubicBezTo>
                        <a:cubicBezTo>
                          <a:pt x="45" y="22"/>
                          <a:pt x="45" y="22"/>
                          <a:pt x="45" y="22"/>
                        </a:cubicBezTo>
                        <a:cubicBezTo>
                          <a:pt x="45" y="22"/>
                          <a:pt x="45" y="22"/>
                          <a:pt x="45" y="22"/>
                        </a:cubicBezTo>
                        <a:cubicBezTo>
                          <a:pt x="46" y="22"/>
                          <a:pt x="46" y="22"/>
                          <a:pt x="46" y="22"/>
                        </a:cubicBezTo>
                        <a:cubicBezTo>
                          <a:pt x="47" y="22"/>
                          <a:pt x="47" y="22"/>
                          <a:pt x="47" y="22"/>
                        </a:cubicBezTo>
                        <a:cubicBezTo>
                          <a:pt x="47" y="22"/>
                          <a:pt x="47" y="22"/>
                          <a:pt x="47" y="22"/>
                        </a:cubicBezTo>
                        <a:cubicBezTo>
                          <a:pt x="47" y="22"/>
                          <a:pt x="47" y="22"/>
                          <a:pt x="47" y="22"/>
                        </a:cubicBezTo>
                        <a:cubicBezTo>
                          <a:pt x="48" y="22"/>
                          <a:pt x="48" y="22"/>
                          <a:pt x="48" y="22"/>
                        </a:cubicBezTo>
                        <a:cubicBezTo>
                          <a:pt x="48" y="21"/>
                          <a:pt x="48" y="21"/>
                          <a:pt x="48" y="21"/>
                        </a:cubicBezTo>
                        <a:cubicBezTo>
                          <a:pt x="48" y="21"/>
                          <a:pt x="48" y="21"/>
                          <a:pt x="48" y="21"/>
                        </a:cubicBezTo>
                        <a:cubicBezTo>
                          <a:pt x="49" y="21"/>
                          <a:pt x="49" y="21"/>
                          <a:pt x="49" y="21"/>
                        </a:cubicBezTo>
                        <a:cubicBezTo>
                          <a:pt x="49" y="21"/>
                          <a:pt x="49" y="21"/>
                          <a:pt x="49" y="21"/>
                        </a:cubicBezTo>
                        <a:cubicBezTo>
                          <a:pt x="50" y="21"/>
                          <a:pt x="50" y="21"/>
                          <a:pt x="50" y="21"/>
                        </a:cubicBezTo>
                        <a:cubicBezTo>
                          <a:pt x="50" y="21"/>
                          <a:pt x="50" y="21"/>
                          <a:pt x="50" y="21"/>
                        </a:cubicBezTo>
                        <a:cubicBezTo>
                          <a:pt x="50" y="21"/>
                          <a:pt x="50" y="21"/>
                          <a:pt x="50" y="21"/>
                        </a:cubicBezTo>
                        <a:cubicBezTo>
                          <a:pt x="51" y="21"/>
                          <a:pt x="51" y="21"/>
                          <a:pt x="51" y="21"/>
                        </a:cubicBezTo>
                        <a:cubicBezTo>
                          <a:pt x="51" y="21"/>
                          <a:pt x="51" y="21"/>
                          <a:pt x="51" y="21"/>
                        </a:cubicBezTo>
                        <a:cubicBezTo>
                          <a:pt x="52" y="21"/>
                          <a:pt x="52" y="21"/>
                          <a:pt x="52" y="21"/>
                        </a:cubicBezTo>
                        <a:cubicBezTo>
                          <a:pt x="52" y="21"/>
                          <a:pt x="52" y="21"/>
                          <a:pt x="52" y="21"/>
                        </a:cubicBezTo>
                        <a:cubicBezTo>
                          <a:pt x="53" y="21"/>
                          <a:pt x="53" y="21"/>
                          <a:pt x="53" y="21"/>
                        </a:cubicBezTo>
                        <a:cubicBezTo>
                          <a:pt x="53" y="21"/>
                          <a:pt x="53" y="21"/>
                          <a:pt x="53" y="21"/>
                        </a:cubicBezTo>
                        <a:cubicBezTo>
                          <a:pt x="53" y="21"/>
                          <a:pt x="53" y="21"/>
                          <a:pt x="53" y="21"/>
                        </a:cubicBezTo>
                        <a:cubicBezTo>
                          <a:pt x="53" y="21"/>
                          <a:pt x="54" y="21"/>
                          <a:pt x="54" y="21"/>
                        </a:cubicBezTo>
                        <a:cubicBezTo>
                          <a:pt x="64" y="15"/>
                          <a:pt x="64" y="15"/>
                          <a:pt x="64" y="15"/>
                        </a:cubicBezTo>
                        <a:cubicBezTo>
                          <a:pt x="38" y="0"/>
                          <a:pt x="38" y="0"/>
                          <a:pt x="38" y="0"/>
                        </a:cubicBezTo>
                        <a:cubicBezTo>
                          <a:pt x="37" y="0"/>
                          <a:pt x="37" y="0"/>
                          <a:pt x="37" y="0"/>
                        </a:cubicBezTo>
                        <a:cubicBezTo>
                          <a:pt x="36" y="1"/>
                          <a:pt x="35" y="1"/>
                          <a:pt x="34" y="1"/>
                        </a:cubicBezTo>
                        <a:cubicBezTo>
                          <a:pt x="33" y="2"/>
                          <a:pt x="31" y="2"/>
                          <a:pt x="29" y="2"/>
                        </a:cubicBezTo>
                        <a:cubicBezTo>
                          <a:pt x="26" y="1"/>
                          <a:pt x="24" y="1"/>
                          <a:pt x="22" y="0"/>
                        </a:cubicBezTo>
                        <a:cubicBezTo>
                          <a:pt x="0" y="12"/>
                          <a:pt x="0" y="12"/>
                          <a:pt x="0" y="12"/>
                        </a:cubicBezTo>
                        <a:cubicBezTo>
                          <a:pt x="1" y="12"/>
                          <a:pt x="1" y="12"/>
                          <a:pt x="1" y="12"/>
                        </a:cubicBezTo>
                        <a:cubicBezTo>
                          <a:pt x="1" y="12"/>
                          <a:pt x="1" y="12"/>
                          <a:pt x="1" y="12"/>
                        </a:cubicBezTo>
                        <a:cubicBezTo>
                          <a:pt x="1" y="13"/>
                          <a:pt x="1" y="13"/>
                          <a:pt x="1" y="13"/>
                        </a:cubicBezTo>
                        <a:cubicBezTo>
                          <a:pt x="1" y="13"/>
                          <a:pt x="1" y="13"/>
                          <a:pt x="1" y="13"/>
                        </a:cubicBezTo>
                        <a:cubicBezTo>
                          <a:pt x="1" y="13"/>
                          <a:pt x="1" y="13"/>
                          <a:pt x="1" y="13"/>
                        </a:cubicBezTo>
                        <a:cubicBezTo>
                          <a:pt x="2" y="13"/>
                          <a:pt x="2" y="13"/>
                          <a:pt x="2" y="13"/>
                        </a:cubicBezTo>
                        <a:cubicBezTo>
                          <a:pt x="2" y="13"/>
                          <a:pt x="2" y="13"/>
                          <a:pt x="2" y="13"/>
                        </a:cubicBezTo>
                        <a:cubicBezTo>
                          <a:pt x="2" y="13"/>
                          <a:pt x="2" y="13"/>
                          <a:pt x="2" y="13"/>
                        </a:cubicBezTo>
                        <a:cubicBezTo>
                          <a:pt x="2" y="13"/>
                          <a:pt x="2" y="13"/>
                          <a:pt x="2" y="13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2" y="14"/>
                          <a:pt x="2" y="14"/>
                          <a:pt x="2" y="14"/>
                        </a:cubicBezTo>
                        <a:cubicBezTo>
                          <a:pt x="3" y="14"/>
                          <a:pt x="3" y="14"/>
                          <a:pt x="3" y="14"/>
                        </a:cubicBezTo>
                        <a:cubicBezTo>
                          <a:pt x="3" y="14"/>
                          <a:pt x="3" y="14"/>
                          <a:pt x="3" y="14"/>
                        </a:cubicBezTo>
                        <a:cubicBezTo>
                          <a:pt x="3" y="14"/>
                          <a:pt x="3" y="14"/>
                          <a:pt x="3" y="14"/>
                        </a:cubicBezTo>
                        <a:cubicBezTo>
                          <a:pt x="3" y="14"/>
                          <a:pt x="3" y="14"/>
                          <a:pt x="3" y="14"/>
                        </a:cubicBezTo>
                        <a:cubicBezTo>
                          <a:pt x="3" y="14"/>
                          <a:pt x="3" y="14"/>
                          <a:pt x="3" y="14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3" y="16"/>
                          <a:pt x="3" y="16"/>
                          <a:pt x="3" y="16"/>
                        </a:cubicBezTo>
                        <a:cubicBezTo>
                          <a:pt x="4" y="16"/>
                          <a:pt x="4" y="16"/>
                          <a:pt x="4" y="16"/>
                        </a:cubicBezTo>
                        <a:cubicBezTo>
                          <a:pt x="4" y="16"/>
                          <a:pt x="4" y="16"/>
                          <a:pt x="4" y="16"/>
                        </a:cubicBezTo>
                        <a:cubicBezTo>
                          <a:pt x="4" y="16"/>
                          <a:pt x="4" y="16"/>
                          <a:pt x="4" y="16"/>
                        </a:cubicBezTo>
                        <a:cubicBezTo>
                          <a:pt x="4" y="16"/>
                          <a:pt x="4" y="16"/>
                          <a:pt x="4" y="16"/>
                        </a:cubicBezTo>
                        <a:cubicBezTo>
                          <a:pt x="4" y="16"/>
                          <a:pt x="4" y="16"/>
                          <a:pt x="4" y="16"/>
                        </a:cubicBezTo>
                        <a:cubicBezTo>
                          <a:pt x="4" y="17"/>
                          <a:pt x="4" y="17"/>
                          <a:pt x="4" y="17"/>
                        </a:cubicBezTo>
                        <a:cubicBezTo>
                          <a:pt x="4" y="17"/>
                          <a:pt x="4" y="17"/>
                          <a:pt x="4" y="17"/>
                        </a:cubicBezTo>
                        <a:cubicBezTo>
                          <a:pt x="4" y="17"/>
                          <a:pt x="4" y="17"/>
                          <a:pt x="4" y="17"/>
                        </a:cubicBezTo>
                        <a:cubicBezTo>
                          <a:pt x="4" y="17"/>
                          <a:pt x="4" y="17"/>
                          <a:pt x="4" y="17"/>
                        </a:cubicBezTo>
                        <a:cubicBezTo>
                          <a:pt x="4" y="17"/>
                          <a:pt x="4" y="17"/>
                          <a:pt x="4" y="17"/>
                        </a:cubicBezTo>
                        <a:cubicBezTo>
                          <a:pt x="4" y="17"/>
                          <a:pt x="4" y="17"/>
                          <a:pt x="4" y="17"/>
                        </a:cubicBezTo>
                        <a:cubicBezTo>
                          <a:pt x="4" y="17"/>
                          <a:pt x="4" y="17"/>
                          <a:pt x="4" y="17"/>
                        </a:cubicBezTo>
                        <a:cubicBezTo>
                          <a:pt x="4" y="17"/>
                          <a:pt x="4" y="17"/>
                          <a:pt x="4" y="17"/>
                        </a:cubicBezTo>
                        <a:cubicBezTo>
                          <a:pt x="4" y="18"/>
                          <a:pt x="4" y="18"/>
                          <a:pt x="4" y="18"/>
                        </a:cubicBezTo>
                        <a:cubicBezTo>
                          <a:pt x="4" y="18"/>
                          <a:pt x="4" y="18"/>
                          <a:pt x="4" y="18"/>
                        </a:cubicBezTo>
                        <a:cubicBezTo>
                          <a:pt x="4" y="18"/>
                          <a:pt x="4" y="18"/>
                          <a:pt x="4" y="18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2" y="20"/>
                          <a:pt x="2" y="20"/>
                          <a:pt x="2" y="20"/>
                        </a:cubicBezTo>
                        <a:cubicBezTo>
                          <a:pt x="2" y="21"/>
                          <a:pt x="1" y="21"/>
                          <a:pt x="0" y="22"/>
                        </a:cubicBezTo>
                        <a:lnTo>
                          <a:pt x="26" y="37"/>
                        </a:lnTo>
                        <a:close/>
                        <a:moveTo>
                          <a:pt x="18" y="11"/>
                        </a:moveTo>
                        <a:cubicBezTo>
                          <a:pt x="19" y="11"/>
                          <a:pt x="19" y="11"/>
                          <a:pt x="19" y="11"/>
                        </a:cubicBezTo>
                        <a:cubicBezTo>
                          <a:pt x="20" y="10"/>
                          <a:pt x="21" y="10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4" y="9"/>
                          <a:pt x="24" y="9"/>
                          <a:pt x="24" y="9"/>
                        </a:cubicBezTo>
                        <a:cubicBezTo>
                          <a:pt x="24" y="9"/>
                          <a:pt x="24" y="9"/>
                          <a:pt x="24" y="9"/>
                        </a:cubicBezTo>
                        <a:cubicBezTo>
                          <a:pt x="24" y="9"/>
                          <a:pt x="24" y="9"/>
                          <a:pt x="24" y="9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5" y="9"/>
                          <a:pt x="25" y="9"/>
                          <a:pt x="25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6" y="9"/>
                          <a:pt x="26" y="9"/>
                          <a:pt x="26" y="9"/>
                        </a:cubicBezTo>
                        <a:cubicBezTo>
                          <a:pt x="27" y="9"/>
                          <a:pt x="27" y="9"/>
                          <a:pt x="27" y="9"/>
                        </a:cubicBezTo>
                        <a:cubicBezTo>
                          <a:pt x="27" y="9"/>
                          <a:pt x="27" y="9"/>
                          <a:pt x="27" y="9"/>
                        </a:cubicBezTo>
                        <a:cubicBezTo>
                          <a:pt x="27" y="9"/>
                          <a:pt x="27" y="9"/>
                          <a:pt x="27" y="9"/>
                        </a:cubicBezTo>
                        <a:cubicBezTo>
                          <a:pt x="28" y="9"/>
                          <a:pt x="28" y="9"/>
                          <a:pt x="28" y="9"/>
                        </a:cubicBezTo>
                        <a:cubicBezTo>
                          <a:pt x="28" y="9"/>
                          <a:pt x="28" y="9"/>
                          <a:pt x="28" y="9"/>
                        </a:cubicBezTo>
                        <a:cubicBezTo>
                          <a:pt x="28" y="9"/>
                          <a:pt x="28" y="9"/>
                          <a:pt x="28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29" y="9"/>
                          <a:pt x="29" y="9"/>
                          <a:pt x="29" y="9"/>
                        </a:cubicBezTo>
                        <a:cubicBezTo>
                          <a:pt x="30" y="9"/>
                          <a:pt x="30" y="9"/>
                          <a:pt x="30" y="9"/>
                        </a:cubicBezTo>
                        <a:cubicBezTo>
                          <a:pt x="30" y="9"/>
                          <a:pt x="30" y="9"/>
                          <a:pt x="30" y="9"/>
                        </a:cubicBezTo>
                        <a:cubicBezTo>
                          <a:pt x="30" y="9"/>
                          <a:pt x="30" y="9"/>
                          <a:pt x="30" y="9"/>
                        </a:cubicBezTo>
                        <a:cubicBezTo>
                          <a:pt x="31" y="9"/>
                          <a:pt x="31" y="9"/>
                          <a:pt x="31" y="9"/>
                        </a:cubicBezTo>
                        <a:cubicBezTo>
                          <a:pt x="31" y="9"/>
                          <a:pt x="31" y="9"/>
                          <a:pt x="31" y="9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4" y="11"/>
                          <a:pt x="34" y="11"/>
                          <a:pt x="34" y="11"/>
                        </a:cubicBezTo>
                        <a:cubicBezTo>
                          <a:pt x="35" y="11"/>
                          <a:pt x="35" y="11"/>
                          <a:pt x="35" y="11"/>
                        </a:cubicBezTo>
                        <a:cubicBezTo>
                          <a:pt x="35" y="11"/>
                          <a:pt x="35" y="11"/>
                          <a:pt x="35" y="11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5" y="12"/>
                          <a:pt x="35" y="12"/>
                          <a:pt x="35" y="12"/>
                        </a:cubicBezTo>
                        <a:cubicBezTo>
                          <a:pt x="36" y="12"/>
                          <a:pt x="36" y="12"/>
                          <a:pt x="36" y="12"/>
                        </a:cubicBezTo>
                        <a:cubicBezTo>
                          <a:pt x="36" y="12"/>
                          <a:pt x="36" y="12"/>
                          <a:pt x="36" y="12"/>
                        </a:cubicBezTo>
                        <a:cubicBezTo>
                          <a:pt x="36" y="12"/>
                          <a:pt x="36" y="12"/>
                          <a:pt x="36" y="12"/>
                        </a:cubicBezTo>
                        <a:cubicBezTo>
                          <a:pt x="36" y="12"/>
                          <a:pt x="36" y="12"/>
                          <a:pt x="36" y="12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4"/>
                          <a:pt x="37" y="14"/>
                          <a:pt x="37" y="15"/>
                        </a:cubicBezTo>
                        <a:cubicBezTo>
                          <a:pt x="37" y="15"/>
                          <a:pt x="37" y="15"/>
                          <a:pt x="37" y="15"/>
                        </a:cubicBezTo>
                        <a:cubicBezTo>
                          <a:pt x="37" y="16"/>
                          <a:pt x="36" y="17"/>
                          <a:pt x="35" y="18"/>
                        </a:cubicBezTo>
                        <a:cubicBezTo>
                          <a:pt x="35" y="18"/>
                          <a:pt x="35" y="18"/>
                          <a:pt x="35" y="18"/>
                        </a:cubicBezTo>
                        <a:cubicBezTo>
                          <a:pt x="35" y="19"/>
                          <a:pt x="34" y="19"/>
                          <a:pt x="34" y="19"/>
                        </a:cubicBezTo>
                        <a:cubicBezTo>
                          <a:pt x="30" y="21"/>
                          <a:pt x="23" y="21"/>
                          <a:pt x="19" y="19"/>
                        </a:cubicBezTo>
                        <a:cubicBezTo>
                          <a:pt x="16" y="17"/>
                          <a:pt x="15" y="14"/>
                          <a:pt x="18" y="12"/>
                        </a:cubicBezTo>
                        <a:lnTo>
                          <a:pt x="18" y="11"/>
                        </a:lnTo>
                        <a:close/>
                      </a:path>
                    </a:pathLst>
                  </a:custGeom>
                  <a:solidFill>
                    <a:srgbClr val="9CC9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83" name="Freeform 3417">
                    <a:extLst>
                      <a:ext uri="{FF2B5EF4-FFF2-40B4-BE49-F238E27FC236}">
                        <a16:creationId xmlns:a16="http://schemas.microsoft.com/office/drawing/2014/main" id="{EA5B480A-98AA-47C9-9E10-0463A63C3A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9" y="3168"/>
                    <a:ext cx="34" cy="19"/>
                  </a:xfrm>
                  <a:custGeom>
                    <a:avLst/>
                    <a:gdLst>
                      <a:gd name="T0" fmla="*/ 4 w 22"/>
                      <a:gd name="T1" fmla="*/ 10 h 12"/>
                      <a:gd name="T2" fmla="*/ 20 w 22"/>
                      <a:gd name="T3" fmla="*/ 9 h 12"/>
                      <a:gd name="T4" fmla="*/ 22 w 22"/>
                      <a:gd name="T5" fmla="*/ 6 h 12"/>
                      <a:gd name="T6" fmla="*/ 22 w 22"/>
                      <a:gd name="T7" fmla="*/ 4 h 12"/>
                      <a:gd name="T8" fmla="*/ 21 w 22"/>
                      <a:gd name="T9" fmla="*/ 4 h 12"/>
                      <a:gd name="T10" fmla="*/ 21 w 22"/>
                      <a:gd name="T11" fmla="*/ 4 h 12"/>
                      <a:gd name="T12" fmla="*/ 21 w 22"/>
                      <a:gd name="T13" fmla="*/ 4 h 12"/>
                      <a:gd name="T14" fmla="*/ 21 w 22"/>
                      <a:gd name="T15" fmla="*/ 3 h 12"/>
                      <a:gd name="T16" fmla="*/ 21 w 22"/>
                      <a:gd name="T17" fmla="*/ 3 h 12"/>
                      <a:gd name="T18" fmla="*/ 20 w 22"/>
                      <a:gd name="T19" fmla="*/ 3 h 12"/>
                      <a:gd name="T20" fmla="*/ 20 w 22"/>
                      <a:gd name="T21" fmla="*/ 3 h 12"/>
                      <a:gd name="T22" fmla="*/ 20 w 22"/>
                      <a:gd name="T23" fmla="*/ 2 h 12"/>
                      <a:gd name="T24" fmla="*/ 20 w 22"/>
                      <a:gd name="T25" fmla="*/ 2 h 12"/>
                      <a:gd name="T26" fmla="*/ 19 w 22"/>
                      <a:gd name="T27" fmla="*/ 2 h 12"/>
                      <a:gd name="T28" fmla="*/ 19 w 22"/>
                      <a:gd name="T29" fmla="*/ 2 h 12"/>
                      <a:gd name="T30" fmla="*/ 18 w 22"/>
                      <a:gd name="T31" fmla="*/ 1 h 12"/>
                      <a:gd name="T32" fmla="*/ 17 w 22"/>
                      <a:gd name="T33" fmla="*/ 1 h 12"/>
                      <a:gd name="T34" fmla="*/ 17 w 22"/>
                      <a:gd name="T35" fmla="*/ 1 h 12"/>
                      <a:gd name="T36" fmla="*/ 16 w 22"/>
                      <a:gd name="T37" fmla="*/ 1 h 12"/>
                      <a:gd name="T38" fmla="*/ 16 w 22"/>
                      <a:gd name="T39" fmla="*/ 0 h 12"/>
                      <a:gd name="T40" fmla="*/ 15 w 22"/>
                      <a:gd name="T41" fmla="*/ 0 h 12"/>
                      <a:gd name="T42" fmla="*/ 15 w 22"/>
                      <a:gd name="T43" fmla="*/ 0 h 12"/>
                      <a:gd name="T44" fmla="*/ 14 w 22"/>
                      <a:gd name="T45" fmla="*/ 0 h 12"/>
                      <a:gd name="T46" fmla="*/ 14 w 22"/>
                      <a:gd name="T47" fmla="*/ 0 h 12"/>
                      <a:gd name="T48" fmla="*/ 13 w 22"/>
                      <a:gd name="T49" fmla="*/ 0 h 12"/>
                      <a:gd name="T50" fmla="*/ 12 w 22"/>
                      <a:gd name="T51" fmla="*/ 0 h 12"/>
                      <a:gd name="T52" fmla="*/ 12 w 22"/>
                      <a:gd name="T53" fmla="*/ 0 h 12"/>
                      <a:gd name="T54" fmla="*/ 11 w 22"/>
                      <a:gd name="T55" fmla="*/ 0 h 12"/>
                      <a:gd name="T56" fmla="*/ 10 w 22"/>
                      <a:gd name="T57" fmla="*/ 0 h 12"/>
                      <a:gd name="T58" fmla="*/ 10 w 22"/>
                      <a:gd name="T59" fmla="*/ 0 h 12"/>
                      <a:gd name="T60" fmla="*/ 9 w 22"/>
                      <a:gd name="T61" fmla="*/ 0 h 12"/>
                      <a:gd name="T62" fmla="*/ 8 w 22"/>
                      <a:gd name="T63" fmla="*/ 0 h 12"/>
                      <a:gd name="T64" fmla="*/ 8 w 22"/>
                      <a:gd name="T65" fmla="*/ 0 h 12"/>
                      <a:gd name="T66" fmla="*/ 3 w 22"/>
                      <a:gd name="T67" fmla="*/ 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22" h="12">
                        <a:moveTo>
                          <a:pt x="3" y="3"/>
                        </a:moveTo>
                        <a:cubicBezTo>
                          <a:pt x="0" y="5"/>
                          <a:pt x="1" y="8"/>
                          <a:pt x="4" y="10"/>
                        </a:cubicBezTo>
                        <a:cubicBezTo>
                          <a:pt x="8" y="12"/>
                          <a:pt x="15" y="12"/>
                          <a:pt x="19" y="10"/>
                        </a:cubicBezTo>
                        <a:cubicBezTo>
                          <a:pt x="19" y="10"/>
                          <a:pt x="20" y="10"/>
                          <a:pt x="20" y="9"/>
                        </a:cubicBezTo>
                        <a:cubicBezTo>
                          <a:pt x="20" y="9"/>
                          <a:pt x="20" y="9"/>
                          <a:pt x="20" y="9"/>
                        </a:cubicBezTo>
                        <a:cubicBezTo>
                          <a:pt x="21" y="8"/>
                          <a:pt x="22" y="7"/>
                          <a:pt x="22" y="6"/>
                        </a:cubicBezTo>
                        <a:cubicBezTo>
                          <a:pt x="22" y="6"/>
                          <a:pt x="22" y="6"/>
                          <a:pt x="22" y="6"/>
                        </a:cubicBezTo>
                        <a:cubicBezTo>
                          <a:pt x="22" y="5"/>
                          <a:pt x="22" y="5"/>
                          <a:pt x="22" y="4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3"/>
                          <a:pt x="21" y="3"/>
                          <a:pt x="21" y="3"/>
                        </a:cubicBezTo>
                        <a:cubicBezTo>
                          <a:pt x="21" y="3"/>
                          <a:pt x="21" y="3"/>
                          <a:pt x="21" y="3"/>
                        </a:cubicBezTo>
                        <a:cubicBezTo>
                          <a:pt x="21" y="3"/>
                          <a:pt x="21" y="3"/>
                          <a:pt x="21" y="3"/>
                        </a:cubicBezTo>
                        <a:cubicBezTo>
                          <a:pt x="21" y="3"/>
                          <a:pt x="21" y="3"/>
                          <a:pt x="21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2"/>
                          <a:pt x="20" y="2"/>
                          <a:pt x="20" y="2"/>
                        </a:cubicBezTo>
                        <a:cubicBezTo>
                          <a:pt x="20" y="2"/>
                          <a:pt x="20" y="2"/>
                          <a:pt x="20" y="2"/>
                        </a:cubicBezTo>
                        <a:cubicBezTo>
                          <a:pt x="20" y="2"/>
                          <a:pt x="20" y="2"/>
                          <a:pt x="20" y="2"/>
                        </a:cubicBezTo>
                        <a:cubicBezTo>
                          <a:pt x="20" y="2"/>
                          <a:pt x="20" y="2"/>
                          <a:pt x="20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8" y="1"/>
                          <a:pt x="18" y="1"/>
                          <a:pt x="18" y="1"/>
                        </a:cubicBezTo>
                        <a:cubicBezTo>
                          <a:pt x="18" y="1"/>
                          <a:pt x="18" y="1"/>
                          <a:pt x="18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6" y="1"/>
                          <a:pt x="5" y="1"/>
                          <a:pt x="4" y="2"/>
                        </a:cubicBezTo>
                        <a:cubicBezTo>
                          <a:pt x="4" y="2"/>
                          <a:pt x="4" y="2"/>
                          <a:pt x="3" y="2"/>
                        </a:cubicBezTo>
                        <a:lnTo>
                          <a:pt x="3" y="3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84" name="Rectangle 3418">
                    <a:extLst>
                      <a:ext uri="{FF2B5EF4-FFF2-40B4-BE49-F238E27FC236}">
                        <a16:creationId xmlns:a16="http://schemas.microsoft.com/office/drawing/2014/main" id="{9F49688B-12AA-4264-AA6A-017E06A3BD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0" y="3187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85" name="Rectangle 3419">
                    <a:extLst>
                      <a:ext uri="{FF2B5EF4-FFF2-40B4-BE49-F238E27FC236}">
                        <a16:creationId xmlns:a16="http://schemas.microsoft.com/office/drawing/2014/main" id="{1D1A9619-A64D-48F1-85A7-747BF9BAB1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9" y="3187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86" name="Rectangle 3420">
                    <a:extLst>
                      <a:ext uri="{FF2B5EF4-FFF2-40B4-BE49-F238E27FC236}">
                        <a16:creationId xmlns:a16="http://schemas.microsoft.com/office/drawing/2014/main" id="{C4F68A46-CD9F-42E7-BD4C-190E46EC5E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5" y="3187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074" name="Group 3622">
                  <a:extLst>
                    <a:ext uri="{FF2B5EF4-FFF2-40B4-BE49-F238E27FC236}">
                      <a16:creationId xmlns:a16="http://schemas.microsoft.com/office/drawing/2014/main" id="{42E51375-C9CF-4288-807F-46BC182F91E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578350" y="4975225"/>
                  <a:ext cx="327025" cy="195263"/>
                  <a:chOff x="-2884" y="3134"/>
                  <a:chExt cx="206" cy="123"/>
                </a:xfrm>
              </p:grpSpPr>
              <p:sp>
                <p:nvSpPr>
                  <p:cNvPr id="8287" name="Rectangle 3422">
                    <a:extLst>
                      <a:ext uri="{FF2B5EF4-FFF2-40B4-BE49-F238E27FC236}">
                        <a16:creationId xmlns:a16="http://schemas.microsoft.com/office/drawing/2014/main" id="{ABE160D2-9F5E-4EF1-8A16-849844341B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4" y="3187"/>
                    <a:ext cx="2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88" name="Rectangle 3423">
                    <a:extLst>
                      <a:ext uri="{FF2B5EF4-FFF2-40B4-BE49-F238E27FC236}">
                        <a16:creationId xmlns:a16="http://schemas.microsoft.com/office/drawing/2014/main" id="{99D9992B-F828-42B0-8228-818B62ADB6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0" y="3187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89" name="Rectangle 3424">
                    <a:extLst>
                      <a:ext uri="{FF2B5EF4-FFF2-40B4-BE49-F238E27FC236}">
                        <a16:creationId xmlns:a16="http://schemas.microsoft.com/office/drawing/2014/main" id="{879FFB4A-2748-466F-A228-AD7C679CBB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0" y="3188"/>
                    <a:ext cx="2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90" name="Rectangle 3425">
                    <a:extLst>
                      <a:ext uri="{FF2B5EF4-FFF2-40B4-BE49-F238E27FC236}">
                        <a16:creationId xmlns:a16="http://schemas.microsoft.com/office/drawing/2014/main" id="{D4005B99-38C5-42F8-AB9F-4E322FCBE8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0" y="3188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91" name="Freeform 3426">
                    <a:extLst>
                      <a:ext uri="{FF2B5EF4-FFF2-40B4-BE49-F238E27FC236}">
                        <a16:creationId xmlns:a16="http://schemas.microsoft.com/office/drawing/2014/main" id="{E561EB80-BB5E-457B-9AC2-55E9183902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7" y="3187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0 w 2"/>
                      <a:gd name="T3" fmla="*/ 0 w 2"/>
                      <a:gd name="T4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92" name="Rectangle 3427">
                    <a:extLst>
                      <a:ext uri="{FF2B5EF4-FFF2-40B4-BE49-F238E27FC236}">
                        <a16:creationId xmlns:a16="http://schemas.microsoft.com/office/drawing/2014/main" id="{1FDA6BE9-1E82-48DC-8237-39FB8CF46D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5" y="3187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93" name="Rectangle 3428">
                    <a:extLst>
                      <a:ext uri="{FF2B5EF4-FFF2-40B4-BE49-F238E27FC236}">
                        <a16:creationId xmlns:a16="http://schemas.microsoft.com/office/drawing/2014/main" id="{32ACCECD-9099-4CB6-B85F-72DEC5ED26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8" y="3187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94" name="Freeform 3429">
                    <a:extLst>
                      <a:ext uri="{FF2B5EF4-FFF2-40B4-BE49-F238E27FC236}">
                        <a16:creationId xmlns:a16="http://schemas.microsoft.com/office/drawing/2014/main" id="{93DD3007-1C1E-4A72-A06C-2AC5BE20AA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1" y="3188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95" name="Rectangle 3430">
                    <a:extLst>
                      <a:ext uri="{FF2B5EF4-FFF2-40B4-BE49-F238E27FC236}">
                        <a16:creationId xmlns:a16="http://schemas.microsoft.com/office/drawing/2014/main" id="{76FD5CC0-7BD0-4739-8D69-33E88151C5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4" y="3190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96" name="Rectangle 3431">
                    <a:extLst>
                      <a:ext uri="{FF2B5EF4-FFF2-40B4-BE49-F238E27FC236}">
                        <a16:creationId xmlns:a16="http://schemas.microsoft.com/office/drawing/2014/main" id="{F23E2378-C2DE-4123-BE1B-A860FE04F7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6" y="3190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97" name="Rectangle 3432">
                    <a:extLst>
                      <a:ext uri="{FF2B5EF4-FFF2-40B4-BE49-F238E27FC236}">
                        <a16:creationId xmlns:a16="http://schemas.microsoft.com/office/drawing/2014/main" id="{F18C6F25-6ED5-4704-B2B1-2C24110414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8" y="3191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98" name="Rectangle 3433">
                    <a:extLst>
                      <a:ext uri="{FF2B5EF4-FFF2-40B4-BE49-F238E27FC236}">
                        <a16:creationId xmlns:a16="http://schemas.microsoft.com/office/drawing/2014/main" id="{4698F912-BCB9-4D77-B043-3DADF041CB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3" y="3188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99" name="Rectangle 3434">
                    <a:extLst>
                      <a:ext uri="{FF2B5EF4-FFF2-40B4-BE49-F238E27FC236}">
                        <a16:creationId xmlns:a16="http://schemas.microsoft.com/office/drawing/2014/main" id="{0217860F-D9B6-4E82-A626-5389CF2105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2" y="3194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00" name="Rectangle 3435">
                    <a:extLst>
                      <a:ext uri="{FF2B5EF4-FFF2-40B4-BE49-F238E27FC236}">
                        <a16:creationId xmlns:a16="http://schemas.microsoft.com/office/drawing/2014/main" id="{4B62A78D-9491-4270-B825-316CED0CB8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1" y="3193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01" name="Freeform 3436">
                    <a:extLst>
                      <a:ext uri="{FF2B5EF4-FFF2-40B4-BE49-F238E27FC236}">
                        <a16:creationId xmlns:a16="http://schemas.microsoft.com/office/drawing/2014/main" id="{8DC275C8-8B5F-4AD2-A936-2BACF679B8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9" y="3191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02" name="Rectangle 3437">
                    <a:extLst>
                      <a:ext uri="{FF2B5EF4-FFF2-40B4-BE49-F238E27FC236}">
                        <a16:creationId xmlns:a16="http://schemas.microsoft.com/office/drawing/2014/main" id="{CD4C5112-DF8A-4A82-9425-2DEF0AE490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1" y="3193"/>
                    <a:ext cx="2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03" name="Rectangle 3438">
                    <a:extLst>
                      <a:ext uri="{FF2B5EF4-FFF2-40B4-BE49-F238E27FC236}">
                        <a16:creationId xmlns:a16="http://schemas.microsoft.com/office/drawing/2014/main" id="{2F435855-0E3C-4A15-92CD-DA3F931FD1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8" y="3191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04" name="Rectangle 3439">
                    <a:extLst>
                      <a:ext uri="{FF2B5EF4-FFF2-40B4-BE49-F238E27FC236}">
                        <a16:creationId xmlns:a16="http://schemas.microsoft.com/office/drawing/2014/main" id="{E8BFCADA-D1F6-4F79-8D70-F0175A0D50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2" y="3194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05" name="Freeform 3440">
                    <a:extLst>
                      <a:ext uri="{FF2B5EF4-FFF2-40B4-BE49-F238E27FC236}">
                        <a16:creationId xmlns:a16="http://schemas.microsoft.com/office/drawing/2014/main" id="{B339A2D3-383B-4743-AD98-C5A5444975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2" y="3194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06" name="Freeform 3441">
                    <a:extLst>
                      <a:ext uri="{FF2B5EF4-FFF2-40B4-BE49-F238E27FC236}">
                        <a16:creationId xmlns:a16="http://schemas.microsoft.com/office/drawing/2014/main" id="{03CCDB95-F99C-4EDE-B152-0BCE0F67E5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7" y="3187"/>
                    <a:ext cx="28" cy="15"/>
                  </a:xfrm>
                  <a:custGeom>
                    <a:avLst/>
                    <a:gdLst>
                      <a:gd name="T0" fmla="*/ 18 w 18"/>
                      <a:gd name="T1" fmla="*/ 0 h 10"/>
                      <a:gd name="T2" fmla="*/ 17 w 18"/>
                      <a:gd name="T3" fmla="*/ 0 h 10"/>
                      <a:gd name="T4" fmla="*/ 17 w 18"/>
                      <a:gd name="T5" fmla="*/ 0 h 10"/>
                      <a:gd name="T6" fmla="*/ 17 w 18"/>
                      <a:gd name="T7" fmla="*/ 0 h 10"/>
                      <a:gd name="T8" fmla="*/ 16 w 18"/>
                      <a:gd name="T9" fmla="*/ 0 h 10"/>
                      <a:gd name="T10" fmla="*/ 16 w 18"/>
                      <a:gd name="T11" fmla="*/ 0 h 10"/>
                      <a:gd name="T12" fmla="*/ 15 w 18"/>
                      <a:gd name="T13" fmla="*/ 0 h 10"/>
                      <a:gd name="T14" fmla="*/ 15 w 18"/>
                      <a:gd name="T15" fmla="*/ 0 h 10"/>
                      <a:gd name="T16" fmla="*/ 14 w 18"/>
                      <a:gd name="T17" fmla="*/ 0 h 10"/>
                      <a:gd name="T18" fmla="*/ 14 w 18"/>
                      <a:gd name="T19" fmla="*/ 0 h 10"/>
                      <a:gd name="T20" fmla="*/ 14 w 18"/>
                      <a:gd name="T21" fmla="*/ 0 h 10"/>
                      <a:gd name="T22" fmla="*/ 14 w 18"/>
                      <a:gd name="T23" fmla="*/ 0 h 10"/>
                      <a:gd name="T24" fmla="*/ 13 w 18"/>
                      <a:gd name="T25" fmla="*/ 0 h 10"/>
                      <a:gd name="T26" fmla="*/ 12 w 18"/>
                      <a:gd name="T27" fmla="*/ 0 h 10"/>
                      <a:gd name="T28" fmla="*/ 12 w 18"/>
                      <a:gd name="T29" fmla="*/ 0 h 10"/>
                      <a:gd name="T30" fmla="*/ 12 w 18"/>
                      <a:gd name="T31" fmla="*/ 1 h 10"/>
                      <a:gd name="T32" fmla="*/ 11 w 18"/>
                      <a:gd name="T33" fmla="*/ 1 h 10"/>
                      <a:gd name="T34" fmla="*/ 11 w 18"/>
                      <a:gd name="T35" fmla="*/ 1 h 10"/>
                      <a:gd name="T36" fmla="*/ 11 w 18"/>
                      <a:gd name="T37" fmla="*/ 1 h 10"/>
                      <a:gd name="T38" fmla="*/ 10 w 18"/>
                      <a:gd name="T39" fmla="*/ 1 h 10"/>
                      <a:gd name="T40" fmla="*/ 9 w 18"/>
                      <a:gd name="T41" fmla="*/ 1 h 10"/>
                      <a:gd name="T42" fmla="*/ 9 w 18"/>
                      <a:gd name="T43" fmla="*/ 1 h 10"/>
                      <a:gd name="T44" fmla="*/ 8 w 18"/>
                      <a:gd name="T45" fmla="*/ 2 h 10"/>
                      <a:gd name="T46" fmla="*/ 8 w 18"/>
                      <a:gd name="T47" fmla="*/ 2 h 10"/>
                      <a:gd name="T48" fmla="*/ 7 w 18"/>
                      <a:gd name="T49" fmla="*/ 2 h 10"/>
                      <a:gd name="T50" fmla="*/ 7 w 18"/>
                      <a:gd name="T51" fmla="*/ 2 h 10"/>
                      <a:gd name="T52" fmla="*/ 6 w 18"/>
                      <a:gd name="T53" fmla="*/ 3 h 10"/>
                      <a:gd name="T54" fmla="*/ 6 w 18"/>
                      <a:gd name="T55" fmla="*/ 3 h 10"/>
                      <a:gd name="T56" fmla="*/ 6 w 18"/>
                      <a:gd name="T57" fmla="*/ 3 h 10"/>
                      <a:gd name="T58" fmla="*/ 6 w 18"/>
                      <a:gd name="T59" fmla="*/ 3 h 10"/>
                      <a:gd name="T60" fmla="*/ 5 w 18"/>
                      <a:gd name="T61" fmla="*/ 3 h 10"/>
                      <a:gd name="T62" fmla="*/ 5 w 18"/>
                      <a:gd name="T63" fmla="*/ 4 h 10"/>
                      <a:gd name="T64" fmla="*/ 5 w 18"/>
                      <a:gd name="T65" fmla="*/ 4 h 10"/>
                      <a:gd name="T66" fmla="*/ 4 w 18"/>
                      <a:gd name="T67" fmla="*/ 4 h 10"/>
                      <a:gd name="T68" fmla="*/ 4 w 18"/>
                      <a:gd name="T69" fmla="*/ 4 h 10"/>
                      <a:gd name="T70" fmla="*/ 4 w 18"/>
                      <a:gd name="T71" fmla="*/ 4 h 10"/>
                      <a:gd name="T72" fmla="*/ 3 w 18"/>
                      <a:gd name="T73" fmla="*/ 5 h 10"/>
                      <a:gd name="T74" fmla="*/ 3 w 18"/>
                      <a:gd name="T75" fmla="*/ 5 h 10"/>
                      <a:gd name="T76" fmla="*/ 3 w 18"/>
                      <a:gd name="T77" fmla="*/ 5 h 10"/>
                      <a:gd name="T78" fmla="*/ 3 w 18"/>
                      <a:gd name="T79" fmla="*/ 5 h 10"/>
                      <a:gd name="T80" fmla="*/ 3 w 18"/>
                      <a:gd name="T81" fmla="*/ 6 h 10"/>
                      <a:gd name="T82" fmla="*/ 3 w 18"/>
                      <a:gd name="T83" fmla="*/ 6 h 10"/>
                      <a:gd name="T84" fmla="*/ 2 w 18"/>
                      <a:gd name="T85" fmla="*/ 6 h 10"/>
                      <a:gd name="T86" fmla="*/ 2 w 18"/>
                      <a:gd name="T87" fmla="*/ 7 h 10"/>
                      <a:gd name="T88" fmla="*/ 1 w 18"/>
                      <a:gd name="T89" fmla="*/ 7 h 10"/>
                      <a:gd name="T90" fmla="*/ 1 w 18"/>
                      <a:gd name="T91" fmla="*/ 8 h 10"/>
                      <a:gd name="T92" fmla="*/ 0 w 18"/>
                      <a:gd name="T93" fmla="*/ 10 h 10"/>
                      <a:gd name="T94" fmla="*/ 18 w 18"/>
                      <a:gd name="T95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8" h="10">
                        <a:moveTo>
                          <a:pt x="18" y="0"/>
                        </a:moveTo>
                        <a:cubicBezTo>
                          <a:pt x="18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9"/>
                          <a:pt x="1" y="9"/>
                          <a:pt x="0" y="1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07" name="Freeform 3442">
                    <a:extLst>
                      <a:ext uri="{FF2B5EF4-FFF2-40B4-BE49-F238E27FC236}">
                        <a16:creationId xmlns:a16="http://schemas.microsoft.com/office/drawing/2014/main" id="{C6D039F0-4917-4083-ABF6-A04E0B4538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3" y="3188"/>
                    <a:ext cx="41" cy="24"/>
                  </a:xfrm>
                  <a:custGeom>
                    <a:avLst/>
                    <a:gdLst>
                      <a:gd name="T0" fmla="*/ 0 w 41"/>
                      <a:gd name="T1" fmla="*/ 0 h 24"/>
                      <a:gd name="T2" fmla="*/ 0 w 41"/>
                      <a:gd name="T3" fmla="*/ 0 h 24"/>
                      <a:gd name="T4" fmla="*/ 41 w 41"/>
                      <a:gd name="T5" fmla="*/ 24 h 24"/>
                      <a:gd name="T6" fmla="*/ 0 w 41"/>
                      <a:gd name="T7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1" h="2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1" y="2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B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08" name="Freeform 3443">
                    <a:extLst>
                      <a:ext uri="{FF2B5EF4-FFF2-40B4-BE49-F238E27FC236}">
                        <a16:creationId xmlns:a16="http://schemas.microsoft.com/office/drawing/2014/main" id="{5386B072-35A7-4BFD-981E-EF8357BE9B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2" y="3202"/>
                    <a:ext cx="15" cy="10"/>
                  </a:xfrm>
                  <a:custGeom>
                    <a:avLst/>
                    <a:gdLst>
                      <a:gd name="T0" fmla="*/ 15 w 15"/>
                      <a:gd name="T1" fmla="*/ 0 h 10"/>
                      <a:gd name="T2" fmla="*/ 0 w 15"/>
                      <a:gd name="T3" fmla="*/ 10 h 10"/>
                      <a:gd name="T4" fmla="*/ 15 w 15"/>
                      <a:gd name="T5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5" h="10">
                        <a:moveTo>
                          <a:pt x="15" y="0"/>
                        </a:moveTo>
                        <a:lnTo>
                          <a:pt x="0" y="10"/>
                        </a:lnTo>
                        <a:lnTo>
                          <a:pt x="15" y="0"/>
                        </a:lnTo>
                        <a:close/>
                      </a:path>
                    </a:pathLst>
                  </a:custGeom>
                  <a:solidFill>
                    <a:srgbClr val="7CA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09" name="Freeform 3444">
                    <a:extLst>
                      <a:ext uri="{FF2B5EF4-FFF2-40B4-BE49-F238E27FC236}">
                        <a16:creationId xmlns:a16="http://schemas.microsoft.com/office/drawing/2014/main" id="{A0EDC604-412F-4D09-948B-C4DC874AD9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4" y="3180"/>
                    <a:ext cx="62" cy="59"/>
                  </a:xfrm>
                  <a:custGeom>
                    <a:avLst/>
                    <a:gdLst>
                      <a:gd name="T0" fmla="*/ 62 w 62"/>
                      <a:gd name="T1" fmla="*/ 36 h 59"/>
                      <a:gd name="T2" fmla="*/ 0 w 62"/>
                      <a:gd name="T3" fmla="*/ 0 h 59"/>
                      <a:gd name="T4" fmla="*/ 0 w 62"/>
                      <a:gd name="T5" fmla="*/ 21 h 59"/>
                      <a:gd name="T6" fmla="*/ 62 w 62"/>
                      <a:gd name="T7" fmla="*/ 59 h 59"/>
                      <a:gd name="T8" fmla="*/ 62 w 62"/>
                      <a:gd name="T9" fmla="*/ 36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2" h="59">
                        <a:moveTo>
                          <a:pt x="62" y="36"/>
                        </a:moveTo>
                        <a:lnTo>
                          <a:pt x="0" y="0"/>
                        </a:lnTo>
                        <a:lnTo>
                          <a:pt x="0" y="21"/>
                        </a:lnTo>
                        <a:lnTo>
                          <a:pt x="62" y="59"/>
                        </a:lnTo>
                        <a:lnTo>
                          <a:pt x="62" y="36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10" name="Freeform 3445">
                    <a:extLst>
                      <a:ext uri="{FF2B5EF4-FFF2-40B4-BE49-F238E27FC236}">
                        <a16:creationId xmlns:a16="http://schemas.microsoft.com/office/drawing/2014/main" id="{FDF24C17-B623-4C0F-B693-9E5242A543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4" y="3134"/>
                    <a:ext cx="140" cy="82"/>
                  </a:xfrm>
                  <a:custGeom>
                    <a:avLst/>
                    <a:gdLst>
                      <a:gd name="T0" fmla="*/ 46 w 90"/>
                      <a:gd name="T1" fmla="*/ 49 h 52"/>
                      <a:gd name="T2" fmla="*/ 22 w 90"/>
                      <a:gd name="T3" fmla="*/ 32 h 52"/>
                      <a:gd name="T4" fmla="*/ 23 w 90"/>
                      <a:gd name="T5" fmla="*/ 32 h 52"/>
                      <a:gd name="T6" fmla="*/ 23 w 90"/>
                      <a:gd name="T7" fmla="*/ 32 h 52"/>
                      <a:gd name="T8" fmla="*/ 23 w 90"/>
                      <a:gd name="T9" fmla="*/ 31 h 52"/>
                      <a:gd name="T10" fmla="*/ 23 w 90"/>
                      <a:gd name="T11" fmla="*/ 31 h 52"/>
                      <a:gd name="T12" fmla="*/ 23 w 90"/>
                      <a:gd name="T13" fmla="*/ 31 h 52"/>
                      <a:gd name="T14" fmla="*/ 23 w 90"/>
                      <a:gd name="T15" fmla="*/ 31 h 52"/>
                      <a:gd name="T16" fmla="*/ 24 w 90"/>
                      <a:gd name="T17" fmla="*/ 30 h 52"/>
                      <a:gd name="T18" fmla="*/ 24 w 90"/>
                      <a:gd name="T19" fmla="*/ 30 h 52"/>
                      <a:gd name="T20" fmla="*/ 24 w 90"/>
                      <a:gd name="T21" fmla="*/ 29 h 52"/>
                      <a:gd name="T22" fmla="*/ 24 w 90"/>
                      <a:gd name="T23" fmla="*/ 29 h 52"/>
                      <a:gd name="T24" fmla="*/ 24 w 90"/>
                      <a:gd name="T25" fmla="*/ 29 h 52"/>
                      <a:gd name="T26" fmla="*/ 24 w 90"/>
                      <a:gd name="T27" fmla="*/ 29 h 52"/>
                      <a:gd name="T28" fmla="*/ 24 w 90"/>
                      <a:gd name="T29" fmla="*/ 28 h 52"/>
                      <a:gd name="T30" fmla="*/ 24 w 90"/>
                      <a:gd name="T31" fmla="*/ 28 h 52"/>
                      <a:gd name="T32" fmla="*/ 23 w 90"/>
                      <a:gd name="T33" fmla="*/ 28 h 52"/>
                      <a:gd name="T34" fmla="*/ 23 w 90"/>
                      <a:gd name="T35" fmla="*/ 27 h 52"/>
                      <a:gd name="T36" fmla="*/ 23 w 90"/>
                      <a:gd name="T37" fmla="*/ 27 h 52"/>
                      <a:gd name="T38" fmla="*/ 23 w 90"/>
                      <a:gd name="T39" fmla="*/ 27 h 52"/>
                      <a:gd name="T40" fmla="*/ 23 w 90"/>
                      <a:gd name="T41" fmla="*/ 26 h 52"/>
                      <a:gd name="T42" fmla="*/ 23 w 90"/>
                      <a:gd name="T43" fmla="*/ 26 h 52"/>
                      <a:gd name="T44" fmla="*/ 22 w 90"/>
                      <a:gd name="T45" fmla="*/ 26 h 52"/>
                      <a:gd name="T46" fmla="*/ 22 w 90"/>
                      <a:gd name="T47" fmla="*/ 26 h 52"/>
                      <a:gd name="T48" fmla="*/ 22 w 90"/>
                      <a:gd name="T49" fmla="*/ 25 h 52"/>
                      <a:gd name="T50" fmla="*/ 22 w 90"/>
                      <a:gd name="T51" fmla="*/ 25 h 52"/>
                      <a:gd name="T52" fmla="*/ 21 w 90"/>
                      <a:gd name="T53" fmla="*/ 25 h 52"/>
                      <a:gd name="T54" fmla="*/ 21 w 90"/>
                      <a:gd name="T55" fmla="*/ 24 h 52"/>
                      <a:gd name="T56" fmla="*/ 20 w 90"/>
                      <a:gd name="T57" fmla="*/ 24 h 52"/>
                      <a:gd name="T58" fmla="*/ 42 w 90"/>
                      <a:gd name="T59" fmla="*/ 12 h 52"/>
                      <a:gd name="T60" fmla="*/ 54 w 90"/>
                      <a:gd name="T61" fmla="*/ 13 h 52"/>
                      <a:gd name="T62" fmla="*/ 58 w 90"/>
                      <a:gd name="T63" fmla="*/ 12 h 52"/>
                      <a:gd name="T64" fmla="*/ 90 w 90"/>
                      <a:gd name="T65" fmla="*/ 23 h 52"/>
                      <a:gd name="T66" fmla="*/ 0 w 90"/>
                      <a:gd name="T67" fmla="*/ 29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90" h="52">
                        <a:moveTo>
                          <a:pt x="40" y="52"/>
                        </a:moveTo>
                        <a:cubicBezTo>
                          <a:pt x="46" y="49"/>
                          <a:pt x="46" y="49"/>
                          <a:pt x="46" y="49"/>
                        </a:cubicBezTo>
                        <a:cubicBezTo>
                          <a:pt x="20" y="34"/>
                          <a:pt x="20" y="34"/>
                          <a:pt x="20" y="34"/>
                        </a:cubicBezTo>
                        <a:cubicBezTo>
                          <a:pt x="21" y="33"/>
                          <a:pt x="22" y="33"/>
                          <a:pt x="22" y="32"/>
                        </a:cubicBezTo>
                        <a:cubicBezTo>
                          <a:pt x="22" y="32"/>
                          <a:pt x="22" y="32"/>
                          <a:pt x="22" y="32"/>
                        </a:cubicBezTo>
                        <a:cubicBezTo>
                          <a:pt x="23" y="32"/>
                          <a:pt x="23" y="32"/>
                          <a:pt x="23" y="32"/>
                        </a:cubicBezTo>
                        <a:cubicBezTo>
                          <a:pt x="23" y="32"/>
                          <a:pt x="23" y="32"/>
                          <a:pt x="23" y="32"/>
                        </a:cubicBezTo>
                        <a:cubicBezTo>
                          <a:pt x="23" y="32"/>
                          <a:pt x="23" y="32"/>
                          <a:pt x="23" y="32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1"/>
                          <a:pt x="23" y="31"/>
                          <a:pt x="23" y="31"/>
                        </a:cubicBezTo>
                        <a:cubicBezTo>
                          <a:pt x="23" y="30"/>
                          <a:pt x="23" y="30"/>
                          <a:pt x="23" y="30"/>
                        </a:cubicBezTo>
                        <a:cubicBezTo>
                          <a:pt x="24" y="30"/>
                          <a:pt x="24" y="30"/>
                          <a:pt x="24" y="30"/>
                        </a:cubicBezTo>
                        <a:cubicBezTo>
                          <a:pt x="24" y="30"/>
                          <a:pt x="24" y="30"/>
                          <a:pt x="24" y="30"/>
                        </a:cubicBezTo>
                        <a:cubicBezTo>
                          <a:pt x="24" y="30"/>
                          <a:pt x="24" y="30"/>
                          <a:pt x="24" y="30"/>
                        </a:cubicBezTo>
                        <a:cubicBezTo>
                          <a:pt x="24" y="29"/>
                          <a:pt x="24" y="29"/>
                          <a:pt x="24" y="29"/>
                        </a:cubicBezTo>
                        <a:cubicBezTo>
                          <a:pt x="24" y="29"/>
                          <a:pt x="24" y="29"/>
                          <a:pt x="24" y="29"/>
                        </a:cubicBezTo>
                        <a:cubicBezTo>
                          <a:pt x="24" y="29"/>
                          <a:pt x="24" y="29"/>
                          <a:pt x="24" y="29"/>
                        </a:cubicBezTo>
                        <a:cubicBezTo>
                          <a:pt x="24" y="29"/>
                          <a:pt x="24" y="29"/>
                          <a:pt x="24" y="29"/>
                        </a:cubicBezTo>
                        <a:cubicBezTo>
                          <a:pt x="24" y="29"/>
                          <a:pt x="24" y="29"/>
                          <a:pt x="24" y="29"/>
                        </a:cubicBezTo>
                        <a:cubicBezTo>
                          <a:pt x="24" y="29"/>
                          <a:pt x="24" y="29"/>
                          <a:pt x="24" y="29"/>
                        </a:cubicBezTo>
                        <a:cubicBezTo>
                          <a:pt x="24" y="29"/>
                          <a:pt x="24" y="29"/>
                          <a:pt x="24" y="29"/>
                        </a:cubicBezTo>
                        <a:cubicBezTo>
                          <a:pt x="24" y="29"/>
                          <a:pt x="24" y="29"/>
                          <a:pt x="24" y="29"/>
                        </a:cubicBezTo>
                        <a:cubicBezTo>
                          <a:pt x="24" y="28"/>
                          <a:pt x="24" y="28"/>
                          <a:pt x="24" y="28"/>
                        </a:cubicBezTo>
                        <a:cubicBezTo>
                          <a:pt x="24" y="28"/>
                          <a:pt x="24" y="28"/>
                          <a:pt x="24" y="28"/>
                        </a:cubicBezTo>
                        <a:cubicBezTo>
                          <a:pt x="24" y="28"/>
                          <a:pt x="24" y="28"/>
                          <a:pt x="24" y="28"/>
                        </a:cubicBezTo>
                        <a:cubicBezTo>
                          <a:pt x="24" y="28"/>
                          <a:pt x="24" y="28"/>
                          <a:pt x="24" y="28"/>
                        </a:cubicBezTo>
                        <a:cubicBezTo>
                          <a:pt x="24" y="28"/>
                          <a:pt x="24" y="28"/>
                          <a:pt x="24" y="28"/>
                        </a:cubicBezTo>
                        <a:cubicBezTo>
                          <a:pt x="23" y="28"/>
                          <a:pt x="23" y="28"/>
                          <a:pt x="23" y="28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3" y="27"/>
                          <a:pt x="23" y="27"/>
                          <a:pt x="23" y="27"/>
                        </a:cubicBezTo>
                        <a:cubicBezTo>
                          <a:pt x="23" y="26"/>
                          <a:pt x="23" y="26"/>
                          <a:pt x="23" y="26"/>
                        </a:cubicBezTo>
                        <a:cubicBezTo>
                          <a:pt x="23" y="26"/>
                          <a:pt x="23" y="26"/>
                          <a:pt x="23" y="26"/>
                        </a:cubicBezTo>
                        <a:cubicBezTo>
                          <a:pt x="23" y="26"/>
                          <a:pt x="23" y="26"/>
                          <a:pt x="23" y="26"/>
                        </a:cubicBezTo>
                        <a:cubicBezTo>
                          <a:pt x="23" y="26"/>
                          <a:pt x="23" y="26"/>
                          <a:pt x="23" y="26"/>
                        </a:cubicBezTo>
                        <a:cubicBezTo>
                          <a:pt x="23" y="26"/>
                          <a:pt x="23" y="26"/>
                          <a:pt x="23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5"/>
                          <a:pt x="22" y="25"/>
                          <a:pt x="22" y="25"/>
                        </a:cubicBezTo>
                        <a:cubicBezTo>
                          <a:pt x="22" y="25"/>
                          <a:pt x="22" y="25"/>
                          <a:pt x="22" y="25"/>
                        </a:cubicBezTo>
                        <a:cubicBezTo>
                          <a:pt x="22" y="25"/>
                          <a:pt x="22" y="25"/>
                          <a:pt x="22" y="25"/>
                        </a:cubicBezTo>
                        <a:cubicBezTo>
                          <a:pt x="22" y="25"/>
                          <a:pt x="22" y="25"/>
                          <a:pt x="22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1" y="24"/>
                          <a:pt x="21" y="24"/>
                          <a:pt x="21" y="24"/>
                        </a:cubicBezTo>
                        <a:cubicBezTo>
                          <a:pt x="21" y="24"/>
                          <a:pt x="21" y="24"/>
                          <a:pt x="21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20" y="24"/>
                          <a:pt x="20" y="24"/>
                          <a:pt x="20" y="24"/>
                        </a:cubicBezTo>
                        <a:cubicBezTo>
                          <a:pt x="42" y="12"/>
                          <a:pt x="42" y="12"/>
                          <a:pt x="42" y="12"/>
                        </a:cubicBezTo>
                        <a:cubicBezTo>
                          <a:pt x="44" y="13"/>
                          <a:pt x="46" y="13"/>
                          <a:pt x="49" y="14"/>
                        </a:cubicBezTo>
                        <a:cubicBezTo>
                          <a:pt x="51" y="14"/>
                          <a:pt x="53" y="14"/>
                          <a:pt x="54" y="13"/>
                        </a:cubicBezTo>
                        <a:cubicBezTo>
                          <a:pt x="55" y="13"/>
                          <a:pt x="56" y="13"/>
                          <a:pt x="57" y="12"/>
                        </a:cubicBezTo>
                        <a:cubicBezTo>
                          <a:pt x="58" y="12"/>
                          <a:pt x="58" y="12"/>
                          <a:pt x="58" y="12"/>
                        </a:cubicBezTo>
                        <a:cubicBezTo>
                          <a:pt x="84" y="27"/>
                          <a:pt x="84" y="27"/>
                          <a:pt x="84" y="27"/>
                        </a:cubicBezTo>
                        <a:cubicBezTo>
                          <a:pt x="90" y="23"/>
                          <a:pt x="90" y="23"/>
                          <a:pt x="90" y="23"/>
                        </a:cubicBezTo>
                        <a:cubicBezTo>
                          <a:pt x="50" y="0"/>
                          <a:pt x="50" y="0"/>
                          <a:pt x="50" y="0"/>
                        </a:cubicBezTo>
                        <a:cubicBezTo>
                          <a:pt x="0" y="29"/>
                          <a:pt x="0" y="29"/>
                          <a:pt x="0" y="29"/>
                        </a:cubicBezTo>
                        <a:lnTo>
                          <a:pt x="40" y="52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11" name="Freeform 3446">
                    <a:extLst>
                      <a:ext uri="{FF2B5EF4-FFF2-40B4-BE49-F238E27FC236}">
                        <a16:creationId xmlns:a16="http://schemas.microsoft.com/office/drawing/2014/main" id="{2440D8DA-B70E-4B82-A3F5-5E1E45B759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2" y="3171"/>
                    <a:ext cx="86" cy="50"/>
                  </a:xfrm>
                  <a:custGeom>
                    <a:avLst/>
                    <a:gdLst>
                      <a:gd name="T0" fmla="*/ 69 w 86"/>
                      <a:gd name="T1" fmla="*/ 6 h 50"/>
                      <a:gd name="T2" fmla="*/ 53 w 86"/>
                      <a:gd name="T3" fmla="*/ 16 h 50"/>
                      <a:gd name="T4" fmla="*/ 25 w 86"/>
                      <a:gd name="T5" fmla="*/ 31 h 50"/>
                      <a:gd name="T6" fmla="*/ 10 w 86"/>
                      <a:gd name="T7" fmla="*/ 41 h 50"/>
                      <a:gd name="T8" fmla="*/ 0 w 86"/>
                      <a:gd name="T9" fmla="*/ 45 h 50"/>
                      <a:gd name="T10" fmla="*/ 8 w 86"/>
                      <a:gd name="T11" fmla="*/ 50 h 50"/>
                      <a:gd name="T12" fmla="*/ 86 w 86"/>
                      <a:gd name="T13" fmla="*/ 4 h 50"/>
                      <a:gd name="T14" fmla="*/ 78 w 86"/>
                      <a:gd name="T15" fmla="*/ 0 h 50"/>
                      <a:gd name="T16" fmla="*/ 69 w 86"/>
                      <a:gd name="T17" fmla="*/ 6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6" h="50">
                        <a:moveTo>
                          <a:pt x="69" y="6"/>
                        </a:moveTo>
                        <a:lnTo>
                          <a:pt x="53" y="16"/>
                        </a:lnTo>
                        <a:lnTo>
                          <a:pt x="25" y="31"/>
                        </a:lnTo>
                        <a:lnTo>
                          <a:pt x="10" y="41"/>
                        </a:lnTo>
                        <a:lnTo>
                          <a:pt x="0" y="45"/>
                        </a:lnTo>
                        <a:lnTo>
                          <a:pt x="8" y="50"/>
                        </a:lnTo>
                        <a:lnTo>
                          <a:pt x="86" y="4"/>
                        </a:lnTo>
                        <a:lnTo>
                          <a:pt x="78" y="0"/>
                        </a:lnTo>
                        <a:lnTo>
                          <a:pt x="69" y="6"/>
                        </a:lnTo>
                        <a:close/>
                      </a:path>
                    </a:pathLst>
                  </a:custGeom>
                  <a:solidFill>
                    <a:srgbClr val="B9B49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12" name="Freeform 3447">
                    <a:extLst>
                      <a:ext uri="{FF2B5EF4-FFF2-40B4-BE49-F238E27FC236}">
                        <a16:creationId xmlns:a16="http://schemas.microsoft.com/office/drawing/2014/main" id="{BD4AACBD-60A1-4761-8124-BE92B5AB94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2" y="3216"/>
                    <a:ext cx="8" cy="26"/>
                  </a:xfrm>
                  <a:custGeom>
                    <a:avLst/>
                    <a:gdLst>
                      <a:gd name="T0" fmla="*/ 8 w 8"/>
                      <a:gd name="T1" fmla="*/ 5 h 26"/>
                      <a:gd name="T2" fmla="*/ 0 w 8"/>
                      <a:gd name="T3" fmla="*/ 0 h 26"/>
                      <a:gd name="T4" fmla="*/ 0 w 8"/>
                      <a:gd name="T5" fmla="*/ 23 h 26"/>
                      <a:gd name="T6" fmla="*/ 8 w 8"/>
                      <a:gd name="T7" fmla="*/ 26 h 26"/>
                      <a:gd name="T8" fmla="*/ 8 w 8"/>
                      <a:gd name="T9" fmla="*/ 5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" h="26">
                        <a:moveTo>
                          <a:pt x="8" y="5"/>
                        </a:moveTo>
                        <a:lnTo>
                          <a:pt x="0" y="0"/>
                        </a:lnTo>
                        <a:lnTo>
                          <a:pt x="0" y="23"/>
                        </a:lnTo>
                        <a:lnTo>
                          <a:pt x="8" y="26"/>
                        </a:lnTo>
                        <a:lnTo>
                          <a:pt x="8" y="5"/>
                        </a:lnTo>
                        <a:close/>
                      </a:path>
                    </a:pathLst>
                  </a:custGeom>
                  <a:solidFill>
                    <a:srgbClr val="807F6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13" name="Freeform 3448">
                    <a:extLst>
                      <a:ext uri="{FF2B5EF4-FFF2-40B4-BE49-F238E27FC236}">
                        <a16:creationId xmlns:a16="http://schemas.microsoft.com/office/drawing/2014/main" id="{BB91802E-D480-4FC1-AC38-BBBC62A3F1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4" y="3175"/>
                    <a:ext cx="96" cy="57"/>
                  </a:xfrm>
                  <a:custGeom>
                    <a:avLst/>
                    <a:gdLst>
                      <a:gd name="T0" fmla="*/ 0 w 96"/>
                      <a:gd name="T1" fmla="*/ 46 h 57"/>
                      <a:gd name="T2" fmla="*/ 20 w 96"/>
                      <a:gd name="T3" fmla="*/ 57 h 57"/>
                      <a:gd name="T4" fmla="*/ 96 w 96"/>
                      <a:gd name="T5" fmla="*/ 12 h 57"/>
                      <a:gd name="T6" fmla="*/ 78 w 96"/>
                      <a:gd name="T7" fmla="*/ 0 h 57"/>
                      <a:gd name="T8" fmla="*/ 0 w 96"/>
                      <a:gd name="T9" fmla="*/ 4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57">
                        <a:moveTo>
                          <a:pt x="0" y="46"/>
                        </a:moveTo>
                        <a:lnTo>
                          <a:pt x="20" y="57"/>
                        </a:lnTo>
                        <a:lnTo>
                          <a:pt x="96" y="12"/>
                        </a:lnTo>
                        <a:lnTo>
                          <a:pt x="78" y="0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rgbClr val="DDDA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14" name="Freeform 3449">
                    <a:extLst>
                      <a:ext uri="{FF2B5EF4-FFF2-40B4-BE49-F238E27FC236}">
                        <a16:creationId xmlns:a16="http://schemas.microsoft.com/office/drawing/2014/main" id="{7092332C-2EE6-47EB-9DDB-B4446D3B4D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4" y="3221"/>
                    <a:ext cx="20" cy="33"/>
                  </a:xfrm>
                  <a:custGeom>
                    <a:avLst/>
                    <a:gdLst>
                      <a:gd name="T0" fmla="*/ 0 w 20"/>
                      <a:gd name="T1" fmla="*/ 0 h 33"/>
                      <a:gd name="T2" fmla="*/ 0 w 20"/>
                      <a:gd name="T3" fmla="*/ 21 h 33"/>
                      <a:gd name="T4" fmla="*/ 20 w 20"/>
                      <a:gd name="T5" fmla="*/ 33 h 33"/>
                      <a:gd name="T6" fmla="*/ 20 w 20"/>
                      <a:gd name="T7" fmla="*/ 11 h 33"/>
                      <a:gd name="T8" fmla="*/ 0 w 20"/>
                      <a:gd name="T9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0" h="33">
                        <a:moveTo>
                          <a:pt x="0" y="0"/>
                        </a:moveTo>
                        <a:lnTo>
                          <a:pt x="0" y="21"/>
                        </a:lnTo>
                        <a:lnTo>
                          <a:pt x="20" y="33"/>
                        </a:lnTo>
                        <a:lnTo>
                          <a:pt x="20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A897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15" name="Rectangle 3450">
                    <a:extLst>
                      <a:ext uri="{FF2B5EF4-FFF2-40B4-BE49-F238E27FC236}">
                        <a16:creationId xmlns:a16="http://schemas.microsoft.com/office/drawing/2014/main" id="{6977D0C6-FA72-4E33-B6EC-1669FB964F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7" y="3223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16" name="Rectangle 3451">
                    <a:extLst>
                      <a:ext uri="{FF2B5EF4-FFF2-40B4-BE49-F238E27FC236}">
                        <a16:creationId xmlns:a16="http://schemas.microsoft.com/office/drawing/2014/main" id="{5C3404DA-562C-402D-B13C-F35531C2E1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2" y="3226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17" name="Rectangle 3452">
                    <a:extLst>
                      <a:ext uri="{FF2B5EF4-FFF2-40B4-BE49-F238E27FC236}">
                        <a16:creationId xmlns:a16="http://schemas.microsoft.com/office/drawing/2014/main" id="{EDAE99CE-1DB9-4859-BE90-A77C7AD3A8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3" y="3226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18" name="Rectangle 3453">
                    <a:extLst>
                      <a:ext uri="{FF2B5EF4-FFF2-40B4-BE49-F238E27FC236}">
                        <a16:creationId xmlns:a16="http://schemas.microsoft.com/office/drawing/2014/main" id="{B6025FF2-4F95-47CF-B9DC-16FC6FB480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2" y="3224"/>
                    <a:ext cx="1" cy="2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19" name="Rectangle 3454">
                    <a:extLst>
                      <a:ext uri="{FF2B5EF4-FFF2-40B4-BE49-F238E27FC236}">
                        <a16:creationId xmlns:a16="http://schemas.microsoft.com/office/drawing/2014/main" id="{B8B386E2-8293-404B-BA52-576B6FA00A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0" y="3224"/>
                    <a:ext cx="2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20" name="Rectangle 3455">
                    <a:extLst>
                      <a:ext uri="{FF2B5EF4-FFF2-40B4-BE49-F238E27FC236}">
                        <a16:creationId xmlns:a16="http://schemas.microsoft.com/office/drawing/2014/main" id="{CA1DDFF4-D2C4-49EF-BDD5-5385CF925D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2" y="3224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21" name="Rectangle 3456">
                    <a:extLst>
                      <a:ext uri="{FF2B5EF4-FFF2-40B4-BE49-F238E27FC236}">
                        <a16:creationId xmlns:a16="http://schemas.microsoft.com/office/drawing/2014/main" id="{C6F84663-B7BA-4582-8D32-0D74986E303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3" y="3226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22" name="Rectangle 3457">
                    <a:extLst>
                      <a:ext uri="{FF2B5EF4-FFF2-40B4-BE49-F238E27FC236}">
                        <a16:creationId xmlns:a16="http://schemas.microsoft.com/office/drawing/2014/main" id="{20CC5C64-39C5-4427-9305-E45AAFAAFF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3" y="3226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23" name="Rectangle 3458">
                    <a:extLst>
                      <a:ext uri="{FF2B5EF4-FFF2-40B4-BE49-F238E27FC236}">
                        <a16:creationId xmlns:a16="http://schemas.microsoft.com/office/drawing/2014/main" id="{3027F81A-6DFB-43E8-BE45-9187B7AC47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8" y="3223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24" name="Line 3459">
                    <a:extLst>
                      <a:ext uri="{FF2B5EF4-FFF2-40B4-BE49-F238E27FC236}">
                        <a16:creationId xmlns:a16="http://schemas.microsoft.com/office/drawing/2014/main" id="{51379AFB-92E0-42E4-9DAC-FA1AC55955D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35" y="3205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25" name="Line 3460">
                    <a:extLst>
                      <a:ext uri="{FF2B5EF4-FFF2-40B4-BE49-F238E27FC236}">
                        <a16:creationId xmlns:a16="http://schemas.microsoft.com/office/drawing/2014/main" id="{85EB2737-F118-4065-BB02-906EEAECB73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35" y="3205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26" name="Rectangle 3461">
                    <a:extLst>
                      <a:ext uri="{FF2B5EF4-FFF2-40B4-BE49-F238E27FC236}">
                        <a16:creationId xmlns:a16="http://schemas.microsoft.com/office/drawing/2014/main" id="{149BB09C-F4D1-43FA-978B-9E03D4A61D2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5" y="3205"/>
                    <a:ext cx="1" cy="2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27" name="Freeform 3462">
                    <a:extLst>
                      <a:ext uri="{FF2B5EF4-FFF2-40B4-BE49-F238E27FC236}">
                        <a16:creationId xmlns:a16="http://schemas.microsoft.com/office/drawing/2014/main" id="{CC79EFCB-9560-4E22-A623-4406AA2641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5" y="3207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28" name="Freeform 3463">
                    <a:extLst>
                      <a:ext uri="{FF2B5EF4-FFF2-40B4-BE49-F238E27FC236}">
                        <a16:creationId xmlns:a16="http://schemas.microsoft.com/office/drawing/2014/main" id="{EBE7B2B5-078C-438E-9EB7-082EFA8A3C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5" y="320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29" name="Rectangle 3464">
                    <a:extLst>
                      <a:ext uri="{FF2B5EF4-FFF2-40B4-BE49-F238E27FC236}">
                        <a16:creationId xmlns:a16="http://schemas.microsoft.com/office/drawing/2014/main" id="{72E80B60-50D2-431C-B934-EEC8D3EFE4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9" y="3220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30" name="Rectangle 3465">
                    <a:extLst>
                      <a:ext uri="{FF2B5EF4-FFF2-40B4-BE49-F238E27FC236}">
                        <a16:creationId xmlns:a16="http://schemas.microsoft.com/office/drawing/2014/main" id="{4CB79BF7-371B-4FE5-8305-0F11F9531A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5" y="3209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31" name="Freeform 3466">
                    <a:extLst>
                      <a:ext uri="{FF2B5EF4-FFF2-40B4-BE49-F238E27FC236}">
                        <a16:creationId xmlns:a16="http://schemas.microsoft.com/office/drawing/2014/main" id="{950CA98D-251D-427D-BDAA-5666600D74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6" y="3218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32" name="Rectangle 3467">
                    <a:extLst>
                      <a:ext uri="{FF2B5EF4-FFF2-40B4-BE49-F238E27FC236}">
                        <a16:creationId xmlns:a16="http://schemas.microsoft.com/office/drawing/2014/main" id="{FB27181B-D60E-4809-A2B4-24A7B68F2A0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6" y="3212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33" name="Freeform 3468">
                    <a:extLst>
                      <a:ext uri="{FF2B5EF4-FFF2-40B4-BE49-F238E27FC236}">
                        <a16:creationId xmlns:a16="http://schemas.microsoft.com/office/drawing/2014/main" id="{1C30BAD4-3267-4C8B-8507-A354C8590B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6" y="321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34" name="Rectangle 3469">
                    <a:extLst>
                      <a:ext uri="{FF2B5EF4-FFF2-40B4-BE49-F238E27FC236}">
                        <a16:creationId xmlns:a16="http://schemas.microsoft.com/office/drawing/2014/main" id="{BA4AE32A-0BC2-4AE7-BAEB-77200A73FF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7" y="3218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35" name="Rectangle 3470">
                    <a:extLst>
                      <a:ext uri="{FF2B5EF4-FFF2-40B4-BE49-F238E27FC236}">
                        <a16:creationId xmlns:a16="http://schemas.microsoft.com/office/drawing/2014/main" id="{3DECAE97-5B3E-4503-B0F1-85427FD09A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5" y="3205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36" name="Freeform 3471">
                    <a:extLst>
                      <a:ext uri="{FF2B5EF4-FFF2-40B4-BE49-F238E27FC236}">
                        <a16:creationId xmlns:a16="http://schemas.microsoft.com/office/drawing/2014/main" id="{3EB26A2A-D059-400D-9834-E6F6262C7D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5" y="320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37" name="Rectangle 3472">
                    <a:extLst>
                      <a:ext uri="{FF2B5EF4-FFF2-40B4-BE49-F238E27FC236}">
                        <a16:creationId xmlns:a16="http://schemas.microsoft.com/office/drawing/2014/main" id="{93F26995-C132-4C11-8C66-FCEE569018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5" y="3207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38" name="Freeform 3473">
                    <a:extLst>
                      <a:ext uri="{FF2B5EF4-FFF2-40B4-BE49-F238E27FC236}">
                        <a16:creationId xmlns:a16="http://schemas.microsoft.com/office/drawing/2014/main" id="{5904A22A-D1DB-43B3-8F87-0ECE1766A4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6" y="3209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39" name="Freeform 3474">
                    <a:extLst>
                      <a:ext uri="{FF2B5EF4-FFF2-40B4-BE49-F238E27FC236}">
                        <a16:creationId xmlns:a16="http://schemas.microsoft.com/office/drawing/2014/main" id="{0F805EFF-BC87-445A-97EA-F0082EEF2D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5" y="320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40" name="Freeform 3475">
                    <a:extLst>
                      <a:ext uri="{FF2B5EF4-FFF2-40B4-BE49-F238E27FC236}">
                        <a16:creationId xmlns:a16="http://schemas.microsoft.com/office/drawing/2014/main" id="{0C87E9BD-8557-46FB-B2DD-59E13D6F6B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6" y="3210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41" name="Rectangle 3476">
                    <a:extLst>
                      <a:ext uri="{FF2B5EF4-FFF2-40B4-BE49-F238E27FC236}">
                        <a16:creationId xmlns:a16="http://schemas.microsoft.com/office/drawing/2014/main" id="{64439D00-363C-497A-9A74-196278BC70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2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42" name="Freeform 3477">
                    <a:extLst>
                      <a:ext uri="{FF2B5EF4-FFF2-40B4-BE49-F238E27FC236}">
                        <a16:creationId xmlns:a16="http://schemas.microsoft.com/office/drawing/2014/main" id="{648DC4D3-CA1F-401D-A195-670542E9AA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2" y="3223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43" name="Line 3478">
                    <a:extLst>
                      <a:ext uri="{FF2B5EF4-FFF2-40B4-BE49-F238E27FC236}">
                        <a16:creationId xmlns:a16="http://schemas.microsoft.com/office/drawing/2014/main" id="{9B63D85B-CA53-41E3-9623-E586B163C39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79" y="3220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44" name="Line 3479">
                    <a:extLst>
                      <a:ext uri="{FF2B5EF4-FFF2-40B4-BE49-F238E27FC236}">
                        <a16:creationId xmlns:a16="http://schemas.microsoft.com/office/drawing/2014/main" id="{715961E6-426A-470D-99A3-853F8424774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79" y="3220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45" name="Rectangle 3480">
                    <a:extLst>
                      <a:ext uri="{FF2B5EF4-FFF2-40B4-BE49-F238E27FC236}">
                        <a16:creationId xmlns:a16="http://schemas.microsoft.com/office/drawing/2014/main" id="{EC54A0A8-062D-4F4B-A026-AC81839C842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2" y="3223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46" name="Rectangle 3481">
                    <a:extLst>
                      <a:ext uri="{FF2B5EF4-FFF2-40B4-BE49-F238E27FC236}">
                        <a16:creationId xmlns:a16="http://schemas.microsoft.com/office/drawing/2014/main" id="{53F72FE2-8C42-4C80-A1B9-EAEE88F6CC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0" y="322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47" name="Rectangle 3482">
                    <a:extLst>
                      <a:ext uri="{FF2B5EF4-FFF2-40B4-BE49-F238E27FC236}">
                        <a16:creationId xmlns:a16="http://schemas.microsoft.com/office/drawing/2014/main" id="{C9F96513-709C-40FE-A0C6-1206DC8291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9" y="322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48" name="Rectangle 3483">
                    <a:extLst>
                      <a:ext uri="{FF2B5EF4-FFF2-40B4-BE49-F238E27FC236}">
                        <a16:creationId xmlns:a16="http://schemas.microsoft.com/office/drawing/2014/main" id="{B6BDE80A-E820-45C1-9108-37A10C9636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0" y="322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49" name="Rectangle 3484">
                    <a:extLst>
                      <a:ext uri="{FF2B5EF4-FFF2-40B4-BE49-F238E27FC236}">
                        <a16:creationId xmlns:a16="http://schemas.microsoft.com/office/drawing/2014/main" id="{D7CBCD32-A54C-4FC4-AE27-9062EA556E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2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50" name="Rectangle 3485">
                    <a:extLst>
                      <a:ext uri="{FF2B5EF4-FFF2-40B4-BE49-F238E27FC236}">
                        <a16:creationId xmlns:a16="http://schemas.microsoft.com/office/drawing/2014/main" id="{C56C4C84-0C09-4354-8EBD-CE81C14361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24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51" name="Freeform 3486">
                    <a:extLst>
                      <a:ext uri="{FF2B5EF4-FFF2-40B4-BE49-F238E27FC236}">
                        <a16:creationId xmlns:a16="http://schemas.microsoft.com/office/drawing/2014/main" id="{45F4189A-2464-4BFD-AB29-994616179C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0" y="3221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2 h 2"/>
                      <a:gd name="T3" fmla="*/ 0 h 2"/>
                      <a:gd name="T4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52" name="Rectangle 3487">
                    <a:extLst>
                      <a:ext uri="{FF2B5EF4-FFF2-40B4-BE49-F238E27FC236}">
                        <a16:creationId xmlns:a16="http://schemas.microsoft.com/office/drawing/2014/main" id="{76737200-D41C-4D7C-A6D9-C8F2BE75286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2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53" name="Freeform 3488">
                    <a:extLst>
                      <a:ext uri="{FF2B5EF4-FFF2-40B4-BE49-F238E27FC236}">
                        <a16:creationId xmlns:a16="http://schemas.microsoft.com/office/drawing/2014/main" id="{53C2782E-711B-4749-B19C-5938FDA960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3" y="3224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54" name="Rectangle 3489">
                    <a:extLst>
                      <a:ext uri="{FF2B5EF4-FFF2-40B4-BE49-F238E27FC236}">
                        <a16:creationId xmlns:a16="http://schemas.microsoft.com/office/drawing/2014/main" id="{7049B0D0-C88A-418A-B568-C14A3B3547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7" y="3226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55" name="Freeform 3490">
                    <a:extLst>
                      <a:ext uri="{FF2B5EF4-FFF2-40B4-BE49-F238E27FC236}">
                        <a16:creationId xmlns:a16="http://schemas.microsoft.com/office/drawing/2014/main" id="{C9AFACAA-28FF-4D87-9C92-E8AF250101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0" y="3223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2 w 2"/>
                      <a:gd name="T3" fmla="*/ 1 h 1"/>
                      <a:gd name="T4" fmla="*/ 0 w 2"/>
                      <a:gd name="T5" fmla="*/ 0 h 1"/>
                      <a:gd name="T6" fmla="*/ 0 w 2"/>
                      <a:gd name="T7" fmla="*/ 0 h 1"/>
                      <a:gd name="T8" fmla="*/ 2 w 2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lnTo>
                          <a:pt x="2" y="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56" name="Rectangle 3491">
                    <a:extLst>
                      <a:ext uri="{FF2B5EF4-FFF2-40B4-BE49-F238E27FC236}">
                        <a16:creationId xmlns:a16="http://schemas.microsoft.com/office/drawing/2014/main" id="{82C52B37-6630-40FC-A243-A7E2ECA7E3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28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57" name="Rectangle 3492">
                    <a:extLst>
                      <a:ext uri="{FF2B5EF4-FFF2-40B4-BE49-F238E27FC236}">
                        <a16:creationId xmlns:a16="http://schemas.microsoft.com/office/drawing/2014/main" id="{BFD50CCE-4EB6-4350-8F45-3147D2D801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28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58" name="Freeform 3493">
                    <a:extLst>
                      <a:ext uri="{FF2B5EF4-FFF2-40B4-BE49-F238E27FC236}">
                        <a16:creationId xmlns:a16="http://schemas.microsoft.com/office/drawing/2014/main" id="{59E2925D-B16E-4A57-A91C-E3FA99E196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08" y="3224"/>
                    <a:ext cx="1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59" name="Rectangle 3494">
                    <a:extLst>
                      <a:ext uri="{FF2B5EF4-FFF2-40B4-BE49-F238E27FC236}">
                        <a16:creationId xmlns:a16="http://schemas.microsoft.com/office/drawing/2014/main" id="{E46466DA-3FD9-4599-831F-BE77B283BF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7" y="3218"/>
                    <a:ext cx="1" cy="2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60" name="Freeform 3495">
                    <a:extLst>
                      <a:ext uri="{FF2B5EF4-FFF2-40B4-BE49-F238E27FC236}">
                        <a16:creationId xmlns:a16="http://schemas.microsoft.com/office/drawing/2014/main" id="{4609FAA8-0D18-46FF-9ECC-2BB4B02CA1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7" y="3218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61" name="Freeform 3496">
                    <a:extLst>
                      <a:ext uri="{FF2B5EF4-FFF2-40B4-BE49-F238E27FC236}">
                        <a16:creationId xmlns:a16="http://schemas.microsoft.com/office/drawing/2014/main" id="{04F3B2CE-3A2F-4568-8E40-BC782797B2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4" y="321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62" name="Freeform 3497">
                    <a:extLst>
                      <a:ext uri="{FF2B5EF4-FFF2-40B4-BE49-F238E27FC236}">
                        <a16:creationId xmlns:a16="http://schemas.microsoft.com/office/drawing/2014/main" id="{90A0A36C-727E-4109-8C07-0B830D0F7C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9" y="322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63" name="Freeform 3498">
                    <a:extLst>
                      <a:ext uri="{FF2B5EF4-FFF2-40B4-BE49-F238E27FC236}">
                        <a16:creationId xmlns:a16="http://schemas.microsoft.com/office/drawing/2014/main" id="{4EE65469-A0D1-461B-9749-E345231F25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9" y="3220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64" name="Freeform 3499">
                    <a:extLst>
                      <a:ext uri="{FF2B5EF4-FFF2-40B4-BE49-F238E27FC236}">
                        <a16:creationId xmlns:a16="http://schemas.microsoft.com/office/drawing/2014/main" id="{2B6DFD51-E6B0-44BF-B29C-3A969B376E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3" y="3205"/>
                    <a:ext cx="28" cy="18"/>
                  </a:xfrm>
                  <a:custGeom>
                    <a:avLst/>
                    <a:gdLst>
                      <a:gd name="T0" fmla="*/ 9 w 18"/>
                      <a:gd name="T1" fmla="*/ 9 h 11"/>
                      <a:gd name="T2" fmla="*/ 9 w 18"/>
                      <a:gd name="T3" fmla="*/ 9 h 11"/>
                      <a:gd name="T4" fmla="*/ 9 w 18"/>
                      <a:gd name="T5" fmla="*/ 9 h 11"/>
                      <a:gd name="T6" fmla="*/ 10 w 18"/>
                      <a:gd name="T7" fmla="*/ 9 h 11"/>
                      <a:gd name="T8" fmla="*/ 10 w 18"/>
                      <a:gd name="T9" fmla="*/ 8 h 11"/>
                      <a:gd name="T10" fmla="*/ 10 w 18"/>
                      <a:gd name="T11" fmla="*/ 8 h 11"/>
                      <a:gd name="T12" fmla="*/ 11 w 18"/>
                      <a:gd name="T13" fmla="*/ 8 h 11"/>
                      <a:gd name="T14" fmla="*/ 12 w 18"/>
                      <a:gd name="T15" fmla="*/ 8 h 11"/>
                      <a:gd name="T16" fmla="*/ 12 w 18"/>
                      <a:gd name="T17" fmla="*/ 8 h 11"/>
                      <a:gd name="T18" fmla="*/ 12 w 18"/>
                      <a:gd name="T19" fmla="*/ 7 h 11"/>
                      <a:gd name="T20" fmla="*/ 14 w 18"/>
                      <a:gd name="T21" fmla="*/ 6 h 11"/>
                      <a:gd name="T22" fmla="*/ 17 w 18"/>
                      <a:gd name="T23" fmla="*/ 4 h 11"/>
                      <a:gd name="T24" fmla="*/ 17 w 18"/>
                      <a:gd name="T25" fmla="*/ 4 h 11"/>
                      <a:gd name="T26" fmla="*/ 17 w 18"/>
                      <a:gd name="T27" fmla="*/ 3 h 11"/>
                      <a:gd name="T28" fmla="*/ 17 w 18"/>
                      <a:gd name="T29" fmla="*/ 3 h 11"/>
                      <a:gd name="T30" fmla="*/ 17 w 18"/>
                      <a:gd name="T31" fmla="*/ 2 h 11"/>
                      <a:gd name="T32" fmla="*/ 18 w 18"/>
                      <a:gd name="T33" fmla="*/ 2 h 11"/>
                      <a:gd name="T34" fmla="*/ 18 w 18"/>
                      <a:gd name="T35" fmla="*/ 2 h 11"/>
                      <a:gd name="T36" fmla="*/ 18 w 18"/>
                      <a:gd name="T37" fmla="*/ 2 h 11"/>
                      <a:gd name="T38" fmla="*/ 18 w 18"/>
                      <a:gd name="T39" fmla="*/ 2 h 11"/>
                      <a:gd name="T40" fmla="*/ 18 w 18"/>
                      <a:gd name="T41" fmla="*/ 1 h 11"/>
                      <a:gd name="T42" fmla="*/ 18 w 18"/>
                      <a:gd name="T43" fmla="*/ 1 h 11"/>
                      <a:gd name="T44" fmla="*/ 18 w 18"/>
                      <a:gd name="T45" fmla="*/ 1 h 11"/>
                      <a:gd name="T46" fmla="*/ 18 w 18"/>
                      <a:gd name="T47" fmla="*/ 1 h 11"/>
                      <a:gd name="T48" fmla="*/ 18 w 18"/>
                      <a:gd name="T49" fmla="*/ 1 h 11"/>
                      <a:gd name="T50" fmla="*/ 18 w 18"/>
                      <a:gd name="T51" fmla="*/ 0 h 11"/>
                      <a:gd name="T52" fmla="*/ 0 w 18"/>
                      <a:gd name="T53" fmla="*/ 11 h 11"/>
                      <a:gd name="T54" fmla="*/ 1 w 18"/>
                      <a:gd name="T55" fmla="*/ 10 h 11"/>
                      <a:gd name="T56" fmla="*/ 9 w 18"/>
                      <a:gd name="T57" fmla="*/ 9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18" h="11">
                        <a:moveTo>
                          <a:pt x="9" y="9"/>
                        </a:moveTo>
                        <a:cubicBezTo>
                          <a:pt x="9" y="9"/>
                          <a:pt x="9" y="9"/>
                          <a:pt x="9" y="9"/>
                        </a:cubicBezTo>
                        <a:cubicBezTo>
                          <a:pt x="9" y="9"/>
                          <a:pt x="9" y="9"/>
                          <a:pt x="9" y="9"/>
                        </a:cubicBezTo>
                        <a:cubicBezTo>
                          <a:pt x="10" y="9"/>
                          <a:pt x="10" y="9"/>
                          <a:pt x="10" y="9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1" y="8"/>
                          <a:pt x="11" y="8"/>
                          <a:pt x="11" y="8"/>
                        </a:cubicBezTo>
                        <a:cubicBezTo>
                          <a:pt x="12" y="8"/>
                          <a:pt x="12" y="8"/>
                          <a:pt x="12" y="8"/>
                        </a:cubicBezTo>
                        <a:cubicBezTo>
                          <a:pt x="12" y="8"/>
                          <a:pt x="12" y="8"/>
                          <a:pt x="12" y="8"/>
                        </a:cubicBezTo>
                        <a:cubicBezTo>
                          <a:pt x="12" y="7"/>
                          <a:pt x="12" y="7"/>
                          <a:pt x="12" y="7"/>
                        </a:cubicBezTo>
                        <a:cubicBezTo>
                          <a:pt x="13" y="7"/>
                          <a:pt x="13" y="7"/>
                          <a:pt x="14" y="6"/>
                        </a:cubicBezTo>
                        <a:cubicBezTo>
                          <a:pt x="15" y="6"/>
                          <a:pt x="16" y="5"/>
                          <a:pt x="17" y="4"/>
                        </a:cubicBezTo>
                        <a:cubicBezTo>
                          <a:pt x="17" y="4"/>
                          <a:pt x="17" y="4"/>
                          <a:pt x="17" y="4"/>
                        </a:cubicBezTo>
                        <a:cubicBezTo>
                          <a:pt x="17" y="3"/>
                          <a:pt x="17" y="3"/>
                          <a:pt x="17" y="3"/>
                        </a:cubicBezTo>
                        <a:cubicBezTo>
                          <a:pt x="17" y="3"/>
                          <a:pt x="17" y="3"/>
                          <a:pt x="17" y="3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1"/>
                          <a:pt x="18" y="1"/>
                          <a:pt x="18" y="1"/>
                        </a:cubicBezTo>
                        <a:cubicBezTo>
                          <a:pt x="18" y="1"/>
                          <a:pt x="18" y="1"/>
                          <a:pt x="18" y="1"/>
                        </a:cubicBezTo>
                        <a:cubicBezTo>
                          <a:pt x="18" y="1"/>
                          <a:pt x="18" y="1"/>
                          <a:pt x="18" y="1"/>
                        </a:cubicBezTo>
                        <a:cubicBezTo>
                          <a:pt x="18" y="1"/>
                          <a:pt x="18" y="1"/>
                          <a:pt x="18" y="1"/>
                        </a:cubicBezTo>
                        <a:cubicBezTo>
                          <a:pt x="18" y="1"/>
                          <a:pt x="18" y="1"/>
                          <a:pt x="18" y="1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1" y="10"/>
                          <a:pt x="1" y="10"/>
                          <a:pt x="1" y="10"/>
                        </a:cubicBezTo>
                        <a:cubicBezTo>
                          <a:pt x="4" y="10"/>
                          <a:pt x="7" y="10"/>
                          <a:pt x="9" y="9"/>
                        </a:cubicBez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65" name="Freeform 3500">
                    <a:extLst>
                      <a:ext uri="{FF2B5EF4-FFF2-40B4-BE49-F238E27FC236}">
                        <a16:creationId xmlns:a16="http://schemas.microsoft.com/office/drawing/2014/main" id="{272E06A6-ED12-410A-AA43-48004E1ED0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79" y="3220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66" name="Rectangle 3501">
                    <a:extLst>
                      <a:ext uri="{FF2B5EF4-FFF2-40B4-BE49-F238E27FC236}">
                        <a16:creationId xmlns:a16="http://schemas.microsoft.com/office/drawing/2014/main" id="{B243E5A5-55FB-43C1-9C17-228C439624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0" y="3221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67" name="Rectangle 3502">
                    <a:extLst>
                      <a:ext uri="{FF2B5EF4-FFF2-40B4-BE49-F238E27FC236}">
                        <a16:creationId xmlns:a16="http://schemas.microsoft.com/office/drawing/2014/main" id="{029BF01E-2CBF-4B26-A5D6-D6DB6771BD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9" y="3221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68" name="Rectangle 3503">
                    <a:extLst>
                      <a:ext uri="{FF2B5EF4-FFF2-40B4-BE49-F238E27FC236}">
                        <a16:creationId xmlns:a16="http://schemas.microsoft.com/office/drawing/2014/main" id="{2FA8FD57-223C-4BF5-A3DB-B445218D0F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0" y="3221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69" name="Rectangle 3504">
                    <a:extLst>
                      <a:ext uri="{FF2B5EF4-FFF2-40B4-BE49-F238E27FC236}">
                        <a16:creationId xmlns:a16="http://schemas.microsoft.com/office/drawing/2014/main" id="{AA818F47-93C2-44E6-8BA1-E8E8DDDD6E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79" y="3221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70" name="Freeform 3505">
                    <a:extLst>
                      <a:ext uri="{FF2B5EF4-FFF2-40B4-BE49-F238E27FC236}">
                        <a16:creationId xmlns:a16="http://schemas.microsoft.com/office/drawing/2014/main" id="{C8FD4AEA-C66B-4F0D-9823-BC51608CD9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0" y="322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71" name="Rectangle 3506">
                    <a:extLst>
                      <a:ext uri="{FF2B5EF4-FFF2-40B4-BE49-F238E27FC236}">
                        <a16:creationId xmlns:a16="http://schemas.microsoft.com/office/drawing/2014/main" id="{0B77B7C0-3C91-4E03-ABF7-330BA0D05C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0" y="3223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72" name="Rectangle 3507">
                    <a:extLst>
                      <a:ext uri="{FF2B5EF4-FFF2-40B4-BE49-F238E27FC236}">
                        <a16:creationId xmlns:a16="http://schemas.microsoft.com/office/drawing/2014/main" id="{79F42C99-B131-4C58-8600-88FDB6753A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2" y="3223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73" name="Rectangle 3508">
                    <a:extLst>
                      <a:ext uri="{FF2B5EF4-FFF2-40B4-BE49-F238E27FC236}">
                        <a16:creationId xmlns:a16="http://schemas.microsoft.com/office/drawing/2014/main" id="{F1F0628F-ABE0-4A4A-A37D-A020F474BB0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2" y="3224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74" name="Rectangle 3509">
                    <a:extLst>
                      <a:ext uri="{FF2B5EF4-FFF2-40B4-BE49-F238E27FC236}">
                        <a16:creationId xmlns:a16="http://schemas.microsoft.com/office/drawing/2014/main" id="{012B9990-5251-4213-874C-F96E95EB20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24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75" name="Rectangle 3510">
                    <a:extLst>
                      <a:ext uri="{FF2B5EF4-FFF2-40B4-BE49-F238E27FC236}">
                        <a16:creationId xmlns:a16="http://schemas.microsoft.com/office/drawing/2014/main" id="{CA0EAECD-2C41-4668-898B-836871D81C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31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76" name="Rectangle 3511">
                    <a:extLst>
                      <a:ext uri="{FF2B5EF4-FFF2-40B4-BE49-F238E27FC236}">
                        <a16:creationId xmlns:a16="http://schemas.microsoft.com/office/drawing/2014/main" id="{328DA1B1-53F5-4DD2-9823-09BAD1170A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24"/>
                    <a:ext cx="1" cy="2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77" name="Rectangle 3512">
                    <a:extLst>
                      <a:ext uri="{FF2B5EF4-FFF2-40B4-BE49-F238E27FC236}">
                        <a16:creationId xmlns:a16="http://schemas.microsoft.com/office/drawing/2014/main" id="{E57A5D7C-F403-44C6-AC32-CF204AA806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26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78" name="Rectangle 3513">
                    <a:extLst>
                      <a:ext uri="{FF2B5EF4-FFF2-40B4-BE49-F238E27FC236}">
                        <a16:creationId xmlns:a16="http://schemas.microsoft.com/office/drawing/2014/main" id="{34AD82D2-57D5-4644-A6C7-7CC69EDBF1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26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79" name="Rectangle 3514">
                    <a:extLst>
                      <a:ext uri="{FF2B5EF4-FFF2-40B4-BE49-F238E27FC236}">
                        <a16:creationId xmlns:a16="http://schemas.microsoft.com/office/drawing/2014/main" id="{DD5C03D8-2B2C-4F09-9669-66DED41B94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26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80" name="Rectangle 3515">
                    <a:extLst>
                      <a:ext uri="{FF2B5EF4-FFF2-40B4-BE49-F238E27FC236}">
                        <a16:creationId xmlns:a16="http://schemas.microsoft.com/office/drawing/2014/main" id="{4DC0E524-870E-4D96-B744-B012D096EA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26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81" name="Freeform 3516">
                    <a:extLst>
                      <a:ext uri="{FF2B5EF4-FFF2-40B4-BE49-F238E27FC236}">
                        <a16:creationId xmlns:a16="http://schemas.microsoft.com/office/drawing/2014/main" id="{5554EF66-415C-468C-A002-8CC0E29626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3" y="322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82" name="Rectangle 3517">
                    <a:extLst>
                      <a:ext uri="{FF2B5EF4-FFF2-40B4-BE49-F238E27FC236}">
                        <a16:creationId xmlns:a16="http://schemas.microsoft.com/office/drawing/2014/main" id="{97FFB3F6-3546-4703-94F7-7A63D02A20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28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83" name="Rectangle 3518">
                    <a:extLst>
                      <a:ext uri="{FF2B5EF4-FFF2-40B4-BE49-F238E27FC236}">
                        <a16:creationId xmlns:a16="http://schemas.microsoft.com/office/drawing/2014/main" id="{5677D2DA-F970-429F-98B0-C667030302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28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84" name="Rectangle 3519">
                    <a:extLst>
                      <a:ext uri="{FF2B5EF4-FFF2-40B4-BE49-F238E27FC236}">
                        <a16:creationId xmlns:a16="http://schemas.microsoft.com/office/drawing/2014/main" id="{3D4998A6-E778-46AD-B6BD-1A7477DF1A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28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85" name="Freeform 3520">
                    <a:extLst>
                      <a:ext uri="{FF2B5EF4-FFF2-40B4-BE49-F238E27FC236}">
                        <a16:creationId xmlns:a16="http://schemas.microsoft.com/office/drawing/2014/main" id="{34431230-09F3-4330-BBB3-6855740FD5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3" y="3226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86" name="Rectangle 3521">
                    <a:extLst>
                      <a:ext uri="{FF2B5EF4-FFF2-40B4-BE49-F238E27FC236}">
                        <a16:creationId xmlns:a16="http://schemas.microsoft.com/office/drawing/2014/main" id="{1DEB2069-2E26-409B-A9FF-CC2745A502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28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87" name="Rectangle 3522">
                    <a:extLst>
                      <a:ext uri="{FF2B5EF4-FFF2-40B4-BE49-F238E27FC236}">
                        <a16:creationId xmlns:a16="http://schemas.microsoft.com/office/drawing/2014/main" id="{D8C13D4D-C4FD-433F-877D-01D34BF25C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29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88" name="Rectangle 3523">
                    <a:extLst>
                      <a:ext uri="{FF2B5EF4-FFF2-40B4-BE49-F238E27FC236}">
                        <a16:creationId xmlns:a16="http://schemas.microsoft.com/office/drawing/2014/main" id="{D997314D-EFB7-4E82-8D89-E2C839BEC1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83" y="3228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89" name="Rectangle 3524">
                    <a:extLst>
                      <a:ext uri="{FF2B5EF4-FFF2-40B4-BE49-F238E27FC236}">
                        <a16:creationId xmlns:a16="http://schemas.microsoft.com/office/drawing/2014/main" id="{BE92ED60-71A6-4938-B096-30A8641B08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4" y="322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90" name="Rectangle 3525">
                    <a:extLst>
                      <a:ext uri="{FF2B5EF4-FFF2-40B4-BE49-F238E27FC236}">
                        <a16:creationId xmlns:a16="http://schemas.microsoft.com/office/drawing/2014/main" id="{9A7DDD0E-A5DD-46C2-9975-3349281A59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5" y="322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91" name="Rectangle 3526">
                    <a:extLst>
                      <a:ext uri="{FF2B5EF4-FFF2-40B4-BE49-F238E27FC236}">
                        <a16:creationId xmlns:a16="http://schemas.microsoft.com/office/drawing/2014/main" id="{D2C83AC2-631D-4E93-A60C-B332F0F247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4" y="322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92" name="Rectangle 3527">
                    <a:extLst>
                      <a:ext uri="{FF2B5EF4-FFF2-40B4-BE49-F238E27FC236}">
                        <a16:creationId xmlns:a16="http://schemas.microsoft.com/office/drawing/2014/main" id="{ADBDAEBE-481C-43A7-BDDE-03A4FD152A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0" y="322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93" name="Rectangle 3528">
                    <a:extLst>
                      <a:ext uri="{FF2B5EF4-FFF2-40B4-BE49-F238E27FC236}">
                        <a16:creationId xmlns:a16="http://schemas.microsoft.com/office/drawing/2014/main" id="{A51F8583-AA18-4824-A202-FD7E2B44DF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8" y="322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94" name="Rectangle 3529">
                    <a:extLst>
                      <a:ext uri="{FF2B5EF4-FFF2-40B4-BE49-F238E27FC236}">
                        <a16:creationId xmlns:a16="http://schemas.microsoft.com/office/drawing/2014/main" id="{4D0245E8-8DA3-4009-B6F0-C4593DD4B1F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07" y="322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95" name="Rectangle 3530">
                    <a:extLst>
                      <a:ext uri="{FF2B5EF4-FFF2-40B4-BE49-F238E27FC236}">
                        <a16:creationId xmlns:a16="http://schemas.microsoft.com/office/drawing/2014/main" id="{37A236A7-A538-4A91-8F5F-58ACD2D092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1" y="3223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96" name="Rectangle 3531">
                    <a:extLst>
                      <a:ext uri="{FF2B5EF4-FFF2-40B4-BE49-F238E27FC236}">
                        <a16:creationId xmlns:a16="http://schemas.microsoft.com/office/drawing/2014/main" id="{99E9F775-024D-4147-9AC1-CE01B2462EF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0" y="3223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97" name="Freeform 3532">
                    <a:extLst>
                      <a:ext uri="{FF2B5EF4-FFF2-40B4-BE49-F238E27FC236}">
                        <a16:creationId xmlns:a16="http://schemas.microsoft.com/office/drawing/2014/main" id="{C898696D-5891-4CA4-8703-25ED39F2E8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1" y="3223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98" name="Freeform 3533">
                    <a:extLst>
                      <a:ext uri="{FF2B5EF4-FFF2-40B4-BE49-F238E27FC236}">
                        <a16:creationId xmlns:a16="http://schemas.microsoft.com/office/drawing/2014/main" id="{460B513C-2EE2-4D6B-8C3A-9902D66034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3" y="3223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99" name="Freeform 3534">
                    <a:extLst>
                      <a:ext uri="{FF2B5EF4-FFF2-40B4-BE49-F238E27FC236}">
                        <a16:creationId xmlns:a16="http://schemas.microsoft.com/office/drawing/2014/main" id="{B54449E6-D91D-416B-BDFC-417296AD7D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4" y="3223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00" name="Freeform 3535">
                    <a:extLst>
                      <a:ext uri="{FF2B5EF4-FFF2-40B4-BE49-F238E27FC236}">
                        <a16:creationId xmlns:a16="http://schemas.microsoft.com/office/drawing/2014/main" id="{9194DEB8-5207-440F-B9C0-56AB3B6623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6" y="3221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01" name="Rectangle 3536">
                    <a:extLst>
                      <a:ext uri="{FF2B5EF4-FFF2-40B4-BE49-F238E27FC236}">
                        <a16:creationId xmlns:a16="http://schemas.microsoft.com/office/drawing/2014/main" id="{B5CAD5D1-3EE6-4AE8-883F-A9DC862DDE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4" y="3223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02" name="Freeform 3537">
                    <a:extLst>
                      <a:ext uri="{FF2B5EF4-FFF2-40B4-BE49-F238E27FC236}">
                        <a16:creationId xmlns:a16="http://schemas.microsoft.com/office/drawing/2014/main" id="{3C4BD01D-8866-4C8F-8FCA-07C8BFB20D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8" y="3221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03" name="Rectangle 3538">
                    <a:extLst>
                      <a:ext uri="{FF2B5EF4-FFF2-40B4-BE49-F238E27FC236}">
                        <a16:creationId xmlns:a16="http://schemas.microsoft.com/office/drawing/2014/main" id="{DD8B3328-CFD9-4240-A4F0-38B42CB366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6" y="3221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04" name="Rectangle 3539">
                    <a:extLst>
                      <a:ext uri="{FF2B5EF4-FFF2-40B4-BE49-F238E27FC236}">
                        <a16:creationId xmlns:a16="http://schemas.microsoft.com/office/drawing/2014/main" id="{87DD533A-6C66-4AA2-B8CE-D580E0A790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8" y="3221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05" name="Freeform 3540">
                    <a:extLst>
                      <a:ext uri="{FF2B5EF4-FFF2-40B4-BE49-F238E27FC236}">
                        <a16:creationId xmlns:a16="http://schemas.microsoft.com/office/drawing/2014/main" id="{7340BF06-9DA6-4C70-8F9F-6789FAE1A7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9" y="3221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06" name="Freeform 3541">
                    <a:extLst>
                      <a:ext uri="{FF2B5EF4-FFF2-40B4-BE49-F238E27FC236}">
                        <a16:creationId xmlns:a16="http://schemas.microsoft.com/office/drawing/2014/main" id="{EF1FADB7-09CC-43BD-B59F-DC3837BDE6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1" y="3221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07" name="Rectangle 3542">
                    <a:extLst>
                      <a:ext uri="{FF2B5EF4-FFF2-40B4-BE49-F238E27FC236}">
                        <a16:creationId xmlns:a16="http://schemas.microsoft.com/office/drawing/2014/main" id="{C376D673-22BD-448E-A2BD-7CB9911A2C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9" y="3221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08" name="Rectangle 3543">
                    <a:extLst>
                      <a:ext uri="{FF2B5EF4-FFF2-40B4-BE49-F238E27FC236}">
                        <a16:creationId xmlns:a16="http://schemas.microsoft.com/office/drawing/2014/main" id="{2174060F-EB8B-4213-B346-6628A8E8C6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1" y="3221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09" name="Rectangle 3544">
                    <a:extLst>
                      <a:ext uri="{FF2B5EF4-FFF2-40B4-BE49-F238E27FC236}">
                        <a16:creationId xmlns:a16="http://schemas.microsoft.com/office/drawing/2014/main" id="{134AAB77-503E-4E42-B21E-DE65D74F13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2" y="3221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10" name="Rectangle 3545">
                    <a:extLst>
                      <a:ext uri="{FF2B5EF4-FFF2-40B4-BE49-F238E27FC236}">
                        <a16:creationId xmlns:a16="http://schemas.microsoft.com/office/drawing/2014/main" id="{F13401E5-8827-47D7-9AB5-B9F3F5A89A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4" y="3221"/>
                    <a:ext cx="2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11" name="Rectangle 3546">
                    <a:extLst>
                      <a:ext uri="{FF2B5EF4-FFF2-40B4-BE49-F238E27FC236}">
                        <a16:creationId xmlns:a16="http://schemas.microsoft.com/office/drawing/2014/main" id="{41B13D33-11D4-4E4B-B3EB-22E4D21A8F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2" y="3221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12" name="Freeform 3547">
                    <a:extLst>
                      <a:ext uri="{FF2B5EF4-FFF2-40B4-BE49-F238E27FC236}">
                        <a16:creationId xmlns:a16="http://schemas.microsoft.com/office/drawing/2014/main" id="{97220F19-0F5D-49CF-898D-CB4BD8CA87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4" y="3221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13" name="Rectangle 3548">
                    <a:extLst>
                      <a:ext uri="{FF2B5EF4-FFF2-40B4-BE49-F238E27FC236}">
                        <a16:creationId xmlns:a16="http://schemas.microsoft.com/office/drawing/2014/main" id="{5E13D072-F65D-449E-AFBC-14A80CD278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4" y="3223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14" name="Rectangle 3549">
                    <a:extLst>
                      <a:ext uri="{FF2B5EF4-FFF2-40B4-BE49-F238E27FC236}">
                        <a16:creationId xmlns:a16="http://schemas.microsoft.com/office/drawing/2014/main" id="{5BC05828-CA10-4DBC-84D5-D048B3C597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5" y="3223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15" name="Rectangle 3550">
                    <a:extLst>
                      <a:ext uri="{FF2B5EF4-FFF2-40B4-BE49-F238E27FC236}">
                        <a16:creationId xmlns:a16="http://schemas.microsoft.com/office/drawing/2014/main" id="{1C34104E-A300-49B9-A93F-799484D2F7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7" y="3223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16" name="Rectangle 3551">
                    <a:extLst>
                      <a:ext uri="{FF2B5EF4-FFF2-40B4-BE49-F238E27FC236}">
                        <a16:creationId xmlns:a16="http://schemas.microsoft.com/office/drawing/2014/main" id="{8E572673-95EC-4843-8E54-104F2B41C3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8" y="3223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17" name="Freeform 3552">
                    <a:extLst>
                      <a:ext uri="{FF2B5EF4-FFF2-40B4-BE49-F238E27FC236}">
                        <a16:creationId xmlns:a16="http://schemas.microsoft.com/office/drawing/2014/main" id="{214E6731-9830-44C2-A25F-3E32FE9C95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0" y="322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18" name="Freeform 3553">
                    <a:extLst>
                      <a:ext uri="{FF2B5EF4-FFF2-40B4-BE49-F238E27FC236}">
                        <a16:creationId xmlns:a16="http://schemas.microsoft.com/office/drawing/2014/main" id="{56589393-4259-4CEA-B371-5D39C6BC7C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8" y="3223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19" name="Rectangle 3554">
                    <a:extLst>
                      <a:ext uri="{FF2B5EF4-FFF2-40B4-BE49-F238E27FC236}">
                        <a16:creationId xmlns:a16="http://schemas.microsoft.com/office/drawing/2014/main" id="{06196476-E698-4141-A4D2-6B7639C9686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2" y="3224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20" name="Rectangle 3555">
                    <a:extLst>
                      <a:ext uri="{FF2B5EF4-FFF2-40B4-BE49-F238E27FC236}">
                        <a16:creationId xmlns:a16="http://schemas.microsoft.com/office/drawing/2014/main" id="{FCD87A3C-26A3-4950-85EC-8675A3BA99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3" y="3226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21" name="Rectangle 3556">
                    <a:extLst>
                      <a:ext uri="{FF2B5EF4-FFF2-40B4-BE49-F238E27FC236}">
                        <a16:creationId xmlns:a16="http://schemas.microsoft.com/office/drawing/2014/main" id="{BEF7F943-C3EA-4801-A9A9-E849FD0E35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2" y="3226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22" name="Freeform 3557">
                    <a:extLst>
                      <a:ext uri="{FF2B5EF4-FFF2-40B4-BE49-F238E27FC236}">
                        <a16:creationId xmlns:a16="http://schemas.microsoft.com/office/drawing/2014/main" id="{943BFFA1-E5AC-4EA1-81CB-EAA5582DC3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3" y="3226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23" name="Rectangle 3558">
                    <a:extLst>
                      <a:ext uri="{FF2B5EF4-FFF2-40B4-BE49-F238E27FC236}">
                        <a16:creationId xmlns:a16="http://schemas.microsoft.com/office/drawing/2014/main" id="{52D375C4-FFAF-4D54-B182-9687B5EAF7C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2" y="3224"/>
                    <a:ext cx="2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24" name="Freeform 3559">
                    <a:extLst>
                      <a:ext uri="{FF2B5EF4-FFF2-40B4-BE49-F238E27FC236}">
                        <a16:creationId xmlns:a16="http://schemas.microsoft.com/office/drawing/2014/main" id="{B7B5051B-295E-4FD8-8C49-254E395A55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3" y="323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25" name="Rectangle 3560">
                    <a:extLst>
                      <a:ext uri="{FF2B5EF4-FFF2-40B4-BE49-F238E27FC236}">
                        <a16:creationId xmlns:a16="http://schemas.microsoft.com/office/drawing/2014/main" id="{C126922B-8FEB-4901-A07B-9D3B889AB5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3" y="3235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26" name="Rectangle 3561">
                    <a:extLst>
                      <a:ext uri="{FF2B5EF4-FFF2-40B4-BE49-F238E27FC236}">
                        <a16:creationId xmlns:a16="http://schemas.microsoft.com/office/drawing/2014/main" id="{18A180BA-173C-48D7-A9DB-A2D4D4A5F5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3" y="3226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27" name="Rectangle 3562">
                    <a:extLst>
                      <a:ext uri="{FF2B5EF4-FFF2-40B4-BE49-F238E27FC236}">
                        <a16:creationId xmlns:a16="http://schemas.microsoft.com/office/drawing/2014/main" id="{55953951-EB5E-4CFD-8E99-89B69D5389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3" y="3226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28" name="Rectangle 3563">
                    <a:extLst>
                      <a:ext uri="{FF2B5EF4-FFF2-40B4-BE49-F238E27FC236}">
                        <a16:creationId xmlns:a16="http://schemas.microsoft.com/office/drawing/2014/main" id="{46474911-ECB1-4A2B-A1FA-AC4D1D6CF0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5" y="3234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29" name="Freeform 3564">
                    <a:extLst>
                      <a:ext uri="{FF2B5EF4-FFF2-40B4-BE49-F238E27FC236}">
                        <a16:creationId xmlns:a16="http://schemas.microsoft.com/office/drawing/2014/main" id="{668D06DC-4C44-47CD-9558-0C3D042DDB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3" y="323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30" name="Rectangle 3565">
                    <a:extLst>
                      <a:ext uri="{FF2B5EF4-FFF2-40B4-BE49-F238E27FC236}">
                        <a16:creationId xmlns:a16="http://schemas.microsoft.com/office/drawing/2014/main" id="{DB70D787-D4D1-4188-8BC4-4D986AE4CC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5" y="3228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31" name="Freeform 3566">
                    <a:extLst>
                      <a:ext uri="{FF2B5EF4-FFF2-40B4-BE49-F238E27FC236}">
                        <a16:creationId xmlns:a16="http://schemas.microsoft.com/office/drawing/2014/main" id="{C1F211F7-08EF-4A7E-B327-0097A7975D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5" y="323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32" name="Rectangle 3567">
                    <a:extLst>
                      <a:ext uri="{FF2B5EF4-FFF2-40B4-BE49-F238E27FC236}">
                        <a16:creationId xmlns:a16="http://schemas.microsoft.com/office/drawing/2014/main" id="{F8CC37F4-3CD2-479C-A87F-B3EB4CC1D9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5" y="3229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33" name="Rectangle 3568">
                    <a:extLst>
                      <a:ext uri="{FF2B5EF4-FFF2-40B4-BE49-F238E27FC236}">
                        <a16:creationId xmlns:a16="http://schemas.microsoft.com/office/drawing/2014/main" id="{4BC2D24C-2D7C-4580-A586-834C158BB7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5" y="3228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34" name="Rectangle 3569">
                    <a:extLst>
                      <a:ext uri="{FF2B5EF4-FFF2-40B4-BE49-F238E27FC236}">
                        <a16:creationId xmlns:a16="http://schemas.microsoft.com/office/drawing/2014/main" id="{AFD7982B-0E9E-46B5-8105-6E57B2CFB0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5" y="3229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35" name="Freeform 3570">
                    <a:extLst>
                      <a:ext uri="{FF2B5EF4-FFF2-40B4-BE49-F238E27FC236}">
                        <a16:creationId xmlns:a16="http://schemas.microsoft.com/office/drawing/2014/main" id="{097A639F-F5A4-4001-8862-EDE5C51798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5" y="323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36" name="Rectangle 3571">
                    <a:extLst>
                      <a:ext uri="{FF2B5EF4-FFF2-40B4-BE49-F238E27FC236}">
                        <a16:creationId xmlns:a16="http://schemas.microsoft.com/office/drawing/2014/main" id="{0D25BCFE-7A6A-442F-A29E-ADE4A39DFB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5" y="3234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37" name="Freeform 3572">
                    <a:extLst>
                      <a:ext uri="{FF2B5EF4-FFF2-40B4-BE49-F238E27FC236}">
                        <a16:creationId xmlns:a16="http://schemas.microsoft.com/office/drawing/2014/main" id="{8B9CF07F-2991-4E48-9999-A941F213F1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5" y="3229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38" name="Rectangle 3573">
                    <a:extLst>
                      <a:ext uri="{FF2B5EF4-FFF2-40B4-BE49-F238E27FC236}">
                        <a16:creationId xmlns:a16="http://schemas.microsoft.com/office/drawing/2014/main" id="{5FD60E83-5895-4679-A6ED-B9AB51AB353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5" y="3229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39" name="Rectangle 3574">
                    <a:extLst>
                      <a:ext uri="{FF2B5EF4-FFF2-40B4-BE49-F238E27FC236}">
                        <a16:creationId xmlns:a16="http://schemas.microsoft.com/office/drawing/2014/main" id="{F28C8010-8A2F-490E-8185-4D8403BB07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5" y="3229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40" name="Rectangle 3575">
                    <a:extLst>
                      <a:ext uri="{FF2B5EF4-FFF2-40B4-BE49-F238E27FC236}">
                        <a16:creationId xmlns:a16="http://schemas.microsoft.com/office/drawing/2014/main" id="{577BAD64-803E-4368-90A4-1F387D6615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5" y="3231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41" name="Rectangle 3576">
                    <a:extLst>
                      <a:ext uri="{FF2B5EF4-FFF2-40B4-BE49-F238E27FC236}">
                        <a16:creationId xmlns:a16="http://schemas.microsoft.com/office/drawing/2014/main" id="{CCBC9F0F-D625-4BAD-A442-E7662B5C144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5" y="3231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42" name="Rectangle 3577">
                    <a:extLst>
                      <a:ext uri="{FF2B5EF4-FFF2-40B4-BE49-F238E27FC236}">
                        <a16:creationId xmlns:a16="http://schemas.microsoft.com/office/drawing/2014/main" id="{3D329AC5-A4F2-47BB-A3A4-5F20A47D22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5" y="3231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43" name="Rectangle 3578">
                    <a:extLst>
                      <a:ext uri="{FF2B5EF4-FFF2-40B4-BE49-F238E27FC236}">
                        <a16:creationId xmlns:a16="http://schemas.microsoft.com/office/drawing/2014/main" id="{76449BAC-5704-453C-ADEF-4F47B9CCF2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5" y="3231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44" name="Line 3579">
                    <a:extLst>
                      <a:ext uri="{FF2B5EF4-FFF2-40B4-BE49-F238E27FC236}">
                        <a16:creationId xmlns:a16="http://schemas.microsoft.com/office/drawing/2014/main" id="{8C481B19-8D13-4C57-AD06-9DD39929F49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78" y="3231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45" name="Line 3580">
                    <a:extLst>
                      <a:ext uri="{FF2B5EF4-FFF2-40B4-BE49-F238E27FC236}">
                        <a16:creationId xmlns:a16="http://schemas.microsoft.com/office/drawing/2014/main" id="{EA4C1D13-238F-4B97-A97E-7F386340D2B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778" y="3231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46" name="Line 3581">
                    <a:extLst>
                      <a:ext uri="{FF2B5EF4-FFF2-40B4-BE49-F238E27FC236}">
                        <a16:creationId xmlns:a16="http://schemas.microsoft.com/office/drawing/2014/main" id="{B2101B86-1408-4930-978F-564321B8FE6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79" y="3235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47" name="Line 3582">
                    <a:extLst>
                      <a:ext uri="{FF2B5EF4-FFF2-40B4-BE49-F238E27FC236}">
                        <a16:creationId xmlns:a16="http://schemas.microsoft.com/office/drawing/2014/main" id="{CCF590A3-C75B-4BE5-9D11-94D520A0A4A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79" y="3235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48" name="Freeform 3583">
                    <a:extLst>
                      <a:ext uri="{FF2B5EF4-FFF2-40B4-BE49-F238E27FC236}">
                        <a16:creationId xmlns:a16="http://schemas.microsoft.com/office/drawing/2014/main" id="{E5874F76-69BB-4A15-A49E-5E4C998CDE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83" y="323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49" name="Freeform 3584">
                    <a:extLst>
                      <a:ext uri="{FF2B5EF4-FFF2-40B4-BE49-F238E27FC236}">
                        <a16:creationId xmlns:a16="http://schemas.microsoft.com/office/drawing/2014/main" id="{94FC760C-98DE-440F-BE38-722DB93CBE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4" y="3232"/>
                    <a:ext cx="6" cy="25"/>
                  </a:xfrm>
                  <a:custGeom>
                    <a:avLst/>
                    <a:gdLst>
                      <a:gd name="T0" fmla="*/ 6 w 6"/>
                      <a:gd name="T1" fmla="*/ 5 h 25"/>
                      <a:gd name="T2" fmla="*/ 0 w 6"/>
                      <a:gd name="T3" fmla="*/ 0 h 25"/>
                      <a:gd name="T4" fmla="*/ 0 w 6"/>
                      <a:gd name="T5" fmla="*/ 22 h 25"/>
                      <a:gd name="T6" fmla="*/ 6 w 6"/>
                      <a:gd name="T7" fmla="*/ 25 h 25"/>
                      <a:gd name="T8" fmla="*/ 6 w 6"/>
                      <a:gd name="T9" fmla="*/ 5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" h="25">
                        <a:moveTo>
                          <a:pt x="6" y="5"/>
                        </a:moveTo>
                        <a:lnTo>
                          <a:pt x="0" y="0"/>
                        </a:lnTo>
                        <a:lnTo>
                          <a:pt x="0" y="22"/>
                        </a:lnTo>
                        <a:lnTo>
                          <a:pt x="6" y="25"/>
                        </a:lnTo>
                        <a:lnTo>
                          <a:pt x="6" y="5"/>
                        </a:lnTo>
                        <a:close/>
                      </a:path>
                    </a:pathLst>
                  </a:custGeom>
                  <a:solidFill>
                    <a:srgbClr val="807F6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50" name="Freeform 3585">
                    <a:extLst>
                      <a:ext uri="{FF2B5EF4-FFF2-40B4-BE49-F238E27FC236}">
                        <a16:creationId xmlns:a16="http://schemas.microsoft.com/office/drawing/2014/main" id="{EC622CFE-D3E7-4BEF-9313-0A09E2E0D0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4" y="3187"/>
                    <a:ext cx="84" cy="50"/>
                  </a:xfrm>
                  <a:custGeom>
                    <a:avLst/>
                    <a:gdLst>
                      <a:gd name="T0" fmla="*/ 6 w 84"/>
                      <a:gd name="T1" fmla="*/ 50 h 50"/>
                      <a:gd name="T2" fmla="*/ 16 w 84"/>
                      <a:gd name="T3" fmla="*/ 44 h 50"/>
                      <a:gd name="T4" fmla="*/ 31 w 84"/>
                      <a:gd name="T5" fmla="*/ 36 h 50"/>
                      <a:gd name="T6" fmla="*/ 59 w 84"/>
                      <a:gd name="T7" fmla="*/ 18 h 50"/>
                      <a:gd name="T8" fmla="*/ 75 w 84"/>
                      <a:gd name="T9" fmla="*/ 9 h 50"/>
                      <a:gd name="T10" fmla="*/ 84 w 84"/>
                      <a:gd name="T11" fmla="*/ 4 h 50"/>
                      <a:gd name="T12" fmla="*/ 76 w 84"/>
                      <a:gd name="T13" fmla="*/ 0 h 50"/>
                      <a:gd name="T14" fmla="*/ 0 w 84"/>
                      <a:gd name="T15" fmla="*/ 45 h 50"/>
                      <a:gd name="T16" fmla="*/ 6 w 84"/>
                      <a:gd name="T17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4" h="50">
                        <a:moveTo>
                          <a:pt x="6" y="50"/>
                        </a:moveTo>
                        <a:lnTo>
                          <a:pt x="16" y="44"/>
                        </a:lnTo>
                        <a:lnTo>
                          <a:pt x="31" y="36"/>
                        </a:lnTo>
                        <a:lnTo>
                          <a:pt x="59" y="18"/>
                        </a:lnTo>
                        <a:lnTo>
                          <a:pt x="75" y="9"/>
                        </a:lnTo>
                        <a:lnTo>
                          <a:pt x="84" y="4"/>
                        </a:lnTo>
                        <a:lnTo>
                          <a:pt x="76" y="0"/>
                        </a:lnTo>
                        <a:lnTo>
                          <a:pt x="0" y="45"/>
                        </a:lnTo>
                        <a:lnTo>
                          <a:pt x="6" y="50"/>
                        </a:lnTo>
                        <a:close/>
                      </a:path>
                    </a:pathLst>
                  </a:custGeom>
                  <a:solidFill>
                    <a:srgbClr val="B9B49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51" name="Rectangle 3586">
                    <a:extLst>
                      <a:ext uri="{FF2B5EF4-FFF2-40B4-BE49-F238E27FC236}">
                        <a16:creationId xmlns:a16="http://schemas.microsoft.com/office/drawing/2014/main" id="{2560C3B2-8AF2-47BC-A5EC-F1BB5F90A1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3" y="3254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52" name="Rectangle 3587">
                    <a:extLst>
                      <a:ext uri="{FF2B5EF4-FFF2-40B4-BE49-F238E27FC236}">
                        <a16:creationId xmlns:a16="http://schemas.microsoft.com/office/drawing/2014/main" id="{A6BE7ED4-A2C4-49D8-8932-B011B7CC9F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4" y="3254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53" name="Rectangle 3588">
                    <a:extLst>
                      <a:ext uri="{FF2B5EF4-FFF2-40B4-BE49-F238E27FC236}">
                        <a16:creationId xmlns:a16="http://schemas.microsoft.com/office/drawing/2014/main" id="{F546F61D-2577-41D5-B36E-6FBFBB2391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4" y="3254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54" name="Rectangle 3589">
                    <a:extLst>
                      <a:ext uri="{FF2B5EF4-FFF2-40B4-BE49-F238E27FC236}">
                        <a16:creationId xmlns:a16="http://schemas.microsoft.com/office/drawing/2014/main" id="{78297044-A89B-417F-98EB-09FC7652C3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6" y="3253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55" name="Rectangle 3590">
                    <a:extLst>
                      <a:ext uri="{FF2B5EF4-FFF2-40B4-BE49-F238E27FC236}">
                        <a16:creationId xmlns:a16="http://schemas.microsoft.com/office/drawing/2014/main" id="{2A80DB8C-89CE-4907-B082-FFFBBEABB0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8" y="3253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56" name="Rectangle 3591">
                    <a:extLst>
                      <a:ext uri="{FF2B5EF4-FFF2-40B4-BE49-F238E27FC236}">
                        <a16:creationId xmlns:a16="http://schemas.microsoft.com/office/drawing/2014/main" id="{849880E4-A218-4C32-8C0F-8CDDB27135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9" y="3253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57" name="Rectangle 3592">
                    <a:extLst>
                      <a:ext uri="{FF2B5EF4-FFF2-40B4-BE49-F238E27FC236}">
                        <a16:creationId xmlns:a16="http://schemas.microsoft.com/office/drawing/2014/main" id="{059F4E8B-045E-4995-82F5-AD5DC064C6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1" y="3253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58" name="Rectangle 3593">
                    <a:extLst>
                      <a:ext uri="{FF2B5EF4-FFF2-40B4-BE49-F238E27FC236}">
                        <a16:creationId xmlns:a16="http://schemas.microsoft.com/office/drawing/2014/main" id="{7E398DBC-44E5-4A1A-875F-A3C4C7CCBE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2" y="3253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59" name="Freeform 3594">
                    <a:extLst>
                      <a:ext uri="{FF2B5EF4-FFF2-40B4-BE49-F238E27FC236}">
                        <a16:creationId xmlns:a16="http://schemas.microsoft.com/office/drawing/2014/main" id="{174A9CB1-650E-4E20-9B57-572C7C428D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2" y="3251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60" name="Rectangle 3595">
                    <a:extLst>
                      <a:ext uri="{FF2B5EF4-FFF2-40B4-BE49-F238E27FC236}">
                        <a16:creationId xmlns:a16="http://schemas.microsoft.com/office/drawing/2014/main" id="{507AFBC0-1B62-406D-AF84-9B375688E0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4" y="3251"/>
                    <a:ext cx="1" cy="1"/>
                  </a:xfrm>
                  <a:prstGeom prst="rect">
                    <a:avLst/>
                  </a:pr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61" name="Freeform 3596">
                    <a:extLst>
                      <a:ext uri="{FF2B5EF4-FFF2-40B4-BE49-F238E27FC236}">
                        <a16:creationId xmlns:a16="http://schemas.microsoft.com/office/drawing/2014/main" id="{16A882B4-9257-4C6F-AC50-F37D9855ED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5" y="3251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62" name="Freeform 3597">
                    <a:extLst>
                      <a:ext uri="{FF2B5EF4-FFF2-40B4-BE49-F238E27FC236}">
                        <a16:creationId xmlns:a16="http://schemas.microsoft.com/office/drawing/2014/main" id="{43A851FB-AAA1-4CA5-972E-397D43D79F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7" y="3253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  <a:gd name="T3" fmla="*/ 2 w 2"/>
                      <a:gd name="T4" fmla="*/ 2 w 2"/>
                      <a:gd name="T5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63" name="Freeform 3598">
                    <a:extLst>
                      <a:ext uri="{FF2B5EF4-FFF2-40B4-BE49-F238E27FC236}">
                        <a16:creationId xmlns:a16="http://schemas.microsoft.com/office/drawing/2014/main" id="{66FF5B94-8353-449F-B6DA-5DA38035AD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8" y="3253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0 w 1"/>
                      <a:gd name="T4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64" name="Freeform 3599">
                    <a:extLst>
                      <a:ext uri="{FF2B5EF4-FFF2-40B4-BE49-F238E27FC236}">
                        <a16:creationId xmlns:a16="http://schemas.microsoft.com/office/drawing/2014/main" id="{3A6A1B82-B7B6-4B4C-9ECA-C164743D09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5" y="3253"/>
                    <a:ext cx="5" cy="1"/>
                  </a:xfrm>
                  <a:custGeom>
                    <a:avLst/>
                    <a:gdLst>
                      <a:gd name="T0" fmla="*/ 2 w 3"/>
                      <a:gd name="T1" fmla="*/ 0 h 1"/>
                      <a:gd name="T2" fmla="*/ 0 w 3"/>
                      <a:gd name="T3" fmla="*/ 1 h 1"/>
                      <a:gd name="T4" fmla="*/ 0 w 3"/>
                      <a:gd name="T5" fmla="*/ 1 h 1"/>
                      <a:gd name="T6" fmla="*/ 0 w 3"/>
                      <a:gd name="T7" fmla="*/ 1 h 1"/>
                      <a:gd name="T8" fmla="*/ 1 w 3"/>
                      <a:gd name="T9" fmla="*/ 0 h 1"/>
                      <a:gd name="T10" fmla="*/ 1 w 3"/>
                      <a:gd name="T11" fmla="*/ 0 h 1"/>
                      <a:gd name="T12" fmla="*/ 2 w 3"/>
                      <a:gd name="T13" fmla="*/ 0 h 1"/>
                      <a:gd name="T14" fmla="*/ 2 w 3"/>
                      <a:gd name="T15" fmla="*/ 0 h 1"/>
                      <a:gd name="T16" fmla="*/ 3 w 3"/>
                      <a:gd name="T17" fmla="*/ 0 h 1"/>
                      <a:gd name="T18" fmla="*/ 3 w 3"/>
                      <a:gd name="T19" fmla="*/ 0 h 1"/>
                      <a:gd name="T20" fmla="*/ 2 w 3"/>
                      <a:gd name="T2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3" h="1">
                        <a:moveTo>
                          <a:pt x="2" y="0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65" name="Freeform 3600">
                    <a:extLst>
                      <a:ext uri="{FF2B5EF4-FFF2-40B4-BE49-F238E27FC236}">
                        <a16:creationId xmlns:a16="http://schemas.microsoft.com/office/drawing/2014/main" id="{78CFC616-55A4-4044-B9E7-6D7F21B7E5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0" y="3253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0 w 2"/>
                      <a:gd name="T4" fmla="*/ 0 w 2"/>
                      <a:gd name="T5" fmla="*/ 2 w 2"/>
                      <a:gd name="T6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66" name="Freeform 3601">
                    <a:extLst>
                      <a:ext uri="{FF2B5EF4-FFF2-40B4-BE49-F238E27FC236}">
                        <a16:creationId xmlns:a16="http://schemas.microsoft.com/office/drawing/2014/main" id="{AC2C5711-EB2D-440B-9536-AF6E8680FA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3" y="323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67" name="Freeform 3602">
                    <a:extLst>
                      <a:ext uri="{FF2B5EF4-FFF2-40B4-BE49-F238E27FC236}">
                        <a16:creationId xmlns:a16="http://schemas.microsoft.com/office/drawing/2014/main" id="{ECE18424-94AE-4C06-A33D-A378CBDA1B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3" y="323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68" name="Rectangle 3603">
                    <a:extLst>
                      <a:ext uri="{FF2B5EF4-FFF2-40B4-BE49-F238E27FC236}">
                        <a16:creationId xmlns:a16="http://schemas.microsoft.com/office/drawing/2014/main" id="{28E5AC31-9E97-48AF-9524-6EA12F98A0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5" y="3234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69" name="Rectangle 3604">
                    <a:extLst>
                      <a:ext uri="{FF2B5EF4-FFF2-40B4-BE49-F238E27FC236}">
                        <a16:creationId xmlns:a16="http://schemas.microsoft.com/office/drawing/2014/main" id="{B5EC2390-7A22-4126-A826-ACEE8E3D3B3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5" y="3234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70" name="Rectangle 3605">
                    <a:extLst>
                      <a:ext uri="{FF2B5EF4-FFF2-40B4-BE49-F238E27FC236}">
                        <a16:creationId xmlns:a16="http://schemas.microsoft.com/office/drawing/2014/main" id="{A02674E9-D047-4014-B6FE-54A8B3A249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5" y="3234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71" name="Freeform 3606">
                    <a:extLst>
                      <a:ext uri="{FF2B5EF4-FFF2-40B4-BE49-F238E27FC236}">
                        <a16:creationId xmlns:a16="http://schemas.microsoft.com/office/drawing/2014/main" id="{AC467FD4-7D95-4EDE-9AC5-E95CC4F6A5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5" y="323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72" name="Freeform 3607">
                    <a:extLst>
                      <a:ext uri="{FF2B5EF4-FFF2-40B4-BE49-F238E27FC236}">
                        <a16:creationId xmlns:a16="http://schemas.microsoft.com/office/drawing/2014/main" id="{BE129FAF-7F7D-4AE2-85CA-E4824AB623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5" y="3221"/>
                    <a:ext cx="31" cy="21"/>
                  </a:xfrm>
                  <a:custGeom>
                    <a:avLst/>
                    <a:gdLst>
                      <a:gd name="T0" fmla="*/ 19 w 20"/>
                      <a:gd name="T1" fmla="*/ 3 h 13"/>
                      <a:gd name="T2" fmla="*/ 18 w 20"/>
                      <a:gd name="T3" fmla="*/ 3 h 13"/>
                      <a:gd name="T4" fmla="*/ 17 w 20"/>
                      <a:gd name="T5" fmla="*/ 2 h 13"/>
                      <a:gd name="T6" fmla="*/ 17 w 20"/>
                      <a:gd name="T7" fmla="*/ 2 h 13"/>
                      <a:gd name="T8" fmla="*/ 16 w 20"/>
                      <a:gd name="T9" fmla="*/ 1 h 13"/>
                      <a:gd name="T10" fmla="*/ 16 w 20"/>
                      <a:gd name="T11" fmla="*/ 1 h 13"/>
                      <a:gd name="T12" fmla="*/ 15 w 20"/>
                      <a:gd name="T13" fmla="*/ 1 h 13"/>
                      <a:gd name="T14" fmla="*/ 14 w 20"/>
                      <a:gd name="T15" fmla="*/ 1 h 13"/>
                      <a:gd name="T16" fmla="*/ 13 w 20"/>
                      <a:gd name="T17" fmla="*/ 1 h 13"/>
                      <a:gd name="T18" fmla="*/ 13 w 20"/>
                      <a:gd name="T19" fmla="*/ 0 h 13"/>
                      <a:gd name="T20" fmla="*/ 12 w 20"/>
                      <a:gd name="T21" fmla="*/ 0 h 13"/>
                      <a:gd name="T22" fmla="*/ 11 w 20"/>
                      <a:gd name="T23" fmla="*/ 0 h 13"/>
                      <a:gd name="T24" fmla="*/ 11 w 20"/>
                      <a:gd name="T25" fmla="*/ 0 h 13"/>
                      <a:gd name="T26" fmla="*/ 10 w 20"/>
                      <a:gd name="T27" fmla="*/ 0 h 13"/>
                      <a:gd name="T28" fmla="*/ 9 w 20"/>
                      <a:gd name="T29" fmla="*/ 0 h 13"/>
                      <a:gd name="T30" fmla="*/ 9 w 20"/>
                      <a:gd name="T31" fmla="*/ 0 h 13"/>
                      <a:gd name="T32" fmla="*/ 8 w 20"/>
                      <a:gd name="T33" fmla="*/ 0 h 13"/>
                      <a:gd name="T34" fmla="*/ 7 w 20"/>
                      <a:gd name="T35" fmla="*/ 0 h 13"/>
                      <a:gd name="T36" fmla="*/ 7 w 20"/>
                      <a:gd name="T37" fmla="*/ 1 h 13"/>
                      <a:gd name="T38" fmla="*/ 6 w 20"/>
                      <a:gd name="T39" fmla="*/ 1 h 13"/>
                      <a:gd name="T40" fmla="*/ 5 w 20"/>
                      <a:gd name="T41" fmla="*/ 1 h 13"/>
                      <a:gd name="T42" fmla="*/ 5 w 20"/>
                      <a:gd name="T43" fmla="*/ 1 h 13"/>
                      <a:gd name="T44" fmla="*/ 4 w 20"/>
                      <a:gd name="T45" fmla="*/ 1 h 13"/>
                      <a:gd name="T46" fmla="*/ 3 w 20"/>
                      <a:gd name="T47" fmla="*/ 2 h 13"/>
                      <a:gd name="T48" fmla="*/ 3 w 20"/>
                      <a:gd name="T49" fmla="*/ 2 h 13"/>
                      <a:gd name="T50" fmla="*/ 2 w 20"/>
                      <a:gd name="T51" fmla="*/ 2 h 13"/>
                      <a:gd name="T52" fmla="*/ 2 w 20"/>
                      <a:gd name="T53" fmla="*/ 3 h 13"/>
                      <a:gd name="T54" fmla="*/ 2 w 20"/>
                      <a:gd name="T55" fmla="*/ 3 h 13"/>
                      <a:gd name="T56" fmla="*/ 1 w 20"/>
                      <a:gd name="T57" fmla="*/ 3 h 13"/>
                      <a:gd name="T58" fmla="*/ 1 w 20"/>
                      <a:gd name="T59" fmla="*/ 3 h 13"/>
                      <a:gd name="T60" fmla="*/ 1 w 20"/>
                      <a:gd name="T61" fmla="*/ 3 h 13"/>
                      <a:gd name="T62" fmla="*/ 1 w 20"/>
                      <a:gd name="T63" fmla="*/ 4 h 13"/>
                      <a:gd name="T64" fmla="*/ 0 w 20"/>
                      <a:gd name="T65" fmla="*/ 4 h 13"/>
                      <a:gd name="T66" fmla="*/ 0 w 20"/>
                      <a:gd name="T67" fmla="*/ 4 h 13"/>
                      <a:gd name="T68" fmla="*/ 0 w 20"/>
                      <a:gd name="T69" fmla="*/ 5 h 13"/>
                      <a:gd name="T70" fmla="*/ 0 w 20"/>
                      <a:gd name="T71" fmla="*/ 5 h 13"/>
                      <a:gd name="T72" fmla="*/ 0 w 20"/>
                      <a:gd name="T73" fmla="*/ 5 h 13"/>
                      <a:gd name="T74" fmla="*/ 0 w 20"/>
                      <a:gd name="T75" fmla="*/ 5 h 13"/>
                      <a:gd name="T76" fmla="*/ 0 w 20"/>
                      <a:gd name="T77" fmla="*/ 6 h 13"/>
                      <a:gd name="T78" fmla="*/ 0 w 20"/>
                      <a:gd name="T79" fmla="*/ 6 h 13"/>
                      <a:gd name="T80" fmla="*/ 0 w 20"/>
                      <a:gd name="T81" fmla="*/ 6 h 13"/>
                      <a:gd name="T82" fmla="*/ 0 w 20"/>
                      <a:gd name="T83" fmla="*/ 6 h 13"/>
                      <a:gd name="T84" fmla="*/ 0 w 20"/>
                      <a:gd name="T85" fmla="*/ 8 h 13"/>
                      <a:gd name="T86" fmla="*/ 0 w 20"/>
                      <a:gd name="T87" fmla="*/ 8 h 13"/>
                      <a:gd name="T88" fmla="*/ 0 w 20"/>
                      <a:gd name="T89" fmla="*/ 8 h 13"/>
                      <a:gd name="T90" fmla="*/ 0 w 20"/>
                      <a:gd name="T91" fmla="*/ 8 h 13"/>
                      <a:gd name="T92" fmla="*/ 1 w 20"/>
                      <a:gd name="T93" fmla="*/ 9 h 13"/>
                      <a:gd name="T94" fmla="*/ 1 w 20"/>
                      <a:gd name="T95" fmla="*/ 9 h 13"/>
                      <a:gd name="T96" fmla="*/ 1 w 20"/>
                      <a:gd name="T97" fmla="*/ 9 h 13"/>
                      <a:gd name="T98" fmla="*/ 1 w 20"/>
                      <a:gd name="T99" fmla="*/ 9 h 13"/>
                      <a:gd name="T100" fmla="*/ 17 w 20"/>
                      <a:gd name="T101" fmla="*/ 10 h 13"/>
                      <a:gd name="T102" fmla="*/ 20 w 20"/>
                      <a:gd name="T103" fmla="*/ 6 h 13"/>
                      <a:gd name="T104" fmla="*/ 20 w 20"/>
                      <a:gd name="T105" fmla="*/ 5 h 13"/>
                      <a:gd name="T106" fmla="*/ 20 w 20"/>
                      <a:gd name="T107" fmla="*/ 5 h 13"/>
                      <a:gd name="T108" fmla="*/ 20 w 20"/>
                      <a:gd name="T109" fmla="*/ 4 h 13"/>
                      <a:gd name="T110" fmla="*/ 19 w 20"/>
                      <a:gd name="T111" fmla="*/ 3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20" h="13">
                        <a:moveTo>
                          <a:pt x="19" y="3"/>
                        </a:move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8" y="3"/>
                          <a:pt x="18" y="3"/>
                          <a:pt x="18" y="3"/>
                        </a:cubicBezTo>
                        <a:cubicBezTo>
                          <a:pt x="18" y="3"/>
                          <a:pt x="18" y="3"/>
                          <a:pt x="18" y="3"/>
                        </a:cubicBezTo>
                        <a:cubicBezTo>
                          <a:pt x="18" y="2"/>
                          <a:pt x="18" y="2"/>
                          <a:pt x="17" y="2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3" y="1"/>
                          <a:pt x="13" y="1"/>
                          <a:pt x="13" y="1"/>
                        </a:cubicBezTo>
                        <a:cubicBezTo>
                          <a:pt x="13" y="1"/>
                          <a:pt x="13" y="1"/>
                          <a:pt x="13" y="1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7"/>
                          <a:pt x="0" y="7"/>
                          <a:pt x="0" y="8"/>
                        </a:cubicBez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2" y="10"/>
                          <a:pt x="2" y="10"/>
                          <a:pt x="3" y="10"/>
                        </a:cubicBezTo>
                        <a:cubicBezTo>
                          <a:pt x="7" y="13"/>
                          <a:pt x="13" y="13"/>
                          <a:pt x="17" y="10"/>
                        </a:cubicBezTo>
                        <a:cubicBezTo>
                          <a:pt x="19" y="9"/>
                          <a:pt x="20" y="8"/>
                          <a:pt x="20" y="6"/>
                        </a:cubicBezTo>
                        <a:cubicBezTo>
                          <a:pt x="20" y="6"/>
                          <a:pt x="20" y="6"/>
                          <a:pt x="20" y="6"/>
                        </a:cubicBezTo>
                        <a:cubicBezTo>
                          <a:pt x="20" y="6"/>
                          <a:pt x="20" y="6"/>
                          <a:pt x="20" y="6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lnTo>
                          <a:pt x="19" y="3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73" name="Freeform 3608">
                    <a:extLst>
                      <a:ext uri="{FF2B5EF4-FFF2-40B4-BE49-F238E27FC236}">
                        <a16:creationId xmlns:a16="http://schemas.microsoft.com/office/drawing/2014/main" id="{8BAABA29-A576-44C3-9E58-B5A3230127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1" y="3235"/>
                    <a:ext cx="32" cy="19"/>
                  </a:xfrm>
                  <a:custGeom>
                    <a:avLst/>
                    <a:gdLst>
                      <a:gd name="T0" fmla="*/ 0 w 32"/>
                      <a:gd name="T1" fmla="*/ 19 h 19"/>
                      <a:gd name="T2" fmla="*/ 0 w 32"/>
                      <a:gd name="T3" fmla="*/ 19 h 19"/>
                      <a:gd name="T4" fmla="*/ 32 w 32"/>
                      <a:gd name="T5" fmla="*/ 0 h 19"/>
                      <a:gd name="T6" fmla="*/ 0 w 32"/>
                      <a:gd name="T7" fmla="*/ 19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2" h="19">
                        <a:moveTo>
                          <a:pt x="0" y="19"/>
                        </a:moveTo>
                        <a:lnTo>
                          <a:pt x="0" y="19"/>
                        </a:lnTo>
                        <a:lnTo>
                          <a:pt x="32" y="0"/>
                        </a:lnTo>
                        <a:lnTo>
                          <a:pt x="0" y="19"/>
                        </a:lnTo>
                        <a:close/>
                      </a:path>
                    </a:pathLst>
                  </a:custGeom>
                  <a:solidFill>
                    <a:srgbClr val="7CA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74" name="Rectangle 3609">
                    <a:extLst>
                      <a:ext uri="{FF2B5EF4-FFF2-40B4-BE49-F238E27FC236}">
                        <a16:creationId xmlns:a16="http://schemas.microsoft.com/office/drawing/2014/main" id="{1CE7CD77-B001-4D64-95CE-B10F96512B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4" y="325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75" name="Freeform 3610">
                    <a:extLst>
                      <a:ext uri="{FF2B5EF4-FFF2-40B4-BE49-F238E27FC236}">
                        <a16:creationId xmlns:a16="http://schemas.microsoft.com/office/drawing/2014/main" id="{312D59E7-CC6B-4A0A-9610-456EDF3613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3" y="3254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76" name="Rectangle 3611">
                    <a:extLst>
                      <a:ext uri="{FF2B5EF4-FFF2-40B4-BE49-F238E27FC236}">
                        <a16:creationId xmlns:a16="http://schemas.microsoft.com/office/drawing/2014/main" id="{6E92EE7B-F226-4AF0-A260-20350BCCDF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4" y="3254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77" name="Rectangle 3612">
                    <a:extLst>
                      <a:ext uri="{FF2B5EF4-FFF2-40B4-BE49-F238E27FC236}">
                        <a16:creationId xmlns:a16="http://schemas.microsoft.com/office/drawing/2014/main" id="{A2111EB5-75DF-4F61-8EEE-74439F3273F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6" y="3253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78" name="Freeform 3613">
                    <a:extLst>
                      <a:ext uri="{FF2B5EF4-FFF2-40B4-BE49-F238E27FC236}">
                        <a16:creationId xmlns:a16="http://schemas.microsoft.com/office/drawing/2014/main" id="{337FE912-CC03-4A76-BDD9-6F5A9315D7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6" y="3253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0 h 1"/>
                      <a:gd name="T4" fmla="*/ 2 w 2"/>
                      <a:gd name="T5" fmla="*/ 1 h 1"/>
                      <a:gd name="T6" fmla="*/ 0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79" name="Freeform 3614">
                    <a:extLst>
                      <a:ext uri="{FF2B5EF4-FFF2-40B4-BE49-F238E27FC236}">
                        <a16:creationId xmlns:a16="http://schemas.microsoft.com/office/drawing/2014/main" id="{9A6B9F4E-D793-4E11-B38E-8E7DF28BB0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8" y="3253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80" name="Rectangle 3615">
                    <a:extLst>
                      <a:ext uri="{FF2B5EF4-FFF2-40B4-BE49-F238E27FC236}">
                        <a16:creationId xmlns:a16="http://schemas.microsoft.com/office/drawing/2014/main" id="{10D9DE38-1F2B-4D3D-BF88-108F027E53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18" y="3253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81" name="Freeform 3616">
                    <a:extLst>
                      <a:ext uri="{FF2B5EF4-FFF2-40B4-BE49-F238E27FC236}">
                        <a16:creationId xmlns:a16="http://schemas.microsoft.com/office/drawing/2014/main" id="{A47B788D-8B3B-4182-AFDA-E80150A059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19" y="3253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82" name="Rectangle 3617">
                    <a:extLst>
                      <a:ext uri="{FF2B5EF4-FFF2-40B4-BE49-F238E27FC236}">
                        <a16:creationId xmlns:a16="http://schemas.microsoft.com/office/drawing/2014/main" id="{7D12EEED-1743-4203-94CE-ADB42005F1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1" y="3253"/>
                    <a:ext cx="2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83" name="Freeform 3618">
                    <a:extLst>
                      <a:ext uri="{FF2B5EF4-FFF2-40B4-BE49-F238E27FC236}">
                        <a16:creationId xmlns:a16="http://schemas.microsoft.com/office/drawing/2014/main" id="{DCF0FF19-F43C-4391-BE77-E3D14B8BB8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2" y="3253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84" name="Rectangle 3619">
                    <a:extLst>
                      <a:ext uri="{FF2B5EF4-FFF2-40B4-BE49-F238E27FC236}">
                        <a16:creationId xmlns:a16="http://schemas.microsoft.com/office/drawing/2014/main" id="{82E86358-66D2-4474-B205-25DBBEAE478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1" y="3253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85" name="Rectangle 3620">
                    <a:extLst>
                      <a:ext uri="{FF2B5EF4-FFF2-40B4-BE49-F238E27FC236}">
                        <a16:creationId xmlns:a16="http://schemas.microsoft.com/office/drawing/2014/main" id="{74C08E14-A490-47DE-B525-EB0641415F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2" y="3253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86" name="Freeform 3621">
                    <a:extLst>
                      <a:ext uri="{FF2B5EF4-FFF2-40B4-BE49-F238E27FC236}">
                        <a16:creationId xmlns:a16="http://schemas.microsoft.com/office/drawing/2014/main" id="{E5A195D7-B811-4975-959C-08C1302B25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4" y="3251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075" name="Group 3823">
                  <a:extLst>
                    <a:ext uri="{FF2B5EF4-FFF2-40B4-BE49-F238E27FC236}">
                      <a16:creationId xmlns:a16="http://schemas.microsoft.com/office/drawing/2014/main" id="{1955E3CE-84BF-4F9B-B980-D756CE1073E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425950" y="5065713"/>
                  <a:ext cx="533400" cy="511175"/>
                  <a:chOff x="-2788" y="3191"/>
                  <a:chExt cx="336" cy="322"/>
                </a:xfrm>
              </p:grpSpPr>
              <p:sp>
                <p:nvSpPr>
                  <p:cNvPr id="8087" name="Rectangle 3623">
                    <a:extLst>
                      <a:ext uri="{FF2B5EF4-FFF2-40B4-BE49-F238E27FC236}">
                        <a16:creationId xmlns:a16="http://schemas.microsoft.com/office/drawing/2014/main" id="{AE93FBC6-E300-41B7-8BE0-93D90FA5530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4" y="3251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88" name="Rectangle 3624">
                    <a:extLst>
                      <a:ext uri="{FF2B5EF4-FFF2-40B4-BE49-F238E27FC236}">
                        <a16:creationId xmlns:a16="http://schemas.microsoft.com/office/drawing/2014/main" id="{CD4C2426-0C81-4733-BA83-5C5C6E001F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5" y="3251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89" name="Freeform 3625">
                    <a:extLst>
                      <a:ext uri="{FF2B5EF4-FFF2-40B4-BE49-F238E27FC236}">
                        <a16:creationId xmlns:a16="http://schemas.microsoft.com/office/drawing/2014/main" id="{06B8F20F-301E-485D-9F02-F1D21F2840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7" y="3253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90" name="Freeform 3626">
                    <a:extLst>
                      <a:ext uri="{FF2B5EF4-FFF2-40B4-BE49-F238E27FC236}">
                        <a16:creationId xmlns:a16="http://schemas.microsoft.com/office/drawing/2014/main" id="{9A186E25-23DC-420E-A3CB-074AC67809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5" y="3251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91" name="Rectangle 3627">
                    <a:extLst>
                      <a:ext uri="{FF2B5EF4-FFF2-40B4-BE49-F238E27FC236}">
                        <a16:creationId xmlns:a16="http://schemas.microsoft.com/office/drawing/2014/main" id="{757BECC8-9FE6-4E58-A32E-1917005E64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7" y="3253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92" name="Rectangle 3628">
                    <a:extLst>
                      <a:ext uri="{FF2B5EF4-FFF2-40B4-BE49-F238E27FC236}">
                        <a16:creationId xmlns:a16="http://schemas.microsoft.com/office/drawing/2014/main" id="{A378DCAF-AE6A-454D-94F0-398526B95D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28" y="3253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93" name="Rectangle 3629">
                    <a:extLst>
                      <a:ext uri="{FF2B5EF4-FFF2-40B4-BE49-F238E27FC236}">
                        <a16:creationId xmlns:a16="http://schemas.microsoft.com/office/drawing/2014/main" id="{6287512E-3502-4945-BA66-46C8A51612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0" y="3253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94" name="Rectangle 3630">
                    <a:extLst>
                      <a:ext uri="{FF2B5EF4-FFF2-40B4-BE49-F238E27FC236}">
                        <a16:creationId xmlns:a16="http://schemas.microsoft.com/office/drawing/2014/main" id="{E108D056-F906-42DB-9AE6-98180C0C22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3" y="3253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95" name="Rectangle 3631">
                    <a:extLst>
                      <a:ext uri="{FF2B5EF4-FFF2-40B4-BE49-F238E27FC236}">
                        <a16:creationId xmlns:a16="http://schemas.microsoft.com/office/drawing/2014/main" id="{A9D58943-C3DC-4626-8054-45249823CD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2" y="3253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96" name="Rectangle 3632">
                    <a:extLst>
                      <a:ext uri="{FF2B5EF4-FFF2-40B4-BE49-F238E27FC236}">
                        <a16:creationId xmlns:a16="http://schemas.microsoft.com/office/drawing/2014/main" id="{81EB6F24-A571-4759-AC47-2CAE2B6C72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0" y="3253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97" name="Freeform 3633">
                    <a:extLst>
                      <a:ext uri="{FF2B5EF4-FFF2-40B4-BE49-F238E27FC236}">
                        <a16:creationId xmlns:a16="http://schemas.microsoft.com/office/drawing/2014/main" id="{DE31162C-517A-4BD9-8DF0-47CA0C0D12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8" y="3254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98" name="Freeform 3634">
                    <a:extLst>
                      <a:ext uri="{FF2B5EF4-FFF2-40B4-BE49-F238E27FC236}">
                        <a16:creationId xmlns:a16="http://schemas.microsoft.com/office/drawing/2014/main" id="{DC472E07-E2C4-475F-9EF2-D6114A5A61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5" y="3253"/>
                    <a:ext cx="2" cy="1"/>
                  </a:xfrm>
                  <a:custGeom>
                    <a:avLst/>
                    <a:gdLst>
                      <a:gd name="T0" fmla="*/ 0 w 2"/>
                      <a:gd name="T1" fmla="*/ 1 h 1"/>
                      <a:gd name="T2" fmla="*/ 0 w 2"/>
                      <a:gd name="T3" fmla="*/ 1 h 1"/>
                      <a:gd name="T4" fmla="*/ 2 w 2"/>
                      <a:gd name="T5" fmla="*/ 0 h 1"/>
                      <a:gd name="T6" fmla="*/ 0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2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99" name="Freeform 3635">
                    <a:extLst>
                      <a:ext uri="{FF2B5EF4-FFF2-40B4-BE49-F238E27FC236}">
                        <a16:creationId xmlns:a16="http://schemas.microsoft.com/office/drawing/2014/main" id="{B13B4285-965E-4923-9E90-79EAC3390A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6" y="3254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00" name="Freeform 3636">
                    <a:extLst>
                      <a:ext uri="{FF2B5EF4-FFF2-40B4-BE49-F238E27FC236}">
                        <a16:creationId xmlns:a16="http://schemas.microsoft.com/office/drawing/2014/main" id="{3D480C53-DDD2-459E-9A81-C7698F0D7D50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778" y="3196"/>
                    <a:ext cx="99" cy="58"/>
                  </a:xfrm>
                  <a:custGeom>
                    <a:avLst/>
                    <a:gdLst>
                      <a:gd name="T0" fmla="*/ 31 w 64"/>
                      <a:gd name="T1" fmla="*/ 36 h 37"/>
                      <a:gd name="T2" fmla="*/ 32 w 64"/>
                      <a:gd name="T3" fmla="*/ 36 h 37"/>
                      <a:gd name="T4" fmla="*/ 34 w 64"/>
                      <a:gd name="T5" fmla="*/ 35 h 37"/>
                      <a:gd name="T6" fmla="*/ 35 w 64"/>
                      <a:gd name="T7" fmla="*/ 35 h 37"/>
                      <a:gd name="T8" fmla="*/ 36 w 64"/>
                      <a:gd name="T9" fmla="*/ 36 h 37"/>
                      <a:gd name="T10" fmla="*/ 38 w 64"/>
                      <a:gd name="T11" fmla="*/ 36 h 37"/>
                      <a:gd name="T12" fmla="*/ 39 w 64"/>
                      <a:gd name="T13" fmla="*/ 36 h 37"/>
                      <a:gd name="T14" fmla="*/ 41 w 64"/>
                      <a:gd name="T15" fmla="*/ 37 h 37"/>
                      <a:gd name="T16" fmla="*/ 42 w 64"/>
                      <a:gd name="T17" fmla="*/ 37 h 37"/>
                      <a:gd name="T18" fmla="*/ 61 w 64"/>
                      <a:gd name="T19" fmla="*/ 22 h 37"/>
                      <a:gd name="T20" fmla="*/ 61 w 64"/>
                      <a:gd name="T21" fmla="*/ 21 h 37"/>
                      <a:gd name="T22" fmla="*/ 61 w 64"/>
                      <a:gd name="T23" fmla="*/ 20 h 37"/>
                      <a:gd name="T24" fmla="*/ 61 w 64"/>
                      <a:gd name="T25" fmla="*/ 20 h 37"/>
                      <a:gd name="T26" fmla="*/ 61 w 64"/>
                      <a:gd name="T27" fmla="*/ 19 h 37"/>
                      <a:gd name="T28" fmla="*/ 61 w 64"/>
                      <a:gd name="T29" fmla="*/ 19 h 37"/>
                      <a:gd name="T30" fmla="*/ 62 w 64"/>
                      <a:gd name="T31" fmla="*/ 18 h 37"/>
                      <a:gd name="T32" fmla="*/ 63 w 64"/>
                      <a:gd name="T33" fmla="*/ 17 h 37"/>
                      <a:gd name="T34" fmla="*/ 63 w 64"/>
                      <a:gd name="T35" fmla="*/ 16 h 37"/>
                      <a:gd name="T36" fmla="*/ 64 w 64"/>
                      <a:gd name="T37" fmla="*/ 16 h 37"/>
                      <a:gd name="T38" fmla="*/ 28 w 64"/>
                      <a:gd name="T39" fmla="*/ 6 h 37"/>
                      <a:gd name="T40" fmla="*/ 28 w 64"/>
                      <a:gd name="T41" fmla="*/ 7 h 37"/>
                      <a:gd name="T42" fmla="*/ 28 w 64"/>
                      <a:gd name="T43" fmla="*/ 8 h 37"/>
                      <a:gd name="T44" fmla="*/ 27 w 64"/>
                      <a:gd name="T45" fmla="*/ 9 h 37"/>
                      <a:gd name="T46" fmla="*/ 24 w 64"/>
                      <a:gd name="T47" fmla="*/ 12 h 37"/>
                      <a:gd name="T48" fmla="*/ 21 w 64"/>
                      <a:gd name="T49" fmla="*/ 14 h 37"/>
                      <a:gd name="T50" fmla="*/ 19 w 64"/>
                      <a:gd name="T51" fmla="*/ 15 h 37"/>
                      <a:gd name="T52" fmla="*/ 10 w 64"/>
                      <a:gd name="T53" fmla="*/ 17 h 37"/>
                      <a:gd name="T54" fmla="*/ 46 w 64"/>
                      <a:gd name="T55" fmla="*/ 19 h 37"/>
                      <a:gd name="T56" fmla="*/ 48 w 64"/>
                      <a:gd name="T57" fmla="*/ 20 h 37"/>
                      <a:gd name="T58" fmla="*/ 48 w 64"/>
                      <a:gd name="T59" fmla="*/ 21 h 37"/>
                      <a:gd name="T60" fmla="*/ 48 w 64"/>
                      <a:gd name="T61" fmla="*/ 22 h 37"/>
                      <a:gd name="T62" fmla="*/ 29 w 64"/>
                      <a:gd name="T63" fmla="*/ 25 h 37"/>
                      <a:gd name="T64" fmla="*/ 29 w 64"/>
                      <a:gd name="T65" fmla="*/ 25 h 37"/>
                      <a:gd name="T66" fmla="*/ 28 w 64"/>
                      <a:gd name="T67" fmla="*/ 24 h 37"/>
                      <a:gd name="T68" fmla="*/ 28 w 64"/>
                      <a:gd name="T69" fmla="*/ 24 h 37"/>
                      <a:gd name="T70" fmla="*/ 28 w 64"/>
                      <a:gd name="T71" fmla="*/ 22 h 37"/>
                      <a:gd name="T72" fmla="*/ 28 w 64"/>
                      <a:gd name="T73" fmla="*/ 22 h 37"/>
                      <a:gd name="T74" fmla="*/ 28 w 64"/>
                      <a:gd name="T75" fmla="*/ 21 h 37"/>
                      <a:gd name="T76" fmla="*/ 28 w 64"/>
                      <a:gd name="T77" fmla="*/ 21 h 37"/>
                      <a:gd name="T78" fmla="*/ 28 w 64"/>
                      <a:gd name="T79" fmla="*/ 20 h 37"/>
                      <a:gd name="T80" fmla="*/ 29 w 64"/>
                      <a:gd name="T81" fmla="*/ 19 h 37"/>
                      <a:gd name="T82" fmla="*/ 29 w 64"/>
                      <a:gd name="T83" fmla="*/ 19 h 37"/>
                      <a:gd name="T84" fmla="*/ 30 w 64"/>
                      <a:gd name="T85" fmla="*/ 19 h 37"/>
                      <a:gd name="T86" fmla="*/ 30 w 64"/>
                      <a:gd name="T87" fmla="*/ 18 h 37"/>
                      <a:gd name="T88" fmla="*/ 32 w 64"/>
                      <a:gd name="T89" fmla="*/ 18 h 37"/>
                      <a:gd name="T90" fmla="*/ 33 w 64"/>
                      <a:gd name="T91" fmla="*/ 17 h 37"/>
                      <a:gd name="T92" fmla="*/ 35 w 64"/>
                      <a:gd name="T93" fmla="*/ 17 h 37"/>
                      <a:gd name="T94" fmla="*/ 36 w 64"/>
                      <a:gd name="T95" fmla="*/ 16 h 37"/>
                      <a:gd name="T96" fmla="*/ 37 w 64"/>
                      <a:gd name="T97" fmla="*/ 16 h 37"/>
                      <a:gd name="T98" fmla="*/ 38 w 64"/>
                      <a:gd name="T99" fmla="*/ 16 h 37"/>
                      <a:gd name="T100" fmla="*/ 40 w 64"/>
                      <a:gd name="T101" fmla="*/ 16 h 37"/>
                      <a:gd name="T102" fmla="*/ 41 w 64"/>
                      <a:gd name="T103" fmla="*/ 17 h 37"/>
                      <a:gd name="T104" fmla="*/ 43 w 64"/>
                      <a:gd name="T105" fmla="*/ 17 h 37"/>
                      <a:gd name="T106" fmla="*/ 44 w 64"/>
                      <a:gd name="T107" fmla="*/ 17 h 37"/>
                      <a:gd name="T108" fmla="*/ 45 w 64"/>
                      <a:gd name="T109" fmla="*/ 18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64" h="37">
                        <a:moveTo>
                          <a:pt x="26" y="37"/>
                        </a:moveTo>
                        <a:cubicBezTo>
                          <a:pt x="27" y="37"/>
                          <a:pt x="27" y="37"/>
                          <a:pt x="28" y="37"/>
                        </a:cubicBezTo>
                        <a:cubicBezTo>
                          <a:pt x="29" y="36"/>
                          <a:pt x="29" y="36"/>
                          <a:pt x="30" y="36"/>
                        </a:cubicBezTo>
                        <a:cubicBezTo>
                          <a:pt x="31" y="36"/>
                          <a:pt x="31" y="36"/>
                          <a:pt x="31" y="36"/>
                        </a:cubicBezTo>
                        <a:cubicBezTo>
                          <a:pt x="31" y="36"/>
                          <a:pt x="31" y="36"/>
                          <a:pt x="31" y="36"/>
                        </a:cubicBezTo>
                        <a:cubicBezTo>
                          <a:pt x="31" y="36"/>
                          <a:pt x="31" y="36"/>
                          <a:pt x="31" y="36"/>
                        </a:cubicBezTo>
                        <a:cubicBezTo>
                          <a:pt x="31" y="36"/>
                          <a:pt x="31" y="36"/>
                          <a:pt x="31" y="36"/>
                        </a:cubicBezTo>
                        <a:cubicBezTo>
                          <a:pt x="32" y="36"/>
                          <a:pt x="32" y="36"/>
                          <a:pt x="32" y="36"/>
                        </a:cubicBezTo>
                        <a:cubicBezTo>
                          <a:pt x="33" y="36"/>
                          <a:pt x="33" y="36"/>
                          <a:pt x="33" y="36"/>
                        </a:cubicBezTo>
                        <a:cubicBezTo>
                          <a:pt x="34" y="36"/>
                          <a:pt x="34" y="36"/>
                          <a:pt x="34" y="36"/>
                        </a:cubicBezTo>
                        <a:cubicBezTo>
                          <a:pt x="34" y="36"/>
                          <a:pt x="34" y="36"/>
                          <a:pt x="34" y="36"/>
                        </a:cubicBezTo>
                        <a:cubicBezTo>
                          <a:pt x="34" y="35"/>
                          <a:pt x="34" y="35"/>
                          <a:pt x="34" y="35"/>
                        </a:cubicBezTo>
                        <a:cubicBezTo>
                          <a:pt x="34" y="35"/>
                          <a:pt x="34" y="35"/>
                          <a:pt x="34" y="35"/>
                        </a:cubicBezTo>
                        <a:cubicBezTo>
                          <a:pt x="35" y="35"/>
                          <a:pt x="35" y="35"/>
                          <a:pt x="35" y="35"/>
                        </a:cubicBezTo>
                        <a:cubicBezTo>
                          <a:pt x="35" y="35"/>
                          <a:pt x="35" y="35"/>
                          <a:pt x="35" y="35"/>
                        </a:cubicBezTo>
                        <a:cubicBezTo>
                          <a:pt x="35" y="35"/>
                          <a:pt x="35" y="35"/>
                          <a:pt x="35" y="35"/>
                        </a:cubicBezTo>
                        <a:cubicBezTo>
                          <a:pt x="36" y="35"/>
                          <a:pt x="36" y="35"/>
                          <a:pt x="36" y="35"/>
                        </a:cubicBezTo>
                        <a:cubicBezTo>
                          <a:pt x="36" y="36"/>
                          <a:pt x="36" y="36"/>
                          <a:pt x="36" y="36"/>
                        </a:cubicBezTo>
                        <a:cubicBezTo>
                          <a:pt x="36" y="36"/>
                          <a:pt x="36" y="36"/>
                          <a:pt x="36" y="36"/>
                        </a:cubicBezTo>
                        <a:cubicBezTo>
                          <a:pt x="36" y="36"/>
                          <a:pt x="36" y="36"/>
                          <a:pt x="36" y="36"/>
                        </a:cubicBezTo>
                        <a:cubicBezTo>
                          <a:pt x="37" y="36"/>
                          <a:pt x="37" y="36"/>
                          <a:pt x="37" y="36"/>
                        </a:cubicBezTo>
                        <a:cubicBezTo>
                          <a:pt x="37" y="36"/>
                          <a:pt x="37" y="36"/>
                          <a:pt x="37" y="36"/>
                        </a:cubicBezTo>
                        <a:cubicBezTo>
                          <a:pt x="37" y="36"/>
                          <a:pt x="37" y="36"/>
                          <a:pt x="37" y="36"/>
                        </a:cubicBezTo>
                        <a:cubicBezTo>
                          <a:pt x="38" y="36"/>
                          <a:pt x="38" y="36"/>
                          <a:pt x="38" y="36"/>
                        </a:cubicBezTo>
                        <a:cubicBezTo>
                          <a:pt x="38" y="36"/>
                          <a:pt x="38" y="36"/>
                          <a:pt x="38" y="36"/>
                        </a:cubicBezTo>
                        <a:cubicBezTo>
                          <a:pt x="39" y="36"/>
                          <a:pt x="39" y="36"/>
                          <a:pt x="39" y="36"/>
                        </a:cubicBezTo>
                        <a:cubicBezTo>
                          <a:pt x="39" y="36"/>
                          <a:pt x="39" y="36"/>
                          <a:pt x="39" y="36"/>
                        </a:cubicBezTo>
                        <a:cubicBezTo>
                          <a:pt x="39" y="36"/>
                          <a:pt x="39" y="36"/>
                          <a:pt x="39" y="36"/>
                        </a:cubicBezTo>
                        <a:cubicBezTo>
                          <a:pt x="40" y="36"/>
                          <a:pt x="40" y="36"/>
                          <a:pt x="40" y="36"/>
                        </a:cubicBezTo>
                        <a:cubicBezTo>
                          <a:pt x="40" y="36"/>
                          <a:pt x="40" y="36"/>
                          <a:pt x="40" y="36"/>
                        </a:cubicBezTo>
                        <a:cubicBezTo>
                          <a:pt x="40" y="36"/>
                          <a:pt x="40" y="36"/>
                          <a:pt x="40" y="36"/>
                        </a:cubicBezTo>
                        <a:cubicBezTo>
                          <a:pt x="41" y="37"/>
                          <a:pt x="41" y="37"/>
                          <a:pt x="41" y="37"/>
                        </a:cubicBezTo>
                        <a:cubicBezTo>
                          <a:pt x="41" y="37"/>
                          <a:pt x="41" y="37"/>
                          <a:pt x="41" y="37"/>
                        </a:cubicBezTo>
                        <a:cubicBezTo>
                          <a:pt x="41" y="37"/>
                          <a:pt x="41" y="37"/>
                          <a:pt x="41" y="37"/>
                        </a:cubicBezTo>
                        <a:cubicBezTo>
                          <a:pt x="41" y="37"/>
                          <a:pt x="41" y="37"/>
                          <a:pt x="41" y="37"/>
                        </a:cubicBezTo>
                        <a:cubicBezTo>
                          <a:pt x="42" y="37"/>
                          <a:pt x="42" y="37"/>
                          <a:pt x="42" y="37"/>
                        </a:cubicBezTo>
                        <a:cubicBezTo>
                          <a:pt x="42" y="37"/>
                          <a:pt x="42" y="37"/>
                          <a:pt x="42" y="37"/>
                        </a:cubicBezTo>
                        <a:cubicBezTo>
                          <a:pt x="43" y="37"/>
                          <a:pt x="43" y="37"/>
                          <a:pt x="43" y="37"/>
                        </a:cubicBezTo>
                        <a:cubicBezTo>
                          <a:pt x="64" y="25"/>
                          <a:pt x="64" y="25"/>
                          <a:pt x="64" y="25"/>
                        </a:cubicBezTo>
                        <a:cubicBezTo>
                          <a:pt x="63" y="24"/>
                          <a:pt x="62" y="23"/>
                          <a:pt x="61" y="22"/>
                        </a:cubicBezTo>
                        <a:cubicBezTo>
                          <a:pt x="61" y="22"/>
                          <a:pt x="61" y="22"/>
                          <a:pt x="61" y="22"/>
                        </a:cubicBezTo>
                        <a:cubicBezTo>
                          <a:pt x="61" y="22"/>
                          <a:pt x="61" y="22"/>
                          <a:pt x="61" y="22"/>
                        </a:cubicBezTo>
                        <a:cubicBezTo>
                          <a:pt x="61" y="22"/>
                          <a:pt x="61" y="21"/>
                          <a:pt x="61" y="21"/>
                        </a:cubicBezTo>
                        <a:cubicBezTo>
                          <a:pt x="61" y="21"/>
                          <a:pt x="61" y="21"/>
                          <a:pt x="61" y="21"/>
                        </a:cubicBezTo>
                        <a:cubicBezTo>
                          <a:pt x="61" y="21"/>
                          <a:pt x="61" y="21"/>
                          <a:pt x="61" y="21"/>
                        </a:cubicBezTo>
                        <a:cubicBezTo>
                          <a:pt x="61" y="20"/>
                          <a:pt x="61" y="20"/>
                          <a:pt x="61" y="20"/>
                        </a:cubicBezTo>
                        <a:cubicBezTo>
                          <a:pt x="61" y="20"/>
                          <a:pt x="61" y="20"/>
                          <a:pt x="61" y="20"/>
                        </a:cubicBezTo>
                        <a:cubicBezTo>
                          <a:pt x="61" y="20"/>
                          <a:pt x="61" y="20"/>
                          <a:pt x="61" y="20"/>
                        </a:cubicBezTo>
                        <a:cubicBezTo>
                          <a:pt x="61" y="20"/>
                          <a:pt x="61" y="20"/>
                          <a:pt x="61" y="20"/>
                        </a:cubicBezTo>
                        <a:cubicBezTo>
                          <a:pt x="61" y="20"/>
                          <a:pt x="61" y="20"/>
                          <a:pt x="61" y="20"/>
                        </a:cubicBezTo>
                        <a:cubicBezTo>
                          <a:pt x="61" y="20"/>
                          <a:pt x="61" y="20"/>
                          <a:pt x="61" y="20"/>
                        </a:cubicBezTo>
                        <a:cubicBezTo>
                          <a:pt x="61" y="20"/>
                          <a:pt x="61" y="20"/>
                          <a:pt x="61" y="20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2" y="18"/>
                          <a:pt x="62" y="18"/>
                          <a:pt x="62" y="18"/>
                        </a:cubicBezTo>
                        <a:cubicBezTo>
                          <a:pt x="62" y="18"/>
                          <a:pt x="62" y="18"/>
                          <a:pt x="62" y="18"/>
                        </a:cubicBezTo>
                        <a:cubicBezTo>
                          <a:pt x="62" y="17"/>
                          <a:pt x="62" y="17"/>
                          <a:pt x="62" y="17"/>
                        </a:cubicBezTo>
                        <a:cubicBezTo>
                          <a:pt x="62" y="17"/>
                          <a:pt x="62" y="17"/>
                          <a:pt x="62" y="17"/>
                        </a:cubicBezTo>
                        <a:cubicBezTo>
                          <a:pt x="63" y="17"/>
                          <a:pt x="63" y="17"/>
                          <a:pt x="63" y="17"/>
                        </a:cubicBezTo>
                        <a:cubicBezTo>
                          <a:pt x="63" y="17"/>
                          <a:pt x="63" y="17"/>
                          <a:pt x="63" y="17"/>
                        </a:cubicBezTo>
                        <a:cubicBezTo>
                          <a:pt x="63" y="16"/>
                          <a:pt x="63" y="16"/>
                          <a:pt x="63" y="16"/>
                        </a:cubicBezTo>
                        <a:cubicBezTo>
                          <a:pt x="63" y="16"/>
                          <a:pt x="63" y="16"/>
                          <a:pt x="63" y="16"/>
                        </a:cubicBezTo>
                        <a:cubicBezTo>
                          <a:pt x="63" y="16"/>
                          <a:pt x="63" y="16"/>
                          <a:pt x="63" y="16"/>
                        </a:cubicBezTo>
                        <a:cubicBezTo>
                          <a:pt x="63" y="16"/>
                          <a:pt x="63" y="16"/>
                          <a:pt x="63" y="16"/>
                        </a:cubicBezTo>
                        <a:cubicBezTo>
                          <a:pt x="64" y="16"/>
                          <a:pt x="64" y="16"/>
                          <a:pt x="64" y="16"/>
                        </a:cubicBezTo>
                        <a:cubicBezTo>
                          <a:pt x="64" y="16"/>
                          <a:pt x="64" y="16"/>
                          <a:pt x="64" y="16"/>
                        </a:cubicBezTo>
                        <a:cubicBezTo>
                          <a:pt x="64" y="16"/>
                          <a:pt x="64" y="16"/>
                          <a:pt x="64" y="16"/>
                        </a:cubicBezTo>
                        <a:cubicBezTo>
                          <a:pt x="64" y="16"/>
                          <a:pt x="64" y="16"/>
                          <a:pt x="64" y="16"/>
                        </a:cubicBezTo>
                        <a:cubicBezTo>
                          <a:pt x="64" y="15"/>
                          <a:pt x="64" y="15"/>
                          <a:pt x="64" y="15"/>
                        </a:cubicBezTo>
                        <a:cubicBezTo>
                          <a:pt x="38" y="0"/>
                          <a:pt x="38" y="0"/>
                          <a:pt x="38" y="0"/>
                        </a:cubicBezTo>
                        <a:cubicBezTo>
                          <a:pt x="28" y="6"/>
                          <a:pt x="28" y="6"/>
                          <a:pt x="28" y="6"/>
                        </a:cubicBezTo>
                        <a:cubicBezTo>
                          <a:pt x="28" y="6"/>
                          <a:pt x="28" y="6"/>
                          <a:pt x="28" y="6"/>
                        </a:cubicBezTo>
                        <a:cubicBezTo>
                          <a:pt x="28" y="7"/>
                          <a:pt x="28" y="7"/>
                          <a:pt x="28" y="7"/>
                        </a:cubicBezTo>
                        <a:cubicBezTo>
                          <a:pt x="28" y="7"/>
                          <a:pt x="28" y="7"/>
                          <a:pt x="28" y="7"/>
                        </a:cubicBezTo>
                        <a:cubicBezTo>
                          <a:pt x="28" y="7"/>
                          <a:pt x="28" y="7"/>
                          <a:pt x="28" y="7"/>
                        </a:cubicBezTo>
                        <a:cubicBezTo>
                          <a:pt x="28" y="7"/>
                          <a:pt x="28" y="7"/>
                          <a:pt x="28" y="7"/>
                        </a:cubicBezTo>
                        <a:cubicBezTo>
                          <a:pt x="28" y="7"/>
                          <a:pt x="28" y="7"/>
                          <a:pt x="28" y="7"/>
                        </a:cubicBezTo>
                        <a:cubicBezTo>
                          <a:pt x="28" y="8"/>
                          <a:pt x="28" y="8"/>
                          <a:pt x="28" y="8"/>
                        </a:cubicBezTo>
                        <a:cubicBezTo>
                          <a:pt x="28" y="8"/>
                          <a:pt x="28" y="8"/>
                          <a:pt x="28" y="8"/>
                        </a:cubicBezTo>
                        <a:cubicBezTo>
                          <a:pt x="28" y="8"/>
                          <a:pt x="28" y="8"/>
                          <a:pt x="28" y="8"/>
                        </a:cubicBezTo>
                        <a:cubicBezTo>
                          <a:pt x="28" y="8"/>
                          <a:pt x="28" y="8"/>
                          <a:pt x="28" y="8"/>
                        </a:cubicBezTo>
                        <a:cubicBezTo>
                          <a:pt x="27" y="8"/>
                          <a:pt x="27" y="8"/>
                          <a:pt x="27" y="8"/>
                        </a:cubicBezTo>
                        <a:cubicBezTo>
                          <a:pt x="27" y="9"/>
                          <a:pt x="27" y="9"/>
                          <a:pt x="27" y="9"/>
                        </a:cubicBezTo>
                        <a:cubicBezTo>
                          <a:pt x="27" y="9"/>
                          <a:pt x="27" y="9"/>
                          <a:pt x="27" y="9"/>
                        </a:cubicBezTo>
                        <a:cubicBezTo>
                          <a:pt x="27" y="10"/>
                          <a:pt x="27" y="10"/>
                          <a:pt x="27" y="10"/>
                        </a:cubicBezTo>
                        <a:cubicBezTo>
                          <a:pt x="27" y="10"/>
                          <a:pt x="27" y="10"/>
                          <a:pt x="27" y="10"/>
                        </a:cubicBezTo>
                        <a:cubicBezTo>
                          <a:pt x="26" y="11"/>
                          <a:pt x="25" y="12"/>
                          <a:pt x="24" y="12"/>
                        </a:cubicBezTo>
                        <a:cubicBezTo>
                          <a:pt x="23" y="13"/>
                          <a:pt x="23" y="13"/>
                          <a:pt x="22" y="13"/>
                        </a:cubicBezTo>
                        <a:cubicBezTo>
                          <a:pt x="22" y="14"/>
                          <a:pt x="22" y="14"/>
                          <a:pt x="22" y="14"/>
                        </a:cubicBezTo>
                        <a:cubicBezTo>
                          <a:pt x="22" y="14"/>
                          <a:pt x="22" y="14"/>
                          <a:pt x="22" y="14"/>
                        </a:cubicBezTo>
                        <a:cubicBezTo>
                          <a:pt x="21" y="14"/>
                          <a:pt x="21" y="14"/>
                          <a:pt x="21" y="14"/>
                        </a:cubicBezTo>
                        <a:cubicBezTo>
                          <a:pt x="20" y="14"/>
                          <a:pt x="20" y="14"/>
                          <a:pt x="20" y="14"/>
                        </a:cubicBezTo>
                        <a:cubicBezTo>
                          <a:pt x="20" y="14"/>
                          <a:pt x="20" y="14"/>
                          <a:pt x="20" y="14"/>
                        </a:cubicBezTo>
                        <a:cubicBezTo>
                          <a:pt x="20" y="15"/>
                          <a:pt x="20" y="15"/>
                          <a:pt x="20" y="15"/>
                        </a:cubicBezTo>
                        <a:cubicBezTo>
                          <a:pt x="19" y="15"/>
                          <a:pt x="19" y="15"/>
                          <a:pt x="19" y="15"/>
                        </a:cubicBezTo>
                        <a:cubicBezTo>
                          <a:pt x="19" y="15"/>
                          <a:pt x="19" y="15"/>
                          <a:pt x="19" y="15"/>
                        </a:cubicBezTo>
                        <a:cubicBezTo>
                          <a:pt x="19" y="15"/>
                          <a:pt x="19" y="15"/>
                          <a:pt x="19" y="15"/>
                        </a:cubicBezTo>
                        <a:cubicBezTo>
                          <a:pt x="17" y="16"/>
                          <a:pt x="14" y="16"/>
                          <a:pt x="11" y="16"/>
                        </a:cubicBezTo>
                        <a:cubicBezTo>
                          <a:pt x="10" y="17"/>
                          <a:pt x="10" y="17"/>
                          <a:pt x="10" y="17"/>
                        </a:cubicBezTo>
                        <a:cubicBezTo>
                          <a:pt x="0" y="22"/>
                          <a:pt x="0" y="22"/>
                          <a:pt x="0" y="22"/>
                        </a:cubicBezTo>
                        <a:lnTo>
                          <a:pt x="26" y="37"/>
                        </a:lnTo>
                        <a:close/>
                        <a:moveTo>
                          <a:pt x="46" y="19"/>
                        </a:moveTo>
                        <a:cubicBezTo>
                          <a:pt x="46" y="19"/>
                          <a:pt x="46" y="19"/>
                          <a:pt x="46" y="19"/>
                        </a:cubicBezTo>
                        <a:cubicBezTo>
                          <a:pt x="47" y="19"/>
                          <a:pt x="47" y="19"/>
                          <a:pt x="47" y="19"/>
                        </a:cubicBezTo>
                        <a:cubicBezTo>
                          <a:pt x="47" y="19"/>
                          <a:pt x="47" y="19"/>
                          <a:pt x="47" y="19"/>
                        </a:cubicBezTo>
                        <a:cubicBezTo>
                          <a:pt x="47" y="19"/>
                          <a:pt x="47" y="19"/>
                          <a:pt x="47" y="19"/>
                        </a:cubicBezTo>
                        <a:cubicBezTo>
                          <a:pt x="48" y="20"/>
                          <a:pt x="48" y="20"/>
                          <a:pt x="48" y="20"/>
                        </a:cubicBezTo>
                        <a:cubicBezTo>
                          <a:pt x="48" y="20"/>
                          <a:pt x="48" y="20"/>
                          <a:pt x="48" y="20"/>
                        </a:cubicBezTo>
                        <a:cubicBezTo>
                          <a:pt x="48" y="21"/>
                          <a:pt x="48" y="21"/>
                          <a:pt x="48" y="21"/>
                        </a:cubicBezTo>
                        <a:cubicBezTo>
                          <a:pt x="48" y="21"/>
                          <a:pt x="48" y="21"/>
                          <a:pt x="48" y="21"/>
                        </a:cubicBezTo>
                        <a:cubicBezTo>
                          <a:pt x="48" y="21"/>
                          <a:pt x="48" y="21"/>
                          <a:pt x="48" y="21"/>
                        </a:cubicBezTo>
                        <a:cubicBezTo>
                          <a:pt x="48" y="21"/>
                          <a:pt x="48" y="21"/>
                          <a:pt x="48" y="21"/>
                        </a:cubicBezTo>
                        <a:cubicBezTo>
                          <a:pt x="48" y="22"/>
                          <a:pt x="48" y="22"/>
                          <a:pt x="48" y="22"/>
                        </a:cubicBezTo>
                        <a:cubicBezTo>
                          <a:pt x="48" y="22"/>
                          <a:pt x="48" y="22"/>
                          <a:pt x="48" y="22"/>
                        </a:cubicBezTo>
                        <a:cubicBezTo>
                          <a:pt x="48" y="22"/>
                          <a:pt x="48" y="22"/>
                          <a:pt x="48" y="22"/>
                        </a:cubicBezTo>
                        <a:cubicBezTo>
                          <a:pt x="48" y="24"/>
                          <a:pt x="47" y="25"/>
                          <a:pt x="45" y="26"/>
                        </a:cubicBezTo>
                        <a:cubicBezTo>
                          <a:pt x="41" y="29"/>
                          <a:pt x="35" y="29"/>
                          <a:pt x="31" y="26"/>
                        </a:cubicBezTo>
                        <a:cubicBezTo>
                          <a:pt x="30" y="26"/>
                          <a:pt x="30" y="26"/>
                          <a:pt x="29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8" y="23"/>
                          <a:pt x="28" y="23"/>
                          <a:pt x="28" y="22"/>
                        </a:cubicBezTo>
                        <a:cubicBezTo>
                          <a:pt x="28" y="22"/>
                          <a:pt x="28" y="22"/>
                          <a:pt x="28" y="22"/>
                        </a:cubicBezTo>
                        <a:cubicBezTo>
                          <a:pt x="28" y="22"/>
                          <a:pt x="28" y="22"/>
                          <a:pt x="28" y="22"/>
                        </a:cubicBezTo>
                        <a:cubicBezTo>
                          <a:pt x="28" y="22"/>
                          <a:pt x="28" y="22"/>
                          <a:pt x="28" y="22"/>
                        </a:cubicBezTo>
                        <a:cubicBezTo>
                          <a:pt x="28" y="22"/>
                          <a:pt x="28" y="22"/>
                          <a:pt x="28" y="22"/>
                        </a:cubicBezTo>
                        <a:cubicBezTo>
                          <a:pt x="28" y="22"/>
                          <a:pt x="28" y="22"/>
                          <a:pt x="28" y="22"/>
                        </a:cubicBezTo>
                        <a:cubicBezTo>
                          <a:pt x="28" y="22"/>
                          <a:pt x="28" y="22"/>
                          <a:pt x="28" y="22"/>
                        </a:cubicBezTo>
                        <a:cubicBezTo>
                          <a:pt x="28" y="22"/>
                          <a:pt x="28" y="22"/>
                          <a:pt x="28" y="22"/>
                        </a:cubicBezTo>
                        <a:cubicBezTo>
                          <a:pt x="28" y="21"/>
                          <a:pt x="28" y="21"/>
                          <a:pt x="28" y="21"/>
                        </a:cubicBezTo>
                        <a:cubicBezTo>
                          <a:pt x="28" y="21"/>
                          <a:pt x="28" y="21"/>
                          <a:pt x="28" y="21"/>
                        </a:cubicBezTo>
                        <a:cubicBezTo>
                          <a:pt x="28" y="21"/>
                          <a:pt x="28" y="21"/>
                          <a:pt x="28" y="21"/>
                        </a:cubicBezTo>
                        <a:cubicBezTo>
                          <a:pt x="28" y="21"/>
                          <a:pt x="28" y="21"/>
                          <a:pt x="28" y="21"/>
                        </a:cubicBezTo>
                        <a:cubicBezTo>
                          <a:pt x="28" y="21"/>
                          <a:pt x="28" y="21"/>
                          <a:pt x="28" y="21"/>
                        </a:cubicBezTo>
                        <a:cubicBezTo>
                          <a:pt x="28" y="21"/>
                          <a:pt x="28" y="21"/>
                          <a:pt x="28" y="21"/>
                        </a:cubicBezTo>
                        <a:cubicBezTo>
                          <a:pt x="28" y="21"/>
                          <a:pt x="28" y="21"/>
                          <a:pt x="28" y="21"/>
                        </a:cubicBezTo>
                        <a:cubicBezTo>
                          <a:pt x="28" y="21"/>
                          <a:pt x="28" y="21"/>
                          <a:pt x="28" y="21"/>
                        </a:cubicBezTo>
                        <a:cubicBezTo>
                          <a:pt x="28" y="20"/>
                          <a:pt x="28" y="20"/>
                          <a:pt x="28" y="20"/>
                        </a:cubicBezTo>
                        <a:cubicBezTo>
                          <a:pt x="28" y="20"/>
                          <a:pt x="28" y="20"/>
                          <a:pt x="28" y="20"/>
                        </a:cubicBezTo>
                        <a:cubicBezTo>
                          <a:pt x="28" y="20"/>
                          <a:pt x="28" y="20"/>
                          <a:pt x="28" y="20"/>
                        </a:cubicBezTo>
                        <a:cubicBezTo>
                          <a:pt x="28" y="20"/>
                          <a:pt x="28" y="20"/>
                          <a:pt x="28" y="20"/>
                        </a:cubicBezTo>
                        <a:cubicBezTo>
                          <a:pt x="29" y="20"/>
                          <a:pt x="29" y="20"/>
                          <a:pt x="29" y="20"/>
                        </a:cubicBezTo>
                        <a:cubicBezTo>
                          <a:pt x="29" y="20"/>
                          <a:pt x="29" y="20"/>
                          <a:pt x="29" y="20"/>
                        </a:cubicBezTo>
                        <a:cubicBezTo>
                          <a:pt x="29" y="19"/>
                          <a:pt x="29" y="19"/>
                          <a:pt x="29" y="19"/>
                        </a:cubicBezTo>
                        <a:cubicBezTo>
                          <a:pt x="29" y="19"/>
                          <a:pt x="29" y="19"/>
                          <a:pt x="29" y="19"/>
                        </a:cubicBezTo>
                        <a:cubicBezTo>
                          <a:pt x="29" y="19"/>
                          <a:pt x="29" y="19"/>
                          <a:pt x="29" y="19"/>
                        </a:cubicBezTo>
                        <a:cubicBezTo>
                          <a:pt x="29" y="19"/>
                          <a:pt x="29" y="19"/>
                          <a:pt x="29" y="19"/>
                        </a:cubicBezTo>
                        <a:cubicBezTo>
                          <a:pt x="29" y="19"/>
                          <a:pt x="29" y="19"/>
                          <a:pt x="29" y="19"/>
                        </a:cubicBezTo>
                        <a:cubicBezTo>
                          <a:pt x="29" y="19"/>
                          <a:pt x="29" y="19"/>
                          <a:pt x="29" y="19"/>
                        </a:cubicBezTo>
                        <a:cubicBezTo>
                          <a:pt x="29" y="19"/>
                          <a:pt x="29" y="19"/>
                          <a:pt x="29" y="19"/>
                        </a:cubicBezTo>
                        <a:cubicBezTo>
                          <a:pt x="30" y="19"/>
                          <a:pt x="30" y="19"/>
                          <a:pt x="30" y="19"/>
                        </a:cubicBezTo>
                        <a:cubicBezTo>
                          <a:pt x="30" y="19"/>
                          <a:pt x="30" y="19"/>
                          <a:pt x="30" y="19"/>
                        </a:cubicBezTo>
                        <a:cubicBezTo>
                          <a:pt x="30" y="19"/>
                          <a:pt x="30" y="19"/>
                          <a:pt x="30" y="19"/>
                        </a:cubicBezTo>
                        <a:cubicBezTo>
                          <a:pt x="30" y="18"/>
                          <a:pt x="30" y="18"/>
                          <a:pt x="30" y="18"/>
                        </a:cubicBezTo>
                        <a:cubicBezTo>
                          <a:pt x="30" y="18"/>
                          <a:pt x="30" y="18"/>
                          <a:pt x="30" y="18"/>
                        </a:cubicBezTo>
                        <a:cubicBezTo>
                          <a:pt x="30" y="18"/>
                          <a:pt x="30" y="18"/>
                          <a:pt x="30" y="18"/>
                        </a:cubicBezTo>
                        <a:cubicBezTo>
                          <a:pt x="31" y="18"/>
                          <a:pt x="31" y="18"/>
                          <a:pt x="31" y="18"/>
                        </a:cubicBezTo>
                        <a:cubicBezTo>
                          <a:pt x="31" y="18"/>
                          <a:pt x="31" y="18"/>
                          <a:pt x="31" y="18"/>
                        </a:cubicBezTo>
                        <a:cubicBezTo>
                          <a:pt x="31" y="18"/>
                          <a:pt x="31" y="18"/>
                          <a:pt x="31" y="18"/>
                        </a:cubicBezTo>
                        <a:cubicBezTo>
                          <a:pt x="32" y="18"/>
                          <a:pt x="32" y="18"/>
                          <a:pt x="32" y="18"/>
                        </a:cubicBezTo>
                        <a:cubicBezTo>
                          <a:pt x="32" y="17"/>
                          <a:pt x="32" y="17"/>
                          <a:pt x="32" y="17"/>
                        </a:cubicBezTo>
                        <a:cubicBezTo>
                          <a:pt x="32" y="17"/>
                          <a:pt x="32" y="17"/>
                          <a:pt x="32" y="17"/>
                        </a:cubicBezTo>
                        <a:cubicBezTo>
                          <a:pt x="33" y="17"/>
                          <a:pt x="33" y="17"/>
                          <a:pt x="33" y="17"/>
                        </a:cubicBezTo>
                        <a:cubicBezTo>
                          <a:pt x="33" y="17"/>
                          <a:pt x="33" y="17"/>
                          <a:pt x="33" y="17"/>
                        </a:cubicBezTo>
                        <a:cubicBezTo>
                          <a:pt x="33" y="17"/>
                          <a:pt x="33" y="17"/>
                          <a:pt x="33" y="17"/>
                        </a:cubicBezTo>
                        <a:cubicBezTo>
                          <a:pt x="34" y="17"/>
                          <a:pt x="34" y="17"/>
                          <a:pt x="34" y="17"/>
                        </a:cubicBezTo>
                        <a:cubicBezTo>
                          <a:pt x="34" y="17"/>
                          <a:pt x="34" y="17"/>
                          <a:pt x="34" y="17"/>
                        </a:cubicBezTo>
                        <a:cubicBezTo>
                          <a:pt x="35" y="17"/>
                          <a:pt x="35" y="17"/>
                          <a:pt x="35" y="17"/>
                        </a:cubicBezTo>
                        <a:cubicBezTo>
                          <a:pt x="35" y="17"/>
                          <a:pt x="35" y="17"/>
                          <a:pt x="35" y="17"/>
                        </a:cubicBezTo>
                        <a:cubicBezTo>
                          <a:pt x="35" y="16"/>
                          <a:pt x="35" y="16"/>
                          <a:pt x="35" y="16"/>
                        </a:cubicBezTo>
                        <a:cubicBezTo>
                          <a:pt x="35" y="16"/>
                          <a:pt x="35" y="16"/>
                          <a:pt x="35" y="16"/>
                        </a:cubicBezTo>
                        <a:cubicBezTo>
                          <a:pt x="36" y="16"/>
                          <a:pt x="36" y="16"/>
                          <a:pt x="36" y="16"/>
                        </a:cubicBezTo>
                        <a:cubicBezTo>
                          <a:pt x="36" y="16"/>
                          <a:pt x="36" y="16"/>
                          <a:pt x="36" y="16"/>
                        </a:cubicBezTo>
                        <a:cubicBezTo>
                          <a:pt x="36" y="16"/>
                          <a:pt x="36" y="16"/>
                          <a:pt x="36" y="16"/>
                        </a:cubicBezTo>
                        <a:cubicBezTo>
                          <a:pt x="36" y="16"/>
                          <a:pt x="36" y="16"/>
                          <a:pt x="36" y="16"/>
                        </a:cubicBezTo>
                        <a:cubicBezTo>
                          <a:pt x="37" y="16"/>
                          <a:pt x="37" y="16"/>
                          <a:pt x="37" y="16"/>
                        </a:cubicBezTo>
                        <a:cubicBezTo>
                          <a:pt x="37" y="16"/>
                          <a:pt x="37" y="16"/>
                          <a:pt x="37" y="16"/>
                        </a:cubicBezTo>
                        <a:cubicBezTo>
                          <a:pt x="38" y="16"/>
                          <a:pt x="38" y="16"/>
                          <a:pt x="38" y="16"/>
                        </a:cubicBezTo>
                        <a:cubicBezTo>
                          <a:pt x="38" y="16"/>
                          <a:pt x="38" y="16"/>
                          <a:pt x="38" y="16"/>
                        </a:cubicBezTo>
                        <a:cubicBezTo>
                          <a:pt x="38" y="16"/>
                          <a:pt x="38" y="16"/>
                          <a:pt x="38" y="16"/>
                        </a:cubicBezTo>
                        <a:cubicBezTo>
                          <a:pt x="39" y="16"/>
                          <a:pt x="39" y="16"/>
                          <a:pt x="39" y="16"/>
                        </a:cubicBezTo>
                        <a:cubicBezTo>
                          <a:pt x="39" y="16"/>
                          <a:pt x="39" y="16"/>
                          <a:pt x="39" y="16"/>
                        </a:cubicBezTo>
                        <a:cubicBezTo>
                          <a:pt x="39" y="16"/>
                          <a:pt x="39" y="16"/>
                          <a:pt x="39" y="16"/>
                        </a:cubicBezTo>
                        <a:cubicBezTo>
                          <a:pt x="40" y="16"/>
                          <a:pt x="40" y="16"/>
                          <a:pt x="40" y="16"/>
                        </a:cubicBezTo>
                        <a:cubicBezTo>
                          <a:pt x="40" y="16"/>
                          <a:pt x="40" y="16"/>
                          <a:pt x="40" y="16"/>
                        </a:cubicBezTo>
                        <a:cubicBezTo>
                          <a:pt x="40" y="16"/>
                          <a:pt x="40" y="16"/>
                          <a:pt x="40" y="16"/>
                        </a:cubicBezTo>
                        <a:cubicBezTo>
                          <a:pt x="41" y="16"/>
                          <a:pt x="41" y="16"/>
                          <a:pt x="41" y="16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2" y="17"/>
                          <a:pt x="42" y="17"/>
                          <a:pt x="42" y="17"/>
                        </a:cubicBezTo>
                        <a:cubicBezTo>
                          <a:pt x="42" y="17"/>
                          <a:pt x="42" y="17"/>
                          <a:pt x="42" y="17"/>
                        </a:cubicBezTo>
                        <a:cubicBezTo>
                          <a:pt x="43" y="17"/>
                          <a:pt x="43" y="17"/>
                          <a:pt x="43" y="17"/>
                        </a:cubicBezTo>
                        <a:cubicBezTo>
                          <a:pt x="43" y="17"/>
                          <a:pt x="43" y="17"/>
                          <a:pt x="43" y="17"/>
                        </a:cubicBezTo>
                        <a:cubicBezTo>
                          <a:pt x="43" y="17"/>
                          <a:pt x="43" y="17"/>
                          <a:pt x="43" y="17"/>
                        </a:cubicBezTo>
                        <a:cubicBezTo>
                          <a:pt x="44" y="17"/>
                          <a:pt x="44" y="17"/>
                          <a:pt x="44" y="17"/>
                        </a:cubicBezTo>
                        <a:cubicBezTo>
                          <a:pt x="44" y="17"/>
                          <a:pt x="44" y="17"/>
                          <a:pt x="44" y="17"/>
                        </a:cubicBezTo>
                        <a:cubicBezTo>
                          <a:pt x="44" y="17"/>
                          <a:pt x="44" y="17"/>
                          <a:pt x="44" y="17"/>
                        </a:cubicBezTo>
                        <a:cubicBezTo>
                          <a:pt x="44" y="17"/>
                          <a:pt x="44" y="17"/>
                          <a:pt x="44" y="17"/>
                        </a:cubicBezTo>
                        <a:cubicBezTo>
                          <a:pt x="45" y="18"/>
                          <a:pt x="45" y="18"/>
                          <a:pt x="45" y="18"/>
                        </a:cubicBezTo>
                        <a:cubicBezTo>
                          <a:pt x="45" y="18"/>
                          <a:pt x="45" y="18"/>
                          <a:pt x="45" y="18"/>
                        </a:cubicBezTo>
                        <a:cubicBezTo>
                          <a:pt x="46" y="18"/>
                          <a:pt x="46" y="18"/>
                          <a:pt x="46" y="19"/>
                        </a:cubicBezTo>
                        <a:close/>
                      </a:path>
                    </a:pathLst>
                  </a:custGeom>
                  <a:solidFill>
                    <a:srgbClr val="9CC9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01" name="Freeform 3637">
                    <a:extLst>
                      <a:ext uri="{FF2B5EF4-FFF2-40B4-BE49-F238E27FC236}">
                        <a16:creationId xmlns:a16="http://schemas.microsoft.com/office/drawing/2014/main" id="{17646677-BCE0-49E9-8195-41EAF038A5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8" y="3231"/>
                    <a:ext cx="40" cy="23"/>
                  </a:xfrm>
                  <a:custGeom>
                    <a:avLst/>
                    <a:gdLst>
                      <a:gd name="T0" fmla="*/ 40 w 40"/>
                      <a:gd name="T1" fmla="*/ 23 h 23"/>
                      <a:gd name="T2" fmla="*/ 40 w 40"/>
                      <a:gd name="T3" fmla="*/ 23 h 23"/>
                      <a:gd name="T4" fmla="*/ 0 w 40"/>
                      <a:gd name="T5" fmla="*/ 0 h 23"/>
                      <a:gd name="T6" fmla="*/ 40 w 40"/>
                      <a:gd name="T7" fmla="*/ 23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0" h="23">
                        <a:moveTo>
                          <a:pt x="40" y="23"/>
                        </a:moveTo>
                        <a:lnTo>
                          <a:pt x="40" y="23"/>
                        </a:lnTo>
                        <a:lnTo>
                          <a:pt x="0" y="0"/>
                        </a:lnTo>
                        <a:lnTo>
                          <a:pt x="40" y="23"/>
                        </a:lnTo>
                        <a:close/>
                      </a:path>
                    </a:pathLst>
                  </a:custGeom>
                  <a:solidFill>
                    <a:srgbClr val="5B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02" name="Freeform 3638">
                    <a:extLst>
                      <a:ext uri="{FF2B5EF4-FFF2-40B4-BE49-F238E27FC236}">
                        <a16:creationId xmlns:a16="http://schemas.microsoft.com/office/drawing/2014/main" id="{B5737980-8819-4C21-865F-1F45B05DA0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24" y="3228"/>
                    <a:ext cx="76" cy="67"/>
                  </a:xfrm>
                  <a:custGeom>
                    <a:avLst/>
                    <a:gdLst>
                      <a:gd name="T0" fmla="*/ 0 w 76"/>
                      <a:gd name="T1" fmla="*/ 45 h 67"/>
                      <a:gd name="T2" fmla="*/ 0 w 76"/>
                      <a:gd name="T3" fmla="*/ 67 h 67"/>
                      <a:gd name="T4" fmla="*/ 76 w 76"/>
                      <a:gd name="T5" fmla="*/ 22 h 67"/>
                      <a:gd name="T6" fmla="*/ 76 w 76"/>
                      <a:gd name="T7" fmla="*/ 0 h 67"/>
                      <a:gd name="T8" fmla="*/ 0 w 76"/>
                      <a:gd name="T9" fmla="*/ 45 h 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6" h="67">
                        <a:moveTo>
                          <a:pt x="0" y="45"/>
                        </a:moveTo>
                        <a:lnTo>
                          <a:pt x="0" y="67"/>
                        </a:lnTo>
                        <a:lnTo>
                          <a:pt x="76" y="22"/>
                        </a:lnTo>
                        <a:lnTo>
                          <a:pt x="76" y="0"/>
                        </a:lnTo>
                        <a:lnTo>
                          <a:pt x="0" y="45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03" name="Freeform 3639">
                    <a:extLst>
                      <a:ext uri="{FF2B5EF4-FFF2-40B4-BE49-F238E27FC236}">
                        <a16:creationId xmlns:a16="http://schemas.microsoft.com/office/drawing/2014/main" id="{5EB2E6D3-CB34-44A8-AA32-2155218477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8" y="3191"/>
                    <a:ext cx="140" cy="82"/>
                  </a:xfrm>
                  <a:custGeom>
                    <a:avLst/>
                    <a:gdLst>
                      <a:gd name="T0" fmla="*/ 70 w 90"/>
                      <a:gd name="T1" fmla="*/ 18 h 52"/>
                      <a:gd name="T2" fmla="*/ 70 w 90"/>
                      <a:gd name="T3" fmla="*/ 19 h 52"/>
                      <a:gd name="T4" fmla="*/ 70 w 90"/>
                      <a:gd name="T5" fmla="*/ 19 h 52"/>
                      <a:gd name="T6" fmla="*/ 69 w 90"/>
                      <a:gd name="T7" fmla="*/ 19 h 52"/>
                      <a:gd name="T8" fmla="*/ 69 w 90"/>
                      <a:gd name="T9" fmla="*/ 19 h 52"/>
                      <a:gd name="T10" fmla="*/ 69 w 90"/>
                      <a:gd name="T11" fmla="*/ 20 h 52"/>
                      <a:gd name="T12" fmla="*/ 68 w 90"/>
                      <a:gd name="T13" fmla="*/ 20 h 52"/>
                      <a:gd name="T14" fmla="*/ 68 w 90"/>
                      <a:gd name="T15" fmla="*/ 21 h 52"/>
                      <a:gd name="T16" fmla="*/ 67 w 90"/>
                      <a:gd name="T17" fmla="*/ 21 h 52"/>
                      <a:gd name="T18" fmla="*/ 67 w 90"/>
                      <a:gd name="T19" fmla="*/ 21 h 52"/>
                      <a:gd name="T20" fmla="*/ 67 w 90"/>
                      <a:gd name="T21" fmla="*/ 22 h 52"/>
                      <a:gd name="T22" fmla="*/ 67 w 90"/>
                      <a:gd name="T23" fmla="*/ 22 h 52"/>
                      <a:gd name="T24" fmla="*/ 67 w 90"/>
                      <a:gd name="T25" fmla="*/ 22 h 52"/>
                      <a:gd name="T26" fmla="*/ 67 w 90"/>
                      <a:gd name="T27" fmla="*/ 22 h 52"/>
                      <a:gd name="T28" fmla="*/ 67 w 90"/>
                      <a:gd name="T29" fmla="*/ 23 h 52"/>
                      <a:gd name="T30" fmla="*/ 67 w 90"/>
                      <a:gd name="T31" fmla="*/ 23 h 52"/>
                      <a:gd name="T32" fmla="*/ 67 w 90"/>
                      <a:gd name="T33" fmla="*/ 23 h 52"/>
                      <a:gd name="T34" fmla="*/ 67 w 90"/>
                      <a:gd name="T35" fmla="*/ 24 h 52"/>
                      <a:gd name="T36" fmla="*/ 67 w 90"/>
                      <a:gd name="T37" fmla="*/ 24 h 52"/>
                      <a:gd name="T38" fmla="*/ 67 w 90"/>
                      <a:gd name="T39" fmla="*/ 25 h 52"/>
                      <a:gd name="T40" fmla="*/ 70 w 90"/>
                      <a:gd name="T41" fmla="*/ 28 h 52"/>
                      <a:gd name="T42" fmla="*/ 48 w 90"/>
                      <a:gd name="T43" fmla="*/ 40 h 52"/>
                      <a:gd name="T44" fmla="*/ 47 w 90"/>
                      <a:gd name="T45" fmla="*/ 40 h 52"/>
                      <a:gd name="T46" fmla="*/ 47 w 90"/>
                      <a:gd name="T47" fmla="*/ 40 h 52"/>
                      <a:gd name="T48" fmla="*/ 46 w 90"/>
                      <a:gd name="T49" fmla="*/ 39 h 52"/>
                      <a:gd name="T50" fmla="*/ 46 w 90"/>
                      <a:gd name="T51" fmla="*/ 39 h 52"/>
                      <a:gd name="T52" fmla="*/ 45 w 90"/>
                      <a:gd name="T53" fmla="*/ 39 h 52"/>
                      <a:gd name="T54" fmla="*/ 44 w 90"/>
                      <a:gd name="T55" fmla="*/ 39 h 52"/>
                      <a:gd name="T56" fmla="*/ 43 w 90"/>
                      <a:gd name="T57" fmla="*/ 39 h 52"/>
                      <a:gd name="T58" fmla="*/ 43 w 90"/>
                      <a:gd name="T59" fmla="*/ 39 h 52"/>
                      <a:gd name="T60" fmla="*/ 42 w 90"/>
                      <a:gd name="T61" fmla="*/ 39 h 52"/>
                      <a:gd name="T62" fmla="*/ 42 w 90"/>
                      <a:gd name="T63" fmla="*/ 38 h 52"/>
                      <a:gd name="T64" fmla="*/ 41 w 90"/>
                      <a:gd name="T65" fmla="*/ 38 h 52"/>
                      <a:gd name="T66" fmla="*/ 40 w 90"/>
                      <a:gd name="T67" fmla="*/ 38 h 52"/>
                      <a:gd name="T68" fmla="*/ 40 w 90"/>
                      <a:gd name="T69" fmla="*/ 39 h 52"/>
                      <a:gd name="T70" fmla="*/ 39 w 90"/>
                      <a:gd name="T71" fmla="*/ 39 h 52"/>
                      <a:gd name="T72" fmla="*/ 38 w 90"/>
                      <a:gd name="T73" fmla="*/ 39 h 52"/>
                      <a:gd name="T74" fmla="*/ 37 w 90"/>
                      <a:gd name="T75" fmla="*/ 39 h 52"/>
                      <a:gd name="T76" fmla="*/ 37 w 90"/>
                      <a:gd name="T77" fmla="*/ 39 h 52"/>
                      <a:gd name="T78" fmla="*/ 36 w 90"/>
                      <a:gd name="T79" fmla="*/ 39 h 52"/>
                      <a:gd name="T80" fmla="*/ 35 w 90"/>
                      <a:gd name="T81" fmla="*/ 39 h 52"/>
                      <a:gd name="T82" fmla="*/ 34 w 90"/>
                      <a:gd name="T83" fmla="*/ 40 h 52"/>
                      <a:gd name="T84" fmla="*/ 33 w 90"/>
                      <a:gd name="T85" fmla="*/ 40 h 52"/>
                      <a:gd name="T86" fmla="*/ 6 w 90"/>
                      <a:gd name="T87" fmla="*/ 25 h 52"/>
                      <a:gd name="T88" fmla="*/ 41 w 90"/>
                      <a:gd name="T89" fmla="*/ 52 h 52"/>
                      <a:gd name="T90" fmla="*/ 50 w 90"/>
                      <a:gd name="T91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90" h="52">
                        <a:moveTo>
                          <a:pt x="44" y="3"/>
                        </a:moveTo>
                        <a:cubicBezTo>
                          <a:pt x="70" y="18"/>
                          <a:pt x="70" y="18"/>
                          <a:pt x="70" y="18"/>
                        </a:cubicBezTo>
                        <a:cubicBezTo>
                          <a:pt x="70" y="19"/>
                          <a:pt x="70" y="19"/>
                          <a:pt x="70" y="19"/>
                        </a:cubicBezTo>
                        <a:cubicBezTo>
                          <a:pt x="70" y="19"/>
                          <a:pt x="70" y="19"/>
                          <a:pt x="70" y="19"/>
                        </a:cubicBezTo>
                        <a:cubicBezTo>
                          <a:pt x="70" y="19"/>
                          <a:pt x="70" y="19"/>
                          <a:pt x="70" y="19"/>
                        </a:cubicBezTo>
                        <a:cubicBezTo>
                          <a:pt x="70" y="19"/>
                          <a:pt x="70" y="19"/>
                          <a:pt x="70" y="19"/>
                        </a:cubicBezTo>
                        <a:cubicBezTo>
                          <a:pt x="69" y="19"/>
                          <a:pt x="69" y="19"/>
                          <a:pt x="69" y="19"/>
                        </a:cubicBezTo>
                        <a:cubicBezTo>
                          <a:pt x="69" y="19"/>
                          <a:pt x="69" y="19"/>
                          <a:pt x="69" y="19"/>
                        </a:cubicBezTo>
                        <a:cubicBezTo>
                          <a:pt x="69" y="19"/>
                          <a:pt x="69" y="19"/>
                          <a:pt x="69" y="19"/>
                        </a:cubicBezTo>
                        <a:cubicBezTo>
                          <a:pt x="69" y="19"/>
                          <a:pt x="69" y="19"/>
                          <a:pt x="69" y="19"/>
                        </a:cubicBezTo>
                        <a:cubicBezTo>
                          <a:pt x="69" y="20"/>
                          <a:pt x="69" y="20"/>
                          <a:pt x="69" y="20"/>
                        </a:cubicBezTo>
                        <a:cubicBezTo>
                          <a:pt x="69" y="20"/>
                          <a:pt x="69" y="20"/>
                          <a:pt x="69" y="20"/>
                        </a:cubicBezTo>
                        <a:cubicBezTo>
                          <a:pt x="69" y="20"/>
                          <a:pt x="69" y="20"/>
                          <a:pt x="69" y="20"/>
                        </a:cubicBezTo>
                        <a:cubicBezTo>
                          <a:pt x="68" y="20"/>
                          <a:pt x="68" y="20"/>
                          <a:pt x="68" y="20"/>
                        </a:cubicBezTo>
                        <a:cubicBezTo>
                          <a:pt x="68" y="20"/>
                          <a:pt x="68" y="20"/>
                          <a:pt x="68" y="20"/>
                        </a:cubicBezTo>
                        <a:cubicBezTo>
                          <a:pt x="68" y="21"/>
                          <a:pt x="68" y="21"/>
                          <a:pt x="68" y="21"/>
                        </a:cubicBezTo>
                        <a:cubicBezTo>
                          <a:pt x="68" y="21"/>
                          <a:pt x="68" y="21"/>
                          <a:pt x="68" y="21"/>
                        </a:cubicBezTo>
                        <a:cubicBezTo>
                          <a:pt x="67" y="21"/>
                          <a:pt x="67" y="21"/>
                          <a:pt x="67" y="21"/>
                        </a:cubicBezTo>
                        <a:cubicBezTo>
                          <a:pt x="67" y="21"/>
                          <a:pt x="67" y="21"/>
                          <a:pt x="67" y="21"/>
                        </a:cubicBezTo>
                        <a:cubicBezTo>
                          <a:pt x="67" y="21"/>
                          <a:pt x="67" y="21"/>
                          <a:pt x="67" y="21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2"/>
                          <a:pt x="67" y="22"/>
                          <a:pt x="67" y="22"/>
                        </a:cubicBezTo>
                        <a:cubicBezTo>
                          <a:pt x="67" y="23"/>
                          <a:pt x="67" y="23"/>
                          <a:pt x="67" y="23"/>
                        </a:cubicBezTo>
                        <a:cubicBezTo>
                          <a:pt x="67" y="23"/>
                          <a:pt x="67" y="23"/>
                          <a:pt x="67" y="23"/>
                        </a:cubicBezTo>
                        <a:cubicBezTo>
                          <a:pt x="67" y="23"/>
                          <a:pt x="67" y="23"/>
                          <a:pt x="67" y="23"/>
                        </a:cubicBezTo>
                        <a:cubicBezTo>
                          <a:pt x="67" y="23"/>
                          <a:pt x="67" y="23"/>
                          <a:pt x="67" y="23"/>
                        </a:cubicBezTo>
                        <a:cubicBezTo>
                          <a:pt x="67" y="23"/>
                          <a:pt x="67" y="23"/>
                          <a:pt x="67" y="23"/>
                        </a:cubicBezTo>
                        <a:cubicBezTo>
                          <a:pt x="67" y="23"/>
                          <a:pt x="67" y="23"/>
                          <a:pt x="67" y="23"/>
                        </a:cubicBezTo>
                        <a:cubicBezTo>
                          <a:pt x="67" y="23"/>
                          <a:pt x="67" y="23"/>
                          <a:pt x="67" y="23"/>
                        </a:cubicBezTo>
                        <a:cubicBezTo>
                          <a:pt x="67" y="24"/>
                          <a:pt x="67" y="24"/>
                          <a:pt x="67" y="24"/>
                        </a:cubicBezTo>
                        <a:cubicBezTo>
                          <a:pt x="67" y="24"/>
                          <a:pt x="67" y="24"/>
                          <a:pt x="67" y="24"/>
                        </a:cubicBezTo>
                        <a:cubicBezTo>
                          <a:pt x="67" y="24"/>
                          <a:pt x="67" y="24"/>
                          <a:pt x="67" y="24"/>
                        </a:cubicBezTo>
                        <a:cubicBezTo>
                          <a:pt x="67" y="24"/>
                          <a:pt x="67" y="25"/>
                          <a:pt x="67" y="25"/>
                        </a:cubicBezTo>
                        <a:cubicBezTo>
                          <a:pt x="67" y="25"/>
                          <a:pt x="67" y="25"/>
                          <a:pt x="67" y="25"/>
                        </a:cubicBezTo>
                        <a:cubicBezTo>
                          <a:pt x="67" y="25"/>
                          <a:pt x="67" y="25"/>
                          <a:pt x="67" y="25"/>
                        </a:cubicBezTo>
                        <a:cubicBezTo>
                          <a:pt x="68" y="26"/>
                          <a:pt x="69" y="27"/>
                          <a:pt x="70" y="28"/>
                        </a:cubicBezTo>
                        <a:cubicBezTo>
                          <a:pt x="49" y="40"/>
                          <a:pt x="49" y="40"/>
                          <a:pt x="49" y="40"/>
                        </a:cubicBezTo>
                        <a:cubicBezTo>
                          <a:pt x="48" y="40"/>
                          <a:pt x="48" y="40"/>
                          <a:pt x="48" y="40"/>
                        </a:cubicBezTo>
                        <a:cubicBezTo>
                          <a:pt x="48" y="40"/>
                          <a:pt x="48" y="40"/>
                          <a:pt x="48" y="40"/>
                        </a:cubicBezTo>
                        <a:cubicBezTo>
                          <a:pt x="47" y="40"/>
                          <a:pt x="47" y="40"/>
                          <a:pt x="47" y="40"/>
                        </a:cubicBezTo>
                        <a:cubicBezTo>
                          <a:pt x="47" y="40"/>
                          <a:pt x="47" y="40"/>
                          <a:pt x="47" y="40"/>
                        </a:cubicBezTo>
                        <a:cubicBezTo>
                          <a:pt x="47" y="40"/>
                          <a:pt x="47" y="40"/>
                          <a:pt x="47" y="40"/>
                        </a:cubicBezTo>
                        <a:cubicBezTo>
                          <a:pt x="47" y="40"/>
                          <a:pt x="47" y="40"/>
                          <a:pt x="47" y="40"/>
                        </a:cubicBezTo>
                        <a:cubicBezTo>
                          <a:pt x="46" y="39"/>
                          <a:pt x="46" y="39"/>
                          <a:pt x="46" y="39"/>
                        </a:cubicBezTo>
                        <a:cubicBezTo>
                          <a:pt x="46" y="39"/>
                          <a:pt x="46" y="39"/>
                          <a:pt x="46" y="39"/>
                        </a:cubicBezTo>
                        <a:cubicBezTo>
                          <a:pt x="46" y="39"/>
                          <a:pt x="46" y="39"/>
                          <a:pt x="46" y="39"/>
                        </a:cubicBezTo>
                        <a:cubicBezTo>
                          <a:pt x="45" y="39"/>
                          <a:pt x="45" y="39"/>
                          <a:pt x="45" y="39"/>
                        </a:cubicBezTo>
                        <a:cubicBezTo>
                          <a:pt x="45" y="39"/>
                          <a:pt x="45" y="39"/>
                          <a:pt x="45" y="39"/>
                        </a:cubicBezTo>
                        <a:cubicBezTo>
                          <a:pt x="45" y="39"/>
                          <a:pt x="45" y="39"/>
                          <a:pt x="45" y="39"/>
                        </a:cubicBezTo>
                        <a:cubicBezTo>
                          <a:pt x="44" y="39"/>
                          <a:pt x="44" y="39"/>
                          <a:pt x="44" y="39"/>
                        </a:cubicBezTo>
                        <a:cubicBezTo>
                          <a:pt x="44" y="39"/>
                          <a:pt x="44" y="39"/>
                          <a:pt x="44" y="39"/>
                        </a:cubicBezTo>
                        <a:cubicBezTo>
                          <a:pt x="43" y="39"/>
                          <a:pt x="43" y="39"/>
                          <a:pt x="43" y="39"/>
                        </a:cubicBezTo>
                        <a:cubicBezTo>
                          <a:pt x="43" y="39"/>
                          <a:pt x="43" y="39"/>
                          <a:pt x="43" y="39"/>
                        </a:cubicBezTo>
                        <a:cubicBezTo>
                          <a:pt x="43" y="39"/>
                          <a:pt x="43" y="39"/>
                          <a:pt x="43" y="39"/>
                        </a:cubicBezTo>
                        <a:cubicBezTo>
                          <a:pt x="42" y="39"/>
                          <a:pt x="42" y="39"/>
                          <a:pt x="42" y="39"/>
                        </a:cubicBezTo>
                        <a:cubicBezTo>
                          <a:pt x="42" y="39"/>
                          <a:pt x="42" y="39"/>
                          <a:pt x="42" y="39"/>
                        </a:cubicBezTo>
                        <a:cubicBezTo>
                          <a:pt x="42" y="39"/>
                          <a:pt x="42" y="39"/>
                          <a:pt x="42" y="39"/>
                        </a:cubicBezTo>
                        <a:cubicBezTo>
                          <a:pt x="42" y="38"/>
                          <a:pt x="42" y="38"/>
                          <a:pt x="42" y="38"/>
                        </a:cubicBezTo>
                        <a:cubicBezTo>
                          <a:pt x="41" y="38"/>
                          <a:pt x="41" y="38"/>
                          <a:pt x="41" y="38"/>
                        </a:cubicBezTo>
                        <a:cubicBezTo>
                          <a:pt x="41" y="38"/>
                          <a:pt x="41" y="38"/>
                          <a:pt x="41" y="38"/>
                        </a:cubicBezTo>
                        <a:cubicBezTo>
                          <a:pt x="41" y="38"/>
                          <a:pt x="41" y="38"/>
                          <a:pt x="41" y="38"/>
                        </a:cubicBezTo>
                        <a:cubicBezTo>
                          <a:pt x="40" y="38"/>
                          <a:pt x="40" y="38"/>
                          <a:pt x="40" y="38"/>
                        </a:cubicBezTo>
                        <a:cubicBezTo>
                          <a:pt x="40" y="38"/>
                          <a:pt x="40" y="38"/>
                          <a:pt x="40" y="38"/>
                        </a:cubicBezTo>
                        <a:cubicBezTo>
                          <a:pt x="40" y="39"/>
                          <a:pt x="40" y="39"/>
                          <a:pt x="40" y="39"/>
                        </a:cubicBezTo>
                        <a:cubicBezTo>
                          <a:pt x="40" y="39"/>
                          <a:pt x="40" y="39"/>
                          <a:pt x="40" y="39"/>
                        </a:cubicBezTo>
                        <a:cubicBezTo>
                          <a:pt x="39" y="39"/>
                          <a:pt x="39" y="39"/>
                          <a:pt x="39" y="39"/>
                        </a:cubicBezTo>
                        <a:cubicBezTo>
                          <a:pt x="39" y="39"/>
                          <a:pt x="39" y="39"/>
                          <a:pt x="39" y="39"/>
                        </a:cubicBezTo>
                        <a:cubicBezTo>
                          <a:pt x="38" y="39"/>
                          <a:pt x="38" y="39"/>
                          <a:pt x="38" y="39"/>
                        </a:cubicBezTo>
                        <a:cubicBezTo>
                          <a:pt x="38" y="39"/>
                          <a:pt x="38" y="39"/>
                          <a:pt x="38" y="39"/>
                        </a:cubicBezTo>
                        <a:cubicBezTo>
                          <a:pt x="37" y="39"/>
                          <a:pt x="37" y="39"/>
                          <a:pt x="37" y="39"/>
                        </a:cubicBezTo>
                        <a:cubicBezTo>
                          <a:pt x="37" y="39"/>
                          <a:pt x="37" y="39"/>
                          <a:pt x="37" y="39"/>
                        </a:cubicBezTo>
                        <a:cubicBezTo>
                          <a:pt x="37" y="39"/>
                          <a:pt x="37" y="39"/>
                          <a:pt x="37" y="39"/>
                        </a:cubicBezTo>
                        <a:cubicBezTo>
                          <a:pt x="36" y="39"/>
                          <a:pt x="36" y="39"/>
                          <a:pt x="36" y="39"/>
                        </a:cubicBezTo>
                        <a:cubicBezTo>
                          <a:pt x="36" y="39"/>
                          <a:pt x="36" y="39"/>
                          <a:pt x="36" y="39"/>
                        </a:cubicBezTo>
                        <a:cubicBezTo>
                          <a:pt x="35" y="39"/>
                          <a:pt x="35" y="39"/>
                          <a:pt x="35" y="39"/>
                        </a:cubicBezTo>
                        <a:cubicBezTo>
                          <a:pt x="35" y="39"/>
                          <a:pt x="35" y="39"/>
                          <a:pt x="35" y="39"/>
                        </a:cubicBezTo>
                        <a:cubicBezTo>
                          <a:pt x="34" y="40"/>
                          <a:pt x="34" y="40"/>
                          <a:pt x="34" y="40"/>
                        </a:cubicBezTo>
                        <a:cubicBezTo>
                          <a:pt x="34" y="40"/>
                          <a:pt x="34" y="40"/>
                          <a:pt x="34" y="40"/>
                        </a:cubicBezTo>
                        <a:cubicBezTo>
                          <a:pt x="33" y="40"/>
                          <a:pt x="33" y="40"/>
                          <a:pt x="33" y="40"/>
                        </a:cubicBezTo>
                        <a:cubicBezTo>
                          <a:pt x="33" y="40"/>
                          <a:pt x="33" y="40"/>
                          <a:pt x="33" y="40"/>
                        </a:cubicBezTo>
                        <a:cubicBezTo>
                          <a:pt x="32" y="40"/>
                          <a:pt x="32" y="40"/>
                          <a:pt x="32" y="40"/>
                        </a:cubicBezTo>
                        <a:cubicBezTo>
                          <a:pt x="6" y="25"/>
                          <a:pt x="6" y="25"/>
                          <a:pt x="6" y="25"/>
                        </a:cubicBezTo>
                        <a:cubicBezTo>
                          <a:pt x="0" y="29"/>
                          <a:pt x="0" y="29"/>
                          <a:pt x="0" y="29"/>
                        </a:cubicBezTo>
                        <a:cubicBezTo>
                          <a:pt x="41" y="52"/>
                          <a:pt x="41" y="52"/>
                          <a:pt x="41" y="52"/>
                        </a:cubicBezTo>
                        <a:cubicBezTo>
                          <a:pt x="90" y="23"/>
                          <a:pt x="90" y="23"/>
                          <a:pt x="90" y="23"/>
                        </a:cubicBezTo>
                        <a:cubicBezTo>
                          <a:pt x="50" y="0"/>
                          <a:pt x="50" y="0"/>
                          <a:pt x="50" y="0"/>
                        </a:cubicBezTo>
                        <a:lnTo>
                          <a:pt x="44" y="3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04" name="Freeform 3640">
                    <a:extLst>
                      <a:ext uri="{FF2B5EF4-FFF2-40B4-BE49-F238E27FC236}">
                        <a16:creationId xmlns:a16="http://schemas.microsoft.com/office/drawing/2014/main" id="{0A159CDB-9378-43B2-9FB2-DF42A317FD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8" y="3237"/>
                    <a:ext cx="64" cy="58"/>
                  </a:xfrm>
                  <a:custGeom>
                    <a:avLst/>
                    <a:gdLst>
                      <a:gd name="T0" fmla="*/ 64 w 64"/>
                      <a:gd name="T1" fmla="*/ 36 h 58"/>
                      <a:gd name="T2" fmla="*/ 0 w 64"/>
                      <a:gd name="T3" fmla="*/ 0 h 58"/>
                      <a:gd name="T4" fmla="*/ 0 w 64"/>
                      <a:gd name="T5" fmla="*/ 20 h 58"/>
                      <a:gd name="T6" fmla="*/ 64 w 64"/>
                      <a:gd name="T7" fmla="*/ 58 h 58"/>
                      <a:gd name="T8" fmla="*/ 64 w 64"/>
                      <a:gd name="T9" fmla="*/ 36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4" h="58">
                        <a:moveTo>
                          <a:pt x="64" y="36"/>
                        </a:moveTo>
                        <a:lnTo>
                          <a:pt x="0" y="0"/>
                        </a:lnTo>
                        <a:lnTo>
                          <a:pt x="0" y="20"/>
                        </a:lnTo>
                        <a:lnTo>
                          <a:pt x="64" y="58"/>
                        </a:lnTo>
                        <a:lnTo>
                          <a:pt x="64" y="36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05" name="Rectangle 3641">
                    <a:extLst>
                      <a:ext uri="{FF2B5EF4-FFF2-40B4-BE49-F238E27FC236}">
                        <a16:creationId xmlns:a16="http://schemas.microsoft.com/office/drawing/2014/main" id="{5A092CDA-8FE8-4BD2-94F8-6C3FF3F221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9" y="3433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06" name="Rectangle 3642">
                    <a:extLst>
                      <a:ext uri="{FF2B5EF4-FFF2-40B4-BE49-F238E27FC236}">
                        <a16:creationId xmlns:a16="http://schemas.microsoft.com/office/drawing/2014/main" id="{D7ADA455-7EC9-4DD4-A6E8-C2D58CA5C17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7" y="3433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07" name="Rectangle 3643">
                    <a:extLst>
                      <a:ext uri="{FF2B5EF4-FFF2-40B4-BE49-F238E27FC236}">
                        <a16:creationId xmlns:a16="http://schemas.microsoft.com/office/drawing/2014/main" id="{E940FB3A-0EA9-44A1-ABA1-1608285C1A0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9" y="3433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08" name="Rectangle 3644">
                    <a:extLst>
                      <a:ext uri="{FF2B5EF4-FFF2-40B4-BE49-F238E27FC236}">
                        <a16:creationId xmlns:a16="http://schemas.microsoft.com/office/drawing/2014/main" id="{2F7C672E-EF84-44B5-9013-87F825818F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7" y="3431"/>
                    <a:ext cx="1" cy="2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09" name="Rectangle 3645">
                    <a:extLst>
                      <a:ext uri="{FF2B5EF4-FFF2-40B4-BE49-F238E27FC236}">
                        <a16:creationId xmlns:a16="http://schemas.microsoft.com/office/drawing/2014/main" id="{371363B2-280E-4568-BB1F-98DEAB64533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9" y="3434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10" name="Freeform 3646">
                    <a:extLst>
                      <a:ext uri="{FF2B5EF4-FFF2-40B4-BE49-F238E27FC236}">
                        <a16:creationId xmlns:a16="http://schemas.microsoft.com/office/drawing/2014/main" id="{9111C6D6-3FFE-4858-85FA-5DE126CAA9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39" y="3433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11" name="Rectangle 3647">
                    <a:extLst>
                      <a:ext uri="{FF2B5EF4-FFF2-40B4-BE49-F238E27FC236}">
                        <a16:creationId xmlns:a16="http://schemas.microsoft.com/office/drawing/2014/main" id="{D7A8B0D0-2437-4389-B9D5-BF2FB27371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6" y="3429"/>
                    <a:ext cx="1" cy="2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12" name="Rectangle 3648">
                    <a:extLst>
                      <a:ext uri="{FF2B5EF4-FFF2-40B4-BE49-F238E27FC236}">
                        <a16:creationId xmlns:a16="http://schemas.microsoft.com/office/drawing/2014/main" id="{1E6DC476-C358-407A-A948-9C617BA267F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6" y="3429"/>
                    <a:ext cx="2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13" name="Freeform 3649">
                    <a:extLst>
                      <a:ext uri="{FF2B5EF4-FFF2-40B4-BE49-F238E27FC236}">
                        <a16:creationId xmlns:a16="http://schemas.microsoft.com/office/drawing/2014/main" id="{DEE6B566-2581-4716-BDAD-283C483839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37" y="3431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0 w 1"/>
                      <a:gd name="T4" fmla="*/ 0 w 1"/>
                      <a:gd name="T5" fmla="*/ 1 w 1"/>
                      <a:gd name="T6" fmla="*/ 1 w 1"/>
                      <a:gd name="T7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  <a:cxn ang="0">
                        <a:pos x="T7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14" name="Rectangle 3650">
                    <a:extLst>
                      <a:ext uri="{FF2B5EF4-FFF2-40B4-BE49-F238E27FC236}">
                        <a16:creationId xmlns:a16="http://schemas.microsoft.com/office/drawing/2014/main" id="{5DA1451E-C380-4D87-AE35-E6383D7947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7" y="3431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15" name="Rectangle 3651">
                    <a:extLst>
                      <a:ext uri="{FF2B5EF4-FFF2-40B4-BE49-F238E27FC236}">
                        <a16:creationId xmlns:a16="http://schemas.microsoft.com/office/drawing/2014/main" id="{E52CEDF5-8A96-4DF8-BE8A-F6C76752CF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3" y="3428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16" name="Rectangle 3652">
                    <a:extLst>
                      <a:ext uri="{FF2B5EF4-FFF2-40B4-BE49-F238E27FC236}">
                        <a16:creationId xmlns:a16="http://schemas.microsoft.com/office/drawing/2014/main" id="{E2F83AA1-8A02-4F66-9B24-56B4E2B8FF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4" y="3429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17" name="Rectangle 3653">
                    <a:extLst>
                      <a:ext uri="{FF2B5EF4-FFF2-40B4-BE49-F238E27FC236}">
                        <a16:creationId xmlns:a16="http://schemas.microsoft.com/office/drawing/2014/main" id="{CBDFA629-AD60-47C6-8AF5-86CF9958E4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1" y="3428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18" name="Rectangle 3654">
                    <a:extLst>
                      <a:ext uri="{FF2B5EF4-FFF2-40B4-BE49-F238E27FC236}">
                        <a16:creationId xmlns:a16="http://schemas.microsoft.com/office/drawing/2014/main" id="{7179B329-6B13-423D-ADE1-DDBA787658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0" y="3428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19" name="Rectangle 3655">
                    <a:extLst>
                      <a:ext uri="{FF2B5EF4-FFF2-40B4-BE49-F238E27FC236}">
                        <a16:creationId xmlns:a16="http://schemas.microsoft.com/office/drawing/2014/main" id="{2A025EA6-074A-4116-BBD5-491DAC9660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0" y="3428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20" name="Rectangle 3656">
                    <a:extLst>
                      <a:ext uri="{FF2B5EF4-FFF2-40B4-BE49-F238E27FC236}">
                        <a16:creationId xmlns:a16="http://schemas.microsoft.com/office/drawing/2014/main" id="{F1D69ACB-EB5E-4A5B-8714-46686064DB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8" y="3428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21" name="Rectangle 3657">
                    <a:extLst>
                      <a:ext uri="{FF2B5EF4-FFF2-40B4-BE49-F238E27FC236}">
                        <a16:creationId xmlns:a16="http://schemas.microsoft.com/office/drawing/2014/main" id="{F3602146-FDA6-4A38-817E-A3CFA3D737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8" y="3428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22" name="Freeform 3658">
                    <a:extLst>
                      <a:ext uri="{FF2B5EF4-FFF2-40B4-BE49-F238E27FC236}">
                        <a16:creationId xmlns:a16="http://schemas.microsoft.com/office/drawing/2014/main" id="{54D02102-8AF0-47F0-A5AA-F5D5AE8491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6" y="3426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23" name="Rectangle 3659">
                    <a:extLst>
                      <a:ext uri="{FF2B5EF4-FFF2-40B4-BE49-F238E27FC236}">
                        <a16:creationId xmlns:a16="http://schemas.microsoft.com/office/drawing/2014/main" id="{FD33619D-5D1E-445C-AD14-599CB89FCA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5" y="3426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24" name="Rectangle 3660">
                    <a:extLst>
                      <a:ext uri="{FF2B5EF4-FFF2-40B4-BE49-F238E27FC236}">
                        <a16:creationId xmlns:a16="http://schemas.microsoft.com/office/drawing/2014/main" id="{31888672-7C79-42C1-AC16-0FB48D0FE5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3" y="3426"/>
                    <a:ext cx="1" cy="1"/>
                  </a:xfrm>
                  <a:prstGeom prst="rect">
                    <a:avLst/>
                  </a:pr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25" name="Rectangle 3661">
                    <a:extLst>
                      <a:ext uri="{FF2B5EF4-FFF2-40B4-BE49-F238E27FC236}">
                        <a16:creationId xmlns:a16="http://schemas.microsoft.com/office/drawing/2014/main" id="{BD7B38D4-27C7-486A-A744-B2DCBBE957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2" y="3426"/>
                    <a:ext cx="1" cy="1"/>
                  </a:xfrm>
                  <a:prstGeom prst="rect">
                    <a:avLst/>
                  </a:pr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26" name="Freeform 3662">
                    <a:extLst>
                      <a:ext uri="{FF2B5EF4-FFF2-40B4-BE49-F238E27FC236}">
                        <a16:creationId xmlns:a16="http://schemas.microsoft.com/office/drawing/2014/main" id="{5752F3DE-9DC8-4971-AD49-C43AB6AAA8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0" y="3426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27" name="Rectangle 3663">
                    <a:extLst>
                      <a:ext uri="{FF2B5EF4-FFF2-40B4-BE49-F238E27FC236}">
                        <a16:creationId xmlns:a16="http://schemas.microsoft.com/office/drawing/2014/main" id="{7F059C4D-E7F4-434C-823C-EC48F5CCDB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9" y="3428"/>
                    <a:ext cx="1" cy="1"/>
                  </a:xfrm>
                  <a:prstGeom prst="rect">
                    <a:avLst/>
                  </a:pr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28" name="Freeform 3664">
                    <a:extLst>
                      <a:ext uri="{FF2B5EF4-FFF2-40B4-BE49-F238E27FC236}">
                        <a16:creationId xmlns:a16="http://schemas.microsoft.com/office/drawing/2014/main" id="{0DE4E996-8C09-42F9-A834-F49B0F7533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9" y="3428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29" name="Rectangle 3665">
                    <a:extLst>
                      <a:ext uri="{FF2B5EF4-FFF2-40B4-BE49-F238E27FC236}">
                        <a16:creationId xmlns:a16="http://schemas.microsoft.com/office/drawing/2014/main" id="{CEEE70EC-45D5-4F89-A88B-90F9F61BFB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8" y="3439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30" name="Rectangle 3666">
                    <a:extLst>
                      <a:ext uri="{FF2B5EF4-FFF2-40B4-BE49-F238E27FC236}">
                        <a16:creationId xmlns:a16="http://schemas.microsoft.com/office/drawing/2014/main" id="{CA2ADA48-1577-489C-8961-170BCAA6A0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8" y="3439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31" name="Freeform 3667">
                    <a:extLst>
                      <a:ext uri="{FF2B5EF4-FFF2-40B4-BE49-F238E27FC236}">
                        <a16:creationId xmlns:a16="http://schemas.microsoft.com/office/drawing/2014/main" id="{F6F1A65F-CA2D-4529-9B86-BB78386B86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88" y="343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32" name="Rectangle 3668">
                    <a:extLst>
                      <a:ext uri="{FF2B5EF4-FFF2-40B4-BE49-F238E27FC236}">
                        <a16:creationId xmlns:a16="http://schemas.microsoft.com/office/drawing/2014/main" id="{509525C4-DA59-4330-BE27-7251CCC8E8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8" y="3436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33" name="Freeform 3669">
                    <a:extLst>
                      <a:ext uri="{FF2B5EF4-FFF2-40B4-BE49-F238E27FC236}">
                        <a16:creationId xmlns:a16="http://schemas.microsoft.com/office/drawing/2014/main" id="{9AADBEA4-C073-41B2-9471-27FC92A7EB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1" y="3431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34" name="Freeform 3670">
                    <a:extLst>
                      <a:ext uri="{FF2B5EF4-FFF2-40B4-BE49-F238E27FC236}">
                        <a16:creationId xmlns:a16="http://schemas.microsoft.com/office/drawing/2014/main" id="{3AB6407E-4D49-42FC-BED5-336948953D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86" y="3434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35" name="Freeform 3671">
                    <a:extLst>
                      <a:ext uri="{FF2B5EF4-FFF2-40B4-BE49-F238E27FC236}">
                        <a16:creationId xmlns:a16="http://schemas.microsoft.com/office/drawing/2014/main" id="{E49521C2-52AD-4D49-A021-D5899F25AA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84" y="3433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36" name="Rectangle 3672">
                    <a:extLst>
                      <a:ext uri="{FF2B5EF4-FFF2-40B4-BE49-F238E27FC236}">
                        <a16:creationId xmlns:a16="http://schemas.microsoft.com/office/drawing/2014/main" id="{8ED96230-4171-4DCE-B0DA-3FD1E4FA8E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4" y="3433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37" name="Rectangle 3673">
                    <a:extLst>
                      <a:ext uri="{FF2B5EF4-FFF2-40B4-BE49-F238E27FC236}">
                        <a16:creationId xmlns:a16="http://schemas.microsoft.com/office/drawing/2014/main" id="{F80153EE-49C5-4550-B4E0-BA5A8CACD0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3" y="3433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38" name="Rectangle 3674">
                    <a:extLst>
                      <a:ext uri="{FF2B5EF4-FFF2-40B4-BE49-F238E27FC236}">
                        <a16:creationId xmlns:a16="http://schemas.microsoft.com/office/drawing/2014/main" id="{24C05FC4-3D28-4AEA-A216-F9D4B7603A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6" y="3434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39" name="Freeform 3675">
                    <a:extLst>
                      <a:ext uri="{FF2B5EF4-FFF2-40B4-BE49-F238E27FC236}">
                        <a16:creationId xmlns:a16="http://schemas.microsoft.com/office/drawing/2014/main" id="{15AB8AC4-D6CE-4533-BB4F-589976FA53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84" y="3433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40" name="Freeform 3676">
                    <a:extLst>
                      <a:ext uri="{FF2B5EF4-FFF2-40B4-BE49-F238E27FC236}">
                        <a16:creationId xmlns:a16="http://schemas.microsoft.com/office/drawing/2014/main" id="{90BDC833-F2F0-4470-9B28-1FEFFCFA48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88" y="3436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41" name="Rectangle 3677">
                    <a:extLst>
                      <a:ext uri="{FF2B5EF4-FFF2-40B4-BE49-F238E27FC236}">
                        <a16:creationId xmlns:a16="http://schemas.microsoft.com/office/drawing/2014/main" id="{B5215BE9-0ABB-47D2-B80B-A8F2EB00FE2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8" y="3437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42" name="Freeform 3678">
                    <a:extLst>
                      <a:ext uri="{FF2B5EF4-FFF2-40B4-BE49-F238E27FC236}">
                        <a16:creationId xmlns:a16="http://schemas.microsoft.com/office/drawing/2014/main" id="{3347C8D5-8575-4F74-8A27-D97C336091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86" y="343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43" name="Rectangle 3679">
                    <a:extLst>
                      <a:ext uri="{FF2B5EF4-FFF2-40B4-BE49-F238E27FC236}">
                        <a16:creationId xmlns:a16="http://schemas.microsoft.com/office/drawing/2014/main" id="{7F258785-CDF2-47B7-82CD-7533890BAC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6" y="3436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44" name="Rectangle 3680">
                    <a:extLst>
                      <a:ext uri="{FF2B5EF4-FFF2-40B4-BE49-F238E27FC236}">
                        <a16:creationId xmlns:a16="http://schemas.microsoft.com/office/drawing/2014/main" id="{B4A2B91E-7CAD-4F83-A6F8-84E7DAE6D2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6" y="3434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45" name="Rectangle 3681">
                    <a:extLst>
                      <a:ext uri="{FF2B5EF4-FFF2-40B4-BE49-F238E27FC236}">
                        <a16:creationId xmlns:a16="http://schemas.microsoft.com/office/drawing/2014/main" id="{B35C2136-FC9F-4BDE-85F7-F73EBE7C2E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8" y="3437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46" name="Rectangle 3682">
                    <a:extLst>
                      <a:ext uri="{FF2B5EF4-FFF2-40B4-BE49-F238E27FC236}">
                        <a16:creationId xmlns:a16="http://schemas.microsoft.com/office/drawing/2014/main" id="{904A9121-8447-444B-944B-9A0BF7BEF6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8" y="3439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47" name="Rectangle 3683">
                    <a:extLst>
                      <a:ext uri="{FF2B5EF4-FFF2-40B4-BE49-F238E27FC236}">
                        <a16:creationId xmlns:a16="http://schemas.microsoft.com/office/drawing/2014/main" id="{D86C82D0-7FA2-4612-924E-A4D9A5A3E9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8" y="3437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48" name="Rectangle 3684">
                    <a:extLst>
                      <a:ext uri="{FF2B5EF4-FFF2-40B4-BE49-F238E27FC236}">
                        <a16:creationId xmlns:a16="http://schemas.microsoft.com/office/drawing/2014/main" id="{6D94C072-CD15-4351-91FF-BA9F070A9F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2" y="3445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49" name="Freeform 3685">
                    <a:extLst>
                      <a:ext uri="{FF2B5EF4-FFF2-40B4-BE49-F238E27FC236}">
                        <a16:creationId xmlns:a16="http://schemas.microsoft.com/office/drawing/2014/main" id="{4AD65BD1-F28F-4DE6-B227-746392B71B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67" y="3445"/>
                    <a:ext cx="3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50" name="Freeform 3686">
                    <a:extLst>
                      <a:ext uri="{FF2B5EF4-FFF2-40B4-BE49-F238E27FC236}">
                        <a16:creationId xmlns:a16="http://schemas.microsoft.com/office/drawing/2014/main" id="{D0EB1897-2E75-4A52-800A-F343489B8B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64" y="344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51" name="Line 3687">
                    <a:extLst>
                      <a:ext uri="{FF2B5EF4-FFF2-40B4-BE49-F238E27FC236}">
                        <a16:creationId xmlns:a16="http://schemas.microsoft.com/office/drawing/2014/main" id="{3D12F26B-AB86-4385-AE05-374150BDB64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82" y="3436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52" name="Line 3688">
                    <a:extLst>
                      <a:ext uri="{FF2B5EF4-FFF2-40B4-BE49-F238E27FC236}">
                        <a16:creationId xmlns:a16="http://schemas.microsoft.com/office/drawing/2014/main" id="{AA3EC225-E1B9-46B3-929B-7002A299448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82" y="3436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53" name="Freeform 3689">
                    <a:extLst>
                      <a:ext uri="{FF2B5EF4-FFF2-40B4-BE49-F238E27FC236}">
                        <a16:creationId xmlns:a16="http://schemas.microsoft.com/office/drawing/2014/main" id="{BB35DD99-2DC7-496D-B12E-4CD22DE243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64" y="3445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54" name="Rectangle 3690">
                    <a:extLst>
                      <a:ext uri="{FF2B5EF4-FFF2-40B4-BE49-F238E27FC236}">
                        <a16:creationId xmlns:a16="http://schemas.microsoft.com/office/drawing/2014/main" id="{8DEEE230-525C-4ADC-9D6A-592EC6DFEF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9" y="343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55" name="Rectangle 3691">
                    <a:extLst>
                      <a:ext uri="{FF2B5EF4-FFF2-40B4-BE49-F238E27FC236}">
                        <a16:creationId xmlns:a16="http://schemas.microsoft.com/office/drawing/2014/main" id="{AC7768A4-595A-4753-9686-C36A4683C6C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9" y="343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56" name="Rectangle 3692">
                    <a:extLst>
                      <a:ext uri="{FF2B5EF4-FFF2-40B4-BE49-F238E27FC236}">
                        <a16:creationId xmlns:a16="http://schemas.microsoft.com/office/drawing/2014/main" id="{BB670C6E-2A6C-4022-9694-F8AC3E0866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7" y="343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57" name="Rectangle 3693">
                    <a:extLst>
                      <a:ext uri="{FF2B5EF4-FFF2-40B4-BE49-F238E27FC236}">
                        <a16:creationId xmlns:a16="http://schemas.microsoft.com/office/drawing/2014/main" id="{F094B76F-3125-4F58-8DD4-2BD46005D3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7" y="343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58" name="Freeform 3694">
                    <a:extLst>
                      <a:ext uri="{FF2B5EF4-FFF2-40B4-BE49-F238E27FC236}">
                        <a16:creationId xmlns:a16="http://schemas.microsoft.com/office/drawing/2014/main" id="{CC8088AF-2630-4A75-A838-59114A83CE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39" y="3433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59" name="Rectangle 3695">
                    <a:extLst>
                      <a:ext uri="{FF2B5EF4-FFF2-40B4-BE49-F238E27FC236}">
                        <a16:creationId xmlns:a16="http://schemas.microsoft.com/office/drawing/2014/main" id="{A8E16779-910A-4DDF-ACB8-C27B4BFB98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9" y="343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60" name="Rectangle 3696">
                    <a:extLst>
                      <a:ext uri="{FF2B5EF4-FFF2-40B4-BE49-F238E27FC236}">
                        <a16:creationId xmlns:a16="http://schemas.microsoft.com/office/drawing/2014/main" id="{7A6A397B-DEB4-4AE4-840F-30EF78A948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6" y="343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61" name="Rectangle 3697">
                    <a:extLst>
                      <a:ext uri="{FF2B5EF4-FFF2-40B4-BE49-F238E27FC236}">
                        <a16:creationId xmlns:a16="http://schemas.microsoft.com/office/drawing/2014/main" id="{7D672F0B-20B6-4510-958C-802B4E0196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6" y="342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62" name="Rectangle 3698">
                    <a:extLst>
                      <a:ext uri="{FF2B5EF4-FFF2-40B4-BE49-F238E27FC236}">
                        <a16:creationId xmlns:a16="http://schemas.microsoft.com/office/drawing/2014/main" id="{E1A3E45F-8DE6-4D2C-9D4F-A0DE157974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7" y="343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63" name="Rectangle 3699">
                    <a:extLst>
                      <a:ext uri="{FF2B5EF4-FFF2-40B4-BE49-F238E27FC236}">
                        <a16:creationId xmlns:a16="http://schemas.microsoft.com/office/drawing/2014/main" id="{E541EFF2-4BAD-4EE4-A4C7-AFBE89BB04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7" y="343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64" name="Rectangle 3700">
                    <a:extLst>
                      <a:ext uri="{FF2B5EF4-FFF2-40B4-BE49-F238E27FC236}">
                        <a16:creationId xmlns:a16="http://schemas.microsoft.com/office/drawing/2014/main" id="{42525F1B-AC96-4709-89C9-DB7BA768E9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4" y="342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65" name="Freeform 3701">
                    <a:extLst>
                      <a:ext uri="{FF2B5EF4-FFF2-40B4-BE49-F238E27FC236}">
                        <a16:creationId xmlns:a16="http://schemas.microsoft.com/office/drawing/2014/main" id="{BBCF3EF3-8303-419B-95C0-0B10EC2A9A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33" y="3428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66" name="Rectangle 3702">
                    <a:extLst>
                      <a:ext uri="{FF2B5EF4-FFF2-40B4-BE49-F238E27FC236}">
                        <a16:creationId xmlns:a16="http://schemas.microsoft.com/office/drawing/2014/main" id="{FA223167-D5B6-48D1-B73C-21D495725A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3" y="3428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67" name="Freeform 3703">
                    <a:extLst>
                      <a:ext uri="{FF2B5EF4-FFF2-40B4-BE49-F238E27FC236}">
                        <a16:creationId xmlns:a16="http://schemas.microsoft.com/office/drawing/2014/main" id="{C4D796AC-4B05-49CF-BC6A-37CD2E322A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33" y="3428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68" name="Rectangle 3704">
                    <a:extLst>
                      <a:ext uri="{FF2B5EF4-FFF2-40B4-BE49-F238E27FC236}">
                        <a16:creationId xmlns:a16="http://schemas.microsoft.com/office/drawing/2014/main" id="{DD4AB528-FF67-40E6-9A95-5D2AB5CE46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1" y="3428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69" name="Rectangle 3705">
                    <a:extLst>
                      <a:ext uri="{FF2B5EF4-FFF2-40B4-BE49-F238E27FC236}">
                        <a16:creationId xmlns:a16="http://schemas.microsoft.com/office/drawing/2014/main" id="{2FD1F461-87E4-4364-AAD5-0BE202C805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1" y="3428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70" name="Rectangle 3706">
                    <a:extLst>
                      <a:ext uri="{FF2B5EF4-FFF2-40B4-BE49-F238E27FC236}">
                        <a16:creationId xmlns:a16="http://schemas.microsoft.com/office/drawing/2014/main" id="{1E12D843-4AE9-4ED0-8460-FC1CD61DB3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0" y="3428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71" name="Freeform 3707">
                    <a:extLst>
                      <a:ext uri="{FF2B5EF4-FFF2-40B4-BE49-F238E27FC236}">
                        <a16:creationId xmlns:a16="http://schemas.microsoft.com/office/drawing/2014/main" id="{F9B1194D-3E92-42FA-92BA-9A92E13839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30" y="3428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72" name="Rectangle 3708">
                    <a:extLst>
                      <a:ext uri="{FF2B5EF4-FFF2-40B4-BE49-F238E27FC236}">
                        <a16:creationId xmlns:a16="http://schemas.microsoft.com/office/drawing/2014/main" id="{712D0173-05C4-4EA0-B69B-9303E1016C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8" y="3428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73" name="Freeform 3709">
                    <a:extLst>
                      <a:ext uri="{FF2B5EF4-FFF2-40B4-BE49-F238E27FC236}">
                        <a16:creationId xmlns:a16="http://schemas.microsoft.com/office/drawing/2014/main" id="{94440469-AD7C-4397-BBB7-20E4D08F94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8" y="3428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74" name="Freeform 3710">
                    <a:extLst>
                      <a:ext uri="{FF2B5EF4-FFF2-40B4-BE49-F238E27FC236}">
                        <a16:creationId xmlns:a16="http://schemas.microsoft.com/office/drawing/2014/main" id="{8F282E32-802F-4E0D-9BCF-69D3A60FE8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6" y="3426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75" name="Rectangle 3711">
                    <a:extLst>
                      <a:ext uri="{FF2B5EF4-FFF2-40B4-BE49-F238E27FC236}">
                        <a16:creationId xmlns:a16="http://schemas.microsoft.com/office/drawing/2014/main" id="{FDB9BD30-2CC8-4BA4-98D6-9DA796E3A4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5" y="3426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76" name="Freeform 3712">
                    <a:extLst>
                      <a:ext uri="{FF2B5EF4-FFF2-40B4-BE49-F238E27FC236}">
                        <a16:creationId xmlns:a16="http://schemas.microsoft.com/office/drawing/2014/main" id="{DA5D8EE6-E15D-4500-89BD-3701F31794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5" y="3426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77" name="Freeform 3713">
                    <a:extLst>
                      <a:ext uri="{FF2B5EF4-FFF2-40B4-BE49-F238E27FC236}">
                        <a16:creationId xmlns:a16="http://schemas.microsoft.com/office/drawing/2014/main" id="{20664A24-4B04-4CB1-9DE0-0660DBA604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3" y="3426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78" name="Rectangle 3714">
                    <a:extLst>
                      <a:ext uri="{FF2B5EF4-FFF2-40B4-BE49-F238E27FC236}">
                        <a16:creationId xmlns:a16="http://schemas.microsoft.com/office/drawing/2014/main" id="{8695DB56-3148-4CF3-B0F1-8A70DF098D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3" y="3426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79" name="Rectangle 3715">
                    <a:extLst>
                      <a:ext uri="{FF2B5EF4-FFF2-40B4-BE49-F238E27FC236}">
                        <a16:creationId xmlns:a16="http://schemas.microsoft.com/office/drawing/2014/main" id="{8FFE0EBD-B167-45B5-8C68-A03DEF0F732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2" y="3426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80" name="Freeform 3716">
                    <a:extLst>
                      <a:ext uri="{FF2B5EF4-FFF2-40B4-BE49-F238E27FC236}">
                        <a16:creationId xmlns:a16="http://schemas.microsoft.com/office/drawing/2014/main" id="{2F2DF15E-8AA8-4DBC-9540-4B713C9BDB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2" y="3426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81" name="Rectangle 3717">
                    <a:extLst>
                      <a:ext uri="{FF2B5EF4-FFF2-40B4-BE49-F238E27FC236}">
                        <a16:creationId xmlns:a16="http://schemas.microsoft.com/office/drawing/2014/main" id="{9D71B3B0-E7A6-4056-93D4-150B5D7479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0" y="3428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82" name="Rectangle 3718">
                    <a:extLst>
                      <a:ext uri="{FF2B5EF4-FFF2-40B4-BE49-F238E27FC236}">
                        <a16:creationId xmlns:a16="http://schemas.microsoft.com/office/drawing/2014/main" id="{623BA2FF-EF06-4AAD-B9A3-43C745D71B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9" y="3428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83" name="Rectangle 3719">
                    <a:extLst>
                      <a:ext uri="{FF2B5EF4-FFF2-40B4-BE49-F238E27FC236}">
                        <a16:creationId xmlns:a16="http://schemas.microsoft.com/office/drawing/2014/main" id="{84AF0AB4-42D8-4E46-A539-A576D9F935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0" y="3426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84" name="Rectangle 3720">
                    <a:extLst>
                      <a:ext uri="{FF2B5EF4-FFF2-40B4-BE49-F238E27FC236}">
                        <a16:creationId xmlns:a16="http://schemas.microsoft.com/office/drawing/2014/main" id="{F1F0A371-8D61-4B4F-8462-A31398F9A1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9" y="3428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85" name="Rectangle 3721">
                    <a:extLst>
                      <a:ext uri="{FF2B5EF4-FFF2-40B4-BE49-F238E27FC236}">
                        <a16:creationId xmlns:a16="http://schemas.microsoft.com/office/drawing/2014/main" id="{32CF6495-A1FC-46AC-B907-A2479D9963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4" y="343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86" name="Line 3722">
                    <a:extLst>
                      <a:ext uri="{FF2B5EF4-FFF2-40B4-BE49-F238E27FC236}">
                        <a16:creationId xmlns:a16="http://schemas.microsoft.com/office/drawing/2014/main" id="{6CCDBF88-0A73-46A7-B647-A4DFC7F0D76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483" y="3447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87" name="Line 3723">
                    <a:extLst>
                      <a:ext uri="{FF2B5EF4-FFF2-40B4-BE49-F238E27FC236}">
                        <a16:creationId xmlns:a16="http://schemas.microsoft.com/office/drawing/2014/main" id="{DAF7D5FC-C603-4E82-9B9C-CBEE6E23808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483" y="3447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88" name="Rectangle 3724">
                    <a:extLst>
                      <a:ext uri="{FF2B5EF4-FFF2-40B4-BE49-F238E27FC236}">
                        <a16:creationId xmlns:a16="http://schemas.microsoft.com/office/drawing/2014/main" id="{FA7D4DC1-BCBF-43F7-A39E-26D1920BF3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8" y="343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89" name="Rectangle 3725">
                    <a:extLst>
                      <a:ext uri="{FF2B5EF4-FFF2-40B4-BE49-F238E27FC236}">
                        <a16:creationId xmlns:a16="http://schemas.microsoft.com/office/drawing/2014/main" id="{D5997F80-652E-43E9-AC6A-E0D2671767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8" y="343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90" name="Freeform 3726">
                    <a:extLst>
                      <a:ext uri="{FF2B5EF4-FFF2-40B4-BE49-F238E27FC236}">
                        <a16:creationId xmlns:a16="http://schemas.microsoft.com/office/drawing/2014/main" id="{D21C4402-558C-4A95-916F-43B6AB3052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88" y="3439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91" name="Rectangle 3727">
                    <a:extLst>
                      <a:ext uri="{FF2B5EF4-FFF2-40B4-BE49-F238E27FC236}">
                        <a16:creationId xmlns:a16="http://schemas.microsoft.com/office/drawing/2014/main" id="{7AE170E9-73D6-45E7-88F8-23294C8896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6" y="343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92" name="Rectangle 3728">
                    <a:extLst>
                      <a:ext uri="{FF2B5EF4-FFF2-40B4-BE49-F238E27FC236}">
                        <a16:creationId xmlns:a16="http://schemas.microsoft.com/office/drawing/2014/main" id="{5A975BF5-8D3C-4691-95AA-CD45DD14B7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6" y="343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93" name="Rectangle 3729">
                    <a:extLst>
                      <a:ext uri="{FF2B5EF4-FFF2-40B4-BE49-F238E27FC236}">
                        <a16:creationId xmlns:a16="http://schemas.microsoft.com/office/drawing/2014/main" id="{2BB819D8-B897-4EA6-924F-8710FB136D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8" y="343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94" name="Freeform 3730">
                    <a:extLst>
                      <a:ext uri="{FF2B5EF4-FFF2-40B4-BE49-F238E27FC236}">
                        <a16:creationId xmlns:a16="http://schemas.microsoft.com/office/drawing/2014/main" id="{D77A224B-0D46-4364-AADF-252EBB8043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88" y="3442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95" name="Freeform 3731">
                    <a:extLst>
                      <a:ext uri="{FF2B5EF4-FFF2-40B4-BE49-F238E27FC236}">
                        <a16:creationId xmlns:a16="http://schemas.microsoft.com/office/drawing/2014/main" id="{13FB5D63-E491-442E-92D3-876CC8A95C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86" y="344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96" name="Freeform 3732">
                    <a:extLst>
                      <a:ext uri="{FF2B5EF4-FFF2-40B4-BE49-F238E27FC236}">
                        <a16:creationId xmlns:a16="http://schemas.microsoft.com/office/drawing/2014/main" id="{45822035-39DA-44D6-AD29-68BE5306FF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88" y="3440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97" name="Rectangle 3733">
                    <a:extLst>
                      <a:ext uri="{FF2B5EF4-FFF2-40B4-BE49-F238E27FC236}">
                        <a16:creationId xmlns:a16="http://schemas.microsoft.com/office/drawing/2014/main" id="{047F78EC-77D5-4E4B-B377-D174681143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6" y="343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98" name="Freeform 3734">
                    <a:extLst>
                      <a:ext uri="{FF2B5EF4-FFF2-40B4-BE49-F238E27FC236}">
                        <a16:creationId xmlns:a16="http://schemas.microsoft.com/office/drawing/2014/main" id="{5967C3ED-8111-40DF-AEF8-12E06847B8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86" y="3434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199" name="Rectangle 3735">
                    <a:extLst>
                      <a:ext uri="{FF2B5EF4-FFF2-40B4-BE49-F238E27FC236}">
                        <a16:creationId xmlns:a16="http://schemas.microsoft.com/office/drawing/2014/main" id="{114809A0-B5DB-401E-BCA9-B6AF734DD3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8" y="343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00" name="Rectangle 3736">
                    <a:extLst>
                      <a:ext uri="{FF2B5EF4-FFF2-40B4-BE49-F238E27FC236}">
                        <a16:creationId xmlns:a16="http://schemas.microsoft.com/office/drawing/2014/main" id="{F373504D-3195-4230-8750-E68EDCCFBF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4" y="343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01" name="Rectangle 3737">
                    <a:extLst>
                      <a:ext uri="{FF2B5EF4-FFF2-40B4-BE49-F238E27FC236}">
                        <a16:creationId xmlns:a16="http://schemas.microsoft.com/office/drawing/2014/main" id="{60CB47E4-9863-4BC7-B6D4-0917E481FF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8" y="344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02" name="Rectangle 3738">
                    <a:extLst>
                      <a:ext uri="{FF2B5EF4-FFF2-40B4-BE49-F238E27FC236}">
                        <a16:creationId xmlns:a16="http://schemas.microsoft.com/office/drawing/2014/main" id="{3C35D511-056F-46CA-8FC1-DD85F184C0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8" y="3437"/>
                    <a:ext cx="1" cy="2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03" name="Rectangle 3739">
                    <a:extLst>
                      <a:ext uri="{FF2B5EF4-FFF2-40B4-BE49-F238E27FC236}">
                        <a16:creationId xmlns:a16="http://schemas.microsoft.com/office/drawing/2014/main" id="{28D01933-ECAC-4001-B0D2-2B8D52A5B5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8" y="343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04" name="Rectangle 3740">
                    <a:extLst>
                      <a:ext uri="{FF2B5EF4-FFF2-40B4-BE49-F238E27FC236}">
                        <a16:creationId xmlns:a16="http://schemas.microsoft.com/office/drawing/2014/main" id="{5082DFED-78A4-40D4-8EC3-270C2B8A49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8" y="344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05" name="Rectangle 3741">
                    <a:extLst>
                      <a:ext uri="{FF2B5EF4-FFF2-40B4-BE49-F238E27FC236}">
                        <a16:creationId xmlns:a16="http://schemas.microsoft.com/office/drawing/2014/main" id="{170C3340-F665-4835-AE7A-2AF2B71273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8" y="343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06" name="Rectangle 3742">
                    <a:extLst>
                      <a:ext uri="{FF2B5EF4-FFF2-40B4-BE49-F238E27FC236}">
                        <a16:creationId xmlns:a16="http://schemas.microsoft.com/office/drawing/2014/main" id="{FE16349D-9B40-4653-AE55-0E69249403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4" y="343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07" name="Rectangle 3743">
                    <a:extLst>
                      <a:ext uri="{FF2B5EF4-FFF2-40B4-BE49-F238E27FC236}">
                        <a16:creationId xmlns:a16="http://schemas.microsoft.com/office/drawing/2014/main" id="{26D53E97-567F-49F9-AB67-2546077628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8" y="344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08" name="Freeform 3744">
                    <a:extLst>
                      <a:ext uri="{FF2B5EF4-FFF2-40B4-BE49-F238E27FC236}">
                        <a16:creationId xmlns:a16="http://schemas.microsoft.com/office/drawing/2014/main" id="{0596583F-1EA3-4EDE-B6FA-B0050349CF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83" y="343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09" name="Rectangle 3745">
                    <a:extLst>
                      <a:ext uri="{FF2B5EF4-FFF2-40B4-BE49-F238E27FC236}">
                        <a16:creationId xmlns:a16="http://schemas.microsoft.com/office/drawing/2014/main" id="{3ABFA9EB-7EC7-4E40-97C5-E9828A4E23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3" y="343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10" name="Rectangle 3746">
                    <a:extLst>
                      <a:ext uri="{FF2B5EF4-FFF2-40B4-BE49-F238E27FC236}">
                        <a16:creationId xmlns:a16="http://schemas.microsoft.com/office/drawing/2014/main" id="{5A3C32B9-DB18-4A0F-A963-13FC446A29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8" y="3440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11" name="Rectangle 3747">
                    <a:extLst>
                      <a:ext uri="{FF2B5EF4-FFF2-40B4-BE49-F238E27FC236}">
                        <a16:creationId xmlns:a16="http://schemas.microsoft.com/office/drawing/2014/main" id="{E26C04AA-D0DF-4ADD-AB60-35C371619F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8" y="3440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12" name="Rectangle 3748">
                    <a:extLst>
                      <a:ext uri="{FF2B5EF4-FFF2-40B4-BE49-F238E27FC236}">
                        <a16:creationId xmlns:a16="http://schemas.microsoft.com/office/drawing/2014/main" id="{83A60055-51ED-45D9-9773-033198D5A0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8" y="3440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13" name="Freeform 3749">
                    <a:extLst>
                      <a:ext uri="{FF2B5EF4-FFF2-40B4-BE49-F238E27FC236}">
                        <a16:creationId xmlns:a16="http://schemas.microsoft.com/office/drawing/2014/main" id="{49F619E8-1336-46D3-8808-53E60D9F9A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2" y="3436"/>
                    <a:ext cx="15" cy="9"/>
                  </a:xfrm>
                  <a:custGeom>
                    <a:avLst/>
                    <a:gdLst>
                      <a:gd name="T0" fmla="*/ 15 w 15"/>
                      <a:gd name="T1" fmla="*/ 9 h 9"/>
                      <a:gd name="T2" fmla="*/ 15 w 15"/>
                      <a:gd name="T3" fmla="*/ 9 h 9"/>
                      <a:gd name="T4" fmla="*/ 0 w 15"/>
                      <a:gd name="T5" fmla="*/ 0 h 9"/>
                      <a:gd name="T6" fmla="*/ 15 w 15"/>
                      <a:gd name="T7" fmla="*/ 9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5" h="9">
                        <a:moveTo>
                          <a:pt x="15" y="9"/>
                        </a:moveTo>
                        <a:lnTo>
                          <a:pt x="15" y="9"/>
                        </a:lnTo>
                        <a:lnTo>
                          <a:pt x="0" y="0"/>
                        </a:lnTo>
                        <a:lnTo>
                          <a:pt x="15" y="9"/>
                        </a:lnTo>
                        <a:close/>
                      </a:path>
                    </a:pathLst>
                  </a:custGeom>
                  <a:solidFill>
                    <a:srgbClr val="7CA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14" name="Freeform 3750">
                    <a:extLst>
                      <a:ext uri="{FF2B5EF4-FFF2-40B4-BE49-F238E27FC236}">
                        <a16:creationId xmlns:a16="http://schemas.microsoft.com/office/drawing/2014/main" id="{8ABF48EE-0B22-48C0-990C-769FC1A34D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88" y="344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15" name="Freeform 3751">
                    <a:extLst>
                      <a:ext uri="{FF2B5EF4-FFF2-40B4-BE49-F238E27FC236}">
                        <a16:creationId xmlns:a16="http://schemas.microsoft.com/office/drawing/2014/main" id="{331B52A9-8525-4249-BA30-310CE0D679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88" y="344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16" name="Rectangle 3752">
                    <a:extLst>
                      <a:ext uri="{FF2B5EF4-FFF2-40B4-BE49-F238E27FC236}">
                        <a16:creationId xmlns:a16="http://schemas.microsoft.com/office/drawing/2014/main" id="{DA818591-BDF9-433D-B5B8-049EC5F827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88" y="3444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17" name="Freeform 3753">
                    <a:extLst>
                      <a:ext uri="{FF2B5EF4-FFF2-40B4-BE49-F238E27FC236}">
                        <a16:creationId xmlns:a16="http://schemas.microsoft.com/office/drawing/2014/main" id="{ED9BCEA0-C555-4438-8E98-7FBE78A583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88" y="3444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18" name="Freeform 3754">
                    <a:extLst>
                      <a:ext uri="{FF2B5EF4-FFF2-40B4-BE49-F238E27FC236}">
                        <a16:creationId xmlns:a16="http://schemas.microsoft.com/office/drawing/2014/main" id="{8596DB3E-5903-4974-96FB-422374109C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86" y="344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19" name="Freeform 3755">
                    <a:extLst>
                      <a:ext uri="{FF2B5EF4-FFF2-40B4-BE49-F238E27FC236}">
                        <a16:creationId xmlns:a16="http://schemas.microsoft.com/office/drawing/2014/main" id="{834830D6-BFF5-4C7D-8B1E-3B1432D9C0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86" y="344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20" name="Line 3756">
                    <a:extLst>
                      <a:ext uri="{FF2B5EF4-FFF2-40B4-BE49-F238E27FC236}">
                        <a16:creationId xmlns:a16="http://schemas.microsoft.com/office/drawing/2014/main" id="{492DFC63-D12A-47EB-90C9-E313EB47FB7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483" y="3447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21" name="Line 3757">
                    <a:extLst>
                      <a:ext uri="{FF2B5EF4-FFF2-40B4-BE49-F238E27FC236}">
                        <a16:creationId xmlns:a16="http://schemas.microsoft.com/office/drawing/2014/main" id="{C70EC7CA-8651-4827-87D5-BE55704E1BE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483" y="3447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22" name="Freeform 3758">
                    <a:extLst>
                      <a:ext uri="{FF2B5EF4-FFF2-40B4-BE49-F238E27FC236}">
                        <a16:creationId xmlns:a16="http://schemas.microsoft.com/office/drawing/2014/main" id="{64DFC663-4148-44B9-BADE-CCB943629FA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582" y="3412"/>
                    <a:ext cx="99" cy="58"/>
                  </a:xfrm>
                  <a:custGeom>
                    <a:avLst/>
                    <a:gdLst>
                      <a:gd name="T0" fmla="*/ 62 w 64"/>
                      <a:gd name="T1" fmla="*/ 21 h 37"/>
                      <a:gd name="T2" fmla="*/ 62 w 64"/>
                      <a:gd name="T3" fmla="*/ 20 h 37"/>
                      <a:gd name="T4" fmla="*/ 61 w 64"/>
                      <a:gd name="T5" fmla="*/ 20 h 37"/>
                      <a:gd name="T6" fmla="*/ 61 w 64"/>
                      <a:gd name="T7" fmla="*/ 19 h 37"/>
                      <a:gd name="T8" fmla="*/ 61 w 64"/>
                      <a:gd name="T9" fmla="*/ 19 h 37"/>
                      <a:gd name="T10" fmla="*/ 61 w 64"/>
                      <a:gd name="T11" fmla="*/ 18 h 37"/>
                      <a:gd name="T12" fmla="*/ 61 w 64"/>
                      <a:gd name="T13" fmla="*/ 18 h 37"/>
                      <a:gd name="T14" fmla="*/ 61 w 64"/>
                      <a:gd name="T15" fmla="*/ 17 h 37"/>
                      <a:gd name="T16" fmla="*/ 61 w 64"/>
                      <a:gd name="T17" fmla="*/ 17 h 37"/>
                      <a:gd name="T18" fmla="*/ 61 w 64"/>
                      <a:gd name="T19" fmla="*/ 16 h 37"/>
                      <a:gd name="T20" fmla="*/ 61 w 64"/>
                      <a:gd name="T21" fmla="*/ 16 h 37"/>
                      <a:gd name="T22" fmla="*/ 61 w 64"/>
                      <a:gd name="T23" fmla="*/ 15 h 37"/>
                      <a:gd name="T24" fmla="*/ 62 w 64"/>
                      <a:gd name="T25" fmla="*/ 15 h 37"/>
                      <a:gd name="T26" fmla="*/ 62 w 64"/>
                      <a:gd name="T27" fmla="*/ 14 h 37"/>
                      <a:gd name="T28" fmla="*/ 62 w 64"/>
                      <a:gd name="T29" fmla="*/ 14 h 37"/>
                      <a:gd name="T30" fmla="*/ 63 w 64"/>
                      <a:gd name="T31" fmla="*/ 14 h 37"/>
                      <a:gd name="T32" fmla="*/ 63 w 64"/>
                      <a:gd name="T33" fmla="*/ 13 h 37"/>
                      <a:gd name="T34" fmla="*/ 64 w 64"/>
                      <a:gd name="T35" fmla="*/ 13 h 37"/>
                      <a:gd name="T36" fmla="*/ 43 w 64"/>
                      <a:gd name="T37" fmla="*/ 0 h 37"/>
                      <a:gd name="T38" fmla="*/ 27 w 64"/>
                      <a:gd name="T39" fmla="*/ 1 h 37"/>
                      <a:gd name="T40" fmla="*/ 10 w 64"/>
                      <a:gd name="T41" fmla="*/ 21 h 37"/>
                      <a:gd name="T42" fmla="*/ 12 w 64"/>
                      <a:gd name="T43" fmla="*/ 21 h 37"/>
                      <a:gd name="T44" fmla="*/ 13 w 64"/>
                      <a:gd name="T45" fmla="*/ 21 h 37"/>
                      <a:gd name="T46" fmla="*/ 14 w 64"/>
                      <a:gd name="T47" fmla="*/ 21 h 37"/>
                      <a:gd name="T48" fmla="*/ 15 w 64"/>
                      <a:gd name="T49" fmla="*/ 22 h 37"/>
                      <a:gd name="T50" fmla="*/ 17 w 64"/>
                      <a:gd name="T51" fmla="*/ 22 h 37"/>
                      <a:gd name="T52" fmla="*/ 18 w 64"/>
                      <a:gd name="T53" fmla="*/ 22 h 37"/>
                      <a:gd name="T54" fmla="*/ 19 w 64"/>
                      <a:gd name="T55" fmla="*/ 23 h 37"/>
                      <a:gd name="T56" fmla="*/ 21 w 64"/>
                      <a:gd name="T57" fmla="*/ 24 h 37"/>
                      <a:gd name="T58" fmla="*/ 23 w 64"/>
                      <a:gd name="T59" fmla="*/ 25 h 37"/>
                      <a:gd name="T60" fmla="*/ 23 w 64"/>
                      <a:gd name="T61" fmla="*/ 25 h 37"/>
                      <a:gd name="T62" fmla="*/ 25 w 64"/>
                      <a:gd name="T63" fmla="*/ 26 h 37"/>
                      <a:gd name="T64" fmla="*/ 25 w 64"/>
                      <a:gd name="T65" fmla="*/ 26 h 37"/>
                      <a:gd name="T66" fmla="*/ 26 w 64"/>
                      <a:gd name="T67" fmla="*/ 27 h 37"/>
                      <a:gd name="T68" fmla="*/ 27 w 64"/>
                      <a:gd name="T69" fmla="*/ 28 h 37"/>
                      <a:gd name="T70" fmla="*/ 28 w 64"/>
                      <a:gd name="T71" fmla="*/ 31 h 37"/>
                      <a:gd name="T72" fmla="*/ 47 w 64"/>
                      <a:gd name="T73" fmla="*/ 12 h 37"/>
                      <a:gd name="T74" fmla="*/ 29 w 64"/>
                      <a:gd name="T75" fmla="*/ 19 h 37"/>
                      <a:gd name="T76" fmla="*/ 28 w 64"/>
                      <a:gd name="T77" fmla="*/ 15 h 37"/>
                      <a:gd name="T78" fmla="*/ 28 w 64"/>
                      <a:gd name="T79" fmla="*/ 14 h 37"/>
                      <a:gd name="T80" fmla="*/ 28 w 64"/>
                      <a:gd name="T81" fmla="*/ 13 h 37"/>
                      <a:gd name="T82" fmla="*/ 29 w 64"/>
                      <a:gd name="T83" fmla="*/ 13 h 37"/>
                      <a:gd name="T84" fmla="*/ 29 w 64"/>
                      <a:gd name="T85" fmla="*/ 12 h 37"/>
                      <a:gd name="T86" fmla="*/ 29 w 64"/>
                      <a:gd name="T87" fmla="*/ 12 h 37"/>
                      <a:gd name="T88" fmla="*/ 30 w 64"/>
                      <a:gd name="T89" fmla="*/ 12 h 37"/>
                      <a:gd name="T90" fmla="*/ 31 w 64"/>
                      <a:gd name="T91" fmla="*/ 11 h 37"/>
                      <a:gd name="T92" fmla="*/ 32 w 64"/>
                      <a:gd name="T93" fmla="*/ 10 h 37"/>
                      <a:gd name="T94" fmla="*/ 33 w 64"/>
                      <a:gd name="T95" fmla="*/ 10 h 37"/>
                      <a:gd name="T96" fmla="*/ 34 w 64"/>
                      <a:gd name="T97" fmla="*/ 10 h 37"/>
                      <a:gd name="T98" fmla="*/ 34 w 64"/>
                      <a:gd name="T99" fmla="*/ 10 h 37"/>
                      <a:gd name="T100" fmla="*/ 35 w 64"/>
                      <a:gd name="T101" fmla="*/ 10 h 37"/>
                      <a:gd name="T102" fmla="*/ 36 w 64"/>
                      <a:gd name="T103" fmla="*/ 9 h 37"/>
                      <a:gd name="T104" fmla="*/ 37 w 64"/>
                      <a:gd name="T105" fmla="*/ 9 h 37"/>
                      <a:gd name="T106" fmla="*/ 38 w 64"/>
                      <a:gd name="T107" fmla="*/ 9 h 37"/>
                      <a:gd name="T108" fmla="*/ 39 w 64"/>
                      <a:gd name="T109" fmla="*/ 9 h 37"/>
                      <a:gd name="T110" fmla="*/ 40 w 64"/>
                      <a:gd name="T111" fmla="*/ 10 h 37"/>
                      <a:gd name="T112" fmla="*/ 41 w 64"/>
                      <a:gd name="T113" fmla="*/ 10 h 37"/>
                      <a:gd name="T114" fmla="*/ 45 w 64"/>
                      <a:gd name="T115" fmla="*/ 11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64" h="37">
                        <a:moveTo>
                          <a:pt x="64" y="22"/>
                        </a:moveTo>
                        <a:cubicBezTo>
                          <a:pt x="63" y="22"/>
                          <a:pt x="63" y="21"/>
                          <a:pt x="62" y="21"/>
                        </a:cubicBezTo>
                        <a:cubicBezTo>
                          <a:pt x="62" y="21"/>
                          <a:pt x="62" y="21"/>
                          <a:pt x="62" y="21"/>
                        </a:cubicBezTo>
                        <a:cubicBezTo>
                          <a:pt x="62" y="20"/>
                          <a:pt x="62" y="20"/>
                          <a:pt x="62" y="20"/>
                        </a:cubicBezTo>
                        <a:cubicBezTo>
                          <a:pt x="62" y="20"/>
                          <a:pt x="62" y="20"/>
                          <a:pt x="62" y="20"/>
                        </a:cubicBezTo>
                        <a:cubicBezTo>
                          <a:pt x="62" y="20"/>
                          <a:pt x="62" y="20"/>
                          <a:pt x="62" y="20"/>
                        </a:cubicBezTo>
                        <a:cubicBezTo>
                          <a:pt x="62" y="20"/>
                          <a:pt x="62" y="20"/>
                          <a:pt x="62" y="20"/>
                        </a:cubicBezTo>
                        <a:cubicBezTo>
                          <a:pt x="61" y="20"/>
                          <a:pt x="61" y="20"/>
                          <a:pt x="61" y="20"/>
                        </a:cubicBezTo>
                        <a:cubicBezTo>
                          <a:pt x="61" y="20"/>
                          <a:pt x="61" y="20"/>
                          <a:pt x="61" y="20"/>
                        </a:cubicBezTo>
                        <a:cubicBezTo>
                          <a:pt x="61" y="20"/>
                          <a:pt x="61" y="20"/>
                          <a:pt x="61" y="20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1" y="17"/>
                          <a:pt x="61" y="17"/>
                          <a:pt x="61" y="17"/>
                        </a:cubicBezTo>
                        <a:cubicBezTo>
                          <a:pt x="61" y="17"/>
                          <a:pt x="61" y="17"/>
                          <a:pt x="61" y="17"/>
                        </a:cubicBezTo>
                        <a:cubicBezTo>
                          <a:pt x="61" y="17"/>
                          <a:pt x="61" y="17"/>
                          <a:pt x="61" y="17"/>
                        </a:cubicBezTo>
                        <a:cubicBezTo>
                          <a:pt x="61" y="17"/>
                          <a:pt x="61" y="17"/>
                          <a:pt x="61" y="17"/>
                        </a:cubicBezTo>
                        <a:cubicBezTo>
                          <a:pt x="61" y="17"/>
                          <a:pt x="61" y="17"/>
                          <a:pt x="61" y="17"/>
                        </a:cubicBezTo>
                        <a:cubicBezTo>
                          <a:pt x="61" y="17"/>
                          <a:pt x="61" y="17"/>
                          <a:pt x="61" y="17"/>
                        </a:cubicBezTo>
                        <a:cubicBezTo>
                          <a:pt x="61" y="17"/>
                          <a:pt x="61" y="17"/>
                          <a:pt x="61" y="17"/>
                        </a:cubicBezTo>
                        <a:cubicBezTo>
                          <a:pt x="61" y="17"/>
                          <a:pt x="61" y="17"/>
                          <a:pt x="61" y="17"/>
                        </a:cubicBezTo>
                        <a:cubicBezTo>
                          <a:pt x="61" y="16"/>
                          <a:pt x="61" y="16"/>
                          <a:pt x="61" y="16"/>
                        </a:cubicBezTo>
                        <a:cubicBezTo>
                          <a:pt x="61" y="16"/>
                          <a:pt x="61" y="16"/>
                          <a:pt x="61" y="16"/>
                        </a:cubicBezTo>
                        <a:cubicBezTo>
                          <a:pt x="61" y="16"/>
                          <a:pt x="61" y="16"/>
                          <a:pt x="61" y="16"/>
                        </a:cubicBezTo>
                        <a:cubicBezTo>
                          <a:pt x="61" y="16"/>
                          <a:pt x="61" y="16"/>
                          <a:pt x="61" y="16"/>
                        </a:cubicBezTo>
                        <a:cubicBezTo>
                          <a:pt x="61" y="16"/>
                          <a:pt x="61" y="16"/>
                          <a:pt x="61" y="16"/>
                        </a:cubicBezTo>
                        <a:cubicBezTo>
                          <a:pt x="61" y="16"/>
                          <a:pt x="61" y="16"/>
                          <a:pt x="61" y="16"/>
                        </a:cubicBezTo>
                        <a:cubicBezTo>
                          <a:pt x="61" y="15"/>
                          <a:pt x="61" y="15"/>
                          <a:pt x="61" y="15"/>
                        </a:cubicBezTo>
                        <a:cubicBezTo>
                          <a:pt x="61" y="15"/>
                          <a:pt x="61" y="15"/>
                          <a:pt x="61" y="15"/>
                        </a:cubicBezTo>
                        <a:cubicBezTo>
                          <a:pt x="61" y="15"/>
                          <a:pt x="61" y="15"/>
                          <a:pt x="61" y="15"/>
                        </a:cubicBezTo>
                        <a:cubicBezTo>
                          <a:pt x="62" y="15"/>
                          <a:pt x="62" y="15"/>
                          <a:pt x="62" y="15"/>
                        </a:cubicBezTo>
                        <a:cubicBezTo>
                          <a:pt x="62" y="15"/>
                          <a:pt x="62" y="15"/>
                          <a:pt x="62" y="15"/>
                        </a:cubicBezTo>
                        <a:cubicBezTo>
                          <a:pt x="62" y="15"/>
                          <a:pt x="62" y="15"/>
                          <a:pt x="62" y="15"/>
                        </a:cubicBezTo>
                        <a:cubicBezTo>
                          <a:pt x="62" y="14"/>
                          <a:pt x="62" y="14"/>
                          <a:pt x="62" y="14"/>
                        </a:cubicBezTo>
                        <a:cubicBezTo>
                          <a:pt x="62" y="14"/>
                          <a:pt x="62" y="14"/>
                          <a:pt x="62" y="14"/>
                        </a:cubicBezTo>
                        <a:cubicBezTo>
                          <a:pt x="62" y="14"/>
                          <a:pt x="62" y="14"/>
                          <a:pt x="62" y="14"/>
                        </a:cubicBezTo>
                        <a:cubicBezTo>
                          <a:pt x="62" y="14"/>
                          <a:pt x="62" y="14"/>
                          <a:pt x="62" y="14"/>
                        </a:cubicBezTo>
                        <a:cubicBezTo>
                          <a:pt x="62" y="14"/>
                          <a:pt x="62" y="14"/>
                          <a:pt x="62" y="14"/>
                        </a:cubicBezTo>
                        <a:cubicBezTo>
                          <a:pt x="62" y="14"/>
                          <a:pt x="62" y="14"/>
                          <a:pt x="62" y="14"/>
                        </a:cubicBezTo>
                        <a:cubicBezTo>
                          <a:pt x="63" y="14"/>
                          <a:pt x="63" y="14"/>
                          <a:pt x="63" y="14"/>
                        </a:cubicBezTo>
                        <a:cubicBezTo>
                          <a:pt x="63" y="14"/>
                          <a:pt x="63" y="14"/>
                          <a:pt x="63" y="14"/>
                        </a:cubicBezTo>
                        <a:cubicBezTo>
                          <a:pt x="63" y="13"/>
                          <a:pt x="63" y="13"/>
                          <a:pt x="63" y="13"/>
                        </a:cubicBezTo>
                        <a:cubicBezTo>
                          <a:pt x="63" y="13"/>
                          <a:pt x="63" y="13"/>
                          <a:pt x="63" y="13"/>
                        </a:cubicBezTo>
                        <a:cubicBezTo>
                          <a:pt x="63" y="13"/>
                          <a:pt x="63" y="13"/>
                          <a:pt x="63" y="13"/>
                        </a:cubicBezTo>
                        <a:cubicBezTo>
                          <a:pt x="63" y="13"/>
                          <a:pt x="63" y="13"/>
                          <a:pt x="63" y="13"/>
                        </a:cubicBezTo>
                        <a:cubicBezTo>
                          <a:pt x="64" y="13"/>
                          <a:pt x="64" y="13"/>
                          <a:pt x="64" y="13"/>
                        </a:cubicBezTo>
                        <a:cubicBezTo>
                          <a:pt x="64" y="13"/>
                          <a:pt x="64" y="13"/>
                          <a:pt x="64" y="13"/>
                        </a:cubicBezTo>
                        <a:cubicBezTo>
                          <a:pt x="64" y="13"/>
                          <a:pt x="64" y="13"/>
                          <a:pt x="64" y="13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41" y="1"/>
                          <a:pt x="38" y="2"/>
                          <a:pt x="36" y="2"/>
                        </a:cubicBezTo>
                        <a:cubicBezTo>
                          <a:pt x="34" y="2"/>
                          <a:pt x="32" y="2"/>
                          <a:pt x="30" y="2"/>
                        </a:cubicBezTo>
                        <a:cubicBezTo>
                          <a:pt x="29" y="1"/>
                          <a:pt x="28" y="1"/>
                          <a:pt x="27" y="1"/>
                        </a:cubicBezTo>
                        <a:cubicBezTo>
                          <a:pt x="26" y="0"/>
                          <a:pt x="26" y="0"/>
                          <a:pt x="26" y="0"/>
                        </a:cubicBezTo>
                        <a:cubicBezTo>
                          <a:pt x="0" y="15"/>
                          <a:pt x="0" y="15"/>
                          <a:pt x="0" y="15"/>
                        </a:cubicBezTo>
                        <a:cubicBezTo>
                          <a:pt x="10" y="21"/>
                          <a:pt x="10" y="21"/>
                          <a:pt x="10" y="21"/>
                        </a:cubicBezTo>
                        <a:cubicBezTo>
                          <a:pt x="11" y="21"/>
                          <a:pt x="11" y="21"/>
                          <a:pt x="12" y="21"/>
                        </a:cubicBezTo>
                        <a:cubicBezTo>
                          <a:pt x="12" y="21"/>
                          <a:pt x="12" y="21"/>
                          <a:pt x="12" y="21"/>
                        </a:cubicBezTo>
                        <a:cubicBezTo>
                          <a:pt x="12" y="21"/>
                          <a:pt x="12" y="21"/>
                          <a:pt x="12" y="21"/>
                        </a:cubicBezTo>
                        <a:cubicBezTo>
                          <a:pt x="12" y="21"/>
                          <a:pt x="12" y="21"/>
                          <a:pt x="12" y="21"/>
                        </a:cubicBezTo>
                        <a:cubicBezTo>
                          <a:pt x="13" y="21"/>
                          <a:pt x="13" y="21"/>
                          <a:pt x="13" y="21"/>
                        </a:cubicBezTo>
                        <a:cubicBezTo>
                          <a:pt x="13" y="21"/>
                          <a:pt x="13" y="21"/>
                          <a:pt x="13" y="21"/>
                        </a:cubicBezTo>
                        <a:cubicBezTo>
                          <a:pt x="13" y="21"/>
                          <a:pt x="13" y="21"/>
                          <a:pt x="13" y="21"/>
                        </a:cubicBezTo>
                        <a:cubicBezTo>
                          <a:pt x="14" y="21"/>
                          <a:pt x="14" y="21"/>
                          <a:pt x="14" y="21"/>
                        </a:cubicBezTo>
                        <a:cubicBezTo>
                          <a:pt x="14" y="21"/>
                          <a:pt x="14" y="21"/>
                          <a:pt x="14" y="21"/>
                        </a:cubicBezTo>
                        <a:cubicBezTo>
                          <a:pt x="14" y="22"/>
                          <a:pt x="14" y="22"/>
                          <a:pt x="14" y="22"/>
                        </a:cubicBezTo>
                        <a:cubicBezTo>
                          <a:pt x="15" y="22"/>
                          <a:pt x="15" y="22"/>
                          <a:pt x="15" y="22"/>
                        </a:cubicBezTo>
                        <a:cubicBezTo>
                          <a:pt x="15" y="22"/>
                          <a:pt x="15" y="22"/>
                          <a:pt x="15" y="22"/>
                        </a:cubicBezTo>
                        <a:cubicBezTo>
                          <a:pt x="16" y="22"/>
                          <a:pt x="16" y="22"/>
                          <a:pt x="16" y="22"/>
                        </a:cubicBezTo>
                        <a:cubicBezTo>
                          <a:pt x="16" y="22"/>
                          <a:pt x="16" y="22"/>
                          <a:pt x="16" y="22"/>
                        </a:cubicBezTo>
                        <a:cubicBezTo>
                          <a:pt x="17" y="22"/>
                          <a:pt x="17" y="22"/>
                          <a:pt x="17" y="22"/>
                        </a:cubicBezTo>
                        <a:cubicBezTo>
                          <a:pt x="17" y="22"/>
                          <a:pt x="17" y="22"/>
                          <a:pt x="17" y="22"/>
                        </a:cubicBezTo>
                        <a:cubicBezTo>
                          <a:pt x="18" y="22"/>
                          <a:pt x="18" y="22"/>
                          <a:pt x="18" y="22"/>
                        </a:cubicBezTo>
                        <a:cubicBezTo>
                          <a:pt x="18" y="22"/>
                          <a:pt x="18" y="22"/>
                          <a:pt x="18" y="22"/>
                        </a:cubicBezTo>
                        <a:cubicBezTo>
                          <a:pt x="18" y="22"/>
                          <a:pt x="18" y="22"/>
                          <a:pt x="18" y="22"/>
                        </a:cubicBezTo>
                        <a:cubicBezTo>
                          <a:pt x="19" y="23"/>
                          <a:pt x="19" y="23"/>
                          <a:pt x="19" y="23"/>
                        </a:cubicBezTo>
                        <a:cubicBezTo>
                          <a:pt x="19" y="23"/>
                          <a:pt x="19" y="23"/>
                          <a:pt x="19" y="23"/>
                        </a:cubicBezTo>
                        <a:cubicBezTo>
                          <a:pt x="20" y="23"/>
                          <a:pt x="20" y="23"/>
                          <a:pt x="20" y="23"/>
                        </a:cubicBezTo>
                        <a:cubicBezTo>
                          <a:pt x="20" y="23"/>
                          <a:pt x="20" y="23"/>
                          <a:pt x="20" y="23"/>
                        </a:cubicBezTo>
                        <a:cubicBezTo>
                          <a:pt x="21" y="24"/>
                          <a:pt x="21" y="24"/>
                          <a:pt x="21" y="24"/>
                        </a:cubicBezTo>
                        <a:cubicBezTo>
                          <a:pt x="21" y="24"/>
                          <a:pt x="21" y="24"/>
                          <a:pt x="21" y="24"/>
                        </a:cubicBezTo>
                        <a:cubicBezTo>
                          <a:pt x="22" y="24"/>
                          <a:pt x="22" y="24"/>
                          <a:pt x="22" y="24"/>
                        </a:cubicBezTo>
                        <a:cubicBezTo>
                          <a:pt x="23" y="25"/>
                          <a:pt x="23" y="25"/>
                          <a:pt x="23" y="25"/>
                        </a:cubicBezTo>
                        <a:cubicBezTo>
                          <a:pt x="23" y="25"/>
                          <a:pt x="23" y="25"/>
                          <a:pt x="23" y="25"/>
                        </a:cubicBezTo>
                        <a:cubicBezTo>
                          <a:pt x="23" y="25"/>
                          <a:pt x="23" y="25"/>
                          <a:pt x="23" y="25"/>
                        </a:cubicBezTo>
                        <a:cubicBezTo>
                          <a:pt x="23" y="25"/>
                          <a:pt x="23" y="25"/>
                          <a:pt x="23" y="25"/>
                        </a:cubicBezTo>
                        <a:cubicBezTo>
                          <a:pt x="24" y="25"/>
                          <a:pt x="24" y="25"/>
                          <a:pt x="24" y="25"/>
                        </a:cubicBezTo>
                        <a:cubicBezTo>
                          <a:pt x="24" y="25"/>
                          <a:pt x="24" y="25"/>
                          <a:pt x="24" y="25"/>
                        </a:cubicBezTo>
                        <a:cubicBezTo>
                          <a:pt x="25" y="26"/>
                          <a:pt x="25" y="26"/>
                          <a:pt x="25" y="26"/>
                        </a:cubicBezTo>
                        <a:cubicBezTo>
                          <a:pt x="25" y="26"/>
                          <a:pt x="25" y="26"/>
                          <a:pt x="25" y="26"/>
                        </a:cubicBezTo>
                        <a:cubicBezTo>
                          <a:pt x="25" y="26"/>
                          <a:pt x="25" y="26"/>
                          <a:pt x="25" y="26"/>
                        </a:cubicBezTo>
                        <a:cubicBezTo>
                          <a:pt x="25" y="26"/>
                          <a:pt x="25" y="26"/>
                          <a:pt x="25" y="26"/>
                        </a:cubicBezTo>
                        <a:cubicBezTo>
                          <a:pt x="25" y="27"/>
                          <a:pt x="25" y="27"/>
                          <a:pt x="25" y="27"/>
                        </a:cubicBezTo>
                        <a:cubicBezTo>
                          <a:pt x="26" y="27"/>
                          <a:pt x="26" y="27"/>
                          <a:pt x="26" y="27"/>
                        </a:cubicBezTo>
                        <a:cubicBezTo>
                          <a:pt x="26" y="27"/>
                          <a:pt x="26" y="27"/>
                          <a:pt x="26" y="27"/>
                        </a:cubicBezTo>
                        <a:cubicBezTo>
                          <a:pt x="26" y="27"/>
                          <a:pt x="26" y="27"/>
                          <a:pt x="26" y="27"/>
                        </a:cubicBezTo>
                        <a:cubicBezTo>
                          <a:pt x="26" y="28"/>
                          <a:pt x="26" y="28"/>
                          <a:pt x="26" y="28"/>
                        </a:cubicBezTo>
                        <a:cubicBezTo>
                          <a:pt x="27" y="28"/>
                          <a:pt x="27" y="28"/>
                          <a:pt x="27" y="28"/>
                        </a:cubicBezTo>
                        <a:cubicBezTo>
                          <a:pt x="27" y="29"/>
                          <a:pt x="27" y="29"/>
                          <a:pt x="27" y="29"/>
                        </a:cubicBezTo>
                        <a:cubicBezTo>
                          <a:pt x="27" y="29"/>
                          <a:pt x="27" y="29"/>
                          <a:pt x="27" y="29"/>
                        </a:cubicBezTo>
                        <a:cubicBezTo>
                          <a:pt x="28" y="30"/>
                          <a:pt x="28" y="31"/>
                          <a:pt x="28" y="31"/>
                        </a:cubicBezTo>
                        <a:cubicBezTo>
                          <a:pt x="38" y="37"/>
                          <a:pt x="38" y="37"/>
                          <a:pt x="38" y="37"/>
                        </a:cubicBezTo>
                        <a:lnTo>
                          <a:pt x="64" y="22"/>
                        </a:lnTo>
                        <a:close/>
                        <a:moveTo>
                          <a:pt x="47" y="12"/>
                        </a:moveTo>
                        <a:cubicBezTo>
                          <a:pt x="49" y="15"/>
                          <a:pt x="49" y="18"/>
                          <a:pt x="45" y="20"/>
                        </a:cubicBezTo>
                        <a:cubicBezTo>
                          <a:pt x="41" y="22"/>
                          <a:pt x="35" y="22"/>
                          <a:pt x="31" y="20"/>
                        </a:cubicBezTo>
                        <a:cubicBezTo>
                          <a:pt x="30" y="19"/>
                          <a:pt x="30" y="19"/>
                          <a:pt x="29" y="19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28" y="17"/>
                          <a:pt x="28" y="16"/>
                          <a:pt x="28" y="15"/>
                        </a:cubicBezTo>
                        <a:cubicBezTo>
                          <a:pt x="28" y="15"/>
                          <a:pt x="28" y="15"/>
                          <a:pt x="28" y="15"/>
                        </a:cubicBezTo>
                        <a:cubicBezTo>
                          <a:pt x="28" y="15"/>
                          <a:pt x="28" y="14"/>
                          <a:pt x="28" y="14"/>
                        </a:cubicBezTo>
                        <a:cubicBezTo>
                          <a:pt x="28" y="14"/>
                          <a:pt x="28" y="14"/>
                          <a:pt x="28" y="14"/>
                        </a:cubicBezTo>
                        <a:cubicBezTo>
                          <a:pt x="28" y="14"/>
                          <a:pt x="28" y="14"/>
                          <a:pt x="28" y="14"/>
                        </a:cubicBezTo>
                        <a:cubicBezTo>
                          <a:pt x="28" y="13"/>
                          <a:pt x="28" y="13"/>
                          <a:pt x="28" y="13"/>
                        </a:cubicBezTo>
                        <a:cubicBezTo>
                          <a:pt x="28" y="13"/>
                          <a:pt x="28" y="13"/>
                          <a:pt x="28" y="13"/>
                        </a:cubicBezTo>
                        <a:cubicBezTo>
                          <a:pt x="28" y="13"/>
                          <a:pt x="28" y="13"/>
                          <a:pt x="28" y="13"/>
                        </a:cubicBezTo>
                        <a:cubicBezTo>
                          <a:pt x="28" y="13"/>
                          <a:pt x="28" y="13"/>
                          <a:pt x="28" y="13"/>
                        </a:cubicBezTo>
                        <a:cubicBezTo>
                          <a:pt x="28" y="13"/>
                          <a:pt x="28" y="13"/>
                          <a:pt x="28" y="13"/>
                        </a:cubicBezTo>
                        <a:cubicBezTo>
                          <a:pt x="29" y="13"/>
                          <a:pt x="29" y="13"/>
                          <a:pt x="29" y="13"/>
                        </a:cubicBezTo>
                        <a:cubicBezTo>
                          <a:pt x="29" y="13"/>
                          <a:pt x="29" y="13"/>
                          <a:pt x="29" y="13"/>
                        </a:cubicBezTo>
                        <a:cubicBezTo>
                          <a:pt x="29" y="13"/>
                          <a:pt x="29" y="13"/>
                          <a:pt x="29" y="13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30" y="12"/>
                          <a:pt x="30" y="12"/>
                          <a:pt x="30" y="12"/>
                        </a:cubicBezTo>
                        <a:cubicBezTo>
                          <a:pt x="30" y="12"/>
                          <a:pt x="30" y="12"/>
                          <a:pt x="30" y="12"/>
                        </a:cubicBezTo>
                        <a:cubicBezTo>
                          <a:pt x="30" y="11"/>
                          <a:pt x="30" y="11"/>
                          <a:pt x="30" y="11"/>
                        </a:cubicBezTo>
                        <a:cubicBezTo>
                          <a:pt x="30" y="11"/>
                          <a:pt x="30" y="11"/>
                          <a:pt x="30" y="11"/>
                        </a:cubicBezTo>
                        <a:cubicBezTo>
                          <a:pt x="31" y="11"/>
                          <a:pt x="31" y="11"/>
                          <a:pt x="31" y="11"/>
                        </a:cubicBezTo>
                        <a:cubicBezTo>
                          <a:pt x="31" y="11"/>
                          <a:pt x="31" y="11"/>
                          <a:pt x="31" y="11"/>
                        </a:cubicBezTo>
                        <a:cubicBezTo>
                          <a:pt x="32" y="11"/>
                          <a:pt x="32" y="11"/>
                          <a:pt x="32" y="11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4" y="10"/>
                          <a:pt x="34" y="10"/>
                          <a:pt x="34" y="10"/>
                        </a:cubicBezTo>
                        <a:cubicBezTo>
                          <a:pt x="34" y="10"/>
                          <a:pt x="34" y="10"/>
                          <a:pt x="34" y="10"/>
                        </a:cubicBezTo>
                        <a:cubicBezTo>
                          <a:pt x="34" y="10"/>
                          <a:pt x="34" y="10"/>
                          <a:pt x="34" y="10"/>
                        </a:cubicBezTo>
                        <a:cubicBezTo>
                          <a:pt x="34" y="10"/>
                          <a:pt x="34" y="10"/>
                          <a:pt x="34" y="10"/>
                        </a:cubicBezTo>
                        <a:cubicBezTo>
                          <a:pt x="35" y="10"/>
                          <a:pt x="35" y="10"/>
                          <a:pt x="35" y="10"/>
                        </a:cubicBezTo>
                        <a:cubicBezTo>
                          <a:pt x="35" y="10"/>
                          <a:pt x="35" y="10"/>
                          <a:pt x="35" y="10"/>
                        </a:cubicBezTo>
                        <a:cubicBezTo>
                          <a:pt x="35" y="10"/>
                          <a:pt x="35" y="10"/>
                          <a:pt x="35" y="10"/>
                        </a:cubicBezTo>
                        <a:cubicBezTo>
                          <a:pt x="35" y="10"/>
                          <a:pt x="35" y="10"/>
                          <a:pt x="35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7" y="9"/>
                          <a:pt x="37" y="9"/>
                          <a:pt x="37" y="9"/>
                        </a:cubicBezTo>
                        <a:cubicBezTo>
                          <a:pt x="37" y="9"/>
                          <a:pt x="37" y="9"/>
                          <a:pt x="37" y="9"/>
                        </a:cubicBezTo>
                        <a:cubicBezTo>
                          <a:pt x="37" y="9"/>
                          <a:pt x="37" y="9"/>
                          <a:pt x="37" y="9"/>
                        </a:cubicBezTo>
                        <a:cubicBezTo>
                          <a:pt x="38" y="9"/>
                          <a:pt x="38" y="9"/>
                          <a:pt x="38" y="9"/>
                        </a:cubicBezTo>
                        <a:cubicBezTo>
                          <a:pt x="38" y="9"/>
                          <a:pt x="38" y="9"/>
                          <a:pt x="38" y="9"/>
                        </a:cubicBezTo>
                        <a:cubicBezTo>
                          <a:pt x="38" y="9"/>
                          <a:pt x="38" y="9"/>
                          <a:pt x="38" y="9"/>
                        </a:cubicBezTo>
                        <a:cubicBezTo>
                          <a:pt x="39" y="9"/>
                          <a:pt x="39" y="9"/>
                          <a:pt x="39" y="9"/>
                        </a:cubicBezTo>
                        <a:cubicBezTo>
                          <a:pt x="39" y="9"/>
                          <a:pt x="39" y="9"/>
                          <a:pt x="39" y="9"/>
                        </a:cubicBezTo>
                        <a:cubicBezTo>
                          <a:pt x="39" y="9"/>
                          <a:pt x="39" y="9"/>
                          <a:pt x="39" y="9"/>
                        </a:cubicBezTo>
                        <a:cubicBezTo>
                          <a:pt x="40" y="9"/>
                          <a:pt x="40" y="9"/>
                          <a:pt x="40" y="9"/>
                        </a:cubicBezTo>
                        <a:cubicBezTo>
                          <a:pt x="40" y="9"/>
                          <a:pt x="40" y="9"/>
                          <a:pt x="40" y="9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1" y="10"/>
                          <a:pt x="41" y="10"/>
                          <a:pt x="41" y="10"/>
                        </a:cubicBezTo>
                        <a:cubicBezTo>
                          <a:pt x="41" y="10"/>
                          <a:pt x="41" y="10"/>
                          <a:pt x="41" y="10"/>
                        </a:cubicBezTo>
                        <a:cubicBezTo>
                          <a:pt x="41" y="10"/>
                          <a:pt x="41" y="10"/>
                          <a:pt x="41" y="10"/>
                        </a:cubicBezTo>
                        <a:cubicBezTo>
                          <a:pt x="41" y="10"/>
                          <a:pt x="41" y="10"/>
                          <a:pt x="41" y="10"/>
                        </a:cubicBezTo>
                        <a:cubicBezTo>
                          <a:pt x="42" y="10"/>
                          <a:pt x="42" y="10"/>
                          <a:pt x="42" y="10"/>
                        </a:cubicBezTo>
                        <a:cubicBezTo>
                          <a:pt x="43" y="10"/>
                          <a:pt x="44" y="11"/>
                          <a:pt x="45" y="11"/>
                        </a:cubicBezTo>
                        <a:cubicBezTo>
                          <a:pt x="46" y="11"/>
                          <a:pt x="46" y="12"/>
                          <a:pt x="46" y="12"/>
                        </a:cubicBezTo>
                        <a:lnTo>
                          <a:pt x="47" y="12"/>
                        </a:lnTo>
                        <a:close/>
                      </a:path>
                    </a:pathLst>
                  </a:custGeom>
                  <a:solidFill>
                    <a:srgbClr val="9CC9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23" name="Freeform 3759">
                    <a:extLst>
                      <a:ext uri="{FF2B5EF4-FFF2-40B4-BE49-F238E27FC236}">
                        <a16:creationId xmlns:a16="http://schemas.microsoft.com/office/drawing/2014/main" id="{C5237C36-5EBF-4B55-9017-B333E6559F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39" y="3426"/>
                    <a:ext cx="33" cy="21"/>
                  </a:xfrm>
                  <a:custGeom>
                    <a:avLst/>
                    <a:gdLst>
                      <a:gd name="T0" fmla="*/ 17 w 21"/>
                      <a:gd name="T1" fmla="*/ 11 h 13"/>
                      <a:gd name="T2" fmla="*/ 1 w 21"/>
                      <a:gd name="T3" fmla="*/ 10 h 13"/>
                      <a:gd name="T4" fmla="*/ 0 w 21"/>
                      <a:gd name="T5" fmla="*/ 6 h 13"/>
                      <a:gd name="T6" fmla="*/ 0 w 21"/>
                      <a:gd name="T7" fmla="*/ 5 h 13"/>
                      <a:gd name="T8" fmla="*/ 0 w 21"/>
                      <a:gd name="T9" fmla="*/ 5 h 13"/>
                      <a:gd name="T10" fmla="*/ 0 w 21"/>
                      <a:gd name="T11" fmla="*/ 4 h 13"/>
                      <a:gd name="T12" fmla="*/ 0 w 21"/>
                      <a:gd name="T13" fmla="*/ 4 h 13"/>
                      <a:gd name="T14" fmla="*/ 1 w 21"/>
                      <a:gd name="T15" fmla="*/ 4 h 13"/>
                      <a:gd name="T16" fmla="*/ 1 w 21"/>
                      <a:gd name="T17" fmla="*/ 4 h 13"/>
                      <a:gd name="T18" fmla="*/ 1 w 21"/>
                      <a:gd name="T19" fmla="*/ 3 h 13"/>
                      <a:gd name="T20" fmla="*/ 1 w 21"/>
                      <a:gd name="T21" fmla="*/ 3 h 13"/>
                      <a:gd name="T22" fmla="*/ 1 w 21"/>
                      <a:gd name="T23" fmla="*/ 3 h 13"/>
                      <a:gd name="T24" fmla="*/ 2 w 21"/>
                      <a:gd name="T25" fmla="*/ 3 h 13"/>
                      <a:gd name="T26" fmla="*/ 2 w 21"/>
                      <a:gd name="T27" fmla="*/ 2 h 13"/>
                      <a:gd name="T28" fmla="*/ 3 w 21"/>
                      <a:gd name="T29" fmla="*/ 2 h 13"/>
                      <a:gd name="T30" fmla="*/ 3 w 21"/>
                      <a:gd name="T31" fmla="*/ 2 h 13"/>
                      <a:gd name="T32" fmla="*/ 4 w 21"/>
                      <a:gd name="T33" fmla="*/ 1 h 13"/>
                      <a:gd name="T34" fmla="*/ 4 w 21"/>
                      <a:gd name="T35" fmla="*/ 1 h 13"/>
                      <a:gd name="T36" fmla="*/ 5 w 21"/>
                      <a:gd name="T37" fmla="*/ 1 h 13"/>
                      <a:gd name="T38" fmla="*/ 6 w 21"/>
                      <a:gd name="T39" fmla="*/ 1 h 13"/>
                      <a:gd name="T40" fmla="*/ 6 w 21"/>
                      <a:gd name="T41" fmla="*/ 1 h 13"/>
                      <a:gd name="T42" fmla="*/ 7 w 21"/>
                      <a:gd name="T43" fmla="*/ 1 h 13"/>
                      <a:gd name="T44" fmla="*/ 7 w 21"/>
                      <a:gd name="T45" fmla="*/ 1 h 13"/>
                      <a:gd name="T46" fmla="*/ 8 w 21"/>
                      <a:gd name="T47" fmla="*/ 1 h 13"/>
                      <a:gd name="T48" fmla="*/ 9 w 21"/>
                      <a:gd name="T49" fmla="*/ 0 h 13"/>
                      <a:gd name="T50" fmla="*/ 9 w 21"/>
                      <a:gd name="T51" fmla="*/ 0 h 13"/>
                      <a:gd name="T52" fmla="*/ 10 w 21"/>
                      <a:gd name="T53" fmla="*/ 0 h 13"/>
                      <a:gd name="T54" fmla="*/ 11 w 21"/>
                      <a:gd name="T55" fmla="*/ 0 h 13"/>
                      <a:gd name="T56" fmla="*/ 11 w 21"/>
                      <a:gd name="T57" fmla="*/ 0 h 13"/>
                      <a:gd name="T58" fmla="*/ 12 w 21"/>
                      <a:gd name="T59" fmla="*/ 0 h 13"/>
                      <a:gd name="T60" fmla="*/ 13 w 21"/>
                      <a:gd name="T61" fmla="*/ 1 h 13"/>
                      <a:gd name="T62" fmla="*/ 13 w 21"/>
                      <a:gd name="T63" fmla="*/ 1 h 13"/>
                      <a:gd name="T64" fmla="*/ 14 w 21"/>
                      <a:gd name="T65" fmla="*/ 1 h 13"/>
                      <a:gd name="T66" fmla="*/ 18 w 21"/>
                      <a:gd name="T67" fmla="*/ 3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21" h="13">
                        <a:moveTo>
                          <a:pt x="19" y="3"/>
                        </a:moveTo>
                        <a:cubicBezTo>
                          <a:pt x="21" y="6"/>
                          <a:pt x="21" y="9"/>
                          <a:pt x="17" y="11"/>
                        </a:cubicBezTo>
                        <a:cubicBezTo>
                          <a:pt x="13" y="13"/>
                          <a:pt x="7" y="13"/>
                          <a:pt x="3" y="11"/>
                        </a:cubicBezTo>
                        <a:cubicBezTo>
                          <a:pt x="2" y="10"/>
                          <a:pt x="2" y="10"/>
                          <a:pt x="1" y="10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0" y="8"/>
                          <a:pt x="0" y="7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3" y="1"/>
                          <a:pt x="13" y="1"/>
                          <a:pt x="13" y="1"/>
                        </a:cubicBezTo>
                        <a:cubicBezTo>
                          <a:pt x="13" y="1"/>
                          <a:pt x="13" y="1"/>
                          <a:pt x="13" y="1"/>
                        </a:cubicBezTo>
                        <a:cubicBezTo>
                          <a:pt x="13" y="1"/>
                          <a:pt x="13" y="1"/>
                          <a:pt x="13" y="1"/>
                        </a:cubicBezTo>
                        <a:cubicBezTo>
                          <a:pt x="13" y="1"/>
                          <a:pt x="13" y="1"/>
                          <a:pt x="13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5" y="1"/>
                          <a:pt x="16" y="2"/>
                          <a:pt x="17" y="2"/>
                        </a:cubicBezTo>
                        <a:cubicBezTo>
                          <a:pt x="18" y="2"/>
                          <a:pt x="18" y="3"/>
                          <a:pt x="18" y="3"/>
                        </a:cubicBezTo>
                        <a:lnTo>
                          <a:pt x="19" y="3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24" name="Rectangle 3760">
                    <a:extLst>
                      <a:ext uri="{FF2B5EF4-FFF2-40B4-BE49-F238E27FC236}">
                        <a16:creationId xmlns:a16="http://schemas.microsoft.com/office/drawing/2014/main" id="{6AC4EF81-555C-4957-8601-4B8F2E220A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4" y="3445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25" name="Line 3761">
                    <a:extLst>
                      <a:ext uri="{FF2B5EF4-FFF2-40B4-BE49-F238E27FC236}">
                        <a16:creationId xmlns:a16="http://schemas.microsoft.com/office/drawing/2014/main" id="{D83041EB-4478-4B0E-8B96-97D88D7EE20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67" y="3445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26" name="Line 3762">
                    <a:extLst>
                      <a:ext uri="{FF2B5EF4-FFF2-40B4-BE49-F238E27FC236}">
                        <a16:creationId xmlns:a16="http://schemas.microsoft.com/office/drawing/2014/main" id="{949EF68C-67D2-41C0-B1E6-04815FA48D1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67" y="3445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27" name="Rectangle 3763">
                    <a:extLst>
                      <a:ext uri="{FF2B5EF4-FFF2-40B4-BE49-F238E27FC236}">
                        <a16:creationId xmlns:a16="http://schemas.microsoft.com/office/drawing/2014/main" id="{7A1A7169-AAE1-44CA-9E26-756F0656C0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1" y="3445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28" name="Rectangle 3764">
                    <a:extLst>
                      <a:ext uri="{FF2B5EF4-FFF2-40B4-BE49-F238E27FC236}">
                        <a16:creationId xmlns:a16="http://schemas.microsoft.com/office/drawing/2014/main" id="{B35F77BA-AFD4-49B7-A8E3-0A284D7F8D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2" y="3445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29" name="Rectangle 3765">
                    <a:extLst>
                      <a:ext uri="{FF2B5EF4-FFF2-40B4-BE49-F238E27FC236}">
                        <a16:creationId xmlns:a16="http://schemas.microsoft.com/office/drawing/2014/main" id="{68520E76-CDB1-48C0-ACA2-55001D81EE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64" y="3445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30" name="Rectangle 3766">
                    <a:extLst>
                      <a:ext uri="{FF2B5EF4-FFF2-40B4-BE49-F238E27FC236}">
                        <a16:creationId xmlns:a16="http://schemas.microsoft.com/office/drawing/2014/main" id="{D9795A5D-2013-494D-8EEC-5DCEC186C6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6" y="3447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31" name="Rectangle 3767">
                    <a:extLst>
                      <a:ext uri="{FF2B5EF4-FFF2-40B4-BE49-F238E27FC236}">
                        <a16:creationId xmlns:a16="http://schemas.microsoft.com/office/drawing/2014/main" id="{DF0ACDFE-3501-4982-A51C-DF7CDE3EE1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4" y="3447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32" name="Rectangle 3768">
                    <a:extLst>
                      <a:ext uri="{FF2B5EF4-FFF2-40B4-BE49-F238E27FC236}">
                        <a16:creationId xmlns:a16="http://schemas.microsoft.com/office/drawing/2014/main" id="{539AE524-E1F4-49A7-8C4A-574A5EB445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9" y="3447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33" name="Freeform 3769">
                    <a:extLst>
                      <a:ext uri="{FF2B5EF4-FFF2-40B4-BE49-F238E27FC236}">
                        <a16:creationId xmlns:a16="http://schemas.microsoft.com/office/drawing/2014/main" id="{7E34BCB2-A48D-4547-A48B-D663DC5D13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61" y="3445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34" name="Rectangle 3770">
                    <a:extLst>
                      <a:ext uri="{FF2B5EF4-FFF2-40B4-BE49-F238E27FC236}">
                        <a16:creationId xmlns:a16="http://schemas.microsoft.com/office/drawing/2014/main" id="{BB67475E-71C5-4602-9A61-AEEF74C575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7" y="3447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35" name="Rectangle 3771">
                    <a:extLst>
                      <a:ext uri="{FF2B5EF4-FFF2-40B4-BE49-F238E27FC236}">
                        <a16:creationId xmlns:a16="http://schemas.microsoft.com/office/drawing/2014/main" id="{399E380F-B8EB-4EB2-A38D-CD3F6C6850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4" y="3447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36" name="Rectangle 3772">
                    <a:extLst>
                      <a:ext uri="{FF2B5EF4-FFF2-40B4-BE49-F238E27FC236}">
                        <a16:creationId xmlns:a16="http://schemas.microsoft.com/office/drawing/2014/main" id="{9024FAC0-D66F-4EA3-BFE7-CCA56B750A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1" y="3448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37" name="Rectangle 3773">
                    <a:extLst>
                      <a:ext uri="{FF2B5EF4-FFF2-40B4-BE49-F238E27FC236}">
                        <a16:creationId xmlns:a16="http://schemas.microsoft.com/office/drawing/2014/main" id="{D7532233-9523-49E5-A324-E838455C75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0" y="3450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38" name="Freeform 3774">
                    <a:extLst>
                      <a:ext uri="{FF2B5EF4-FFF2-40B4-BE49-F238E27FC236}">
                        <a16:creationId xmlns:a16="http://schemas.microsoft.com/office/drawing/2014/main" id="{E4B954CB-1D46-43EA-ACED-68D1478187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8" y="3450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0 w 1"/>
                      <a:gd name="T5" fmla="*/ 0 h 1"/>
                      <a:gd name="T6" fmla="*/ 1 w 1"/>
                      <a:gd name="T7" fmla="*/ 1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39" name="Rectangle 3775">
                    <a:extLst>
                      <a:ext uri="{FF2B5EF4-FFF2-40B4-BE49-F238E27FC236}">
                        <a16:creationId xmlns:a16="http://schemas.microsoft.com/office/drawing/2014/main" id="{15F3D598-AE60-44C9-B00E-CBFF8D973B5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3" y="3448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40" name="Rectangle 3776">
                    <a:extLst>
                      <a:ext uri="{FF2B5EF4-FFF2-40B4-BE49-F238E27FC236}">
                        <a16:creationId xmlns:a16="http://schemas.microsoft.com/office/drawing/2014/main" id="{A60A6B92-AE8B-4251-82D6-EEA3CA99B9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3" y="3453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41" name="Rectangle 3777">
                    <a:extLst>
                      <a:ext uri="{FF2B5EF4-FFF2-40B4-BE49-F238E27FC236}">
                        <a16:creationId xmlns:a16="http://schemas.microsoft.com/office/drawing/2014/main" id="{D20D8EA1-A8A6-41DC-A250-1BA2ABC206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3" y="3453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42" name="Rectangle 3778">
                    <a:extLst>
                      <a:ext uri="{FF2B5EF4-FFF2-40B4-BE49-F238E27FC236}">
                        <a16:creationId xmlns:a16="http://schemas.microsoft.com/office/drawing/2014/main" id="{9A4FA26B-79A4-41F0-B197-85202CC7AA0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7" y="3451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43" name="Rectangle 3779">
                    <a:extLst>
                      <a:ext uri="{FF2B5EF4-FFF2-40B4-BE49-F238E27FC236}">
                        <a16:creationId xmlns:a16="http://schemas.microsoft.com/office/drawing/2014/main" id="{193A0ABB-CA66-4A91-A437-2B4BE20EE9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5" y="3451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44" name="Rectangle 3780">
                    <a:extLst>
                      <a:ext uri="{FF2B5EF4-FFF2-40B4-BE49-F238E27FC236}">
                        <a16:creationId xmlns:a16="http://schemas.microsoft.com/office/drawing/2014/main" id="{85439BAB-57D6-4B8B-8C74-DE270635B6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7" y="3451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45" name="Freeform 3781">
                    <a:extLst>
                      <a:ext uri="{FF2B5EF4-FFF2-40B4-BE49-F238E27FC236}">
                        <a16:creationId xmlns:a16="http://schemas.microsoft.com/office/drawing/2014/main" id="{92AD9B01-A435-42B5-A855-8175ACCD3B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3" y="3453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46" name="Rectangle 3782">
                    <a:extLst>
                      <a:ext uri="{FF2B5EF4-FFF2-40B4-BE49-F238E27FC236}">
                        <a16:creationId xmlns:a16="http://schemas.microsoft.com/office/drawing/2014/main" id="{6CBCD17A-B586-4155-8AE6-53AD7E32610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2" y="3455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47" name="Freeform 3783">
                    <a:extLst>
                      <a:ext uri="{FF2B5EF4-FFF2-40B4-BE49-F238E27FC236}">
                        <a16:creationId xmlns:a16="http://schemas.microsoft.com/office/drawing/2014/main" id="{F78E2F82-549A-4968-A40B-B10CC665A4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67" y="3445"/>
                    <a:ext cx="28" cy="16"/>
                  </a:xfrm>
                  <a:custGeom>
                    <a:avLst/>
                    <a:gdLst>
                      <a:gd name="T0" fmla="*/ 0 w 18"/>
                      <a:gd name="T1" fmla="*/ 0 h 10"/>
                      <a:gd name="T2" fmla="*/ 2 w 18"/>
                      <a:gd name="T3" fmla="*/ 0 h 10"/>
                      <a:gd name="T4" fmla="*/ 2 w 18"/>
                      <a:gd name="T5" fmla="*/ 0 h 10"/>
                      <a:gd name="T6" fmla="*/ 2 w 18"/>
                      <a:gd name="T7" fmla="*/ 0 h 10"/>
                      <a:gd name="T8" fmla="*/ 2 w 18"/>
                      <a:gd name="T9" fmla="*/ 0 h 10"/>
                      <a:gd name="T10" fmla="*/ 3 w 18"/>
                      <a:gd name="T11" fmla="*/ 0 h 10"/>
                      <a:gd name="T12" fmla="*/ 3 w 18"/>
                      <a:gd name="T13" fmla="*/ 0 h 10"/>
                      <a:gd name="T14" fmla="*/ 3 w 18"/>
                      <a:gd name="T15" fmla="*/ 0 h 10"/>
                      <a:gd name="T16" fmla="*/ 4 w 18"/>
                      <a:gd name="T17" fmla="*/ 0 h 10"/>
                      <a:gd name="T18" fmla="*/ 4 w 18"/>
                      <a:gd name="T19" fmla="*/ 0 h 10"/>
                      <a:gd name="T20" fmla="*/ 4 w 18"/>
                      <a:gd name="T21" fmla="*/ 1 h 10"/>
                      <a:gd name="T22" fmla="*/ 5 w 18"/>
                      <a:gd name="T23" fmla="*/ 1 h 10"/>
                      <a:gd name="T24" fmla="*/ 5 w 18"/>
                      <a:gd name="T25" fmla="*/ 1 h 10"/>
                      <a:gd name="T26" fmla="*/ 6 w 18"/>
                      <a:gd name="T27" fmla="*/ 1 h 10"/>
                      <a:gd name="T28" fmla="*/ 6 w 18"/>
                      <a:gd name="T29" fmla="*/ 1 h 10"/>
                      <a:gd name="T30" fmla="*/ 7 w 18"/>
                      <a:gd name="T31" fmla="*/ 1 h 10"/>
                      <a:gd name="T32" fmla="*/ 7 w 18"/>
                      <a:gd name="T33" fmla="*/ 1 h 10"/>
                      <a:gd name="T34" fmla="*/ 8 w 18"/>
                      <a:gd name="T35" fmla="*/ 1 h 10"/>
                      <a:gd name="T36" fmla="*/ 8 w 18"/>
                      <a:gd name="T37" fmla="*/ 1 h 10"/>
                      <a:gd name="T38" fmla="*/ 8 w 18"/>
                      <a:gd name="T39" fmla="*/ 1 h 10"/>
                      <a:gd name="T40" fmla="*/ 9 w 18"/>
                      <a:gd name="T41" fmla="*/ 2 h 10"/>
                      <a:gd name="T42" fmla="*/ 9 w 18"/>
                      <a:gd name="T43" fmla="*/ 2 h 10"/>
                      <a:gd name="T44" fmla="*/ 10 w 18"/>
                      <a:gd name="T45" fmla="*/ 2 h 10"/>
                      <a:gd name="T46" fmla="*/ 10 w 18"/>
                      <a:gd name="T47" fmla="*/ 2 h 10"/>
                      <a:gd name="T48" fmla="*/ 11 w 18"/>
                      <a:gd name="T49" fmla="*/ 3 h 10"/>
                      <a:gd name="T50" fmla="*/ 11 w 18"/>
                      <a:gd name="T51" fmla="*/ 3 h 10"/>
                      <a:gd name="T52" fmla="*/ 12 w 18"/>
                      <a:gd name="T53" fmla="*/ 3 h 10"/>
                      <a:gd name="T54" fmla="*/ 12 w 18"/>
                      <a:gd name="T55" fmla="*/ 3 h 10"/>
                      <a:gd name="T56" fmla="*/ 13 w 18"/>
                      <a:gd name="T57" fmla="*/ 4 h 10"/>
                      <a:gd name="T58" fmla="*/ 13 w 18"/>
                      <a:gd name="T59" fmla="*/ 4 h 10"/>
                      <a:gd name="T60" fmla="*/ 13 w 18"/>
                      <a:gd name="T61" fmla="*/ 4 h 10"/>
                      <a:gd name="T62" fmla="*/ 13 w 18"/>
                      <a:gd name="T63" fmla="*/ 4 h 10"/>
                      <a:gd name="T64" fmla="*/ 14 w 18"/>
                      <a:gd name="T65" fmla="*/ 4 h 10"/>
                      <a:gd name="T66" fmla="*/ 14 w 18"/>
                      <a:gd name="T67" fmla="*/ 4 h 10"/>
                      <a:gd name="T68" fmla="*/ 15 w 18"/>
                      <a:gd name="T69" fmla="*/ 5 h 10"/>
                      <a:gd name="T70" fmla="*/ 15 w 18"/>
                      <a:gd name="T71" fmla="*/ 5 h 10"/>
                      <a:gd name="T72" fmla="*/ 15 w 18"/>
                      <a:gd name="T73" fmla="*/ 5 h 10"/>
                      <a:gd name="T74" fmla="*/ 15 w 18"/>
                      <a:gd name="T75" fmla="*/ 5 h 10"/>
                      <a:gd name="T76" fmla="*/ 15 w 18"/>
                      <a:gd name="T77" fmla="*/ 6 h 10"/>
                      <a:gd name="T78" fmla="*/ 16 w 18"/>
                      <a:gd name="T79" fmla="*/ 6 h 10"/>
                      <a:gd name="T80" fmla="*/ 16 w 18"/>
                      <a:gd name="T81" fmla="*/ 6 h 10"/>
                      <a:gd name="T82" fmla="*/ 16 w 18"/>
                      <a:gd name="T83" fmla="*/ 6 h 10"/>
                      <a:gd name="T84" fmla="*/ 16 w 18"/>
                      <a:gd name="T85" fmla="*/ 7 h 10"/>
                      <a:gd name="T86" fmla="*/ 17 w 18"/>
                      <a:gd name="T87" fmla="*/ 7 h 10"/>
                      <a:gd name="T88" fmla="*/ 17 w 18"/>
                      <a:gd name="T89" fmla="*/ 8 h 10"/>
                      <a:gd name="T90" fmla="*/ 17 w 18"/>
                      <a:gd name="T91" fmla="*/ 8 h 10"/>
                      <a:gd name="T92" fmla="*/ 18 w 18"/>
                      <a:gd name="T93" fmla="*/ 10 h 10"/>
                      <a:gd name="T94" fmla="*/ 0 w 18"/>
                      <a:gd name="T95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8" h="10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1" y="3"/>
                          <a:pt x="11" y="3"/>
                          <a:pt x="11" y="3"/>
                        </a:cubicBezTo>
                        <a:cubicBezTo>
                          <a:pt x="11" y="3"/>
                          <a:pt x="11" y="3"/>
                          <a:pt x="11" y="3"/>
                        </a:cubicBezTo>
                        <a:cubicBezTo>
                          <a:pt x="12" y="3"/>
                          <a:pt x="12" y="3"/>
                          <a:pt x="12" y="3"/>
                        </a:cubicBezTo>
                        <a:cubicBezTo>
                          <a:pt x="12" y="3"/>
                          <a:pt x="12" y="3"/>
                          <a:pt x="12" y="3"/>
                        </a:cubicBezTo>
                        <a:cubicBezTo>
                          <a:pt x="13" y="4"/>
                          <a:pt x="13" y="4"/>
                          <a:pt x="13" y="4"/>
                        </a:cubicBezTo>
                        <a:cubicBezTo>
                          <a:pt x="13" y="4"/>
                          <a:pt x="13" y="4"/>
                          <a:pt x="13" y="4"/>
                        </a:cubicBezTo>
                        <a:cubicBezTo>
                          <a:pt x="13" y="4"/>
                          <a:pt x="13" y="4"/>
                          <a:pt x="13" y="4"/>
                        </a:cubicBezTo>
                        <a:cubicBezTo>
                          <a:pt x="13" y="4"/>
                          <a:pt x="13" y="4"/>
                          <a:pt x="13" y="4"/>
                        </a:cubicBezTo>
                        <a:cubicBezTo>
                          <a:pt x="14" y="4"/>
                          <a:pt x="14" y="4"/>
                          <a:pt x="14" y="4"/>
                        </a:cubicBezTo>
                        <a:cubicBezTo>
                          <a:pt x="14" y="4"/>
                          <a:pt x="14" y="4"/>
                          <a:pt x="14" y="4"/>
                        </a:cubicBezTo>
                        <a:cubicBezTo>
                          <a:pt x="15" y="5"/>
                          <a:pt x="15" y="5"/>
                          <a:pt x="15" y="5"/>
                        </a:cubicBezTo>
                        <a:cubicBezTo>
                          <a:pt x="15" y="5"/>
                          <a:pt x="15" y="5"/>
                          <a:pt x="15" y="5"/>
                        </a:cubicBezTo>
                        <a:cubicBezTo>
                          <a:pt x="15" y="5"/>
                          <a:pt x="15" y="5"/>
                          <a:pt x="15" y="5"/>
                        </a:cubicBezTo>
                        <a:cubicBezTo>
                          <a:pt x="15" y="5"/>
                          <a:pt x="15" y="5"/>
                          <a:pt x="15" y="5"/>
                        </a:cubicBezTo>
                        <a:cubicBezTo>
                          <a:pt x="15" y="6"/>
                          <a:pt x="15" y="6"/>
                          <a:pt x="15" y="6"/>
                        </a:cubicBezTo>
                        <a:cubicBezTo>
                          <a:pt x="16" y="6"/>
                          <a:pt x="16" y="6"/>
                          <a:pt x="16" y="6"/>
                        </a:cubicBezTo>
                        <a:cubicBezTo>
                          <a:pt x="16" y="6"/>
                          <a:pt x="16" y="6"/>
                          <a:pt x="16" y="6"/>
                        </a:cubicBezTo>
                        <a:cubicBezTo>
                          <a:pt x="16" y="6"/>
                          <a:pt x="16" y="6"/>
                          <a:pt x="16" y="6"/>
                        </a:cubicBezTo>
                        <a:cubicBezTo>
                          <a:pt x="16" y="7"/>
                          <a:pt x="16" y="7"/>
                          <a:pt x="16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8"/>
                          <a:pt x="17" y="8"/>
                          <a:pt x="17" y="8"/>
                        </a:cubicBezTo>
                        <a:cubicBezTo>
                          <a:pt x="17" y="8"/>
                          <a:pt x="17" y="8"/>
                          <a:pt x="17" y="8"/>
                        </a:cubicBezTo>
                        <a:cubicBezTo>
                          <a:pt x="18" y="9"/>
                          <a:pt x="18" y="10"/>
                          <a:pt x="18" y="1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48" name="Freeform 3784">
                    <a:extLst>
                      <a:ext uri="{FF2B5EF4-FFF2-40B4-BE49-F238E27FC236}">
                        <a16:creationId xmlns:a16="http://schemas.microsoft.com/office/drawing/2014/main" id="{AB38366A-115D-4366-BAEF-DB8B16E125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3" y="3447"/>
                    <a:ext cx="40" cy="23"/>
                  </a:xfrm>
                  <a:custGeom>
                    <a:avLst/>
                    <a:gdLst>
                      <a:gd name="T0" fmla="*/ 40 w 40"/>
                      <a:gd name="T1" fmla="*/ 0 h 23"/>
                      <a:gd name="T2" fmla="*/ 40 w 40"/>
                      <a:gd name="T3" fmla="*/ 0 h 23"/>
                      <a:gd name="T4" fmla="*/ 0 w 40"/>
                      <a:gd name="T5" fmla="*/ 23 h 23"/>
                      <a:gd name="T6" fmla="*/ 40 w 40"/>
                      <a:gd name="T7" fmla="*/ 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0" h="23">
                        <a:moveTo>
                          <a:pt x="40" y="0"/>
                        </a:moveTo>
                        <a:lnTo>
                          <a:pt x="40" y="0"/>
                        </a:lnTo>
                        <a:lnTo>
                          <a:pt x="0" y="23"/>
                        </a:lnTo>
                        <a:lnTo>
                          <a:pt x="40" y="0"/>
                        </a:lnTo>
                        <a:close/>
                      </a:path>
                    </a:pathLst>
                  </a:custGeom>
                  <a:solidFill>
                    <a:srgbClr val="5B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49" name="Freeform 3785">
                    <a:extLst>
                      <a:ext uri="{FF2B5EF4-FFF2-40B4-BE49-F238E27FC236}">
                        <a16:creationId xmlns:a16="http://schemas.microsoft.com/office/drawing/2014/main" id="{D0DA97B9-A7B8-48BA-8CB7-23122667E5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39" y="3461"/>
                    <a:ext cx="16" cy="9"/>
                  </a:xfrm>
                  <a:custGeom>
                    <a:avLst/>
                    <a:gdLst>
                      <a:gd name="T0" fmla="*/ 0 w 16"/>
                      <a:gd name="T1" fmla="*/ 0 h 9"/>
                      <a:gd name="T2" fmla="*/ 16 w 16"/>
                      <a:gd name="T3" fmla="*/ 9 h 9"/>
                      <a:gd name="T4" fmla="*/ 0 w 16"/>
                      <a:gd name="T5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6" h="9">
                        <a:moveTo>
                          <a:pt x="0" y="0"/>
                        </a:moveTo>
                        <a:lnTo>
                          <a:pt x="16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CA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50" name="Freeform 3786">
                    <a:extLst>
                      <a:ext uri="{FF2B5EF4-FFF2-40B4-BE49-F238E27FC236}">
                        <a16:creationId xmlns:a16="http://schemas.microsoft.com/office/drawing/2014/main" id="{82735E66-2471-43AD-840D-63C5A72B61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4" y="3439"/>
                    <a:ext cx="62" cy="58"/>
                  </a:xfrm>
                  <a:custGeom>
                    <a:avLst/>
                    <a:gdLst>
                      <a:gd name="T0" fmla="*/ 0 w 62"/>
                      <a:gd name="T1" fmla="*/ 38 h 58"/>
                      <a:gd name="T2" fmla="*/ 62 w 62"/>
                      <a:gd name="T3" fmla="*/ 0 h 58"/>
                      <a:gd name="T4" fmla="*/ 62 w 62"/>
                      <a:gd name="T5" fmla="*/ 22 h 58"/>
                      <a:gd name="T6" fmla="*/ 0 w 62"/>
                      <a:gd name="T7" fmla="*/ 58 h 58"/>
                      <a:gd name="T8" fmla="*/ 0 w 62"/>
                      <a:gd name="T9" fmla="*/ 38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2" h="58">
                        <a:moveTo>
                          <a:pt x="0" y="38"/>
                        </a:moveTo>
                        <a:lnTo>
                          <a:pt x="62" y="0"/>
                        </a:lnTo>
                        <a:lnTo>
                          <a:pt x="62" y="22"/>
                        </a:lnTo>
                        <a:lnTo>
                          <a:pt x="0" y="58"/>
                        </a:lnTo>
                        <a:lnTo>
                          <a:pt x="0" y="38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51" name="Freeform 3787">
                    <a:extLst>
                      <a:ext uri="{FF2B5EF4-FFF2-40B4-BE49-F238E27FC236}">
                        <a16:creationId xmlns:a16="http://schemas.microsoft.com/office/drawing/2014/main" id="{8898C227-281E-4C50-B13E-14BAD6ACA8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2" y="3393"/>
                    <a:ext cx="140" cy="84"/>
                  </a:xfrm>
                  <a:custGeom>
                    <a:avLst/>
                    <a:gdLst>
                      <a:gd name="T0" fmla="*/ 44 w 90"/>
                      <a:gd name="T1" fmla="*/ 49 h 53"/>
                      <a:gd name="T2" fmla="*/ 68 w 90"/>
                      <a:gd name="T3" fmla="*/ 33 h 53"/>
                      <a:gd name="T4" fmla="*/ 68 w 90"/>
                      <a:gd name="T5" fmla="*/ 32 h 53"/>
                      <a:gd name="T6" fmla="*/ 68 w 90"/>
                      <a:gd name="T7" fmla="*/ 32 h 53"/>
                      <a:gd name="T8" fmla="*/ 67 w 90"/>
                      <a:gd name="T9" fmla="*/ 32 h 53"/>
                      <a:gd name="T10" fmla="*/ 67 w 90"/>
                      <a:gd name="T11" fmla="*/ 32 h 53"/>
                      <a:gd name="T12" fmla="*/ 67 w 90"/>
                      <a:gd name="T13" fmla="*/ 31 h 53"/>
                      <a:gd name="T14" fmla="*/ 67 w 90"/>
                      <a:gd name="T15" fmla="*/ 31 h 53"/>
                      <a:gd name="T16" fmla="*/ 67 w 90"/>
                      <a:gd name="T17" fmla="*/ 30 h 53"/>
                      <a:gd name="T18" fmla="*/ 67 w 90"/>
                      <a:gd name="T19" fmla="*/ 30 h 53"/>
                      <a:gd name="T20" fmla="*/ 67 w 90"/>
                      <a:gd name="T21" fmla="*/ 30 h 53"/>
                      <a:gd name="T22" fmla="*/ 67 w 90"/>
                      <a:gd name="T23" fmla="*/ 29 h 53"/>
                      <a:gd name="T24" fmla="*/ 67 w 90"/>
                      <a:gd name="T25" fmla="*/ 29 h 53"/>
                      <a:gd name="T26" fmla="*/ 67 w 90"/>
                      <a:gd name="T27" fmla="*/ 29 h 53"/>
                      <a:gd name="T28" fmla="*/ 67 w 90"/>
                      <a:gd name="T29" fmla="*/ 29 h 53"/>
                      <a:gd name="T30" fmla="*/ 67 w 90"/>
                      <a:gd name="T31" fmla="*/ 28 h 53"/>
                      <a:gd name="T32" fmla="*/ 67 w 90"/>
                      <a:gd name="T33" fmla="*/ 28 h 53"/>
                      <a:gd name="T34" fmla="*/ 67 w 90"/>
                      <a:gd name="T35" fmla="*/ 28 h 53"/>
                      <a:gd name="T36" fmla="*/ 67 w 90"/>
                      <a:gd name="T37" fmla="*/ 27 h 53"/>
                      <a:gd name="T38" fmla="*/ 67 w 90"/>
                      <a:gd name="T39" fmla="*/ 27 h 53"/>
                      <a:gd name="T40" fmla="*/ 68 w 90"/>
                      <a:gd name="T41" fmla="*/ 27 h 53"/>
                      <a:gd name="T42" fmla="*/ 68 w 90"/>
                      <a:gd name="T43" fmla="*/ 26 h 53"/>
                      <a:gd name="T44" fmla="*/ 68 w 90"/>
                      <a:gd name="T45" fmla="*/ 26 h 53"/>
                      <a:gd name="T46" fmla="*/ 68 w 90"/>
                      <a:gd name="T47" fmla="*/ 26 h 53"/>
                      <a:gd name="T48" fmla="*/ 69 w 90"/>
                      <a:gd name="T49" fmla="*/ 26 h 53"/>
                      <a:gd name="T50" fmla="*/ 69 w 90"/>
                      <a:gd name="T51" fmla="*/ 25 h 53"/>
                      <a:gd name="T52" fmla="*/ 69 w 90"/>
                      <a:gd name="T53" fmla="*/ 25 h 53"/>
                      <a:gd name="T54" fmla="*/ 70 w 90"/>
                      <a:gd name="T55" fmla="*/ 25 h 53"/>
                      <a:gd name="T56" fmla="*/ 70 w 90"/>
                      <a:gd name="T57" fmla="*/ 25 h 53"/>
                      <a:gd name="T58" fmla="*/ 49 w 90"/>
                      <a:gd name="T59" fmla="*/ 12 h 53"/>
                      <a:gd name="T60" fmla="*/ 36 w 90"/>
                      <a:gd name="T61" fmla="*/ 14 h 53"/>
                      <a:gd name="T62" fmla="*/ 32 w 90"/>
                      <a:gd name="T63" fmla="*/ 12 h 53"/>
                      <a:gd name="T64" fmla="*/ 0 w 90"/>
                      <a:gd name="T65" fmla="*/ 24 h 53"/>
                      <a:gd name="T66" fmla="*/ 90 w 90"/>
                      <a:gd name="T67" fmla="*/ 29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90" h="53">
                        <a:moveTo>
                          <a:pt x="50" y="53"/>
                        </a:moveTo>
                        <a:cubicBezTo>
                          <a:pt x="44" y="49"/>
                          <a:pt x="44" y="49"/>
                          <a:pt x="44" y="49"/>
                        </a:cubicBezTo>
                        <a:cubicBezTo>
                          <a:pt x="70" y="34"/>
                          <a:pt x="70" y="34"/>
                          <a:pt x="70" y="34"/>
                        </a:cubicBezTo>
                        <a:cubicBezTo>
                          <a:pt x="69" y="34"/>
                          <a:pt x="69" y="33"/>
                          <a:pt x="68" y="33"/>
                        </a:cubicBezTo>
                        <a:cubicBezTo>
                          <a:pt x="68" y="33"/>
                          <a:pt x="68" y="33"/>
                          <a:pt x="68" y="33"/>
                        </a:cubicBezTo>
                        <a:cubicBezTo>
                          <a:pt x="68" y="32"/>
                          <a:pt x="68" y="32"/>
                          <a:pt x="68" y="32"/>
                        </a:cubicBezTo>
                        <a:cubicBezTo>
                          <a:pt x="68" y="32"/>
                          <a:pt x="68" y="32"/>
                          <a:pt x="68" y="32"/>
                        </a:cubicBezTo>
                        <a:cubicBezTo>
                          <a:pt x="68" y="32"/>
                          <a:pt x="68" y="32"/>
                          <a:pt x="68" y="32"/>
                        </a:cubicBezTo>
                        <a:cubicBezTo>
                          <a:pt x="68" y="32"/>
                          <a:pt x="68" y="32"/>
                          <a:pt x="68" y="32"/>
                        </a:cubicBezTo>
                        <a:cubicBezTo>
                          <a:pt x="67" y="32"/>
                          <a:pt x="67" y="32"/>
                          <a:pt x="67" y="32"/>
                        </a:cubicBezTo>
                        <a:cubicBezTo>
                          <a:pt x="67" y="32"/>
                          <a:pt x="67" y="32"/>
                          <a:pt x="67" y="32"/>
                        </a:cubicBezTo>
                        <a:cubicBezTo>
                          <a:pt x="67" y="32"/>
                          <a:pt x="67" y="32"/>
                          <a:pt x="67" y="32"/>
                        </a:cubicBezTo>
                        <a:cubicBezTo>
                          <a:pt x="67" y="31"/>
                          <a:pt x="67" y="31"/>
                          <a:pt x="67" y="31"/>
                        </a:cubicBezTo>
                        <a:cubicBezTo>
                          <a:pt x="67" y="31"/>
                          <a:pt x="67" y="31"/>
                          <a:pt x="67" y="31"/>
                        </a:cubicBezTo>
                        <a:cubicBezTo>
                          <a:pt x="67" y="31"/>
                          <a:pt x="67" y="31"/>
                          <a:pt x="67" y="31"/>
                        </a:cubicBezTo>
                        <a:cubicBezTo>
                          <a:pt x="67" y="31"/>
                          <a:pt x="67" y="31"/>
                          <a:pt x="67" y="31"/>
                        </a:cubicBezTo>
                        <a:cubicBezTo>
                          <a:pt x="67" y="31"/>
                          <a:pt x="67" y="31"/>
                          <a:pt x="67" y="31"/>
                        </a:cubicBezTo>
                        <a:cubicBezTo>
                          <a:pt x="67" y="30"/>
                          <a:pt x="67" y="30"/>
                          <a:pt x="67" y="30"/>
                        </a:cubicBezTo>
                        <a:cubicBezTo>
                          <a:pt x="67" y="30"/>
                          <a:pt x="67" y="30"/>
                          <a:pt x="67" y="30"/>
                        </a:cubicBezTo>
                        <a:cubicBezTo>
                          <a:pt x="67" y="30"/>
                          <a:pt x="67" y="30"/>
                          <a:pt x="67" y="30"/>
                        </a:cubicBezTo>
                        <a:cubicBezTo>
                          <a:pt x="67" y="30"/>
                          <a:pt x="67" y="30"/>
                          <a:pt x="67" y="30"/>
                        </a:cubicBezTo>
                        <a:cubicBezTo>
                          <a:pt x="67" y="30"/>
                          <a:pt x="67" y="30"/>
                          <a:pt x="67" y="30"/>
                        </a:cubicBezTo>
                        <a:cubicBezTo>
                          <a:pt x="67" y="30"/>
                          <a:pt x="67" y="30"/>
                          <a:pt x="67" y="30"/>
                        </a:cubicBezTo>
                        <a:cubicBezTo>
                          <a:pt x="67" y="29"/>
                          <a:pt x="67" y="29"/>
                          <a:pt x="67" y="29"/>
                        </a:cubicBezTo>
                        <a:cubicBezTo>
                          <a:pt x="67" y="29"/>
                          <a:pt x="67" y="29"/>
                          <a:pt x="67" y="29"/>
                        </a:cubicBezTo>
                        <a:cubicBezTo>
                          <a:pt x="67" y="29"/>
                          <a:pt x="67" y="29"/>
                          <a:pt x="67" y="29"/>
                        </a:cubicBezTo>
                        <a:cubicBezTo>
                          <a:pt x="67" y="29"/>
                          <a:pt x="67" y="29"/>
                          <a:pt x="67" y="29"/>
                        </a:cubicBezTo>
                        <a:cubicBezTo>
                          <a:pt x="67" y="29"/>
                          <a:pt x="67" y="29"/>
                          <a:pt x="67" y="29"/>
                        </a:cubicBezTo>
                        <a:cubicBezTo>
                          <a:pt x="67" y="29"/>
                          <a:pt x="67" y="29"/>
                          <a:pt x="67" y="29"/>
                        </a:cubicBezTo>
                        <a:cubicBezTo>
                          <a:pt x="67" y="29"/>
                          <a:pt x="67" y="29"/>
                          <a:pt x="67" y="29"/>
                        </a:cubicBezTo>
                        <a:cubicBezTo>
                          <a:pt x="67" y="29"/>
                          <a:pt x="67" y="29"/>
                          <a:pt x="67" y="29"/>
                        </a:cubicBezTo>
                        <a:cubicBezTo>
                          <a:pt x="67" y="28"/>
                          <a:pt x="67" y="28"/>
                          <a:pt x="67" y="28"/>
                        </a:cubicBezTo>
                        <a:cubicBezTo>
                          <a:pt x="67" y="28"/>
                          <a:pt x="67" y="28"/>
                          <a:pt x="67" y="28"/>
                        </a:cubicBezTo>
                        <a:cubicBezTo>
                          <a:pt x="67" y="28"/>
                          <a:pt x="67" y="28"/>
                          <a:pt x="67" y="28"/>
                        </a:cubicBezTo>
                        <a:cubicBezTo>
                          <a:pt x="67" y="28"/>
                          <a:pt x="67" y="28"/>
                          <a:pt x="67" y="28"/>
                        </a:cubicBezTo>
                        <a:cubicBezTo>
                          <a:pt x="67" y="28"/>
                          <a:pt x="67" y="28"/>
                          <a:pt x="67" y="28"/>
                        </a:cubicBezTo>
                        <a:cubicBezTo>
                          <a:pt x="67" y="28"/>
                          <a:pt x="67" y="28"/>
                          <a:pt x="67" y="28"/>
                        </a:cubicBezTo>
                        <a:cubicBezTo>
                          <a:pt x="67" y="27"/>
                          <a:pt x="67" y="27"/>
                          <a:pt x="67" y="27"/>
                        </a:cubicBezTo>
                        <a:cubicBezTo>
                          <a:pt x="67" y="27"/>
                          <a:pt x="67" y="27"/>
                          <a:pt x="67" y="27"/>
                        </a:cubicBezTo>
                        <a:cubicBezTo>
                          <a:pt x="67" y="27"/>
                          <a:pt x="67" y="27"/>
                          <a:pt x="67" y="27"/>
                        </a:cubicBezTo>
                        <a:cubicBezTo>
                          <a:pt x="68" y="27"/>
                          <a:pt x="68" y="27"/>
                          <a:pt x="68" y="27"/>
                        </a:cubicBezTo>
                        <a:cubicBezTo>
                          <a:pt x="68" y="27"/>
                          <a:pt x="68" y="27"/>
                          <a:pt x="68" y="27"/>
                        </a:cubicBezTo>
                        <a:cubicBezTo>
                          <a:pt x="68" y="27"/>
                          <a:pt x="68" y="27"/>
                          <a:pt x="68" y="27"/>
                        </a:cubicBezTo>
                        <a:cubicBezTo>
                          <a:pt x="68" y="26"/>
                          <a:pt x="68" y="26"/>
                          <a:pt x="68" y="26"/>
                        </a:cubicBezTo>
                        <a:cubicBezTo>
                          <a:pt x="68" y="26"/>
                          <a:pt x="68" y="26"/>
                          <a:pt x="68" y="26"/>
                        </a:cubicBezTo>
                        <a:cubicBezTo>
                          <a:pt x="68" y="26"/>
                          <a:pt x="68" y="26"/>
                          <a:pt x="68" y="26"/>
                        </a:cubicBezTo>
                        <a:cubicBezTo>
                          <a:pt x="68" y="26"/>
                          <a:pt x="68" y="26"/>
                          <a:pt x="68" y="26"/>
                        </a:cubicBezTo>
                        <a:cubicBezTo>
                          <a:pt x="68" y="26"/>
                          <a:pt x="68" y="26"/>
                          <a:pt x="68" y="26"/>
                        </a:cubicBezTo>
                        <a:cubicBezTo>
                          <a:pt x="68" y="26"/>
                          <a:pt x="68" y="26"/>
                          <a:pt x="68" y="26"/>
                        </a:cubicBezTo>
                        <a:cubicBezTo>
                          <a:pt x="69" y="26"/>
                          <a:pt x="69" y="26"/>
                          <a:pt x="69" y="26"/>
                        </a:cubicBezTo>
                        <a:cubicBezTo>
                          <a:pt x="69" y="26"/>
                          <a:pt x="69" y="26"/>
                          <a:pt x="69" y="26"/>
                        </a:cubicBezTo>
                        <a:cubicBezTo>
                          <a:pt x="69" y="25"/>
                          <a:pt x="69" y="25"/>
                          <a:pt x="69" y="25"/>
                        </a:cubicBezTo>
                        <a:cubicBezTo>
                          <a:pt x="69" y="25"/>
                          <a:pt x="69" y="25"/>
                          <a:pt x="69" y="25"/>
                        </a:cubicBezTo>
                        <a:cubicBezTo>
                          <a:pt x="69" y="25"/>
                          <a:pt x="69" y="25"/>
                          <a:pt x="69" y="25"/>
                        </a:cubicBezTo>
                        <a:cubicBezTo>
                          <a:pt x="69" y="25"/>
                          <a:pt x="69" y="25"/>
                          <a:pt x="69" y="25"/>
                        </a:cubicBezTo>
                        <a:cubicBezTo>
                          <a:pt x="70" y="25"/>
                          <a:pt x="70" y="25"/>
                          <a:pt x="70" y="25"/>
                        </a:cubicBezTo>
                        <a:cubicBezTo>
                          <a:pt x="70" y="25"/>
                          <a:pt x="70" y="25"/>
                          <a:pt x="70" y="25"/>
                        </a:cubicBezTo>
                        <a:cubicBezTo>
                          <a:pt x="70" y="25"/>
                          <a:pt x="70" y="25"/>
                          <a:pt x="70" y="25"/>
                        </a:cubicBezTo>
                        <a:cubicBezTo>
                          <a:pt x="70" y="25"/>
                          <a:pt x="70" y="25"/>
                          <a:pt x="70" y="25"/>
                        </a:cubicBezTo>
                        <a:cubicBezTo>
                          <a:pt x="49" y="12"/>
                          <a:pt x="49" y="12"/>
                          <a:pt x="49" y="12"/>
                        </a:cubicBezTo>
                        <a:cubicBezTo>
                          <a:pt x="47" y="13"/>
                          <a:pt x="44" y="14"/>
                          <a:pt x="42" y="14"/>
                        </a:cubicBezTo>
                        <a:cubicBezTo>
                          <a:pt x="40" y="14"/>
                          <a:pt x="38" y="14"/>
                          <a:pt x="36" y="14"/>
                        </a:cubicBezTo>
                        <a:cubicBezTo>
                          <a:pt x="35" y="13"/>
                          <a:pt x="34" y="13"/>
                          <a:pt x="33" y="13"/>
                        </a:cubicBezTo>
                        <a:cubicBezTo>
                          <a:pt x="32" y="12"/>
                          <a:pt x="32" y="12"/>
                          <a:pt x="32" y="12"/>
                        </a:cubicBezTo>
                        <a:cubicBezTo>
                          <a:pt x="6" y="27"/>
                          <a:pt x="6" y="27"/>
                          <a:pt x="6" y="27"/>
                        </a:cubicBezTo>
                        <a:cubicBezTo>
                          <a:pt x="0" y="24"/>
                          <a:pt x="0" y="24"/>
                          <a:pt x="0" y="24"/>
                        </a:cubicBezTo>
                        <a:cubicBezTo>
                          <a:pt x="41" y="0"/>
                          <a:pt x="41" y="0"/>
                          <a:pt x="41" y="0"/>
                        </a:cubicBezTo>
                        <a:cubicBezTo>
                          <a:pt x="90" y="29"/>
                          <a:pt x="90" y="29"/>
                          <a:pt x="90" y="29"/>
                        </a:cubicBezTo>
                        <a:lnTo>
                          <a:pt x="50" y="53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52" name="Freeform 3788">
                    <a:extLst>
                      <a:ext uri="{FF2B5EF4-FFF2-40B4-BE49-F238E27FC236}">
                        <a16:creationId xmlns:a16="http://schemas.microsoft.com/office/drawing/2014/main" id="{826BFD9E-39BA-4B89-9BC7-ACDF3E0AFB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8" y="3431"/>
                    <a:ext cx="84" cy="49"/>
                  </a:xfrm>
                  <a:custGeom>
                    <a:avLst/>
                    <a:gdLst>
                      <a:gd name="T0" fmla="*/ 16 w 84"/>
                      <a:gd name="T1" fmla="*/ 5 h 49"/>
                      <a:gd name="T2" fmla="*/ 31 w 84"/>
                      <a:gd name="T3" fmla="*/ 14 h 49"/>
                      <a:gd name="T4" fmla="*/ 59 w 84"/>
                      <a:gd name="T5" fmla="*/ 30 h 49"/>
                      <a:gd name="T6" fmla="*/ 75 w 84"/>
                      <a:gd name="T7" fmla="*/ 39 h 49"/>
                      <a:gd name="T8" fmla="*/ 84 w 84"/>
                      <a:gd name="T9" fmla="*/ 46 h 49"/>
                      <a:gd name="T10" fmla="*/ 76 w 84"/>
                      <a:gd name="T11" fmla="*/ 49 h 49"/>
                      <a:gd name="T12" fmla="*/ 0 w 84"/>
                      <a:gd name="T13" fmla="*/ 3 h 49"/>
                      <a:gd name="T14" fmla="*/ 6 w 84"/>
                      <a:gd name="T15" fmla="*/ 0 h 49"/>
                      <a:gd name="T16" fmla="*/ 16 w 84"/>
                      <a:gd name="T17" fmla="*/ 5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4" h="49">
                        <a:moveTo>
                          <a:pt x="16" y="5"/>
                        </a:moveTo>
                        <a:lnTo>
                          <a:pt x="31" y="14"/>
                        </a:lnTo>
                        <a:lnTo>
                          <a:pt x="59" y="30"/>
                        </a:lnTo>
                        <a:lnTo>
                          <a:pt x="75" y="39"/>
                        </a:lnTo>
                        <a:lnTo>
                          <a:pt x="84" y="46"/>
                        </a:lnTo>
                        <a:lnTo>
                          <a:pt x="76" y="49"/>
                        </a:lnTo>
                        <a:lnTo>
                          <a:pt x="0" y="3"/>
                        </a:lnTo>
                        <a:lnTo>
                          <a:pt x="6" y="0"/>
                        </a:lnTo>
                        <a:lnTo>
                          <a:pt x="16" y="5"/>
                        </a:lnTo>
                        <a:close/>
                      </a:path>
                    </a:pathLst>
                  </a:custGeom>
                  <a:solidFill>
                    <a:srgbClr val="B9B49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53" name="Freeform 3789">
                    <a:extLst>
                      <a:ext uri="{FF2B5EF4-FFF2-40B4-BE49-F238E27FC236}">
                        <a16:creationId xmlns:a16="http://schemas.microsoft.com/office/drawing/2014/main" id="{B164059B-38C7-4C0F-BE04-AAF8638C1A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2" y="3477"/>
                    <a:ext cx="8" cy="25"/>
                  </a:xfrm>
                  <a:custGeom>
                    <a:avLst/>
                    <a:gdLst>
                      <a:gd name="T0" fmla="*/ 0 w 8"/>
                      <a:gd name="T1" fmla="*/ 3 h 25"/>
                      <a:gd name="T2" fmla="*/ 8 w 8"/>
                      <a:gd name="T3" fmla="*/ 0 h 25"/>
                      <a:gd name="T4" fmla="*/ 8 w 8"/>
                      <a:gd name="T5" fmla="*/ 20 h 25"/>
                      <a:gd name="T6" fmla="*/ 0 w 8"/>
                      <a:gd name="T7" fmla="*/ 25 h 25"/>
                      <a:gd name="T8" fmla="*/ 0 w 8"/>
                      <a:gd name="T9" fmla="*/ 3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" h="25">
                        <a:moveTo>
                          <a:pt x="0" y="3"/>
                        </a:moveTo>
                        <a:lnTo>
                          <a:pt x="8" y="0"/>
                        </a:lnTo>
                        <a:lnTo>
                          <a:pt x="8" y="20"/>
                        </a:lnTo>
                        <a:lnTo>
                          <a:pt x="0" y="25"/>
                        </a:lnTo>
                        <a:lnTo>
                          <a:pt x="0" y="3"/>
                        </a:lnTo>
                        <a:close/>
                      </a:path>
                    </a:pathLst>
                  </a:custGeom>
                  <a:solidFill>
                    <a:srgbClr val="807F6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54" name="Freeform 3790">
                    <a:extLst>
                      <a:ext uri="{FF2B5EF4-FFF2-40B4-BE49-F238E27FC236}">
                        <a16:creationId xmlns:a16="http://schemas.microsoft.com/office/drawing/2014/main" id="{FCE932BB-E578-4CFF-9426-9F25CEE18B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8" y="3434"/>
                    <a:ext cx="96" cy="59"/>
                  </a:xfrm>
                  <a:custGeom>
                    <a:avLst/>
                    <a:gdLst>
                      <a:gd name="T0" fmla="*/ 96 w 96"/>
                      <a:gd name="T1" fmla="*/ 46 h 59"/>
                      <a:gd name="T2" fmla="*/ 78 w 96"/>
                      <a:gd name="T3" fmla="*/ 59 h 59"/>
                      <a:gd name="T4" fmla="*/ 0 w 96"/>
                      <a:gd name="T5" fmla="*/ 13 h 59"/>
                      <a:gd name="T6" fmla="*/ 20 w 96"/>
                      <a:gd name="T7" fmla="*/ 0 h 59"/>
                      <a:gd name="T8" fmla="*/ 96 w 96"/>
                      <a:gd name="T9" fmla="*/ 46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59">
                        <a:moveTo>
                          <a:pt x="96" y="46"/>
                        </a:moveTo>
                        <a:lnTo>
                          <a:pt x="78" y="59"/>
                        </a:lnTo>
                        <a:lnTo>
                          <a:pt x="0" y="13"/>
                        </a:lnTo>
                        <a:lnTo>
                          <a:pt x="20" y="0"/>
                        </a:lnTo>
                        <a:lnTo>
                          <a:pt x="96" y="46"/>
                        </a:lnTo>
                        <a:close/>
                      </a:path>
                    </a:pathLst>
                  </a:custGeom>
                  <a:solidFill>
                    <a:srgbClr val="DDDA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55" name="Freeform 3791">
                    <a:extLst>
                      <a:ext uri="{FF2B5EF4-FFF2-40B4-BE49-F238E27FC236}">
                        <a16:creationId xmlns:a16="http://schemas.microsoft.com/office/drawing/2014/main" id="{28D3BE43-590A-4224-8C28-A09D9E92BF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0" y="3480"/>
                    <a:ext cx="18" cy="33"/>
                  </a:xfrm>
                  <a:custGeom>
                    <a:avLst/>
                    <a:gdLst>
                      <a:gd name="T0" fmla="*/ 18 w 18"/>
                      <a:gd name="T1" fmla="*/ 0 h 33"/>
                      <a:gd name="T2" fmla="*/ 18 w 18"/>
                      <a:gd name="T3" fmla="*/ 22 h 33"/>
                      <a:gd name="T4" fmla="*/ 0 w 18"/>
                      <a:gd name="T5" fmla="*/ 33 h 33"/>
                      <a:gd name="T6" fmla="*/ 0 w 18"/>
                      <a:gd name="T7" fmla="*/ 13 h 33"/>
                      <a:gd name="T8" fmla="*/ 18 w 18"/>
                      <a:gd name="T9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" h="33">
                        <a:moveTo>
                          <a:pt x="18" y="0"/>
                        </a:moveTo>
                        <a:lnTo>
                          <a:pt x="18" y="22"/>
                        </a:lnTo>
                        <a:lnTo>
                          <a:pt x="0" y="33"/>
                        </a:lnTo>
                        <a:lnTo>
                          <a:pt x="0" y="13"/>
                        </a:lnTo>
                        <a:lnTo>
                          <a:pt x="18" y="0"/>
                        </a:lnTo>
                        <a:close/>
                      </a:path>
                    </a:pathLst>
                  </a:custGeom>
                  <a:solidFill>
                    <a:srgbClr val="8A897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56" name="Rectangle 3792">
                    <a:extLst>
                      <a:ext uri="{FF2B5EF4-FFF2-40B4-BE49-F238E27FC236}">
                        <a16:creationId xmlns:a16="http://schemas.microsoft.com/office/drawing/2014/main" id="{D3E80643-344C-4F25-99F8-2BF4702757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9" y="3481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57" name="Rectangle 3793">
                    <a:extLst>
                      <a:ext uri="{FF2B5EF4-FFF2-40B4-BE49-F238E27FC236}">
                        <a16:creationId xmlns:a16="http://schemas.microsoft.com/office/drawing/2014/main" id="{7531878D-45FC-49C1-8831-A4CAE215EF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3" y="3485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58" name="Rectangle 3794">
                    <a:extLst>
                      <a:ext uri="{FF2B5EF4-FFF2-40B4-BE49-F238E27FC236}">
                        <a16:creationId xmlns:a16="http://schemas.microsoft.com/office/drawing/2014/main" id="{ED78C705-C6EC-4724-A876-B5213F5E5E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1" y="3486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59" name="Rectangle 3795">
                    <a:extLst>
                      <a:ext uri="{FF2B5EF4-FFF2-40B4-BE49-F238E27FC236}">
                        <a16:creationId xmlns:a16="http://schemas.microsoft.com/office/drawing/2014/main" id="{6CFB18E6-3CA0-4793-B5D0-60A4BF1C53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485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60" name="Rectangle 3796">
                    <a:extLst>
                      <a:ext uri="{FF2B5EF4-FFF2-40B4-BE49-F238E27FC236}">
                        <a16:creationId xmlns:a16="http://schemas.microsoft.com/office/drawing/2014/main" id="{DB8C9CB2-F91D-47DC-B43B-75EDDB91E0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6" y="3483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61" name="Rectangle 3797">
                    <a:extLst>
                      <a:ext uri="{FF2B5EF4-FFF2-40B4-BE49-F238E27FC236}">
                        <a16:creationId xmlns:a16="http://schemas.microsoft.com/office/drawing/2014/main" id="{6FAEE030-E160-40A2-9DFF-72D45FFF20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485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62" name="Freeform 3798">
                    <a:extLst>
                      <a:ext uri="{FF2B5EF4-FFF2-40B4-BE49-F238E27FC236}">
                        <a16:creationId xmlns:a16="http://schemas.microsoft.com/office/drawing/2014/main" id="{5AE758EA-3A31-4C6C-9512-A42B432830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3" y="3486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63" name="Rectangle 3799">
                    <a:extLst>
                      <a:ext uri="{FF2B5EF4-FFF2-40B4-BE49-F238E27FC236}">
                        <a16:creationId xmlns:a16="http://schemas.microsoft.com/office/drawing/2014/main" id="{798A2E62-EB49-47AC-8762-51FEE826E3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3" y="3485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64" name="Rectangle 3800">
                    <a:extLst>
                      <a:ext uri="{FF2B5EF4-FFF2-40B4-BE49-F238E27FC236}">
                        <a16:creationId xmlns:a16="http://schemas.microsoft.com/office/drawing/2014/main" id="{57471120-E5B8-4096-8B44-19CAE5B379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7" y="3483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65" name="Line 3801">
                    <a:extLst>
                      <a:ext uri="{FF2B5EF4-FFF2-40B4-BE49-F238E27FC236}">
                        <a16:creationId xmlns:a16="http://schemas.microsoft.com/office/drawing/2014/main" id="{EDA8621E-5D17-4A9F-BEDB-E2D1E125F1D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01" y="3466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66" name="Line 3802">
                    <a:extLst>
                      <a:ext uri="{FF2B5EF4-FFF2-40B4-BE49-F238E27FC236}">
                        <a16:creationId xmlns:a16="http://schemas.microsoft.com/office/drawing/2014/main" id="{2DBB717A-E4B5-43E8-BC28-FDBD4EF0EF7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01" y="3466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67" name="Freeform 3803">
                    <a:extLst>
                      <a:ext uri="{FF2B5EF4-FFF2-40B4-BE49-F238E27FC236}">
                        <a16:creationId xmlns:a16="http://schemas.microsoft.com/office/drawing/2014/main" id="{C23B2D26-C31C-47E4-A172-1121017F77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1" y="346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68" name="Freeform 3804">
                    <a:extLst>
                      <a:ext uri="{FF2B5EF4-FFF2-40B4-BE49-F238E27FC236}">
                        <a16:creationId xmlns:a16="http://schemas.microsoft.com/office/drawing/2014/main" id="{A113EF26-A468-4CAD-990F-5A7A0499BF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9" y="346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69" name="Freeform 3805">
                    <a:extLst>
                      <a:ext uri="{FF2B5EF4-FFF2-40B4-BE49-F238E27FC236}">
                        <a16:creationId xmlns:a16="http://schemas.microsoft.com/office/drawing/2014/main" id="{EDA8D66B-506C-47A6-88A4-54935AD2BD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9" y="3466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70" name="Rectangle 3806">
                    <a:extLst>
                      <a:ext uri="{FF2B5EF4-FFF2-40B4-BE49-F238E27FC236}">
                        <a16:creationId xmlns:a16="http://schemas.microsoft.com/office/drawing/2014/main" id="{093A299D-E8A1-4B6D-8BE4-96F24B2829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7" y="3478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71" name="Freeform 3807">
                    <a:extLst>
                      <a:ext uri="{FF2B5EF4-FFF2-40B4-BE49-F238E27FC236}">
                        <a16:creationId xmlns:a16="http://schemas.microsoft.com/office/drawing/2014/main" id="{C6F482BF-6115-4C0B-8DEF-7BC7229897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9" y="3467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2 h 2"/>
                      <a:gd name="T3" fmla="*/ 0 h 2"/>
                      <a:gd name="T4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72" name="Rectangle 3808">
                    <a:extLst>
                      <a:ext uri="{FF2B5EF4-FFF2-40B4-BE49-F238E27FC236}">
                        <a16:creationId xmlns:a16="http://schemas.microsoft.com/office/drawing/2014/main" id="{1E7C00D8-FFC1-4A95-9686-8D04C8EB35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0" y="3477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73" name="Freeform 3809">
                    <a:extLst>
                      <a:ext uri="{FF2B5EF4-FFF2-40B4-BE49-F238E27FC236}">
                        <a16:creationId xmlns:a16="http://schemas.microsoft.com/office/drawing/2014/main" id="{EA1BF338-5235-41A5-9B94-FE028669FC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8" y="347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74" name="Freeform 3810">
                    <a:extLst>
                      <a:ext uri="{FF2B5EF4-FFF2-40B4-BE49-F238E27FC236}">
                        <a16:creationId xmlns:a16="http://schemas.microsoft.com/office/drawing/2014/main" id="{A5D8EBB8-15FD-4B93-A9BE-045BE4F673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8" y="347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75" name="Rectangle 3811">
                    <a:extLst>
                      <a:ext uri="{FF2B5EF4-FFF2-40B4-BE49-F238E27FC236}">
                        <a16:creationId xmlns:a16="http://schemas.microsoft.com/office/drawing/2014/main" id="{7485503E-D0EB-44AA-8F23-200906A2B1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9" y="3478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76" name="Line 3812">
                    <a:extLst>
                      <a:ext uri="{FF2B5EF4-FFF2-40B4-BE49-F238E27FC236}">
                        <a16:creationId xmlns:a16="http://schemas.microsoft.com/office/drawing/2014/main" id="{F56E4408-56EE-4FE8-BFA1-D3EBA8D0CEB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01" y="3466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77" name="Line 3813">
                    <a:extLst>
                      <a:ext uri="{FF2B5EF4-FFF2-40B4-BE49-F238E27FC236}">
                        <a16:creationId xmlns:a16="http://schemas.microsoft.com/office/drawing/2014/main" id="{9F5E874A-4937-47BB-93E9-4AA98B9DB33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01" y="3466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78" name="Freeform 3814">
                    <a:extLst>
                      <a:ext uri="{FF2B5EF4-FFF2-40B4-BE49-F238E27FC236}">
                        <a16:creationId xmlns:a16="http://schemas.microsoft.com/office/drawing/2014/main" id="{A40AE2EC-44B0-471F-9348-E4A2655AAE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1" y="346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79" name="Rectangle 3815">
                    <a:extLst>
                      <a:ext uri="{FF2B5EF4-FFF2-40B4-BE49-F238E27FC236}">
                        <a16:creationId xmlns:a16="http://schemas.microsoft.com/office/drawing/2014/main" id="{65B55EB0-AFA7-4F9E-992D-1D3474EE5E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9" y="3467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80" name="Freeform 3816">
                    <a:extLst>
                      <a:ext uri="{FF2B5EF4-FFF2-40B4-BE49-F238E27FC236}">
                        <a16:creationId xmlns:a16="http://schemas.microsoft.com/office/drawing/2014/main" id="{A3E2346B-E398-4333-989C-D368707973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9" y="346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81" name="Rectangle 3817">
                    <a:extLst>
                      <a:ext uri="{FF2B5EF4-FFF2-40B4-BE49-F238E27FC236}">
                        <a16:creationId xmlns:a16="http://schemas.microsoft.com/office/drawing/2014/main" id="{1B347B89-340F-4850-A10F-DBF18A9135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9" y="3467"/>
                    <a:ext cx="1" cy="2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82" name="Rectangle 3818">
                    <a:extLst>
                      <a:ext uri="{FF2B5EF4-FFF2-40B4-BE49-F238E27FC236}">
                        <a16:creationId xmlns:a16="http://schemas.microsoft.com/office/drawing/2014/main" id="{7F9C00FA-09BC-41CC-AFE9-D26B7B0BF2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8" y="3470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83" name="Rectangle 3819">
                    <a:extLst>
                      <a:ext uri="{FF2B5EF4-FFF2-40B4-BE49-F238E27FC236}">
                        <a16:creationId xmlns:a16="http://schemas.microsoft.com/office/drawing/2014/main" id="{B786DD2F-946A-4166-8499-B1DDB77EA5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485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84" name="Rectangle 3820">
                    <a:extLst>
                      <a:ext uri="{FF2B5EF4-FFF2-40B4-BE49-F238E27FC236}">
                        <a16:creationId xmlns:a16="http://schemas.microsoft.com/office/drawing/2014/main" id="{082CF07B-F467-4CC0-BEB2-6E825CCABE4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4" y="348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85" name="Line 3821">
                    <a:extLst>
                      <a:ext uri="{FF2B5EF4-FFF2-40B4-BE49-F238E27FC236}">
                        <a16:creationId xmlns:a16="http://schemas.microsoft.com/office/drawing/2014/main" id="{68DABC36-83B4-4F8F-86A8-34F4D7558C1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57" y="3480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86" name="Line 3822">
                    <a:extLst>
                      <a:ext uri="{FF2B5EF4-FFF2-40B4-BE49-F238E27FC236}">
                        <a16:creationId xmlns:a16="http://schemas.microsoft.com/office/drawing/2014/main" id="{1FEDC90B-2A1D-4027-A459-339CC29D777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57" y="3480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076" name="Group 4024">
                  <a:extLst>
                    <a:ext uri="{FF2B5EF4-FFF2-40B4-BE49-F238E27FC236}">
                      <a16:creationId xmlns:a16="http://schemas.microsoft.com/office/drawing/2014/main" id="{E66506A1-0088-4CED-B072-4A9DB6B0342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217988" y="5386388"/>
                  <a:ext cx="301625" cy="198438"/>
                  <a:chOff x="-2657" y="3393"/>
                  <a:chExt cx="190" cy="125"/>
                </a:xfrm>
              </p:grpSpPr>
              <p:sp>
                <p:nvSpPr>
                  <p:cNvPr id="7887" name="Rectangle 3824">
                    <a:extLst>
                      <a:ext uri="{FF2B5EF4-FFF2-40B4-BE49-F238E27FC236}">
                        <a16:creationId xmlns:a16="http://schemas.microsoft.com/office/drawing/2014/main" id="{7BE05A9B-AC1E-45CE-8D0F-CD8724D097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4" y="3483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88" name="Rectangle 3825">
                    <a:extLst>
                      <a:ext uri="{FF2B5EF4-FFF2-40B4-BE49-F238E27FC236}">
                        <a16:creationId xmlns:a16="http://schemas.microsoft.com/office/drawing/2014/main" id="{84C0B6AD-5A87-4EE0-9894-C411FE20CA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5" y="348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89" name="Freeform 3826">
                    <a:extLst>
                      <a:ext uri="{FF2B5EF4-FFF2-40B4-BE49-F238E27FC236}">
                        <a16:creationId xmlns:a16="http://schemas.microsoft.com/office/drawing/2014/main" id="{7F9756E3-1F0B-40DB-9182-8CFC13E3BE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7" y="3480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90" name="Rectangle 3827">
                    <a:extLst>
                      <a:ext uri="{FF2B5EF4-FFF2-40B4-BE49-F238E27FC236}">
                        <a16:creationId xmlns:a16="http://schemas.microsoft.com/office/drawing/2014/main" id="{350C725F-97C1-4050-9131-E266232526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5" y="3480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91" name="Freeform 3828">
                    <a:extLst>
                      <a:ext uri="{FF2B5EF4-FFF2-40B4-BE49-F238E27FC236}">
                        <a16:creationId xmlns:a16="http://schemas.microsoft.com/office/drawing/2014/main" id="{ACE1034E-0EAD-4862-8C13-ECFF7BD3CA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2" y="3486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92" name="Rectangle 3829">
                    <a:extLst>
                      <a:ext uri="{FF2B5EF4-FFF2-40B4-BE49-F238E27FC236}">
                        <a16:creationId xmlns:a16="http://schemas.microsoft.com/office/drawing/2014/main" id="{744C1C8D-7473-4324-AC6C-5299B80A356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485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93" name="Freeform 3830">
                    <a:extLst>
                      <a:ext uri="{FF2B5EF4-FFF2-40B4-BE49-F238E27FC236}">
                        <a16:creationId xmlns:a16="http://schemas.microsoft.com/office/drawing/2014/main" id="{4E495A3B-4105-41FD-A464-54ABE12F35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4" y="348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94" name="Rectangle 3831">
                    <a:extLst>
                      <a:ext uri="{FF2B5EF4-FFF2-40B4-BE49-F238E27FC236}">
                        <a16:creationId xmlns:a16="http://schemas.microsoft.com/office/drawing/2014/main" id="{79F44B0F-904C-4E43-BEAB-68E1C55751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485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95" name="Rectangle 3832">
                    <a:extLst>
                      <a:ext uri="{FF2B5EF4-FFF2-40B4-BE49-F238E27FC236}">
                        <a16:creationId xmlns:a16="http://schemas.microsoft.com/office/drawing/2014/main" id="{BB10798B-6CE8-41F4-B199-56D2DFCEFA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483"/>
                    <a:ext cx="1" cy="2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96" name="Rectangle 3833">
                    <a:extLst>
                      <a:ext uri="{FF2B5EF4-FFF2-40B4-BE49-F238E27FC236}">
                        <a16:creationId xmlns:a16="http://schemas.microsoft.com/office/drawing/2014/main" id="{5B08B044-3A5D-433A-A15E-46E19B216F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9" y="3485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97" name="Rectangle 3834">
                    <a:extLst>
                      <a:ext uri="{FF2B5EF4-FFF2-40B4-BE49-F238E27FC236}">
                        <a16:creationId xmlns:a16="http://schemas.microsoft.com/office/drawing/2014/main" id="{76DF5E07-3082-4466-8064-803AF307D90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6" y="3483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98" name="Rectangle 3835">
                    <a:extLst>
                      <a:ext uri="{FF2B5EF4-FFF2-40B4-BE49-F238E27FC236}">
                        <a16:creationId xmlns:a16="http://schemas.microsoft.com/office/drawing/2014/main" id="{E6F027FA-F410-43DC-BDD8-79BF982F82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1" y="3486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99" name="Freeform 3836">
                    <a:extLst>
                      <a:ext uri="{FF2B5EF4-FFF2-40B4-BE49-F238E27FC236}">
                        <a16:creationId xmlns:a16="http://schemas.microsoft.com/office/drawing/2014/main" id="{D9559740-89AE-4825-B9E7-2DD6D4C8DE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1" y="3486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00" name="Freeform 3837">
                    <a:extLst>
                      <a:ext uri="{FF2B5EF4-FFF2-40B4-BE49-F238E27FC236}">
                        <a16:creationId xmlns:a16="http://schemas.microsoft.com/office/drawing/2014/main" id="{D865D263-848B-4258-AC98-CAF804D3ED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29" y="3483"/>
                    <a:ext cx="2" cy="2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01" name="Freeform 3838">
                    <a:extLst>
                      <a:ext uri="{FF2B5EF4-FFF2-40B4-BE49-F238E27FC236}">
                        <a16:creationId xmlns:a16="http://schemas.microsoft.com/office/drawing/2014/main" id="{24A6F201-3C9F-497F-8BE3-4F95E6677B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9" y="3478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02" name="Freeform 3839">
                    <a:extLst>
                      <a:ext uri="{FF2B5EF4-FFF2-40B4-BE49-F238E27FC236}">
                        <a16:creationId xmlns:a16="http://schemas.microsoft.com/office/drawing/2014/main" id="{B307AE7F-5C56-4413-A836-65216E467A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0" y="3477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0 w 1"/>
                      <a:gd name="T5" fmla="*/ 0 h 1"/>
                      <a:gd name="T6" fmla="*/ 1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lnTo>
                          <a:pt x="1" y="1"/>
                        </a:lnTo>
                        <a:lnTo>
                          <a:pt x="0" y="0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03" name="Freeform 3840">
                    <a:extLst>
                      <a:ext uri="{FF2B5EF4-FFF2-40B4-BE49-F238E27FC236}">
                        <a16:creationId xmlns:a16="http://schemas.microsoft.com/office/drawing/2014/main" id="{14A59758-B80D-40F4-A9DD-669A5C1540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0" y="347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04" name="Freeform 3841">
                    <a:extLst>
                      <a:ext uri="{FF2B5EF4-FFF2-40B4-BE49-F238E27FC236}">
                        <a16:creationId xmlns:a16="http://schemas.microsoft.com/office/drawing/2014/main" id="{3CC1FE81-1A4F-4700-B47E-8BC6E60A50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7" y="3478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05" name="Freeform 3842">
                    <a:extLst>
                      <a:ext uri="{FF2B5EF4-FFF2-40B4-BE49-F238E27FC236}">
                        <a16:creationId xmlns:a16="http://schemas.microsoft.com/office/drawing/2014/main" id="{95D99098-8376-4A55-BBB9-2B67A1C8E7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7" y="347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06" name="Freeform 3843">
                    <a:extLst>
                      <a:ext uri="{FF2B5EF4-FFF2-40B4-BE49-F238E27FC236}">
                        <a16:creationId xmlns:a16="http://schemas.microsoft.com/office/drawing/2014/main" id="{EB3D9850-67DB-49EC-8BF6-E07313ACAF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1" y="3466"/>
                    <a:ext cx="28" cy="15"/>
                  </a:xfrm>
                  <a:custGeom>
                    <a:avLst/>
                    <a:gdLst>
                      <a:gd name="T0" fmla="*/ 10 w 18"/>
                      <a:gd name="T1" fmla="*/ 8 h 10"/>
                      <a:gd name="T2" fmla="*/ 9 w 18"/>
                      <a:gd name="T3" fmla="*/ 8 h 10"/>
                      <a:gd name="T4" fmla="*/ 9 w 18"/>
                      <a:gd name="T5" fmla="*/ 8 h 10"/>
                      <a:gd name="T6" fmla="*/ 9 w 18"/>
                      <a:gd name="T7" fmla="*/ 8 h 10"/>
                      <a:gd name="T8" fmla="*/ 8 w 18"/>
                      <a:gd name="T9" fmla="*/ 8 h 10"/>
                      <a:gd name="T10" fmla="*/ 8 w 18"/>
                      <a:gd name="T11" fmla="*/ 8 h 10"/>
                      <a:gd name="T12" fmla="*/ 7 w 18"/>
                      <a:gd name="T13" fmla="*/ 7 h 10"/>
                      <a:gd name="T14" fmla="*/ 7 w 18"/>
                      <a:gd name="T15" fmla="*/ 7 h 10"/>
                      <a:gd name="T16" fmla="*/ 7 w 18"/>
                      <a:gd name="T17" fmla="*/ 7 h 10"/>
                      <a:gd name="T18" fmla="*/ 6 w 18"/>
                      <a:gd name="T19" fmla="*/ 7 h 10"/>
                      <a:gd name="T20" fmla="*/ 5 w 18"/>
                      <a:gd name="T21" fmla="*/ 6 h 10"/>
                      <a:gd name="T22" fmla="*/ 2 w 18"/>
                      <a:gd name="T23" fmla="*/ 3 h 10"/>
                      <a:gd name="T24" fmla="*/ 2 w 18"/>
                      <a:gd name="T25" fmla="*/ 3 h 10"/>
                      <a:gd name="T26" fmla="*/ 2 w 18"/>
                      <a:gd name="T27" fmla="*/ 3 h 10"/>
                      <a:gd name="T28" fmla="*/ 2 w 18"/>
                      <a:gd name="T29" fmla="*/ 3 h 10"/>
                      <a:gd name="T30" fmla="*/ 1 w 18"/>
                      <a:gd name="T31" fmla="*/ 2 h 10"/>
                      <a:gd name="T32" fmla="*/ 1 w 18"/>
                      <a:gd name="T33" fmla="*/ 2 h 10"/>
                      <a:gd name="T34" fmla="*/ 1 w 18"/>
                      <a:gd name="T35" fmla="*/ 1 h 10"/>
                      <a:gd name="T36" fmla="*/ 1 w 18"/>
                      <a:gd name="T37" fmla="*/ 1 h 10"/>
                      <a:gd name="T38" fmla="*/ 1 w 18"/>
                      <a:gd name="T39" fmla="*/ 1 h 10"/>
                      <a:gd name="T40" fmla="*/ 1 w 18"/>
                      <a:gd name="T41" fmla="*/ 1 h 10"/>
                      <a:gd name="T42" fmla="*/ 1 w 18"/>
                      <a:gd name="T43" fmla="*/ 1 h 10"/>
                      <a:gd name="T44" fmla="*/ 1 w 18"/>
                      <a:gd name="T45" fmla="*/ 0 h 10"/>
                      <a:gd name="T46" fmla="*/ 0 w 18"/>
                      <a:gd name="T47" fmla="*/ 0 h 10"/>
                      <a:gd name="T48" fmla="*/ 0 w 18"/>
                      <a:gd name="T49" fmla="*/ 0 h 10"/>
                      <a:gd name="T50" fmla="*/ 0 w 18"/>
                      <a:gd name="T51" fmla="*/ 0 h 10"/>
                      <a:gd name="T52" fmla="*/ 18 w 18"/>
                      <a:gd name="T53" fmla="*/ 10 h 10"/>
                      <a:gd name="T54" fmla="*/ 17 w 18"/>
                      <a:gd name="T55" fmla="*/ 10 h 10"/>
                      <a:gd name="T56" fmla="*/ 10 w 18"/>
                      <a:gd name="T57" fmla="*/ 8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18" h="10">
                        <a:moveTo>
                          <a:pt x="10" y="8"/>
                        </a:move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6"/>
                          <a:pt x="5" y="6"/>
                          <a:pt x="5" y="6"/>
                        </a:cubicBezTo>
                        <a:cubicBezTo>
                          <a:pt x="4" y="5"/>
                          <a:pt x="3" y="4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8" y="10"/>
                          <a:pt x="18" y="10"/>
                          <a:pt x="18" y="10"/>
                        </a:cubicBezTo>
                        <a:cubicBezTo>
                          <a:pt x="17" y="10"/>
                          <a:pt x="17" y="10"/>
                          <a:pt x="17" y="10"/>
                        </a:cubicBezTo>
                        <a:cubicBezTo>
                          <a:pt x="15" y="10"/>
                          <a:pt x="12" y="9"/>
                          <a:pt x="10" y="8"/>
                        </a:cubicBez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07" name="Freeform 3844">
                    <a:extLst>
                      <a:ext uri="{FF2B5EF4-FFF2-40B4-BE49-F238E27FC236}">
                        <a16:creationId xmlns:a16="http://schemas.microsoft.com/office/drawing/2014/main" id="{E8A15B9C-3B3B-40E9-A5E0-626B27F065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7" y="348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08" name="Freeform 3845">
                    <a:extLst>
                      <a:ext uri="{FF2B5EF4-FFF2-40B4-BE49-F238E27FC236}">
                        <a16:creationId xmlns:a16="http://schemas.microsoft.com/office/drawing/2014/main" id="{E68E4F09-536C-442A-95B0-D82C40965A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5" y="3481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  <a:gd name="T4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09" name="Rectangle 3846">
                    <a:extLst>
                      <a:ext uri="{FF2B5EF4-FFF2-40B4-BE49-F238E27FC236}">
                        <a16:creationId xmlns:a16="http://schemas.microsoft.com/office/drawing/2014/main" id="{6FD2FDB1-CA02-4F7F-9B6A-E786536CBF6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5" y="348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10" name="Rectangle 3847">
                    <a:extLst>
                      <a:ext uri="{FF2B5EF4-FFF2-40B4-BE49-F238E27FC236}">
                        <a16:creationId xmlns:a16="http://schemas.microsoft.com/office/drawing/2014/main" id="{83AF10FC-E7E8-4669-848E-1EB907B3E9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5" y="3481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11" name="Rectangle 3848">
                    <a:extLst>
                      <a:ext uri="{FF2B5EF4-FFF2-40B4-BE49-F238E27FC236}">
                        <a16:creationId xmlns:a16="http://schemas.microsoft.com/office/drawing/2014/main" id="{BDDD6AFD-9381-42B0-883C-D0F77E1D58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7" y="348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12" name="Freeform 3849">
                    <a:extLst>
                      <a:ext uri="{FF2B5EF4-FFF2-40B4-BE49-F238E27FC236}">
                        <a16:creationId xmlns:a16="http://schemas.microsoft.com/office/drawing/2014/main" id="{D957796B-FECF-40FD-831A-B249ADEB08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4" y="348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13" name="Rectangle 3850">
                    <a:extLst>
                      <a:ext uri="{FF2B5EF4-FFF2-40B4-BE49-F238E27FC236}">
                        <a16:creationId xmlns:a16="http://schemas.microsoft.com/office/drawing/2014/main" id="{18475678-7521-4D5D-9F2A-6C344905C2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4" y="3481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14" name="Rectangle 3851">
                    <a:extLst>
                      <a:ext uri="{FF2B5EF4-FFF2-40B4-BE49-F238E27FC236}">
                        <a16:creationId xmlns:a16="http://schemas.microsoft.com/office/drawing/2014/main" id="{0D31CCB3-D42E-4829-94F3-883E71F3F9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4" y="3481"/>
                    <a:ext cx="1" cy="2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15" name="Rectangle 3852">
                    <a:extLst>
                      <a:ext uri="{FF2B5EF4-FFF2-40B4-BE49-F238E27FC236}">
                        <a16:creationId xmlns:a16="http://schemas.microsoft.com/office/drawing/2014/main" id="{CF1637C1-E103-4038-A2D2-F8931BA097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483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16" name="Rectangle 3853">
                    <a:extLst>
                      <a:ext uri="{FF2B5EF4-FFF2-40B4-BE49-F238E27FC236}">
                        <a16:creationId xmlns:a16="http://schemas.microsoft.com/office/drawing/2014/main" id="{1862D0D4-0ED8-4B13-8FA4-AF3547F9DA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485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17" name="Freeform 3854">
                    <a:extLst>
                      <a:ext uri="{FF2B5EF4-FFF2-40B4-BE49-F238E27FC236}">
                        <a16:creationId xmlns:a16="http://schemas.microsoft.com/office/drawing/2014/main" id="{A4B721D9-D47C-4CDC-9C31-6B600064BD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2" y="3489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18" name="Rectangle 3855">
                    <a:extLst>
                      <a:ext uri="{FF2B5EF4-FFF2-40B4-BE49-F238E27FC236}">
                        <a16:creationId xmlns:a16="http://schemas.microsoft.com/office/drawing/2014/main" id="{CC21F975-868E-4A9C-9189-0F8B0B16CC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485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19" name="Rectangle 3856">
                    <a:extLst>
                      <a:ext uri="{FF2B5EF4-FFF2-40B4-BE49-F238E27FC236}">
                        <a16:creationId xmlns:a16="http://schemas.microsoft.com/office/drawing/2014/main" id="{AEB11515-558C-4F19-9750-AED009196D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485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20" name="Rectangle 3857">
                    <a:extLst>
                      <a:ext uri="{FF2B5EF4-FFF2-40B4-BE49-F238E27FC236}">
                        <a16:creationId xmlns:a16="http://schemas.microsoft.com/office/drawing/2014/main" id="{DC8F6DFF-68CD-4163-A187-4290188C23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485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21" name="Rectangle 3858">
                    <a:extLst>
                      <a:ext uri="{FF2B5EF4-FFF2-40B4-BE49-F238E27FC236}">
                        <a16:creationId xmlns:a16="http://schemas.microsoft.com/office/drawing/2014/main" id="{86E5637D-A917-45BC-AD06-D28C3B3CAE2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2" y="3486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22" name="Rectangle 3859">
                    <a:extLst>
                      <a:ext uri="{FF2B5EF4-FFF2-40B4-BE49-F238E27FC236}">
                        <a16:creationId xmlns:a16="http://schemas.microsoft.com/office/drawing/2014/main" id="{A272371B-F4C7-401D-8BDB-602A9631E6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1" y="3486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23" name="Rectangle 3860">
                    <a:extLst>
                      <a:ext uri="{FF2B5EF4-FFF2-40B4-BE49-F238E27FC236}">
                        <a16:creationId xmlns:a16="http://schemas.microsoft.com/office/drawing/2014/main" id="{121C0D6A-A851-464E-9011-ACB8CE468F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1" y="3488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24" name="Rectangle 3861">
                    <a:extLst>
                      <a:ext uri="{FF2B5EF4-FFF2-40B4-BE49-F238E27FC236}">
                        <a16:creationId xmlns:a16="http://schemas.microsoft.com/office/drawing/2014/main" id="{1EF075F1-3BAE-47C7-A7A1-08358A7D0A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1" y="3486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25" name="Rectangle 3862">
                    <a:extLst>
                      <a:ext uri="{FF2B5EF4-FFF2-40B4-BE49-F238E27FC236}">
                        <a16:creationId xmlns:a16="http://schemas.microsoft.com/office/drawing/2014/main" id="{9E5C18F5-A738-4305-BE02-5B6677BAE4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1" y="3488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26" name="Rectangle 3863">
                    <a:extLst>
                      <a:ext uri="{FF2B5EF4-FFF2-40B4-BE49-F238E27FC236}">
                        <a16:creationId xmlns:a16="http://schemas.microsoft.com/office/drawing/2014/main" id="{C301DA45-0EE0-480E-9AD9-3E4A81E432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1" y="3488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27" name="Rectangle 3864">
                    <a:extLst>
                      <a:ext uri="{FF2B5EF4-FFF2-40B4-BE49-F238E27FC236}">
                        <a16:creationId xmlns:a16="http://schemas.microsoft.com/office/drawing/2014/main" id="{F5B4BAB7-8EB5-4564-8D86-B54477AE24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1" y="3486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28" name="Rectangle 3865">
                    <a:extLst>
                      <a:ext uri="{FF2B5EF4-FFF2-40B4-BE49-F238E27FC236}">
                        <a16:creationId xmlns:a16="http://schemas.microsoft.com/office/drawing/2014/main" id="{DEEEB24A-8A96-48A0-96CE-BC53BBEC1D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1" y="3488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29" name="Rectangle 3866">
                    <a:extLst>
                      <a:ext uri="{FF2B5EF4-FFF2-40B4-BE49-F238E27FC236}">
                        <a16:creationId xmlns:a16="http://schemas.microsoft.com/office/drawing/2014/main" id="{D6C8E802-49C7-4B36-B10B-6A950B06ED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1" y="3488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30" name="Rectangle 3867">
                    <a:extLst>
                      <a:ext uri="{FF2B5EF4-FFF2-40B4-BE49-F238E27FC236}">
                        <a16:creationId xmlns:a16="http://schemas.microsoft.com/office/drawing/2014/main" id="{577FD3F3-EBF1-4C1D-BFD1-D298CFF229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51" y="3488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31" name="Rectangle 3868">
                    <a:extLst>
                      <a:ext uri="{FF2B5EF4-FFF2-40B4-BE49-F238E27FC236}">
                        <a16:creationId xmlns:a16="http://schemas.microsoft.com/office/drawing/2014/main" id="{27AB0553-5A68-45CE-AA34-58EE859E4F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2" y="348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32" name="Rectangle 3869">
                    <a:extLst>
                      <a:ext uri="{FF2B5EF4-FFF2-40B4-BE49-F238E27FC236}">
                        <a16:creationId xmlns:a16="http://schemas.microsoft.com/office/drawing/2014/main" id="{2C521D07-42B6-48D8-BD72-716979A5E9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9" y="348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33" name="Rectangle 3870">
                    <a:extLst>
                      <a:ext uri="{FF2B5EF4-FFF2-40B4-BE49-F238E27FC236}">
                        <a16:creationId xmlns:a16="http://schemas.microsoft.com/office/drawing/2014/main" id="{8DA1816D-5A4F-40D4-9819-2666C825C6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1" y="3488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34" name="Freeform 3871">
                    <a:extLst>
                      <a:ext uri="{FF2B5EF4-FFF2-40B4-BE49-F238E27FC236}">
                        <a16:creationId xmlns:a16="http://schemas.microsoft.com/office/drawing/2014/main" id="{998FE9FE-C5F0-4EC8-ACA2-CAF378AB4E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26" y="3483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35" name="Freeform 3872">
                    <a:extLst>
                      <a:ext uri="{FF2B5EF4-FFF2-40B4-BE49-F238E27FC236}">
                        <a16:creationId xmlns:a16="http://schemas.microsoft.com/office/drawing/2014/main" id="{1604DA58-46F8-49C4-87DE-0C9DCEFDAA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27" y="3483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0 w 1"/>
                      <a:gd name="T3" fmla="*/ 1 w 1"/>
                      <a:gd name="T4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36" name="Rectangle 3873">
                    <a:extLst>
                      <a:ext uri="{FF2B5EF4-FFF2-40B4-BE49-F238E27FC236}">
                        <a16:creationId xmlns:a16="http://schemas.microsoft.com/office/drawing/2014/main" id="{F8FD1E12-B0A8-46BF-A847-E7B1AFACB8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9" y="348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37" name="Rectangle 3874">
                    <a:extLst>
                      <a:ext uri="{FF2B5EF4-FFF2-40B4-BE49-F238E27FC236}">
                        <a16:creationId xmlns:a16="http://schemas.microsoft.com/office/drawing/2014/main" id="{2B0E54C3-54D4-4123-88D1-75219A6E49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3" y="3481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38" name="Rectangle 3875">
                    <a:extLst>
                      <a:ext uri="{FF2B5EF4-FFF2-40B4-BE49-F238E27FC236}">
                        <a16:creationId xmlns:a16="http://schemas.microsoft.com/office/drawing/2014/main" id="{AA1F398E-54FA-4451-ACBF-32BB5B2C76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4" y="3483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39" name="Freeform 3876">
                    <a:extLst>
                      <a:ext uri="{FF2B5EF4-FFF2-40B4-BE49-F238E27FC236}">
                        <a16:creationId xmlns:a16="http://schemas.microsoft.com/office/drawing/2014/main" id="{F3749EE4-B4D9-4ADD-A645-6E22960080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24" y="3481"/>
                    <a:ext cx="1" cy="2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0 w 1"/>
                      <a:gd name="T3" fmla="*/ 2 h 2"/>
                      <a:gd name="T4" fmla="*/ 1 w 1"/>
                      <a:gd name="T5" fmla="*/ 0 h 2"/>
                      <a:gd name="T6" fmla="*/ 1 w 1"/>
                      <a:gd name="T7" fmla="*/ 0 h 2"/>
                      <a:gd name="T8" fmla="*/ 0 w 1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40" name="Rectangle 3877">
                    <a:extLst>
                      <a:ext uri="{FF2B5EF4-FFF2-40B4-BE49-F238E27FC236}">
                        <a16:creationId xmlns:a16="http://schemas.microsoft.com/office/drawing/2014/main" id="{CE41B8D1-1D95-46E7-BDE8-092528BAA2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3" y="3481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41" name="Rectangle 3878">
                    <a:extLst>
                      <a:ext uri="{FF2B5EF4-FFF2-40B4-BE49-F238E27FC236}">
                        <a16:creationId xmlns:a16="http://schemas.microsoft.com/office/drawing/2014/main" id="{35C96A98-B3F5-4E20-B0FA-340A58D333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1" y="3481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42" name="Rectangle 3879">
                    <a:extLst>
                      <a:ext uri="{FF2B5EF4-FFF2-40B4-BE49-F238E27FC236}">
                        <a16:creationId xmlns:a16="http://schemas.microsoft.com/office/drawing/2014/main" id="{4EB307F2-7FA4-4640-8C9C-BE53ACC42C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0" y="3481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43" name="Rectangle 3880">
                    <a:extLst>
                      <a:ext uri="{FF2B5EF4-FFF2-40B4-BE49-F238E27FC236}">
                        <a16:creationId xmlns:a16="http://schemas.microsoft.com/office/drawing/2014/main" id="{B728D690-0DE6-432F-82C9-CADC39364D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1" y="3481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44" name="Rectangle 3881">
                    <a:extLst>
                      <a:ext uri="{FF2B5EF4-FFF2-40B4-BE49-F238E27FC236}">
                        <a16:creationId xmlns:a16="http://schemas.microsoft.com/office/drawing/2014/main" id="{5BFB2D3C-FCF3-42F9-BE09-4256BF09BD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8" y="3481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45" name="Rectangle 3882">
                    <a:extLst>
                      <a:ext uri="{FF2B5EF4-FFF2-40B4-BE49-F238E27FC236}">
                        <a16:creationId xmlns:a16="http://schemas.microsoft.com/office/drawing/2014/main" id="{4B7F9D0F-C215-421E-8119-54BF97CD77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0" y="3481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46" name="Rectangle 3883">
                    <a:extLst>
                      <a:ext uri="{FF2B5EF4-FFF2-40B4-BE49-F238E27FC236}">
                        <a16:creationId xmlns:a16="http://schemas.microsoft.com/office/drawing/2014/main" id="{0239E968-79DB-446F-AC83-BBA7FBD9DB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8" y="3481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47" name="Rectangle 3884">
                    <a:extLst>
                      <a:ext uri="{FF2B5EF4-FFF2-40B4-BE49-F238E27FC236}">
                        <a16:creationId xmlns:a16="http://schemas.microsoft.com/office/drawing/2014/main" id="{A85B1954-2800-421A-BB16-B861E7A2424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7" y="3481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48" name="Rectangle 3885">
                    <a:extLst>
                      <a:ext uri="{FF2B5EF4-FFF2-40B4-BE49-F238E27FC236}">
                        <a16:creationId xmlns:a16="http://schemas.microsoft.com/office/drawing/2014/main" id="{136A366B-78D2-47F6-94AC-9D25AB488A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5" y="3481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49" name="Rectangle 3886">
                    <a:extLst>
                      <a:ext uri="{FF2B5EF4-FFF2-40B4-BE49-F238E27FC236}">
                        <a16:creationId xmlns:a16="http://schemas.microsoft.com/office/drawing/2014/main" id="{7DD830FE-D431-4661-8969-BB1743829EF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7" y="3481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50" name="Rectangle 3887">
                    <a:extLst>
                      <a:ext uri="{FF2B5EF4-FFF2-40B4-BE49-F238E27FC236}">
                        <a16:creationId xmlns:a16="http://schemas.microsoft.com/office/drawing/2014/main" id="{4725D7ED-8F75-40B8-B297-17C179299A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5" y="3481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51" name="Rectangle 3888">
                    <a:extLst>
                      <a:ext uri="{FF2B5EF4-FFF2-40B4-BE49-F238E27FC236}">
                        <a16:creationId xmlns:a16="http://schemas.microsoft.com/office/drawing/2014/main" id="{0BEB8EBB-44BC-4B2A-B7FD-2342D32455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3" y="3481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52" name="Rectangle 3889">
                    <a:extLst>
                      <a:ext uri="{FF2B5EF4-FFF2-40B4-BE49-F238E27FC236}">
                        <a16:creationId xmlns:a16="http://schemas.microsoft.com/office/drawing/2014/main" id="{8E4D8843-EB00-4D17-861C-A4DFE7457D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2" y="3481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53" name="Rectangle 3890">
                    <a:extLst>
                      <a:ext uri="{FF2B5EF4-FFF2-40B4-BE49-F238E27FC236}">
                        <a16:creationId xmlns:a16="http://schemas.microsoft.com/office/drawing/2014/main" id="{E506CF60-D924-41FC-88D2-2CD4AC95BF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3" y="3481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54" name="Freeform 3891">
                    <a:extLst>
                      <a:ext uri="{FF2B5EF4-FFF2-40B4-BE49-F238E27FC236}">
                        <a16:creationId xmlns:a16="http://schemas.microsoft.com/office/drawing/2014/main" id="{CA639714-C641-449F-976C-8039AF8CE1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2" y="3481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55" name="Rectangle 3892">
                    <a:extLst>
                      <a:ext uri="{FF2B5EF4-FFF2-40B4-BE49-F238E27FC236}">
                        <a16:creationId xmlns:a16="http://schemas.microsoft.com/office/drawing/2014/main" id="{4D7869AD-8578-44DA-9BBB-168D1AB0C9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0" y="3481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56" name="Rectangle 3893">
                    <a:extLst>
                      <a:ext uri="{FF2B5EF4-FFF2-40B4-BE49-F238E27FC236}">
                        <a16:creationId xmlns:a16="http://schemas.microsoft.com/office/drawing/2014/main" id="{3D959F76-51F3-4A60-BFF3-3FA6687444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0" y="3481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57" name="Freeform 3894">
                    <a:extLst>
                      <a:ext uri="{FF2B5EF4-FFF2-40B4-BE49-F238E27FC236}">
                        <a16:creationId xmlns:a16="http://schemas.microsoft.com/office/drawing/2014/main" id="{E5513787-5475-44AB-982B-A621A075AB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9" y="3481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58" name="Freeform 3895">
                    <a:extLst>
                      <a:ext uri="{FF2B5EF4-FFF2-40B4-BE49-F238E27FC236}">
                        <a16:creationId xmlns:a16="http://schemas.microsoft.com/office/drawing/2014/main" id="{D80400B4-CDBE-4E2C-B5A0-732085129D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7" y="3481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59" name="Freeform 3896">
                    <a:extLst>
                      <a:ext uri="{FF2B5EF4-FFF2-40B4-BE49-F238E27FC236}">
                        <a16:creationId xmlns:a16="http://schemas.microsoft.com/office/drawing/2014/main" id="{411C6FCA-039A-4BF1-8E5F-EDEEE97741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6" y="3483"/>
                    <a:ext cx="2" cy="2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0 w 2"/>
                      <a:gd name="T3" fmla="*/ 0 h 2"/>
                      <a:gd name="T4" fmla="*/ 2 w 2"/>
                      <a:gd name="T5" fmla="*/ 0 h 2"/>
                      <a:gd name="T6" fmla="*/ 2 w 2"/>
                      <a:gd name="T7" fmla="*/ 2 h 2"/>
                      <a:gd name="T8" fmla="*/ 2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2" y="2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60" name="Freeform 3897">
                    <a:extLst>
                      <a:ext uri="{FF2B5EF4-FFF2-40B4-BE49-F238E27FC236}">
                        <a16:creationId xmlns:a16="http://schemas.microsoft.com/office/drawing/2014/main" id="{62AE690B-E4A3-497C-B892-839F853D09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7" y="3483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61" name="Rectangle 3898">
                    <a:extLst>
                      <a:ext uri="{FF2B5EF4-FFF2-40B4-BE49-F238E27FC236}">
                        <a16:creationId xmlns:a16="http://schemas.microsoft.com/office/drawing/2014/main" id="{F3228ABA-132D-446C-B44E-4E29F7DC92F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485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62" name="Rectangle 3899">
                    <a:extLst>
                      <a:ext uri="{FF2B5EF4-FFF2-40B4-BE49-F238E27FC236}">
                        <a16:creationId xmlns:a16="http://schemas.microsoft.com/office/drawing/2014/main" id="{7932D9A4-4BC3-4811-8702-F9B12FE4073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3" y="3486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63" name="Rectangle 3900">
                    <a:extLst>
                      <a:ext uri="{FF2B5EF4-FFF2-40B4-BE49-F238E27FC236}">
                        <a16:creationId xmlns:a16="http://schemas.microsoft.com/office/drawing/2014/main" id="{D1E8B658-6603-4BE9-93D7-3A74A35D80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3" y="3485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64" name="Rectangle 3901">
                    <a:extLst>
                      <a:ext uri="{FF2B5EF4-FFF2-40B4-BE49-F238E27FC236}">
                        <a16:creationId xmlns:a16="http://schemas.microsoft.com/office/drawing/2014/main" id="{E3DE931C-4F45-4191-A3F3-80B9B000D9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3" y="3485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65" name="Rectangle 3902">
                    <a:extLst>
                      <a:ext uri="{FF2B5EF4-FFF2-40B4-BE49-F238E27FC236}">
                        <a16:creationId xmlns:a16="http://schemas.microsoft.com/office/drawing/2014/main" id="{EE48774C-B0F6-43B0-81E3-37CBD37B36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485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66" name="Freeform 3903">
                    <a:extLst>
                      <a:ext uri="{FF2B5EF4-FFF2-40B4-BE49-F238E27FC236}">
                        <a16:creationId xmlns:a16="http://schemas.microsoft.com/office/drawing/2014/main" id="{9BEC5B49-F247-4E3F-8958-A329CA2032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3" y="349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67" name="Rectangle 3904">
                    <a:extLst>
                      <a:ext uri="{FF2B5EF4-FFF2-40B4-BE49-F238E27FC236}">
                        <a16:creationId xmlns:a16="http://schemas.microsoft.com/office/drawing/2014/main" id="{30EB21A9-7664-42F2-B267-6D1A0A326D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1" y="3494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68" name="Rectangle 3905">
                    <a:extLst>
                      <a:ext uri="{FF2B5EF4-FFF2-40B4-BE49-F238E27FC236}">
                        <a16:creationId xmlns:a16="http://schemas.microsoft.com/office/drawing/2014/main" id="{D7451857-F752-4818-9661-583023F9AA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1" y="3486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69" name="Rectangle 3906">
                    <a:extLst>
                      <a:ext uri="{FF2B5EF4-FFF2-40B4-BE49-F238E27FC236}">
                        <a16:creationId xmlns:a16="http://schemas.microsoft.com/office/drawing/2014/main" id="{707072D7-0FD6-4078-A040-29BCDED474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3" y="3486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70" name="Rectangle 3907">
                    <a:extLst>
                      <a:ext uri="{FF2B5EF4-FFF2-40B4-BE49-F238E27FC236}">
                        <a16:creationId xmlns:a16="http://schemas.microsoft.com/office/drawing/2014/main" id="{73C52BA3-B58D-4075-9802-2BA8D497B0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1" y="3494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71" name="Freeform 3908">
                    <a:extLst>
                      <a:ext uri="{FF2B5EF4-FFF2-40B4-BE49-F238E27FC236}">
                        <a16:creationId xmlns:a16="http://schemas.microsoft.com/office/drawing/2014/main" id="{291739F4-BDEE-407D-A89D-2064FD05C8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1" y="349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72" name="Rectangle 3909">
                    <a:extLst>
                      <a:ext uri="{FF2B5EF4-FFF2-40B4-BE49-F238E27FC236}">
                        <a16:creationId xmlns:a16="http://schemas.microsoft.com/office/drawing/2014/main" id="{D3AE43EB-3CEE-43DD-AA3B-8DC00CA2D8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1" y="3488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73" name="Freeform 3910">
                    <a:extLst>
                      <a:ext uri="{FF2B5EF4-FFF2-40B4-BE49-F238E27FC236}">
                        <a16:creationId xmlns:a16="http://schemas.microsoft.com/office/drawing/2014/main" id="{D69B8D49-888B-4B49-B610-87241FE583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1" y="349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74" name="Rectangle 3911">
                    <a:extLst>
                      <a:ext uri="{FF2B5EF4-FFF2-40B4-BE49-F238E27FC236}">
                        <a16:creationId xmlns:a16="http://schemas.microsoft.com/office/drawing/2014/main" id="{C3071BE8-704E-4FE9-9DF3-B238BA3545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9" y="3488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75" name="Rectangle 3912">
                    <a:extLst>
                      <a:ext uri="{FF2B5EF4-FFF2-40B4-BE49-F238E27FC236}">
                        <a16:creationId xmlns:a16="http://schemas.microsoft.com/office/drawing/2014/main" id="{25D2BD5F-B03A-4B25-869E-F6977B25F0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1" y="3488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76" name="Rectangle 3913">
                    <a:extLst>
                      <a:ext uri="{FF2B5EF4-FFF2-40B4-BE49-F238E27FC236}">
                        <a16:creationId xmlns:a16="http://schemas.microsoft.com/office/drawing/2014/main" id="{321D4EE6-1F49-497A-AB44-41BEA5B8B7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1" y="3488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77" name="Freeform 3914">
                    <a:extLst>
                      <a:ext uri="{FF2B5EF4-FFF2-40B4-BE49-F238E27FC236}">
                        <a16:creationId xmlns:a16="http://schemas.microsoft.com/office/drawing/2014/main" id="{E39B0915-A42F-4C35-A0A9-7652E78325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1" y="3493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78" name="Rectangle 3915">
                    <a:extLst>
                      <a:ext uri="{FF2B5EF4-FFF2-40B4-BE49-F238E27FC236}">
                        <a16:creationId xmlns:a16="http://schemas.microsoft.com/office/drawing/2014/main" id="{8DB5AE65-6573-4A0B-A318-2D6165075E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1" y="3493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79" name="Rectangle 3916">
                    <a:extLst>
                      <a:ext uri="{FF2B5EF4-FFF2-40B4-BE49-F238E27FC236}">
                        <a16:creationId xmlns:a16="http://schemas.microsoft.com/office/drawing/2014/main" id="{86DF1557-9B80-4512-BCA2-8A24E5421F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9" y="3489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80" name="Rectangle 3917">
                    <a:extLst>
                      <a:ext uri="{FF2B5EF4-FFF2-40B4-BE49-F238E27FC236}">
                        <a16:creationId xmlns:a16="http://schemas.microsoft.com/office/drawing/2014/main" id="{475F7F8A-583D-458E-A5D2-979F9F4CCB3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9" y="3489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81" name="Rectangle 3918">
                    <a:extLst>
                      <a:ext uri="{FF2B5EF4-FFF2-40B4-BE49-F238E27FC236}">
                        <a16:creationId xmlns:a16="http://schemas.microsoft.com/office/drawing/2014/main" id="{31F11E58-270A-42D2-A216-10180037F5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9" y="3488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82" name="Rectangle 3919">
                    <a:extLst>
                      <a:ext uri="{FF2B5EF4-FFF2-40B4-BE49-F238E27FC236}">
                        <a16:creationId xmlns:a16="http://schemas.microsoft.com/office/drawing/2014/main" id="{CBA8A3AD-7E9A-4186-93F3-370965047B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9" y="3489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83" name="Rectangle 3920">
                    <a:extLst>
                      <a:ext uri="{FF2B5EF4-FFF2-40B4-BE49-F238E27FC236}">
                        <a16:creationId xmlns:a16="http://schemas.microsoft.com/office/drawing/2014/main" id="{270D6D15-175E-4F3E-ADC1-837E49A6629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9" y="3491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84" name="Rectangle 3921">
                    <a:extLst>
                      <a:ext uri="{FF2B5EF4-FFF2-40B4-BE49-F238E27FC236}">
                        <a16:creationId xmlns:a16="http://schemas.microsoft.com/office/drawing/2014/main" id="{624891C1-9D6F-4437-85D1-156FB105B3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9" y="3489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85" name="Rectangle 3922">
                    <a:extLst>
                      <a:ext uri="{FF2B5EF4-FFF2-40B4-BE49-F238E27FC236}">
                        <a16:creationId xmlns:a16="http://schemas.microsoft.com/office/drawing/2014/main" id="{F02EDBCD-6087-4193-A182-E83D9BD6490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9" y="3491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86" name="Line 3923">
                    <a:extLst>
                      <a:ext uri="{FF2B5EF4-FFF2-40B4-BE49-F238E27FC236}">
                        <a16:creationId xmlns:a16="http://schemas.microsoft.com/office/drawing/2014/main" id="{F7473F86-E8DA-46D5-ADFC-E0ECD48F941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57" y="3491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87" name="Line 3924">
                    <a:extLst>
                      <a:ext uri="{FF2B5EF4-FFF2-40B4-BE49-F238E27FC236}">
                        <a16:creationId xmlns:a16="http://schemas.microsoft.com/office/drawing/2014/main" id="{EFF766A7-51B0-43F7-A381-957534BA855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57" y="3491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88" name="Freeform 3925">
                    <a:extLst>
                      <a:ext uri="{FF2B5EF4-FFF2-40B4-BE49-F238E27FC236}">
                        <a16:creationId xmlns:a16="http://schemas.microsoft.com/office/drawing/2014/main" id="{C96148E3-C179-4A2B-A8CD-C5F24C4CDC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52" y="349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89" name="Freeform 3926">
                    <a:extLst>
                      <a:ext uri="{FF2B5EF4-FFF2-40B4-BE49-F238E27FC236}">
                        <a16:creationId xmlns:a16="http://schemas.microsoft.com/office/drawing/2014/main" id="{121BD78E-1515-46EB-BAF4-9A22CED3C6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8" y="3493"/>
                    <a:ext cx="8" cy="25"/>
                  </a:xfrm>
                  <a:custGeom>
                    <a:avLst/>
                    <a:gdLst>
                      <a:gd name="T0" fmla="*/ 0 w 8"/>
                      <a:gd name="T1" fmla="*/ 3 h 25"/>
                      <a:gd name="T2" fmla="*/ 8 w 8"/>
                      <a:gd name="T3" fmla="*/ 0 h 25"/>
                      <a:gd name="T4" fmla="*/ 8 w 8"/>
                      <a:gd name="T5" fmla="*/ 20 h 25"/>
                      <a:gd name="T6" fmla="*/ 0 w 8"/>
                      <a:gd name="T7" fmla="*/ 25 h 25"/>
                      <a:gd name="T8" fmla="*/ 0 w 8"/>
                      <a:gd name="T9" fmla="*/ 3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" h="25">
                        <a:moveTo>
                          <a:pt x="0" y="3"/>
                        </a:moveTo>
                        <a:lnTo>
                          <a:pt x="8" y="0"/>
                        </a:lnTo>
                        <a:lnTo>
                          <a:pt x="8" y="20"/>
                        </a:lnTo>
                        <a:lnTo>
                          <a:pt x="0" y="25"/>
                        </a:lnTo>
                        <a:lnTo>
                          <a:pt x="0" y="3"/>
                        </a:lnTo>
                        <a:close/>
                      </a:path>
                    </a:pathLst>
                  </a:custGeom>
                  <a:solidFill>
                    <a:srgbClr val="807F6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90" name="Freeform 3927">
                    <a:extLst>
                      <a:ext uri="{FF2B5EF4-FFF2-40B4-BE49-F238E27FC236}">
                        <a16:creationId xmlns:a16="http://schemas.microsoft.com/office/drawing/2014/main" id="{E4D5D80F-396E-4D7C-8051-044DB957FB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26" y="3447"/>
                    <a:ext cx="86" cy="49"/>
                  </a:xfrm>
                  <a:custGeom>
                    <a:avLst/>
                    <a:gdLst>
                      <a:gd name="T0" fmla="*/ 78 w 86"/>
                      <a:gd name="T1" fmla="*/ 49 h 49"/>
                      <a:gd name="T2" fmla="*/ 69 w 86"/>
                      <a:gd name="T3" fmla="*/ 44 h 49"/>
                      <a:gd name="T4" fmla="*/ 53 w 86"/>
                      <a:gd name="T5" fmla="*/ 34 h 49"/>
                      <a:gd name="T6" fmla="*/ 25 w 86"/>
                      <a:gd name="T7" fmla="*/ 19 h 49"/>
                      <a:gd name="T8" fmla="*/ 9 w 86"/>
                      <a:gd name="T9" fmla="*/ 9 h 49"/>
                      <a:gd name="T10" fmla="*/ 0 w 86"/>
                      <a:gd name="T11" fmla="*/ 3 h 49"/>
                      <a:gd name="T12" fmla="*/ 8 w 86"/>
                      <a:gd name="T13" fmla="*/ 0 h 49"/>
                      <a:gd name="T14" fmla="*/ 86 w 86"/>
                      <a:gd name="T15" fmla="*/ 46 h 49"/>
                      <a:gd name="T16" fmla="*/ 78 w 86"/>
                      <a:gd name="T17" fmla="*/ 49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6" h="49">
                        <a:moveTo>
                          <a:pt x="78" y="49"/>
                        </a:moveTo>
                        <a:lnTo>
                          <a:pt x="69" y="44"/>
                        </a:lnTo>
                        <a:lnTo>
                          <a:pt x="53" y="34"/>
                        </a:lnTo>
                        <a:lnTo>
                          <a:pt x="25" y="19"/>
                        </a:lnTo>
                        <a:lnTo>
                          <a:pt x="9" y="9"/>
                        </a:lnTo>
                        <a:lnTo>
                          <a:pt x="0" y="3"/>
                        </a:lnTo>
                        <a:lnTo>
                          <a:pt x="8" y="0"/>
                        </a:lnTo>
                        <a:lnTo>
                          <a:pt x="86" y="46"/>
                        </a:lnTo>
                        <a:lnTo>
                          <a:pt x="78" y="49"/>
                        </a:lnTo>
                        <a:close/>
                      </a:path>
                    </a:pathLst>
                  </a:custGeom>
                  <a:solidFill>
                    <a:srgbClr val="B9B49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91" name="Rectangle 3928">
                    <a:extLst>
                      <a:ext uri="{FF2B5EF4-FFF2-40B4-BE49-F238E27FC236}">
                        <a16:creationId xmlns:a16="http://schemas.microsoft.com/office/drawing/2014/main" id="{8890EC1F-2CB0-4275-8A7F-93526871D5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3" y="3513"/>
                    <a:ext cx="2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92" name="Rectangle 3929">
                    <a:extLst>
                      <a:ext uri="{FF2B5EF4-FFF2-40B4-BE49-F238E27FC236}">
                        <a16:creationId xmlns:a16="http://schemas.microsoft.com/office/drawing/2014/main" id="{9D882C66-750D-4B60-8D47-D873B13213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1" y="3513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93" name="Rectangle 3930">
                    <a:extLst>
                      <a:ext uri="{FF2B5EF4-FFF2-40B4-BE49-F238E27FC236}">
                        <a16:creationId xmlns:a16="http://schemas.microsoft.com/office/drawing/2014/main" id="{582C1178-6913-4662-9BEA-CA2612C0E1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1" y="3513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94" name="Rectangle 3931">
                    <a:extLst>
                      <a:ext uri="{FF2B5EF4-FFF2-40B4-BE49-F238E27FC236}">
                        <a16:creationId xmlns:a16="http://schemas.microsoft.com/office/drawing/2014/main" id="{7E6E177C-676B-422F-9E29-2CC540A79D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0" y="3513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95" name="Rectangle 3932">
                    <a:extLst>
                      <a:ext uri="{FF2B5EF4-FFF2-40B4-BE49-F238E27FC236}">
                        <a16:creationId xmlns:a16="http://schemas.microsoft.com/office/drawing/2014/main" id="{549A4296-692F-4580-BC46-DF9A4566BB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8" y="3511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96" name="Freeform 3933">
                    <a:extLst>
                      <a:ext uri="{FF2B5EF4-FFF2-40B4-BE49-F238E27FC236}">
                        <a16:creationId xmlns:a16="http://schemas.microsoft.com/office/drawing/2014/main" id="{500EE899-B682-41A2-A89C-1D05B04704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7" y="3511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97" name="Rectangle 3934">
                    <a:extLst>
                      <a:ext uri="{FF2B5EF4-FFF2-40B4-BE49-F238E27FC236}">
                        <a16:creationId xmlns:a16="http://schemas.microsoft.com/office/drawing/2014/main" id="{D76D253B-BEAB-4A28-B55E-DE9B459588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5" y="3511"/>
                    <a:ext cx="2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98" name="Rectangle 3935">
                    <a:extLst>
                      <a:ext uri="{FF2B5EF4-FFF2-40B4-BE49-F238E27FC236}">
                        <a16:creationId xmlns:a16="http://schemas.microsoft.com/office/drawing/2014/main" id="{604B1DCA-943F-4B76-9652-A5BB5B56C7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3" y="3511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999" name="Rectangle 3936">
                    <a:extLst>
                      <a:ext uri="{FF2B5EF4-FFF2-40B4-BE49-F238E27FC236}">
                        <a16:creationId xmlns:a16="http://schemas.microsoft.com/office/drawing/2014/main" id="{A64C7ABE-D9E3-407D-BEBE-7CB33E048A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2" y="3511"/>
                    <a:ext cx="1" cy="1"/>
                  </a:xfrm>
                  <a:prstGeom prst="rect">
                    <a:avLst/>
                  </a:pr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00" name="Rectangle 3937">
                    <a:extLst>
                      <a:ext uri="{FF2B5EF4-FFF2-40B4-BE49-F238E27FC236}">
                        <a16:creationId xmlns:a16="http://schemas.microsoft.com/office/drawing/2014/main" id="{E892BBE9-1971-45E4-AF4A-58DF722E67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0" y="3511"/>
                    <a:ext cx="1" cy="1"/>
                  </a:xfrm>
                  <a:prstGeom prst="rect">
                    <a:avLst/>
                  </a:pr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01" name="Rectangle 3938">
                    <a:extLst>
                      <a:ext uri="{FF2B5EF4-FFF2-40B4-BE49-F238E27FC236}">
                        <a16:creationId xmlns:a16="http://schemas.microsoft.com/office/drawing/2014/main" id="{AA904A48-CC98-4FC0-92A8-B7FA47ED85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0" y="3511"/>
                    <a:ext cx="1" cy="1"/>
                  </a:xfrm>
                  <a:prstGeom prst="rect">
                    <a:avLst/>
                  </a:pr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02" name="Rectangle 3939">
                    <a:extLst>
                      <a:ext uri="{FF2B5EF4-FFF2-40B4-BE49-F238E27FC236}">
                        <a16:creationId xmlns:a16="http://schemas.microsoft.com/office/drawing/2014/main" id="{34FB8653-95DB-46C5-BBB4-F03C802DDA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9" y="3511"/>
                    <a:ext cx="1" cy="1"/>
                  </a:xfrm>
                  <a:prstGeom prst="rect">
                    <a:avLst/>
                  </a:pr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03" name="Freeform 3940">
                    <a:extLst>
                      <a:ext uri="{FF2B5EF4-FFF2-40B4-BE49-F238E27FC236}">
                        <a16:creationId xmlns:a16="http://schemas.microsoft.com/office/drawing/2014/main" id="{0EAE5AB6-DB80-40E8-A03B-8A8521F80B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9" y="3511"/>
                    <a:ext cx="2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  <a:gd name="T3" fmla="*/ 1 w 1"/>
                      <a:gd name="T4" fmla="*/ 1 w 1"/>
                      <a:gd name="T5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04" name="Freeform 3941">
                    <a:extLst>
                      <a:ext uri="{FF2B5EF4-FFF2-40B4-BE49-F238E27FC236}">
                        <a16:creationId xmlns:a16="http://schemas.microsoft.com/office/drawing/2014/main" id="{C24D8669-3CAF-44D0-B745-54F3AB01A5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4" y="3511"/>
                    <a:ext cx="5" cy="2"/>
                  </a:xfrm>
                  <a:custGeom>
                    <a:avLst/>
                    <a:gdLst>
                      <a:gd name="T0" fmla="*/ 0 w 3"/>
                      <a:gd name="T1" fmla="*/ 0 h 1"/>
                      <a:gd name="T2" fmla="*/ 3 w 3"/>
                      <a:gd name="T3" fmla="*/ 1 h 1"/>
                      <a:gd name="T4" fmla="*/ 2 w 3"/>
                      <a:gd name="T5" fmla="*/ 1 h 1"/>
                      <a:gd name="T6" fmla="*/ 2 w 3"/>
                      <a:gd name="T7" fmla="*/ 1 h 1"/>
                      <a:gd name="T8" fmla="*/ 1 w 3"/>
                      <a:gd name="T9" fmla="*/ 1 h 1"/>
                      <a:gd name="T10" fmla="*/ 1 w 3"/>
                      <a:gd name="T11" fmla="*/ 1 h 1"/>
                      <a:gd name="T12" fmla="*/ 1 w 3"/>
                      <a:gd name="T13" fmla="*/ 1 h 1"/>
                      <a:gd name="T14" fmla="*/ 1 w 3"/>
                      <a:gd name="T15" fmla="*/ 1 h 1"/>
                      <a:gd name="T16" fmla="*/ 1 w 3"/>
                      <a:gd name="T17" fmla="*/ 1 h 1"/>
                      <a:gd name="T18" fmla="*/ 0 w 3"/>
                      <a:gd name="T19" fmla="*/ 0 h 1"/>
                      <a:gd name="T20" fmla="*/ 0 w 3"/>
                      <a:gd name="T21" fmla="*/ 0 h 1"/>
                      <a:gd name="T22" fmla="*/ 0 w 3"/>
                      <a:gd name="T2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1">
                        <a:moveTo>
                          <a:pt x="0" y="0"/>
                        </a:moveTo>
                        <a:cubicBezTo>
                          <a:pt x="1" y="1"/>
                          <a:pt x="2" y="1"/>
                          <a:pt x="3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05" name="Freeform 3942">
                    <a:extLst>
                      <a:ext uri="{FF2B5EF4-FFF2-40B4-BE49-F238E27FC236}">
                        <a16:creationId xmlns:a16="http://schemas.microsoft.com/office/drawing/2014/main" id="{A2871822-5C9A-4800-890F-7B813FC73D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7" y="3511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1 w 1"/>
                      <a:gd name="T4" fmla="*/ 1 w 1"/>
                      <a:gd name="T5" fmla="*/ 1 w 1"/>
                      <a:gd name="T6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06" name="Freeform 3943">
                    <a:extLst>
                      <a:ext uri="{FF2B5EF4-FFF2-40B4-BE49-F238E27FC236}">
                        <a16:creationId xmlns:a16="http://schemas.microsoft.com/office/drawing/2014/main" id="{3193589C-9CFD-47E5-9048-8F295F179E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1" y="349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07" name="Freeform 3944">
                    <a:extLst>
                      <a:ext uri="{FF2B5EF4-FFF2-40B4-BE49-F238E27FC236}">
                        <a16:creationId xmlns:a16="http://schemas.microsoft.com/office/drawing/2014/main" id="{70667D44-9209-4E0E-BC3E-AD21F41838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3" y="349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08" name="Rectangle 3945">
                    <a:extLst>
                      <a:ext uri="{FF2B5EF4-FFF2-40B4-BE49-F238E27FC236}">
                        <a16:creationId xmlns:a16="http://schemas.microsoft.com/office/drawing/2014/main" id="{81A0370E-14C5-46E7-9228-FDAED251D3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1" y="3493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09" name="Rectangle 3946">
                    <a:extLst>
                      <a:ext uri="{FF2B5EF4-FFF2-40B4-BE49-F238E27FC236}">
                        <a16:creationId xmlns:a16="http://schemas.microsoft.com/office/drawing/2014/main" id="{749A5138-238B-4F4E-90FB-C063598924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1" y="3494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10" name="Rectangle 3947">
                    <a:extLst>
                      <a:ext uri="{FF2B5EF4-FFF2-40B4-BE49-F238E27FC236}">
                        <a16:creationId xmlns:a16="http://schemas.microsoft.com/office/drawing/2014/main" id="{69812020-5E1B-4F8B-A451-EAC778B059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1" y="3493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11" name="Freeform 3948">
                    <a:extLst>
                      <a:ext uri="{FF2B5EF4-FFF2-40B4-BE49-F238E27FC236}">
                        <a16:creationId xmlns:a16="http://schemas.microsoft.com/office/drawing/2014/main" id="{F8E30CF8-4BCB-45E8-BC51-9790A34F5B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9" y="349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12" name="Freeform 3949">
                    <a:extLst>
                      <a:ext uri="{FF2B5EF4-FFF2-40B4-BE49-F238E27FC236}">
                        <a16:creationId xmlns:a16="http://schemas.microsoft.com/office/drawing/2014/main" id="{EABC9132-2D0F-4294-A265-27EC0E1EF7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32" y="3481"/>
                    <a:ext cx="33" cy="19"/>
                  </a:xfrm>
                  <a:custGeom>
                    <a:avLst/>
                    <a:gdLst>
                      <a:gd name="T0" fmla="*/ 2 w 21"/>
                      <a:gd name="T1" fmla="*/ 3 h 12"/>
                      <a:gd name="T2" fmla="*/ 2 w 21"/>
                      <a:gd name="T3" fmla="*/ 2 h 12"/>
                      <a:gd name="T4" fmla="*/ 3 w 21"/>
                      <a:gd name="T5" fmla="*/ 1 h 12"/>
                      <a:gd name="T6" fmla="*/ 4 w 21"/>
                      <a:gd name="T7" fmla="*/ 1 h 12"/>
                      <a:gd name="T8" fmla="*/ 5 w 21"/>
                      <a:gd name="T9" fmla="*/ 1 h 12"/>
                      <a:gd name="T10" fmla="*/ 5 w 21"/>
                      <a:gd name="T11" fmla="*/ 1 h 12"/>
                      <a:gd name="T12" fmla="*/ 6 w 21"/>
                      <a:gd name="T13" fmla="*/ 0 h 12"/>
                      <a:gd name="T14" fmla="*/ 6 w 21"/>
                      <a:gd name="T15" fmla="*/ 0 h 12"/>
                      <a:gd name="T16" fmla="*/ 7 w 21"/>
                      <a:gd name="T17" fmla="*/ 0 h 12"/>
                      <a:gd name="T18" fmla="*/ 8 w 21"/>
                      <a:gd name="T19" fmla="*/ 0 h 12"/>
                      <a:gd name="T20" fmla="*/ 8 w 21"/>
                      <a:gd name="T21" fmla="*/ 0 h 12"/>
                      <a:gd name="T22" fmla="*/ 9 w 21"/>
                      <a:gd name="T23" fmla="*/ 0 h 12"/>
                      <a:gd name="T24" fmla="*/ 10 w 21"/>
                      <a:gd name="T25" fmla="*/ 0 h 12"/>
                      <a:gd name="T26" fmla="*/ 10 w 21"/>
                      <a:gd name="T27" fmla="*/ 0 h 12"/>
                      <a:gd name="T28" fmla="*/ 11 w 21"/>
                      <a:gd name="T29" fmla="*/ 0 h 12"/>
                      <a:gd name="T30" fmla="*/ 12 w 21"/>
                      <a:gd name="T31" fmla="*/ 0 h 12"/>
                      <a:gd name="T32" fmla="*/ 12 w 21"/>
                      <a:gd name="T33" fmla="*/ 0 h 12"/>
                      <a:gd name="T34" fmla="*/ 13 w 21"/>
                      <a:gd name="T35" fmla="*/ 0 h 12"/>
                      <a:gd name="T36" fmla="*/ 14 w 21"/>
                      <a:gd name="T37" fmla="*/ 0 h 12"/>
                      <a:gd name="T38" fmla="*/ 14 w 21"/>
                      <a:gd name="T39" fmla="*/ 0 h 12"/>
                      <a:gd name="T40" fmla="*/ 15 w 21"/>
                      <a:gd name="T41" fmla="*/ 0 h 12"/>
                      <a:gd name="T42" fmla="*/ 16 w 21"/>
                      <a:gd name="T43" fmla="*/ 0 h 12"/>
                      <a:gd name="T44" fmla="*/ 16 w 21"/>
                      <a:gd name="T45" fmla="*/ 1 h 12"/>
                      <a:gd name="T46" fmla="*/ 17 w 21"/>
                      <a:gd name="T47" fmla="*/ 1 h 12"/>
                      <a:gd name="T48" fmla="*/ 18 w 21"/>
                      <a:gd name="T49" fmla="*/ 2 h 12"/>
                      <a:gd name="T50" fmla="*/ 18 w 21"/>
                      <a:gd name="T51" fmla="*/ 2 h 12"/>
                      <a:gd name="T52" fmla="*/ 19 w 21"/>
                      <a:gd name="T53" fmla="*/ 2 h 12"/>
                      <a:gd name="T54" fmla="*/ 19 w 21"/>
                      <a:gd name="T55" fmla="*/ 2 h 12"/>
                      <a:gd name="T56" fmla="*/ 19 w 21"/>
                      <a:gd name="T57" fmla="*/ 3 h 12"/>
                      <a:gd name="T58" fmla="*/ 19 w 21"/>
                      <a:gd name="T59" fmla="*/ 3 h 12"/>
                      <a:gd name="T60" fmla="*/ 20 w 21"/>
                      <a:gd name="T61" fmla="*/ 3 h 12"/>
                      <a:gd name="T62" fmla="*/ 20 w 21"/>
                      <a:gd name="T63" fmla="*/ 3 h 12"/>
                      <a:gd name="T64" fmla="*/ 20 w 21"/>
                      <a:gd name="T65" fmla="*/ 4 h 12"/>
                      <a:gd name="T66" fmla="*/ 20 w 21"/>
                      <a:gd name="T67" fmla="*/ 4 h 12"/>
                      <a:gd name="T68" fmla="*/ 20 w 21"/>
                      <a:gd name="T69" fmla="*/ 4 h 12"/>
                      <a:gd name="T70" fmla="*/ 21 w 21"/>
                      <a:gd name="T71" fmla="*/ 4 h 12"/>
                      <a:gd name="T72" fmla="*/ 21 w 21"/>
                      <a:gd name="T73" fmla="*/ 4 h 12"/>
                      <a:gd name="T74" fmla="*/ 21 w 21"/>
                      <a:gd name="T75" fmla="*/ 5 h 12"/>
                      <a:gd name="T76" fmla="*/ 21 w 21"/>
                      <a:gd name="T77" fmla="*/ 5 h 12"/>
                      <a:gd name="T78" fmla="*/ 21 w 21"/>
                      <a:gd name="T79" fmla="*/ 5 h 12"/>
                      <a:gd name="T80" fmla="*/ 21 w 21"/>
                      <a:gd name="T81" fmla="*/ 6 h 12"/>
                      <a:gd name="T82" fmla="*/ 21 w 21"/>
                      <a:gd name="T83" fmla="*/ 6 h 12"/>
                      <a:gd name="T84" fmla="*/ 21 w 21"/>
                      <a:gd name="T85" fmla="*/ 7 h 12"/>
                      <a:gd name="T86" fmla="*/ 20 w 21"/>
                      <a:gd name="T87" fmla="*/ 7 h 12"/>
                      <a:gd name="T88" fmla="*/ 20 w 21"/>
                      <a:gd name="T89" fmla="*/ 8 h 12"/>
                      <a:gd name="T90" fmla="*/ 20 w 21"/>
                      <a:gd name="T91" fmla="*/ 8 h 12"/>
                      <a:gd name="T92" fmla="*/ 20 w 21"/>
                      <a:gd name="T93" fmla="*/ 8 h 12"/>
                      <a:gd name="T94" fmla="*/ 20 w 21"/>
                      <a:gd name="T95" fmla="*/ 8 h 12"/>
                      <a:gd name="T96" fmla="*/ 19 w 21"/>
                      <a:gd name="T97" fmla="*/ 9 h 12"/>
                      <a:gd name="T98" fmla="*/ 19 w 21"/>
                      <a:gd name="T99" fmla="*/ 9 h 12"/>
                      <a:gd name="T100" fmla="*/ 3 w 21"/>
                      <a:gd name="T101" fmla="*/ 10 h 12"/>
                      <a:gd name="T102" fmla="*/ 0 w 21"/>
                      <a:gd name="T103" fmla="*/ 6 h 12"/>
                      <a:gd name="T104" fmla="*/ 0 w 21"/>
                      <a:gd name="T105" fmla="*/ 5 h 12"/>
                      <a:gd name="T106" fmla="*/ 1 w 21"/>
                      <a:gd name="T107" fmla="*/ 4 h 12"/>
                      <a:gd name="T108" fmla="*/ 1 w 21"/>
                      <a:gd name="T109" fmla="*/ 4 h 12"/>
                      <a:gd name="T110" fmla="*/ 2 w 21"/>
                      <a:gd name="T111" fmla="*/ 3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21" h="12">
                        <a:moveTo>
                          <a:pt x="2" y="3"/>
                        </a:move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3" y="2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8" y="1"/>
                          <a:pt x="18" y="1"/>
                          <a:pt x="18" y="1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3"/>
                          <a:pt x="20" y="3"/>
                          <a:pt x="20" y="3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6"/>
                          <a:pt x="21" y="6"/>
                          <a:pt x="21" y="6"/>
                        </a:cubicBezTo>
                        <a:cubicBezTo>
                          <a:pt x="21" y="6"/>
                          <a:pt x="21" y="6"/>
                          <a:pt x="21" y="6"/>
                        </a:cubicBezTo>
                        <a:cubicBezTo>
                          <a:pt x="21" y="6"/>
                          <a:pt x="21" y="6"/>
                          <a:pt x="21" y="6"/>
                        </a:cubicBezTo>
                        <a:cubicBezTo>
                          <a:pt x="21" y="6"/>
                          <a:pt x="21" y="6"/>
                          <a:pt x="21" y="6"/>
                        </a:cubicBezTo>
                        <a:cubicBezTo>
                          <a:pt x="21" y="6"/>
                          <a:pt x="21" y="7"/>
                          <a:pt x="21" y="7"/>
                        </a:cubicBezTo>
                        <a:cubicBezTo>
                          <a:pt x="20" y="7"/>
                          <a:pt x="20" y="7"/>
                          <a:pt x="20" y="7"/>
                        </a:cubicBezTo>
                        <a:cubicBezTo>
                          <a:pt x="20" y="7"/>
                          <a:pt x="20" y="7"/>
                          <a:pt x="20" y="7"/>
                        </a:cubicBezTo>
                        <a:cubicBezTo>
                          <a:pt x="20" y="7"/>
                          <a:pt x="20" y="7"/>
                          <a:pt x="20" y="7"/>
                        </a:cubicBezTo>
                        <a:cubicBezTo>
                          <a:pt x="20" y="8"/>
                          <a:pt x="20" y="8"/>
                          <a:pt x="20" y="8"/>
                        </a:cubicBezTo>
                        <a:cubicBezTo>
                          <a:pt x="20" y="8"/>
                          <a:pt x="20" y="8"/>
                          <a:pt x="20" y="8"/>
                        </a:cubicBezTo>
                        <a:cubicBezTo>
                          <a:pt x="20" y="8"/>
                          <a:pt x="20" y="8"/>
                          <a:pt x="20" y="8"/>
                        </a:cubicBezTo>
                        <a:cubicBezTo>
                          <a:pt x="20" y="8"/>
                          <a:pt x="20" y="8"/>
                          <a:pt x="20" y="8"/>
                        </a:cubicBezTo>
                        <a:cubicBezTo>
                          <a:pt x="20" y="8"/>
                          <a:pt x="20" y="8"/>
                          <a:pt x="20" y="8"/>
                        </a:cubicBezTo>
                        <a:cubicBezTo>
                          <a:pt x="20" y="8"/>
                          <a:pt x="20" y="8"/>
                          <a:pt x="20" y="8"/>
                        </a:cubicBezTo>
                        <a:cubicBezTo>
                          <a:pt x="20" y="8"/>
                          <a:pt x="20" y="8"/>
                          <a:pt x="20" y="8"/>
                        </a:cubicBezTo>
                        <a:cubicBezTo>
                          <a:pt x="20" y="8"/>
                          <a:pt x="20" y="8"/>
                          <a:pt x="20" y="8"/>
                        </a:cubicBezTo>
                        <a:cubicBezTo>
                          <a:pt x="19" y="9"/>
                          <a:pt x="19" y="9"/>
                          <a:pt x="19" y="9"/>
                        </a:cubicBezTo>
                        <a:cubicBezTo>
                          <a:pt x="19" y="9"/>
                          <a:pt x="19" y="9"/>
                          <a:pt x="19" y="9"/>
                        </a:cubicBezTo>
                        <a:cubicBezTo>
                          <a:pt x="19" y="9"/>
                          <a:pt x="19" y="9"/>
                          <a:pt x="19" y="9"/>
                        </a:cubicBezTo>
                        <a:cubicBezTo>
                          <a:pt x="19" y="9"/>
                          <a:pt x="18" y="10"/>
                          <a:pt x="18" y="10"/>
                        </a:cubicBezTo>
                        <a:cubicBezTo>
                          <a:pt x="14" y="12"/>
                          <a:pt x="7" y="12"/>
                          <a:pt x="3" y="10"/>
                        </a:cubicBezTo>
                        <a:cubicBezTo>
                          <a:pt x="1" y="9"/>
                          <a:pt x="0" y="7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lnTo>
                          <a:pt x="2" y="3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13" name="Rectangle 3950">
                    <a:extLst>
                      <a:ext uri="{FF2B5EF4-FFF2-40B4-BE49-F238E27FC236}">
                        <a16:creationId xmlns:a16="http://schemas.microsoft.com/office/drawing/2014/main" id="{2721C86E-37E7-465D-9882-D1B3C6FB4D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1" y="351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14" name="Freeform 3951">
                    <a:extLst>
                      <a:ext uri="{FF2B5EF4-FFF2-40B4-BE49-F238E27FC236}">
                        <a16:creationId xmlns:a16="http://schemas.microsoft.com/office/drawing/2014/main" id="{4322844F-1B21-41D1-9DC6-67DE4EB868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23" y="3513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15" name="Rectangle 3952">
                    <a:extLst>
                      <a:ext uri="{FF2B5EF4-FFF2-40B4-BE49-F238E27FC236}">
                        <a16:creationId xmlns:a16="http://schemas.microsoft.com/office/drawing/2014/main" id="{AAB89AF5-4343-4F96-930D-1D1B05387D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1" y="3513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16" name="Freeform 3953">
                    <a:extLst>
                      <a:ext uri="{FF2B5EF4-FFF2-40B4-BE49-F238E27FC236}">
                        <a16:creationId xmlns:a16="http://schemas.microsoft.com/office/drawing/2014/main" id="{40370050-794A-4954-87DA-3BE6EBF603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20" y="3513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17" name="Rectangle 3954">
                    <a:extLst>
                      <a:ext uri="{FF2B5EF4-FFF2-40B4-BE49-F238E27FC236}">
                        <a16:creationId xmlns:a16="http://schemas.microsoft.com/office/drawing/2014/main" id="{186E3F5A-ACC9-4B54-91A8-645051F517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21" y="3513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18" name="Freeform 3955">
                    <a:extLst>
                      <a:ext uri="{FF2B5EF4-FFF2-40B4-BE49-F238E27FC236}">
                        <a16:creationId xmlns:a16="http://schemas.microsoft.com/office/drawing/2014/main" id="{54D3B6A3-4811-4A1D-A8A9-5F42CC3D99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8" y="3511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19" name="Freeform 3956">
                    <a:extLst>
                      <a:ext uri="{FF2B5EF4-FFF2-40B4-BE49-F238E27FC236}">
                        <a16:creationId xmlns:a16="http://schemas.microsoft.com/office/drawing/2014/main" id="{81C9998D-8A42-4A36-B3AA-7AE69F8756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8" y="3511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20" name="Rectangle 3957">
                    <a:extLst>
                      <a:ext uri="{FF2B5EF4-FFF2-40B4-BE49-F238E27FC236}">
                        <a16:creationId xmlns:a16="http://schemas.microsoft.com/office/drawing/2014/main" id="{C9046A53-6CB7-4FC3-8B79-D960B0B75D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7" y="3511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21" name="Rectangle 3958">
                    <a:extLst>
                      <a:ext uri="{FF2B5EF4-FFF2-40B4-BE49-F238E27FC236}">
                        <a16:creationId xmlns:a16="http://schemas.microsoft.com/office/drawing/2014/main" id="{A3F33782-E1EB-4E85-9580-B0ED182AF5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5" y="3511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22" name="Rectangle 3959">
                    <a:extLst>
                      <a:ext uri="{FF2B5EF4-FFF2-40B4-BE49-F238E27FC236}">
                        <a16:creationId xmlns:a16="http://schemas.microsoft.com/office/drawing/2014/main" id="{A600208F-252C-45E6-A1A1-FC82593D91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3" y="3511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23" name="Rectangle 3960">
                    <a:extLst>
                      <a:ext uri="{FF2B5EF4-FFF2-40B4-BE49-F238E27FC236}">
                        <a16:creationId xmlns:a16="http://schemas.microsoft.com/office/drawing/2014/main" id="{7CD4CECA-243F-441E-BC76-6BBF2E73A3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5" y="3511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24" name="Rectangle 3961">
                    <a:extLst>
                      <a:ext uri="{FF2B5EF4-FFF2-40B4-BE49-F238E27FC236}">
                        <a16:creationId xmlns:a16="http://schemas.microsoft.com/office/drawing/2014/main" id="{0199E9CC-3E65-4DDC-853F-A4EE0F4F48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3" y="3511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25" name="Rectangle 3962">
                    <a:extLst>
                      <a:ext uri="{FF2B5EF4-FFF2-40B4-BE49-F238E27FC236}">
                        <a16:creationId xmlns:a16="http://schemas.microsoft.com/office/drawing/2014/main" id="{A751FBF6-1E5B-4962-95D3-FA93027C14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2" y="3511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26" name="Freeform 3963">
                    <a:extLst>
                      <a:ext uri="{FF2B5EF4-FFF2-40B4-BE49-F238E27FC236}">
                        <a16:creationId xmlns:a16="http://schemas.microsoft.com/office/drawing/2014/main" id="{42750A3D-C5D6-4C70-BB94-6A80672F18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2" y="3511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27" name="Rectangle 3964">
                    <a:extLst>
                      <a:ext uri="{FF2B5EF4-FFF2-40B4-BE49-F238E27FC236}">
                        <a16:creationId xmlns:a16="http://schemas.microsoft.com/office/drawing/2014/main" id="{1B82E957-5870-4BEE-947D-6C1D5DBA46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0" y="3511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28" name="Freeform 3965">
                    <a:extLst>
                      <a:ext uri="{FF2B5EF4-FFF2-40B4-BE49-F238E27FC236}">
                        <a16:creationId xmlns:a16="http://schemas.microsoft.com/office/drawing/2014/main" id="{2986CA13-446D-4517-A9CD-1ED6262092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9" y="3511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29" name="Freeform 3966">
                    <a:extLst>
                      <a:ext uri="{FF2B5EF4-FFF2-40B4-BE49-F238E27FC236}">
                        <a16:creationId xmlns:a16="http://schemas.microsoft.com/office/drawing/2014/main" id="{11B70C3D-DBFA-49F2-AF50-E883F5D174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0" y="3511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30" name="Rectangle 3967">
                    <a:extLst>
                      <a:ext uri="{FF2B5EF4-FFF2-40B4-BE49-F238E27FC236}">
                        <a16:creationId xmlns:a16="http://schemas.microsoft.com/office/drawing/2014/main" id="{09942305-23FD-4CCB-AF0F-8BDFA377172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7" y="3511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31" name="Rectangle 3968">
                    <a:extLst>
                      <a:ext uri="{FF2B5EF4-FFF2-40B4-BE49-F238E27FC236}">
                        <a16:creationId xmlns:a16="http://schemas.microsoft.com/office/drawing/2014/main" id="{5FE5C234-7F6E-45BE-A3E9-EF1B90FCF0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7" y="3511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32" name="Rectangle 3969">
                    <a:extLst>
                      <a:ext uri="{FF2B5EF4-FFF2-40B4-BE49-F238E27FC236}">
                        <a16:creationId xmlns:a16="http://schemas.microsoft.com/office/drawing/2014/main" id="{96F5189C-D644-4015-9366-69DC7DD333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6" y="3511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33" name="Rectangle 3970">
                    <a:extLst>
                      <a:ext uri="{FF2B5EF4-FFF2-40B4-BE49-F238E27FC236}">
                        <a16:creationId xmlns:a16="http://schemas.microsoft.com/office/drawing/2014/main" id="{131CDCED-6BD3-457D-9430-3C553E14E1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3" y="3513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34" name="Freeform 3971">
                    <a:extLst>
                      <a:ext uri="{FF2B5EF4-FFF2-40B4-BE49-F238E27FC236}">
                        <a16:creationId xmlns:a16="http://schemas.microsoft.com/office/drawing/2014/main" id="{99F8DDFD-8A23-4308-B723-8F6CABE73B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4" y="3511"/>
                    <a:ext cx="1" cy="2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1 w 1"/>
                      <a:gd name="T3" fmla="*/ 2 h 2"/>
                      <a:gd name="T4" fmla="*/ 0 w 1"/>
                      <a:gd name="T5" fmla="*/ 0 h 2"/>
                      <a:gd name="T6" fmla="*/ 1 w 1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lnTo>
                          <a:pt x="1" y="2"/>
                        </a:lnTo>
                        <a:lnTo>
                          <a:pt x="0" y="0"/>
                        </a:lnTo>
                        <a:lnTo>
                          <a:pt x="1" y="2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35" name="Freeform 3972">
                    <a:extLst>
                      <a:ext uri="{FF2B5EF4-FFF2-40B4-BE49-F238E27FC236}">
                        <a16:creationId xmlns:a16="http://schemas.microsoft.com/office/drawing/2014/main" id="{68C940BE-EB0C-4EE0-B7F0-5CD71C72A2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6" y="3511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36" name="Freeform 3973">
                    <a:extLst>
                      <a:ext uri="{FF2B5EF4-FFF2-40B4-BE49-F238E27FC236}">
                        <a16:creationId xmlns:a16="http://schemas.microsoft.com/office/drawing/2014/main" id="{AEF8F4D0-D09A-40B2-9426-0F04A714AF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9" y="3515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37" name="Freeform 3974">
                    <a:extLst>
                      <a:ext uri="{FF2B5EF4-FFF2-40B4-BE49-F238E27FC236}">
                        <a16:creationId xmlns:a16="http://schemas.microsoft.com/office/drawing/2014/main" id="{65ACF201-02E2-4884-80B5-09C6462B30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3" y="3513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38" name="Freeform 3975">
                    <a:extLst>
                      <a:ext uri="{FF2B5EF4-FFF2-40B4-BE49-F238E27FC236}">
                        <a16:creationId xmlns:a16="http://schemas.microsoft.com/office/drawing/2014/main" id="{869ECE82-0D37-47A1-B6E6-96262C3DDF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1" y="3513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2 w 2"/>
                      <a:gd name="T3" fmla="*/ 0 w 2"/>
                      <a:gd name="T4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39" name="Freeform 3976">
                    <a:extLst>
                      <a:ext uri="{FF2B5EF4-FFF2-40B4-BE49-F238E27FC236}">
                        <a16:creationId xmlns:a16="http://schemas.microsoft.com/office/drawing/2014/main" id="{717E1795-7805-440C-981C-80F53355EE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8" y="3491"/>
                    <a:ext cx="41" cy="24"/>
                  </a:xfrm>
                  <a:custGeom>
                    <a:avLst/>
                    <a:gdLst>
                      <a:gd name="T0" fmla="*/ 0 w 41"/>
                      <a:gd name="T1" fmla="*/ 24 h 24"/>
                      <a:gd name="T2" fmla="*/ 0 w 41"/>
                      <a:gd name="T3" fmla="*/ 24 h 24"/>
                      <a:gd name="T4" fmla="*/ 41 w 41"/>
                      <a:gd name="T5" fmla="*/ 0 h 24"/>
                      <a:gd name="T6" fmla="*/ 0 w 41"/>
                      <a:gd name="T7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1" h="24">
                        <a:moveTo>
                          <a:pt x="0" y="24"/>
                        </a:moveTo>
                        <a:lnTo>
                          <a:pt x="0" y="24"/>
                        </a:lnTo>
                        <a:lnTo>
                          <a:pt x="41" y="0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5B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40" name="Rectangle 3977">
                    <a:extLst>
                      <a:ext uri="{FF2B5EF4-FFF2-40B4-BE49-F238E27FC236}">
                        <a16:creationId xmlns:a16="http://schemas.microsoft.com/office/drawing/2014/main" id="{1CA9CF7E-F282-4E0E-BFF3-A6A54E04114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3" y="3399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41" name="Rectangle 3978">
                    <a:extLst>
                      <a:ext uri="{FF2B5EF4-FFF2-40B4-BE49-F238E27FC236}">
                        <a16:creationId xmlns:a16="http://schemas.microsoft.com/office/drawing/2014/main" id="{66A5DF67-E027-4D5A-AB79-8D7BE01794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3" y="3398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42" name="Rectangle 3979">
                    <a:extLst>
                      <a:ext uri="{FF2B5EF4-FFF2-40B4-BE49-F238E27FC236}">
                        <a16:creationId xmlns:a16="http://schemas.microsoft.com/office/drawing/2014/main" id="{46A24BDA-1DDF-44A7-A03C-5764804A79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3" y="3399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43" name="Rectangle 3980">
                    <a:extLst>
                      <a:ext uri="{FF2B5EF4-FFF2-40B4-BE49-F238E27FC236}">
                        <a16:creationId xmlns:a16="http://schemas.microsoft.com/office/drawing/2014/main" id="{70620C8D-69A3-4E4D-861D-0106C2140B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3" y="3398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44" name="Freeform 3981">
                    <a:extLst>
                      <a:ext uri="{FF2B5EF4-FFF2-40B4-BE49-F238E27FC236}">
                        <a16:creationId xmlns:a16="http://schemas.microsoft.com/office/drawing/2014/main" id="{FDB3DD17-BAB4-4143-959D-FB1AAA6DA8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5" y="3399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45" name="Rectangle 3982">
                    <a:extLst>
                      <a:ext uri="{FF2B5EF4-FFF2-40B4-BE49-F238E27FC236}">
                        <a16:creationId xmlns:a16="http://schemas.microsoft.com/office/drawing/2014/main" id="{9DC801D1-46C0-4DFF-9AB4-C3A817F7FA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3" y="3399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46" name="Rectangle 3983">
                    <a:extLst>
                      <a:ext uri="{FF2B5EF4-FFF2-40B4-BE49-F238E27FC236}">
                        <a16:creationId xmlns:a16="http://schemas.microsoft.com/office/drawing/2014/main" id="{83867E91-7A0B-4365-9D91-6CF08BF39A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2" y="3396"/>
                    <a:ext cx="2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47" name="Rectangle 3984">
                    <a:extLst>
                      <a:ext uri="{FF2B5EF4-FFF2-40B4-BE49-F238E27FC236}">
                        <a16:creationId xmlns:a16="http://schemas.microsoft.com/office/drawing/2014/main" id="{1631C7D2-7CA5-4F15-BCD0-3DC644BA80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0" y="3396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48" name="Freeform 3985">
                    <a:extLst>
                      <a:ext uri="{FF2B5EF4-FFF2-40B4-BE49-F238E27FC236}">
                        <a16:creationId xmlns:a16="http://schemas.microsoft.com/office/drawing/2014/main" id="{3D900720-BD7C-4D46-BBDA-8AEF3FAC89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2" y="3396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0 h 2"/>
                      <a:gd name="T3" fmla="*/ 0 h 2"/>
                      <a:gd name="T4" fmla="*/ 2 h 2"/>
                      <a:gd name="T5" fmla="*/ 0 h 2"/>
                      <a:gd name="T6" fmla="*/ 0 h 2"/>
                      <a:gd name="T7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  <a:cxn ang="0">
                        <a:pos x="0" y="T7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49" name="Freeform 3986">
                    <a:extLst>
                      <a:ext uri="{FF2B5EF4-FFF2-40B4-BE49-F238E27FC236}">
                        <a16:creationId xmlns:a16="http://schemas.microsoft.com/office/drawing/2014/main" id="{5459DF8D-4B4E-41F5-A25A-23A02CD6CB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2" y="339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50" name="Rectangle 3987">
                    <a:extLst>
                      <a:ext uri="{FF2B5EF4-FFF2-40B4-BE49-F238E27FC236}">
                        <a16:creationId xmlns:a16="http://schemas.microsoft.com/office/drawing/2014/main" id="{73419477-1DBD-4CEA-8527-2A38CDA58B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7" y="3395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51" name="Rectangle 3988">
                    <a:extLst>
                      <a:ext uri="{FF2B5EF4-FFF2-40B4-BE49-F238E27FC236}">
                        <a16:creationId xmlns:a16="http://schemas.microsoft.com/office/drawing/2014/main" id="{46F175C4-72F5-41E4-AF12-BF1A859D38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9" y="3395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52" name="Rectangle 3989">
                    <a:extLst>
                      <a:ext uri="{FF2B5EF4-FFF2-40B4-BE49-F238E27FC236}">
                        <a16:creationId xmlns:a16="http://schemas.microsoft.com/office/drawing/2014/main" id="{A504F392-EA23-4003-8844-95B083BD16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6" y="3395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53" name="Rectangle 3990">
                    <a:extLst>
                      <a:ext uri="{FF2B5EF4-FFF2-40B4-BE49-F238E27FC236}">
                        <a16:creationId xmlns:a16="http://schemas.microsoft.com/office/drawing/2014/main" id="{586AACBE-5857-4930-92C6-959091F0F8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6" y="3393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54" name="Freeform 3991">
                    <a:extLst>
                      <a:ext uri="{FF2B5EF4-FFF2-40B4-BE49-F238E27FC236}">
                        <a16:creationId xmlns:a16="http://schemas.microsoft.com/office/drawing/2014/main" id="{138F03C1-F10F-408B-81FD-37CA4AFDA8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6" y="3393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55" name="Freeform 3992">
                    <a:extLst>
                      <a:ext uri="{FF2B5EF4-FFF2-40B4-BE49-F238E27FC236}">
                        <a16:creationId xmlns:a16="http://schemas.microsoft.com/office/drawing/2014/main" id="{EC709250-7DFB-4AC8-B5A7-6020B7DBFA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4" y="3393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56" name="Rectangle 3993">
                    <a:extLst>
                      <a:ext uri="{FF2B5EF4-FFF2-40B4-BE49-F238E27FC236}">
                        <a16:creationId xmlns:a16="http://schemas.microsoft.com/office/drawing/2014/main" id="{11BBEB92-AEE6-4771-8B84-16977C8846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2" y="3393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57" name="Freeform 3994">
                    <a:extLst>
                      <a:ext uri="{FF2B5EF4-FFF2-40B4-BE49-F238E27FC236}">
                        <a16:creationId xmlns:a16="http://schemas.microsoft.com/office/drawing/2014/main" id="{0D9AD2C0-3581-472B-831B-FEC92BE848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2" y="3393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58" name="Freeform 3995">
                    <a:extLst>
                      <a:ext uri="{FF2B5EF4-FFF2-40B4-BE49-F238E27FC236}">
                        <a16:creationId xmlns:a16="http://schemas.microsoft.com/office/drawing/2014/main" id="{6203B885-A03D-459D-8F0C-644C91020B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1" y="3393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59" name="Rectangle 3996">
                    <a:extLst>
                      <a:ext uri="{FF2B5EF4-FFF2-40B4-BE49-F238E27FC236}">
                        <a16:creationId xmlns:a16="http://schemas.microsoft.com/office/drawing/2014/main" id="{77172BCF-B008-40DF-950E-DE64B259F2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09" y="3393"/>
                    <a:ext cx="1" cy="1"/>
                  </a:xfrm>
                  <a:prstGeom prst="rect">
                    <a:avLst/>
                  </a:pr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60" name="Rectangle 3997">
                    <a:extLst>
                      <a:ext uri="{FF2B5EF4-FFF2-40B4-BE49-F238E27FC236}">
                        <a16:creationId xmlns:a16="http://schemas.microsoft.com/office/drawing/2014/main" id="{FD7D90C1-D645-4175-AA6C-E5CC6FE86A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08" y="3393"/>
                    <a:ext cx="2" cy="1"/>
                  </a:xfrm>
                  <a:prstGeom prst="rect">
                    <a:avLst/>
                  </a:pr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61" name="Freeform 3998">
                    <a:extLst>
                      <a:ext uri="{FF2B5EF4-FFF2-40B4-BE49-F238E27FC236}">
                        <a16:creationId xmlns:a16="http://schemas.microsoft.com/office/drawing/2014/main" id="{B5C8A771-6938-4CAD-9273-72A4D687ED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06" y="3393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62" name="Rectangle 3999">
                    <a:extLst>
                      <a:ext uri="{FF2B5EF4-FFF2-40B4-BE49-F238E27FC236}">
                        <a16:creationId xmlns:a16="http://schemas.microsoft.com/office/drawing/2014/main" id="{BCCAC73E-4A03-4BB2-A5B0-EAEF506915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05" y="3393"/>
                    <a:ext cx="1" cy="1"/>
                  </a:xfrm>
                  <a:prstGeom prst="rect">
                    <a:avLst/>
                  </a:pr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63" name="Freeform 4000">
                    <a:extLst>
                      <a:ext uri="{FF2B5EF4-FFF2-40B4-BE49-F238E27FC236}">
                        <a16:creationId xmlns:a16="http://schemas.microsoft.com/office/drawing/2014/main" id="{5AF1705B-97DD-4500-BF4D-D7A81CD7D0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03" y="339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64" name="Freeform 4001">
                    <a:extLst>
                      <a:ext uri="{FF2B5EF4-FFF2-40B4-BE49-F238E27FC236}">
                        <a16:creationId xmlns:a16="http://schemas.microsoft.com/office/drawing/2014/main" id="{71EF97A4-504E-44AA-B937-EAE4A2DAC0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74" y="3404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65" name="Rectangle 4002">
                    <a:extLst>
                      <a:ext uri="{FF2B5EF4-FFF2-40B4-BE49-F238E27FC236}">
                        <a16:creationId xmlns:a16="http://schemas.microsoft.com/office/drawing/2014/main" id="{FD8612D9-E646-4303-B48C-0602B4B174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4" y="3406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66" name="Freeform 4003">
                    <a:extLst>
                      <a:ext uri="{FF2B5EF4-FFF2-40B4-BE49-F238E27FC236}">
                        <a16:creationId xmlns:a16="http://schemas.microsoft.com/office/drawing/2014/main" id="{E94BB0A3-D080-4CE5-BD44-F739CECE08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74" y="340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67" name="Rectangle 4004">
                    <a:extLst>
                      <a:ext uri="{FF2B5EF4-FFF2-40B4-BE49-F238E27FC236}">
                        <a16:creationId xmlns:a16="http://schemas.microsoft.com/office/drawing/2014/main" id="{FCC697F1-2722-489E-9079-4A6394190D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2" y="3403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68" name="Freeform 4005">
                    <a:extLst>
                      <a:ext uri="{FF2B5EF4-FFF2-40B4-BE49-F238E27FC236}">
                        <a16:creationId xmlns:a16="http://schemas.microsoft.com/office/drawing/2014/main" id="{76B6DA24-9AAC-4924-B8B6-977DC94026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95" y="3396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69" name="Rectangle 4006">
                    <a:extLst>
                      <a:ext uri="{FF2B5EF4-FFF2-40B4-BE49-F238E27FC236}">
                        <a16:creationId xmlns:a16="http://schemas.microsoft.com/office/drawing/2014/main" id="{22C01C54-616F-4204-A1A5-C54D7CC85E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0" y="3399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70" name="Rectangle 4007">
                    <a:extLst>
                      <a:ext uri="{FF2B5EF4-FFF2-40B4-BE49-F238E27FC236}">
                        <a16:creationId xmlns:a16="http://schemas.microsoft.com/office/drawing/2014/main" id="{065A7B18-B7AA-4CB2-BF30-2DFFD9FD87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0" y="3399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71" name="Rectangle 4008">
                    <a:extLst>
                      <a:ext uri="{FF2B5EF4-FFF2-40B4-BE49-F238E27FC236}">
                        <a16:creationId xmlns:a16="http://schemas.microsoft.com/office/drawing/2014/main" id="{099B25DF-6E63-4DCF-9F65-5288F994435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69" y="3399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72" name="Freeform 4009">
                    <a:extLst>
                      <a:ext uri="{FF2B5EF4-FFF2-40B4-BE49-F238E27FC236}">
                        <a16:creationId xmlns:a16="http://schemas.microsoft.com/office/drawing/2014/main" id="{DB264201-45CB-4320-96D5-88DA7B8497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69" y="3398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2 w 2"/>
                      <a:gd name="T3" fmla="*/ 0 w 2"/>
                      <a:gd name="T4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73" name="Rectangle 4010">
                    <a:extLst>
                      <a:ext uri="{FF2B5EF4-FFF2-40B4-BE49-F238E27FC236}">
                        <a16:creationId xmlns:a16="http://schemas.microsoft.com/office/drawing/2014/main" id="{0CFEE68E-A530-4EB0-A88A-0FA4B37953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0" y="3401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74" name="Freeform 4011">
                    <a:extLst>
                      <a:ext uri="{FF2B5EF4-FFF2-40B4-BE49-F238E27FC236}">
                        <a16:creationId xmlns:a16="http://schemas.microsoft.com/office/drawing/2014/main" id="{D11364DB-C402-4E36-AA89-BB3D38A19E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69" y="3398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75" name="Freeform 4012">
                    <a:extLst>
                      <a:ext uri="{FF2B5EF4-FFF2-40B4-BE49-F238E27FC236}">
                        <a16:creationId xmlns:a16="http://schemas.microsoft.com/office/drawing/2014/main" id="{2E59304D-08B4-41A4-88DC-1EABAEF0D6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72" y="3401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76" name="Rectangle 4013">
                    <a:extLst>
                      <a:ext uri="{FF2B5EF4-FFF2-40B4-BE49-F238E27FC236}">
                        <a16:creationId xmlns:a16="http://schemas.microsoft.com/office/drawing/2014/main" id="{593F8AF5-BDB1-4695-A575-60023BA92C3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2" y="3403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77" name="Freeform 4014">
                    <a:extLst>
                      <a:ext uri="{FF2B5EF4-FFF2-40B4-BE49-F238E27FC236}">
                        <a16:creationId xmlns:a16="http://schemas.microsoft.com/office/drawing/2014/main" id="{B2AF20BC-83DB-405C-8DBF-C0681CEE08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72" y="340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78" name="Rectangle 4015">
                    <a:extLst>
                      <a:ext uri="{FF2B5EF4-FFF2-40B4-BE49-F238E27FC236}">
                        <a16:creationId xmlns:a16="http://schemas.microsoft.com/office/drawing/2014/main" id="{A9265E56-3C0C-4AB2-BE61-3B1081A7FE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2" y="3401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79" name="Freeform 4016">
                    <a:extLst>
                      <a:ext uri="{FF2B5EF4-FFF2-40B4-BE49-F238E27FC236}">
                        <a16:creationId xmlns:a16="http://schemas.microsoft.com/office/drawing/2014/main" id="{C06EA373-8E6A-4D4A-9159-BC69FFB1E6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72" y="3401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80" name="Freeform 4017">
                    <a:extLst>
                      <a:ext uri="{FF2B5EF4-FFF2-40B4-BE49-F238E27FC236}">
                        <a16:creationId xmlns:a16="http://schemas.microsoft.com/office/drawing/2014/main" id="{6A44C3FF-BC3F-477B-B576-0BA46E10FE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72" y="3403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81" name="Rectangle 4018">
                    <a:extLst>
                      <a:ext uri="{FF2B5EF4-FFF2-40B4-BE49-F238E27FC236}">
                        <a16:creationId xmlns:a16="http://schemas.microsoft.com/office/drawing/2014/main" id="{79200777-B473-4E2F-896D-35682A76B4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4" y="3404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82" name="Rectangle 4019">
                    <a:extLst>
                      <a:ext uri="{FF2B5EF4-FFF2-40B4-BE49-F238E27FC236}">
                        <a16:creationId xmlns:a16="http://schemas.microsoft.com/office/drawing/2014/main" id="{9DB3E031-ACDE-4D85-B0F8-3909439B54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4" y="3404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83" name="Rectangle 4020">
                    <a:extLst>
                      <a:ext uri="{FF2B5EF4-FFF2-40B4-BE49-F238E27FC236}">
                        <a16:creationId xmlns:a16="http://schemas.microsoft.com/office/drawing/2014/main" id="{55F58D1B-EFB1-4D30-9CB9-2EBE0AFA45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7" y="3412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84" name="Freeform 4021">
                    <a:extLst>
                      <a:ext uri="{FF2B5EF4-FFF2-40B4-BE49-F238E27FC236}">
                        <a16:creationId xmlns:a16="http://schemas.microsoft.com/office/drawing/2014/main" id="{518B784B-0246-4E81-B8A4-9E6F88B42F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51" y="3412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1 w 1"/>
                      <a:gd name="T4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85" name="Freeform 4022">
                    <a:extLst>
                      <a:ext uri="{FF2B5EF4-FFF2-40B4-BE49-F238E27FC236}">
                        <a16:creationId xmlns:a16="http://schemas.microsoft.com/office/drawing/2014/main" id="{9574376C-0D01-4B47-9983-DFB5C2C594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50" y="3412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086" name="Line 4023">
                    <a:extLst>
                      <a:ext uri="{FF2B5EF4-FFF2-40B4-BE49-F238E27FC236}">
                        <a16:creationId xmlns:a16="http://schemas.microsoft.com/office/drawing/2014/main" id="{EE1B9F6B-D32D-4889-9404-F8BF1607E90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67" y="3403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077" name="Group 4225">
                  <a:extLst>
                    <a:ext uri="{FF2B5EF4-FFF2-40B4-BE49-F238E27FC236}">
                      <a16:creationId xmlns:a16="http://schemas.microsoft.com/office/drawing/2014/main" id="{5E715F33-B305-4602-9B88-49D91E99729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192588" y="5334000"/>
                  <a:ext cx="325437" cy="190500"/>
                  <a:chOff x="-2641" y="3360"/>
                  <a:chExt cx="205" cy="120"/>
                </a:xfrm>
              </p:grpSpPr>
              <p:sp>
                <p:nvSpPr>
                  <p:cNvPr id="7687" name="Line 4025">
                    <a:extLst>
                      <a:ext uri="{FF2B5EF4-FFF2-40B4-BE49-F238E27FC236}">
                        <a16:creationId xmlns:a16="http://schemas.microsoft.com/office/drawing/2014/main" id="{59F56D53-8190-475F-A601-F6E73FEDA3E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67" y="3403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88" name="Freeform 4026">
                    <a:extLst>
                      <a:ext uri="{FF2B5EF4-FFF2-40B4-BE49-F238E27FC236}">
                        <a16:creationId xmlns:a16="http://schemas.microsoft.com/office/drawing/2014/main" id="{A7C7D390-63C7-4BA1-A805-4AD3A4679C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8" y="341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89" name="Rectangle 4027">
                    <a:extLst>
                      <a:ext uri="{FF2B5EF4-FFF2-40B4-BE49-F238E27FC236}">
                        <a16:creationId xmlns:a16="http://schemas.microsoft.com/office/drawing/2014/main" id="{0B3CC09C-DE77-4079-8DDA-C102059DAD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3" y="339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90" name="Rectangle 4028">
                    <a:extLst>
                      <a:ext uri="{FF2B5EF4-FFF2-40B4-BE49-F238E27FC236}">
                        <a16:creationId xmlns:a16="http://schemas.microsoft.com/office/drawing/2014/main" id="{12ED6064-2A0A-4421-9969-3D12D84A41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5" y="3399"/>
                    <a:ext cx="2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91" name="Rectangle 4029">
                    <a:extLst>
                      <a:ext uri="{FF2B5EF4-FFF2-40B4-BE49-F238E27FC236}">
                        <a16:creationId xmlns:a16="http://schemas.microsoft.com/office/drawing/2014/main" id="{307F6E29-E19D-4B76-95C6-F163C8C5E1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3" y="3398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92" name="Freeform 4030">
                    <a:extLst>
                      <a:ext uri="{FF2B5EF4-FFF2-40B4-BE49-F238E27FC236}">
                        <a16:creationId xmlns:a16="http://schemas.microsoft.com/office/drawing/2014/main" id="{BDBCDD99-3980-452A-BC17-1079F16A73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3" y="3398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93" name="Freeform 4031">
                    <a:extLst>
                      <a:ext uri="{FF2B5EF4-FFF2-40B4-BE49-F238E27FC236}">
                        <a16:creationId xmlns:a16="http://schemas.microsoft.com/office/drawing/2014/main" id="{D4B5A985-EEB8-48EC-83FE-FC665990FC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3" y="3398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94" name="Rectangle 4032">
                    <a:extLst>
                      <a:ext uri="{FF2B5EF4-FFF2-40B4-BE49-F238E27FC236}">
                        <a16:creationId xmlns:a16="http://schemas.microsoft.com/office/drawing/2014/main" id="{7DEEC931-4FF1-4323-82A9-5B1A11C0F1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3" y="339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95" name="Rectangle 4033">
                    <a:extLst>
                      <a:ext uri="{FF2B5EF4-FFF2-40B4-BE49-F238E27FC236}">
                        <a16:creationId xmlns:a16="http://schemas.microsoft.com/office/drawing/2014/main" id="{F35F7042-EC65-4A30-8DDF-289CCE247A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2" y="339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96" name="Rectangle 4034">
                    <a:extLst>
                      <a:ext uri="{FF2B5EF4-FFF2-40B4-BE49-F238E27FC236}">
                        <a16:creationId xmlns:a16="http://schemas.microsoft.com/office/drawing/2014/main" id="{5F4D0DE7-DB22-442A-A054-5F7CA3A3B12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0" y="339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97" name="Rectangle 4035">
                    <a:extLst>
                      <a:ext uri="{FF2B5EF4-FFF2-40B4-BE49-F238E27FC236}">
                        <a16:creationId xmlns:a16="http://schemas.microsoft.com/office/drawing/2014/main" id="{5A152170-F3D5-4C67-AE87-97BD848B3F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2" y="339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98" name="Rectangle 4036">
                    <a:extLst>
                      <a:ext uri="{FF2B5EF4-FFF2-40B4-BE49-F238E27FC236}">
                        <a16:creationId xmlns:a16="http://schemas.microsoft.com/office/drawing/2014/main" id="{FD2CC4E9-97BE-4527-B0A1-416F3AE396C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2" y="3398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99" name="Freeform 4037">
                    <a:extLst>
                      <a:ext uri="{FF2B5EF4-FFF2-40B4-BE49-F238E27FC236}">
                        <a16:creationId xmlns:a16="http://schemas.microsoft.com/office/drawing/2014/main" id="{B65F6E0D-B70F-496D-BA6C-508CA5A10A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0" y="3395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0 w 1"/>
                      <a:gd name="T5" fmla="*/ 1 h 1"/>
                      <a:gd name="T6" fmla="*/ 1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1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00" name="Freeform 4038">
                    <a:extLst>
                      <a:ext uri="{FF2B5EF4-FFF2-40B4-BE49-F238E27FC236}">
                        <a16:creationId xmlns:a16="http://schemas.microsoft.com/office/drawing/2014/main" id="{21B40B89-7794-4990-AF60-8CA908C51C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9" y="3395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01" name="Rectangle 4039">
                    <a:extLst>
                      <a:ext uri="{FF2B5EF4-FFF2-40B4-BE49-F238E27FC236}">
                        <a16:creationId xmlns:a16="http://schemas.microsoft.com/office/drawing/2014/main" id="{88C929C0-292A-450D-AA66-BC106F28F5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7" y="3395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02" name="Freeform 4040">
                    <a:extLst>
                      <a:ext uri="{FF2B5EF4-FFF2-40B4-BE49-F238E27FC236}">
                        <a16:creationId xmlns:a16="http://schemas.microsoft.com/office/drawing/2014/main" id="{85EE0F4C-8095-4098-87F5-17D072CD4C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7" y="3395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03" name="Rectangle 4041">
                    <a:extLst>
                      <a:ext uri="{FF2B5EF4-FFF2-40B4-BE49-F238E27FC236}">
                        <a16:creationId xmlns:a16="http://schemas.microsoft.com/office/drawing/2014/main" id="{9181F822-454E-4458-9CDE-6D7890DE42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6" y="3395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04" name="Freeform 4042">
                    <a:extLst>
                      <a:ext uri="{FF2B5EF4-FFF2-40B4-BE49-F238E27FC236}">
                        <a16:creationId xmlns:a16="http://schemas.microsoft.com/office/drawing/2014/main" id="{339DDF55-5DCE-4484-AD51-CC3449C7FC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6" y="3393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05" name="Rectangle 4043">
                    <a:extLst>
                      <a:ext uri="{FF2B5EF4-FFF2-40B4-BE49-F238E27FC236}">
                        <a16:creationId xmlns:a16="http://schemas.microsoft.com/office/drawing/2014/main" id="{071F02BC-5D97-4BB5-84BF-A11A7F3C7F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4" y="3393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06" name="Rectangle 4044">
                    <a:extLst>
                      <a:ext uri="{FF2B5EF4-FFF2-40B4-BE49-F238E27FC236}">
                        <a16:creationId xmlns:a16="http://schemas.microsoft.com/office/drawing/2014/main" id="{5C63F4A8-508B-4042-B021-78DC795B03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4" y="3393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07" name="Rectangle 4045">
                    <a:extLst>
                      <a:ext uri="{FF2B5EF4-FFF2-40B4-BE49-F238E27FC236}">
                        <a16:creationId xmlns:a16="http://schemas.microsoft.com/office/drawing/2014/main" id="{085E32BE-7A96-473D-993B-7ACA23D27A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2" y="3393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08" name="Rectangle 4046">
                    <a:extLst>
                      <a:ext uri="{FF2B5EF4-FFF2-40B4-BE49-F238E27FC236}">
                        <a16:creationId xmlns:a16="http://schemas.microsoft.com/office/drawing/2014/main" id="{3D2F1633-A0D0-48CC-90F9-BA4F88F722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2" y="3393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09" name="Rectangle 4047">
                    <a:extLst>
                      <a:ext uri="{FF2B5EF4-FFF2-40B4-BE49-F238E27FC236}">
                        <a16:creationId xmlns:a16="http://schemas.microsoft.com/office/drawing/2014/main" id="{B2631BC9-8467-4CA2-B4EC-4F9174172E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1" y="3393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10" name="Rectangle 4048">
                    <a:extLst>
                      <a:ext uri="{FF2B5EF4-FFF2-40B4-BE49-F238E27FC236}">
                        <a16:creationId xmlns:a16="http://schemas.microsoft.com/office/drawing/2014/main" id="{56D31F7C-8613-426D-B8F1-94673FDD41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1" y="3393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11" name="Rectangle 4049">
                    <a:extLst>
                      <a:ext uri="{FF2B5EF4-FFF2-40B4-BE49-F238E27FC236}">
                        <a16:creationId xmlns:a16="http://schemas.microsoft.com/office/drawing/2014/main" id="{63FF0B57-A899-4893-9C8C-3C3F4FE3FD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09" y="3393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12" name="Rectangle 4050">
                    <a:extLst>
                      <a:ext uri="{FF2B5EF4-FFF2-40B4-BE49-F238E27FC236}">
                        <a16:creationId xmlns:a16="http://schemas.microsoft.com/office/drawing/2014/main" id="{C8C3E538-4967-40BB-B86A-89B1165417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08" y="3393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13" name="Rectangle 4051">
                    <a:extLst>
                      <a:ext uri="{FF2B5EF4-FFF2-40B4-BE49-F238E27FC236}">
                        <a16:creationId xmlns:a16="http://schemas.microsoft.com/office/drawing/2014/main" id="{5E415B54-7719-47A0-9535-F373553794F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09" y="3393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14" name="Rectangle 4052">
                    <a:extLst>
                      <a:ext uri="{FF2B5EF4-FFF2-40B4-BE49-F238E27FC236}">
                        <a16:creationId xmlns:a16="http://schemas.microsoft.com/office/drawing/2014/main" id="{E5B7FB17-8E31-48C7-A21B-BF4BCF33C7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08" y="3393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15" name="Rectangle 4053">
                    <a:extLst>
                      <a:ext uri="{FF2B5EF4-FFF2-40B4-BE49-F238E27FC236}">
                        <a16:creationId xmlns:a16="http://schemas.microsoft.com/office/drawing/2014/main" id="{3455FF5C-8B11-4BE1-B70F-CB794103950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06" y="3393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16" name="Rectangle 4054">
                    <a:extLst>
                      <a:ext uri="{FF2B5EF4-FFF2-40B4-BE49-F238E27FC236}">
                        <a16:creationId xmlns:a16="http://schemas.microsoft.com/office/drawing/2014/main" id="{6D6218A2-8449-45F1-ACE2-104FCF1EC8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05" y="3393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17" name="Freeform 4055">
                    <a:extLst>
                      <a:ext uri="{FF2B5EF4-FFF2-40B4-BE49-F238E27FC236}">
                        <a16:creationId xmlns:a16="http://schemas.microsoft.com/office/drawing/2014/main" id="{D59EAB2D-C08B-4AD5-A660-7B86E1D970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05" y="3393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18" name="Rectangle 4056">
                    <a:extLst>
                      <a:ext uri="{FF2B5EF4-FFF2-40B4-BE49-F238E27FC236}">
                        <a16:creationId xmlns:a16="http://schemas.microsoft.com/office/drawing/2014/main" id="{13608DAD-8554-4497-99D5-6A702F0FB2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06" y="3393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19" name="Rectangle 4057">
                    <a:extLst>
                      <a:ext uri="{FF2B5EF4-FFF2-40B4-BE49-F238E27FC236}">
                        <a16:creationId xmlns:a16="http://schemas.microsoft.com/office/drawing/2014/main" id="{54D76B83-BC4B-4EBA-9A01-A607241803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03" y="3393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20" name="Rectangle 4058">
                    <a:extLst>
                      <a:ext uri="{FF2B5EF4-FFF2-40B4-BE49-F238E27FC236}">
                        <a16:creationId xmlns:a16="http://schemas.microsoft.com/office/drawing/2014/main" id="{973E9A5B-1436-44D9-BF47-B65EADA528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0" y="339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21" name="Line 4059">
                    <a:extLst>
                      <a:ext uri="{FF2B5EF4-FFF2-40B4-BE49-F238E27FC236}">
                        <a16:creationId xmlns:a16="http://schemas.microsoft.com/office/drawing/2014/main" id="{52DE03D1-92A5-4BDC-BB57-8185953CDCE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467" y="3414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22" name="Line 4060">
                    <a:extLst>
                      <a:ext uri="{FF2B5EF4-FFF2-40B4-BE49-F238E27FC236}">
                        <a16:creationId xmlns:a16="http://schemas.microsoft.com/office/drawing/2014/main" id="{C2AC328F-18B4-467A-AD5C-78E86B3CABB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467" y="3414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23" name="Rectangle 4061">
                    <a:extLst>
                      <a:ext uri="{FF2B5EF4-FFF2-40B4-BE49-F238E27FC236}">
                        <a16:creationId xmlns:a16="http://schemas.microsoft.com/office/drawing/2014/main" id="{55EC7B42-6049-4F6B-9933-D5596A2CAF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4" y="340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24" name="Rectangle 4062">
                    <a:extLst>
                      <a:ext uri="{FF2B5EF4-FFF2-40B4-BE49-F238E27FC236}">
                        <a16:creationId xmlns:a16="http://schemas.microsoft.com/office/drawing/2014/main" id="{CA89A173-4DE5-4FDD-9100-5D774E1548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4" y="3404"/>
                    <a:ext cx="2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25" name="Rectangle 4063">
                    <a:extLst>
                      <a:ext uri="{FF2B5EF4-FFF2-40B4-BE49-F238E27FC236}">
                        <a16:creationId xmlns:a16="http://schemas.microsoft.com/office/drawing/2014/main" id="{6D880C0C-BF1F-425E-B5E1-E04300BD5C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4" y="340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26" name="Rectangle 4064">
                    <a:extLst>
                      <a:ext uri="{FF2B5EF4-FFF2-40B4-BE49-F238E27FC236}">
                        <a16:creationId xmlns:a16="http://schemas.microsoft.com/office/drawing/2014/main" id="{43AFA77F-674B-47FB-84AE-F2C64C0BF9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0" y="340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27" name="Rectangle 4065">
                    <a:extLst>
                      <a:ext uri="{FF2B5EF4-FFF2-40B4-BE49-F238E27FC236}">
                        <a16:creationId xmlns:a16="http://schemas.microsoft.com/office/drawing/2014/main" id="{2E49CDF1-DBD2-45E3-9FE3-0A31ACB000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0" y="3399"/>
                    <a:ext cx="1" cy="2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28" name="Rectangle 4066">
                    <a:extLst>
                      <a:ext uri="{FF2B5EF4-FFF2-40B4-BE49-F238E27FC236}">
                        <a16:creationId xmlns:a16="http://schemas.microsoft.com/office/drawing/2014/main" id="{62728E28-A4EE-41DF-A90A-ED4766FAF2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2" y="340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29" name="Rectangle 4067">
                    <a:extLst>
                      <a:ext uri="{FF2B5EF4-FFF2-40B4-BE49-F238E27FC236}">
                        <a16:creationId xmlns:a16="http://schemas.microsoft.com/office/drawing/2014/main" id="{07E8F157-3662-44FF-AC80-AE440C76F12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2" y="340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30" name="Freeform 4068">
                    <a:extLst>
                      <a:ext uri="{FF2B5EF4-FFF2-40B4-BE49-F238E27FC236}">
                        <a16:creationId xmlns:a16="http://schemas.microsoft.com/office/drawing/2014/main" id="{5C0E45C5-42A6-4C47-B536-5CAEB6D22C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72" y="341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31" name="Freeform 4069">
                    <a:extLst>
                      <a:ext uri="{FF2B5EF4-FFF2-40B4-BE49-F238E27FC236}">
                        <a16:creationId xmlns:a16="http://schemas.microsoft.com/office/drawing/2014/main" id="{F5E9C8C5-CA52-487B-84EE-171A1F3EC4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74" y="3407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32" name="Rectangle 4070">
                    <a:extLst>
                      <a:ext uri="{FF2B5EF4-FFF2-40B4-BE49-F238E27FC236}">
                        <a16:creationId xmlns:a16="http://schemas.microsoft.com/office/drawing/2014/main" id="{93163FF3-3526-46A0-9C9B-9EDE0DEC72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2" y="340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33" name="Rectangle 4071">
                    <a:extLst>
                      <a:ext uri="{FF2B5EF4-FFF2-40B4-BE49-F238E27FC236}">
                        <a16:creationId xmlns:a16="http://schemas.microsoft.com/office/drawing/2014/main" id="{8E36F661-0603-4D30-ADD6-4ED85AE645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2" y="340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34" name="Rectangle 4072">
                    <a:extLst>
                      <a:ext uri="{FF2B5EF4-FFF2-40B4-BE49-F238E27FC236}">
                        <a16:creationId xmlns:a16="http://schemas.microsoft.com/office/drawing/2014/main" id="{18B9A1FC-3444-41CB-8F72-65E7D2CDA2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2" y="340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35" name="Rectangle 4073">
                    <a:extLst>
                      <a:ext uri="{FF2B5EF4-FFF2-40B4-BE49-F238E27FC236}">
                        <a16:creationId xmlns:a16="http://schemas.microsoft.com/office/drawing/2014/main" id="{F1290CE9-F324-4922-ABBD-28467CA31F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69" y="339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36" name="Rectangle 4074">
                    <a:extLst>
                      <a:ext uri="{FF2B5EF4-FFF2-40B4-BE49-F238E27FC236}">
                        <a16:creationId xmlns:a16="http://schemas.microsoft.com/office/drawing/2014/main" id="{39439051-4C5A-4DC6-92E3-F15AC0DE7D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4" y="340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37" name="Rectangle 4075">
                    <a:extLst>
                      <a:ext uri="{FF2B5EF4-FFF2-40B4-BE49-F238E27FC236}">
                        <a16:creationId xmlns:a16="http://schemas.microsoft.com/office/drawing/2014/main" id="{E6319B1A-B0D7-48FC-B370-C7F74EF9F6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4" y="340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38" name="Rectangle 4076">
                    <a:extLst>
                      <a:ext uri="{FF2B5EF4-FFF2-40B4-BE49-F238E27FC236}">
                        <a16:creationId xmlns:a16="http://schemas.microsoft.com/office/drawing/2014/main" id="{D48699E6-E2CA-47BE-BB99-F7034DD42B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4" y="340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39" name="Rectangle 4077">
                    <a:extLst>
                      <a:ext uri="{FF2B5EF4-FFF2-40B4-BE49-F238E27FC236}">
                        <a16:creationId xmlns:a16="http://schemas.microsoft.com/office/drawing/2014/main" id="{4721D3CC-DA95-4623-82BF-E818F0D4770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2" y="340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40" name="Rectangle 4078">
                    <a:extLst>
                      <a:ext uri="{FF2B5EF4-FFF2-40B4-BE49-F238E27FC236}">
                        <a16:creationId xmlns:a16="http://schemas.microsoft.com/office/drawing/2014/main" id="{A4C0AC82-D4D2-42BE-8E29-17A45C2DCB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2" y="340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41" name="Rectangle 4079">
                    <a:extLst>
                      <a:ext uri="{FF2B5EF4-FFF2-40B4-BE49-F238E27FC236}">
                        <a16:creationId xmlns:a16="http://schemas.microsoft.com/office/drawing/2014/main" id="{AF7F03BA-5B5B-487B-A9D7-9505AD96718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0" y="339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42" name="Rectangle 4080">
                    <a:extLst>
                      <a:ext uri="{FF2B5EF4-FFF2-40B4-BE49-F238E27FC236}">
                        <a16:creationId xmlns:a16="http://schemas.microsoft.com/office/drawing/2014/main" id="{AC1A70AE-90D5-4862-B4B7-F9451B5365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4" y="340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43" name="Freeform 4081">
                    <a:extLst>
                      <a:ext uri="{FF2B5EF4-FFF2-40B4-BE49-F238E27FC236}">
                        <a16:creationId xmlns:a16="http://schemas.microsoft.com/office/drawing/2014/main" id="{21F82D45-AD84-49B5-8853-ED4BEAAC31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67" y="339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44" name="Rectangle 4082">
                    <a:extLst>
                      <a:ext uri="{FF2B5EF4-FFF2-40B4-BE49-F238E27FC236}">
                        <a16:creationId xmlns:a16="http://schemas.microsoft.com/office/drawing/2014/main" id="{38AD6B06-AEB2-4E34-A7C0-73F8EC2951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69" y="3398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45" name="Rectangle 4083">
                    <a:extLst>
                      <a:ext uri="{FF2B5EF4-FFF2-40B4-BE49-F238E27FC236}">
                        <a16:creationId xmlns:a16="http://schemas.microsoft.com/office/drawing/2014/main" id="{B85B9613-9B48-47E7-A570-CC65B092F65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4" y="3406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46" name="Freeform 4084">
                    <a:extLst>
                      <a:ext uri="{FF2B5EF4-FFF2-40B4-BE49-F238E27FC236}">
                        <a16:creationId xmlns:a16="http://schemas.microsoft.com/office/drawing/2014/main" id="{AB4176DC-D2C3-494B-B359-191D33C76C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74" y="3406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47" name="Rectangle 4085">
                    <a:extLst>
                      <a:ext uri="{FF2B5EF4-FFF2-40B4-BE49-F238E27FC236}">
                        <a16:creationId xmlns:a16="http://schemas.microsoft.com/office/drawing/2014/main" id="{7FB1AC87-87E6-4C02-A38F-BFD2CDDD48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4" y="3407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48" name="Freeform 4086">
                    <a:extLst>
                      <a:ext uri="{FF2B5EF4-FFF2-40B4-BE49-F238E27FC236}">
                        <a16:creationId xmlns:a16="http://schemas.microsoft.com/office/drawing/2014/main" id="{5C31222F-F472-4BB6-AAC8-0E86EE6D46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67" y="3403"/>
                    <a:ext cx="16" cy="9"/>
                  </a:xfrm>
                  <a:custGeom>
                    <a:avLst/>
                    <a:gdLst>
                      <a:gd name="T0" fmla="*/ 16 w 16"/>
                      <a:gd name="T1" fmla="*/ 9 h 9"/>
                      <a:gd name="T2" fmla="*/ 16 w 16"/>
                      <a:gd name="T3" fmla="*/ 9 h 9"/>
                      <a:gd name="T4" fmla="*/ 0 w 16"/>
                      <a:gd name="T5" fmla="*/ 0 h 9"/>
                      <a:gd name="T6" fmla="*/ 16 w 16"/>
                      <a:gd name="T7" fmla="*/ 9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6" h="9">
                        <a:moveTo>
                          <a:pt x="16" y="9"/>
                        </a:moveTo>
                        <a:lnTo>
                          <a:pt x="16" y="9"/>
                        </a:lnTo>
                        <a:lnTo>
                          <a:pt x="0" y="0"/>
                        </a:lnTo>
                        <a:lnTo>
                          <a:pt x="16" y="9"/>
                        </a:lnTo>
                        <a:close/>
                      </a:path>
                    </a:pathLst>
                  </a:custGeom>
                  <a:solidFill>
                    <a:srgbClr val="7CA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49" name="Freeform 4087">
                    <a:extLst>
                      <a:ext uri="{FF2B5EF4-FFF2-40B4-BE49-F238E27FC236}">
                        <a16:creationId xmlns:a16="http://schemas.microsoft.com/office/drawing/2014/main" id="{5E4674BC-7DB7-4E5A-8C4D-2AC46F2B5E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72" y="340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50" name="Freeform 4088">
                    <a:extLst>
                      <a:ext uri="{FF2B5EF4-FFF2-40B4-BE49-F238E27FC236}">
                        <a16:creationId xmlns:a16="http://schemas.microsoft.com/office/drawing/2014/main" id="{1A370BE7-8A74-4B63-834D-C41C1BFA33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72" y="340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51" name="Rectangle 4089">
                    <a:extLst>
                      <a:ext uri="{FF2B5EF4-FFF2-40B4-BE49-F238E27FC236}">
                        <a16:creationId xmlns:a16="http://schemas.microsoft.com/office/drawing/2014/main" id="{2D9D8AAA-000C-4015-8B31-3EE73F4C87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2" y="3409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52" name="Freeform 4090">
                    <a:extLst>
                      <a:ext uri="{FF2B5EF4-FFF2-40B4-BE49-F238E27FC236}">
                        <a16:creationId xmlns:a16="http://schemas.microsoft.com/office/drawing/2014/main" id="{DED38773-1EF8-4A9E-8927-BCA9CD5F92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72" y="340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53" name="Freeform 4091">
                    <a:extLst>
                      <a:ext uri="{FF2B5EF4-FFF2-40B4-BE49-F238E27FC236}">
                        <a16:creationId xmlns:a16="http://schemas.microsoft.com/office/drawing/2014/main" id="{82FE19DC-68D6-4006-80BC-116208E0C3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70" y="341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54" name="Freeform 4092">
                    <a:extLst>
                      <a:ext uri="{FF2B5EF4-FFF2-40B4-BE49-F238E27FC236}">
                        <a16:creationId xmlns:a16="http://schemas.microsoft.com/office/drawing/2014/main" id="{98A0E72D-51B1-4FC9-90D0-38C8D3E098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72" y="341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55" name="Line 4093">
                    <a:extLst>
                      <a:ext uri="{FF2B5EF4-FFF2-40B4-BE49-F238E27FC236}">
                        <a16:creationId xmlns:a16="http://schemas.microsoft.com/office/drawing/2014/main" id="{01BE6058-346F-4E38-B335-70A78AC60E0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467" y="3414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56" name="Line 4094">
                    <a:extLst>
                      <a:ext uri="{FF2B5EF4-FFF2-40B4-BE49-F238E27FC236}">
                        <a16:creationId xmlns:a16="http://schemas.microsoft.com/office/drawing/2014/main" id="{8410FCAD-360D-4858-B144-EF1DC700255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467" y="3414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57" name="Freeform 4095">
                    <a:extLst>
                      <a:ext uri="{FF2B5EF4-FFF2-40B4-BE49-F238E27FC236}">
                        <a16:creationId xmlns:a16="http://schemas.microsoft.com/office/drawing/2014/main" id="{1D9B609F-3AC8-4F30-BE9F-BE361193DF0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567" y="3379"/>
                    <a:ext cx="100" cy="58"/>
                  </a:xfrm>
                  <a:custGeom>
                    <a:avLst/>
                    <a:gdLst>
                      <a:gd name="T0" fmla="*/ 62 w 64"/>
                      <a:gd name="T1" fmla="*/ 20 h 37"/>
                      <a:gd name="T2" fmla="*/ 61 w 64"/>
                      <a:gd name="T3" fmla="*/ 20 h 37"/>
                      <a:gd name="T4" fmla="*/ 61 w 64"/>
                      <a:gd name="T5" fmla="*/ 19 h 37"/>
                      <a:gd name="T6" fmla="*/ 61 w 64"/>
                      <a:gd name="T7" fmla="*/ 19 h 37"/>
                      <a:gd name="T8" fmla="*/ 61 w 64"/>
                      <a:gd name="T9" fmla="*/ 18 h 37"/>
                      <a:gd name="T10" fmla="*/ 60 w 64"/>
                      <a:gd name="T11" fmla="*/ 18 h 37"/>
                      <a:gd name="T12" fmla="*/ 60 w 64"/>
                      <a:gd name="T13" fmla="*/ 17 h 37"/>
                      <a:gd name="T14" fmla="*/ 60 w 64"/>
                      <a:gd name="T15" fmla="*/ 17 h 37"/>
                      <a:gd name="T16" fmla="*/ 60 w 64"/>
                      <a:gd name="T17" fmla="*/ 16 h 37"/>
                      <a:gd name="T18" fmla="*/ 60 w 64"/>
                      <a:gd name="T19" fmla="*/ 16 h 37"/>
                      <a:gd name="T20" fmla="*/ 61 w 64"/>
                      <a:gd name="T21" fmla="*/ 15 h 37"/>
                      <a:gd name="T22" fmla="*/ 61 w 64"/>
                      <a:gd name="T23" fmla="*/ 15 h 37"/>
                      <a:gd name="T24" fmla="*/ 61 w 64"/>
                      <a:gd name="T25" fmla="*/ 14 h 37"/>
                      <a:gd name="T26" fmla="*/ 61 w 64"/>
                      <a:gd name="T27" fmla="*/ 14 h 37"/>
                      <a:gd name="T28" fmla="*/ 62 w 64"/>
                      <a:gd name="T29" fmla="*/ 14 h 37"/>
                      <a:gd name="T30" fmla="*/ 62 w 64"/>
                      <a:gd name="T31" fmla="*/ 13 h 37"/>
                      <a:gd name="T32" fmla="*/ 63 w 64"/>
                      <a:gd name="T33" fmla="*/ 13 h 37"/>
                      <a:gd name="T34" fmla="*/ 63 w 64"/>
                      <a:gd name="T35" fmla="*/ 12 h 37"/>
                      <a:gd name="T36" fmla="*/ 42 w 64"/>
                      <a:gd name="T37" fmla="*/ 0 h 37"/>
                      <a:gd name="T38" fmla="*/ 27 w 64"/>
                      <a:gd name="T39" fmla="*/ 0 h 37"/>
                      <a:gd name="T40" fmla="*/ 10 w 64"/>
                      <a:gd name="T41" fmla="*/ 21 h 37"/>
                      <a:gd name="T42" fmla="*/ 11 w 64"/>
                      <a:gd name="T43" fmla="*/ 21 h 37"/>
                      <a:gd name="T44" fmla="*/ 13 w 64"/>
                      <a:gd name="T45" fmla="*/ 21 h 37"/>
                      <a:gd name="T46" fmla="*/ 14 w 64"/>
                      <a:gd name="T47" fmla="*/ 21 h 37"/>
                      <a:gd name="T48" fmla="*/ 15 w 64"/>
                      <a:gd name="T49" fmla="*/ 21 h 37"/>
                      <a:gd name="T50" fmla="*/ 16 w 64"/>
                      <a:gd name="T51" fmla="*/ 22 h 37"/>
                      <a:gd name="T52" fmla="*/ 17 w 64"/>
                      <a:gd name="T53" fmla="*/ 22 h 37"/>
                      <a:gd name="T54" fmla="*/ 19 w 64"/>
                      <a:gd name="T55" fmla="*/ 22 h 37"/>
                      <a:gd name="T56" fmla="*/ 21 w 64"/>
                      <a:gd name="T57" fmla="*/ 23 h 37"/>
                      <a:gd name="T58" fmla="*/ 22 w 64"/>
                      <a:gd name="T59" fmla="*/ 24 h 37"/>
                      <a:gd name="T60" fmla="*/ 23 w 64"/>
                      <a:gd name="T61" fmla="*/ 25 h 37"/>
                      <a:gd name="T62" fmla="*/ 24 w 64"/>
                      <a:gd name="T63" fmla="*/ 25 h 37"/>
                      <a:gd name="T64" fmla="*/ 25 w 64"/>
                      <a:gd name="T65" fmla="*/ 26 h 37"/>
                      <a:gd name="T66" fmla="*/ 25 w 64"/>
                      <a:gd name="T67" fmla="*/ 27 h 37"/>
                      <a:gd name="T68" fmla="*/ 26 w 64"/>
                      <a:gd name="T69" fmla="*/ 28 h 37"/>
                      <a:gd name="T70" fmla="*/ 28 w 64"/>
                      <a:gd name="T71" fmla="*/ 31 h 37"/>
                      <a:gd name="T72" fmla="*/ 46 w 64"/>
                      <a:gd name="T73" fmla="*/ 12 h 37"/>
                      <a:gd name="T74" fmla="*/ 29 w 64"/>
                      <a:gd name="T75" fmla="*/ 18 h 37"/>
                      <a:gd name="T76" fmla="*/ 27 w 64"/>
                      <a:gd name="T77" fmla="*/ 15 h 37"/>
                      <a:gd name="T78" fmla="*/ 28 w 64"/>
                      <a:gd name="T79" fmla="*/ 13 h 37"/>
                      <a:gd name="T80" fmla="*/ 28 w 64"/>
                      <a:gd name="T81" fmla="*/ 13 h 37"/>
                      <a:gd name="T82" fmla="*/ 28 w 64"/>
                      <a:gd name="T83" fmla="*/ 12 h 37"/>
                      <a:gd name="T84" fmla="*/ 28 w 64"/>
                      <a:gd name="T85" fmla="*/ 12 h 37"/>
                      <a:gd name="T86" fmla="*/ 29 w 64"/>
                      <a:gd name="T87" fmla="*/ 12 h 37"/>
                      <a:gd name="T88" fmla="*/ 29 w 64"/>
                      <a:gd name="T89" fmla="*/ 11 h 37"/>
                      <a:gd name="T90" fmla="*/ 30 w 64"/>
                      <a:gd name="T91" fmla="*/ 11 h 37"/>
                      <a:gd name="T92" fmla="*/ 32 w 64"/>
                      <a:gd name="T93" fmla="*/ 10 h 37"/>
                      <a:gd name="T94" fmla="*/ 33 w 64"/>
                      <a:gd name="T95" fmla="*/ 10 h 37"/>
                      <a:gd name="T96" fmla="*/ 33 w 64"/>
                      <a:gd name="T97" fmla="*/ 9 h 37"/>
                      <a:gd name="T98" fmla="*/ 34 w 64"/>
                      <a:gd name="T99" fmla="*/ 9 h 37"/>
                      <a:gd name="T100" fmla="*/ 35 w 64"/>
                      <a:gd name="T101" fmla="*/ 9 h 37"/>
                      <a:gd name="T102" fmla="*/ 36 w 64"/>
                      <a:gd name="T103" fmla="*/ 9 h 37"/>
                      <a:gd name="T104" fmla="*/ 37 w 64"/>
                      <a:gd name="T105" fmla="*/ 9 h 37"/>
                      <a:gd name="T106" fmla="*/ 38 w 64"/>
                      <a:gd name="T107" fmla="*/ 9 h 37"/>
                      <a:gd name="T108" fmla="*/ 39 w 64"/>
                      <a:gd name="T109" fmla="*/ 9 h 37"/>
                      <a:gd name="T110" fmla="*/ 40 w 64"/>
                      <a:gd name="T111" fmla="*/ 9 h 37"/>
                      <a:gd name="T112" fmla="*/ 41 w 64"/>
                      <a:gd name="T113" fmla="*/ 9 h 37"/>
                      <a:gd name="T114" fmla="*/ 45 w 64"/>
                      <a:gd name="T115" fmla="*/ 11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64" h="37">
                        <a:moveTo>
                          <a:pt x="64" y="22"/>
                        </a:moveTo>
                        <a:cubicBezTo>
                          <a:pt x="63" y="21"/>
                          <a:pt x="62" y="21"/>
                          <a:pt x="62" y="20"/>
                        </a:cubicBezTo>
                        <a:cubicBezTo>
                          <a:pt x="62" y="20"/>
                          <a:pt x="62" y="20"/>
                          <a:pt x="62" y="20"/>
                        </a:cubicBezTo>
                        <a:cubicBezTo>
                          <a:pt x="61" y="20"/>
                          <a:pt x="61" y="20"/>
                          <a:pt x="61" y="20"/>
                        </a:cubicBezTo>
                        <a:cubicBezTo>
                          <a:pt x="61" y="20"/>
                          <a:pt x="61" y="20"/>
                          <a:pt x="61" y="20"/>
                        </a:cubicBezTo>
                        <a:cubicBezTo>
                          <a:pt x="61" y="20"/>
                          <a:pt x="61" y="20"/>
                          <a:pt x="61" y="20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0" y="18"/>
                          <a:pt x="60" y="18"/>
                          <a:pt x="60" y="18"/>
                        </a:cubicBezTo>
                        <a:cubicBezTo>
                          <a:pt x="60" y="18"/>
                          <a:pt x="60" y="18"/>
                          <a:pt x="60" y="18"/>
                        </a:cubicBezTo>
                        <a:cubicBezTo>
                          <a:pt x="60" y="18"/>
                          <a:pt x="60" y="18"/>
                          <a:pt x="60" y="18"/>
                        </a:cubicBezTo>
                        <a:cubicBezTo>
                          <a:pt x="60" y="17"/>
                          <a:pt x="60" y="17"/>
                          <a:pt x="60" y="17"/>
                        </a:cubicBezTo>
                        <a:cubicBezTo>
                          <a:pt x="60" y="17"/>
                          <a:pt x="60" y="17"/>
                          <a:pt x="60" y="17"/>
                        </a:cubicBezTo>
                        <a:cubicBezTo>
                          <a:pt x="60" y="17"/>
                          <a:pt x="60" y="17"/>
                          <a:pt x="60" y="17"/>
                        </a:cubicBezTo>
                        <a:cubicBezTo>
                          <a:pt x="60" y="17"/>
                          <a:pt x="60" y="17"/>
                          <a:pt x="60" y="17"/>
                        </a:cubicBezTo>
                        <a:cubicBezTo>
                          <a:pt x="60" y="17"/>
                          <a:pt x="60" y="17"/>
                          <a:pt x="60" y="17"/>
                        </a:cubicBezTo>
                        <a:cubicBezTo>
                          <a:pt x="60" y="17"/>
                          <a:pt x="60" y="17"/>
                          <a:pt x="60" y="17"/>
                        </a:cubicBezTo>
                        <a:cubicBezTo>
                          <a:pt x="60" y="17"/>
                          <a:pt x="60" y="17"/>
                          <a:pt x="60" y="17"/>
                        </a:cubicBezTo>
                        <a:cubicBezTo>
                          <a:pt x="60" y="17"/>
                          <a:pt x="60" y="17"/>
                          <a:pt x="60" y="17"/>
                        </a:cubicBezTo>
                        <a:cubicBezTo>
                          <a:pt x="60" y="16"/>
                          <a:pt x="60" y="16"/>
                          <a:pt x="60" y="16"/>
                        </a:cubicBezTo>
                        <a:cubicBezTo>
                          <a:pt x="60" y="16"/>
                          <a:pt x="60" y="16"/>
                          <a:pt x="60" y="16"/>
                        </a:cubicBezTo>
                        <a:cubicBezTo>
                          <a:pt x="60" y="16"/>
                          <a:pt x="60" y="16"/>
                          <a:pt x="60" y="16"/>
                        </a:cubicBezTo>
                        <a:cubicBezTo>
                          <a:pt x="60" y="16"/>
                          <a:pt x="60" y="16"/>
                          <a:pt x="60" y="16"/>
                        </a:cubicBezTo>
                        <a:cubicBezTo>
                          <a:pt x="60" y="16"/>
                          <a:pt x="60" y="16"/>
                          <a:pt x="60" y="16"/>
                        </a:cubicBezTo>
                        <a:cubicBezTo>
                          <a:pt x="61" y="16"/>
                          <a:pt x="61" y="16"/>
                          <a:pt x="61" y="16"/>
                        </a:cubicBezTo>
                        <a:cubicBezTo>
                          <a:pt x="61" y="15"/>
                          <a:pt x="61" y="15"/>
                          <a:pt x="61" y="15"/>
                        </a:cubicBezTo>
                        <a:cubicBezTo>
                          <a:pt x="61" y="15"/>
                          <a:pt x="61" y="15"/>
                          <a:pt x="61" y="15"/>
                        </a:cubicBezTo>
                        <a:cubicBezTo>
                          <a:pt x="61" y="15"/>
                          <a:pt x="61" y="15"/>
                          <a:pt x="61" y="15"/>
                        </a:cubicBezTo>
                        <a:cubicBezTo>
                          <a:pt x="61" y="15"/>
                          <a:pt x="61" y="15"/>
                          <a:pt x="61" y="15"/>
                        </a:cubicBezTo>
                        <a:cubicBezTo>
                          <a:pt x="61" y="15"/>
                          <a:pt x="61" y="15"/>
                          <a:pt x="61" y="15"/>
                        </a:cubicBezTo>
                        <a:cubicBezTo>
                          <a:pt x="61" y="15"/>
                          <a:pt x="61" y="15"/>
                          <a:pt x="61" y="15"/>
                        </a:cubicBezTo>
                        <a:cubicBezTo>
                          <a:pt x="61" y="14"/>
                          <a:pt x="61" y="14"/>
                          <a:pt x="61" y="14"/>
                        </a:cubicBezTo>
                        <a:cubicBezTo>
                          <a:pt x="61" y="14"/>
                          <a:pt x="61" y="14"/>
                          <a:pt x="61" y="14"/>
                        </a:cubicBezTo>
                        <a:cubicBezTo>
                          <a:pt x="61" y="14"/>
                          <a:pt x="61" y="14"/>
                          <a:pt x="61" y="14"/>
                        </a:cubicBezTo>
                        <a:cubicBezTo>
                          <a:pt x="61" y="14"/>
                          <a:pt x="61" y="14"/>
                          <a:pt x="61" y="14"/>
                        </a:cubicBezTo>
                        <a:cubicBezTo>
                          <a:pt x="61" y="14"/>
                          <a:pt x="61" y="14"/>
                          <a:pt x="61" y="14"/>
                        </a:cubicBezTo>
                        <a:cubicBezTo>
                          <a:pt x="62" y="14"/>
                          <a:pt x="62" y="14"/>
                          <a:pt x="62" y="14"/>
                        </a:cubicBezTo>
                        <a:cubicBezTo>
                          <a:pt x="62" y="14"/>
                          <a:pt x="62" y="14"/>
                          <a:pt x="62" y="14"/>
                        </a:cubicBezTo>
                        <a:cubicBezTo>
                          <a:pt x="62" y="14"/>
                          <a:pt x="62" y="14"/>
                          <a:pt x="62" y="14"/>
                        </a:cubicBezTo>
                        <a:cubicBezTo>
                          <a:pt x="62" y="13"/>
                          <a:pt x="62" y="13"/>
                          <a:pt x="62" y="13"/>
                        </a:cubicBezTo>
                        <a:cubicBezTo>
                          <a:pt x="62" y="13"/>
                          <a:pt x="62" y="13"/>
                          <a:pt x="62" y="13"/>
                        </a:cubicBezTo>
                        <a:cubicBezTo>
                          <a:pt x="62" y="13"/>
                          <a:pt x="62" y="13"/>
                          <a:pt x="62" y="13"/>
                        </a:cubicBezTo>
                        <a:cubicBezTo>
                          <a:pt x="62" y="13"/>
                          <a:pt x="62" y="13"/>
                          <a:pt x="62" y="13"/>
                        </a:cubicBezTo>
                        <a:cubicBezTo>
                          <a:pt x="63" y="13"/>
                          <a:pt x="63" y="13"/>
                          <a:pt x="63" y="13"/>
                        </a:cubicBezTo>
                        <a:cubicBezTo>
                          <a:pt x="63" y="13"/>
                          <a:pt x="63" y="13"/>
                          <a:pt x="63" y="13"/>
                        </a:cubicBezTo>
                        <a:cubicBezTo>
                          <a:pt x="63" y="13"/>
                          <a:pt x="63" y="13"/>
                          <a:pt x="63" y="13"/>
                        </a:cubicBezTo>
                        <a:cubicBezTo>
                          <a:pt x="63" y="12"/>
                          <a:pt x="63" y="12"/>
                          <a:pt x="63" y="12"/>
                        </a:cubicBezTo>
                        <a:cubicBezTo>
                          <a:pt x="63" y="12"/>
                          <a:pt x="63" y="12"/>
                          <a:pt x="63" y="12"/>
                        </a:cubicBezTo>
                        <a:cubicBezTo>
                          <a:pt x="64" y="12"/>
                          <a:pt x="64" y="12"/>
                          <a:pt x="64" y="12"/>
                        </a:cubicBezTo>
                        <a:cubicBezTo>
                          <a:pt x="42" y="0"/>
                          <a:pt x="42" y="0"/>
                          <a:pt x="42" y="0"/>
                        </a:cubicBezTo>
                        <a:cubicBezTo>
                          <a:pt x="40" y="1"/>
                          <a:pt x="38" y="1"/>
                          <a:pt x="35" y="2"/>
                        </a:cubicBezTo>
                        <a:cubicBezTo>
                          <a:pt x="33" y="2"/>
                          <a:pt x="31" y="2"/>
                          <a:pt x="30" y="1"/>
                        </a:cubicBezTo>
                        <a:cubicBezTo>
                          <a:pt x="29" y="1"/>
                          <a:pt x="28" y="1"/>
                          <a:pt x="27" y="0"/>
                        </a:cubicBezTo>
                        <a:cubicBezTo>
                          <a:pt x="26" y="0"/>
                          <a:pt x="26" y="0"/>
                          <a:pt x="26" y="0"/>
                        </a:cubicBezTo>
                        <a:cubicBezTo>
                          <a:pt x="0" y="15"/>
                          <a:pt x="0" y="15"/>
                          <a:pt x="0" y="15"/>
                        </a:cubicBezTo>
                        <a:cubicBezTo>
                          <a:pt x="10" y="21"/>
                          <a:pt x="10" y="21"/>
                          <a:pt x="10" y="21"/>
                        </a:cubicBezTo>
                        <a:cubicBezTo>
                          <a:pt x="10" y="21"/>
                          <a:pt x="11" y="21"/>
                          <a:pt x="11" y="21"/>
                        </a:cubicBezTo>
                        <a:cubicBezTo>
                          <a:pt x="11" y="21"/>
                          <a:pt x="11" y="21"/>
                          <a:pt x="11" y="21"/>
                        </a:cubicBezTo>
                        <a:cubicBezTo>
                          <a:pt x="11" y="21"/>
                          <a:pt x="11" y="21"/>
                          <a:pt x="11" y="21"/>
                        </a:cubicBezTo>
                        <a:cubicBezTo>
                          <a:pt x="12" y="21"/>
                          <a:pt x="12" y="21"/>
                          <a:pt x="12" y="21"/>
                        </a:cubicBezTo>
                        <a:cubicBezTo>
                          <a:pt x="12" y="21"/>
                          <a:pt x="12" y="21"/>
                          <a:pt x="12" y="21"/>
                        </a:cubicBezTo>
                        <a:cubicBezTo>
                          <a:pt x="13" y="21"/>
                          <a:pt x="13" y="21"/>
                          <a:pt x="13" y="21"/>
                        </a:cubicBezTo>
                        <a:cubicBezTo>
                          <a:pt x="13" y="21"/>
                          <a:pt x="13" y="21"/>
                          <a:pt x="13" y="21"/>
                        </a:cubicBezTo>
                        <a:cubicBezTo>
                          <a:pt x="14" y="21"/>
                          <a:pt x="14" y="21"/>
                          <a:pt x="14" y="21"/>
                        </a:cubicBezTo>
                        <a:cubicBezTo>
                          <a:pt x="14" y="21"/>
                          <a:pt x="14" y="21"/>
                          <a:pt x="14" y="21"/>
                        </a:cubicBezTo>
                        <a:cubicBezTo>
                          <a:pt x="14" y="21"/>
                          <a:pt x="14" y="21"/>
                          <a:pt x="14" y="21"/>
                        </a:cubicBezTo>
                        <a:cubicBezTo>
                          <a:pt x="15" y="21"/>
                          <a:pt x="15" y="21"/>
                          <a:pt x="15" y="21"/>
                        </a:cubicBezTo>
                        <a:cubicBezTo>
                          <a:pt x="15" y="21"/>
                          <a:pt x="15" y="21"/>
                          <a:pt x="15" y="21"/>
                        </a:cubicBezTo>
                        <a:cubicBezTo>
                          <a:pt x="16" y="21"/>
                          <a:pt x="16" y="21"/>
                          <a:pt x="16" y="21"/>
                        </a:cubicBezTo>
                        <a:cubicBezTo>
                          <a:pt x="16" y="21"/>
                          <a:pt x="16" y="21"/>
                          <a:pt x="16" y="21"/>
                        </a:cubicBezTo>
                        <a:cubicBezTo>
                          <a:pt x="16" y="22"/>
                          <a:pt x="16" y="22"/>
                          <a:pt x="16" y="22"/>
                        </a:cubicBezTo>
                        <a:cubicBezTo>
                          <a:pt x="17" y="22"/>
                          <a:pt x="17" y="22"/>
                          <a:pt x="17" y="22"/>
                        </a:cubicBezTo>
                        <a:cubicBezTo>
                          <a:pt x="17" y="22"/>
                          <a:pt x="17" y="22"/>
                          <a:pt x="17" y="22"/>
                        </a:cubicBezTo>
                        <a:cubicBezTo>
                          <a:pt x="17" y="22"/>
                          <a:pt x="17" y="22"/>
                          <a:pt x="17" y="22"/>
                        </a:cubicBezTo>
                        <a:cubicBezTo>
                          <a:pt x="18" y="22"/>
                          <a:pt x="18" y="22"/>
                          <a:pt x="18" y="22"/>
                        </a:cubicBezTo>
                        <a:cubicBezTo>
                          <a:pt x="19" y="22"/>
                          <a:pt x="19" y="22"/>
                          <a:pt x="19" y="22"/>
                        </a:cubicBezTo>
                        <a:cubicBezTo>
                          <a:pt x="19" y="22"/>
                          <a:pt x="19" y="22"/>
                          <a:pt x="19" y="22"/>
                        </a:cubicBezTo>
                        <a:cubicBezTo>
                          <a:pt x="20" y="23"/>
                          <a:pt x="20" y="23"/>
                          <a:pt x="20" y="23"/>
                        </a:cubicBezTo>
                        <a:cubicBezTo>
                          <a:pt x="20" y="23"/>
                          <a:pt x="20" y="23"/>
                          <a:pt x="20" y="23"/>
                        </a:cubicBezTo>
                        <a:cubicBezTo>
                          <a:pt x="21" y="23"/>
                          <a:pt x="21" y="23"/>
                          <a:pt x="21" y="23"/>
                        </a:cubicBezTo>
                        <a:cubicBezTo>
                          <a:pt x="21" y="23"/>
                          <a:pt x="21" y="23"/>
                          <a:pt x="21" y="23"/>
                        </a:cubicBezTo>
                        <a:cubicBezTo>
                          <a:pt x="22" y="24"/>
                          <a:pt x="22" y="24"/>
                          <a:pt x="22" y="24"/>
                        </a:cubicBezTo>
                        <a:cubicBezTo>
                          <a:pt x="22" y="24"/>
                          <a:pt x="22" y="24"/>
                          <a:pt x="22" y="24"/>
                        </a:cubicBezTo>
                        <a:cubicBezTo>
                          <a:pt x="22" y="24"/>
                          <a:pt x="22" y="24"/>
                          <a:pt x="22" y="24"/>
                        </a:cubicBezTo>
                        <a:cubicBezTo>
                          <a:pt x="23" y="24"/>
                          <a:pt x="23" y="24"/>
                          <a:pt x="23" y="24"/>
                        </a:cubicBezTo>
                        <a:cubicBezTo>
                          <a:pt x="23" y="25"/>
                          <a:pt x="23" y="25"/>
                          <a:pt x="23" y="25"/>
                        </a:cubicBezTo>
                        <a:cubicBezTo>
                          <a:pt x="23" y="25"/>
                          <a:pt x="23" y="25"/>
                          <a:pt x="23" y="25"/>
                        </a:cubicBezTo>
                        <a:cubicBezTo>
                          <a:pt x="24" y="25"/>
                          <a:pt x="24" y="25"/>
                          <a:pt x="24" y="25"/>
                        </a:cubicBezTo>
                        <a:cubicBezTo>
                          <a:pt x="24" y="25"/>
                          <a:pt x="24" y="25"/>
                          <a:pt x="24" y="25"/>
                        </a:cubicBezTo>
                        <a:cubicBezTo>
                          <a:pt x="24" y="25"/>
                          <a:pt x="24" y="25"/>
                          <a:pt x="24" y="25"/>
                        </a:cubicBezTo>
                        <a:cubicBezTo>
                          <a:pt x="25" y="26"/>
                          <a:pt x="25" y="26"/>
                          <a:pt x="25" y="26"/>
                        </a:cubicBezTo>
                        <a:cubicBezTo>
                          <a:pt x="25" y="26"/>
                          <a:pt x="25" y="26"/>
                          <a:pt x="25" y="26"/>
                        </a:cubicBezTo>
                        <a:cubicBezTo>
                          <a:pt x="25" y="26"/>
                          <a:pt x="25" y="26"/>
                          <a:pt x="25" y="26"/>
                        </a:cubicBezTo>
                        <a:cubicBezTo>
                          <a:pt x="25" y="26"/>
                          <a:pt x="25" y="26"/>
                          <a:pt x="25" y="26"/>
                        </a:cubicBezTo>
                        <a:cubicBezTo>
                          <a:pt x="25" y="27"/>
                          <a:pt x="25" y="27"/>
                          <a:pt x="25" y="27"/>
                        </a:cubicBezTo>
                        <a:cubicBezTo>
                          <a:pt x="25" y="27"/>
                          <a:pt x="25" y="27"/>
                          <a:pt x="25" y="27"/>
                        </a:cubicBezTo>
                        <a:cubicBezTo>
                          <a:pt x="26" y="27"/>
                          <a:pt x="26" y="27"/>
                          <a:pt x="26" y="27"/>
                        </a:cubicBezTo>
                        <a:cubicBezTo>
                          <a:pt x="26" y="28"/>
                          <a:pt x="26" y="28"/>
                          <a:pt x="26" y="28"/>
                        </a:cubicBezTo>
                        <a:cubicBezTo>
                          <a:pt x="27" y="28"/>
                          <a:pt x="27" y="28"/>
                          <a:pt x="27" y="28"/>
                        </a:cubicBezTo>
                        <a:cubicBezTo>
                          <a:pt x="27" y="29"/>
                          <a:pt x="27" y="29"/>
                          <a:pt x="27" y="29"/>
                        </a:cubicBezTo>
                        <a:cubicBezTo>
                          <a:pt x="27" y="30"/>
                          <a:pt x="27" y="30"/>
                          <a:pt x="28" y="31"/>
                        </a:cubicBezTo>
                        <a:cubicBezTo>
                          <a:pt x="38" y="37"/>
                          <a:pt x="38" y="37"/>
                          <a:pt x="38" y="37"/>
                        </a:cubicBezTo>
                        <a:lnTo>
                          <a:pt x="64" y="22"/>
                        </a:lnTo>
                        <a:close/>
                        <a:moveTo>
                          <a:pt x="46" y="12"/>
                        </a:moveTo>
                        <a:cubicBezTo>
                          <a:pt x="49" y="14"/>
                          <a:pt x="48" y="17"/>
                          <a:pt x="45" y="19"/>
                        </a:cubicBezTo>
                        <a:cubicBezTo>
                          <a:pt x="41" y="21"/>
                          <a:pt x="34" y="21"/>
                          <a:pt x="30" y="19"/>
                        </a:cubicBezTo>
                        <a:cubicBezTo>
                          <a:pt x="30" y="19"/>
                          <a:pt x="29" y="19"/>
                          <a:pt x="29" y="18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28" y="17"/>
                          <a:pt x="27" y="16"/>
                          <a:pt x="27" y="15"/>
                        </a:cubicBezTo>
                        <a:cubicBezTo>
                          <a:pt x="27" y="15"/>
                          <a:pt x="27" y="15"/>
                          <a:pt x="27" y="15"/>
                        </a:cubicBezTo>
                        <a:cubicBezTo>
                          <a:pt x="27" y="14"/>
                          <a:pt x="27" y="14"/>
                          <a:pt x="27" y="13"/>
                        </a:cubicBezTo>
                        <a:cubicBezTo>
                          <a:pt x="28" y="13"/>
                          <a:pt x="28" y="13"/>
                          <a:pt x="28" y="13"/>
                        </a:cubicBezTo>
                        <a:cubicBezTo>
                          <a:pt x="28" y="13"/>
                          <a:pt x="28" y="13"/>
                          <a:pt x="28" y="13"/>
                        </a:cubicBezTo>
                        <a:cubicBezTo>
                          <a:pt x="28" y="13"/>
                          <a:pt x="28" y="13"/>
                          <a:pt x="28" y="13"/>
                        </a:cubicBezTo>
                        <a:cubicBezTo>
                          <a:pt x="28" y="13"/>
                          <a:pt x="28" y="13"/>
                          <a:pt x="28" y="13"/>
                        </a:cubicBezTo>
                        <a:cubicBezTo>
                          <a:pt x="28" y="13"/>
                          <a:pt x="28" y="13"/>
                          <a:pt x="28" y="13"/>
                        </a:cubicBezTo>
                        <a:cubicBezTo>
                          <a:pt x="28" y="13"/>
                          <a:pt x="28" y="13"/>
                          <a:pt x="28" y="13"/>
                        </a:cubicBezTo>
                        <a:cubicBezTo>
                          <a:pt x="28" y="13"/>
                          <a:pt x="28" y="13"/>
                          <a:pt x="28" y="13"/>
                        </a:cubicBezTo>
                        <a:cubicBezTo>
                          <a:pt x="28" y="12"/>
                          <a:pt x="28" y="12"/>
                          <a:pt x="28" y="12"/>
                        </a:cubicBezTo>
                        <a:cubicBezTo>
                          <a:pt x="28" y="12"/>
                          <a:pt x="28" y="12"/>
                          <a:pt x="28" y="12"/>
                        </a:cubicBezTo>
                        <a:cubicBezTo>
                          <a:pt x="28" y="12"/>
                          <a:pt x="28" y="12"/>
                          <a:pt x="28" y="12"/>
                        </a:cubicBezTo>
                        <a:cubicBezTo>
                          <a:pt x="28" y="12"/>
                          <a:pt x="28" y="12"/>
                          <a:pt x="28" y="12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29" y="11"/>
                          <a:pt x="29" y="11"/>
                          <a:pt x="29" y="11"/>
                        </a:cubicBezTo>
                        <a:cubicBezTo>
                          <a:pt x="29" y="11"/>
                          <a:pt x="29" y="11"/>
                          <a:pt x="29" y="11"/>
                        </a:cubicBezTo>
                        <a:cubicBezTo>
                          <a:pt x="30" y="11"/>
                          <a:pt x="30" y="11"/>
                          <a:pt x="30" y="11"/>
                        </a:cubicBezTo>
                        <a:cubicBezTo>
                          <a:pt x="30" y="11"/>
                          <a:pt x="30" y="11"/>
                          <a:pt x="30" y="11"/>
                        </a:cubicBezTo>
                        <a:cubicBezTo>
                          <a:pt x="30" y="11"/>
                          <a:pt x="30" y="11"/>
                          <a:pt x="30" y="11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9"/>
                          <a:pt x="33" y="9"/>
                          <a:pt x="33" y="9"/>
                        </a:cubicBezTo>
                        <a:cubicBezTo>
                          <a:pt x="33" y="9"/>
                          <a:pt x="33" y="9"/>
                          <a:pt x="33" y="9"/>
                        </a:cubicBezTo>
                        <a:cubicBezTo>
                          <a:pt x="34" y="9"/>
                          <a:pt x="34" y="9"/>
                          <a:pt x="34" y="9"/>
                        </a:cubicBezTo>
                        <a:cubicBezTo>
                          <a:pt x="34" y="9"/>
                          <a:pt x="34" y="9"/>
                          <a:pt x="34" y="9"/>
                        </a:cubicBezTo>
                        <a:cubicBezTo>
                          <a:pt x="34" y="9"/>
                          <a:pt x="34" y="9"/>
                          <a:pt x="34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7" y="9"/>
                          <a:pt x="37" y="9"/>
                          <a:pt x="37" y="9"/>
                        </a:cubicBezTo>
                        <a:cubicBezTo>
                          <a:pt x="37" y="9"/>
                          <a:pt x="37" y="9"/>
                          <a:pt x="37" y="9"/>
                        </a:cubicBezTo>
                        <a:cubicBezTo>
                          <a:pt x="37" y="9"/>
                          <a:pt x="37" y="9"/>
                          <a:pt x="37" y="9"/>
                        </a:cubicBezTo>
                        <a:cubicBezTo>
                          <a:pt x="38" y="9"/>
                          <a:pt x="38" y="9"/>
                          <a:pt x="38" y="9"/>
                        </a:cubicBezTo>
                        <a:cubicBezTo>
                          <a:pt x="38" y="9"/>
                          <a:pt x="38" y="9"/>
                          <a:pt x="38" y="9"/>
                        </a:cubicBezTo>
                        <a:cubicBezTo>
                          <a:pt x="38" y="9"/>
                          <a:pt x="38" y="9"/>
                          <a:pt x="38" y="9"/>
                        </a:cubicBezTo>
                        <a:cubicBezTo>
                          <a:pt x="39" y="9"/>
                          <a:pt x="39" y="9"/>
                          <a:pt x="39" y="9"/>
                        </a:cubicBezTo>
                        <a:cubicBezTo>
                          <a:pt x="39" y="9"/>
                          <a:pt x="39" y="9"/>
                          <a:pt x="39" y="9"/>
                        </a:cubicBezTo>
                        <a:cubicBezTo>
                          <a:pt x="39" y="9"/>
                          <a:pt x="39" y="9"/>
                          <a:pt x="39" y="9"/>
                        </a:cubicBezTo>
                        <a:cubicBezTo>
                          <a:pt x="40" y="9"/>
                          <a:pt x="40" y="9"/>
                          <a:pt x="40" y="9"/>
                        </a:cubicBezTo>
                        <a:cubicBezTo>
                          <a:pt x="40" y="9"/>
                          <a:pt x="40" y="9"/>
                          <a:pt x="40" y="9"/>
                        </a:cubicBezTo>
                        <a:cubicBezTo>
                          <a:pt x="40" y="9"/>
                          <a:pt x="40" y="9"/>
                          <a:pt x="40" y="9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3" y="10"/>
                          <a:pt x="44" y="10"/>
                          <a:pt x="45" y="11"/>
                        </a:cubicBezTo>
                        <a:cubicBezTo>
                          <a:pt x="45" y="11"/>
                          <a:pt x="45" y="11"/>
                          <a:pt x="46" y="11"/>
                        </a:cubicBezTo>
                        <a:lnTo>
                          <a:pt x="46" y="12"/>
                        </a:lnTo>
                        <a:close/>
                      </a:path>
                    </a:pathLst>
                  </a:custGeom>
                  <a:solidFill>
                    <a:srgbClr val="9CC9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58" name="Freeform 4096">
                    <a:extLst>
                      <a:ext uri="{FF2B5EF4-FFF2-40B4-BE49-F238E27FC236}">
                        <a16:creationId xmlns:a16="http://schemas.microsoft.com/office/drawing/2014/main" id="{F41F2CA3-8365-4EB1-902F-8B41AFDEE5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5" y="3393"/>
                    <a:ext cx="34" cy="19"/>
                  </a:xfrm>
                  <a:custGeom>
                    <a:avLst/>
                    <a:gdLst>
                      <a:gd name="T0" fmla="*/ 18 w 22"/>
                      <a:gd name="T1" fmla="*/ 10 h 12"/>
                      <a:gd name="T2" fmla="*/ 2 w 22"/>
                      <a:gd name="T3" fmla="*/ 9 h 12"/>
                      <a:gd name="T4" fmla="*/ 0 w 22"/>
                      <a:gd name="T5" fmla="*/ 6 h 12"/>
                      <a:gd name="T6" fmla="*/ 0 w 22"/>
                      <a:gd name="T7" fmla="*/ 4 h 12"/>
                      <a:gd name="T8" fmla="*/ 1 w 22"/>
                      <a:gd name="T9" fmla="*/ 4 h 12"/>
                      <a:gd name="T10" fmla="*/ 1 w 22"/>
                      <a:gd name="T11" fmla="*/ 4 h 12"/>
                      <a:gd name="T12" fmla="*/ 1 w 22"/>
                      <a:gd name="T13" fmla="*/ 4 h 12"/>
                      <a:gd name="T14" fmla="*/ 1 w 22"/>
                      <a:gd name="T15" fmla="*/ 3 h 12"/>
                      <a:gd name="T16" fmla="*/ 1 w 22"/>
                      <a:gd name="T17" fmla="*/ 3 h 12"/>
                      <a:gd name="T18" fmla="*/ 2 w 22"/>
                      <a:gd name="T19" fmla="*/ 3 h 12"/>
                      <a:gd name="T20" fmla="*/ 2 w 22"/>
                      <a:gd name="T21" fmla="*/ 3 h 12"/>
                      <a:gd name="T22" fmla="*/ 2 w 22"/>
                      <a:gd name="T23" fmla="*/ 2 h 12"/>
                      <a:gd name="T24" fmla="*/ 2 w 22"/>
                      <a:gd name="T25" fmla="*/ 2 h 12"/>
                      <a:gd name="T26" fmla="*/ 3 w 22"/>
                      <a:gd name="T27" fmla="*/ 2 h 12"/>
                      <a:gd name="T28" fmla="*/ 3 w 22"/>
                      <a:gd name="T29" fmla="*/ 2 h 12"/>
                      <a:gd name="T30" fmla="*/ 4 w 22"/>
                      <a:gd name="T31" fmla="*/ 1 h 12"/>
                      <a:gd name="T32" fmla="*/ 5 w 22"/>
                      <a:gd name="T33" fmla="*/ 1 h 12"/>
                      <a:gd name="T34" fmla="*/ 5 w 22"/>
                      <a:gd name="T35" fmla="*/ 1 h 12"/>
                      <a:gd name="T36" fmla="*/ 6 w 22"/>
                      <a:gd name="T37" fmla="*/ 1 h 12"/>
                      <a:gd name="T38" fmla="*/ 6 w 22"/>
                      <a:gd name="T39" fmla="*/ 0 h 12"/>
                      <a:gd name="T40" fmla="*/ 7 w 22"/>
                      <a:gd name="T41" fmla="*/ 0 h 12"/>
                      <a:gd name="T42" fmla="*/ 7 w 22"/>
                      <a:gd name="T43" fmla="*/ 0 h 12"/>
                      <a:gd name="T44" fmla="*/ 8 w 22"/>
                      <a:gd name="T45" fmla="*/ 0 h 12"/>
                      <a:gd name="T46" fmla="*/ 8 w 22"/>
                      <a:gd name="T47" fmla="*/ 0 h 12"/>
                      <a:gd name="T48" fmla="*/ 9 w 22"/>
                      <a:gd name="T49" fmla="*/ 0 h 12"/>
                      <a:gd name="T50" fmla="*/ 10 w 22"/>
                      <a:gd name="T51" fmla="*/ 0 h 12"/>
                      <a:gd name="T52" fmla="*/ 10 w 22"/>
                      <a:gd name="T53" fmla="*/ 0 h 12"/>
                      <a:gd name="T54" fmla="*/ 11 w 22"/>
                      <a:gd name="T55" fmla="*/ 0 h 12"/>
                      <a:gd name="T56" fmla="*/ 12 w 22"/>
                      <a:gd name="T57" fmla="*/ 0 h 12"/>
                      <a:gd name="T58" fmla="*/ 12 w 22"/>
                      <a:gd name="T59" fmla="*/ 0 h 12"/>
                      <a:gd name="T60" fmla="*/ 13 w 22"/>
                      <a:gd name="T61" fmla="*/ 0 h 12"/>
                      <a:gd name="T62" fmla="*/ 14 w 22"/>
                      <a:gd name="T63" fmla="*/ 0 h 12"/>
                      <a:gd name="T64" fmla="*/ 14 w 22"/>
                      <a:gd name="T65" fmla="*/ 0 h 12"/>
                      <a:gd name="T66" fmla="*/ 19 w 22"/>
                      <a:gd name="T67" fmla="*/ 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22" h="12">
                        <a:moveTo>
                          <a:pt x="19" y="3"/>
                        </a:moveTo>
                        <a:cubicBezTo>
                          <a:pt x="22" y="5"/>
                          <a:pt x="21" y="8"/>
                          <a:pt x="18" y="10"/>
                        </a:cubicBezTo>
                        <a:cubicBezTo>
                          <a:pt x="14" y="12"/>
                          <a:pt x="7" y="12"/>
                          <a:pt x="3" y="10"/>
                        </a:cubicBezTo>
                        <a:cubicBezTo>
                          <a:pt x="3" y="10"/>
                          <a:pt x="2" y="10"/>
                          <a:pt x="2" y="9"/>
                        </a:cubicBezTo>
                        <a:cubicBezTo>
                          <a:pt x="2" y="9"/>
                          <a:pt x="2" y="9"/>
                          <a:pt x="2" y="9"/>
                        </a:cubicBezTo>
                        <a:cubicBezTo>
                          <a:pt x="1" y="8"/>
                          <a:pt x="0" y="7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5"/>
                          <a:pt x="0" y="5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6" y="1"/>
                          <a:pt x="17" y="1"/>
                          <a:pt x="18" y="2"/>
                        </a:cubicBezTo>
                        <a:cubicBezTo>
                          <a:pt x="18" y="2"/>
                          <a:pt x="18" y="2"/>
                          <a:pt x="19" y="2"/>
                        </a:cubicBezTo>
                        <a:lnTo>
                          <a:pt x="19" y="3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59" name="Rectangle 4097">
                    <a:extLst>
                      <a:ext uri="{FF2B5EF4-FFF2-40B4-BE49-F238E27FC236}">
                        <a16:creationId xmlns:a16="http://schemas.microsoft.com/office/drawing/2014/main" id="{5E212447-2BC3-4F7C-A43A-C86B36D908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0" y="3412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60" name="Line 4098">
                    <a:extLst>
                      <a:ext uri="{FF2B5EF4-FFF2-40B4-BE49-F238E27FC236}">
                        <a16:creationId xmlns:a16="http://schemas.microsoft.com/office/drawing/2014/main" id="{690B4683-4A23-4F06-A500-C7D78115B33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51" y="3412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61" name="Line 4099">
                    <a:extLst>
                      <a:ext uri="{FF2B5EF4-FFF2-40B4-BE49-F238E27FC236}">
                        <a16:creationId xmlns:a16="http://schemas.microsoft.com/office/drawing/2014/main" id="{6E50AA81-C99F-43AC-B795-857B96369DE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51" y="3412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62" name="Rectangle 4100">
                    <a:extLst>
                      <a:ext uri="{FF2B5EF4-FFF2-40B4-BE49-F238E27FC236}">
                        <a16:creationId xmlns:a16="http://schemas.microsoft.com/office/drawing/2014/main" id="{B85AFE25-8C4B-4DE3-A354-97C0DD8BFD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5" y="3412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63" name="Rectangle 4101">
                    <a:extLst>
                      <a:ext uri="{FF2B5EF4-FFF2-40B4-BE49-F238E27FC236}">
                        <a16:creationId xmlns:a16="http://schemas.microsoft.com/office/drawing/2014/main" id="{B02E08F0-0889-421F-A4B3-F7C723E361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8" y="3412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64" name="Rectangle 4102">
                    <a:extLst>
                      <a:ext uri="{FF2B5EF4-FFF2-40B4-BE49-F238E27FC236}">
                        <a16:creationId xmlns:a16="http://schemas.microsoft.com/office/drawing/2014/main" id="{6D3785DF-53C1-4D2C-BD02-F982482C14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0" y="3412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65" name="Rectangle 4103">
                    <a:extLst>
                      <a:ext uri="{FF2B5EF4-FFF2-40B4-BE49-F238E27FC236}">
                        <a16:creationId xmlns:a16="http://schemas.microsoft.com/office/drawing/2014/main" id="{A871AF8E-6A7C-4901-A3EB-FAEC4B4A1C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2" y="3414"/>
                    <a:ext cx="2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66" name="Rectangle 4104">
                    <a:extLst>
                      <a:ext uri="{FF2B5EF4-FFF2-40B4-BE49-F238E27FC236}">
                        <a16:creationId xmlns:a16="http://schemas.microsoft.com/office/drawing/2014/main" id="{AABC4ED5-F7C8-4EFE-AE82-FEA935BAB3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0" y="3414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67" name="Freeform 4105">
                    <a:extLst>
                      <a:ext uri="{FF2B5EF4-FFF2-40B4-BE49-F238E27FC236}">
                        <a16:creationId xmlns:a16="http://schemas.microsoft.com/office/drawing/2014/main" id="{CB4063CD-0885-40C9-970D-94919C3217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5" y="3412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2 w 2"/>
                      <a:gd name="T3" fmla="*/ 2 w 2"/>
                      <a:gd name="T4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68" name="Rectangle 4106">
                    <a:extLst>
                      <a:ext uri="{FF2B5EF4-FFF2-40B4-BE49-F238E27FC236}">
                        <a16:creationId xmlns:a16="http://schemas.microsoft.com/office/drawing/2014/main" id="{B5A6F524-6AFE-412C-83E2-95AD506B20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5" y="3412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69" name="Rectangle 4107">
                    <a:extLst>
                      <a:ext uri="{FF2B5EF4-FFF2-40B4-BE49-F238E27FC236}">
                        <a16:creationId xmlns:a16="http://schemas.microsoft.com/office/drawing/2014/main" id="{405B668F-547A-4442-B910-FD34694D13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2" y="3412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70" name="Freeform 4108">
                    <a:extLst>
                      <a:ext uri="{FF2B5EF4-FFF2-40B4-BE49-F238E27FC236}">
                        <a16:creationId xmlns:a16="http://schemas.microsoft.com/office/drawing/2014/main" id="{048B7E14-E517-4DCC-8CBB-2D3EBA5CBA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0" y="3414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71" name="Rectangle 4109">
                    <a:extLst>
                      <a:ext uri="{FF2B5EF4-FFF2-40B4-BE49-F238E27FC236}">
                        <a16:creationId xmlns:a16="http://schemas.microsoft.com/office/drawing/2014/main" id="{475B5A36-9438-4808-9F1C-73A666F7F4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6" y="3415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72" name="Rectangle 4110">
                    <a:extLst>
                      <a:ext uri="{FF2B5EF4-FFF2-40B4-BE49-F238E27FC236}">
                        <a16:creationId xmlns:a16="http://schemas.microsoft.com/office/drawing/2014/main" id="{D41C721D-C558-4CAE-BDCD-D5DC7E5EBE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4" y="3415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73" name="Rectangle 4111">
                    <a:extLst>
                      <a:ext uri="{FF2B5EF4-FFF2-40B4-BE49-F238E27FC236}">
                        <a16:creationId xmlns:a16="http://schemas.microsoft.com/office/drawing/2014/main" id="{6D553473-CF2A-4588-8F42-249320076D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3" y="3417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74" name="Rectangle 4112">
                    <a:extLst>
                      <a:ext uri="{FF2B5EF4-FFF2-40B4-BE49-F238E27FC236}">
                        <a16:creationId xmlns:a16="http://schemas.microsoft.com/office/drawing/2014/main" id="{EB5B110F-D099-4FA2-AB95-1C730280E8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7" y="3414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75" name="Rectangle 4113">
                    <a:extLst>
                      <a:ext uri="{FF2B5EF4-FFF2-40B4-BE49-F238E27FC236}">
                        <a16:creationId xmlns:a16="http://schemas.microsoft.com/office/drawing/2014/main" id="{FE705C4E-5130-4778-9913-A773E7F304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8" y="342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76" name="Rectangle 4114">
                    <a:extLst>
                      <a:ext uri="{FF2B5EF4-FFF2-40B4-BE49-F238E27FC236}">
                        <a16:creationId xmlns:a16="http://schemas.microsoft.com/office/drawing/2014/main" id="{F95EFBC4-178E-415F-BEA1-4E204F36CA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0" y="3418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77" name="Freeform 4115">
                    <a:extLst>
                      <a:ext uri="{FF2B5EF4-FFF2-40B4-BE49-F238E27FC236}">
                        <a16:creationId xmlns:a16="http://schemas.microsoft.com/office/drawing/2014/main" id="{335E2937-9288-4A8B-8297-8B1424D39F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31" y="3417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78" name="Freeform 4116">
                    <a:extLst>
                      <a:ext uri="{FF2B5EF4-FFF2-40B4-BE49-F238E27FC236}">
                        <a16:creationId xmlns:a16="http://schemas.microsoft.com/office/drawing/2014/main" id="{E38E9B2F-5A38-4AEC-A5DD-FF93820EAD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31" y="3418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79" name="Rectangle 4117">
                    <a:extLst>
                      <a:ext uri="{FF2B5EF4-FFF2-40B4-BE49-F238E27FC236}">
                        <a16:creationId xmlns:a16="http://schemas.microsoft.com/office/drawing/2014/main" id="{D0F7C87B-60B6-4986-9E55-A1FDE8D927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3" y="3417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80" name="Rectangle 4118">
                    <a:extLst>
                      <a:ext uri="{FF2B5EF4-FFF2-40B4-BE49-F238E27FC236}">
                        <a16:creationId xmlns:a16="http://schemas.microsoft.com/office/drawing/2014/main" id="{F44E0B80-44F7-4DB4-BDD3-4F82C75A00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8" y="3420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81" name="Freeform 4119">
                    <a:extLst>
                      <a:ext uri="{FF2B5EF4-FFF2-40B4-BE49-F238E27FC236}">
                        <a16:creationId xmlns:a16="http://schemas.microsoft.com/office/drawing/2014/main" id="{7C8AF030-31AB-45B8-96EA-4A3D86DE55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8" y="3420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82" name="Freeform 4120">
                    <a:extLst>
                      <a:ext uri="{FF2B5EF4-FFF2-40B4-BE49-F238E27FC236}">
                        <a16:creationId xmlns:a16="http://schemas.microsoft.com/office/drawing/2014/main" id="{C0044070-0AFC-4A89-BF7C-D304D26192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51" y="3412"/>
                    <a:ext cx="28" cy="16"/>
                  </a:xfrm>
                  <a:custGeom>
                    <a:avLst/>
                    <a:gdLst>
                      <a:gd name="T0" fmla="*/ 0 w 18"/>
                      <a:gd name="T1" fmla="*/ 0 h 10"/>
                      <a:gd name="T2" fmla="*/ 1 w 18"/>
                      <a:gd name="T3" fmla="*/ 0 h 10"/>
                      <a:gd name="T4" fmla="*/ 1 w 18"/>
                      <a:gd name="T5" fmla="*/ 0 h 10"/>
                      <a:gd name="T6" fmla="*/ 1 w 18"/>
                      <a:gd name="T7" fmla="*/ 0 h 10"/>
                      <a:gd name="T8" fmla="*/ 2 w 18"/>
                      <a:gd name="T9" fmla="*/ 0 h 10"/>
                      <a:gd name="T10" fmla="*/ 2 w 18"/>
                      <a:gd name="T11" fmla="*/ 0 h 10"/>
                      <a:gd name="T12" fmla="*/ 3 w 18"/>
                      <a:gd name="T13" fmla="*/ 0 h 10"/>
                      <a:gd name="T14" fmla="*/ 3 w 18"/>
                      <a:gd name="T15" fmla="*/ 0 h 10"/>
                      <a:gd name="T16" fmla="*/ 4 w 18"/>
                      <a:gd name="T17" fmla="*/ 0 h 10"/>
                      <a:gd name="T18" fmla="*/ 4 w 18"/>
                      <a:gd name="T19" fmla="*/ 0 h 10"/>
                      <a:gd name="T20" fmla="*/ 4 w 18"/>
                      <a:gd name="T21" fmla="*/ 0 h 10"/>
                      <a:gd name="T22" fmla="*/ 4 w 18"/>
                      <a:gd name="T23" fmla="*/ 0 h 10"/>
                      <a:gd name="T24" fmla="*/ 5 w 18"/>
                      <a:gd name="T25" fmla="*/ 0 h 10"/>
                      <a:gd name="T26" fmla="*/ 6 w 18"/>
                      <a:gd name="T27" fmla="*/ 0 h 10"/>
                      <a:gd name="T28" fmla="*/ 6 w 18"/>
                      <a:gd name="T29" fmla="*/ 0 h 10"/>
                      <a:gd name="T30" fmla="*/ 6 w 18"/>
                      <a:gd name="T31" fmla="*/ 1 h 10"/>
                      <a:gd name="T32" fmla="*/ 7 w 18"/>
                      <a:gd name="T33" fmla="*/ 1 h 10"/>
                      <a:gd name="T34" fmla="*/ 7 w 18"/>
                      <a:gd name="T35" fmla="*/ 1 h 10"/>
                      <a:gd name="T36" fmla="*/ 7 w 18"/>
                      <a:gd name="T37" fmla="*/ 1 h 10"/>
                      <a:gd name="T38" fmla="*/ 8 w 18"/>
                      <a:gd name="T39" fmla="*/ 1 h 10"/>
                      <a:gd name="T40" fmla="*/ 9 w 18"/>
                      <a:gd name="T41" fmla="*/ 1 h 10"/>
                      <a:gd name="T42" fmla="*/ 9 w 18"/>
                      <a:gd name="T43" fmla="*/ 1 h 10"/>
                      <a:gd name="T44" fmla="*/ 10 w 18"/>
                      <a:gd name="T45" fmla="*/ 2 h 10"/>
                      <a:gd name="T46" fmla="*/ 10 w 18"/>
                      <a:gd name="T47" fmla="*/ 2 h 10"/>
                      <a:gd name="T48" fmla="*/ 11 w 18"/>
                      <a:gd name="T49" fmla="*/ 2 h 10"/>
                      <a:gd name="T50" fmla="*/ 11 w 18"/>
                      <a:gd name="T51" fmla="*/ 2 h 10"/>
                      <a:gd name="T52" fmla="*/ 12 w 18"/>
                      <a:gd name="T53" fmla="*/ 3 h 10"/>
                      <a:gd name="T54" fmla="*/ 12 w 18"/>
                      <a:gd name="T55" fmla="*/ 3 h 10"/>
                      <a:gd name="T56" fmla="*/ 12 w 18"/>
                      <a:gd name="T57" fmla="*/ 3 h 10"/>
                      <a:gd name="T58" fmla="*/ 12 w 18"/>
                      <a:gd name="T59" fmla="*/ 3 h 10"/>
                      <a:gd name="T60" fmla="*/ 13 w 18"/>
                      <a:gd name="T61" fmla="*/ 3 h 10"/>
                      <a:gd name="T62" fmla="*/ 13 w 18"/>
                      <a:gd name="T63" fmla="*/ 4 h 10"/>
                      <a:gd name="T64" fmla="*/ 13 w 18"/>
                      <a:gd name="T65" fmla="*/ 4 h 10"/>
                      <a:gd name="T66" fmla="*/ 14 w 18"/>
                      <a:gd name="T67" fmla="*/ 4 h 10"/>
                      <a:gd name="T68" fmla="*/ 14 w 18"/>
                      <a:gd name="T69" fmla="*/ 4 h 10"/>
                      <a:gd name="T70" fmla="*/ 14 w 18"/>
                      <a:gd name="T71" fmla="*/ 4 h 10"/>
                      <a:gd name="T72" fmla="*/ 15 w 18"/>
                      <a:gd name="T73" fmla="*/ 5 h 10"/>
                      <a:gd name="T74" fmla="*/ 15 w 18"/>
                      <a:gd name="T75" fmla="*/ 5 h 10"/>
                      <a:gd name="T76" fmla="*/ 15 w 18"/>
                      <a:gd name="T77" fmla="*/ 5 h 10"/>
                      <a:gd name="T78" fmla="*/ 15 w 18"/>
                      <a:gd name="T79" fmla="*/ 5 h 10"/>
                      <a:gd name="T80" fmla="*/ 15 w 18"/>
                      <a:gd name="T81" fmla="*/ 6 h 10"/>
                      <a:gd name="T82" fmla="*/ 15 w 18"/>
                      <a:gd name="T83" fmla="*/ 6 h 10"/>
                      <a:gd name="T84" fmla="*/ 16 w 18"/>
                      <a:gd name="T85" fmla="*/ 6 h 10"/>
                      <a:gd name="T86" fmla="*/ 16 w 18"/>
                      <a:gd name="T87" fmla="*/ 7 h 10"/>
                      <a:gd name="T88" fmla="*/ 17 w 18"/>
                      <a:gd name="T89" fmla="*/ 7 h 10"/>
                      <a:gd name="T90" fmla="*/ 17 w 18"/>
                      <a:gd name="T91" fmla="*/ 8 h 10"/>
                      <a:gd name="T92" fmla="*/ 18 w 18"/>
                      <a:gd name="T93" fmla="*/ 10 h 10"/>
                      <a:gd name="T94" fmla="*/ 0 w 18"/>
                      <a:gd name="T95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8" h="10">
                        <a:moveTo>
                          <a:pt x="0" y="0"/>
                        </a:move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1" y="2"/>
                          <a:pt x="11" y="2"/>
                          <a:pt x="11" y="2"/>
                        </a:cubicBezTo>
                        <a:cubicBezTo>
                          <a:pt x="11" y="2"/>
                          <a:pt x="11" y="2"/>
                          <a:pt x="11" y="2"/>
                        </a:cubicBezTo>
                        <a:cubicBezTo>
                          <a:pt x="12" y="3"/>
                          <a:pt x="12" y="3"/>
                          <a:pt x="12" y="3"/>
                        </a:cubicBezTo>
                        <a:cubicBezTo>
                          <a:pt x="12" y="3"/>
                          <a:pt x="12" y="3"/>
                          <a:pt x="12" y="3"/>
                        </a:cubicBezTo>
                        <a:cubicBezTo>
                          <a:pt x="12" y="3"/>
                          <a:pt x="12" y="3"/>
                          <a:pt x="12" y="3"/>
                        </a:cubicBezTo>
                        <a:cubicBezTo>
                          <a:pt x="12" y="3"/>
                          <a:pt x="12" y="3"/>
                          <a:pt x="12" y="3"/>
                        </a:cubicBezTo>
                        <a:cubicBezTo>
                          <a:pt x="13" y="3"/>
                          <a:pt x="13" y="3"/>
                          <a:pt x="13" y="3"/>
                        </a:cubicBezTo>
                        <a:cubicBezTo>
                          <a:pt x="13" y="4"/>
                          <a:pt x="13" y="4"/>
                          <a:pt x="13" y="4"/>
                        </a:cubicBezTo>
                        <a:cubicBezTo>
                          <a:pt x="13" y="4"/>
                          <a:pt x="13" y="4"/>
                          <a:pt x="13" y="4"/>
                        </a:cubicBezTo>
                        <a:cubicBezTo>
                          <a:pt x="14" y="4"/>
                          <a:pt x="14" y="4"/>
                          <a:pt x="14" y="4"/>
                        </a:cubicBezTo>
                        <a:cubicBezTo>
                          <a:pt x="14" y="4"/>
                          <a:pt x="14" y="4"/>
                          <a:pt x="14" y="4"/>
                        </a:cubicBezTo>
                        <a:cubicBezTo>
                          <a:pt x="14" y="4"/>
                          <a:pt x="14" y="4"/>
                          <a:pt x="14" y="4"/>
                        </a:cubicBezTo>
                        <a:cubicBezTo>
                          <a:pt x="15" y="5"/>
                          <a:pt x="15" y="5"/>
                          <a:pt x="15" y="5"/>
                        </a:cubicBezTo>
                        <a:cubicBezTo>
                          <a:pt x="15" y="5"/>
                          <a:pt x="15" y="5"/>
                          <a:pt x="15" y="5"/>
                        </a:cubicBezTo>
                        <a:cubicBezTo>
                          <a:pt x="15" y="5"/>
                          <a:pt x="15" y="5"/>
                          <a:pt x="15" y="5"/>
                        </a:cubicBezTo>
                        <a:cubicBezTo>
                          <a:pt x="15" y="5"/>
                          <a:pt x="15" y="5"/>
                          <a:pt x="15" y="5"/>
                        </a:cubicBezTo>
                        <a:cubicBezTo>
                          <a:pt x="15" y="6"/>
                          <a:pt x="15" y="6"/>
                          <a:pt x="15" y="6"/>
                        </a:cubicBezTo>
                        <a:cubicBezTo>
                          <a:pt x="15" y="6"/>
                          <a:pt x="15" y="6"/>
                          <a:pt x="15" y="6"/>
                        </a:cubicBezTo>
                        <a:cubicBezTo>
                          <a:pt x="16" y="6"/>
                          <a:pt x="16" y="6"/>
                          <a:pt x="16" y="6"/>
                        </a:cubicBezTo>
                        <a:cubicBezTo>
                          <a:pt x="16" y="7"/>
                          <a:pt x="16" y="7"/>
                          <a:pt x="16" y="7"/>
                        </a:cubicBezTo>
                        <a:cubicBezTo>
                          <a:pt x="17" y="7"/>
                          <a:pt x="17" y="7"/>
                          <a:pt x="17" y="7"/>
                        </a:cubicBezTo>
                        <a:cubicBezTo>
                          <a:pt x="17" y="8"/>
                          <a:pt x="17" y="8"/>
                          <a:pt x="17" y="8"/>
                        </a:cubicBezTo>
                        <a:cubicBezTo>
                          <a:pt x="17" y="9"/>
                          <a:pt x="17" y="9"/>
                          <a:pt x="18" y="1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83" name="Freeform 4121">
                    <a:extLst>
                      <a:ext uri="{FF2B5EF4-FFF2-40B4-BE49-F238E27FC236}">
                        <a16:creationId xmlns:a16="http://schemas.microsoft.com/office/drawing/2014/main" id="{756F8179-F410-4355-B837-9419BD0C96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08" y="3414"/>
                    <a:ext cx="41" cy="23"/>
                  </a:xfrm>
                  <a:custGeom>
                    <a:avLst/>
                    <a:gdLst>
                      <a:gd name="T0" fmla="*/ 41 w 41"/>
                      <a:gd name="T1" fmla="*/ 0 h 23"/>
                      <a:gd name="T2" fmla="*/ 41 w 41"/>
                      <a:gd name="T3" fmla="*/ 0 h 23"/>
                      <a:gd name="T4" fmla="*/ 0 w 41"/>
                      <a:gd name="T5" fmla="*/ 23 h 23"/>
                      <a:gd name="T6" fmla="*/ 41 w 41"/>
                      <a:gd name="T7" fmla="*/ 0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1" h="23">
                        <a:moveTo>
                          <a:pt x="41" y="0"/>
                        </a:moveTo>
                        <a:lnTo>
                          <a:pt x="41" y="0"/>
                        </a:lnTo>
                        <a:lnTo>
                          <a:pt x="0" y="23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5B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84" name="Freeform 4122">
                    <a:extLst>
                      <a:ext uri="{FF2B5EF4-FFF2-40B4-BE49-F238E27FC236}">
                        <a16:creationId xmlns:a16="http://schemas.microsoft.com/office/drawing/2014/main" id="{68F1EE96-576D-4740-A6C8-458989E72F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3" y="3428"/>
                    <a:ext cx="15" cy="9"/>
                  </a:xfrm>
                  <a:custGeom>
                    <a:avLst/>
                    <a:gdLst>
                      <a:gd name="T0" fmla="*/ 0 w 15"/>
                      <a:gd name="T1" fmla="*/ 0 h 9"/>
                      <a:gd name="T2" fmla="*/ 15 w 15"/>
                      <a:gd name="T3" fmla="*/ 9 h 9"/>
                      <a:gd name="T4" fmla="*/ 0 w 15"/>
                      <a:gd name="T5" fmla="*/ 0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5" h="9">
                        <a:moveTo>
                          <a:pt x="0" y="0"/>
                        </a:moveTo>
                        <a:lnTo>
                          <a:pt x="15" y="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CA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85" name="Freeform 4123">
                    <a:extLst>
                      <a:ext uri="{FF2B5EF4-FFF2-40B4-BE49-F238E27FC236}">
                        <a16:creationId xmlns:a16="http://schemas.microsoft.com/office/drawing/2014/main" id="{D4CF3E22-4F44-4262-8DD4-AECB52285D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98" y="3406"/>
                    <a:ext cx="62" cy="58"/>
                  </a:xfrm>
                  <a:custGeom>
                    <a:avLst/>
                    <a:gdLst>
                      <a:gd name="T0" fmla="*/ 0 w 62"/>
                      <a:gd name="T1" fmla="*/ 36 h 58"/>
                      <a:gd name="T2" fmla="*/ 62 w 62"/>
                      <a:gd name="T3" fmla="*/ 0 h 58"/>
                      <a:gd name="T4" fmla="*/ 62 w 62"/>
                      <a:gd name="T5" fmla="*/ 20 h 58"/>
                      <a:gd name="T6" fmla="*/ 0 w 62"/>
                      <a:gd name="T7" fmla="*/ 58 h 58"/>
                      <a:gd name="T8" fmla="*/ 0 w 62"/>
                      <a:gd name="T9" fmla="*/ 36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2" h="58">
                        <a:moveTo>
                          <a:pt x="0" y="36"/>
                        </a:moveTo>
                        <a:lnTo>
                          <a:pt x="62" y="0"/>
                        </a:lnTo>
                        <a:lnTo>
                          <a:pt x="62" y="20"/>
                        </a:lnTo>
                        <a:lnTo>
                          <a:pt x="0" y="58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86" name="Freeform 4124">
                    <a:extLst>
                      <a:ext uri="{FF2B5EF4-FFF2-40B4-BE49-F238E27FC236}">
                        <a16:creationId xmlns:a16="http://schemas.microsoft.com/office/drawing/2014/main" id="{A255C895-A65D-4F58-9A60-26275E5397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6" y="3360"/>
                    <a:ext cx="140" cy="82"/>
                  </a:xfrm>
                  <a:custGeom>
                    <a:avLst/>
                    <a:gdLst>
                      <a:gd name="T0" fmla="*/ 44 w 90"/>
                      <a:gd name="T1" fmla="*/ 49 h 52"/>
                      <a:gd name="T2" fmla="*/ 68 w 90"/>
                      <a:gd name="T3" fmla="*/ 32 h 52"/>
                      <a:gd name="T4" fmla="*/ 67 w 90"/>
                      <a:gd name="T5" fmla="*/ 32 h 52"/>
                      <a:gd name="T6" fmla="*/ 67 w 90"/>
                      <a:gd name="T7" fmla="*/ 32 h 52"/>
                      <a:gd name="T8" fmla="*/ 67 w 90"/>
                      <a:gd name="T9" fmla="*/ 31 h 52"/>
                      <a:gd name="T10" fmla="*/ 67 w 90"/>
                      <a:gd name="T11" fmla="*/ 31 h 52"/>
                      <a:gd name="T12" fmla="*/ 67 w 90"/>
                      <a:gd name="T13" fmla="*/ 31 h 52"/>
                      <a:gd name="T14" fmla="*/ 67 w 90"/>
                      <a:gd name="T15" fmla="*/ 31 h 52"/>
                      <a:gd name="T16" fmla="*/ 66 w 90"/>
                      <a:gd name="T17" fmla="*/ 30 h 52"/>
                      <a:gd name="T18" fmla="*/ 66 w 90"/>
                      <a:gd name="T19" fmla="*/ 30 h 52"/>
                      <a:gd name="T20" fmla="*/ 66 w 90"/>
                      <a:gd name="T21" fmla="*/ 29 h 52"/>
                      <a:gd name="T22" fmla="*/ 66 w 90"/>
                      <a:gd name="T23" fmla="*/ 29 h 52"/>
                      <a:gd name="T24" fmla="*/ 66 w 90"/>
                      <a:gd name="T25" fmla="*/ 29 h 52"/>
                      <a:gd name="T26" fmla="*/ 66 w 90"/>
                      <a:gd name="T27" fmla="*/ 29 h 52"/>
                      <a:gd name="T28" fmla="*/ 66 w 90"/>
                      <a:gd name="T29" fmla="*/ 28 h 52"/>
                      <a:gd name="T30" fmla="*/ 66 w 90"/>
                      <a:gd name="T31" fmla="*/ 28 h 52"/>
                      <a:gd name="T32" fmla="*/ 67 w 90"/>
                      <a:gd name="T33" fmla="*/ 28 h 52"/>
                      <a:gd name="T34" fmla="*/ 67 w 90"/>
                      <a:gd name="T35" fmla="*/ 27 h 52"/>
                      <a:gd name="T36" fmla="*/ 67 w 90"/>
                      <a:gd name="T37" fmla="*/ 27 h 52"/>
                      <a:gd name="T38" fmla="*/ 67 w 90"/>
                      <a:gd name="T39" fmla="*/ 27 h 52"/>
                      <a:gd name="T40" fmla="*/ 67 w 90"/>
                      <a:gd name="T41" fmla="*/ 26 h 52"/>
                      <a:gd name="T42" fmla="*/ 67 w 90"/>
                      <a:gd name="T43" fmla="*/ 26 h 52"/>
                      <a:gd name="T44" fmla="*/ 68 w 90"/>
                      <a:gd name="T45" fmla="*/ 26 h 52"/>
                      <a:gd name="T46" fmla="*/ 68 w 90"/>
                      <a:gd name="T47" fmla="*/ 26 h 52"/>
                      <a:gd name="T48" fmla="*/ 68 w 90"/>
                      <a:gd name="T49" fmla="*/ 25 h 52"/>
                      <a:gd name="T50" fmla="*/ 68 w 90"/>
                      <a:gd name="T51" fmla="*/ 25 h 52"/>
                      <a:gd name="T52" fmla="*/ 69 w 90"/>
                      <a:gd name="T53" fmla="*/ 25 h 52"/>
                      <a:gd name="T54" fmla="*/ 69 w 90"/>
                      <a:gd name="T55" fmla="*/ 24 h 52"/>
                      <a:gd name="T56" fmla="*/ 70 w 90"/>
                      <a:gd name="T57" fmla="*/ 24 h 52"/>
                      <a:gd name="T58" fmla="*/ 48 w 90"/>
                      <a:gd name="T59" fmla="*/ 12 h 52"/>
                      <a:gd name="T60" fmla="*/ 36 w 90"/>
                      <a:gd name="T61" fmla="*/ 13 h 52"/>
                      <a:gd name="T62" fmla="*/ 32 w 90"/>
                      <a:gd name="T63" fmla="*/ 12 h 52"/>
                      <a:gd name="T64" fmla="*/ 0 w 90"/>
                      <a:gd name="T65" fmla="*/ 23 h 52"/>
                      <a:gd name="T66" fmla="*/ 90 w 90"/>
                      <a:gd name="T67" fmla="*/ 29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90" h="52">
                        <a:moveTo>
                          <a:pt x="50" y="52"/>
                        </a:moveTo>
                        <a:cubicBezTo>
                          <a:pt x="44" y="49"/>
                          <a:pt x="44" y="49"/>
                          <a:pt x="44" y="49"/>
                        </a:cubicBezTo>
                        <a:cubicBezTo>
                          <a:pt x="70" y="34"/>
                          <a:pt x="70" y="34"/>
                          <a:pt x="70" y="34"/>
                        </a:cubicBezTo>
                        <a:cubicBezTo>
                          <a:pt x="69" y="33"/>
                          <a:pt x="68" y="33"/>
                          <a:pt x="68" y="32"/>
                        </a:cubicBezTo>
                        <a:cubicBezTo>
                          <a:pt x="68" y="32"/>
                          <a:pt x="68" y="32"/>
                          <a:pt x="68" y="32"/>
                        </a:cubicBezTo>
                        <a:cubicBezTo>
                          <a:pt x="67" y="32"/>
                          <a:pt x="67" y="32"/>
                          <a:pt x="67" y="32"/>
                        </a:cubicBezTo>
                        <a:cubicBezTo>
                          <a:pt x="67" y="32"/>
                          <a:pt x="67" y="32"/>
                          <a:pt x="67" y="32"/>
                        </a:cubicBezTo>
                        <a:cubicBezTo>
                          <a:pt x="67" y="32"/>
                          <a:pt x="67" y="32"/>
                          <a:pt x="67" y="32"/>
                        </a:cubicBezTo>
                        <a:cubicBezTo>
                          <a:pt x="67" y="31"/>
                          <a:pt x="67" y="31"/>
                          <a:pt x="67" y="31"/>
                        </a:cubicBezTo>
                        <a:cubicBezTo>
                          <a:pt x="67" y="31"/>
                          <a:pt x="67" y="31"/>
                          <a:pt x="67" y="31"/>
                        </a:cubicBezTo>
                        <a:cubicBezTo>
                          <a:pt x="67" y="31"/>
                          <a:pt x="67" y="31"/>
                          <a:pt x="67" y="31"/>
                        </a:cubicBezTo>
                        <a:cubicBezTo>
                          <a:pt x="67" y="31"/>
                          <a:pt x="67" y="31"/>
                          <a:pt x="67" y="31"/>
                        </a:cubicBezTo>
                        <a:cubicBezTo>
                          <a:pt x="67" y="31"/>
                          <a:pt x="67" y="31"/>
                          <a:pt x="67" y="31"/>
                        </a:cubicBezTo>
                        <a:cubicBezTo>
                          <a:pt x="67" y="31"/>
                          <a:pt x="67" y="31"/>
                          <a:pt x="67" y="31"/>
                        </a:cubicBezTo>
                        <a:cubicBezTo>
                          <a:pt x="67" y="31"/>
                          <a:pt x="67" y="31"/>
                          <a:pt x="67" y="31"/>
                        </a:cubicBezTo>
                        <a:cubicBezTo>
                          <a:pt x="67" y="31"/>
                          <a:pt x="67" y="31"/>
                          <a:pt x="67" y="31"/>
                        </a:cubicBezTo>
                        <a:cubicBezTo>
                          <a:pt x="67" y="30"/>
                          <a:pt x="67" y="30"/>
                          <a:pt x="67" y="30"/>
                        </a:cubicBezTo>
                        <a:cubicBezTo>
                          <a:pt x="66" y="30"/>
                          <a:pt x="66" y="30"/>
                          <a:pt x="66" y="30"/>
                        </a:cubicBezTo>
                        <a:cubicBezTo>
                          <a:pt x="66" y="30"/>
                          <a:pt x="66" y="30"/>
                          <a:pt x="66" y="30"/>
                        </a:cubicBezTo>
                        <a:cubicBezTo>
                          <a:pt x="66" y="30"/>
                          <a:pt x="66" y="30"/>
                          <a:pt x="66" y="30"/>
                        </a:cubicBezTo>
                        <a:cubicBezTo>
                          <a:pt x="66" y="29"/>
                          <a:pt x="66" y="29"/>
                          <a:pt x="66" y="29"/>
                        </a:cubicBezTo>
                        <a:cubicBezTo>
                          <a:pt x="66" y="29"/>
                          <a:pt x="66" y="29"/>
                          <a:pt x="66" y="29"/>
                        </a:cubicBezTo>
                        <a:cubicBezTo>
                          <a:pt x="66" y="29"/>
                          <a:pt x="66" y="29"/>
                          <a:pt x="66" y="29"/>
                        </a:cubicBezTo>
                        <a:cubicBezTo>
                          <a:pt x="66" y="29"/>
                          <a:pt x="66" y="29"/>
                          <a:pt x="66" y="29"/>
                        </a:cubicBezTo>
                        <a:cubicBezTo>
                          <a:pt x="66" y="29"/>
                          <a:pt x="66" y="29"/>
                          <a:pt x="66" y="29"/>
                        </a:cubicBezTo>
                        <a:cubicBezTo>
                          <a:pt x="66" y="29"/>
                          <a:pt x="66" y="29"/>
                          <a:pt x="66" y="29"/>
                        </a:cubicBezTo>
                        <a:cubicBezTo>
                          <a:pt x="66" y="29"/>
                          <a:pt x="66" y="29"/>
                          <a:pt x="66" y="29"/>
                        </a:cubicBezTo>
                        <a:cubicBezTo>
                          <a:pt x="66" y="29"/>
                          <a:pt x="66" y="29"/>
                          <a:pt x="66" y="29"/>
                        </a:cubicBezTo>
                        <a:cubicBezTo>
                          <a:pt x="66" y="28"/>
                          <a:pt x="66" y="28"/>
                          <a:pt x="66" y="28"/>
                        </a:cubicBezTo>
                        <a:cubicBezTo>
                          <a:pt x="66" y="28"/>
                          <a:pt x="66" y="28"/>
                          <a:pt x="66" y="28"/>
                        </a:cubicBezTo>
                        <a:cubicBezTo>
                          <a:pt x="66" y="28"/>
                          <a:pt x="66" y="28"/>
                          <a:pt x="66" y="28"/>
                        </a:cubicBezTo>
                        <a:cubicBezTo>
                          <a:pt x="66" y="28"/>
                          <a:pt x="66" y="28"/>
                          <a:pt x="66" y="28"/>
                        </a:cubicBezTo>
                        <a:cubicBezTo>
                          <a:pt x="66" y="28"/>
                          <a:pt x="66" y="28"/>
                          <a:pt x="66" y="28"/>
                        </a:cubicBezTo>
                        <a:cubicBezTo>
                          <a:pt x="67" y="28"/>
                          <a:pt x="67" y="28"/>
                          <a:pt x="67" y="28"/>
                        </a:cubicBezTo>
                        <a:cubicBezTo>
                          <a:pt x="67" y="27"/>
                          <a:pt x="67" y="27"/>
                          <a:pt x="67" y="27"/>
                        </a:cubicBezTo>
                        <a:cubicBezTo>
                          <a:pt x="67" y="27"/>
                          <a:pt x="67" y="27"/>
                          <a:pt x="67" y="27"/>
                        </a:cubicBezTo>
                        <a:cubicBezTo>
                          <a:pt x="67" y="27"/>
                          <a:pt x="67" y="27"/>
                          <a:pt x="67" y="27"/>
                        </a:cubicBezTo>
                        <a:cubicBezTo>
                          <a:pt x="67" y="27"/>
                          <a:pt x="67" y="27"/>
                          <a:pt x="67" y="27"/>
                        </a:cubicBezTo>
                        <a:cubicBezTo>
                          <a:pt x="67" y="27"/>
                          <a:pt x="67" y="27"/>
                          <a:pt x="67" y="27"/>
                        </a:cubicBezTo>
                        <a:cubicBezTo>
                          <a:pt x="67" y="27"/>
                          <a:pt x="67" y="27"/>
                          <a:pt x="67" y="27"/>
                        </a:cubicBezTo>
                        <a:cubicBezTo>
                          <a:pt x="67" y="26"/>
                          <a:pt x="67" y="26"/>
                          <a:pt x="67" y="26"/>
                        </a:cubicBezTo>
                        <a:cubicBezTo>
                          <a:pt x="67" y="26"/>
                          <a:pt x="67" y="26"/>
                          <a:pt x="67" y="26"/>
                        </a:cubicBezTo>
                        <a:cubicBezTo>
                          <a:pt x="67" y="26"/>
                          <a:pt x="67" y="26"/>
                          <a:pt x="67" y="26"/>
                        </a:cubicBezTo>
                        <a:cubicBezTo>
                          <a:pt x="67" y="26"/>
                          <a:pt x="67" y="26"/>
                          <a:pt x="67" y="26"/>
                        </a:cubicBezTo>
                        <a:cubicBezTo>
                          <a:pt x="67" y="26"/>
                          <a:pt x="67" y="26"/>
                          <a:pt x="67" y="26"/>
                        </a:cubicBezTo>
                        <a:cubicBezTo>
                          <a:pt x="68" y="26"/>
                          <a:pt x="68" y="26"/>
                          <a:pt x="68" y="26"/>
                        </a:cubicBezTo>
                        <a:cubicBezTo>
                          <a:pt x="68" y="26"/>
                          <a:pt x="68" y="26"/>
                          <a:pt x="68" y="26"/>
                        </a:cubicBezTo>
                        <a:cubicBezTo>
                          <a:pt x="68" y="26"/>
                          <a:pt x="68" y="26"/>
                          <a:pt x="68" y="26"/>
                        </a:cubicBezTo>
                        <a:cubicBezTo>
                          <a:pt x="68" y="25"/>
                          <a:pt x="68" y="25"/>
                          <a:pt x="68" y="25"/>
                        </a:cubicBezTo>
                        <a:cubicBezTo>
                          <a:pt x="68" y="25"/>
                          <a:pt x="68" y="25"/>
                          <a:pt x="68" y="25"/>
                        </a:cubicBezTo>
                        <a:cubicBezTo>
                          <a:pt x="68" y="25"/>
                          <a:pt x="68" y="25"/>
                          <a:pt x="68" y="25"/>
                        </a:cubicBezTo>
                        <a:cubicBezTo>
                          <a:pt x="68" y="25"/>
                          <a:pt x="68" y="25"/>
                          <a:pt x="68" y="25"/>
                        </a:cubicBezTo>
                        <a:cubicBezTo>
                          <a:pt x="69" y="25"/>
                          <a:pt x="69" y="25"/>
                          <a:pt x="69" y="25"/>
                        </a:cubicBezTo>
                        <a:cubicBezTo>
                          <a:pt x="69" y="25"/>
                          <a:pt x="69" y="25"/>
                          <a:pt x="69" y="25"/>
                        </a:cubicBezTo>
                        <a:cubicBezTo>
                          <a:pt x="69" y="25"/>
                          <a:pt x="69" y="25"/>
                          <a:pt x="69" y="25"/>
                        </a:cubicBezTo>
                        <a:cubicBezTo>
                          <a:pt x="69" y="24"/>
                          <a:pt x="69" y="24"/>
                          <a:pt x="69" y="24"/>
                        </a:cubicBezTo>
                        <a:cubicBezTo>
                          <a:pt x="69" y="24"/>
                          <a:pt x="69" y="24"/>
                          <a:pt x="69" y="24"/>
                        </a:cubicBezTo>
                        <a:cubicBezTo>
                          <a:pt x="70" y="24"/>
                          <a:pt x="70" y="24"/>
                          <a:pt x="70" y="24"/>
                        </a:cubicBezTo>
                        <a:cubicBezTo>
                          <a:pt x="70" y="24"/>
                          <a:pt x="70" y="24"/>
                          <a:pt x="70" y="24"/>
                        </a:cubicBezTo>
                        <a:cubicBezTo>
                          <a:pt x="48" y="12"/>
                          <a:pt x="48" y="12"/>
                          <a:pt x="48" y="12"/>
                        </a:cubicBezTo>
                        <a:cubicBezTo>
                          <a:pt x="46" y="13"/>
                          <a:pt x="44" y="13"/>
                          <a:pt x="41" y="14"/>
                        </a:cubicBezTo>
                        <a:cubicBezTo>
                          <a:pt x="39" y="14"/>
                          <a:pt x="37" y="14"/>
                          <a:pt x="36" y="13"/>
                        </a:cubicBezTo>
                        <a:cubicBezTo>
                          <a:pt x="35" y="13"/>
                          <a:pt x="34" y="13"/>
                          <a:pt x="33" y="12"/>
                        </a:cubicBezTo>
                        <a:cubicBezTo>
                          <a:pt x="32" y="12"/>
                          <a:pt x="32" y="12"/>
                          <a:pt x="32" y="12"/>
                        </a:cubicBezTo>
                        <a:cubicBezTo>
                          <a:pt x="6" y="27"/>
                          <a:pt x="6" y="27"/>
                          <a:pt x="6" y="27"/>
                        </a:cubicBezTo>
                        <a:cubicBezTo>
                          <a:pt x="0" y="23"/>
                          <a:pt x="0" y="23"/>
                          <a:pt x="0" y="23"/>
                        </a:cubicBezTo>
                        <a:cubicBezTo>
                          <a:pt x="40" y="0"/>
                          <a:pt x="40" y="0"/>
                          <a:pt x="40" y="0"/>
                        </a:cubicBezTo>
                        <a:cubicBezTo>
                          <a:pt x="90" y="29"/>
                          <a:pt x="90" y="29"/>
                          <a:pt x="90" y="29"/>
                        </a:cubicBezTo>
                        <a:lnTo>
                          <a:pt x="50" y="52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87" name="Freeform 4125">
                    <a:extLst>
                      <a:ext uri="{FF2B5EF4-FFF2-40B4-BE49-F238E27FC236}">
                        <a16:creationId xmlns:a16="http://schemas.microsoft.com/office/drawing/2014/main" id="{0712F9A5-E89C-4420-9588-9139D8220E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4" y="3396"/>
                    <a:ext cx="86" cy="51"/>
                  </a:xfrm>
                  <a:custGeom>
                    <a:avLst/>
                    <a:gdLst>
                      <a:gd name="T0" fmla="*/ 17 w 86"/>
                      <a:gd name="T1" fmla="*/ 7 h 51"/>
                      <a:gd name="T2" fmla="*/ 33 w 86"/>
                      <a:gd name="T3" fmla="*/ 16 h 51"/>
                      <a:gd name="T4" fmla="*/ 61 w 86"/>
                      <a:gd name="T5" fmla="*/ 32 h 51"/>
                      <a:gd name="T6" fmla="*/ 76 w 86"/>
                      <a:gd name="T7" fmla="*/ 41 h 51"/>
                      <a:gd name="T8" fmla="*/ 86 w 86"/>
                      <a:gd name="T9" fmla="*/ 46 h 51"/>
                      <a:gd name="T10" fmla="*/ 78 w 86"/>
                      <a:gd name="T11" fmla="*/ 51 h 51"/>
                      <a:gd name="T12" fmla="*/ 0 w 86"/>
                      <a:gd name="T13" fmla="*/ 5 h 51"/>
                      <a:gd name="T14" fmla="*/ 8 w 86"/>
                      <a:gd name="T15" fmla="*/ 0 h 51"/>
                      <a:gd name="T16" fmla="*/ 17 w 86"/>
                      <a:gd name="T17" fmla="*/ 7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6" h="51">
                        <a:moveTo>
                          <a:pt x="17" y="7"/>
                        </a:moveTo>
                        <a:lnTo>
                          <a:pt x="33" y="16"/>
                        </a:lnTo>
                        <a:lnTo>
                          <a:pt x="61" y="32"/>
                        </a:lnTo>
                        <a:lnTo>
                          <a:pt x="76" y="41"/>
                        </a:lnTo>
                        <a:lnTo>
                          <a:pt x="86" y="46"/>
                        </a:lnTo>
                        <a:lnTo>
                          <a:pt x="78" y="51"/>
                        </a:lnTo>
                        <a:lnTo>
                          <a:pt x="0" y="5"/>
                        </a:lnTo>
                        <a:lnTo>
                          <a:pt x="8" y="0"/>
                        </a:lnTo>
                        <a:lnTo>
                          <a:pt x="17" y="7"/>
                        </a:lnTo>
                        <a:close/>
                      </a:path>
                    </a:pathLst>
                  </a:custGeom>
                  <a:solidFill>
                    <a:srgbClr val="B9B49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88" name="Freeform 4126">
                    <a:extLst>
                      <a:ext uri="{FF2B5EF4-FFF2-40B4-BE49-F238E27FC236}">
                        <a16:creationId xmlns:a16="http://schemas.microsoft.com/office/drawing/2014/main" id="{F5176CEC-9710-4591-8E8B-15656AA05F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06" y="3442"/>
                    <a:ext cx="8" cy="25"/>
                  </a:xfrm>
                  <a:custGeom>
                    <a:avLst/>
                    <a:gdLst>
                      <a:gd name="T0" fmla="*/ 0 w 8"/>
                      <a:gd name="T1" fmla="*/ 5 h 25"/>
                      <a:gd name="T2" fmla="*/ 8 w 8"/>
                      <a:gd name="T3" fmla="*/ 0 h 25"/>
                      <a:gd name="T4" fmla="*/ 8 w 8"/>
                      <a:gd name="T5" fmla="*/ 22 h 25"/>
                      <a:gd name="T6" fmla="*/ 0 w 8"/>
                      <a:gd name="T7" fmla="*/ 25 h 25"/>
                      <a:gd name="T8" fmla="*/ 0 w 8"/>
                      <a:gd name="T9" fmla="*/ 5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" h="25">
                        <a:moveTo>
                          <a:pt x="0" y="5"/>
                        </a:moveTo>
                        <a:lnTo>
                          <a:pt x="8" y="0"/>
                        </a:lnTo>
                        <a:lnTo>
                          <a:pt x="8" y="22"/>
                        </a:lnTo>
                        <a:lnTo>
                          <a:pt x="0" y="2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807F6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89" name="Freeform 4127">
                    <a:extLst>
                      <a:ext uri="{FF2B5EF4-FFF2-40B4-BE49-F238E27FC236}">
                        <a16:creationId xmlns:a16="http://schemas.microsoft.com/office/drawing/2014/main" id="{617895B4-E2BE-4B86-A8EC-E8974BC067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3" y="3401"/>
                    <a:ext cx="97" cy="57"/>
                  </a:xfrm>
                  <a:custGeom>
                    <a:avLst/>
                    <a:gdLst>
                      <a:gd name="T0" fmla="*/ 97 w 97"/>
                      <a:gd name="T1" fmla="*/ 46 h 57"/>
                      <a:gd name="T2" fmla="*/ 77 w 97"/>
                      <a:gd name="T3" fmla="*/ 57 h 57"/>
                      <a:gd name="T4" fmla="*/ 0 w 97"/>
                      <a:gd name="T5" fmla="*/ 11 h 57"/>
                      <a:gd name="T6" fmla="*/ 19 w 97"/>
                      <a:gd name="T7" fmla="*/ 0 h 57"/>
                      <a:gd name="T8" fmla="*/ 97 w 97"/>
                      <a:gd name="T9" fmla="*/ 4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7" h="57">
                        <a:moveTo>
                          <a:pt x="97" y="46"/>
                        </a:moveTo>
                        <a:lnTo>
                          <a:pt x="77" y="57"/>
                        </a:lnTo>
                        <a:lnTo>
                          <a:pt x="0" y="11"/>
                        </a:lnTo>
                        <a:lnTo>
                          <a:pt x="19" y="0"/>
                        </a:lnTo>
                        <a:lnTo>
                          <a:pt x="97" y="46"/>
                        </a:lnTo>
                        <a:close/>
                      </a:path>
                    </a:pathLst>
                  </a:custGeom>
                  <a:solidFill>
                    <a:srgbClr val="DDDA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90" name="Freeform 4128">
                    <a:extLst>
                      <a:ext uri="{FF2B5EF4-FFF2-40B4-BE49-F238E27FC236}">
                        <a16:creationId xmlns:a16="http://schemas.microsoft.com/office/drawing/2014/main" id="{B86F1908-3DAA-424C-9EE2-47206F5832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6" y="3447"/>
                    <a:ext cx="20" cy="33"/>
                  </a:xfrm>
                  <a:custGeom>
                    <a:avLst/>
                    <a:gdLst>
                      <a:gd name="T0" fmla="*/ 20 w 20"/>
                      <a:gd name="T1" fmla="*/ 0 h 33"/>
                      <a:gd name="T2" fmla="*/ 20 w 20"/>
                      <a:gd name="T3" fmla="*/ 20 h 33"/>
                      <a:gd name="T4" fmla="*/ 0 w 20"/>
                      <a:gd name="T5" fmla="*/ 33 h 33"/>
                      <a:gd name="T6" fmla="*/ 0 w 20"/>
                      <a:gd name="T7" fmla="*/ 11 h 33"/>
                      <a:gd name="T8" fmla="*/ 20 w 20"/>
                      <a:gd name="T9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0" h="33">
                        <a:moveTo>
                          <a:pt x="20" y="0"/>
                        </a:moveTo>
                        <a:lnTo>
                          <a:pt x="20" y="20"/>
                        </a:lnTo>
                        <a:lnTo>
                          <a:pt x="0" y="33"/>
                        </a:lnTo>
                        <a:lnTo>
                          <a:pt x="0" y="11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8A897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91" name="Rectangle 4129">
                    <a:extLst>
                      <a:ext uri="{FF2B5EF4-FFF2-40B4-BE49-F238E27FC236}">
                        <a16:creationId xmlns:a16="http://schemas.microsoft.com/office/drawing/2014/main" id="{1FE5E741-28E6-4F3B-8BD1-0E73A5DE77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3" y="3448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92" name="Rectangle 4130">
                    <a:extLst>
                      <a:ext uri="{FF2B5EF4-FFF2-40B4-BE49-F238E27FC236}">
                        <a16:creationId xmlns:a16="http://schemas.microsoft.com/office/drawing/2014/main" id="{E41AB3BF-E82D-4538-81CB-E821347BF8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9" y="3451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93" name="Rectangle 4131">
                    <a:extLst>
                      <a:ext uri="{FF2B5EF4-FFF2-40B4-BE49-F238E27FC236}">
                        <a16:creationId xmlns:a16="http://schemas.microsoft.com/office/drawing/2014/main" id="{D304E7A3-2701-4390-8549-0E63689B7A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7" y="3451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94" name="Rectangle 4132">
                    <a:extLst>
                      <a:ext uri="{FF2B5EF4-FFF2-40B4-BE49-F238E27FC236}">
                        <a16:creationId xmlns:a16="http://schemas.microsoft.com/office/drawing/2014/main" id="{517FD275-61A2-49FA-9377-BF7ACE6DD5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9" y="3450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95" name="Freeform 4133">
                    <a:extLst>
                      <a:ext uri="{FF2B5EF4-FFF2-40B4-BE49-F238E27FC236}">
                        <a16:creationId xmlns:a16="http://schemas.microsoft.com/office/drawing/2014/main" id="{9981D97A-86A1-46FB-8DCB-D46BBC85B7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2" y="3450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96" name="Rectangle 4134">
                    <a:extLst>
                      <a:ext uri="{FF2B5EF4-FFF2-40B4-BE49-F238E27FC236}">
                        <a16:creationId xmlns:a16="http://schemas.microsoft.com/office/drawing/2014/main" id="{7E4C39DD-C5B9-49D8-9B32-3BE24E242D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9" y="3450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97" name="Rectangle 4135">
                    <a:extLst>
                      <a:ext uri="{FF2B5EF4-FFF2-40B4-BE49-F238E27FC236}">
                        <a16:creationId xmlns:a16="http://schemas.microsoft.com/office/drawing/2014/main" id="{F06DCCB9-D8C5-4F13-B17A-AD38AC7737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7" y="3451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98" name="Rectangle 4136">
                    <a:extLst>
                      <a:ext uri="{FF2B5EF4-FFF2-40B4-BE49-F238E27FC236}">
                        <a16:creationId xmlns:a16="http://schemas.microsoft.com/office/drawing/2014/main" id="{561538F5-04BA-4FDD-B011-CFA9371E60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7" y="3451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99" name="Rectangle 4137">
                    <a:extLst>
                      <a:ext uri="{FF2B5EF4-FFF2-40B4-BE49-F238E27FC236}">
                        <a16:creationId xmlns:a16="http://schemas.microsoft.com/office/drawing/2014/main" id="{D34271C9-395E-4ACE-9B35-B80BA7C113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2" y="3448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00" name="Line 4138">
                    <a:extLst>
                      <a:ext uri="{FF2B5EF4-FFF2-40B4-BE49-F238E27FC236}">
                        <a16:creationId xmlns:a16="http://schemas.microsoft.com/office/drawing/2014/main" id="{00DDBB33-47E9-4024-B552-139620F4A6C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85" y="3431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01" name="Line 4139">
                    <a:extLst>
                      <a:ext uri="{FF2B5EF4-FFF2-40B4-BE49-F238E27FC236}">
                        <a16:creationId xmlns:a16="http://schemas.microsoft.com/office/drawing/2014/main" id="{04ACE619-1E78-47A7-AD5E-6F4050DB39C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85" y="3431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02" name="Freeform 4140">
                    <a:extLst>
                      <a:ext uri="{FF2B5EF4-FFF2-40B4-BE49-F238E27FC236}">
                        <a16:creationId xmlns:a16="http://schemas.microsoft.com/office/drawing/2014/main" id="{B7E53705-0DEB-4A81-A339-ED83548A1A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5" y="3431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03" name="Freeform 4141">
                    <a:extLst>
                      <a:ext uri="{FF2B5EF4-FFF2-40B4-BE49-F238E27FC236}">
                        <a16:creationId xmlns:a16="http://schemas.microsoft.com/office/drawing/2014/main" id="{92F4BBD5-4EFF-4B64-B71B-A605751B60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5" y="3433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04" name="Freeform 4142">
                    <a:extLst>
                      <a:ext uri="{FF2B5EF4-FFF2-40B4-BE49-F238E27FC236}">
                        <a16:creationId xmlns:a16="http://schemas.microsoft.com/office/drawing/2014/main" id="{B392B6BE-C4BE-44E1-B56E-5C62558499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5" y="343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05" name="Rectangle 4143">
                    <a:extLst>
                      <a:ext uri="{FF2B5EF4-FFF2-40B4-BE49-F238E27FC236}">
                        <a16:creationId xmlns:a16="http://schemas.microsoft.com/office/drawing/2014/main" id="{E5405371-1A77-4F8C-B9F3-1D16B680EA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1" y="3445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06" name="Rectangle 4144">
                    <a:extLst>
                      <a:ext uri="{FF2B5EF4-FFF2-40B4-BE49-F238E27FC236}">
                        <a16:creationId xmlns:a16="http://schemas.microsoft.com/office/drawing/2014/main" id="{A5A0D054-B854-4242-BC61-30D1E47274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34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07" name="Freeform 4145">
                    <a:extLst>
                      <a:ext uri="{FF2B5EF4-FFF2-40B4-BE49-F238E27FC236}">
                        <a16:creationId xmlns:a16="http://schemas.microsoft.com/office/drawing/2014/main" id="{65117A58-5A76-4C30-8497-E0157B4B71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6" y="3444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08" name="Freeform 4146">
                    <a:extLst>
                      <a:ext uri="{FF2B5EF4-FFF2-40B4-BE49-F238E27FC236}">
                        <a16:creationId xmlns:a16="http://schemas.microsoft.com/office/drawing/2014/main" id="{5D0732EB-6430-4EE2-AF82-1A2A9D1FBA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4" y="343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09" name="Freeform 4147">
                    <a:extLst>
                      <a:ext uri="{FF2B5EF4-FFF2-40B4-BE49-F238E27FC236}">
                        <a16:creationId xmlns:a16="http://schemas.microsoft.com/office/drawing/2014/main" id="{D8C13500-91B6-4A65-8A37-07A80ADB79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4" y="343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10" name="Rectangle 4148">
                    <a:extLst>
                      <a:ext uri="{FF2B5EF4-FFF2-40B4-BE49-F238E27FC236}">
                        <a16:creationId xmlns:a16="http://schemas.microsoft.com/office/drawing/2014/main" id="{D2A7DF68-A4F2-498D-A8CE-AAFADCD2B8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3" y="3444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11" name="Line 4149">
                    <a:extLst>
                      <a:ext uri="{FF2B5EF4-FFF2-40B4-BE49-F238E27FC236}">
                        <a16:creationId xmlns:a16="http://schemas.microsoft.com/office/drawing/2014/main" id="{7FB3B13D-5B2E-4E38-BE34-7B189570629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85" y="3431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12" name="Line 4150">
                    <a:extLst>
                      <a:ext uri="{FF2B5EF4-FFF2-40B4-BE49-F238E27FC236}">
                        <a16:creationId xmlns:a16="http://schemas.microsoft.com/office/drawing/2014/main" id="{C43B04E1-6767-44A3-A711-1BC2C6044C4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85" y="3431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13" name="Freeform 4151">
                    <a:extLst>
                      <a:ext uri="{FF2B5EF4-FFF2-40B4-BE49-F238E27FC236}">
                        <a16:creationId xmlns:a16="http://schemas.microsoft.com/office/drawing/2014/main" id="{D9A02B0C-B101-4C15-9207-5C1F866160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5" y="343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14" name="Rectangle 4152">
                    <a:extLst>
                      <a:ext uri="{FF2B5EF4-FFF2-40B4-BE49-F238E27FC236}">
                        <a16:creationId xmlns:a16="http://schemas.microsoft.com/office/drawing/2014/main" id="{D4C2BF9B-E1EE-4324-B3D2-6F3032315A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33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15" name="Rectangle 4153">
                    <a:extLst>
                      <a:ext uri="{FF2B5EF4-FFF2-40B4-BE49-F238E27FC236}">
                        <a16:creationId xmlns:a16="http://schemas.microsoft.com/office/drawing/2014/main" id="{B411BCB4-61C4-4012-9AA8-143B699767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34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16" name="Freeform 4154">
                    <a:extLst>
                      <a:ext uri="{FF2B5EF4-FFF2-40B4-BE49-F238E27FC236}">
                        <a16:creationId xmlns:a16="http://schemas.microsoft.com/office/drawing/2014/main" id="{765F992B-BF94-4692-84D5-5D588B3204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5" y="343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17" name="Freeform 4155">
                    <a:extLst>
                      <a:ext uri="{FF2B5EF4-FFF2-40B4-BE49-F238E27FC236}">
                        <a16:creationId xmlns:a16="http://schemas.microsoft.com/office/drawing/2014/main" id="{F1C514EB-CCC7-49A8-A10E-03DA3FA09E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4" y="3436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18" name="Rectangle 4156">
                    <a:extLst>
                      <a:ext uri="{FF2B5EF4-FFF2-40B4-BE49-F238E27FC236}">
                        <a16:creationId xmlns:a16="http://schemas.microsoft.com/office/drawing/2014/main" id="{3550952E-6B0B-4B41-9E24-F9FE48A8739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5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19" name="Rectangle 4157">
                    <a:extLst>
                      <a:ext uri="{FF2B5EF4-FFF2-40B4-BE49-F238E27FC236}">
                        <a16:creationId xmlns:a16="http://schemas.microsoft.com/office/drawing/2014/main" id="{C0F5C03A-4E6C-40F2-ACD6-281F54A43E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0" y="3448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20" name="Line 4158">
                    <a:extLst>
                      <a:ext uri="{FF2B5EF4-FFF2-40B4-BE49-F238E27FC236}">
                        <a16:creationId xmlns:a16="http://schemas.microsoft.com/office/drawing/2014/main" id="{668B72C6-9F4F-4BD8-A2B7-23DE5E4BCCB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41" y="3445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21" name="Line 4159">
                    <a:extLst>
                      <a:ext uri="{FF2B5EF4-FFF2-40B4-BE49-F238E27FC236}">
                        <a16:creationId xmlns:a16="http://schemas.microsoft.com/office/drawing/2014/main" id="{3086A0F0-4681-4E1B-8FC4-B0AFACC60F2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41" y="3445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22" name="Freeform 4160">
                    <a:extLst>
                      <a:ext uri="{FF2B5EF4-FFF2-40B4-BE49-F238E27FC236}">
                        <a16:creationId xmlns:a16="http://schemas.microsoft.com/office/drawing/2014/main" id="{99D075C9-2393-4DCE-8E08-3A420E7701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38" y="3448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23" name="Rectangle 4161">
                    <a:extLst>
                      <a:ext uri="{FF2B5EF4-FFF2-40B4-BE49-F238E27FC236}">
                        <a16:creationId xmlns:a16="http://schemas.microsoft.com/office/drawing/2014/main" id="{C9287D60-4DEB-47D8-84C4-A27F823E7F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0" y="3447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24" name="Rectangle 4162">
                    <a:extLst>
                      <a:ext uri="{FF2B5EF4-FFF2-40B4-BE49-F238E27FC236}">
                        <a16:creationId xmlns:a16="http://schemas.microsoft.com/office/drawing/2014/main" id="{41890331-F60C-4A79-8A4E-93069E658C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1" y="3447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25" name="Rectangle 4163">
                    <a:extLst>
                      <a:ext uri="{FF2B5EF4-FFF2-40B4-BE49-F238E27FC236}">
                        <a16:creationId xmlns:a16="http://schemas.microsoft.com/office/drawing/2014/main" id="{A7C35670-394A-4119-827F-DCC80223AF6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1" y="3447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26" name="Rectangle 4164">
                    <a:extLst>
                      <a:ext uri="{FF2B5EF4-FFF2-40B4-BE49-F238E27FC236}">
                        <a16:creationId xmlns:a16="http://schemas.microsoft.com/office/drawing/2014/main" id="{E4D75010-DBD8-4A12-8079-C5D43D35AD4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5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27" name="Rectangle 4165">
                    <a:extLst>
                      <a:ext uri="{FF2B5EF4-FFF2-40B4-BE49-F238E27FC236}">
                        <a16:creationId xmlns:a16="http://schemas.microsoft.com/office/drawing/2014/main" id="{C076C7CE-58D8-4F74-B059-3DB6D1D02B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50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28" name="Freeform 4166">
                    <a:extLst>
                      <a:ext uri="{FF2B5EF4-FFF2-40B4-BE49-F238E27FC236}">
                        <a16:creationId xmlns:a16="http://schemas.microsoft.com/office/drawing/2014/main" id="{B491CA34-7997-4B50-8F6C-23910BBBBE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40" y="3447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1 h 1"/>
                      <a:gd name="T3" fmla="*/ 0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29" name="Rectangle 4167">
                    <a:extLst>
                      <a:ext uri="{FF2B5EF4-FFF2-40B4-BE49-F238E27FC236}">
                        <a16:creationId xmlns:a16="http://schemas.microsoft.com/office/drawing/2014/main" id="{70DA141B-F03B-4267-A3DC-703F2E69F6F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51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30" name="Rectangle 4168">
                    <a:extLst>
                      <a:ext uri="{FF2B5EF4-FFF2-40B4-BE49-F238E27FC236}">
                        <a16:creationId xmlns:a16="http://schemas.microsoft.com/office/drawing/2014/main" id="{B5C847F1-932E-4916-B4F0-9F1368562E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8" y="3450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31" name="Rectangle 4169">
                    <a:extLst>
                      <a:ext uri="{FF2B5EF4-FFF2-40B4-BE49-F238E27FC236}">
                        <a16:creationId xmlns:a16="http://schemas.microsoft.com/office/drawing/2014/main" id="{28DBA3C0-7E34-475A-8575-F95D8952863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5" y="3451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32" name="Freeform 4170">
                    <a:extLst>
                      <a:ext uri="{FF2B5EF4-FFF2-40B4-BE49-F238E27FC236}">
                        <a16:creationId xmlns:a16="http://schemas.microsoft.com/office/drawing/2014/main" id="{99EF518E-678E-49FD-9371-68982B9359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2" y="3448"/>
                    <a:ext cx="2" cy="2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0 w 2"/>
                      <a:gd name="T3" fmla="*/ 2 h 2"/>
                      <a:gd name="T4" fmla="*/ 2 w 2"/>
                      <a:gd name="T5" fmla="*/ 0 h 2"/>
                      <a:gd name="T6" fmla="*/ 0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2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33" name="Rectangle 4171">
                    <a:extLst>
                      <a:ext uri="{FF2B5EF4-FFF2-40B4-BE49-F238E27FC236}">
                        <a16:creationId xmlns:a16="http://schemas.microsoft.com/office/drawing/2014/main" id="{4D9DAB5E-4034-42E4-86D2-5DBDBE7D0C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53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34" name="Rectangle 4172">
                    <a:extLst>
                      <a:ext uri="{FF2B5EF4-FFF2-40B4-BE49-F238E27FC236}">
                        <a16:creationId xmlns:a16="http://schemas.microsoft.com/office/drawing/2014/main" id="{9D0C32C3-3624-42E2-8234-08C2720517A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53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35" name="Freeform 4173">
                    <a:extLst>
                      <a:ext uri="{FF2B5EF4-FFF2-40B4-BE49-F238E27FC236}">
                        <a16:creationId xmlns:a16="http://schemas.microsoft.com/office/drawing/2014/main" id="{44535416-3F9D-420F-9E0B-731C77067A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3" y="3450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36" name="Freeform 4174">
                    <a:extLst>
                      <a:ext uri="{FF2B5EF4-FFF2-40B4-BE49-F238E27FC236}">
                        <a16:creationId xmlns:a16="http://schemas.microsoft.com/office/drawing/2014/main" id="{4C002628-D03D-4888-982A-1AFAD91558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3" y="3444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37" name="Freeform 4175">
                    <a:extLst>
                      <a:ext uri="{FF2B5EF4-FFF2-40B4-BE49-F238E27FC236}">
                        <a16:creationId xmlns:a16="http://schemas.microsoft.com/office/drawing/2014/main" id="{BED8DEB5-04E5-4AE5-ADFD-69C459F530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5" y="3444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38" name="Freeform 4176">
                    <a:extLst>
                      <a:ext uri="{FF2B5EF4-FFF2-40B4-BE49-F238E27FC236}">
                        <a16:creationId xmlns:a16="http://schemas.microsoft.com/office/drawing/2014/main" id="{6DECB17F-EE11-4FF3-ABAE-90E82DA7D5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6" y="344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39" name="Freeform 4177">
                    <a:extLst>
                      <a:ext uri="{FF2B5EF4-FFF2-40B4-BE49-F238E27FC236}">
                        <a16:creationId xmlns:a16="http://schemas.microsoft.com/office/drawing/2014/main" id="{1C08D222-1B4A-4881-9952-3C3C9FA23F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1" y="344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40" name="Freeform 4178">
                    <a:extLst>
                      <a:ext uri="{FF2B5EF4-FFF2-40B4-BE49-F238E27FC236}">
                        <a16:creationId xmlns:a16="http://schemas.microsoft.com/office/drawing/2014/main" id="{1FFE77F5-CBF1-462E-87D1-F3EC43AF16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3" y="3445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41" name="Freeform 4179">
                    <a:extLst>
                      <a:ext uri="{FF2B5EF4-FFF2-40B4-BE49-F238E27FC236}">
                        <a16:creationId xmlns:a16="http://schemas.microsoft.com/office/drawing/2014/main" id="{9D928508-C103-4E0E-95BA-73EA383746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5" y="3431"/>
                    <a:ext cx="28" cy="17"/>
                  </a:xfrm>
                  <a:custGeom>
                    <a:avLst/>
                    <a:gdLst>
                      <a:gd name="T0" fmla="*/ 9 w 18"/>
                      <a:gd name="T1" fmla="*/ 9 h 11"/>
                      <a:gd name="T2" fmla="*/ 9 w 18"/>
                      <a:gd name="T3" fmla="*/ 9 h 11"/>
                      <a:gd name="T4" fmla="*/ 9 w 18"/>
                      <a:gd name="T5" fmla="*/ 9 h 11"/>
                      <a:gd name="T6" fmla="*/ 8 w 18"/>
                      <a:gd name="T7" fmla="*/ 9 h 11"/>
                      <a:gd name="T8" fmla="*/ 8 w 18"/>
                      <a:gd name="T9" fmla="*/ 8 h 11"/>
                      <a:gd name="T10" fmla="*/ 8 w 18"/>
                      <a:gd name="T11" fmla="*/ 8 h 11"/>
                      <a:gd name="T12" fmla="*/ 7 w 18"/>
                      <a:gd name="T13" fmla="*/ 8 h 11"/>
                      <a:gd name="T14" fmla="*/ 6 w 18"/>
                      <a:gd name="T15" fmla="*/ 8 h 11"/>
                      <a:gd name="T16" fmla="*/ 6 w 18"/>
                      <a:gd name="T17" fmla="*/ 8 h 11"/>
                      <a:gd name="T18" fmla="*/ 6 w 18"/>
                      <a:gd name="T19" fmla="*/ 7 h 11"/>
                      <a:gd name="T20" fmla="*/ 4 w 18"/>
                      <a:gd name="T21" fmla="*/ 6 h 11"/>
                      <a:gd name="T22" fmla="*/ 1 w 18"/>
                      <a:gd name="T23" fmla="*/ 4 h 11"/>
                      <a:gd name="T24" fmla="*/ 1 w 18"/>
                      <a:gd name="T25" fmla="*/ 4 h 11"/>
                      <a:gd name="T26" fmla="*/ 1 w 18"/>
                      <a:gd name="T27" fmla="*/ 3 h 11"/>
                      <a:gd name="T28" fmla="*/ 1 w 18"/>
                      <a:gd name="T29" fmla="*/ 3 h 11"/>
                      <a:gd name="T30" fmla="*/ 1 w 18"/>
                      <a:gd name="T31" fmla="*/ 2 h 11"/>
                      <a:gd name="T32" fmla="*/ 0 w 18"/>
                      <a:gd name="T33" fmla="*/ 2 h 11"/>
                      <a:gd name="T34" fmla="*/ 0 w 18"/>
                      <a:gd name="T35" fmla="*/ 2 h 11"/>
                      <a:gd name="T36" fmla="*/ 0 w 18"/>
                      <a:gd name="T37" fmla="*/ 2 h 11"/>
                      <a:gd name="T38" fmla="*/ 0 w 18"/>
                      <a:gd name="T39" fmla="*/ 2 h 11"/>
                      <a:gd name="T40" fmla="*/ 0 w 18"/>
                      <a:gd name="T41" fmla="*/ 1 h 11"/>
                      <a:gd name="T42" fmla="*/ 0 w 18"/>
                      <a:gd name="T43" fmla="*/ 1 h 11"/>
                      <a:gd name="T44" fmla="*/ 0 w 18"/>
                      <a:gd name="T45" fmla="*/ 1 h 11"/>
                      <a:gd name="T46" fmla="*/ 0 w 18"/>
                      <a:gd name="T47" fmla="*/ 1 h 11"/>
                      <a:gd name="T48" fmla="*/ 0 w 18"/>
                      <a:gd name="T49" fmla="*/ 1 h 11"/>
                      <a:gd name="T50" fmla="*/ 0 w 18"/>
                      <a:gd name="T51" fmla="*/ 0 h 11"/>
                      <a:gd name="T52" fmla="*/ 18 w 18"/>
                      <a:gd name="T53" fmla="*/ 11 h 11"/>
                      <a:gd name="T54" fmla="*/ 17 w 18"/>
                      <a:gd name="T55" fmla="*/ 10 h 11"/>
                      <a:gd name="T56" fmla="*/ 9 w 18"/>
                      <a:gd name="T57" fmla="*/ 9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18" h="11">
                        <a:moveTo>
                          <a:pt x="9" y="9"/>
                        </a:moveTo>
                        <a:cubicBezTo>
                          <a:pt x="9" y="9"/>
                          <a:pt x="9" y="9"/>
                          <a:pt x="9" y="9"/>
                        </a:cubicBezTo>
                        <a:cubicBezTo>
                          <a:pt x="9" y="9"/>
                          <a:pt x="9" y="9"/>
                          <a:pt x="9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6" y="8"/>
                          <a:pt x="6" y="8"/>
                          <a:pt x="6" y="8"/>
                        </a:cubicBezTo>
                        <a:cubicBezTo>
                          <a:pt x="6" y="8"/>
                          <a:pt x="6" y="8"/>
                          <a:pt x="6" y="8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5" y="7"/>
                          <a:pt x="5" y="7"/>
                          <a:pt x="4" y="6"/>
                        </a:cubicBezTo>
                        <a:cubicBezTo>
                          <a:pt x="3" y="6"/>
                          <a:pt x="2" y="5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8" y="11"/>
                          <a:pt x="18" y="11"/>
                          <a:pt x="18" y="11"/>
                        </a:cubicBezTo>
                        <a:cubicBezTo>
                          <a:pt x="17" y="10"/>
                          <a:pt x="17" y="10"/>
                          <a:pt x="17" y="10"/>
                        </a:cubicBezTo>
                        <a:cubicBezTo>
                          <a:pt x="14" y="10"/>
                          <a:pt x="11" y="10"/>
                          <a:pt x="9" y="9"/>
                        </a:cubicBez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42" name="Freeform 4180">
                    <a:extLst>
                      <a:ext uri="{FF2B5EF4-FFF2-40B4-BE49-F238E27FC236}">
                        <a16:creationId xmlns:a16="http://schemas.microsoft.com/office/drawing/2014/main" id="{A4240F54-CA13-4A81-86D4-1882C2675F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41" y="3445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43" name="Rectangle 4181">
                    <a:extLst>
                      <a:ext uri="{FF2B5EF4-FFF2-40B4-BE49-F238E27FC236}">
                        <a16:creationId xmlns:a16="http://schemas.microsoft.com/office/drawing/2014/main" id="{566C6B22-E83E-451E-BBAF-C40D483EE3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0" y="3447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44" name="Rectangle 4182">
                    <a:extLst>
                      <a:ext uri="{FF2B5EF4-FFF2-40B4-BE49-F238E27FC236}">
                        <a16:creationId xmlns:a16="http://schemas.microsoft.com/office/drawing/2014/main" id="{C7CD3363-76CC-485C-9A6B-26D528B4D8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1" y="3447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45" name="Rectangle 4183">
                    <a:extLst>
                      <a:ext uri="{FF2B5EF4-FFF2-40B4-BE49-F238E27FC236}">
                        <a16:creationId xmlns:a16="http://schemas.microsoft.com/office/drawing/2014/main" id="{3D0992EC-7DCF-4AB2-804E-16CC25C1BE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0" y="3447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46" name="Rectangle 4184">
                    <a:extLst>
                      <a:ext uri="{FF2B5EF4-FFF2-40B4-BE49-F238E27FC236}">
                        <a16:creationId xmlns:a16="http://schemas.microsoft.com/office/drawing/2014/main" id="{753CD7D9-F4DF-4455-8A79-B3B2894F6D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1" y="3447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47" name="Freeform 4185">
                    <a:extLst>
                      <a:ext uri="{FF2B5EF4-FFF2-40B4-BE49-F238E27FC236}">
                        <a16:creationId xmlns:a16="http://schemas.microsoft.com/office/drawing/2014/main" id="{585BAFA0-C0A5-4D06-BA19-A5029CF962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40" y="344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48" name="Rectangle 4186">
                    <a:extLst>
                      <a:ext uri="{FF2B5EF4-FFF2-40B4-BE49-F238E27FC236}">
                        <a16:creationId xmlns:a16="http://schemas.microsoft.com/office/drawing/2014/main" id="{EB23E20E-790B-4455-BDFD-2F2A519312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0" y="3448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49" name="Rectangle 4187">
                    <a:extLst>
                      <a:ext uri="{FF2B5EF4-FFF2-40B4-BE49-F238E27FC236}">
                        <a16:creationId xmlns:a16="http://schemas.microsoft.com/office/drawing/2014/main" id="{266CAA9E-17E0-474F-BD8C-BF49CD856D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8" y="3448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50" name="Rectangle 4188">
                    <a:extLst>
                      <a:ext uri="{FF2B5EF4-FFF2-40B4-BE49-F238E27FC236}">
                        <a16:creationId xmlns:a16="http://schemas.microsoft.com/office/drawing/2014/main" id="{7A103E21-D838-4D3B-8DBB-C041E38B9C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8" y="3450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51" name="Rectangle 4189">
                    <a:extLst>
                      <a:ext uri="{FF2B5EF4-FFF2-40B4-BE49-F238E27FC236}">
                        <a16:creationId xmlns:a16="http://schemas.microsoft.com/office/drawing/2014/main" id="{B8D480BA-936A-44FD-8820-62EB99049A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50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52" name="Rectangle 4190">
                    <a:extLst>
                      <a:ext uri="{FF2B5EF4-FFF2-40B4-BE49-F238E27FC236}">
                        <a16:creationId xmlns:a16="http://schemas.microsoft.com/office/drawing/2014/main" id="{E978C577-4560-4273-9804-AADEB5A281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56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53" name="Rectangle 4191">
                    <a:extLst>
                      <a:ext uri="{FF2B5EF4-FFF2-40B4-BE49-F238E27FC236}">
                        <a16:creationId xmlns:a16="http://schemas.microsoft.com/office/drawing/2014/main" id="{DDCE1B16-8358-4BF0-B12B-7241DB8BE1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50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54" name="Rectangle 4192">
                    <a:extLst>
                      <a:ext uri="{FF2B5EF4-FFF2-40B4-BE49-F238E27FC236}">
                        <a16:creationId xmlns:a16="http://schemas.microsoft.com/office/drawing/2014/main" id="{D45E5402-8E09-4997-B28E-514DDC1787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51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55" name="Rectangle 4193">
                    <a:extLst>
                      <a:ext uri="{FF2B5EF4-FFF2-40B4-BE49-F238E27FC236}">
                        <a16:creationId xmlns:a16="http://schemas.microsoft.com/office/drawing/2014/main" id="{BD86819D-8362-489C-BE0E-0297A69B9C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51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56" name="Rectangle 4194">
                    <a:extLst>
                      <a:ext uri="{FF2B5EF4-FFF2-40B4-BE49-F238E27FC236}">
                        <a16:creationId xmlns:a16="http://schemas.microsoft.com/office/drawing/2014/main" id="{97ACCF43-3679-481E-8073-1152A556AC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51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57" name="Rectangle 4195">
                    <a:extLst>
                      <a:ext uri="{FF2B5EF4-FFF2-40B4-BE49-F238E27FC236}">
                        <a16:creationId xmlns:a16="http://schemas.microsoft.com/office/drawing/2014/main" id="{81D8C0AD-66C9-4403-816F-C2FD91582C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51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58" name="Rectangle 4196">
                    <a:extLst>
                      <a:ext uri="{FF2B5EF4-FFF2-40B4-BE49-F238E27FC236}">
                        <a16:creationId xmlns:a16="http://schemas.microsoft.com/office/drawing/2014/main" id="{F21ACAA7-3D31-4697-8BD1-E6215B1379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55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59" name="Rectangle 4197">
                    <a:extLst>
                      <a:ext uri="{FF2B5EF4-FFF2-40B4-BE49-F238E27FC236}">
                        <a16:creationId xmlns:a16="http://schemas.microsoft.com/office/drawing/2014/main" id="{87E28FB7-6952-4A70-B494-BCE76AC6B9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53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60" name="Rectangle 4198">
                    <a:extLst>
                      <a:ext uri="{FF2B5EF4-FFF2-40B4-BE49-F238E27FC236}">
                        <a16:creationId xmlns:a16="http://schemas.microsoft.com/office/drawing/2014/main" id="{27A10D58-04ED-44C5-815E-5552E79817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53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61" name="Rectangle 4199">
                    <a:extLst>
                      <a:ext uri="{FF2B5EF4-FFF2-40B4-BE49-F238E27FC236}">
                        <a16:creationId xmlns:a16="http://schemas.microsoft.com/office/drawing/2014/main" id="{1F0E2E1E-46BC-458E-9532-624974697A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53"/>
                    <a:ext cx="1" cy="2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62" name="Freeform 4200">
                    <a:extLst>
                      <a:ext uri="{FF2B5EF4-FFF2-40B4-BE49-F238E27FC236}">
                        <a16:creationId xmlns:a16="http://schemas.microsoft.com/office/drawing/2014/main" id="{CE6DE7A0-8DEC-4F9E-9A9F-73526CD720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37" y="3451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63" name="Rectangle 4201">
                    <a:extLst>
                      <a:ext uri="{FF2B5EF4-FFF2-40B4-BE49-F238E27FC236}">
                        <a16:creationId xmlns:a16="http://schemas.microsoft.com/office/drawing/2014/main" id="{DB19C23D-4D19-41AA-9F40-85444BFF0A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53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64" name="Rectangle 4202">
                    <a:extLst>
                      <a:ext uri="{FF2B5EF4-FFF2-40B4-BE49-F238E27FC236}">
                        <a16:creationId xmlns:a16="http://schemas.microsoft.com/office/drawing/2014/main" id="{048940BF-0C19-47E8-9FAA-1DAB95ED3C9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55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65" name="Rectangle 4203">
                    <a:extLst>
                      <a:ext uri="{FF2B5EF4-FFF2-40B4-BE49-F238E27FC236}">
                        <a16:creationId xmlns:a16="http://schemas.microsoft.com/office/drawing/2014/main" id="{19EDAF25-FD68-4C52-A38D-1EA731AE5A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53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66" name="Rectangle 4204">
                    <a:extLst>
                      <a:ext uri="{FF2B5EF4-FFF2-40B4-BE49-F238E27FC236}">
                        <a16:creationId xmlns:a16="http://schemas.microsoft.com/office/drawing/2014/main" id="{8FA7293A-F06A-4E57-AC91-32A1B7225B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7" y="345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67" name="Rectangle 4205">
                    <a:extLst>
                      <a:ext uri="{FF2B5EF4-FFF2-40B4-BE49-F238E27FC236}">
                        <a16:creationId xmlns:a16="http://schemas.microsoft.com/office/drawing/2014/main" id="{000E5764-5605-47AB-9DC1-259DE1D6B7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5" y="345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68" name="Rectangle 4206">
                    <a:extLst>
                      <a:ext uri="{FF2B5EF4-FFF2-40B4-BE49-F238E27FC236}">
                        <a16:creationId xmlns:a16="http://schemas.microsoft.com/office/drawing/2014/main" id="{F8BC66AF-6E37-456E-8FBE-73B2C598744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7" y="3455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69" name="Rectangle 4207">
                    <a:extLst>
                      <a:ext uri="{FF2B5EF4-FFF2-40B4-BE49-F238E27FC236}">
                        <a16:creationId xmlns:a16="http://schemas.microsoft.com/office/drawing/2014/main" id="{00DD5E7F-9B78-4ECA-9C91-C7A58AC7977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0" y="3448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70" name="Rectangle 4208">
                    <a:extLst>
                      <a:ext uri="{FF2B5EF4-FFF2-40B4-BE49-F238E27FC236}">
                        <a16:creationId xmlns:a16="http://schemas.microsoft.com/office/drawing/2014/main" id="{084CBF77-6AE0-4D75-93D8-922BEDD6B4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2" y="345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71" name="Rectangle 4209">
                    <a:extLst>
                      <a:ext uri="{FF2B5EF4-FFF2-40B4-BE49-F238E27FC236}">
                        <a16:creationId xmlns:a16="http://schemas.microsoft.com/office/drawing/2014/main" id="{0DF74F76-33F4-4BF9-9A2B-307B3E5183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3" y="345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72" name="Rectangle 4210">
                    <a:extLst>
                      <a:ext uri="{FF2B5EF4-FFF2-40B4-BE49-F238E27FC236}">
                        <a16:creationId xmlns:a16="http://schemas.microsoft.com/office/drawing/2014/main" id="{E4A275BD-E557-4E08-A6E5-0501091F8EB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9" y="3448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73" name="Rectangle 4211">
                    <a:extLst>
                      <a:ext uri="{FF2B5EF4-FFF2-40B4-BE49-F238E27FC236}">
                        <a16:creationId xmlns:a16="http://schemas.microsoft.com/office/drawing/2014/main" id="{00F7ED3B-6817-4600-A974-EA0DDDB15C1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0" y="3448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74" name="Freeform 4212">
                    <a:extLst>
                      <a:ext uri="{FF2B5EF4-FFF2-40B4-BE49-F238E27FC236}">
                        <a16:creationId xmlns:a16="http://schemas.microsoft.com/office/drawing/2014/main" id="{6443B25E-F7E6-44A8-9EC9-5A2B10FEF9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0" y="3448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75" name="Rectangle 4213">
                    <a:extLst>
                      <a:ext uri="{FF2B5EF4-FFF2-40B4-BE49-F238E27FC236}">
                        <a16:creationId xmlns:a16="http://schemas.microsoft.com/office/drawing/2014/main" id="{1A5DBB81-8F62-4AF0-B3A4-9AE660A2BC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9" y="3448"/>
                    <a:ext cx="2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76" name="Freeform 4214">
                    <a:extLst>
                      <a:ext uri="{FF2B5EF4-FFF2-40B4-BE49-F238E27FC236}">
                        <a16:creationId xmlns:a16="http://schemas.microsoft.com/office/drawing/2014/main" id="{36593402-D872-43B0-A943-4D6DB25C1E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7" y="3448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77" name="Freeform 4215">
                    <a:extLst>
                      <a:ext uri="{FF2B5EF4-FFF2-40B4-BE49-F238E27FC236}">
                        <a16:creationId xmlns:a16="http://schemas.microsoft.com/office/drawing/2014/main" id="{40DD9E5C-F864-4D0F-B9AF-55F53BBE4F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6" y="3447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78" name="Rectangle 4216">
                    <a:extLst>
                      <a:ext uri="{FF2B5EF4-FFF2-40B4-BE49-F238E27FC236}">
                        <a16:creationId xmlns:a16="http://schemas.microsoft.com/office/drawing/2014/main" id="{081534BB-2C43-4869-A219-62115C17B3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6" y="3448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79" name="Freeform 4217">
                    <a:extLst>
                      <a:ext uri="{FF2B5EF4-FFF2-40B4-BE49-F238E27FC236}">
                        <a16:creationId xmlns:a16="http://schemas.microsoft.com/office/drawing/2014/main" id="{0D9E1E79-06FF-4BA7-9F8C-8887DC95A3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4" y="3447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80" name="Rectangle 4218">
                    <a:extLst>
                      <a:ext uri="{FF2B5EF4-FFF2-40B4-BE49-F238E27FC236}">
                        <a16:creationId xmlns:a16="http://schemas.microsoft.com/office/drawing/2014/main" id="{C8AA9C73-0F90-47F4-90C2-2BC185E8A9F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447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81" name="Rectangle 4219">
                    <a:extLst>
                      <a:ext uri="{FF2B5EF4-FFF2-40B4-BE49-F238E27FC236}">
                        <a16:creationId xmlns:a16="http://schemas.microsoft.com/office/drawing/2014/main" id="{9AC2E3CD-A0CE-4BA0-953B-0101797786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3" y="3447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82" name="Freeform 4220">
                    <a:extLst>
                      <a:ext uri="{FF2B5EF4-FFF2-40B4-BE49-F238E27FC236}">
                        <a16:creationId xmlns:a16="http://schemas.microsoft.com/office/drawing/2014/main" id="{FF13012A-B547-40D8-BA18-CD5069D140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3" y="3447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83" name="Freeform 4221">
                    <a:extLst>
                      <a:ext uri="{FF2B5EF4-FFF2-40B4-BE49-F238E27FC236}">
                        <a16:creationId xmlns:a16="http://schemas.microsoft.com/office/drawing/2014/main" id="{D179C4A9-06F1-42FA-AEA7-DA3C54F1CC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1" y="3447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84" name="Rectangle 4222">
                    <a:extLst>
                      <a:ext uri="{FF2B5EF4-FFF2-40B4-BE49-F238E27FC236}">
                        <a16:creationId xmlns:a16="http://schemas.microsoft.com/office/drawing/2014/main" id="{B83F69A5-669D-4C2C-AF35-81FEFDAECD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1" y="3447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85" name="Rectangle 4223">
                    <a:extLst>
                      <a:ext uri="{FF2B5EF4-FFF2-40B4-BE49-F238E27FC236}">
                        <a16:creationId xmlns:a16="http://schemas.microsoft.com/office/drawing/2014/main" id="{7387FDFE-4C99-4D84-9962-150C4BC973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9" y="3447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886" name="Freeform 4224">
                    <a:extLst>
                      <a:ext uri="{FF2B5EF4-FFF2-40B4-BE49-F238E27FC236}">
                        <a16:creationId xmlns:a16="http://schemas.microsoft.com/office/drawing/2014/main" id="{35BA6E73-4BF1-4EFC-BFC1-CF267C1B17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9" y="3447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078" name="Group 4426">
                  <a:extLst>
                    <a:ext uri="{FF2B5EF4-FFF2-40B4-BE49-F238E27FC236}">
                      <a16:creationId xmlns:a16="http://schemas.microsoft.com/office/drawing/2014/main" id="{8C875575-9A94-4DB9-A286-99640FDBD06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241800" y="5341938"/>
                  <a:ext cx="325437" cy="247650"/>
                  <a:chOff x="-2672" y="3365"/>
                  <a:chExt cx="205" cy="156"/>
                </a:xfrm>
              </p:grpSpPr>
              <p:sp>
                <p:nvSpPr>
                  <p:cNvPr id="7487" name="Rectangle 4226">
                    <a:extLst>
                      <a:ext uri="{FF2B5EF4-FFF2-40B4-BE49-F238E27FC236}">
                        <a16:creationId xmlns:a16="http://schemas.microsoft.com/office/drawing/2014/main" id="{ABD01A54-ABBA-408D-9977-8A4489E639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8" y="3447"/>
                    <a:ext cx="2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88" name="Rectangle 4227">
                    <a:extLst>
                      <a:ext uri="{FF2B5EF4-FFF2-40B4-BE49-F238E27FC236}">
                        <a16:creationId xmlns:a16="http://schemas.microsoft.com/office/drawing/2014/main" id="{D726EBF0-5765-4C5B-B735-2C02FD761D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8" y="3447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89" name="Rectangle 4228">
                    <a:extLst>
                      <a:ext uri="{FF2B5EF4-FFF2-40B4-BE49-F238E27FC236}">
                        <a16:creationId xmlns:a16="http://schemas.microsoft.com/office/drawing/2014/main" id="{6A03DEED-5D0D-4B40-8B78-A7B24A62FA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6" y="3448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90" name="Rectangle 4229">
                    <a:extLst>
                      <a:ext uri="{FF2B5EF4-FFF2-40B4-BE49-F238E27FC236}">
                        <a16:creationId xmlns:a16="http://schemas.microsoft.com/office/drawing/2014/main" id="{6B4E751D-C93D-4F29-8933-78D294DF3B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6" y="3448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91" name="Rectangle 4230">
                    <a:extLst>
                      <a:ext uri="{FF2B5EF4-FFF2-40B4-BE49-F238E27FC236}">
                        <a16:creationId xmlns:a16="http://schemas.microsoft.com/office/drawing/2014/main" id="{CB4EC3FA-7359-4BB4-B388-C4BD6221B1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5" y="3448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92" name="Rectangle 4231">
                    <a:extLst>
                      <a:ext uri="{FF2B5EF4-FFF2-40B4-BE49-F238E27FC236}">
                        <a16:creationId xmlns:a16="http://schemas.microsoft.com/office/drawing/2014/main" id="{53242D5B-269F-4E65-83B5-388148AA75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3" y="3448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93" name="Freeform 4232">
                    <a:extLst>
                      <a:ext uri="{FF2B5EF4-FFF2-40B4-BE49-F238E27FC236}">
                        <a16:creationId xmlns:a16="http://schemas.microsoft.com/office/drawing/2014/main" id="{4D6E00D3-1FEB-41A7-8ACD-CAD5DC65F4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3" y="3448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94" name="Rectangle 4233">
                    <a:extLst>
                      <a:ext uri="{FF2B5EF4-FFF2-40B4-BE49-F238E27FC236}">
                        <a16:creationId xmlns:a16="http://schemas.microsoft.com/office/drawing/2014/main" id="{3D36CAB3-339F-480A-9369-778065EFB8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0" y="3450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95" name="Rectangle 4234">
                    <a:extLst>
                      <a:ext uri="{FF2B5EF4-FFF2-40B4-BE49-F238E27FC236}">
                        <a16:creationId xmlns:a16="http://schemas.microsoft.com/office/drawing/2014/main" id="{8E6F0EFC-5FB3-4057-9132-20BF4F8C4BF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2" y="3448"/>
                    <a:ext cx="1" cy="2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96" name="Rectangle 4235">
                    <a:extLst>
                      <a:ext uri="{FF2B5EF4-FFF2-40B4-BE49-F238E27FC236}">
                        <a16:creationId xmlns:a16="http://schemas.microsoft.com/office/drawing/2014/main" id="{0E713D3B-93B6-4E83-97F9-635BFB2FB9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9" y="345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97" name="Rectangle 4236">
                    <a:extLst>
                      <a:ext uri="{FF2B5EF4-FFF2-40B4-BE49-F238E27FC236}">
                        <a16:creationId xmlns:a16="http://schemas.microsoft.com/office/drawing/2014/main" id="{F06489D4-2BEC-42B0-827D-C8AEF7CC92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7" y="3451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98" name="Rectangle 4237">
                    <a:extLst>
                      <a:ext uri="{FF2B5EF4-FFF2-40B4-BE49-F238E27FC236}">
                        <a16:creationId xmlns:a16="http://schemas.microsoft.com/office/drawing/2014/main" id="{B37A9163-D9A4-4E2B-AC0E-85AAFBD9E23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9" y="3451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99" name="Rectangle 4238">
                    <a:extLst>
                      <a:ext uri="{FF2B5EF4-FFF2-40B4-BE49-F238E27FC236}">
                        <a16:creationId xmlns:a16="http://schemas.microsoft.com/office/drawing/2014/main" id="{5489D2A6-BF0D-4FE0-8767-4D101A7E7E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9" y="3451"/>
                    <a:ext cx="2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00" name="Rectangle 4239">
                    <a:extLst>
                      <a:ext uri="{FF2B5EF4-FFF2-40B4-BE49-F238E27FC236}">
                        <a16:creationId xmlns:a16="http://schemas.microsoft.com/office/drawing/2014/main" id="{0BA1477C-0A69-418C-9700-124423805B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0" y="345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01" name="Freeform 4240">
                    <a:extLst>
                      <a:ext uri="{FF2B5EF4-FFF2-40B4-BE49-F238E27FC236}">
                        <a16:creationId xmlns:a16="http://schemas.microsoft.com/office/drawing/2014/main" id="{6AB0A6B1-4235-4172-ACBA-6AC783E02E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7" y="346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02" name="Rectangle 4241">
                    <a:extLst>
                      <a:ext uri="{FF2B5EF4-FFF2-40B4-BE49-F238E27FC236}">
                        <a16:creationId xmlns:a16="http://schemas.microsoft.com/office/drawing/2014/main" id="{422A3049-F0D6-496F-94FA-1D59414BAD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7" y="3461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03" name="Rectangle 4242">
                    <a:extLst>
                      <a:ext uri="{FF2B5EF4-FFF2-40B4-BE49-F238E27FC236}">
                        <a16:creationId xmlns:a16="http://schemas.microsoft.com/office/drawing/2014/main" id="{DFA321C9-CAEF-4CF6-91AB-BCC8E763ED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7" y="3451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04" name="Rectangle 4243">
                    <a:extLst>
                      <a:ext uri="{FF2B5EF4-FFF2-40B4-BE49-F238E27FC236}">
                        <a16:creationId xmlns:a16="http://schemas.microsoft.com/office/drawing/2014/main" id="{A91C30E7-D134-46A4-ACB7-CC2EF0697E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7" y="3451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05" name="Rectangle 4244">
                    <a:extLst>
                      <a:ext uri="{FF2B5EF4-FFF2-40B4-BE49-F238E27FC236}">
                        <a16:creationId xmlns:a16="http://schemas.microsoft.com/office/drawing/2014/main" id="{1F240996-1E92-4ADE-9543-2FB9F90A86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59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06" name="Freeform 4245">
                    <a:extLst>
                      <a:ext uri="{FF2B5EF4-FFF2-40B4-BE49-F238E27FC236}">
                        <a16:creationId xmlns:a16="http://schemas.microsoft.com/office/drawing/2014/main" id="{588EC844-64B1-4FB1-8796-031B311145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7" y="346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07" name="Rectangle 4246">
                    <a:extLst>
                      <a:ext uri="{FF2B5EF4-FFF2-40B4-BE49-F238E27FC236}">
                        <a16:creationId xmlns:a16="http://schemas.microsoft.com/office/drawing/2014/main" id="{CC08C998-80B9-4A75-BDA6-C115B5FAF8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53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08" name="Freeform 4247">
                    <a:extLst>
                      <a:ext uri="{FF2B5EF4-FFF2-40B4-BE49-F238E27FC236}">
                        <a16:creationId xmlns:a16="http://schemas.microsoft.com/office/drawing/2014/main" id="{9B9EBF92-D201-4E11-833C-3FF46136D6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5" y="345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09" name="Rectangle 4248">
                    <a:extLst>
                      <a:ext uri="{FF2B5EF4-FFF2-40B4-BE49-F238E27FC236}">
                        <a16:creationId xmlns:a16="http://schemas.microsoft.com/office/drawing/2014/main" id="{42884438-0427-4FA5-8914-ABAD25B21C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55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10" name="Rectangle 4249">
                    <a:extLst>
                      <a:ext uri="{FF2B5EF4-FFF2-40B4-BE49-F238E27FC236}">
                        <a16:creationId xmlns:a16="http://schemas.microsoft.com/office/drawing/2014/main" id="{56EF1AAF-B527-4C9D-8B60-5FFD3A6A15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53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11" name="Rectangle 4250">
                    <a:extLst>
                      <a:ext uri="{FF2B5EF4-FFF2-40B4-BE49-F238E27FC236}">
                        <a16:creationId xmlns:a16="http://schemas.microsoft.com/office/drawing/2014/main" id="{1BE0B03E-A249-48F5-99C1-2715EBACE8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55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12" name="Freeform 4251">
                    <a:extLst>
                      <a:ext uri="{FF2B5EF4-FFF2-40B4-BE49-F238E27FC236}">
                        <a16:creationId xmlns:a16="http://schemas.microsoft.com/office/drawing/2014/main" id="{C1104770-FB16-4BD2-9298-AF58741721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5" y="345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13" name="Rectangle 4252">
                    <a:extLst>
                      <a:ext uri="{FF2B5EF4-FFF2-40B4-BE49-F238E27FC236}">
                        <a16:creationId xmlns:a16="http://schemas.microsoft.com/office/drawing/2014/main" id="{378075FC-639A-497E-8399-2E8230FA1D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59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14" name="Freeform 4253">
                    <a:extLst>
                      <a:ext uri="{FF2B5EF4-FFF2-40B4-BE49-F238E27FC236}">
                        <a16:creationId xmlns:a16="http://schemas.microsoft.com/office/drawing/2014/main" id="{2A5ABD54-BC68-4143-8F75-AA1FF4905C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5" y="3455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15" name="Rectangle 4254">
                    <a:extLst>
                      <a:ext uri="{FF2B5EF4-FFF2-40B4-BE49-F238E27FC236}">
                        <a16:creationId xmlns:a16="http://schemas.microsoft.com/office/drawing/2014/main" id="{A0560763-3A64-4D56-BA04-9E5D74D4A6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55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16" name="Rectangle 4255">
                    <a:extLst>
                      <a:ext uri="{FF2B5EF4-FFF2-40B4-BE49-F238E27FC236}">
                        <a16:creationId xmlns:a16="http://schemas.microsoft.com/office/drawing/2014/main" id="{6BEC2587-0A06-46C1-BC59-1B089F5FA1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55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17" name="Rectangle 4256">
                    <a:extLst>
                      <a:ext uri="{FF2B5EF4-FFF2-40B4-BE49-F238E27FC236}">
                        <a16:creationId xmlns:a16="http://schemas.microsoft.com/office/drawing/2014/main" id="{780B9127-B4AA-4B43-BFD3-9B81D66E95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56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18" name="Rectangle 4257">
                    <a:extLst>
                      <a:ext uri="{FF2B5EF4-FFF2-40B4-BE49-F238E27FC236}">
                        <a16:creationId xmlns:a16="http://schemas.microsoft.com/office/drawing/2014/main" id="{6B803AB0-C7F9-481A-BAB0-289E9ADD03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56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19" name="Rectangle 4258">
                    <a:extLst>
                      <a:ext uri="{FF2B5EF4-FFF2-40B4-BE49-F238E27FC236}">
                        <a16:creationId xmlns:a16="http://schemas.microsoft.com/office/drawing/2014/main" id="{D0399B33-8DED-4C6C-8F57-7666843779D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56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20" name="Rectangle 4259">
                    <a:extLst>
                      <a:ext uri="{FF2B5EF4-FFF2-40B4-BE49-F238E27FC236}">
                        <a16:creationId xmlns:a16="http://schemas.microsoft.com/office/drawing/2014/main" id="{7DFA1218-E0CA-4FE4-B49C-B5AB3BFB5C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56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21" name="Line 4260">
                    <a:extLst>
                      <a:ext uri="{FF2B5EF4-FFF2-40B4-BE49-F238E27FC236}">
                        <a16:creationId xmlns:a16="http://schemas.microsoft.com/office/drawing/2014/main" id="{4AC285AD-2B1A-44A4-AB98-12E6CB68A4D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42" y="3456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22" name="Line 4261">
                    <a:extLst>
                      <a:ext uri="{FF2B5EF4-FFF2-40B4-BE49-F238E27FC236}">
                        <a16:creationId xmlns:a16="http://schemas.microsoft.com/office/drawing/2014/main" id="{DBFA5272-4350-454B-A95B-FFF8D94681E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42" y="3456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23" name="Line 4262">
                    <a:extLst>
                      <a:ext uri="{FF2B5EF4-FFF2-40B4-BE49-F238E27FC236}">
                        <a16:creationId xmlns:a16="http://schemas.microsoft.com/office/drawing/2014/main" id="{518F78D7-EBF0-414D-B44F-066B3EBE638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41" y="3461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24" name="Line 4263">
                    <a:extLst>
                      <a:ext uri="{FF2B5EF4-FFF2-40B4-BE49-F238E27FC236}">
                        <a16:creationId xmlns:a16="http://schemas.microsoft.com/office/drawing/2014/main" id="{E5396603-57AE-4A9A-B490-F383E139D3E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41" y="3461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25" name="Freeform 4264">
                    <a:extLst>
                      <a:ext uri="{FF2B5EF4-FFF2-40B4-BE49-F238E27FC236}">
                        <a16:creationId xmlns:a16="http://schemas.microsoft.com/office/drawing/2014/main" id="{BB0F9972-38F3-45E4-BEDB-DF44C1AD8B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37" y="345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26" name="Freeform 4265">
                    <a:extLst>
                      <a:ext uri="{FF2B5EF4-FFF2-40B4-BE49-F238E27FC236}">
                        <a16:creationId xmlns:a16="http://schemas.microsoft.com/office/drawing/2014/main" id="{CB5394C1-062F-47C7-BFDC-4DB25885A6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33" y="3458"/>
                    <a:ext cx="7" cy="25"/>
                  </a:xfrm>
                  <a:custGeom>
                    <a:avLst/>
                    <a:gdLst>
                      <a:gd name="T0" fmla="*/ 0 w 7"/>
                      <a:gd name="T1" fmla="*/ 5 h 25"/>
                      <a:gd name="T2" fmla="*/ 7 w 7"/>
                      <a:gd name="T3" fmla="*/ 0 h 25"/>
                      <a:gd name="T4" fmla="*/ 7 w 7"/>
                      <a:gd name="T5" fmla="*/ 22 h 25"/>
                      <a:gd name="T6" fmla="*/ 0 w 7"/>
                      <a:gd name="T7" fmla="*/ 25 h 25"/>
                      <a:gd name="T8" fmla="*/ 0 w 7"/>
                      <a:gd name="T9" fmla="*/ 5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" h="25">
                        <a:moveTo>
                          <a:pt x="0" y="5"/>
                        </a:moveTo>
                        <a:lnTo>
                          <a:pt x="7" y="0"/>
                        </a:lnTo>
                        <a:lnTo>
                          <a:pt x="7" y="22"/>
                        </a:lnTo>
                        <a:lnTo>
                          <a:pt x="0" y="2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807F6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27" name="Freeform 4266">
                    <a:extLst>
                      <a:ext uri="{FF2B5EF4-FFF2-40B4-BE49-F238E27FC236}">
                        <a16:creationId xmlns:a16="http://schemas.microsoft.com/office/drawing/2014/main" id="{0DB84A06-FCA4-449C-9370-B950388B1B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0" y="3412"/>
                    <a:ext cx="84" cy="51"/>
                  </a:xfrm>
                  <a:custGeom>
                    <a:avLst/>
                    <a:gdLst>
                      <a:gd name="T0" fmla="*/ 77 w 84"/>
                      <a:gd name="T1" fmla="*/ 51 h 51"/>
                      <a:gd name="T2" fmla="*/ 68 w 84"/>
                      <a:gd name="T3" fmla="*/ 44 h 51"/>
                      <a:gd name="T4" fmla="*/ 53 w 84"/>
                      <a:gd name="T5" fmla="*/ 36 h 51"/>
                      <a:gd name="T6" fmla="*/ 25 w 84"/>
                      <a:gd name="T7" fmla="*/ 19 h 51"/>
                      <a:gd name="T8" fmla="*/ 9 w 84"/>
                      <a:gd name="T9" fmla="*/ 10 h 51"/>
                      <a:gd name="T10" fmla="*/ 0 w 84"/>
                      <a:gd name="T11" fmla="*/ 5 h 51"/>
                      <a:gd name="T12" fmla="*/ 7 w 84"/>
                      <a:gd name="T13" fmla="*/ 0 h 51"/>
                      <a:gd name="T14" fmla="*/ 84 w 84"/>
                      <a:gd name="T15" fmla="*/ 46 h 51"/>
                      <a:gd name="T16" fmla="*/ 77 w 84"/>
                      <a:gd name="T17" fmla="*/ 5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4" h="51">
                        <a:moveTo>
                          <a:pt x="77" y="51"/>
                        </a:moveTo>
                        <a:lnTo>
                          <a:pt x="68" y="44"/>
                        </a:lnTo>
                        <a:lnTo>
                          <a:pt x="53" y="36"/>
                        </a:lnTo>
                        <a:lnTo>
                          <a:pt x="25" y="19"/>
                        </a:lnTo>
                        <a:lnTo>
                          <a:pt x="9" y="10"/>
                        </a:lnTo>
                        <a:lnTo>
                          <a:pt x="0" y="5"/>
                        </a:lnTo>
                        <a:lnTo>
                          <a:pt x="7" y="0"/>
                        </a:lnTo>
                        <a:lnTo>
                          <a:pt x="84" y="46"/>
                        </a:lnTo>
                        <a:lnTo>
                          <a:pt x="77" y="51"/>
                        </a:lnTo>
                        <a:close/>
                      </a:path>
                    </a:pathLst>
                  </a:custGeom>
                  <a:solidFill>
                    <a:srgbClr val="B9B49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28" name="Rectangle 4267">
                    <a:extLst>
                      <a:ext uri="{FF2B5EF4-FFF2-40B4-BE49-F238E27FC236}">
                        <a16:creationId xmlns:a16="http://schemas.microsoft.com/office/drawing/2014/main" id="{E387F83A-ED17-4AA8-98F4-9CE28AE715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7" y="3480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29" name="Rectangle 4268">
                    <a:extLst>
                      <a:ext uri="{FF2B5EF4-FFF2-40B4-BE49-F238E27FC236}">
                        <a16:creationId xmlns:a16="http://schemas.microsoft.com/office/drawing/2014/main" id="{EDC82804-D2FF-4B53-8BD6-FDE6F9260D1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6" y="3480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30" name="Rectangle 4269">
                    <a:extLst>
                      <a:ext uri="{FF2B5EF4-FFF2-40B4-BE49-F238E27FC236}">
                        <a16:creationId xmlns:a16="http://schemas.microsoft.com/office/drawing/2014/main" id="{8DA1E2DB-3B87-48FB-AF73-C07D719200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6" y="3480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31" name="Rectangle 4270">
                    <a:extLst>
                      <a:ext uri="{FF2B5EF4-FFF2-40B4-BE49-F238E27FC236}">
                        <a16:creationId xmlns:a16="http://schemas.microsoft.com/office/drawing/2014/main" id="{58520812-582E-46EC-81EC-AD4C3207D7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478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32" name="Rectangle 4271">
                    <a:extLst>
                      <a:ext uri="{FF2B5EF4-FFF2-40B4-BE49-F238E27FC236}">
                        <a16:creationId xmlns:a16="http://schemas.microsoft.com/office/drawing/2014/main" id="{4205406B-FBAF-4B9E-B1B2-2C5E8C724D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3" y="3478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33" name="Rectangle 4272">
                    <a:extLst>
                      <a:ext uri="{FF2B5EF4-FFF2-40B4-BE49-F238E27FC236}">
                        <a16:creationId xmlns:a16="http://schemas.microsoft.com/office/drawing/2014/main" id="{E44C67E6-FDBD-44DC-9CAF-AC95589030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1" y="3478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34" name="Rectangle 4273">
                    <a:extLst>
                      <a:ext uri="{FF2B5EF4-FFF2-40B4-BE49-F238E27FC236}">
                        <a16:creationId xmlns:a16="http://schemas.microsoft.com/office/drawing/2014/main" id="{9BEA5F4B-5A83-49DD-880E-717F647766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9" y="3478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35" name="Rectangle 4274">
                    <a:extLst>
                      <a:ext uri="{FF2B5EF4-FFF2-40B4-BE49-F238E27FC236}">
                        <a16:creationId xmlns:a16="http://schemas.microsoft.com/office/drawing/2014/main" id="{18B6CF3E-17A9-448A-A7E5-5DE5CBC884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8" y="3478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36" name="Rectangle 4275">
                    <a:extLst>
                      <a:ext uri="{FF2B5EF4-FFF2-40B4-BE49-F238E27FC236}">
                        <a16:creationId xmlns:a16="http://schemas.microsoft.com/office/drawing/2014/main" id="{D36D7E74-E74E-495A-AB2F-999D5FFB083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8" y="3478"/>
                    <a:ext cx="1" cy="1"/>
                  </a:xfrm>
                  <a:prstGeom prst="rect">
                    <a:avLst/>
                  </a:pr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37" name="Rectangle 4276">
                    <a:extLst>
                      <a:ext uri="{FF2B5EF4-FFF2-40B4-BE49-F238E27FC236}">
                        <a16:creationId xmlns:a16="http://schemas.microsoft.com/office/drawing/2014/main" id="{ACCD5729-A58C-4B8F-AED2-27CA93F38F5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6" y="3477"/>
                    <a:ext cx="1" cy="1"/>
                  </a:xfrm>
                  <a:prstGeom prst="rect">
                    <a:avLst/>
                  </a:pr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38" name="Freeform 4277">
                    <a:extLst>
                      <a:ext uri="{FF2B5EF4-FFF2-40B4-BE49-F238E27FC236}">
                        <a16:creationId xmlns:a16="http://schemas.microsoft.com/office/drawing/2014/main" id="{1606DE24-5FA2-4B96-8BA9-56C9DBC885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6" y="3477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39" name="Freeform 4278">
                    <a:extLst>
                      <a:ext uri="{FF2B5EF4-FFF2-40B4-BE49-F238E27FC236}">
                        <a16:creationId xmlns:a16="http://schemas.microsoft.com/office/drawing/2014/main" id="{5FE9BD5A-F7A0-4A6C-BECA-B5B2F245C9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5" y="3478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  <a:gd name="T3" fmla="*/ 0 w 2"/>
                      <a:gd name="T4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40" name="Freeform 4279">
                    <a:extLst>
                      <a:ext uri="{FF2B5EF4-FFF2-40B4-BE49-F238E27FC236}">
                        <a16:creationId xmlns:a16="http://schemas.microsoft.com/office/drawing/2014/main" id="{88D0C398-124B-462C-919E-F55D54327D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3" y="3478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1 w 1"/>
                      <a:gd name="T4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41" name="Freeform 4280">
                    <a:extLst>
                      <a:ext uri="{FF2B5EF4-FFF2-40B4-BE49-F238E27FC236}">
                        <a16:creationId xmlns:a16="http://schemas.microsoft.com/office/drawing/2014/main" id="{F88920CF-07BB-419B-92A4-C4741D7212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0" y="3478"/>
                    <a:ext cx="5" cy="2"/>
                  </a:xfrm>
                  <a:custGeom>
                    <a:avLst/>
                    <a:gdLst>
                      <a:gd name="T0" fmla="*/ 1 w 3"/>
                      <a:gd name="T1" fmla="*/ 0 h 1"/>
                      <a:gd name="T2" fmla="*/ 3 w 3"/>
                      <a:gd name="T3" fmla="*/ 1 h 1"/>
                      <a:gd name="T4" fmla="*/ 3 w 3"/>
                      <a:gd name="T5" fmla="*/ 1 h 1"/>
                      <a:gd name="T6" fmla="*/ 3 w 3"/>
                      <a:gd name="T7" fmla="*/ 1 h 1"/>
                      <a:gd name="T8" fmla="*/ 2 w 3"/>
                      <a:gd name="T9" fmla="*/ 0 h 1"/>
                      <a:gd name="T10" fmla="*/ 2 w 3"/>
                      <a:gd name="T11" fmla="*/ 0 h 1"/>
                      <a:gd name="T12" fmla="*/ 1 w 3"/>
                      <a:gd name="T13" fmla="*/ 0 h 1"/>
                      <a:gd name="T14" fmla="*/ 1 w 3"/>
                      <a:gd name="T15" fmla="*/ 0 h 1"/>
                      <a:gd name="T16" fmla="*/ 0 w 3"/>
                      <a:gd name="T17" fmla="*/ 0 h 1"/>
                      <a:gd name="T18" fmla="*/ 0 w 3"/>
                      <a:gd name="T19" fmla="*/ 0 h 1"/>
                      <a:gd name="T20" fmla="*/ 1 w 3"/>
                      <a:gd name="T2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3" h="1">
                        <a:moveTo>
                          <a:pt x="1" y="0"/>
                        </a:moveTo>
                        <a:cubicBezTo>
                          <a:pt x="2" y="0"/>
                          <a:pt x="2" y="0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42" name="Freeform 4281">
                    <a:extLst>
                      <a:ext uri="{FF2B5EF4-FFF2-40B4-BE49-F238E27FC236}">
                        <a16:creationId xmlns:a16="http://schemas.microsoft.com/office/drawing/2014/main" id="{815920A6-AA3B-477B-B8EE-23FA06C538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2" y="3478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2 w 2"/>
                      <a:gd name="T4" fmla="*/ 0 w 2"/>
                      <a:gd name="T5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43" name="Freeform 4282">
                    <a:extLst>
                      <a:ext uri="{FF2B5EF4-FFF2-40B4-BE49-F238E27FC236}">
                        <a16:creationId xmlns:a16="http://schemas.microsoft.com/office/drawing/2014/main" id="{038CD0BF-84F5-4523-BE07-15D5EDA8EA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7" y="346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44" name="Freeform 4283">
                    <a:extLst>
                      <a:ext uri="{FF2B5EF4-FFF2-40B4-BE49-F238E27FC236}">
                        <a16:creationId xmlns:a16="http://schemas.microsoft.com/office/drawing/2014/main" id="{3A0E950D-48B7-49C1-B4BF-C5C219D4EF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7" y="346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45" name="Rectangle 4284">
                    <a:extLst>
                      <a:ext uri="{FF2B5EF4-FFF2-40B4-BE49-F238E27FC236}">
                        <a16:creationId xmlns:a16="http://schemas.microsoft.com/office/drawing/2014/main" id="{B21128E6-76EB-4623-B5E7-D7CB010A5A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59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46" name="Rectangle 4285">
                    <a:extLst>
                      <a:ext uri="{FF2B5EF4-FFF2-40B4-BE49-F238E27FC236}">
                        <a16:creationId xmlns:a16="http://schemas.microsoft.com/office/drawing/2014/main" id="{53654F0D-F279-47ED-A491-9546567325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59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47" name="Rectangle 4286">
                    <a:extLst>
                      <a:ext uri="{FF2B5EF4-FFF2-40B4-BE49-F238E27FC236}">
                        <a16:creationId xmlns:a16="http://schemas.microsoft.com/office/drawing/2014/main" id="{C339F8B0-8AC5-4F93-B5D6-F4BDDF31C8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59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48" name="Freeform 4287">
                    <a:extLst>
                      <a:ext uri="{FF2B5EF4-FFF2-40B4-BE49-F238E27FC236}">
                        <a16:creationId xmlns:a16="http://schemas.microsoft.com/office/drawing/2014/main" id="{FC6B5A22-5E77-497A-97C3-6D8528A425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5" y="345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49" name="Freeform 4288">
                    <a:extLst>
                      <a:ext uri="{FF2B5EF4-FFF2-40B4-BE49-F238E27FC236}">
                        <a16:creationId xmlns:a16="http://schemas.microsoft.com/office/drawing/2014/main" id="{3BB71305-A14E-497F-877B-FA93601AEF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7" y="3447"/>
                    <a:ext cx="32" cy="20"/>
                  </a:xfrm>
                  <a:custGeom>
                    <a:avLst/>
                    <a:gdLst>
                      <a:gd name="T0" fmla="*/ 1 w 20"/>
                      <a:gd name="T1" fmla="*/ 3 h 13"/>
                      <a:gd name="T2" fmla="*/ 2 w 20"/>
                      <a:gd name="T3" fmla="*/ 3 h 13"/>
                      <a:gd name="T4" fmla="*/ 3 w 20"/>
                      <a:gd name="T5" fmla="*/ 2 h 13"/>
                      <a:gd name="T6" fmla="*/ 4 w 20"/>
                      <a:gd name="T7" fmla="*/ 1 h 13"/>
                      <a:gd name="T8" fmla="*/ 4 w 20"/>
                      <a:gd name="T9" fmla="*/ 1 h 13"/>
                      <a:gd name="T10" fmla="*/ 5 w 20"/>
                      <a:gd name="T11" fmla="*/ 1 h 13"/>
                      <a:gd name="T12" fmla="*/ 5 w 20"/>
                      <a:gd name="T13" fmla="*/ 1 h 13"/>
                      <a:gd name="T14" fmla="*/ 6 w 20"/>
                      <a:gd name="T15" fmla="*/ 1 h 13"/>
                      <a:gd name="T16" fmla="*/ 7 w 20"/>
                      <a:gd name="T17" fmla="*/ 1 h 13"/>
                      <a:gd name="T18" fmla="*/ 8 w 20"/>
                      <a:gd name="T19" fmla="*/ 0 h 13"/>
                      <a:gd name="T20" fmla="*/ 8 w 20"/>
                      <a:gd name="T21" fmla="*/ 0 h 13"/>
                      <a:gd name="T22" fmla="*/ 9 w 20"/>
                      <a:gd name="T23" fmla="*/ 0 h 13"/>
                      <a:gd name="T24" fmla="*/ 10 w 20"/>
                      <a:gd name="T25" fmla="*/ 0 h 13"/>
                      <a:gd name="T26" fmla="*/ 10 w 20"/>
                      <a:gd name="T27" fmla="*/ 0 h 13"/>
                      <a:gd name="T28" fmla="*/ 11 w 20"/>
                      <a:gd name="T29" fmla="*/ 0 h 13"/>
                      <a:gd name="T30" fmla="*/ 12 w 20"/>
                      <a:gd name="T31" fmla="*/ 0 h 13"/>
                      <a:gd name="T32" fmla="*/ 12 w 20"/>
                      <a:gd name="T33" fmla="*/ 0 h 13"/>
                      <a:gd name="T34" fmla="*/ 13 w 20"/>
                      <a:gd name="T35" fmla="*/ 1 h 13"/>
                      <a:gd name="T36" fmla="*/ 13 w 20"/>
                      <a:gd name="T37" fmla="*/ 1 h 13"/>
                      <a:gd name="T38" fmla="*/ 14 w 20"/>
                      <a:gd name="T39" fmla="*/ 1 h 13"/>
                      <a:gd name="T40" fmla="*/ 15 w 20"/>
                      <a:gd name="T41" fmla="*/ 1 h 13"/>
                      <a:gd name="T42" fmla="*/ 16 w 20"/>
                      <a:gd name="T43" fmla="*/ 1 h 13"/>
                      <a:gd name="T44" fmla="*/ 16 w 20"/>
                      <a:gd name="T45" fmla="*/ 2 h 13"/>
                      <a:gd name="T46" fmla="*/ 17 w 20"/>
                      <a:gd name="T47" fmla="*/ 2 h 13"/>
                      <a:gd name="T48" fmla="*/ 18 w 20"/>
                      <a:gd name="T49" fmla="*/ 2 h 13"/>
                      <a:gd name="T50" fmla="*/ 18 w 20"/>
                      <a:gd name="T51" fmla="*/ 2 h 13"/>
                      <a:gd name="T52" fmla="*/ 18 w 20"/>
                      <a:gd name="T53" fmla="*/ 3 h 13"/>
                      <a:gd name="T54" fmla="*/ 19 w 20"/>
                      <a:gd name="T55" fmla="*/ 3 h 13"/>
                      <a:gd name="T56" fmla="*/ 19 w 20"/>
                      <a:gd name="T57" fmla="*/ 3 h 13"/>
                      <a:gd name="T58" fmla="*/ 19 w 20"/>
                      <a:gd name="T59" fmla="*/ 3 h 13"/>
                      <a:gd name="T60" fmla="*/ 19 w 20"/>
                      <a:gd name="T61" fmla="*/ 3 h 13"/>
                      <a:gd name="T62" fmla="*/ 19 w 20"/>
                      <a:gd name="T63" fmla="*/ 4 h 13"/>
                      <a:gd name="T64" fmla="*/ 20 w 20"/>
                      <a:gd name="T65" fmla="*/ 4 h 13"/>
                      <a:gd name="T66" fmla="*/ 20 w 20"/>
                      <a:gd name="T67" fmla="*/ 4 h 13"/>
                      <a:gd name="T68" fmla="*/ 20 w 20"/>
                      <a:gd name="T69" fmla="*/ 5 h 13"/>
                      <a:gd name="T70" fmla="*/ 20 w 20"/>
                      <a:gd name="T71" fmla="*/ 5 h 13"/>
                      <a:gd name="T72" fmla="*/ 20 w 20"/>
                      <a:gd name="T73" fmla="*/ 5 h 13"/>
                      <a:gd name="T74" fmla="*/ 20 w 20"/>
                      <a:gd name="T75" fmla="*/ 5 h 13"/>
                      <a:gd name="T76" fmla="*/ 20 w 20"/>
                      <a:gd name="T77" fmla="*/ 6 h 13"/>
                      <a:gd name="T78" fmla="*/ 20 w 20"/>
                      <a:gd name="T79" fmla="*/ 6 h 13"/>
                      <a:gd name="T80" fmla="*/ 20 w 20"/>
                      <a:gd name="T81" fmla="*/ 6 h 13"/>
                      <a:gd name="T82" fmla="*/ 20 w 20"/>
                      <a:gd name="T83" fmla="*/ 6 h 13"/>
                      <a:gd name="T84" fmla="*/ 20 w 20"/>
                      <a:gd name="T85" fmla="*/ 8 h 13"/>
                      <a:gd name="T86" fmla="*/ 20 w 20"/>
                      <a:gd name="T87" fmla="*/ 8 h 13"/>
                      <a:gd name="T88" fmla="*/ 20 w 20"/>
                      <a:gd name="T89" fmla="*/ 8 h 13"/>
                      <a:gd name="T90" fmla="*/ 20 w 20"/>
                      <a:gd name="T91" fmla="*/ 8 h 13"/>
                      <a:gd name="T92" fmla="*/ 19 w 20"/>
                      <a:gd name="T93" fmla="*/ 9 h 13"/>
                      <a:gd name="T94" fmla="*/ 19 w 20"/>
                      <a:gd name="T95" fmla="*/ 9 h 13"/>
                      <a:gd name="T96" fmla="*/ 19 w 20"/>
                      <a:gd name="T97" fmla="*/ 9 h 13"/>
                      <a:gd name="T98" fmla="*/ 17 w 20"/>
                      <a:gd name="T99" fmla="*/ 10 h 13"/>
                      <a:gd name="T100" fmla="*/ 0 w 20"/>
                      <a:gd name="T101" fmla="*/ 6 h 13"/>
                      <a:gd name="T102" fmla="*/ 0 w 20"/>
                      <a:gd name="T103" fmla="*/ 6 h 13"/>
                      <a:gd name="T104" fmla="*/ 0 w 20"/>
                      <a:gd name="T105" fmla="*/ 5 h 13"/>
                      <a:gd name="T106" fmla="*/ 0 w 20"/>
                      <a:gd name="T107" fmla="*/ 5 h 13"/>
                      <a:gd name="T108" fmla="*/ 0 w 20"/>
                      <a:gd name="T109" fmla="*/ 4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20" h="13">
                        <a:moveTo>
                          <a:pt x="1" y="3"/>
                        </a:move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1"/>
                          <a:pt x="13" y="1"/>
                          <a:pt x="13" y="1"/>
                        </a:cubicBezTo>
                        <a:cubicBezTo>
                          <a:pt x="13" y="1"/>
                          <a:pt x="13" y="1"/>
                          <a:pt x="13" y="1"/>
                        </a:cubicBezTo>
                        <a:cubicBezTo>
                          <a:pt x="13" y="1"/>
                          <a:pt x="13" y="1"/>
                          <a:pt x="13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2"/>
                          <a:pt x="16" y="2"/>
                          <a:pt x="16" y="2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3"/>
                          <a:pt x="18" y="3"/>
                          <a:pt x="18" y="3"/>
                        </a:cubicBezTo>
                        <a:cubicBezTo>
                          <a:pt x="18" y="3"/>
                          <a:pt x="18" y="3"/>
                          <a:pt x="18" y="3"/>
                        </a:cubicBezTo>
                        <a:cubicBezTo>
                          <a:pt x="18" y="3"/>
                          <a:pt x="18" y="3"/>
                          <a:pt x="18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4"/>
                          <a:pt x="19" y="4"/>
                          <a:pt x="19" y="4"/>
                        </a:cubicBezTo>
                        <a:cubicBezTo>
                          <a:pt x="19" y="4"/>
                          <a:pt x="19" y="4"/>
                          <a:pt x="19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6"/>
                          <a:pt x="20" y="6"/>
                          <a:pt x="20" y="6"/>
                        </a:cubicBezTo>
                        <a:cubicBezTo>
                          <a:pt x="20" y="6"/>
                          <a:pt x="20" y="6"/>
                          <a:pt x="20" y="6"/>
                        </a:cubicBezTo>
                        <a:cubicBezTo>
                          <a:pt x="20" y="6"/>
                          <a:pt x="20" y="6"/>
                          <a:pt x="20" y="6"/>
                        </a:cubicBezTo>
                        <a:cubicBezTo>
                          <a:pt x="20" y="6"/>
                          <a:pt x="20" y="6"/>
                          <a:pt x="20" y="6"/>
                        </a:cubicBezTo>
                        <a:cubicBezTo>
                          <a:pt x="20" y="6"/>
                          <a:pt x="20" y="6"/>
                          <a:pt x="20" y="6"/>
                        </a:cubicBezTo>
                        <a:cubicBezTo>
                          <a:pt x="20" y="6"/>
                          <a:pt x="20" y="6"/>
                          <a:pt x="20" y="6"/>
                        </a:cubicBezTo>
                        <a:cubicBezTo>
                          <a:pt x="20" y="6"/>
                          <a:pt x="20" y="6"/>
                          <a:pt x="20" y="6"/>
                        </a:cubicBezTo>
                        <a:cubicBezTo>
                          <a:pt x="20" y="6"/>
                          <a:pt x="20" y="6"/>
                          <a:pt x="20" y="6"/>
                        </a:cubicBezTo>
                        <a:cubicBezTo>
                          <a:pt x="20" y="7"/>
                          <a:pt x="20" y="7"/>
                          <a:pt x="20" y="8"/>
                        </a:cubicBezTo>
                        <a:cubicBezTo>
                          <a:pt x="20" y="8"/>
                          <a:pt x="20" y="8"/>
                          <a:pt x="20" y="8"/>
                        </a:cubicBezTo>
                        <a:cubicBezTo>
                          <a:pt x="20" y="8"/>
                          <a:pt x="20" y="8"/>
                          <a:pt x="20" y="8"/>
                        </a:cubicBezTo>
                        <a:cubicBezTo>
                          <a:pt x="20" y="8"/>
                          <a:pt x="20" y="8"/>
                          <a:pt x="20" y="8"/>
                        </a:cubicBezTo>
                        <a:cubicBezTo>
                          <a:pt x="20" y="8"/>
                          <a:pt x="20" y="8"/>
                          <a:pt x="20" y="8"/>
                        </a:cubicBezTo>
                        <a:cubicBezTo>
                          <a:pt x="20" y="8"/>
                          <a:pt x="20" y="8"/>
                          <a:pt x="20" y="8"/>
                        </a:cubicBezTo>
                        <a:cubicBezTo>
                          <a:pt x="20" y="8"/>
                          <a:pt x="20" y="8"/>
                          <a:pt x="20" y="8"/>
                        </a:cubicBezTo>
                        <a:cubicBezTo>
                          <a:pt x="20" y="8"/>
                          <a:pt x="20" y="8"/>
                          <a:pt x="20" y="8"/>
                        </a:cubicBezTo>
                        <a:cubicBezTo>
                          <a:pt x="19" y="9"/>
                          <a:pt x="19" y="9"/>
                          <a:pt x="19" y="9"/>
                        </a:cubicBezTo>
                        <a:cubicBezTo>
                          <a:pt x="19" y="9"/>
                          <a:pt x="19" y="9"/>
                          <a:pt x="19" y="9"/>
                        </a:cubicBezTo>
                        <a:cubicBezTo>
                          <a:pt x="19" y="9"/>
                          <a:pt x="19" y="9"/>
                          <a:pt x="19" y="9"/>
                        </a:cubicBezTo>
                        <a:cubicBezTo>
                          <a:pt x="19" y="9"/>
                          <a:pt x="19" y="9"/>
                          <a:pt x="19" y="9"/>
                        </a:cubicBezTo>
                        <a:cubicBezTo>
                          <a:pt x="19" y="9"/>
                          <a:pt x="19" y="9"/>
                          <a:pt x="19" y="9"/>
                        </a:cubicBezTo>
                        <a:cubicBezTo>
                          <a:pt x="19" y="9"/>
                          <a:pt x="19" y="9"/>
                          <a:pt x="19" y="9"/>
                        </a:cubicBezTo>
                        <a:cubicBezTo>
                          <a:pt x="19" y="9"/>
                          <a:pt x="19" y="9"/>
                          <a:pt x="19" y="9"/>
                        </a:cubicBezTo>
                        <a:cubicBezTo>
                          <a:pt x="18" y="10"/>
                          <a:pt x="18" y="10"/>
                          <a:pt x="17" y="10"/>
                        </a:cubicBezTo>
                        <a:cubicBezTo>
                          <a:pt x="13" y="13"/>
                          <a:pt x="7" y="13"/>
                          <a:pt x="3" y="10"/>
                        </a:cubicBezTo>
                        <a:cubicBezTo>
                          <a:pt x="1" y="9"/>
                          <a:pt x="0" y="8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lnTo>
                          <a:pt x="1" y="3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50" name="Freeform 4289">
                    <a:extLst>
                      <a:ext uri="{FF2B5EF4-FFF2-40B4-BE49-F238E27FC236}">
                        <a16:creationId xmlns:a16="http://schemas.microsoft.com/office/drawing/2014/main" id="{EBF7334C-302C-4A04-854B-CC4B967195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41" y="3461"/>
                    <a:ext cx="32" cy="19"/>
                  </a:xfrm>
                  <a:custGeom>
                    <a:avLst/>
                    <a:gdLst>
                      <a:gd name="T0" fmla="*/ 32 w 32"/>
                      <a:gd name="T1" fmla="*/ 19 h 19"/>
                      <a:gd name="T2" fmla="*/ 32 w 32"/>
                      <a:gd name="T3" fmla="*/ 19 h 19"/>
                      <a:gd name="T4" fmla="*/ 0 w 32"/>
                      <a:gd name="T5" fmla="*/ 0 h 19"/>
                      <a:gd name="T6" fmla="*/ 32 w 32"/>
                      <a:gd name="T7" fmla="*/ 19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2" h="19">
                        <a:moveTo>
                          <a:pt x="32" y="19"/>
                        </a:moveTo>
                        <a:lnTo>
                          <a:pt x="32" y="19"/>
                        </a:lnTo>
                        <a:lnTo>
                          <a:pt x="0" y="0"/>
                        </a:lnTo>
                        <a:lnTo>
                          <a:pt x="32" y="19"/>
                        </a:lnTo>
                        <a:close/>
                      </a:path>
                    </a:pathLst>
                  </a:custGeom>
                  <a:solidFill>
                    <a:srgbClr val="7CA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51" name="Rectangle 4290">
                    <a:extLst>
                      <a:ext uri="{FF2B5EF4-FFF2-40B4-BE49-F238E27FC236}">
                        <a16:creationId xmlns:a16="http://schemas.microsoft.com/office/drawing/2014/main" id="{FA09C466-8B38-42CF-9088-0F48D314EE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7" y="348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52" name="Freeform 4291">
                    <a:extLst>
                      <a:ext uri="{FF2B5EF4-FFF2-40B4-BE49-F238E27FC236}">
                        <a16:creationId xmlns:a16="http://schemas.microsoft.com/office/drawing/2014/main" id="{085560EE-74CD-479A-B1F7-E68F9BF495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9" y="3480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53" name="Rectangle 4292">
                    <a:extLst>
                      <a:ext uri="{FF2B5EF4-FFF2-40B4-BE49-F238E27FC236}">
                        <a16:creationId xmlns:a16="http://schemas.microsoft.com/office/drawing/2014/main" id="{A6871201-618E-4105-BE94-8093C87066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6" y="3480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54" name="Rectangle 4293">
                    <a:extLst>
                      <a:ext uri="{FF2B5EF4-FFF2-40B4-BE49-F238E27FC236}">
                        <a16:creationId xmlns:a16="http://schemas.microsoft.com/office/drawing/2014/main" id="{426A3A0A-870F-47D6-B950-58C43894F4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478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55" name="Freeform 4294">
                    <a:extLst>
                      <a:ext uri="{FF2B5EF4-FFF2-40B4-BE49-F238E27FC236}">
                        <a16:creationId xmlns:a16="http://schemas.microsoft.com/office/drawing/2014/main" id="{FC0DEE37-8AB0-439B-997C-A55F8372FC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6" y="3478"/>
                    <a:ext cx="2" cy="2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2 w 2"/>
                      <a:gd name="T3" fmla="*/ 0 h 2"/>
                      <a:gd name="T4" fmla="*/ 0 w 2"/>
                      <a:gd name="T5" fmla="*/ 2 h 2"/>
                      <a:gd name="T6" fmla="*/ 2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2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56" name="Freeform 4295">
                    <a:extLst>
                      <a:ext uri="{FF2B5EF4-FFF2-40B4-BE49-F238E27FC236}">
                        <a16:creationId xmlns:a16="http://schemas.microsoft.com/office/drawing/2014/main" id="{268A1A91-8F2E-468A-9E61-7399EDC283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4" y="3478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57" name="Rectangle 4296">
                    <a:extLst>
                      <a:ext uri="{FF2B5EF4-FFF2-40B4-BE49-F238E27FC236}">
                        <a16:creationId xmlns:a16="http://schemas.microsoft.com/office/drawing/2014/main" id="{C8FFF4C5-69AA-4557-860B-F7E8B351E5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3" y="3478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58" name="Freeform 4297">
                    <a:extLst>
                      <a:ext uri="{FF2B5EF4-FFF2-40B4-BE49-F238E27FC236}">
                        <a16:creationId xmlns:a16="http://schemas.microsoft.com/office/drawing/2014/main" id="{B45DAD1C-3789-4D2D-B9B2-3279CAB6BA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3" y="3478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59" name="Freeform 4298">
                    <a:extLst>
                      <a:ext uri="{FF2B5EF4-FFF2-40B4-BE49-F238E27FC236}">
                        <a16:creationId xmlns:a16="http://schemas.microsoft.com/office/drawing/2014/main" id="{A3E5A937-0211-4893-8000-B2D114BF08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1" y="3478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60" name="Freeform 4299">
                    <a:extLst>
                      <a:ext uri="{FF2B5EF4-FFF2-40B4-BE49-F238E27FC236}">
                        <a16:creationId xmlns:a16="http://schemas.microsoft.com/office/drawing/2014/main" id="{AB417718-40ED-4C63-9EDE-5ADF06CDB4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9" y="3478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61" name="Rectangle 4300">
                    <a:extLst>
                      <a:ext uri="{FF2B5EF4-FFF2-40B4-BE49-F238E27FC236}">
                        <a16:creationId xmlns:a16="http://schemas.microsoft.com/office/drawing/2014/main" id="{BB345B24-5BE7-4FBB-BA86-38DB00215B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9" y="3478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62" name="Rectangle 4301">
                    <a:extLst>
                      <a:ext uri="{FF2B5EF4-FFF2-40B4-BE49-F238E27FC236}">
                        <a16:creationId xmlns:a16="http://schemas.microsoft.com/office/drawing/2014/main" id="{127614D9-E95F-4B0C-AB7B-93E8627366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8" y="3478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63" name="Freeform 4302">
                    <a:extLst>
                      <a:ext uri="{FF2B5EF4-FFF2-40B4-BE49-F238E27FC236}">
                        <a16:creationId xmlns:a16="http://schemas.microsoft.com/office/drawing/2014/main" id="{0DD90C13-7AD6-4B81-8486-2EA87CBF15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8" y="3478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64" name="Freeform 4303">
                    <a:extLst>
                      <a:ext uri="{FF2B5EF4-FFF2-40B4-BE49-F238E27FC236}">
                        <a16:creationId xmlns:a16="http://schemas.microsoft.com/office/drawing/2014/main" id="{C166CCA0-9733-415E-AE86-9D33B8AF24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6" y="3477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65" name="Rectangle 4304">
                    <a:extLst>
                      <a:ext uri="{FF2B5EF4-FFF2-40B4-BE49-F238E27FC236}">
                        <a16:creationId xmlns:a16="http://schemas.microsoft.com/office/drawing/2014/main" id="{081A62F3-6B14-417F-AFC4-D32B57718A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5" y="3477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66" name="Freeform 4305">
                    <a:extLst>
                      <a:ext uri="{FF2B5EF4-FFF2-40B4-BE49-F238E27FC236}">
                        <a16:creationId xmlns:a16="http://schemas.microsoft.com/office/drawing/2014/main" id="{F68F1A27-66F5-4572-9E42-8559072231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5" y="3478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67" name="Rectangle 4306">
                    <a:extLst>
                      <a:ext uri="{FF2B5EF4-FFF2-40B4-BE49-F238E27FC236}">
                        <a16:creationId xmlns:a16="http://schemas.microsoft.com/office/drawing/2014/main" id="{FE440755-AB45-498F-B49A-D72796F1E6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5" y="3478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68" name="Rectangle 4307">
                    <a:extLst>
                      <a:ext uri="{FF2B5EF4-FFF2-40B4-BE49-F238E27FC236}">
                        <a16:creationId xmlns:a16="http://schemas.microsoft.com/office/drawing/2014/main" id="{1863BC0F-FF01-428F-9E3E-FB79441FDA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3" y="3478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69" name="Rectangle 4308">
                    <a:extLst>
                      <a:ext uri="{FF2B5EF4-FFF2-40B4-BE49-F238E27FC236}">
                        <a16:creationId xmlns:a16="http://schemas.microsoft.com/office/drawing/2014/main" id="{19E962F2-4881-43EB-8C4F-45E8E42D45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2" y="3478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70" name="Rectangle 4309">
                    <a:extLst>
                      <a:ext uri="{FF2B5EF4-FFF2-40B4-BE49-F238E27FC236}">
                        <a16:creationId xmlns:a16="http://schemas.microsoft.com/office/drawing/2014/main" id="{5EB1AAEB-D99B-4139-ACB1-6DFEE207C5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0" y="3478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71" name="Rectangle 4310">
                    <a:extLst>
                      <a:ext uri="{FF2B5EF4-FFF2-40B4-BE49-F238E27FC236}">
                        <a16:creationId xmlns:a16="http://schemas.microsoft.com/office/drawing/2014/main" id="{F092815D-015D-475F-8E32-924F0A8B09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7" y="3478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72" name="Rectangle 4311">
                    <a:extLst>
                      <a:ext uri="{FF2B5EF4-FFF2-40B4-BE49-F238E27FC236}">
                        <a16:creationId xmlns:a16="http://schemas.microsoft.com/office/drawing/2014/main" id="{DF0DCA3D-D7CC-4083-B35D-82FB247104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9" y="3478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73" name="Rectangle 4312">
                    <a:extLst>
                      <a:ext uri="{FF2B5EF4-FFF2-40B4-BE49-F238E27FC236}">
                        <a16:creationId xmlns:a16="http://schemas.microsoft.com/office/drawing/2014/main" id="{9B77470B-055C-4878-A454-62ECC732A8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0" y="3478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74" name="Freeform 4313">
                    <a:extLst>
                      <a:ext uri="{FF2B5EF4-FFF2-40B4-BE49-F238E27FC236}">
                        <a16:creationId xmlns:a16="http://schemas.microsoft.com/office/drawing/2014/main" id="{A95DA1F6-8A54-4663-B73D-1A83062923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4" y="3480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75" name="Freeform 4314">
                    <a:extLst>
                      <a:ext uri="{FF2B5EF4-FFF2-40B4-BE49-F238E27FC236}">
                        <a16:creationId xmlns:a16="http://schemas.microsoft.com/office/drawing/2014/main" id="{CBDF3731-EDC6-49C5-A11D-1983D9E551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7" y="3478"/>
                    <a:ext cx="2" cy="2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2 w 2"/>
                      <a:gd name="T3" fmla="*/ 2 h 2"/>
                      <a:gd name="T4" fmla="*/ 0 w 2"/>
                      <a:gd name="T5" fmla="*/ 0 h 2"/>
                      <a:gd name="T6" fmla="*/ 2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lnTo>
                          <a:pt x="2" y="2"/>
                        </a:lnTo>
                        <a:lnTo>
                          <a:pt x="0" y="0"/>
                        </a:ln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76" name="Freeform 4315">
                    <a:extLst>
                      <a:ext uri="{FF2B5EF4-FFF2-40B4-BE49-F238E27FC236}">
                        <a16:creationId xmlns:a16="http://schemas.microsoft.com/office/drawing/2014/main" id="{B0156958-B11B-46F1-A50D-972347DD20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5" y="3480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77" name="Freeform 4316">
                    <a:extLst>
                      <a:ext uri="{FF2B5EF4-FFF2-40B4-BE49-F238E27FC236}">
                        <a16:creationId xmlns:a16="http://schemas.microsoft.com/office/drawing/2014/main" id="{1B2234D6-C991-45A9-A320-77AC356F3820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641" y="3422"/>
                    <a:ext cx="99" cy="58"/>
                  </a:xfrm>
                  <a:custGeom>
                    <a:avLst/>
                    <a:gdLst>
                      <a:gd name="T0" fmla="*/ 45 w 64"/>
                      <a:gd name="T1" fmla="*/ 15 h 37"/>
                      <a:gd name="T2" fmla="*/ 44 w 64"/>
                      <a:gd name="T3" fmla="*/ 14 h 37"/>
                      <a:gd name="T4" fmla="*/ 42 w 64"/>
                      <a:gd name="T5" fmla="*/ 14 h 37"/>
                      <a:gd name="T6" fmla="*/ 37 w 64"/>
                      <a:gd name="T7" fmla="*/ 10 h 37"/>
                      <a:gd name="T8" fmla="*/ 36 w 64"/>
                      <a:gd name="T9" fmla="*/ 8 h 37"/>
                      <a:gd name="T10" fmla="*/ 36 w 64"/>
                      <a:gd name="T11" fmla="*/ 7 h 37"/>
                      <a:gd name="T12" fmla="*/ 36 w 64"/>
                      <a:gd name="T13" fmla="*/ 7 h 37"/>
                      <a:gd name="T14" fmla="*/ 0 w 64"/>
                      <a:gd name="T15" fmla="*/ 16 h 37"/>
                      <a:gd name="T16" fmla="*/ 1 w 64"/>
                      <a:gd name="T17" fmla="*/ 16 h 37"/>
                      <a:gd name="T18" fmla="*/ 1 w 64"/>
                      <a:gd name="T19" fmla="*/ 17 h 37"/>
                      <a:gd name="T20" fmla="*/ 2 w 64"/>
                      <a:gd name="T21" fmla="*/ 18 h 37"/>
                      <a:gd name="T22" fmla="*/ 3 w 64"/>
                      <a:gd name="T23" fmla="*/ 18 h 37"/>
                      <a:gd name="T24" fmla="*/ 3 w 64"/>
                      <a:gd name="T25" fmla="*/ 19 h 37"/>
                      <a:gd name="T26" fmla="*/ 3 w 64"/>
                      <a:gd name="T27" fmla="*/ 19 h 37"/>
                      <a:gd name="T28" fmla="*/ 3 w 64"/>
                      <a:gd name="T29" fmla="*/ 20 h 37"/>
                      <a:gd name="T30" fmla="*/ 3 w 64"/>
                      <a:gd name="T31" fmla="*/ 21 h 37"/>
                      <a:gd name="T32" fmla="*/ 3 w 64"/>
                      <a:gd name="T33" fmla="*/ 22 h 37"/>
                      <a:gd name="T34" fmla="*/ 22 w 64"/>
                      <a:gd name="T35" fmla="*/ 37 h 37"/>
                      <a:gd name="T36" fmla="*/ 23 w 64"/>
                      <a:gd name="T37" fmla="*/ 37 h 37"/>
                      <a:gd name="T38" fmla="*/ 24 w 64"/>
                      <a:gd name="T39" fmla="*/ 36 h 37"/>
                      <a:gd name="T40" fmla="*/ 26 w 64"/>
                      <a:gd name="T41" fmla="*/ 36 h 37"/>
                      <a:gd name="T42" fmla="*/ 27 w 64"/>
                      <a:gd name="T43" fmla="*/ 36 h 37"/>
                      <a:gd name="T44" fmla="*/ 28 w 64"/>
                      <a:gd name="T45" fmla="*/ 36 h 37"/>
                      <a:gd name="T46" fmla="*/ 30 w 64"/>
                      <a:gd name="T47" fmla="*/ 35 h 37"/>
                      <a:gd name="T48" fmla="*/ 31 w 64"/>
                      <a:gd name="T49" fmla="*/ 36 h 37"/>
                      <a:gd name="T50" fmla="*/ 33 w 64"/>
                      <a:gd name="T51" fmla="*/ 36 h 37"/>
                      <a:gd name="T52" fmla="*/ 38 w 64"/>
                      <a:gd name="T53" fmla="*/ 37 h 37"/>
                      <a:gd name="T54" fmla="*/ 20 w 64"/>
                      <a:gd name="T55" fmla="*/ 17 h 37"/>
                      <a:gd name="T56" fmla="*/ 21 w 64"/>
                      <a:gd name="T57" fmla="*/ 17 h 37"/>
                      <a:gd name="T58" fmla="*/ 22 w 64"/>
                      <a:gd name="T59" fmla="*/ 17 h 37"/>
                      <a:gd name="T60" fmla="*/ 24 w 64"/>
                      <a:gd name="T61" fmla="*/ 16 h 37"/>
                      <a:gd name="T62" fmla="*/ 25 w 64"/>
                      <a:gd name="T63" fmla="*/ 16 h 37"/>
                      <a:gd name="T64" fmla="*/ 26 w 64"/>
                      <a:gd name="T65" fmla="*/ 16 h 37"/>
                      <a:gd name="T66" fmla="*/ 28 w 64"/>
                      <a:gd name="T67" fmla="*/ 16 h 37"/>
                      <a:gd name="T68" fmla="*/ 29 w 64"/>
                      <a:gd name="T69" fmla="*/ 17 h 37"/>
                      <a:gd name="T70" fmla="*/ 30 w 64"/>
                      <a:gd name="T71" fmla="*/ 17 h 37"/>
                      <a:gd name="T72" fmla="*/ 32 w 64"/>
                      <a:gd name="T73" fmla="*/ 17 h 37"/>
                      <a:gd name="T74" fmla="*/ 33 w 64"/>
                      <a:gd name="T75" fmla="*/ 18 h 37"/>
                      <a:gd name="T76" fmla="*/ 34 w 64"/>
                      <a:gd name="T77" fmla="*/ 18 h 37"/>
                      <a:gd name="T78" fmla="*/ 35 w 64"/>
                      <a:gd name="T79" fmla="*/ 19 h 37"/>
                      <a:gd name="T80" fmla="*/ 35 w 64"/>
                      <a:gd name="T81" fmla="*/ 19 h 37"/>
                      <a:gd name="T82" fmla="*/ 35 w 64"/>
                      <a:gd name="T83" fmla="*/ 20 h 37"/>
                      <a:gd name="T84" fmla="*/ 36 w 64"/>
                      <a:gd name="T85" fmla="*/ 20 h 37"/>
                      <a:gd name="T86" fmla="*/ 36 w 64"/>
                      <a:gd name="T87" fmla="*/ 21 h 37"/>
                      <a:gd name="T88" fmla="*/ 36 w 64"/>
                      <a:gd name="T89" fmla="*/ 21 h 37"/>
                      <a:gd name="T90" fmla="*/ 36 w 64"/>
                      <a:gd name="T91" fmla="*/ 22 h 37"/>
                      <a:gd name="T92" fmla="*/ 36 w 64"/>
                      <a:gd name="T93" fmla="*/ 22 h 37"/>
                      <a:gd name="T94" fmla="*/ 36 w 64"/>
                      <a:gd name="T95" fmla="*/ 24 h 37"/>
                      <a:gd name="T96" fmla="*/ 36 w 64"/>
                      <a:gd name="T97" fmla="*/ 24 h 37"/>
                      <a:gd name="T98" fmla="*/ 35 w 64"/>
                      <a:gd name="T99" fmla="*/ 25 h 37"/>
                      <a:gd name="T100" fmla="*/ 33 w 64"/>
                      <a:gd name="T101" fmla="*/ 26 h 37"/>
                      <a:gd name="T102" fmla="*/ 16 w 64"/>
                      <a:gd name="T103" fmla="*/ 22 h 37"/>
                      <a:gd name="T104" fmla="*/ 16 w 64"/>
                      <a:gd name="T105" fmla="*/ 21 h 37"/>
                      <a:gd name="T106" fmla="*/ 17 w 64"/>
                      <a:gd name="T107" fmla="*/ 19 h 37"/>
                      <a:gd name="T108" fmla="*/ 19 w 64"/>
                      <a:gd name="T109" fmla="*/ 18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64" h="37">
                        <a:moveTo>
                          <a:pt x="64" y="22"/>
                        </a:moveTo>
                        <a:cubicBezTo>
                          <a:pt x="54" y="17"/>
                          <a:pt x="54" y="17"/>
                          <a:pt x="54" y="17"/>
                        </a:cubicBezTo>
                        <a:cubicBezTo>
                          <a:pt x="53" y="16"/>
                          <a:pt x="53" y="16"/>
                          <a:pt x="53" y="16"/>
                        </a:cubicBezTo>
                        <a:cubicBezTo>
                          <a:pt x="50" y="16"/>
                          <a:pt x="47" y="16"/>
                          <a:pt x="45" y="15"/>
                        </a:cubicBezTo>
                        <a:cubicBezTo>
                          <a:pt x="45" y="15"/>
                          <a:pt x="45" y="15"/>
                          <a:pt x="45" y="15"/>
                        </a:cubicBezTo>
                        <a:cubicBezTo>
                          <a:pt x="45" y="15"/>
                          <a:pt x="45" y="15"/>
                          <a:pt x="45" y="15"/>
                        </a:cubicBezTo>
                        <a:cubicBezTo>
                          <a:pt x="44" y="15"/>
                          <a:pt x="44" y="15"/>
                          <a:pt x="44" y="15"/>
                        </a:cubicBezTo>
                        <a:cubicBezTo>
                          <a:pt x="44" y="14"/>
                          <a:pt x="44" y="14"/>
                          <a:pt x="44" y="14"/>
                        </a:cubicBezTo>
                        <a:cubicBezTo>
                          <a:pt x="44" y="14"/>
                          <a:pt x="44" y="14"/>
                          <a:pt x="44" y="14"/>
                        </a:cubicBezTo>
                        <a:cubicBezTo>
                          <a:pt x="43" y="14"/>
                          <a:pt x="43" y="14"/>
                          <a:pt x="43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3"/>
                          <a:pt x="42" y="13"/>
                          <a:pt x="42" y="13"/>
                        </a:cubicBezTo>
                        <a:cubicBezTo>
                          <a:pt x="41" y="13"/>
                          <a:pt x="41" y="13"/>
                          <a:pt x="40" y="12"/>
                        </a:cubicBezTo>
                        <a:cubicBezTo>
                          <a:pt x="39" y="12"/>
                          <a:pt x="38" y="11"/>
                          <a:pt x="37" y="10"/>
                        </a:cubicBezTo>
                        <a:cubicBezTo>
                          <a:pt x="37" y="10"/>
                          <a:pt x="37" y="10"/>
                          <a:pt x="37" y="10"/>
                        </a:cubicBezTo>
                        <a:cubicBezTo>
                          <a:pt x="37" y="9"/>
                          <a:pt x="37" y="9"/>
                          <a:pt x="37" y="9"/>
                        </a:cubicBezTo>
                        <a:cubicBezTo>
                          <a:pt x="37" y="9"/>
                          <a:pt x="37" y="9"/>
                          <a:pt x="37" y="9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6" y="8"/>
                          <a:pt x="36" y="8"/>
                          <a:pt x="36" y="8"/>
                        </a:cubicBezTo>
                        <a:cubicBezTo>
                          <a:pt x="36" y="8"/>
                          <a:pt x="36" y="8"/>
                          <a:pt x="36" y="8"/>
                        </a:cubicBezTo>
                        <a:cubicBezTo>
                          <a:pt x="36" y="8"/>
                          <a:pt x="36" y="8"/>
                          <a:pt x="36" y="8"/>
                        </a:cubicBezTo>
                        <a:cubicBezTo>
                          <a:pt x="36" y="8"/>
                          <a:pt x="36" y="8"/>
                          <a:pt x="36" y="8"/>
                        </a:cubicBezTo>
                        <a:cubicBezTo>
                          <a:pt x="36" y="7"/>
                          <a:pt x="36" y="7"/>
                          <a:pt x="36" y="7"/>
                        </a:cubicBezTo>
                        <a:cubicBezTo>
                          <a:pt x="36" y="7"/>
                          <a:pt x="36" y="7"/>
                          <a:pt x="36" y="7"/>
                        </a:cubicBezTo>
                        <a:cubicBezTo>
                          <a:pt x="36" y="7"/>
                          <a:pt x="36" y="7"/>
                          <a:pt x="36" y="7"/>
                        </a:cubicBezTo>
                        <a:cubicBezTo>
                          <a:pt x="36" y="7"/>
                          <a:pt x="36" y="7"/>
                          <a:pt x="36" y="7"/>
                        </a:cubicBezTo>
                        <a:cubicBezTo>
                          <a:pt x="36" y="7"/>
                          <a:pt x="36" y="7"/>
                          <a:pt x="36" y="7"/>
                        </a:cubicBezTo>
                        <a:cubicBezTo>
                          <a:pt x="36" y="6"/>
                          <a:pt x="36" y="6"/>
                          <a:pt x="36" y="6"/>
                        </a:cubicBezTo>
                        <a:cubicBezTo>
                          <a:pt x="26" y="0"/>
                          <a:pt x="26" y="0"/>
                          <a:pt x="26" y="0"/>
                        </a:cubicBezTo>
                        <a:cubicBezTo>
                          <a:pt x="0" y="15"/>
                          <a:pt x="0" y="15"/>
                          <a:pt x="0" y="15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2" y="17"/>
                          <a:pt x="2" y="17"/>
                          <a:pt x="2" y="17"/>
                        </a:cubicBezTo>
                        <a:cubicBezTo>
                          <a:pt x="2" y="17"/>
                          <a:pt x="2" y="17"/>
                          <a:pt x="2" y="17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1"/>
                          <a:pt x="3" y="21"/>
                          <a:pt x="3" y="21"/>
                        </a:cubicBezTo>
                        <a:cubicBezTo>
                          <a:pt x="3" y="21"/>
                          <a:pt x="3" y="21"/>
                          <a:pt x="3" y="21"/>
                        </a:cubicBezTo>
                        <a:cubicBezTo>
                          <a:pt x="3" y="21"/>
                          <a:pt x="3" y="21"/>
                          <a:pt x="3" y="21"/>
                        </a:cubicBezTo>
                        <a:cubicBezTo>
                          <a:pt x="3" y="21"/>
                          <a:pt x="3" y="22"/>
                          <a:pt x="3" y="22"/>
                        </a:cubicBezTo>
                        <a:cubicBezTo>
                          <a:pt x="3" y="22"/>
                          <a:pt x="3" y="22"/>
                          <a:pt x="3" y="22"/>
                        </a:cubicBezTo>
                        <a:cubicBezTo>
                          <a:pt x="3" y="22"/>
                          <a:pt x="3" y="22"/>
                          <a:pt x="3" y="22"/>
                        </a:cubicBezTo>
                        <a:cubicBezTo>
                          <a:pt x="2" y="23"/>
                          <a:pt x="1" y="24"/>
                          <a:pt x="0" y="25"/>
                        </a:cubicBezTo>
                        <a:cubicBezTo>
                          <a:pt x="21" y="37"/>
                          <a:pt x="21" y="37"/>
                          <a:pt x="21" y="37"/>
                        </a:cubicBezTo>
                        <a:cubicBezTo>
                          <a:pt x="22" y="37"/>
                          <a:pt x="22" y="37"/>
                          <a:pt x="22" y="37"/>
                        </a:cubicBezTo>
                        <a:cubicBezTo>
                          <a:pt x="22" y="37"/>
                          <a:pt x="22" y="37"/>
                          <a:pt x="22" y="37"/>
                        </a:cubicBezTo>
                        <a:cubicBezTo>
                          <a:pt x="23" y="37"/>
                          <a:pt x="23" y="37"/>
                          <a:pt x="23" y="37"/>
                        </a:cubicBezTo>
                        <a:cubicBezTo>
                          <a:pt x="23" y="37"/>
                          <a:pt x="23" y="37"/>
                          <a:pt x="23" y="37"/>
                        </a:cubicBezTo>
                        <a:cubicBezTo>
                          <a:pt x="23" y="37"/>
                          <a:pt x="23" y="37"/>
                          <a:pt x="23" y="37"/>
                        </a:cubicBezTo>
                        <a:cubicBezTo>
                          <a:pt x="23" y="37"/>
                          <a:pt x="23" y="37"/>
                          <a:pt x="23" y="37"/>
                        </a:cubicBezTo>
                        <a:cubicBezTo>
                          <a:pt x="24" y="36"/>
                          <a:pt x="24" y="36"/>
                          <a:pt x="24" y="36"/>
                        </a:cubicBezTo>
                        <a:cubicBezTo>
                          <a:pt x="24" y="36"/>
                          <a:pt x="24" y="36"/>
                          <a:pt x="24" y="36"/>
                        </a:cubicBezTo>
                        <a:cubicBezTo>
                          <a:pt x="24" y="36"/>
                          <a:pt x="24" y="36"/>
                          <a:pt x="24" y="36"/>
                        </a:cubicBezTo>
                        <a:cubicBezTo>
                          <a:pt x="25" y="36"/>
                          <a:pt x="25" y="36"/>
                          <a:pt x="25" y="36"/>
                        </a:cubicBezTo>
                        <a:cubicBezTo>
                          <a:pt x="25" y="36"/>
                          <a:pt x="25" y="36"/>
                          <a:pt x="25" y="36"/>
                        </a:cubicBezTo>
                        <a:cubicBezTo>
                          <a:pt x="25" y="36"/>
                          <a:pt x="25" y="36"/>
                          <a:pt x="25" y="36"/>
                        </a:cubicBezTo>
                        <a:cubicBezTo>
                          <a:pt x="26" y="36"/>
                          <a:pt x="26" y="36"/>
                          <a:pt x="26" y="36"/>
                        </a:cubicBezTo>
                        <a:cubicBezTo>
                          <a:pt x="26" y="36"/>
                          <a:pt x="26" y="36"/>
                          <a:pt x="26" y="36"/>
                        </a:cubicBezTo>
                        <a:cubicBezTo>
                          <a:pt x="27" y="36"/>
                          <a:pt x="27" y="36"/>
                          <a:pt x="27" y="36"/>
                        </a:cubicBezTo>
                        <a:cubicBezTo>
                          <a:pt x="27" y="36"/>
                          <a:pt x="27" y="36"/>
                          <a:pt x="27" y="36"/>
                        </a:cubicBezTo>
                        <a:cubicBezTo>
                          <a:pt x="27" y="36"/>
                          <a:pt x="27" y="36"/>
                          <a:pt x="27" y="36"/>
                        </a:cubicBezTo>
                        <a:cubicBezTo>
                          <a:pt x="28" y="36"/>
                          <a:pt x="28" y="36"/>
                          <a:pt x="28" y="36"/>
                        </a:cubicBezTo>
                        <a:cubicBezTo>
                          <a:pt x="28" y="36"/>
                          <a:pt x="28" y="36"/>
                          <a:pt x="28" y="36"/>
                        </a:cubicBezTo>
                        <a:cubicBezTo>
                          <a:pt x="28" y="36"/>
                          <a:pt x="28" y="36"/>
                          <a:pt x="28" y="36"/>
                        </a:cubicBezTo>
                        <a:cubicBezTo>
                          <a:pt x="28" y="36"/>
                          <a:pt x="28" y="36"/>
                          <a:pt x="28" y="36"/>
                        </a:cubicBezTo>
                        <a:cubicBezTo>
                          <a:pt x="29" y="36"/>
                          <a:pt x="29" y="36"/>
                          <a:pt x="29" y="36"/>
                        </a:cubicBezTo>
                        <a:cubicBezTo>
                          <a:pt x="29" y="35"/>
                          <a:pt x="29" y="35"/>
                          <a:pt x="29" y="35"/>
                        </a:cubicBezTo>
                        <a:cubicBezTo>
                          <a:pt x="29" y="35"/>
                          <a:pt x="29" y="35"/>
                          <a:pt x="29" y="35"/>
                        </a:cubicBezTo>
                        <a:cubicBezTo>
                          <a:pt x="30" y="35"/>
                          <a:pt x="30" y="35"/>
                          <a:pt x="30" y="35"/>
                        </a:cubicBezTo>
                        <a:cubicBezTo>
                          <a:pt x="30" y="36"/>
                          <a:pt x="30" y="36"/>
                          <a:pt x="30" y="36"/>
                        </a:cubicBezTo>
                        <a:cubicBezTo>
                          <a:pt x="30" y="36"/>
                          <a:pt x="30" y="36"/>
                          <a:pt x="30" y="36"/>
                        </a:cubicBezTo>
                        <a:cubicBezTo>
                          <a:pt x="30" y="36"/>
                          <a:pt x="30" y="36"/>
                          <a:pt x="30" y="36"/>
                        </a:cubicBezTo>
                        <a:cubicBezTo>
                          <a:pt x="31" y="36"/>
                          <a:pt x="31" y="36"/>
                          <a:pt x="31" y="36"/>
                        </a:cubicBezTo>
                        <a:cubicBezTo>
                          <a:pt x="31" y="36"/>
                          <a:pt x="31" y="36"/>
                          <a:pt x="32" y="36"/>
                        </a:cubicBezTo>
                        <a:cubicBezTo>
                          <a:pt x="33" y="36"/>
                          <a:pt x="33" y="36"/>
                          <a:pt x="33" y="36"/>
                        </a:cubicBezTo>
                        <a:cubicBezTo>
                          <a:pt x="33" y="36"/>
                          <a:pt x="33" y="36"/>
                          <a:pt x="33" y="36"/>
                        </a:cubicBezTo>
                        <a:cubicBezTo>
                          <a:pt x="33" y="36"/>
                          <a:pt x="33" y="36"/>
                          <a:pt x="33" y="36"/>
                        </a:cubicBezTo>
                        <a:cubicBezTo>
                          <a:pt x="33" y="36"/>
                          <a:pt x="33" y="36"/>
                          <a:pt x="33" y="36"/>
                        </a:cubicBezTo>
                        <a:cubicBezTo>
                          <a:pt x="34" y="36"/>
                          <a:pt x="34" y="36"/>
                          <a:pt x="34" y="36"/>
                        </a:cubicBezTo>
                        <a:cubicBezTo>
                          <a:pt x="35" y="36"/>
                          <a:pt x="35" y="36"/>
                          <a:pt x="36" y="37"/>
                        </a:cubicBezTo>
                        <a:cubicBezTo>
                          <a:pt x="37" y="37"/>
                          <a:pt x="37" y="37"/>
                          <a:pt x="38" y="37"/>
                        </a:cubicBezTo>
                        <a:lnTo>
                          <a:pt x="64" y="22"/>
                        </a:lnTo>
                        <a:close/>
                        <a:moveTo>
                          <a:pt x="19" y="18"/>
                        </a:moveTo>
                        <a:cubicBezTo>
                          <a:pt x="19" y="18"/>
                          <a:pt x="19" y="18"/>
                          <a:pt x="19" y="18"/>
                        </a:cubicBezTo>
                        <a:cubicBezTo>
                          <a:pt x="20" y="17"/>
                          <a:pt x="20" y="17"/>
                          <a:pt x="20" y="17"/>
                        </a:cubicBezTo>
                        <a:cubicBezTo>
                          <a:pt x="20" y="17"/>
                          <a:pt x="20" y="17"/>
                          <a:pt x="20" y="17"/>
                        </a:cubicBezTo>
                        <a:cubicBezTo>
                          <a:pt x="20" y="17"/>
                          <a:pt x="20" y="17"/>
                          <a:pt x="20" y="17"/>
                        </a:cubicBezTo>
                        <a:cubicBezTo>
                          <a:pt x="20" y="17"/>
                          <a:pt x="20" y="17"/>
                          <a:pt x="20" y="17"/>
                        </a:cubicBezTo>
                        <a:cubicBezTo>
                          <a:pt x="21" y="17"/>
                          <a:pt x="21" y="17"/>
                          <a:pt x="21" y="17"/>
                        </a:cubicBezTo>
                        <a:cubicBezTo>
                          <a:pt x="21" y="17"/>
                          <a:pt x="21" y="17"/>
                          <a:pt x="21" y="17"/>
                        </a:cubicBezTo>
                        <a:cubicBezTo>
                          <a:pt x="21" y="17"/>
                          <a:pt x="21" y="17"/>
                          <a:pt x="21" y="17"/>
                        </a:cubicBezTo>
                        <a:cubicBezTo>
                          <a:pt x="22" y="17"/>
                          <a:pt x="22" y="17"/>
                          <a:pt x="22" y="17"/>
                        </a:cubicBezTo>
                        <a:cubicBezTo>
                          <a:pt x="22" y="17"/>
                          <a:pt x="22" y="17"/>
                          <a:pt x="22" y="17"/>
                        </a:cubicBezTo>
                        <a:cubicBezTo>
                          <a:pt x="23" y="17"/>
                          <a:pt x="23" y="17"/>
                          <a:pt x="23" y="17"/>
                        </a:cubicBezTo>
                        <a:cubicBezTo>
                          <a:pt x="23" y="17"/>
                          <a:pt x="23" y="17"/>
                          <a:pt x="23" y="17"/>
                        </a:cubicBezTo>
                        <a:cubicBezTo>
                          <a:pt x="23" y="16"/>
                          <a:pt x="23" y="16"/>
                          <a:pt x="23" y="16"/>
                        </a:cubicBezTo>
                        <a:cubicBezTo>
                          <a:pt x="24" y="16"/>
                          <a:pt x="24" y="16"/>
                          <a:pt x="24" y="16"/>
                        </a:cubicBezTo>
                        <a:cubicBezTo>
                          <a:pt x="24" y="16"/>
                          <a:pt x="24" y="16"/>
                          <a:pt x="24" y="16"/>
                        </a:cubicBezTo>
                        <a:cubicBezTo>
                          <a:pt x="24" y="16"/>
                          <a:pt x="24" y="16"/>
                          <a:pt x="24" y="16"/>
                        </a:cubicBezTo>
                        <a:cubicBezTo>
                          <a:pt x="25" y="16"/>
                          <a:pt x="25" y="16"/>
                          <a:pt x="25" y="16"/>
                        </a:cubicBezTo>
                        <a:cubicBezTo>
                          <a:pt x="25" y="16"/>
                          <a:pt x="25" y="16"/>
                          <a:pt x="25" y="16"/>
                        </a:cubicBezTo>
                        <a:cubicBezTo>
                          <a:pt x="25" y="16"/>
                          <a:pt x="25" y="16"/>
                          <a:pt x="25" y="16"/>
                        </a:cubicBezTo>
                        <a:cubicBezTo>
                          <a:pt x="26" y="16"/>
                          <a:pt x="26" y="16"/>
                          <a:pt x="26" y="16"/>
                        </a:cubicBezTo>
                        <a:cubicBezTo>
                          <a:pt x="26" y="16"/>
                          <a:pt x="26" y="16"/>
                          <a:pt x="26" y="16"/>
                        </a:cubicBezTo>
                        <a:cubicBezTo>
                          <a:pt x="26" y="16"/>
                          <a:pt x="26" y="16"/>
                          <a:pt x="26" y="16"/>
                        </a:cubicBezTo>
                        <a:cubicBezTo>
                          <a:pt x="27" y="16"/>
                          <a:pt x="27" y="16"/>
                          <a:pt x="27" y="16"/>
                        </a:cubicBezTo>
                        <a:cubicBezTo>
                          <a:pt x="27" y="16"/>
                          <a:pt x="27" y="16"/>
                          <a:pt x="27" y="16"/>
                        </a:cubicBezTo>
                        <a:cubicBezTo>
                          <a:pt x="27" y="16"/>
                          <a:pt x="27" y="16"/>
                          <a:pt x="27" y="16"/>
                        </a:cubicBezTo>
                        <a:cubicBezTo>
                          <a:pt x="28" y="16"/>
                          <a:pt x="28" y="16"/>
                          <a:pt x="28" y="16"/>
                        </a:cubicBezTo>
                        <a:cubicBezTo>
                          <a:pt x="28" y="16"/>
                          <a:pt x="28" y="16"/>
                          <a:pt x="28" y="16"/>
                        </a:cubicBezTo>
                        <a:cubicBezTo>
                          <a:pt x="28" y="16"/>
                          <a:pt x="28" y="16"/>
                          <a:pt x="28" y="16"/>
                        </a:cubicBezTo>
                        <a:cubicBezTo>
                          <a:pt x="29" y="16"/>
                          <a:pt x="29" y="16"/>
                          <a:pt x="29" y="16"/>
                        </a:cubicBezTo>
                        <a:cubicBezTo>
                          <a:pt x="29" y="17"/>
                          <a:pt x="29" y="17"/>
                          <a:pt x="29" y="17"/>
                        </a:cubicBezTo>
                        <a:cubicBezTo>
                          <a:pt x="29" y="17"/>
                          <a:pt x="29" y="17"/>
                          <a:pt x="29" y="17"/>
                        </a:cubicBezTo>
                        <a:cubicBezTo>
                          <a:pt x="29" y="17"/>
                          <a:pt x="29" y="17"/>
                          <a:pt x="29" y="17"/>
                        </a:cubicBezTo>
                        <a:cubicBezTo>
                          <a:pt x="30" y="17"/>
                          <a:pt x="30" y="17"/>
                          <a:pt x="30" y="17"/>
                        </a:cubicBezTo>
                        <a:cubicBezTo>
                          <a:pt x="30" y="17"/>
                          <a:pt x="30" y="17"/>
                          <a:pt x="30" y="17"/>
                        </a:cubicBezTo>
                        <a:cubicBezTo>
                          <a:pt x="31" y="17"/>
                          <a:pt x="31" y="17"/>
                          <a:pt x="31" y="17"/>
                        </a:cubicBezTo>
                        <a:cubicBezTo>
                          <a:pt x="31" y="17"/>
                          <a:pt x="31" y="17"/>
                          <a:pt x="31" y="17"/>
                        </a:cubicBezTo>
                        <a:cubicBezTo>
                          <a:pt x="31" y="17"/>
                          <a:pt x="31" y="17"/>
                          <a:pt x="31" y="17"/>
                        </a:cubicBezTo>
                        <a:cubicBezTo>
                          <a:pt x="32" y="17"/>
                          <a:pt x="32" y="17"/>
                          <a:pt x="32" y="17"/>
                        </a:cubicBezTo>
                        <a:cubicBezTo>
                          <a:pt x="32" y="17"/>
                          <a:pt x="32" y="17"/>
                          <a:pt x="32" y="17"/>
                        </a:cubicBezTo>
                        <a:cubicBezTo>
                          <a:pt x="32" y="18"/>
                          <a:pt x="32" y="18"/>
                          <a:pt x="32" y="18"/>
                        </a:cubicBezTo>
                        <a:cubicBezTo>
                          <a:pt x="33" y="18"/>
                          <a:pt x="33" y="18"/>
                          <a:pt x="33" y="18"/>
                        </a:cubicBezTo>
                        <a:cubicBezTo>
                          <a:pt x="33" y="18"/>
                          <a:pt x="33" y="18"/>
                          <a:pt x="33" y="18"/>
                        </a:cubicBezTo>
                        <a:cubicBezTo>
                          <a:pt x="33" y="18"/>
                          <a:pt x="33" y="18"/>
                          <a:pt x="33" y="18"/>
                        </a:cubicBezTo>
                        <a:cubicBezTo>
                          <a:pt x="34" y="18"/>
                          <a:pt x="34" y="18"/>
                          <a:pt x="34" y="18"/>
                        </a:cubicBezTo>
                        <a:cubicBezTo>
                          <a:pt x="34" y="18"/>
                          <a:pt x="34" y="18"/>
                          <a:pt x="34" y="18"/>
                        </a:cubicBezTo>
                        <a:cubicBezTo>
                          <a:pt x="34" y="18"/>
                          <a:pt x="34" y="18"/>
                          <a:pt x="34" y="18"/>
                        </a:cubicBezTo>
                        <a:cubicBezTo>
                          <a:pt x="34" y="19"/>
                          <a:pt x="34" y="19"/>
                          <a:pt x="34" y="19"/>
                        </a:cubicBezTo>
                        <a:cubicBezTo>
                          <a:pt x="34" y="19"/>
                          <a:pt x="34" y="19"/>
                          <a:pt x="34" y="19"/>
                        </a:cubicBezTo>
                        <a:cubicBezTo>
                          <a:pt x="34" y="19"/>
                          <a:pt x="34" y="19"/>
                          <a:pt x="34" y="19"/>
                        </a:cubicBezTo>
                        <a:cubicBezTo>
                          <a:pt x="35" y="19"/>
                          <a:pt x="35" y="19"/>
                          <a:pt x="35" y="19"/>
                        </a:cubicBezTo>
                        <a:cubicBezTo>
                          <a:pt x="35" y="19"/>
                          <a:pt x="35" y="19"/>
                          <a:pt x="35" y="19"/>
                        </a:cubicBezTo>
                        <a:cubicBezTo>
                          <a:pt x="35" y="19"/>
                          <a:pt x="35" y="19"/>
                          <a:pt x="35" y="19"/>
                        </a:cubicBezTo>
                        <a:cubicBezTo>
                          <a:pt x="35" y="19"/>
                          <a:pt x="35" y="19"/>
                          <a:pt x="35" y="19"/>
                        </a:cubicBezTo>
                        <a:cubicBezTo>
                          <a:pt x="35" y="19"/>
                          <a:pt x="35" y="19"/>
                          <a:pt x="35" y="19"/>
                        </a:cubicBezTo>
                        <a:cubicBezTo>
                          <a:pt x="35" y="19"/>
                          <a:pt x="35" y="19"/>
                          <a:pt x="35" y="19"/>
                        </a:cubicBezTo>
                        <a:cubicBezTo>
                          <a:pt x="35" y="19"/>
                          <a:pt x="35" y="19"/>
                          <a:pt x="35" y="19"/>
                        </a:cubicBezTo>
                        <a:cubicBezTo>
                          <a:pt x="35" y="20"/>
                          <a:pt x="35" y="20"/>
                          <a:pt x="35" y="20"/>
                        </a:cubicBezTo>
                        <a:cubicBezTo>
                          <a:pt x="35" y="20"/>
                          <a:pt x="35" y="20"/>
                          <a:pt x="35" y="20"/>
                        </a:cubicBezTo>
                        <a:cubicBezTo>
                          <a:pt x="36" y="20"/>
                          <a:pt x="36" y="20"/>
                          <a:pt x="36" y="20"/>
                        </a:cubicBezTo>
                        <a:cubicBezTo>
                          <a:pt x="36" y="20"/>
                          <a:pt x="36" y="20"/>
                          <a:pt x="36" y="20"/>
                        </a:cubicBezTo>
                        <a:cubicBezTo>
                          <a:pt x="36" y="20"/>
                          <a:pt x="36" y="20"/>
                          <a:pt x="36" y="20"/>
                        </a:cubicBezTo>
                        <a:cubicBezTo>
                          <a:pt x="36" y="20"/>
                          <a:pt x="36" y="20"/>
                          <a:pt x="36" y="20"/>
                        </a:cubicBezTo>
                        <a:cubicBezTo>
                          <a:pt x="36" y="21"/>
                          <a:pt x="36" y="21"/>
                          <a:pt x="36" y="21"/>
                        </a:cubicBezTo>
                        <a:cubicBezTo>
                          <a:pt x="36" y="21"/>
                          <a:pt x="36" y="21"/>
                          <a:pt x="36" y="21"/>
                        </a:cubicBezTo>
                        <a:cubicBezTo>
                          <a:pt x="36" y="21"/>
                          <a:pt x="36" y="21"/>
                          <a:pt x="36" y="21"/>
                        </a:cubicBezTo>
                        <a:cubicBezTo>
                          <a:pt x="36" y="21"/>
                          <a:pt x="36" y="21"/>
                          <a:pt x="36" y="21"/>
                        </a:cubicBezTo>
                        <a:cubicBezTo>
                          <a:pt x="36" y="21"/>
                          <a:pt x="36" y="21"/>
                          <a:pt x="36" y="21"/>
                        </a:cubicBezTo>
                        <a:cubicBezTo>
                          <a:pt x="36" y="21"/>
                          <a:pt x="36" y="21"/>
                          <a:pt x="36" y="21"/>
                        </a:cubicBezTo>
                        <a:cubicBezTo>
                          <a:pt x="36" y="21"/>
                          <a:pt x="36" y="21"/>
                          <a:pt x="36" y="21"/>
                        </a:cubicBezTo>
                        <a:cubicBezTo>
                          <a:pt x="36" y="21"/>
                          <a:pt x="36" y="21"/>
                          <a:pt x="36" y="21"/>
                        </a:cubicBezTo>
                        <a:cubicBezTo>
                          <a:pt x="36" y="22"/>
                          <a:pt x="36" y="22"/>
                          <a:pt x="36" y="22"/>
                        </a:cubicBezTo>
                        <a:cubicBezTo>
                          <a:pt x="36" y="22"/>
                          <a:pt x="36" y="22"/>
                          <a:pt x="36" y="22"/>
                        </a:cubicBezTo>
                        <a:cubicBezTo>
                          <a:pt x="36" y="22"/>
                          <a:pt x="36" y="22"/>
                          <a:pt x="36" y="22"/>
                        </a:cubicBezTo>
                        <a:cubicBezTo>
                          <a:pt x="36" y="22"/>
                          <a:pt x="36" y="22"/>
                          <a:pt x="36" y="22"/>
                        </a:cubicBezTo>
                        <a:cubicBezTo>
                          <a:pt x="36" y="22"/>
                          <a:pt x="36" y="22"/>
                          <a:pt x="36" y="22"/>
                        </a:cubicBezTo>
                        <a:cubicBezTo>
                          <a:pt x="36" y="22"/>
                          <a:pt x="36" y="22"/>
                          <a:pt x="36" y="22"/>
                        </a:cubicBezTo>
                        <a:cubicBezTo>
                          <a:pt x="36" y="22"/>
                          <a:pt x="36" y="22"/>
                          <a:pt x="36" y="22"/>
                        </a:cubicBezTo>
                        <a:cubicBezTo>
                          <a:pt x="36" y="22"/>
                          <a:pt x="36" y="22"/>
                          <a:pt x="36" y="22"/>
                        </a:cubicBezTo>
                        <a:cubicBezTo>
                          <a:pt x="36" y="23"/>
                          <a:pt x="36" y="23"/>
                          <a:pt x="36" y="24"/>
                        </a:cubicBezTo>
                        <a:cubicBezTo>
                          <a:pt x="36" y="24"/>
                          <a:pt x="36" y="24"/>
                          <a:pt x="36" y="24"/>
                        </a:cubicBezTo>
                        <a:cubicBezTo>
                          <a:pt x="36" y="24"/>
                          <a:pt x="36" y="24"/>
                          <a:pt x="36" y="24"/>
                        </a:cubicBezTo>
                        <a:cubicBezTo>
                          <a:pt x="36" y="24"/>
                          <a:pt x="36" y="24"/>
                          <a:pt x="36" y="24"/>
                        </a:cubicBezTo>
                        <a:cubicBezTo>
                          <a:pt x="36" y="24"/>
                          <a:pt x="36" y="24"/>
                          <a:pt x="36" y="24"/>
                        </a:cubicBezTo>
                        <a:cubicBezTo>
                          <a:pt x="36" y="24"/>
                          <a:pt x="36" y="24"/>
                          <a:pt x="36" y="24"/>
                        </a:cubicBezTo>
                        <a:cubicBezTo>
                          <a:pt x="36" y="24"/>
                          <a:pt x="36" y="24"/>
                          <a:pt x="36" y="24"/>
                        </a:cubicBezTo>
                        <a:cubicBezTo>
                          <a:pt x="36" y="24"/>
                          <a:pt x="36" y="24"/>
                          <a:pt x="36" y="24"/>
                        </a:cubicBezTo>
                        <a:cubicBezTo>
                          <a:pt x="35" y="25"/>
                          <a:pt x="35" y="25"/>
                          <a:pt x="35" y="25"/>
                        </a:cubicBezTo>
                        <a:cubicBezTo>
                          <a:pt x="35" y="25"/>
                          <a:pt x="35" y="25"/>
                          <a:pt x="35" y="25"/>
                        </a:cubicBezTo>
                        <a:cubicBezTo>
                          <a:pt x="35" y="25"/>
                          <a:pt x="35" y="25"/>
                          <a:pt x="35" y="25"/>
                        </a:cubicBezTo>
                        <a:cubicBezTo>
                          <a:pt x="35" y="25"/>
                          <a:pt x="35" y="25"/>
                          <a:pt x="35" y="25"/>
                        </a:cubicBezTo>
                        <a:cubicBezTo>
                          <a:pt x="35" y="25"/>
                          <a:pt x="35" y="25"/>
                          <a:pt x="35" y="25"/>
                        </a:cubicBezTo>
                        <a:cubicBezTo>
                          <a:pt x="35" y="25"/>
                          <a:pt x="35" y="25"/>
                          <a:pt x="35" y="25"/>
                        </a:cubicBezTo>
                        <a:cubicBezTo>
                          <a:pt x="35" y="25"/>
                          <a:pt x="35" y="25"/>
                          <a:pt x="35" y="25"/>
                        </a:cubicBezTo>
                        <a:cubicBezTo>
                          <a:pt x="34" y="26"/>
                          <a:pt x="34" y="26"/>
                          <a:pt x="33" y="26"/>
                        </a:cubicBezTo>
                        <a:cubicBezTo>
                          <a:pt x="29" y="29"/>
                          <a:pt x="23" y="29"/>
                          <a:pt x="19" y="26"/>
                        </a:cubicBezTo>
                        <a:cubicBezTo>
                          <a:pt x="17" y="25"/>
                          <a:pt x="16" y="24"/>
                          <a:pt x="16" y="22"/>
                        </a:cubicBezTo>
                        <a:cubicBezTo>
                          <a:pt x="16" y="22"/>
                          <a:pt x="16" y="22"/>
                          <a:pt x="16" y="22"/>
                        </a:cubicBezTo>
                        <a:cubicBezTo>
                          <a:pt x="16" y="22"/>
                          <a:pt x="16" y="22"/>
                          <a:pt x="16" y="22"/>
                        </a:cubicBezTo>
                        <a:cubicBezTo>
                          <a:pt x="16" y="21"/>
                          <a:pt x="16" y="21"/>
                          <a:pt x="16" y="21"/>
                        </a:cubicBezTo>
                        <a:cubicBezTo>
                          <a:pt x="16" y="21"/>
                          <a:pt x="16" y="21"/>
                          <a:pt x="16" y="21"/>
                        </a:cubicBezTo>
                        <a:cubicBezTo>
                          <a:pt x="16" y="21"/>
                          <a:pt x="16" y="21"/>
                          <a:pt x="16" y="21"/>
                        </a:cubicBezTo>
                        <a:cubicBezTo>
                          <a:pt x="16" y="21"/>
                          <a:pt x="16" y="21"/>
                          <a:pt x="16" y="21"/>
                        </a:cubicBezTo>
                        <a:cubicBezTo>
                          <a:pt x="16" y="20"/>
                          <a:pt x="16" y="20"/>
                          <a:pt x="16" y="20"/>
                        </a:cubicBezTo>
                        <a:cubicBezTo>
                          <a:pt x="16" y="20"/>
                          <a:pt x="16" y="20"/>
                          <a:pt x="16" y="20"/>
                        </a:cubicBezTo>
                        <a:cubicBezTo>
                          <a:pt x="17" y="19"/>
                          <a:pt x="17" y="19"/>
                          <a:pt x="17" y="19"/>
                        </a:cubicBezTo>
                        <a:cubicBezTo>
                          <a:pt x="17" y="19"/>
                          <a:pt x="17" y="19"/>
                          <a:pt x="17" y="19"/>
                        </a:cubicBezTo>
                        <a:cubicBezTo>
                          <a:pt x="17" y="19"/>
                          <a:pt x="17" y="19"/>
                          <a:pt x="17" y="19"/>
                        </a:cubicBezTo>
                        <a:cubicBezTo>
                          <a:pt x="18" y="19"/>
                          <a:pt x="18" y="19"/>
                          <a:pt x="18" y="19"/>
                        </a:cubicBezTo>
                        <a:cubicBezTo>
                          <a:pt x="18" y="19"/>
                          <a:pt x="18" y="19"/>
                          <a:pt x="18" y="19"/>
                        </a:cubicBezTo>
                        <a:cubicBezTo>
                          <a:pt x="18" y="19"/>
                          <a:pt x="18" y="18"/>
                          <a:pt x="19" y="18"/>
                        </a:cubicBezTo>
                        <a:close/>
                      </a:path>
                    </a:pathLst>
                  </a:custGeom>
                  <a:solidFill>
                    <a:srgbClr val="9CC9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78" name="Freeform 4317">
                    <a:extLst>
                      <a:ext uri="{FF2B5EF4-FFF2-40B4-BE49-F238E27FC236}">
                        <a16:creationId xmlns:a16="http://schemas.microsoft.com/office/drawing/2014/main" id="{16E6F895-6ED8-423A-8894-2094ECEDE5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2" y="3456"/>
                    <a:ext cx="40" cy="24"/>
                  </a:xfrm>
                  <a:custGeom>
                    <a:avLst/>
                    <a:gdLst>
                      <a:gd name="T0" fmla="*/ 0 w 40"/>
                      <a:gd name="T1" fmla="*/ 24 h 24"/>
                      <a:gd name="T2" fmla="*/ 0 w 40"/>
                      <a:gd name="T3" fmla="*/ 24 h 24"/>
                      <a:gd name="T4" fmla="*/ 40 w 40"/>
                      <a:gd name="T5" fmla="*/ 0 h 24"/>
                      <a:gd name="T6" fmla="*/ 0 w 40"/>
                      <a:gd name="T7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0" h="24">
                        <a:moveTo>
                          <a:pt x="0" y="24"/>
                        </a:moveTo>
                        <a:lnTo>
                          <a:pt x="0" y="24"/>
                        </a:lnTo>
                        <a:lnTo>
                          <a:pt x="40" y="0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5B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79" name="Freeform 4318">
                    <a:extLst>
                      <a:ext uri="{FF2B5EF4-FFF2-40B4-BE49-F238E27FC236}">
                        <a16:creationId xmlns:a16="http://schemas.microsoft.com/office/drawing/2014/main" id="{6BDEA18A-059B-4952-83FD-F46F1F35E9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72" y="3417"/>
                    <a:ext cx="139" cy="82"/>
                  </a:xfrm>
                  <a:custGeom>
                    <a:avLst/>
                    <a:gdLst>
                      <a:gd name="T0" fmla="*/ 20 w 90"/>
                      <a:gd name="T1" fmla="*/ 18 h 52"/>
                      <a:gd name="T2" fmla="*/ 20 w 90"/>
                      <a:gd name="T3" fmla="*/ 19 h 52"/>
                      <a:gd name="T4" fmla="*/ 20 w 90"/>
                      <a:gd name="T5" fmla="*/ 19 h 52"/>
                      <a:gd name="T6" fmla="*/ 21 w 90"/>
                      <a:gd name="T7" fmla="*/ 19 h 52"/>
                      <a:gd name="T8" fmla="*/ 21 w 90"/>
                      <a:gd name="T9" fmla="*/ 19 h 52"/>
                      <a:gd name="T10" fmla="*/ 21 w 90"/>
                      <a:gd name="T11" fmla="*/ 20 h 52"/>
                      <a:gd name="T12" fmla="*/ 22 w 90"/>
                      <a:gd name="T13" fmla="*/ 20 h 52"/>
                      <a:gd name="T14" fmla="*/ 22 w 90"/>
                      <a:gd name="T15" fmla="*/ 21 h 52"/>
                      <a:gd name="T16" fmla="*/ 23 w 90"/>
                      <a:gd name="T17" fmla="*/ 21 h 52"/>
                      <a:gd name="T18" fmla="*/ 23 w 90"/>
                      <a:gd name="T19" fmla="*/ 21 h 52"/>
                      <a:gd name="T20" fmla="*/ 23 w 90"/>
                      <a:gd name="T21" fmla="*/ 22 h 52"/>
                      <a:gd name="T22" fmla="*/ 23 w 90"/>
                      <a:gd name="T23" fmla="*/ 22 h 52"/>
                      <a:gd name="T24" fmla="*/ 23 w 90"/>
                      <a:gd name="T25" fmla="*/ 22 h 52"/>
                      <a:gd name="T26" fmla="*/ 23 w 90"/>
                      <a:gd name="T27" fmla="*/ 22 h 52"/>
                      <a:gd name="T28" fmla="*/ 23 w 90"/>
                      <a:gd name="T29" fmla="*/ 23 h 52"/>
                      <a:gd name="T30" fmla="*/ 23 w 90"/>
                      <a:gd name="T31" fmla="*/ 23 h 52"/>
                      <a:gd name="T32" fmla="*/ 23 w 90"/>
                      <a:gd name="T33" fmla="*/ 23 h 52"/>
                      <a:gd name="T34" fmla="*/ 23 w 90"/>
                      <a:gd name="T35" fmla="*/ 24 h 52"/>
                      <a:gd name="T36" fmla="*/ 23 w 90"/>
                      <a:gd name="T37" fmla="*/ 24 h 52"/>
                      <a:gd name="T38" fmla="*/ 23 w 90"/>
                      <a:gd name="T39" fmla="*/ 25 h 52"/>
                      <a:gd name="T40" fmla="*/ 20 w 90"/>
                      <a:gd name="T41" fmla="*/ 28 h 52"/>
                      <a:gd name="T42" fmla="*/ 42 w 90"/>
                      <a:gd name="T43" fmla="*/ 40 h 52"/>
                      <a:gd name="T44" fmla="*/ 43 w 90"/>
                      <a:gd name="T45" fmla="*/ 40 h 52"/>
                      <a:gd name="T46" fmla="*/ 43 w 90"/>
                      <a:gd name="T47" fmla="*/ 40 h 52"/>
                      <a:gd name="T48" fmla="*/ 44 w 90"/>
                      <a:gd name="T49" fmla="*/ 39 h 52"/>
                      <a:gd name="T50" fmla="*/ 44 w 90"/>
                      <a:gd name="T51" fmla="*/ 39 h 52"/>
                      <a:gd name="T52" fmla="*/ 45 w 90"/>
                      <a:gd name="T53" fmla="*/ 39 h 52"/>
                      <a:gd name="T54" fmla="*/ 46 w 90"/>
                      <a:gd name="T55" fmla="*/ 39 h 52"/>
                      <a:gd name="T56" fmla="*/ 47 w 90"/>
                      <a:gd name="T57" fmla="*/ 39 h 52"/>
                      <a:gd name="T58" fmla="*/ 47 w 90"/>
                      <a:gd name="T59" fmla="*/ 39 h 52"/>
                      <a:gd name="T60" fmla="*/ 48 w 90"/>
                      <a:gd name="T61" fmla="*/ 39 h 52"/>
                      <a:gd name="T62" fmla="*/ 48 w 90"/>
                      <a:gd name="T63" fmla="*/ 39 h 52"/>
                      <a:gd name="T64" fmla="*/ 49 w 90"/>
                      <a:gd name="T65" fmla="*/ 38 h 52"/>
                      <a:gd name="T66" fmla="*/ 50 w 90"/>
                      <a:gd name="T67" fmla="*/ 38 h 52"/>
                      <a:gd name="T68" fmla="*/ 50 w 90"/>
                      <a:gd name="T69" fmla="*/ 39 h 52"/>
                      <a:gd name="T70" fmla="*/ 51 w 90"/>
                      <a:gd name="T71" fmla="*/ 39 h 52"/>
                      <a:gd name="T72" fmla="*/ 52 w 90"/>
                      <a:gd name="T73" fmla="*/ 39 h 52"/>
                      <a:gd name="T74" fmla="*/ 53 w 90"/>
                      <a:gd name="T75" fmla="*/ 39 h 52"/>
                      <a:gd name="T76" fmla="*/ 53 w 90"/>
                      <a:gd name="T77" fmla="*/ 39 h 52"/>
                      <a:gd name="T78" fmla="*/ 54 w 90"/>
                      <a:gd name="T79" fmla="*/ 39 h 52"/>
                      <a:gd name="T80" fmla="*/ 55 w 90"/>
                      <a:gd name="T81" fmla="*/ 39 h 52"/>
                      <a:gd name="T82" fmla="*/ 56 w 90"/>
                      <a:gd name="T83" fmla="*/ 40 h 52"/>
                      <a:gd name="T84" fmla="*/ 57 w 90"/>
                      <a:gd name="T85" fmla="*/ 40 h 52"/>
                      <a:gd name="T86" fmla="*/ 84 w 90"/>
                      <a:gd name="T87" fmla="*/ 25 h 52"/>
                      <a:gd name="T88" fmla="*/ 49 w 90"/>
                      <a:gd name="T89" fmla="*/ 52 h 52"/>
                      <a:gd name="T90" fmla="*/ 40 w 90"/>
                      <a:gd name="T91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90" h="52">
                        <a:moveTo>
                          <a:pt x="46" y="3"/>
                        </a:moveTo>
                        <a:cubicBezTo>
                          <a:pt x="20" y="18"/>
                          <a:pt x="20" y="18"/>
                          <a:pt x="20" y="18"/>
                        </a:cubicBezTo>
                        <a:cubicBezTo>
                          <a:pt x="20" y="19"/>
                          <a:pt x="20" y="19"/>
                          <a:pt x="20" y="19"/>
                        </a:cubicBezTo>
                        <a:cubicBezTo>
                          <a:pt x="20" y="19"/>
                          <a:pt x="20" y="19"/>
                          <a:pt x="20" y="19"/>
                        </a:cubicBezTo>
                        <a:cubicBezTo>
                          <a:pt x="20" y="19"/>
                          <a:pt x="20" y="19"/>
                          <a:pt x="20" y="19"/>
                        </a:cubicBezTo>
                        <a:cubicBezTo>
                          <a:pt x="20" y="19"/>
                          <a:pt x="20" y="19"/>
                          <a:pt x="20" y="19"/>
                        </a:cubicBezTo>
                        <a:cubicBezTo>
                          <a:pt x="21" y="19"/>
                          <a:pt x="21" y="19"/>
                          <a:pt x="21" y="19"/>
                        </a:cubicBezTo>
                        <a:cubicBezTo>
                          <a:pt x="21" y="19"/>
                          <a:pt x="21" y="19"/>
                          <a:pt x="21" y="19"/>
                        </a:cubicBezTo>
                        <a:cubicBezTo>
                          <a:pt x="21" y="19"/>
                          <a:pt x="21" y="19"/>
                          <a:pt x="21" y="19"/>
                        </a:cubicBezTo>
                        <a:cubicBezTo>
                          <a:pt x="21" y="19"/>
                          <a:pt x="21" y="19"/>
                          <a:pt x="21" y="19"/>
                        </a:cubicBezTo>
                        <a:cubicBezTo>
                          <a:pt x="21" y="20"/>
                          <a:pt x="21" y="20"/>
                          <a:pt x="21" y="20"/>
                        </a:cubicBezTo>
                        <a:cubicBezTo>
                          <a:pt x="21" y="20"/>
                          <a:pt x="21" y="20"/>
                          <a:pt x="21" y="20"/>
                        </a:cubicBezTo>
                        <a:cubicBezTo>
                          <a:pt x="21" y="20"/>
                          <a:pt x="21" y="20"/>
                          <a:pt x="21" y="20"/>
                        </a:cubicBezTo>
                        <a:cubicBezTo>
                          <a:pt x="22" y="20"/>
                          <a:pt x="22" y="20"/>
                          <a:pt x="22" y="20"/>
                        </a:cubicBezTo>
                        <a:cubicBezTo>
                          <a:pt x="22" y="20"/>
                          <a:pt x="22" y="20"/>
                          <a:pt x="22" y="20"/>
                        </a:cubicBezTo>
                        <a:cubicBezTo>
                          <a:pt x="22" y="21"/>
                          <a:pt x="22" y="21"/>
                          <a:pt x="22" y="21"/>
                        </a:cubicBezTo>
                        <a:cubicBezTo>
                          <a:pt x="22" y="21"/>
                          <a:pt x="22" y="21"/>
                          <a:pt x="22" y="21"/>
                        </a:cubicBezTo>
                        <a:cubicBezTo>
                          <a:pt x="23" y="21"/>
                          <a:pt x="23" y="21"/>
                          <a:pt x="23" y="21"/>
                        </a:cubicBezTo>
                        <a:cubicBezTo>
                          <a:pt x="23" y="21"/>
                          <a:pt x="23" y="21"/>
                          <a:pt x="23" y="21"/>
                        </a:cubicBezTo>
                        <a:cubicBezTo>
                          <a:pt x="23" y="21"/>
                          <a:pt x="23" y="21"/>
                          <a:pt x="23" y="21"/>
                        </a:cubicBezTo>
                        <a:cubicBezTo>
                          <a:pt x="23" y="22"/>
                          <a:pt x="23" y="22"/>
                          <a:pt x="23" y="22"/>
                        </a:cubicBezTo>
                        <a:cubicBezTo>
                          <a:pt x="23" y="22"/>
                          <a:pt x="23" y="22"/>
                          <a:pt x="23" y="22"/>
                        </a:cubicBezTo>
                        <a:cubicBezTo>
                          <a:pt x="23" y="22"/>
                          <a:pt x="23" y="22"/>
                          <a:pt x="23" y="22"/>
                        </a:cubicBezTo>
                        <a:cubicBezTo>
                          <a:pt x="23" y="22"/>
                          <a:pt x="23" y="22"/>
                          <a:pt x="23" y="22"/>
                        </a:cubicBezTo>
                        <a:cubicBezTo>
                          <a:pt x="23" y="22"/>
                          <a:pt x="23" y="22"/>
                          <a:pt x="23" y="22"/>
                        </a:cubicBezTo>
                        <a:cubicBezTo>
                          <a:pt x="23" y="22"/>
                          <a:pt x="23" y="22"/>
                          <a:pt x="23" y="22"/>
                        </a:cubicBezTo>
                        <a:cubicBezTo>
                          <a:pt x="23" y="22"/>
                          <a:pt x="23" y="22"/>
                          <a:pt x="23" y="22"/>
                        </a:cubicBezTo>
                        <a:cubicBezTo>
                          <a:pt x="23" y="22"/>
                          <a:pt x="23" y="22"/>
                          <a:pt x="23" y="22"/>
                        </a:cubicBezTo>
                        <a:cubicBezTo>
                          <a:pt x="23" y="23"/>
                          <a:pt x="23" y="23"/>
                          <a:pt x="23" y="23"/>
                        </a:cubicBezTo>
                        <a:cubicBezTo>
                          <a:pt x="23" y="23"/>
                          <a:pt x="23" y="23"/>
                          <a:pt x="23" y="23"/>
                        </a:cubicBezTo>
                        <a:cubicBezTo>
                          <a:pt x="23" y="23"/>
                          <a:pt x="23" y="23"/>
                          <a:pt x="23" y="23"/>
                        </a:cubicBezTo>
                        <a:cubicBezTo>
                          <a:pt x="23" y="23"/>
                          <a:pt x="23" y="23"/>
                          <a:pt x="23" y="23"/>
                        </a:cubicBezTo>
                        <a:cubicBezTo>
                          <a:pt x="23" y="23"/>
                          <a:pt x="23" y="23"/>
                          <a:pt x="23" y="23"/>
                        </a:cubicBezTo>
                        <a:cubicBezTo>
                          <a:pt x="23" y="23"/>
                          <a:pt x="23" y="23"/>
                          <a:pt x="23" y="23"/>
                        </a:cubicBezTo>
                        <a:cubicBezTo>
                          <a:pt x="23" y="23"/>
                          <a:pt x="23" y="23"/>
                          <a:pt x="23" y="23"/>
                        </a:cubicBezTo>
                        <a:cubicBezTo>
                          <a:pt x="23" y="24"/>
                          <a:pt x="23" y="24"/>
                          <a:pt x="23" y="24"/>
                        </a:cubicBezTo>
                        <a:cubicBezTo>
                          <a:pt x="23" y="24"/>
                          <a:pt x="23" y="24"/>
                          <a:pt x="23" y="24"/>
                        </a:cubicBezTo>
                        <a:cubicBezTo>
                          <a:pt x="23" y="24"/>
                          <a:pt x="23" y="24"/>
                          <a:pt x="23" y="24"/>
                        </a:cubicBezTo>
                        <a:cubicBezTo>
                          <a:pt x="23" y="24"/>
                          <a:pt x="23" y="25"/>
                          <a:pt x="23" y="25"/>
                        </a:cubicBezTo>
                        <a:cubicBezTo>
                          <a:pt x="23" y="25"/>
                          <a:pt x="23" y="25"/>
                          <a:pt x="23" y="25"/>
                        </a:cubicBezTo>
                        <a:cubicBezTo>
                          <a:pt x="23" y="25"/>
                          <a:pt x="23" y="25"/>
                          <a:pt x="23" y="25"/>
                        </a:cubicBezTo>
                        <a:cubicBezTo>
                          <a:pt x="22" y="26"/>
                          <a:pt x="21" y="27"/>
                          <a:pt x="20" y="28"/>
                        </a:cubicBezTo>
                        <a:cubicBezTo>
                          <a:pt x="41" y="40"/>
                          <a:pt x="41" y="40"/>
                          <a:pt x="41" y="40"/>
                        </a:cubicBezTo>
                        <a:cubicBezTo>
                          <a:pt x="42" y="40"/>
                          <a:pt x="42" y="40"/>
                          <a:pt x="42" y="40"/>
                        </a:cubicBezTo>
                        <a:cubicBezTo>
                          <a:pt x="42" y="40"/>
                          <a:pt x="42" y="40"/>
                          <a:pt x="42" y="40"/>
                        </a:cubicBezTo>
                        <a:cubicBezTo>
                          <a:pt x="43" y="40"/>
                          <a:pt x="43" y="40"/>
                          <a:pt x="43" y="40"/>
                        </a:cubicBezTo>
                        <a:cubicBezTo>
                          <a:pt x="43" y="40"/>
                          <a:pt x="43" y="40"/>
                          <a:pt x="43" y="40"/>
                        </a:cubicBezTo>
                        <a:cubicBezTo>
                          <a:pt x="43" y="40"/>
                          <a:pt x="43" y="40"/>
                          <a:pt x="43" y="40"/>
                        </a:cubicBezTo>
                        <a:cubicBezTo>
                          <a:pt x="43" y="40"/>
                          <a:pt x="43" y="40"/>
                          <a:pt x="43" y="40"/>
                        </a:cubicBezTo>
                        <a:cubicBezTo>
                          <a:pt x="44" y="39"/>
                          <a:pt x="44" y="39"/>
                          <a:pt x="44" y="39"/>
                        </a:cubicBezTo>
                        <a:cubicBezTo>
                          <a:pt x="44" y="39"/>
                          <a:pt x="44" y="39"/>
                          <a:pt x="44" y="39"/>
                        </a:cubicBezTo>
                        <a:cubicBezTo>
                          <a:pt x="44" y="39"/>
                          <a:pt x="44" y="39"/>
                          <a:pt x="44" y="39"/>
                        </a:cubicBezTo>
                        <a:cubicBezTo>
                          <a:pt x="45" y="39"/>
                          <a:pt x="45" y="39"/>
                          <a:pt x="45" y="39"/>
                        </a:cubicBezTo>
                        <a:cubicBezTo>
                          <a:pt x="45" y="39"/>
                          <a:pt x="45" y="39"/>
                          <a:pt x="45" y="39"/>
                        </a:cubicBezTo>
                        <a:cubicBezTo>
                          <a:pt x="45" y="39"/>
                          <a:pt x="45" y="39"/>
                          <a:pt x="45" y="39"/>
                        </a:cubicBezTo>
                        <a:cubicBezTo>
                          <a:pt x="46" y="39"/>
                          <a:pt x="46" y="39"/>
                          <a:pt x="46" y="39"/>
                        </a:cubicBezTo>
                        <a:cubicBezTo>
                          <a:pt x="46" y="39"/>
                          <a:pt x="46" y="39"/>
                          <a:pt x="46" y="39"/>
                        </a:cubicBezTo>
                        <a:cubicBezTo>
                          <a:pt x="47" y="39"/>
                          <a:pt x="47" y="39"/>
                          <a:pt x="47" y="39"/>
                        </a:cubicBezTo>
                        <a:cubicBezTo>
                          <a:pt x="47" y="39"/>
                          <a:pt x="47" y="39"/>
                          <a:pt x="47" y="39"/>
                        </a:cubicBezTo>
                        <a:cubicBezTo>
                          <a:pt x="47" y="39"/>
                          <a:pt x="47" y="39"/>
                          <a:pt x="47" y="39"/>
                        </a:cubicBezTo>
                        <a:cubicBezTo>
                          <a:pt x="48" y="39"/>
                          <a:pt x="48" y="39"/>
                          <a:pt x="48" y="39"/>
                        </a:cubicBezTo>
                        <a:cubicBezTo>
                          <a:pt x="48" y="39"/>
                          <a:pt x="48" y="39"/>
                          <a:pt x="48" y="39"/>
                        </a:cubicBezTo>
                        <a:cubicBezTo>
                          <a:pt x="48" y="39"/>
                          <a:pt x="48" y="39"/>
                          <a:pt x="48" y="39"/>
                        </a:cubicBezTo>
                        <a:cubicBezTo>
                          <a:pt x="48" y="39"/>
                          <a:pt x="48" y="39"/>
                          <a:pt x="48" y="39"/>
                        </a:cubicBezTo>
                        <a:cubicBezTo>
                          <a:pt x="49" y="39"/>
                          <a:pt x="49" y="39"/>
                          <a:pt x="49" y="39"/>
                        </a:cubicBezTo>
                        <a:cubicBezTo>
                          <a:pt x="49" y="38"/>
                          <a:pt x="49" y="38"/>
                          <a:pt x="49" y="38"/>
                        </a:cubicBezTo>
                        <a:cubicBezTo>
                          <a:pt x="49" y="38"/>
                          <a:pt x="49" y="38"/>
                          <a:pt x="49" y="38"/>
                        </a:cubicBezTo>
                        <a:cubicBezTo>
                          <a:pt x="50" y="38"/>
                          <a:pt x="50" y="38"/>
                          <a:pt x="50" y="38"/>
                        </a:cubicBezTo>
                        <a:cubicBezTo>
                          <a:pt x="50" y="39"/>
                          <a:pt x="50" y="39"/>
                          <a:pt x="50" y="39"/>
                        </a:cubicBezTo>
                        <a:cubicBezTo>
                          <a:pt x="50" y="39"/>
                          <a:pt x="50" y="39"/>
                          <a:pt x="50" y="39"/>
                        </a:cubicBezTo>
                        <a:cubicBezTo>
                          <a:pt x="50" y="39"/>
                          <a:pt x="50" y="39"/>
                          <a:pt x="50" y="39"/>
                        </a:cubicBezTo>
                        <a:cubicBezTo>
                          <a:pt x="51" y="39"/>
                          <a:pt x="51" y="39"/>
                          <a:pt x="51" y="39"/>
                        </a:cubicBezTo>
                        <a:cubicBezTo>
                          <a:pt x="51" y="39"/>
                          <a:pt x="51" y="39"/>
                          <a:pt x="51" y="39"/>
                        </a:cubicBezTo>
                        <a:cubicBezTo>
                          <a:pt x="52" y="39"/>
                          <a:pt x="52" y="39"/>
                          <a:pt x="52" y="39"/>
                        </a:cubicBezTo>
                        <a:cubicBezTo>
                          <a:pt x="52" y="39"/>
                          <a:pt x="52" y="39"/>
                          <a:pt x="52" y="39"/>
                        </a:cubicBezTo>
                        <a:cubicBezTo>
                          <a:pt x="53" y="39"/>
                          <a:pt x="53" y="39"/>
                          <a:pt x="53" y="39"/>
                        </a:cubicBezTo>
                        <a:cubicBezTo>
                          <a:pt x="53" y="39"/>
                          <a:pt x="53" y="39"/>
                          <a:pt x="53" y="39"/>
                        </a:cubicBezTo>
                        <a:cubicBezTo>
                          <a:pt x="53" y="39"/>
                          <a:pt x="53" y="39"/>
                          <a:pt x="53" y="39"/>
                        </a:cubicBezTo>
                        <a:cubicBezTo>
                          <a:pt x="54" y="39"/>
                          <a:pt x="54" y="39"/>
                          <a:pt x="54" y="39"/>
                        </a:cubicBezTo>
                        <a:cubicBezTo>
                          <a:pt x="54" y="39"/>
                          <a:pt x="54" y="39"/>
                          <a:pt x="54" y="39"/>
                        </a:cubicBezTo>
                        <a:cubicBezTo>
                          <a:pt x="55" y="39"/>
                          <a:pt x="55" y="39"/>
                          <a:pt x="55" y="39"/>
                        </a:cubicBezTo>
                        <a:cubicBezTo>
                          <a:pt x="55" y="39"/>
                          <a:pt x="55" y="39"/>
                          <a:pt x="55" y="39"/>
                        </a:cubicBezTo>
                        <a:cubicBezTo>
                          <a:pt x="56" y="40"/>
                          <a:pt x="56" y="40"/>
                          <a:pt x="56" y="40"/>
                        </a:cubicBezTo>
                        <a:cubicBezTo>
                          <a:pt x="56" y="40"/>
                          <a:pt x="56" y="40"/>
                          <a:pt x="56" y="40"/>
                        </a:cubicBezTo>
                        <a:cubicBezTo>
                          <a:pt x="57" y="40"/>
                          <a:pt x="57" y="40"/>
                          <a:pt x="57" y="40"/>
                        </a:cubicBezTo>
                        <a:cubicBezTo>
                          <a:pt x="57" y="40"/>
                          <a:pt x="57" y="40"/>
                          <a:pt x="57" y="40"/>
                        </a:cubicBezTo>
                        <a:cubicBezTo>
                          <a:pt x="58" y="40"/>
                          <a:pt x="58" y="40"/>
                          <a:pt x="58" y="40"/>
                        </a:cubicBezTo>
                        <a:cubicBezTo>
                          <a:pt x="84" y="25"/>
                          <a:pt x="84" y="25"/>
                          <a:pt x="84" y="25"/>
                        </a:cubicBezTo>
                        <a:cubicBezTo>
                          <a:pt x="90" y="29"/>
                          <a:pt x="90" y="29"/>
                          <a:pt x="90" y="29"/>
                        </a:cubicBezTo>
                        <a:cubicBezTo>
                          <a:pt x="49" y="52"/>
                          <a:pt x="49" y="52"/>
                          <a:pt x="49" y="52"/>
                        </a:cubicBezTo>
                        <a:cubicBezTo>
                          <a:pt x="0" y="23"/>
                          <a:pt x="0" y="23"/>
                          <a:pt x="0" y="23"/>
                        </a:cubicBezTo>
                        <a:cubicBezTo>
                          <a:pt x="40" y="0"/>
                          <a:pt x="40" y="0"/>
                          <a:pt x="40" y="0"/>
                        </a:cubicBezTo>
                        <a:lnTo>
                          <a:pt x="46" y="3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80" name="Freeform 4319">
                    <a:extLst>
                      <a:ext uri="{FF2B5EF4-FFF2-40B4-BE49-F238E27FC236}">
                        <a16:creationId xmlns:a16="http://schemas.microsoft.com/office/drawing/2014/main" id="{35904097-3F94-410C-970C-E0526FC662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6" y="3463"/>
                    <a:ext cx="63" cy="58"/>
                  </a:xfrm>
                  <a:custGeom>
                    <a:avLst/>
                    <a:gdLst>
                      <a:gd name="T0" fmla="*/ 0 w 63"/>
                      <a:gd name="T1" fmla="*/ 36 h 58"/>
                      <a:gd name="T2" fmla="*/ 63 w 63"/>
                      <a:gd name="T3" fmla="*/ 0 h 58"/>
                      <a:gd name="T4" fmla="*/ 63 w 63"/>
                      <a:gd name="T5" fmla="*/ 20 h 58"/>
                      <a:gd name="T6" fmla="*/ 0 w 63"/>
                      <a:gd name="T7" fmla="*/ 58 h 58"/>
                      <a:gd name="T8" fmla="*/ 0 w 63"/>
                      <a:gd name="T9" fmla="*/ 36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3" h="58">
                        <a:moveTo>
                          <a:pt x="0" y="36"/>
                        </a:moveTo>
                        <a:lnTo>
                          <a:pt x="63" y="0"/>
                        </a:lnTo>
                        <a:lnTo>
                          <a:pt x="63" y="20"/>
                        </a:lnTo>
                        <a:lnTo>
                          <a:pt x="0" y="58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81" name="Rectangle 4320">
                    <a:extLst>
                      <a:ext uri="{FF2B5EF4-FFF2-40B4-BE49-F238E27FC236}">
                        <a16:creationId xmlns:a16="http://schemas.microsoft.com/office/drawing/2014/main" id="{BE040801-206D-4B0B-A469-6A0B8B72992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3" y="3371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82" name="Freeform 4321">
                    <a:extLst>
                      <a:ext uri="{FF2B5EF4-FFF2-40B4-BE49-F238E27FC236}">
                        <a16:creationId xmlns:a16="http://schemas.microsoft.com/office/drawing/2014/main" id="{D9EBEBC8-ACFC-43B2-9678-1E0C71DF62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3" y="336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83" name="Rectangle 4322">
                    <a:extLst>
                      <a:ext uri="{FF2B5EF4-FFF2-40B4-BE49-F238E27FC236}">
                        <a16:creationId xmlns:a16="http://schemas.microsoft.com/office/drawing/2014/main" id="{C36B9345-AF41-4E7B-A3CF-4B493FD89F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3" y="3369"/>
                    <a:ext cx="1" cy="2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84" name="Rectangle 4323">
                    <a:extLst>
                      <a:ext uri="{FF2B5EF4-FFF2-40B4-BE49-F238E27FC236}">
                        <a16:creationId xmlns:a16="http://schemas.microsoft.com/office/drawing/2014/main" id="{41F4D579-F614-4E33-B6BD-BFABC43DD63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3" y="3369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85" name="Freeform 4324">
                    <a:extLst>
                      <a:ext uri="{FF2B5EF4-FFF2-40B4-BE49-F238E27FC236}">
                        <a16:creationId xmlns:a16="http://schemas.microsoft.com/office/drawing/2014/main" id="{55EA1B45-5092-422C-8778-3FCB76EA31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5" y="3371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86" name="Rectangle 4325">
                    <a:extLst>
                      <a:ext uri="{FF2B5EF4-FFF2-40B4-BE49-F238E27FC236}">
                        <a16:creationId xmlns:a16="http://schemas.microsoft.com/office/drawing/2014/main" id="{9AE1B8E5-DFEE-41E8-8F9B-F808B997AC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3" y="3371"/>
                    <a:ext cx="1" cy="1"/>
                  </a:xfrm>
                  <a:prstGeom prst="rect">
                    <a:avLst/>
                  </a:pr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87" name="Rectangle 4326">
                    <a:extLst>
                      <a:ext uri="{FF2B5EF4-FFF2-40B4-BE49-F238E27FC236}">
                        <a16:creationId xmlns:a16="http://schemas.microsoft.com/office/drawing/2014/main" id="{AA256EC7-E7CD-494B-8181-AA992EF62D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2" y="3368"/>
                    <a:ext cx="2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88" name="Rectangle 4327">
                    <a:extLst>
                      <a:ext uri="{FF2B5EF4-FFF2-40B4-BE49-F238E27FC236}">
                        <a16:creationId xmlns:a16="http://schemas.microsoft.com/office/drawing/2014/main" id="{48249E32-D0D0-4A86-90FC-640CCF758BA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0" y="3368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89" name="Freeform 4328">
                    <a:extLst>
                      <a:ext uri="{FF2B5EF4-FFF2-40B4-BE49-F238E27FC236}">
                        <a16:creationId xmlns:a16="http://schemas.microsoft.com/office/drawing/2014/main" id="{85640BE9-EBB8-41AB-B1DB-DADDEE4E14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2" y="3368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0 h 1"/>
                      <a:gd name="T3" fmla="*/ 0 h 1"/>
                      <a:gd name="T4" fmla="*/ 1 h 1"/>
                      <a:gd name="T5" fmla="*/ 0 h 1"/>
                      <a:gd name="T6" fmla="*/ 0 h 1"/>
                      <a:gd name="T7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  <a:cxn ang="0">
                        <a:pos x="0" y="T7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90" name="Freeform 4329">
                    <a:extLst>
                      <a:ext uri="{FF2B5EF4-FFF2-40B4-BE49-F238E27FC236}">
                        <a16:creationId xmlns:a16="http://schemas.microsoft.com/office/drawing/2014/main" id="{F9F994E8-F8D4-4D50-AE1E-74DA6D1C0D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2" y="336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91" name="Rectangle 4330">
                    <a:extLst>
                      <a:ext uri="{FF2B5EF4-FFF2-40B4-BE49-F238E27FC236}">
                        <a16:creationId xmlns:a16="http://schemas.microsoft.com/office/drawing/2014/main" id="{01214F2B-8F73-4ADA-B9B9-13E97ACB83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7" y="3366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92" name="Rectangle 4331">
                    <a:extLst>
                      <a:ext uri="{FF2B5EF4-FFF2-40B4-BE49-F238E27FC236}">
                        <a16:creationId xmlns:a16="http://schemas.microsoft.com/office/drawing/2014/main" id="{9D4D7827-B07E-4AC2-AE08-920B302151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9" y="3366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93" name="Freeform 4332">
                    <a:extLst>
                      <a:ext uri="{FF2B5EF4-FFF2-40B4-BE49-F238E27FC236}">
                        <a16:creationId xmlns:a16="http://schemas.microsoft.com/office/drawing/2014/main" id="{2F850BB6-E99B-4818-88BC-FD1FD457F3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6" y="3365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94" name="Rectangle 4333">
                    <a:extLst>
                      <a:ext uri="{FF2B5EF4-FFF2-40B4-BE49-F238E27FC236}">
                        <a16:creationId xmlns:a16="http://schemas.microsoft.com/office/drawing/2014/main" id="{63A6EFE4-4E0E-4AEA-AADD-C6E55DCAF1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6" y="3365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95" name="Freeform 4334">
                    <a:extLst>
                      <a:ext uri="{FF2B5EF4-FFF2-40B4-BE49-F238E27FC236}">
                        <a16:creationId xmlns:a16="http://schemas.microsoft.com/office/drawing/2014/main" id="{D1277A83-00B7-452C-8D49-DBB681557C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6" y="3365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96" name="Freeform 4335">
                    <a:extLst>
                      <a:ext uri="{FF2B5EF4-FFF2-40B4-BE49-F238E27FC236}">
                        <a16:creationId xmlns:a16="http://schemas.microsoft.com/office/drawing/2014/main" id="{DDF53B36-FFCE-472B-B0D8-0BEBEE6450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4" y="3365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97" name="Rectangle 4336">
                    <a:extLst>
                      <a:ext uri="{FF2B5EF4-FFF2-40B4-BE49-F238E27FC236}">
                        <a16:creationId xmlns:a16="http://schemas.microsoft.com/office/drawing/2014/main" id="{17F1BB5B-9E87-45B5-AA98-712ECA0AD8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2" y="3365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98" name="Rectangle 4337">
                    <a:extLst>
                      <a:ext uri="{FF2B5EF4-FFF2-40B4-BE49-F238E27FC236}">
                        <a16:creationId xmlns:a16="http://schemas.microsoft.com/office/drawing/2014/main" id="{68C2BFFA-115C-4F06-81CA-A45C4344893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2" y="3365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99" name="Freeform 4338">
                    <a:extLst>
                      <a:ext uri="{FF2B5EF4-FFF2-40B4-BE49-F238E27FC236}">
                        <a16:creationId xmlns:a16="http://schemas.microsoft.com/office/drawing/2014/main" id="{38BE2B26-C172-4D3D-95F5-43AC29AB78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1" y="3365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00" name="Rectangle 4339">
                    <a:extLst>
                      <a:ext uri="{FF2B5EF4-FFF2-40B4-BE49-F238E27FC236}">
                        <a16:creationId xmlns:a16="http://schemas.microsoft.com/office/drawing/2014/main" id="{DFAB8A82-4435-46B0-A91D-7E30228A63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09" y="3365"/>
                    <a:ext cx="1" cy="1"/>
                  </a:xfrm>
                  <a:prstGeom prst="rect">
                    <a:avLst/>
                  </a:pr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01" name="Rectangle 4340">
                    <a:extLst>
                      <a:ext uri="{FF2B5EF4-FFF2-40B4-BE49-F238E27FC236}">
                        <a16:creationId xmlns:a16="http://schemas.microsoft.com/office/drawing/2014/main" id="{2D51B880-5F6C-4429-A5F1-38D95D3A57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08" y="3365"/>
                    <a:ext cx="2" cy="1"/>
                  </a:xfrm>
                  <a:prstGeom prst="rect">
                    <a:avLst/>
                  </a:pr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02" name="Freeform 4341">
                    <a:extLst>
                      <a:ext uri="{FF2B5EF4-FFF2-40B4-BE49-F238E27FC236}">
                        <a16:creationId xmlns:a16="http://schemas.microsoft.com/office/drawing/2014/main" id="{5208F647-6E45-4135-A18B-323D657A07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06" y="3365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03" name="Rectangle 4342">
                    <a:extLst>
                      <a:ext uri="{FF2B5EF4-FFF2-40B4-BE49-F238E27FC236}">
                        <a16:creationId xmlns:a16="http://schemas.microsoft.com/office/drawing/2014/main" id="{A356FDF1-F01B-4B9D-B7AA-A2FB594D2C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05" y="3365"/>
                    <a:ext cx="1" cy="1"/>
                  </a:xfrm>
                  <a:prstGeom prst="rect">
                    <a:avLst/>
                  </a:pr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04" name="Freeform 4343">
                    <a:extLst>
                      <a:ext uri="{FF2B5EF4-FFF2-40B4-BE49-F238E27FC236}">
                        <a16:creationId xmlns:a16="http://schemas.microsoft.com/office/drawing/2014/main" id="{852C0958-381D-44B7-BACE-2C2988D250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03" y="336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05" name="Rectangle 4344">
                    <a:extLst>
                      <a:ext uri="{FF2B5EF4-FFF2-40B4-BE49-F238E27FC236}">
                        <a16:creationId xmlns:a16="http://schemas.microsoft.com/office/drawing/2014/main" id="{973D0B2C-BC30-4E8C-BFA9-3AD6A8924D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4" y="3376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06" name="Rectangle 4345">
                    <a:extLst>
                      <a:ext uri="{FF2B5EF4-FFF2-40B4-BE49-F238E27FC236}">
                        <a16:creationId xmlns:a16="http://schemas.microsoft.com/office/drawing/2014/main" id="{784C03DA-71B4-44EE-A5AF-449AD7497E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4" y="3377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07" name="Freeform 4346">
                    <a:extLst>
                      <a:ext uri="{FF2B5EF4-FFF2-40B4-BE49-F238E27FC236}">
                        <a16:creationId xmlns:a16="http://schemas.microsoft.com/office/drawing/2014/main" id="{E269C069-3FB8-4910-A3E4-87D26541C2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74" y="337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08" name="Rectangle 4347">
                    <a:extLst>
                      <a:ext uri="{FF2B5EF4-FFF2-40B4-BE49-F238E27FC236}">
                        <a16:creationId xmlns:a16="http://schemas.microsoft.com/office/drawing/2014/main" id="{1A2CA938-CD14-46AD-9CDB-8D7BBFFD94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2" y="3374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09" name="Freeform 4348">
                    <a:extLst>
                      <a:ext uri="{FF2B5EF4-FFF2-40B4-BE49-F238E27FC236}">
                        <a16:creationId xmlns:a16="http://schemas.microsoft.com/office/drawing/2014/main" id="{9B4B219D-A779-43FF-B158-08260567C7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95" y="3368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10" name="Rectangle 4349">
                    <a:extLst>
                      <a:ext uri="{FF2B5EF4-FFF2-40B4-BE49-F238E27FC236}">
                        <a16:creationId xmlns:a16="http://schemas.microsoft.com/office/drawing/2014/main" id="{52B5077E-A928-4247-BF21-280A92A003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0" y="3371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11" name="Rectangle 4350">
                    <a:extLst>
                      <a:ext uri="{FF2B5EF4-FFF2-40B4-BE49-F238E27FC236}">
                        <a16:creationId xmlns:a16="http://schemas.microsoft.com/office/drawing/2014/main" id="{6F7E11D0-7659-491B-9502-B0B4AB865D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0" y="3371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12" name="Rectangle 4351">
                    <a:extLst>
                      <a:ext uri="{FF2B5EF4-FFF2-40B4-BE49-F238E27FC236}">
                        <a16:creationId xmlns:a16="http://schemas.microsoft.com/office/drawing/2014/main" id="{CB8797BF-7F3A-49A3-ABE4-8EA619C22F3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69" y="3371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13" name="Freeform 4352">
                    <a:extLst>
                      <a:ext uri="{FF2B5EF4-FFF2-40B4-BE49-F238E27FC236}">
                        <a16:creationId xmlns:a16="http://schemas.microsoft.com/office/drawing/2014/main" id="{8001FF7E-18CB-4E2D-93B0-BA10B8268D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69" y="3369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2 w 2"/>
                      <a:gd name="T3" fmla="*/ 0 w 2"/>
                      <a:gd name="T4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14" name="Freeform 4353">
                    <a:extLst>
                      <a:ext uri="{FF2B5EF4-FFF2-40B4-BE49-F238E27FC236}">
                        <a16:creationId xmlns:a16="http://schemas.microsoft.com/office/drawing/2014/main" id="{653750BB-0BA8-4DD8-A985-4F94D0CAAF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70" y="3371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15" name="Rectangle 4354">
                    <a:extLst>
                      <a:ext uri="{FF2B5EF4-FFF2-40B4-BE49-F238E27FC236}">
                        <a16:creationId xmlns:a16="http://schemas.microsoft.com/office/drawing/2014/main" id="{26FC517B-7F20-4FD5-9A47-19EDE362FB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69" y="3369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16" name="Freeform 4355">
                    <a:extLst>
                      <a:ext uri="{FF2B5EF4-FFF2-40B4-BE49-F238E27FC236}">
                        <a16:creationId xmlns:a16="http://schemas.microsoft.com/office/drawing/2014/main" id="{1874850C-F84C-4154-A616-4E36D4410D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72" y="3373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17" name="Rectangle 4356">
                    <a:extLst>
                      <a:ext uri="{FF2B5EF4-FFF2-40B4-BE49-F238E27FC236}">
                        <a16:creationId xmlns:a16="http://schemas.microsoft.com/office/drawing/2014/main" id="{ED21CDF2-C650-43E1-B79E-A0C65F28B1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2" y="3374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18" name="Freeform 4357">
                    <a:extLst>
                      <a:ext uri="{FF2B5EF4-FFF2-40B4-BE49-F238E27FC236}">
                        <a16:creationId xmlns:a16="http://schemas.microsoft.com/office/drawing/2014/main" id="{FE3E6B9E-65E4-4297-BBD0-84433ABC53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72" y="337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19" name="Rectangle 4358">
                    <a:extLst>
                      <a:ext uri="{FF2B5EF4-FFF2-40B4-BE49-F238E27FC236}">
                        <a16:creationId xmlns:a16="http://schemas.microsoft.com/office/drawing/2014/main" id="{32D7C217-D094-4539-87DD-E1B7E9DFA1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2" y="3373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20" name="Freeform 4359">
                    <a:extLst>
                      <a:ext uri="{FF2B5EF4-FFF2-40B4-BE49-F238E27FC236}">
                        <a16:creationId xmlns:a16="http://schemas.microsoft.com/office/drawing/2014/main" id="{4907CA0E-E403-4C50-99F4-5C84476D48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72" y="3373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21" name="Rectangle 4360">
                    <a:extLst>
                      <a:ext uri="{FF2B5EF4-FFF2-40B4-BE49-F238E27FC236}">
                        <a16:creationId xmlns:a16="http://schemas.microsoft.com/office/drawing/2014/main" id="{A9ECEBD5-9C50-4E4E-A0A7-FCBB6A487A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2" y="3374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22" name="Rectangle 4361">
                    <a:extLst>
                      <a:ext uri="{FF2B5EF4-FFF2-40B4-BE49-F238E27FC236}">
                        <a16:creationId xmlns:a16="http://schemas.microsoft.com/office/drawing/2014/main" id="{FC57132C-84E7-418D-B7D5-47B6FA9955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4" y="3376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23" name="Rectangle 4362">
                    <a:extLst>
                      <a:ext uri="{FF2B5EF4-FFF2-40B4-BE49-F238E27FC236}">
                        <a16:creationId xmlns:a16="http://schemas.microsoft.com/office/drawing/2014/main" id="{D4B9E0FD-841C-46CD-AD26-75DC1F5570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4" y="3376"/>
                    <a:ext cx="1" cy="1"/>
                  </a:xfrm>
                  <a:prstGeom prst="rect">
                    <a:avLst/>
                  </a:prstGeom>
                  <a:solidFill>
                    <a:srgbClr val="54853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24" name="Rectangle 4363">
                    <a:extLst>
                      <a:ext uri="{FF2B5EF4-FFF2-40B4-BE49-F238E27FC236}">
                        <a16:creationId xmlns:a16="http://schemas.microsoft.com/office/drawing/2014/main" id="{6B28F983-4D87-4C3E-941C-9F3D5FD064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7" y="3384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25" name="Freeform 4364">
                    <a:extLst>
                      <a:ext uri="{FF2B5EF4-FFF2-40B4-BE49-F238E27FC236}">
                        <a16:creationId xmlns:a16="http://schemas.microsoft.com/office/drawing/2014/main" id="{2C9FDA4D-F775-48AD-986A-6137335E71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51" y="3382"/>
                    <a:ext cx="1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1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26" name="Freeform 4365">
                    <a:extLst>
                      <a:ext uri="{FF2B5EF4-FFF2-40B4-BE49-F238E27FC236}">
                        <a16:creationId xmlns:a16="http://schemas.microsoft.com/office/drawing/2014/main" id="{E383356D-AA31-4BA0-9642-9723C12BB0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50" y="3384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27" name="Line 4366">
                    <a:extLst>
                      <a:ext uri="{FF2B5EF4-FFF2-40B4-BE49-F238E27FC236}">
                        <a16:creationId xmlns:a16="http://schemas.microsoft.com/office/drawing/2014/main" id="{646CAC3A-33C8-450C-98F3-98707CCF8C8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67" y="3374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28" name="Line 4367">
                    <a:extLst>
                      <a:ext uri="{FF2B5EF4-FFF2-40B4-BE49-F238E27FC236}">
                        <a16:creationId xmlns:a16="http://schemas.microsoft.com/office/drawing/2014/main" id="{F1757C60-1324-4DB6-A72B-A247742366E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67" y="3374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29" name="Freeform 4368">
                    <a:extLst>
                      <a:ext uri="{FF2B5EF4-FFF2-40B4-BE49-F238E27FC236}">
                        <a16:creationId xmlns:a16="http://schemas.microsoft.com/office/drawing/2014/main" id="{5EB10776-E32B-4C33-BA23-2BDE024EF4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8" y="338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30" name="Rectangle 4369">
                    <a:extLst>
                      <a:ext uri="{FF2B5EF4-FFF2-40B4-BE49-F238E27FC236}">
                        <a16:creationId xmlns:a16="http://schemas.microsoft.com/office/drawing/2014/main" id="{642FDD2A-5654-442D-A532-7A13765B30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3" y="337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31" name="Rectangle 4370">
                    <a:extLst>
                      <a:ext uri="{FF2B5EF4-FFF2-40B4-BE49-F238E27FC236}">
                        <a16:creationId xmlns:a16="http://schemas.microsoft.com/office/drawing/2014/main" id="{D3D81C4F-BC63-4437-83E2-52C7A69515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5" y="3371"/>
                    <a:ext cx="2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32" name="Rectangle 4371">
                    <a:extLst>
                      <a:ext uri="{FF2B5EF4-FFF2-40B4-BE49-F238E27FC236}">
                        <a16:creationId xmlns:a16="http://schemas.microsoft.com/office/drawing/2014/main" id="{FE69F72C-A345-49BD-9B73-9E19CEEFB6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3" y="336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33" name="Freeform 4372">
                    <a:extLst>
                      <a:ext uri="{FF2B5EF4-FFF2-40B4-BE49-F238E27FC236}">
                        <a16:creationId xmlns:a16="http://schemas.microsoft.com/office/drawing/2014/main" id="{3241F094-C5F1-459D-BE0F-0679EE6AF1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3" y="3369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34" name="Rectangle 4373">
                    <a:extLst>
                      <a:ext uri="{FF2B5EF4-FFF2-40B4-BE49-F238E27FC236}">
                        <a16:creationId xmlns:a16="http://schemas.microsoft.com/office/drawing/2014/main" id="{AFA5FFDD-0D9F-4AEF-B5C9-EACF47A176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3" y="336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35" name="Rectangle 4374">
                    <a:extLst>
                      <a:ext uri="{FF2B5EF4-FFF2-40B4-BE49-F238E27FC236}">
                        <a16:creationId xmlns:a16="http://schemas.microsoft.com/office/drawing/2014/main" id="{55794338-7949-4790-AEF4-EEDA09EB88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3" y="337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36" name="Freeform 4375">
                    <a:extLst>
                      <a:ext uri="{FF2B5EF4-FFF2-40B4-BE49-F238E27FC236}">
                        <a16:creationId xmlns:a16="http://schemas.microsoft.com/office/drawing/2014/main" id="{F5E28EEE-8390-4450-AF06-183A0CBC30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2" y="336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37" name="Rectangle 4376">
                    <a:extLst>
                      <a:ext uri="{FF2B5EF4-FFF2-40B4-BE49-F238E27FC236}">
                        <a16:creationId xmlns:a16="http://schemas.microsoft.com/office/drawing/2014/main" id="{43E8A12C-948C-44CB-A6BC-6F22EF5B43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0" y="3368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38" name="Rectangle 4377">
                    <a:extLst>
                      <a:ext uri="{FF2B5EF4-FFF2-40B4-BE49-F238E27FC236}">
                        <a16:creationId xmlns:a16="http://schemas.microsoft.com/office/drawing/2014/main" id="{ED6A0ADD-31EB-490B-93B5-CFF2661990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2" y="3368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39" name="Rectangle 4378">
                    <a:extLst>
                      <a:ext uri="{FF2B5EF4-FFF2-40B4-BE49-F238E27FC236}">
                        <a16:creationId xmlns:a16="http://schemas.microsoft.com/office/drawing/2014/main" id="{AB0D0794-9E89-4C99-A3E7-224D0131300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2" y="336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40" name="Freeform 4379">
                    <a:extLst>
                      <a:ext uri="{FF2B5EF4-FFF2-40B4-BE49-F238E27FC236}">
                        <a16:creationId xmlns:a16="http://schemas.microsoft.com/office/drawing/2014/main" id="{95C2DA3A-554C-41EC-85CE-FBB53DF128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0" y="3366"/>
                    <a:ext cx="1" cy="2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0 w 1"/>
                      <a:gd name="T3" fmla="*/ 2 h 2"/>
                      <a:gd name="T4" fmla="*/ 0 w 1"/>
                      <a:gd name="T5" fmla="*/ 2 h 2"/>
                      <a:gd name="T6" fmla="*/ 1 w 1"/>
                      <a:gd name="T7" fmla="*/ 0 h 2"/>
                      <a:gd name="T8" fmla="*/ 0 w 1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1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41" name="Freeform 4380">
                    <a:extLst>
                      <a:ext uri="{FF2B5EF4-FFF2-40B4-BE49-F238E27FC236}">
                        <a16:creationId xmlns:a16="http://schemas.microsoft.com/office/drawing/2014/main" id="{89DDCC2E-DD78-44BF-8E98-0C281FA92B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19" y="3366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42" name="Rectangle 4381">
                    <a:extLst>
                      <a:ext uri="{FF2B5EF4-FFF2-40B4-BE49-F238E27FC236}">
                        <a16:creationId xmlns:a16="http://schemas.microsoft.com/office/drawing/2014/main" id="{D50222CB-4617-49D8-B245-A81CE5258E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7" y="3366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43" name="Rectangle 4382">
                    <a:extLst>
                      <a:ext uri="{FF2B5EF4-FFF2-40B4-BE49-F238E27FC236}">
                        <a16:creationId xmlns:a16="http://schemas.microsoft.com/office/drawing/2014/main" id="{6734CBEC-C41E-44A5-ABE0-423881BB40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7" y="3366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44" name="Rectangle 4383">
                    <a:extLst>
                      <a:ext uri="{FF2B5EF4-FFF2-40B4-BE49-F238E27FC236}">
                        <a16:creationId xmlns:a16="http://schemas.microsoft.com/office/drawing/2014/main" id="{9BCB19D3-7591-44CD-BA3C-957CF1A073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6" y="3365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45" name="Rectangle 4384">
                    <a:extLst>
                      <a:ext uri="{FF2B5EF4-FFF2-40B4-BE49-F238E27FC236}">
                        <a16:creationId xmlns:a16="http://schemas.microsoft.com/office/drawing/2014/main" id="{B72B948E-8EEC-4C9E-843D-4B60DBE5B2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6" y="3365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46" name="Rectangle 4385">
                    <a:extLst>
                      <a:ext uri="{FF2B5EF4-FFF2-40B4-BE49-F238E27FC236}">
                        <a16:creationId xmlns:a16="http://schemas.microsoft.com/office/drawing/2014/main" id="{834E6653-AF8A-4B00-8B92-1B3FA92027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4" y="3365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47" name="Rectangle 4386">
                    <a:extLst>
                      <a:ext uri="{FF2B5EF4-FFF2-40B4-BE49-F238E27FC236}">
                        <a16:creationId xmlns:a16="http://schemas.microsoft.com/office/drawing/2014/main" id="{1638DE4E-09FD-485F-8071-4F9C8BEE81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4" y="3365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48" name="Rectangle 4387">
                    <a:extLst>
                      <a:ext uri="{FF2B5EF4-FFF2-40B4-BE49-F238E27FC236}">
                        <a16:creationId xmlns:a16="http://schemas.microsoft.com/office/drawing/2014/main" id="{C3B01C6B-CF31-4A0C-830C-E42B5F38B4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2" y="3365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49" name="Rectangle 4388">
                    <a:extLst>
                      <a:ext uri="{FF2B5EF4-FFF2-40B4-BE49-F238E27FC236}">
                        <a16:creationId xmlns:a16="http://schemas.microsoft.com/office/drawing/2014/main" id="{12F34BE2-8896-48D5-9154-82F409D5EF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2" y="3365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50" name="Rectangle 4389">
                    <a:extLst>
                      <a:ext uri="{FF2B5EF4-FFF2-40B4-BE49-F238E27FC236}">
                        <a16:creationId xmlns:a16="http://schemas.microsoft.com/office/drawing/2014/main" id="{A8EBDF2D-B4D4-4773-97DA-EBC78815D8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1" y="3365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51" name="Rectangle 4390">
                    <a:extLst>
                      <a:ext uri="{FF2B5EF4-FFF2-40B4-BE49-F238E27FC236}">
                        <a16:creationId xmlns:a16="http://schemas.microsoft.com/office/drawing/2014/main" id="{E42B113E-41D2-4458-B48F-1D71CE9E1A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11" y="3365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52" name="Rectangle 4391">
                    <a:extLst>
                      <a:ext uri="{FF2B5EF4-FFF2-40B4-BE49-F238E27FC236}">
                        <a16:creationId xmlns:a16="http://schemas.microsoft.com/office/drawing/2014/main" id="{E97A0FAB-C0F4-4BB8-90A5-478502AE4F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09" y="3365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53" name="Rectangle 4392">
                    <a:extLst>
                      <a:ext uri="{FF2B5EF4-FFF2-40B4-BE49-F238E27FC236}">
                        <a16:creationId xmlns:a16="http://schemas.microsoft.com/office/drawing/2014/main" id="{8BC172EE-7FB4-471E-9B47-1CA5B6803E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08" y="3365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54" name="Rectangle 4393">
                    <a:extLst>
                      <a:ext uri="{FF2B5EF4-FFF2-40B4-BE49-F238E27FC236}">
                        <a16:creationId xmlns:a16="http://schemas.microsoft.com/office/drawing/2014/main" id="{234AE29D-BF09-471A-9FD2-98B3B7973D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09" y="3365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55" name="Rectangle 4394">
                    <a:extLst>
                      <a:ext uri="{FF2B5EF4-FFF2-40B4-BE49-F238E27FC236}">
                        <a16:creationId xmlns:a16="http://schemas.microsoft.com/office/drawing/2014/main" id="{902F29AC-4EDC-4B3F-B5A2-87E0A4E6E8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08" y="3365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56" name="Rectangle 4395">
                    <a:extLst>
                      <a:ext uri="{FF2B5EF4-FFF2-40B4-BE49-F238E27FC236}">
                        <a16:creationId xmlns:a16="http://schemas.microsoft.com/office/drawing/2014/main" id="{3C233627-BDD3-497D-9BB0-FE9EE9A4DCF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06" y="3365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57" name="Rectangle 4396">
                    <a:extLst>
                      <a:ext uri="{FF2B5EF4-FFF2-40B4-BE49-F238E27FC236}">
                        <a16:creationId xmlns:a16="http://schemas.microsoft.com/office/drawing/2014/main" id="{28CA8DC9-801D-4EDA-B0EF-8FABB30336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05" y="3365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58" name="Freeform 4397">
                    <a:extLst>
                      <a:ext uri="{FF2B5EF4-FFF2-40B4-BE49-F238E27FC236}">
                        <a16:creationId xmlns:a16="http://schemas.microsoft.com/office/drawing/2014/main" id="{A974F134-7A29-43C1-8E4C-85956972DC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05" y="3365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59" name="Rectangle 4398">
                    <a:extLst>
                      <a:ext uri="{FF2B5EF4-FFF2-40B4-BE49-F238E27FC236}">
                        <a16:creationId xmlns:a16="http://schemas.microsoft.com/office/drawing/2014/main" id="{4696ACC2-BE02-4E79-97E5-8F623FA4E5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06" y="3365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60" name="Rectangle 4399">
                    <a:extLst>
                      <a:ext uri="{FF2B5EF4-FFF2-40B4-BE49-F238E27FC236}">
                        <a16:creationId xmlns:a16="http://schemas.microsoft.com/office/drawing/2014/main" id="{27C705C7-80C5-497F-A0FB-F4F61A8D4C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03" y="3365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61" name="Rectangle 4400">
                    <a:extLst>
                      <a:ext uri="{FF2B5EF4-FFF2-40B4-BE49-F238E27FC236}">
                        <a16:creationId xmlns:a16="http://schemas.microsoft.com/office/drawing/2014/main" id="{4082B2DB-CC3D-4651-A0CE-4EB40E3350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0" y="337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62" name="Line 4401">
                    <a:extLst>
                      <a:ext uri="{FF2B5EF4-FFF2-40B4-BE49-F238E27FC236}">
                        <a16:creationId xmlns:a16="http://schemas.microsoft.com/office/drawing/2014/main" id="{8D11A9F8-A57D-4920-9F70-F7895C0AACF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467" y="3385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63" name="Line 4402">
                    <a:extLst>
                      <a:ext uri="{FF2B5EF4-FFF2-40B4-BE49-F238E27FC236}">
                        <a16:creationId xmlns:a16="http://schemas.microsoft.com/office/drawing/2014/main" id="{2BC24554-6B52-4B6B-81AF-2438A326DA2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467" y="3385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64" name="Freeform 4403">
                    <a:extLst>
                      <a:ext uri="{FF2B5EF4-FFF2-40B4-BE49-F238E27FC236}">
                        <a16:creationId xmlns:a16="http://schemas.microsoft.com/office/drawing/2014/main" id="{A8374B64-4802-4CE3-873D-8851F83107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74" y="3376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65" name="Freeform 4404">
                    <a:extLst>
                      <a:ext uri="{FF2B5EF4-FFF2-40B4-BE49-F238E27FC236}">
                        <a16:creationId xmlns:a16="http://schemas.microsoft.com/office/drawing/2014/main" id="{7DA4A3CF-2E82-4417-8FB7-3D66151272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74" y="3374"/>
                    <a:ext cx="2" cy="2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2 w 2"/>
                      <a:gd name="T3" fmla="*/ 0 h 2"/>
                      <a:gd name="T4" fmla="*/ 0 w 2"/>
                      <a:gd name="T5" fmla="*/ 2 h 2"/>
                      <a:gd name="T6" fmla="*/ 0 w 2"/>
                      <a:gd name="T7" fmla="*/ 2 h 2"/>
                      <a:gd name="T8" fmla="*/ 2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66" name="Rectangle 4405">
                    <a:extLst>
                      <a:ext uri="{FF2B5EF4-FFF2-40B4-BE49-F238E27FC236}">
                        <a16:creationId xmlns:a16="http://schemas.microsoft.com/office/drawing/2014/main" id="{334FF103-99C3-4903-AB44-E90EDA20FF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4" y="337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67" name="Rectangle 4406">
                    <a:extLst>
                      <a:ext uri="{FF2B5EF4-FFF2-40B4-BE49-F238E27FC236}">
                        <a16:creationId xmlns:a16="http://schemas.microsoft.com/office/drawing/2014/main" id="{B6613CFF-01DE-44EC-8368-B633BB3DFD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0" y="337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68" name="Rectangle 4407">
                    <a:extLst>
                      <a:ext uri="{FF2B5EF4-FFF2-40B4-BE49-F238E27FC236}">
                        <a16:creationId xmlns:a16="http://schemas.microsoft.com/office/drawing/2014/main" id="{B122308E-C344-45E1-8BA4-20CAE4A092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0" y="337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69" name="Rectangle 4408">
                    <a:extLst>
                      <a:ext uri="{FF2B5EF4-FFF2-40B4-BE49-F238E27FC236}">
                        <a16:creationId xmlns:a16="http://schemas.microsoft.com/office/drawing/2014/main" id="{BCEE520B-B21D-4B66-958F-8B86BDA17B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2" y="337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70" name="Rectangle 4409">
                    <a:extLst>
                      <a:ext uri="{FF2B5EF4-FFF2-40B4-BE49-F238E27FC236}">
                        <a16:creationId xmlns:a16="http://schemas.microsoft.com/office/drawing/2014/main" id="{BCB21FA0-D91C-4908-B03B-60F1161886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2" y="338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71" name="Freeform 4410">
                    <a:extLst>
                      <a:ext uri="{FF2B5EF4-FFF2-40B4-BE49-F238E27FC236}">
                        <a16:creationId xmlns:a16="http://schemas.microsoft.com/office/drawing/2014/main" id="{D945826A-865B-4E2B-9749-B4977EF3A9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72" y="338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72" name="Freeform 4411">
                    <a:extLst>
                      <a:ext uri="{FF2B5EF4-FFF2-40B4-BE49-F238E27FC236}">
                        <a16:creationId xmlns:a16="http://schemas.microsoft.com/office/drawing/2014/main" id="{C854ABE0-9D20-4C7D-93C1-D8AF9A2A21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74" y="3379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73" name="Rectangle 4412">
                    <a:extLst>
                      <a:ext uri="{FF2B5EF4-FFF2-40B4-BE49-F238E27FC236}">
                        <a16:creationId xmlns:a16="http://schemas.microsoft.com/office/drawing/2014/main" id="{088CA786-1E0E-4E6C-8562-C7BE2D8221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2" y="337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74" name="Rectangle 4413">
                    <a:extLst>
                      <a:ext uri="{FF2B5EF4-FFF2-40B4-BE49-F238E27FC236}">
                        <a16:creationId xmlns:a16="http://schemas.microsoft.com/office/drawing/2014/main" id="{D499B6E0-58AA-41AF-917B-3C33D48F17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2" y="337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75" name="Rectangle 4414">
                    <a:extLst>
                      <a:ext uri="{FF2B5EF4-FFF2-40B4-BE49-F238E27FC236}">
                        <a16:creationId xmlns:a16="http://schemas.microsoft.com/office/drawing/2014/main" id="{62F9AFC8-ABB1-4AE5-BEE0-94D6C5C0E4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2" y="337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76" name="Rectangle 4415">
                    <a:extLst>
                      <a:ext uri="{FF2B5EF4-FFF2-40B4-BE49-F238E27FC236}">
                        <a16:creationId xmlns:a16="http://schemas.microsoft.com/office/drawing/2014/main" id="{7B146339-96C1-49F7-80AB-F35FEBDC53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69" y="3369"/>
                    <a:ext cx="1" cy="2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77" name="Freeform 4416">
                    <a:extLst>
                      <a:ext uri="{FF2B5EF4-FFF2-40B4-BE49-F238E27FC236}">
                        <a16:creationId xmlns:a16="http://schemas.microsoft.com/office/drawing/2014/main" id="{D83482C6-002A-4541-B1ED-71659F7259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74" y="3377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78" name="Rectangle 4417">
                    <a:extLst>
                      <a:ext uri="{FF2B5EF4-FFF2-40B4-BE49-F238E27FC236}">
                        <a16:creationId xmlns:a16="http://schemas.microsoft.com/office/drawing/2014/main" id="{C1CF7FAB-C2F7-4F26-B735-C6320D85A9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4" y="337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79" name="Rectangle 4418">
                    <a:extLst>
                      <a:ext uri="{FF2B5EF4-FFF2-40B4-BE49-F238E27FC236}">
                        <a16:creationId xmlns:a16="http://schemas.microsoft.com/office/drawing/2014/main" id="{D892D177-9769-486F-8F1C-D45136E339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4" y="337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80" name="Rectangle 4419">
                    <a:extLst>
                      <a:ext uri="{FF2B5EF4-FFF2-40B4-BE49-F238E27FC236}">
                        <a16:creationId xmlns:a16="http://schemas.microsoft.com/office/drawing/2014/main" id="{BD81B21C-1180-43F1-813F-DB35C9F95E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2" y="338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81" name="Rectangle 4420">
                    <a:extLst>
                      <a:ext uri="{FF2B5EF4-FFF2-40B4-BE49-F238E27FC236}">
                        <a16:creationId xmlns:a16="http://schemas.microsoft.com/office/drawing/2014/main" id="{7B49FB4F-51AC-4FD1-9BE5-A300B7A1D0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2" y="3374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82" name="Rectangle 4421">
                    <a:extLst>
                      <a:ext uri="{FF2B5EF4-FFF2-40B4-BE49-F238E27FC236}">
                        <a16:creationId xmlns:a16="http://schemas.microsoft.com/office/drawing/2014/main" id="{F42AE0DA-0344-467E-A5CC-328DFC2992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0" y="337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83" name="Rectangle 4422">
                    <a:extLst>
                      <a:ext uri="{FF2B5EF4-FFF2-40B4-BE49-F238E27FC236}">
                        <a16:creationId xmlns:a16="http://schemas.microsoft.com/office/drawing/2014/main" id="{076464A5-0A0F-4CF0-AB7A-2BF302456A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4" y="3377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84" name="Freeform 4423">
                    <a:extLst>
                      <a:ext uri="{FF2B5EF4-FFF2-40B4-BE49-F238E27FC236}">
                        <a16:creationId xmlns:a16="http://schemas.microsoft.com/office/drawing/2014/main" id="{3B07CE8C-7568-47D5-AEEE-CAA08B5534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67" y="336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85" name="Rectangle 4424">
                    <a:extLst>
                      <a:ext uri="{FF2B5EF4-FFF2-40B4-BE49-F238E27FC236}">
                        <a16:creationId xmlns:a16="http://schemas.microsoft.com/office/drawing/2014/main" id="{9175C6F5-8554-48E2-AC01-A0E076530B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69" y="3369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86" name="Rectangle 4425">
                    <a:extLst>
                      <a:ext uri="{FF2B5EF4-FFF2-40B4-BE49-F238E27FC236}">
                        <a16:creationId xmlns:a16="http://schemas.microsoft.com/office/drawing/2014/main" id="{15C3D318-B349-48CF-9A9C-4BF4D14026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4" y="3377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079" name="Group 4627">
                  <a:extLst>
                    <a:ext uri="{FF2B5EF4-FFF2-40B4-BE49-F238E27FC236}">
                      <a16:creationId xmlns:a16="http://schemas.microsoft.com/office/drawing/2014/main" id="{8030BA8F-25F3-49C9-AEEB-85D2854898A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192588" y="5289550"/>
                  <a:ext cx="325437" cy="195263"/>
                  <a:chOff x="-2641" y="3332"/>
                  <a:chExt cx="205" cy="123"/>
                </a:xfrm>
              </p:grpSpPr>
              <p:sp>
                <p:nvSpPr>
                  <p:cNvPr id="7287" name="Rectangle 4427">
                    <a:extLst>
                      <a:ext uri="{FF2B5EF4-FFF2-40B4-BE49-F238E27FC236}">
                        <a16:creationId xmlns:a16="http://schemas.microsoft.com/office/drawing/2014/main" id="{77454889-DA07-428B-8373-4A78187AD1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4" y="3377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88" name="Rectangle 4428">
                    <a:extLst>
                      <a:ext uri="{FF2B5EF4-FFF2-40B4-BE49-F238E27FC236}">
                        <a16:creationId xmlns:a16="http://schemas.microsoft.com/office/drawing/2014/main" id="{003CEE65-5AA5-4091-9298-183C45B704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4" y="3379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89" name="Freeform 4429">
                    <a:extLst>
                      <a:ext uri="{FF2B5EF4-FFF2-40B4-BE49-F238E27FC236}">
                        <a16:creationId xmlns:a16="http://schemas.microsoft.com/office/drawing/2014/main" id="{1309F537-B154-46C7-A031-746130C7E5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67" y="3374"/>
                    <a:ext cx="16" cy="8"/>
                  </a:xfrm>
                  <a:custGeom>
                    <a:avLst/>
                    <a:gdLst>
                      <a:gd name="T0" fmla="*/ 16 w 16"/>
                      <a:gd name="T1" fmla="*/ 8 h 8"/>
                      <a:gd name="T2" fmla="*/ 16 w 16"/>
                      <a:gd name="T3" fmla="*/ 8 h 8"/>
                      <a:gd name="T4" fmla="*/ 0 w 16"/>
                      <a:gd name="T5" fmla="*/ 0 h 8"/>
                      <a:gd name="T6" fmla="*/ 16 w 16"/>
                      <a:gd name="T7" fmla="*/ 8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6" h="8">
                        <a:moveTo>
                          <a:pt x="16" y="8"/>
                        </a:moveTo>
                        <a:lnTo>
                          <a:pt x="16" y="8"/>
                        </a:lnTo>
                        <a:lnTo>
                          <a:pt x="0" y="0"/>
                        </a:lnTo>
                        <a:lnTo>
                          <a:pt x="16" y="8"/>
                        </a:lnTo>
                        <a:close/>
                      </a:path>
                    </a:pathLst>
                  </a:custGeom>
                  <a:solidFill>
                    <a:srgbClr val="7CA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90" name="Freeform 4430">
                    <a:extLst>
                      <a:ext uri="{FF2B5EF4-FFF2-40B4-BE49-F238E27FC236}">
                        <a16:creationId xmlns:a16="http://schemas.microsoft.com/office/drawing/2014/main" id="{D910F3F7-DAF4-4E73-9053-6BD2C26DDF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72" y="338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91" name="Freeform 4431">
                    <a:extLst>
                      <a:ext uri="{FF2B5EF4-FFF2-40B4-BE49-F238E27FC236}">
                        <a16:creationId xmlns:a16="http://schemas.microsoft.com/office/drawing/2014/main" id="{57A3F505-B634-4057-A2F7-C87B533E38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72" y="338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92" name="Rectangle 4432">
                    <a:extLst>
                      <a:ext uri="{FF2B5EF4-FFF2-40B4-BE49-F238E27FC236}">
                        <a16:creationId xmlns:a16="http://schemas.microsoft.com/office/drawing/2014/main" id="{F1EF64D9-BD1C-4F31-92ED-88895A38FC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472" y="3381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93" name="Freeform 4433">
                    <a:extLst>
                      <a:ext uri="{FF2B5EF4-FFF2-40B4-BE49-F238E27FC236}">
                        <a16:creationId xmlns:a16="http://schemas.microsoft.com/office/drawing/2014/main" id="{ADA0CDF5-E66A-4085-A8ED-E5B51F5D45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72" y="338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94" name="Freeform 4434">
                    <a:extLst>
                      <a:ext uri="{FF2B5EF4-FFF2-40B4-BE49-F238E27FC236}">
                        <a16:creationId xmlns:a16="http://schemas.microsoft.com/office/drawing/2014/main" id="{36A6E1BA-2A89-42CF-ABC4-80BE1C477E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70" y="338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95" name="Freeform 4435">
                    <a:extLst>
                      <a:ext uri="{FF2B5EF4-FFF2-40B4-BE49-F238E27FC236}">
                        <a16:creationId xmlns:a16="http://schemas.microsoft.com/office/drawing/2014/main" id="{63F278BA-812D-4F9B-B1BC-A17FEB58F8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72" y="338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96" name="Line 4436">
                    <a:extLst>
                      <a:ext uri="{FF2B5EF4-FFF2-40B4-BE49-F238E27FC236}">
                        <a16:creationId xmlns:a16="http://schemas.microsoft.com/office/drawing/2014/main" id="{D791810C-87B0-4B30-879D-7504256CD80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467" y="3385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97" name="Line 4437">
                    <a:extLst>
                      <a:ext uri="{FF2B5EF4-FFF2-40B4-BE49-F238E27FC236}">
                        <a16:creationId xmlns:a16="http://schemas.microsoft.com/office/drawing/2014/main" id="{714C017C-2C2E-409F-B7DF-1D3E066381E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467" y="3385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98" name="Freeform 4438">
                    <a:extLst>
                      <a:ext uri="{FF2B5EF4-FFF2-40B4-BE49-F238E27FC236}">
                        <a16:creationId xmlns:a16="http://schemas.microsoft.com/office/drawing/2014/main" id="{578930C1-4ADE-46B3-A417-911B6CE0F19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567" y="3351"/>
                    <a:ext cx="100" cy="58"/>
                  </a:xfrm>
                  <a:custGeom>
                    <a:avLst/>
                    <a:gdLst>
                      <a:gd name="T0" fmla="*/ 62 w 64"/>
                      <a:gd name="T1" fmla="*/ 20 h 37"/>
                      <a:gd name="T2" fmla="*/ 61 w 64"/>
                      <a:gd name="T3" fmla="*/ 20 h 37"/>
                      <a:gd name="T4" fmla="*/ 61 w 64"/>
                      <a:gd name="T5" fmla="*/ 19 h 37"/>
                      <a:gd name="T6" fmla="*/ 61 w 64"/>
                      <a:gd name="T7" fmla="*/ 19 h 37"/>
                      <a:gd name="T8" fmla="*/ 61 w 64"/>
                      <a:gd name="T9" fmla="*/ 18 h 37"/>
                      <a:gd name="T10" fmla="*/ 60 w 64"/>
                      <a:gd name="T11" fmla="*/ 17 h 37"/>
                      <a:gd name="T12" fmla="*/ 60 w 64"/>
                      <a:gd name="T13" fmla="*/ 17 h 37"/>
                      <a:gd name="T14" fmla="*/ 60 w 64"/>
                      <a:gd name="T15" fmla="*/ 17 h 37"/>
                      <a:gd name="T16" fmla="*/ 60 w 64"/>
                      <a:gd name="T17" fmla="*/ 16 h 37"/>
                      <a:gd name="T18" fmla="*/ 60 w 64"/>
                      <a:gd name="T19" fmla="*/ 16 h 37"/>
                      <a:gd name="T20" fmla="*/ 61 w 64"/>
                      <a:gd name="T21" fmla="*/ 15 h 37"/>
                      <a:gd name="T22" fmla="*/ 61 w 64"/>
                      <a:gd name="T23" fmla="*/ 15 h 37"/>
                      <a:gd name="T24" fmla="*/ 61 w 64"/>
                      <a:gd name="T25" fmla="*/ 14 h 37"/>
                      <a:gd name="T26" fmla="*/ 61 w 64"/>
                      <a:gd name="T27" fmla="*/ 14 h 37"/>
                      <a:gd name="T28" fmla="*/ 62 w 64"/>
                      <a:gd name="T29" fmla="*/ 14 h 37"/>
                      <a:gd name="T30" fmla="*/ 62 w 64"/>
                      <a:gd name="T31" fmla="*/ 13 h 37"/>
                      <a:gd name="T32" fmla="*/ 63 w 64"/>
                      <a:gd name="T33" fmla="*/ 13 h 37"/>
                      <a:gd name="T34" fmla="*/ 63 w 64"/>
                      <a:gd name="T35" fmla="*/ 12 h 37"/>
                      <a:gd name="T36" fmla="*/ 42 w 64"/>
                      <a:gd name="T37" fmla="*/ 0 h 37"/>
                      <a:gd name="T38" fmla="*/ 27 w 64"/>
                      <a:gd name="T39" fmla="*/ 0 h 37"/>
                      <a:gd name="T40" fmla="*/ 10 w 64"/>
                      <a:gd name="T41" fmla="*/ 20 h 37"/>
                      <a:gd name="T42" fmla="*/ 11 w 64"/>
                      <a:gd name="T43" fmla="*/ 21 h 37"/>
                      <a:gd name="T44" fmla="*/ 13 w 64"/>
                      <a:gd name="T45" fmla="*/ 21 h 37"/>
                      <a:gd name="T46" fmla="*/ 14 w 64"/>
                      <a:gd name="T47" fmla="*/ 21 h 37"/>
                      <a:gd name="T48" fmla="*/ 15 w 64"/>
                      <a:gd name="T49" fmla="*/ 21 h 37"/>
                      <a:gd name="T50" fmla="*/ 16 w 64"/>
                      <a:gd name="T51" fmla="*/ 22 h 37"/>
                      <a:gd name="T52" fmla="*/ 17 w 64"/>
                      <a:gd name="T53" fmla="*/ 22 h 37"/>
                      <a:gd name="T54" fmla="*/ 19 w 64"/>
                      <a:gd name="T55" fmla="*/ 22 h 37"/>
                      <a:gd name="T56" fmla="*/ 21 w 64"/>
                      <a:gd name="T57" fmla="*/ 23 h 37"/>
                      <a:gd name="T58" fmla="*/ 22 w 64"/>
                      <a:gd name="T59" fmla="*/ 24 h 37"/>
                      <a:gd name="T60" fmla="*/ 23 w 64"/>
                      <a:gd name="T61" fmla="*/ 24 h 37"/>
                      <a:gd name="T62" fmla="*/ 24 w 64"/>
                      <a:gd name="T63" fmla="*/ 25 h 37"/>
                      <a:gd name="T64" fmla="*/ 25 w 64"/>
                      <a:gd name="T65" fmla="*/ 26 h 37"/>
                      <a:gd name="T66" fmla="*/ 25 w 64"/>
                      <a:gd name="T67" fmla="*/ 27 h 37"/>
                      <a:gd name="T68" fmla="*/ 26 w 64"/>
                      <a:gd name="T69" fmla="*/ 27 h 37"/>
                      <a:gd name="T70" fmla="*/ 28 w 64"/>
                      <a:gd name="T71" fmla="*/ 31 h 37"/>
                      <a:gd name="T72" fmla="*/ 46 w 64"/>
                      <a:gd name="T73" fmla="*/ 12 h 37"/>
                      <a:gd name="T74" fmla="*/ 29 w 64"/>
                      <a:gd name="T75" fmla="*/ 18 h 37"/>
                      <a:gd name="T76" fmla="*/ 27 w 64"/>
                      <a:gd name="T77" fmla="*/ 14 h 37"/>
                      <a:gd name="T78" fmla="*/ 28 w 64"/>
                      <a:gd name="T79" fmla="*/ 13 h 37"/>
                      <a:gd name="T80" fmla="*/ 28 w 64"/>
                      <a:gd name="T81" fmla="*/ 13 h 37"/>
                      <a:gd name="T82" fmla="*/ 28 w 64"/>
                      <a:gd name="T83" fmla="*/ 12 h 37"/>
                      <a:gd name="T84" fmla="*/ 28 w 64"/>
                      <a:gd name="T85" fmla="*/ 12 h 37"/>
                      <a:gd name="T86" fmla="*/ 29 w 64"/>
                      <a:gd name="T87" fmla="*/ 12 h 37"/>
                      <a:gd name="T88" fmla="*/ 29 w 64"/>
                      <a:gd name="T89" fmla="*/ 11 h 37"/>
                      <a:gd name="T90" fmla="*/ 30 w 64"/>
                      <a:gd name="T91" fmla="*/ 11 h 37"/>
                      <a:gd name="T92" fmla="*/ 32 w 64"/>
                      <a:gd name="T93" fmla="*/ 10 h 37"/>
                      <a:gd name="T94" fmla="*/ 33 w 64"/>
                      <a:gd name="T95" fmla="*/ 10 h 37"/>
                      <a:gd name="T96" fmla="*/ 33 w 64"/>
                      <a:gd name="T97" fmla="*/ 9 h 37"/>
                      <a:gd name="T98" fmla="*/ 34 w 64"/>
                      <a:gd name="T99" fmla="*/ 9 h 37"/>
                      <a:gd name="T100" fmla="*/ 35 w 64"/>
                      <a:gd name="T101" fmla="*/ 9 h 37"/>
                      <a:gd name="T102" fmla="*/ 36 w 64"/>
                      <a:gd name="T103" fmla="*/ 9 h 37"/>
                      <a:gd name="T104" fmla="*/ 37 w 64"/>
                      <a:gd name="T105" fmla="*/ 9 h 37"/>
                      <a:gd name="T106" fmla="*/ 38 w 64"/>
                      <a:gd name="T107" fmla="*/ 9 h 37"/>
                      <a:gd name="T108" fmla="*/ 39 w 64"/>
                      <a:gd name="T109" fmla="*/ 9 h 37"/>
                      <a:gd name="T110" fmla="*/ 40 w 64"/>
                      <a:gd name="T111" fmla="*/ 9 h 37"/>
                      <a:gd name="T112" fmla="*/ 41 w 64"/>
                      <a:gd name="T113" fmla="*/ 9 h 37"/>
                      <a:gd name="T114" fmla="*/ 45 w 64"/>
                      <a:gd name="T115" fmla="*/ 11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64" h="37">
                        <a:moveTo>
                          <a:pt x="64" y="22"/>
                        </a:moveTo>
                        <a:cubicBezTo>
                          <a:pt x="63" y="21"/>
                          <a:pt x="62" y="21"/>
                          <a:pt x="62" y="20"/>
                        </a:cubicBezTo>
                        <a:cubicBezTo>
                          <a:pt x="62" y="20"/>
                          <a:pt x="62" y="20"/>
                          <a:pt x="62" y="20"/>
                        </a:cubicBezTo>
                        <a:cubicBezTo>
                          <a:pt x="61" y="20"/>
                          <a:pt x="61" y="20"/>
                          <a:pt x="61" y="20"/>
                        </a:cubicBezTo>
                        <a:cubicBezTo>
                          <a:pt x="61" y="20"/>
                          <a:pt x="61" y="20"/>
                          <a:pt x="61" y="20"/>
                        </a:cubicBezTo>
                        <a:cubicBezTo>
                          <a:pt x="61" y="20"/>
                          <a:pt x="61" y="20"/>
                          <a:pt x="61" y="20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9"/>
                          <a:pt x="61" y="19"/>
                          <a:pt x="61" y="19"/>
                        </a:cubicBezTo>
                        <a:cubicBezTo>
                          <a:pt x="61" y="18"/>
                          <a:pt x="61" y="18"/>
                          <a:pt x="61" y="18"/>
                        </a:cubicBezTo>
                        <a:cubicBezTo>
                          <a:pt x="60" y="18"/>
                          <a:pt x="60" y="18"/>
                          <a:pt x="60" y="18"/>
                        </a:cubicBezTo>
                        <a:cubicBezTo>
                          <a:pt x="60" y="18"/>
                          <a:pt x="60" y="18"/>
                          <a:pt x="60" y="18"/>
                        </a:cubicBezTo>
                        <a:cubicBezTo>
                          <a:pt x="60" y="17"/>
                          <a:pt x="60" y="17"/>
                          <a:pt x="60" y="17"/>
                        </a:cubicBezTo>
                        <a:cubicBezTo>
                          <a:pt x="60" y="17"/>
                          <a:pt x="60" y="17"/>
                          <a:pt x="60" y="17"/>
                        </a:cubicBezTo>
                        <a:cubicBezTo>
                          <a:pt x="60" y="17"/>
                          <a:pt x="60" y="17"/>
                          <a:pt x="60" y="17"/>
                        </a:cubicBezTo>
                        <a:cubicBezTo>
                          <a:pt x="60" y="17"/>
                          <a:pt x="60" y="17"/>
                          <a:pt x="60" y="17"/>
                        </a:cubicBezTo>
                        <a:cubicBezTo>
                          <a:pt x="60" y="17"/>
                          <a:pt x="60" y="17"/>
                          <a:pt x="60" y="17"/>
                        </a:cubicBezTo>
                        <a:cubicBezTo>
                          <a:pt x="60" y="17"/>
                          <a:pt x="60" y="17"/>
                          <a:pt x="60" y="17"/>
                        </a:cubicBezTo>
                        <a:cubicBezTo>
                          <a:pt x="60" y="17"/>
                          <a:pt x="60" y="17"/>
                          <a:pt x="60" y="17"/>
                        </a:cubicBezTo>
                        <a:cubicBezTo>
                          <a:pt x="60" y="17"/>
                          <a:pt x="60" y="17"/>
                          <a:pt x="60" y="17"/>
                        </a:cubicBezTo>
                        <a:cubicBezTo>
                          <a:pt x="60" y="16"/>
                          <a:pt x="60" y="16"/>
                          <a:pt x="60" y="16"/>
                        </a:cubicBezTo>
                        <a:cubicBezTo>
                          <a:pt x="60" y="16"/>
                          <a:pt x="60" y="16"/>
                          <a:pt x="60" y="16"/>
                        </a:cubicBezTo>
                        <a:cubicBezTo>
                          <a:pt x="60" y="16"/>
                          <a:pt x="60" y="16"/>
                          <a:pt x="60" y="16"/>
                        </a:cubicBezTo>
                        <a:cubicBezTo>
                          <a:pt x="60" y="16"/>
                          <a:pt x="60" y="16"/>
                          <a:pt x="60" y="16"/>
                        </a:cubicBezTo>
                        <a:cubicBezTo>
                          <a:pt x="60" y="16"/>
                          <a:pt x="60" y="16"/>
                          <a:pt x="60" y="16"/>
                        </a:cubicBezTo>
                        <a:cubicBezTo>
                          <a:pt x="60" y="16"/>
                          <a:pt x="60" y="16"/>
                          <a:pt x="60" y="16"/>
                        </a:cubicBezTo>
                        <a:cubicBezTo>
                          <a:pt x="61" y="15"/>
                          <a:pt x="61" y="15"/>
                          <a:pt x="61" y="15"/>
                        </a:cubicBezTo>
                        <a:cubicBezTo>
                          <a:pt x="61" y="15"/>
                          <a:pt x="61" y="15"/>
                          <a:pt x="61" y="15"/>
                        </a:cubicBezTo>
                        <a:cubicBezTo>
                          <a:pt x="61" y="15"/>
                          <a:pt x="61" y="15"/>
                          <a:pt x="61" y="15"/>
                        </a:cubicBezTo>
                        <a:cubicBezTo>
                          <a:pt x="61" y="15"/>
                          <a:pt x="61" y="15"/>
                          <a:pt x="61" y="15"/>
                        </a:cubicBezTo>
                        <a:cubicBezTo>
                          <a:pt x="61" y="15"/>
                          <a:pt x="61" y="15"/>
                          <a:pt x="61" y="15"/>
                        </a:cubicBezTo>
                        <a:cubicBezTo>
                          <a:pt x="61" y="15"/>
                          <a:pt x="61" y="15"/>
                          <a:pt x="61" y="15"/>
                        </a:cubicBezTo>
                        <a:cubicBezTo>
                          <a:pt x="61" y="15"/>
                          <a:pt x="61" y="15"/>
                          <a:pt x="61" y="15"/>
                        </a:cubicBezTo>
                        <a:cubicBezTo>
                          <a:pt x="61" y="14"/>
                          <a:pt x="61" y="14"/>
                          <a:pt x="61" y="14"/>
                        </a:cubicBezTo>
                        <a:cubicBezTo>
                          <a:pt x="61" y="14"/>
                          <a:pt x="61" y="14"/>
                          <a:pt x="61" y="14"/>
                        </a:cubicBezTo>
                        <a:cubicBezTo>
                          <a:pt x="61" y="14"/>
                          <a:pt x="61" y="14"/>
                          <a:pt x="61" y="14"/>
                        </a:cubicBezTo>
                        <a:cubicBezTo>
                          <a:pt x="61" y="14"/>
                          <a:pt x="61" y="14"/>
                          <a:pt x="61" y="14"/>
                        </a:cubicBezTo>
                        <a:cubicBezTo>
                          <a:pt x="61" y="14"/>
                          <a:pt x="61" y="14"/>
                          <a:pt x="61" y="14"/>
                        </a:cubicBezTo>
                        <a:cubicBezTo>
                          <a:pt x="62" y="14"/>
                          <a:pt x="62" y="14"/>
                          <a:pt x="62" y="14"/>
                        </a:cubicBezTo>
                        <a:cubicBezTo>
                          <a:pt x="62" y="14"/>
                          <a:pt x="62" y="14"/>
                          <a:pt x="62" y="14"/>
                        </a:cubicBezTo>
                        <a:cubicBezTo>
                          <a:pt x="62" y="13"/>
                          <a:pt x="62" y="13"/>
                          <a:pt x="62" y="13"/>
                        </a:cubicBezTo>
                        <a:cubicBezTo>
                          <a:pt x="62" y="13"/>
                          <a:pt x="62" y="13"/>
                          <a:pt x="62" y="13"/>
                        </a:cubicBezTo>
                        <a:cubicBezTo>
                          <a:pt x="62" y="13"/>
                          <a:pt x="62" y="13"/>
                          <a:pt x="62" y="13"/>
                        </a:cubicBezTo>
                        <a:cubicBezTo>
                          <a:pt x="62" y="13"/>
                          <a:pt x="62" y="13"/>
                          <a:pt x="62" y="13"/>
                        </a:cubicBezTo>
                        <a:cubicBezTo>
                          <a:pt x="62" y="13"/>
                          <a:pt x="62" y="13"/>
                          <a:pt x="62" y="13"/>
                        </a:cubicBezTo>
                        <a:cubicBezTo>
                          <a:pt x="63" y="13"/>
                          <a:pt x="63" y="13"/>
                          <a:pt x="63" y="13"/>
                        </a:cubicBezTo>
                        <a:cubicBezTo>
                          <a:pt x="63" y="13"/>
                          <a:pt x="63" y="13"/>
                          <a:pt x="63" y="13"/>
                        </a:cubicBezTo>
                        <a:cubicBezTo>
                          <a:pt x="63" y="12"/>
                          <a:pt x="63" y="12"/>
                          <a:pt x="63" y="12"/>
                        </a:cubicBezTo>
                        <a:cubicBezTo>
                          <a:pt x="63" y="12"/>
                          <a:pt x="63" y="12"/>
                          <a:pt x="63" y="12"/>
                        </a:cubicBezTo>
                        <a:cubicBezTo>
                          <a:pt x="63" y="12"/>
                          <a:pt x="63" y="12"/>
                          <a:pt x="63" y="12"/>
                        </a:cubicBezTo>
                        <a:cubicBezTo>
                          <a:pt x="64" y="12"/>
                          <a:pt x="64" y="12"/>
                          <a:pt x="64" y="12"/>
                        </a:cubicBezTo>
                        <a:cubicBezTo>
                          <a:pt x="42" y="0"/>
                          <a:pt x="42" y="0"/>
                          <a:pt x="42" y="0"/>
                        </a:cubicBezTo>
                        <a:cubicBezTo>
                          <a:pt x="40" y="1"/>
                          <a:pt x="38" y="1"/>
                          <a:pt x="35" y="2"/>
                        </a:cubicBezTo>
                        <a:cubicBezTo>
                          <a:pt x="33" y="2"/>
                          <a:pt x="31" y="1"/>
                          <a:pt x="30" y="1"/>
                        </a:cubicBezTo>
                        <a:cubicBezTo>
                          <a:pt x="29" y="1"/>
                          <a:pt x="28" y="0"/>
                          <a:pt x="27" y="0"/>
                        </a:cubicBezTo>
                        <a:cubicBezTo>
                          <a:pt x="26" y="0"/>
                          <a:pt x="26" y="0"/>
                          <a:pt x="26" y="0"/>
                        </a:cubicBezTo>
                        <a:cubicBezTo>
                          <a:pt x="0" y="15"/>
                          <a:pt x="0" y="15"/>
                          <a:pt x="0" y="15"/>
                        </a:cubicBezTo>
                        <a:cubicBezTo>
                          <a:pt x="10" y="20"/>
                          <a:pt x="10" y="20"/>
                          <a:pt x="10" y="20"/>
                        </a:cubicBezTo>
                        <a:cubicBezTo>
                          <a:pt x="10" y="20"/>
                          <a:pt x="11" y="21"/>
                          <a:pt x="11" y="21"/>
                        </a:cubicBezTo>
                        <a:cubicBezTo>
                          <a:pt x="11" y="21"/>
                          <a:pt x="11" y="21"/>
                          <a:pt x="11" y="21"/>
                        </a:cubicBezTo>
                        <a:cubicBezTo>
                          <a:pt x="11" y="21"/>
                          <a:pt x="11" y="21"/>
                          <a:pt x="11" y="21"/>
                        </a:cubicBezTo>
                        <a:cubicBezTo>
                          <a:pt x="12" y="21"/>
                          <a:pt x="12" y="21"/>
                          <a:pt x="12" y="21"/>
                        </a:cubicBezTo>
                        <a:cubicBezTo>
                          <a:pt x="12" y="21"/>
                          <a:pt x="12" y="21"/>
                          <a:pt x="12" y="21"/>
                        </a:cubicBezTo>
                        <a:cubicBezTo>
                          <a:pt x="13" y="21"/>
                          <a:pt x="13" y="21"/>
                          <a:pt x="13" y="21"/>
                        </a:cubicBezTo>
                        <a:cubicBezTo>
                          <a:pt x="13" y="21"/>
                          <a:pt x="13" y="21"/>
                          <a:pt x="13" y="21"/>
                        </a:cubicBezTo>
                        <a:cubicBezTo>
                          <a:pt x="14" y="21"/>
                          <a:pt x="14" y="21"/>
                          <a:pt x="14" y="21"/>
                        </a:cubicBezTo>
                        <a:cubicBezTo>
                          <a:pt x="14" y="21"/>
                          <a:pt x="14" y="21"/>
                          <a:pt x="14" y="21"/>
                        </a:cubicBezTo>
                        <a:cubicBezTo>
                          <a:pt x="14" y="21"/>
                          <a:pt x="14" y="21"/>
                          <a:pt x="14" y="21"/>
                        </a:cubicBezTo>
                        <a:cubicBezTo>
                          <a:pt x="15" y="21"/>
                          <a:pt x="15" y="21"/>
                          <a:pt x="15" y="21"/>
                        </a:cubicBezTo>
                        <a:cubicBezTo>
                          <a:pt x="15" y="21"/>
                          <a:pt x="15" y="21"/>
                          <a:pt x="15" y="21"/>
                        </a:cubicBezTo>
                        <a:cubicBezTo>
                          <a:pt x="16" y="21"/>
                          <a:pt x="16" y="21"/>
                          <a:pt x="16" y="21"/>
                        </a:cubicBezTo>
                        <a:cubicBezTo>
                          <a:pt x="16" y="21"/>
                          <a:pt x="16" y="21"/>
                          <a:pt x="16" y="21"/>
                        </a:cubicBezTo>
                        <a:cubicBezTo>
                          <a:pt x="16" y="22"/>
                          <a:pt x="16" y="22"/>
                          <a:pt x="16" y="22"/>
                        </a:cubicBezTo>
                        <a:cubicBezTo>
                          <a:pt x="17" y="22"/>
                          <a:pt x="17" y="22"/>
                          <a:pt x="17" y="22"/>
                        </a:cubicBezTo>
                        <a:cubicBezTo>
                          <a:pt x="17" y="22"/>
                          <a:pt x="17" y="22"/>
                          <a:pt x="17" y="22"/>
                        </a:cubicBezTo>
                        <a:cubicBezTo>
                          <a:pt x="17" y="22"/>
                          <a:pt x="17" y="22"/>
                          <a:pt x="17" y="22"/>
                        </a:cubicBezTo>
                        <a:cubicBezTo>
                          <a:pt x="18" y="22"/>
                          <a:pt x="18" y="22"/>
                          <a:pt x="18" y="22"/>
                        </a:cubicBezTo>
                        <a:cubicBezTo>
                          <a:pt x="19" y="22"/>
                          <a:pt x="19" y="22"/>
                          <a:pt x="19" y="22"/>
                        </a:cubicBezTo>
                        <a:cubicBezTo>
                          <a:pt x="19" y="22"/>
                          <a:pt x="19" y="22"/>
                          <a:pt x="19" y="22"/>
                        </a:cubicBezTo>
                        <a:cubicBezTo>
                          <a:pt x="20" y="23"/>
                          <a:pt x="20" y="23"/>
                          <a:pt x="20" y="23"/>
                        </a:cubicBezTo>
                        <a:cubicBezTo>
                          <a:pt x="20" y="23"/>
                          <a:pt x="20" y="23"/>
                          <a:pt x="20" y="23"/>
                        </a:cubicBezTo>
                        <a:cubicBezTo>
                          <a:pt x="21" y="23"/>
                          <a:pt x="21" y="23"/>
                          <a:pt x="21" y="23"/>
                        </a:cubicBezTo>
                        <a:cubicBezTo>
                          <a:pt x="21" y="23"/>
                          <a:pt x="21" y="23"/>
                          <a:pt x="21" y="23"/>
                        </a:cubicBezTo>
                        <a:cubicBezTo>
                          <a:pt x="22" y="24"/>
                          <a:pt x="22" y="24"/>
                          <a:pt x="22" y="24"/>
                        </a:cubicBezTo>
                        <a:cubicBezTo>
                          <a:pt x="22" y="24"/>
                          <a:pt x="22" y="24"/>
                          <a:pt x="22" y="24"/>
                        </a:cubicBezTo>
                        <a:cubicBezTo>
                          <a:pt x="22" y="24"/>
                          <a:pt x="22" y="24"/>
                          <a:pt x="22" y="24"/>
                        </a:cubicBezTo>
                        <a:cubicBezTo>
                          <a:pt x="23" y="24"/>
                          <a:pt x="23" y="24"/>
                          <a:pt x="23" y="24"/>
                        </a:cubicBezTo>
                        <a:cubicBezTo>
                          <a:pt x="23" y="24"/>
                          <a:pt x="23" y="24"/>
                          <a:pt x="23" y="24"/>
                        </a:cubicBezTo>
                        <a:cubicBezTo>
                          <a:pt x="23" y="25"/>
                          <a:pt x="23" y="25"/>
                          <a:pt x="23" y="25"/>
                        </a:cubicBezTo>
                        <a:cubicBezTo>
                          <a:pt x="24" y="25"/>
                          <a:pt x="24" y="25"/>
                          <a:pt x="24" y="25"/>
                        </a:cubicBezTo>
                        <a:cubicBezTo>
                          <a:pt x="24" y="25"/>
                          <a:pt x="24" y="25"/>
                          <a:pt x="24" y="25"/>
                        </a:cubicBezTo>
                        <a:cubicBezTo>
                          <a:pt x="24" y="25"/>
                          <a:pt x="24" y="25"/>
                          <a:pt x="24" y="25"/>
                        </a:cubicBezTo>
                        <a:cubicBezTo>
                          <a:pt x="25" y="26"/>
                          <a:pt x="25" y="26"/>
                          <a:pt x="25" y="26"/>
                        </a:cubicBezTo>
                        <a:cubicBezTo>
                          <a:pt x="25" y="26"/>
                          <a:pt x="25" y="26"/>
                          <a:pt x="25" y="26"/>
                        </a:cubicBezTo>
                        <a:cubicBezTo>
                          <a:pt x="25" y="26"/>
                          <a:pt x="25" y="26"/>
                          <a:pt x="25" y="26"/>
                        </a:cubicBezTo>
                        <a:cubicBezTo>
                          <a:pt x="25" y="26"/>
                          <a:pt x="25" y="26"/>
                          <a:pt x="25" y="26"/>
                        </a:cubicBezTo>
                        <a:cubicBezTo>
                          <a:pt x="25" y="27"/>
                          <a:pt x="25" y="27"/>
                          <a:pt x="25" y="27"/>
                        </a:cubicBezTo>
                        <a:cubicBezTo>
                          <a:pt x="25" y="27"/>
                          <a:pt x="25" y="27"/>
                          <a:pt x="25" y="27"/>
                        </a:cubicBezTo>
                        <a:cubicBezTo>
                          <a:pt x="26" y="27"/>
                          <a:pt x="26" y="27"/>
                          <a:pt x="26" y="27"/>
                        </a:cubicBezTo>
                        <a:cubicBezTo>
                          <a:pt x="26" y="27"/>
                          <a:pt x="26" y="27"/>
                          <a:pt x="26" y="27"/>
                        </a:cubicBezTo>
                        <a:cubicBezTo>
                          <a:pt x="27" y="28"/>
                          <a:pt x="27" y="28"/>
                          <a:pt x="27" y="28"/>
                        </a:cubicBezTo>
                        <a:cubicBezTo>
                          <a:pt x="27" y="29"/>
                          <a:pt x="27" y="29"/>
                          <a:pt x="27" y="29"/>
                        </a:cubicBezTo>
                        <a:cubicBezTo>
                          <a:pt x="27" y="29"/>
                          <a:pt x="27" y="30"/>
                          <a:pt x="28" y="31"/>
                        </a:cubicBezTo>
                        <a:cubicBezTo>
                          <a:pt x="38" y="37"/>
                          <a:pt x="38" y="37"/>
                          <a:pt x="38" y="37"/>
                        </a:cubicBezTo>
                        <a:lnTo>
                          <a:pt x="64" y="22"/>
                        </a:lnTo>
                        <a:close/>
                        <a:moveTo>
                          <a:pt x="46" y="12"/>
                        </a:moveTo>
                        <a:cubicBezTo>
                          <a:pt x="49" y="14"/>
                          <a:pt x="48" y="17"/>
                          <a:pt x="45" y="19"/>
                        </a:cubicBezTo>
                        <a:cubicBezTo>
                          <a:pt x="41" y="21"/>
                          <a:pt x="34" y="21"/>
                          <a:pt x="30" y="19"/>
                        </a:cubicBezTo>
                        <a:cubicBezTo>
                          <a:pt x="30" y="19"/>
                          <a:pt x="29" y="18"/>
                          <a:pt x="29" y="18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28" y="17"/>
                          <a:pt x="27" y="16"/>
                          <a:pt x="27" y="15"/>
                        </a:cubicBezTo>
                        <a:cubicBezTo>
                          <a:pt x="27" y="14"/>
                          <a:pt x="27" y="14"/>
                          <a:pt x="27" y="14"/>
                        </a:cubicBezTo>
                        <a:cubicBezTo>
                          <a:pt x="27" y="14"/>
                          <a:pt x="27" y="14"/>
                          <a:pt x="27" y="13"/>
                        </a:cubicBezTo>
                        <a:cubicBezTo>
                          <a:pt x="28" y="13"/>
                          <a:pt x="28" y="13"/>
                          <a:pt x="28" y="13"/>
                        </a:cubicBezTo>
                        <a:cubicBezTo>
                          <a:pt x="28" y="13"/>
                          <a:pt x="28" y="13"/>
                          <a:pt x="28" y="13"/>
                        </a:cubicBezTo>
                        <a:cubicBezTo>
                          <a:pt x="28" y="13"/>
                          <a:pt x="28" y="13"/>
                          <a:pt x="28" y="13"/>
                        </a:cubicBezTo>
                        <a:cubicBezTo>
                          <a:pt x="28" y="13"/>
                          <a:pt x="28" y="13"/>
                          <a:pt x="28" y="13"/>
                        </a:cubicBezTo>
                        <a:cubicBezTo>
                          <a:pt x="28" y="13"/>
                          <a:pt x="28" y="13"/>
                          <a:pt x="28" y="13"/>
                        </a:cubicBezTo>
                        <a:cubicBezTo>
                          <a:pt x="28" y="13"/>
                          <a:pt x="28" y="13"/>
                          <a:pt x="28" y="13"/>
                        </a:cubicBezTo>
                        <a:cubicBezTo>
                          <a:pt x="28" y="12"/>
                          <a:pt x="28" y="12"/>
                          <a:pt x="28" y="12"/>
                        </a:cubicBezTo>
                        <a:cubicBezTo>
                          <a:pt x="28" y="12"/>
                          <a:pt x="28" y="12"/>
                          <a:pt x="28" y="12"/>
                        </a:cubicBezTo>
                        <a:cubicBezTo>
                          <a:pt x="28" y="12"/>
                          <a:pt x="28" y="12"/>
                          <a:pt x="28" y="12"/>
                        </a:cubicBezTo>
                        <a:cubicBezTo>
                          <a:pt x="28" y="12"/>
                          <a:pt x="28" y="12"/>
                          <a:pt x="28" y="12"/>
                        </a:cubicBezTo>
                        <a:cubicBezTo>
                          <a:pt x="28" y="12"/>
                          <a:pt x="28" y="12"/>
                          <a:pt x="28" y="12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29" y="11"/>
                          <a:pt x="29" y="11"/>
                          <a:pt x="29" y="11"/>
                        </a:cubicBezTo>
                        <a:cubicBezTo>
                          <a:pt x="29" y="11"/>
                          <a:pt x="29" y="11"/>
                          <a:pt x="29" y="11"/>
                        </a:cubicBezTo>
                        <a:cubicBezTo>
                          <a:pt x="30" y="11"/>
                          <a:pt x="30" y="11"/>
                          <a:pt x="30" y="11"/>
                        </a:cubicBezTo>
                        <a:cubicBezTo>
                          <a:pt x="30" y="11"/>
                          <a:pt x="30" y="11"/>
                          <a:pt x="30" y="11"/>
                        </a:cubicBezTo>
                        <a:cubicBezTo>
                          <a:pt x="30" y="11"/>
                          <a:pt x="30" y="11"/>
                          <a:pt x="30" y="11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9"/>
                          <a:pt x="33" y="9"/>
                          <a:pt x="33" y="9"/>
                        </a:cubicBezTo>
                        <a:cubicBezTo>
                          <a:pt x="33" y="9"/>
                          <a:pt x="33" y="9"/>
                          <a:pt x="33" y="9"/>
                        </a:cubicBezTo>
                        <a:cubicBezTo>
                          <a:pt x="33" y="9"/>
                          <a:pt x="33" y="9"/>
                          <a:pt x="33" y="9"/>
                        </a:cubicBezTo>
                        <a:cubicBezTo>
                          <a:pt x="33" y="9"/>
                          <a:pt x="33" y="9"/>
                          <a:pt x="33" y="9"/>
                        </a:cubicBezTo>
                        <a:cubicBezTo>
                          <a:pt x="34" y="9"/>
                          <a:pt x="34" y="9"/>
                          <a:pt x="34" y="9"/>
                        </a:cubicBezTo>
                        <a:cubicBezTo>
                          <a:pt x="34" y="9"/>
                          <a:pt x="34" y="9"/>
                          <a:pt x="34" y="9"/>
                        </a:cubicBezTo>
                        <a:cubicBezTo>
                          <a:pt x="34" y="9"/>
                          <a:pt x="34" y="9"/>
                          <a:pt x="34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7" y="9"/>
                          <a:pt x="37" y="9"/>
                          <a:pt x="37" y="9"/>
                        </a:cubicBezTo>
                        <a:cubicBezTo>
                          <a:pt x="37" y="9"/>
                          <a:pt x="37" y="9"/>
                          <a:pt x="37" y="9"/>
                        </a:cubicBezTo>
                        <a:cubicBezTo>
                          <a:pt x="37" y="9"/>
                          <a:pt x="37" y="9"/>
                          <a:pt x="37" y="9"/>
                        </a:cubicBezTo>
                        <a:cubicBezTo>
                          <a:pt x="38" y="9"/>
                          <a:pt x="38" y="9"/>
                          <a:pt x="38" y="9"/>
                        </a:cubicBezTo>
                        <a:cubicBezTo>
                          <a:pt x="38" y="9"/>
                          <a:pt x="38" y="9"/>
                          <a:pt x="38" y="9"/>
                        </a:cubicBezTo>
                        <a:cubicBezTo>
                          <a:pt x="38" y="9"/>
                          <a:pt x="38" y="9"/>
                          <a:pt x="38" y="9"/>
                        </a:cubicBezTo>
                        <a:cubicBezTo>
                          <a:pt x="39" y="9"/>
                          <a:pt x="39" y="9"/>
                          <a:pt x="39" y="9"/>
                        </a:cubicBezTo>
                        <a:cubicBezTo>
                          <a:pt x="39" y="9"/>
                          <a:pt x="39" y="9"/>
                          <a:pt x="39" y="9"/>
                        </a:cubicBezTo>
                        <a:cubicBezTo>
                          <a:pt x="39" y="9"/>
                          <a:pt x="39" y="9"/>
                          <a:pt x="39" y="9"/>
                        </a:cubicBezTo>
                        <a:cubicBezTo>
                          <a:pt x="40" y="9"/>
                          <a:pt x="40" y="9"/>
                          <a:pt x="40" y="9"/>
                        </a:cubicBezTo>
                        <a:cubicBezTo>
                          <a:pt x="40" y="9"/>
                          <a:pt x="40" y="9"/>
                          <a:pt x="40" y="9"/>
                        </a:cubicBezTo>
                        <a:cubicBezTo>
                          <a:pt x="40" y="9"/>
                          <a:pt x="40" y="9"/>
                          <a:pt x="40" y="9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3" y="10"/>
                          <a:pt x="44" y="10"/>
                          <a:pt x="45" y="11"/>
                        </a:cubicBezTo>
                        <a:cubicBezTo>
                          <a:pt x="45" y="11"/>
                          <a:pt x="45" y="11"/>
                          <a:pt x="46" y="11"/>
                        </a:cubicBezTo>
                        <a:lnTo>
                          <a:pt x="46" y="12"/>
                        </a:lnTo>
                        <a:close/>
                      </a:path>
                    </a:pathLst>
                  </a:custGeom>
                  <a:solidFill>
                    <a:srgbClr val="9CC9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99" name="Freeform 4439">
                    <a:extLst>
                      <a:ext uri="{FF2B5EF4-FFF2-40B4-BE49-F238E27FC236}">
                        <a16:creationId xmlns:a16="http://schemas.microsoft.com/office/drawing/2014/main" id="{7F65E771-DC70-4E74-876F-FB608CD863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5" y="3365"/>
                    <a:ext cx="34" cy="19"/>
                  </a:xfrm>
                  <a:custGeom>
                    <a:avLst/>
                    <a:gdLst>
                      <a:gd name="T0" fmla="*/ 18 w 22"/>
                      <a:gd name="T1" fmla="*/ 10 h 12"/>
                      <a:gd name="T2" fmla="*/ 2 w 22"/>
                      <a:gd name="T3" fmla="*/ 9 h 12"/>
                      <a:gd name="T4" fmla="*/ 0 w 22"/>
                      <a:gd name="T5" fmla="*/ 6 h 12"/>
                      <a:gd name="T6" fmla="*/ 0 w 22"/>
                      <a:gd name="T7" fmla="*/ 4 h 12"/>
                      <a:gd name="T8" fmla="*/ 1 w 22"/>
                      <a:gd name="T9" fmla="*/ 4 h 12"/>
                      <a:gd name="T10" fmla="*/ 1 w 22"/>
                      <a:gd name="T11" fmla="*/ 4 h 12"/>
                      <a:gd name="T12" fmla="*/ 1 w 22"/>
                      <a:gd name="T13" fmla="*/ 4 h 12"/>
                      <a:gd name="T14" fmla="*/ 1 w 22"/>
                      <a:gd name="T15" fmla="*/ 3 h 12"/>
                      <a:gd name="T16" fmla="*/ 1 w 22"/>
                      <a:gd name="T17" fmla="*/ 3 h 12"/>
                      <a:gd name="T18" fmla="*/ 2 w 22"/>
                      <a:gd name="T19" fmla="*/ 3 h 12"/>
                      <a:gd name="T20" fmla="*/ 2 w 22"/>
                      <a:gd name="T21" fmla="*/ 3 h 12"/>
                      <a:gd name="T22" fmla="*/ 2 w 22"/>
                      <a:gd name="T23" fmla="*/ 2 h 12"/>
                      <a:gd name="T24" fmla="*/ 2 w 22"/>
                      <a:gd name="T25" fmla="*/ 2 h 12"/>
                      <a:gd name="T26" fmla="*/ 3 w 22"/>
                      <a:gd name="T27" fmla="*/ 2 h 12"/>
                      <a:gd name="T28" fmla="*/ 3 w 22"/>
                      <a:gd name="T29" fmla="*/ 2 h 12"/>
                      <a:gd name="T30" fmla="*/ 4 w 22"/>
                      <a:gd name="T31" fmla="*/ 1 h 12"/>
                      <a:gd name="T32" fmla="*/ 5 w 22"/>
                      <a:gd name="T33" fmla="*/ 1 h 12"/>
                      <a:gd name="T34" fmla="*/ 5 w 22"/>
                      <a:gd name="T35" fmla="*/ 1 h 12"/>
                      <a:gd name="T36" fmla="*/ 6 w 22"/>
                      <a:gd name="T37" fmla="*/ 0 h 12"/>
                      <a:gd name="T38" fmla="*/ 6 w 22"/>
                      <a:gd name="T39" fmla="*/ 0 h 12"/>
                      <a:gd name="T40" fmla="*/ 7 w 22"/>
                      <a:gd name="T41" fmla="*/ 0 h 12"/>
                      <a:gd name="T42" fmla="*/ 7 w 22"/>
                      <a:gd name="T43" fmla="*/ 0 h 12"/>
                      <a:gd name="T44" fmla="*/ 8 w 22"/>
                      <a:gd name="T45" fmla="*/ 0 h 12"/>
                      <a:gd name="T46" fmla="*/ 8 w 22"/>
                      <a:gd name="T47" fmla="*/ 0 h 12"/>
                      <a:gd name="T48" fmla="*/ 9 w 22"/>
                      <a:gd name="T49" fmla="*/ 0 h 12"/>
                      <a:gd name="T50" fmla="*/ 10 w 22"/>
                      <a:gd name="T51" fmla="*/ 0 h 12"/>
                      <a:gd name="T52" fmla="*/ 10 w 22"/>
                      <a:gd name="T53" fmla="*/ 0 h 12"/>
                      <a:gd name="T54" fmla="*/ 11 w 22"/>
                      <a:gd name="T55" fmla="*/ 0 h 12"/>
                      <a:gd name="T56" fmla="*/ 12 w 22"/>
                      <a:gd name="T57" fmla="*/ 0 h 12"/>
                      <a:gd name="T58" fmla="*/ 12 w 22"/>
                      <a:gd name="T59" fmla="*/ 0 h 12"/>
                      <a:gd name="T60" fmla="*/ 13 w 22"/>
                      <a:gd name="T61" fmla="*/ 0 h 12"/>
                      <a:gd name="T62" fmla="*/ 14 w 22"/>
                      <a:gd name="T63" fmla="*/ 0 h 12"/>
                      <a:gd name="T64" fmla="*/ 14 w 22"/>
                      <a:gd name="T65" fmla="*/ 0 h 12"/>
                      <a:gd name="T66" fmla="*/ 19 w 22"/>
                      <a:gd name="T67" fmla="*/ 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22" h="12">
                        <a:moveTo>
                          <a:pt x="19" y="3"/>
                        </a:moveTo>
                        <a:cubicBezTo>
                          <a:pt x="22" y="5"/>
                          <a:pt x="21" y="8"/>
                          <a:pt x="18" y="10"/>
                        </a:cubicBezTo>
                        <a:cubicBezTo>
                          <a:pt x="14" y="12"/>
                          <a:pt x="7" y="12"/>
                          <a:pt x="3" y="10"/>
                        </a:cubicBezTo>
                        <a:cubicBezTo>
                          <a:pt x="3" y="10"/>
                          <a:pt x="2" y="9"/>
                          <a:pt x="2" y="9"/>
                        </a:cubicBezTo>
                        <a:cubicBezTo>
                          <a:pt x="2" y="9"/>
                          <a:pt x="2" y="9"/>
                          <a:pt x="2" y="9"/>
                        </a:cubicBezTo>
                        <a:cubicBezTo>
                          <a:pt x="1" y="8"/>
                          <a:pt x="0" y="7"/>
                          <a:pt x="0" y="6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6" y="1"/>
                          <a:pt x="17" y="1"/>
                          <a:pt x="18" y="2"/>
                        </a:cubicBezTo>
                        <a:cubicBezTo>
                          <a:pt x="18" y="2"/>
                          <a:pt x="18" y="2"/>
                          <a:pt x="19" y="2"/>
                        </a:cubicBezTo>
                        <a:lnTo>
                          <a:pt x="19" y="3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00" name="Rectangle 4440">
                    <a:extLst>
                      <a:ext uri="{FF2B5EF4-FFF2-40B4-BE49-F238E27FC236}">
                        <a16:creationId xmlns:a16="http://schemas.microsoft.com/office/drawing/2014/main" id="{57A9D1CA-3C30-4645-A13D-D577F74FF63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0" y="3384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01" name="Line 4441">
                    <a:extLst>
                      <a:ext uri="{FF2B5EF4-FFF2-40B4-BE49-F238E27FC236}">
                        <a16:creationId xmlns:a16="http://schemas.microsoft.com/office/drawing/2014/main" id="{0449815C-1520-4BD6-86D9-0D042104C1C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51" y="3382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02" name="Line 4442">
                    <a:extLst>
                      <a:ext uri="{FF2B5EF4-FFF2-40B4-BE49-F238E27FC236}">
                        <a16:creationId xmlns:a16="http://schemas.microsoft.com/office/drawing/2014/main" id="{B64698BA-81D7-494C-A357-56C2E3B28C0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51" y="3382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03" name="Rectangle 4443">
                    <a:extLst>
                      <a:ext uri="{FF2B5EF4-FFF2-40B4-BE49-F238E27FC236}">
                        <a16:creationId xmlns:a16="http://schemas.microsoft.com/office/drawing/2014/main" id="{A6AA4359-9A7A-4A2B-8C59-21251356AF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5" y="3384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04" name="Rectangle 4444">
                    <a:extLst>
                      <a:ext uri="{FF2B5EF4-FFF2-40B4-BE49-F238E27FC236}">
                        <a16:creationId xmlns:a16="http://schemas.microsoft.com/office/drawing/2014/main" id="{5CA972A6-294D-4527-989B-BDEC7AF66E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8" y="3384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05" name="Rectangle 4445">
                    <a:extLst>
                      <a:ext uri="{FF2B5EF4-FFF2-40B4-BE49-F238E27FC236}">
                        <a16:creationId xmlns:a16="http://schemas.microsoft.com/office/drawing/2014/main" id="{AC8470E5-C578-40BD-9E44-5ED6EEF203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50" y="3384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06" name="Rectangle 4446">
                    <a:extLst>
                      <a:ext uri="{FF2B5EF4-FFF2-40B4-BE49-F238E27FC236}">
                        <a16:creationId xmlns:a16="http://schemas.microsoft.com/office/drawing/2014/main" id="{9EAC967D-11F3-402A-80A8-9674DDF3BD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2" y="3385"/>
                    <a:ext cx="2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07" name="Rectangle 4447">
                    <a:extLst>
                      <a:ext uri="{FF2B5EF4-FFF2-40B4-BE49-F238E27FC236}">
                        <a16:creationId xmlns:a16="http://schemas.microsoft.com/office/drawing/2014/main" id="{A179E3C1-8536-4701-A005-B6462DDAF8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0" y="3385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08" name="Freeform 4448">
                    <a:extLst>
                      <a:ext uri="{FF2B5EF4-FFF2-40B4-BE49-F238E27FC236}">
                        <a16:creationId xmlns:a16="http://schemas.microsoft.com/office/drawing/2014/main" id="{6D07999A-6B71-4829-A96F-EE84BA90CE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5" y="3384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2 w 2"/>
                      <a:gd name="T3" fmla="*/ 2 w 2"/>
                      <a:gd name="T4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09" name="Rectangle 4449">
                    <a:extLst>
                      <a:ext uri="{FF2B5EF4-FFF2-40B4-BE49-F238E27FC236}">
                        <a16:creationId xmlns:a16="http://schemas.microsoft.com/office/drawing/2014/main" id="{FF1CFA06-E730-48B0-8719-57B6CB8D95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5" y="3384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10" name="Rectangle 4450">
                    <a:extLst>
                      <a:ext uri="{FF2B5EF4-FFF2-40B4-BE49-F238E27FC236}">
                        <a16:creationId xmlns:a16="http://schemas.microsoft.com/office/drawing/2014/main" id="{938DF646-6F56-42D2-84B9-1E010062A1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42" y="3384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11" name="Freeform 4451">
                    <a:extLst>
                      <a:ext uri="{FF2B5EF4-FFF2-40B4-BE49-F238E27FC236}">
                        <a16:creationId xmlns:a16="http://schemas.microsoft.com/office/drawing/2014/main" id="{838EB6DF-2C36-411A-8245-16B98CCDED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40" y="3385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12" name="Rectangle 4452">
                    <a:extLst>
                      <a:ext uri="{FF2B5EF4-FFF2-40B4-BE49-F238E27FC236}">
                        <a16:creationId xmlns:a16="http://schemas.microsoft.com/office/drawing/2014/main" id="{98E8A9F8-21E1-4E52-B68C-20828AB275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6" y="3387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13" name="Rectangle 4453">
                    <a:extLst>
                      <a:ext uri="{FF2B5EF4-FFF2-40B4-BE49-F238E27FC236}">
                        <a16:creationId xmlns:a16="http://schemas.microsoft.com/office/drawing/2014/main" id="{69963EE4-EE22-4333-8DDD-610FD54B46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4" y="3387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14" name="Rectangle 4454">
                    <a:extLst>
                      <a:ext uri="{FF2B5EF4-FFF2-40B4-BE49-F238E27FC236}">
                        <a16:creationId xmlns:a16="http://schemas.microsoft.com/office/drawing/2014/main" id="{F1464072-99AD-4812-91E6-78E6C97359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3" y="3388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15" name="Rectangle 4455">
                    <a:extLst>
                      <a:ext uri="{FF2B5EF4-FFF2-40B4-BE49-F238E27FC236}">
                        <a16:creationId xmlns:a16="http://schemas.microsoft.com/office/drawing/2014/main" id="{20048222-57CB-4B57-AEAC-7C23612D2A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7" y="3385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16" name="Rectangle 4456">
                    <a:extLst>
                      <a:ext uri="{FF2B5EF4-FFF2-40B4-BE49-F238E27FC236}">
                        <a16:creationId xmlns:a16="http://schemas.microsoft.com/office/drawing/2014/main" id="{DDFBDC98-8A33-46D6-94E6-1F42C545CE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8" y="3392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17" name="Rectangle 4457">
                    <a:extLst>
                      <a:ext uri="{FF2B5EF4-FFF2-40B4-BE49-F238E27FC236}">
                        <a16:creationId xmlns:a16="http://schemas.microsoft.com/office/drawing/2014/main" id="{D29DA9D6-43E8-4390-B1AE-F9E2F9A837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0" y="339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18" name="Rectangle 4458">
                    <a:extLst>
                      <a:ext uri="{FF2B5EF4-FFF2-40B4-BE49-F238E27FC236}">
                        <a16:creationId xmlns:a16="http://schemas.microsoft.com/office/drawing/2014/main" id="{259F2E30-0FDC-4BA7-A03C-1FFC51BAC75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1" y="3388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19" name="Freeform 4459">
                    <a:extLst>
                      <a:ext uri="{FF2B5EF4-FFF2-40B4-BE49-F238E27FC236}">
                        <a16:creationId xmlns:a16="http://schemas.microsoft.com/office/drawing/2014/main" id="{2FA55D67-3134-40B5-9F3E-2676C8ED94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31" y="3390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20" name="Rectangle 4460">
                    <a:extLst>
                      <a:ext uri="{FF2B5EF4-FFF2-40B4-BE49-F238E27FC236}">
                        <a16:creationId xmlns:a16="http://schemas.microsoft.com/office/drawing/2014/main" id="{8F491C2B-5998-4140-BE8A-D0BFCDDF2D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33" y="3388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21" name="Rectangle 4461">
                    <a:extLst>
                      <a:ext uri="{FF2B5EF4-FFF2-40B4-BE49-F238E27FC236}">
                        <a16:creationId xmlns:a16="http://schemas.microsoft.com/office/drawing/2014/main" id="{D37E3DAB-D9D5-45D0-B390-4D01E6DFE2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28" y="3392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22" name="Freeform 4462">
                    <a:extLst>
                      <a:ext uri="{FF2B5EF4-FFF2-40B4-BE49-F238E27FC236}">
                        <a16:creationId xmlns:a16="http://schemas.microsoft.com/office/drawing/2014/main" id="{93096C72-2743-4766-A5C3-3EE8F0AD4C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8" y="3392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23" name="Freeform 4463">
                    <a:extLst>
                      <a:ext uri="{FF2B5EF4-FFF2-40B4-BE49-F238E27FC236}">
                        <a16:creationId xmlns:a16="http://schemas.microsoft.com/office/drawing/2014/main" id="{9EA15C61-224B-40F2-9201-69FF363691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51" y="3382"/>
                    <a:ext cx="28" cy="17"/>
                  </a:xfrm>
                  <a:custGeom>
                    <a:avLst/>
                    <a:gdLst>
                      <a:gd name="T0" fmla="*/ 0 w 18"/>
                      <a:gd name="T1" fmla="*/ 0 h 11"/>
                      <a:gd name="T2" fmla="*/ 1 w 18"/>
                      <a:gd name="T3" fmla="*/ 1 h 11"/>
                      <a:gd name="T4" fmla="*/ 1 w 18"/>
                      <a:gd name="T5" fmla="*/ 1 h 11"/>
                      <a:gd name="T6" fmla="*/ 1 w 18"/>
                      <a:gd name="T7" fmla="*/ 1 h 11"/>
                      <a:gd name="T8" fmla="*/ 2 w 18"/>
                      <a:gd name="T9" fmla="*/ 1 h 11"/>
                      <a:gd name="T10" fmla="*/ 2 w 18"/>
                      <a:gd name="T11" fmla="*/ 1 h 11"/>
                      <a:gd name="T12" fmla="*/ 3 w 18"/>
                      <a:gd name="T13" fmla="*/ 1 h 11"/>
                      <a:gd name="T14" fmla="*/ 3 w 18"/>
                      <a:gd name="T15" fmla="*/ 1 h 11"/>
                      <a:gd name="T16" fmla="*/ 4 w 18"/>
                      <a:gd name="T17" fmla="*/ 1 h 11"/>
                      <a:gd name="T18" fmla="*/ 4 w 18"/>
                      <a:gd name="T19" fmla="*/ 1 h 11"/>
                      <a:gd name="T20" fmla="*/ 4 w 18"/>
                      <a:gd name="T21" fmla="*/ 1 h 11"/>
                      <a:gd name="T22" fmla="*/ 4 w 18"/>
                      <a:gd name="T23" fmla="*/ 1 h 11"/>
                      <a:gd name="T24" fmla="*/ 5 w 18"/>
                      <a:gd name="T25" fmla="*/ 1 h 11"/>
                      <a:gd name="T26" fmla="*/ 6 w 18"/>
                      <a:gd name="T27" fmla="*/ 1 h 11"/>
                      <a:gd name="T28" fmla="*/ 6 w 18"/>
                      <a:gd name="T29" fmla="*/ 1 h 11"/>
                      <a:gd name="T30" fmla="*/ 6 w 18"/>
                      <a:gd name="T31" fmla="*/ 2 h 11"/>
                      <a:gd name="T32" fmla="*/ 7 w 18"/>
                      <a:gd name="T33" fmla="*/ 2 h 11"/>
                      <a:gd name="T34" fmla="*/ 7 w 18"/>
                      <a:gd name="T35" fmla="*/ 2 h 11"/>
                      <a:gd name="T36" fmla="*/ 7 w 18"/>
                      <a:gd name="T37" fmla="*/ 2 h 11"/>
                      <a:gd name="T38" fmla="*/ 8 w 18"/>
                      <a:gd name="T39" fmla="*/ 2 h 11"/>
                      <a:gd name="T40" fmla="*/ 9 w 18"/>
                      <a:gd name="T41" fmla="*/ 2 h 11"/>
                      <a:gd name="T42" fmla="*/ 9 w 18"/>
                      <a:gd name="T43" fmla="*/ 2 h 11"/>
                      <a:gd name="T44" fmla="*/ 10 w 18"/>
                      <a:gd name="T45" fmla="*/ 3 h 11"/>
                      <a:gd name="T46" fmla="*/ 10 w 18"/>
                      <a:gd name="T47" fmla="*/ 3 h 11"/>
                      <a:gd name="T48" fmla="*/ 11 w 18"/>
                      <a:gd name="T49" fmla="*/ 3 h 11"/>
                      <a:gd name="T50" fmla="*/ 11 w 18"/>
                      <a:gd name="T51" fmla="*/ 3 h 11"/>
                      <a:gd name="T52" fmla="*/ 12 w 18"/>
                      <a:gd name="T53" fmla="*/ 4 h 11"/>
                      <a:gd name="T54" fmla="*/ 12 w 18"/>
                      <a:gd name="T55" fmla="*/ 4 h 11"/>
                      <a:gd name="T56" fmla="*/ 12 w 18"/>
                      <a:gd name="T57" fmla="*/ 4 h 11"/>
                      <a:gd name="T58" fmla="*/ 12 w 18"/>
                      <a:gd name="T59" fmla="*/ 4 h 11"/>
                      <a:gd name="T60" fmla="*/ 13 w 18"/>
                      <a:gd name="T61" fmla="*/ 4 h 11"/>
                      <a:gd name="T62" fmla="*/ 13 w 18"/>
                      <a:gd name="T63" fmla="*/ 4 h 11"/>
                      <a:gd name="T64" fmla="*/ 13 w 18"/>
                      <a:gd name="T65" fmla="*/ 5 h 11"/>
                      <a:gd name="T66" fmla="*/ 14 w 18"/>
                      <a:gd name="T67" fmla="*/ 5 h 11"/>
                      <a:gd name="T68" fmla="*/ 14 w 18"/>
                      <a:gd name="T69" fmla="*/ 5 h 11"/>
                      <a:gd name="T70" fmla="*/ 14 w 18"/>
                      <a:gd name="T71" fmla="*/ 5 h 11"/>
                      <a:gd name="T72" fmla="*/ 15 w 18"/>
                      <a:gd name="T73" fmla="*/ 6 h 11"/>
                      <a:gd name="T74" fmla="*/ 15 w 18"/>
                      <a:gd name="T75" fmla="*/ 6 h 11"/>
                      <a:gd name="T76" fmla="*/ 15 w 18"/>
                      <a:gd name="T77" fmla="*/ 6 h 11"/>
                      <a:gd name="T78" fmla="*/ 15 w 18"/>
                      <a:gd name="T79" fmla="*/ 6 h 11"/>
                      <a:gd name="T80" fmla="*/ 15 w 18"/>
                      <a:gd name="T81" fmla="*/ 7 h 11"/>
                      <a:gd name="T82" fmla="*/ 15 w 18"/>
                      <a:gd name="T83" fmla="*/ 7 h 11"/>
                      <a:gd name="T84" fmla="*/ 16 w 18"/>
                      <a:gd name="T85" fmla="*/ 7 h 11"/>
                      <a:gd name="T86" fmla="*/ 16 w 18"/>
                      <a:gd name="T87" fmla="*/ 7 h 11"/>
                      <a:gd name="T88" fmla="*/ 17 w 18"/>
                      <a:gd name="T89" fmla="*/ 8 h 11"/>
                      <a:gd name="T90" fmla="*/ 17 w 18"/>
                      <a:gd name="T91" fmla="*/ 9 h 11"/>
                      <a:gd name="T92" fmla="*/ 18 w 18"/>
                      <a:gd name="T93" fmla="*/ 11 h 11"/>
                      <a:gd name="T94" fmla="*/ 0 w 18"/>
                      <a:gd name="T9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8" h="11">
                        <a:moveTo>
                          <a:pt x="0" y="0"/>
                        </a:moveTo>
                        <a:cubicBezTo>
                          <a:pt x="0" y="0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11" y="3"/>
                          <a:pt x="11" y="3"/>
                          <a:pt x="11" y="3"/>
                        </a:cubicBezTo>
                        <a:cubicBezTo>
                          <a:pt x="11" y="3"/>
                          <a:pt x="11" y="3"/>
                          <a:pt x="11" y="3"/>
                        </a:cubicBezTo>
                        <a:cubicBezTo>
                          <a:pt x="12" y="4"/>
                          <a:pt x="12" y="4"/>
                          <a:pt x="12" y="4"/>
                        </a:cubicBezTo>
                        <a:cubicBezTo>
                          <a:pt x="12" y="4"/>
                          <a:pt x="12" y="4"/>
                          <a:pt x="12" y="4"/>
                        </a:cubicBezTo>
                        <a:cubicBezTo>
                          <a:pt x="12" y="4"/>
                          <a:pt x="12" y="4"/>
                          <a:pt x="12" y="4"/>
                        </a:cubicBezTo>
                        <a:cubicBezTo>
                          <a:pt x="12" y="4"/>
                          <a:pt x="12" y="4"/>
                          <a:pt x="12" y="4"/>
                        </a:cubicBezTo>
                        <a:cubicBezTo>
                          <a:pt x="13" y="4"/>
                          <a:pt x="13" y="4"/>
                          <a:pt x="13" y="4"/>
                        </a:cubicBezTo>
                        <a:cubicBezTo>
                          <a:pt x="13" y="4"/>
                          <a:pt x="13" y="4"/>
                          <a:pt x="13" y="4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4" y="5"/>
                          <a:pt x="14" y="5"/>
                          <a:pt x="14" y="5"/>
                        </a:cubicBezTo>
                        <a:cubicBezTo>
                          <a:pt x="14" y="5"/>
                          <a:pt x="14" y="5"/>
                          <a:pt x="14" y="5"/>
                        </a:cubicBezTo>
                        <a:cubicBezTo>
                          <a:pt x="14" y="5"/>
                          <a:pt x="14" y="5"/>
                          <a:pt x="14" y="5"/>
                        </a:cubicBezTo>
                        <a:cubicBezTo>
                          <a:pt x="15" y="6"/>
                          <a:pt x="15" y="6"/>
                          <a:pt x="15" y="6"/>
                        </a:cubicBezTo>
                        <a:cubicBezTo>
                          <a:pt x="15" y="6"/>
                          <a:pt x="15" y="6"/>
                          <a:pt x="15" y="6"/>
                        </a:cubicBezTo>
                        <a:cubicBezTo>
                          <a:pt x="15" y="6"/>
                          <a:pt x="15" y="6"/>
                          <a:pt x="15" y="6"/>
                        </a:cubicBezTo>
                        <a:cubicBezTo>
                          <a:pt x="15" y="6"/>
                          <a:pt x="15" y="6"/>
                          <a:pt x="15" y="6"/>
                        </a:cubicBezTo>
                        <a:cubicBezTo>
                          <a:pt x="15" y="7"/>
                          <a:pt x="15" y="7"/>
                          <a:pt x="15" y="7"/>
                        </a:cubicBezTo>
                        <a:cubicBezTo>
                          <a:pt x="15" y="7"/>
                          <a:pt x="15" y="7"/>
                          <a:pt x="15" y="7"/>
                        </a:cubicBezTo>
                        <a:cubicBezTo>
                          <a:pt x="16" y="7"/>
                          <a:pt x="16" y="7"/>
                          <a:pt x="16" y="7"/>
                        </a:cubicBezTo>
                        <a:cubicBezTo>
                          <a:pt x="16" y="7"/>
                          <a:pt x="16" y="7"/>
                          <a:pt x="16" y="7"/>
                        </a:cubicBezTo>
                        <a:cubicBezTo>
                          <a:pt x="17" y="8"/>
                          <a:pt x="17" y="8"/>
                          <a:pt x="17" y="8"/>
                        </a:cubicBezTo>
                        <a:cubicBezTo>
                          <a:pt x="17" y="9"/>
                          <a:pt x="17" y="9"/>
                          <a:pt x="17" y="9"/>
                        </a:cubicBezTo>
                        <a:cubicBezTo>
                          <a:pt x="17" y="9"/>
                          <a:pt x="17" y="10"/>
                          <a:pt x="18" y="11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24" name="Freeform 4464">
                    <a:extLst>
                      <a:ext uri="{FF2B5EF4-FFF2-40B4-BE49-F238E27FC236}">
                        <a16:creationId xmlns:a16="http://schemas.microsoft.com/office/drawing/2014/main" id="{71EA5903-D765-46B4-A166-DB4DC247E0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08" y="3385"/>
                    <a:ext cx="41" cy="24"/>
                  </a:xfrm>
                  <a:custGeom>
                    <a:avLst/>
                    <a:gdLst>
                      <a:gd name="T0" fmla="*/ 41 w 41"/>
                      <a:gd name="T1" fmla="*/ 0 h 24"/>
                      <a:gd name="T2" fmla="*/ 41 w 41"/>
                      <a:gd name="T3" fmla="*/ 0 h 24"/>
                      <a:gd name="T4" fmla="*/ 0 w 41"/>
                      <a:gd name="T5" fmla="*/ 24 h 24"/>
                      <a:gd name="T6" fmla="*/ 41 w 41"/>
                      <a:gd name="T7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1" h="24">
                        <a:moveTo>
                          <a:pt x="41" y="0"/>
                        </a:moveTo>
                        <a:lnTo>
                          <a:pt x="41" y="0"/>
                        </a:lnTo>
                        <a:lnTo>
                          <a:pt x="0" y="24"/>
                        </a:lnTo>
                        <a:lnTo>
                          <a:pt x="41" y="0"/>
                        </a:lnTo>
                        <a:close/>
                      </a:path>
                    </a:pathLst>
                  </a:custGeom>
                  <a:solidFill>
                    <a:srgbClr val="5B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25" name="Freeform 4465">
                    <a:extLst>
                      <a:ext uri="{FF2B5EF4-FFF2-40B4-BE49-F238E27FC236}">
                        <a16:creationId xmlns:a16="http://schemas.microsoft.com/office/drawing/2014/main" id="{71B654D8-72FC-4146-BD75-AF16CF451C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3" y="3399"/>
                    <a:ext cx="15" cy="10"/>
                  </a:xfrm>
                  <a:custGeom>
                    <a:avLst/>
                    <a:gdLst>
                      <a:gd name="T0" fmla="*/ 0 w 15"/>
                      <a:gd name="T1" fmla="*/ 0 h 10"/>
                      <a:gd name="T2" fmla="*/ 15 w 15"/>
                      <a:gd name="T3" fmla="*/ 10 h 10"/>
                      <a:gd name="T4" fmla="*/ 0 w 15"/>
                      <a:gd name="T5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5" h="10">
                        <a:moveTo>
                          <a:pt x="0" y="0"/>
                        </a:moveTo>
                        <a:lnTo>
                          <a:pt x="15" y="1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CA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26" name="Freeform 4466">
                    <a:extLst>
                      <a:ext uri="{FF2B5EF4-FFF2-40B4-BE49-F238E27FC236}">
                        <a16:creationId xmlns:a16="http://schemas.microsoft.com/office/drawing/2014/main" id="{0D56A6BF-DDA3-48F7-9F54-8CAE7EB76E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498" y="3377"/>
                    <a:ext cx="62" cy="59"/>
                  </a:xfrm>
                  <a:custGeom>
                    <a:avLst/>
                    <a:gdLst>
                      <a:gd name="T0" fmla="*/ 0 w 62"/>
                      <a:gd name="T1" fmla="*/ 37 h 59"/>
                      <a:gd name="T2" fmla="*/ 62 w 62"/>
                      <a:gd name="T3" fmla="*/ 0 h 59"/>
                      <a:gd name="T4" fmla="*/ 62 w 62"/>
                      <a:gd name="T5" fmla="*/ 21 h 59"/>
                      <a:gd name="T6" fmla="*/ 0 w 62"/>
                      <a:gd name="T7" fmla="*/ 59 h 59"/>
                      <a:gd name="T8" fmla="*/ 0 w 62"/>
                      <a:gd name="T9" fmla="*/ 37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2" h="59">
                        <a:moveTo>
                          <a:pt x="0" y="37"/>
                        </a:moveTo>
                        <a:lnTo>
                          <a:pt x="62" y="0"/>
                        </a:lnTo>
                        <a:lnTo>
                          <a:pt x="62" y="21"/>
                        </a:lnTo>
                        <a:lnTo>
                          <a:pt x="0" y="59"/>
                        </a:lnTo>
                        <a:lnTo>
                          <a:pt x="0" y="37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27" name="Freeform 4467">
                    <a:extLst>
                      <a:ext uri="{FF2B5EF4-FFF2-40B4-BE49-F238E27FC236}">
                        <a16:creationId xmlns:a16="http://schemas.microsoft.com/office/drawing/2014/main" id="{029C9FE9-9D67-4C9B-8FDB-C8F91C2650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6" y="3332"/>
                    <a:ext cx="140" cy="82"/>
                  </a:xfrm>
                  <a:custGeom>
                    <a:avLst/>
                    <a:gdLst>
                      <a:gd name="T0" fmla="*/ 44 w 90"/>
                      <a:gd name="T1" fmla="*/ 49 h 52"/>
                      <a:gd name="T2" fmla="*/ 68 w 90"/>
                      <a:gd name="T3" fmla="*/ 32 h 52"/>
                      <a:gd name="T4" fmla="*/ 67 w 90"/>
                      <a:gd name="T5" fmla="*/ 32 h 52"/>
                      <a:gd name="T6" fmla="*/ 67 w 90"/>
                      <a:gd name="T7" fmla="*/ 32 h 52"/>
                      <a:gd name="T8" fmla="*/ 67 w 90"/>
                      <a:gd name="T9" fmla="*/ 31 h 52"/>
                      <a:gd name="T10" fmla="*/ 67 w 90"/>
                      <a:gd name="T11" fmla="*/ 31 h 52"/>
                      <a:gd name="T12" fmla="*/ 67 w 90"/>
                      <a:gd name="T13" fmla="*/ 31 h 52"/>
                      <a:gd name="T14" fmla="*/ 67 w 90"/>
                      <a:gd name="T15" fmla="*/ 31 h 52"/>
                      <a:gd name="T16" fmla="*/ 66 w 90"/>
                      <a:gd name="T17" fmla="*/ 30 h 52"/>
                      <a:gd name="T18" fmla="*/ 66 w 90"/>
                      <a:gd name="T19" fmla="*/ 29 h 52"/>
                      <a:gd name="T20" fmla="*/ 66 w 90"/>
                      <a:gd name="T21" fmla="*/ 29 h 52"/>
                      <a:gd name="T22" fmla="*/ 66 w 90"/>
                      <a:gd name="T23" fmla="*/ 29 h 52"/>
                      <a:gd name="T24" fmla="*/ 66 w 90"/>
                      <a:gd name="T25" fmla="*/ 29 h 52"/>
                      <a:gd name="T26" fmla="*/ 66 w 90"/>
                      <a:gd name="T27" fmla="*/ 28 h 52"/>
                      <a:gd name="T28" fmla="*/ 66 w 90"/>
                      <a:gd name="T29" fmla="*/ 28 h 52"/>
                      <a:gd name="T30" fmla="*/ 66 w 90"/>
                      <a:gd name="T31" fmla="*/ 28 h 52"/>
                      <a:gd name="T32" fmla="*/ 67 w 90"/>
                      <a:gd name="T33" fmla="*/ 27 h 52"/>
                      <a:gd name="T34" fmla="*/ 67 w 90"/>
                      <a:gd name="T35" fmla="*/ 27 h 52"/>
                      <a:gd name="T36" fmla="*/ 67 w 90"/>
                      <a:gd name="T37" fmla="*/ 27 h 52"/>
                      <a:gd name="T38" fmla="*/ 67 w 90"/>
                      <a:gd name="T39" fmla="*/ 27 h 52"/>
                      <a:gd name="T40" fmla="*/ 67 w 90"/>
                      <a:gd name="T41" fmla="*/ 26 h 52"/>
                      <a:gd name="T42" fmla="*/ 67 w 90"/>
                      <a:gd name="T43" fmla="*/ 26 h 52"/>
                      <a:gd name="T44" fmla="*/ 68 w 90"/>
                      <a:gd name="T45" fmla="*/ 26 h 52"/>
                      <a:gd name="T46" fmla="*/ 68 w 90"/>
                      <a:gd name="T47" fmla="*/ 25 h 52"/>
                      <a:gd name="T48" fmla="*/ 68 w 90"/>
                      <a:gd name="T49" fmla="*/ 25 h 52"/>
                      <a:gd name="T50" fmla="*/ 68 w 90"/>
                      <a:gd name="T51" fmla="*/ 25 h 52"/>
                      <a:gd name="T52" fmla="*/ 69 w 90"/>
                      <a:gd name="T53" fmla="*/ 25 h 52"/>
                      <a:gd name="T54" fmla="*/ 69 w 90"/>
                      <a:gd name="T55" fmla="*/ 24 h 52"/>
                      <a:gd name="T56" fmla="*/ 70 w 90"/>
                      <a:gd name="T57" fmla="*/ 24 h 52"/>
                      <a:gd name="T58" fmla="*/ 48 w 90"/>
                      <a:gd name="T59" fmla="*/ 12 h 52"/>
                      <a:gd name="T60" fmla="*/ 36 w 90"/>
                      <a:gd name="T61" fmla="*/ 13 h 52"/>
                      <a:gd name="T62" fmla="*/ 32 w 90"/>
                      <a:gd name="T63" fmla="*/ 12 h 52"/>
                      <a:gd name="T64" fmla="*/ 0 w 90"/>
                      <a:gd name="T65" fmla="*/ 23 h 52"/>
                      <a:gd name="T66" fmla="*/ 90 w 90"/>
                      <a:gd name="T67" fmla="*/ 29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90" h="52">
                        <a:moveTo>
                          <a:pt x="50" y="52"/>
                        </a:moveTo>
                        <a:cubicBezTo>
                          <a:pt x="44" y="49"/>
                          <a:pt x="44" y="49"/>
                          <a:pt x="44" y="49"/>
                        </a:cubicBezTo>
                        <a:cubicBezTo>
                          <a:pt x="70" y="34"/>
                          <a:pt x="70" y="34"/>
                          <a:pt x="70" y="34"/>
                        </a:cubicBezTo>
                        <a:cubicBezTo>
                          <a:pt x="69" y="33"/>
                          <a:pt x="68" y="33"/>
                          <a:pt x="68" y="32"/>
                        </a:cubicBezTo>
                        <a:cubicBezTo>
                          <a:pt x="68" y="32"/>
                          <a:pt x="68" y="32"/>
                          <a:pt x="68" y="32"/>
                        </a:cubicBezTo>
                        <a:cubicBezTo>
                          <a:pt x="67" y="32"/>
                          <a:pt x="67" y="32"/>
                          <a:pt x="67" y="32"/>
                        </a:cubicBezTo>
                        <a:cubicBezTo>
                          <a:pt x="67" y="32"/>
                          <a:pt x="67" y="32"/>
                          <a:pt x="67" y="32"/>
                        </a:cubicBezTo>
                        <a:cubicBezTo>
                          <a:pt x="67" y="32"/>
                          <a:pt x="67" y="32"/>
                          <a:pt x="67" y="32"/>
                        </a:cubicBezTo>
                        <a:cubicBezTo>
                          <a:pt x="67" y="31"/>
                          <a:pt x="67" y="31"/>
                          <a:pt x="67" y="31"/>
                        </a:cubicBezTo>
                        <a:cubicBezTo>
                          <a:pt x="67" y="31"/>
                          <a:pt x="67" y="31"/>
                          <a:pt x="67" y="31"/>
                        </a:cubicBezTo>
                        <a:cubicBezTo>
                          <a:pt x="67" y="31"/>
                          <a:pt x="67" y="31"/>
                          <a:pt x="67" y="31"/>
                        </a:cubicBezTo>
                        <a:cubicBezTo>
                          <a:pt x="67" y="31"/>
                          <a:pt x="67" y="31"/>
                          <a:pt x="67" y="31"/>
                        </a:cubicBezTo>
                        <a:cubicBezTo>
                          <a:pt x="67" y="31"/>
                          <a:pt x="67" y="31"/>
                          <a:pt x="67" y="31"/>
                        </a:cubicBezTo>
                        <a:cubicBezTo>
                          <a:pt x="67" y="31"/>
                          <a:pt x="67" y="31"/>
                          <a:pt x="67" y="31"/>
                        </a:cubicBezTo>
                        <a:cubicBezTo>
                          <a:pt x="67" y="31"/>
                          <a:pt x="67" y="31"/>
                          <a:pt x="67" y="31"/>
                        </a:cubicBezTo>
                        <a:cubicBezTo>
                          <a:pt x="67" y="31"/>
                          <a:pt x="67" y="31"/>
                          <a:pt x="67" y="31"/>
                        </a:cubicBezTo>
                        <a:cubicBezTo>
                          <a:pt x="67" y="30"/>
                          <a:pt x="67" y="30"/>
                          <a:pt x="67" y="30"/>
                        </a:cubicBezTo>
                        <a:cubicBezTo>
                          <a:pt x="66" y="30"/>
                          <a:pt x="66" y="30"/>
                          <a:pt x="66" y="30"/>
                        </a:cubicBezTo>
                        <a:cubicBezTo>
                          <a:pt x="66" y="30"/>
                          <a:pt x="66" y="30"/>
                          <a:pt x="66" y="30"/>
                        </a:cubicBezTo>
                        <a:cubicBezTo>
                          <a:pt x="66" y="29"/>
                          <a:pt x="66" y="29"/>
                          <a:pt x="66" y="29"/>
                        </a:cubicBezTo>
                        <a:cubicBezTo>
                          <a:pt x="66" y="29"/>
                          <a:pt x="66" y="29"/>
                          <a:pt x="66" y="29"/>
                        </a:cubicBezTo>
                        <a:cubicBezTo>
                          <a:pt x="66" y="29"/>
                          <a:pt x="66" y="29"/>
                          <a:pt x="66" y="29"/>
                        </a:cubicBezTo>
                        <a:cubicBezTo>
                          <a:pt x="66" y="29"/>
                          <a:pt x="66" y="29"/>
                          <a:pt x="66" y="29"/>
                        </a:cubicBezTo>
                        <a:cubicBezTo>
                          <a:pt x="66" y="29"/>
                          <a:pt x="66" y="29"/>
                          <a:pt x="66" y="29"/>
                        </a:cubicBezTo>
                        <a:cubicBezTo>
                          <a:pt x="66" y="29"/>
                          <a:pt x="66" y="29"/>
                          <a:pt x="66" y="29"/>
                        </a:cubicBezTo>
                        <a:cubicBezTo>
                          <a:pt x="66" y="29"/>
                          <a:pt x="66" y="29"/>
                          <a:pt x="66" y="29"/>
                        </a:cubicBezTo>
                        <a:cubicBezTo>
                          <a:pt x="66" y="29"/>
                          <a:pt x="66" y="29"/>
                          <a:pt x="66" y="29"/>
                        </a:cubicBezTo>
                        <a:cubicBezTo>
                          <a:pt x="66" y="28"/>
                          <a:pt x="66" y="28"/>
                          <a:pt x="66" y="28"/>
                        </a:cubicBezTo>
                        <a:cubicBezTo>
                          <a:pt x="66" y="28"/>
                          <a:pt x="66" y="28"/>
                          <a:pt x="66" y="28"/>
                        </a:cubicBezTo>
                        <a:cubicBezTo>
                          <a:pt x="66" y="28"/>
                          <a:pt x="66" y="28"/>
                          <a:pt x="66" y="28"/>
                        </a:cubicBezTo>
                        <a:cubicBezTo>
                          <a:pt x="66" y="28"/>
                          <a:pt x="66" y="28"/>
                          <a:pt x="66" y="28"/>
                        </a:cubicBezTo>
                        <a:cubicBezTo>
                          <a:pt x="66" y="28"/>
                          <a:pt x="66" y="28"/>
                          <a:pt x="66" y="28"/>
                        </a:cubicBezTo>
                        <a:cubicBezTo>
                          <a:pt x="66" y="28"/>
                          <a:pt x="66" y="28"/>
                          <a:pt x="66" y="28"/>
                        </a:cubicBezTo>
                        <a:cubicBezTo>
                          <a:pt x="67" y="27"/>
                          <a:pt x="67" y="27"/>
                          <a:pt x="67" y="27"/>
                        </a:cubicBezTo>
                        <a:cubicBezTo>
                          <a:pt x="67" y="27"/>
                          <a:pt x="67" y="27"/>
                          <a:pt x="67" y="27"/>
                        </a:cubicBezTo>
                        <a:cubicBezTo>
                          <a:pt x="67" y="27"/>
                          <a:pt x="67" y="27"/>
                          <a:pt x="67" y="27"/>
                        </a:cubicBezTo>
                        <a:cubicBezTo>
                          <a:pt x="67" y="27"/>
                          <a:pt x="67" y="27"/>
                          <a:pt x="67" y="27"/>
                        </a:cubicBezTo>
                        <a:cubicBezTo>
                          <a:pt x="67" y="27"/>
                          <a:pt x="67" y="27"/>
                          <a:pt x="67" y="27"/>
                        </a:cubicBezTo>
                        <a:cubicBezTo>
                          <a:pt x="67" y="27"/>
                          <a:pt x="67" y="27"/>
                          <a:pt x="67" y="27"/>
                        </a:cubicBezTo>
                        <a:cubicBezTo>
                          <a:pt x="67" y="27"/>
                          <a:pt x="67" y="27"/>
                          <a:pt x="67" y="27"/>
                        </a:cubicBezTo>
                        <a:cubicBezTo>
                          <a:pt x="67" y="26"/>
                          <a:pt x="67" y="26"/>
                          <a:pt x="67" y="26"/>
                        </a:cubicBezTo>
                        <a:cubicBezTo>
                          <a:pt x="67" y="26"/>
                          <a:pt x="67" y="26"/>
                          <a:pt x="67" y="26"/>
                        </a:cubicBezTo>
                        <a:cubicBezTo>
                          <a:pt x="67" y="26"/>
                          <a:pt x="67" y="26"/>
                          <a:pt x="67" y="26"/>
                        </a:cubicBezTo>
                        <a:cubicBezTo>
                          <a:pt x="67" y="26"/>
                          <a:pt x="67" y="26"/>
                          <a:pt x="67" y="26"/>
                        </a:cubicBezTo>
                        <a:cubicBezTo>
                          <a:pt x="67" y="26"/>
                          <a:pt x="67" y="26"/>
                          <a:pt x="67" y="26"/>
                        </a:cubicBezTo>
                        <a:cubicBezTo>
                          <a:pt x="68" y="26"/>
                          <a:pt x="68" y="26"/>
                          <a:pt x="68" y="26"/>
                        </a:cubicBezTo>
                        <a:cubicBezTo>
                          <a:pt x="68" y="26"/>
                          <a:pt x="68" y="26"/>
                          <a:pt x="68" y="26"/>
                        </a:cubicBezTo>
                        <a:cubicBezTo>
                          <a:pt x="68" y="25"/>
                          <a:pt x="68" y="25"/>
                          <a:pt x="68" y="25"/>
                        </a:cubicBezTo>
                        <a:cubicBezTo>
                          <a:pt x="68" y="25"/>
                          <a:pt x="68" y="25"/>
                          <a:pt x="68" y="25"/>
                        </a:cubicBezTo>
                        <a:cubicBezTo>
                          <a:pt x="68" y="25"/>
                          <a:pt x="68" y="25"/>
                          <a:pt x="68" y="25"/>
                        </a:cubicBezTo>
                        <a:cubicBezTo>
                          <a:pt x="68" y="25"/>
                          <a:pt x="68" y="25"/>
                          <a:pt x="68" y="25"/>
                        </a:cubicBezTo>
                        <a:cubicBezTo>
                          <a:pt x="68" y="25"/>
                          <a:pt x="68" y="25"/>
                          <a:pt x="68" y="25"/>
                        </a:cubicBezTo>
                        <a:cubicBezTo>
                          <a:pt x="69" y="25"/>
                          <a:pt x="69" y="25"/>
                          <a:pt x="69" y="25"/>
                        </a:cubicBezTo>
                        <a:cubicBezTo>
                          <a:pt x="69" y="25"/>
                          <a:pt x="69" y="25"/>
                          <a:pt x="69" y="25"/>
                        </a:cubicBezTo>
                        <a:cubicBezTo>
                          <a:pt x="69" y="24"/>
                          <a:pt x="69" y="24"/>
                          <a:pt x="69" y="24"/>
                        </a:cubicBezTo>
                        <a:cubicBezTo>
                          <a:pt x="69" y="24"/>
                          <a:pt x="69" y="24"/>
                          <a:pt x="69" y="24"/>
                        </a:cubicBezTo>
                        <a:cubicBezTo>
                          <a:pt x="69" y="24"/>
                          <a:pt x="69" y="24"/>
                          <a:pt x="69" y="24"/>
                        </a:cubicBezTo>
                        <a:cubicBezTo>
                          <a:pt x="70" y="24"/>
                          <a:pt x="70" y="24"/>
                          <a:pt x="70" y="24"/>
                        </a:cubicBezTo>
                        <a:cubicBezTo>
                          <a:pt x="70" y="24"/>
                          <a:pt x="70" y="24"/>
                          <a:pt x="70" y="24"/>
                        </a:cubicBezTo>
                        <a:cubicBezTo>
                          <a:pt x="48" y="12"/>
                          <a:pt x="48" y="12"/>
                          <a:pt x="48" y="12"/>
                        </a:cubicBezTo>
                        <a:cubicBezTo>
                          <a:pt x="46" y="13"/>
                          <a:pt x="44" y="13"/>
                          <a:pt x="41" y="14"/>
                        </a:cubicBezTo>
                        <a:cubicBezTo>
                          <a:pt x="39" y="14"/>
                          <a:pt x="37" y="13"/>
                          <a:pt x="36" y="13"/>
                        </a:cubicBezTo>
                        <a:cubicBezTo>
                          <a:pt x="35" y="13"/>
                          <a:pt x="34" y="12"/>
                          <a:pt x="33" y="12"/>
                        </a:cubicBezTo>
                        <a:cubicBezTo>
                          <a:pt x="32" y="12"/>
                          <a:pt x="32" y="12"/>
                          <a:pt x="32" y="12"/>
                        </a:cubicBezTo>
                        <a:cubicBezTo>
                          <a:pt x="6" y="27"/>
                          <a:pt x="6" y="27"/>
                          <a:pt x="6" y="27"/>
                        </a:cubicBezTo>
                        <a:cubicBezTo>
                          <a:pt x="0" y="23"/>
                          <a:pt x="0" y="23"/>
                          <a:pt x="0" y="23"/>
                        </a:cubicBezTo>
                        <a:cubicBezTo>
                          <a:pt x="40" y="0"/>
                          <a:pt x="40" y="0"/>
                          <a:pt x="40" y="0"/>
                        </a:cubicBezTo>
                        <a:cubicBezTo>
                          <a:pt x="90" y="29"/>
                          <a:pt x="90" y="29"/>
                          <a:pt x="90" y="29"/>
                        </a:cubicBezTo>
                        <a:lnTo>
                          <a:pt x="50" y="52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28" name="Freeform 4468">
                    <a:extLst>
                      <a:ext uri="{FF2B5EF4-FFF2-40B4-BE49-F238E27FC236}">
                        <a16:creationId xmlns:a16="http://schemas.microsoft.com/office/drawing/2014/main" id="{11B31CBF-1C9F-40EF-A6A3-C152E97E70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4" y="3368"/>
                    <a:ext cx="86" cy="50"/>
                  </a:xfrm>
                  <a:custGeom>
                    <a:avLst/>
                    <a:gdLst>
                      <a:gd name="T0" fmla="*/ 17 w 86"/>
                      <a:gd name="T1" fmla="*/ 6 h 50"/>
                      <a:gd name="T2" fmla="*/ 33 w 86"/>
                      <a:gd name="T3" fmla="*/ 14 h 50"/>
                      <a:gd name="T4" fmla="*/ 61 w 86"/>
                      <a:gd name="T5" fmla="*/ 31 h 50"/>
                      <a:gd name="T6" fmla="*/ 76 w 86"/>
                      <a:gd name="T7" fmla="*/ 41 h 50"/>
                      <a:gd name="T8" fmla="*/ 86 w 86"/>
                      <a:gd name="T9" fmla="*/ 46 h 50"/>
                      <a:gd name="T10" fmla="*/ 78 w 86"/>
                      <a:gd name="T11" fmla="*/ 50 h 50"/>
                      <a:gd name="T12" fmla="*/ 0 w 86"/>
                      <a:gd name="T13" fmla="*/ 5 h 50"/>
                      <a:gd name="T14" fmla="*/ 8 w 86"/>
                      <a:gd name="T15" fmla="*/ 0 h 50"/>
                      <a:gd name="T16" fmla="*/ 17 w 86"/>
                      <a:gd name="T17" fmla="*/ 6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6" h="50">
                        <a:moveTo>
                          <a:pt x="17" y="6"/>
                        </a:moveTo>
                        <a:lnTo>
                          <a:pt x="33" y="14"/>
                        </a:lnTo>
                        <a:lnTo>
                          <a:pt x="61" y="31"/>
                        </a:lnTo>
                        <a:lnTo>
                          <a:pt x="76" y="41"/>
                        </a:lnTo>
                        <a:lnTo>
                          <a:pt x="86" y="46"/>
                        </a:lnTo>
                        <a:lnTo>
                          <a:pt x="78" y="50"/>
                        </a:lnTo>
                        <a:lnTo>
                          <a:pt x="0" y="5"/>
                        </a:lnTo>
                        <a:lnTo>
                          <a:pt x="8" y="0"/>
                        </a:lnTo>
                        <a:lnTo>
                          <a:pt x="17" y="6"/>
                        </a:lnTo>
                        <a:close/>
                      </a:path>
                    </a:pathLst>
                  </a:custGeom>
                  <a:solidFill>
                    <a:srgbClr val="B9B49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29" name="Freeform 4469">
                    <a:extLst>
                      <a:ext uri="{FF2B5EF4-FFF2-40B4-BE49-F238E27FC236}">
                        <a16:creationId xmlns:a16="http://schemas.microsoft.com/office/drawing/2014/main" id="{611A2AAD-43AE-4EB7-A1C7-9ECEEC3A61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06" y="3414"/>
                    <a:ext cx="8" cy="25"/>
                  </a:xfrm>
                  <a:custGeom>
                    <a:avLst/>
                    <a:gdLst>
                      <a:gd name="T0" fmla="*/ 0 w 8"/>
                      <a:gd name="T1" fmla="*/ 4 h 25"/>
                      <a:gd name="T2" fmla="*/ 8 w 8"/>
                      <a:gd name="T3" fmla="*/ 0 h 25"/>
                      <a:gd name="T4" fmla="*/ 8 w 8"/>
                      <a:gd name="T5" fmla="*/ 22 h 25"/>
                      <a:gd name="T6" fmla="*/ 0 w 8"/>
                      <a:gd name="T7" fmla="*/ 25 h 25"/>
                      <a:gd name="T8" fmla="*/ 0 w 8"/>
                      <a:gd name="T9" fmla="*/ 4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" h="25">
                        <a:moveTo>
                          <a:pt x="0" y="4"/>
                        </a:moveTo>
                        <a:lnTo>
                          <a:pt x="8" y="0"/>
                        </a:lnTo>
                        <a:lnTo>
                          <a:pt x="8" y="22"/>
                        </a:lnTo>
                        <a:lnTo>
                          <a:pt x="0" y="25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807F6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30" name="Freeform 4470">
                    <a:extLst>
                      <a:ext uri="{FF2B5EF4-FFF2-40B4-BE49-F238E27FC236}">
                        <a16:creationId xmlns:a16="http://schemas.microsoft.com/office/drawing/2014/main" id="{0FFA8B74-2CA6-49AE-A434-A32F512229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3" y="3373"/>
                    <a:ext cx="97" cy="56"/>
                  </a:xfrm>
                  <a:custGeom>
                    <a:avLst/>
                    <a:gdLst>
                      <a:gd name="T0" fmla="*/ 97 w 97"/>
                      <a:gd name="T1" fmla="*/ 45 h 56"/>
                      <a:gd name="T2" fmla="*/ 77 w 97"/>
                      <a:gd name="T3" fmla="*/ 56 h 56"/>
                      <a:gd name="T4" fmla="*/ 0 w 97"/>
                      <a:gd name="T5" fmla="*/ 11 h 56"/>
                      <a:gd name="T6" fmla="*/ 19 w 97"/>
                      <a:gd name="T7" fmla="*/ 0 h 56"/>
                      <a:gd name="T8" fmla="*/ 97 w 97"/>
                      <a:gd name="T9" fmla="*/ 45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7" h="56">
                        <a:moveTo>
                          <a:pt x="97" y="45"/>
                        </a:moveTo>
                        <a:lnTo>
                          <a:pt x="77" y="56"/>
                        </a:lnTo>
                        <a:lnTo>
                          <a:pt x="0" y="11"/>
                        </a:lnTo>
                        <a:lnTo>
                          <a:pt x="19" y="0"/>
                        </a:lnTo>
                        <a:lnTo>
                          <a:pt x="97" y="45"/>
                        </a:lnTo>
                        <a:close/>
                      </a:path>
                    </a:pathLst>
                  </a:custGeom>
                  <a:solidFill>
                    <a:srgbClr val="DDDA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31" name="Freeform 4471">
                    <a:extLst>
                      <a:ext uri="{FF2B5EF4-FFF2-40B4-BE49-F238E27FC236}">
                        <a16:creationId xmlns:a16="http://schemas.microsoft.com/office/drawing/2014/main" id="{751C7A25-F4FF-4D5D-B666-8BE17623EE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26" y="3418"/>
                    <a:ext cx="20" cy="33"/>
                  </a:xfrm>
                  <a:custGeom>
                    <a:avLst/>
                    <a:gdLst>
                      <a:gd name="T0" fmla="*/ 20 w 20"/>
                      <a:gd name="T1" fmla="*/ 0 h 33"/>
                      <a:gd name="T2" fmla="*/ 20 w 20"/>
                      <a:gd name="T3" fmla="*/ 21 h 33"/>
                      <a:gd name="T4" fmla="*/ 0 w 20"/>
                      <a:gd name="T5" fmla="*/ 33 h 33"/>
                      <a:gd name="T6" fmla="*/ 0 w 20"/>
                      <a:gd name="T7" fmla="*/ 11 h 33"/>
                      <a:gd name="T8" fmla="*/ 20 w 20"/>
                      <a:gd name="T9" fmla="*/ 0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0" h="33">
                        <a:moveTo>
                          <a:pt x="20" y="0"/>
                        </a:moveTo>
                        <a:lnTo>
                          <a:pt x="20" y="21"/>
                        </a:lnTo>
                        <a:lnTo>
                          <a:pt x="0" y="33"/>
                        </a:lnTo>
                        <a:lnTo>
                          <a:pt x="0" y="11"/>
                        </a:lnTo>
                        <a:lnTo>
                          <a:pt x="20" y="0"/>
                        </a:lnTo>
                        <a:close/>
                      </a:path>
                    </a:pathLst>
                  </a:custGeom>
                  <a:solidFill>
                    <a:srgbClr val="8A897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32" name="Rectangle 4472">
                    <a:extLst>
                      <a:ext uri="{FF2B5EF4-FFF2-40B4-BE49-F238E27FC236}">
                        <a16:creationId xmlns:a16="http://schemas.microsoft.com/office/drawing/2014/main" id="{6695057F-14A0-4A68-BBFE-AA784F096D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3" y="3420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33" name="Rectangle 4473">
                    <a:extLst>
                      <a:ext uri="{FF2B5EF4-FFF2-40B4-BE49-F238E27FC236}">
                        <a16:creationId xmlns:a16="http://schemas.microsoft.com/office/drawing/2014/main" id="{2CD5C211-9FE5-4CEB-9BC1-A19DF95E1E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9" y="3423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34" name="Rectangle 4474">
                    <a:extLst>
                      <a:ext uri="{FF2B5EF4-FFF2-40B4-BE49-F238E27FC236}">
                        <a16:creationId xmlns:a16="http://schemas.microsoft.com/office/drawing/2014/main" id="{584CB2CC-FBB6-46EA-9C54-B35DE70C8E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7" y="3423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35" name="Rectangle 4475">
                    <a:extLst>
                      <a:ext uri="{FF2B5EF4-FFF2-40B4-BE49-F238E27FC236}">
                        <a16:creationId xmlns:a16="http://schemas.microsoft.com/office/drawing/2014/main" id="{DAD22659-9726-4907-986D-A647CAD70C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9" y="3422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36" name="Freeform 4476">
                    <a:extLst>
                      <a:ext uri="{FF2B5EF4-FFF2-40B4-BE49-F238E27FC236}">
                        <a16:creationId xmlns:a16="http://schemas.microsoft.com/office/drawing/2014/main" id="{DFF49542-A204-4BDD-B4E6-EFF66A2BD2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2" y="3420"/>
                    <a:ext cx="2" cy="2"/>
                  </a:xfrm>
                  <a:custGeom>
                    <a:avLst/>
                    <a:gdLst>
                      <a:gd name="T0" fmla="*/ 0 w 2"/>
                      <a:gd name="T1" fmla="*/ 0 h 2"/>
                      <a:gd name="T2" fmla="*/ 0 w 2"/>
                      <a:gd name="T3" fmla="*/ 0 h 2"/>
                      <a:gd name="T4" fmla="*/ 2 w 2"/>
                      <a:gd name="T5" fmla="*/ 2 h 2"/>
                      <a:gd name="T6" fmla="*/ 0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37" name="Rectangle 4477">
                    <a:extLst>
                      <a:ext uri="{FF2B5EF4-FFF2-40B4-BE49-F238E27FC236}">
                        <a16:creationId xmlns:a16="http://schemas.microsoft.com/office/drawing/2014/main" id="{D04167E1-A7B2-40E8-B276-0FDA22AAE5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9" y="3422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38" name="Rectangle 4478">
                    <a:extLst>
                      <a:ext uri="{FF2B5EF4-FFF2-40B4-BE49-F238E27FC236}">
                        <a16:creationId xmlns:a16="http://schemas.microsoft.com/office/drawing/2014/main" id="{F3A443B3-85FA-4BC9-AF19-90AF4ADC69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7" y="3423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39" name="Rectangle 4479">
                    <a:extLst>
                      <a:ext uri="{FF2B5EF4-FFF2-40B4-BE49-F238E27FC236}">
                        <a16:creationId xmlns:a16="http://schemas.microsoft.com/office/drawing/2014/main" id="{CCDCCD16-9874-494B-94C6-7407014B88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7" y="3423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40" name="Rectangle 4480">
                    <a:extLst>
                      <a:ext uri="{FF2B5EF4-FFF2-40B4-BE49-F238E27FC236}">
                        <a16:creationId xmlns:a16="http://schemas.microsoft.com/office/drawing/2014/main" id="{A47B5247-EC25-4E67-A541-D3B781499B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2" y="3420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41" name="Line 4481">
                    <a:extLst>
                      <a:ext uri="{FF2B5EF4-FFF2-40B4-BE49-F238E27FC236}">
                        <a16:creationId xmlns:a16="http://schemas.microsoft.com/office/drawing/2014/main" id="{3529BB3F-432B-4AD5-AFDC-0C4AB2198EC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85" y="3403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42" name="Line 4482">
                    <a:extLst>
                      <a:ext uri="{FF2B5EF4-FFF2-40B4-BE49-F238E27FC236}">
                        <a16:creationId xmlns:a16="http://schemas.microsoft.com/office/drawing/2014/main" id="{CA479432-3525-4D04-A188-489B917CE4C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85" y="3403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43" name="Rectangle 4483">
                    <a:extLst>
                      <a:ext uri="{FF2B5EF4-FFF2-40B4-BE49-F238E27FC236}">
                        <a16:creationId xmlns:a16="http://schemas.microsoft.com/office/drawing/2014/main" id="{183EFFC0-0F08-4A2D-A9F0-8C66F3A631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03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44" name="Freeform 4484">
                    <a:extLst>
                      <a:ext uri="{FF2B5EF4-FFF2-40B4-BE49-F238E27FC236}">
                        <a16:creationId xmlns:a16="http://schemas.microsoft.com/office/drawing/2014/main" id="{77560AA6-7A1D-4469-B7C1-EB566C282D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5" y="340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45" name="Freeform 4485">
                    <a:extLst>
                      <a:ext uri="{FF2B5EF4-FFF2-40B4-BE49-F238E27FC236}">
                        <a16:creationId xmlns:a16="http://schemas.microsoft.com/office/drawing/2014/main" id="{06E7BEA8-C123-43DF-B450-C300959E20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5" y="340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46" name="Rectangle 4486">
                    <a:extLst>
                      <a:ext uri="{FF2B5EF4-FFF2-40B4-BE49-F238E27FC236}">
                        <a16:creationId xmlns:a16="http://schemas.microsoft.com/office/drawing/2014/main" id="{348D40AB-1D73-4568-86CC-1B03C123C5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1" y="3417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47" name="Rectangle 4487">
                    <a:extLst>
                      <a:ext uri="{FF2B5EF4-FFF2-40B4-BE49-F238E27FC236}">
                        <a16:creationId xmlns:a16="http://schemas.microsoft.com/office/drawing/2014/main" id="{574AB83E-C14A-4427-8126-37C908D1009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06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48" name="Freeform 4488">
                    <a:extLst>
                      <a:ext uri="{FF2B5EF4-FFF2-40B4-BE49-F238E27FC236}">
                        <a16:creationId xmlns:a16="http://schemas.microsoft.com/office/drawing/2014/main" id="{108C5370-5276-4B71-BAE9-8A8CEFEAA8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6" y="3415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49" name="Freeform 4489">
                    <a:extLst>
                      <a:ext uri="{FF2B5EF4-FFF2-40B4-BE49-F238E27FC236}">
                        <a16:creationId xmlns:a16="http://schemas.microsoft.com/office/drawing/2014/main" id="{A4D2855F-7DEE-44CC-A8E1-9B308BF6FD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4" y="340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50" name="Rectangle 4490">
                    <a:extLst>
                      <a:ext uri="{FF2B5EF4-FFF2-40B4-BE49-F238E27FC236}">
                        <a16:creationId xmlns:a16="http://schemas.microsoft.com/office/drawing/2014/main" id="{D24A69CC-CC44-4D2F-B15E-455AC0EC95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4" y="3407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51" name="Rectangle 4491">
                    <a:extLst>
                      <a:ext uri="{FF2B5EF4-FFF2-40B4-BE49-F238E27FC236}">
                        <a16:creationId xmlns:a16="http://schemas.microsoft.com/office/drawing/2014/main" id="{15D7E134-42CB-44CC-A94D-0BA54843F43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73" y="3415"/>
                    <a:ext cx="1" cy="1"/>
                  </a:xfrm>
                  <a:prstGeom prst="rect">
                    <a:avLst/>
                  </a:prstGeom>
                  <a:solidFill>
                    <a:srgbClr val="A9A6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52" name="Rectangle 4492">
                    <a:extLst>
                      <a:ext uri="{FF2B5EF4-FFF2-40B4-BE49-F238E27FC236}">
                        <a16:creationId xmlns:a16="http://schemas.microsoft.com/office/drawing/2014/main" id="{AE98EB35-E84C-4A2C-8FF3-27CDDA9857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03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53" name="Rectangle 4493">
                    <a:extLst>
                      <a:ext uri="{FF2B5EF4-FFF2-40B4-BE49-F238E27FC236}">
                        <a16:creationId xmlns:a16="http://schemas.microsoft.com/office/drawing/2014/main" id="{71EF33A4-D374-40C7-9DD9-F8411C4423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03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54" name="Rectangle 4494">
                    <a:extLst>
                      <a:ext uri="{FF2B5EF4-FFF2-40B4-BE49-F238E27FC236}">
                        <a16:creationId xmlns:a16="http://schemas.microsoft.com/office/drawing/2014/main" id="{2C813DA6-4BA2-4A10-A428-295393CAE0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04"/>
                    <a:ext cx="1" cy="1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55" name="Freeform 4495">
                    <a:extLst>
                      <a:ext uri="{FF2B5EF4-FFF2-40B4-BE49-F238E27FC236}">
                        <a16:creationId xmlns:a16="http://schemas.microsoft.com/office/drawing/2014/main" id="{F3C8D332-3E2F-497B-970E-34970504BD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5" y="3406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56" name="Freeform 4496">
                    <a:extLst>
                      <a:ext uri="{FF2B5EF4-FFF2-40B4-BE49-F238E27FC236}">
                        <a16:creationId xmlns:a16="http://schemas.microsoft.com/office/drawing/2014/main" id="{DCB1ED3C-471F-418B-92E9-2C5B1AE9A0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5" y="340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57" name="Rectangle 4497">
                    <a:extLst>
                      <a:ext uri="{FF2B5EF4-FFF2-40B4-BE49-F238E27FC236}">
                        <a16:creationId xmlns:a16="http://schemas.microsoft.com/office/drawing/2014/main" id="{A3F610BA-2D2E-4D56-92AF-57E7D24D71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4" y="3407"/>
                    <a:ext cx="1" cy="2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58" name="Rectangle 4498">
                    <a:extLst>
                      <a:ext uri="{FF2B5EF4-FFF2-40B4-BE49-F238E27FC236}">
                        <a16:creationId xmlns:a16="http://schemas.microsoft.com/office/drawing/2014/main" id="{A7798ADE-03E9-407E-8F91-BA917AC407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23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59" name="Freeform 4499">
                    <a:extLst>
                      <a:ext uri="{FF2B5EF4-FFF2-40B4-BE49-F238E27FC236}">
                        <a16:creationId xmlns:a16="http://schemas.microsoft.com/office/drawing/2014/main" id="{FADDF9D0-50CE-402A-84B7-11E9C07338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40" y="3420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60" name="Line 4500">
                    <a:extLst>
                      <a:ext uri="{FF2B5EF4-FFF2-40B4-BE49-F238E27FC236}">
                        <a16:creationId xmlns:a16="http://schemas.microsoft.com/office/drawing/2014/main" id="{34624DD8-AA86-4041-A840-B40F9E5FE28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41" y="3417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61" name="Line 4501">
                    <a:extLst>
                      <a:ext uri="{FF2B5EF4-FFF2-40B4-BE49-F238E27FC236}">
                        <a16:creationId xmlns:a16="http://schemas.microsoft.com/office/drawing/2014/main" id="{AF16DE15-52CB-495D-9F6A-C12A987588A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41" y="3417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62" name="Freeform 4502">
                    <a:extLst>
                      <a:ext uri="{FF2B5EF4-FFF2-40B4-BE49-F238E27FC236}">
                        <a16:creationId xmlns:a16="http://schemas.microsoft.com/office/drawing/2014/main" id="{02B04C6D-B235-41A6-954E-285B1E187B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38" y="3420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63" name="Rectangle 4503">
                    <a:extLst>
                      <a:ext uri="{FF2B5EF4-FFF2-40B4-BE49-F238E27FC236}">
                        <a16:creationId xmlns:a16="http://schemas.microsoft.com/office/drawing/2014/main" id="{17EC10B1-8DD1-4592-9501-DF041B12A7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0" y="3418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64" name="Rectangle 4504">
                    <a:extLst>
                      <a:ext uri="{FF2B5EF4-FFF2-40B4-BE49-F238E27FC236}">
                        <a16:creationId xmlns:a16="http://schemas.microsoft.com/office/drawing/2014/main" id="{10225CBC-DB0C-4705-9597-0EC0CB01E8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1" y="3418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65" name="Rectangle 4505">
                    <a:extLst>
                      <a:ext uri="{FF2B5EF4-FFF2-40B4-BE49-F238E27FC236}">
                        <a16:creationId xmlns:a16="http://schemas.microsoft.com/office/drawing/2014/main" id="{632E01D3-0723-4EF5-BFB0-E2D79C2ACE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1" y="3418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66" name="Rectangle 4506">
                    <a:extLst>
                      <a:ext uri="{FF2B5EF4-FFF2-40B4-BE49-F238E27FC236}">
                        <a16:creationId xmlns:a16="http://schemas.microsoft.com/office/drawing/2014/main" id="{DD4F8402-7A2A-4896-98FC-0C514F6609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23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67" name="Rectangle 4507">
                    <a:extLst>
                      <a:ext uri="{FF2B5EF4-FFF2-40B4-BE49-F238E27FC236}">
                        <a16:creationId xmlns:a16="http://schemas.microsoft.com/office/drawing/2014/main" id="{48358889-998D-4950-B89A-D3DDEF642D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22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68" name="Freeform 4508">
                    <a:extLst>
                      <a:ext uri="{FF2B5EF4-FFF2-40B4-BE49-F238E27FC236}">
                        <a16:creationId xmlns:a16="http://schemas.microsoft.com/office/drawing/2014/main" id="{2E8F3247-5E01-46C4-BDEA-5BD7817312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40" y="3418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2 h 2"/>
                      <a:gd name="T3" fmla="*/ 0 h 2"/>
                      <a:gd name="T4" fmla="*/ 0 h 2"/>
                      <a:gd name="T5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69" name="Freeform 4509">
                    <a:extLst>
                      <a:ext uri="{FF2B5EF4-FFF2-40B4-BE49-F238E27FC236}">
                        <a16:creationId xmlns:a16="http://schemas.microsoft.com/office/drawing/2014/main" id="{B27270BF-A371-472B-9E91-C2C8733453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37" y="3422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70" name="Rectangle 4510">
                    <a:extLst>
                      <a:ext uri="{FF2B5EF4-FFF2-40B4-BE49-F238E27FC236}">
                        <a16:creationId xmlns:a16="http://schemas.microsoft.com/office/drawing/2014/main" id="{3B5B994B-EF16-46F9-A6A5-98E6E38D87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8" y="3422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71" name="Rectangle 4511">
                    <a:extLst>
                      <a:ext uri="{FF2B5EF4-FFF2-40B4-BE49-F238E27FC236}">
                        <a16:creationId xmlns:a16="http://schemas.microsoft.com/office/drawing/2014/main" id="{EE6FAA0A-F73D-41ED-8B73-CC43329CFC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5" y="3423"/>
                    <a:ext cx="2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72" name="Freeform 4512">
                    <a:extLst>
                      <a:ext uri="{FF2B5EF4-FFF2-40B4-BE49-F238E27FC236}">
                        <a16:creationId xmlns:a16="http://schemas.microsoft.com/office/drawing/2014/main" id="{155E9E2C-1B7C-4A0A-A9A8-8030C59179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2" y="3420"/>
                    <a:ext cx="2" cy="2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0 w 2"/>
                      <a:gd name="T3" fmla="*/ 2 h 2"/>
                      <a:gd name="T4" fmla="*/ 2 w 2"/>
                      <a:gd name="T5" fmla="*/ 0 h 2"/>
                      <a:gd name="T6" fmla="*/ 2 w 2"/>
                      <a:gd name="T7" fmla="*/ 0 h 2"/>
                      <a:gd name="T8" fmla="*/ 0 w 2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73" name="Freeform 4513">
                    <a:extLst>
                      <a:ext uri="{FF2B5EF4-FFF2-40B4-BE49-F238E27FC236}">
                        <a16:creationId xmlns:a16="http://schemas.microsoft.com/office/drawing/2014/main" id="{9EA2CF6A-C55A-4ADE-A980-C3DECB0DC0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37" y="3423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74" name="Rectangle 4514">
                    <a:extLst>
                      <a:ext uri="{FF2B5EF4-FFF2-40B4-BE49-F238E27FC236}">
                        <a16:creationId xmlns:a16="http://schemas.microsoft.com/office/drawing/2014/main" id="{7F02CB5A-AC79-44B6-ACF7-03F1E59950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25"/>
                    <a:ext cx="1" cy="1"/>
                  </a:xfrm>
                  <a:prstGeom prst="rect">
                    <a:avLst/>
                  </a:pr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75" name="Freeform 4515">
                    <a:extLst>
                      <a:ext uri="{FF2B5EF4-FFF2-40B4-BE49-F238E27FC236}">
                        <a16:creationId xmlns:a16="http://schemas.microsoft.com/office/drawing/2014/main" id="{C75BF14B-2BD6-4C4D-A223-D16EBBC26F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3" y="3422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76" name="Freeform 4516">
                    <a:extLst>
                      <a:ext uri="{FF2B5EF4-FFF2-40B4-BE49-F238E27FC236}">
                        <a16:creationId xmlns:a16="http://schemas.microsoft.com/office/drawing/2014/main" id="{DF66DC8B-F960-48DE-BB3D-3EAD5AAA55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3" y="341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77" name="Freeform 4517">
                    <a:extLst>
                      <a:ext uri="{FF2B5EF4-FFF2-40B4-BE49-F238E27FC236}">
                        <a16:creationId xmlns:a16="http://schemas.microsoft.com/office/drawing/2014/main" id="{1A732A08-329E-420A-A4FA-8B05CA15B1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5" y="3415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78" name="Freeform 4518">
                    <a:extLst>
                      <a:ext uri="{FF2B5EF4-FFF2-40B4-BE49-F238E27FC236}">
                        <a16:creationId xmlns:a16="http://schemas.microsoft.com/office/drawing/2014/main" id="{E7DF6EE6-CA5D-4601-BDC7-F6BF617A9E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6" y="3414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79" name="Freeform 4519">
                    <a:extLst>
                      <a:ext uri="{FF2B5EF4-FFF2-40B4-BE49-F238E27FC236}">
                        <a16:creationId xmlns:a16="http://schemas.microsoft.com/office/drawing/2014/main" id="{2666B4E5-26A5-4C3A-8D8B-01AD624F32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1" y="341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80" name="Freeform 4520">
                    <a:extLst>
                      <a:ext uri="{FF2B5EF4-FFF2-40B4-BE49-F238E27FC236}">
                        <a16:creationId xmlns:a16="http://schemas.microsoft.com/office/drawing/2014/main" id="{0312414E-9BFA-4D19-BDA1-56586A3913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73" y="3415"/>
                    <a:ext cx="2" cy="2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0 w 2"/>
                      <a:gd name="T3" fmla="*/ 0 h 2"/>
                      <a:gd name="T4" fmla="*/ 2 w 2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lnTo>
                          <a:pt x="0" y="0"/>
                        </a:ln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4E7E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81" name="Freeform 4521">
                    <a:extLst>
                      <a:ext uri="{FF2B5EF4-FFF2-40B4-BE49-F238E27FC236}">
                        <a16:creationId xmlns:a16="http://schemas.microsoft.com/office/drawing/2014/main" id="{07AB985F-B2A9-4FDC-801D-461E58FE77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5" y="3403"/>
                    <a:ext cx="28" cy="15"/>
                  </a:xfrm>
                  <a:custGeom>
                    <a:avLst/>
                    <a:gdLst>
                      <a:gd name="T0" fmla="*/ 9 w 18"/>
                      <a:gd name="T1" fmla="*/ 9 h 10"/>
                      <a:gd name="T2" fmla="*/ 9 w 18"/>
                      <a:gd name="T3" fmla="*/ 9 h 10"/>
                      <a:gd name="T4" fmla="*/ 9 w 18"/>
                      <a:gd name="T5" fmla="*/ 9 h 10"/>
                      <a:gd name="T6" fmla="*/ 8 w 18"/>
                      <a:gd name="T7" fmla="*/ 8 h 10"/>
                      <a:gd name="T8" fmla="*/ 8 w 18"/>
                      <a:gd name="T9" fmla="*/ 8 h 10"/>
                      <a:gd name="T10" fmla="*/ 8 w 18"/>
                      <a:gd name="T11" fmla="*/ 8 h 10"/>
                      <a:gd name="T12" fmla="*/ 7 w 18"/>
                      <a:gd name="T13" fmla="*/ 8 h 10"/>
                      <a:gd name="T14" fmla="*/ 6 w 18"/>
                      <a:gd name="T15" fmla="*/ 8 h 10"/>
                      <a:gd name="T16" fmla="*/ 6 w 18"/>
                      <a:gd name="T17" fmla="*/ 7 h 10"/>
                      <a:gd name="T18" fmla="*/ 6 w 18"/>
                      <a:gd name="T19" fmla="*/ 7 h 10"/>
                      <a:gd name="T20" fmla="*/ 4 w 18"/>
                      <a:gd name="T21" fmla="*/ 6 h 10"/>
                      <a:gd name="T22" fmla="*/ 1 w 18"/>
                      <a:gd name="T23" fmla="*/ 4 h 10"/>
                      <a:gd name="T24" fmla="*/ 1 w 18"/>
                      <a:gd name="T25" fmla="*/ 4 h 10"/>
                      <a:gd name="T26" fmla="*/ 1 w 18"/>
                      <a:gd name="T27" fmla="*/ 3 h 10"/>
                      <a:gd name="T28" fmla="*/ 1 w 18"/>
                      <a:gd name="T29" fmla="*/ 3 h 10"/>
                      <a:gd name="T30" fmla="*/ 1 w 18"/>
                      <a:gd name="T31" fmla="*/ 2 h 10"/>
                      <a:gd name="T32" fmla="*/ 0 w 18"/>
                      <a:gd name="T33" fmla="*/ 2 h 10"/>
                      <a:gd name="T34" fmla="*/ 0 w 18"/>
                      <a:gd name="T35" fmla="*/ 2 h 10"/>
                      <a:gd name="T36" fmla="*/ 0 w 18"/>
                      <a:gd name="T37" fmla="*/ 2 h 10"/>
                      <a:gd name="T38" fmla="*/ 0 w 18"/>
                      <a:gd name="T39" fmla="*/ 1 h 10"/>
                      <a:gd name="T40" fmla="*/ 0 w 18"/>
                      <a:gd name="T41" fmla="*/ 1 h 10"/>
                      <a:gd name="T42" fmla="*/ 0 w 18"/>
                      <a:gd name="T43" fmla="*/ 1 h 10"/>
                      <a:gd name="T44" fmla="*/ 0 w 18"/>
                      <a:gd name="T45" fmla="*/ 1 h 10"/>
                      <a:gd name="T46" fmla="*/ 0 w 18"/>
                      <a:gd name="T47" fmla="*/ 1 h 10"/>
                      <a:gd name="T48" fmla="*/ 0 w 18"/>
                      <a:gd name="T49" fmla="*/ 0 h 10"/>
                      <a:gd name="T50" fmla="*/ 0 w 18"/>
                      <a:gd name="T51" fmla="*/ 0 h 10"/>
                      <a:gd name="T52" fmla="*/ 18 w 18"/>
                      <a:gd name="T53" fmla="*/ 10 h 10"/>
                      <a:gd name="T54" fmla="*/ 17 w 18"/>
                      <a:gd name="T55" fmla="*/ 10 h 10"/>
                      <a:gd name="T56" fmla="*/ 9 w 18"/>
                      <a:gd name="T57" fmla="*/ 9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18" h="10">
                        <a:moveTo>
                          <a:pt x="9" y="9"/>
                        </a:moveTo>
                        <a:cubicBezTo>
                          <a:pt x="9" y="9"/>
                          <a:pt x="9" y="9"/>
                          <a:pt x="9" y="9"/>
                        </a:cubicBezTo>
                        <a:cubicBezTo>
                          <a:pt x="9" y="9"/>
                          <a:pt x="9" y="9"/>
                          <a:pt x="9" y="9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6" y="8"/>
                          <a:pt x="6" y="8"/>
                          <a:pt x="6" y="8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5" y="7"/>
                          <a:pt x="5" y="7"/>
                          <a:pt x="4" y="6"/>
                        </a:cubicBezTo>
                        <a:cubicBezTo>
                          <a:pt x="3" y="6"/>
                          <a:pt x="2" y="5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8" y="10"/>
                          <a:pt x="18" y="10"/>
                          <a:pt x="18" y="10"/>
                        </a:cubicBezTo>
                        <a:cubicBezTo>
                          <a:pt x="17" y="10"/>
                          <a:pt x="17" y="10"/>
                          <a:pt x="17" y="10"/>
                        </a:cubicBezTo>
                        <a:cubicBezTo>
                          <a:pt x="14" y="10"/>
                          <a:pt x="11" y="10"/>
                          <a:pt x="9" y="9"/>
                        </a:cubicBez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82" name="Freeform 4522">
                    <a:extLst>
                      <a:ext uri="{FF2B5EF4-FFF2-40B4-BE49-F238E27FC236}">
                        <a16:creationId xmlns:a16="http://schemas.microsoft.com/office/drawing/2014/main" id="{B9FD7A1C-975B-480A-84F8-7B16D778BB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41" y="341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83" name="Rectangle 4523">
                    <a:extLst>
                      <a:ext uri="{FF2B5EF4-FFF2-40B4-BE49-F238E27FC236}">
                        <a16:creationId xmlns:a16="http://schemas.microsoft.com/office/drawing/2014/main" id="{0FF99ADF-C6D8-419F-B97D-6757C93F44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0" y="3418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84" name="Rectangle 4524">
                    <a:extLst>
                      <a:ext uri="{FF2B5EF4-FFF2-40B4-BE49-F238E27FC236}">
                        <a16:creationId xmlns:a16="http://schemas.microsoft.com/office/drawing/2014/main" id="{610BB4BC-4EF8-4427-B8D8-E5409CCEBA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1" y="3418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85" name="Rectangle 4525">
                    <a:extLst>
                      <a:ext uri="{FF2B5EF4-FFF2-40B4-BE49-F238E27FC236}">
                        <a16:creationId xmlns:a16="http://schemas.microsoft.com/office/drawing/2014/main" id="{3422FFBC-F2FD-44D5-BCE4-625EE617533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0" y="3418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86" name="Freeform 4526">
                    <a:extLst>
                      <a:ext uri="{FF2B5EF4-FFF2-40B4-BE49-F238E27FC236}">
                        <a16:creationId xmlns:a16="http://schemas.microsoft.com/office/drawing/2014/main" id="{B8688462-C4F0-40F2-8E9C-FF5D19F2C6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41" y="3417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87" name="Freeform 4527">
                    <a:extLst>
                      <a:ext uri="{FF2B5EF4-FFF2-40B4-BE49-F238E27FC236}">
                        <a16:creationId xmlns:a16="http://schemas.microsoft.com/office/drawing/2014/main" id="{8BE6E2E7-EC19-4371-A97D-4D8452F91A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40" y="342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88" name="Rectangle 4528">
                    <a:extLst>
                      <a:ext uri="{FF2B5EF4-FFF2-40B4-BE49-F238E27FC236}">
                        <a16:creationId xmlns:a16="http://schemas.microsoft.com/office/drawing/2014/main" id="{27684968-6D4B-482E-B4E0-1C41724092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40" y="3420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89" name="Rectangle 4529">
                    <a:extLst>
                      <a:ext uri="{FF2B5EF4-FFF2-40B4-BE49-F238E27FC236}">
                        <a16:creationId xmlns:a16="http://schemas.microsoft.com/office/drawing/2014/main" id="{D7D72E8C-EDFF-4F28-82D6-43A1E42BD72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8" y="3420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90" name="Rectangle 4530">
                    <a:extLst>
                      <a:ext uri="{FF2B5EF4-FFF2-40B4-BE49-F238E27FC236}">
                        <a16:creationId xmlns:a16="http://schemas.microsoft.com/office/drawing/2014/main" id="{2A58587A-D6E5-4D2A-BEBC-EEA797F459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8" y="3422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91" name="Rectangle 4531">
                    <a:extLst>
                      <a:ext uri="{FF2B5EF4-FFF2-40B4-BE49-F238E27FC236}">
                        <a16:creationId xmlns:a16="http://schemas.microsoft.com/office/drawing/2014/main" id="{CC4A02B8-62D6-4A1E-98B5-B912E936A8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22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92" name="Rectangle 4532">
                    <a:extLst>
                      <a:ext uri="{FF2B5EF4-FFF2-40B4-BE49-F238E27FC236}">
                        <a16:creationId xmlns:a16="http://schemas.microsoft.com/office/drawing/2014/main" id="{B78A2A89-CFB6-4187-BC44-D017D71E18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28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93" name="Rectangle 4533">
                    <a:extLst>
                      <a:ext uri="{FF2B5EF4-FFF2-40B4-BE49-F238E27FC236}">
                        <a16:creationId xmlns:a16="http://schemas.microsoft.com/office/drawing/2014/main" id="{8F3217DE-D48C-4F55-B42D-25849EC673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22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94" name="Rectangle 4534">
                    <a:extLst>
                      <a:ext uri="{FF2B5EF4-FFF2-40B4-BE49-F238E27FC236}">
                        <a16:creationId xmlns:a16="http://schemas.microsoft.com/office/drawing/2014/main" id="{DF2AB990-5CB6-4EC4-9AB9-1977BE41A9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23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95" name="Rectangle 4535">
                    <a:extLst>
                      <a:ext uri="{FF2B5EF4-FFF2-40B4-BE49-F238E27FC236}">
                        <a16:creationId xmlns:a16="http://schemas.microsoft.com/office/drawing/2014/main" id="{2ED2397C-39B2-4BBC-B73E-D05742611D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23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96" name="Rectangle 4536">
                    <a:extLst>
                      <a:ext uri="{FF2B5EF4-FFF2-40B4-BE49-F238E27FC236}">
                        <a16:creationId xmlns:a16="http://schemas.microsoft.com/office/drawing/2014/main" id="{55F6B4B0-D684-410D-AD23-E342F30567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23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97" name="Rectangle 4537">
                    <a:extLst>
                      <a:ext uri="{FF2B5EF4-FFF2-40B4-BE49-F238E27FC236}">
                        <a16:creationId xmlns:a16="http://schemas.microsoft.com/office/drawing/2014/main" id="{DB3063E9-B709-44BB-B7A8-7F24DB1C38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23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98" name="Freeform 4538">
                    <a:extLst>
                      <a:ext uri="{FF2B5EF4-FFF2-40B4-BE49-F238E27FC236}">
                        <a16:creationId xmlns:a16="http://schemas.microsoft.com/office/drawing/2014/main" id="{2B322902-62FF-4FE3-8594-A1339E1AC2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37" y="342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99" name="Rectangle 4539">
                    <a:extLst>
                      <a:ext uri="{FF2B5EF4-FFF2-40B4-BE49-F238E27FC236}">
                        <a16:creationId xmlns:a16="http://schemas.microsoft.com/office/drawing/2014/main" id="{A1EBBC09-1E16-4594-BA8B-C18BB7186C2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25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00" name="Rectangle 4540">
                    <a:extLst>
                      <a:ext uri="{FF2B5EF4-FFF2-40B4-BE49-F238E27FC236}">
                        <a16:creationId xmlns:a16="http://schemas.microsoft.com/office/drawing/2014/main" id="{247FA75F-BB9A-4BA6-AD5B-0022A498E1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25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01" name="Rectangle 4541">
                    <a:extLst>
                      <a:ext uri="{FF2B5EF4-FFF2-40B4-BE49-F238E27FC236}">
                        <a16:creationId xmlns:a16="http://schemas.microsoft.com/office/drawing/2014/main" id="{5E13C20F-2348-45B0-97DB-83476FBCD8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25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02" name="Rectangle 4542">
                    <a:extLst>
                      <a:ext uri="{FF2B5EF4-FFF2-40B4-BE49-F238E27FC236}">
                        <a16:creationId xmlns:a16="http://schemas.microsoft.com/office/drawing/2014/main" id="{B7C5EA06-85B5-40DA-BA41-007117F0B0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23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03" name="Rectangle 4543">
                    <a:extLst>
                      <a:ext uri="{FF2B5EF4-FFF2-40B4-BE49-F238E27FC236}">
                        <a16:creationId xmlns:a16="http://schemas.microsoft.com/office/drawing/2014/main" id="{31C8E30A-3623-4AE2-B303-86FFB89261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25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04" name="Freeform 4544">
                    <a:extLst>
                      <a:ext uri="{FF2B5EF4-FFF2-40B4-BE49-F238E27FC236}">
                        <a16:creationId xmlns:a16="http://schemas.microsoft.com/office/drawing/2014/main" id="{D3448EBE-F43E-45BF-ADC8-BDEF0E558D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37" y="3425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05" name="Rectangle 4545">
                    <a:extLst>
                      <a:ext uri="{FF2B5EF4-FFF2-40B4-BE49-F238E27FC236}">
                        <a16:creationId xmlns:a16="http://schemas.microsoft.com/office/drawing/2014/main" id="{46F713F0-8DB9-46BB-8BDC-7A0BA59059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37" y="3425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06" name="Rectangle 4546">
                    <a:extLst>
                      <a:ext uri="{FF2B5EF4-FFF2-40B4-BE49-F238E27FC236}">
                        <a16:creationId xmlns:a16="http://schemas.microsoft.com/office/drawing/2014/main" id="{A0072739-AC5B-47C1-96AB-06BE0EAA9B5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7" y="342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07" name="Rectangle 4547">
                    <a:extLst>
                      <a:ext uri="{FF2B5EF4-FFF2-40B4-BE49-F238E27FC236}">
                        <a16:creationId xmlns:a16="http://schemas.microsoft.com/office/drawing/2014/main" id="{53128B22-07A3-4891-AA3F-64A87CFD8C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5" y="342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08" name="Rectangle 4548">
                    <a:extLst>
                      <a:ext uri="{FF2B5EF4-FFF2-40B4-BE49-F238E27FC236}">
                        <a16:creationId xmlns:a16="http://schemas.microsoft.com/office/drawing/2014/main" id="{51E03F67-0620-4646-9D5C-AC060690A2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7" y="3426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09" name="Rectangle 4549">
                    <a:extLst>
                      <a:ext uri="{FF2B5EF4-FFF2-40B4-BE49-F238E27FC236}">
                        <a16:creationId xmlns:a16="http://schemas.microsoft.com/office/drawing/2014/main" id="{AF9F9664-DEAD-4A8B-9484-D72F532E39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0" y="3420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10" name="Rectangle 4550">
                    <a:extLst>
                      <a:ext uri="{FF2B5EF4-FFF2-40B4-BE49-F238E27FC236}">
                        <a16:creationId xmlns:a16="http://schemas.microsoft.com/office/drawing/2014/main" id="{1A80850E-A3F2-4804-AC9B-83EC0E8D247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2" y="3422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11" name="Rectangle 4551">
                    <a:extLst>
                      <a:ext uri="{FF2B5EF4-FFF2-40B4-BE49-F238E27FC236}">
                        <a16:creationId xmlns:a16="http://schemas.microsoft.com/office/drawing/2014/main" id="{6ED4AF7C-E00C-4912-9774-38F27AE8E7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3" y="3423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12" name="Rectangle 4552">
                    <a:extLst>
                      <a:ext uri="{FF2B5EF4-FFF2-40B4-BE49-F238E27FC236}">
                        <a16:creationId xmlns:a16="http://schemas.microsoft.com/office/drawing/2014/main" id="{580FC130-EC54-4640-8F5E-40C42D8427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9" y="3420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13" name="Rectangle 4553">
                    <a:extLst>
                      <a:ext uri="{FF2B5EF4-FFF2-40B4-BE49-F238E27FC236}">
                        <a16:creationId xmlns:a16="http://schemas.microsoft.com/office/drawing/2014/main" id="{9D7E1CF3-522A-48A1-8CED-39A0E56F7AF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10" y="3420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14" name="Freeform 4554">
                    <a:extLst>
                      <a:ext uri="{FF2B5EF4-FFF2-40B4-BE49-F238E27FC236}">
                        <a16:creationId xmlns:a16="http://schemas.microsoft.com/office/drawing/2014/main" id="{4C427CB9-7E3A-4787-AE17-6D111E6632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0" y="3420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15" name="Rectangle 4555">
                    <a:extLst>
                      <a:ext uri="{FF2B5EF4-FFF2-40B4-BE49-F238E27FC236}">
                        <a16:creationId xmlns:a16="http://schemas.microsoft.com/office/drawing/2014/main" id="{81D8CC03-6DAA-4F10-B5F4-3E991FE745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9" y="3420"/>
                    <a:ext cx="2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16" name="Freeform 4556">
                    <a:extLst>
                      <a:ext uri="{FF2B5EF4-FFF2-40B4-BE49-F238E27FC236}">
                        <a16:creationId xmlns:a16="http://schemas.microsoft.com/office/drawing/2014/main" id="{AC86B06D-4D64-4DE6-A813-75D9CCDBDA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7" y="3420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17" name="Freeform 4557">
                    <a:extLst>
                      <a:ext uri="{FF2B5EF4-FFF2-40B4-BE49-F238E27FC236}">
                        <a16:creationId xmlns:a16="http://schemas.microsoft.com/office/drawing/2014/main" id="{31D2D823-76FD-4103-88DF-4C87C82861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6" y="3418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18" name="Freeform 4558">
                    <a:extLst>
                      <a:ext uri="{FF2B5EF4-FFF2-40B4-BE49-F238E27FC236}">
                        <a16:creationId xmlns:a16="http://schemas.microsoft.com/office/drawing/2014/main" id="{B1DD1DC8-4AFB-4E64-904E-1D9D1954FD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6" y="3418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19" name="Freeform 4559">
                    <a:extLst>
                      <a:ext uri="{FF2B5EF4-FFF2-40B4-BE49-F238E27FC236}">
                        <a16:creationId xmlns:a16="http://schemas.microsoft.com/office/drawing/2014/main" id="{1D957E5F-601C-409D-92EA-49ADA6C75E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4" y="3418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20" name="Rectangle 4560">
                    <a:extLst>
                      <a:ext uri="{FF2B5EF4-FFF2-40B4-BE49-F238E27FC236}">
                        <a16:creationId xmlns:a16="http://schemas.microsoft.com/office/drawing/2014/main" id="{40B43B96-6137-4D3A-9289-ED7EAE64A0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418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21" name="Rectangle 4561">
                    <a:extLst>
                      <a:ext uri="{FF2B5EF4-FFF2-40B4-BE49-F238E27FC236}">
                        <a16:creationId xmlns:a16="http://schemas.microsoft.com/office/drawing/2014/main" id="{1A9FB8E7-5626-4901-B808-48B308A93B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3" y="3418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22" name="Freeform 4562">
                    <a:extLst>
                      <a:ext uri="{FF2B5EF4-FFF2-40B4-BE49-F238E27FC236}">
                        <a16:creationId xmlns:a16="http://schemas.microsoft.com/office/drawing/2014/main" id="{24FD5CA2-BEF4-48F4-9E86-99D2FC454C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3" y="3418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23" name="Freeform 4563">
                    <a:extLst>
                      <a:ext uri="{FF2B5EF4-FFF2-40B4-BE49-F238E27FC236}">
                        <a16:creationId xmlns:a16="http://schemas.microsoft.com/office/drawing/2014/main" id="{0411DCDB-2ED6-4DF1-BE95-2173D9A343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1" y="3418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24" name="Rectangle 4564">
                    <a:extLst>
                      <a:ext uri="{FF2B5EF4-FFF2-40B4-BE49-F238E27FC236}">
                        <a16:creationId xmlns:a16="http://schemas.microsoft.com/office/drawing/2014/main" id="{8B7CDD40-6992-4928-AEFD-E9E1C7EAA8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1" y="3418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25" name="Rectangle 4565">
                    <a:extLst>
                      <a:ext uri="{FF2B5EF4-FFF2-40B4-BE49-F238E27FC236}">
                        <a16:creationId xmlns:a16="http://schemas.microsoft.com/office/drawing/2014/main" id="{10345439-A226-4ECD-AF95-33D76A2A0F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9" y="3418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26" name="Freeform 4566">
                    <a:extLst>
                      <a:ext uri="{FF2B5EF4-FFF2-40B4-BE49-F238E27FC236}">
                        <a16:creationId xmlns:a16="http://schemas.microsoft.com/office/drawing/2014/main" id="{EA4D23EC-B7F7-4742-8502-DD755FF0B1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9" y="3418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27" name="Freeform 4567">
                    <a:extLst>
                      <a:ext uri="{FF2B5EF4-FFF2-40B4-BE49-F238E27FC236}">
                        <a16:creationId xmlns:a16="http://schemas.microsoft.com/office/drawing/2014/main" id="{4EB1A67C-951F-4338-B8D4-2240BA2331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8" y="3418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28" name="Rectangle 4568">
                    <a:extLst>
                      <a:ext uri="{FF2B5EF4-FFF2-40B4-BE49-F238E27FC236}">
                        <a16:creationId xmlns:a16="http://schemas.microsoft.com/office/drawing/2014/main" id="{59D7CBC8-4D07-48B3-9C9A-C030BB18D2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8" y="3418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29" name="Rectangle 4569">
                    <a:extLst>
                      <a:ext uri="{FF2B5EF4-FFF2-40B4-BE49-F238E27FC236}">
                        <a16:creationId xmlns:a16="http://schemas.microsoft.com/office/drawing/2014/main" id="{9D8FFFF7-9F49-4547-8EF2-8BFAAB0E24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6" y="3418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30" name="Rectangle 4570">
                    <a:extLst>
                      <a:ext uri="{FF2B5EF4-FFF2-40B4-BE49-F238E27FC236}">
                        <a16:creationId xmlns:a16="http://schemas.microsoft.com/office/drawing/2014/main" id="{E46B7930-C20B-4D8D-BC29-CDE9DCFBD2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6" y="3418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31" name="Rectangle 4571">
                    <a:extLst>
                      <a:ext uri="{FF2B5EF4-FFF2-40B4-BE49-F238E27FC236}">
                        <a16:creationId xmlns:a16="http://schemas.microsoft.com/office/drawing/2014/main" id="{EEEF02F2-C135-4621-B913-25772CED34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5" y="342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32" name="Rectangle 4572">
                    <a:extLst>
                      <a:ext uri="{FF2B5EF4-FFF2-40B4-BE49-F238E27FC236}">
                        <a16:creationId xmlns:a16="http://schemas.microsoft.com/office/drawing/2014/main" id="{A275B125-E509-4250-925F-CAEE2D75DB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3" y="342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33" name="Freeform 4573">
                    <a:extLst>
                      <a:ext uri="{FF2B5EF4-FFF2-40B4-BE49-F238E27FC236}">
                        <a16:creationId xmlns:a16="http://schemas.microsoft.com/office/drawing/2014/main" id="{BA788EDD-3A79-4BFA-BB55-EB74EBB396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3" y="3420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34" name="Rectangle 4574">
                    <a:extLst>
                      <a:ext uri="{FF2B5EF4-FFF2-40B4-BE49-F238E27FC236}">
                        <a16:creationId xmlns:a16="http://schemas.microsoft.com/office/drawing/2014/main" id="{AAF3D9DB-5143-4E62-9B61-71715A951F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0" y="3422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35" name="Rectangle 4575">
                    <a:extLst>
                      <a:ext uri="{FF2B5EF4-FFF2-40B4-BE49-F238E27FC236}">
                        <a16:creationId xmlns:a16="http://schemas.microsoft.com/office/drawing/2014/main" id="{716517FF-DCDA-444D-89A8-CCE8858C4D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2" y="3420"/>
                    <a:ext cx="1" cy="1"/>
                  </a:xfrm>
                  <a:prstGeom prst="rect">
                    <a:avLst/>
                  </a:pr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36" name="Rectangle 4576">
                    <a:extLst>
                      <a:ext uri="{FF2B5EF4-FFF2-40B4-BE49-F238E27FC236}">
                        <a16:creationId xmlns:a16="http://schemas.microsoft.com/office/drawing/2014/main" id="{E89EA16D-3B64-46AB-B032-3B161BC0B7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9" y="3422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37" name="Rectangle 4577">
                    <a:extLst>
                      <a:ext uri="{FF2B5EF4-FFF2-40B4-BE49-F238E27FC236}">
                        <a16:creationId xmlns:a16="http://schemas.microsoft.com/office/drawing/2014/main" id="{2AB4330B-4E37-4832-88BC-4AB79C4BF1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7" y="3423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38" name="Rectangle 4578">
                    <a:extLst>
                      <a:ext uri="{FF2B5EF4-FFF2-40B4-BE49-F238E27FC236}">
                        <a16:creationId xmlns:a16="http://schemas.microsoft.com/office/drawing/2014/main" id="{A1617217-BE6E-4486-86E0-B77BACBC18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9" y="3422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39" name="Freeform 4579">
                    <a:extLst>
                      <a:ext uri="{FF2B5EF4-FFF2-40B4-BE49-F238E27FC236}">
                        <a16:creationId xmlns:a16="http://schemas.microsoft.com/office/drawing/2014/main" id="{4137B381-CF8A-4E00-AE5A-CE7382706E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9" y="3423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40" name="Rectangle 4580">
                    <a:extLst>
                      <a:ext uri="{FF2B5EF4-FFF2-40B4-BE49-F238E27FC236}">
                        <a16:creationId xmlns:a16="http://schemas.microsoft.com/office/drawing/2014/main" id="{B65017DC-AAC1-456F-B849-75E3FBD886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0" y="3422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41" name="Freeform 4581">
                    <a:extLst>
                      <a:ext uri="{FF2B5EF4-FFF2-40B4-BE49-F238E27FC236}">
                        <a16:creationId xmlns:a16="http://schemas.microsoft.com/office/drawing/2014/main" id="{EEEBC8ED-84A4-4D4E-9049-8AADA15492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7" y="343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42" name="Rectangle 4582">
                    <a:extLst>
                      <a:ext uri="{FF2B5EF4-FFF2-40B4-BE49-F238E27FC236}">
                        <a16:creationId xmlns:a16="http://schemas.microsoft.com/office/drawing/2014/main" id="{D77CC25D-5642-492A-AC0B-E8B639B152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7" y="3433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43" name="Rectangle 4583">
                    <a:extLst>
                      <a:ext uri="{FF2B5EF4-FFF2-40B4-BE49-F238E27FC236}">
                        <a16:creationId xmlns:a16="http://schemas.microsoft.com/office/drawing/2014/main" id="{D1F68566-4623-46CD-AD80-ACFA060AF6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7" y="3423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44" name="Rectangle 4584">
                    <a:extLst>
                      <a:ext uri="{FF2B5EF4-FFF2-40B4-BE49-F238E27FC236}">
                        <a16:creationId xmlns:a16="http://schemas.microsoft.com/office/drawing/2014/main" id="{721F684A-CA22-4012-966C-9B6CB773AA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7" y="3423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45" name="Rectangle 4585">
                    <a:extLst>
                      <a:ext uri="{FF2B5EF4-FFF2-40B4-BE49-F238E27FC236}">
                        <a16:creationId xmlns:a16="http://schemas.microsoft.com/office/drawing/2014/main" id="{DA211B03-1A5F-4E9C-91A3-01AAE931A8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31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46" name="Freeform 4586">
                    <a:extLst>
                      <a:ext uri="{FF2B5EF4-FFF2-40B4-BE49-F238E27FC236}">
                        <a16:creationId xmlns:a16="http://schemas.microsoft.com/office/drawing/2014/main" id="{2C9899EF-5FD8-461F-BD22-BD0C74603B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7" y="343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47" name="Rectangle 4587">
                    <a:extLst>
                      <a:ext uri="{FF2B5EF4-FFF2-40B4-BE49-F238E27FC236}">
                        <a16:creationId xmlns:a16="http://schemas.microsoft.com/office/drawing/2014/main" id="{E6277C96-EA3D-4157-806E-312B8A0C035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25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48" name="Freeform 4588">
                    <a:extLst>
                      <a:ext uri="{FF2B5EF4-FFF2-40B4-BE49-F238E27FC236}">
                        <a16:creationId xmlns:a16="http://schemas.microsoft.com/office/drawing/2014/main" id="{88CAE653-D190-4971-A0EB-31C2122ED1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5" y="343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49" name="Rectangle 4589">
                    <a:extLst>
                      <a:ext uri="{FF2B5EF4-FFF2-40B4-BE49-F238E27FC236}">
                        <a16:creationId xmlns:a16="http://schemas.microsoft.com/office/drawing/2014/main" id="{4304E3AC-70CE-40D6-B0CF-5CF46D2EC7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26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50" name="Rectangle 4590">
                    <a:extLst>
                      <a:ext uri="{FF2B5EF4-FFF2-40B4-BE49-F238E27FC236}">
                        <a16:creationId xmlns:a16="http://schemas.microsoft.com/office/drawing/2014/main" id="{A2722C36-3945-428D-829F-DB5058E1EE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25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51" name="Rectangle 4591">
                    <a:extLst>
                      <a:ext uri="{FF2B5EF4-FFF2-40B4-BE49-F238E27FC236}">
                        <a16:creationId xmlns:a16="http://schemas.microsoft.com/office/drawing/2014/main" id="{D369D788-8C95-467E-8E7B-8F2CA84100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26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52" name="Freeform 4592">
                    <a:extLst>
                      <a:ext uri="{FF2B5EF4-FFF2-40B4-BE49-F238E27FC236}">
                        <a16:creationId xmlns:a16="http://schemas.microsoft.com/office/drawing/2014/main" id="{3E8AC2DD-8270-4ACA-86D3-3781D31D4F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5" y="3429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53" name="Rectangle 4593">
                    <a:extLst>
                      <a:ext uri="{FF2B5EF4-FFF2-40B4-BE49-F238E27FC236}">
                        <a16:creationId xmlns:a16="http://schemas.microsoft.com/office/drawing/2014/main" id="{C1A3B0AA-6A61-4FF0-B13E-EA61E8BE5B6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31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54" name="Rectangle 4594">
                    <a:extLst>
                      <a:ext uri="{FF2B5EF4-FFF2-40B4-BE49-F238E27FC236}">
                        <a16:creationId xmlns:a16="http://schemas.microsoft.com/office/drawing/2014/main" id="{A018FCFB-494F-46FD-B5D8-CD3C40BD43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26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55" name="Rectangle 4595">
                    <a:extLst>
                      <a:ext uri="{FF2B5EF4-FFF2-40B4-BE49-F238E27FC236}">
                        <a16:creationId xmlns:a16="http://schemas.microsoft.com/office/drawing/2014/main" id="{6EFBB8E7-1AA4-4F8F-848F-63E2235E4C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26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56" name="Rectangle 4596">
                    <a:extLst>
                      <a:ext uri="{FF2B5EF4-FFF2-40B4-BE49-F238E27FC236}">
                        <a16:creationId xmlns:a16="http://schemas.microsoft.com/office/drawing/2014/main" id="{978BC1A6-0D29-4F65-99A4-A773E20163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26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57" name="Rectangle 4597">
                    <a:extLst>
                      <a:ext uri="{FF2B5EF4-FFF2-40B4-BE49-F238E27FC236}">
                        <a16:creationId xmlns:a16="http://schemas.microsoft.com/office/drawing/2014/main" id="{59829756-AA9F-4D5F-9361-0DEE54CE06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28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58" name="Rectangle 4598">
                    <a:extLst>
                      <a:ext uri="{FF2B5EF4-FFF2-40B4-BE49-F238E27FC236}">
                        <a16:creationId xmlns:a16="http://schemas.microsoft.com/office/drawing/2014/main" id="{2E13477B-6CB4-447B-B0BC-2A8AACCEDF6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28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59" name="Rectangle 4599">
                    <a:extLst>
                      <a:ext uri="{FF2B5EF4-FFF2-40B4-BE49-F238E27FC236}">
                        <a16:creationId xmlns:a16="http://schemas.microsoft.com/office/drawing/2014/main" id="{A1233AB5-FBDF-4847-B26C-1EB4C42640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26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60" name="Rectangle 4600">
                    <a:extLst>
                      <a:ext uri="{FF2B5EF4-FFF2-40B4-BE49-F238E27FC236}">
                        <a16:creationId xmlns:a16="http://schemas.microsoft.com/office/drawing/2014/main" id="{8BED01D4-17E1-4B3E-BEE1-12B9B922B0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28"/>
                    <a:ext cx="1" cy="1"/>
                  </a:xfrm>
                  <a:prstGeom prst="rect">
                    <a:avLst/>
                  </a:pr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61" name="Line 4601">
                    <a:extLst>
                      <a:ext uri="{FF2B5EF4-FFF2-40B4-BE49-F238E27FC236}">
                        <a16:creationId xmlns:a16="http://schemas.microsoft.com/office/drawing/2014/main" id="{4FDEF5E5-E1AC-4DFB-8F37-0AAC48FDAC7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42" y="3428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62" name="Line 4602">
                    <a:extLst>
                      <a:ext uri="{FF2B5EF4-FFF2-40B4-BE49-F238E27FC236}">
                        <a16:creationId xmlns:a16="http://schemas.microsoft.com/office/drawing/2014/main" id="{B0032C6B-5F0E-4DA3-927F-23CC8AA2C2F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542" y="3428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63" name="Line 4603">
                    <a:extLst>
                      <a:ext uri="{FF2B5EF4-FFF2-40B4-BE49-F238E27FC236}">
                        <a16:creationId xmlns:a16="http://schemas.microsoft.com/office/drawing/2014/main" id="{A0F76C1D-BFAD-4673-82F4-DA979C4BF9F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41" y="3433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64" name="Line 4604">
                    <a:extLst>
                      <a:ext uri="{FF2B5EF4-FFF2-40B4-BE49-F238E27FC236}">
                        <a16:creationId xmlns:a16="http://schemas.microsoft.com/office/drawing/2014/main" id="{EB681E20-F1DB-4C87-A959-87C375C7C9D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-2641" y="3433"/>
                    <a:ext cx="0" cy="0"/>
                  </a:xfrm>
                  <a:prstGeom prst="line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65" name="Freeform 4605">
                    <a:extLst>
                      <a:ext uri="{FF2B5EF4-FFF2-40B4-BE49-F238E27FC236}">
                        <a16:creationId xmlns:a16="http://schemas.microsoft.com/office/drawing/2014/main" id="{C36592F3-E315-4BA1-AD41-14325C4DBF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37" y="342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66" name="Freeform 4606">
                    <a:extLst>
                      <a:ext uri="{FF2B5EF4-FFF2-40B4-BE49-F238E27FC236}">
                        <a16:creationId xmlns:a16="http://schemas.microsoft.com/office/drawing/2014/main" id="{B8828FCD-7E0F-49CD-B5E4-7414B4DC9B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33" y="3429"/>
                    <a:ext cx="7" cy="26"/>
                  </a:xfrm>
                  <a:custGeom>
                    <a:avLst/>
                    <a:gdLst>
                      <a:gd name="T0" fmla="*/ 0 w 7"/>
                      <a:gd name="T1" fmla="*/ 5 h 26"/>
                      <a:gd name="T2" fmla="*/ 7 w 7"/>
                      <a:gd name="T3" fmla="*/ 0 h 26"/>
                      <a:gd name="T4" fmla="*/ 7 w 7"/>
                      <a:gd name="T5" fmla="*/ 22 h 26"/>
                      <a:gd name="T6" fmla="*/ 0 w 7"/>
                      <a:gd name="T7" fmla="*/ 26 h 26"/>
                      <a:gd name="T8" fmla="*/ 0 w 7"/>
                      <a:gd name="T9" fmla="*/ 5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" h="26">
                        <a:moveTo>
                          <a:pt x="0" y="5"/>
                        </a:moveTo>
                        <a:lnTo>
                          <a:pt x="7" y="0"/>
                        </a:lnTo>
                        <a:lnTo>
                          <a:pt x="7" y="22"/>
                        </a:lnTo>
                        <a:lnTo>
                          <a:pt x="0" y="26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807F6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67" name="Freeform 4607">
                    <a:extLst>
                      <a:ext uri="{FF2B5EF4-FFF2-40B4-BE49-F238E27FC236}">
                        <a16:creationId xmlns:a16="http://schemas.microsoft.com/office/drawing/2014/main" id="{82C7A97C-C0BA-4A08-A834-3FD9DF5284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0" y="3384"/>
                    <a:ext cx="84" cy="50"/>
                  </a:xfrm>
                  <a:custGeom>
                    <a:avLst/>
                    <a:gdLst>
                      <a:gd name="T0" fmla="*/ 77 w 84"/>
                      <a:gd name="T1" fmla="*/ 50 h 50"/>
                      <a:gd name="T2" fmla="*/ 68 w 84"/>
                      <a:gd name="T3" fmla="*/ 44 h 50"/>
                      <a:gd name="T4" fmla="*/ 53 w 84"/>
                      <a:gd name="T5" fmla="*/ 34 h 50"/>
                      <a:gd name="T6" fmla="*/ 25 w 84"/>
                      <a:gd name="T7" fmla="*/ 19 h 50"/>
                      <a:gd name="T8" fmla="*/ 9 w 84"/>
                      <a:gd name="T9" fmla="*/ 9 h 50"/>
                      <a:gd name="T10" fmla="*/ 0 w 84"/>
                      <a:gd name="T11" fmla="*/ 4 h 50"/>
                      <a:gd name="T12" fmla="*/ 7 w 84"/>
                      <a:gd name="T13" fmla="*/ 0 h 50"/>
                      <a:gd name="T14" fmla="*/ 84 w 84"/>
                      <a:gd name="T15" fmla="*/ 45 h 50"/>
                      <a:gd name="T16" fmla="*/ 77 w 84"/>
                      <a:gd name="T17" fmla="*/ 5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84" h="50">
                        <a:moveTo>
                          <a:pt x="77" y="50"/>
                        </a:moveTo>
                        <a:lnTo>
                          <a:pt x="68" y="44"/>
                        </a:lnTo>
                        <a:lnTo>
                          <a:pt x="53" y="34"/>
                        </a:lnTo>
                        <a:lnTo>
                          <a:pt x="25" y="19"/>
                        </a:lnTo>
                        <a:lnTo>
                          <a:pt x="9" y="9"/>
                        </a:lnTo>
                        <a:lnTo>
                          <a:pt x="0" y="4"/>
                        </a:lnTo>
                        <a:lnTo>
                          <a:pt x="7" y="0"/>
                        </a:lnTo>
                        <a:lnTo>
                          <a:pt x="84" y="45"/>
                        </a:lnTo>
                        <a:lnTo>
                          <a:pt x="77" y="50"/>
                        </a:lnTo>
                        <a:close/>
                      </a:path>
                    </a:pathLst>
                  </a:custGeom>
                  <a:solidFill>
                    <a:srgbClr val="B9B49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68" name="Rectangle 4608">
                    <a:extLst>
                      <a:ext uri="{FF2B5EF4-FFF2-40B4-BE49-F238E27FC236}">
                        <a16:creationId xmlns:a16="http://schemas.microsoft.com/office/drawing/2014/main" id="{1921E1FA-0A22-4187-A9DC-73DDF92B05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7" y="3451"/>
                    <a:ext cx="1" cy="1"/>
                  </a:xfrm>
                  <a:prstGeom prst="rect">
                    <a:avLst/>
                  </a:pr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69" name="Freeform 4609">
                    <a:extLst>
                      <a:ext uri="{FF2B5EF4-FFF2-40B4-BE49-F238E27FC236}">
                        <a16:creationId xmlns:a16="http://schemas.microsoft.com/office/drawing/2014/main" id="{BC2ADCD8-23C9-4FE0-A7A3-082D0EA7E7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6" y="3450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4C7C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70" name="Rectangle 4610">
                    <a:extLst>
                      <a:ext uri="{FF2B5EF4-FFF2-40B4-BE49-F238E27FC236}">
                        <a16:creationId xmlns:a16="http://schemas.microsoft.com/office/drawing/2014/main" id="{81A1588A-62A2-4E0D-AFBE-C797A34956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6" y="3450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71" name="Rectangle 4611">
                    <a:extLst>
                      <a:ext uri="{FF2B5EF4-FFF2-40B4-BE49-F238E27FC236}">
                        <a16:creationId xmlns:a16="http://schemas.microsoft.com/office/drawing/2014/main" id="{57F02C7A-2CAB-491B-921E-3734B4BA9E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450"/>
                    <a:ext cx="1" cy="1"/>
                  </a:xfrm>
                  <a:prstGeom prst="rect">
                    <a:avLst/>
                  </a:prstGeom>
                  <a:solidFill>
                    <a:srgbClr val="4A79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72" name="Rectangle 4612">
                    <a:extLst>
                      <a:ext uri="{FF2B5EF4-FFF2-40B4-BE49-F238E27FC236}">
                        <a16:creationId xmlns:a16="http://schemas.microsoft.com/office/drawing/2014/main" id="{F0F84179-9DD4-4DFD-B289-27508AC461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3" y="3450"/>
                    <a:ext cx="1" cy="1"/>
                  </a:xfrm>
                  <a:prstGeom prst="rect">
                    <a:avLst/>
                  </a:prstGeom>
                  <a:solidFill>
                    <a:srgbClr val="48772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73" name="Rectangle 4613">
                    <a:extLst>
                      <a:ext uri="{FF2B5EF4-FFF2-40B4-BE49-F238E27FC236}">
                        <a16:creationId xmlns:a16="http://schemas.microsoft.com/office/drawing/2014/main" id="{02593F8E-A4F6-4380-8141-84D73CA8AE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1" y="3450"/>
                    <a:ext cx="1" cy="1"/>
                  </a:xfrm>
                  <a:prstGeom prst="rect">
                    <a:avLst/>
                  </a:prstGeom>
                  <a:solidFill>
                    <a:srgbClr val="4674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74" name="Rectangle 4614">
                    <a:extLst>
                      <a:ext uri="{FF2B5EF4-FFF2-40B4-BE49-F238E27FC236}">
                        <a16:creationId xmlns:a16="http://schemas.microsoft.com/office/drawing/2014/main" id="{BAA358C5-5872-43BA-BAA7-74E0B7B2CA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9" y="3448"/>
                    <a:ext cx="1" cy="2"/>
                  </a:xfrm>
                  <a:prstGeom prst="rect">
                    <a:avLst/>
                  </a:prstGeom>
                  <a:solidFill>
                    <a:srgbClr val="4471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75" name="Rectangle 4615">
                    <a:extLst>
                      <a:ext uri="{FF2B5EF4-FFF2-40B4-BE49-F238E27FC236}">
                        <a16:creationId xmlns:a16="http://schemas.microsoft.com/office/drawing/2014/main" id="{6BFD9C91-A590-4158-B253-333CE1C81F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8" y="3448"/>
                    <a:ext cx="1" cy="1"/>
                  </a:xfrm>
                  <a:prstGeom prst="rect">
                    <a:avLst/>
                  </a:prstGeom>
                  <a:solidFill>
                    <a:srgbClr val="426F2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76" name="Rectangle 4616">
                    <a:extLst>
                      <a:ext uri="{FF2B5EF4-FFF2-40B4-BE49-F238E27FC236}">
                        <a16:creationId xmlns:a16="http://schemas.microsoft.com/office/drawing/2014/main" id="{21A27C4A-2763-4E30-80DB-41F16F5025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8" y="3448"/>
                    <a:ext cx="1" cy="1"/>
                  </a:xfrm>
                  <a:prstGeom prst="rect">
                    <a:avLst/>
                  </a:pr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77" name="Rectangle 4617">
                    <a:extLst>
                      <a:ext uri="{FF2B5EF4-FFF2-40B4-BE49-F238E27FC236}">
                        <a16:creationId xmlns:a16="http://schemas.microsoft.com/office/drawing/2014/main" id="{44470F68-6486-4F6A-B3A8-0C2685F4C1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6" y="3448"/>
                    <a:ext cx="1" cy="1"/>
                  </a:xfrm>
                  <a:prstGeom prst="rect">
                    <a:avLst/>
                  </a:prstGeom>
                  <a:solidFill>
                    <a:srgbClr val="406C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78" name="Freeform 4618">
                    <a:extLst>
                      <a:ext uri="{FF2B5EF4-FFF2-40B4-BE49-F238E27FC236}">
                        <a16:creationId xmlns:a16="http://schemas.microsoft.com/office/drawing/2014/main" id="{00CCD9C5-16FC-4FD5-8767-C0BBF10E34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6" y="3448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79" name="Freeform 4619">
                    <a:extLst>
                      <a:ext uri="{FF2B5EF4-FFF2-40B4-BE49-F238E27FC236}">
                        <a16:creationId xmlns:a16="http://schemas.microsoft.com/office/drawing/2014/main" id="{4A04021A-C6E1-4951-A6BA-48BC38B824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5" y="3448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  <a:gd name="T3" fmla="*/ 0 w 2"/>
                      <a:gd name="T4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E6A2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80" name="Freeform 4620">
                    <a:extLst>
                      <a:ext uri="{FF2B5EF4-FFF2-40B4-BE49-F238E27FC236}">
                        <a16:creationId xmlns:a16="http://schemas.microsoft.com/office/drawing/2014/main" id="{33E47441-0043-4308-9087-85D03F1C93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3" y="3448"/>
                    <a:ext cx="1" cy="2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1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C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81" name="Freeform 4621">
                    <a:extLst>
                      <a:ext uri="{FF2B5EF4-FFF2-40B4-BE49-F238E27FC236}">
                        <a16:creationId xmlns:a16="http://schemas.microsoft.com/office/drawing/2014/main" id="{6B6F1250-C341-44ED-8054-7D253659F1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0" y="3450"/>
                    <a:ext cx="5" cy="1"/>
                  </a:xfrm>
                  <a:custGeom>
                    <a:avLst/>
                    <a:gdLst>
                      <a:gd name="T0" fmla="*/ 1 w 3"/>
                      <a:gd name="T1" fmla="*/ 0 h 1"/>
                      <a:gd name="T2" fmla="*/ 3 w 3"/>
                      <a:gd name="T3" fmla="*/ 1 h 1"/>
                      <a:gd name="T4" fmla="*/ 3 w 3"/>
                      <a:gd name="T5" fmla="*/ 1 h 1"/>
                      <a:gd name="T6" fmla="*/ 3 w 3"/>
                      <a:gd name="T7" fmla="*/ 1 h 1"/>
                      <a:gd name="T8" fmla="*/ 3 w 3"/>
                      <a:gd name="T9" fmla="*/ 0 h 1"/>
                      <a:gd name="T10" fmla="*/ 2 w 3"/>
                      <a:gd name="T11" fmla="*/ 0 h 1"/>
                      <a:gd name="T12" fmla="*/ 2 w 3"/>
                      <a:gd name="T13" fmla="*/ 0 h 1"/>
                      <a:gd name="T14" fmla="*/ 1 w 3"/>
                      <a:gd name="T15" fmla="*/ 0 h 1"/>
                      <a:gd name="T16" fmla="*/ 1 w 3"/>
                      <a:gd name="T17" fmla="*/ 0 h 1"/>
                      <a:gd name="T18" fmla="*/ 0 w 3"/>
                      <a:gd name="T19" fmla="*/ 0 h 1"/>
                      <a:gd name="T20" fmla="*/ 0 w 3"/>
                      <a:gd name="T21" fmla="*/ 0 h 1"/>
                      <a:gd name="T22" fmla="*/ 1 w 3"/>
                      <a:gd name="T23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" h="1">
                        <a:moveTo>
                          <a:pt x="1" y="0"/>
                        </a:moveTo>
                        <a:cubicBezTo>
                          <a:pt x="2" y="0"/>
                          <a:pt x="2" y="0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82" name="Freeform 4622">
                    <a:extLst>
                      <a:ext uri="{FF2B5EF4-FFF2-40B4-BE49-F238E27FC236}">
                        <a16:creationId xmlns:a16="http://schemas.microsoft.com/office/drawing/2014/main" id="{6221D959-66E7-4E4F-98C7-7BA0A6DDF0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2" y="3450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2 w 2"/>
                      <a:gd name="T3" fmla="*/ 2 w 2"/>
                      <a:gd name="T4" fmla="*/ 0 w 2"/>
                      <a:gd name="T5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83" name="Freeform 4623">
                    <a:extLst>
                      <a:ext uri="{FF2B5EF4-FFF2-40B4-BE49-F238E27FC236}">
                        <a16:creationId xmlns:a16="http://schemas.microsoft.com/office/drawing/2014/main" id="{1D020544-9C6D-4501-8DCD-89121FAE17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7" y="343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84" name="Freeform 4624">
                    <a:extLst>
                      <a:ext uri="{FF2B5EF4-FFF2-40B4-BE49-F238E27FC236}">
                        <a16:creationId xmlns:a16="http://schemas.microsoft.com/office/drawing/2014/main" id="{B17611C2-9878-44BF-A754-1CBB780145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7" y="343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85" name="Rectangle 4625">
                    <a:extLst>
                      <a:ext uri="{FF2B5EF4-FFF2-40B4-BE49-F238E27FC236}">
                        <a16:creationId xmlns:a16="http://schemas.microsoft.com/office/drawing/2014/main" id="{4503BD08-89C9-4479-A7E6-F66D582018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31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86" name="Rectangle 4626">
                    <a:extLst>
                      <a:ext uri="{FF2B5EF4-FFF2-40B4-BE49-F238E27FC236}">
                        <a16:creationId xmlns:a16="http://schemas.microsoft.com/office/drawing/2014/main" id="{D4BCBD8A-BE50-4B49-A097-6F3EFED79C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31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080" name="Group 4828">
                  <a:extLst>
                    <a:ext uri="{FF2B5EF4-FFF2-40B4-BE49-F238E27FC236}">
                      <a16:creationId xmlns:a16="http://schemas.microsoft.com/office/drawing/2014/main" id="{1FCD5325-FCA0-40AD-A49B-7039737894E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632325" y="5378450"/>
                  <a:ext cx="611187" cy="166688"/>
                  <a:chOff x="-2918" y="3388"/>
                  <a:chExt cx="385" cy="105"/>
                </a:xfrm>
              </p:grpSpPr>
              <p:sp>
                <p:nvSpPr>
                  <p:cNvPr id="7087" name="Rectangle 4628">
                    <a:extLst>
                      <a:ext uri="{FF2B5EF4-FFF2-40B4-BE49-F238E27FC236}">
                        <a16:creationId xmlns:a16="http://schemas.microsoft.com/office/drawing/2014/main" id="{D950E012-FC38-41A6-849F-054FBBB73B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5" y="3431"/>
                    <a:ext cx="1" cy="1"/>
                  </a:xfrm>
                  <a:prstGeom prst="rect">
                    <a:avLst/>
                  </a:pr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88" name="Freeform 4629">
                    <a:extLst>
                      <a:ext uri="{FF2B5EF4-FFF2-40B4-BE49-F238E27FC236}">
                        <a16:creationId xmlns:a16="http://schemas.microsoft.com/office/drawing/2014/main" id="{38B10A39-54CD-45D6-808B-FFD972F982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5" y="342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A652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89" name="Freeform 4630">
                    <a:extLst>
                      <a:ext uri="{FF2B5EF4-FFF2-40B4-BE49-F238E27FC236}">
                        <a16:creationId xmlns:a16="http://schemas.microsoft.com/office/drawing/2014/main" id="{A5067C0F-EA1B-4A90-9518-BFDB8CA160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17" y="3418"/>
                    <a:ext cx="32" cy="21"/>
                  </a:xfrm>
                  <a:custGeom>
                    <a:avLst/>
                    <a:gdLst>
                      <a:gd name="T0" fmla="*/ 1 w 20"/>
                      <a:gd name="T1" fmla="*/ 3 h 13"/>
                      <a:gd name="T2" fmla="*/ 2 w 20"/>
                      <a:gd name="T3" fmla="*/ 3 h 13"/>
                      <a:gd name="T4" fmla="*/ 3 w 20"/>
                      <a:gd name="T5" fmla="*/ 2 h 13"/>
                      <a:gd name="T6" fmla="*/ 4 w 20"/>
                      <a:gd name="T7" fmla="*/ 1 h 13"/>
                      <a:gd name="T8" fmla="*/ 4 w 20"/>
                      <a:gd name="T9" fmla="*/ 1 h 13"/>
                      <a:gd name="T10" fmla="*/ 5 w 20"/>
                      <a:gd name="T11" fmla="*/ 1 h 13"/>
                      <a:gd name="T12" fmla="*/ 5 w 20"/>
                      <a:gd name="T13" fmla="*/ 1 h 13"/>
                      <a:gd name="T14" fmla="*/ 6 w 20"/>
                      <a:gd name="T15" fmla="*/ 1 h 13"/>
                      <a:gd name="T16" fmla="*/ 7 w 20"/>
                      <a:gd name="T17" fmla="*/ 0 h 13"/>
                      <a:gd name="T18" fmla="*/ 8 w 20"/>
                      <a:gd name="T19" fmla="*/ 0 h 13"/>
                      <a:gd name="T20" fmla="*/ 8 w 20"/>
                      <a:gd name="T21" fmla="*/ 0 h 13"/>
                      <a:gd name="T22" fmla="*/ 9 w 20"/>
                      <a:gd name="T23" fmla="*/ 0 h 13"/>
                      <a:gd name="T24" fmla="*/ 10 w 20"/>
                      <a:gd name="T25" fmla="*/ 0 h 13"/>
                      <a:gd name="T26" fmla="*/ 10 w 20"/>
                      <a:gd name="T27" fmla="*/ 0 h 13"/>
                      <a:gd name="T28" fmla="*/ 11 w 20"/>
                      <a:gd name="T29" fmla="*/ 0 h 13"/>
                      <a:gd name="T30" fmla="*/ 12 w 20"/>
                      <a:gd name="T31" fmla="*/ 0 h 13"/>
                      <a:gd name="T32" fmla="*/ 12 w 20"/>
                      <a:gd name="T33" fmla="*/ 0 h 13"/>
                      <a:gd name="T34" fmla="*/ 13 w 20"/>
                      <a:gd name="T35" fmla="*/ 0 h 13"/>
                      <a:gd name="T36" fmla="*/ 13 w 20"/>
                      <a:gd name="T37" fmla="*/ 0 h 13"/>
                      <a:gd name="T38" fmla="*/ 14 w 20"/>
                      <a:gd name="T39" fmla="*/ 1 h 13"/>
                      <a:gd name="T40" fmla="*/ 15 w 20"/>
                      <a:gd name="T41" fmla="*/ 1 h 13"/>
                      <a:gd name="T42" fmla="*/ 16 w 20"/>
                      <a:gd name="T43" fmla="*/ 1 h 13"/>
                      <a:gd name="T44" fmla="*/ 16 w 20"/>
                      <a:gd name="T45" fmla="*/ 1 h 13"/>
                      <a:gd name="T46" fmla="*/ 17 w 20"/>
                      <a:gd name="T47" fmla="*/ 2 h 13"/>
                      <a:gd name="T48" fmla="*/ 18 w 20"/>
                      <a:gd name="T49" fmla="*/ 2 h 13"/>
                      <a:gd name="T50" fmla="*/ 18 w 20"/>
                      <a:gd name="T51" fmla="*/ 2 h 13"/>
                      <a:gd name="T52" fmla="*/ 18 w 20"/>
                      <a:gd name="T53" fmla="*/ 3 h 13"/>
                      <a:gd name="T54" fmla="*/ 19 w 20"/>
                      <a:gd name="T55" fmla="*/ 3 h 13"/>
                      <a:gd name="T56" fmla="*/ 19 w 20"/>
                      <a:gd name="T57" fmla="*/ 3 h 13"/>
                      <a:gd name="T58" fmla="*/ 19 w 20"/>
                      <a:gd name="T59" fmla="*/ 3 h 13"/>
                      <a:gd name="T60" fmla="*/ 19 w 20"/>
                      <a:gd name="T61" fmla="*/ 3 h 13"/>
                      <a:gd name="T62" fmla="*/ 19 w 20"/>
                      <a:gd name="T63" fmla="*/ 4 h 13"/>
                      <a:gd name="T64" fmla="*/ 20 w 20"/>
                      <a:gd name="T65" fmla="*/ 4 h 13"/>
                      <a:gd name="T66" fmla="*/ 20 w 20"/>
                      <a:gd name="T67" fmla="*/ 4 h 13"/>
                      <a:gd name="T68" fmla="*/ 20 w 20"/>
                      <a:gd name="T69" fmla="*/ 5 h 13"/>
                      <a:gd name="T70" fmla="*/ 20 w 20"/>
                      <a:gd name="T71" fmla="*/ 5 h 13"/>
                      <a:gd name="T72" fmla="*/ 20 w 20"/>
                      <a:gd name="T73" fmla="*/ 5 h 13"/>
                      <a:gd name="T74" fmla="*/ 20 w 20"/>
                      <a:gd name="T75" fmla="*/ 5 h 13"/>
                      <a:gd name="T76" fmla="*/ 20 w 20"/>
                      <a:gd name="T77" fmla="*/ 5 h 13"/>
                      <a:gd name="T78" fmla="*/ 20 w 20"/>
                      <a:gd name="T79" fmla="*/ 6 h 13"/>
                      <a:gd name="T80" fmla="*/ 20 w 20"/>
                      <a:gd name="T81" fmla="*/ 6 h 13"/>
                      <a:gd name="T82" fmla="*/ 20 w 20"/>
                      <a:gd name="T83" fmla="*/ 6 h 13"/>
                      <a:gd name="T84" fmla="*/ 20 w 20"/>
                      <a:gd name="T85" fmla="*/ 8 h 13"/>
                      <a:gd name="T86" fmla="*/ 20 w 20"/>
                      <a:gd name="T87" fmla="*/ 8 h 13"/>
                      <a:gd name="T88" fmla="*/ 20 w 20"/>
                      <a:gd name="T89" fmla="*/ 8 h 13"/>
                      <a:gd name="T90" fmla="*/ 20 w 20"/>
                      <a:gd name="T91" fmla="*/ 8 h 13"/>
                      <a:gd name="T92" fmla="*/ 19 w 20"/>
                      <a:gd name="T93" fmla="*/ 9 h 13"/>
                      <a:gd name="T94" fmla="*/ 19 w 20"/>
                      <a:gd name="T95" fmla="*/ 9 h 13"/>
                      <a:gd name="T96" fmla="*/ 19 w 20"/>
                      <a:gd name="T97" fmla="*/ 9 h 13"/>
                      <a:gd name="T98" fmla="*/ 17 w 20"/>
                      <a:gd name="T99" fmla="*/ 10 h 13"/>
                      <a:gd name="T100" fmla="*/ 0 w 20"/>
                      <a:gd name="T101" fmla="*/ 6 h 13"/>
                      <a:gd name="T102" fmla="*/ 0 w 20"/>
                      <a:gd name="T103" fmla="*/ 6 h 13"/>
                      <a:gd name="T104" fmla="*/ 0 w 20"/>
                      <a:gd name="T105" fmla="*/ 5 h 13"/>
                      <a:gd name="T106" fmla="*/ 0 w 20"/>
                      <a:gd name="T107" fmla="*/ 5 h 13"/>
                      <a:gd name="T108" fmla="*/ 0 w 20"/>
                      <a:gd name="T109" fmla="*/ 4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20" h="13">
                        <a:moveTo>
                          <a:pt x="1" y="3"/>
                        </a:move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8" y="3"/>
                          <a:pt x="18" y="3"/>
                          <a:pt x="18" y="3"/>
                        </a:cubicBezTo>
                        <a:cubicBezTo>
                          <a:pt x="18" y="3"/>
                          <a:pt x="18" y="3"/>
                          <a:pt x="18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4"/>
                          <a:pt x="19" y="4"/>
                          <a:pt x="19" y="4"/>
                        </a:cubicBezTo>
                        <a:cubicBezTo>
                          <a:pt x="19" y="4"/>
                          <a:pt x="19" y="4"/>
                          <a:pt x="19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6"/>
                          <a:pt x="20" y="6"/>
                          <a:pt x="20" y="6"/>
                        </a:cubicBezTo>
                        <a:cubicBezTo>
                          <a:pt x="20" y="6"/>
                          <a:pt x="20" y="6"/>
                          <a:pt x="20" y="6"/>
                        </a:cubicBezTo>
                        <a:cubicBezTo>
                          <a:pt x="20" y="6"/>
                          <a:pt x="20" y="6"/>
                          <a:pt x="20" y="6"/>
                        </a:cubicBezTo>
                        <a:cubicBezTo>
                          <a:pt x="20" y="6"/>
                          <a:pt x="20" y="6"/>
                          <a:pt x="20" y="6"/>
                        </a:cubicBezTo>
                        <a:cubicBezTo>
                          <a:pt x="20" y="6"/>
                          <a:pt x="20" y="6"/>
                          <a:pt x="20" y="6"/>
                        </a:cubicBezTo>
                        <a:cubicBezTo>
                          <a:pt x="20" y="6"/>
                          <a:pt x="20" y="6"/>
                          <a:pt x="20" y="6"/>
                        </a:cubicBezTo>
                        <a:cubicBezTo>
                          <a:pt x="20" y="7"/>
                          <a:pt x="20" y="7"/>
                          <a:pt x="20" y="7"/>
                        </a:cubicBezTo>
                        <a:cubicBezTo>
                          <a:pt x="20" y="8"/>
                          <a:pt x="20" y="8"/>
                          <a:pt x="20" y="8"/>
                        </a:cubicBezTo>
                        <a:cubicBezTo>
                          <a:pt x="20" y="8"/>
                          <a:pt x="20" y="8"/>
                          <a:pt x="20" y="8"/>
                        </a:cubicBezTo>
                        <a:cubicBezTo>
                          <a:pt x="20" y="8"/>
                          <a:pt x="20" y="8"/>
                          <a:pt x="20" y="8"/>
                        </a:cubicBezTo>
                        <a:cubicBezTo>
                          <a:pt x="20" y="8"/>
                          <a:pt x="20" y="8"/>
                          <a:pt x="20" y="8"/>
                        </a:cubicBezTo>
                        <a:cubicBezTo>
                          <a:pt x="20" y="8"/>
                          <a:pt x="20" y="8"/>
                          <a:pt x="20" y="8"/>
                        </a:cubicBezTo>
                        <a:cubicBezTo>
                          <a:pt x="20" y="8"/>
                          <a:pt x="20" y="8"/>
                          <a:pt x="20" y="8"/>
                        </a:cubicBezTo>
                        <a:cubicBezTo>
                          <a:pt x="20" y="8"/>
                          <a:pt x="20" y="8"/>
                          <a:pt x="20" y="8"/>
                        </a:cubicBezTo>
                        <a:cubicBezTo>
                          <a:pt x="19" y="9"/>
                          <a:pt x="19" y="9"/>
                          <a:pt x="19" y="9"/>
                        </a:cubicBezTo>
                        <a:cubicBezTo>
                          <a:pt x="19" y="9"/>
                          <a:pt x="19" y="9"/>
                          <a:pt x="19" y="9"/>
                        </a:cubicBezTo>
                        <a:cubicBezTo>
                          <a:pt x="19" y="9"/>
                          <a:pt x="19" y="9"/>
                          <a:pt x="19" y="9"/>
                        </a:cubicBezTo>
                        <a:cubicBezTo>
                          <a:pt x="19" y="9"/>
                          <a:pt x="19" y="9"/>
                          <a:pt x="19" y="9"/>
                        </a:cubicBezTo>
                        <a:cubicBezTo>
                          <a:pt x="19" y="9"/>
                          <a:pt x="19" y="9"/>
                          <a:pt x="19" y="9"/>
                        </a:cubicBezTo>
                        <a:cubicBezTo>
                          <a:pt x="19" y="9"/>
                          <a:pt x="19" y="9"/>
                          <a:pt x="19" y="9"/>
                        </a:cubicBezTo>
                        <a:cubicBezTo>
                          <a:pt x="19" y="9"/>
                          <a:pt x="19" y="9"/>
                          <a:pt x="19" y="9"/>
                        </a:cubicBezTo>
                        <a:cubicBezTo>
                          <a:pt x="18" y="10"/>
                          <a:pt x="18" y="10"/>
                          <a:pt x="17" y="10"/>
                        </a:cubicBezTo>
                        <a:cubicBezTo>
                          <a:pt x="13" y="13"/>
                          <a:pt x="7" y="13"/>
                          <a:pt x="3" y="10"/>
                        </a:cubicBezTo>
                        <a:cubicBezTo>
                          <a:pt x="1" y="9"/>
                          <a:pt x="0" y="8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lnTo>
                          <a:pt x="1" y="3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90" name="Freeform 4631">
                    <a:extLst>
                      <a:ext uri="{FF2B5EF4-FFF2-40B4-BE49-F238E27FC236}">
                        <a16:creationId xmlns:a16="http://schemas.microsoft.com/office/drawing/2014/main" id="{01A5B15D-54E9-40B0-AEFD-3977CF8917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41" y="3433"/>
                    <a:ext cx="32" cy="18"/>
                  </a:xfrm>
                  <a:custGeom>
                    <a:avLst/>
                    <a:gdLst>
                      <a:gd name="T0" fmla="*/ 32 w 32"/>
                      <a:gd name="T1" fmla="*/ 18 h 18"/>
                      <a:gd name="T2" fmla="*/ 32 w 32"/>
                      <a:gd name="T3" fmla="*/ 18 h 18"/>
                      <a:gd name="T4" fmla="*/ 0 w 32"/>
                      <a:gd name="T5" fmla="*/ 0 h 18"/>
                      <a:gd name="T6" fmla="*/ 32 w 32"/>
                      <a:gd name="T7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2" h="18">
                        <a:moveTo>
                          <a:pt x="32" y="18"/>
                        </a:moveTo>
                        <a:lnTo>
                          <a:pt x="32" y="18"/>
                        </a:lnTo>
                        <a:lnTo>
                          <a:pt x="0" y="0"/>
                        </a:lnTo>
                        <a:lnTo>
                          <a:pt x="32" y="18"/>
                        </a:lnTo>
                        <a:close/>
                      </a:path>
                    </a:pathLst>
                  </a:custGeom>
                  <a:solidFill>
                    <a:srgbClr val="7CA35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91" name="Rectangle 4632">
                    <a:extLst>
                      <a:ext uri="{FF2B5EF4-FFF2-40B4-BE49-F238E27FC236}">
                        <a16:creationId xmlns:a16="http://schemas.microsoft.com/office/drawing/2014/main" id="{AA34BA5D-02CD-44F4-94A4-9B6B789306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7" y="3451"/>
                    <a:ext cx="1" cy="1"/>
                  </a:xfrm>
                  <a:prstGeom prst="rect">
                    <a:avLst/>
                  </a:pr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92" name="Freeform 4633">
                    <a:extLst>
                      <a:ext uri="{FF2B5EF4-FFF2-40B4-BE49-F238E27FC236}">
                        <a16:creationId xmlns:a16="http://schemas.microsoft.com/office/drawing/2014/main" id="{F5048C52-1027-4435-B277-653889164F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9" y="3451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97A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93" name="Rectangle 4634">
                    <a:extLst>
                      <a:ext uri="{FF2B5EF4-FFF2-40B4-BE49-F238E27FC236}">
                        <a16:creationId xmlns:a16="http://schemas.microsoft.com/office/drawing/2014/main" id="{F4CDEEAB-5C42-4E1D-81CD-9600CF45CEC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6" y="3451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94" name="Rectangle 4635">
                    <a:extLst>
                      <a:ext uri="{FF2B5EF4-FFF2-40B4-BE49-F238E27FC236}">
                        <a16:creationId xmlns:a16="http://schemas.microsoft.com/office/drawing/2014/main" id="{EEE0E876-D24C-4752-AF15-7A4FF0B27C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4" y="3450"/>
                    <a:ext cx="1" cy="1"/>
                  </a:xfrm>
                  <a:prstGeom prst="rect">
                    <a:avLst/>
                  </a:pr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95" name="Freeform 4636">
                    <a:extLst>
                      <a:ext uri="{FF2B5EF4-FFF2-40B4-BE49-F238E27FC236}">
                        <a16:creationId xmlns:a16="http://schemas.microsoft.com/office/drawing/2014/main" id="{321896FB-063D-4959-8015-0E8898FFAF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6" y="3450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5C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96" name="Freeform 4637">
                    <a:extLst>
                      <a:ext uri="{FF2B5EF4-FFF2-40B4-BE49-F238E27FC236}">
                        <a16:creationId xmlns:a16="http://schemas.microsoft.com/office/drawing/2014/main" id="{2D14CE7D-8DD7-46D0-B98C-1CFD491C9A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4" y="3450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97" name="Rectangle 4638">
                    <a:extLst>
                      <a:ext uri="{FF2B5EF4-FFF2-40B4-BE49-F238E27FC236}">
                        <a16:creationId xmlns:a16="http://schemas.microsoft.com/office/drawing/2014/main" id="{7DF66423-82D4-45D2-BA62-4D0FBC109A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603" y="3450"/>
                    <a:ext cx="1" cy="1"/>
                  </a:xfrm>
                  <a:prstGeom prst="rect">
                    <a:avLst/>
                  </a:prstGeom>
                  <a:solidFill>
                    <a:srgbClr val="5F80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98" name="Freeform 4639">
                    <a:extLst>
                      <a:ext uri="{FF2B5EF4-FFF2-40B4-BE49-F238E27FC236}">
                        <a16:creationId xmlns:a16="http://schemas.microsoft.com/office/drawing/2014/main" id="{7413980C-74EE-4A51-B8A8-4CC928F768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3" y="3450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99" name="Freeform 4640">
                    <a:extLst>
                      <a:ext uri="{FF2B5EF4-FFF2-40B4-BE49-F238E27FC236}">
                        <a16:creationId xmlns:a16="http://schemas.microsoft.com/office/drawing/2014/main" id="{02F25978-4CB8-4D6A-9CD0-5F36ABD611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01" y="3450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184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00" name="Freeform 4641">
                    <a:extLst>
                      <a:ext uri="{FF2B5EF4-FFF2-40B4-BE49-F238E27FC236}">
                        <a16:creationId xmlns:a16="http://schemas.microsoft.com/office/drawing/2014/main" id="{19656D56-A2B6-4841-B054-A67704D0CE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9" y="3448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01" name="Rectangle 4642">
                    <a:extLst>
                      <a:ext uri="{FF2B5EF4-FFF2-40B4-BE49-F238E27FC236}">
                        <a16:creationId xmlns:a16="http://schemas.microsoft.com/office/drawing/2014/main" id="{44E1F53C-3A62-4DFE-8EF7-A1A7F3C296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9" y="3450"/>
                    <a:ext cx="1" cy="1"/>
                  </a:xfrm>
                  <a:prstGeom prst="rect">
                    <a:avLst/>
                  </a:prstGeom>
                  <a:solidFill>
                    <a:srgbClr val="64874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02" name="Rectangle 4643">
                    <a:extLst>
                      <a:ext uri="{FF2B5EF4-FFF2-40B4-BE49-F238E27FC236}">
                        <a16:creationId xmlns:a16="http://schemas.microsoft.com/office/drawing/2014/main" id="{0BF0C8FD-A914-4507-8E06-E4358EAAEC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8" y="3448"/>
                    <a:ext cx="1" cy="1"/>
                  </a:xfrm>
                  <a:prstGeom prst="rect">
                    <a:avLst/>
                  </a:pr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03" name="Freeform 4644">
                    <a:extLst>
                      <a:ext uri="{FF2B5EF4-FFF2-40B4-BE49-F238E27FC236}">
                        <a16:creationId xmlns:a16="http://schemas.microsoft.com/office/drawing/2014/main" id="{BEE13BCA-5E2C-4FB6-A130-7EF99E4F28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8" y="3448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78A4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04" name="Rectangle 4645">
                    <a:extLst>
                      <a:ext uri="{FF2B5EF4-FFF2-40B4-BE49-F238E27FC236}">
                        <a16:creationId xmlns:a16="http://schemas.microsoft.com/office/drawing/2014/main" id="{2411B248-612F-41B8-A617-9FC6CCFB50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6" y="3448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05" name="Rectangle 4646">
                    <a:extLst>
                      <a:ext uri="{FF2B5EF4-FFF2-40B4-BE49-F238E27FC236}">
                        <a16:creationId xmlns:a16="http://schemas.microsoft.com/office/drawing/2014/main" id="{E681746F-CDF4-4B5F-8B1C-9348B3D81E3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5" y="3448"/>
                    <a:ext cx="1" cy="1"/>
                  </a:xfrm>
                  <a:prstGeom prst="rect">
                    <a:avLst/>
                  </a:prstGeom>
                  <a:solidFill>
                    <a:srgbClr val="6A8D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06" name="Freeform 4647">
                    <a:extLst>
                      <a:ext uri="{FF2B5EF4-FFF2-40B4-BE49-F238E27FC236}">
                        <a16:creationId xmlns:a16="http://schemas.microsoft.com/office/drawing/2014/main" id="{EABE465F-E3CD-4CF4-BAEF-E94A32EB90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5" y="3448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07" name="Rectangle 4648">
                    <a:extLst>
                      <a:ext uri="{FF2B5EF4-FFF2-40B4-BE49-F238E27FC236}">
                        <a16:creationId xmlns:a16="http://schemas.microsoft.com/office/drawing/2014/main" id="{9178E970-A254-4144-801A-E11805857E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5" y="3448"/>
                    <a:ext cx="1" cy="1"/>
                  </a:xfrm>
                  <a:prstGeom prst="rect">
                    <a:avLst/>
                  </a:prstGeom>
                  <a:solidFill>
                    <a:srgbClr val="6C91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08" name="Rectangle 4649">
                    <a:extLst>
                      <a:ext uri="{FF2B5EF4-FFF2-40B4-BE49-F238E27FC236}">
                        <a16:creationId xmlns:a16="http://schemas.microsoft.com/office/drawing/2014/main" id="{8D67859E-7078-4421-9735-8680373861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3" y="3448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09" name="Rectangle 4650">
                    <a:extLst>
                      <a:ext uri="{FF2B5EF4-FFF2-40B4-BE49-F238E27FC236}">
                        <a16:creationId xmlns:a16="http://schemas.microsoft.com/office/drawing/2014/main" id="{B461B097-D3B5-4D0E-8994-C72B40A1E7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2" y="3450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10" name="Rectangle 4651">
                    <a:extLst>
                      <a:ext uri="{FF2B5EF4-FFF2-40B4-BE49-F238E27FC236}">
                        <a16:creationId xmlns:a16="http://schemas.microsoft.com/office/drawing/2014/main" id="{E30ACEC2-01C5-422A-B1B9-4F62F884773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0" y="3450"/>
                    <a:ext cx="1" cy="1"/>
                  </a:xfrm>
                  <a:prstGeom prst="rect">
                    <a:avLst/>
                  </a:prstGeom>
                  <a:solidFill>
                    <a:srgbClr val="6F94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11" name="Rectangle 4652">
                    <a:extLst>
                      <a:ext uri="{FF2B5EF4-FFF2-40B4-BE49-F238E27FC236}">
                        <a16:creationId xmlns:a16="http://schemas.microsoft.com/office/drawing/2014/main" id="{B883ECC5-F013-4CCD-B245-E8830374C2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7" y="345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12" name="Rectangle 4653">
                    <a:extLst>
                      <a:ext uri="{FF2B5EF4-FFF2-40B4-BE49-F238E27FC236}">
                        <a16:creationId xmlns:a16="http://schemas.microsoft.com/office/drawing/2014/main" id="{9E6B9C84-F66A-45B7-8A05-A633A339FD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89" y="345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13" name="Rectangle 4654">
                    <a:extLst>
                      <a:ext uri="{FF2B5EF4-FFF2-40B4-BE49-F238E27FC236}">
                        <a16:creationId xmlns:a16="http://schemas.microsoft.com/office/drawing/2014/main" id="{731DAFA5-CBF0-4846-B5B5-74D0122803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590" y="3450"/>
                    <a:ext cx="1" cy="1"/>
                  </a:xfrm>
                  <a:prstGeom prst="rect">
                    <a:avLst/>
                  </a:prstGeom>
                  <a:solidFill>
                    <a:srgbClr val="72974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14" name="Freeform 4655">
                    <a:extLst>
                      <a:ext uri="{FF2B5EF4-FFF2-40B4-BE49-F238E27FC236}">
                        <a16:creationId xmlns:a16="http://schemas.microsoft.com/office/drawing/2014/main" id="{341D9C60-8555-4091-A297-5DF69898F5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4" y="3451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15" name="Freeform 4656">
                    <a:extLst>
                      <a:ext uri="{FF2B5EF4-FFF2-40B4-BE49-F238E27FC236}">
                        <a16:creationId xmlns:a16="http://schemas.microsoft.com/office/drawing/2014/main" id="{D6ACE481-DDA3-436D-9E68-D704CE0C57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7" y="3450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16" name="Freeform 4657">
                    <a:extLst>
                      <a:ext uri="{FF2B5EF4-FFF2-40B4-BE49-F238E27FC236}">
                        <a16:creationId xmlns:a16="http://schemas.microsoft.com/office/drawing/2014/main" id="{732E9E56-3745-431B-B756-5885BC9F2F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5" y="3451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  <a:gd name="T3" fmla="*/ 0 w 1"/>
                      <a:gd name="T4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9B4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17" name="Freeform 4658">
                    <a:extLst>
                      <a:ext uri="{FF2B5EF4-FFF2-40B4-BE49-F238E27FC236}">
                        <a16:creationId xmlns:a16="http://schemas.microsoft.com/office/drawing/2014/main" id="{052229BA-FA16-48DC-86E9-32720A93A7C6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641" y="3393"/>
                    <a:ext cx="99" cy="58"/>
                  </a:xfrm>
                  <a:custGeom>
                    <a:avLst/>
                    <a:gdLst>
                      <a:gd name="T0" fmla="*/ 45 w 64"/>
                      <a:gd name="T1" fmla="*/ 15 h 37"/>
                      <a:gd name="T2" fmla="*/ 44 w 64"/>
                      <a:gd name="T3" fmla="*/ 14 h 37"/>
                      <a:gd name="T4" fmla="*/ 42 w 64"/>
                      <a:gd name="T5" fmla="*/ 13 h 37"/>
                      <a:gd name="T6" fmla="*/ 37 w 64"/>
                      <a:gd name="T7" fmla="*/ 10 h 37"/>
                      <a:gd name="T8" fmla="*/ 36 w 64"/>
                      <a:gd name="T9" fmla="*/ 8 h 37"/>
                      <a:gd name="T10" fmla="*/ 36 w 64"/>
                      <a:gd name="T11" fmla="*/ 7 h 37"/>
                      <a:gd name="T12" fmla="*/ 36 w 64"/>
                      <a:gd name="T13" fmla="*/ 6 h 37"/>
                      <a:gd name="T14" fmla="*/ 0 w 64"/>
                      <a:gd name="T15" fmla="*/ 15 h 37"/>
                      <a:gd name="T16" fmla="*/ 0 w 64"/>
                      <a:gd name="T17" fmla="*/ 16 h 37"/>
                      <a:gd name="T18" fmla="*/ 1 w 64"/>
                      <a:gd name="T19" fmla="*/ 16 h 37"/>
                      <a:gd name="T20" fmla="*/ 2 w 64"/>
                      <a:gd name="T21" fmla="*/ 17 h 37"/>
                      <a:gd name="T22" fmla="*/ 3 w 64"/>
                      <a:gd name="T23" fmla="*/ 18 h 37"/>
                      <a:gd name="T24" fmla="*/ 3 w 64"/>
                      <a:gd name="T25" fmla="*/ 19 h 37"/>
                      <a:gd name="T26" fmla="*/ 3 w 64"/>
                      <a:gd name="T27" fmla="*/ 19 h 37"/>
                      <a:gd name="T28" fmla="*/ 3 w 64"/>
                      <a:gd name="T29" fmla="*/ 20 h 37"/>
                      <a:gd name="T30" fmla="*/ 3 w 64"/>
                      <a:gd name="T31" fmla="*/ 20 h 37"/>
                      <a:gd name="T32" fmla="*/ 3 w 64"/>
                      <a:gd name="T33" fmla="*/ 22 h 37"/>
                      <a:gd name="T34" fmla="*/ 21 w 64"/>
                      <a:gd name="T35" fmla="*/ 37 h 37"/>
                      <a:gd name="T36" fmla="*/ 23 w 64"/>
                      <a:gd name="T37" fmla="*/ 37 h 37"/>
                      <a:gd name="T38" fmla="*/ 24 w 64"/>
                      <a:gd name="T39" fmla="*/ 36 h 37"/>
                      <a:gd name="T40" fmla="*/ 25 w 64"/>
                      <a:gd name="T41" fmla="*/ 36 h 37"/>
                      <a:gd name="T42" fmla="*/ 27 w 64"/>
                      <a:gd name="T43" fmla="*/ 36 h 37"/>
                      <a:gd name="T44" fmla="*/ 28 w 64"/>
                      <a:gd name="T45" fmla="*/ 35 h 37"/>
                      <a:gd name="T46" fmla="*/ 29 w 64"/>
                      <a:gd name="T47" fmla="*/ 35 h 37"/>
                      <a:gd name="T48" fmla="*/ 30 w 64"/>
                      <a:gd name="T49" fmla="*/ 35 h 37"/>
                      <a:gd name="T50" fmla="*/ 33 w 64"/>
                      <a:gd name="T51" fmla="*/ 36 h 37"/>
                      <a:gd name="T52" fmla="*/ 36 w 64"/>
                      <a:gd name="T53" fmla="*/ 37 h 37"/>
                      <a:gd name="T54" fmla="*/ 19 w 64"/>
                      <a:gd name="T55" fmla="*/ 18 h 37"/>
                      <a:gd name="T56" fmla="*/ 20 w 64"/>
                      <a:gd name="T57" fmla="*/ 17 h 37"/>
                      <a:gd name="T58" fmla="*/ 22 w 64"/>
                      <a:gd name="T59" fmla="*/ 17 h 37"/>
                      <a:gd name="T60" fmla="*/ 23 w 64"/>
                      <a:gd name="T61" fmla="*/ 16 h 37"/>
                      <a:gd name="T62" fmla="*/ 25 w 64"/>
                      <a:gd name="T63" fmla="*/ 16 h 37"/>
                      <a:gd name="T64" fmla="*/ 26 w 64"/>
                      <a:gd name="T65" fmla="*/ 16 h 37"/>
                      <a:gd name="T66" fmla="*/ 27 w 64"/>
                      <a:gd name="T67" fmla="*/ 16 h 37"/>
                      <a:gd name="T68" fmla="*/ 29 w 64"/>
                      <a:gd name="T69" fmla="*/ 16 h 37"/>
                      <a:gd name="T70" fmla="*/ 30 w 64"/>
                      <a:gd name="T71" fmla="*/ 17 h 37"/>
                      <a:gd name="T72" fmla="*/ 31 w 64"/>
                      <a:gd name="T73" fmla="*/ 17 h 37"/>
                      <a:gd name="T74" fmla="*/ 33 w 64"/>
                      <a:gd name="T75" fmla="*/ 18 h 37"/>
                      <a:gd name="T76" fmla="*/ 34 w 64"/>
                      <a:gd name="T77" fmla="*/ 18 h 37"/>
                      <a:gd name="T78" fmla="*/ 34 w 64"/>
                      <a:gd name="T79" fmla="*/ 19 h 37"/>
                      <a:gd name="T80" fmla="*/ 35 w 64"/>
                      <a:gd name="T81" fmla="*/ 19 h 37"/>
                      <a:gd name="T82" fmla="*/ 35 w 64"/>
                      <a:gd name="T83" fmla="*/ 20 h 37"/>
                      <a:gd name="T84" fmla="*/ 36 w 64"/>
                      <a:gd name="T85" fmla="*/ 20 h 37"/>
                      <a:gd name="T86" fmla="*/ 36 w 64"/>
                      <a:gd name="T87" fmla="*/ 21 h 37"/>
                      <a:gd name="T88" fmla="*/ 36 w 64"/>
                      <a:gd name="T89" fmla="*/ 21 h 37"/>
                      <a:gd name="T90" fmla="*/ 36 w 64"/>
                      <a:gd name="T91" fmla="*/ 22 h 37"/>
                      <a:gd name="T92" fmla="*/ 36 w 64"/>
                      <a:gd name="T93" fmla="*/ 22 h 37"/>
                      <a:gd name="T94" fmla="*/ 36 w 64"/>
                      <a:gd name="T95" fmla="*/ 24 h 37"/>
                      <a:gd name="T96" fmla="*/ 36 w 64"/>
                      <a:gd name="T97" fmla="*/ 24 h 37"/>
                      <a:gd name="T98" fmla="*/ 35 w 64"/>
                      <a:gd name="T99" fmla="*/ 25 h 37"/>
                      <a:gd name="T100" fmla="*/ 35 w 64"/>
                      <a:gd name="T101" fmla="*/ 25 h 37"/>
                      <a:gd name="T102" fmla="*/ 16 w 64"/>
                      <a:gd name="T103" fmla="*/ 22 h 37"/>
                      <a:gd name="T104" fmla="*/ 16 w 64"/>
                      <a:gd name="T105" fmla="*/ 21 h 37"/>
                      <a:gd name="T106" fmla="*/ 17 w 64"/>
                      <a:gd name="T107" fmla="*/ 19 h 37"/>
                      <a:gd name="T108" fmla="*/ 18 w 64"/>
                      <a:gd name="T109" fmla="*/ 19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64" h="37">
                        <a:moveTo>
                          <a:pt x="64" y="22"/>
                        </a:moveTo>
                        <a:cubicBezTo>
                          <a:pt x="54" y="16"/>
                          <a:pt x="54" y="16"/>
                          <a:pt x="54" y="16"/>
                        </a:cubicBezTo>
                        <a:cubicBezTo>
                          <a:pt x="53" y="16"/>
                          <a:pt x="53" y="16"/>
                          <a:pt x="53" y="16"/>
                        </a:cubicBezTo>
                        <a:cubicBezTo>
                          <a:pt x="50" y="16"/>
                          <a:pt x="47" y="16"/>
                          <a:pt x="45" y="15"/>
                        </a:cubicBezTo>
                        <a:cubicBezTo>
                          <a:pt x="45" y="15"/>
                          <a:pt x="45" y="15"/>
                          <a:pt x="45" y="15"/>
                        </a:cubicBezTo>
                        <a:cubicBezTo>
                          <a:pt x="45" y="15"/>
                          <a:pt x="45" y="15"/>
                          <a:pt x="45" y="15"/>
                        </a:cubicBezTo>
                        <a:cubicBezTo>
                          <a:pt x="44" y="14"/>
                          <a:pt x="44" y="14"/>
                          <a:pt x="44" y="14"/>
                        </a:cubicBezTo>
                        <a:cubicBezTo>
                          <a:pt x="44" y="14"/>
                          <a:pt x="44" y="14"/>
                          <a:pt x="44" y="14"/>
                        </a:cubicBezTo>
                        <a:cubicBezTo>
                          <a:pt x="44" y="14"/>
                          <a:pt x="44" y="14"/>
                          <a:pt x="44" y="14"/>
                        </a:cubicBezTo>
                        <a:cubicBezTo>
                          <a:pt x="43" y="14"/>
                          <a:pt x="43" y="14"/>
                          <a:pt x="43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3"/>
                          <a:pt x="42" y="13"/>
                          <a:pt x="42" y="13"/>
                        </a:cubicBezTo>
                        <a:cubicBezTo>
                          <a:pt x="42" y="13"/>
                          <a:pt x="42" y="13"/>
                          <a:pt x="42" y="13"/>
                        </a:cubicBezTo>
                        <a:cubicBezTo>
                          <a:pt x="41" y="13"/>
                          <a:pt x="41" y="13"/>
                          <a:pt x="40" y="12"/>
                        </a:cubicBezTo>
                        <a:cubicBezTo>
                          <a:pt x="39" y="12"/>
                          <a:pt x="38" y="11"/>
                          <a:pt x="37" y="10"/>
                        </a:cubicBezTo>
                        <a:cubicBezTo>
                          <a:pt x="37" y="10"/>
                          <a:pt x="37" y="10"/>
                          <a:pt x="37" y="10"/>
                        </a:cubicBezTo>
                        <a:cubicBezTo>
                          <a:pt x="37" y="9"/>
                          <a:pt x="37" y="9"/>
                          <a:pt x="37" y="9"/>
                        </a:cubicBezTo>
                        <a:cubicBezTo>
                          <a:pt x="37" y="9"/>
                          <a:pt x="37" y="9"/>
                          <a:pt x="37" y="9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6" y="8"/>
                          <a:pt x="36" y="8"/>
                          <a:pt x="36" y="8"/>
                        </a:cubicBezTo>
                        <a:cubicBezTo>
                          <a:pt x="36" y="8"/>
                          <a:pt x="36" y="8"/>
                          <a:pt x="36" y="8"/>
                        </a:cubicBezTo>
                        <a:cubicBezTo>
                          <a:pt x="36" y="8"/>
                          <a:pt x="36" y="8"/>
                          <a:pt x="36" y="8"/>
                        </a:cubicBezTo>
                        <a:cubicBezTo>
                          <a:pt x="36" y="7"/>
                          <a:pt x="36" y="7"/>
                          <a:pt x="36" y="7"/>
                        </a:cubicBezTo>
                        <a:cubicBezTo>
                          <a:pt x="36" y="7"/>
                          <a:pt x="36" y="7"/>
                          <a:pt x="36" y="7"/>
                        </a:cubicBezTo>
                        <a:cubicBezTo>
                          <a:pt x="36" y="7"/>
                          <a:pt x="36" y="7"/>
                          <a:pt x="36" y="7"/>
                        </a:cubicBezTo>
                        <a:cubicBezTo>
                          <a:pt x="36" y="7"/>
                          <a:pt x="36" y="7"/>
                          <a:pt x="36" y="7"/>
                        </a:cubicBezTo>
                        <a:cubicBezTo>
                          <a:pt x="36" y="7"/>
                          <a:pt x="36" y="7"/>
                          <a:pt x="36" y="7"/>
                        </a:cubicBezTo>
                        <a:cubicBezTo>
                          <a:pt x="36" y="6"/>
                          <a:pt x="36" y="6"/>
                          <a:pt x="36" y="6"/>
                        </a:cubicBezTo>
                        <a:cubicBezTo>
                          <a:pt x="36" y="6"/>
                          <a:pt x="36" y="6"/>
                          <a:pt x="36" y="6"/>
                        </a:cubicBezTo>
                        <a:cubicBezTo>
                          <a:pt x="36" y="6"/>
                          <a:pt x="36" y="6"/>
                          <a:pt x="36" y="6"/>
                        </a:cubicBezTo>
                        <a:cubicBezTo>
                          <a:pt x="26" y="0"/>
                          <a:pt x="26" y="0"/>
                          <a:pt x="26" y="0"/>
                        </a:cubicBezTo>
                        <a:cubicBezTo>
                          <a:pt x="0" y="15"/>
                          <a:pt x="0" y="15"/>
                          <a:pt x="0" y="15"/>
                        </a:cubicBezTo>
                        <a:cubicBezTo>
                          <a:pt x="0" y="15"/>
                          <a:pt x="0" y="15"/>
                          <a:pt x="0" y="15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2" y="17"/>
                          <a:pt x="2" y="17"/>
                          <a:pt x="2" y="17"/>
                        </a:cubicBezTo>
                        <a:cubicBezTo>
                          <a:pt x="2" y="17"/>
                          <a:pt x="2" y="17"/>
                          <a:pt x="2" y="17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1"/>
                          <a:pt x="3" y="21"/>
                          <a:pt x="3" y="21"/>
                        </a:cubicBezTo>
                        <a:cubicBezTo>
                          <a:pt x="3" y="21"/>
                          <a:pt x="3" y="21"/>
                          <a:pt x="3" y="21"/>
                        </a:cubicBezTo>
                        <a:cubicBezTo>
                          <a:pt x="3" y="21"/>
                          <a:pt x="3" y="22"/>
                          <a:pt x="3" y="22"/>
                        </a:cubicBezTo>
                        <a:cubicBezTo>
                          <a:pt x="3" y="22"/>
                          <a:pt x="3" y="22"/>
                          <a:pt x="3" y="22"/>
                        </a:cubicBezTo>
                        <a:cubicBezTo>
                          <a:pt x="3" y="22"/>
                          <a:pt x="3" y="22"/>
                          <a:pt x="3" y="22"/>
                        </a:cubicBezTo>
                        <a:cubicBezTo>
                          <a:pt x="2" y="23"/>
                          <a:pt x="1" y="24"/>
                          <a:pt x="0" y="25"/>
                        </a:cubicBezTo>
                        <a:cubicBezTo>
                          <a:pt x="21" y="37"/>
                          <a:pt x="21" y="37"/>
                          <a:pt x="21" y="37"/>
                        </a:cubicBezTo>
                        <a:cubicBezTo>
                          <a:pt x="22" y="37"/>
                          <a:pt x="22" y="37"/>
                          <a:pt x="22" y="37"/>
                        </a:cubicBezTo>
                        <a:cubicBezTo>
                          <a:pt x="22" y="37"/>
                          <a:pt x="22" y="37"/>
                          <a:pt x="22" y="37"/>
                        </a:cubicBezTo>
                        <a:cubicBezTo>
                          <a:pt x="23" y="37"/>
                          <a:pt x="23" y="37"/>
                          <a:pt x="23" y="37"/>
                        </a:cubicBezTo>
                        <a:cubicBezTo>
                          <a:pt x="23" y="37"/>
                          <a:pt x="23" y="37"/>
                          <a:pt x="23" y="37"/>
                        </a:cubicBezTo>
                        <a:cubicBezTo>
                          <a:pt x="23" y="36"/>
                          <a:pt x="23" y="36"/>
                          <a:pt x="23" y="36"/>
                        </a:cubicBezTo>
                        <a:cubicBezTo>
                          <a:pt x="23" y="36"/>
                          <a:pt x="23" y="36"/>
                          <a:pt x="23" y="36"/>
                        </a:cubicBezTo>
                        <a:cubicBezTo>
                          <a:pt x="24" y="36"/>
                          <a:pt x="24" y="36"/>
                          <a:pt x="24" y="36"/>
                        </a:cubicBezTo>
                        <a:cubicBezTo>
                          <a:pt x="24" y="36"/>
                          <a:pt x="24" y="36"/>
                          <a:pt x="24" y="36"/>
                        </a:cubicBezTo>
                        <a:cubicBezTo>
                          <a:pt x="24" y="36"/>
                          <a:pt x="24" y="36"/>
                          <a:pt x="24" y="36"/>
                        </a:cubicBezTo>
                        <a:cubicBezTo>
                          <a:pt x="25" y="36"/>
                          <a:pt x="25" y="36"/>
                          <a:pt x="25" y="36"/>
                        </a:cubicBezTo>
                        <a:cubicBezTo>
                          <a:pt x="25" y="36"/>
                          <a:pt x="25" y="36"/>
                          <a:pt x="25" y="36"/>
                        </a:cubicBezTo>
                        <a:cubicBezTo>
                          <a:pt x="25" y="36"/>
                          <a:pt x="25" y="36"/>
                          <a:pt x="25" y="36"/>
                        </a:cubicBezTo>
                        <a:cubicBezTo>
                          <a:pt x="26" y="36"/>
                          <a:pt x="26" y="36"/>
                          <a:pt x="26" y="36"/>
                        </a:cubicBezTo>
                        <a:cubicBezTo>
                          <a:pt x="26" y="36"/>
                          <a:pt x="26" y="36"/>
                          <a:pt x="26" y="36"/>
                        </a:cubicBezTo>
                        <a:cubicBezTo>
                          <a:pt x="27" y="36"/>
                          <a:pt x="27" y="36"/>
                          <a:pt x="27" y="36"/>
                        </a:cubicBezTo>
                        <a:cubicBezTo>
                          <a:pt x="27" y="36"/>
                          <a:pt x="27" y="36"/>
                          <a:pt x="27" y="36"/>
                        </a:cubicBezTo>
                        <a:cubicBezTo>
                          <a:pt x="27" y="35"/>
                          <a:pt x="27" y="35"/>
                          <a:pt x="27" y="35"/>
                        </a:cubicBezTo>
                        <a:cubicBezTo>
                          <a:pt x="28" y="35"/>
                          <a:pt x="28" y="35"/>
                          <a:pt x="28" y="35"/>
                        </a:cubicBezTo>
                        <a:cubicBezTo>
                          <a:pt x="28" y="35"/>
                          <a:pt x="28" y="35"/>
                          <a:pt x="28" y="35"/>
                        </a:cubicBezTo>
                        <a:cubicBezTo>
                          <a:pt x="28" y="35"/>
                          <a:pt x="28" y="35"/>
                          <a:pt x="28" y="35"/>
                        </a:cubicBezTo>
                        <a:cubicBezTo>
                          <a:pt x="28" y="35"/>
                          <a:pt x="28" y="35"/>
                          <a:pt x="28" y="35"/>
                        </a:cubicBezTo>
                        <a:cubicBezTo>
                          <a:pt x="29" y="35"/>
                          <a:pt x="29" y="35"/>
                          <a:pt x="29" y="35"/>
                        </a:cubicBezTo>
                        <a:cubicBezTo>
                          <a:pt x="29" y="35"/>
                          <a:pt x="29" y="35"/>
                          <a:pt x="29" y="35"/>
                        </a:cubicBezTo>
                        <a:cubicBezTo>
                          <a:pt x="29" y="35"/>
                          <a:pt x="29" y="35"/>
                          <a:pt x="29" y="35"/>
                        </a:cubicBezTo>
                        <a:cubicBezTo>
                          <a:pt x="30" y="35"/>
                          <a:pt x="30" y="35"/>
                          <a:pt x="30" y="35"/>
                        </a:cubicBezTo>
                        <a:cubicBezTo>
                          <a:pt x="30" y="35"/>
                          <a:pt x="30" y="35"/>
                          <a:pt x="30" y="35"/>
                        </a:cubicBezTo>
                        <a:cubicBezTo>
                          <a:pt x="30" y="35"/>
                          <a:pt x="30" y="35"/>
                          <a:pt x="30" y="35"/>
                        </a:cubicBezTo>
                        <a:cubicBezTo>
                          <a:pt x="30" y="35"/>
                          <a:pt x="30" y="35"/>
                          <a:pt x="30" y="35"/>
                        </a:cubicBezTo>
                        <a:cubicBezTo>
                          <a:pt x="31" y="35"/>
                          <a:pt x="31" y="35"/>
                          <a:pt x="31" y="35"/>
                        </a:cubicBezTo>
                        <a:cubicBezTo>
                          <a:pt x="31" y="35"/>
                          <a:pt x="31" y="35"/>
                          <a:pt x="32" y="36"/>
                        </a:cubicBezTo>
                        <a:cubicBezTo>
                          <a:pt x="33" y="36"/>
                          <a:pt x="33" y="36"/>
                          <a:pt x="33" y="36"/>
                        </a:cubicBezTo>
                        <a:cubicBezTo>
                          <a:pt x="33" y="36"/>
                          <a:pt x="33" y="36"/>
                          <a:pt x="33" y="36"/>
                        </a:cubicBezTo>
                        <a:cubicBezTo>
                          <a:pt x="33" y="36"/>
                          <a:pt x="33" y="36"/>
                          <a:pt x="33" y="36"/>
                        </a:cubicBezTo>
                        <a:cubicBezTo>
                          <a:pt x="33" y="36"/>
                          <a:pt x="33" y="36"/>
                          <a:pt x="33" y="36"/>
                        </a:cubicBezTo>
                        <a:cubicBezTo>
                          <a:pt x="34" y="36"/>
                          <a:pt x="34" y="36"/>
                          <a:pt x="34" y="36"/>
                        </a:cubicBezTo>
                        <a:cubicBezTo>
                          <a:pt x="35" y="36"/>
                          <a:pt x="35" y="36"/>
                          <a:pt x="36" y="37"/>
                        </a:cubicBezTo>
                        <a:cubicBezTo>
                          <a:pt x="37" y="37"/>
                          <a:pt x="37" y="37"/>
                          <a:pt x="38" y="37"/>
                        </a:cubicBezTo>
                        <a:lnTo>
                          <a:pt x="64" y="22"/>
                        </a:lnTo>
                        <a:close/>
                        <a:moveTo>
                          <a:pt x="19" y="18"/>
                        </a:moveTo>
                        <a:cubicBezTo>
                          <a:pt x="19" y="18"/>
                          <a:pt x="19" y="18"/>
                          <a:pt x="19" y="18"/>
                        </a:cubicBezTo>
                        <a:cubicBezTo>
                          <a:pt x="20" y="17"/>
                          <a:pt x="20" y="17"/>
                          <a:pt x="20" y="17"/>
                        </a:cubicBezTo>
                        <a:cubicBezTo>
                          <a:pt x="20" y="17"/>
                          <a:pt x="20" y="17"/>
                          <a:pt x="20" y="17"/>
                        </a:cubicBezTo>
                        <a:cubicBezTo>
                          <a:pt x="20" y="17"/>
                          <a:pt x="20" y="17"/>
                          <a:pt x="20" y="17"/>
                        </a:cubicBezTo>
                        <a:cubicBezTo>
                          <a:pt x="20" y="17"/>
                          <a:pt x="20" y="17"/>
                          <a:pt x="20" y="17"/>
                        </a:cubicBezTo>
                        <a:cubicBezTo>
                          <a:pt x="21" y="17"/>
                          <a:pt x="21" y="17"/>
                          <a:pt x="21" y="17"/>
                        </a:cubicBezTo>
                        <a:cubicBezTo>
                          <a:pt x="21" y="17"/>
                          <a:pt x="21" y="17"/>
                          <a:pt x="21" y="17"/>
                        </a:cubicBezTo>
                        <a:cubicBezTo>
                          <a:pt x="21" y="17"/>
                          <a:pt x="21" y="17"/>
                          <a:pt x="21" y="17"/>
                        </a:cubicBezTo>
                        <a:cubicBezTo>
                          <a:pt x="22" y="17"/>
                          <a:pt x="22" y="17"/>
                          <a:pt x="22" y="17"/>
                        </a:cubicBezTo>
                        <a:cubicBezTo>
                          <a:pt x="22" y="17"/>
                          <a:pt x="22" y="17"/>
                          <a:pt x="22" y="17"/>
                        </a:cubicBezTo>
                        <a:cubicBezTo>
                          <a:pt x="23" y="17"/>
                          <a:pt x="23" y="17"/>
                          <a:pt x="23" y="17"/>
                        </a:cubicBezTo>
                        <a:cubicBezTo>
                          <a:pt x="23" y="16"/>
                          <a:pt x="23" y="16"/>
                          <a:pt x="23" y="16"/>
                        </a:cubicBezTo>
                        <a:cubicBezTo>
                          <a:pt x="23" y="16"/>
                          <a:pt x="23" y="16"/>
                          <a:pt x="23" y="16"/>
                        </a:cubicBezTo>
                        <a:cubicBezTo>
                          <a:pt x="24" y="16"/>
                          <a:pt x="24" y="16"/>
                          <a:pt x="24" y="16"/>
                        </a:cubicBezTo>
                        <a:cubicBezTo>
                          <a:pt x="24" y="16"/>
                          <a:pt x="24" y="16"/>
                          <a:pt x="24" y="16"/>
                        </a:cubicBezTo>
                        <a:cubicBezTo>
                          <a:pt x="24" y="16"/>
                          <a:pt x="24" y="16"/>
                          <a:pt x="24" y="16"/>
                        </a:cubicBezTo>
                        <a:cubicBezTo>
                          <a:pt x="25" y="16"/>
                          <a:pt x="25" y="16"/>
                          <a:pt x="25" y="16"/>
                        </a:cubicBezTo>
                        <a:cubicBezTo>
                          <a:pt x="25" y="16"/>
                          <a:pt x="25" y="16"/>
                          <a:pt x="25" y="16"/>
                        </a:cubicBezTo>
                        <a:cubicBezTo>
                          <a:pt x="25" y="16"/>
                          <a:pt x="25" y="16"/>
                          <a:pt x="25" y="16"/>
                        </a:cubicBezTo>
                        <a:cubicBezTo>
                          <a:pt x="26" y="16"/>
                          <a:pt x="26" y="16"/>
                          <a:pt x="26" y="16"/>
                        </a:cubicBezTo>
                        <a:cubicBezTo>
                          <a:pt x="26" y="16"/>
                          <a:pt x="26" y="16"/>
                          <a:pt x="26" y="16"/>
                        </a:cubicBezTo>
                        <a:cubicBezTo>
                          <a:pt x="26" y="16"/>
                          <a:pt x="26" y="16"/>
                          <a:pt x="26" y="16"/>
                        </a:cubicBezTo>
                        <a:cubicBezTo>
                          <a:pt x="27" y="16"/>
                          <a:pt x="27" y="16"/>
                          <a:pt x="27" y="16"/>
                        </a:cubicBezTo>
                        <a:cubicBezTo>
                          <a:pt x="27" y="16"/>
                          <a:pt x="27" y="16"/>
                          <a:pt x="27" y="16"/>
                        </a:cubicBezTo>
                        <a:cubicBezTo>
                          <a:pt x="27" y="16"/>
                          <a:pt x="27" y="16"/>
                          <a:pt x="27" y="16"/>
                        </a:cubicBezTo>
                        <a:cubicBezTo>
                          <a:pt x="28" y="16"/>
                          <a:pt x="28" y="16"/>
                          <a:pt x="28" y="16"/>
                        </a:cubicBezTo>
                        <a:cubicBezTo>
                          <a:pt x="28" y="16"/>
                          <a:pt x="28" y="16"/>
                          <a:pt x="28" y="16"/>
                        </a:cubicBezTo>
                        <a:cubicBezTo>
                          <a:pt x="28" y="16"/>
                          <a:pt x="28" y="16"/>
                          <a:pt x="28" y="16"/>
                        </a:cubicBezTo>
                        <a:cubicBezTo>
                          <a:pt x="29" y="16"/>
                          <a:pt x="29" y="16"/>
                          <a:pt x="29" y="16"/>
                        </a:cubicBezTo>
                        <a:cubicBezTo>
                          <a:pt x="29" y="16"/>
                          <a:pt x="29" y="16"/>
                          <a:pt x="29" y="16"/>
                        </a:cubicBezTo>
                        <a:cubicBezTo>
                          <a:pt x="29" y="16"/>
                          <a:pt x="29" y="16"/>
                          <a:pt x="29" y="16"/>
                        </a:cubicBezTo>
                        <a:cubicBezTo>
                          <a:pt x="29" y="16"/>
                          <a:pt x="29" y="16"/>
                          <a:pt x="29" y="16"/>
                        </a:cubicBezTo>
                        <a:cubicBezTo>
                          <a:pt x="30" y="17"/>
                          <a:pt x="30" y="17"/>
                          <a:pt x="30" y="17"/>
                        </a:cubicBezTo>
                        <a:cubicBezTo>
                          <a:pt x="30" y="17"/>
                          <a:pt x="30" y="17"/>
                          <a:pt x="30" y="17"/>
                        </a:cubicBezTo>
                        <a:cubicBezTo>
                          <a:pt x="31" y="17"/>
                          <a:pt x="31" y="17"/>
                          <a:pt x="31" y="17"/>
                        </a:cubicBezTo>
                        <a:cubicBezTo>
                          <a:pt x="31" y="17"/>
                          <a:pt x="31" y="17"/>
                          <a:pt x="31" y="17"/>
                        </a:cubicBezTo>
                        <a:cubicBezTo>
                          <a:pt x="31" y="17"/>
                          <a:pt x="31" y="17"/>
                          <a:pt x="31" y="17"/>
                        </a:cubicBezTo>
                        <a:cubicBezTo>
                          <a:pt x="32" y="17"/>
                          <a:pt x="32" y="17"/>
                          <a:pt x="32" y="17"/>
                        </a:cubicBezTo>
                        <a:cubicBezTo>
                          <a:pt x="32" y="17"/>
                          <a:pt x="32" y="17"/>
                          <a:pt x="32" y="17"/>
                        </a:cubicBezTo>
                        <a:cubicBezTo>
                          <a:pt x="32" y="17"/>
                          <a:pt x="32" y="17"/>
                          <a:pt x="32" y="17"/>
                        </a:cubicBezTo>
                        <a:cubicBezTo>
                          <a:pt x="33" y="18"/>
                          <a:pt x="33" y="18"/>
                          <a:pt x="33" y="18"/>
                        </a:cubicBezTo>
                        <a:cubicBezTo>
                          <a:pt x="33" y="18"/>
                          <a:pt x="33" y="18"/>
                          <a:pt x="33" y="18"/>
                        </a:cubicBezTo>
                        <a:cubicBezTo>
                          <a:pt x="33" y="18"/>
                          <a:pt x="33" y="18"/>
                          <a:pt x="33" y="18"/>
                        </a:cubicBezTo>
                        <a:cubicBezTo>
                          <a:pt x="34" y="18"/>
                          <a:pt x="34" y="18"/>
                          <a:pt x="34" y="18"/>
                        </a:cubicBezTo>
                        <a:cubicBezTo>
                          <a:pt x="34" y="18"/>
                          <a:pt x="34" y="18"/>
                          <a:pt x="34" y="18"/>
                        </a:cubicBezTo>
                        <a:cubicBezTo>
                          <a:pt x="34" y="18"/>
                          <a:pt x="34" y="18"/>
                          <a:pt x="34" y="18"/>
                        </a:cubicBezTo>
                        <a:cubicBezTo>
                          <a:pt x="34" y="18"/>
                          <a:pt x="34" y="18"/>
                          <a:pt x="34" y="18"/>
                        </a:cubicBezTo>
                        <a:cubicBezTo>
                          <a:pt x="34" y="19"/>
                          <a:pt x="34" y="19"/>
                          <a:pt x="34" y="19"/>
                        </a:cubicBezTo>
                        <a:cubicBezTo>
                          <a:pt x="34" y="19"/>
                          <a:pt x="34" y="19"/>
                          <a:pt x="34" y="19"/>
                        </a:cubicBezTo>
                        <a:cubicBezTo>
                          <a:pt x="35" y="19"/>
                          <a:pt x="35" y="19"/>
                          <a:pt x="35" y="19"/>
                        </a:cubicBezTo>
                        <a:cubicBezTo>
                          <a:pt x="35" y="19"/>
                          <a:pt x="35" y="19"/>
                          <a:pt x="35" y="19"/>
                        </a:cubicBezTo>
                        <a:cubicBezTo>
                          <a:pt x="35" y="19"/>
                          <a:pt x="35" y="19"/>
                          <a:pt x="35" y="19"/>
                        </a:cubicBezTo>
                        <a:cubicBezTo>
                          <a:pt x="35" y="19"/>
                          <a:pt x="35" y="19"/>
                          <a:pt x="35" y="19"/>
                        </a:cubicBezTo>
                        <a:cubicBezTo>
                          <a:pt x="35" y="19"/>
                          <a:pt x="35" y="19"/>
                          <a:pt x="35" y="19"/>
                        </a:cubicBezTo>
                        <a:cubicBezTo>
                          <a:pt x="35" y="19"/>
                          <a:pt x="35" y="19"/>
                          <a:pt x="35" y="19"/>
                        </a:cubicBezTo>
                        <a:cubicBezTo>
                          <a:pt x="35" y="19"/>
                          <a:pt x="35" y="19"/>
                          <a:pt x="35" y="19"/>
                        </a:cubicBezTo>
                        <a:cubicBezTo>
                          <a:pt x="35" y="20"/>
                          <a:pt x="35" y="20"/>
                          <a:pt x="35" y="20"/>
                        </a:cubicBezTo>
                        <a:cubicBezTo>
                          <a:pt x="35" y="20"/>
                          <a:pt x="35" y="20"/>
                          <a:pt x="35" y="20"/>
                        </a:cubicBezTo>
                        <a:cubicBezTo>
                          <a:pt x="36" y="20"/>
                          <a:pt x="36" y="20"/>
                          <a:pt x="36" y="20"/>
                        </a:cubicBezTo>
                        <a:cubicBezTo>
                          <a:pt x="36" y="20"/>
                          <a:pt x="36" y="20"/>
                          <a:pt x="36" y="20"/>
                        </a:cubicBezTo>
                        <a:cubicBezTo>
                          <a:pt x="36" y="20"/>
                          <a:pt x="36" y="20"/>
                          <a:pt x="36" y="20"/>
                        </a:cubicBezTo>
                        <a:cubicBezTo>
                          <a:pt x="36" y="20"/>
                          <a:pt x="36" y="20"/>
                          <a:pt x="36" y="20"/>
                        </a:cubicBezTo>
                        <a:cubicBezTo>
                          <a:pt x="36" y="21"/>
                          <a:pt x="36" y="21"/>
                          <a:pt x="36" y="21"/>
                        </a:cubicBezTo>
                        <a:cubicBezTo>
                          <a:pt x="36" y="21"/>
                          <a:pt x="36" y="21"/>
                          <a:pt x="36" y="21"/>
                        </a:cubicBezTo>
                        <a:cubicBezTo>
                          <a:pt x="36" y="21"/>
                          <a:pt x="36" y="21"/>
                          <a:pt x="36" y="21"/>
                        </a:cubicBezTo>
                        <a:cubicBezTo>
                          <a:pt x="36" y="21"/>
                          <a:pt x="36" y="21"/>
                          <a:pt x="36" y="21"/>
                        </a:cubicBezTo>
                        <a:cubicBezTo>
                          <a:pt x="36" y="21"/>
                          <a:pt x="36" y="21"/>
                          <a:pt x="36" y="21"/>
                        </a:cubicBezTo>
                        <a:cubicBezTo>
                          <a:pt x="36" y="21"/>
                          <a:pt x="36" y="21"/>
                          <a:pt x="36" y="21"/>
                        </a:cubicBezTo>
                        <a:cubicBezTo>
                          <a:pt x="36" y="21"/>
                          <a:pt x="36" y="21"/>
                          <a:pt x="36" y="21"/>
                        </a:cubicBezTo>
                        <a:cubicBezTo>
                          <a:pt x="36" y="21"/>
                          <a:pt x="36" y="21"/>
                          <a:pt x="36" y="21"/>
                        </a:cubicBezTo>
                        <a:cubicBezTo>
                          <a:pt x="36" y="21"/>
                          <a:pt x="36" y="21"/>
                          <a:pt x="36" y="21"/>
                        </a:cubicBezTo>
                        <a:cubicBezTo>
                          <a:pt x="36" y="21"/>
                          <a:pt x="36" y="21"/>
                          <a:pt x="36" y="21"/>
                        </a:cubicBezTo>
                        <a:cubicBezTo>
                          <a:pt x="36" y="22"/>
                          <a:pt x="36" y="22"/>
                          <a:pt x="36" y="22"/>
                        </a:cubicBezTo>
                        <a:cubicBezTo>
                          <a:pt x="36" y="22"/>
                          <a:pt x="36" y="22"/>
                          <a:pt x="36" y="22"/>
                        </a:cubicBezTo>
                        <a:cubicBezTo>
                          <a:pt x="36" y="22"/>
                          <a:pt x="36" y="22"/>
                          <a:pt x="36" y="22"/>
                        </a:cubicBezTo>
                        <a:cubicBezTo>
                          <a:pt x="36" y="22"/>
                          <a:pt x="36" y="22"/>
                          <a:pt x="36" y="22"/>
                        </a:cubicBezTo>
                        <a:cubicBezTo>
                          <a:pt x="36" y="22"/>
                          <a:pt x="36" y="22"/>
                          <a:pt x="36" y="22"/>
                        </a:cubicBezTo>
                        <a:cubicBezTo>
                          <a:pt x="36" y="22"/>
                          <a:pt x="36" y="22"/>
                          <a:pt x="36" y="22"/>
                        </a:cubicBezTo>
                        <a:cubicBezTo>
                          <a:pt x="36" y="23"/>
                          <a:pt x="36" y="23"/>
                          <a:pt x="36" y="23"/>
                        </a:cubicBezTo>
                        <a:cubicBezTo>
                          <a:pt x="36" y="24"/>
                          <a:pt x="36" y="24"/>
                          <a:pt x="36" y="24"/>
                        </a:cubicBezTo>
                        <a:cubicBezTo>
                          <a:pt x="36" y="24"/>
                          <a:pt x="36" y="24"/>
                          <a:pt x="36" y="24"/>
                        </a:cubicBezTo>
                        <a:cubicBezTo>
                          <a:pt x="36" y="24"/>
                          <a:pt x="36" y="24"/>
                          <a:pt x="36" y="24"/>
                        </a:cubicBezTo>
                        <a:cubicBezTo>
                          <a:pt x="36" y="24"/>
                          <a:pt x="36" y="24"/>
                          <a:pt x="36" y="24"/>
                        </a:cubicBezTo>
                        <a:cubicBezTo>
                          <a:pt x="36" y="24"/>
                          <a:pt x="36" y="24"/>
                          <a:pt x="36" y="24"/>
                        </a:cubicBezTo>
                        <a:cubicBezTo>
                          <a:pt x="36" y="24"/>
                          <a:pt x="36" y="24"/>
                          <a:pt x="36" y="24"/>
                        </a:cubicBezTo>
                        <a:cubicBezTo>
                          <a:pt x="36" y="24"/>
                          <a:pt x="36" y="24"/>
                          <a:pt x="36" y="24"/>
                        </a:cubicBezTo>
                        <a:cubicBezTo>
                          <a:pt x="35" y="25"/>
                          <a:pt x="35" y="25"/>
                          <a:pt x="35" y="25"/>
                        </a:cubicBezTo>
                        <a:cubicBezTo>
                          <a:pt x="35" y="25"/>
                          <a:pt x="35" y="25"/>
                          <a:pt x="35" y="25"/>
                        </a:cubicBezTo>
                        <a:cubicBezTo>
                          <a:pt x="35" y="25"/>
                          <a:pt x="35" y="25"/>
                          <a:pt x="35" y="25"/>
                        </a:cubicBezTo>
                        <a:cubicBezTo>
                          <a:pt x="35" y="25"/>
                          <a:pt x="35" y="25"/>
                          <a:pt x="35" y="25"/>
                        </a:cubicBezTo>
                        <a:cubicBezTo>
                          <a:pt x="35" y="25"/>
                          <a:pt x="35" y="25"/>
                          <a:pt x="35" y="25"/>
                        </a:cubicBezTo>
                        <a:cubicBezTo>
                          <a:pt x="35" y="25"/>
                          <a:pt x="35" y="25"/>
                          <a:pt x="35" y="25"/>
                        </a:cubicBezTo>
                        <a:cubicBezTo>
                          <a:pt x="35" y="25"/>
                          <a:pt x="35" y="25"/>
                          <a:pt x="35" y="25"/>
                        </a:cubicBezTo>
                        <a:cubicBezTo>
                          <a:pt x="34" y="26"/>
                          <a:pt x="34" y="26"/>
                          <a:pt x="33" y="26"/>
                        </a:cubicBezTo>
                        <a:cubicBezTo>
                          <a:pt x="29" y="29"/>
                          <a:pt x="23" y="29"/>
                          <a:pt x="19" y="26"/>
                        </a:cubicBezTo>
                        <a:cubicBezTo>
                          <a:pt x="17" y="25"/>
                          <a:pt x="16" y="24"/>
                          <a:pt x="16" y="22"/>
                        </a:cubicBezTo>
                        <a:cubicBezTo>
                          <a:pt x="16" y="22"/>
                          <a:pt x="16" y="22"/>
                          <a:pt x="16" y="22"/>
                        </a:cubicBezTo>
                        <a:cubicBezTo>
                          <a:pt x="16" y="22"/>
                          <a:pt x="16" y="22"/>
                          <a:pt x="16" y="22"/>
                        </a:cubicBezTo>
                        <a:cubicBezTo>
                          <a:pt x="16" y="21"/>
                          <a:pt x="16" y="21"/>
                          <a:pt x="16" y="21"/>
                        </a:cubicBezTo>
                        <a:cubicBezTo>
                          <a:pt x="16" y="21"/>
                          <a:pt x="16" y="21"/>
                          <a:pt x="16" y="21"/>
                        </a:cubicBezTo>
                        <a:cubicBezTo>
                          <a:pt x="16" y="21"/>
                          <a:pt x="16" y="21"/>
                          <a:pt x="16" y="21"/>
                        </a:cubicBezTo>
                        <a:cubicBezTo>
                          <a:pt x="16" y="21"/>
                          <a:pt x="16" y="21"/>
                          <a:pt x="16" y="21"/>
                        </a:cubicBezTo>
                        <a:cubicBezTo>
                          <a:pt x="16" y="20"/>
                          <a:pt x="16" y="20"/>
                          <a:pt x="16" y="20"/>
                        </a:cubicBezTo>
                        <a:cubicBezTo>
                          <a:pt x="16" y="20"/>
                          <a:pt x="16" y="20"/>
                          <a:pt x="16" y="20"/>
                        </a:cubicBezTo>
                        <a:cubicBezTo>
                          <a:pt x="17" y="19"/>
                          <a:pt x="17" y="19"/>
                          <a:pt x="17" y="19"/>
                        </a:cubicBezTo>
                        <a:cubicBezTo>
                          <a:pt x="17" y="19"/>
                          <a:pt x="17" y="19"/>
                          <a:pt x="17" y="19"/>
                        </a:cubicBezTo>
                        <a:cubicBezTo>
                          <a:pt x="17" y="19"/>
                          <a:pt x="17" y="19"/>
                          <a:pt x="17" y="19"/>
                        </a:cubicBezTo>
                        <a:cubicBezTo>
                          <a:pt x="18" y="19"/>
                          <a:pt x="18" y="19"/>
                          <a:pt x="18" y="19"/>
                        </a:cubicBezTo>
                        <a:cubicBezTo>
                          <a:pt x="18" y="19"/>
                          <a:pt x="18" y="19"/>
                          <a:pt x="18" y="19"/>
                        </a:cubicBezTo>
                        <a:cubicBezTo>
                          <a:pt x="18" y="18"/>
                          <a:pt x="18" y="18"/>
                          <a:pt x="19" y="18"/>
                        </a:cubicBezTo>
                        <a:close/>
                      </a:path>
                    </a:pathLst>
                  </a:custGeom>
                  <a:solidFill>
                    <a:srgbClr val="9CC9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18" name="Freeform 4659">
                    <a:extLst>
                      <a:ext uri="{FF2B5EF4-FFF2-40B4-BE49-F238E27FC236}">
                        <a16:creationId xmlns:a16="http://schemas.microsoft.com/office/drawing/2014/main" id="{24E70EB4-6DFE-4BB3-9864-3A5F7B4E35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82" y="3428"/>
                    <a:ext cx="40" cy="23"/>
                  </a:xfrm>
                  <a:custGeom>
                    <a:avLst/>
                    <a:gdLst>
                      <a:gd name="T0" fmla="*/ 0 w 40"/>
                      <a:gd name="T1" fmla="*/ 23 h 23"/>
                      <a:gd name="T2" fmla="*/ 0 w 40"/>
                      <a:gd name="T3" fmla="*/ 23 h 23"/>
                      <a:gd name="T4" fmla="*/ 40 w 40"/>
                      <a:gd name="T5" fmla="*/ 0 h 23"/>
                      <a:gd name="T6" fmla="*/ 0 w 40"/>
                      <a:gd name="T7" fmla="*/ 23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0" h="23">
                        <a:moveTo>
                          <a:pt x="0" y="23"/>
                        </a:moveTo>
                        <a:lnTo>
                          <a:pt x="0" y="23"/>
                        </a:lnTo>
                        <a:lnTo>
                          <a:pt x="40" y="0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rgbClr val="5B7D3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19" name="Freeform 4660">
                    <a:extLst>
                      <a:ext uri="{FF2B5EF4-FFF2-40B4-BE49-F238E27FC236}">
                        <a16:creationId xmlns:a16="http://schemas.microsoft.com/office/drawing/2014/main" id="{0B458F9D-EDBF-49AC-8802-088F2B90C1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72" y="3425"/>
                    <a:ext cx="76" cy="68"/>
                  </a:xfrm>
                  <a:custGeom>
                    <a:avLst/>
                    <a:gdLst>
                      <a:gd name="T0" fmla="*/ 76 w 76"/>
                      <a:gd name="T1" fmla="*/ 45 h 68"/>
                      <a:gd name="T2" fmla="*/ 76 w 76"/>
                      <a:gd name="T3" fmla="*/ 68 h 68"/>
                      <a:gd name="T4" fmla="*/ 0 w 76"/>
                      <a:gd name="T5" fmla="*/ 22 h 68"/>
                      <a:gd name="T6" fmla="*/ 0 w 76"/>
                      <a:gd name="T7" fmla="*/ 0 h 68"/>
                      <a:gd name="T8" fmla="*/ 76 w 76"/>
                      <a:gd name="T9" fmla="*/ 45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6" h="68">
                        <a:moveTo>
                          <a:pt x="76" y="45"/>
                        </a:moveTo>
                        <a:lnTo>
                          <a:pt x="76" y="68"/>
                        </a:lnTo>
                        <a:lnTo>
                          <a:pt x="0" y="22"/>
                        </a:lnTo>
                        <a:lnTo>
                          <a:pt x="0" y="0"/>
                        </a:lnTo>
                        <a:lnTo>
                          <a:pt x="76" y="45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20" name="Freeform 4661">
                    <a:extLst>
                      <a:ext uri="{FF2B5EF4-FFF2-40B4-BE49-F238E27FC236}">
                        <a16:creationId xmlns:a16="http://schemas.microsoft.com/office/drawing/2014/main" id="{D8CFDA06-BB12-478D-AC2E-2CFBAAB8BA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672" y="3388"/>
                    <a:ext cx="139" cy="82"/>
                  </a:xfrm>
                  <a:custGeom>
                    <a:avLst/>
                    <a:gdLst>
                      <a:gd name="T0" fmla="*/ 20 w 90"/>
                      <a:gd name="T1" fmla="*/ 18 h 52"/>
                      <a:gd name="T2" fmla="*/ 20 w 90"/>
                      <a:gd name="T3" fmla="*/ 19 h 52"/>
                      <a:gd name="T4" fmla="*/ 20 w 90"/>
                      <a:gd name="T5" fmla="*/ 19 h 52"/>
                      <a:gd name="T6" fmla="*/ 21 w 90"/>
                      <a:gd name="T7" fmla="*/ 19 h 52"/>
                      <a:gd name="T8" fmla="*/ 21 w 90"/>
                      <a:gd name="T9" fmla="*/ 19 h 52"/>
                      <a:gd name="T10" fmla="*/ 21 w 90"/>
                      <a:gd name="T11" fmla="*/ 20 h 52"/>
                      <a:gd name="T12" fmla="*/ 22 w 90"/>
                      <a:gd name="T13" fmla="*/ 20 h 52"/>
                      <a:gd name="T14" fmla="*/ 22 w 90"/>
                      <a:gd name="T15" fmla="*/ 21 h 52"/>
                      <a:gd name="T16" fmla="*/ 23 w 90"/>
                      <a:gd name="T17" fmla="*/ 21 h 52"/>
                      <a:gd name="T18" fmla="*/ 23 w 90"/>
                      <a:gd name="T19" fmla="*/ 21 h 52"/>
                      <a:gd name="T20" fmla="*/ 23 w 90"/>
                      <a:gd name="T21" fmla="*/ 22 h 52"/>
                      <a:gd name="T22" fmla="*/ 23 w 90"/>
                      <a:gd name="T23" fmla="*/ 22 h 52"/>
                      <a:gd name="T24" fmla="*/ 23 w 90"/>
                      <a:gd name="T25" fmla="*/ 22 h 52"/>
                      <a:gd name="T26" fmla="*/ 23 w 90"/>
                      <a:gd name="T27" fmla="*/ 22 h 52"/>
                      <a:gd name="T28" fmla="*/ 23 w 90"/>
                      <a:gd name="T29" fmla="*/ 23 h 52"/>
                      <a:gd name="T30" fmla="*/ 23 w 90"/>
                      <a:gd name="T31" fmla="*/ 23 h 52"/>
                      <a:gd name="T32" fmla="*/ 23 w 90"/>
                      <a:gd name="T33" fmla="*/ 23 h 52"/>
                      <a:gd name="T34" fmla="*/ 23 w 90"/>
                      <a:gd name="T35" fmla="*/ 23 h 52"/>
                      <a:gd name="T36" fmla="*/ 23 w 90"/>
                      <a:gd name="T37" fmla="*/ 24 h 52"/>
                      <a:gd name="T38" fmla="*/ 23 w 90"/>
                      <a:gd name="T39" fmla="*/ 25 h 52"/>
                      <a:gd name="T40" fmla="*/ 20 w 90"/>
                      <a:gd name="T41" fmla="*/ 28 h 52"/>
                      <a:gd name="T42" fmla="*/ 42 w 90"/>
                      <a:gd name="T43" fmla="*/ 40 h 52"/>
                      <a:gd name="T44" fmla="*/ 43 w 90"/>
                      <a:gd name="T45" fmla="*/ 40 h 52"/>
                      <a:gd name="T46" fmla="*/ 43 w 90"/>
                      <a:gd name="T47" fmla="*/ 39 h 52"/>
                      <a:gd name="T48" fmla="*/ 44 w 90"/>
                      <a:gd name="T49" fmla="*/ 39 h 52"/>
                      <a:gd name="T50" fmla="*/ 44 w 90"/>
                      <a:gd name="T51" fmla="*/ 39 h 52"/>
                      <a:gd name="T52" fmla="*/ 45 w 90"/>
                      <a:gd name="T53" fmla="*/ 39 h 52"/>
                      <a:gd name="T54" fmla="*/ 46 w 90"/>
                      <a:gd name="T55" fmla="*/ 39 h 52"/>
                      <a:gd name="T56" fmla="*/ 47 w 90"/>
                      <a:gd name="T57" fmla="*/ 39 h 52"/>
                      <a:gd name="T58" fmla="*/ 47 w 90"/>
                      <a:gd name="T59" fmla="*/ 38 h 52"/>
                      <a:gd name="T60" fmla="*/ 48 w 90"/>
                      <a:gd name="T61" fmla="*/ 38 h 52"/>
                      <a:gd name="T62" fmla="*/ 48 w 90"/>
                      <a:gd name="T63" fmla="*/ 38 h 52"/>
                      <a:gd name="T64" fmla="*/ 49 w 90"/>
                      <a:gd name="T65" fmla="*/ 38 h 52"/>
                      <a:gd name="T66" fmla="*/ 50 w 90"/>
                      <a:gd name="T67" fmla="*/ 38 h 52"/>
                      <a:gd name="T68" fmla="*/ 50 w 90"/>
                      <a:gd name="T69" fmla="*/ 38 h 52"/>
                      <a:gd name="T70" fmla="*/ 51 w 90"/>
                      <a:gd name="T71" fmla="*/ 38 h 52"/>
                      <a:gd name="T72" fmla="*/ 52 w 90"/>
                      <a:gd name="T73" fmla="*/ 39 h 52"/>
                      <a:gd name="T74" fmla="*/ 53 w 90"/>
                      <a:gd name="T75" fmla="*/ 39 h 52"/>
                      <a:gd name="T76" fmla="*/ 53 w 90"/>
                      <a:gd name="T77" fmla="*/ 39 h 52"/>
                      <a:gd name="T78" fmla="*/ 54 w 90"/>
                      <a:gd name="T79" fmla="*/ 39 h 52"/>
                      <a:gd name="T80" fmla="*/ 55 w 90"/>
                      <a:gd name="T81" fmla="*/ 39 h 52"/>
                      <a:gd name="T82" fmla="*/ 56 w 90"/>
                      <a:gd name="T83" fmla="*/ 40 h 52"/>
                      <a:gd name="T84" fmla="*/ 57 w 90"/>
                      <a:gd name="T85" fmla="*/ 40 h 52"/>
                      <a:gd name="T86" fmla="*/ 84 w 90"/>
                      <a:gd name="T87" fmla="*/ 25 h 52"/>
                      <a:gd name="T88" fmla="*/ 49 w 90"/>
                      <a:gd name="T89" fmla="*/ 52 h 52"/>
                      <a:gd name="T90" fmla="*/ 40 w 90"/>
                      <a:gd name="T91" fmla="*/ 0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90" h="52">
                        <a:moveTo>
                          <a:pt x="46" y="3"/>
                        </a:moveTo>
                        <a:cubicBezTo>
                          <a:pt x="20" y="18"/>
                          <a:pt x="20" y="18"/>
                          <a:pt x="20" y="18"/>
                        </a:cubicBezTo>
                        <a:cubicBezTo>
                          <a:pt x="20" y="18"/>
                          <a:pt x="20" y="18"/>
                          <a:pt x="20" y="18"/>
                        </a:cubicBezTo>
                        <a:cubicBezTo>
                          <a:pt x="20" y="19"/>
                          <a:pt x="20" y="19"/>
                          <a:pt x="20" y="19"/>
                        </a:cubicBezTo>
                        <a:cubicBezTo>
                          <a:pt x="20" y="19"/>
                          <a:pt x="20" y="19"/>
                          <a:pt x="20" y="19"/>
                        </a:cubicBezTo>
                        <a:cubicBezTo>
                          <a:pt x="20" y="19"/>
                          <a:pt x="20" y="19"/>
                          <a:pt x="20" y="19"/>
                        </a:cubicBezTo>
                        <a:cubicBezTo>
                          <a:pt x="21" y="19"/>
                          <a:pt x="21" y="19"/>
                          <a:pt x="21" y="19"/>
                        </a:cubicBezTo>
                        <a:cubicBezTo>
                          <a:pt x="21" y="19"/>
                          <a:pt x="21" y="19"/>
                          <a:pt x="21" y="19"/>
                        </a:cubicBezTo>
                        <a:cubicBezTo>
                          <a:pt x="21" y="19"/>
                          <a:pt x="21" y="19"/>
                          <a:pt x="21" y="19"/>
                        </a:cubicBezTo>
                        <a:cubicBezTo>
                          <a:pt x="21" y="19"/>
                          <a:pt x="21" y="19"/>
                          <a:pt x="21" y="19"/>
                        </a:cubicBezTo>
                        <a:cubicBezTo>
                          <a:pt x="21" y="20"/>
                          <a:pt x="21" y="20"/>
                          <a:pt x="21" y="20"/>
                        </a:cubicBezTo>
                        <a:cubicBezTo>
                          <a:pt x="21" y="20"/>
                          <a:pt x="21" y="20"/>
                          <a:pt x="21" y="20"/>
                        </a:cubicBezTo>
                        <a:cubicBezTo>
                          <a:pt x="21" y="20"/>
                          <a:pt x="21" y="20"/>
                          <a:pt x="21" y="20"/>
                        </a:cubicBezTo>
                        <a:cubicBezTo>
                          <a:pt x="22" y="20"/>
                          <a:pt x="22" y="20"/>
                          <a:pt x="22" y="20"/>
                        </a:cubicBezTo>
                        <a:cubicBezTo>
                          <a:pt x="22" y="20"/>
                          <a:pt x="22" y="20"/>
                          <a:pt x="22" y="20"/>
                        </a:cubicBezTo>
                        <a:cubicBezTo>
                          <a:pt x="22" y="21"/>
                          <a:pt x="22" y="21"/>
                          <a:pt x="22" y="21"/>
                        </a:cubicBezTo>
                        <a:cubicBezTo>
                          <a:pt x="22" y="21"/>
                          <a:pt x="22" y="21"/>
                          <a:pt x="22" y="21"/>
                        </a:cubicBezTo>
                        <a:cubicBezTo>
                          <a:pt x="23" y="21"/>
                          <a:pt x="23" y="21"/>
                          <a:pt x="23" y="21"/>
                        </a:cubicBezTo>
                        <a:cubicBezTo>
                          <a:pt x="23" y="21"/>
                          <a:pt x="23" y="21"/>
                          <a:pt x="23" y="21"/>
                        </a:cubicBezTo>
                        <a:cubicBezTo>
                          <a:pt x="23" y="21"/>
                          <a:pt x="23" y="21"/>
                          <a:pt x="23" y="21"/>
                        </a:cubicBezTo>
                        <a:cubicBezTo>
                          <a:pt x="23" y="21"/>
                          <a:pt x="23" y="21"/>
                          <a:pt x="23" y="21"/>
                        </a:cubicBezTo>
                        <a:cubicBezTo>
                          <a:pt x="23" y="22"/>
                          <a:pt x="23" y="22"/>
                          <a:pt x="23" y="22"/>
                        </a:cubicBezTo>
                        <a:cubicBezTo>
                          <a:pt x="23" y="22"/>
                          <a:pt x="23" y="22"/>
                          <a:pt x="23" y="22"/>
                        </a:cubicBezTo>
                        <a:cubicBezTo>
                          <a:pt x="23" y="22"/>
                          <a:pt x="23" y="22"/>
                          <a:pt x="23" y="22"/>
                        </a:cubicBezTo>
                        <a:cubicBezTo>
                          <a:pt x="23" y="22"/>
                          <a:pt x="23" y="22"/>
                          <a:pt x="23" y="22"/>
                        </a:cubicBezTo>
                        <a:cubicBezTo>
                          <a:pt x="23" y="22"/>
                          <a:pt x="23" y="22"/>
                          <a:pt x="23" y="22"/>
                        </a:cubicBezTo>
                        <a:cubicBezTo>
                          <a:pt x="23" y="22"/>
                          <a:pt x="23" y="22"/>
                          <a:pt x="23" y="22"/>
                        </a:cubicBezTo>
                        <a:cubicBezTo>
                          <a:pt x="23" y="22"/>
                          <a:pt x="23" y="22"/>
                          <a:pt x="23" y="22"/>
                        </a:cubicBezTo>
                        <a:cubicBezTo>
                          <a:pt x="23" y="22"/>
                          <a:pt x="23" y="22"/>
                          <a:pt x="23" y="22"/>
                        </a:cubicBezTo>
                        <a:cubicBezTo>
                          <a:pt x="23" y="23"/>
                          <a:pt x="23" y="23"/>
                          <a:pt x="23" y="23"/>
                        </a:cubicBezTo>
                        <a:cubicBezTo>
                          <a:pt x="23" y="23"/>
                          <a:pt x="23" y="23"/>
                          <a:pt x="23" y="23"/>
                        </a:cubicBezTo>
                        <a:cubicBezTo>
                          <a:pt x="23" y="23"/>
                          <a:pt x="23" y="23"/>
                          <a:pt x="23" y="23"/>
                        </a:cubicBezTo>
                        <a:cubicBezTo>
                          <a:pt x="23" y="23"/>
                          <a:pt x="23" y="23"/>
                          <a:pt x="23" y="23"/>
                        </a:cubicBezTo>
                        <a:cubicBezTo>
                          <a:pt x="23" y="23"/>
                          <a:pt x="23" y="23"/>
                          <a:pt x="23" y="23"/>
                        </a:cubicBezTo>
                        <a:cubicBezTo>
                          <a:pt x="23" y="23"/>
                          <a:pt x="23" y="23"/>
                          <a:pt x="23" y="23"/>
                        </a:cubicBezTo>
                        <a:cubicBezTo>
                          <a:pt x="23" y="23"/>
                          <a:pt x="23" y="23"/>
                          <a:pt x="23" y="23"/>
                        </a:cubicBezTo>
                        <a:cubicBezTo>
                          <a:pt x="23" y="24"/>
                          <a:pt x="23" y="24"/>
                          <a:pt x="23" y="24"/>
                        </a:cubicBezTo>
                        <a:cubicBezTo>
                          <a:pt x="23" y="24"/>
                          <a:pt x="23" y="24"/>
                          <a:pt x="23" y="24"/>
                        </a:cubicBezTo>
                        <a:cubicBezTo>
                          <a:pt x="23" y="24"/>
                          <a:pt x="23" y="25"/>
                          <a:pt x="23" y="25"/>
                        </a:cubicBezTo>
                        <a:cubicBezTo>
                          <a:pt x="23" y="25"/>
                          <a:pt x="23" y="25"/>
                          <a:pt x="23" y="25"/>
                        </a:cubicBezTo>
                        <a:cubicBezTo>
                          <a:pt x="23" y="25"/>
                          <a:pt x="23" y="25"/>
                          <a:pt x="23" y="25"/>
                        </a:cubicBezTo>
                        <a:cubicBezTo>
                          <a:pt x="22" y="26"/>
                          <a:pt x="21" y="27"/>
                          <a:pt x="20" y="28"/>
                        </a:cubicBezTo>
                        <a:cubicBezTo>
                          <a:pt x="41" y="40"/>
                          <a:pt x="41" y="40"/>
                          <a:pt x="41" y="40"/>
                        </a:cubicBezTo>
                        <a:cubicBezTo>
                          <a:pt x="42" y="40"/>
                          <a:pt x="42" y="40"/>
                          <a:pt x="42" y="40"/>
                        </a:cubicBezTo>
                        <a:cubicBezTo>
                          <a:pt x="42" y="40"/>
                          <a:pt x="42" y="40"/>
                          <a:pt x="42" y="40"/>
                        </a:cubicBezTo>
                        <a:cubicBezTo>
                          <a:pt x="43" y="40"/>
                          <a:pt x="43" y="40"/>
                          <a:pt x="43" y="40"/>
                        </a:cubicBezTo>
                        <a:cubicBezTo>
                          <a:pt x="43" y="40"/>
                          <a:pt x="43" y="40"/>
                          <a:pt x="43" y="40"/>
                        </a:cubicBezTo>
                        <a:cubicBezTo>
                          <a:pt x="43" y="39"/>
                          <a:pt x="43" y="39"/>
                          <a:pt x="43" y="39"/>
                        </a:cubicBezTo>
                        <a:cubicBezTo>
                          <a:pt x="43" y="39"/>
                          <a:pt x="43" y="39"/>
                          <a:pt x="43" y="39"/>
                        </a:cubicBezTo>
                        <a:cubicBezTo>
                          <a:pt x="44" y="39"/>
                          <a:pt x="44" y="39"/>
                          <a:pt x="44" y="39"/>
                        </a:cubicBezTo>
                        <a:cubicBezTo>
                          <a:pt x="44" y="39"/>
                          <a:pt x="44" y="39"/>
                          <a:pt x="44" y="39"/>
                        </a:cubicBezTo>
                        <a:cubicBezTo>
                          <a:pt x="44" y="39"/>
                          <a:pt x="44" y="39"/>
                          <a:pt x="44" y="39"/>
                        </a:cubicBezTo>
                        <a:cubicBezTo>
                          <a:pt x="45" y="39"/>
                          <a:pt x="45" y="39"/>
                          <a:pt x="45" y="39"/>
                        </a:cubicBezTo>
                        <a:cubicBezTo>
                          <a:pt x="45" y="39"/>
                          <a:pt x="45" y="39"/>
                          <a:pt x="45" y="39"/>
                        </a:cubicBezTo>
                        <a:cubicBezTo>
                          <a:pt x="45" y="39"/>
                          <a:pt x="45" y="39"/>
                          <a:pt x="45" y="39"/>
                        </a:cubicBezTo>
                        <a:cubicBezTo>
                          <a:pt x="46" y="39"/>
                          <a:pt x="46" y="39"/>
                          <a:pt x="46" y="39"/>
                        </a:cubicBezTo>
                        <a:cubicBezTo>
                          <a:pt x="46" y="39"/>
                          <a:pt x="46" y="39"/>
                          <a:pt x="46" y="39"/>
                        </a:cubicBezTo>
                        <a:cubicBezTo>
                          <a:pt x="47" y="39"/>
                          <a:pt x="47" y="39"/>
                          <a:pt x="47" y="39"/>
                        </a:cubicBezTo>
                        <a:cubicBezTo>
                          <a:pt x="47" y="39"/>
                          <a:pt x="47" y="39"/>
                          <a:pt x="47" y="39"/>
                        </a:cubicBezTo>
                        <a:cubicBezTo>
                          <a:pt x="47" y="38"/>
                          <a:pt x="47" y="38"/>
                          <a:pt x="47" y="38"/>
                        </a:cubicBezTo>
                        <a:cubicBezTo>
                          <a:pt x="48" y="38"/>
                          <a:pt x="48" y="38"/>
                          <a:pt x="48" y="38"/>
                        </a:cubicBezTo>
                        <a:cubicBezTo>
                          <a:pt x="48" y="38"/>
                          <a:pt x="48" y="38"/>
                          <a:pt x="48" y="38"/>
                        </a:cubicBezTo>
                        <a:cubicBezTo>
                          <a:pt x="48" y="38"/>
                          <a:pt x="48" y="38"/>
                          <a:pt x="48" y="38"/>
                        </a:cubicBezTo>
                        <a:cubicBezTo>
                          <a:pt x="48" y="38"/>
                          <a:pt x="48" y="38"/>
                          <a:pt x="48" y="38"/>
                        </a:cubicBezTo>
                        <a:cubicBezTo>
                          <a:pt x="49" y="38"/>
                          <a:pt x="49" y="38"/>
                          <a:pt x="49" y="38"/>
                        </a:cubicBezTo>
                        <a:cubicBezTo>
                          <a:pt x="49" y="38"/>
                          <a:pt x="49" y="38"/>
                          <a:pt x="49" y="38"/>
                        </a:cubicBezTo>
                        <a:cubicBezTo>
                          <a:pt x="49" y="38"/>
                          <a:pt x="49" y="38"/>
                          <a:pt x="49" y="38"/>
                        </a:cubicBezTo>
                        <a:cubicBezTo>
                          <a:pt x="50" y="38"/>
                          <a:pt x="50" y="38"/>
                          <a:pt x="50" y="38"/>
                        </a:cubicBezTo>
                        <a:cubicBezTo>
                          <a:pt x="50" y="38"/>
                          <a:pt x="50" y="38"/>
                          <a:pt x="50" y="38"/>
                        </a:cubicBezTo>
                        <a:cubicBezTo>
                          <a:pt x="50" y="38"/>
                          <a:pt x="50" y="38"/>
                          <a:pt x="50" y="38"/>
                        </a:cubicBezTo>
                        <a:cubicBezTo>
                          <a:pt x="50" y="38"/>
                          <a:pt x="50" y="38"/>
                          <a:pt x="50" y="38"/>
                        </a:cubicBezTo>
                        <a:cubicBezTo>
                          <a:pt x="51" y="38"/>
                          <a:pt x="51" y="38"/>
                          <a:pt x="51" y="38"/>
                        </a:cubicBezTo>
                        <a:cubicBezTo>
                          <a:pt x="51" y="38"/>
                          <a:pt x="51" y="38"/>
                          <a:pt x="51" y="38"/>
                        </a:cubicBezTo>
                        <a:cubicBezTo>
                          <a:pt x="52" y="39"/>
                          <a:pt x="52" y="39"/>
                          <a:pt x="52" y="39"/>
                        </a:cubicBezTo>
                        <a:cubicBezTo>
                          <a:pt x="52" y="39"/>
                          <a:pt x="52" y="39"/>
                          <a:pt x="52" y="39"/>
                        </a:cubicBezTo>
                        <a:cubicBezTo>
                          <a:pt x="53" y="39"/>
                          <a:pt x="53" y="39"/>
                          <a:pt x="53" y="39"/>
                        </a:cubicBezTo>
                        <a:cubicBezTo>
                          <a:pt x="53" y="39"/>
                          <a:pt x="53" y="39"/>
                          <a:pt x="53" y="39"/>
                        </a:cubicBezTo>
                        <a:cubicBezTo>
                          <a:pt x="53" y="39"/>
                          <a:pt x="53" y="39"/>
                          <a:pt x="53" y="39"/>
                        </a:cubicBezTo>
                        <a:cubicBezTo>
                          <a:pt x="54" y="39"/>
                          <a:pt x="54" y="39"/>
                          <a:pt x="54" y="39"/>
                        </a:cubicBezTo>
                        <a:cubicBezTo>
                          <a:pt x="54" y="39"/>
                          <a:pt x="54" y="39"/>
                          <a:pt x="54" y="39"/>
                        </a:cubicBezTo>
                        <a:cubicBezTo>
                          <a:pt x="55" y="39"/>
                          <a:pt x="55" y="39"/>
                          <a:pt x="55" y="39"/>
                        </a:cubicBezTo>
                        <a:cubicBezTo>
                          <a:pt x="55" y="39"/>
                          <a:pt x="55" y="39"/>
                          <a:pt x="55" y="39"/>
                        </a:cubicBezTo>
                        <a:cubicBezTo>
                          <a:pt x="56" y="39"/>
                          <a:pt x="56" y="39"/>
                          <a:pt x="56" y="39"/>
                        </a:cubicBezTo>
                        <a:cubicBezTo>
                          <a:pt x="56" y="40"/>
                          <a:pt x="56" y="40"/>
                          <a:pt x="56" y="40"/>
                        </a:cubicBezTo>
                        <a:cubicBezTo>
                          <a:pt x="57" y="40"/>
                          <a:pt x="57" y="40"/>
                          <a:pt x="57" y="40"/>
                        </a:cubicBezTo>
                        <a:cubicBezTo>
                          <a:pt x="57" y="40"/>
                          <a:pt x="57" y="40"/>
                          <a:pt x="57" y="40"/>
                        </a:cubicBezTo>
                        <a:cubicBezTo>
                          <a:pt x="58" y="40"/>
                          <a:pt x="58" y="40"/>
                          <a:pt x="58" y="40"/>
                        </a:cubicBezTo>
                        <a:cubicBezTo>
                          <a:pt x="84" y="25"/>
                          <a:pt x="84" y="25"/>
                          <a:pt x="84" y="25"/>
                        </a:cubicBezTo>
                        <a:cubicBezTo>
                          <a:pt x="90" y="29"/>
                          <a:pt x="90" y="29"/>
                          <a:pt x="90" y="29"/>
                        </a:cubicBezTo>
                        <a:cubicBezTo>
                          <a:pt x="49" y="52"/>
                          <a:pt x="49" y="52"/>
                          <a:pt x="49" y="52"/>
                        </a:cubicBezTo>
                        <a:cubicBezTo>
                          <a:pt x="0" y="23"/>
                          <a:pt x="0" y="23"/>
                          <a:pt x="0" y="23"/>
                        </a:cubicBezTo>
                        <a:cubicBezTo>
                          <a:pt x="40" y="0"/>
                          <a:pt x="40" y="0"/>
                          <a:pt x="40" y="0"/>
                        </a:cubicBezTo>
                        <a:lnTo>
                          <a:pt x="46" y="3"/>
                        </a:lnTo>
                        <a:close/>
                      </a:path>
                    </a:pathLst>
                  </a:custGeom>
                  <a:solidFill>
                    <a:srgbClr val="69A14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21" name="Freeform 4662">
                    <a:extLst>
                      <a:ext uri="{FF2B5EF4-FFF2-40B4-BE49-F238E27FC236}">
                        <a16:creationId xmlns:a16="http://schemas.microsoft.com/office/drawing/2014/main" id="{0C399F29-4ABC-4689-A0CE-F32F0C1DA6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596" y="3434"/>
                    <a:ext cx="63" cy="59"/>
                  </a:xfrm>
                  <a:custGeom>
                    <a:avLst/>
                    <a:gdLst>
                      <a:gd name="T0" fmla="*/ 0 w 63"/>
                      <a:gd name="T1" fmla="*/ 36 h 59"/>
                      <a:gd name="T2" fmla="*/ 63 w 63"/>
                      <a:gd name="T3" fmla="*/ 0 h 59"/>
                      <a:gd name="T4" fmla="*/ 63 w 63"/>
                      <a:gd name="T5" fmla="*/ 21 h 59"/>
                      <a:gd name="T6" fmla="*/ 0 w 63"/>
                      <a:gd name="T7" fmla="*/ 59 h 59"/>
                      <a:gd name="T8" fmla="*/ 0 w 63"/>
                      <a:gd name="T9" fmla="*/ 36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3" h="59">
                        <a:moveTo>
                          <a:pt x="0" y="36"/>
                        </a:moveTo>
                        <a:lnTo>
                          <a:pt x="63" y="0"/>
                        </a:lnTo>
                        <a:lnTo>
                          <a:pt x="63" y="21"/>
                        </a:lnTo>
                        <a:lnTo>
                          <a:pt x="0" y="59"/>
                        </a:lnTo>
                        <a:lnTo>
                          <a:pt x="0" y="36"/>
                        </a:lnTo>
                        <a:close/>
                      </a:path>
                    </a:pathLst>
                  </a:custGeom>
                  <a:solidFill>
                    <a:srgbClr val="3B67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22" name="Rectangle 4663">
                    <a:extLst>
                      <a:ext uri="{FF2B5EF4-FFF2-40B4-BE49-F238E27FC236}">
                        <a16:creationId xmlns:a16="http://schemas.microsoft.com/office/drawing/2014/main" id="{87E0698C-D26E-4B80-8E5D-45606E1905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2" y="3458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23" name="Rectangle 4664">
                    <a:extLst>
                      <a:ext uri="{FF2B5EF4-FFF2-40B4-BE49-F238E27FC236}">
                        <a16:creationId xmlns:a16="http://schemas.microsoft.com/office/drawing/2014/main" id="{43A78C98-55C7-40E3-8E8D-FDAC78C532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4" y="3456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24" name="Rectangle 4665">
                    <a:extLst>
                      <a:ext uri="{FF2B5EF4-FFF2-40B4-BE49-F238E27FC236}">
                        <a16:creationId xmlns:a16="http://schemas.microsoft.com/office/drawing/2014/main" id="{2D4094A6-4FD9-424D-99B5-38C19A0474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5" y="3455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25" name="Rectangle 4666">
                    <a:extLst>
                      <a:ext uri="{FF2B5EF4-FFF2-40B4-BE49-F238E27FC236}">
                        <a16:creationId xmlns:a16="http://schemas.microsoft.com/office/drawing/2014/main" id="{8344B842-2ED3-4DEC-9560-D398C96F81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7" y="3455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26" name="Freeform 4667">
                    <a:extLst>
                      <a:ext uri="{FF2B5EF4-FFF2-40B4-BE49-F238E27FC236}">
                        <a16:creationId xmlns:a16="http://schemas.microsoft.com/office/drawing/2014/main" id="{03C09A5E-26CD-4407-A676-554D90017E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2" y="3458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27" name="Rectangle 4668">
                    <a:extLst>
                      <a:ext uri="{FF2B5EF4-FFF2-40B4-BE49-F238E27FC236}">
                        <a16:creationId xmlns:a16="http://schemas.microsoft.com/office/drawing/2014/main" id="{0BA39491-AA12-4EB5-88B2-FB27D0F916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0" y="3451"/>
                    <a:ext cx="1" cy="2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28" name="Freeform 4669">
                    <a:extLst>
                      <a:ext uri="{FF2B5EF4-FFF2-40B4-BE49-F238E27FC236}">
                        <a16:creationId xmlns:a16="http://schemas.microsoft.com/office/drawing/2014/main" id="{C75F1D53-25F9-457F-930D-87EEE26E94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8" y="3453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1 w 1"/>
                      <a:gd name="T3" fmla="*/ 0 w 1"/>
                      <a:gd name="T4" fmla="*/ 0 w 1"/>
                      <a:gd name="T5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29" name="Rectangle 4670">
                    <a:extLst>
                      <a:ext uri="{FF2B5EF4-FFF2-40B4-BE49-F238E27FC236}">
                        <a16:creationId xmlns:a16="http://schemas.microsoft.com/office/drawing/2014/main" id="{0852FA64-61EB-46BD-95BE-6362B9098B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1" y="3451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30" name="Rectangle 4671">
                    <a:extLst>
                      <a:ext uri="{FF2B5EF4-FFF2-40B4-BE49-F238E27FC236}">
                        <a16:creationId xmlns:a16="http://schemas.microsoft.com/office/drawing/2014/main" id="{CE0A433C-174E-42B7-A232-0F2035B4DF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8" y="3453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31" name="Freeform 4672">
                    <a:extLst>
                      <a:ext uri="{FF2B5EF4-FFF2-40B4-BE49-F238E27FC236}">
                        <a16:creationId xmlns:a16="http://schemas.microsoft.com/office/drawing/2014/main" id="{377ECCCA-5968-4AFD-93AC-D53253E8A0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2" y="3459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32" name="Rectangle 4673">
                    <a:extLst>
                      <a:ext uri="{FF2B5EF4-FFF2-40B4-BE49-F238E27FC236}">
                        <a16:creationId xmlns:a16="http://schemas.microsoft.com/office/drawing/2014/main" id="{F05D7135-64C3-42A3-A95C-3961446B75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4" y="3456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33" name="Rectangle 4674">
                    <a:extLst>
                      <a:ext uri="{FF2B5EF4-FFF2-40B4-BE49-F238E27FC236}">
                        <a16:creationId xmlns:a16="http://schemas.microsoft.com/office/drawing/2014/main" id="{68052332-35EC-4B7B-9425-9DFB71E8F7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1" y="3461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34" name="Freeform 4675">
                    <a:extLst>
                      <a:ext uri="{FF2B5EF4-FFF2-40B4-BE49-F238E27FC236}">
                        <a16:creationId xmlns:a16="http://schemas.microsoft.com/office/drawing/2014/main" id="{2388E5D7-D1FE-4B87-958C-CA7BD0EE0F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5" y="3455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35" name="Rectangle 4676">
                    <a:extLst>
                      <a:ext uri="{FF2B5EF4-FFF2-40B4-BE49-F238E27FC236}">
                        <a16:creationId xmlns:a16="http://schemas.microsoft.com/office/drawing/2014/main" id="{DB654AB3-9353-4760-80A1-9D3D75B062F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2" y="3458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36" name="Freeform 4677">
                    <a:extLst>
                      <a:ext uri="{FF2B5EF4-FFF2-40B4-BE49-F238E27FC236}">
                        <a16:creationId xmlns:a16="http://schemas.microsoft.com/office/drawing/2014/main" id="{A8D41B19-DC1F-459C-A7B7-CA680A7995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1" y="3459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37" name="Freeform 4678">
                    <a:extLst>
                      <a:ext uri="{FF2B5EF4-FFF2-40B4-BE49-F238E27FC236}">
                        <a16:creationId xmlns:a16="http://schemas.microsoft.com/office/drawing/2014/main" id="{71451EE2-05A3-4F51-885A-B0F303CD62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5" y="3451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38" name="Rectangle 4679">
                    <a:extLst>
                      <a:ext uri="{FF2B5EF4-FFF2-40B4-BE49-F238E27FC236}">
                        <a16:creationId xmlns:a16="http://schemas.microsoft.com/office/drawing/2014/main" id="{C4F1E6FC-0124-48DD-8431-C58C5AACD4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3" y="3451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39" name="Rectangle 4680">
                    <a:extLst>
                      <a:ext uri="{FF2B5EF4-FFF2-40B4-BE49-F238E27FC236}">
                        <a16:creationId xmlns:a16="http://schemas.microsoft.com/office/drawing/2014/main" id="{199E71D7-C4A0-4639-BCF8-6EEBFE0355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1" y="3451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40" name="Rectangle 4681">
                    <a:extLst>
                      <a:ext uri="{FF2B5EF4-FFF2-40B4-BE49-F238E27FC236}">
                        <a16:creationId xmlns:a16="http://schemas.microsoft.com/office/drawing/2014/main" id="{FCCCE37E-4428-42ED-8CB5-EC3DF8CB38A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6" y="3450"/>
                    <a:ext cx="1" cy="1"/>
                  </a:xfrm>
                  <a:prstGeom prst="rect">
                    <a:avLst/>
                  </a:pr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41" name="Rectangle 4682">
                    <a:extLst>
                      <a:ext uri="{FF2B5EF4-FFF2-40B4-BE49-F238E27FC236}">
                        <a16:creationId xmlns:a16="http://schemas.microsoft.com/office/drawing/2014/main" id="{AB685B8D-89A7-4C87-BB03-7C9297B2CFD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5" y="3451"/>
                    <a:ext cx="1" cy="1"/>
                  </a:xfrm>
                  <a:prstGeom prst="rect">
                    <a:avLst/>
                  </a:pr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42" name="Rectangle 4683">
                    <a:extLst>
                      <a:ext uri="{FF2B5EF4-FFF2-40B4-BE49-F238E27FC236}">
                        <a16:creationId xmlns:a16="http://schemas.microsoft.com/office/drawing/2014/main" id="{83B692E7-D789-4888-B81F-6868337353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5" y="3450"/>
                    <a:ext cx="1" cy="1"/>
                  </a:xfrm>
                  <a:prstGeom prst="rect">
                    <a:avLst/>
                  </a:pr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43" name="Rectangle 4684">
                    <a:extLst>
                      <a:ext uri="{FF2B5EF4-FFF2-40B4-BE49-F238E27FC236}">
                        <a16:creationId xmlns:a16="http://schemas.microsoft.com/office/drawing/2014/main" id="{66D6B248-838F-4093-A408-ED39AF234E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6" y="3450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44" name="Rectangle 4685">
                    <a:extLst>
                      <a:ext uri="{FF2B5EF4-FFF2-40B4-BE49-F238E27FC236}">
                        <a16:creationId xmlns:a16="http://schemas.microsoft.com/office/drawing/2014/main" id="{5B41EF8F-E694-4298-A715-793A1243FA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8" y="3450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45" name="Rectangle 4686">
                    <a:extLst>
                      <a:ext uri="{FF2B5EF4-FFF2-40B4-BE49-F238E27FC236}">
                        <a16:creationId xmlns:a16="http://schemas.microsoft.com/office/drawing/2014/main" id="{0DFD4045-F673-434D-B366-7D20F5B953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9" y="3450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46" name="Rectangle 4687">
                    <a:extLst>
                      <a:ext uri="{FF2B5EF4-FFF2-40B4-BE49-F238E27FC236}">
                        <a16:creationId xmlns:a16="http://schemas.microsoft.com/office/drawing/2014/main" id="{2B375FD1-FF41-4E77-9CB4-3AFDE1CE07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9" y="3450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47" name="Rectangle 4688">
                    <a:extLst>
                      <a:ext uri="{FF2B5EF4-FFF2-40B4-BE49-F238E27FC236}">
                        <a16:creationId xmlns:a16="http://schemas.microsoft.com/office/drawing/2014/main" id="{647986FF-B0CE-4DE3-BC6A-B60249C553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1" y="3450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48" name="Rectangle 4689">
                    <a:extLst>
                      <a:ext uri="{FF2B5EF4-FFF2-40B4-BE49-F238E27FC236}">
                        <a16:creationId xmlns:a16="http://schemas.microsoft.com/office/drawing/2014/main" id="{D467835F-B8BC-4E45-822C-A2BDF1C91E5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1" y="3450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49" name="Rectangle 4690">
                    <a:extLst>
                      <a:ext uri="{FF2B5EF4-FFF2-40B4-BE49-F238E27FC236}">
                        <a16:creationId xmlns:a16="http://schemas.microsoft.com/office/drawing/2014/main" id="{E7162E22-E66E-4FA0-BA05-702134464B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2" y="3450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50" name="Rectangle 4691">
                    <a:extLst>
                      <a:ext uri="{FF2B5EF4-FFF2-40B4-BE49-F238E27FC236}">
                        <a16:creationId xmlns:a16="http://schemas.microsoft.com/office/drawing/2014/main" id="{A2B8B204-37EB-4A6E-B53F-4E342AFD5B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4" y="3450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51" name="Rectangle 4692">
                    <a:extLst>
                      <a:ext uri="{FF2B5EF4-FFF2-40B4-BE49-F238E27FC236}">
                        <a16:creationId xmlns:a16="http://schemas.microsoft.com/office/drawing/2014/main" id="{706A9D82-34CA-4978-B596-6CACB92C6B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2" y="3450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52" name="Rectangle 4693">
                    <a:extLst>
                      <a:ext uri="{FF2B5EF4-FFF2-40B4-BE49-F238E27FC236}">
                        <a16:creationId xmlns:a16="http://schemas.microsoft.com/office/drawing/2014/main" id="{CDF352CB-4B0E-4E3C-81EC-63F0F3B420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5" y="3450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53" name="Freeform 4694">
                    <a:extLst>
                      <a:ext uri="{FF2B5EF4-FFF2-40B4-BE49-F238E27FC236}">
                        <a16:creationId xmlns:a16="http://schemas.microsoft.com/office/drawing/2014/main" id="{F8025FFF-D8DB-4371-86B7-2AD35D70FA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7" y="3450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54" name="Rectangle 4695">
                    <a:extLst>
                      <a:ext uri="{FF2B5EF4-FFF2-40B4-BE49-F238E27FC236}">
                        <a16:creationId xmlns:a16="http://schemas.microsoft.com/office/drawing/2014/main" id="{9CE7BEEF-97CF-40B0-A51A-7FA8426113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4" y="3450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55" name="Rectangle 4696">
                    <a:extLst>
                      <a:ext uri="{FF2B5EF4-FFF2-40B4-BE49-F238E27FC236}">
                        <a16:creationId xmlns:a16="http://schemas.microsoft.com/office/drawing/2014/main" id="{45825D54-CC9C-431B-AEDE-6C0771E5E2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9" y="3450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56" name="Rectangle 4697">
                    <a:extLst>
                      <a:ext uri="{FF2B5EF4-FFF2-40B4-BE49-F238E27FC236}">
                        <a16:creationId xmlns:a16="http://schemas.microsoft.com/office/drawing/2014/main" id="{8D113F60-72FA-4FBB-9CF7-E3255D2BFFF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7" y="3450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57" name="Freeform 4698">
                    <a:extLst>
                      <a:ext uri="{FF2B5EF4-FFF2-40B4-BE49-F238E27FC236}">
                        <a16:creationId xmlns:a16="http://schemas.microsoft.com/office/drawing/2014/main" id="{2B107E53-480B-445A-9E2D-DED857B7E3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9" y="3450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58" name="Rectangle 4699">
                    <a:extLst>
                      <a:ext uri="{FF2B5EF4-FFF2-40B4-BE49-F238E27FC236}">
                        <a16:creationId xmlns:a16="http://schemas.microsoft.com/office/drawing/2014/main" id="{9B1DB506-797F-4167-80CE-715C3A1B412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2" y="3450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59" name="Rectangle 4700">
                    <a:extLst>
                      <a:ext uri="{FF2B5EF4-FFF2-40B4-BE49-F238E27FC236}">
                        <a16:creationId xmlns:a16="http://schemas.microsoft.com/office/drawing/2014/main" id="{8FAEC094-A955-46CA-9727-68D8A83E803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0" y="3450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60" name="Rectangle 4701">
                    <a:extLst>
                      <a:ext uri="{FF2B5EF4-FFF2-40B4-BE49-F238E27FC236}">
                        <a16:creationId xmlns:a16="http://schemas.microsoft.com/office/drawing/2014/main" id="{896824BD-6197-4546-AA87-5CB0A837A3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9" y="3450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61" name="Rectangle 4702">
                    <a:extLst>
                      <a:ext uri="{FF2B5EF4-FFF2-40B4-BE49-F238E27FC236}">
                        <a16:creationId xmlns:a16="http://schemas.microsoft.com/office/drawing/2014/main" id="{635D201F-CE90-4A3C-AC93-98AF5F4478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5" y="3450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62" name="Rectangle 4703">
                    <a:extLst>
                      <a:ext uri="{FF2B5EF4-FFF2-40B4-BE49-F238E27FC236}">
                        <a16:creationId xmlns:a16="http://schemas.microsoft.com/office/drawing/2014/main" id="{37A590D3-AFFC-4FED-9D26-62A1A14355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3" y="3450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63" name="Rectangle 4704">
                    <a:extLst>
                      <a:ext uri="{FF2B5EF4-FFF2-40B4-BE49-F238E27FC236}">
                        <a16:creationId xmlns:a16="http://schemas.microsoft.com/office/drawing/2014/main" id="{8BFD88FA-347A-4630-87FD-850D304E14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6" y="3451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64" name="Rectangle 4705">
                    <a:extLst>
                      <a:ext uri="{FF2B5EF4-FFF2-40B4-BE49-F238E27FC236}">
                        <a16:creationId xmlns:a16="http://schemas.microsoft.com/office/drawing/2014/main" id="{3DF63322-7F05-466B-A8DD-0EB2B220ED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6" y="3451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65" name="Rectangle 4706">
                    <a:extLst>
                      <a:ext uri="{FF2B5EF4-FFF2-40B4-BE49-F238E27FC236}">
                        <a16:creationId xmlns:a16="http://schemas.microsoft.com/office/drawing/2014/main" id="{57EFE966-9DFB-449F-B86F-741873ED02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3" y="3450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66" name="Rectangle 4707">
                    <a:extLst>
                      <a:ext uri="{FF2B5EF4-FFF2-40B4-BE49-F238E27FC236}">
                        <a16:creationId xmlns:a16="http://schemas.microsoft.com/office/drawing/2014/main" id="{BBE4F122-0004-4295-AAFD-0B878A1EFE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1" y="3453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67" name="Rectangle 4708">
                    <a:extLst>
                      <a:ext uri="{FF2B5EF4-FFF2-40B4-BE49-F238E27FC236}">
                        <a16:creationId xmlns:a16="http://schemas.microsoft.com/office/drawing/2014/main" id="{CE6643F5-2B93-4B4F-85E6-39371C6A325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8" y="3451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68" name="Freeform 4709">
                    <a:extLst>
                      <a:ext uri="{FF2B5EF4-FFF2-40B4-BE49-F238E27FC236}">
                        <a16:creationId xmlns:a16="http://schemas.microsoft.com/office/drawing/2014/main" id="{BBA0B124-DB5E-4DB4-BD15-21C5552052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8" y="3451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69" name="Rectangle 4710">
                    <a:extLst>
                      <a:ext uri="{FF2B5EF4-FFF2-40B4-BE49-F238E27FC236}">
                        <a16:creationId xmlns:a16="http://schemas.microsoft.com/office/drawing/2014/main" id="{E93A13D7-C815-4064-8298-E906C0FE676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3" y="3453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70" name="Rectangle 4711">
                    <a:extLst>
                      <a:ext uri="{FF2B5EF4-FFF2-40B4-BE49-F238E27FC236}">
                        <a16:creationId xmlns:a16="http://schemas.microsoft.com/office/drawing/2014/main" id="{5797DF0B-18F5-4AE6-9283-9124168F49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9" y="3453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71" name="Rectangle 4712">
                    <a:extLst>
                      <a:ext uri="{FF2B5EF4-FFF2-40B4-BE49-F238E27FC236}">
                        <a16:creationId xmlns:a16="http://schemas.microsoft.com/office/drawing/2014/main" id="{8FFF26F3-58BA-49D4-A5FB-B5B0549053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4" y="3455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72" name="Freeform 4713">
                    <a:extLst>
                      <a:ext uri="{FF2B5EF4-FFF2-40B4-BE49-F238E27FC236}">
                        <a16:creationId xmlns:a16="http://schemas.microsoft.com/office/drawing/2014/main" id="{34B102CB-9636-478B-A52B-AEC79FE3DF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3" y="3453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73" name="Rectangle 4714">
                    <a:extLst>
                      <a:ext uri="{FF2B5EF4-FFF2-40B4-BE49-F238E27FC236}">
                        <a16:creationId xmlns:a16="http://schemas.microsoft.com/office/drawing/2014/main" id="{05F16E2F-D459-4FD1-8DDF-F696CAED48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4" y="3455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74" name="Rectangle 4715">
                    <a:extLst>
                      <a:ext uri="{FF2B5EF4-FFF2-40B4-BE49-F238E27FC236}">
                        <a16:creationId xmlns:a16="http://schemas.microsoft.com/office/drawing/2014/main" id="{DB319926-82AA-43ED-A067-EB21CDD335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6" y="3456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75" name="Rectangle 4716">
                    <a:extLst>
                      <a:ext uri="{FF2B5EF4-FFF2-40B4-BE49-F238E27FC236}">
                        <a16:creationId xmlns:a16="http://schemas.microsoft.com/office/drawing/2014/main" id="{C3DF5FC3-D0B4-4849-AFC0-20015D3A0D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6" y="3456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76" name="Rectangle 4717">
                    <a:extLst>
                      <a:ext uri="{FF2B5EF4-FFF2-40B4-BE49-F238E27FC236}">
                        <a16:creationId xmlns:a16="http://schemas.microsoft.com/office/drawing/2014/main" id="{23AAACC9-234A-4923-9D8F-4F89604871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7" y="3458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77" name="Rectangle 4718">
                    <a:extLst>
                      <a:ext uri="{FF2B5EF4-FFF2-40B4-BE49-F238E27FC236}">
                        <a16:creationId xmlns:a16="http://schemas.microsoft.com/office/drawing/2014/main" id="{3142DB60-F73C-4042-9337-074B16881B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6" y="3456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78" name="Freeform 4719">
                    <a:extLst>
                      <a:ext uri="{FF2B5EF4-FFF2-40B4-BE49-F238E27FC236}">
                        <a16:creationId xmlns:a16="http://schemas.microsoft.com/office/drawing/2014/main" id="{BE90AA52-D267-4600-A1FC-DC77E1960A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7" y="3456"/>
                    <a:ext cx="1" cy="2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1 w 1"/>
                      <a:gd name="T3" fmla="*/ 0 h 2"/>
                      <a:gd name="T4" fmla="*/ 0 w 1"/>
                      <a:gd name="T5" fmla="*/ 2 h 2"/>
                      <a:gd name="T6" fmla="*/ 1 w 1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2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79" name="Rectangle 4720">
                    <a:extLst>
                      <a:ext uri="{FF2B5EF4-FFF2-40B4-BE49-F238E27FC236}">
                        <a16:creationId xmlns:a16="http://schemas.microsoft.com/office/drawing/2014/main" id="{4594721E-12F5-4514-8D43-2A0880E22F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9" y="3459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80" name="Rectangle 4721">
                    <a:extLst>
                      <a:ext uri="{FF2B5EF4-FFF2-40B4-BE49-F238E27FC236}">
                        <a16:creationId xmlns:a16="http://schemas.microsoft.com/office/drawing/2014/main" id="{EC7FF563-D66A-4BA0-AD3F-08A56022C82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7" y="3458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81" name="Freeform 4722">
                    <a:extLst>
                      <a:ext uri="{FF2B5EF4-FFF2-40B4-BE49-F238E27FC236}">
                        <a16:creationId xmlns:a16="http://schemas.microsoft.com/office/drawing/2014/main" id="{6438042A-9759-4494-9B4B-58ADA6072B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9" y="3459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82" name="Freeform 4723">
                    <a:extLst>
                      <a:ext uri="{FF2B5EF4-FFF2-40B4-BE49-F238E27FC236}">
                        <a16:creationId xmlns:a16="http://schemas.microsoft.com/office/drawing/2014/main" id="{C7723A10-A4DC-4BD8-9907-0989940290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9" y="3459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83" name="Rectangle 4724">
                    <a:extLst>
                      <a:ext uri="{FF2B5EF4-FFF2-40B4-BE49-F238E27FC236}">
                        <a16:creationId xmlns:a16="http://schemas.microsoft.com/office/drawing/2014/main" id="{524FFCAC-D9CB-41D7-BA83-A8B46E57FF2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9" y="3461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84" name="Rectangle 4725">
                    <a:extLst>
                      <a:ext uri="{FF2B5EF4-FFF2-40B4-BE49-F238E27FC236}">
                        <a16:creationId xmlns:a16="http://schemas.microsoft.com/office/drawing/2014/main" id="{0B0F8011-3046-4465-82A7-6D44FB60A9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9" y="3459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85" name="Rectangle 4726">
                    <a:extLst>
                      <a:ext uri="{FF2B5EF4-FFF2-40B4-BE49-F238E27FC236}">
                        <a16:creationId xmlns:a16="http://schemas.microsoft.com/office/drawing/2014/main" id="{8857B29F-E0AC-4DF8-A834-1CC9928D62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9" y="3461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86" name="Freeform 4727">
                    <a:extLst>
                      <a:ext uri="{FF2B5EF4-FFF2-40B4-BE49-F238E27FC236}">
                        <a16:creationId xmlns:a16="http://schemas.microsoft.com/office/drawing/2014/main" id="{FB24127C-4034-4327-A43B-68B7682C99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1" y="346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87" name="Rectangle 4728">
                    <a:extLst>
                      <a:ext uri="{FF2B5EF4-FFF2-40B4-BE49-F238E27FC236}">
                        <a16:creationId xmlns:a16="http://schemas.microsoft.com/office/drawing/2014/main" id="{8275E1A2-E5A7-4AF8-8F59-554C96CDD7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1" y="3464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88" name="Rectangle 4729">
                    <a:extLst>
                      <a:ext uri="{FF2B5EF4-FFF2-40B4-BE49-F238E27FC236}">
                        <a16:creationId xmlns:a16="http://schemas.microsoft.com/office/drawing/2014/main" id="{5266BA26-3B53-4142-B7D9-9CE3B52C47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4" y="3478"/>
                    <a:ext cx="1" cy="1"/>
                  </a:xfrm>
                  <a:prstGeom prst="rect">
                    <a:avLst/>
                  </a:prstGeom>
                  <a:solidFill>
                    <a:srgbClr val="B59F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89" name="Freeform 4730">
                    <a:extLst>
                      <a:ext uri="{FF2B5EF4-FFF2-40B4-BE49-F238E27FC236}">
                        <a16:creationId xmlns:a16="http://schemas.microsoft.com/office/drawing/2014/main" id="{E7751041-4FC9-42BC-A8EF-435EF0C328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7" y="348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90" name="Freeform 4731">
                    <a:extLst>
                      <a:ext uri="{FF2B5EF4-FFF2-40B4-BE49-F238E27FC236}">
                        <a16:creationId xmlns:a16="http://schemas.microsoft.com/office/drawing/2014/main" id="{AE97EFD0-AAC7-45B9-86C9-4A97D315B2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5" y="348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91" name="Freeform 4732">
                    <a:extLst>
                      <a:ext uri="{FF2B5EF4-FFF2-40B4-BE49-F238E27FC236}">
                        <a16:creationId xmlns:a16="http://schemas.microsoft.com/office/drawing/2014/main" id="{96DD0F8D-5393-430B-9984-A5203ED127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7" y="348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92" name="Freeform 4733">
                    <a:extLst>
                      <a:ext uri="{FF2B5EF4-FFF2-40B4-BE49-F238E27FC236}">
                        <a16:creationId xmlns:a16="http://schemas.microsoft.com/office/drawing/2014/main" id="{FBD0F5C2-15DE-47B2-A99C-5116B5099F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0" y="3480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2 w 2"/>
                      <a:gd name="T3" fmla="*/ 0 h 1"/>
                      <a:gd name="T4" fmla="*/ 0 w 2"/>
                      <a:gd name="T5" fmla="*/ 1 h 1"/>
                      <a:gd name="T6" fmla="*/ 2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lnTo>
                          <a:pt x="2" y="0"/>
                        </a:lnTo>
                        <a:lnTo>
                          <a:pt x="0" y="1"/>
                        </a:ln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93" name="Freeform 4734">
                    <a:extLst>
                      <a:ext uri="{FF2B5EF4-FFF2-40B4-BE49-F238E27FC236}">
                        <a16:creationId xmlns:a16="http://schemas.microsoft.com/office/drawing/2014/main" id="{51FBA21F-0FE3-4D0F-9ADC-C7A2446FE2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1" y="348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94" name="Freeform 4735">
                    <a:extLst>
                      <a:ext uri="{FF2B5EF4-FFF2-40B4-BE49-F238E27FC236}">
                        <a16:creationId xmlns:a16="http://schemas.microsoft.com/office/drawing/2014/main" id="{D7794B08-C519-42CC-8920-2D721E4159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0" y="348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95" name="Freeform 4736">
                    <a:extLst>
                      <a:ext uri="{FF2B5EF4-FFF2-40B4-BE49-F238E27FC236}">
                        <a16:creationId xmlns:a16="http://schemas.microsoft.com/office/drawing/2014/main" id="{57EFBDD4-8DEA-421A-88DE-2A8A1AE21C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3" y="348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96" name="Freeform 4737">
                    <a:extLst>
                      <a:ext uri="{FF2B5EF4-FFF2-40B4-BE49-F238E27FC236}">
                        <a16:creationId xmlns:a16="http://schemas.microsoft.com/office/drawing/2014/main" id="{41D7E103-EC6B-434B-9855-623C2407D3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5" y="3481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2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97" name="Freeform 4738">
                    <a:extLst>
                      <a:ext uri="{FF2B5EF4-FFF2-40B4-BE49-F238E27FC236}">
                        <a16:creationId xmlns:a16="http://schemas.microsoft.com/office/drawing/2014/main" id="{4D8DBA21-9CF9-49BE-96C0-17C2B2D30D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8" y="348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98" name="Rectangle 4739">
                    <a:extLst>
                      <a:ext uri="{FF2B5EF4-FFF2-40B4-BE49-F238E27FC236}">
                        <a16:creationId xmlns:a16="http://schemas.microsoft.com/office/drawing/2014/main" id="{967BFF7E-52B3-4A0A-8788-126E10CA7E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9" y="3483"/>
                    <a:ext cx="1" cy="1"/>
                  </a:xfrm>
                  <a:prstGeom prst="rect">
                    <a:avLst/>
                  </a:prstGeom>
                  <a:solidFill>
                    <a:srgbClr val="B59F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99" name="Freeform 4740">
                    <a:extLst>
                      <a:ext uri="{FF2B5EF4-FFF2-40B4-BE49-F238E27FC236}">
                        <a16:creationId xmlns:a16="http://schemas.microsoft.com/office/drawing/2014/main" id="{CC032866-F796-4C9F-89FB-B28A44BC06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1" y="348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09B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00" name="Rectangle 4741">
                    <a:extLst>
                      <a:ext uri="{FF2B5EF4-FFF2-40B4-BE49-F238E27FC236}">
                        <a16:creationId xmlns:a16="http://schemas.microsoft.com/office/drawing/2014/main" id="{42278D08-E6CB-4002-9F13-2C1C188422F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2" y="3483"/>
                    <a:ext cx="1" cy="1"/>
                  </a:xfrm>
                  <a:prstGeom prst="rect">
                    <a:avLst/>
                  </a:prstGeom>
                  <a:solidFill>
                    <a:srgbClr val="B09B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01" name="Freeform 4742">
                    <a:extLst>
                      <a:ext uri="{FF2B5EF4-FFF2-40B4-BE49-F238E27FC236}">
                        <a16:creationId xmlns:a16="http://schemas.microsoft.com/office/drawing/2014/main" id="{075C784A-4CEF-4FF2-AAEA-37E6417925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4" y="348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C98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02" name="Rectangle 4743">
                    <a:extLst>
                      <a:ext uri="{FF2B5EF4-FFF2-40B4-BE49-F238E27FC236}">
                        <a16:creationId xmlns:a16="http://schemas.microsoft.com/office/drawing/2014/main" id="{4E66107E-F495-4906-895A-9A9453BF94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5" y="3483"/>
                    <a:ext cx="1" cy="1"/>
                  </a:xfrm>
                  <a:prstGeom prst="rect">
                    <a:avLst/>
                  </a:prstGeom>
                  <a:solidFill>
                    <a:srgbClr val="AC98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03" name="Freeform 4744">
                    <a:extLst>
                      <a:ext uri="{FF2B5EF4-FFF2-40B4-BE49-F238E27FC236}">
                        <a16:creationId xmlns:a16="http://schemas.microsoft.com/office/drawing/2014/main" id="{B2A80E74-378E-459D-8902-E0CD16CB38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7" y="348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894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04" name="Rectangle 4745">
                    <a:extLst>
                      <a:ext uri="{FF2B5EF4-FFF2-40B4-BE49-F238E27FC236}">
                        <a16:creationId xmlns:a16="http://schemas.microsoft.com/office/drawing/2014/main" id="{F8113EC7-A571-4D8B-9F3D-CD2F7913C5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5" y="3483"/>
                    <a:ext cx="1" cy="1"/>
                  </a:xfrm>
                  <a:prstGeom prst="rect">
                    <a:avLst/>
                  </a:prstGeom>
                  <a:solidFill>
                    <a:srgbClr val="A894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05" name="Rectangle 4746">
                    <a:extLst>
                      <a:ext uri="{FF2B5EF4-FFF2-40B4-BE49-F238E27FC236}">
                        <a16:creationId xmlns:a16="http://schemas.microsoft.com/office/drawing/2014/main" id="{B8B0130D-24C7-4BDB-A2BA-6C1CCF8DCD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0" y="3483"/>
                    <a:ext cx="1" cy="1"/>
                  </a:xfrm>
                  <a:prstGeom prst="rect">
                    <a:avLst/>
                  </a:prstGeom>
                  <a:solidFill>
                    <a:srgbClr val="A4912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06" name="Freeform 4747">
                    <a:extLst>
                      <a:ext uri="{FF2B5EF4-FFF2-40B4-BE49-F238E27FC236}">
                        <a16:creationId xmlns:a16="http://schemas.microsoft.com/office/drawing/2014/main" id="{BD9A1139-E578-4289-AA0B-4EBB11C40E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0" y="3483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4912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07" name="Rectangle 4748">
                    <a:extLst>
                      <a:ext uri="{FF2B5EF4-FFF2-40B4-BE49-F238E27FC236}">
                        <a16:creationId xmlns:a16="http://schemas.microsoft.com/office/drawing/2014/main" id="{AD3663D5-5D4B-4612-8F63-5AE8F5BD65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3" y="3483"/>
                    <a:ext cx="1" cy="1"/>
                  </a:xfrm>
                  <a:prstGeom prst="rect">
                    <a:avLst/>
                  </a:prstGeom>
                  <a:solidFill>
                    <a:srgbClr val="A08D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08" name="Rectangle 4749">
                    <a:extLst>
                      <a:ext uri="{FF2B5EF4-FFF2-40B4-BE49-F238E27FC236}">
                        <a16:creationId xmlns:a16="http://schemas.microsoft.com/office/drawing/2014/main" id="{E40959D2-13B3-4D8A-B652-18C9BCCEC0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2" y="3483"/>
                    <a:ext cx="2" cy="1"/>
                  </a:xfrm>
                  <a:prstGeom prst="rect">
                    <a:avLst/>
                  </a:prstGeom>
                  <a:solidFill>
                    <a:srgbClr val="A08D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09" name="Rectangle 4750">
                    <a:extLst>
                      <a:ext uri="{FF2B5EF4-FFF2-40B4-BE49-F238E27FC236}">
                        <a16:creationId xmlns:a16="http://schemas.microsoft.com/office/drawing/2014/main" id="{3CC1C8E4-41CD-4821-A515-C408953EB5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6" y="3481"/>
                    <a:ext cx="1" cy="1"/>
                  </a:xfrm>
                  <a:prstGeom prst="rect">
                    <a:avLst/>
                  </a:prstGeom>
                  <a:solidFill>
                    <a:srgbClr val="9C8A2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10" name="Freeform 4751">
                    <a:extLst>
                      <a:ext uri="{FF2B5EF4-FFF2-40B4-BE49-F238E27FC236}">
                        <a16:creationId xmlns:a16="http://schemas.microsoft.com/office/drawing/2014/main" id="{A1E483BC-7924-4FE1-B1E6-8DC6769E89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5" y="348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C8A2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11" name="Freeform 4752">
                    <a:extLst>
                      <a:ext uri="{FF2B5EF4-FFF2-40B4-BE49-F238E27FC236}">
                        <a16:creationId xmlns:a16="http://schemas.microsoft.com/office/drawing/2014/main" id="{93441873-1C04-4C97-BAE4-4207695AE5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8" y="348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886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12" name="Rectangle 4753">
                    <a:extLst>
                      <a:ext uri="{FF2B5EF4-FFF2-40B4-BE49-F238E27FC236}">
                        <a16:creationId xmlns:a16="http://schemas.microsoft.com/office/drawing/2014/main" id="{0A9B56A8-91AA-4DED-A397-01760CD4EF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6" y="3481"/>
                    <a:ext cx="1" cy="1"/>
                  </a:xfrm>
                  <a:prstGeom prst="rect">
                    <a:avLst/>
                  </a:prstGeom>
                  <a:solidFill>
                    <a:srgbClr val="9886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13" name="Rectangle 4754">
                    <a:extLst>
                      <a:ext uri="{FF2B5EF4-FFF2-40B4-BE49-F238E27FC236}">
                        <a16:creationId xmlns:a16="http://schemas.microsoft.com/office/drawing/2014/main" id="{7062B79D-6EEA-4D8B-BBB8-CCF7590F7F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9" y="3481"/>
                    <a:ext cx="1" cy="1"/>
                  </a:xfrm>
                  <a:prstGeom prst="rect">
                    <a:avLst/>
                  </a:pr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14" name="Freeform 4755">
                    <a:extLst>
                      <a:ext uri="{FF2B5EF4-FFF2-40B4-BE49-F238E27FC236}">
                        <a16:creationId xmlns:a16="http://schemas.microsoft.com/office/drawing/2014/main" id="{065377BA-8671-41CA-AA11-04A57C3A32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1" y="348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15" name="Freeform 4756">
                    <a:extLst>
                      <a:ext uri="{FF2B5EF4-FFF2-40B4-BE49-F238E27FC236}">
                        <a16:creationId xmlns:a16="http://schemas.microsoft.com/office/drawing/2014/main" id="{830DA350-1E75-4603-9A7C-6016D39895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4" y="3480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16" name="Freeform 4757">
                    <a:extLst>
                      <a:ext uri="{FF2B5EF4-FFF2-40B4-BE49-F238E27FC236}">
                        <a16:creationId xmlns:a16="http://schemas.microsoft.com/office/drawing/2014/main" id="{818C142B-46AD-412C-93C5-0155B94A15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10" y="346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17" name="Freeform 4758">
                    <a:extLst>
                      <a:ext uri="{FF2B5EF4-FFF2-40B4-BE49-F238E27FC236}">
                        <a16:creationId xmlns:a16="http://schemas.microsoft.com/office/drawing/2014/main" id="{0029D42A-1E76-4566-8446-28AAE1F625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6" y="3478"/>
                    <a:ext cx="2" cy="2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0 w 2"/>
                      <a:gd name="T3" fmla="*/ 0 h 2"/>
                      <a:gd name="T4" fmla="*/ 2 w 2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lnTo>
                          <a:pt x="0" y="0"/>
                        </a:ln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18" name="Freeform 4759">
                    <a:extLst>
                      <a:ext uri="{FF2B5EF4-FFF2-40B4-BE49-F238E27FC236}">
                        <a16:creationId xmlns:a16="http://schemas.microsoft.com/office/drawing/2014/main" id="{EA0AE0CC-627F-455F-AF41-E965455934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6" y="347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19" name="Freeform 4760">
                    <a:extLst>
                      <a:ext uri="{FF2B5EF4-FFF2-40B4-BE49-F238E27FC236}">
                        <a16:creationId xmlns:a16="http://schemas.microsoft.com/office/drawing/2014/main" id="{0AEDDD45-658B-456E-A68C-5BECE261666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918" y="3444"/>
                    <a:ext cx="67" cy="39"/>
                  </a:xfrm>
                  <a:custGeom>
                    <a:avLst/>
                    <a:gdLst>
                      <a:gd name="T0" fmla="*/ 1 w 43"/>
                      <a:gd name="T1" fmla="*/ 15 h 25"/>
                      <a:gd name="T2" fmla="*/ 1 w 43"/>
                      <a:gd name="T3" fmla="*/ 16 h 25"/>
                      <a:gd name="T4" fmla="*/ 2 w 43"/>
                      <a:gd name="T5" fmla="*/ 17 h 25"/>
                      <a:gd name="T6" fmla="*/ 3 w 43"/>
                      <a:gd name="T7" fmla="*/ 19 h 25"/>
                      <a:gd name="T8" fmla="*/ 5 w 43"/>
                      <a:gd name="T9" fmla="*/ 20 h 25"/>
                      <a:gd name="T10" fmla="*/ 7 w 43"/>
                      <a:gd name="T11" fmla="*/ 22 h 25"/>
                      <a:gd name="T12" fmla="*/ 9 w 43"/>
                      <a:gd name="T13" fmla="*/ 23 h 25"/>
                      <a:gd name="T14" fmla="*/ 12 w 43"/>
                      <a:gd name="T15" fmla="*/ 24 h 25"/>
                      <a:gd name="T16" fmla="*/ 14 w 43"/>
                      <a:gd name="T17" fmla="*/ 24 h 25"/>
                      <a:gd name="T18" fmla="*/ 16 w 43"/>
                      <a:gd name="T19" fmla="*/ 25 h 25"/>
                      <a:gd name="T20" fmla="*/ 19 w 43"/>
                      <a:gd name="T21" fmla="*/ 25 h 25"/>
                      <a:gd name="T22" fmla="*/ 21 w 43"/>
                      <a:gd name="T23" fmla="*/ 25 h 25"/>
                      <a:gd name="T24" fmla="*/ 24 w 43"/>
                      <a:gd name="T25" fmla="*/ 25 h 25"/>
                      <a:gd name="T26" fmla="*/ 26 w 43"/>
                      <a:gd name="T27" fmla="*/ 25 h 25"/>
                      <a:gd name="T28" fmla="*/ 30 w 43"/>
                      <a:gd name="T29" fmla="*/ 24 h 25"/>
                      <a:gd name="T30" fmla="*/ 32 w 43"/>
                      <a:gd name="T31" fmla="*/ 23 h 25"/>
                      <a:gd name="T32" fmla="*/ 34 w 43"/>
                      <a:gd name="T33" fmla="*/ 23 h 25"/>
                      <a:gd name="T34" fmla="*/ 37 w 43"/>
                      <a:gd name="T35" fmla="*/ 21 h 25"/>
                      <a:gd name="T36" fmla="*/ 38 w 43"/>
                      <a:gd name="T37" fmla="*/ 21 h 25"/>
                      <a:gd name="T38" fmla="*/ 39 w 43"/>
                      <a:gd name="T39" fmla="*/ 20 h 25"/>
                      <a:gd name="T40" fmla="*/ 40 w 43"/>
                      <a:gd name="T41" fmla="*/ 19 h 25"/>
                      <a:gd name="T42" fmla="*/ 40 w 43"/>
                      <a:gd name="T43" fmla="*/ 18 h 25"/>
                      <a:gd name="T44" fmla="*/ 41 w 43"/>
                      <a:gd name="T45" fmla="*/ 17 h 25"/>
                      <a:gd name="T46" fmla="*/ 42 w 43"/>
                      <a:gd name="T47" fmla="*/ 16 h 25"/>
                      <a:gd name="T48" fmla="*/ 42 w 43"/>
                      <a:gd name="T49" fmla="*/ 15 h 25"/>
                      <a:gd name="T50" fmla="*/ 42 w 43"/>
                      <a:gd name="T51" fmla="*/ 14 h 25"/>
                      <a:gd name="T52" fmla="*/ 36 w 43"/>
                      <a:gd name="T53" fmla="*/ 4 h 25"/>
                      <a:gd name="T54" fmla="*/ 8 w 43"/>
                      <a:gd name="T55" fmla="*/ 8 h 25"/>
                      <a:gd name="T56" fmla="*/ 9 w 43"/>
                      <a:gd name="T57" fmla="*/ 7 h 25"/>
                      <a:gd name="T58" fmla="*/ 10 w 43"/>
                      <a:gd name="T59" fmla="*/ 6 h 25"/>
                      <a:gd name="T60" fmla="*/ 13 w 43"/>
                      <a:gd name="T61" fmla="*/ 5 h 25"/>
                      <a:gd name="T62" fmla="*/ 14 w 43"/>
                      <a:gd name="T63" fmla="*/ 5 h 25"/>
                      <a:gd name="T64" fmla="*/ 16 w 43"/>
                      <a:gd name="T65" fmla="*/ 4 h 25"/>
                      <a:gd name="T66" fmla="*/ 18 w 43"/>
                      <a:gd name="T67" fmla="*/ 4 h 25"/>
                      <a:gd name="T68" fmla="*/ 20 w 43"/>
                      <a:gd name="T69" fmla="*/ 4 h 25"/>
                      <a:gd name="T70" fmla="*/ 21 w 43"/>
                      <a:gd name="T71" fmla="*/ 4 h 25"/>
                      <a:gd name="T72" fmla="*/ 23 w 43"/>
                      <a:gd name="T73" fmla="*/ 4 h 25"/>
                      <a:gd name="T74" fmla="*/ 24 w 43"/>
                      <a:gd name="T75" fmla="*/ 4 h 25"/>
                      <a:gd name="T76" fmla="*/ 26 w 43"/>
                      <a:gd name="T77" fmla="*/ 4 h 25"/>
                      <a:gd name="T78" fmla="*/ 28 w 43"/>
                      <a:gd name="T79" fmla="*/ 4 h 25"/>
                      <a:gd name="T80" fmla="*/ 29 w 43"/>
                      <a:gd name="T81" fmla="*/ 5 h 25"/>
                      <a:gd name="T82" fmla="*/ 31 w 43"/>
                      <a:gd name="T83" fmla="*/ 6 h 25"/>
                      <a:gd name="T84" fmla="*/ 33 w 43"/>
                      <a:gd name="T85" fmla="*/ 7 h 25"/>
                      <a:gd name="T86" fmla="*/ 34 w 43"/>
                      <a:gd name="T87" fmla="*/ 8 h 25"/>
                      <a:gd name="T88" fmla="*/ 36 w 43"/>
                      <a:gd name="T89" fmla="*/ 9 h 25"/>
                      <a:gd name="T90" fmla="*/ 36 w 43"/>
                      <a:gd name="T91" fmla="*/ 10 h 25"/>
                      <a:gd name="T92" fmla="*/ 37 w 43"/>
                      <a:gd name="T93" fmla="*/ 11 h 25"/>
                      <a:gd name="T94" fmla="*/ 37 w 43"/>
                      <a:gd name="T95" fmla="*/ 13 h 25"/>
                      <a:gd name="T96" fmla="*/ 5 w 43"/>
                      <a:gd name="T97" fmla="*/ 13 h 25"/>
                      <a:gd name="T98" fmla="*/ 6 w 43"/>
                      <a:gd name="T99" fmla="*/ 11 h 25"/>
                      <a:gd name="T100" fmla="*/ 6 w 43"/>
                      <a:gd name="T101" fmla="*/ 10 h 25"/>
                      <a:gd name="T102" fmla="*/ 7 w 43"/>
                      <a:gd name="T103" fmla="*/ 10 h 25"/>
                      <a:gd name="T104" fmla="*/ 7 w 43"/>
                      <a:gd name="T105" fmla="*/ 9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43" h="25">
                        <a:moveTo>
                          <a:pt x="0" y="13"/>
                        </a:moveTo>
                        <a:cubicBezTo>
                          <a:pt x="0" y="14"/>
                          <a:pt x="0" y="14"/>
                          <a:pt x="0" y="14"/>
                        </a:cubicBezTo>
                        <a:cubicBezTo>
                          <a:pt x="1" y="14"/>
                          <a:pt x="1" y="14"/>
                          <a:pt x="1" y="14"/>
                        </a:cubicBezTo>
                        <a:cubicBezTo>
                          <a:pt x="1" y="14"/>
                          <a:pt x="1" y="14"/>
                          <a:pt x="1" y="14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2" y="17"/>
                          <a:pt x="2" y="17"/>
                          <a:pt x="2" y="17"/>
                        </a:cubicBezTo>
                        <a:cubicBezTo>
                          <a:pt x="2" y="17"/>
                          <a:pt x="2" y="17"/>
                          <a:pt x="2" y="17"/>
                        </a:cubicBezTo>
                        <a:cubicBezTo>
                          <a:pt x="2" y="17"/>
                          <a:pt x="2" y="17"/>
                          <a:pt x="2" y="17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3" y="18"/>
                          <a:pt x="3" y="18"/>
                          <a:pt x="3" y="18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4" y="19"/>
                          <a:pt x="4" y="19"/>
                          <a:pt x="4" y="19"/>
                        </a:cubicBezTo>
                        <a:cubicBezTo>
                          <a:pt x="4" y="20"/>
                          <a:pt x="4" y="20"/>
                          <a:pt x="4" y="20"/>
                        </a:cubicBezTo>
                        <a:cubicBezTo>
                          <a:pt x="4" y="20"/>
                          <a:pt x="4" y="20"/>
                          <a:pt x="4" y="20"/>
                        </a:cubicBezTo>
                        <a:cubicBezTo>
                          <a:pt x="5" y="20"/>
                          <a:pt x="5" y="20"/>
                          <a:pt x="5" y="20"/>
                        </a:cubicBezTo>
                        <a:cubicBezTo>
                          <a:pt x="5" y="20"/>
                          <a:pt x="5" y="20"/>
                          <a:pt x="5" y="20"/>
                        </a:cubicBezTo>
                        <a:cubicBezTo>
                          <a:pt x="5" y="21"/>
                          <a:pt x="5" y="21"/>
                          <a:pt x="5" y="21"/>
                        </a:cubicBezTo>
                        <a:cubicBezTo>
                          <a:pt x="6" y="21"/>
                          <a:pt x="6" y="21"/>
                          <a:pt x="6" y="21"/>
                        </a:cubicBezTo>
                        <a:cubicBezTo>
                          <a:pt x="6" y="21"/>
                          <a:pt x="6" y="21"/>
                          <a:pt x="6" y="21"/>
                        </a:cubicBezTo>
                        <a:cubicBezTo>
                          <a:pt x="7" y="22"/>
                          <a:pt x="7" y="22"/>
                          <a:pt x="7" y="22"/>
                        </a:cubicBezTo>
                        <a:cubicBezTo>
                          <a:pt x="7" y="22"/>
                          <a:pt x="7" y="22"/>
                          <a:pt x="7" y="22"/>
                        </a:cubicBezTo>
                        <a:cubicBezTo>
                          <a:pt x="8" y="22"/>
                          <a:pt x="8" y="22"/>
                          <a:pt x="8" y="22"/>
                        </a:cubicBezTo>
                        <a:cubicBezTo>
                          <a:pt x="8" y="22"/>
                          <a:pt x="8" y="22"/>
                          <a:pt x="8" y="22"/>
                        </a:cubicBezTo>
                        <a:cubicBezTo>
                          <a:pt x="8" y="22"/>
                          <a:pt x="8" y="22"/>
                          <a:pt x="8" y="22"/>
                        </a:cubicBezTo>
                        <a:cubicBezTo>
                          <a:pt x="9" y="23"/>
                          <a:pt x="9" y="23"/>
                          <a:pt x="9" y="23"/>
                        </a:cubicBezTo>
                        <a:cubicBezTo>
                          <a:pt x="9" y="23"/>
                          <a:pt x="9" y="23"/>
                          <a:pt x="9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0" y="23"/>
                          <a:pt x="10" y="23"/>
                          <a:pt x="11" y="23"/>
                        </a:cubicBezTo>
                        <a:cubicBezTo>
                          <a:pt x="11" y="23"/>
                          <a:pt x="11" y="23"/>
                          <a:pt x="11" y="23"/>
                        </a:cubicBezTo>
                        <a:cubicBezTo>
                          <a:pt x="12" y="24"/>
                          <a:pt x="12" y="24"/>
                          <a:pt x="12" y="24"/>
                        </a:cubicBezTo>
                        <a:cubicBezTo>
                          <a:pt x="12" y="24"/>
                          <a:pt x="12" y="24"/>
                          <a:pt x="12" y="24"/>
                        </a:cubicBezTo>
                        <a:cubicBezTo>
                          <a:pt x="13" y="24"/>
                          <a:pt x="13" y="24"/>
                          <a:pt x="13" y="24"/>
                        </a:cubicBezTo>
                        <a:cubicBezTo>
                          <a:pt x="13" y="24"/>
                          <a:pt x="13" y="24"/>
                          <a:pt x="13" y="24"/>
                        </a:cubicBezTo>
                        <a:cubicBezTo>
                          <a:pt x="14" y="24"/>
                          <a:pt x="14" y="24"/>
                          <a:pt x="14" y="24"/>
                        </a:cubicBezTo>
                        <a:cubicBezTo>
                          <a:pt x="14" y="24"/>
                          <a:pt x="14" y="24"/>
                          <a:pt x="14" y="24"/>
                        </a:cubicBezTo>
                        <a:cubicBezTo>
                          <a:pt x="14" y="24"/>
                          <a:pt x="14" y="24"/>
                          <a:pt x="14" y="24"/>
                        </a:cubicBezTo>
                        <a:cubicBezTo>
                          <a:pt x="15" y="25"/>
                          <a:pt x="15" y="25"/>
                          <a:pt x="15" y="25"/>
                        </a:cubicBezTo>
                        <a:cubicBezTo>
                          <a:pt x="15" y="25"/>
                          <a:pt x="15" y="25"/>
                          <a:pt x="15" y="25"/>
                        </a:cubicBezTo>
                        <a:cubicBezTo>
                          <a:pt x="16" y="25"/>
                          <a:pt x="16" y="25"/>
                          <a:pt x="16" y="25"/>
                        </a:cubicBezTo>
                        <a:cubicBezTo>
                          <a:pt x="16" y="25"/>
                          <a:pt x="16" y="25"/>
                          <a:pt x="16" y="25"/>
                        </a:cubicBezTo>
                        <a:cubicBezTo>
                          <a:pt x="17" y="25"/>
                          <a:pt x="17" y="25"/>
                          <a:pt x="17" y="25"/>
                        </a:cubicBezTo>
                        <a:cubicBezTo>
                          <a:pt x="18" y="25"/>
                          <a:pt x="18" y="25"/>
                          <a:pt x="18" y="25"/>
                        </a:cubicBezTo>
                        <a:cubicBezTo>
                          <a:pt x="18" y="25"/>
                          <a:pt x="18" y="25"/>
                          <a:pt x="18" y="25"/>
                        </a:cubicBezTo>
                        <a:cubicBezTo>
                          <a:pt x="18" y="25"/>
                          <a:pt x="18" y="25"/>
                          <a:pt x="18" y="25"/>
                        </a:cubicBezTo>
                        <a:cubicBezTo>
                          <a:pt x="19" y="25"/>
                          <a:pt x="19" y="25"/>
                          <a:pt x="19" y="25"/>
                        </a:cubicBezTo>
                        <a:cubicBezTo>
                          <a:pt x="20" y="25"/>
                          <a:pt x="20" y="25"/>
                          <a:pt x="20" y="25"/>
                        </a:cubicBezTo>
                        <a:cubicBezTo>
                          <a:pt x="20" y="25"/>
                          <a:pt x="20" y="25"/>
                          <a:pt x="20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2" y="25"/>
                          <a:pt x="22" y="25"/>
                          <a:pt x="22" y="25"/>
                        </a:cubicBezTo>
                        <a:cubicBezTo>
                          <a:pt x="22" y="25"/>
                          <a:pt x="22" y="25"/>
                          <a:pt x="22" y="25"/>
                        </a:cubicBezTo>
                        <a:cubicBezTo>
                          <a:pt x="23" y="25"/>
                          <a:pt x="23" y="25"/>
                          <a:pt x="23" y="25"/>
                        </a:cubicBezTo>
                        <a:cubicBezTo>
                          <a:pt x="23" y="25"/>
                          <a:pt x="23" y="25"/>
                          <a:pt x="23" y="25"/>
                        </a:cubicBezTo>
                        <a:cubicBezTo>
                          <a:pt x="24" y="25"/>
                          <a:pt x="24" y="25"/>
                          <a:pt x="24" y="25"/>
                        </a:cubicBezTo>
                        <a:cubicBezTo>
                          <a:pt x="24" y="25"/>
                          <a:pt x="24" y="25"/>
                          <a:pt x="24" y="25"/>
                        </a:cubicBezTo>
                        <a:cubicBezTo>
                          <a:pt x="25" y="25"/>
                          <a:pt x="25" y="25"/>
                          <a:pt x="25" y="25"/>
                        </a:cubicBezTo>
                        <a:cubicBezTo>
                          <a:pt x="25" y="25"/>
                          <a:pt x="25" y="25"/>
                          <a:pt x="25" y="25"/>
                        </a:cubicBezTo>
                        <a:cubicBezTo>
                          <a:pt x="26" y="25"/>
                          <a:pt x="26" y="25"/>
                          <a:pt x="26" y="25"/>
                        </a:cubicBezTo>
                        <a:cubicBezTo>
                          <a:pt x="26" y="25"/>
                          <a:pt x="26" y="25"/>
                          <a:pt x="26" y="25"/>
                        </a:cubicBezTo>
                        <a:cubicBezTo>
                          <a:pt x="27" y="25"/>
                          <a:pt x="27" y="25"/>
                          <a:pt x="28" y="25"/>
                        </a:cubicBezTo>
                        <a:cubicBezTo>
                          <a:pt x="28" y="24"/>
                          <a:pt x="28" y="24"/>
                          <a:pt x="28" y="24"/>
                        </a:cubicBezTo>
                        <a:cubicBezTo>
                          <a:pt x="29" y="24"/>
                          <a:pt x="29" y="24"/>
                          <a:pt x="29" y="24"/>
                        </a:cubicBezTo>
                        <a:cubicBezTo>
                          <a:pt x="29" y="24"/>
                          <a:pt x="29" y="24"/>
                          <a:pt x="29" y="24"/>
                        </a:cubicBezTo>
                        <a:cubicBezTo>
                          <a:pt x="30" y="24"/>
                          <a:pt x="30" y="24"/>
                          <a:pt x="30" y="24"/>
                        </a:cubicBezTo>
                        <a:cubicBezTo>
                          <a:pt x="30" y="24"/>
                          <a:pt x="30" y="24"/>
                          <a:pt x="30" y="24"/>
                        </a:cubicBezTo>
                        <a:cubicBezTo>
                          <a:pt x="31" y="24"/>
                          <a:pt x="31" y="24"/>
                          <a:pt x="31" y="24"/>
                        </a:cubicBezTo>
                        <a:cubicBezTo>
                          <a:pt x="31" y="24"/>
                          <a:pt x="31" y="24"/>
                          <a:pt x="31" y="24"/>
                        </a:cubicBezTo>
                        <a:cubicBezTo>
                          <a:pt x="31" y="24"/>
                          <a:pt x="31" y="24"/>
                          <a:pt x="31" y="24"/>
                        </a:cubicBezTo>
                        <a:cubicBezTo>
                          <a:pt x="32" y="23"/>
                          <a:pt x="32" y="23"/>
                          <a:pt x="32" y="23"/>
                        </a:cubicBezTo>
                        <a:cubicBezTo>
                          <a:pt x="33" y="23"/>
                          <a:pt x="33" y="23"/>
                          <a:pt x="33" y="23"/>
                        </a:cubicBezTo>
                        <a:cubicBezTo>
                          <a:pt x="33" y="23"/>
                          <a:pt x="33" y="23"/>
                          <a:pt x="33" y="23"/>
                        </a:cubicBezTo>
                        <a:cubicBezTo>
                          <a:pt x="33" y="23"/>
                          <a:pt x="33" y="23"/>
                          <a:pt x="33" y="23"/>
                        </a:cubicBezTo>
                        <a:cubicBezTo>
                          <a:pt x="34" y="23"/>
                          <a:pt x="34" y="23"/>
                          <a:pt x="34" y="23"/>
                        </a:cubicBezTo>
                        <a:cubicBezTo>
                          <a:pt x="34" y="23"/>
                          <a:pt x="34" y="23"/>
                          <a:pt x="34" y="23"/>
                        </a:cubicBezTo>
                        <a:cubicBezTo>
                          <a:pt x="35" y="22"/>
                          <a:pt x="35" y="22"/>
                          <a:pt x="35" y="22"/>
                        </a:cubicBezTo>
                        <a:cubicBezTo>
                          <a:pt x="35" y="22"/>
                          <a:pt x="35" y="22"/>
                          <a:pt x="35" y="22"/>
                        </a:cubicBezTo>
                        <a:cubicBezTo>
                          <a:pt x="35" y="22"/>
                          <a:pt x="35" y="22"/>
                          <a:pt x="35" y="22"/>
                        </a:cubicBezTo>
                        <a:cubicBezTo>
                          <a:pt x="36" y="22"/>
                          <a:pt x="36" y="22"/>
                          <a:pt x="36" y="22"/>
                        </a:cubicBezTo>
                        <a:cubicBezTo>
                          <a:pt x="37" y="21"/>
                          <a:pt x="37" y="21"/>
                          <a:pt x="37" y="21"/>
                        </a:cubicBezTo>
                        <a:cubicBezTo>
                          <a:pt x="37" y="21"/>
                          <a:pt x="37" y="21"/>
                          <a:pt x="37" y="21"/>
                        </a:cubicBezTo>
                        <a:cubicBezTo>
                          <a:pt x="37" y="21"/>
                          <a:pt x="37" y="21"/>
                          <a:pt x="37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0"/>
                          <a:pt x="38" y="20"/>
                          <a:pt x="38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8"/>
                          <a:pt x="40" y="18"/>
                          <a:pt x="40" y="18"/>
                        </a:cubicBezTo>
                        <a:cubicBezTo>
                          <a:pt x="40" y="18"/>
                          <a:pt x="40" y="18"/>
                          <a:pt x="40" y="18"/>
                        </a:cubicBezTo>
                        <a:cubicBezTo>
                          <a:pt x="40" y="18"/>
                          <a:pt x="40" y="18"/>
                          <a:pt x="40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3"/>
                          <a:pt x="42" y="13"/>
                          <a:pt x="42" y="13"/>
                        </a:cubicBezTo>
                        <a:cubicBezTo>
                          <a:pt x="42" y="13"/>
                          <a:pt x="42" y="13"/>
                          <a:pt x="42" y="13"/>
                        </a:cubicBezTo>
                        <a:cubicBezTo>
                          <a:pt x="43" y="10"/>
                          <a:pt x="40" y="7"/>
                          <a:pt x="36" y="4"/>
                        </a:cubicBezTo>
                        <a:cubicBezTo>
                          <a:pt x="28" y="0"/>
                          <a:pt x="15" y="0"/>
                          <a:pt x="7" y="4"/>
                        </a:cubicBezTo>
                        <a:cubicBezTo>
                          <a:pt x="2" y="7"/>
                          <a:pt x="0" y="10"/>
                          <a:pt x="0" y="13"/>
                        </a:cubicBezTo>
                        <a:cubicBezTo>
                          <a:pt x="0" y="13"/>
                          <a:pt x="0" y="13"/>
                          <a:pt x="0" y="13"/>
                        </a:cubicBezTo>
                        <a:close/>
                        <a:moveTo>
                          <a:pt x="8" y="8"/>
                        </a:move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0" y="6"/>
                          <a:pt x="10" y="6"/>
                          <a:pt x="10" y="6"/>
                        </a:cubicBezTo>
                        <a:cubicBezTo>
                          <a:pt x="10" y="6"/>
                          <a:pt x="10" y="6"/>
                          <a:pt x="10" y="6"/>
                        </a:cubicBezTo>
                        <a:cubicBezTo>
                          <a:pt x="11" y="6"/>
                          <a:pt x="11" y="6"/>
                          <a:pt x="11" y="6"/>
                        </a:cubicBezTo>
                        <a:cubicBezTo>
                          <a:pt x="11" y="6"/>
                          <a:pt x="11" y="6"/>
                          <a:pt x="11" y="6"/>
                        </a:cubicBezTo>
                        <a:cubicBezTo>
                          <a:pt x="12" y="6"/>
                          <a:pt x="12" y="6"/>
                          <a:pt x="12" y="6"/>
                        </a:cubicBezTo>
                        <a:cubicBezTo>
                          <a:pt x="12" y="6"/>
                          <a:pt x="12" y="6"/>
                          <a:pt x="12" y="6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4" y="5"/>
                          <a:pt x="14" y="5"/>
                          <a:pt x="14" y="5"/>
                        </a:cubicBezTo>
                        <a:cubicBezTo>
                          <a:pt x="14" y="5"/>
                          <a:pt x="14" y="5"/>
                          <a:pt x="14" y="5"/>
                        </a:cubicBezTo>
                        <a:cubicBezTo>
                          <a:pt x="14" y="5"/>
                          <a:pt x="14" y="5"/>
                          <a:pt x="14" y="5"/>
                        </a:cubicBezTo>
                        <a:cubicBezTo>
                          <a:pt x="14" y="5"/>
                          <a:pt x="14" y="5"/>
                          <a:pt x="14" y="5"/>
                        </a:cubicBezTo>
                        <a:cubicBezTo>
                          <a:pt x="15" y="4"/>
                          <a:pt x="15" y="4"/>
                          <a:pt x="15" y="4"/>
                        </a:cubicBezTo>
                        <a:cubicBezTo>
                          <a:pt x="15" y="4"/>
                          <a:pt x="15" y="4"/>
                          <a:pt x="15" y="4"/>
                        </a:cubicBezTo>
                        <a:cubicBezTo>
                          <a:pt x="16" y="4"/>
                          <a:pt x="16" y="4"/>
                          <a:pt x="16" y="4"/>
                        </a:cubicBezTo>
                        <a:cubicBezTo>
                          <a:pt x="16" y="4"/>
                          <a:pt x="16" y="4"/>
                          <a:pt x="16" y="4"/>
                        </a:cubicBezTo>
                        <a:cubicBezTo>
                          <a:pt x="16" y="4"/>
                          <a:pt x="16" y="4"/>
                          <a:pt x="16" y="4"/>
                        </a:cubicBezTo>
                        <a:cubicBezTo>
                          <a:pt x="17" y="4"/>
                          <a:pt x="17" y="4"/>
                          <a:pt x="17" y="4"/>
                        </a:cubicBezTo>
                        <a:cubicBezTo>
                          <a:pt x="17" y="4"/>
                          <a:pt x="17" y="4"/>
                          <a:pt x="17" y="4"/>
                        </a:cubicBezTo>
                        <a:cubicBezTo>
                          <a:pt x="18" y="4"/>
                          <a:pt x="18" y="4"/>
                          <a:pt x="18" y="4"/>
                        </a:cubicBezTo>
                        <a:cubicBezTo>
                          <a:pt x="18" y="4"/>
                          <a:pt x="18" y="4"/>
                          <a:pt x="18" y="4"/>
                        </a:cubicBezTo>
                        <a:cubicBezTo>
                          <a:pt x="19" y="4"/>
                          <a:pt x="19" y="4"/>
                          <a:pt x="19" y="4"/>
                        </a:cubicBezTo>
                        <a:cubicBezTo>
                          <a:pt x="19" y="4"/>
                          <a:pt x="19" y="4"/>
                          <a:pt x="19" y="4"/>
                        </a:cubicBezTo>
                        <a:cubicBezTo>
                          <a:pt x="19" y="4"/>
                          <a:pt x="19" y="4"/>
                          <a:pt x="19" y="4"/>
                        </a:cubicBezTo>
                        <a:cubicBezTo>
                          <a:pt x="19" y="4"/>
                          <a:pt x="19" y="4"/>
                          <a:pt x="19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4" y="4"/>
                          <a:pt x="24" y="4"/>
                          <a:pt x="24" y="4"/>
                        </a:cubicBezTo>
                        <a:cubicBezTo>
                          <a:pt x="24" y="4"/>
                          <a:pt x="24" y="4"/>
                          <a:pt x="24" y="4"/>
                        </a:cubicBezTo>
                        <a:cubicBezTo>
                          <a:pt x="24" y="4"/>
                          <a:pt x="24" y="4"/>
                          <a:pt x="24" y="4"/>
                        </a:cubicBezTo>
                        <a:cubicBezTo>
                          <a:pt x="24" y="4"/>
                          <a:pt x="24" y="4"/>
                          <a:pt x="24" y="4"/>
                        </a:cubicBezTo>
                        <a:cubicBezTo>
                          <a:pt x="25" y="4"/>
                          <a:pt x="25" y="4"/>
                          <a:pt x="25" y="4"/>
                        </a:cubicBezTo>
                        <a:cubicBezTo>
                          <a:pt x="25" y="4"/>
                          <a:pt x="25" y="4"/>
                          <a:pt x="25" y="4"/>
                        </a:cubicBezTo>
                        <a:cubicBezTo>
                          <a:pt x="25" y="4"/>
                          <a:pt x="25" y="4"/>
                          <a:pt x="25" y="4"/>
                        </a:cubicBezTo>
                        <a:cubicBezTo>
                          <a:pt x="26" y="4"/>
                          <a:pt x="26" y="4"/>
                          <a:pt x="26" y="4"/>
                        </a:cubicBezTo>
                        <a:cubicBezTo>
                          <a:pt x="26" y="4"/>
                          <a:pt x="26" y="4"/>
                          <a:pt x="26" y="4"/>
                        </a:cubicBezTo>
                        <a:cubicBezTo>
                          <a:pt x="27" y="4"/>
                          <a:pt x="27" y="4"/>
                          <a:pt x="27" y="4"/>
                        </a:cubicBezTo>
                        <a:cubicBezTo>
                          <a:pt x="27" y="4"/>
                          <a:pt x="27" y="4"/>
                          <a:pt x="27" y="4"/>
                        </a:cubicBezTo>
                        <a:cubicBezTo>
                          <a:pt x="27" y="4"/>
                          <a:pt x="27" y="4"/>
                          <a:pt x="27" y="4"/>
                        </a:cubicBezTo>
                        <a:cubicBezTo>
                          <a:pt x="28" y="4"/>
                          <a:pt x="28" y="4"/>
                          <a:pt x="28" y="4"/>
                        </a:cubicBezTo>
                        <a:cubicBezTo>
                          <a:pt x="28" y="4"/>
                          <a:pt x="28" y="4"/>
                          <a:pt x="28" y="4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1" y="5"/>
                          <a:pt x="31" y="5"/>
                          <a:pt x="31" y="5"/>
                        </a:cubicBezTo>
                        <a:cubicBezTo>
                          <a:pt x="31" y="5"/>
                          <a:pt x="31" y="5"/>
                          <a:pt x="31" y="5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2" y="6"/>
                          <a:pt x="32" y="6"/>
                          <a:pt x="32" y="6"/>
                        </a:cubicBezTo>
                        <a:cubicBezTo>
                          <a:pt x="32" y="6"/>
                          <a:pt x="32" y="6"/>
                          <a:pt x="32" y="6"/>
                        </a:cubicBezTo>
                        <a:cubicBezTo>
                          <a:pt x="32" y="6"/>
                          <a:pt x="32" y="6"/>
                          <a:pt x="32" y="6"/>
                        </a:cubicBezTo>
                        <a:cubicBezTo>
                          <a:pt x="33" y="6"/>
                          <a:pt x="33" y="6"/>
                          <a:pt x="33" y="6"/>
                        </a:cubicBezTo>
                        <a:cubicBezTo>
                          <a:pt x="33" y="7"/>
                          <a:pt x="33" y="7"/>
                          <a:pt x="33" y="7"/>
                        </a:cubicBezTo>
                        <a:cubicBezTo>
                          <a:pt x="33" y="7"/>
                          <a:pt x="33" y="7"/>
                          <a:pt x="33" y="7"/>
                        </a:cubicBezTo>
                        <a:cubicBezTo>
                          <a:pt x="34" y="7"/>
                          <a:pt x="34" y="7"/>
                          <a:pt x="34" y="7"/>
                        </a:cubicBezTo>
                        <a:cubicBezTo>
                          <a:pt x="34" y="7"/>
                          <a:pt x="34" y="7"/>
                          <a:pt x="34" y="7"/>
                        </a:cubicBezTo>
                        <a:cubicBezTo>
                          <a:pt x="34" y="7"/>
                          <a:pt x="34" y="7"/>
                          <a:pt x="34" y="7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5" y="8"/>
                          <a:pt x="35" y="8"/>
                          <a:pt x="35" y="8"/>
                        </a:cubicBezTo>
                        <a:cubicBezTo>
                          <a:pt x="35" y="8"/>
                          <a:pt x="35" y="8"/>
                          <a:pt x="35" y="8"/>
                        </a:cubicBezTo>
                        <a:cubicBezTo>
                          <a:pt x="35" y="8"/>
                          <a:pt x="35" y="8"/>
                          <a:pt x="35" y="8"/>
                        </a:cubicBezTo>
                        <a:cubicBezTo>
                          <a:pt x="35" y="8"/>
                          <a:pt x="35" y="8"/>
                          <a:pt x="35" y="8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7" y="10"/>
                          <a:pt x="37" y="10"/>
                          <a:pt x="37" y="10"/>
                        </a:cubicBezTo>
                        <a:cubicBezTo>
                          <a:pt x="37" y="10"/>
                          <a:pt x="37" y="10"/>
                          <a:pt x="37" y="10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5"/>
                          <a:pt x="36" y="18"/>
                          <a:pt x="33" y="19"/>
                        </a:cubicBezTo>
                        <a:cubicBezTo>
                          <a:pt x="27" y="23"/>
                          <a:pt x="16" y="23"/>
                          <a:pt x="10" y="19"/>
                        </a:cubicBezTo>
                        <a:cubicBezTo>
                          <a:pt x="7" y="18"/>
                          <a:pt x="5" y="15"/>
                          <a:pt x="5" y="13"/>
                        </a:cubicBezTo>
                        <a:cubicBezTo>
                          <a:pt x="5" y="13"/>
                          <a:pt x="5" y="13"/>
                          <a:pt x="5" y="13"/>
                        </a:cubicBezTo>
                        <a:cubicBezTo>
                          <a:pt x="6" y="12"/>
                          <a:pt x="6" y="12"/>
                          <a:pt x="6" y="12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lose/>
                      </a:path>
                    </a:pathLst>
                  </a:custGeom>
                  <a:solidFill>
                    <a:srgbClr val="FBDA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20" name="Freeform 4761">
                    <a:extLst>
                      <a:ext uri="{FF2B5EF4-FFF2-40B4-BE49-F238E27FC236}">
                        <a16:creationId xmlns:a16="http://schemas.microsoft.com/office/drawing/2014/main" id="{29C6FBB2-5392-49E5-8CD2-50E1D7C651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10" y="3450"/>
                    <a:ext cx="49" cy="30"/>
                  </a:xfrm>
                  <a:custGeom>
                    <a:avLst/>
                    <a:gdLst>
                      <a:gd name="T0" fmla="*/ 32 w 32"/>
                      <a:gd name="T1" fmla="*/ 7 h 19"/>
                      <a:gd name="T2" fmla="*/ 31 w 32"/>
                      <a:gd name="T3" fmla="*/ 6 h 19"/>
                      <a:gd name="T4" fmla="*/ 31 w 32"/>
                      <a:gd name="T5" fmla="*/ 5 h 19"/>
                      <a:gd name="T6" fmla="*/ 31 w 32"/>
                      <a:gd name="T7" fmla="*/ 5 h 19"/>
                      <a:gd name="T8" fmla="*/ 30 w 32"/>
                      <a:gd name="T9" fmla="*/ 4 h 19"/>
                      <a:gd name="T10" fmla="*/ 29 w 32"/>
                      <a:gd name="T11" fmla="*/ 3 h 19"/>
                      <a:gd name="T12" fmla="*/ 28 w 32"/>
                      <a:gd name="T13" fmla="*/ 3 h 19"/>
                      <a:gd name="T14" fmla="*/ 28 w 32"/>
                      <a:gd name="T15" fmla="*/ 2 h 19"/>
                      <a:gd name="T16" fmla="*/ 27 w 32"/>
                      <a:gd name="T17" fmla="*/ 2 h 19"/>
                      <a:gd name="T18" fmla="*/ 26 w 32"/>
                      <a:gd name="T19" fmla="*/ 1 h 19"/>
                      <a:gd name="T20" fmla="*/ 24 w 32"/>
                      <a:gd name="T21" fmla="*/ 1 h 19"/>
                      <a:gd name="T22" fmla="*/ 23 w 32"/>
                      <a:gd name="T23" fmla="*/ 1 h 19"/>
                      <a:gd name="T24" fmla="*/ 23 w 32"/>
                      <a:gd name="T25" fmla="*/ 0 h 19"/>
                      <a:gd name="T26" fmla="*/ 22 w 32"/>
                      <a:gd name="T27" fmla="*/ 0 h 19"/>
                      <a:gd name="T28" fmla="*/ 20 w 32"/>
                      <a:gd name="T29" fmla="*/ 0 h 19"/>
                      <a:gd name="T30" fmla="*/ 19 w 32"/>
                      <a:gd name="T31" fmla="*/ 0 h 19"/>
                      <a:gd name="T32" fmla="*/ 19 w 32"/>
                      <a:gd name="T33" fmla="*/ 0 h 19"/>
                      <a:gd name="T34" fmla="*/ 18 w 32"/>
                      <a:gd name="T35" fmla="*/ 0 h 19"/>
                      <a:gd name="T36" fmla="*/ 17 w 32"/>
                      <a:gd name="T37" fmla="*/ 0 h 19"/>
                      <a:gd name="T38" fmla="*/ 16 w 32"/>
                      <a:gd name="T39" fmla="*/ 0 h 19"/>
                      <a:gd name="T40" fmla="*/ 15 w 32"/>
                      <a:gd name="T41" fmla="*/ 0 h 19"/>
                      <a:gd name="T42" fmla="*/ 14 w 32"/>
                      <a:gd name="T43" fmla="*/ 0 h 19"/>
                      <a:gd name="T44" fmla="*/ 13 w 32"/>
                      <a:gd name="T45" fmla="*/ 0 h 19"/>
                      <a:gd name="T46" fmla="*/ 11 w 32"/>
                      <a:gd name="T47" fmla="*/ 0 h 19"/>
                      <a:gd name="T48" fmla="*/ 10 w 32"/>
                      <a:gd name="T49" fmla="*/ 0 h 19"/>
                      <a:gd name="T50" fmla="*/ 9 w 32"/>
                      <a:gd name="T51" fmla="*/ 1 h 19"/>
                      <a:gd name="T52" fmla="*/ 8 w 32"/>
                      <a:gd name="T53" fmla="*/ 1 h 19"/>
                      <a:gd name="T54" fmla="*/ 7 w 32"/>
                      <a:gd name="T55" fmla="*/ 2 h 19"/>
                      <a:gd name="T56" fmla="*/ 6 w 32"/>
                      <a:gd name="T57" fmla="*/ 2 h 19"/>
                      <a:gd name="T58" fmla="*/ 5 w 32"/>
                      <a:gd name="T59" fmla="*/ 2 h 19"/>
                      <a:gd name="T60" fmla="*/ 4 w 32"/>
                      <a:gd name="T61" fmla="*/ 3 h 19"/>
                      <a:gd name="T62" fmla="*/ 3 w 32"/>
                      <a:gd name="T63" fmla="*/ 4 h 19"/>
                      <a:gd name="T64" fmla="*/ 3 w 32"/>
                      <a:gd name="T65" fmla="*/ 4 h 19"/>
                      <a:gd name="T66" fmla="*/ 2 w 32"/>
                      <a:gd name="T67" fmla="*/ 5 h 19"/>
                      <a:gd name="T68" fmla="*/ 2 w 32"/>
                      <a:gd name="T69" fmla="*/ 5 h 19"/>
                      <a:gd name="T70" fmla="*/ 2 w 32"/>
                      <a:gd name="T71" fmla="*/ 6 h 19"/>
                      <a:gd name="T72" fmla="*/ 1 w 32"/>
                      <a:gd name="T73" fmla="*/ 6 h 19"/>
                      <a:gd name="T74" fmla="*/ 1 w 32"/>
                      <a:gd name="T75" fmla="*/ 6 h 19"/>
                      <a:gd name="T76" fmla="*/ 1 w 32"/>
                      <a:gd name="T77" fmla="*/ 7 h 19"/>
                      <a:gd name="T78" fmla="*/ 1 w 32"/>
                      <a:gd name="T79" fmla="*/ 7 h 19"/>
                      <a:gd name="T80" fmla="*/ 0 w 32"/>
                      <a:gd name="T81" fmla="*/ 9 h 19"/>
                      <a:gd name="T82" fmla="*/ 32 w 32"/>
                      <a:gd name="T83" fmla="*/ 9 h 19"/>
                      <a:gd name="T84" fmla="*/ 32 w 32"/>
                      <a:gd name="T85" fmla="*/ 8 h 19"/>
                      <a:gd name="T86" fmla="*/ 32 w 32"/>
                      <a:gd name="T87" fmla="*/ 7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32" h="19">
                        <a:moveTo>
                          <a:pt x="32" y="7"/>
                        </a:move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2" y="6"/>
                          <a:pt x="32" y="6"/>
                          <a:pt x="32" y="6"/>
                        </a:cubicBezTo>
                        <a:cubicBezTo>
                          <a:pt x="32" y="6"/>
                          <a:pt x="32" y="6"/>
                          <a:pt x="32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5"/>
                          <a:pt x="31" y="5"/>
                          <a:pt x="31" y="5"/>
                        </a:cubicBezTo>
                        <a:cubicBezTo>
                          <a:pt x="31" y="5"/>
                          <a:pt x="31" y="5"/>
                          <a:pt x="31" y="5"/>
                        </a:cubicBezTo>
                        <a:cubicBezTo>
                          <a:pt x="31" y="5"/>
                          <a:pt x="31" y="5"/>
                          <a:pt x="31" y="5"/>
                        </a:cubicBezTo>
                        <a:cubicBezTo>
                          <a:pt x="31" y="5"/>
                          <a:pt x="31" y="5"/>
                          <a:pt x="31" y="5"/>
                        </a:cubicBezTo>
                        <a:cubicBezTo>
                          <a:pt x="31" y="5"/>
                          <a:pt x="31" y="5"/>
                          <a:pt x="31" y="5"/>
                        </a:cubicBezTo>
                        <a:cubicBezTo>
                          <a:pt x="30" y="4"/>
                          <a:pt x="30" y="4"/>
                          <a:pt x="30" y="4"/>
                        </a:cubicBezTo>
                        <a:cubicBezTo>
                          <a:pt x="30" y="4"/>
                          <a:pt x="30" y="4"/>
                          <a:pt x="30" y="4"/>
                        </a:cubicBezTo>
                        <a:cubicBezTo>
                          <a:pt x="30" y="4"/>
                          <a:pt x="30" y="4"/>
                          <a:pt x="30" y="4"/>
                        </a:cubicBezTo>
                        <a:cubicBezTo>
                          <a:pt x="30" y="4"/>
                          <a:pt x="30" y="4"/>
                          <a:pt x="30" y="4"/>
                        </a:cubicBezTo>
                        <a:cubicBezTo>
                          <a:pt x="29" y="4"/>
                          <a:pt x="29" y="4"/>
                          <a:pt x="29" y="4"/>
                        </a:cubicBezTo>
                        <a:cubicBezTo>
                          <a:pt x="29" y="3"/>
                          <a:pt x="29" y="3"/>
                          <a:pt x="29" y="3"/>
                        </a:cubicBezTo>
                        <a:cubicBezTo>
                          <a:pt x="29" y="3"/>
                          <a:pt x="29" y="3"/>
                          <a:pt x="29" y="3"/>
                        </a:cubicBezTo>
                        <a:cubicBezTo>
                          <a:pt x="29" y="3"/>
                          <a:pt x="29" y="3"/>
                          <a:pt x="29" y="3"/>
                        </a:cubicBezTo>
                        <a:cubicBezTo>
                          <a:pt x="28" y="3"/>
                          <a:pt x="28" y="3"/>
                          <a:pt x="28" y="3"/>
                        </a:cubicBezTo>
                        <a:cubicBezTo>
                          <a:pt x="28" y="3"/>
                          <a:pt x="28" y="3"/>
                          <a:pt x="28" y="3"/>
                        </a:cubicBezTo>
                        <a:cubicBezTo>
                          <a:pt x="28" y="2"/>
                          <a:pt x="28" y="2"/>
                          <a:pt x="28" y="2"/>
                        </a:cubicBezTo>
                        <a:cubicBezTo>
                          <a:pt x="28" y="2"/>
                          <a:pt x="28" y="2"/>
                          <a:pt x="28" y="2"/>
                        </a:cubicBezTo>
                        <a:cubicBezTo>
                          <a:pt x="27" y="2"/>
                          <a:pt x="27" y="2"/>
                          <a:pt x="27" y="2"/>
                        </a:cubicBezTo>
                        <a:cubicBezTo>
                          <a:pt x="27" y="2"/>
                          <a:pt x="27" y="2"/>
                          <a:pt x="27" y="2"/>
                        </a:cubicBezTo>
                        <a:cubicBezTo>
                          <a:pt x="27" y="2"/>
                          <a:pt x="27" y="2"/>
                          <a:pt x="27" y="2"/>
                        </a:cubicBezTo>
                        <a:cubicBezTo>
                          <a:pt x="26" y="2"/>
                          <a:pt x="26" y="2"/>
                          <a:pt x="26" y="2"/>
                        </a:cubicBezTo>
                        <a:cubicBezTo>
                          <a:pt x="26" y="1"/>
                          <a:pt x="26" y="1"/>
                          <a:pt x="26" y="1"/>
                        </a:cubicBezTo>
                        <a:cubicBezTo>
                          <a:pt x="26" y="1"/>
                          <a:pt x="26" y="1"/>
                          <a:pt x="26" y="1"/>
                        </a:cubicBezTo>
                        <a:cubicBezTo>
                          <a:pt x="25" y="1"/>
                          <a:pt x="25" y="1"/>
                          <a:pt x="25" y="1"/>
                        </a:cubicBezTo>
                        <a:cubicBezTo>
                          <a:pt x="25" y="1"/>
                          <a:pt x="25" y="1"/>
                          <a:pt x="25" y="1"/>
                        </a:cubicBezTo>
                        <a:cubicBezTo>
                          <a:pt x="24" y="1"/>
                          <a:pt x="24" y="1"/>
                          <a:pt x="24" y="1"/>
                        </a:cubicBezTo>
                        <a:cubicBezTo>
                          <a:pt x="24" y="1"/>
                          <a:pt x="24" y="1"/>
                          <a:pt x="24" y="1"/>
                        </a:cubicBezTo>
                        <a:cubicBezTo>
                          <a:pt x="24" y="1"/>
                          <a:pt x="24" y="1"/>
                          <a:pt x="24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2" y="0"/>
                          <a:pt x="22" y="0"/>
                          <a:pt x="22" y="0"/>
                        </a:cubicBezTo>
                        <a:cubicBezTo>
                          <a:pt x="22" y="0"/>
                          <a:pt x="22" y="0"/>
                          <a:pt x="22" y="0"/>
                        </a:cubicBezTo>
                        <a:cubicBezTo>
                          <a:pt x="22" y="0"/>
                          <a:pt x="22" y="0"/>
                          <a:pt x="22" y="0"/>
                        </a:cubicBez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20" y="0"/>
                          <a:pt x="20" y="0"/>
                          <a:pt x="20" y="0"/>
                        </a:cubicBezTo>
                        <a:cubicBezTo>
                          <a:pt x="20" y="0"/>
                          <a:pt x="20" y="0"/>
                          <a:pt x="20" y="0"/>
                        </a:cubicBezTo>
                        <a:cubicBezTo>
                          <a:pt x="20" y="0"/>
                          <a:pt x="20" y="0"/>
                          <a:pt x="20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11"/>
                          <a:pt x="2" y="14"/>
                          <a:pt x="5" y="15"/>
                        </a:cubicBezTo>
                        <a:cubicBezTo>
                          <a:pt x="11" y="19"/>
                          <a:pt x="22" y="19"/>
                          <a:pt x="28" y="15"/>
                        </a:cubicBezTo>
                        <a:cubicBezTo>
                          <a:pt x="31" y="14"/>
                          <a:pt x="32" y="11"/>
                          <a:pt x="32" y="9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2" y="8"/>
                          <a:pt x="32" y="8"/>
                          <a:pt x="32" y="8"/>
                        </a:cubicBezTo>
                        <a:cubicBezTo>
                          <a:pt x="32" y="8"/>
                          <a:pt x="32" y="8"/>
                          <a:pt x="32" y="8"/>
                        </a:cubicBezTo>
                        <a:cubicBezTo>
                          <a:pt x="32" y="8"/>
                          <a:pt x="32" y="8"/>
                          <a:pt x="32" y="8"/>
                        </a:cubicBezTo>
                        <a:lnTo>
                          <a:pt x="32" y="7"/>
                        </a:lnTo>
                        <a:close/>
                      </a:path>
                    </a:pathLst>
                  </a:custGeom>
                  <a:solidFill>
                    <a:srgbClr val="FAE77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21" name="Freeform 4762">
                    <a:extLst>
                      <a:ext uri="{FF2B5EF4-FFF2-40B4-BE49-F238E27FC236}">
                        <a16:creationId xmlns:a16="http://schemas.microsoft.com/office/drawing/2014/main" id="{5576B411-7B67-495C-9A81-53C1085F71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18" y="3464"/>
                    <a:ext cx="65" cy="27"/>
                  </a:xfrm>
                  <a:custGeom>
                    <a:avLst/>
                    <a:gdLst>
                      <a:gd name="T0" fmla="*/ 38 w 42"/>
                      <a:gd name="T1" fmla="*/ 12 h 17"/>
                      <a:gd name="T2" fmla="*/ 40 w 42"/>
                      <a:gd name="T3" fmla="*/ 11 h 17"/>
                      <a:gd name="T4" fmla="*/ 41 w 42"/>
                      <a:gd name="T5" fmla="*/ 9 h 17"/>
                      <a:gd name="T6" fmla="*/ 42 w 42"/>
                      <a:gd name="T7" fmla="*/ 8 h 17"/>
                      <a:gd name="T8" fmla="*/ 42 w 42"/>
                      <a:gd name="T9" fmla="*/ 6 h 17"/>
                      <a:gd name="T10" fmla="*/ 42 w 42"/>
                      <a:gd name="T11" fmla="*/ 5 h 17"/>
                      <a:gd name="T12" fmla="*/ 42 w 42"/>
                      <a:gd name="T13" fmla="*/ 0 h 17"/>
                      <a:gd name="T14" fmla="*/ 42 w 42"/>
                      <a:gd name="T15" fmla="*/ 1 h 17"/>
                      <a:gd name="T16" fmla="*/ 42 w 42"/>
                      <a:gd name="T17" fmla="*/ 2 h 17"/>
                      <a:gd name="T18" fmla="*/ 42 w 42"/>
                      <a:gd name="T19" fmla="*/ 2 h 17"/>
                      <a:gd name="T20" fmla="*/ 42 w 42"/>
                      <a:gd name="T21" fmla="*/ 3 h 17"/>
                      <a:gd name="T22" fmla="*/ 41 w 42"/>
                      <a:gd name="T23" fmla="*/ 4 h 17"/>
                      <a:gd name="T24" fmla="*/ 41 w 42"/>
                      <a:gd name="T25" fmla="*/ 4 h 17"/>
                      <a:gd name="T26" fmla="*/ 40 w 42"/>
                      <a:gd name="T27" fmla="*/ 5 h 17"/>
                      <a:gd name="T28" fmla="*/ 40 w 42"/>
                      <a:gd name="T29" fmla="*/ 6 h 17"/>
                      <a:gd name="T30" fmla="*/ 40 w 42"/>
                      <a:gd name="T31" fmla="*/ 6 h 17"/>
                      <a:gd name="T32" fmla="*/ 39 w 42"/>
                      <a:gd name="T33" fmla="*/ 7 h 17"/>
                      <a:gd name="T34" fmla="*/ 38 w 42"/>
                      <a:gd name="T35" fmla="*/ 7 h 17"/>
                      <a:gd name="T36" fmla="*/ 37 w 42"/>
                      <a:gd name="T37" fmla="*/ 8 h 17"/>
                      <a:gd name="T38" fmla="*/ 36 w 42"/>
                      <a:gd name="T39" fmla="*/ 9 h 17"/>
                      <a:gd name="T40" fmla="*/ 34 w 42"/>
                      <a:gd name="T41" fmla="*/ 10 h 17"/>
                      <a:gd name="T42" fmla="*/ 32 w 42"/>
                      <a:gd name="T43" fmla="*/ 11 h 17"/>
                      <a:gd name="T44" fmla="*/ 30 w 42"/>
                      <a:gd name="T45" fmla="*/ 11 h 17"/>
                      <a:gd name="T46" fmla="*/ 28 w 42"/>
                      <a:gd name="T47" fmla="*/ 12 h 17"/>
                      <a:gd name="T48" fmla="*/ 25 w 42"/>
                      <a:gd name="T49" fmla="*/ 12 h 17"/>
                      <a:gd name="T50" fmla="*/ 23 w 42"/>
                      <a:gd name="T51" fmla="*/ 12 h 17"/>
                      <a:gd name="T52" fmla="*/ 21 w 42"/>
                      <a:gd name="T53" fmla="*/ 12 h 17"/>
                      <a:gd name="T54" fmla="*/ 19 w 42"/>
                      <a:gd name="T55" fmla="*/ 12 h 17"/>
                      <a:gd name="T56" fmla="*/ 16 w 42"/>
                      <a:gd name="T57" fmla="*/ 12 h 17"/>
                      <a:gd name="T58" fmla="*/ 14 w 42"/>
                      <a:gd name="T59" fmla="*/ 11 h 17"/>
                      <a:gd name="T60" fmla="*/ 13 w 42"/>
                      <a:gd name="T61" fmla="*/ 11 h 17"/>
                      <a:gd name="T62" fmla="*/ 11 w 42"/>
                      <a:gd name="T63" fmla="*/ 10 h 17"/>
                      <a:gd name="T64" fmla="*/ 8 w 42"/>
                      <a:gd name="T65" fmla="*/ 9 h 17"/>
                      <a:gd name="T66" fmla="*/ 6 w 42"/>
                      <a:gd name="T67" fmla="*/ 8 h 17"/>
                      <a:gd name="T68" fmla="*/ 4 w 42"/>
                      <a:gd name="T69" fmla="*/ 7 h 17"/>
                      <a:gd name="T70" fmla="*/ 3 w 42"/>
                      <a:gd name="T71" fmla="*/ 6 h 17"/>
                      <a:gd name="T72" fmla="*/ 2 w 42"/>
                      <a:gd name="T73" fmla="*/ 4 h 17"/>
                      <a:gd name="T74" fmla="*/ 1 w 42"/>
                      <a:gd name="T75" fmla="*/ 3 h 17"/>
                      <a:gd name="T76" fmla="*/ 1 w 42"/>
                      <a:gd name="T77" fmla="*/ 1 h 17"/>
                      <a:gd name="T78" fmla="*/ 0 w 42"/>
                      <a:gd name="T79" fmla="*/ 0 h 17"/>
                      <a:gd name="T80" fmla="*/ 8 w 42"/>
                      <a:gd name="T81" fmla="*/ 14 h 17"/>
                      <a:gd name="T82" fmla="*/ 10 w 42"/>
                      <a:gd name="T83" fmla="*/ 14 h 17"/>
                      <a:gd name="T84" fmla="*/ 13 w 42"/>
                      <a:gd name="T85" fmla="*/ 16 h 17"/>
                      <a:gd name="T86" fmla="*/ 15 w 42"/>
                      <a:gd name="T87" fmla="*/ 16 h 17"/>
                      <a:gd name="T88" fmla="*/ 18 w 42"/>
                      <a:gd name="T89" fmla="*/ 16 h 17"/>
                      <a:gd name="T90" fmla="*/ 21 w 42"/>
                      <a:gd name="T91" fmla="*/ 17 h 17"/>
                      <a:gd name="T92" fmla="*/ 24 w 42"/>
                      <a:gd name="T93" fmla="*/ 16 h 17"/>
                      <a:gd name="T94" fmla="*/ 26 w 42"/>
                      <a:gd name="T95" fmla="*/ 16 h 17"/>
                      <a:gd name="T96" fmla="*/ 30 w 42"/>
                      <a:gd name="T97" fmla="*/ 16 h 17"/>
                      <a:gd name="T98" fmla="*/ 32 w 42"/>
                      <a:gd name="T99" fmla="*/ 15 h 17"/>
                      <a:gd name="T100" fmla="*/ 35 w 42"/>
                      <a:gd name="T101" fmla="*/ 14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42" h="17">
                        <a:moveTo>
                          <a:pt x="37" y="13"/>
                        </a:move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8" y="11"/>
                          <a:pt x="38" y="11"/>
                          <a:pt x="38" y="11"/>
                        </a:cubicBezTo>
                        <a:cubicBezTo>
                          <a:pt x="39" y="11"/>
                          <a:pt x="39" y="11"/>
                          <a:pt x="39" y="11"/>
                        </a:cubicBezTo>
                        <a:cubicBezTo>
                          <a:pt x="39" y="11"/>
                          <a:pt x="39" y="11"/>
                          <a:pt x="39" y="11"/>
                        </a:cubicBezTo>
                        <a:cubicBezTo>
                          <a:pt x="39" y="11"/>
                          <a:pt x="39" y="11"/>
                          <a:pt x="39" y="11"/>
                        </a:cubicBezTo>
                        <a:cubicBezTo>
                          <a:pt x="40" y="11"/>
                          <a:pt x="40" y="11"/>
                          <a:pt x="40" y="11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5"/>
                          <a:pt x="42" y="5"/>
                          <a:pt x="42" y="5"/>
                        </a:cubicBezTo>
                        <a:cubicBezTo>
                          <a:pt x="42" y="5"/>
                          <a:pt x="42" y="5"/>
                          <a:pt x="42" y="5"/>
                        </a:cubicBezTo>
                        <a:cubicBezTo>
                          <a:pt x="42" y="5"/>
                          <a:pt x="42" y="5"/>
                          <a:pt x="42" y="5"/>
                        </a:cubicBezTo>
                        <a:cubicBezTo>
                          <a:pt x="42" y="4"/>
                          <a:pt x="42" y="4"/>
                          <a:pt x="42" y="4"/>
                        </a:cubicBezTo>
                        <a:cubicBezTo>
                          <a:pt x="42" y="0"/>
                          <a:pt x="42" y="0"/>
                          <a:pt x="42" y="0"/>
                        </a:cubicBezTo>
                        <a:cubicBezTo>
                          <a:pt x="42" y="0"/>
                          <a:pt x="42" y="0"/>
                          <a:pt x="42" y="0"/>
                        </a:cubicBezTo>
                        <a:cubicBezTo>
                          <a:pt x="42" y="0"/>
                          <a:pt x="42" y="0"/>
                          <a:pt x="42" y="0"/>
                        </a:cubicBezTo>
                        <a:cubicBezTo>
                          <a:pt x="42" y="0"/>
                          <a:pt x="42" y="0"/>
                          <a:pt x="42" y="0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4" y="10"/>
                          <a:pt x="34" y="10"/>
                          <a:pt x="34" y="10"/>
                        </a:cubicBezTo>
                        <a:cubicBezTo>
                          <a:pt x="34" y="10"/>
                          <a:pt x="34" y="10"/>
                          <a:pt x="34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1"/>
                          <a:pt x="32" y="11"/>
                          <a:pt x="32" y="11"/>
                        </a:cubicBezTo>
                        <a:cubicBezTo>
                          <a:pt x="31" y="11"/>
                          <a:pt x="31" y="11"/>
                          <a:pt x="31" y="11"/>
                        </a:cubicBezTo>
                        <a:cubicBezTo>
                          <a:pt x="31" y="11"/>
                          <a:pt x="31" y="11"/>
                          <a:pt x="31" y="11"/>
                        </a:cubicBezTo>
                        <a:cubicBezTo>
                          <a:pt x="31" y="11"/>
                          <a:pt x="31" y="11"/>
                          <a:pt x="31" y="11"/>
                        </a:cubicBezTo>
                        <a:cubicBezTo>
                          <a:pt x="30" y="11"/>
                          <a:pt x="30" y="11"/>
                          <a:pt x="30" y="11"/>
                        </a:cubicBezTo>
                        <a:cubicBezTo>
                          <a:pt x="30" y="11"/>
                          <a:pt x="30" y="11"/>
                          <a:pt x="30" y="11"/>
                        </a:cubicBezTo>
                        <a:cubicBezTo>
                          <a:pt x="29" y="11"/>
                          <a:pt x="29" y="11"/>
                          <a:pt x="29" y="11"/>
                        </a:cubicBezTo>
                        <a:cubicBezTo>
                          <a:pt x="29" y="11"/>
                          <a:pt x="29" y="11"/>
                          <a:pt x="29" y="11"/>
                        </a:cubicBezTo>
                        <a:cubicBezTo>
                          <a:pt x="28" y="11"/>
                          <a:pt x="28" y="11"/>
                          <a:pt x="28" y="11"/>
                        </a:cubicBezTo>
                        <a:cubicBezTo>
                          <a:pt x="28" y="12"/>
                          <a:pt x="28" y="12"/>
                          <a:pt x="28" y="12"/>
                        </a:cubicBezTo>
                        <a:cubicBezTo>
                          <a:pt x="28" y="12"/>
                          <a:pt x="28" y="12"/>
                          <a:pt x="28" y="12"/>
                        </a:cubicBezTo>
                        <a:cubicBezTo>
                          <a:pt x="27" y="12"/>
                          <a:pt x="27" y="12"/>
                          <a:pt x="26" y="12"/>
                        </a:cubicBezTo>
                        <a:cubicBezTo>
                          <a:pt x="26" y="12"/>
                          <a:pt x="26" y="12"/>
                          <a:pt x="26" y="12"/>
                        </a:cubicBezTo>
                        <a:cubicBezTo>
                          <a:pt x="25" y="12"/>
                          <a:pt x="25" y="12"/>
                          <a:pt x="25" y="12"/>
                        </a:cubicBezTo>
                        <a:cubicBezTo>
                          <a:pt x="25" y="12"/>
                          <a:pt x="25" y="12"/>
                          <a:pt x="25" y="12"/>
                        </a:cubicBezTo>
                        <a:cubicBezTo>
                          <a:pt x="25" y="12"/>
                          <a:pt x="25" y="12"/>
                          <a:pt x="25" y="12"/>
                        </a:cubicBezTo>
                        <a:cubicBezTo>
                          <a:pt x="24" y="12"/>
                          <a:pt x="24" y="12"/>
                          <a:pt x="24" y="12"/>
                        </a:cubicBezTo>
                        <a:cubicBezTo>
                          <a:pt x="24" y="12"/>
                          <a:pt x="24" y="12"/>
                          <a:pt x="24" y="12"/>
                        </a:cubicBezTo>
                        <a:cubicBezTo>
                          <a:pt x="23" y="12"/>
                          <a:pt x="23" y="12"/>
                          <a:pt x="23" y="12"/>
                        </a:cubicBezTo>
                        <a:cubicBezTo>
                          <a:pt x="23" y="12"/>
                          <a:pt x="23" y="12"/>
                          <a:pt x="23" y="12"/>
                        </a:cubicBezTo>
                        <a:cubicBezTo>
                          <a:pt x="23" y="12"/>
                          <a:pt x="23" y="12"/>
                          <a:pt x="23" y="12"/>
                        </a:cubicBezTo>
                        <a:cubicBezTo>
                          <a:pt x="22" y="12"/>
                          <a:pt x="22" y="12"/>
                          <a:pt x="22" y="12"/>
                        </a:cubicBezTo>
                        <a:cubicBezTo>
                          <a:pt x="22" y="12"/>
                          <a:pt x="22" y="12"/>
                          <a:pt x="22" y="12"/>
                        </a:cubicBezTo>
                        <a:cubicBezTo>
                          <a:pt x="21" y="12"/>
                          <a:pt x="21" y="12"/>
                          <a:pt x="21" y="12"/>
                        </a:cubicBezTo>
                        <a:cubicBezTo>
                          <a:pt x="21" y="12"/>
                          <a:pt x="21" y="12"/>
                          <a:pt x="21" y="12"/>
                        </a:cubicBezTo>
                        <a:cubicBezTo>
                          <a:pt x="21" y="12"/>
                          <a:pt x="21" y="12"/>
                          <a:pt x="21" y="12"/>
                        </a:cubicBezTo>
                        <a:cubicBezTo>
                          <a:pt x="21" y="12"/>
                          <a:pt x="21" y="12"/>
                          <a:pt x="21" y="12"/>
                        </a:cubicBezTo>
                        <a:cubicBezTo>
                          <a:pt x="20" y="12"/>
                          <a:pt x="20" y="12"/>
                          <a:pt x="20" y="12"/>
                        </a:cubicBezTo>
                        <a:cubicBezTo>
                          <a:pt x="20" y="12"/>
                          <a:pt x="20" y="12"/>
                          <a:pt x="20" y="12"/>
                        </a:cubicBezTo>
                        <a:cubicBezTo>
                          <a:pt x="19" y="12"/>
                          <a:pt x="19" y="12"/>
                          <a:pt x="19" y="12"/>
                        </a:cubicBezTo>
                        <a:cubicBezTo>
                          <a:pt x="19" y="12"/>
                          <a:pt x="19" y="12"/>
                          <a:pt x="19" y="12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7" y="12"/>
                          <a:pt x="17" y="12"/>
                          <a:pt x="17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5" y="12"/>
                          <a:pt x="15" y="12"/>
                          <a:pt x="15" y="12"/>
                        </a:cubicBezTo>
                        <a:cubicBezTo>
                          <a:pt x="15" y="12"/>
                          <a:pt x="15" y="12"/>
                          <a:pt x="15" y="12"/>
                        </a:cubicBezTo>
                        <a:cubicBezTo>
                          <a:pt x="14" y="11"/>
                          <a:pt x="14" y="11"/>
                          <a:pt x="14" y="11"/>
                        </a:cubicBezTo>
                        <a:cubicBezTo>
                          <a:pt x="14" y="11"/>
                          <a:pt x="14" y="11"/>
                          <a:pt x="14" y="11"/>
                        </a:cubicBezTo>
                        <a:cubicBezTo>
                          <a:pt x="14" y="11"/>
                          <a:pt x="14" y="11"/>
                          <a:pt x="14" y="11"/>
                        </a:cubicBezTo>
                        <a:cubicBezTo>
                          <a:pt x="14" y="11"/>
                          <a:pt x="14" y="11"/>
                          <a:pt x="14" y="11"/>
                        </a:cubicBezTo>
                        <a:cubicBezTo>
                          <a:pt x="13" y="11"/>
                          <a:pt x="13" y="11"/>
                          <a:pt x="13" y="11"/>
                        </a:cubicBezTo>
                        <a:cubicBezTo>
                          <a:pt x="13" y="11"/>
                          <a:pt x="13" y="11"/>
                          <a:pt x="13" y="11"/>
                        </a:cubicBezTo>
                        <a:cubicBezTo>
                          <a:pt x="12" y="11"/>
                          <a:pt x="12" y="11"/>
                          <a:pt x="12" y="11"/>
                        </a:cubicBezTo>
                        <a:cubicBezTo>
                          <a:pt x="12" y="11"/>
                          <a:pt x="12" y="11"/>
                          <a:pt x="12" y="11"/>
                        </a:cubicBezTo>
                        <a:cubicBezTo>
                          <a:pt x="12" y="11"/>
                          <a:pt x="12" y="11"/>
                          <a:pt x="12" y="11"/>
                        </a:cubicBezTo>
                        <a:cubicBezTo>
                          <a:pt x="11" y="10"/>
                          <a:pt x="11" y="10"/>
                          <a:pt x="11" y="10"/>
                        </a:cubicBezTo>
                        <a:cubicBezTo>
                          <a:pt x="11" y="10"/>
                          <a:pt x="11" y="10"/>
                          <a:pt x="11" y="10"/>
                        </a:cubicBezTo>
                        <a:cubicBezTo>
                          <a:pt x="10" y="10"/>
                          <a:pt x="10" y="10"/>
                          <a:pt x="10" y="10"/>
                        </a:cubicBezTo>
                        <a:cubicBezTo>
                          <a:pt x="10" y="10"/>
                          <a:pt x="10" y="10"/>
                          <a:pt x="10" y="10"/>
                        </a:cubicBezTo>
                        <a:cubicBezTo>
                          <a:pt x="9" y="10"/>
                          <a:pt x="9" y="10"/>
                          <a:pt x="9" y="10"/>
                        </a:cubicBezTo>
                        <a:cubicBezTo>
                          <a:pt x="9" y="10"/>
                          <a:pt x="9" y="10"/>
                          <a:pt x="9" y="10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6" y="8"/>
                          <a:pt x="6" y="8"/>
                          <a:pt x="6" y="8"/>
                        </a:cubicBezTo>
                        <a:cubicBezTo>
                          <a:pt x="6" y="8"/>
                          <a:pt x="6" y="8"/>
                          <a:pt x="6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4" y="7"/>
                          <a:pt x="4" y="7"/>
                          <a:pt x="4" y="7"/>
                        </a:cubicBezTo>
                        <a:cubicBezTo>
                          <a:pt x="4" y="7"/>
                          <a:pt x="4" y="7"/>
                          <a:pt x="4" y="7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7"/>
                          <a:pt x="2" y="11"/>
                          <a:pt x="7" y="13"/>
                        </a:cubicBezTo>
                        <a:cubicBezTo>
                          <a:pt x="7" y="13"/>
                          <a:pt x="7" y="13"/>
                          <a:pt x="7" y="13"/>
                        </a:cubicBezTo>
                        <a:cubicBezTo>
                          <a:pt x="8" y="14"/>
                          <a:pt x="8" y="14"/>
                          <a:pt x="8" y="14"/>
                        </a:cubicBezTo>
                        <a:cubicBezTo>
                          <a:pt x="8" y="14"/>
                          <a:pt x="8" y="14"/>
                          <a:pt x="8" y="14"/>
                        </a:cubicBezTo>
                        <a:cubicBezTo>
                          <a:pt x="8" y="14"/>
                          <a:pt x="8" y="14"/>
                          <a:pt x="8" y="14"/>
                        </a:cubicBezTo>
                        <a:cubicBezTo>
                          <a:pt x="9" y="14"/>
                          <a:pt x="9" y="14"/>
                          <a:pt x="9" y="14"/>
                        </a:cubicBezTo>
                        <a:cubicBezTo>
                          <a:pt x="9" y="14"/>
                          <a:pt x="9" y="14"/>
                          <a:pt x="9" y="14"/>
                        </a:cubicBezTo>
                        <a:cubicBezTo>
                          <a:pt x="10" y="14"/>
                          <a:pt x="10" y="14"/>
                          <a:pt x="10" y="14"/>
                        </a:cubicBezTo>
                        <a:cubicBezTo>
                          <a:pt x="10" y="15"/>
                          <a:pt x="10" y="15"/>
                          <a:pt x="11" y="15"/>
                        </a:cubicBezTo>
                        <a:cubicBezTo>
                          <a:pt x="11" y="15"/>
                          <a:pt x="11" y="15"/>
                          <a:pt x="11" y="15"/>
                        </a:cubicBezTo>
                        <a:cubicBezTo>
                          <a:pt x="12" y="15"/>
                          <a:pt x="12" y="15"/>
                          <a:pt x="12" y="15"/>
                        </a:cubicBezTo>
                        <a:cubicBezTo>
                          <a:pt x="12" y="15"/>
                          <a:pt x="12" y="15"/>
                          <a:pt x="12" y="15"/>
                        </a:cubicBezTo>
                        <a:cubicBezTo>
                          <a:pt x="13" y="16"/>
                          <a:pt x="13" y="16"/>
                          <a:pt x="13" y="16"/>
                        </a:cubicBezTo>
                        <a:cubicBezTo>
                          <a:pt x="13" y="16"/>
                          <a:pt x="13" y="16"/>
                          <a:pt x="13" y="16"/>
                        </a:cubicBezTo>
                        <a:cubicBezTo>
                          <a:pt x="14" y="16"/>
                          <a:pt x="14" y="16"/>
                          <a:pt x="14" y="16"/>
                        </a:cubicBezTo>
                        <a:cubicBezTo>
                          <a:pt x="14" y="16"/>
                          <a:pt x="14" y="16"/>
                          <a:pt x="14" y="16"/>
                        </a:cubicBezTo>
                        <a:cubicBezTo>
                          <a:pt x="15" y="16"/>
                          <a:pt x="15" y="16"/>
                          <a:pt x="15" y="16"/>
                        </a:cubicBezTo>
                        <a:cubicBezTo>
                          <a:pt x="15" y="16"/>
                          <a:pt x="15" y="16"/>
                          <a:pt x="15" y="16"/>
                        </a:cubicBezTo>
                        <a:cubicBezTo>
                          <a:pt x="16" y="16"/>
                          <a:pt x="16" y="16"/>
                          <a:pt x="16" y="16"/>
                        </a:cubicBezTo>
                        <a:cubicBezTo>
                          <a:pt x="16" y="16"/>
                          <a:pt x="16" y="16"/>
                          <a:pt x="16" y="16"/>
                        </a:cubicBezTo>
                        <a:cubicBezTo>
                          <a:pt x="17" y="16"/>
                          <a:pt x="17" y="16"/>
                          <a:pt x="17" y="16"/>
                        </a:cubicBezTo>
                        <a:cubicBezTo>
                          <a:pt x="18" y="16"/>
                          <a:pt x="18" y="16"/>
                          <a:pt x="18" y="16"/>
                        </a:cubicBezTo>
                        <a:cubicBezTo>
                          <a:pt x="18" y="16"/>
                          <a:pt x="18" y="16"/>
                          <a:pt x="18" y="16"/>
                        </a:cubicBezTo>
                        <a:cubicBezTo>
                          <a:pt x="19" y="16"/>
                          <a:pt x="19" y="16"/>
                          <a:pt x="19" y="16"/>
                        </a:cubicBezTo>
                        <a:cubicBezTo>
                          <a:pt x="19" y="17"/>
                          <a:pt x="19" y="17"/>
                          <a:pt x="19" y="17"/>
                        </a:cubicBezTo>
                        <a:cubicBezTo>
                          <a:pt x="20" y="17"/>
                          <a:pt x="20" y="17"/>
                          <a:pt x="20" y="17"/>
                        </a:cubicBezTo>
                        <a:cubicBezTo>
                          <a:pt x="21" y="17"/>
                          <a:pt x="21" y="17"/>
                          <a:pt x="21" y="17"/>
                        </a:cubicBezTo>
                        <a:cubicBezTo>
                          <a:pt x="21" y="17"/>
                          <a:pt x="21" y="17"/>
                          <a:pt x="21" y="17"/>
                        </a:cubicBezTo>
                        <a:cubicBezTo>
                          <a:pt x="22" y="17"/>
                          <a:pt x="22" y="17"/>
                          <a:pt x="22" y="17"/>
                        </a:cubicBezTo>
                        <a:cubicBezTo>
                          <a:pt x="22" y="17"/>
                          <a:pt x="22" y="17"/>
                          <a:pt x="22" y="17"/>
                        </a:cubicBezTo>
                        <a:cubicBezTo>
                          <a:pt x="23" y="17"/>
                          <a:pt x="23" y="17"/>
                          <a:pt x="23" y="17"/>
                        </a:cubicBezTo>
                        <a:cubicBezTo>
                          <a:pt x="23" y="17"/>
                          <a:pt x="23" y="17"/>
                          <a:pt x="23" y="17"/>
                        </a:cubicBezTo>
                        <a:cubicBezTo>
                          <a:pt x="24" y="16"/>
                          <a:pt x="24" y="16"/>
                          <a:pt x="24" y="16"/>
                        </a:cubicBezTo>
                        <a:cubicBezTo>
                          <a:pt x="24" y="16"/>
                          <a:pt x="24" y="16"/>
                          <a:pt x="24" y="16"/>
                        </a:cubicBezTo>
                        <a:cubicBezTo>
                          <a:pt x="25" y="16"/>
                          <a:pt x="25" y="16"/>
                          <a:pt x="25" y="16"/>
                        </a:cubicBezTo>
                        <a:cubicBezTo>
                          <a:pt x="25" y="16"/>
                          <a:pt x="25" y="16"/>
                          <a:pt x="25" y="16"/>
                        </a:cubicBezTo>
                        <a:cubicBezTo>
                          <a:pt x="26" y="16"/>
                          <a:pt x="26" y="16"/>
                          <a:pt x="26" y="16"/>
                        </a:cubicBezTo>
                        <a:cubicBezTo>
                          <a:pt x="26" y="16"/>
                          <a:pt x="26" y="16"/>
                          <a:pt x="26" y="16"/>
                        </a:cubicBezTo>
                        <a:cubicBezTo>
                          <a:pt x="27" y="16"/>
                          <a:pt x="27" y="16"/>
                          <a:pt x="28" y="16"/>
                        </a:cubicBezTo>
                        <a:cubicBezTo>
                          <a:pt x="28" y="16"/>
                          <a:pt x="28" y="16"/>
                          <a:pt x="28" y="16"/>
                        </a:cubicBezTo>
                        <a:cubicBezTo>
                          <a:pt x="29" y="16"/>
                          <a:pt x="29" y="16"/>
                          <a:pt x="29" y="16"/>
                        </a:cubicBezTo>
                        <a:cubicBezTo>
                          <a:pt x="29" y="16"/>
                          <a:pt x="29" y="16"/>
                          <a:pt x="29" y="16"/>
                        </a:cubicBezTo>
                        <a:cubicBezTo>
                          <a:pt x="30" y="16"/>
                          <a:pt x="30" y="16"/>
                          <a:pt x="30" y="16"/>
                        </a:cubicBezTo>
                        <a:cubicBezTo>
                          <a:pt x="30" y="16"/>
                          <a:pt x="30" y="16"/>
                          <a:pt x="30" y="16"/>
                        </a:cubicBezTo>
                        <a:cubicBezTo>
                          <a:pt x="31" y="15"/>
                          <a:pt x="31" y="15"/>
                          <a:pt x="31" y="15"/>
                        </a:cubicBezTo>
                        <a:cubicBezTo>
                          <a:pt x="31" y="15"/>
                          <a:pt x="31" y="15"/>
                          <a:pt x="31" y="15"/>
                        </a:cubicBezTo>
                        <a:cubicBezTo>
                          <a:pt x="31" y="15"/>
                          <a:pt x="31" y="15"/>
                          <a:pt x="31" y="15"/>
                        </a:cubicBezTo>
                        <a:cubicBezTo>
                          <a:pt x="32" y="15"/>
                          <a:pt x="32" y="15"/>
                          <a:pt x="32" y="15"/>
                        </a:cubicBezTo>
                        <a:cubicBezTo>
                          <a:pt x="33" y="15"/>
                          <a:pt x="33" y="15"/>
                          <a:pt x="33" y="15"/>
                        </a:cubicBezTo>
                        <a:cubicBezTo>
                          <a:pt x="33" y="15"/>
                          <a:pt x="33" y="15"/>
                          <a:pt x="33" y="15"/>
                        </a:cubicBezTo>
                        <a:cubicBezTo>
                          <a:pt x="34" y="14"/>
                          <a:pt x="34" y="14"/>
                          <a:pt x="34" y="14"/>
                        </a:cubicBezTo>
                        <a:cubicBezTo>
                          <a:pt x="34" y="14"/>
                          <a:pt x="34" y="14"/>
                          <a:pt x="34" y="14"/>
                        </a:cubicBezTo>
                        <a:cubicBezTo>
                          <a:pt x="35" y="14"/>
                          <a:pt x="35" y="14"/>
                          <a:pt x="35" y="14"/>
                        </a:cubicBezTo>
                        <a:cubicBezTo>
                          <a:pt x="35" y="14"/>
                          <a:pt x="35" y="14"/>
                          <a:pt x="35" y="14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lnTo>
                          <a:pt x="37" y="13"/>
                        </a:lnTo>
                        <a:close/>
                      </a:path>
                    </a:pathLst>
                  </a:custGeom>
                  <a:solidFill>
                    <a:srgbClr val="FCC41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22" name="Rectangle 4763">
                    <a:extLst>
                      <a:ext uri="{FF2B5EF4-FFF2-40B4-BE49-F238E27FC236}">
                        <a16:creationId xmlns:a16="http://schemas.microsoft.com/office/drawing/2014/main" id="{DF49D5EC-6FC0-4F1E-918C-F90DACDF83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4" y="3447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23" name="Freeform 4764">
                    <a:extLst>
                      <a:ext uri="{FF2B5EF4-FFF2-40B4-BE49-F238E27FC236}">
                        <a16:creationId xmlns:a16="http://schemas.microsoft.com/office/drawing/2014/main" id="{64D9C1DC-55B4-49B7-8062-7165DD1CDA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7" y="3445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24" name="Rectangle 4765">
                    <a:extLst>
                      <a:ext uri="{FF2B5EF4-FFF2-40B4-BE49-F238E27FC236}">
                        <a16:creationId xmlns:a16="http://schemas.microsoft.com/office/drawing/2014/main" id="{FC7E8126-929A-4C83-B5B3-AB1A9C1928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7" y="3444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25" name="Rectangle 4766">
                    <a:extLst>
                      <a:ext uri="{FF2B5EF4-FFF2-40B4-BE49-F238E27FC236}">
                        <a16:creationId xmlns:a16="http://schemas.microsoft.com/office/drawing/2014/main" id="{21455C52-3A1B-4645-928D-F895A6CFDD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9" y="3444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26" name="Rectangle 4767">
                    <a:extLst>
                      <a:ext uri="{FF2B5EF4-FFF2-40B4-BE49-F238E27FC236}">
                        <a16:creationId xmlns:a16="http://schemas.microsoft.com/office/drawing/2014/main" id="{5163CDC5-88D7-4F4D-8E99-108B0A45EB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4" y="3448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27" name="Rectangle 4768">
                    <a:extLst>
                      <a:ext uri="{FF2B5EF4-FFF2-40B4-BE49-F238E27FC236}">
                        <a16:creationId xmlns:a16="http://schemas.microsoft.com/office/drawing/2014/main" id="{63910974-3E17-463B-93EE-DAA48C5409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2" y="3442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28" name="Freeform 4769">
                    <a:extLst>
                      <a:ext uri="{FF2B5EF4-FFF2-40B4-BE49-F238E27FC236}">
                        <a16:creationId xmlns:a16="http://schemas.microsoft.com/office/drawing/2014/main" id="{68C95F8C-53FD-4120-976F-99D5B0E691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1" y="3442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2 h 2"/>
                      <a:gd name="T3" fmla="*/ 0 h 2"/>
                      <a:gd name="T4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29" name="Rectangle 4770">
                    <a:extLst>
                      <a:ext uri="{FF2B5EF4-FFF2-40B4-BE49-F238E27FC236}">
                        <a16:creationId xmlns:a16="http://schemas.microsoft.com/office/drawing/2014/main" id="{6857801D-6399-4B09-8C5B-61BFC9DD1D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4" y="3442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30" name="Freeform 4771">
                    <a:extLst>
                      <a:ext uri="{FF2B5EF4-FFF2-40B4-BE49-F238E27FC236}">
                        <a16:creationId xmlns:a16="http://schemas.microsoft.com/office/drawing/2014/main" id="{9B573959-E3CB-4003-AF7B-A47C8978EA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2" y="3442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31" name="Rectangle 4772">
                    <a:extLst>
                      <a:ext uri="{FF2B5EF4-FFF2-40B4-BE49-F238E27FC236}">
                        <a16:creationId xmlns:a16="http://schemas.microsoft.com/office/drawing/2014/main" id="{967D2150-405B-4A99-90F4-26ADA917D5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4" y="3448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32" name="Rectangle 4773">
                    <a:extLst>
                      <a:ext uri="{FF2B5EF4-FFF2-40B4-BE49-F238E27FC236}">
                        <a16:creationId xmlns:a16="http://schemas.microsoft.com/office/drawing/2014/main" id="{62248399-F3A2-4235-9575-549A3421AB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6" y="3447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33" name="Rectangle 4774">
                    <a:extLst>
                      <a:ext uri="{FF2B5EF4-FFF2-40B4-BE49-F238E27FC236}">
                        <a16:creationId xmlns:a16="http://schemas.microsoft.com/office/drawing/2014/main" id="{13E8BB23-02AF-46A5-83EB-0EDE90BACC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3" y="3450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34" name="Rectangle 4775">
                    <a:extLst>
                      <a:ext uri="{FF2B5EF4-FFF2-40B4-BE49-F238E27FC236}">
                        <a16:creationId xmlns:a16="http://schemas.microsoft.com/office/drawing/2014/main" id="{D1933CDB-4418-4C2A-B5E8-50752BBA43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7" y="3445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35" name="Rectangle 4776">
                    <a:extLst>
                      <a:ext uri="{FF2B5EF4-FFF2-40B4-BE49-F238E27FC236}">
                        <a16:creationId xmlns:a16="http://schemas.microsoft.com/office/drawing/2014/main" id="{E19F25B0-B193-449B-B237-2EC0A55C4A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6" y="3447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36" name="Freeform 4777">
                    <a:extLst>
                      <a:ext uri="{FF2B5EF4-FFF2-40B4-BE49-F238E27FC236}">
                        <a16:creationId xmlns:a16="http://schemas.microsoft.com/office/drawing/2014/main" id="{1281B9B6-7D0A-4094-9F7A-5C1ED3C9F9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4" y="3450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37" name="Rectangle 4778">
                    <a:extLst>
                      <a:ext uri="{FF2B5EF4-FFF2-40B4-BE49-F238E27FC236}">
                        <a16:creationId xmlns:a16="http://schemas.microsoft.com/office/drawing/2014/main" id="{BB31E956-B606-48BF-9837-EBDC652539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7" y="3440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38" name="Rectangle 4779">
                    <a:extLst>
                      <a:ext uri="{FF2B5EF4-FFF2-40B4-BE49-F238E27FC236}">
                        <a16:creationId xmlns:a16="http://schemas.microsoft.com/office/drawing/2014/main" id="{C2D56056-1706-47CD-BC18-0CE30836D1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5" y="3440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39" name="Rectangle 4780">
                    <a:extLst>
                      <a:ext uri="{FF2B5EF4-FFF2-40B4-BE49-F238E27FC236}">
                        <a16:creationId xmlns:a16="http://schemas.microsoft.com/office/drawing/2014/main" id="{C654F172-3E2E-4884-A9E2-8ED8A4B504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4" y="3440"/>
                    <a:ext cx="1" cy="2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40" name="Freeform 4781">
                    <a:extLst>
                      <a:ext uri="{FF2B5EF4-FFF2-40B4-BE49-F238E27FC236}">
                        <a16:creationId xmlns:a16="http://schemas.microsoft.com/office/drawing/2014/main" id="{8A5BF777-2B66-4BA9-9B90-DDD8BA030D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0" y="3439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2 w 2"/>
                      <a:gd name="T3" fmla="*/ 1 h 1"/>
                      <a:gd name="T4" fmla="*/ 0 w 2"/>
                      <a:gd name="T5" fmla="*/ 0 h 1"/>
                      <a:gd name="T6" fmla="*/ 2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lnTo>
                          <a:pt x="2" y="1"/>
                        </a:lnTo>
                        <a:lnTo>
                          <a:pt x="0" y="0"/>
                        </a:ln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41" name="Rectangle 4782">
                    <a:extLst>
                      <a:ext uri="{FF2B5EF4-FFF2-40B4-BE49-F238E27FC236}">
                        <a16:creationId xmlns:a16="http://schemas.microsoft.com/office/drawing/2014/main" id="{964D177D-77A1-4DB9-8826-D08F66DC5A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7" y="3440"/>
                    <a:ext cx="1" cy="1"/>
                  </a:xfrm>
                  <a:prstGeom prst="rect">
                    <a:avLst/>
                  </a:pr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42" name="Rectangle 4783">
                    <a:extLst>
                      <a:ext uri="{FF2B5EF4-FFF2-40B4-BE49-F238E27FC236}">
                        <a16:creationId xmlns:a16="http://schemas.microsoft.com/office/drawing/2014/main" id="{3ED451C1-AADA-4FB5-8110-760910AB0D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8" y="3440"/>
                    <a:ext cx="1" cy="1"/>
                  </a:xfrm>
                  <a:prstGeom prst="rect">
                    <a:avLst/>
                  </a:pr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43" name="Rectangle 4784">
                    <a:extLst>
                      <a:ext uri="{FF2B5EF4-FFF2-40B4-BE49-F238E27FC236}">
                        <a16:creationId xmlns:a16="http://schemas.microsoft.com/office/drawing/2014/main" id="{A98A62F6-4969-48A6-B674-07762172C0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0" y="3439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44" name="Rectangle 4785">
                    <a:extLst>
                      <a:ext uri="{FF2B5EF4-FFF2-40B4-BE49-F238E27FC236}">
                        <a16:creationId xmlns:a16="http://schemas.microsoft.com/office/drawing/2014/main" id="{AF484010-4C5C-4A1E-9ABA-2D06B2ED08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0" y="3439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45" name="Rectangle 4786">
                    <a:extLst>
                      <a:ext uri="{FF2B5EF4-FFF2-40B4-BE49-F238E27FC236}">
                        <a16:creationId xmlns:a16="http://schemas.microsoft.com/office/drawing/2014/main" id="{FCF87C0C-333B-4335-8437-4792A2EA01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1" y="3439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46" name="Rectangle 4787">
                    <a:extLst>
                      <a:ext uri="{FF2B5EF4-FFF2-40B4-BE49-F238E27FC236}">
                        <a16:creationId xmlns:a16="http://schemas.microsoft.com/office/drawing/2014/main" id="{3C8DB930-1227-4E57-826A-C414E0C02BF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1" y="3439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47" name="Rectangle 4788">
                    <a:extLst>
                      <a:ext uri="{FF2B5EF4-FFF2-40B4-BE49-F238E27FC236}">
                        <a16:creationId xmlns:a16="http://schemas.microsoft.com/office/drawing/2014/main" id="{301319CF-45F5-4E1C-9856-DAE25E09C6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3" y="3439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48" name="Rectangle 4789">
                    <a:extLst>
                      <a:ext uri="{FF2B5EF4-FFF2-40B4-BE49-F238E27FC236}">
                        <a16:creationId xmlns:a16="http://schemas.microsoft.com/office/drawing/2014/main" id="{DF116A21-944D-46C3-81A9-0936B031B3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5" y="3439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49" name="Rectangle 4790">
                    <a:extLst>
                      <a:ext uri="{FF2B5EF4-FFF2-40B4-BE49-F238E27FC236}">
                        <a16:creationId xmlns:a16="http://schemas.microsoft.com/office/drawing/2014/main" id="{26563472-43CB-4430-A0D3-4033C954775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6" y="3439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50" name="Rectangle 4791">
                    <a:extLst>
                      <a:ext uri="{FF2B5EF4-FFF2-40B4-BE49-F238E27FC236}">
                        <a16:creationId xmlns:a16="http://schemas.microsoft.com/office/drawing/2014/main" id="{ED3D9051-BE6D-4AE6-8234-68D103302A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6" y="3439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51" name="Rectangle 4792">
                    <a:extLst>
                      <a:ext uri="{FF2B5EF4-FFF2-40B4-BE49-F238E27FC236}">
                        <a16:creationId xmlns:a16="http://schemas.microsoft.com/office/drawing/2014/main" id="{8C8B279A-C526-43F5-99FB-9BA1F4C51B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5" y="3439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52" name="Rectangle 4793">
                    <a:extLst>
                      <a:ext uri="{FF2B5EF4-FFF2-40B4-BE49-F238E27FC236}">
                        <a16:creationId xmlns:a16="http://schemas.microsoft.com/office/drawing/2014/main" id="{D2A0E4AB-FF7E-4A17-B17B-20B1542E39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8" y="3439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53" name="Rectangle 4794">
                    <a:extLst>
                      <a:ext uri="{FF2B5EF4-FFF2-40B4-BE49-F238E27FC236}">
                        <a16:creationId xmlns:a16="http://schemas.microsoft.com/office/drawing/2014/main" id="{794E5AFE-C289-4780-ADEC-73D037CCFB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9" y="3439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54" name="Rectangle 4795">
                    <a:extLst>
                      <a:ext uri="{FF2B5EF4-FFF2-40B4-BE49-F238E27FC236}">
                        <a16:creationId xmlns:a16="http://schemas.microsoft.com/office/drawing/2014/main" id="{1DE5F99A-A03F-4D72-9689-E906520B9F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8" y="3439"/>
                    <a:ext cx="2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55" name="Freeform 4796">
                    <a:extLst>
                      <a:ext uri="{FF2B5EF4-FFF2-40B4-BE49-F238E27FC236}">
                        <a16:creationId xmlns:a16="http://schemas.microsoft.com/office/drawing/2014/main" id="{BDF078F6-A15E-4C96-95A7-64CD168CB0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2" y="3439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56" name="Rectangle 4797">
                    <a:extLst>
                      <a:ext uri="{FF2B5EF4-FFF2-40B4-BE49-F238E27FC236}">
                        <a16:creationId xmlns:a16="http://schemas.microsoft.com/office/drawing/2014/main" id="{2CE62E14-D773-4B54-A370-F981FC92C3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9" y="3439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57" name="Rectangle 4798">
                    <a:extLst>
                      <a:ext uri="{FF2B5EF4-FFF2-40B4-BE49-F238E27FC236}">
                        <a16:creationId xmlns:a16="http://schemas.microsoft.com/office/drawing/2014/main" id="{EC7D81FB-F678-4E65-8CE8-871B008F58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1" y="3439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58" name="Rectangle 4799">
                    <a:extLst>
                      <a:ext uri="{FF2B5EF4-FFF2-40B4-BE49-F238E27FC236}">
                        <a16:creationId xmlns:a16="http://schemas.microsoft.com/office/drawing/2014/main" id="{1E7434D2-F9A4-4B32-AF98-A6F722471A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5" y="3439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59" name="Rectangle 4800">
                    <a:extLst>
                      <a:ext uri="{FF2B5EF4-FFF2-40B4-BE49-F238E27FC236}">
                        <a16:creationId xmlns:a16="http://schemas.microsoft.com/office/drawing/2014/main" id="{C82741C8-BF64-4A75-AAEE-4F94ACA307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4" y="3439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60" name="Rectangle 4801">
                    <a:extLst>
                      <a:ext uri="{FF2B5EF4-FFF2-40B4-BE49-F238E27FC236}">
                        <a16:creationId xmlns:a16="http://schemas.microsoft.com/office/drawing/2014/main" id="{2E6D1918-14D6-4D01-991F-599E77A49D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2" y="3439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61" name="Rectangle 4802">
                    <a:extLst>
                      <a:ext uri="{FF2B5EF4-FFF2-40B4-BE49-F238E27FC236}">
                        <a16:creationId xmlns:a16="http://schemas.microsoft.com/office/drawing/2014/main" id="{B2F0F6BE-70F6-4D62-AE20-131C672E8B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7" y="3440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62" name="Freeform 4803">
                    <a:extLst>
                      <a:ext uri="{FF2B5EF4-FFF2-40B4-BE49-F238E27FC236}">
                        <a16:creationId xmlns:a16="http://schemas.microsoft.com/office/drawing/2014/main" id="{8110DDDA-2CB2-47D7-9957-95E6DA0BF90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7" y="3439"/>
                    <a:ext cx="2" cy="1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2 w 2"/>
                      <a:gd name="T3" fmla="*/ 0 h 1"/>
                      <a:gd name="T4" fmla="*/ 0 w 2"/>
                      <a:gd name="T5" fmla="*/ 1 h 1"/>
                      <a:gd name="T6" fmla="*/ 2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63" name="Rectangle 4804">
                    <a:extLst>
                      <a:ext uri="{FF2B5EF4-FFF2-40B4-BE49-F238E27FC236}">
                        <a16:creationId xmlns:a16="http://schemas.microsoft.com/office/drawing/2014/main" id="{69CF75D2-0A02-4017-8634-0EBE3914C00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9" y="3440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64" name="Rectangle 4805">
                    <a:extLst>
                      <a:ext uri="{FF2B5EF4-FFF2-40B4-BE49-F238E27FC236}">
                        <a16:creationId xmlns:a16="http://schemas.microsoft.com/office/drawing/2014/main" id="{48294BA3-136D-4F5D-B397-4CAE15A428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0" y="3440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65" name="Rectangle 4806">
                    <a:extLst>
                      <a:ext uri="{FF2B5EF4-FFF2-40B4-BE49-F238E27FC236}">
                        <a16:creationId xmlns:a16="http://schemas.microsoft.com/office/drawing/2014/main" id="{808432EC-1EA9-480C-B972-3C4F72BB94B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5" y="3439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66" name="Freeform 4807">
                    <a:extLst>
                      <a:ext uri="{FF2B5EF4-FFF2-40B4-BE49-F238E27FC236}">
                        <a16:creationId xmlns:a16="http://schemas.microsoft.com/office/drawing/2014/main" id="{CBAEBFCD-D650-416B-9BBA-3D1502C2DC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5" y="3442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67" name="Rectangle 4808">
                    <a:extLst>
                      <a:ext uri="{FF2B5EF4-FFF2-40B4-BE49-F238E27FC236}">
                        <a16:creationId xmlns:a16="http://schemas.microsoft.com/office/drawing/2014/main" id="{EFF26627-BD7F-4A15-A63E-65432F13A4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2" y="3440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68" name="Rectangle 4809">
                    <a:extLst>
                      <a:ext uri="{FF2B5EF4-FFF2-40B4-BE49-F238E27FC236}">
                        <a16:creationId xmlns:a16="http://schemas.microsoft.com/office/drawing/2014/main" id="{63E857BA-7579-49CF-8A6B-8CBF1FC3693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0" y="3440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69" name="Rectangle 4810">
                    <a:extLst>
                      <a:ext uri="{FF2B5EF4-FFF2-40B4-BE49-F238E27FC236}">
                        <a16:creationId xmlns:a16="http://schemas.microsoft.com/office/drawing/2014/main" id="{BA84FB03-DE93-4FA0-A194-DC8704AD5D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5" y="3444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70" name="Freeform 4811">
                    <a:extLst>
                      <a:ext uri="{FF2B5EF4-FFF2-40B4-BE49-F238E27FC236}">
                        <a16:creationId xmlns:a16="http://schemas.microsoft.com/office/drawing/2014/main" id="{A4951315-254F-48E2-B959-A036D155A9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3" y="3442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71" name="Freeform 4812">
                    <a:extLst>
                      <a:ext uri="{FF2B5EF4-FFF2-40B4-BE49-F238E27FC236}">
                        <a16:creationId xmlns:a16="http://schemas.microsoft.com/office/drawing/2014/main" id="{3F2D183D-7D0B-424B-91C1-1E5C12138A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8" y="3444"/>
                    <a:ext cx="2" cy="1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2 w 2"/>
                      <a:gd name="T3" fmla="*/ 0 h 1"/>
                      <a:gd name="T4" fmla="*/ 0 w 2"/>
                      <a:gd name="T5" fmla="*/ 1 h 1"/>
                      <a:gd name="T6" fmla="*/ 2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72" name="Freeform 4813">
                    <a:extLst>
                      <a:ext uri="{FF2B5EF4-FFF2-40B4-BE49-F238E27FC236}">
                        <a16:creationId xmlns:a16="http://schemas.microsoft.com/office/drawing/2014/main" id="{63C38F82-0EEB-47C1-A20F-99FBD34A3B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6" y="3444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73" name="Rectangle 4814">
                    <a:extLst>
                      <a:ext uri="{FF2B5EF4-FFF2-40B4-BE49-F238E27FC236}">
                        <a16:creationId xmlns:a16="http://schemas.microsoft.com/office/drawing/2014/main" id="{74F2B6CC-B006-4CFF-A90D-07A6B4262E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6" y="3444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74" name="Rectangle 4815">
                    <a:extLst>
                      <a:ext uri="{FF2B5EF4-FFF2-40B4-BE49-F238E27FC236}">
                        <a16:creationId xmlns:a16="http://schemas.microsoft.com/office/drawing/2014/main" id="{9351D17C-4835-41CE-8BEE-02F3A40BBC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8" y="3445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75" name="Rectangle 4816">
                    <a:extLst>
                      <a:ext uri="{FF2B5EF4-FFF2-40B4-BE49-F238E27FC236}">
                        <a16:creationId xmlns:a16="http://schemas.microsoft.com/office/drawing/2014/main" id="{D42C9A4F-4CDD-41E3-9C8B-A930EB202A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8" y="3445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76" name="Rectangle 4817">
                    <a:extLst>
                      <a:ext uri="{FF2B5EF4-FFF2-40B4-BE49-F238E27FC236}">
                        <a16:creationId xmlns:a16="http://schemas.microsoft.com/office/drawing/2014/main" id="{E68EAEB8-C1A7-4662-96FC-909C9F3931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9" y="3447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77" name="Freeform 4818">
                    <a:extLst>
                      <a:ext uri="{FF2B5EF4-FFF2-40B4-BE49-F238E27FC236}">
                        <a16:creationId xmlns:a16="http://schemas.microsoft.com/office/drawing/2014/main" id="{93CAEABF-EF11-41C4-87B1-6BF3B26BF9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9" y="3445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78" name="Rectangle 4819">
                    <a:extLst>
                      <a:ext uri="{FF2B5EF4-FFF2-40B4-BE49-F238E27FC236}">
                        <a16:creationId xmlns:a16="http://schemas.microsoft.com/office/drawing/2014/main" id="{DFE03C80-502D-4660-846A-BF6CB1A982D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9" y="3447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79" name="Rectangle 4820">
                    <a:extLst>
                      <a:ext uri="{FF2B5EF4-FFF2-40B4-BE49-F238E27FC236}">
                        <a16:creationId xmlns:a16="http://schemas.microsoft.com/office/drawing/2014/main" id="{F4474C1F-B0F8-4273-8934-FB5DCF94CF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1" y="3448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80" name="Freeform 4821">
                    <a:extLst>
                      <a:ext uri="{FF2B5EF4-FFF2-40B4-BE49-F238E27FC236}">
                        <a16:creationId xmlns:a16="http://schemas.microsoft.com/office/drawing/2014/main" id="{AC990DB2-68D8-4457-AF22-AF33F23430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1" y="3447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81" name="Freeform 4822">
                    <a:extLst>
                      <a:ext uri="{FF2B5EF4-FFF2-40B4-BE49-F238E27FC236}">
                        <a16:creationId xmlns:a16="http://schemas.microsoft.com/office/drawing/2014/main" id="{4522930E-BA08-4D91-9E19-CCB2360C33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1" y="344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82" name="Rectangle 4823">
                    <a:extLst>
                      <a:ext uri="{FF2B5EF4-FFF2-40B4-BE49-F238E27FC236}">
                        <a16:creationId xmlns:a16="http://schemas.microsoft.com/office/drawing/2014/main" id="{9ADD6F73-92B0-4D33-9B94-51E228C374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1" y="3450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83" name="Freeform 4824">
                    <a:extLst>
                      <a:ext uri="{FF2B5EF4-FFF2-40B4-BE49-F238E27FC236}">
                        <a16:creationId xmlns:a16="http://schemas.microsoft.com/office/drawing/2014/main" id="{2F27EF1C-FE81-4492-A7B7-57C16DA882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3" y="3450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84" name="Rectangle 4825">
                    <a:extLst>
                      <a:ext uri="{FF2B5EF4-FFF2-40B4-BE49-F238E27FC236}">
                        <a16:creationId xmlns:a16="http://schemas.microsoft.com/office/drawing/2014/main" id="{A88DDFE5-4DB3-4FFF-B3DA-9AFDC99692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1" y="3448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85" name="Rectangle 4826">
                    <a:extLst>
                      <a:ext uri="{FF2B5EF4-FFF2-40B4-BE49-F238E27FC236}">
                        <a16:creationId xmlns:a16="http://schemas.microsoft.com/office/drawing/2014/main" id="{67A68E70-8320-4EEE-AE29-C599F4E49A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3" y="3450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86" name="Freeform 4827">
                    <a:extLst>
                      <a:ext uri="{FF2B5EF4-FFF2-40B4-BE49-F238E27FC236}">
                        <a16:creationId xmlns:a16="http://schemas.microsoft.com/office/drawing/2014/main" id="{27BF88FB-4719-4EF2-AD23-274DE0B93A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3" y="345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081" name="Group 5029">
                  <a:extLst>
                    <a:ext uri="{FF2B5EF4-FFF2-40B4-BE49-F238E27FC236}">
                      <a16:creationId xmlns:a16="http://schemas.microsoft.com/office/drawing/2014/main" id="{F37AF358-2D43-447B-8900-9CB44F36096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627563" y="5424488"/>
                  <a:ext cx="111125" cy="100013"/>
                  <a:chOff x="-2915" y="3417"/>
                  <a:chExt cx="70" cy="63"/>
                </a:xfrm>
              </p:grpSpPr>
              <p:sp>
                <p:nvSpPr>
                  <p:cNvPr id="6887" name="Rectangle 4829">
                    <a:extLst>
                      <a:ext uri="{FF2B5EF4-FFF2-40B4-BE49-F238E27FC236}">
                        <a16:creationId xmlns:a16="http://schemas.microsoft.com/office/drawing/2014/main" id="{FDD0FC13-908E-4270-80D7-11BFBDCEB6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3" y="3453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88" name="Rectangle 4830">
                    <a:extLst>
                      <a:ext uri="{FF2B5EF4-FFF2-40B4-BE49-F238E27FC236}">
                        <a16:creationId xmlns:a16="http://schemas.microsoft.com/office/drawing/2014/main" id="{437713B3-33D0-493C-8566-A9E65640F7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6" y="3467"/>
                    <a:ext cx="1" cy="1"/>
                  </a:xfrm>
                  <a:prstGeom prst="rect">
                    <a:avLst/>
                  </a:prstGeom>
                  <a:solidFill>
                    <a:srgbClr val="B59F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89" name="Freeform 4831">
                    <a:extLst>
                      <a:ext uri="{FF2B5EF4-FFF2-40B4-BE49-F238E27FC236}">
                        <a16:creationId xmlns:a16="http://schemas.microsoft.com/office/drawing/2014/main" id="{A8C8A3EF-0B2D-41B0-AD86-0D53D1303B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9" y="346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90" name="Freeform 4832">
                    <a:extLst>
                      <a:ext uri="{FF2B5EF4-FFF2-40B4-BE49-F238E27FC236}">
                        <a16:creationId xmlns:a16="http://schemas.microsoft.com/office/drawing/2014/main" id="{1F537367-E6AE-4D46-AC45-302BBBBD9F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7" y="346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91" name="Freeform 4833">
                    <a:extLst>
                      <a:ext uri="{FF2B5EF4-FFF2-40B4-BE49-F238E27FC236}">
                        <a16:creationId xmlns:a16="http://schemas.microsoft.com/office/drawing/2014/main" id="{5758FA82-4EC9-478F-9E88-984F7AED325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1" y="3469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92" name="Freeform 4834">
                    <a:extLst>
                      <a:ext uri="{FF2B5EF4-FFF2-40B4-BE49-F238E27FC236}">
                        <a16:creationId xmlns:a16="http://schemas.microsoft.com/office/drawing/2014/main" id="{B9336B8C-E98A-403B-9416-8E4554751E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2" y="3470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93" name="Freeform 4835">
                    <a:extLst>
                      <a:ext uri="{FF2B5EF4-FFF2-40B4-BE49-F238E27FC236}">
                        <a16:creationId xmlns:a16="http://schemas.microsoft.com/office/drawing/2014/main" id="{518344F0-DE47-4B25-B9E4-D39BC112A5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5" y="3470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94" name="Freeform 4836">
                    <a:extLst>
                      <a:ext uri="{FF2B5EF4-FFF2-40B4-BE49-F238E27FC236}">
                        <a16:creationId xmlns:a16="http://schemas.microsoft.com/office/drawing/2014/main" id="{62085E01-EAF8-49CD-9614-2BAEC98CB7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4" y="3470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95" name="Freeform 4837">
                    <a:extLst>
                      <a:ext uri="{FF2B5EF4-FFF2-40B4-BE49-F238E27FC236}">
                        <a16:creationId xmlns:a16="http://schemas.microsoft.com/office/drawing/2014/main" id="{F686BA42-9A1D-4915-838A-9A1E42F8E8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7" y="3472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96" name="Freeform 4838">
                    <a:extLst>
                      <a:ext uri="{FF2B5EF4-FFF2-40B4-BE49-F238E27FC236}">
                        <a16:creationId xmlns:a16="http://schemas.microsoft.com/office/drawing/2014/main" id="{2B5DA5BE-0C80-4349-81E0-C82D3BAB41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8" y="3472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97" name="Freeform 4839">
                    <a:extLst>
                      <a:ext uri="{FF2B5EF4-FFF2-40B4-BE49-F238E27FC236}">
                        <a16:creationId xmlns:a16="http://schemas.microsoft.com/office/drawing/2014/main" id="{C1314A8D-A86D-43DF-B3CF-6FC5FBC8B9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0" y="347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98" name="Rectangle 4840">
                    <a:extLst>
                      <a:ext uri="{FF2B5EF4-FFF2-40B4-BE49-F238E27FC236}">
                        <a16:creationId xmlns:a16="http://schemas.microsoft.com/office/drawing/2014/main" id="{66AD15BB-1A30-4768-974F-3661DAD3C6D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1" y="3472"/>
                    <a:ext cx="1" cy="1"/>
                  </a:xfrm>
                  <a:prstGeom prst="rect">
                    <a:avLst/>
                  </a:prstGeom>
                  <a:solidFill>
                    <a:srgbClr val="B59F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99" name="Freeform 4841">
                    <a:extLst>
                      <a:ext uri="{FF2B5EF4-FFF2-40B4-BE49-F238E27FC236}">
                        <a16:creationId xmlns:a16="http://schemas.microsoft.com/office/drawing/2014/main" id="{9A807C6A-E78D-443C-A5C1-05BBFBAE06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5" y="3472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09B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00" name="Freeform 4842">
                    <a:extLst>
                      <a:ext uri="{FF2B5EF4-FFF2-40B4-BE49-F238E27FC236}">
                        <a16:creationId xmlns:a16="http://schemas.microsoft.com/office/drawing/2014/main" id="{FC00E344-C9A9-48DE-AD86-18C94C9385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6" y="3472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09B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01" name="Freeform 4843">
                    <a:extLst>
                      <a:ext uri="{FF2B5EF4-FFF2-40B4-BE49-F238E27FC236}">
                        <a16:creationId xmlns:a16="http://schemas.microsoft.com/office/drawing/2014/main" id="{3778826D-D6AE-40B1-BD82-DFE2A42E4B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8" y="3472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C98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02" name="Freeform 4844">
                    <a:extLst>
                      <a:ext uri="{FF2B5EF4-FFF2-40B4-BE49-F238E27FC236}">
                        <a16:creationId xmlns:a16="http://schemas.microsoft.com/office/drawing/2014/main" id="{1F693AF0-AC0A-44CC-A176-1813A6E104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9" y="3472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C98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03" name="Freeform 4845">
                    <a:extLst>
                      <a:ext uri="{FF2B5EF4-FFF2-40B4-BE49-F238E27FC236}">
                        <a16:creationId xmlns:a16="http://schemas.microsoft.com/office/drawing/2014/main" id="{BACBA1B6-4FFB-4486-8B48-3B517F7472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1" y="3472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894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04" name="Rectangle 4846">
                    <a:extLst>
                      <a:ext uri="{FF2B5EF4-FFF2-40B4-BE49-F238E27FC236}">
                        <a16:creationId xmlns:a16="http://schemas.microsoft.com/office/drawing/2014/main" id="{7D44671A-41C5-4D64-8EBF-8794B62709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9" y="3472"/>
                    <a:ext cx="1" cy="1"/>
                  </a:xfrm>
                  <a:prstGeom prst="rect">
                    <a:avLst/>
                  </a:prstGeom>
                  <a:solidFill>
                    <a:srgbClr val="A894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05" name="Freeform 4847">
                    <a:extLst>
                      <a:ext uri="{FF2B5EF4-FFF2-40B4-BE49-F238E27FC236}">
                        <a16:creationId xmlns:a16="http://schemas.microsoft.com/office/drawing/2014/main" id="{29D5BE09-748C-4B10-9A58-61EC728EA09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4" y="347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4912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06" name="Freeform 4848">
                    <a:extLst>
                      <a:ext uri="{FF2B5EF4-FFF2-40B4-BE49-F238E27FC236}">
                        <a16:creationId xmlns:a16="http://schemas.microsoft.com/office/drawing/2014/main" id="{02468BBC-11BF-4C5B-8145-AB2FC47EBE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2" y="3472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4912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07" name="Rectangle 4849">
                    <a:extLst>
                      <a:ext uri="{FF2B5EF4-FFF2-40B4-BE49-F238E27FC236}">
                        <a16:creationId xmlns:a16="http://schemas.microsoft.com/office/drawing/2014/main" id="{C353E659-0131-4C6B-BCF1-750E4B2A0C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5" y="3472"/>
                    <a:ext cx="1" cy="1"/>
                  </a:xfrm>
                  <a:prstGeom prst="rect">
                    <a:avLst/>
                  </a:prstGeom>
                  <a:solidFill>
                    <a:srgbClr val="A08D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08" name="Freeform 4850">
                    <a:extLst>
                      <a:ext uri="{FF2B5EF4-FFF2-40B4-BE49-F238E27FC236}">
                        <a16:creationId xmlns:a16="http://schemas.microsoft.com/office/drawing/2014/main" id="{EA8FB69A-1E55-4A27-B90A-D03EA2F365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4" y="347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8D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09" name="Rectangle 4851">
                    <a:extLst>
                      <a:ext uri="{FF2B5EF4-FFF2-40B4-BE49-F238E27FC236}">
                        <a16:creationId xmlns:a16="http://schemas.microsoft.com/office/drawing/2014/main" id="{D8975D72-EFD7-4042-A57F-9D25B5B0F6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9" y="3472"/>
                    <a:ext cx="1" cy="1"/>
                  </a:xfrm>
                  <a:prstGeom prst="rect">
                    <a:avLst/>
                  </a:prstGeom>
                  <a:solidFill>
                    <a:srgbClr val="9C8A2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10" name="Freeform 4852">
                    <a:extLst>
                      <a:ext uri="{FF2B5EF4-FFF2-40B4-BE49-F238E27FC236}">
                        <a16:creationId xmlns:a16="http://schemas.microsoft.com/office/drawing/2014/main" id="{75D69179-96A0-41D6-9239-7B264A03C2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7" y="347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C8A2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11" name="Freeform 4853">
                    <a:extLst>
                      <a:ext uri="{FF2B5EF4-FFF2-40B4-BE49-F238E27FC236}">
                        <a16:creationId xmlns:a16="http://schemas.microsoft.com/office/drawing/2014/main" id="{ABB98FB5-FC84-4F96-BB37-702CC5F4D6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0" y="347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886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12" name="Rectangle 4854">
                    <a:extLst>
                      <a:ext uri="{FF2B5EF4-FFF2-40B4-BE49-F238E27FC236}">
                        <a16:creationId xmlns:a16="http://schemas.microsoft.com/office/drawing/2014/main" id="{5985CE67-4C18-4FBA-8516-D0C4366DBD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9" y="3472"/>
                    <a:ext cx="1" cy="1"/>
                  </a:xfrm>
                  <a:prstGeom prst="rect">
                    <a:avLst/>
                  </a:prstGeom>
                  <a:solidFill>
                    <a:srgbClr val="9886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13" name="Rectangle 4855">
                    <a:extLst>
                      <a:ext uri="{FF2B5EF4-FFF2-40B4-BE49-F238E27FC236}">
                        <a16:creationId xmlns:a16="http://schemas.microsoft.com/office/drawing/2014/main" id="{914BCF64-5A96-4175-A755-2F3CA1BDAB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2" y="3470"/>
                    <a:ext cx="1" cy="1"/>
                  </a:xfrm>
                  <a:prstGeom prst="rect">
                    <a:avLst/>
                  </a:pr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14" name="Freeform 4856">
                    <a:extLst>
                      <a:ext uri="{FF2B5EF4-FFF2-40B4-BE49-F238E27FC236}">
                        <a16:creationId xmlns:a16="http://schemas.microsoft.com/office/drawing/2014/main" id="{12AF9F59-0746-4B3E-A5CF-B98DEF3D20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3" y="347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15" name="Rectangle 4857">
                    <a:extLst>
                      <a:ext uri="{FF2B5EF4-FFF2-40B4-BE49-F238E27FC236}">
                        <a16:creationId xmlns:a16="http://schemas.microsoft.com/office/drawing/2014/main" id="{744EFB78-96D0-4160-83B3-4D8F6F5FFE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6" y="3469"/>
                    <a:ext cx="1" cy="1"/>
                  </a:xfrm>
                  <a:prstGeom prst="rect">
                    <a:avLst/>
                  </a:pr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16" name="Freeform 4858">
                    <a:extLst>
                      <a:ext uri="{FF2B5EF4-FFF2-40B4-BE49-F238E27FC236}">
                        <a16:creationId xmlns:a16="http://schemas.microsoft.com/office/drawing/2014/main" id="{A0F2B6F5-0C28-482D-8F7D-D07EFDE854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3" y="345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17" name="Freeform 4859">
                    <a:extLst>
                      <a:ext uri="{FF2B5EF4-FFF2-40B4-BE49-F238E27FC236}">
                        <a16:creationId xmlns:a16="http://schemas.microsoft.com/office/drawing/2014/main" id="{4E8690B4-F208-42CD-B79C-8B72AB785E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8" y="3469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18" name="Freeform 4860">
                    <a:extLst>
                      <a:ext uri="{FF2B5EF4-FFF2-40B4-BE49-F238E27FC236}">
                        <a16:creationId xmlns:a16="http://schemas.microsoft.com/office/drawing/2014/main" id="{AAF81FA5-7F13-4CBA-9A68-996E6A4640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9" y="3467"/>
                    <a:ext cx="1" cy="2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0 w 1"/>
                      <a:gd name="T3" fmla="*/ 0 h 2"/>
                      <a:gd name="T4" fmla="*/ 1 w 1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lnTo>
                          <a:pt x="0" y="0"/>
                        </a:lnTo>
                        <a:lnTo>
                          <a:pt x="1" y="2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19" name="Freeform 4861">
                    <a:extLst>
                      <a:ext uri="{FF2B5EF4-FFF2-40B4-BE49-F238E27FC236}">
                        <a16:creationId xmlns:a16="http://schemas.microsoft.com/office/drawing/2014/main" id="{1C4EEF2B-8ED5-4DF0-892C-09D29259C71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910" y="3433"/>
                    <a:ext cx="65" cy="39"/>
                  </a:xfrm>
                  <a:custGeom>
                    <a:avLst/>
                    <a:gdLst>
                      <a:gd name="T0" fmla="*/ 0 w 42"/>
                      <a:gd name="T1" fmla="*/ 15 h 25"/>
                      <a:gd name="T2" fmla="*/ 1 w 42"/>
                      <a:gd name="T3" fmla="*/ 16 h 25"/>
                      <a:gd name="T4" fmla="*/ 2 w 42"/>
                      <a:gd name="T5" fmla="*/ 18 h 25"/>
                      <a:gd name="T6" fmla="*/ 3 w 42"/>
                      <a:gd name="T7" fmla="*/ 19 h 25"/>
                      <a:gd name="T8" fmla="*/ 4 w 42"/>
                      <a:gd name="T9" fmla="*/ 20 h 25"/>
                      <a:gd name="T10" fmla="*/ 6 w 42"/>
                      <a:gd name="T11" fmla="*/ 22 h 25"/>
                      <a:gd name="T12" fmla="*/ 9 w 42"/>
                      <a:gd name="T13" fmla="*/ 23 h 25"/>
                      <a:gd name="T14" fmla="*/ 12 w 42"/>
                      <a:gd name="T15" fmla="*/ 24 h 25"/>
                      <a:gd name="T16" fmla="*/ 14 w 42"/>
                      <a:gd name="T17" fmla="*/ 25 h 25"/>
                      <a:gd name="T18" fmla="*/ 16 w 42"/>
                      <a:gd name="T19" fmla="*/ 25 h 25"/>
                      <a:gd name="T20" fmla="*/ 19 w 42"/>
                      <a:gd name="T21" fmla="*/ 25 h 25"/>
                      <a:gd name="T22" fmla="*/ 21 w 42"/>
                      <a:gd name="T23" fmla="*/ 25 h 25"/>
                      <a:gd name="T24" fmla="*/ 23 w 42"/>
                      <a:gd name="T25" fmla="*/ 25 h 25"/>
                      <a:gd name="T26" fmla="*/ 26 w 42"/>
                      <a:gd name="T27" fmla="*/ 25 h 25"/>
                      <a:gd name="T28" fmla="*/ 29 w 42"/>
                      <a:gd name="T29" fmla="*/ 24 h 25"/>
                      <a:gd name="T30" fmla="*/ 32 w 42"/>
                      <a:gd name="T31" fmla="*/ 24 h 25"/>
                      <a:gd name="T32" fmla="*/ 34 w 42"/>
                      <a:gd name="T33" fmla="*/ 23 h 25"/>
                      <a:gd name="T34" fmla="*/ 37 w 42"/>
                      <a:gd name="T35" fmla="*/ 21 h 25"/>
                      <a:gd name="T36" fmla="*/ 38 w 42"/>
                      <a:gd name="T37" fmla="*/ 20 h 25"/>
                      <a:gd name="T38" fmla="*/ 39 w 42"/>
                      <a:gd name="T39" fmla="*/ 20 h 25"/>
                      <a:gd name="T40" fmla="*/ 40 w 42"/>
                      <a:gd name="T41" fmla="*/ 19 h 25"/>
                      <a:gd name="T42" fmla="*/ 41 w 42"/>
                      <a:gd name="T43" fmla="*/ 18 h 25"/>
                      <a:gd name="T44" fmla="*/ 41 w 42"/>
                      <a:gd name="T45" fmla="*/ 17 h 25"/>
                      <a:gd name="T46" fmla="*/ 42 w 42"/>
                      <a:gd name="T47" fmla="*/ 16 h 25"/>
                      <a:gd name="T48" fmla="*/ 42 w 42"/>
                      <a:gd name="T49" fmla="*/ 15 h 25"/>
                      <a:gd name="T50" fmla="*/ 42 w 42"/>
                      <a:gd name="T51" fmla="*/ 14 h 25"/>
                      <a:gd name="T52" fmla="*/ 6 w 42"/>
                      <a:gd name="T53" fmla="*/ 5 h 25"/>
                      <a:gd name="T54" fmla="*/ 8 w 42"/>
                      <a:gd name="T55" fmla="*/ 8 h 25"/>
                      <a:gd name="T56" fmla="*/ 9 w 42"/>
                      <a:gd name="T57" fmla="*/ 7 h 25"/>
                      <a:gd name="T58" fmla="*/ 10 w 42"/>
                      <a:gd name="T59" fmla="*/ 7 h 25"/>
                      <a:gd name="T60" fmla="*/ 12 w 42"/>
                      <a:gd name="T61" fmla="*/ 5 h 25"/>
                      <a:gd name="T62" fmla="*/ 14 w 42"/>
                      <a:gd name="T63" fmla="*/ 5 h 25"/>
                      <a:gd name="T64" fmla="*/ 16 w 42"/>
                      <a:gd name="T65" fmla="*/ 4 h 25"/>
                      <a:gd name="T66" fmla="*/ 17 w 42"/>
                      <a:gd name="T67" fmla="*/ 4 h 25"/>
                      <a:gd name="T68" fmla="*/ 19 w 42"/>
                      <a:gd name="T69" fmla="*/ 4 h 25"/>
                      <a:gd name="T70" fmla="*/ 21 w 42"/>
                      <a:gd name="T71" fmla="*/ 4 h 25"/>
                      <a:gd name="T72" fmla="*/ 23 w 42"/>
                      <a:gd name="T73" fmla="*/ 4 h 25"/>
                      <a:gd name="T74" fmla="*/ 24 w 42"/>
                      <a:gd name="T75" fmla="*/ 4 h 25"/>
                      <a:gd name="T76" fmla="*/ 26 w 42"/>
                      <a:gd name="T77" fmla="*/ 4 h 25"/>
                      <a:gd name="T78" fmla="*/ 27 w 42"/>
                      <a:gd name="T79" fmla="*/ 5 h 25"/>
                      <a:gd name="T80" fmla="*/ 29 w 42"/>
                      <a:gd name="T81" fmla="*/ 5 h 25"/>
                      <a:gd name="T82" fmla="*/ 31 w 42"/>
                      <a:gd name="T83" fmla="*/ 6 h 25"/>
                      <a:gd name="T84" fmla="*/ 33 w 42"/>
                      <a:gd name="T85" fmla="*/ 7 h 25"/>
                      <a:gd name="T86" fmla="*/ 34 w 42"/>
                      <a:gd name="T87" fmla="*/ 8 h 25"/>
                      <a:gd name="T88" fmla="*/ 35 w 42"/>
                      <a:gd name="T89" fmla="*/ 9 h 25"/>
                      <a:gd name="T90" fmla="*/ 36 w 42"/>
                      <a:gd name="T91" fmla="*/ 10 h 25"/>
                      <a:gd name="T92" fmla="*/ 37 w 42"/>
                      <a:gd name="T93" fmla="*/ 11 h 25"/>
                      <a:gd name="T94" fmla="*/ 37 w 42"/>
                      <a:gd name="T95" fmla="*/ 13 h 25"/>
                      <a:gd name="T96" fmla="*/ 5 w 42"/>
                      <a:gd name="T97" fmla="*/ 13 h 25"/>
                      <a:gd name="T98" fmla="*/ 5 w 42"/>
                      <a:gd name="T99" fmla="*/ 11 h 25"/>
                      <a:gd name="T100" fmla="*/ 6 w 42"/>
                      <a:gd name="T101" fmla="*/ 11 h 25"/>
                      <a:gd name="T102" fmla="*/ 6 w 42"/>
                      <a:gd name="T103" fmla="*/ 10 h 25"/>
                      <a:gd name="T104" fmla="*/ 7 w 42"/>
                      <a:gd name="T105" fmla="*/ 9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42" h="25">
                        <a:moveTo>
                          <a:pt x="0" y="14"/>
                        </a:moveTo>
                        <a:cubicBezTo>
                          <a:pt x="0" y="14"/>
                          <a:pt x="0" y="14"/>
                          <a:pt x="0" y="14"/>
                        </a:cubicBezTo>
                        <a:cubicBezTo>
                          <a:pt x="0" y="14"/>
                          <a:pt x="0" y="14"/>
                          <a:pt x="0" y="14"/>
                        </a:cubicBezTo>
                        <a:cubicBezTo>
                          <a:pt x="0" y="15"/>
                          <a:pt x="0" y="15"/>
                          <a:pt x="0" y="15"/>
                        </a:cubicBezTo>
                        <a:cubicBezTo>
                          <a:pt x="0" y="15"/>
                          <a:pt x="0" y="15"/>
                          <a:pt x="0" y="15"/>
                        </a:cubicBezTo>
                        <a:cubicBezTo>
                          <a:pt x="0" y="15"/>
                          <a:pt x="0" y="15"/>
                          <a:pt x="0" y="15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2" y="17"/>
                          <a:pt x="2" y="17"/>
                          <a:pt x="2" y="17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2" y="19"/>
                          <a:pt x="2" y="19"/>
                          <a:pt x="2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4" y="20"/>
                          <a:pt x="4" y="20"/>
                          <a:pt x="4" y="20"/>
                        </a:cubicBezTo>
                        <a:cubicBezTo>
                          <a:pt x="4" y="20"/>
                          <a:pt x="4" y="20"/>
                          <a:pt x="4" y="20"/>
                        </a:cubicBezTo>
                        <a:cubicBezTo>
                          <a:pt x="4" y="20"/>
                          <a:pt x="4" y="20"/>
                          <a:pt x="4" y="20"/>
                        </a:cubicBezTo>
                        <a:cubicBezTo>
                          <a:pt x="5" y="21"/>
                          <a:pt x="5" y="21"/>
                          <a:pt x="5" y="21"/>
                        </a:cubicBezTo>
                        <a:cubicBezTo>
                          <a:pt x="5" y="21"/>
                          <a:pt x="5" y="21"/>
                          <a:pt x="5" y="21"/>
                        </a:cubicBezTo>
                        <a:cubicBezTo>
                          <a:pt x="5" y="21"/>
                          <a:pt x="5" y="21"/>
                          <a:pt x="5" y="21"/>
                        </a:cubicBezTo>
                        <a:cubicBezTo>
                          <a:pt x="6" y="21"/>
                          <a:pt x="6" y="21"/>
                          <a:pt x="6" y="21"/>
                        </a:cubicBezTo>
                        <a:cubicBezTo>
                          <a:pt x="6" y="22"/>
                          <a:pt x="6" y="22"/>
                          <a:pt x="6" y="22"/>
                        </a:cubicBezTo>
                        <a:cubicBezTo>
                          <a:pt x="7" y="22"/>
                          <a:pt x="7" y="22"/>
                          <a:pt x="7" y="22"/>
                        </a:cubicBezTo>
                        <a:cubicBezTo>
                          <a:pt x="7" y="22"/>
                          <a:pt x="7" y="22"/>
                          <a:pt x="7" y="22"/>
                        </a:cubicBezTo>
                        <a:cubicBezTo>
                          <a:pt x="8" y="23"/>
                          <a:pt x="8" y="23"/>
                          <a:pt x="8" y="23"/>
                        </a:cubicBezTo>
                        <a:cubicBezTo>
                          <a:pt x="8" y="23"/>
                          <a:pt x="8" y="23"/>
                          <a:pt x="8" y="23"/>
                        </a:cubicBezTo>
                        <a:cubicBezTo>
                          <a:pt x="9" y="23"/>
                          <a:pt x="9" y="23"/>
                          <a:pt x="9" y="23"/>
                        </a:cubicBezTo>
                        <a:cubicBezTo>
                          <a:pt x="9" y="23"/>
                          <a:pt x="9" y="23"/>
                          <a:pt x="9" y="23"/>
                        </a:cubicBezTo>
                        <a:cubicBezTo>
                          <a:pt x="9" y="23"/>
                          <a:pt x="9" y="23"/>
                          <a:pt x="9" y="23"/>
                        </a:cubicBezTo>
                        <a:cubicBezTo>
                          <a:pt x="10" y="23"/>
                          <a:pt x="10" y="24"/>
                          <a:pt x="11" y="24"/>
                        </a:cubicBezTo>
                        <a:cubicBezTo>
                          <a:pt x="11" y="24"/>
                          <a:pt x="11" y="24"/>
                          <a:pt x="11" y="24"/>
                        </a:cubicBezTo>
                        <a:cubicBezTo>
                          <a:pt x="12" y="24"/>
                          <a:pt x="12" y="24"/>
                          <a:pt x="12" y="24"/>
                        </a:cubicBezTo>
                        <a:cubicBezTo>
                          <a:pt x="12" y="24"/>
                          <a:pt x="12" y="24"/>
                          <a:pt x="12" y="24"/>
                        </a:cubicBezTo>
                        <a:cubicBezTo>
                          <a:pt x="13" y="24"/>
                          <a:pt x="13" y="24"/>
                          <a:pt x="13" y="24"/>
                        </a:cubicBezTo>
                        <a:cubicBezTo>
                          <a:pt x="13" y="24"/>
                          <a:pt x="13" y="24"/>
                          <a:pt x="13" y="24"/>
                        </a:cubicBezTo>
                        <a:cubicBezTo>
                          <a:pt x="14" y="25"/>
                          <a:pt x="14" y="25"/>
                          <a:pt x="14" y="25"/>
                        </a:cubicBezTo>
                        <a:cubicBezTo>
                          <a:pt x="14" y="25"/>
                          <a:pt x="14" y="25"/>
                          <a:pt x="14" y="25"/>
                        </a:cubicBezTo>
                        <a:cubicBezTo>
                          <a:pt x="14" y="25"/>
                          <a:pt x="14" y="25"/>
                          <a:pt x="14" y="25"/>
                        </a:cubicBezTo>
                        <a:cubicBezTo>
                          <a:pt x="15" y="25"/>
                          <a:pt x="15" y="25"/>
                          <a:pt x="15" y="25"/>
                        </a:cubicBezTo>
                        <a:cubicBezTo>
                          <a:pt x="15" y="25"/>
                          <a:pt x="15" y="25"/>
                          <a:pt x="15" y="25"/>
                        </a:cubicBezTo>
                        <a:cubicBezTo>
                          <a:pt x="16" y="25"/>
                          <a:pt x="16" y="25"/>
                          <a:pt x="16" y="25"/>
                        </a:cubicBezTo>
                        <a:cubicBezTo>
                          <a:pt x="16" y="25"/>
                          <a:pt x="16" y="25"/>
                          <a:pt x="16" y="25"/>
                        </a:cubicBezTo>
                        <a:cubicBezTo>
                          <a:pt x="17" y="25"/>
                          <a:pt x="17" y="25"/>
                          <a:pt x="17" y="25"/>
                        </a:cubicBezTo>
                        <a:cubicBezTo>
                          <a:pt x="17" y="25"/>
                          <a:pt x="17" y="25"/>
                          <a:pt x="17" y="25"/>
                        </a:cubicBezTo>
                        <a:cubicBezTo>
                          <a:pt x="17" y="25"/>
                          <a:pt x="17" y="25"/>
                          <a:pt x="17" y="25"/>
                        </a:cubicBezTo>
                        <a:cubicBezTo>
                          <a:pt x="18" y="25"/>
                          <a:pt x="18" y="25"/>
                          <a:pt x="18" y="25"/>
                        </a:cubicBezTo>
                        <a:cubicBezTo>
                          <a:pt x="19" y="25"/>
                          <a:pt x="19" y="25"/>
                          <a:pt x="19" y="25"/>
                        </a:cubicBezTo>
                        <a:cubicBezTo>
                          <a:pt x="19" y="25"/>
                          <a:pt x="19" y="25"/>
                          <a:pt x="19" y="25"/>
                        </a:cubicBezTo>
                        <a:cubicBezTo>
                          <a:pt x="20" y="25"/>
                          <a:pt x="20" y="25"/>
                          <a:pt x="20" y="25"/>
                        </a:cubicBezTo>
                        <a:cubicBezTo>
                          <a:pt x="20" y="25"/>
                          <a:pt x="20" y="25"/>
                          <a:pt x="20" y="25"/>
                        </a:cubicBezTo>
                        <a:cubicBezTo>
                          <a:pt x="20" y="25"/>
                          <a:pt x="20" y="25"/>
                          <a:pt x="20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2" y="25"/>
                          <a:pt x="22" y="25"/>
                          <a:pt x="22" y="25"/>
                        </a:cubicBezTo>
                        <a:cubicBezTo>
                          <a:pt x="22" y="25"/>
                          <a:pt x="22" y="25"/>
                          <a:pt x="22" y="25"/>
                        </a:cubicBezTo>
                        <a:cubicBezTo>
                          <a:pt x="23" y="25"/>
                          <a:pt x="23" y="25"/>
                          <a:pt x="23" y="25"/>
                        </a:cubicBezTo>
                        <a:cubicBezTo>
                          <a:pt x="23" y="25"/>
                          <a:pt x="23" y="25"/>
                          <a:pt x="23" y="25"/>
                        </a:cubicBezTo>
                        <a:cubicBezTo>
                          <a:pt x="24" y="25"/>
                          <a:pt x="24" y="25"/>
                          <a:pt x="24" y="25"/>
                        </a:cubicBezTo>
                        <a:cubicBezTo>
                          <a:pt x="25" y="25"/>
                          <a:pt x="25" y="25"/>
                          <a:pt x="25" y="25"/>
                        </a:cubicBezTo>
                        <a:cubicBezTo>
                          <a:pt x="25" y="25"/>
                          <a:pt x="25" y="25"/>
                          <a:pt x="25" y="25"/>
                        </a:cubicBezTo>
                        <a:cubicBezTo>
                          <a:pt x="26" y="25"/>
                          <a:pt x="26" y="25"/>
                          <a:pt x="26" y="25"/>
                        </a:cubicBezTo>
                        <a:cubicBezTo>
                          <a:pt x="26" y="25"/>
                          <a:pt x="26" y="25"/>
                          <a:pt x="26" y="25"/>
                        </a:cubicBezTo>
                        <a:cubicBezTo>
                          <a:pt x="27" y="25"/>
                          <a:pt x="27" y="25"/>
                          <a:pt x="27" y="25"/>
                        </a:cubicBezTo>
                        <a:cubicBezTo>
                          <a:pt x="28" y="25"/>
                          <a:pt x="28" y="25"/>
                          <a:pt x="28" y="25"/>
                        </a:cubicBezTo>
                        <a:cubicBezTo>
                          <a:pt x="28" y="25"/>
                          <a:pt x="28" y="25"/>
                          <a:pt x="28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29" y="24"/>
                          <a:pt x="29" y="24"/>
                          <a:pt x="29" y="24"/>
                        </a:cubicBezTo>
                        <a:cubicBezTo>
                          <a:pt x="30" y="24"/>
                          <a:pt x="30" y="24"/>
                          <a:pt x="30" y="24"/>
                        </a:cubicBezTo>
                        <a:cubicBezTo>
                          <a:pt x="30" y="24"/>
                          <a:pt x="30" y="24"/>
                          <a:pt x="30" y="24"/>
                        </a:cubicBezTo>
                        <a:cubicBezTo>
                          <a:pt x="31" y="24"/>
                          <a:pt x="31" y="24"/>
                          <a:pt x="31" y="24"/>
                        </a:cubicBezTo>
                        <a:cubicBezTo>
                          <a:pt x="31" y="24"/>
                          <a:pt x="31" y="24"/>
                          <a:pt x="31" y="24"/>
                        </a:cubicBezTo>
                        <a:cubicBezTo>
                          <a:pt x="32" y="24"/>
                          <a:pt x="32" y="24"/>
                          <a:pt x="32" y="24"/>
                        </a:cubicBezTo>
                        <a:cubicBezTo>
                          <a:pt x="32" y="23"/>
                          <a:pt x="32" y="23"/>
                          <a:pt x="32" y="23"/>
                        </a:cubicBezTo>
                        <a:cubicBezTo>
                          <a:pt x="33" y="23"/>
                          <a:pt x="33" y="23"/>
                          <a:pt x="33" y="23"/>
                        </a:cubicBezTo>
                        <a:cubicBezTo>
                          <a:pt x="33" y="23"/>
                          <a:pt x="33" y="23"/>
                          <a:pt x="33" y="23"/>
                        </a:cubicBezTo>
                        <a:cubicBezTo>
                          <a:pt x="34" y="23"/>
                          <a:pt x="34" y="23"/>
                          <a:pt x="34" y="23"/>
                        </a:cubicBezTo>
                        <a:cubicBezTo>
                          <a:pt x="34" y="23"/>
                          <a:pt x="34" y="23"/>
                          <a:pt x="34" y="23"/>
                        </a:cubicBezTo>
                        <a:cubicBezTo>
                          <a:pt x="35" y="22"/>
                          <a:pt x="35" y="22"/>
                          <a:pt x="35" y="22"/>
                        </a:cubicBezTo>
                        <a:cubicBezTo>
                          <a:pt x="35" y="22"/>
                          <a:pt x="35" y="22"/>
                          <a:pt x="35" y="22"/>
                        </a:cubicBezTo>
                        <a:cubicBezTo>
                          <a:pt x="35" y="22"/>
                          <a:pt x="35" y="22"/>
                          <a:pt x="35" y="22"/>
                        </a:cubicBezTo>
                        <a:cubicBezTo>
                          <a:pt x="36" y="22"/>
                          <a:pt x="36" y="22"/>
                          <a:pt x="36" y="22"/>
                        </a:cubicBezTo>
                        <a:cubicBezTo>
                          <a:pt x="37" y="21"/>
                          <a:pt x="37" y="21"/>
                          <a:pt x="37" y="21"/>
                        </a:cubicBezTo>
                        <a:cubicBezTo>
                          <a:pt x="37" y="21"/>
                          <a:pt x="37" y="21"/>
                          <a:pt x="37" y="21"/>
                        </a:cubicBezTo>
                        <a:cubicBezTo>
                          <a:pt x="37" y="21"/>
                          <a:pt x="37" y="21"/>
                          <a:pt x="37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0"/>
                          <a:pt x="38" y="20"/>
                          <a:pt x="38" y="20"/>
                        </a:cubicBezTo>
                        <a:cubicBezTo>
                          <a:pt x="38" y="20"/>
                          <a:pt x="38" y="20"/>
                          <a:pt x="38" y="20"/>
                        </a:cubicBezTo>
                        <a:cubicBezTo>
                          <a:pt x="38" y="20"/>
                          <a:pt x="38" y="20"/>
                          <a:pt x="38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19"/>
                          <a:pt x="39" y="19"/>
                          <a:pt x="39" y="19"/>
                        </a:cubicBezTo>
                        <a:cubicBezTo>
                          <a:pt x="39" y="19"/>
                          <a:pt x="39" y="19"/>
                          <a:pt x="39" y="19"/>
                        </a:cubicBezTo>
                        <a:cubicBezTo>
                          <a:pt x="39" y="19"/>
                          <a:pt x="39" y="19"/>
                          <a:pt x="39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8"/>
                          <a:pt x="40" y="18"/>
                          <a:pt x="40" y="18"/>
                        </a:cubicBezTo>
                        <a:cubicBezTo>
                          <a:pt x="40" y="18"/>
                          <a:pt x="40" y="18"/>
                          <a:pt x="40" y="18"/>
                        </a:cubicBezTo>
                        <a:cubicBezTo>
                          <a:pt x="40" y="18"/>
                          <a:pt x="40" y="18"/>
                          <a:pt x="40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1" y="16"/>
                          <a:pt x="41" y="16"/>
                          <a:pt x="41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0"/>
                          <a:pt x="40" y="7"/>
                          <a:pt x="36" y="5"/>
                        </a:cubicBezTo>
                        <a:cubicBezTo>
                          <a:pt x="28" y="0"/>
                          <a:pt x="14" y="0"/>
                          <a:pt x="6" y="5"/>
                        </a:cubicBezTo>
                        <a:cubicBezTo>
                          <a:pt x="2" y="7"/>
                          <a:pt x="0" y="10"/>
                          <a:pt x="0" y="13"/>
                        </a:cubicBezTo>
                        <a:cubicBezTo>
                          <a:pt x="0" y="13"/>
                          <a:pt x="0" y="13"/>
                          <a:pt x="0" y="13"/>
                        </a:cubicBezTo>
                        <a:lnTo>
                          <a:pt x="0" y="14"/>
                        </a:lnTo>
                        <a:close/>
                        <a:moveTo>
                          <a:pt x="7" y="8"/>
                        </a:move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0" y="6"/>
                          <a:pt x="10" y="6"/>
                          <a:pt x="10" y="6"/>
                        </a:cubicBezTo>
                        <a:cubicBezTo>
                          <a:pt x="11" y="6"/>
                          <a:pt x="11" y="6"/>
                          <a:pt x="11" y="6"/>
                        </a:cubicBezTo>
                        <a:cubicBezTo>
                          <a:pt x="11" y="6"/>
                          <a:pt x="11" y="6"/>
                          <a:pt x="11" y="6"/>
                        </a:cubicBezTo>
                        <a:cubicBezTo>
                          <a:pt x="12" y="6"/>
                          <a:pt x="12" y="6"/>
                          <a:pt x="12" y="6"/>
                        </a:cubicBezTo>
                        <a:cubicBezTo>
                          <a:pt x="12" y="5"/>
                          <a:pt x="12" y="5"/>
                          <a:pt x="12" y="5"/>
                        </a:cubicBezTo>
                        <a:cubicBezTo>
                          <a:pt x="12" y="5"/>
                          <a:pt x="12" y="5"/>
                          <a:pt x="12" y="5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4" y="5"/>
                          <a:pt x="14" y="5"/>
                          <a:pt x="14" y="5"/>
                        </a:cubicBezTo>
                        <a:cubicBezTo>
                          <a:pt x="14" y="5"/>
                          <a:pt x="14" y="5"/>
                          <a:pt x="14" y="5"/>
                        </a:cubicBezTo>
                        <a:cubicBezTo>
                          <a:pt x="15" y="5"/>
                          <a:pt x="15" y="5"/>
                          <a:pt x="15" y="5"/>
                        </a:cubicBezTo>
                        <a:cubicBezTo>
                          <a:pt x="15" y="5"/>
                          <a:pt x="15" y="5"/>
                          <a:pt x="15" y="5"/>
                        </a:cubicBezTo>
                        <a:cubicBezTo>
                          <a:pt x="15" y="5"/>
                          <a:pt x="15" y="5"/>
                          <a:pt x="15" y="5"/>
                        </a:cubicBezTo>
                        <a:cubicBezTo>
                          <a:pt x="16" y="4"/>
                          <a:pt x="16" y="4"/>
                          <a:pt x="16" y="4"/>
                        </a:cubicBezTo>
                        <a:cubicBezTo>
                          <a:pt x="16" y="4"/>
                          <a:pt x="16" y="4"/>
                          <a:pt x="16" y="4"/>
                        </a:cubicBezTo>
                        <a:cubicBezTo>
                          <a:pt x="16" y="4"/>
                          <a:pt x="16" y="4"/>
                          <a:pt x="16" y="4"/>
                        </a:cubicBezTo>
                        <a:cubicBezTo>
                          <a:pt x="16" y="4"/>
                          <a:pt x="16" y="4"/>
                          <a:pt x="16" y="4"/>
                        </a:cubicBezTo>
                        <a:cubicBezTo>
                          <a:pt x="17" y="4"/>
                          <a:pt x="17" y="4"/>
                          <a:pt x="17" y="4"/>
                        </a:cubicBezTo>
                        <a:cubicBezTo>
                          <a:pt x="17" y="4"/>
                          <a:pt x="17" y="4"/>
                          <a:pt x="17" y="4"/>
                        </a:cubicBezTo>
                        <a:cubicBezTo>
                          <a:pt x="18" y="4"/>
                          <a:pt x="18" y="4"/>
                          <a:pt x="18" y="4"/>
                        </a:cubicBezTo>
                        <a:cubicBezTo>
                          <a:pt x="18" y="4"/>
                          <a:pt x="18" y="4"/>
                          <a:pt x="18" y="4"/>
                        </a:cubicBezTo>
                        <a:cubicBezTo>
                          <a:pt x="19" y="4"/>
                          <a:pt x="19" y="4"/>
                          <a:pt x="19" y="4"/>
                        </a:cubicBezTo>
                        <a:cubicBezTo>
                          <a:pt x="19" y="4"/>
                          <a:pt x="19" y="4"/>
                          <a:pt x="19" y="4"/>
                        </a:cubicBezTo>
                        <a:cubicBezTo>
                          <a:pt x="19" y="4"/>
                          <a:pt x="19" y="4"/>
                          <a:pt x="19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4" y="4"/>
                          <a:pt x="24" y="4"/>
                          <a:pt x="24" y="4"/>
                        </a:cubicBezTo>
                        <a:cubicBezTo>
                          <a:pt x="24" y="4"/>
                          <a:pt x="24" y="4"/>
                          <a:pt x="24" y="4"/>
                        </a:cubicBezTo>
                        <a:cubicBezTo>
                          <a:pt x="25" y="4"/>
                          <a:pt x="25" y="4"/>
                          <a:pt x="25" y="4"/>
                        </a:cubicBezTo>
                        <a:cubicBezTo>
                          <a:pt x="25" y="4"/>
                          <a:pt x="25" y="4"/>
                          <a:pt x="25" y="4"/>
                        </a:cubicBezTo>
                        <a:cubicBezTo>
                          <a:pt x="25" y="4"/>
                          <a:pt x="25" y="4"/>
                          <a:pt x="25" y="4"/>
                        </a:cubicBezTo>
                        <a:cubicBezTo>
                          <a:pt x="26" y="4"/>
                          <a:pt x="26" y="4"/>
                          <a:pt x="26" y="4"/>
                        </a:cubicBezTo>
                        <a:cubicBezTo>
                          <a:pt x="26" y="4"/>
                          <a:pt x="26" y="4"/>
                          <a:pt x="26" y="4"/>
                        </a:cubicBezTo>
                        <a:cubicBezTo>
                          <a:pt x="26" y="4"/>
                          <a:pt x="26" y="4"/>
                          <a:pt x="26" y="4"/>
                        </a:cubicBezTo>
                        <a:cubicBezTo>
                          <a:pt x="26" y="4"/>
                          <a:pt x="26" y="4"/>
                          <a:pt x="26" y="4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6"/>
                          <a:pt x="30" y="6"/>
                          <a:pt x="30" y="6"/>
                        </a:cubicBezTo>
                        <a:cubicBezTo>
                          <a:pt x="30" y="6"/>
                          <a:pt x="30" y="6"/>
                          <a:pt x="30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2" y="6"/>
                          <a:pt x="32" y="6"/>
                          <a:pt x="32" y="6"/>
                        </a:cubicBezTo>
                        <a:cubicBezTo>
                          <a:pt x="32" y="6"/>
                          <a:pt x="32" y="6"/>
                          <a:pt x="32" y="6"/>
                        </a:cubicBez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3" y="7"/>
                          <a:pt x="33" y="7"/>
                          <a:pt x="33" y="7"/>
                        </a:cubicBezTo>
                        <a:cubicBezTo>
                          <a:pt x="33" y="7"/>
                          <a:pt x="33" y="7"/>
                          <a:pt x="33" y="7"/>
                        </a:cubicBezTo>
                        <a:cubicBezTo>
                          <a:pt x="34" y="7"/>
                          <a:pt x="34" y="7"/>
                          <a:pt x="34" y="7"/>
                        </a:cubicBezTo>
                        <a:cubicBezTo>
                          <a:pt x="34" y="7"/>
                          <a:pt x="34" y="7"/>
                          <a:pt x="34" y="7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5" y="8"/>
                          <a:pt x="35" y="8"/>
                          <a:pt x="35" y="8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1"/>
                          <a:pt x="36" y="11"/>
                          <a:pt x="36" y="11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6"/>
                          <a:pt x="36" y="18"/>
                          <a:pt x="32" y="20"/>
                        </a:cubicBezTo>
                        <a:cubicBezTo>
                          <a:pt x="26" y="23"/>
                          <a:pt x="16" y="23"/>
                          <a:pt x="10" y="20"/>
                        </a:cubicBezTo>
                        <a:cubicBezTo>
                          <a:pt x="7" y="18"/>
                          <a:pt x="5" y="16"/>
                          <a:pt x="5" y="13"/>
                        </a:cubicBezTo>
                        <a:cubicBezTo>
                          <a:pt x="5" y="13"/>
                          <a:pt x="5" y="13"/>
                          <a:pt x="5" y="13"/>
                        </a:cubicBezTo>
                        <a:cubicBezTo>
                          <a:pt x="5" y="12"/>
                          <a:pt x="5" y="12"/>
                          <a:pt x="5" y="12"/>
                        </a:cubicBezTo>
                        <a:cubicBezTo>
                          <a:pt x="5" y="11"/>
                          <a:pt x="5" y="11"/>
                          <a:pt x="5" y="11"/>
                        </a:cubicBezTo>
                        <a:cubicBezTo>
                          <a:pt x="5" y="11"/>
                          <a:pt x="5" y="11"/>
                          <a:pt x="5" y="11"/>
                        </a:cubicBezTo>
                        <a:cubicBezTo>
                          <a:pt x="5" y="11"/>
                          <a:pt x="5" y="11"/>
                          <a:pt x="5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lnTo>
                          <a:pt x="7" y="8"/>
                        </a:lnTo>
                        <a:close/>
                      </a:path>
                    </a:pathLst>
                  </a:custGeom>
                  <a:solidFill>
                    <a:srgbClr val="FBDA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20" name="Freeform 4862">
                    <a:extLst>
                      <a:ext uri="{FF2B5EF4-FFF2-40B4-BE49-F238E27FC236}">
                        <a16:creationId xmlns:a16="http://schemas.microsoft.com/office/drawing/2014/main" id="{8185247E-8367-4F0C-9143-023F2CA5F9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3" y="3439"/>
                    <a:ext cx="50" cy="30"/>
                  </a:xfrm>
                  <a:custGeom>
                    <a:avLst/>
                    <a:gdLst>
                      <a:gd name="T0" fmla="*/ 32 w 32"/>
                      <a:gd name="T1" fmla="*/ 7 h 19"/>
                      <a:gd name="T2" fmla="*/ 31 w 32"/>
                      <a:gd name="T3" fmla="*/ 6 h 19"/>
                      <a:gd name="T4" fmla="*/ 31 w 32"/>
                      <a:gd name="T5" fmla="*/ 5 h 19"/>
                      <a:gd name="T6" fmla="*/ 30 w 32"/>
                      <a:gd name="T7" fmla="*/ 5 h 19"/>
                      <a:gd name="T8" fmla="*/ 30 w 32"/>
                      <a:gd name="T9" fmla="*/ 4 h 19"/>
                      <a:gd name="T10" fmla="*/ 29 w 32"/>
                      <a:gd name="T11" fmla="*/ 4 h 19"/>
                      <a:gd name="T12" fmla="*/ 28 w 32"/>
                      <a:gd name="T13" fmla="*/ 3 h 19"/>
                      <a:gd name="T14" fmla="*/ 27 w 32"/>
                      <a:gd name="T15" fmla="*/ 3 h 19"/>
                      <a:gd name="T16" fmla="*/ 26 w 32"/>
                      <a:gd name="T17" fmla="*/ 2 h 19"/>
                      <a:gd name="T18" fmla="*/ 25 w 32"/>
                      <a:gd name="T19" fmla="*/ 2 h 19"/>
                      <a:gd name="T20" fmla="*/ 24 w 32"/>
                      <a:gd name="T21" fmla="*/ 1 h 19"/>
                      <a:gd name="T22" fmla="*/ 23 w 32"/>
                      <a:gd name="T23" fmla="*/ 1 h 19"/>
                      <a:gd name="T24" fmla="*/ 22 w 32"/>
                      <a:gd name="T25" fmla="*/ 1 h 19"/>
                      <a:gd name="T26" fmla="*/ 21 w 32"/>
                      <a:gd name="T27" fmla="*/ 0 h 19"/>
                      <a:gd name="T28" fmla="*/ 20 w 32"/>
                      <a:gd name="T29" fmla="*/ 0 h 19"/>
                      <a:gd name="T30" fmla="*/ 19 w 32"/>
                      <a:gd name="T31" fmla="*/ 0 h 19"/>
                      <a:gd name="T32" fmla="*/ 18 w 32"/>
                      <a:gd name="T33" fmla="*/ 0 h 19"/>
                      <a:gd name="T34" fmla="*/ 17 w 32"/>
                      <a:gd name="T35" fmla="*/ 0 h 19"/>
                      <a:gd name="T36" fmla="*/ 16 w 32"/>
                      <a:gd name="T37" fmla="*/ 0 h 19"/>
                      <a:gd name="T38" fmla="*/ 15 w 32"/>
                      <a:gd name="T39" fmla="*/ 0 h 19"/>
                      <a:gd name="T40" fmla="*/ 14 w 32"/>
                      <a:gd name="T41" fmla="*/ 0 h 19"/>
                      <a:gd name="T42" fmla="*/ 13 w 32"/>
                      <a:gd name="T43" fmla="*/ 0 h 19"/>
                      <a:gd name="T44" fmla="*/ 12 w 32"/>
                      <a:gd name="T45" fmla="*/ 0 h 19"/>
                      <a:gd name="T46" fmla="*/ 11 w 32"/>
                      <a:gd name="T47" fmla="*/ 0 h 19"/>
                      <a:gd name="T48" fmla="*/ 10 w 32"/>
                      <a:gd name="T49" fmla="*/ 1 h 19"/>
                      <a:gd name="T50" fmla="*/ 9 w 32"/>
                      <a:gd name="T51" fmla="*/ 1 h 19"/>
                      <a:gd name="T52" fmla="*/ 8 w 32"/>
                      <a:gd name="T53" fmla="*/ 1 h 19"/>
                      <a:gd name="T54" fmla="*/ 7 w 32"/>
                      <a:gd name="T55" fmla="*/ 2 h 19"/>
                      <a:gd name="T56" fmla="*/ 5 w 32"/>
                      <a:gd name="T57" fmla="*/ 2 h 19"/>
                      <a:gd name="T58" fmla="*/ 5 w 32"/>
                      <a:gd name="T59" fmla="*/ 3 h 19"/>
                      <a:gd name="T60" fmla="*/ 4 w 32"/>
                      <a:gd name="T61" fmla="*/ 3 h 19"/>
                      <a:gd name="T62" fmla="*/ 3 w 32"/>
                      <a:gd name="T63" fmla="*/ 4 h 19"/>
                      <a:gd name="T64" fmla="*/ 3 w 32"/>
                      <a:gd name="T65" fmla="*/ 4 h 19"/>
                      <a:gd name="T66" fmla="*/ 2 w 32"/>
                      <a:gd name="T67" fmla="*/ 5 h 19"/>
                      <a:gd name="T68" fmla="*/ 2 w 32"/>
                      <a:gd name="T69" fmla="*/ 5 h 19"/>
                      <a:gd name="T70" fmla="*/ 1 w 32"/>
                      <a:gd name="T71" fmla="*/ 6 h 19"/>
                      <a:gd name="T72" fmla="*/ 1 w 32"/>
                      <a:gd name="T73" fmla="*/ 6 h 19"/>
                      <a:gd name="T74" fmla="*/ 1 w 32"/>
                      <a:gd name="T75" fmla="*/ 7 h 19"/>
                      <a:gd name="T76" fmla="*/ 1 w 32"/>
                      <a:gd name="T77" fmla="*/ 7 h 19"/>
                      <a:gd name="T78" fmla="*/ 0 w 32"/>
                      <a:gd name="T79" fmla="*/ 7 h 19"/>
                      <a:gd name="T80" fmla="*/ 0 w 32"/>
                      <a:gd name="T81" fmla="*/ 9 h 19"/>
                      <a:gd name="T82" fmla="*/ 32 w 32"/>
                      <a:gd name="T83" fmla="*/ 9 h 19"/>
                      <a:gd name="T84" fmla="*/ 32 w 32"/>
                      <a:gd name="T85" fmla="*/ 9 h 19"/>
                      <a:gd name="T86" fmla="*/ 32 w 32"/>
                      <a:gd name="T87" fmla="*/ 7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32" h="19">
                        <a:moveTo>
                          <a:pt x="32" y="7"/>
                        </a:move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1" y="7"/>
                          <a:pt x="31" y="7"/>
                          <a:pt x="31" y="7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5"/>
                          <a:pt x="31" y="5"/>
                          <a:pt x="31" y="5"/>
                        </a:cubicBezTo>
                        <a:cubicBezTo>
                          <a:pt x="31" y="5"/>
                          <a:pt x="31" y="5"/>
                          <a:pt x="31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4"/>
                          <a:pt x="30" y="4"/>
                          <a:pt x="30" y="4"/>
                        </a:cubicBezTo>
                        <a:cubicBezTo>
                          <a:pt x="29" y="4"/>
                          <a:pt x="29" y="4"/>
                          <a:pt x="29" y="4"/>
                        </a:cubicBezTo>
                        <a:cubicBezTo>
                          <a:pt x="29" y="4"/>
                          <a:pt x="29" y="4"/>
                          <a:pt x="29" y="4"/>
                        </a:cubicBezTo>
                        <a:cubicBezTo>
                          <a:pt x="29" y="4"/>
                          <a:pt x="29" y="4"/>
                          <a:pt x="29" y="4"/>
                        </a:cubicBezTo>
                        <a:cubicBezTo>
                          <a:pt x="29" y="3"/>
                          <a:pt x="29" y="3"/>
                          <a:pt x="29" y="3"/>
                        </a:cubicBezTo>
                        <a:cubicBezTo>
                          <a:pt x="29" y="3"/>
                          <a:pt x="29" y="3"/>
                          <a:pt x="29" y="3"/>
                        </a:cubicBezTo>
                        <a:cubicBezTo>
                          <a:pt x="28" y="3"/>
                          <a:pt x="28" y="3"/>
                          <a:pt x="28" y="3"/>
                        </a:cubicBezTo>
                        <a:cubicBezTo>
                          <a:pt x="28" y="3"/>
                          <a:pt x="28" y="3"/>
                          <a:pt x="28" y="3"/>
                        </a:cubicBezTo>
                        <a:cubicBezTo>
                          <a:pt x="27" y="3"/>
                          <a:pt x="27" y="3"/>
                          <a:pt x="27" y="3"/>
                        </a:cubicBezTo>
                        <a:cubicBezTo>
                          <a:pt x="27" y="3"/>
                          <a:pt x="27" y="3"/>
                          <a:pt x="27" y="3"/>
                        </a:cubicBezTo>
                        <a:cubicBezTo>
                          <a:pt x="27" y="2"/>
                          <a:pt x="27" y="2"/>
                          <a:pt x="27" y="2"/>
                        </a:cubicBezTo>
                        <a:cubicBezTo>
                          <a:pt x="27" y="2"/>
                          <a:pt x="27" y="2"/>
                          <a:pt x="27" y="2"/>
                        </a:cubicBezTo>
                        <a:cubicBezTo>
                          <a:pt x="26" y="2"/>
                          <a:pt x="26" y="2"/>
                          <a:pt x="26" y="2"/>
                        </a:cubicBezTo>
                        <a:cubicBezTo>
                          <a:pt x="26" y="2"/>
                          <a:pt x="26" y="2"/>
                          <a:pt x="26" y="2"/>
                        </a:cubicBezTo>
                        <a:cubicBezTo>
                          <a:pt x="26" y="2"/>
                          <a:pt x="26" y="2"/>
                          <a:pt x="26" y="2"/>
                        </a:cubicBezTo>
                        <a:cubicBezTo>
                          <a:pt x="25" y="2"/>
                          <a:pt x="25" y="2"/>
                          <a:pt x="25" y="2"/>
                        </a:cubicBezTo>
                        <a:cubicBezTo>
                          <a:pt x="25" y="2"/>
                          <a:pt x="25" y="2"/>
                          <a:pt x="25" y="2"/>
                        </a:cubicBezTo>
                        <a:cubicBezTo>
                          <a:pt x="25" y="1"/>
                          <a:pt x="25" y="1"/>
                          <a:pt x="25" y="1"/>
                        </a:cubicBezTo>
                        <a:cubicBezTo>
                          <a:pt x="24" y="1"/>
                          <a:pt x="24" y="1"/>
                          <a:pt x="24" y="1"/>
                        </a:cubicBezTo>
                        <a:cubicBezTo>
                          <a:pt x="24" y="1"/>
                          <a:pt x="24" y="1"/>
                          <a:pt x="24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2" y="1"/>
                          <a:pt x="22" y="1"/>
                          <a:pt x="22" y="1"/>
                        </a:cubicBezTo>
                        <a:cubicBezTo>
                          <a:pt x="22" y="1"/>
                          <a:pt x="22" y="1"/>
                          <a:pt x="22" y="1"/>
                        </a:cubicBezTo>
                        <a:cubicBezTo>
                          <a:pt x="22" y="1"/>
                          <a:pt x="22" y="1"/>
                          <a:pt x="22" y="1"/>
                        </a:cubicBez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20" y="0"/>
                          <a:pt x="20" y="0"/>
                          <a:pt x="20" y="0"/>
                        </a:cubicBezTo>
                        <a:cubicBezTo>
                          <a:pt x="20" y="0"/>
                          <a:pt x="20" y="0"/>
                          <a:pt x="20" y="0"/>
                        </a:cubicBezTo>
                        <a:cubicBezTo>
                          <a:pt x="20" y="0"/>
                          <a:pt x="20" y="0"/>
                          <a:pt x="20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12"/>
                          <a:pt x="2" y="14"/>
                          <a:pt x="5" y="16"/>
                        </a:cubicBezTo>
                        <a:cubicBezTo>
                          <a:pt x="11" y="19"/>
                          <a:pt x="21" y="19"/>
                          <a:pt x="27" y="16"/>
                        </a:cubicBezTo>
                        <a:cubicBezTo>
                          <a:pt x="31" y="14"/>
                          <a:pt x="32" y="12"/>
                          <a:pt x="32" y="9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2" y="8"/>
                          <a:pt x="32" y="8"/>
                          <a:pt x="32" y="8"/>
                        </a:cubicBezTo>
                        <a:cubicBezTo>
                          <a:pt x="32" y="8"/>
                          <a:pt x="32" y="8"/>
                          <a:pt x="32" y="8"/>
                        </a:cubicBezTo>
                        <a:lnTo>
                          <a:pt x="32" y="7"/>
                        </a:lnTo>
                        <a:close/>
                      </a:path>
                    </a:pathLst>
                  </a:custGeom>
                  <a:solidFill>
                    <a:srgbClr val="FAE77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21" name="Freeform 4863">
                    <a:extLst>
                      <a:ext uri="{FF2B5EF4-FFF2-40B4-BE49-F238E27FC236}">
                        <a16:creationId xmlns:a16="http://schemas.microsoft.com/office/drawing/2014/main" id="{70645DE6-0BD4-4A3C-A293-32D96FD404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10" y="3453"/>
                    <a:ext cx="65" cy="27"/>
                  </a:xfrm>
                  <a:custGeom>
                    <a:avLst/>
                    <a:gdLst>
                      <a:gd name="T0" fmla="*/ 38 w 42"/>
                      <a:gd name="T1" fmla="*/ 12 h 17"/>
                      <a:gd name="T2" fmla="*/ 39 w 42"/>
                      <a:gd name="T3" fmla="*/ 11 h 17"/>
                      <a:gd name="T4" fmla="*/ 41 w 42"/>
                      <a:gd name="T5" fmla="*/ 9 h 17"/>
                      <a:gd name="T6" fmla="*/ 41 w 42"/>
                      <a:gd name="T7" fmla="*/ 8 h 17"/>
                      <a:gd name="T8" fmla="*/ 42 w 42"/>
                      <a:gd name="T9" fmla="*/ 7 h 17"/>
                      <a:gd name="T10" fmla="*/ 42 w 42"/>
                      <a:gd name="T11" fmla="*/ 5 h 17"/>
                      <a:gd name="T12" fmla="*/ 42 w 42"/>
                      <a:gd name="T13" fmla="*/ 1 h 17"/>
                      <a:gd name="T14" fmla="*/ 42 w 42"/>
                      <a:gd name="T15" fmla="*/ 1 h 17"/>
                      <a:gd name="T16" fmla="*/ 42 w 42"/>
                      <a:gd name="T17" fmla="*/ 2 h 17"/>
                      <a:gd name="T18" fmla="*/ 42 w 42"/>
                      <a:gd name="T19" fmla="*/ 3 h 17"/>
                      <a:gd name="T20" fmla="*/ 41 w 42"/>
                      <a:gd name="T21" fmla="*/ 3 h 17"/>
                      <a:gd name="T22" fmla="*/ 41 w 42"/>
                      <a:gd name="T23" fmla="*/ 4 h 17"/>
                      <a:gd name="T24" fmla="*/ 41 w 42"/>
                      <a:gd name="T25" fmla="*/ 5 h 17"/>
                      <a:gd name="T26" fmla="*/ 40 w 42"/>
                      <a:gd name="T27" fmla="*/ 5 h 17"/>
                      <a:gd name="T28" fmla="*/ 40 w 42"/>
                      <a:gd name="T29" fmla="*/ 6 h 17"/>
                      <a:gd name="T30" fmla="*/ 39 w 42"/>
                      <a:gd name="T31" fmla="*/ 6 h 17"/>
                      <a:gd name="T32" fmla="*/ 39 w 42"/>
                      <a:gd name="T33" fmla="*/ 7 h 17"/>
                      <a:gd name="T34" fmla="*/ 38 w 42"/>
                      <a:gd name="T35" fmla="*/ 8 h 17"/>
                      <a:gd name="T36" fmla="*/ 37 w 42"/>
                      <a:gd name="T37" fmla="*/ 8 h 17"/>
                      <a:gd name="T38" fmla="*/ 35 w 42"/>
                      <a:gd name="T39" fmla="*/ 9 h 17"/>
                      <a:gd name="T40" fmla="*/ 33 w 42"/>
                      <a:gd name="T41" fmla="*/ 10 h 17"/>
                      <a:gd name="T42" fmla="*/ 31 w 42"/>
                      <a:gd name="T43" fmla="*/ 11 h 17"/>
                      <a:gd name="T44" fmla="*/ 29 w 42"/>
                      <a:gd name="T45" fmla="*/ 12 h 17"/>
                      <a:gd name="T46" fmla="*/ 26 w 42"/>
                      <a:gd name="T47" fmla="*/ 12 h 17"/>
                      <a:gd name="T48" fmla="*/ 24 w 42"/>
                      <a:gd name="T49" fmla="*/ 12 h 17"/>
                      <a:gd name="T50" fmla="*/ 22 w 42"/>
                      <a:gd name="T51" fmla="*/ 12 h 17"/>
                      <a:gd name="T52" fmla="*/ 20 w 42"/>
                      <a:gd name="T53" fmla="*/ 12 h 17"/>
                      <a:gd name="T54" fmla="*/ 18 w 42"/>
                      <a:gd name="T55" fmla="*/ 12 h 17"/>
                      <a:gd name="T56" fmla="*/ 16 w 42"/>
                      <a:gd name="T57" fmla="*/ 12 h 17"/>
                      <a:gd name="T58" fmla="*/ 14 w 42"/>
                      <a:gd name="T59" fmla="*/ 12 h 17"/>
                      <a:gd name="T60" fmla="*/ 12 w 42"/>
                      <a:gd name="T61" fmla="*/ 11 h 17"/>
                      <a:gd name="T62" fmla="*/ 9 w 42"/>
                      <a:gd name="T63" fmla="*/ 10 h 17"/>
                      <a:gd name="T64" fmla="*/ 8 w 42"/>
                      <a:gd name="T65" fmla="*/ 10 h 17"/>
                      <a:gd name="T66" fmla="*/ 5 w 42"/>
                      <a:gd name="T67" fmla="*/ 8 h 17"/>
                      <a:gd name="T68" fmla="*/ 4 w 42"/>
                      <a:gd name="T69" fmla="*/ 7 h 17"/>
                      <a:gd name="T70" fmla="*/ 2 w 42"/>
                      <a:gd name="T71" fmla="*/ 6 h 17"/>
                      <a:gd name="T72" fmla="*/ 1 w 42"/>
                      <a:gd name="T73" fmla="*/ 4 h 17"/>
                      <a:gd name="T74" fmla="*/ 1 w 42"/>
                      <a:gd name="T75" fmla="*/ 3 h 17"/>
                      <a:gd name="T76" fmla="*/ 0 w 42"/>
                      <a:gd name="T77" fmla="*/ 1 h 17"/>
                      <a:gd name="T78" fmla="*/ 0 w 42"/>
                      <a:gd name="T79" fmla="*/ 0 h 17"/>
                      <a:gd name="T80" fmla="*/ 8 w 42"/>
                      <a:gd name="T81" fmla="*/ 14 h 17"/>
                      <a:gd name="T82" fmla="*/ 11 w 42"/>
                      <a:gd name="T83" fmla="*/ 15 h 17"/>
                      <a:gd name="T84" fmla="*/ 13 w 42"/>
                      <a:gd name="T85" fmla="*/ 16 h 17"/>
                      <a:gd name="T86" fmla="*/ 16 w 42"/>
                      <a:gd name="T87" fmla="*/ 16 h 17"/>
                      <a:gd name="T88" fmla="*/ 19 w 42"/>
                      <a:gd name="T89" fmla="*/ 17 h 17"/>
                      <a:gd name="T90" fmla="*/ 21 w 42"/>
                      <a:gd name="T91" fmla="*/ 17 h 17"/>
                      <a:gd name="T92" fmla="*/ 24 w 42"/>
                      <a:gd name="T93" fmla="*/ 17 h 17"/>
                      <a:gd name="T94" fmla="*/ 27 w 42"/>
                      <a:gd name="T95" fmla="*/ 16 h 17"/>
                      <a:gd name="T96" fmla="*/ 30 w 42"/>
                      <a:gd name="T97" fmla="*/ 16 h 17"/>
                      <a:gd name="T98" fmla="*/ 32 w 42"/>
                      <a:gd name="T99" fmla="*/ 15 h 17"/>
                      <a:gd name="T100" fmla="*/ 35 w 42"/>
                      <a:gd name="T101" fmla="*/ 14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42" h="17">
                        <a:moveTo>
                          <a:pt x="36" y="13"/>
                        </a:move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9" y="11"/>
                          <a:pt x="39" y="11"/>
                          <a:pt x="39" y="11"/>
                        </a:cubicBezTo>
                        <a:cubicBezTo>
                          <a:pt x="39" y="11"/>
                          <a:pt x="39" y="11"/>
                          <a:pt x="39" y="11"/>
                        </a:cubicBezTo>
                        <a:cubicBezTo>
                          <a:pt x="39" y="11"/>
                          <a:pt x="39" y="11"/>
                          <a:pt x="39" y="11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5"/>
                          <a:pt x="42" y="5"/>
                          <a:pt x="42" y="5"/>
                        </a:cubicBezTo>
                        <a:cubicBezTo>
                          <a:pt x="42" y="5"/>
                          <a:pt x="42" y="5"/>
                          <a:pt x="42" y="5"/>
                        </a:cubicBezTo>
                        <a:cubicBezTo>
                          <a:pt x="42" y="5"/>
                          <a:pt x="42" y="5"/>
                          <a:pt x="42" y="5"/>
                        </a:cubicBezTo>
                        <a:cubicBezTo>
                          <a:pt x="42" y="0"/>
                          <a:pt x="42" y="0"/>
                          <a:pt x="42" y="0"/>
                        </a:cubicBezTo>
                        <a:cubicBezTo>
                          <a:pt x="42" y="0"/>
                          <a:pt x="42" y="0"/>
                          <a:pt x="42" y="0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1" y="3"/>
                          <a:pt x="41" y="3"/>
                          <a:pt x="41" y="3"/>
                        </a:cubicBezTo>
                        <a:cubicBezTo>
                          <a:pt x="41" y="3"/>
                          <a:pt x="41" y="3"/>
                          <a:pt x="41" y="3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6" y="8"/>
                          <a:pt x="36" y="8"/>
                          <a:pt x="36" y="8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4" y="10"/>
                          <a:pt x="34" y="10"/>
                          <a:pt x="34" y="10"/>
                        </a:cubicBezTo>
                        <a:cubicBezTo>
                          <a:pt x="34" y="10"/>
                          <a:pt x="34" y="10"/>
                          <a:pt x="34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1"/>
                          <a:pt x="32" y="11"/>
                          <a:pt x="32" y="11"/>
                        </a:cubicBezTo>
                        <a:cubicBezTo>
                          <a:pt x="31" y="11"/>
                          <a:pt x="31" y="11"/>
                          <a:pt x="31" y="11"/>
                        </a:cubicBezTo>
                        <a:cubicBezTo>
                          <a:pt x="31" y="11"/>
                          <a:pt x="31" y="11"/>
                          <a:pt x="31" y="11"/>
                        </a:cubicBezTo>
                        <a:cubicBezTo>
                          <a:pt x="31" y="11"/>
                          <a:pt x="31" y="11"/>
                          <a:pt x="31" y="11"/>
                        </a:cubicBezTo>
                        <a:cubicBezTo>
                          <a:pt x="30" y="11"/>
                          <a:pt x="30" y="11"/>
                          <a:pt x="30" y="11"/>
                        </a:cubicBezTo>
                        <a:cubicBezTo>
                          <a:pt x="30" y="11"/>
                          <a:pt x="30" y="11"/>
                          <a:pt x="30" y="11"/>
                        </a:cubicBezTo>
                        <a:cubicBezTo>
                          <a:pt x="29" y="11"/>
                          <a:pt x="29" y="11"/>
                          <a:pt x="29" y="11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28" y="12"/>
                          <a:pt x="28" y="12"/>
                          <a:pt x="28" y="12"/>
                        </a:cubicBezTo>
                        <a:cubicBezTo>
                          <a:pt x="28" y="12"/>
                          <a:pt x="28" y="12"/>
                          <a:pt x="28" y="12"/>
                        </a:cubicBezTo>
                        <a:cubicBezTo>
                          <a:pt x="27" y="12"/>
                          <a:pt x="27" y="12"/>
                          <a:pt x="27" y="12"/>
                        </a:cubicBezTo>
                        <a:cubicBezTo>
                          <a:pt x="27" y="12"/>
                          <a:pt x="27" y="12"/>
                          <a:pt x="27" y="12"/>
                        </a:cubicBezTo>
                        <a:cubicBezTo>
                          <a:pt x="27" y="12"/>
                          <a:pt x="27" y="12"/>
                          <a:pt x="26" y="12"/>
                        </a:cubicBezTo>
                        <a:cubicBezTo>
                          <a:pt x="26" y="12"/>
                          <a:pt x="26" y="12"/>
                          <a:pt x="26" y="12"/>
                        </a:cubicBezTo>
                        <a:cubicBezTo>
                          <a:pt x="25" y="12"/>
                          <a:pt x="25" y="12"/>
                          <a:pt x="25" y="12"/>
                        </a:cubicBezTo>
                        <a:cubicBezTo>
                          <a:pt x="25" y="12"/>
                          <a:pt x="25" y="12"/>
                          <a:pt x="25" y="12"/>
                        </a:cubicBezTo>
                        <a:cubicBezTo>
                          <a:pt x="25" y="12"/>
                          <a:pt x="25" y="12"/>
                          <a:pt x="25" y="12"/>
                        </a:cubicBezTo>
                        <a:cubicBezTo>
                          <a:pt x="24" y="12"/>
                          <a:pt x="24" y="12"/>
                          <a:pt x="24" y="12"/>
                        </a:cubicBezTo>
                        <a:cubicBezTo>
                          <a:pt x="23" y="12"/>
                          <a:pt x="23" y="12"/>
                          <a:pt x="23" y="12"/>
                        </a:cubicBezTo>
                        <a:cubicBezTo>
                          <a:pt x="23" y="12"/>
                          <a:pt x="23" y="12"/>
                          <a:pt x="23" y="12"/>
                        </a:cubicBezTo>
                        <a:cubicBezTo>
                          <a:pt x="22" y="12"/>
                          <a:pt x="22" y="12"/>
                          <a:pt x="22" y="12"/>
                        </a:cubicBezTo>
                        <a:cubicBezTo>
                          <a:pt x="22" y="12"/>
                          <a:pt x="22" y="12"/>
                          <a:pt x="22" y="12"/>
                        </a:cubicBezTo>
                        <a:cubicBezTo>
                          <a:pt x="22" y="12"/>
                          <a:pt x="22" y="12"/>
                          <a:pt x="22" y="12"/>
                        </a:cubicBezTo>
                        <a:cubicBezTo>
                          <a:pt x="21" y="12"/>
                          <a:pt x="21" y="12"/>
                          <a:pt x="21" y="12"/>
                        </a:cubicBezTo>
                        <a:cubicBezTo>
                          <a:pt x="21" y="12"/>
                          <a:pt x="21" y="12"/>
                          <a:pt x="21" y="12"/>
                        </a:cubicBezTo>
                        <a:cubicBezTo>
                          <a:pt x="20" y="12"/>
                          <a:pt x="20" y="12"/>
                          <a:pt x="20" y="12"/>
                        </a:cubicBezTo>
                        <a:cubicBezTo>
                          <a:pt x="20" y="12"/>
                          <a:pt x="20" y="12"/>
                          <a:pt x="20" y="12"/>
                        </a:cubicBezTo>
                        <a:cubicBezTo>
                          <a:pt x="20" y="12"/>
                          <a:pt x="20" y="12"/>
                          <a:pt x="20" y="12"/>
                        </a:cubicBezTo>
                        <a:cubicBezTo>
                          <a:pt x="20" y="12"/>
                          <a:pt x="20" y="12"/>
                          <a:pt x="20" y="12"/>
                        </a:cubicBezTo>
                        <a:cubicBezTo>
                          <a:pt x="19" y="12"/>
                          <a:pt x="19" y="12"/>
                          <a:pt x="19" y="12"/>
                        </a:cubicBezTo>
                        <a:cubicBezTo>
                          <a:pt x="19" y="12"/>
                          <a:pt x="19" y="12"/>
                          <a:pt x="19" y="12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7" y="12"/>
                          <a:pt x="17" y="12"/>
                          <a:pt x="17" y="12"/>
                        </a:cubicBezTo>
                        <a:cubicBezTo>
                          <a:pt x="17" y="12"/>
                          <a:pt x="17" y="12"/>
                          <a:pt x="17" y="12"/>
                        </a:cubicBezTo>
                        <a:cubicBezTo>
                          <a:pt x="17" y="12"/>
                          <a:pt x="17" y="12"/>
                          <a:pt x="17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5" y="12"/>
                          <a:pt x="15" y="12"/>
                          <a:pt x="15" y="12"/>
                        </a:cubicBezTo>
                        <a:cubicBezTo>
                          <a:pt x="15" y="12"/>
                          <a:pt x="15" y="12"/>
                          <a:pt x="15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3" y="11"/>
                          <a:pt x="13" y="11"/>
                          <a:pt x="13" y="11"/>
                        </a:cubicBezTo>
                        <a:cubicBezTo>
                          <a:pt x="13" y="11"/>
                          <a:pt x="13" y="11"/>
                          <a:pt x="13" y="11"/>
                        </a:cubicBezTo>
                        <a:cubicBezTo>
                          <a:pt x="12" y="11"/>
                          <a:pt x="12" y="11"/>
                          <a:pt x="12" y="11"/>
                        </a:cubicBezTo>
                        <a:cubicBezTo>
                          <a:pt x="12" y="11"/>
                          <a:pt x="12" y="11"/>
                          <a:pt x="12" y="11"/>
                        </a:cubicBezTo>
                        <a:cubicBezTo>
                          <a:pt x="12" y="11"/>
                          <a:pt x="12" y="11"/>
                          <a:pt x="12" y="11"/>
                        </a:cubicBezTo>
                        <a:cubicBezTo>
                          <a:pt x="11" y="11"/>
                          <a:pt x="11" y="11"/>
                          <a:pt x="11" y="11"/>
                        </a:cubicBezTo>
                        <a:cubicBezTo>
                          <a:pt x="11" y="11"/>
                          <a:pt x="11" y="11"/>
                          <a:pt x="11" y="11"/>
                        </a:cubicBezTo>
                        <a:cubicBezTo>
                          <a:pt x="10" y="11"/>
                          <a:pt x="10" y="10"/>
                          <a:pt x="9" y="10"/>
                        </a:cubicBezTo>
                        <a:cubicBezTo>
                          <a:pt x="9" y="10"/>
                          <a:pt x="9" y="10"/>
                          <a:pt x="9" y="10"/>
                        </a:cubicBezTo>
                        <a:cubicBezTo>
                          <a:pt x="9" y="10"/>
                          <a:pt x="9" y="10"/>
                          <a:pt x="9" y="10"/>
                        </a:cubicBezTo>
                        <a:cubicBezTo>
                          <a:pt x="9" y="10"/>
                          <a:pt x="9" y="10"/>
                          <a:pt x="9" y="10"/>
                        </a:cubicBezTo>
                        <a:cubicBezTo>
                          <a:pt x="8" y="10"/>
                          <a:pt x="8" y="10"/>
                          <a:pt x="8" y="10"/>
                        </a:cubicBezTo>
                        <a:cubicBezTo>
                          <a:pt x="8" y="10"/>
                          <a:pt x="8" y="10"/>
                          <a:pt x="8" y="10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8"/>
                          <a:pt x="6" y="8"/>
                          <a:pt x="6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4" y="7"/>
                          <a:pt x="4" y="7"/>
                          <a:pt x="4" y="7"/>
                        </a:cubicBezTo>
                        <a:cubicBezTo>
                          <a:pt x="4" y="7"/>
                          <a:pt x="4" y="7"/>
                          <a:pt x="4" y="7"/>
                        </a:cubicBezTo>
                        <a:cubicBezTo>
                          <a:pt x="4" y="7"/>
                          <a:pt x="4" y="7"/>
                          <a:pt x="4" y="7"/>
                        </a:cubicBezTo>
                        <a:cubicBezTo>
                          <a:pt x="3" y="7"/>
                          <a:pt x="3" y="7"/>
                          <a:pt x="3" y="7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8"/>
                          <a:pt x="2" y="11"/>
                          <a:pt x="6" y="13"/>
                        </a:cubicBezTo>
                        <a:cubicBezTo>
                          <a:pt x="7" y="14"/>
                          <a:pt x="7" y="14"/>
                          <a:pt x="7" y="14"/>
                        </a:cubicBezTo>
                        <a:cubicBezTo>
                          <a:pt x="7" y="14"/>
                          <a:pt x="7" y="14"/>
                          <a:pt x="7" y="14"/>
                        </a:cubicBezTo>
                        <a:cubicBezTo>
                          <a:pt x="8" y="14"/>
                          <a:pt x="8" y="14"/>
                          <a:pt x="8" y="14"/>
                        </a:cubicBezTo>
                        <a:cubicBezTo>
                          <a:pt x="8" y="14"/>
                          <a:pt x="8" y="14"/>
                          <a:pt x="8" y="14"/>
                        </a:cubicBezTo>
                        <a:cubicBezTo>
                          <a:pt x="9" y="14"/>
                          <a:pt x="9" y="14"/>
                          <a:pt x="9" y="14"/>
                        </a:cubicBezTo>
                        <a:cubicBezTo>
                          <a:pt x="9" y="15"/>
                          <a:pt x="9" y="15"/>
                          <a:pt x="9" y="15"/>
                        </a:cubicBezTo>
                        <a:cubicBezTo>
                          <a:pt x="9" y="15"/>
                          <a:pt x="9" y="15"/>
                          <a:pt x="9" y="15"/>
                        </a:cubicBezTo>
                        <a:cubicBezTo>
                          <a:pt x="10" y="15"/>
                          <a:pt x="10" y="15"/>
                          <a:pt x="11" y="15"/>
                        </a:cubicBezTo>
                        <a:cubicBezTo>
                          <a:pt x="11" y="15"/>
                          <a:pt x="11" y="15"/>
                          <a:pt x="11" y="15"/>
                        </a:cubicBezTo>
                        <a:cubicBezTo>
                          <a:pt x="12" y="16"/>
                          <a:pt x="12" y="16"/>
                          <a:pt x="12" y="16"/>
                        </a:cubicBezTo>
                        <a:cubicBezTo>
                          <a:pt x="12" y="16"/>
                          <a:pt x="12" y="16"/>
                          <a:pt x="12" y="16"/>
                        </a:cubicBezTo>
                        <a:cubicBezTo>
                          <a:pt x="13" y="16"/>
                          <a:pt x="13" y="16"/>
                          <a:pt x="13" y="16"/>
                        </a:cubicBezTo>
                        <a:cubicBezTo>
                          <a:pt x="13" y="16"/>
                          <a:pt x="13" y="16"/>
                          <a:pt x="13" y="16"/>
                        </a:cubicBezTo>
                        <a:cubicBezTo>
                          <a:pt x="14" y="16"/>
                          <a:pt x="14" y="16"/>
                          <a:pt x="14" y="16"/>
                        </a:cubicBezTo>
                        <a:cubicBezTo>
                          <a:pt x="14" y="16"/>
                          <a:pt x="14" y="16"/>
                          <a:pt x="14" y="16"/>
                        </a:cubicBezTo>
                        <a:cubicBezTo>
                          <a:pt x="15" y="16"/>
                          <a:pt x="15" y="16"/>
                          <a:pt x="15" y="16"/>
                        </a:cubicBezTo>
                        <a:cubicBezTo>
                          <a:pt x="15" y="16"/>
                          <a:pt x="15" y="16"/>
                          <a:pt x="15" y="16"/>
                        </a:cubicBezTo>
                        <a:cubicBezTo>
                          <a:pt x="16" y="16"/>
                          <a:pt x="16" y="16"/>
                          <a:pt x="16" y="16"/>
                        </a:cubicBezTo>
                        <a:cubicBezTo>
                          <a:pt x="16" y="16"/>
                          <a:pt x="16" y="16"/>
                          <a:pt x="16" y="16"/>
                        </a:cubicBezTo>
                        <a:cubicBezTo>
                          <a:pt x="17" y="17"/>
                          <a:pt x="17" y="17"/>
                          <a:pt x="17" y="17"/>
                        </a:cubicBezTo>
                        <a:cubicBezTo>
                          <a:pt x="17" y="17"/>
                          <a:pt x="17" y="17"/>
                          <a:pt x="17" y="17"/>
                        </a:cubicBezTo>
                        <a:cubicBezTo>
                          <a:pt x="18" y="17"/>
                          <a:pt x="18" y="17"/>
                          <a:pt x="18" y="17"/>
                        </a:cubicBezTo>
                        <a:cubicBezTo>
                          <a:pt x="19" y="17"/>
                          <a:pt x="19" y="17"/>
                          <a:pt x="19" y="17"/>
                        </a:cubicBezTo>
                        <a:cubicBezTo>
                          <a:pt x="19" y="17"/>
                          <a:pt x="19" y="17"/>
                          <a:pt x="19" y="17"/>
                        </a:cubicBezTo>
                        <a:cubicBezTo>
                          <a:pt x="20" y="17"/>
                          <a:pt x="20" y="17"/>
                          <a:pt x="20" y="17"/>
                        </a:cubicBezTo>
                        <a:cubicBezTo>
                          <a:pt x="20" y="17"/>
                          <a:pt x="20" y="17"/>
                          <a:pt x="20" y="17"/>
                        </a:cubicBezTo>
                        <a:cubicBezTo>
                          <a:pt x="21" y="17"/>
                          <a:pt x="21" y="17"/>
                          <a:pt x="21" y="17"/>
                        </a:cubicBezTo>
                        <a:cubicBezTo>
                          <a:pt x="21" y="17"/>
                          <a:pt x="21" y="17"/>
                          <a:pt x="21" y="17"/>
                        </a:cubicBezTo>
                        <a:cubicBezTo>
                          <a:pt x="22" y="17"/>
                          <a:pt x="22" y="17"/>
                          <a:pt x="22" y="17"/>
                        </a:cubicBezTo>
                        <a:cubicBezTo>
                          <a:pt x="22" y="17"/>
                          <a:pt x="22" y="17"/>
                          <a:pt x="22" y="17"/>
                        </a:cubicBezTo>
                        <a:cubicBezTo>
                          <a:pt x="23" y="17"/>
                          <a:pt x="23" y="17"/>
                          <a:pt x="23" y="17"/>
                        </a:cubicBezTo>
                        <a:cubicBezTo>
                          <a:pt x="23" y="17"/>
                          <a:pt x="23" y="17"/>
                          <a:pt x="23" y="17"/>
                        </a:cubicBezTo>
                        <a:cubicBezTo>
                          <a:pt x="24" y="17"/>
                          <a:pt x="24" y="17"/>
                          <a:pt x="24" y="17"/>
                        </a:cubicBezTo>
                        <a:cubicBezTo>
                          <a:pt x="24" y="17"/>
                          <a:pt x="24" y="17"/>
                          <a:pt x="24" y="17"/>
                        </a:cubicBezTo>
                        <a:cubicBezTo>
                          <a:pt x="25" y="17"/>
                          <a:pt x="25" y="17"/>
                          <a:pt x="25" y="17"/>
                        </a:cubicBezTo>
                        <a:cubicBezTo>
                          <a:pt x="26" y="16"/>
                          <a:pt x="26" y="16"/>
                          <a:pt x="26" y="16"/>
                        </a:cubicBezTo>
                        <a:cubicBezTo>
                          <a:pt x="26" y="16"/>
                          <a:pt x="26" y="16"/>
                          <a:pt x="26" y="16"/>
                        </a:cubicBezTo>
                        <a:cubicBezTo>
                          <a:pt x="27" y="16"/>
                          <a:pt x="27" y="16"/>
                          <a:pt x="27" y="16"/>
                        </a:cubicBezTo>
                        <a:cubicBezTo>
                          <a:pt x="28" y="16"/>
                          <a:pt x="28" y="16"/>
                          <a:pt x="28" y="16"/>
                        </a:cubicBezTo>
                        <a:cubicBezTo>
                          <a:pt x="28" y="16"/>
                          <a:pt x="28" y="16"/>
                          <a:pt x="28" y="16"/>
                        </a:cubicBezTo>
                        <a:cubicBezTo>
                          <a:pt x="29" y="16"/>
                          <a:pt x="29" y="16"/>
                          <a:pt x="29" y="16"/>
                        </a:cubicBezTo>
                        <a:cubicBezTo>
                          <a:pt x="29" y="16"/>
                          <a:pt x="29" y="16"/>
                          <a:pt x="29" y="16"/>
                        </a:cubicBezTo>
                        <a:cubicBezTo>
                          <a:pt x="30" y="16"/>
                          <a:pt x="30" y="16"/>
                          <a:pt x="30" y="16"/>
                        </a:cubicBezTo>
                        <a:cubicBezTo>
                          <a:pt x="30" y="16"/>
                          <a:pt x="30" y="16"/>
                          <a:pt x="30" y="16"/>
                        </a:cubicBezTo>
                        <a:cubicBezTo>
                          <a:pt x="31" y="15"/>
                          <a:pt x="31" y="15"/>
                          <a:pt x="31" y="15"/>
                        </a:cubicBezTo>
                        <a:cubicBezTo>
                          <a:pt x="31" y="15"/>
                          <a:pt x="31" y="15"/>
                          <a:pt x="31" y="15"/>
                        </a:cubicBezTo>
                        <a:cubicBezTo>
                          <a:pt x="32" y="15"/>
                          <a:pt x="32" y="15"/>
                          <a:pt x="32" y="15"/>
                        </a:cubicBezTo>
                        <a:cubicBezTo>
                          <a:pt x="32" y="15"/>
                          <a:pt x="32" y="15"/>
                          <a:pt x="32" y="15"/>
                        </a:cubicBezTo>
                        <a:cubicBezTo>
                          <a:pt x="33" y="15"/>
                          <a:pt x="33" y="15"/>
                          <a:pt x="33" y="15"/>
                        </a:cubicBezTo>
                        <a:cubicBezTo>
                          <a:pt x="34" y="14"/>
                          <a:pt x="34" y="14"/>
                          <a:pt x="34" y="14"/>
                        </a:cubicBezTo>
                        <a:cubicBezTo>
                          <a:pt x="34" y="14"/>
                          <a:pt x="34" y="14"/>
                          <a:pt x="34" y="14"/>
                        </a:cubicBezTo>
                        <a:cubicBezTo>
                          <a:pt x="35" y="14"/>
                          <a:pt x="35" y="14"/>
                          <a:pt x="35" y="14"/>
                        </a:cubicBezTo>
                        <a:cubicBezTo>
                          <a:pt x="35" y="14"/>
                          <a:pt x="35" y="14"/>
                          <a:pt x="35" y="14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close/>
                      </a:path>
                    </a:pathLst>
                  </a:custGeom>
                  <a:solidFill>
                    <a:srgbClr val="FCC41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22" name="Rectangle 4864">
                    <a:extLst>
                      <a:ext uri="{FF2B5EF4-FFF2-40B4-BE49-F238E27FC236}">
                        <a16:creationId xmlns:a16="http://schemas.microsoft.com/office/drawing/2014/main" id="{2F7F034E-E699-4DF5-8F19-84442E8651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9" y="3436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23" name="Rectangle 4865">
                    <a:extLst>
                      <a:ext uri="{FF2B5EF4-FFF2-40B4-BE49-F238E27FC236}">
                        <a16:creationId xmlns:a16="http://schemas.microsoft.com/office/drawing/2014/main" id="{E476DEAA-118C-4055-A5C5-89C7206411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1" y="3434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24" name="Rectangle 4866">
                    <a:extLst>
                      <a:ext uri="{FF2B5EF4-FFF2-40B4-BE49-F238E27FC236}">
                        <a16:creationId xmlns:a16="http://schemas.microsoft.com/office/drawing/2014/main" id="{06B67D37-F9A1-484A-811A-B7EAEE91035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2" y="3433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25" name="Rectangle 4867">
                    <a:extLst>
                      <a:ext uri="{FF2B5EF4-FFF2-40B4-BE49-F238E27FC236}">
                        <a16:creationId xmlns:a16="http://schemas.microsoft.com/office/drawing/2014/main" id="{F31FDBF0-931D-4004-A915-C401525A0A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4" y="3433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26" name="Freeform 4868">
                    <a:extLst>
                      <a:ext uri="{FF2B5EF4-FFF2-40B4-BE49-F238E27FC236}">
                        <a16:creationId xmlns:a16="http://schemas.microsoft.com/office/drawing/2014/main" id="{6BBDE909-0256-49A1-BE02-4A643A222C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9" y="3436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27" name="Freeform 4869">
                    <a:extLst>
                      <a:ext uri="{FF2B5EF4-FFF2-40B4-BE49-F238E27FC236}">
                        <a16:creationId xmlns:a16="http://schemas.microsoft.com/office/drawing/2014/main" id="{D53C47FD-17D9-418C-81B8-41B1C46780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7" y="3429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28" name="Freeform 4870">
                    <a:extLst>
                      <a:ext uri="{FF2B5EF4-FFF2-40B4-BE49-F238E27FC236}">
                        <a16:creationId xmlns:a16="http://schemas.microsoft.com/office/drawing/2014/main" id="{B0FAB4C1-5DFE-4606-8B95-8BDA62D421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5" y="3431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1 w 1"/>
                      <a:gd name="T3" fmla="*/ 0 w 1"/>
                      <a:gd name="T4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29" name="Freeform 4871">
                    <a:extLst>
                      <a:ext uri="{FF2B5EF4-FFF2-40B4-BE49-F238E27FC236}">
                        <a16:creationId xmlns:a16="http://schemas.microsoft.com/office/drawing/2014/main" id="{5C293E7B-00BB-4DF2-A626-EEDAFE4F5D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8" y="3429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30" name="Freeform 4872">
                    <a:extLst>
                      <a:ext uri="{FF2B5EF4-FFF2-40B4-BE49-F238E27FC236}">
                        <a16:creationId xmlns:a16="http://schemas.microsoft.com/office/drawing/2014/main" id="{204A37B2-3644-47F9-95C9-2735390E66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7" y="3431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31" name="Freeform 4873">
                    <a:extLst>
                      <a:ext uri="{FF2B5EF4-FFF2-40B4-BE49-F238E27FC236}">
                        <a16:creationId xmlns:a16="http://schemas.microsoft.com/office/drawing/2014/main" id="{F4939832-0D21-45D9-BB86-C40D133AFE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9" y="3437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32" name="Rectangle 4874">
                    <a:extLst>
                      <a:ext uri="{FF2B5EF4-FFF2-40B4-BE49-F238E27FC236}">
                        <a16:creationId xmlns:a16="http://schemas.microsoft.com/office/drawing/2014/main" id="{AF7218BB-87DF-44C8-A24A-1EFFE5041D2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1" y="3434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33" name="Rectangle 4875">
                    <a:extLst>
                      <a:ext uri="{FF2B5EF4-FFF2-40B4-BE49-F238E27FC236}">
                        <a16:creationId xmlns:a16="http://schemas.microsoft.com/office/drawing/2014/main" id="{C873A90A-D377-48A7-BE7E-1C91B7B9E1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7" y="3439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34" name="Rectangle 4876">
                    <a:extLst>
                      <a:ext uri="{FF2B5EF4-FFF2-40B4-BE49-F238E27FC236}">
                        <a16:creationId xmlns:a16="http://schemas.microsoft.com/office/drawing/2014/main" id="{62DB9A7E-B8AA-4F5B-AA4E-7FD3AF1032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2" y="3433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35" name="Freeform 4877">
                    <a:extLst>
                      <a:ext uri="{FF2B5EF4-FFF2-40B4-BE49-F238E27FC236}">
                        <a16:creationId xmlns:a16="http://schemas.microsoft.com/office/drawing/2014/main" id="{F6DEB308-5BB7-45CA-B1EB-7A54EE75A2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1" y="3436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36" name="Rectangle 4878">
                    <a:extLst>
                      <a:ext uri="{FF2B5EF4-FFF2-40B4-BE49-F238E27FC236}">
                        <a16:creationId xmlns:a16="http://schemas.microsoft.com/office/drawing/2014/main" id="{B50A04FB-96C0-4BAB-AC5C-D8F7C021B80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7" y="3437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37" name="Rectangle 4879">
                    <a:extLst>
                      <a:ext uri="{FF2B5EF4-FFF2-40B4-BE49-F238E27FC236}">
                        <a16:creationId xmlns:a16="http://schemas.microsoft.com/office/drawing/2014/main" id="{7A6A5287-C81B-4467-91C4-7D8E32EE83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1" y="3429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38" name="Rectangle 4880">
                    <a:extLst>
                      <a:ext uri="{FF2B5EF4-FFF2-40B4-BE49-F238E27FC236}">
                        <a16:creationId xmlns:a16="http://schemas.microsoft.com/office/drawing/2014/main" id="{4600F81D-48CA-4C42-9523-36F18228C5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0" y="3429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39" name="Rectangle 4881">
                    <a:extLst>
                      <a:ext uri="{FF2B5EF4-FFF2-40B4-BE49-F238E27FC236}">
                        <a16:creationId xmlns:a16="http://schemas.microsoft.com/office/drawing/2014/main" id="{50BE8BE7-149D-4DC6-8B0C-00EEAE041B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8" y="3429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40" name="Rectangle 4882">
                    <a:extLst>
                      <a:ext uri="{FF2B5EF4-FFF2-40B4-BE49-F238E27FC236}">
                        <a16:creationId xmlns:a16="http://schemas.microsoft.com/office/drawing/2014/main" id="{4EE0BB83-3F90-4443-8C23-EBDCAF338D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3" y="3428"/>
                    <a:ext cx="1" cy="1"/>
                  </a:xfrm>
                  <a:prstGeom prst="rect">
                    <a:avLst/>
                  </a:pr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41" name="Rectangle 4883">
                    <a:extLst>
                      <a:ext uri="{FF2B5EF4-FFF2-40B4-BE49-F238E27FC236}">
                        <a16:creationId xmlns:a16="http://schemas.microsoft.com/office/drawing/2014/main" id="{BF43DACC-5535-4CDE-9AD5-E54CA6600B0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1" y="3428"/>
                    <a:ext cx="1" cy="1"/>
                  </a:xfrm>
                  <a:prstGeom prst="rect">
                    <a:avLst/>
                  </a:pr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42" name="Rectangle 4884">
                    <a:extLst>
                      <a:ext uri="{FF2B5EF4-FFF2-40B4-BE49-F238E27FC236}">
                        <a16:creationId xmlns:a16="http://schemas.microsoft.com/office/drawing/2014/main" id="{03C606E1-58B4-4B6F-9AAB-A0CD55F9F5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3" y="3428"/>
                    <a:ext cx="2" cy="1"/>
                  </a:xfrm>
                  <a:prstGeom prst="rect">
                    <a:avLst/>
                  </a:pr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43" name="Rectangle 4885">
                    <a:extLst>
                      <a:ext uri="{FF2B5EF4-FFF2-40B4-BE49-F238E27FC236}">
                        <a16:creationId xmlns:a16="http://schemas.microsoft.com/office/drawing/2014/main" id="{08F96A69-B3DD-467D-89BD-DB1E98041E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3" y="3428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44" name="Rectangle 4886">
                    <a:extLst>
                      <a:ext uri="{FF2B5EF4-FFF2-40B4-BE49-F238E27FC236}">
                        <a16:creationId xmlns:a16="http://schemas.microsoft.com/office/drawing/2014/main" id="{36052A27-2041-4850-B445-0CCF902A8D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5" y="3428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45" name="Rectangle 4887">
                    <a:extLst>
                      <a:ext uri="{FF2B5EF4-FFF2-40B4-BE49-F238E27FC236}">
                        <a16:creationId xmlns:a16="http://schemas.microsoft.com/office/drawing/2014/main" id="{64CD514F-FB41-4F6A-A7BF-F64482039C9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6" y="3428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46" name="Rectangle 4888">
                    <a:extLst>
                      <a:ext uri="{FF2B5EF4-FFF2-40B4-BE49-F238E27FC236}">
                        <a16:creationId xmlns:a16="http://schemas.microsoft.com/office/drawing/2014/main" id="{979B18C6-F723-4973-AA4C-1EF7357509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6" y="3428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47" name="Rectangle 4889">
                    <a:extLst>
                      <a:ext uri="{FF2B5EF4-FFF2-40B4-BE49-F238E27FC236}">
                        <a16:creationId xmlns:a16="http://schemas.microsoft.com/office/drawing/2014/main" id="{A26A0B3E-625D-439A-991C-7F4B2B96BE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8" y="3428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48" name="Rectangle 4890">
                    <a:extLst>
                      <a:ext uri="{FF2B5EF4-FFF2-40B4-BE49-F238E27FC236}">
                        <a16:creationId xmlns:a16="http://schemas.microsoft.com/office/drawing/2014/main" id="{E8D194C5-209F-490D-AAE8-B23242FB6A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8" y="3428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49" name="Rectangle 4891">
                    <a:extLst>
                      <a:ext uri="{FF2B5EF4-FFF2-40B4-BE49-F238E27FC236}">
                        <a16:creationId xmlns:a16="http://schemas.microsoft.com/office/drawing/2014/main" id="{A8DEF6B6-85ED-4BA5-B1FD-085E02B3A5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1" y="3428"/>
                    <a:ext cx="2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50" name="Rectangle 4892">
                    <a:extLst>
                      <a:ext uri="{FF2B5EF4-FFF2-40B4-BE49-F238E27FC236}">
                        <a16:creationId xmlns:a16="http://schemas.microsoft.com/office/drawing/2014/main" id="{34899358-78FD-4847-894F-FA9788AA99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1" y="3428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51" name="Rectangle 4893">
                    <a:extLst>
                      <a:ext uri="{FF2B5EF4-FFF2-40B4-BE49-F238E27FC236}">
                        <a16:creationId xmlns:a16="http://schemas.microsoft.com/office/drawing/2014/main" id="{765ACAEB-5FBF-4A1E-BEB6-83EB649129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9" y="3428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52" name="Rectangle 4894">
                    <a:extLst>
                      <a:ext uri="{FF2B5EF4-FFF2-40B4-BE49-F238E27FC236}">
                        <a16:creationId xmlns:a16="http://schemas.microsoft.com/office/drawing/2014/main" id="{7204822C-0C5F-4FD3-AAC9-46F1E3B63B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2" y="3428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53" name="Rectangle 4895">
                    <a:extLst>
                      <a:ext uri="{FF2B5EF4-FFF2-40B4-BE49-F238E27FC236}">
                        <a16:creationId xmlns:a16="http://schemas.microsoft.com/office/drawing/2014/main" id="{78DC06D1-3EFF-4E25-A5DE-D1AC2B6E3D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4" y="3428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54" name="Rectangle 4896">
                    <a:extLst>
                      <a:ext uri="{FF2B5EF4-FFF2-40B4-BE49-F238E27FC236}">
                        <a16:creationId xmlns:a16="http://schemas.microsoft.com/office/drawing/2014/main" id="{9A601FDC-8FE6-4ECB-82FB-EF22818E89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1" y="3428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55" name="Rectangle 4897">
                    <a:extLst>
                      <a:ext uri="{FF2B5EF4-FFF2-40B4-BE49-F238E27FC236}">
                        <a16:creationId xmlns:a16="http://schemas.microsoft.com/office/drawing/2014/main" id="{70BCF286-8477-4640-9933-9BDF6D5CD3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5" y="3428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56" name="Rectangle 4898">
                    <a:extLst>
                      <a:ext uri="{FF2B5EF4-FFF2-40B4-BE49-F238E27FC236}">
                        <a16:creationId xmlns:a16="http://schemas.microsoft.com/office/drawing/2014/main" id="{E913EA2E-8BA7-4B78-B0DA-7854440897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4" y="3428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57" name="Rectangle 4899">
                    <a:extLst>
                      <a:ext uri="{FF2B5EF4-FFF2-40B4-BE49-F238E27FC236}">
                        <a16:creationId xmlns:a16="http://schemas.microsoft.com/office/drawing/2014/main" id="{BE8D0BCD-718E-46BF-825E-DA9F401A4E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5" y="3428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58" name="Rectangle 4900">
                    <a:extLst>
                      <a:ext uri="{FF2B5EF4-FFF2-40B4-BE49-F238E27FC236}">
                        <a16:creationId xmlns:a16="http://schemas.microsoft.com/office/drawing/2014/main" id="{BE4EEA3C-D35C-4E8D-AC4E-6FB5845256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9" y="3428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59" name="Rectangle 4901">
                    <a:extLst>
                      <a:ext uri="{FF2B5EF4-FFF2-40B4-BE49-F238E27FC236}">
                        <a16:creationId xmlns:a16="http://schemas.microsoft.com/office/drawing/2014/main" id="{4C06297F-2E68-4CA5-8026-BBAEAD947D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7" y="3428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60" name="Freeform 4902">
                    <a:extLst>
                      <a:ext uri="{FF2B5EF4-FFF2-40B4-BE49-F238E27FC236}">
                        <a16:creationId xmlns:a16="http://schemas.microsoft.com/office/drawing/2014/main" id="{D4D8329C-68CE-4A92-B43C-54D4FCB499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7" y="3428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61" name="Rectangle 4903">
                    <a:extLst>
                      <a:ext uri="{FF2B5EF4-FFF2-40B4-BE49-F238E27FC236}">
                        <a16:creationId xmlns:a16="http://schemas.microsoft.com/office/drawing/2014/main" id="{CFA8A38A-A3C0-4439-A436-E0728A6C38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2" y="3428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62" name="Rectangle 4904">
                    <a:extLst>
                      <a:ext uri="{FF2B5EF4-FFF2-40B4-BE49-F238E27FC236}">
                        <a16:creationId xmlns:a16="http://schemas.microsoft.com/office/drawing/2014/main" id="{D9F16031-DC12-4AF7-B7AC-09E442ABF3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0" y="3428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63" name="Freeform 4905">
                    <a:extLst>
                      <a:ext uri="{FF2B5EF4-FFF2-40B4-BE49-F238E27FC236}">
                        <a16:creationId xmlns:a16="http://schemas.microsoft.com/office/drawing/2014/main" id="{8DBD00A9-CE40-401F-85BB-6B21D397C4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3" y="3428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64" name="Rectangle 4906">
                    <a:extLst>
                      <a:ext uri="{FF2B5EF4-FFF2-40B4-BE49-F238E27FC236}">
                        <a16:creationId xmlns:a16="http://schemas.microsoft.com/office/drawing/2014/main" id="{49FC388A-3EF7-4E92-8BBF-868C28ACC33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5" y="3429"/>
                    <a:ext cx="2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65" name="Freeform 4907">
                    <a:extLst>
                      <a:ext uri="{FF2B5EF4-FFF2-40B4-BE49-F238E27FC236}">
                        <a16:creationId xmlns:a16="http://schemas.microsoft.com/office/drawing/2014/main" id="{28AB5461-EC60-455B-A92A-1137FD0AEE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0" y="3428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66" name="Rectangle 4908">
                    <a:extLst>
                      <a:ext uri="{FF2B5EF4-FFF2-40B4-BE49-F238E27FC236}">
                        <a16:creationId xmlns:a16="http://schemas.microsoft.com/office/drawing/2014/main" id="{C1BE8DB6-7071-4AF0-9B64-364603ECBF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8" y="3431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67" name="Rectangle 4909">
                    <a:extLst>
                      <a:ext uri="{FF2B5EF4-FFF2-40B4-BE49-F238E27FC236}">
                        <a16:creationId xmlns:a16="http://schemas.microsoft.com/office/drawing/2014/main" id="{C18DAEE3-7E78-4E74-8AF0-2EA2B2380A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5" y="3429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68" name="Rectangle 4910">
                    <a:extLst>
                      <a:ext uri="{FF2B5EF4-FFF2-40B4-BE49-F238E27FC236}">
                        <a16:creationId xmlns:a16="http://schemas.microsoft.com/office/drawing/2014/main" id="{82C1D82F-D13B-491E-86E6-481D284A58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5" y="3429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69" name="Rectangle 4911">
                    <a:extLst>
                      <a:ext uri="{FF2B5EF4-FFF2-40B4-BE49-F238E27FC236}">
                        <a16:creationId xmlns:a16="http://schemas.microsoft.com/office/drawing/2014/main" id="{9464E72C-AD91-470E-9792-74A11E6138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9" y="3431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70" name="Rectangle 4912">
                    <a:extLst>
                      <a:ext uri="{FF2B5EF4-FFF2-40B4-BE49-F238E27FC236}">
                        <a16:creationId xmlns:a16="http://schemas.microsoft.com/office/drawing/2014/main" id="{E5F843B3-AAE9-42B5-A03B-B8A29EE997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6" y="3429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71" name="Rectangle 4913">
                    <a:extLst>
                      <a:ext uri="{FF2B5EF4-FFF2-40B4-BE49-F238E27FC236}">
                        <a16:creationId xmlns:a16="http://schemas.microsoft.com/office/drawing/2014/main" id="{3623305E-CC72-45E8-817E-095511EF63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1" y="3433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72" name="Rectangle 4914">
                    <a:extLst>
                      <a:ext uri="{FF2B5EF4-FFF2-40B4-BE49-F238E27FC236}">
                        <a16:creationId xmlns:a16="http://schemas.microsoft.com/office/drawing/2014/main" id="{76E7187B-0F73-48D3-9A7A-B02502A77D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9" y="3431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73" name="Rectangle 4915">
                    <a:extLst>
                      <a:ext uri="{FF2B5EF4-FFF2-40B4-BE49-F238E27FC236}">
                        <a16:creationId xmlns:a16="http://schemas.microsoft.com/office/drawing/2014/main" id="{B38904F4-C74C-405C-B486-E5967B1965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1" y="3433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74" name="Freeform 4916">
                    <a:extLst>
                      <a:ext uri="{FF2B5EF4-FFF2-40B4-BE49-F238E27FC236}">
                        <a16:creationId xmlns:a16="http://schemas.microsoft.com/office/drawing/2014/main" id="{46454FEC-26E2-4F91-9CA3-97B1311209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3" y="3433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75" name="Rectangle 4917">
                    <a:extLst>
                      <a:ext uri="{FF2B5EF4-FFF2-40B4-BE49-F238E27FC236}">
                        <a16:creationId xmlns:a16="http://schemas.microsoft.com/office/drawing/2014/main" id="{56D05020-F812-405E-B834-349E159BE1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3" y="3434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76" name="Rectangle 4918">
                    <a:extLst>
                      <a:ext uri="{FF2B5EF4-FFF2-40B4-BE49-F238E27FC236}">
                        <a16:creationId xmlns:a16="http://schemas.microsoft.com/office/drawing/2014/main" id="{82EFC08F-8119-4A23-82AD-48594DB3C10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4" y="3436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77" name="Rectangle 4919">
                    <a:extLst>
                      <a:ext uri="{FF2B5EF4-FFF2-40B4-BE49-F238E27FC236}">
                        <a16:creationId xmlns:a16="http://schemas.microsoft.com/office/drawing/2014/main" id="{CD712DBE-6F1A-4394-AFA6-60CDE5BD1E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3" y="3434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78" name="Freeform 4920">
                    <a:extLst>
                      <a:ext uri="{FF2B5EF4-FFF2-40B4-BE49-F238E27FC236}">
                        <a16:creationId xmlns:a16="http://schemas.microsoft.com/office/drawing/2014/main" id="{A2FCF3E2-4E3E-402B-98DF-03E753CEF5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4" y="3434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79" name="Rectangle 4921">
                    <a:extLst>
                      <a:ext uri="{FF2B5EF4-FFF2-40B4-BE49-F238E27FC236}">
                        <a16:creationId xmlns:a16="http://schemas.microsoft.com/office/drawing/2014/main" id="{FDD8254A-6558-44EC-95AF-BA0F8099B1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6" y="3437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80" name="Rectangle 4922">
                    <a:extLst>
                      <a:ext uri="{FF2B5EF4-FFF2-40B4-BE49-F238E27FC236}">
                        <a16:creationId xmlns:a16="http://schemas.microsoft.com/office/drawing/2014/main" id="{F053973A-49BC-46D8-9809-A1B990587A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4" y="3436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81" name="Freeform 4923">
                    <a:extLst>
                      <a:ext uri="{FF2B5EF4-FFF2-40B4-BE49-F238E27FC236}">
                        <a16:creationId xmlns:a16="http://schemas.microsoft.com/office/drawing/2014/main" id="{401F3AD4-F30D-4CD5-8FF3-94C2970E3D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6" y="3436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82" name="Rectangle 4924">
                    <a:extLst>
                      <a:ext uri="{FF2B5EF4-FFF2-40B4-BE49-F238E27FC236}">
                        <a16:creationId xmlns:a16="http://schemas.microsoft.com/office/drawing/2014/main" id="{B6EE9E64-65AB-4683-9E1C-D048DCE765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6" y="3437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83" name="Rectangle 4925">
                    <a:extLst>
                      <a:ext uri="{FF2B5EF4-FFF2-40B4-BE49-F238E27FC236}">
                        <a16:creationId xmlns:a16="http://schemas.microsoft.com/office/drawing/2014/main" id="{320F7A23-0DF8-45B3-A74E-E4D73F34F2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6" y="3439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84" name="Rectangle 4926">
                    <a:extLst>
                      <a:ext uri="{FF2B5EF4-FFF2-40B4-BE49-F238E27FC236}">
                        <a16:creationId xmlns:a16="http://schemas.microsoft.com/office/drawing/2014/main" id="{9C9768C2-4F15-4D43-9ECD-703F627CEC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6" y="3437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85" name="Rectangle 4927">
                    <a:extLst>
                      <a:ext uri="{FF2B5EF4-FFF2-40B4-BE49-F238E27FC236}">
                        <a16:creationId xmlns:a16="http://schemas.microsoft.com/office/drawing/2014/main" id="{7583F43A-2B21-4251-A3C0-458D1DC2E2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6" y="3439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86" name="Freeform 4928">
                    <a:extLst>
                      <a:ext uri="{FF2B5EF4-FFF2-40B4-BE49-F238E27FC236}">
                        <a16:creationId xmlns:a16="http://schemas.microsoft.com/office/drawing/2014/main" id="{4CB199B2-46E1-4083-A9E6-E11560B119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7" y="344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87" name="Freeform 4929">
                    <a:extLst>
                      <a:ext uri="{FF2B5EF4-FFF2-40B4-BE49-F238E27FC236}">
                        <a16:creationId xmlns:a16="http://schemas.microsoft.com/office/drawing/2014/main" id="{BB2CFC18-5EFC-4ADF-B018-285221B667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7" y="3440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88" name="Rectangle 4930">
                    <a:extLst>
                      <a:ext uri="{FF2B5EF4-FFF2-40B4-BE49-F238E27FC236}">
                        <a16:creationId xmlns:a16="http://schemas.microsoft.com/office/drawing/2014/main" id="{2FF5A591-5970-44E9-8FF8-020540F7B7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1" y="3456"/>
                    <a:ext cx="1" cy="1"/>
                  </a:xfrm>
                  <a:prstGeom prst="rect">
                    <a:avLst/>
                  </a:prstGeom>
                  <a:solidFill>
                    <a:srgbClr val="B59F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89" name="Freeform 4931">
                    <a:extLst>
                      <a:ext uri="{FF2B5EF4-FFF2-40B4-BE49-F238E27FC236}">
                        <a16:creationId xmlns:a16="http://schemas.microsoft.com/office/drawing/2014/main" id="{5C952CE3-F27E-4D80-8824-779C65AA2D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4" y="345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90" name="Freeform 4932">
                    <a:extLst>
                      <a:ext uri="{FF2B5EF4-FFF2-40B4-BE49-F238E27FC236}">
                        <a16:creationId xmlns:a16="http://schemas.microsoft.com/office/drawing/2014/main" id="{1FCEC6E0-FFA9-4EB7-A40A-77987E5E52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2" y="3456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91" name="Freeform 4933">
                    <a:extLst>
                      <a:ext uri="{FF2B5EF4-FFF2-40B4-BE49-F238E27FC236}">
                        <a16:creationId xmlns:a16="http://schemas.microsoft.com/office/drawing/2014/main" id="{6936C685-AF23-4D99-87BA-069B535D09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4" y="345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92" name="Freeform 4934">
                    <a:extLst>
                      <a:ext uri="{FF2B5EF4-FFF2-40B4-BE49-F238E27FC236}">
                        <a16:creationId xmlns:a16="http://schemas.microsoft.com/office/drawing/2014/main" id="{88A620D1-4910-49D3-9D92-EECFB4F5A4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7" y="3458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93" name="Freeform 4935">
                    <a:extLst>
                      <a:ext uri="{FF2B5EF4-FFF2-40B4-BE49-F238E27FC236}">
                        <a16:creationId xmlns:a16="http://schemas.microsoft.com/office/drawing/2014/main" id="{CC778393-6D80-41A2-B225-72E2F7D929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0" y="3459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94" name="Freeform 4936">
                    <a:extLst>
                      <a:ext uri="{FF2B5EF4-FFF2-40B4-BE49-F238E27FC236}">
                        <a16:creationId xmlns:a16="http://schemas.microsoft.com/office/drawing/2014/main" id="{E9D3455F-80FF-40B0-BC3A-68EFD3E861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8" y="3459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95" name="Freeform 4937">
                    <a:extLst>
                      <a:ext uri="{FF2B5EF4-FFF2-40B4-BE49-F238E27FC236}">
                        <a16:creationId xmlns:a16="http://schemas.microsoft.com/office/drawing/2014/main" id="{C2CF01DF-035E-43C4-ABA3-D8C0AFB53C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0" y="345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96" name="Rectangle 4938">
                    <a:extLst>
                      <a:ext uri="{FF2B5EF4-FFF2-40B4-BE49-F238E27FC236}">
                        <a16:creationId xmlns:a16="http://schemas.microsoft.com/office/drawing/2014/main" id="{5C7A648B-913C-4DDE-B05A-343FF3AAD3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1" y="3459"/>
                    <a:ext cx="1" cy="1"/>
                  </a:xfrm>
                  <a:prstGeom prst="rect">
                    <a:avLst/>
                  </a:pr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97" name="Freeform 4939">
                    <a:extLst>
                      <a:ext uri="{FF2B5EF4-FFF2-40B4-BE49-F238E27FC236}">
                        <a16:creationId xmlns:a16="http://schemas.microsoft.com/office/drawing/2014/main" id="{1FB49F1E-98B4-4647-A118-469046ACE1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5" y="346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98" name="Rectangle 4940">
                    <a:extLst>
                      <a:ext uri="{FF2B5EF4-FFF2-40B4-BE49-F238E27FC236}">
                        <a16:creationId xmlns:a16="http://schemas.microsoft.com/office/drawing/2014/main" id="{FCDC527E-F57B-4291-8087-1BFC70616A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6" y="3461"/>
                    <a:ext cx="1" cy="1"/>
                  </a:xfrm>
                  <a:prstGeom prst="rect">
                    <a:avLst/>
                  </a:prstGeom>
                  <a:solidFill>
                    <a:srgbClr val="B59F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99" name="Freeform 4941">
                    <a:extLst>
                      <a:ext uri="{FF2B5EF4-FFF2-40B4-BE49-F238E27FC236}">
                        <a16:creationId xmlns:a16="http://schemas.microsoft.com/office/drawing/2014/main" id="{F6E5F148-C98B-4433-99D3-FE76421B94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8" y="346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09B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00" name="Rectangle 4942">
                    <a:extLst>
                      <a:ext uri="{FF2B5EF4-FFF2-40B4-BE49-F238E27FC236}">
                        <a16:creationId xmlns:a16="http://schemas.microsoft.com/office/drawing/2014/main" id="{D7A80B1B-C06D-4EDA-894C-3B72515045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9" y="3461"/>
                    <a:ext cx="1" cy="1"/>
                  </a:xfrm>
                  <a:prstGeom prst="rect">
                    <a:avLst/>
                  </a:prstGeom>
                  <a:solidFill>
                    <a:srgbClr val="B09B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01" name="Freeform 4943">
                    <a:extLst>
                      <a:ext uri="{FF2B5EF4-FFF2-40B4-BE49-F238E27FC236}">
                        <a16:creationId xmlns:a16="http://schemas.microsoft.com/office/drawing/2014/main" id="{9C9A21F8-2D38-46A4-9DD6-2BE73B7FE7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2" y="3461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C98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02" name="Rectangle 4944">
                    <a:extLst>
                      <a:ext uri="{FF2B5EF4-FFF2-40B4-BE49-F238E27FC236}">
                        <a16:creationId xmlns:a16="http://schemas.microsoft.com/office/drawing/2014/main" id="{EA2EC221-71AD-417D-94D4-3CCB27A9C7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2" y="3461"/>
                    <a:ext cx="1" cy="1"/>
                  </a:xfrm>
                  <a:prstGeom prst="rect">
                    <a:avLst/>
                  </a:prstGeom>
                  <a:solidFill>
                    <a:srgbClr val="AC98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03" name="Freeform 4945">
                    <a:extLst>
                      <a:ext uri="{FF2B5EF4-FFF2-40B4-BE49-F238E27FC236}">
                        <a16:creationId xmlns:a16="http://schemas.microsoft.com/office/drawing/2014/main" id="{8024147E-74B9-4986-9E8A-56ACE33DD0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5" y="3461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894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04" name="Rectangle 4946">
                    <a:extLst>
                      <a:ext uri="{FF2B5EF4-FFF2-40B4-BE49-F238E27FC236}">
                        <a16:creationId xmlns:a16="http://schemas.microsoft.com/office/drawing/2014/main" id="{C5E5081A-16FE-46A6-8C2E-E0CA3623AF2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4" y="3461"/>
                    <a:ext cx="2" cy="1"/>
                  </a:xfrm>
                  <a:prstGeom prst="rect">
                    <a:avLst/>
                  </a:prstGeom>
                  <a:solidFill>
                    <a:srgbClr val="A894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05" name="Freeform 4947">
                    <a:extLst>
                      <a:ext uri="{FF2B5EF4-FFF2-40B4-BE49-F238E27FC236}">
                        <a16:creationId xmlns:a16="http://schemas.microsoft.com/office/drawing/2014/main" id="{D9F09C1F-E200-4AC4-AE1A-FF39C10F8A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7" y="346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4912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06" name="Freeform 4948">
                    <a:extLst>
                      <a:ext uri="{FF2B5EF4-FFF2-40B4-BE49-F238E27FC236}">
                        <a16:creationId xmlns:a16="http://schemas.microsoft.com/office/drawing/2014/main" id="{79FE2843-10D6-49D5-9AEF-BED615034B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7" y="3461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4912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07" name="Rectangle 4949">
                    <a:extLst>
                      <a:ext uri="{FF2B5EF4-FFF2-40B4-BE49-F238E27FC236}">
                        <a16:creationId xmlns:a16="http://schemas.microsoft.com/office/drawing/2014/main" id="{F71512A4-80B0-456C-A22A-228F3AADBC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0" y="3461"/>
                    <a:ext cx="1" cy="1"/>
                  </a:xfrm>
                  <a:prstGeom prst="rect">
                    <a:avLst/>
                  </a:prstGeom>
                  <a:solidFill>
                    <a:srgbClr val="A08D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08" name="Freeform 4950">
                    <a:extLst>
                      <a:ext uri="{FF2B5EF4-FFF2-40B4-BE49-F238E27FC236}">
                        <a16:creationId xmlns:a16="http://schemas.microsoft.com/office/drawing/2014/main" id="{970F049F-0685-42CE-B139-8E189CCF95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9" y="3461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8D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09" name="Rectangle 4951">
                    <a:extLst>
                      <a:ext uri="{FF2B5EF4-FFF2-40B4-BE49-F238E27FC236}">
                        <a16:creationId xmlns:a16="http://schemas.microsoft.com/office/drawing/2014/main" id="{21CA58EA-DA67-4E8B-8D3B-3205B6058A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3" y="3459"/>
                    <a:ext cx="1" cy="1"/>
                  </a:xfrm>
                  <a:prstGeom prst="rect">
                    <a:avLst/>
                  </a:prstGeom>
                  <a:solidFill>
                    <a:srgbClr val="9C8A2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10" name="Freeform 4952">
                    <a:extLst>
                      <a:ext uri="{FF2B5EF4-FFF2-40B4-BE49-F238E27FC236}">
                        <a16:creationId xmlns:a16="http://schemas.microsoft.com/office/drawing/2014/main" id="{FE6F018C-1DA4-43DC-AF42-A13A4D2A5D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2" y="345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C8A2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11" name="Freeform 4953">
                    <a:extLst>
                      <a:ext uri="{FF2B5EF4-FFF2-40B4-BE49-F238E27FC236}">
                        <a16:creationId xmlns:a16="http://schemas.microsoft.com/office/drawing/2014/main" id="{EACD04A3-8739-42B5-ABE2-B53EF47630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5" y="345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886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12" name="Rectangle 4954">
                    <a:extLst>
                      <a:ext uri="{FF2B5EF4-FFF2-40B4-BE49-F238E27FC236}">
                        <a16:creationId xmlns:a16="http://schemas.microsoft.com/office/drawing/2014/main" id="{7CB4E4E8-A2E7-42B9-AD7C-3693749871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3" y="3459"/>
                    <a:ext cx="1" cy="1"/>
                  </a:xfrm>
                  <a:prstGeom prst="rect">
                    <a:avLst/>
                  </a:prstGeom>
                  <a:solidFill>
                    <a:srgbClr val="9886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13" name="Rectangle 4955">
                    <a:extLst>
                      <a:ext uri="{FF2B5EF4-FFF2-40B4-BE49-F238E27FC236}">
                        <a16:creationId xmlns:a16="http://schemas.microsoft.com/office/drawing/2014/main" id="{8C3B51AC-A996-4AD2-A6AC-7EC03C0445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6" y="3459"/>
                    <a:ext cx="1" cy="1"/>
                  </a:xfrm>
                  <a:prstGeom prst="rect">
                    <a:avLst/>
                  </a:pr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14" name="Freeform 4956">
                    <a:extLst>
                      <a:ext uri="{FF2B5EF4-FFF2-40B4-BE49-F238E27FC236}">
                        <a16:creationId xmlns:a16="http://schemas.microsoft.com/office/drawing/2014/main" id="{BA5E4182-401E-45A2-AB18-FD0E2CF745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8" y="345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15" name="Freeform 4957">
                    <a:extLst>
                      <a:ext uri="{FF2B5EF4-FFF2-40B4-BE49-F238E27FC236}">
                        <a16:creationId xmlns:a16="http://schemas.microsoft.com/office/drawing/2014/main" id="{EB33EEE9-4F29-4E0F-B2FB-3FD9B965C3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1" y="3458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16" name="Freeform 4958">
                    <a:extLst>
                      <a:ext uri="{FF2B5EF4-FFF2-40B4-BE49-F238E27FC236}">
                        <a16:creationId xmlns:a16="http://schemas.microsoft.com/office/drawing/2014/main" id="{FB192B24-175C-434B-A52D-B0A90F2323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7" y="344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17" name="Freeform 4959">
                    <a:extLst>
                      <a:ext uri="{FF2B5EF4-FFF2-40B4-BE49-F238E27FC236}">
                        <a16:creationId xmlns:a16="http://schemas.microsoft.com/office/drawing/2014/main" id="{48B6A66A-DF93-43C0-AD0A-F6E428E2F6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3" y="3456"/>
                    <a:ext cx="2" cy="2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0 w 2"/>
                      <a:gd name="T3" fmla="*/ 0 h 2"/>
                      <a:gd name="T4" fmla="*/ 2 w 2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lnTo>
                          <a:pt x="0" y="0"/>
                        </a:ln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18" name="Freeform 4960">
                    <a:extLst>
                      <a:ext uri="{FF2B5EF4-FFF2-40B4-BE49-F238E27FC236}">
                        <a16:creationId xmlns:a16="http://schemas.microsoft.com/office/drawing/2014/main" id="{0AC3A069-5184-4FA9-B35E-34DA66741F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3" y="345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19" name="Freeform 4961">
                    <a:extLst>
                      <a:ext uri="{FF2B5EF4-FFF2-40B4-BE49-F238E27FC236}">
                        <a16:creationId xmlns:a16="http://schemas.microsoft.com/office/drawing/2014/main" id="{AC51D9EA-0C86-43FD-9BD5-EE144F0A486D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915" y="3420"/>
                    <a:ext cx="65" cy="41"/>
                  </a:xfrm>
                  <a:custGeom>
                    <a:avLst/>
                    <a:gdLst>
                      <a:gd name="T0" fmla="*/ 1 w 42"/>
                      <a:gd name="T1" fmla="*/ 16 h 26"/>
                      <a:gd name="T2" fmla="*/ 1 w 42"/>
                      <a:gd name="T3" fmla="*/ 17 h 26"/>
                      <a:gd name="T4" fmla="*/ 2 w 42"/>
                      <a:gd name="T5" fmla="*/ 18 h 26"/>
                      <a:gd name="T6" fmla="*/ 3 w 42"/>
                      <a:gd name="T7" fmla="*/ 20 h 26"/>
                      <a:gd name="T8" fmla="*/ 4 w 42"/>
                      <a:gd name="T9" fmla="*/ 21 h 26"/>
                      <a:gd name="T10" fmla="*/ 7 w 42"/>
                      <a:gd name="T11" fmla="*/ 22 h 26"/>
                      <a:gd name="T12" fmla="*/ 9 w 42"/>
                      <a:gd name="T13" fmla="*/ 24 h 26"/>
                      <a:gd name="T14" fmla="*/ 12 w 42"/>
                      <a:gd name="T15" fmla="*/ 25 h 26"/>
                      <a:gd name="T16" fmla="*/ 14 w 42"/>
                      <a:gd name="T17" fmla="*/ 25 h 26"/>
                      <a:gd name="T18" fmla="*/ 16 w 42"/>
                      <a:gd name="T19" fmla="*/ 26 h 26"/>
                      <a:gd name="T20" fmla="*/ 19 w 42"/>
                      <a:gd name="T21" fmla="*/ 26 h 26"/>
                      <a:gd name="T22" fmla="*/ 21 w 42"/>
                      <a:gd name="T23" fmla="*/ 26 h 26"/>
                      <a:gd name="T24" fmla="*/ 24 w 42"/>
                      <a:gd name="T25" fmla="*/ 26 h 26"/>
                      <a:gd name="T26" fmla="*/ 26 w 42"/>
                      <a:gd name="T27" fmla="*/ 26 h 26"/>
                      <a:gd name="T28" fmla="*/ 29 w 42"/>
                      <a:gd name="T29" fmla="*/ 25 h 26"/>
                      <a:gd name="T30" fmla="*/ 32 w 42"/>
                      <a:gd name="T31" fmla="*/ 24 h 26"/>
                      <a:gd name="T32" fmla="*/ 34 w 42"/>
                      <a:gd name="T33" fmla="*/ 23 h 26"/>
                      <a:gd name="T34" fmla="*/ 37 w 42"/>
                      <a:gd name="T35" fmla="*/ 22 h 26"/>
                      <a:gd name="T36" fmla="*/ 38 w 42"/>
                      <a:gd name="T37" fmla="*/ 21 h 26"/>
                      <a:gd name="T38" fmla="*/ 39 w 42"/>
                      <a:gd name="T39" fmla="*/ 20 h 26"/>
                      <a:gd name="T40" fmla="*/ 40 w 42"/>
                      <a:gd name="T41" fmla="*/ 19 h 26"/>
                      <a:gd name="T42" fmla="*/ 41 w 42"/>
                      <a:gd name="T43" fmla="*/ 18 h 26"/>
                      <a:gd name="T44" fmla="*/ 41 w 42"/>
                      <a:gd name="T45" fmla="*/ 18 h 26"/>
                      <a:gd name="T46" fmla="*/ 42 w 42"/>
                      <a:gd name="T47" fmla="*/ 17 h 26"/>
                      <a:gd name="T48" fmla="*/ 42 w 42"/>
                      <a:gd name="T49" fmla="*/ 16 h 26"/>
                      <a:gd name="T50" fmla="*/ 42 w 42"/>
                      <a:gd name="T51" fmla="*/ 15 h 26"/>
                      <a:gd name="T52" fmla="*/ 6 w 42"/>
                      <a:gd name="T53" fmla="*/ 5 h 26"/>
                      <a:gd name="T54" fmla="*/ 8 w 42"/>
                      <a:gd name="T55" fmla="*/ 9 h 26"/>
                      <a:gd name="T56" fmla="*/ 9 w 42"/>
                      <a:gd name="T57" fmla="*/ 8 h 26"/>
                      <a:gd name="T58" fmla="*/ 11 w 42"/>
                      <a:gd name="T59" fmla="*/ 7 h 26"/>
                      <a:gd name="T60" fmla="*/ 13 w 42"/>
                      <a:gd name="T61" fmla="*/ 6 h 26"/>
                      <a:gd name="T62" fmla="*/ 14 w 42"/>
                      <a:gd name="T63" fmla="*/ 5 h 26"/>
                      <a:gd name="T64" fmla="*/ 16 w 42"/>
                      <a:gd name="T65" fmla="*/ 5 h 26"/>
                      <a:gd name="T66" fmla="*/ 18 w 42"/>
                      <a:gd name="T67" fmla="*/ 5 h 26"/>
                      <a:gd name="T68" fmla="*/ 20 w 42"/>
                      <a:gd name="T69" fmla="*/ 5 h 26"/>
                      <a:gd name="T70" fmla="*/ 22 w 42"/>
                      <a:gd name="T71" fmla="*/ 5 h 26"/>
                      <a:gd name="T72" fmla="*/ 23 w 42"/>
                      <a:gd name="T73" fmla="*/ 5 h 26"/>
                      <a:gd name="T74" fmla="*/ 25 w 42"/>
                      <a:gd name="T75" fmla="*/ 5 h 26"/>
                      <a:gd name="T76" fmla="*/ 27 w 42"/>
                      <a:gd name="T77" fmla="*/ 5 h 26"/>
                      <a:gd name="T78" fmla="*/ 28 w 42"/>
                      <a:gd name="T79" fmla="*/ 5 h 26"/>
                      <a:gd name="T80" fmla="*/ 30 w 42"/>
                      <a:gd name="T81" fmla="*/ 6 h 26"/>
                      <a:gd name="T82" fmla="*/ 31 w 42"/>
                      <a:gd name="T83" fmla="*/ 7 h 26"/>
                      <a:gd name="T84" fmla="*/ 33 w 42"/>
                      <a:gd name="T85" fmla="*/ 8 h 26"/>
                      <a:gd name="T86" fmla="*/ 35 w 42"/>
                      <a:gd name="T87" fmla="*/ 9 h 26"/>
                      <a:gd name="T88" fmla="*/ 36 w 42"/>
                      <a:gd name="T89" fmla="*/ 10 h 26"/>
                      <a:gd name="T90" fmla="*/ 36 w 42"/>
                      <a:gd name="T91" fmla="*/ 11 h 26"/>
                      <a:gd name="T92" fmla="*/ 37 w 42"/>
                      <a:gd name="T93" fmla="*/ 12 h 26"/>
                      <a:gd name="T94" fmla="*/ 37 w 42"/>
                      <a:gd name="T95" fmla="*/ 14 h 26"/>
                      <a:gd name="T96" fmla="*/ 5 w 42"/>
                      <a:gd name="T97" fmla="*/ 14 h 26"/>
                      <a:gd name="T98" fmla="*/ 6 w 42"/>
                      <a:gd name="T99" fmla="*/ 12 h 26"/>
                      <a:gd name="T100" fmla="*/ 6 w 42"/>
                      <a:gd name="T101" fmla="*/ 11 h 26"/>
                      <a:gd name="T102" fmla="*/ 7 w 42"/>
                      <a:gd name="T103" fmla="*/ 10 h 26"/>
                      <a:gd name="T104" fmla="*/ 7 w 42"/>
                      <a:gd name="T105" fmla="*/ 9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42" h="26">
                        <a:moveTo>
                          <a:pt x="0" y="14"/>
                        </a:moveTo>
                        <a:cubicBezTo>
                          <a:pt x="0" y="15"/>
                          <a:pt x="0" y="15"/>
                          <a:pt x="0" y="15"/>
                        </a:cubicBezTo>
                        <a:cubicBezTo>
                          <a:pt x="0" y="15"/>
                          <a:pt x="0" y="15"/>
                          <a:pt x="0" y="15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8"/>
                          <a:pt x="1" y="18"/>
                          <a:pt x="1" y="18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2" y="19"/>
                          <a:pt x="2" y="19"/>
                          <a:pt x="2" y="19"/>
                        </a:cubicBezTo>
                        <a:cubicBezTo>
                          <a:pt x="2" y="19"/>
                          <a:pt x="2" y="19"/>
                          <a:pt x="2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4" y="20"/>
                          <a:pt x="4" y="20"/>
                          <a:pt x="4" y="20"/>
                        </a:cubicBezTo>
                        <a:cubicBezTo>
                          <a:pt x="4" y="20"/>
                          <a:pt x="4" y="20"/>
                          <a:pt x="4" y="20"/>
                        </a:cubicBezTo>
                        <a:cubicBezTo>
                          <a:pt x="4" y="21"/>
                          <a:pt x="4" y="21"/>
                          <a:pt x="4" y="21"/>
                        </a:cubicBezTo>
                        <a:cubicBezTo>
                          <a:pt x="4" y="21"/>
                          <a:pt x="4" y="21"/>
                          <a:pt x="4" y="21"/>
                        </a:cubicBezTo>
                        <a:cubicBezTo>
                          <a:pt x="5" y="21"/>
                          <a:pt x="5" y="21"/>
                          <a:pt x="5" y="21"/>
                        </a:cubicBezTo>
                        <a:cubicBezTo>
                          <a:pt x="5" y="21"/>
                          <a:pt x="5" y="21"/>
                          <a:pt x="5" y="21"/>
                        </a:cubicBezTo>
                        <a:cubicBezTo>
                          <a:pt x="6" y="22"/>
                          <a:pt x="6" y="22"/>
                          <a:pt x="6" y="22"/>
                        </a:cubicBezTo>
                        <a:cubicBezTo>
                          <a:pt x="6" y="22"/>
                          <a:pt x="6" y="22"/>
                          <a:pt x="6" y="22"/>
                        </a:cubicBezTo>
                        <a:cubicBezTo>
                          <a:pt x="7" y="22"/>
                          <a:pt x="7" y="22"/>
                          <a:pt x="7" y="22"/>
                        </a:cubicBezTo>
                        <a:cubicBezTo>
                          <a:pt x="7" y="23"/>
                          <a:pt x="7" y="23"/>
                          <a:pt x="7" y="23"/>
                        </a:cubicBezTo>
                        <a:cubicBezTo>
                          <a:pt x="8" y="23"/>
                          <a:pt x="8" y="23"/>
                          <a:pt x="8" y="23"/>
                        </a:cubicBezTo>
                        <a:cubicBezTo>
                          <a:pt x="8" y="23"/>
                          <a:pt x="8" y="23"/>
                          <a:pt x="8" y="23"/>
                        </a:cubicBezTo>
                        <a:cubicBezTo>
                          <a:pt x="8" y="23"/>
                          <a:pt x="8" y="23"/>
                          <a:pt x="8" y="23"/>
                        </a:cubicBezTo>
                        <a:cubicBezTo>
                          <a:pt x="9" y="24"/>
                          <a:pt x="9" y="24"/>
                          <a:pt x="9" y="24"/>
                        </a:cubicBezTo>
                        <a:cubicBezTo>
                          <a:pt x="9" y="24"/>
                          <a:pt x="9" y="24"/>
                          <a:pt x="9" y="24"/>
                        </a:cubicBezTo>
                        <a:cubicBezTo>
                          <a:pt x="10" y="24"/>
                          <a:pt x="10" y="24"/>
                          <a:pt x="10" y="24"/>
                        </a:cubicBezTo>
                        <a:cubicBezTo>
                          <a:pt x="10" y="24"/>
                          <a:pt x="10" y="24"/>
                          <a:pt x="11" y="24"/>
                        </a:cubicBezTo>
                        <a:cubicBezTo>
                          <a:pt x="11" y="24"/>
                          <a:pt x="11" y="24"/>
                          <a:pt x="11" y="24"/>
                        </a:cubicBezTo>
                        <a:cubicBezTo>
                          <a:pt x="12" y="25"/>
                          <a:pt x="12" y="25"/>
                          <a:pt x="12" y="25"/>
                        </a:cubicBezTo>
                        <a:cubicBezTo>
                          <a:pt x="12" y="25"/>
                          <a:pt x="12" y="25"/>
                          <a:pt x="12" y="25"/>
                        </a:cubicBezTo>
                        <a:cubicBezTo>
                          <a:pt x="13" y="25"/>
                          <a:pt x="13" y="25"/>
                          <a:pt x="13" y="25"/>
                        </a:cubicBezTo>
                        <a:cubicBezTo>
                          <a:pt x="13" y="25"/>
                          <a:pt x="13" y="25"/>
                          <a:pt x="13" y="25"/>
                        </a:cubicBezTo>
                        <a:cubicBezTo>
                          <a:pt x="14" y="25"/>
                          <a:pt x="14" y="25"/>
                          <a:pt x="14" y="25"/>
                        </a:cubicBezTo>
                        <a:cubicBezTo>
                          <a:pt x="14" y="25"/>
                          <a:pt x="14" y="25"/>
                          <a:pt x="14" y="25"/>
                        </a:cubicBezTo>
                        <a:cubicBezTo>
                          <a:pt x="14" y="25"/>
                          <a:pt x="14" y="25"/>
                          <a:pt x="14" y="25"/>
                        </a:cubicBezTo>
                        <a:cubicBezTo>
                          <a:pt x="15" y="25"/>
                          <a:pt x="15" y="25"/>
                          <a:pt x="15" y="25"/>
                        </a:cubicBezTo>
                        <a:cubicBezTo>
                          <a:pt x="15" y="25"/>
                          <a:pt x="15" y="25"/>
                          <a:pt x="15" y="25"/>
                        </a:cubicBezTo>
                        <a:cubicBezTo>
                          <a:pt x="16" y="26"/>
                          <a:pt x="16" y="26"/>
                          <a:pt x="16" y="26"/>
                        </a:cubicBezTo>
                        <a:cubicBezTo>
                          <a:pt x="16" y="26"/>
                          <a:pt x="16" y="26"/>
                          <a:pt x="16" y="26"/>
                        </a:cubicBezTo>
                        <a:cubicBezTo>
                          <a:pt x="17" y="26"/>
                          <a:pt x="17" y="26"/>
                          <a:pt x="17" y="26"/>
                        </a:cubicBezTo>
                        <a:cubicBezTo>
                          <a:pt x="18" y="26"/>
                          <a:pt x="18" y="26"/>
                          <a:pt x="18" y="26"/>
                        </a:cubicBezTo>
                        <a:cubicBezTo>
                          <a:pt x="18" y="26"/>
                          <a:pt x="18" y="26"/>
                          <a:pt x="18" y="26"/>
                        </a:cubicBezTo>
                        <a:cubicBezTo>
                          <a:pt x="18" y="26"/>
                          <a:pt x="18" y="26"/>
                          <a:pt x="18" y="26"/>
                        </a:cubicBezTo>
                        <a:cubicBezTo>
                          <a:pt x="19" y="26"/>
                          <a:pt x="19" y="26"/>
                          <a:pt x="19" y="26"/>
                        </a:cubicBezTo>
                        <a:cubicBezTo>
                          <a:pt x="19" y="26"/>
                          <a:pt x="19" y="26"/>
                          <a:pt x="19" y="26"/>
                        </a:cubicBezTo>
                        <a:cubicBezTo>
                          <a:pt x="20" y="26"/>
                          <a:pt x="20" y="26"/>
                          <a:pt x="20" y="26"/>
                        </a:cubicBezTo>
                        <a:cubicBezTo>
                          <a:pt x="20" y="26"/>
                          <a:pt x="20" y="26"/>
                          <a:pt x="20" y="26"/>
                        </a:cubicBezTo>
                        <a:cubicBezTo>
                          <a:pt x="21" y="26"/>
                          <a:pt x="21" y="26"/>
                          <a:pt x="21" y="26"/>
                        </a:cubicBezTo>
                        <a:cubicBezTo>
                          <a:pt x="21" y="26"/>
                          <a:pt x="21" y="26"/>
                          <a:pt x="21" y="26"/>
                        </a:cubicBezTo>
                        <a:cubicBezTo>
                          <a:pt x="21" y="26"/>
                          <a:pt x="21" y="26"/>
                          <a:pt x="21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3" y="26"/>
                          <a:pt x="23" y="26"/>
                          <a:pt x="23" y="26"/>
                        </a:cubicBezTo>
                        <a:cubicBezTo>
                          <a:pt x="23" y="26"/>
                          <a:pt x="23" y="26"/>
                          <a:pt x="23" y="26"/>
                        </a:cubicBezTo>
                        <a:cubicBezTo>
                          <a:pt x="24" y="26"/>
                          <a:pt x="24" y="26"/>
                          <a:pt x="24" y="26"/>
                        </a:cubicBezTo>
                        <a:cubicBezTo>
                          <a:pt x="24" y="26"/>
                          <a:pt x="24" y="26"/>
                          <a:pt x="24" y="26"/>
                        </a:cubicBezTo>
                        <a:cubicBezTo>
                          <a:pt x="25" y="26"/>
                          <a:pt x="25" y="26"/>
                          <a:pt x="25" y="26"/>
                        </a:cubicBezTo>
                        <a:cubicBezTo>
                          <a:pt x="25" y="26"/>
                          <a:pt x="25" y="26"/>
                          <a:pt x="25" y="26"/>
                        </a:cubicBezTo>
                        <a:cubicBezTo>
                          <a:pt x="26" y="26"/>
                          <a:pt x="26" y="26"/>
                          <a:pt x="26" y="26"/>
                        </a:cubicBezTo>
                        <a:cubicBezTo>
                          <a:pt x="26" y="26"/>
                          <a:pt x="26" y="26"/>
                          <a:pt x="26" y="26"/>
                        </a:cubicBezTo>
                        <a:cubicBezTo>
                          <a:pt x="27" y="26"/>
                          <a:pt x="27" y="26"/>
                          <a:pt x="28" y="25"/>
                        </a:cubicBezTo>
                        <a:cubicBezTo>
                          <a:pt x="28" y="25"/>
                          <a:pt x="28" y="25"/>
                          <a:pt x="28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30" y="25"/>
                          <a:pt x="30" y="25"/>
                          <a:pt x="30" y="25"/>
                        </a:cubicBezTo>
                        <a:cubicBezTo>
                          <a:pt x="30" y="25"/>
                          <a:pt x="30" y="25"/>
                          <a:pt x="30" y="25"/>
                        </a:cubicBezTo>
                        <a:cubicBezTo>
                          <a:pt x="31" y="25"/>
                          <a:pt x="31" y="25"/>
                          <a:pt x="31" y="25"/>
                        </a:cubicBezTo>
                        <a:cubicBezTo>
                          <a:pt x="31" y="24"/>
                          <a:pt x="31" y="24"/>
                          <a:pt x="31" y="24"/>
                        </a:cubicBezTo>
                        <a:cubicBezTo>
                          <a:pt x="32" y="24"/>
                          <a:pt x="32" y="24"/>
                          <a:pt x="32" y="24"/>
                        </a:cubicBezTo>
                        <a:cubicBezTo>
                          <a:pt x="33" y="24"/>
                          <a:pt x="33" y="24"/>
                          <a:pt x="33" y="24"/>
                        </a:cubicBezTo>
                        <a:cubicBezTo>
                          <a:pt x="33" y="24"/>
                          <a:pt x="33" y="24"/>
                          <a:pt x="33" y="24"/>
                        </a:cubicBezTo>
                        <a:cubicBezTo>
                          <a:pt x="33" y="24"/>
                          <a:pt x="33" y="24"/>
                          <a:pt x="33" y="24"/>
                        </a:cubicBezTo>
                        <a:cubicBezTo>
                          <a:pt x="34" y="24"/>
                          <a:pt x="34" y="24"/>
                          <a:pt x="34" y="24"/>
                        </a:cubicBezTo>
                        <a:cubicBezTo>
                          <a:pt x="34" y="23"/>
                          <a:pt x="34" y="23"/>
                          <a:pt x="34" y="23"/>
                        </a:cubicBezTo>
                        <a:cubicBezTo>
                          <a:pt x="35" y="23"/>
                          <a:pt x="35" y="23"/>
                          <a:pt x="35" y="23"/>
                        </a:cubicBezTo>
                        <a:cubicBezTo>
                          <a:pt x="35" y="23"/>
                          <a:pt x="35" y="23"/>
                          <a:pt x="35" y="23"/>
                        </a:cubicBezTo>
                        <a:cubicBezTo>
                          <a:pt x="35" y="23"/>
                          <a:pt x="35" y="23"/>
                          <a:pt x="35" y="23"/>
                        </a:cubicBezTo>
                        <a:cubicBezTo>
                          <a:pt x="36" y="22"/>
                          <a:pt x="36" y="22"/>
                          <a:pt x="36" y="22"/>
                        </a:cubicBezTo>
                        <a:cubicBezTo>
                          <a:pt x="37" y="22"/>
                          <a:pt x="37" y="22"/>
                          <a:pt x="37" y="22"/>
                        </a:cubicBezTo>
                        <a:cubicBezTo>
                          <a:pt x="37" y="22"/>
                          <a:pt x="37" y="22"/>
                          <a:pt x="37" y="22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9" y="21"/>
                          <a:pt x="39" y="21"/>
                          <a:pt x="39" y="21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2" y="17"/>
                          <a:pt x="42" y="17"/>
                          <a:pt x="42" y="17"/>
                        </a:cubicBezTo>
                        <a:cubicBezTo>
                          <a:pt x="42" y="17"/>
                          <a:pt x="42" y="17"/>
                          <a:pt x="42" y="17"/>
                        </a:cubicBezTo>
                        <a:cubicBezTo>
                          <a:pt x="42" y="17"/>
                          <a:pt x="42" y="17"/>
                          <a:pt x="42" y="17"/>
                        </a:cubicBezTo>
                        <a:cubicBezTo>
                          <a:pt x="42" y="17"/>
                          <a:pt x="42" y="17"/>
                          <a:pt x="42" y="17"/>
                        </a:cubicBezTo>
                        <a:cubicBezTo>
                          <a:pt x="42" y="17"/>
                          <a:pt x="42" y="17"/>
                          <a:pt x="42" y="17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1"/>
                          <a:pt x="40" y="8"/>
                          <a:pt x="36" y="5"/>
                        </a:cubicBezTo>
                        <a:cubicBezTo>
                          <a:pt x="28" y="0"/>
                          <a:pt x="15" y="0"/>
                          <a:pt x="6" y="5"/>
                        </a:cubicBezTo>
                        <a:cubicBezTo>
                          <a:pt x="2" y="8"/>
                          <a:pt x="0" y="11"/>
                          <a:pt x="0" y="14"/>
                        </a:cubicBezTo>
                        <a:cubicBezTo>
                          <a:pt x="0" y="14"/>
                          <a:pt x="0" y="14"/>
                          <a:pt x="0" y="14"/>
                        </a:cubicBezTo>
                        <a:close/>
                        <a:moveTo>
                          <a:pt x="8" y="9"/>
                        </a:move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1" y="7"/>
                          <a:pt x="11" y="7"/>
                          <a:pt x="11" y="7"/>
                        </a:cubicBezTo>
                        <a:cubicBezTo>
                          <a:pt x="11" y="7"/>
                          <a:pt x="11" y="7"/>
                          <a:pt x="11" y="7"/>
                        </a:cubicBezTo>
                        <a:cubicBezTo>
                          <a:pt x="12" y="6"/>
                          <a:pt x="12" y="6"/>
                          <a:pt x="12" y="6"/>
                        </a:cubicBezTo>
                        <a:cubicBezTo>
                          <a:pt x="12" y="6"/>
                          <a:pt x="12" y="6"/>
                          <a:pt x="12" y="6"/>
                        </a:cubicBezTo>
                        <a:cubicBezTo>
                          <a:pt x="13" y="6"/>
                          <a:pt x="13" y="6"/>
                          <a:pt x="13" y="6"/>
                        </a:cubicBezTo>
                        <a:cubicBezTo>
                          <a:pt x="13" y="6"/>
                          <a:pt x="13" y="6"/>
                          <a:pt x="13" y="6"/>
                        </a:cubicBezTo>
                        <a:cubicBezTo>
                          <a:pt x="13" y="6"/>
                          <a:pt x="13" y="6"/>
                          <a:pt x="13" y="6"/>
                        </a:cubicBezTo>
                        <a:cubicBezTo>
                          <a:pt x="13" y="6"/>
                          <a:pt x="13" y="6"/>
                          <a:pt x="13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5"/>
                          <a:pt x="14" y="5"/>
                          <a:pt x="14" y="5"/>
                        </a:cubicBezTo>
                        <a:cubicBezTo>
                          <a:pt x="15" y="5"/>
                          <a:pt x="15" y="5"/>
                          <a:pt x="15" y="5"/>
                        </a:cubicBezTo>
                        <a:cubicBezTo>
                          <a:pt x="15" y="5"/>
                          <a:pt x="15" y="5"/>
                          <a:pt x="15" y="5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17" y="5"/>
                          <a:pt x="17" y="5"/>
                          <a:pt x="17" y="5"/>
                        </a:cubicBezTo>
                        <a:cubicBezTo>
                          <a:pt x="17" y="5"/>
                          <a:pt x="17" y="5"/>
                          <a:pt x="17" y="5"/>
                        </a:cubicBezTo>
                        <a:cubicBezTo>
                          <a:pt x="18" y="5"/>
                          <a:pt x="18" y="5"/>
                          <a:pt x="18" y="5"/>
                        </a:cubicBezTo>
                        <a:cubicBezTo>
                          <a:pt x="18" y="5"/>
                          <a:pt x="18" y="5"/>
                          <a:pt x="18" y="5"/>
                        </a:cubicBezTo>
                        <a:cubicBezTo>
                          <a:pt x="18" y="5"/>
                          <a:pt x="18" y="5"/>
                          <a:pt x="18" y="5"/>
                        </a:cubicBezTo>
                        <a:cubicBezTo>
                          <a:pt x="19" y="5"/>
                          <a:pt x="19" y="5"/>
                          <a:pt x="19" y="5"/>
                        </a:cubicBezTo>
                        <a:cubicBezTo>
                          <a:pt x="19" y="5"/>
                          <a:pt x="19" y="5"/>
                          <a:pt x="19" y="5"/>
                        </a:cubicBezTo>
                        <a:cubicBezTo>
                          <a:pt x="19" y="5"/>
                          <a:pt x="19" y="5"/>
                          <a:pt x="19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2" y="5"/>
                          <a:pt x="22" y="5"/>
                          <a:pt x="22" y="5"/>
                        </a:cubicBezTo>
                        <a:cubicBezTo>
                          <a:pt x="22" y="5"/>
                          <a:pt x="22" y="5"/>
                          <a:pt x="22" y="5"/>
                        </a:cubicBezTo>
                        <a:cubicBezTo>
                          <a:pt x="22" y="5"/>
                          <a:pt x="22" y="5"/>
                          <a:pt x="22" y="5"/>
                        </a:cubicBezTo>
                        <a:cubicBezTo>
                          <a:pt x="22" y="5"/>
                          <a:pt x="22" y="5"/>
                          <a:pt x="22" y="5"/>
                        </a:cubicBezTo>
                        <a:cubicBezTo>
                          <a:pt x="23" y="5"/>
                          <a:pt x="23" y="5"/>
                          <a:pt x="23" y="5"/>
                        </a:cubicBezTo>
                        <a:cubicBezTo>
                          <a:pt x="23" y="5"/>
                          <a:pt x="23" y="5"/>
                          <a:pt x="23" y="5"/>
                        </a:cubicBezTo>
                        <a:cubicBezTo>
                          <a:pt x="24" y="5"/>
                          <a:pt x="24" y="5"/>
                          <a:pt x="24" y="5"/>
                        </a:cubicBezTo>
                        <a:cubicBezTo>
                          <a:pt x="24" y="5"/>
                          <a:pt x="24" y="5"/>
                          <a:pt x="24" y="5"/>
                        </a:cubicBezTo>
                        <a:cubicBezTo>
                          <a:pt x="24" y="5"/>
                          <a:pt x="24" y="5"/>
                          <a:pt x="24" y="5"/>
                        </a:cubicBezTo>
                        <a:cubicBezTo>
                          <a:pt x="24" y="5"/>
                          <a:pt x="24" y="5"/>
                          <a:pt x="24" y="5"/>
                        </a:cubicBezTo>
                        <a:cubicBezTo>
                          <a:pt x="25" y="5"/>
                          <a:pt x="25" y="5"/>
                          <a:pt x="25" y="5"/>
                        </a:cubicBezTo>
                        <a:cubicBezTo>
                          <a:pt x="25" y="5"/>
                          <a:pt x="25" y="5"/>
                          <a:pt x="25" y="5"/>
                        </a:cubicBezTo>
                        <a:cubicBezTo>
                          <a:pt x="25" y="5"/>
                          <a:pt x="25" y="5"/>
                          <a:pt x="25" y="5"/>
                        </a:cubicBezTo>
                        <a:cubicBezTo>
                          <a:pt x="26" y="5"/>
                          <a:pt x="26" y="5"/>
                          <a:pt x="26" y="5"/>
                        </a:cubicBezTo>
                        <a:cubicBezTo>
                          <a:pt x="26" y="5"/>
                          <a:pt x="26" y="5"/>
                          <a:pt x="26" y="5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8" y="6"/>
                          <a:pt x="28" y="6"/>
                          <a:pt x="28" y="6"/>
                        </a:cubicBezTo>
                        <a:cubicBezTo>
                          <a:pt x="28" y="6"/>
                          <a:pt x="28" y="6"/>
                          <a:pt x="28" y="6"/>
                        </a:cubicBezTo>
                        <a:cubicBezTo>
                          <a:pt x="29" y="6"/>
                          <a:pt x="29" y="6"/>
                          <a:pt x="29" y="6"/>
                        </a:cubicBezTo>
                        <a:cubicBezTo>
                          <a:pt x="29" y="6"/>
                          <a:pt x="29" y="6"/>
                          <a:pt x="29" y="6"/>
                        </a:cubicBezTo>
                        <a:cubicBezTo>
                          <a:pt x="30" y="6"/>
                          <a:pt x="30" y="6"/>
                          <a:pt x="30" y="6"/>
                        </a:cubicBezTo>
                        <a:cubicBezTo>
                          <a:pt x="30" y="6"/>
                          <a:pt x="30" y="6"/>
                          <a:pt x="30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7"/>
                          <a:pt x="31" y="7"/>
                          <a:pt x="31" y="7"/>
                        </a:cubicBezTo>
                        <a:cubicBezTo>
                          <a:pt x="31" y="7"/>
                          <a:pt x="31" y="7"/>
                          <a:pt x="31" y="7"/>
                        </a:cubicBez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3" y="7"/>
                          <a:pt x="33" y="7"/>
                          <a:pt x="33" y="7"/>
                        </a:cubicBezTo>
                        <a:cubicBezTo>
                          <a:pt x="33" y="8"/>
                          <a:pt x="33" y="8"/>
                          <a:pt x="33" y="8"/>
                        </a:cubicBezTo>
                        <a:cubicBezTo>
                          <a:pt x="33" y="8"/>
                          <a:pt x="33" y="8"/>
                          <a:pt x="33" y="8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4" y="9"/>
                          <a:pt x="34" y="9"/>
                          <a:pt x="34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10"/>
                          <a:pt x="35" y="10"/>
                          <a:pt x="35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1"/>
                          <a:pt x="36" y="11"/>
                          <a:pt x="36" y="11"/>
                        </a:cubicBezTo>
                        <a:cubicBezTo>
                          <a:pt x="36" y="11"/>
                          <a:pt x="36" y="11"/>
                          <a:pt x="36" y="11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4"/>
                          <a:pt x="37" y="14"/>
                          <a:pt x="37" y="14"/>
                        </a:cubicBezTo>
                        <a:cubicBezTo>
                          <a:pt x="37" y="14"/>
                          <a:pt x="37" y="14"/>
                          <a:pt x="37" y="14"/>
                        </a:cubicBezTo>
                        <a:cubicBezTo>
                          <a:pt x="37" y="16"/>
                          <a:pt x="36" y="19"/>
                          <a:pt x="33" y="20"/>
                        </a:cubicBezTo>
                        <a:cubicBezTo>
                          <a:pt x="26" y="24"/>
                          <a:pt x="16" y="24"/>
                          <a:pt x="10" y="20"/>
                        </a:cubicBezTo>
                        <a:cubicBezTo>
                          <a:pt x="7" y="19"/>
                          <a:pt x="5" y="16"/>
                          <a:pt x="5" y="14"/>
                        </a:cubicBezTo>
                        <a:cubicBezTo>
                          <a:pt x="5" y="14"/>
                          <a:pt x="5" y="14"/>
                          <a:pt x="5" y="14"/>
                        </a:cubicBezTo>
                        <a:cubicBezTo>
                          <a:pt x="5" y="13"/>
                          <a:pt x="5" y="13"/>
                          <a:pt x="5" y="13"/>
                        </a:cubicBezTo>
                        <a:cubicBezTo>
                          <a:pt x="6" y="12"/>
                          <a:pt x="6" y="12"/>
                          <a:pt x="6" y="12"/>
                        </a:cubicBezTo>
                        <a:cubicBezTo>
                          <a:pt x="6" y="12"/>
                          <a:pt x="6" y="12"/>
                          <a:pt x="6" y="12"/>
                        </a:cubicBezTo>
                        <a:cubicBezTo>
                          <a:pt x="6" y="12"/>
                          <a:pt x="6" y="12"/>
                          <a:pt x="6" y="12"/>
                        </a:cubicBezTo>
                        <a:cubicBezTo>
                          <a:pt x="6" y="12"/>
                          <a:pt x="6" y="12"/>
                          <a:pt x="6" y="12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lose/>
                      </a:path>
                    </a:pathLst>
                  </a:custGeom>
                  <a:solidFill>
                    <a:srgbClr val="FBDA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20" name="Freeform 4962">
                    <a:extLst>
                      <a:ext uri="{FF2B5EF4-FFF2-40B4-BE49-F238E27FC236}">
                        <a16:creationId xmlns:a16="http://schemas.microsoft.com/office/drawing/2014/main" id="{4184DD68-073C-4525-AF91-B64A8487C0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7" y="3428"/>
                    <a:ext cx="50" cy="30"/>
                  </a:xfrm>
                  <a:custGeom>
                    <a:avLst/>
                    <a:gdLst>
                      <a:gd name="T0" fmla="*/ 32 w 32"/>
                      <a:gd name="T1" fmla="*/ 6 h 19"/>
                      <a:gd name="T2" fmla="*/ 31 w 32"/>
                      <a:gd name="T3" fmla="*/ 6 h 19"/>
                      <a:gd name="T4" fmla="*/ 31 w 32"/>
                      <a:gd name="T5" fmla="*/ 5 h 19"/>
                      <a:gd name="T6" fmla="*/ 30 w 32"/>
                      <a:gd name="T7" fmla="*/ 5 h 19"/>
                      <a:gd name="T8" fmla="*/ 30 w 32"/>
                      <a:gd name="T9" fmla="*/ 4 h 19"/>
                      <a:gd name="T10" fmla="*/ 29 w 32"/>
                      <a:gd name="T11" fmla="*/ 3 h 19"/>
                      <a:gd name="T12" fmla="*/ 28 w 32"/>
                      <a:gd name="T13" fmla="*/ 3 h 19"/>
                      <a:gd name="T14" fmla="*/ 28 w 32"/>
                      <a:gd name="T15" fmla="*/ 2 h 19"/>
                      <a:gd name="T16" fmla="*/ 26 w 32"/>
                      <a:gd name="T17" fmla="*/ 2 h 19"/>
                      <a:gd name="T18" fmla="*/ 26 w 32"/>
                      <a:gd name="T19" fmla="*/ 1 h 19"/>
                      <a:gd name="T20" fmla="*/ 24 w 32"/>
                      <a:gd name="T21" fmla="*/ 1 h 19"/>
                      <a:gd name="T22" fmla="*/ 23 w 32"/>
                      <a:gd name="T23" fmla="*/ 1 h 19"/>
                      <a:gd name="T24" fmla="*/ 22 w 32"/>
                      <a:gd name="T25" fmla="*/ 0 h 19"/>
                      <a:gd name="T26" fmla="*/ 22 w 32"/>
                      <a:gd name="T27" fmla="*/ 0 h 19"/>
                      <a:gd name="T28" fmla="*/ 20 w 32"/>
                      <a:gd name="T29" fmla="*/ 0 h 19"/>
                      <a:gd name="T30" fmla="*/ 19 w 32"/>
                      <a:gd name="T31" fmla="*/ 0 h 19"/>
                      <a:gd name="T32" fmla="*/ 19 w 32"/>
                      <a:gd name="T33" fmla="*/ 0 h 19"/>
                      <a:gd name="T34" fmla="*/ 17 w 32"/>
                      <a:gd name="T35" fmla="*/ 0 h 19"/>
                      <a:gd name="T36" fmla="*/ 17 w 32"/>
                      <a:gd name="T37" fmla="*/ 0 h 19"/>
                      <a:gd name="T38" fmla="*/ 15 w 32"/>
                      <a:gd name="T39" fmla="*/ 0 h 19"/>
                      <a:gd name="T40" fmla="*/ 15 w 32"/>
                      <a:gd name="T41" fmla="*/ 0 h 19"/>
                      <a:gd name="T42" fmla="*/ 14 w 32"/>
                      <a:gd name="T43" fmla="*/ 0 h 19"/>
                      <a:gd name="T44" fmla="*/ 13 w 32"/>
                      <a:gd name="T45" fmla="*/ 0 h 19"/>
                      <a:gd name="T46" fmla="*/ 11 w 32"/>
                      <a:gd name="T47" fmla="*/ 0 h 19"/>
                      <a:gd name="T48" fmla="*/ 10 w 32"/>
                      <a:gd name="T49" fmla="*/ 0 h 19"/>
                      <a:gd name="T50" fmla="*/ 9 w 32"/>
                      <a:gd name="T51" fmla="*/ 1 h 19"/>
                      <a:gd name="T52" fmla="*/ 8 w 32"/>
                      <a:gd name="T53" fmla="*/ 1 h 19"/>
                      <a:gd name="T54" fmla="*/ 7 w 32"/>
                      <a:gd name="T55" fmla="*/ 1 h 19"/>
                      <a:gd name="T56" fmla="*/ 6 w 32"/>
                      <a:gd name="T57" fmla="*/ 2 h 19"/>
                      <a:gd name="T58" fmla="*/ 5 w 32"/>
                      <a:gd name="T59" fmla="*/ 2 h 19"/>
                      <a:gd name="T60" fmla="*/ 4 w 32"/>
                      <a:gd name="T61" fmla="*/ 3 h 19"/>
                      <a:gd name="T62" fmla="*/ 3 w 32"/>
                      <a:gd name="T63" fmla="*/ 3 h 19"/>
                      <a:gd name="T64" fmla="*/ 3 w 32"/>
                      <a:gd name="T65" fmla="*/ 4 h 19"/>
                      <a:gd name="T66" fmla="*/ 2 w 32"/>
                      <a:gd name="T67" fmla="*/ 4 h 19"/>
                      <a:gd name="T68" fmla="*/ 2 w 32"/>
                      <a:gd name="T69" fmla="*/ 5 h 19"/>
                      <a:gd name="T70" fmla="*/ 1 w 32"/>
                      <a:gd name="T71" fmla="*/ 5 h 19"/>
                      <a:gd name="T72" fmla="*/ 1 w 32"/>
                      <a:gd name="T73" fmla="*/ 6 h 19"/>
                      <a:gd name="T74" fmla="*/ 1 w 32"/>
                      <a:gd name="T75" fmla="*/ 6 h 19"/>
                      <a:gd name="T76" fmla="*/ 1 w 32"/>
                      <a:gd name="T77" fmla="*/ 7 h 19"/>
                      <a:gd name="T78" fmla="*/ 1 w 32"/>
                      <a:gd name="T79" fmla="*/ 7 h 19"/>
                      <a:gd name="T80" fmla="*/ 0 w 32"/>
                      <a:gd name="T81" fmla="*/ 9 h 19"/>
                      <a:gd name="T82" fmla="*/ 32 w 32"/>
                      <a:gd name="T83" fmla="*/ 9 h 19"/>
                      <a:gd name="T84" fmla="*/ 32 w 32"/>
                      <a:gd name="T85" fmla="*/ 8 h 19"/>
                      <a:gd name="T86" fmla="*/ 32 w 32"/>
                      <a:gd name="T87" fmla="*/ 7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32" h="19">
                        <a:moveTo>
                          <a:pt x="32" y="7"/>
                        </a:move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2" y="6"/>
                          <a:pt x="32" y="6"/>
                          <a:pt x="32" y="6"/>
                        </a:cubicBezTo>
                        <a:cubicBezTo>
                          <a:pt x="32" y="6"/>
                          <a:pt x="32" y="6"/>
                          <a:pt x="32" y="6"/>
                        </a:cubicBezTo>
                        <a:cubicBezTo>
                          <a:pt x="32" y="6"/>
                          <a:pt x="32" y="6"/>
                          <a:pt x="32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5"/>
                          <a:pt x="31" y="5"/>
                          <a:pt x="31" y="5"/>
                        </a:cubicBezTo>
                        <a:cubicBezTo>
                          <a:pt x="31" y="5"/>
                          <a:pt x="31" y="5"/>
                          <a:pt x="31" y="5"/>
                        </a:cubicBezTo>
                        <a:cubicBezTo>
                          <a:pt x="31" y="5"/>
                          <a:pt x="31" y="5"/>
                          <a:pt x="31" y="5"/>
                        </a:cubicBezTo>
                        <a:cubicBezTo>
                          <a:pt x="31" y="5"/>
                          <a:pt x="31" y="5"/>
                          <a:pt x="31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4"/>
                          <a:pt x="30" y="4"/>
                          <a:pt x="30" y="4"/>
                        </a:cubicBezTo>
                        <a:cubicBezTo>
                          <a:pt x="30" y="4"/>
                          <a:pt x="30" y="4"/>
                          <a:pt x="30" y="4"/>
                        </a:cubicBezTo>
                        <a:cubicBezTo>
                          <a:pt x="30" y="4"/>
                          <a:pt x="30" y="4"/>
                          <a:pt x="30" y="4"/>
                        </a:cubicBezTo>
                        <a:cubicBezTo>
                          <a:pt x="30" y="4"/>
                          <a:pt x="30" y="4"/>
                          <a:pt x="30" y="4"/>
                        </a:cubicBezTo>
                        <a:cubicBezTo>
                          <a:pt x="29" y="4"/>
                          <a:pt x="29" y="4"/>
                          <a:pt x="29" y="4"/>
                        </a:cubicBezTo>
                        <a:cubicBezTo>
                          <a:pt x="29" y="3"/>
                          <a:pt x="29" y="3"/>
                          <a:pt x="29" y="3"/>
                        </a:cubicBezTo>
                        <a:cubicBezTo>
                          <a:pt x="29" y="3"/>
                          <a:pt x="29" y="3"/>
                          <a:pt x="29" y="3"/>
                        </a:cubicBezTo>
                        <a:cubicBezTo>
                          <a:pt x="29" y="3"/>
                          <a:pt x="29" y="3"/>
                          <a:pt x="29" y="3"/>
                        </a:cubicBezTo>
                        <a:cubicBezTo>
                          <a:pt x="28" y="3"/>
                          <a:pt x="28" y="3"/>
                          <a:pt x="28" y="3"/>
                        </a:cubicBezTo>
                        <a:cubicBezTo>
                          <a:pt x="28" y="3"/>
                          <a:pt x="28" y="3"/>
                          <a:pt x="28" y="3"/>
                        </a:cubicBezTo>
                        <a:cubicBezTo>
                          <a:pt x="28" y="2"/>
                          <a:pt x="28" y="2"/>
                          <a:pt x="28" y="2"/>
                        </a:cubicBezTo>
                        <a:cubicBezTo>
                          <a:pt x="28" y="2"/>
                          <a:pt x="28" y="2"/>
                          <a:pt x="28" y="2"/>
                        </a:cubicBezTo>
                        <a:cubicBezTo>
                          <a:pt x="27" y="2"/>
                          <a:pt x="27" y="2"/>
                          <a:pt x="27" y="2"/>
                        </a:cubicBezTo>
                        <a:cubicBezTo>
                          <a:pt x="27" y="2"/>
                          <a:pt x="27" y="2"/>
                          <a:pt x="27" y="2"/>
                        </a:cubicBezTo>
                        <a:cubicBezTo>
                          <a:pt x="26" y="2"/>
                          <a:pt x="26" y="2"/>
                          <a:pt x="26" y="2"/>
                        </a:cubicBezTo>
                        <a:cubicBezTo>
                          <a:pt x="26" y="2"/>
                          <a:pt x="26" y="2"/>
                          <a:pt x="26" y="2"/>
                        </a:cubicBezTo>
                        <a:cubicBezTo>
                          <a:pt x="26" y="1"/>
                          <a:pt x="26" y="1"/>
                          <a:pt x="26" y="1"/>
                        </a:cubicBezTo>
                        <a:cubicBezTo>
                          <a:pt x="26" y="1"/>
                          <a:pt x="26" y="1"/>
                          <a:pt x="26" y="1"/>
                        </a:cubicBezTo>
                        <a:cubicBezTo>
                          <a:pt x="25" y="1"/>
                          <a:pt x="25" y="1"/>
                          <a:pt x="25" y="1"/>
                        </a:cubicBezTo>
                        <a:cubicBezTo>
                          <a:pt x="25" y="1"/>
                          <a:pt x="25" y="1"/>
                          <a:pt x="25" y="1"/>
                        </a:cubicBezTo>
                        <a:cubicBezTo>
                          <a:pt x="24" y="1"/>
                          <a:pt x="24" y="1"/>
                          <a:pt x="24" y="1"/>
                        </a:cubicBezTo>
                        <a:cubicBezTo>
                          <a:pt x="24" y="1"/>
                          <a:pt x="24" y="1"/>
                          <a:pt x="24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2" y="0"/>
                          <a:pt x="22" y="0"/>
                          <a:pt x="22" y="0"/>
                        </a:cubicBezTo>
                        <a:cubicBezTo>
                          <a:pt x="22" y="0"/>
                          <a:pt x="22" y="0"/>
                          <a:pt x="22" y="0"/>
                        </a:cubicBezTo>
                        <a:cubicBezTo>
                          <a:pt x="22" y="0"/>
                          <a:pt x="22" y="0"/>
                          <a:pt x="22" y="0"/>
                        </a:cubicBezTo>
                        <a:cubicBezTo>
                          <a:pt x="22" y="0"/>
                          <a:pt x="22" y="0"/>
                          <a:pt x="22" y="0"/>
                        </a:cubicBez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20" y="0"/>
                          <a:pt x="20" y="0"/>
                          <a:pt x="20" y="0"/>
                        </a:cubicBezTo>
                        <a:cubicBezTo>
                          <a:pt x="20" y="0"/>
                          <a:pt x="20" y="0"/>
                          <a:pt x="20" y="0"/>
                        </a:cubicBezTo>
                        <a:cubicBezTo>
                          <a:pt x="20" y="0"/>
                          <a:pt x="20" y="0"/>
                          <a:pt x="20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11"/>
                          <a:pt x="2" y="14"/>
                          <a:pt x="5" y="15"/>
                        </a:cubicBezTo>
                        <a:cubicBezTo>
                          <a:pt x="11" y="19"/>
                          <a:pt x="21" y="19"/>
                          <a:pt x="28" y="15"/>
                        </a:cubicBezTo>
                        <a:cubicBezTo>
                          <a:pt x="31" y="14"/>
                          <a:pt x="32" y="11"/>
                          <a:pt x="32" y="9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2" y="8"/>
                          <a:pt x="32" y="8"/>
                          <a:pt x="32" y="8"/>
                        </a:cubicBezTo>
                        <a:cubicBezTo>
                          <a:pt x="32" y="8"/>
                          <a:pt x="32" y="8"/>
                          <a:pt x="32" y="8"/>
                        </a:cubicBezTo>
                        <a:cubicBezTo>
                          <a:pt x="32" y="8"/>
                          <a:pt x="32" y="8"/>
                          <a:pt x="32" y="8"/>
                        </a:cubicBezTo>
                        <a:cubicBezTo>
                          <a:pt x="32" y="8"/>
                          <a:pt x="32" y="8"/>
                          <a:pt x="32" y="8"/>
                        </a:cubicBezTo>
                        <a:lnTo>
                          <a:pt x="32" y="7"/>
                        </a:lnTo>
                        <a:close/>
                      </a:path>
                    </a:pathLst>
                  </a:custGeom>
                  <a:solidFill>
                    <a:srgbClr val="FAE77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21" name="Freeform 4963">
                    <a:extLst>
                      <a:ext uri="{FF2B5EF4-FFF2-40B4-BE49-F238E27FC236}">
                        <a16:creationId xmlns:a16="http://schemas.microsoft.com/office/drawing/2014/main" id="{F7340D45-BFC8-466C-AC41-9BD4E514BD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15" y="3442"/>
                    <a:ext cx="65" cy="25"/>
                  </a:xfrm>
                  <a:custGeom>
                    <a:avLst/>
                    <a:gdLst>
                      <a:gd name="T0" fmla="*/ 38 w 42"/>
                      <a:gd name="T1" fmla="*/ 12 h 16"/>
                      <a:gd name="T2" fmla="*/ 39 w 42"/>
                      <a:gd name="T3" fmla="*/ 10 h 16"/>
                      <a:gd name="T4" fmla="*/ 41 w 42"/>
                      <a:gd name="T5" fmla="*/ 9 h 16"/>
                      <a:gd name="T6" fmla="*/ 42 w 42"/>
                      <a:gd name="T7" fmla="*/ 8 h 16"/>
                      <a:gd name="T8" fmla="*/ 42 w 42"/>
                      <a:gd name="T9" fmla="*/ 6 h 16"/>
                      <a:gd name="T10" fmla="*/ 42 w 42"/>
                      <a:gd name="T11" fmla="*/ 5 h 16"/>
                      <a:gd name="T12" fmla="*/ 42 w 42"/>
                      <a:gd name="T13" fmla="*/ 0 h 16"/>
                      <a:gd name="T14" fmla="*/ 42 w 42"/>
                      <a:gd name="T15" fmla="*/ 1 h 16"/>
                      <a:gd name="T16" fmla="*/ 42 w 42"/>
                      <a:gd name="T17" fmla="*/ 2 h 16"/>
                      <a:gd name="T18" fmla="*/ 42 w 42"/>
                      <a:gd name="T19" fmla="*/ 2 h 16"/>
                      <a:gd name="T20" fmla="*/ 42 w 42"/>
                      <a:gd name="T21" fmla="*/ 3 h 16"/>
                      <a:gd name="T22" fmla="*/ 41 w 42"/>
                      <a:gd name="T23" fmla="*/ 4 h 16"/>
                      <a:gd name="T24" fmla="*/ 41 w 42"/>
                      <a:gd name="T25" fmla="*/ 4 h 16"/>
                      <a:gd name="T26" fmla="*/ 40 w 42"/>
                      <a:gd name="T27" fmla="*/ 5 h 16"/>
                      <a:gd name="T28" fmla="*/ 40 w 42"/>
                      <a:gd name="T29" fmla="*/ 5 h 16"/>
                      <a:gd name="T30" fmla="*/ 39 w 42"/>
                      <a:gd name="T31" fmla="*/ 6 h 16"/>
                      <a:gd name="T32" fmla="*/ 39 w 42"/>
                      <a:gd name="T33" fmla="*/ 7 h 16"/>
                      <a:gd name="T34" fmla="*/ 38 w 42"/>
                      <a:gd name="T35" fmla="*/ 7 h 16"/>
                      <a:gd name="T36" fmla="*/ 37 w 42"/>
                      <a:gd name="T37" fmla="*/ 8 h 16"/>
                      <a:gd name="T38" fmla="*/ 35 w 42"/>
                      <a:gd name="T39" fmla="*/ 9 h 16"/>
                      <a:gd name="T40" fmla="*/ 33 w 42"/>
                      <a:gd name="T41" fmla="*/ 10 h 16"/>
                      <a:gd name="T42" fmla="*/ 31 w 42"/>
                      <a:gd name="T43" fmla="*/ 10 h 16"/>
                      <a:gd name="T44" fmla="*/ 29 w 42"/>
                      <a:gd name="T45" fmla="*/ 11 h 16"/>
                      <a:gd name="T46" fmla="*/ 26 w 42"/>
                      <a:gd name="T47" fmla="*/ 12 h 16"/>
                      <a:gd name="T48" fmla="*/ 24 w 42"/>
                      <a:gd name="T49" fmla="*/ 12 h 16"/>
                      <a:gd name="T50" fmla="*/ 22 w 42"/>
                      <a:gd name="T51" fmla="*/ 12 h 16"/>
                      <a:gd name="T52" fmla="*/ 20 w 42"/>
                      <a:gd name="T53" fmla="*/ 12 h 16"/>
                      <a:gd name="T54" fmla="*/ 18 w 42"/>
                      <a:gd name="T55" fmla="*/ 12 h 16"/>
                      <a:gd name="T56" fmla="*/ 16 w 42"/>
                      <a:gd name="T57" fmla="*/ 12 h 16"/>
                      <a:gd name="T58" fmla="*/ 14 w 42"/>
                      <a:gd name="T59" fmla="*/ 11 h 16"/>
                      <a:gd name="T60" fmla="*/ 12 w 42"/>
                      <a:gd name="T61" fmla="*/ 11 h 16"/>
                      <a:gd name="T62" fmla="*/ 10 w 42"/>
                      <a:gd name="T63" fmla="*/ 10 h 16"/>
                      <a:gd name="T64" fmla="*/ 8 w 42"/>
                      <a:gd name="T65" fmla="*/ 9 h 16"/>
                      <a:gd name="T66" fmla="*/ 6 w 42"/>
                      <a:gd name="T67" fmla="*/ 8 h 16"/>
                      <a:gd name="T68" fmla="*/ 4 w 42"/>
                      <a:gd name="T69" fmla="*/ 6 h 16"/>
                      <a:gd name="T70" fmla="*/ 3 w 42"/>
                      <a:gd name="T71" fmla="*/ 5 h 16"/>
                      <a:gd name="T72" fmla="*/ 2 w 42"/>
                      <a:gd name="T73" fmla="*/ 4 h 16"/>
                      <a:gd name="T74" fmla="*/ 1 w 42"/>
                      <a:gd name="T75" fmla="*/ 2 h 16"/>
                      <a:gd name="T76" fmla="*/ 0 w 42"/>
                      <a:gd name="T77" fmla="*/ 1 h 16"/>
                      <a:gd name="T78" fmla="*/ 0 w 42"/>
                      <a:gd name="T79" fmla="*/ 0 h 16"/>
                      <a:gd name="T80" fmla="*/ 8 w 42"/>
                      <a:gd name="T81" fmla="*/ 14 h 16"/>
                      <a:gd name="T82" fmla="*/ 11 w 42"/>
                      <a:gd name="T83" fmla="*/ 15 h 16"/>
                      <a:gd name="T84" fmla="*/ 13 w 42"/>
                      <a:gd name="T85" fmla="*/ 16 h 16"/>
                      <a:gd name="T86" fmla="*/ 16 w 42"/>
                      <a:gd name="T87" fmla="*/ 16 h 16"/>
                      <a:gd name="T88" fmla="*/ 19 w 42"/>
                      <a:gd name="T89" fmla="*/ 16 h 16"/>
                      <a:gd name="T90" fmla="*/ 21 w 42"/>
                      <a:gd name="T91" fmla="*/ 16 h 16"/>
                      <a:gd name="T92" fmla="*/ 24 w 42"/>
                      <a:gd name="T93" fmla="*/ 16 h 16"/>
                      <a:gd name="T94" fmla="*/ 28 w 42"/>
                      <a:gd name="T95" fmla="*/ 16 h 16"/>
                      <a:gd name="T96" fmla="*/ 30 w 42"/>
                      <a:gd name="T97" fmla="*/ 15 h 16"/>
                      <a:gd name="T98" fmla="*/ 33 w 42"/>
                      <a:gd name="T99" fmla="*/ 15 h 16"/>
                      <a:gd name="T100" fmla="*/ 35 w 42"/>
                      <a:gd name="T101" fmla="*/ 13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42" h="16">
                        <a:moveTo>
                          <a:pt x="37" y="13"/>
                        </a:move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8" y="11"/>
                          <a:pt x="38" y="11"/>
                          <a:pt x="38" y="11"/>
                        </a:cubicBezTo>
                        <a:cubicBezTo>
                          <a:pt x="39" y="11"/>
                          <a:pt x="39" y="11"/>
                          <a:pt x="39" y="11"/>
                        </a:cubicBezTo>
                        <a:cubicBezTo>
                          <a:pt x="39" y="11"/>
                          <a:pt x="39" y="11"/>
                          <a:pt x="39" y="11"/>
                        </a:cubicBezTo>
                        <a:cubicBezTo>
                          <a:pt x="39" y="11"/>
                          <a:pt x="39" y="11"/>
                          <a:pt x="39" y="11"/>
                        </a:cubicBezTo>
                        <a:cubicBezTo>
                          <a:pt x="39" y="10"/>
                          <a:pt x="39" y="10"/>
                          <a:pt x="39" y="10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0" y="9"/>
                          <a:pt x="40" y="9"/>
                          <a:pt x="40" y="9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5"/>
                          <a:pt x="42" y="5"/>
                          <a:pt x="42" y="5"/>
                        </a:cubicBezTo>
                        <a:cubicBezTo>
                          <a:pt x="42" y="5"/>
                          <a:pt x="42" y="5"/>
                          <a:pt x="42" y="5"/>
                        </a:cubicBezTo>
                        <a:cubicBezTo>
                          <a:pt x="42" y="5"/>
                          <a:pt x="42" y="5"/>
                          <a:pt x="42" y="5"/>
                        </a:cubicBezTo>
                        <a:cubicBezTo>
                          <a:pt x="42" y="4"/>
                          <a:pt x="42" y="4"/>
                          <a:pt x="42" y="4"/>
                        </a:cubicBezTo>
                        <a:cubicBezTo>
                          <a:pt x="42" y="0"/>
                          <a:pt x="42" y="0"/>
                          <a:pt x="42" y="0"/>
                        </a:cubicBezTo>
                        <a:cubicBezTo>
                          <a:pt x="42" y="0"/>
                          <a:pt x="42" y="0"/>
                          <a:pt x="42" y="0"/>
                        </a:cubicBezTo>
                        <a:cubicBezTo>
                          <a:pt x="42" y="0"/>
                          <a:pt x="42" y="0"/>
                          <a:pt x="42" y="0"/>
                        </a:cubicBezTo>
                        <a:cubicBezTo>
                          <a:pt x="42" y="0"/>
                          <a:pt x="42" y="0"/>
                          <a:pt x="42" y="0"/>
                        </a:cubicBezTo>
                        <a:cubicBezTo>
                          <a:pt x="42" y="0"/>
                          <a:pt x="42" y="0"/>
                          <a:pt x="42" y="0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1" y="3"/>
                          <a:pt x="41" y="3"/>
                          <a:pt x="41" y="3"/>
                        </a:cubicBezTo>
                        <a:cubicBezTo>
                          <a:pt x="41" y="3"/>
                          <a:pt x="41" y="3"/>
                          <a:pt x="41" y="3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6" y="8"/>
                          <a:pt x="36" y="8"/>
                          <a:pt x="36" y="8"/>
                        </a:cubicBezTo>
                        <a:cubicBezTo>
                          <a:pt x="36" y="8"/>
                          <a:pt x="36" y="8"/>
                          <a:pt x="36" y="8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4" y="9"/>
                          <a:pt x="34" y="9"/>
                          <a:pt x="34" y="9"/>
                        </a:cubicBezTo>
                        <a:cubicBezTo>
                          <a:pt x="34" y="10"/>
                          <a:pt x="34" y="10"/>
                          <a:pt x="34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1" y="11"/>
                          <a:pt x="31" y="11"/>
                          <a:pt x="31" y="11"/>
                        </a:cubicBezTo>
                        <a:cubicBezTo>
                          <a:pt x="30" y="11"/>
                          <a:pt x="30" y="11"/>
                          <a:pt x="30" y="11"/>
                        </a:cubicBezTo>
                        <a:cubicBezTo>
                          <a:pt x="30" y="11"/>
                          <a:pt x="30" y="11"/>
                          <a:pt x="30" y="11"/>
                        </a:cubicBezTo>
                        <a:cubicBezTo>
                          <a:pt x="29" y="11"/>
                          <a:pt x="29" y="11"/>
                          <a:pt x="29" y="11"/>
                        </a:cubicBezTo>
                        <a:cubicBezTo>
                          <a:pt x="29" y="11"/>
                          <a:pt x="29" y="11"/>
                          <a:pt x="29" y="11"/>
                        </a:cubicBezTo>
                        <a:cubicBezTo>
                          <a:pt x="29" y="11"/>
                          <a:pt x="29" y="11"/>
                          <a:pt x="29" y="11"/>
                        </a:cubicBezTo>
                        <a:cubicBezTo>
                          <a:pt x="28" y="11"/>
                          <a:pt x="28" y="11"/>
                          <a:pt x="28" y="11"/>
                        </a:cubicBezTo>
                        <a:cubicBezTo>
                          <a:pt x="28" y="11"/>
                          <a:pt x="28" y="11"/>
                          <a:pt x="28" y="11"/>
                        </a:cubicBezTo>
                        <a:cubicBezTo>
                          <a:pt x="28" y="11"/>
                          <a:pt x="28" y="11"/>
                          <a:pt x="28" y="11"/>
                        </a:cubicBezTo>
                        <a:cubicBezTo>
                          <a:pt x="27" y="12"/>
                          <a:pt x="27" y="12"/>
                          <a:pt x="26" y="12"/>
                        </a:cubicBezTo>
                        <a:cubicBezTo>
                          <a:pt x="26" y="12"/>
                          <a:pt x="26" y="12"/>
                          <a:pt x="26" y="12"/>
                        </a:cubicBezTo>
                        <a:cubicBezTo>
                          <a:pt x="25" y="12"/>
                          <a:pt x="25" y="12"/>
                          <a:pt x="25" y="12"/>
                        </a:cubicBezTo>
                        <a:cubicBezTo>
                          <a:pt x="25" y="12"/>
                          <a:pt x="25" y="12"/>
                          <a:pt x="25" y="12"/>
                        </a:cubicBezTo>
                        <a:cubicBezTo>
                          <a:pt x="25" y="12"/>
                          <a:pt x="25" y="12"/>
                          <a:pt x="25" y="12"/>
                        </a:cubicBezTo>
                        <a:cubicBezTo>
                          <a:pt x="24" y="12"/>
                          <a:pt x="24" y="12"/>
                          <a:pt x="24" y="12"/>
                        </a:cubicBezTo>
                        <a:cubicBezTo>
                          <a:pt x="24" y="12"/>
                          <a:pt x="24" y="12"/>
                          <a:pt x="24" y="12"/>
                        </a:cubicBezTo>
                        <a:cubicBezTo>
                          <a:pt x="23" y="12"/>
                          <a:pt x="23" y="12"/>
                          <a:pt x="23" y="12"/>
                        </a:cubicBezTo>
                        <a:cubicBezTo>
                          <a:pt x="23" y="12"/>
                          <a:pt x="23" y="12"/>
                          <a:pt x="23" y="12"/>
                        </a:cubicBezTo>
                        <a:cubicBezTo>
                          <a:pt x="23" y="12"/>
                          <a:pt x="23" y="12"/>
                          <a:pt x="23" y="12"/>
                        </a:cubicBezTo>
                        <a:cubicBezTo>
                          <a:pt x="22" y="12"/>
                          <a:pt x="22" y="12"/>
                          <a:pt x="22" y="12"/>
                        </a:cubicBezTo>
                        <a:cubicBezTo>
                          <a:pt x="21" y="12"/>
                          <a:pt x="21" y="12"/>
                          <a:pt x="21" y="12"/>
                        </a:cubicBezTo>
                        <a:cubicBezTo>
                          <a:pt x="21" y="12"/>
                          <a:pt x="21" y="12"/>
                          <a:pt x="21" y="12"/>
                        </a:cubicBezTo>
                        <a:cubicBezTo>
                          <a:pt x="21" y="12"/>
                          <a:pt x="21" y="12"/>
                          <a:pt x="21" y="12"/>
                        </a:cubicBezTo>
                        <a:cubicBezTo>
                          <a:pt x="20" y="12"/>
                          <a:pt x="20" y="12"/>
                          <a:pt x="20" y="12"/>
                        </a:cubicBezTo>
                        <a:cubicBezTo>
                          <a:pt x="20" y="12"/>
                          <a:pt x="20" y="12"/>
                          <a:pt x="20" y="12"/>
                        </a:cubicBezTo>
                        <a:cubicBezTo>
                          <a:pt x="20" y="12"/>
                          <a:pt x="20" y="12"/>
                          <a:pt x="20" y="12"/>
                        </a:cubicBezTo>
                        <a:cubicBezTo>
                          <a:pt x="19" y="12"/>
                          <a:pt x="19" y="12"/>
                          <a:pt x="19" y="12"/>
                        </a:cubicBezTo>
                        <a:cubicBezTo>
                          <a:pt x="19" y="12"/>
                          <a:pt x="19" y="12"/>
                          <a:pt x="19" y="12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7" y="12"/>
                          <a:pt x="17" y="12"/>
                          <a:pt x="17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5" y="11"/>
                          <a:pt x="15" y="11"/>
                          <a:pt x="15" y="11"/>
                        </a:cubicBezTo>
                        <a:cubicBezTo>
                          <a:pt x="15" y="11"/>
                          <a:pt x="15" y="11"/>
                          <a:pt x="15" y="11"/>
                        </a:cubicBezTo>
                        <a:cubicBezTo>
                          <a:pt x="14" y="11"/>
                          <a:pt x="14" y="11"/>
                          <a:pt x="14" y="11"/>
                        </a:cubicBezTo>
                        <a:cubicBezTo>
                          <a:pt x="14" y="11"/>
                          <a:pt x="14" y="11"/>
                          <a:pt x="14" y="11"/>
                        </a:cubicBezTo>
                        <a:cubicBezTo>
                          <a:pt x="14" y="11"/>
                          <a:pt x="14" y="11"/>
                          <a:pt x="14" y="11"/>
                        </a:cubicBezTo>
                        <a:cubicBezTo>
                          <a:pt x="14" y="11"/>
                          <a:pt x="14" y="11"/>
                          <a:pt x="14" y="11"/>
                        </a:cubicBezTo>
                        <a:cubicBezTo>
                          <a:pt x="13" y="11"/>
                          <a:pt x="13" y="11"/>
                          <a:pt x="13" y="11"/>
                        </a:cubicBezTo>
                        <a:cubicBezTo>
                          <a:pt x="13" y="11"/>
                          <a:pt x="13" y="11"/>
                          <a:pt x="13" y="11"/>
                        </a:cubicBezTo>
                        <a:cubicBezTo>
                          <a:pt x="12" y="11"/>
                          <a:pt x="12" y="11"/>
                          <a:pt x="12" y="11"/>
                        </a:cubicBezTo>
                        <a:cubicBezTo>
                          <a:pt x="12" y="11"/>
                          <a:pt x="12" y="11"/>
                          <a:pt x="12" y="11"/>
                        </a:cubicBezTo>
                        <a:cubicBezTo>
                          <a:pt x="12" y="11"/>
                          <a:pt x="12" y="11"/>
                          <a:pt x="12" y="11"/>
                        </a:cubicBezTo>
                        <a:cubicBezTo>
                          <a:pt x="11" y="10"/>
                          <a:pt x="11" y="10"/>
                          <a:pt x="11" y="10"/>
                        </a:cubicBezTo>
                        <a:cubicBezTo>
                          <a:pt x="11" y="10"/>
                          <a:pt x="11" y="10"/>
                          <a:pt x="11" y="10"/>
                        </a:cubicBezTo>
                        <a:cubicBezTo>
                          <a:pt x="10" y="10"/>
                          <a:pt x="10" y="10"/>
                          <a:pt x="10" y="10"/>
                        </a:cubicBezTo>
                        <a:cubicBezTo>
                          <a:pt x="10" y="10"/>
                          <a:pt x="10" y="10"/>
                          <a:pt x="10" y="10"/>
                        </a:cubicBezTo>
                        <a:cubicBezTo>
                          <a:pt x="9" y="10"/>
                          <a:pt x="9" y="10"/>
                          <a:pt x="9" y="10"/>
                        </a:cubicBezTo>
                        <a:cubicBezTo>
                          <a:pt x="9" y="10"/>
                          <a:pt x="9" y="10"/>
                          <a:pt x="9" y="10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6" y="8"/>
                          <a:pt x="6" y="8"/>
                          <a:pt x="6" y="8"/>
                        </a:cubicBezTo>
                        <a:cubicBezTo>
                          <a:pt x="6" y="8"/>
                          <a:pt x="6" y="8"/>
                          <a:pt x="6" y="8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4" y="7"/>
                          <a:pt x="4" y="7"/>
                          <a:pt x="4" y="7"/>
                        </a:cubicBezTo>
                        <a:cubicBezTo>
                          <a:pt x="4" y="7"/>
                          <a:pt x="4" y="7"/>
                          <a:pt x="4" y="7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7"/>
                          <a:pt x="2" y="11"/>
                          <a:pt x="7" y="13"/>
                        </a:cubicBezTo>
                        <a:cubicBezTo>
                          <a:pt x="7" y="13"/>
                          <a:pt x="7" y="13"/>
                          <a:pt x="7" y="13"/>
                        </a:cubicBezTo>
                        <a:cubicBezTo>
                          <a:pt x="8" y="13"/>
                          <a:pt x="8" y="13"/>
                          <a:pt x="8" y="13"/>
                        </a:cubicBezTo>
                        <a:cubicBezTo>
                          <a:pt x="8" y="14"/>
                          <a:pt x="8" y="14"/>
                          <a:pt x="8" y="14"/>
                        </a:cubicBezTo>
                        <a:cubicBezTo>
                          <a:pt x="8" y="14"/>
                          <a:pt x="8" y="14"/>
                          <a:pt x="8" y="14"/>
                        </a:cubicBezTo>
                        <a:cubicBezTo>
                          <a:pt x="9" y="14"/>
                          <a:pt x="9" y="14"/>
                          <a:pt x="9" y="14"/>
                        </a:cubicBezTo>
                        <a:cubicBezTo>
                          <a:pt x="9" y="14"/>
                          <a:pt x="9" y="14"/>
                          <a:pt x="9" y="14"/>
                        </a:cubicBezTo>
                        <a:cubicBezTo>
                          <a:pt x="10" y="14"/>
                          <a:pt x="10" y="14"/>
                          <a:pt x="10" y="14"/>
                        </a:cubicBezTo>
                        <a:cubicBezTo>
                          <a:pt x="10" y="15"/>
                          <a:pt x="10" y="15"/>
                          <a:pt x="11" y="15"/>
                        </a:cubicBezTo>
                        <a:cubicBezTo>
                          <a:pt x="11" y="15"/>
                          <a:pt x="11" y="15"/>
                          <a:pt x="11" y="15"/>
                        </a:cubicBezTo>
                        <a:cubicBezTo>
                          <a:pt x="12" y="15"/>
                          <a:pt x="12" y="15"/>
                          <a:pt x="12" y="15"/>
                        </a:cubicBezTo>
                        <a:cubicBezTo>
                          <a:pt x="12" y="15"/>
                          <a:pt x="12" y="15"/>
                          <a:pt x="12" y="15"/>
                        </a:cubicBezTo>
                        <a:cubicBezTo>
                          <a:pt x="13" y="15"/>
                          <a:pt x="13" y="15"/>
                          <a:pt x="13" y="15"/>
                        </a:cubicBezTo>
                        <a:cubicBezTo>
                          <a:pt x="13" y="16"/>
                          <a:pt x="13" y="16"/>
                          <a:pt x="13" y="16"/>
                        </a:cubicBezTo>
                        <a:cubicBezTo>
                          <a:pt x="14" y="16"/>
                          <a:pt x="14" y="16"/>
                          <a:pt x="14" y="16"/>
                        </a:cubicBezTo>
                        <a:cubicBezTo>
                          <a:pt x="14" y="16"/>
                          <a:pt x="14" y="16"/>
                          <a:pt x="14" y="16"/>
                        </a:cubicBezTo>
                        <a:cubicBezTo>
                          <a:pt x="15" y="16"/>
                          <a:pt x="15" y="16"/>
                          <a:pt x="15" y="16"/>
                        </a:cubicBezTo>
                        <a:cubicBezTo>
                          <a:pt x="15" y="16"/>
                          <a:pt x="15" y="16"/>
                          <a:pt x="15" y="16"/>
                        </a:cubicBezTo>
                        <a:cubicBezTo>
                          <a:pt x="16" y="16"/>
                          <a:pt x="16" y="16"/>
                          <a:pt x="16" y="16"/>
                        </a:cubicBezTo>
                        <a:cubicBezTo>
                          <a:pt x="16" y="16"/>
                          <a:pt x="16" y="16"/>
                          <a:pt x="16" y="16"/>
                        </a:cubicBezTo>
                        <a:cubicBezTo>
                          <a:pt x="17" y="16"/>
                          <a:pt x="17" y="16"/>
                          <a:pt x="17" y="16"/>
                        </a:cubicBezTo>
                        <a:cubicBezTo>
                          <a:pt x="18" y="16"/>
                          <a:pt x="18" y="16"/>
                          <a:pt x="18" y="16"/>
                        </a:cubicBezTo>
                        <a:cubicBezTo>
                          <a:pt x="18" y="16"/>
                          <a:pt x="18" y="16"/>
                          <a:pt x="18" y="16"/>
                        </a:cubicBezTo>
                        <a:cubicBezTo>
                          <a:pt x="19" y="16"/>
                          <a:pt x="19" y="16"/>
                          <a:pt x="19" y="16"/>
                        </a:cubicBezTo>
                        <a:cubicBezTo>
                          <a:pt x="19" y="16"/>
                          <a:pt x="19" y="16"/>
                          <a:pt x="19" y="16"/>
                        </a:cubicBezTo>
                        <a:cubicBezTo>
                          <a:pt x="20" y="16"/>
                          <a:pt x="20" y="16"/>
                          <a:pt x="20" y="16"/>
                        </a:cubicBezTo>
                        <a:cubicBezTo>
                          <a:pt x="20" y="16"/>
                          <a:pt x="20" y="16"/>
                          <a:pt x="20" y="16"/>
                        </a:cubicBezTo>
                        <a:cubicBezTo>
                          <a:pt x="21" y="16"/>
                          <a:pt x="21" y="16"/>
                          <a:pt x="21" y="16"/>
                        </a:cubicBezTo>
                        <a:cubicBezTo>
                          <a:pt x="21" y="16"/>
                          <a:pt x="21" y="16"/>
                          <a:pt x="21" y="16"/>
                        </a:cubicBezTo>
                        <a:cubicBezTo>
                          <a:pt x="22" y="16"/>
                          <a:pt x="22" y="16"/>
                          <a:pt x="22" y="16"/>
                        </a:cubicBezTo>
                        <a:cubicBezTo>
                          <a:pt x="23" y="16"/>
                          <a:pt x="23" y="16"/>
                          <a:pt x="23" y="16"/>
                        </a:cubicBezTo>
                        <a:cubicBezTo>
                          <a:pt x="23" y="16"/>
                          <a:pt x="23" y="16"/>
                          <a:pt x="23" y="16"/>
                        </a:cubicBezTo>
                        <a:cubicBezTo>
                          <a:pt x="24" y="16"/>
                          <a:pt x="24" y="16"/>
                          <a:pt x="24" y="16"/>
                        </a:cubicBezTo>
                        <a:cubicBezTo>
                          <a:pt x="24" y="16"/>
                          <a:pt x="24" y="16"/>
                          <a:pt x="24" y="16"/>
                        </a:cubicBezTo>
                        <a:cubicBezTo>
                          <a:pt x="25" y="16"/>
                          <a:pt x="25" y="16"/>
                          <a:pt x="25" y="16"/>
                        </a:cubicBezTo>
                        <a:cubicBezTo>
                          <a:pt x="25" y="16"/>
                          <a:pt x="25" y="16"/>
                          <a:pt x="25" y="16"/>
                        </a:cubicBezTo>
                        <a:cubicBezTo>
                          <a:pt x="26" y="16"/>
                          <a:pt x="26" y="16"/>
                          <a:pt x="26" y="16"/>
                        </a:cubicBezTo>
                        <a:cubicBezTo>
                          <a:pt x="26" y="16"/>
                          <a:pt x="26" y="16"/>
                          <a:pt x="26" y="16"/>
                        </a:cubicBezTo>
                        <a:cubicBezTo>
                          <a:pt x="27" y="16"/>
                          <a:pt x="27" y="16"/>
                          <a:pt x="28" y="16"/>
                        </a:cubicBezTo>
                        <a:cubicBezTo>
                          <a:pt x="28" y="16"/>
                          <a:pt x="28" y="16"/>
                          <a:pt x="28" y="16"/>
                        </a:cubicBezTo>
                        <a:cubicBezTo>
                          <a:pt x="28" y="16"/>
                          <a:pt x="28" y="16"/>
                          <a:pt x="28" y="16"/>
                        </a:cubicBezTo>
                        <a:cubicBezTo>
                          <a:pt x="29" y="16"/>
                          <a:pt x="29" y="16"/>
                          <a:pt x="29" y="16"/>
                        </a:cubicBezTo>
                        <a:cubicBezTo>
                          <a:pt x="29" y="16"/>
                          <a:pt x="29" y="16"/>
                          <a:pt x="29" y="16"/>
                        </a:cubicBezTo>
                        <a:cubicBezTo>
                          <a:pt x="30" y="15"/>
                          <a:pt x="30" y="15"/>
                          <a:pt x="30" y="15"/>
                        </a:cubicBezTo>
                        <a:cubicBezTo>
                          <a:pt x="30" y="15"/>
                          <a:pt x="30" y="15"/>
                          <a:pt x="30" y="15"/>
                        </a:cubicBezTo>
                        <a:cubicBezTo>
                          <a:pt x="31" y="15"/>
                          <a:pt x="31" y="15"/>
                          <a:pt x="31" y="15"/>
                        </a:cubicBezTo>
                        <a:cubicBezTo>
                          <a:pt x="31" y="15"/>
                          <a:pt x="31" y="15"/>
                          <a:pt x="31" y="15"/>
                        </a:cubicBezTo>
                        <a:cubicBezTo>
                          <a:pt x="32" y="15"/>
                          <a:pt x="32" y="15"/>
                          <a:pt x="32" y="15"/>
                        </a:cubicBezTo>
                        <a:cubicBezTo>
                          <a:pt x="33" y="15"/>
                          <a:pt x="33" y="15"/>
                          <a:pt x="33" y="15"/>
                        </a:cubicBezTo>
                        <a:cubicBezTo>
                          <a:pt x="33" y="14"/>
                          <a:pt x="33" y="14"/>
                          <a:pt x="33" y="14"/>
                        </a:cubicBezTo>
                        <a:cubicBezTo>
                          <a:pt x="34" y="14"/>
                          <a:pt x="34" y="14"/>
                          <a:pt x="34" y="14"/>
                        </a:cubicBezTo>
                        <a:cubicBezTo>
                          <a:pt x="34" y="14"/>
                          <a:pt x="34" y="14"/>
                          <a:pt x="34" y="14"/>
                        </a:cubicBezTo>
                        <a:cubicBezTo>
                          <a:pt x="35" y="14"/>
                          <a:pt x="35" y="14"/>
                          <a:pt x="35" y="14"/>
                        </a:cubicBezTo>
                        <a:cubicBezTo>
                          <a:pt x="35" y="13"/>
                          <a:pt x="35" y="13"/>
                          <a:pt x="35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lnTo>
                          <a:pt x="37" y="13"/>
                        </a:lnTo>
                        <a:close/>
                      </a:path>
                    </a:pathLst>
                  </a:custGeom>
                  <a:solidFill>
                    <a:srgbClr val="FCC41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22" name="Rectangle 4964">
                    <a:extLst>
                      <a:ext uri="{FF2B5EF4-FFF2-40B4-BE49-F238E27FC236}">
                        <a16:creationId xmlns:a16="http://schemas.microsoft.com/office/drawing/2014/main" id="{8A9BA039-3684-4B4C-826A-2E1FD539595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6" y="3425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23" name="Rectangle 4965">
                    <a:extLst>
                      <a:ext uri="{FF2B5EF4-FFF2-40B4-BE49-F238E27FC236}">
                        <a16:creationId xmlns:a16="http://schemas.microsoft.com/office/drawing/2014/main" id="{CCCDBBCF-DFC0-4FDE-B0AF-F8B8FAAF2B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7" y="3423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24" name="Rectangle 4966">
                    <a:extLst>
                      <a:ext uri="{FF2B5EF4-FFF2-40B4-BE49-F238E27FC236}">
                        <a16:creationId xmlns:a16="http://schemas.microsoft.com/office/drawing/2014/main" id="{702BDD81-50DA-4416-9BD6-34089229A2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9" y="3422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25" name="Rectangle 4967">
                    <a:extLst>
                      <a:ext uri="{FF2B5EF4-FFF2-40B4-BE49-F238E27FC236}">
                        <a16:creationId xmlns:a16="http://schemas.microsoft.com/office/drawing/2014/main" id="{4D442801-421B-4AE4-8527-96FFE24061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1" y="3422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26" name="Freeform 4968">
                    <a:extLst>
                      <a:ext uri="{FF2B5EF4-FFF2-40B4-BE49-F238E27FC236}">
                        <a16:creationId xmlns:a16="http://schemas.microsoft.com/office/drawing/2014/main" id="{F75DC1F4-76E0-4A6C-969D-9F18D5DE44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6" y="3425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27" name="Freeform 4969">
                    <a:extLst>
                      <a:ext uri="{FF2B5EF4-FFF2-40B4-BE49-F238E27FC236}">
                        <a16:creationId xmlns:a16="http://schemas.microsoft.com/office/drawing/2014/main" id="{A530AE28-BBA3-40E0-AE76-C75200435D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4" y="3418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28" name="Freeform 4970">
                    <a:extLst>
                      <a:ext uri="{FF2B5EF4-FFF2-40B4-BE49-F238E27FC236}">
                        <a16:creationId xmlns:a16="http://schemas.microsoft.com/office/drawing/2014/main" id="{A56D6251-5C86-4BE7-94F5-9ED7E01FB5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2" y="3420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1 w 1"/>
                      <a:gd name="T3" fmla="*/ 0 w 1"/>
                      <a:gd name="T4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29" name="Freeform 4971">
                    <a:extLst>
                      <a:ext uri="{FF2B5EF4-FFF2-40B4-BE49-F238E27FC236}">
                        <a16:creationId xmlns:a16="http://schemas.microsoft.com/office/drawing/2014/main" id="{D265F25E-F3E5-4AC6-AD9C-92B4F83F92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5" y="3418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30" name="Freeform 4972">
                    <a:extLst>
                      <a:ext uri="{FF2B5EF4-FFF2-40B4-BE49-F238E27FC236}">
                        <a16:creationId xmlns:a16="http://schemas.microsoft.com/office/drawing/2014/main" id="{E3844DCB-A3C2-4AD9-B3B2-4D1A960791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4" y="3420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31" name="Freeform 4973">
                    <a:extLst>
                      <a:ext uri="{FF2B5EF4-FFF2-40B4-BE49-F238E27FC236}">
                        <a16:creationId xmlns:a16="http://schemas.microsoft.com/office/drawing/2014/main" id="{B8471F55-A082-4807-9446-0408CE3AA2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6" y="3426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32" name="Rectangle 4974">
                    <a:extLst>
                      <a:ext uri="{FF2B5EF4-FFF2-40B4-BE49-F238E27FC236}">
                        <a16:creationId xmlns:a16="http://schemas.microsoft.com/office/drawing/2014/main" id="{754F0201-58B9-491D-990D-3CDC3AA3D8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7" y="3423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33" name="Rectangle 4975">
                    <a:extLst>
                      <a:ext uri="{FF2B5EF4-FFF2-40B4-BE49-F238E27FC236}">
                        <a16:creationId xmlns:a16="http://schemas.microsoft.com/office/drawing/2014/main" id="{B8DA8AFD-006B-4457-9207-9A0C48AC9E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4" y="3428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34" name="Rectangle 4976">
                    <a:extLst>
                      <a:ext uri="{FF2B5EF4-FFF2-40B4-BE49-F238E27FC236}">
                        <a16:creationId xmlns:a16="http://schemas.microsoft.com/office/drawing/2014/main" id="{57435389-D270-4837-B7A6-809CC5F6D0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9" y="3422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35" name="Freeform 4977">
                    <a:extLst>
                      <a:ext uri="{FF2B5EF4-FFF2-40B4-BE49-F238E27FC236}">
                        <a16:creationId xmlns:a16="http://schemas.microsoft.com/office/drawing/2014/main" id="{6805D7B2-BA6D-45CB-9DC1-8D171315CB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7" y="3425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36" name="Rectangle 4978">
                    <a:extLst>
                      <a:ext uri="{FF2B5EF4-FFF2-40B4-BE49-F238E27FC236}">
                        <a16:creationId xmlns:a16="http://schemas.microsoft.com/office/drawing/2014/main" id="{B8B064B8-65D7-481E-84C0-1CCB076FB9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4" y="3426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37" name="Rectangle 4979">
                    <a:extLst>
                      <a:ext uri="{FF2B5EF4-FFF2-40B4-BE49-F238E27FC236}">
                        <a16:creationId xmlns:a16="http://schemas.microsoft.com/office/drawing/2014/main" id="{77C7F460-59E6-461F-BAD8-E1B25500A7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8" y="3418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38" name="Rectangle 4980">
                    <a:extLst>
                      <a:ext uri="{FF2B5EF4-FFF2-40B4-BE49-F238E27FC236}">
                        <a16:creationId xmlns:a16="http://schemas.microsoft.com/office/drawing/2014/main" id="{66D1A3EC-5EE6-4D2D-BAC7-68F1460D77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7" y="3418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39" name="Rectangle 4981">
                    <a:extLst>
                      <a:ext uri="{FF2B5EF4-FFF2-40B4-BE49-F238E27FC236}">
                        <a16:creationId xmlns:a16="http://schemas.microsoft.com/office/drawing/2014/main" id="{17968652-B4A7-4001-915C-AF1CFA4C70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5" y="3418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40" name="Rectangle 4982">
                    <a:extLst>
                      <a:ext uri="{FF2B5EF4-FFF2-40B4-BE49-F238E27FC236}">
                        <a16:creationId xmlns:a16="http://schemas.microsoft.com/office/drawing/2014/main" id="{88C9C03F-2585-47B2-9803-01609A4020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0" y="3417"/>
                    <a:ext cx="1" cy="1"/>
                  </a:xfrm>
                  <a:prstGeom prst="rect">
                    <a:avLst/>
                  </a:pr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41" name="Freeform 4983">
                    <a:extLst>
                      <a:ext uri="{FF2B5EF4-FFF2-40B4-BE49-F238E27FC236}">
                        <a16:creationId xmlns:a16="http://schemas.microsoft.com/office/drawing/2014/main" id="{0E094A88-41C1-4E23-924A-B018B131EC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8" y="3417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42" name="Freeform 4984">
                    <a:extLst>
                      <a:ext uri="{FF2B5EF4-FFF2-40B4-BE49-F238E27FC236}">
                        <a16:creationId xmlns:a16="http://schemas.microsoft.com/office/drawing/2014/main" id="{6C15771D-2D05-47C4-8D9C-4CA607DD85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0" y="3417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43" name="Rectangle 4985">
                    <a:extLst>
                      <a:ext uri="{FF2B5EF4-FFF2-40B4-BE49-F238E27FC236}">
                        <a16:creationId xmlns:a16="http://schemas.microsoft.com/office/drawing/2014/main" id="{65DE5798-5EC1-4836-93B0-203881C1BF2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0" y="3417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44" name="Rectangle 4986">
                    <a:extLst>
                      <a:ext uri="{FF2B5EF4-FFF2-40B4-BE49-F238E27FC236}">
                        <a16:creationId xmlns:a16="http://schemas.microsoft.com/office/drawing/2014/main" id="{8E811F7C-8299-4991-93A4-F9A4DCDBD1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1" y="3417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45" name="Rectangle 4987">
                    <a:extLst>
                      <a:ext uri="{FF2B5EF4-FFF2-40B4-BE49-F238E27FC236}">
                        <a16:creationId xmlns:a16="http://schemas.microsoft.com/office/drawing/2014/main" id="{21A9407E-D1D8-4DB7-92D5-4FEDEF63BD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3" y="3417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46" name="Rectangle 4988">
                    <a:extLst>
                      <a:ext uri="{FF2B5EF4-FFF2-40B4-BE49-F238E27FC236}">
                        <a16:creationId xmlns:a16="http://schemas.microsoft.com/office/drawing/2014/main" id="{795D90C8-446F-4BDC-8109-C1ACF0266A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3" y="3417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47" name="Rectangle 4989">
                    <a:extLst>
                      <a:ext uri="{FF2B5EF4-FFF2-40B4-BE49-F238E27FC236}">
                        <a16:creationId xmlns:a16="http://schemas.microsoft.com/office/drawing/2014/main" id="{8E5D849F-60C2-4566-B88D-C030494F55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5" y="3417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48" name="Rectangle 4990">
                    <a:extLst>
                      <a:ext uri="{FF2B5EF4-FFF2-40B4-BE49-F238E27FC236}">
                        <a16:creationId xmlns:a16="http://schemas.microsoft.com/office/drawing/2014/main" id="{DDAE9A9B-39C6-4375-9A1A-AFE88F6769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5" y="3417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49" name="Rectangle 4991">
                    <a:extLst>
                      <a:ext uri="{FF2B5EF4-FFF2-40B4-BE49-F238E27FC236}">
                        <a16:creationId xmlns:a16="http://schemas.microsoft.com/office/drawing/2014/main" id="{5BAEFA9D-C83F-4B4D-9261-9CB265AC70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8" y="3417"/>
                    <a:ext cx="2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50" name="Rectangle 4992">
                    <a:extLst>
                      <a:ext uri="{FF2B5EF4-FFF2-40B4-BE49-F238E27FC236}">
                        <a16:creationId xmlns:a16="http://schemas.microsoft.com/office/drawing/2014/main" id="{2A663BBE-DC50-4090-96D9-2C4BA60F95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8" y="3417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51" name="Rectangle 4993">
                    <a:extLst>
                      <a:ext uri="{FF2B5EF4-FFF2-40B4-BE49-F238E27FC236}">
                        <a16:creationId xmlns:a16="http://schemas.microsoft.com/office/drawing/2014/main" id="{A182D818-D7E3-4111-8E55-0F1B1FF2B5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6" y="3417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52" name="Rectangle 4994">
                    <a:extLst>
                      <a:ext uri="{FF2B5EF4-FFF2-40B4-BE49-F238E27FC236}">
                        <a16:creationId xmlns:a16="http://schemas.microsoft.com/office/drawing/2014/main" id="{8C30084D-41A9-4E34-9C90-6DFC74A07C0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9" y="3417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53" name="Rectangle 4995">
                    <a:extLst>
                      <a:ext uri="{FF2B5EF4-FFF2-40B4-BE49-F238E27FC236}">
                        <a16:creationId xmlns:a16="http://schemas.microsoft.com/office/drawing/2014/main" id="{A53D83D0-DDE8-4C58-A608-5A69414300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1" y="3417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54" name="Rectangle 4996">
                    <a:extLst>
                      <a:ext uri="{FF2B5EF4-FFF2-40B4-BE49-F238E27FC236}">
                        <a16:creationId xmlns:a16="http://schemas.microsoft.com/office/drawing/2014/main" id="{1A48E693-A7DA-4434-AFD6-966FEF01E7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8" y="3417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55" name="Rectangle 4997">
                    <a:extLst>
                      <a:ext uri="{FF2B5EF4-FFF2-40B4-BE49-F238E27FC236}">
                        <a16:creationId xmlns:a16="http://schemas.microsoft.com/office/drawing/2014/main" id="{BAAB2D6F-879E-44D2-B97B-D7D7FA8CCE0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2" y="3417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56" name="Rectangle 4998">
                    <a:extLst>
                      <a:ext uri="{FF2B5EF4-FFF2-40B4-BE49-F238E27FC236}">
                        <a16:creationId xmlns:a16="http://schemas.microsoft.com/office/drawing/2014/main" id="{06D4A42E-012E-44AD-A1E1-82FBF68329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1" y="3417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57" name="Freeform 4999">
                    <a:extLst>
                      <a:ext uri="{FF2B5EF4-FFF2-40B4-BE49-F238E27FC236}">
                        <a16:creationId xmlns:a16="http://schemas.microsoft.com/office/drawing/2014/main" id="{3BACCFCD-1D80-4E0D-B994-3B02095C9F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2" y="3417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58" name="Rectangle 5000">
                    <a:extLst>
                      <a:ext uri="{FF2B5EF4-FFF2-40B4-BE49-F238E27FC236}">
                        <a16:creationId xmlns:a16="http://schemas.microsoft.com/office/drawing/2014/main" id="{855EBFDF-5E8B-4A01-8D88-F662AD2ED7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5" y="3417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59" name="Rectangle 5001">
                    <a:extLst>
                      <a:ext uri="{FF2B5EF4-FFF2-40B4-BE49-F238E27FC236}">
                        <a16:creationId xmlns:a16="http://schemas.microsoft.com/office/drawing/2014/main" id="{7AF5AC1B-82C2-40C7-8B30-ED1FC32792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4" y="3417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60" name="Rectangle 5002">
                    <a:extLst>
                      <a:ext uri="{FF2B5EF4-FFF2-40B4-BE49-F238E27FC236}">
                        <a16:creationId xmlns:a16="http://schemas.microsoft.com/office/drawing/2014/main" id="{268EB92D-566D-4748-848A-42FF5DBD81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4" y="3417"/>
                    <a:ext cx="2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61" name="Rectangle 5003">
                    <a:extLst>
                      <a:ext uri="{FF2B5EF4-FFF2-40B4-BE49-F238E27FC236}">
                        <a16:creationId xmlns:a16="http://schemas.microsoft.com/office/drawing/2014/main" id="{CBE6AD65-0847-44E1-8BDC-02EDC7E4EC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9" y="3417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62" name="Rectangle 5004">
                    <a:extLst>
                      <a:ext uri="{FF2B5EF4-FFF2-40B4-BE49-F238E27FC236}">
                        <a16:creationId xmlns:a16="http://schemas.microsoft.com/office/drawing/2014/main" id="{68840DEF-F473-4FE1-9459-924384F0EF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7" y="3417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63" name="Freeform 5005">
                    <a:extLst>
                      <a:ext uri="{FF2B5EF4-FFF2-40B4-BE49-F238E27FC236}">
                        <a16:creationId xmlns:a16="http://schemas.microsoft.com/office/drawing/2014/main" id="{15812D84-DC68-4551-B493-368D5006EC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0" y="3417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64" name="Freeform 5006">
                    <a:extLst>
                      <a:ext uri="{FF2B5EF4-FFF2-40B4-BE49-F238E27FC236}">
                        <a16:creationId xmlns:a16="http://schemas.microsoft.com/office/drawing/2014/main" id="{D20C486E-EDFB-486C-9125-5F2E57E5B6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2" y="3418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65" name="Freeform 5007">
                    <a:extLst>
                      <a:ext uri="{FF2B5EF4-FFF2-40B4-BE49-F238E27FC236}">
                        <a16:creationId xmlns:a16="http://schemas.microsoft.com/office/drawing/2014/main" id="{B9576758-E303-4E4A-B661-D48BF0F628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7" y="3417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66" name="Rectangle 5008">
                    <a:extLst>
                      <a:ext uri="{FF2B5EF4-FFF2-40B4-BE49-F238E27FC236}">
                        <a16:creationId xmlns:a16="http://schemas.microsoft.com/office/drawing/2014/main" id="{E86B327B-9A8C-4F6A-928B-128758A42D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5" y="3420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67" name="Rectangle 5009">
                    <a:extLst>
                      <a:ext uri="{FF2B5EF4-FFF2-40B4-BE49-F238E27FC236}">
                        <a16:creationId xmlns:a16="http://schemas.microsoft.com/office/drawing/2014/main" id="{7B4F2579-408D-4976-85DA-AACF5B73B40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2" y="3418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68" name="Rectangle 5010">
                    <a:extLst>
                      <a:ext uri="{FF2B5EF4-FFF2-40B4-BE49-F238E27FC236}">
                        <a16:creationId xmlns:a16="http://schemas.microsoft.com/office/drawing/2014/main" id="{0BE2128D-797B-4377-ACB4-6C106DE324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2" y="3418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69" name="Rectangle 5011">
                    <a:extLst>
                      <a:ext uri="{FF2B5EF4-FFF2-40B4-BE49-F238E27FC236}">
                        <a16:creationId xmlns:a16="http://schemas.microsoft.com/office/drawing/2014/main" id="{21A338FA-C4B5-414B-B8B7-115746F47B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6" y="3420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70" name="Rectangle 5012">
                    <a:extLst>
                      <a:ext uri="{FF2B5EF4-FFF2-40B4-BE49-F238E27FC236}">
                        <a16:creationId xmlns:a16="http://schemas.microsoft.com/office/drawing/2014/main" id="{8E8A1CFA-1BA2-43EA-BBDC-81D0EB8E21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3" y="3418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71" name="Rectangle 5013">
                    <a:extLst>
                      <a:ext uri="{FF2B5EF4-FFF2-40B4-BE49-F238E27FC236}">
                        <a16:creationId xmlns:a16="http://schemas.microsoft.com/office/drawing/2014/main" id="{423A112D-E75F-4D2D-B873-A21B28A29A1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8" y="3422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72" name="Rectangle 5014">
                    <a:extLst>
                      <a:ext uri="{FF2B5EF4-FFF2-40B4-BE49-F238E27FC236}">
                        <a16:creationId xmlns:a16="http://schemas.microsoft.com/office/drawing/2014/main" id="{3D8BF31D-3A52-4B0F-895A-FE11C6979C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6" y="3420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73" name="Rectangle 5015">
                    <a:extLst>
                      <a:ext uri="{FF2B5EF4-FFF2-40B4-BE49-F238E27FC236}">
                        <a16:creationId xmlns:a16="http://schemas.microsoft.com/office/drawing/2014/main" id="{DF78D5BA-60CB-4047-9485-3FF1E33959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8" y="3422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74" name="Freeform 5016">
                    <a:extLst>
                      <a:ext uri="{FF2B5EF4-FFF2-40B4-BE49-F238E27FC236}">
                        <a16:creationId xmlns:a16="http://schemas.microsoft.com/office/drawing/2014/main" id="{F23F497C-A247-410D-9F31-ADDA054CF3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9" y="3422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75" name="Rectangle 5017">
                    <a:extLst>
                      <a:ext uri="{FF2B5EF4-FFF2-40B4-BE49-F238E27FC236}">
                        <a16:creationId xmlns:a16="http://schemas.microsoft.com/office/drawing/2014/main" id="{EBAB04F3-F152-4B04-89CE-0A101953BD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9" y="3423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76" name="Rectangle 5018">
                    <a:extLst>
                      <a:ext uri="{FF2B5EF4-FFF2-40B4-BE49-F238E27FC236}">
                        <a16:creationId xmlns:a16="http://schemas.microsoft.com/office/drawing/2014/main" id="{B59C280E-D3C9-4797-8619-8AB05EB56F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1" y="3425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77" name="Rectangle 5019">
                    <a:extLst>
                      <a:ext uri="{FF2B5EF4-FFF2-40B4-BE49-F238E27FC236}">
                        <a16:creationId xmlns:a16="http://schemas.microsoft.com/office/drawing/2014/main" id="{191ECE97-F4F2-455F-ADC3-5BB31027A20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9" y="3423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78" name="Freeform 5020">
                    <a:extLst>
                      <a:ext uri="{FF2B5EF4-FFF2-40B4-BE49-F238E27FC236}">
                        <a16:creationId xmlns:a16="http://schemas.microsoft.com/office/drawing/2014/main" id="{2F8C336B-6DED-4B8D-8020-16493205C3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1" y="3423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79" name="Rectangle 5021">
                    <a:extLst>
                      <a:ext uri="{FF2B5EF4-FFF2-40B4-BE49-F238E27FC236}">
                        <a16:creationId xmlns:a16="http://schemas.microsoft.com/office/drawing/2014/main" id="{A19BEEEC-E1EA-4F01-9A5F-E5EEC380EE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3" y="3426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80" name="Rectangle 5022">
                    <a:extLst>
                      <a:ext uri="{FF2B5EF4-FFF2-40B4-BE49-F238E27FC236}">
                        <a16:creationId xmlns:a16="http://schemas.microsoft.com/office/drawing/2014/main" id="{23EDC142-BE60-45A4-AB31-1E9A64FBEC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1" y="3425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81" name="Freeform 5023">
                    <a:extLst>
                      <a:ext uri="{FF2B5EF4-FFF2-40B4-BE49-F238E27FC236}">
                        <a16:creationId xmlns:a16="http://schemas.microsoft.com/office/drawing/2014/main" id="{22CA25A7-3521-4412-8F51-255A4EF976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3" y="3425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82" name="Rectangle 5024">
                    <a:extLst>
                      <a:ext uri="{FF2B5EF4-FFF2-40B4-BE49-F238E27FC236}">
                        <a16:creationId xmlns:a16="http://schemas.microsoft.com/office/drawing/2014/main" id="{D31D72CA-0D37-4DDC-96C8-ED7D3E18AA3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3" y="3426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83" name="Rectangle 5025">
                    <a:extLst>
                      <a:ext uri="{FF2B5EF4-FFF2-40B4-BE49-F238E27FC236}">
                        <a16:creationId xmlns:a16="http://schemas.microsoft.com/office/drawing/2014/main" id="{37DF295F-F98C-452D-9152-3133ECAC1A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3" y="3428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84" name="Rectangle 5026">
                    <a:extLst>
                      <a:ext uri="{FF2B5EF4-FFF2-40B4-BE49-F238E27FC236}">
                        <a16:creationId xmlns:a16="http://schemas.microsoft.com/office/drawing/2014/main" id="{A55D18D4-8713-4296-8DF7-A68E50CBCDB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3" y="3426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85" name="Rectangle 5027">
                    <a:extLst>
                      <a:ext uri="{FF2B5EF4-FFF2-40B4-BE49-F238E27FC236}">
                        <a16:creationId xmlns:a16="http://schemas.microsoft.com/office/drawing/2014/main" id="{DC3948CF-3A79-46AC-879F-11E461E11B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3" y="3428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86" name="Freeform 5028">
                    <a:extLst>
                      <a:ext uri="{FF2B5EF4-FFF2-40B4-BE49-F238E27FC236}">
                        <a16:creationId xmlns:a16="http://schemas.microsoft.com/office/drawing/2014/main" id="{615CE58F-9FE2-4E40-9E24-9BC258FE81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4" y="3428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082" name="Group 5230">
                  <a:extLst>
                    <a:ext uri="{FF2B5EF4-FFF2-40B4-BE49-F238E27FC236}">
                      <a16:creationId xmlns:a16="http://schemas.microsoft.com/office/drawing/2014/main" id="{AA838175-8CA2-4BD1-9514-29050E63D23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622800" y="5391150"/>
                  <a:ext cx="103187" cy="95250"/>
                  <a:chOff x="-2912" y="3396"/>
                  <a:chExt cx="65" cy="60"/>
                </a:xfrm>
              </p:grpSpPr>
              <p:sp>
                <p:nvSpPr>
                  <p:cNvPr id="6687" name="Freeform 5030">
                    <a:extLst>
                      <a:ext uri="{FF2B5EF4-FFF2-40B4-BE49-F238E27FC236}">
                        <a16:creationId xmlns:a16="http://schemas.microsoft.com/office/drawing/2014/main" id="{E5763BE9-40D2-4D8F-A2D2-BA8598158B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4" y="3429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88" name="Rectangle 5031">
                    <a:extLst>
                      <a:ext uri="{FF2B5EF4-FFF2-40B4-BE49-F238E27FC236}">
                        <a16:creationId xmlns:a16="http://schemas.microsoft.com/office/drawing/2014/main" id="{A0AB6100-2A02-4F2D-8B25-2CF0E68E1A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7" y="3445"/>
                    <a:ext cx="1" cy="1"/>
                  </a:xfrm>
                  <a:prstGeom prst="rect">
                    <a:avLst/>
                  </a:prstGeom>
                  <a:solidFill>
                    <a:srgbClr val="B59F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89" name="Freeform 5032">
                    <a:extLst>
                      <a:ext uri="{FF2B5EF4-FFF2-40B4-BE49-F238E27FC236}">
                        <a16:creationId xmlns:a16="http://schemas.microsoft.com/office/drawing/2014/main" id="{31F15F9A-507C-43EC-B74D-E88861D716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1" y="344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90" name="Freeform 5033">
                    <a:extLst>
                      <a:ext uri="{FF2B5EF4-FFF2-40B4-BE49-F238E27FC236}">
                        <a16:creationId xmlns:a16="http://schemas.microsoft.com/office/drawing/2014/main" id="{4DC27CE7-BF92-4913-A12C-C8C94FF5E5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9" y="3445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91" name="Freeform 5034">
                    <a:extLst>
                      <a:ext uri="{FF2B5EF4-FFF2-40B4-BE49-F238E27FC236}">
                        <a16:creationId xmlns:a16="http://schemas.microsoft.com/office/drawing/2014/main" id="{12082DC2-0F26-4A83-A25F-41F9B72A10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1" y="344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92" name="Freeform 5035">
                    <a:extLst>
                      <a:ext uri="{FF2B5EF4-FFF2-40B4-BE49-F238E27FC236}">
                        <a16:creationId xmlns:a16="http://schemas.microsoft.com/office/drawing/2014/main" id="{A8FA2EB6-DBB4-4ACB-8CE0-9E4D656B68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4" y="3447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93" name="Freeform 5036">
                    <a:extLst>
                      <a:ext uri="{FF2B5EF4-FFF2-40B4-BE49-F238E27FC236}">
                        <a16:creationId xmlns:a16="http://schemas.microsoft.com/office/drawing/2014/main" id="{A5994515-6B1E-4F41-97D4-E5F49128ED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7" y="3448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94" name="Freeform 5037">
                    <a:extLst>
                      <a:ext uri="{FF2B5EF4-FFF2-40B4-BE49-F238E27FC236}">
                        <a16:creationId xmlns:a16="http://schemas.microsoft.com/office/drawing/2014/main" id="{7A6BF07E-5887-4262-BB3B-3F46DBE9EF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5" y="3448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95" name="Freeform 5038">
                    <a:extLst>
                      <a:ext uri="{FF2B5EF4-FFF2-40B4-BE49-F238E27FC236}">
                        <a16:creationId xmlns:a16="http://schemas.microsoft.com/office/drawing/2014/main" id="{77635073-579E-4DA3-8617-48A059E1BE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7" y="344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96" name="Rectangle 5039">
                    <a:extLst>
                      <a:ext uri="{FF2B5EF4-FFF2-40B4-BE49-F238E27FC236}">
                        <a16:creationId xmlns:a16="http://schemas.microsoft.com/office/drawing/2014/main" id="{31ED84B6-1D4D-4635-8940-B16CD2CCD5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8" y="3448"/>
                    <a:ext cx="1" cy="1"/>
                  </a:xfrm>
                  <a:prstGeom prst="rect">
                    <a:avLst/>
                  </a:pr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97" name="Freeform 5040">
                    <a:extLst>
                      <a:ext uri="{FF2B5EF4-FFF2-40B4-BE49-F238E27FC236}">
                        <a16:creationId xmlns:a16="http://schemas.microsoft.com/office/drawing/2014/main" id="{35015C2E-033A-4C58-A070-7B24DC31C0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1" y="345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98" name="Rectangle 5041">
                    <a:extLst>
                      <a:ext uri="{FF2B5EF4-FFF2-40B4-BE49-F238E27FC236}">
                        <a16:creationId xmlns:a16="http://schemas.microsoft.com/office/drawing/2014/main" id="{4DBBC15A-A3FB-4151-8B4F-9F01E2FAFD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3" y="3450"/>
                    <a:ext cx="1" cy="1"/>
                  </a:xfrm>
                  <a:prstGeom prst="rect">
                    <a:avLst/>
                  </a:prstGeom>
                  <a:solidFill>
                    <a:srgbClr val="B59F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99" name="Freeform 5042">
                    <a:extLst>
                      <a:ext uri="{FF2B5EF4-FFF2-40B4-BE49-F238E27FC236}">
                        <a16:creationId xmlns:a16="http://schemas.microsoft.com/office/drawing/2014/main" id="{013E8A0D-B4F0-4A9D-B360-52EDB193F8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5" y="345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09B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00" name="Rectangle 5043">
                    <a:extLst>
                      <a:ext uri="{FF2B5EF4-FFF2-40B4-BE49-F238E27FC236}">
                        <a16:creationId xmlns:a16="http://schemas.microsoft.com/office/drawing/2014/main" id="{73A78425-3DEE-4763-A4AB-831795E119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6" y="3450"/>
                    <a:ext cx="1" cy="1"/>
                  </a:xfrm>
                  <a:prstGeom prst="rect">
                    <a:avLst/>
                  </a:prstGeom>
                  <a:solidFill>
                    <a:srgbClr val="B09B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01" name="Freeform 5044">
                    <a:extLst>
                      <a:ext uri="{FF2B5EF4-FFF2-40B4-BE49-F238E27FC236}">
                        <a16:creationId xmlns:a16="http://schemas.microsoft.com/office/drawing/2014/main" id="{38C28F50-6967-4C3A-A36F-8A13853A76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9" y="3450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C98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02" name="Freeform 5045">
                    <a:extLst>
                      <a:ext uri="{FF2B5EF4-FFF2-40B4-BE49-F238E27FC236}">
                        <a16:creationId xmlns:a16="http://schemas.microsoft.com/office/drawing/2014/main" id="{2324A64C-BB7E-4BCA-88F6-1692AAE006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9" y="345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C98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03" name="Freeform 5046">
                    <a:extLst>
                      <a:ext uri="{FF2B5EF4-FFF2-40B4-BE49-F238E27FC236}">
                        <a16:creationId xmlns:a16="http://schemas.microsoft.com/office/drawing/2014/main" id="{6D5C1321-A3CC-4924-A886-2D6CDE44AD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2" y="3450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894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04" name="Rectangle 5047">
                    <a:extLst>
                      <a:ext uri="{FF2B5EF4-FFF2-40B4-BE49-F238E27FC236}">
                        <a16:creationId xmlns:a16="http://schemas.microsoft.com/office/drawing/2014/main" id="{D98DF8CD-91C3-4CC1-8172-49277B93F90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1" y="3450"/>
                    <a:ext cx="2" cy="1"/>
                  </a:xfrm>
                  <a:prstGeom prst="rect">
                    <a:avLst/>
                  </a:prstGeom>
                  <a:solidFill>
                    <a:srgbClr val="A894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05" name="Rectangle 5048">
                    <a:extLst>
                      <a:ext uri="{FF2B5EF4-FFF2-40B4-BE49-F238E27FC236}">
                        <a16:creationId xmlns:a16="http://schemas.microsoft.com/office/drawing/2014/main" id="{5181E068-92FD-4241-8006-F480BB711F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4" y="3450"/>
                    <a:ext cx="1" cy="1"/>
                  </a:xfrm>
                  <a:prstGeom prst="rect">
                    <a:avLst/>
                  </a:prstGeom>
                  <a:solidFill>
                    <a:srgbClr val="A4912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06" name="Freeform 5049">
                    <a:extLst>
                      <a:ext uri="{FF2B5EF4-FFF2-40B4-BE49-F238E27FC236}">
                        <a16:creationId xmlns:a16="http://schemas.microsoft.com/office/drawing/2014/main" id="{9E3F79A4-AF63-4E47-9D8C-DA7E00FC9E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4" y="3450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4912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07" name="Rectangle 5050">
                    <a:extLst>
                      <a:ext uri="{FF2B5EF4-FFF2-40B4-BE49-F238E27FC236}">
                        <a16:creationId xmlns:a16="http://schemas.microsoft.com/office/drawing/2014/main" id="{B654EFBE-4A92-42B7-AA83-674F0F3AAF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7" y="3450"/>
                    <a:ext cx="1" cy="1"/>
                  </a:xfrm>
                  <a:prstGeom prst="rect">
                    <a:avLst/>
                  </a:prstGeom>
                  <a:solidFill>
                    <a:srgbClr val="A08D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08" name="Rectangle 5051">
                    <a:extLst>
                      <a:ext uri="{FF2B5EF4-FFF2-40B4-BE49-F238E27FC236}">
                        <a16:creationId xmlns:a16="http://schemas.microsoft.com/office/drawing/2014/main" id="{BAD9718E-1E1A-4CB4-AA92-8BF75B7FDF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5" y="3450"/>
                    <a:ext cx="1" cy="1"/>
                  </a:xfrm>
                  <a:prstGeom prst="rect">
                    <a:avLst/>
                  </a:prstGeom>
                  <a:solidFill>
                    <a:srgbClr val="A08D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09" name="Rectangle 5052">
                    <a:extLst>
                      <a:ext uri="{FF2B5EF4-FFF2-40B4-BE49-F238E27FC236}">
                        <a16:creationId xmlns:a16="http://schemas.microsoft.com/office/drawing/2014/main" id="{EE97D368-FCA6-49E2-A5BE-5ACAAACB95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0" y="3448"/>
                    <a:ext cx="1" cy="1"/>
                  </a:xfrm>
                  <a:prstGeom prst="rect">
                    <a:avLst/>
                  </a:prstGeom>
                  <a:solidFill>
                    <a:srgbClr val="9C8A2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10" name="Freeform 5053">
                    <a:extLst>
                      <a:ext uri="{FF2B5EF4-FFF2-40B4-BE49-F238E27FC236}">
                        <a16:creationId xmlns:a16="http://schemas.microsoft.com/office/drawing/2014/main" id="{65D80F2C-CEC8-4544-9EB0-C724382856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9" y="344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C8A2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11" name="Freeform 5054">
                    <a:extLst>
                      <a:ext uri="{FF2B5EF4-FFF2-40B4-BE49-F238E27FC236}">
                        <a16:creationId xmlns:a16="http://schemas.microsoft.com/office/drawing/2014/main" id="{31D148DD-828F-452C-A4BF-831D505E1F2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2" y="344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886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12" name="Rectangle 5055">
                    <a:extLst>
                      <a:ext uri="{FF2B5EF4-FFF2-40B4-BE49-F238E27FC236}">
                        <a16:creationId xmlns:a16="http://schemas.microsoft.com/office/drawing/2014/main" id="{880AB561-29EA-4F33-B5CC-50BC60F24A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0" y="3448"/>
                    <a:ext cx="1" cy="1"/>
                  </a:xfrm>
                  <a:prstGeom prst="rect">
                    <a:avLst/>
                  </a:prstGeom>
                  <a:solidFill>
                    <a:srgbClr val="9886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13" name="Rectangle 5056">
                    <a:extLst>
                      <a:ext uri="{FF2B5EF4-FFF2-40B4-BE49-F238E27FC236}">
                        <a16:creationId xmlns:a16="http://schemas.microsoft.com/office/drawing/2014/main" id="{D005919A-86C2-4364-BC03-F57B05CFD4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3" y="3448"/>
                    <a:ext cx="1" cy="1"/>
                  </a:xfrm>
                  <a:prstGeom prst="rect">
                    <a:avLst/>
                  </a:pr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14" name="Freeform 5057">
                    <a:extLst>
                      <a:ext uri="{FF2B5EF4-FFF2-40B4-BE49-F238E27FC236}">
                        <a16:creationId xmlns:a16="http://schemas.microsoft.com/office/drawing/2014/main" id="{7BCC4229-EAEF-41AA-B192-4E239BB782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5" y="344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15" name="Freeform 5058">
                    <a:extLst>
                      <a:ext uri="{FF2B5EF4-FFF2-40B4-BE49-F238E27FC236}">
                        <a16:creationId xmlns:a16="http://schemas.microsoft.com/office/drawing/2014/main" id="{4791F63E-F70C-4874-A717-FD1C45AD4D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8" y="3447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16" name="Freeform 5059">
                    <a:extLst>
                      <a:ext uri="{FF2B5EF4-FFF2-40B4-BE49-F238E27FC236}">
                        <a16:creationId xmlns:a16="http://schemas.microsoft.com/office/drawing/2014/main" id="{7765B4D6-0796-4ABC-B4CA-41C59ED14C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4" y="343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17" name="Freeform 5060">
                    <a:extLst>
                      <a:ext uri="{FF2B5EF4-FFF2-40B4-BE49-F238E27FC236}">
                        <a16:creationId xmlns:a16="http://schemas.microsoft.com/office/drawing/2014/main" id="{EE821187-0312-4B21-956B-69EA53D20C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9" y="3445"/>
                    <a:ext cx="1" cy="2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0 w 1"/>
                      <a:gd name="T3" fmla="*/ 0 h 2"/>
                      <a:gd name="T4" fmla="*/ 1 w 1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lnTo>
                          <a:pt x="0" y="0"/>
                        </a:lnTo>
                        <a:lnTo>
                          <a:pt x="1" y="2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18" name="Freeform 5061">
                    <a:extLst>
                      <a:ext uri="{FF2B5EF4-FFF2-40B4-BE49-F238E27FC236}">
                        <a16:creationId xmlns:a16="http://schemas.microsoft.com/office/drawing/2014/main" id="{9FD66094-4970-4845-96B3-062A7FD7A2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9" y="344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19" name="Freeform 5062">
                    <a:extLst>
                      <a:ext uri="{FF2B5EF4-FFF2-40B4-BE49-F238E27FC236}">
                        <a16:creationId xmlns:a16="http://schemas.microsoft.com/office/drawing/2014/main" id="{41EB9EE4-7B1A-4B45-9FA1-8E966F2FB5F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912" y="3409"/>
                    <a:ext cx="65" cy="41"/>
                  </a:xfrm>
                  <a:custGeom>
                    <a:avLst/>
                    <a:gdLst>
                      <a:gd name="T0" fmla="*/ 1 w 42"/>
                      <a:gd name="T1" fmla="*/ 16 h 26"/>
                      <a:gd name="T2" fmla="*/ 1 w 42"/>
                      <a:gd name="T3" fmla="*/ 17 h 26"/>
                      <a:gd name="T4" fmla="*/ 2 w 42"/>
                      <a:gd name="T5" fmla="*/ 18 h 26"/>
                      <a:gd name="T6" fmla="*/ 3 w 42"/>
                      <a:gd name="T7" fmla="*/ 20 h 26"/>
                      <a:gd name="T8" fmla="*/ 4 w 42"/>
                      <a:gd name="T9" fmla="*/ 21 h 26"/>
                      <a:gd name="T10" fmla="*/ 7 w 42"/>
                      <a:gd name="T11" fmla="*/ 22 h 26"/>
                      <a:gd name="T12" fmla="*/ 9 w 42"/>
                      <a:gd name="T13" fmla="*/ 24 h 26"/>
                      <a:gd name="T14" fmla="*/ 12 w 42"/>
                      <a:gd name="T15" fmla="*/ 25 h 26"/>
                      <a:gd name="T16" fmla="*/ 14 w 42"/>
                      <a:gd name="T17" fmla="*/ 25 h 26"/>
                      <a:gd name="T18" fmla="*/ 16 w 42"/>
                      <a:gd name="T19" fmla="*/ 26 h 26"/>
                      <a:gd name="T20" fmla="*/ 19 w 42"/>
                      <a:gd name="T21" fmla="*/ 26 h 26"/>
                      <a:gd name="T22" fmla="*/ 21 w 42"/>
                      <a:gd name="T23" fmla="*/ 26 h 26"/>
                      <a:gd name="T24" fmla="*/ 24 w 42"/>
                      <a:gd name="T25" fmla="*/ 26 h 26"/>
                      <a:gd name="T26" fmla="*/ 26 w 42"/>
                      <a:gd name="T27" fmla="*/ 26 h 26"/>
                      <a:gd name="T28" fmla="*/ 29 w 42"/>
                      <a:gd name="T29" fmla="*/ 25 h 26"/>
                      <a:gd name="T30" fmla="*/ 32 w 42"/>
                      <a:gd name="T31" fmla="*/ 24 h 26"/>
                      <a:gd name="T32" fmla="*/ 34 w 42"/>
                      <a:gd name="T33" fmla="*/ 23 h 26"/>
                      <a:gd name="T34" fmla="*/ 37 w 42"/>
                      <a:gd name="T35" fmla="*/ 22 h 26"/>
                      <a:gd name="T36" fmla="*/ 38 w 42"/>
                      <a:gd name="T37" fmla="*/ 21 h 26"/>
                      <a:gd name="T38" fmla="*/ 39 w 42"/>
                      <a:gd name="T39" fmla="*/ 20 h 26"/>
                      <a:gd name="T40" fmla="*/ 40 w 42"/>
                      <a:gd name="T41" fmla="*/ 19 h 26"/>
                      <a:gd name="T42" fmla="*/ 41 w 42"/>
                      <a:gd name="T43" fmla="*/ 18 h 26"/>
                      <a:gd name="T44" fmla="*/ 41 w 42"/>
                      <a:gd name="T45" fmla="*/ 18 h 26"/>
                      <a:gd name="T46" fmla="*/ 42 w 42"/>
                      <a:gd name="T47" fmla="*/ 17 h 26"/>
                      <a:gd name="T48" fmla="*/ 42 w 42"/>
                      <a:gd name="T49" fmla="*/ 16 h 26"/>
                      <a:gd name="T50" fmla="*/ 42 w 42"/>
                      <a:gd name="T51" fmla="*/ 15 h 26"/>
                      <a:gd name="T52" fmla="*/ 6 w 42"/>
                      <a:gd name="T53" fmla="*/ 5 h 26"/>
                      <a:gd name="T54" fmla="*/ 8 w 42"/>
                      <a:gd name="T55" fmla="*/ 9 h 26"/>
                      <a:gd name="T56" fmla="*/ 9 w 42"/>
                      <a:gd name="T57" fmla="*/ 8 h 26"/>
                      <a:gd name="T58" fmla="*/ 11 w 42"/>
                      <a:gd name="T59" fmla="*/ 7 h 26"/>
                      <a:gd name="T60" fmla="*/ 13 w 42"/>
                      <a:gd name="T61" fmla="*/ 6 h 26"/>
                      <a:gd name="T62" fmla="*/ 14 w 42"/>
                      <a:gd name="T63" fmla="*/ 5 h 26"/>
                      <a:gd name="T64" fmla="*/ 16 w 42"/>
                      <a:gd name="T65" fmla="*/ 5 h 26"/>
                      <a:gd name="T66" fmla="*/ 18 w 42"/>
                      <a:gd name="T67" fmla="*/ 5 h 26"/>
                      <a:gd name="T68" fmla="*/ 20 w 42"/>
                      <a:gd name="T69" fmla="*/ 5 h 26"/>
                      <a:gd name="T70" fmla="*/ 22 w 42"/>
                      <a:gd name="T71" fmla="*/ 5 h 26"/>
                      <a:gd name="T72" fmla="*/ 23 w 42"/>
                      <a:gd name="T73" fmla="*/ 5 h 26"/>
                      <a:gd name="T74" fmla="*/ 25 w 42"/>
                      <a:gd name="T75" fmla="*/ 5 h 26"/>
                      <a:gd name="T76" fmla="*/ 27 w 42"/>
                      <a:gd name="T77" fmla="*/ 5 h 26"/>
                      <a:gd name="T78" fmla="*/ 28 w 42"/>
                      <a:gd name="T79" fmla="*/ 5 h 26"/>
                      <a:gd name="T80" fmla="*/ 30 w 42"/>
                      <a:gd name="T81" fmla="*/ 6 h 26"/>
                      <a:gd name="T82" fmla="*/ 31 w 42"/>
                      <a:gd name="T83" fmla="*/ 7 h 26"/>
                      <a:gd name="T84" fmla="*/ 33 w 42"/>
                      <a:gd name="T85" fmla="*/ 8 h 26"/>
                      <a:gd name="T86" fmla="*/ 35 w 42"/>
                      <a:gd name="T87" fmla="*/ 9 h 26"/>
                      <a:gd name="T88" fmla="*/ 36 w 42"/>
                      <a:gd name="T89" fmla="*/ 10 h 26"/>
                      <a:gd name="T90" fmla="*/ 36 w 42"/>
                      <a:gd name="T91" fmla="*/ 11 h 26"/>
                      <a:gd name="T92" fmla="*/ 37 w 42"/>
                      <a:gd name="T93" fmla="*/ 12 h 26"/>
                      <a:gd name="T94" fmla="*/ 37 w 42"/>
                      <a:gd name="T95" fmla="*/ 14 h 26"/>
                      <a:gd name="T96" fmla="*/ 5 w 42"/>
                      <a:gd name="T97" fmla="*/ 14 h 26"/>
                      <a:gd name="T98" fmla="*/ 6 w 42"/>
                      <a:gd name="T99" fmla="*/ 12 h 26"/>
                      <a:gd name="T100" fmla="*/ 6 w 42"/>
                      <a:gd name="T101" fmla="*/ 11 h 26"/>
                      <a:gd name="T102" fmla="*/ 7 w 42"/>
                      <a:gd name="T103" fmla="*/ 10 h 26"/>
                      <a:gd name="T104" fmla="*/ 7 w 42"/>
                      <a:gd name="T105" fmla="*/ 9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42" h="26">
                        <a:moveTo>
                          <a:pt x="0" y="14"/>
                        </a:moveTo>
                        <a:cubicBezTo>
                          <a:pt x="0" y="15"/>
                          <a:pt x="0" y="15"/>
                          <a:pt x="0" y="15"/>
                        </a:cubicBezTo>
                        <a:cubicBezTo>
                          <a:pt x="0" y="15"/>
                          <a:pt x="0" y="15"/>
                          <a:pt x="0" y="15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8"/>
                          <a:pt x="1" y="18"/>
                          <a:pt x="1" y="18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2" y="19"/>
                          <a:pt x="2" y="19"/>
                          <a:pt x="2" y="19"/>
                        </a:cubicBezTo>
                        <a:cubicBezTo>
                          <a:pt x="2" y="19"/>
                          <a:pt x="2" y="19"/>
                          <a:pt x="2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4" y="20"/>
                          <a:pt x="4" y="20"/>
                          <a:pt x="4" y="20"/>
                        </a:cubicBezTo>
                        <a:cubicBezTo>
                          <a:pt x="4" y="20"/>
                          <a:pt x="4" y="20"/>
                          <a:pt x="4" y="20"/>
                        </a:cubicBezTo>
                        <a:cubicBezTo>
                          <a:pt x="4" y="21"/>
                          <a:pt x="4" y="21"/>
                          <a:pt x="4" y="21"/>
                        </a:cubicBezTo>
                        <a:cubicBezTo>
                          <a:pt x="4" y="21"/>
                          <a:pt x="4" y="21"/>
                          <a:pt x="4" y="21"/>
                        </a:cubicBezTo>
                        <a:cubicBezTo>
                          <a:pt x="5" y="21"/>
                          <a:pt x="5" y="21"/>
                          <a:pt x="5" y="21"/>
                        </a:cubicBezTo>
                        <a:cubicBezTo>
                          <a:pt x="5" y="21"/>
                          <a:pt x="5" y="21"/>
                          <a:pt x="5" y="21"/>
                        </a:cubicBezTo>
                        <a:cubicBezTo>
                          <a:pt x="6" y="22"/>
                          <a:pt x="6" y="22"/>
                          <a:pt x="6" y="22"/>
                        </a:cubicBezTo>
                        <a:cubicBezTo>
                          <a:pt x="6" y="22"/>
                          <a:pt x="6" y="22"/>
                          <a:pt x="6" y="22"/>
                        </a:cubicBezTo>
                        <a:cubicBezTo>
                          <a:pt x="7" y="22"/>
                          <a:pt x="7" y="22"/>
                          <a:pt x="7" y="22"/>
                        </a:cubicBezTo>
                        <a:cubicBezTo>
                          <a:pt x="7" y="23"/>
                          <a:pt x="7" y="23"/>
                          <a:pt x="7" y="23"/>
                        </a:cubicBezTo>
                        <a:cubicBezTo>
                          <a:pt x="8" y="23"/>
                          <a:pt x="8" y="23"/>
                          <a:pt x="8" y="23"/>
                        </a:cubicBezTo>
                        <a:cubicBezTo>
                          <a:pt x="8" y="23"/>
                          <a:pt x="8" y="23"/>
                          <a:pt x="8" y="23"/>
                        </a:cubicBezTo>
                        <a:cubicBezTo>
                          <a:pt x="8" y="23"/>
                          <a:pt x="8" y="23"/>
                          <a:pt x="8" y="23"/>
                        </a:cubicBezTo>
                        <a:cubicBezTo>
                          <a:pt x="9" y="24"/>
                          <a:pt x="9" y="24"/>
                          <a:pt x="9" y="24"/>
                        </a:cubicBezTo>
                        <a:cubicBezTo>
                          <a:pt x="9" y="24"/>
                          <a:pt x="9" y="24"/>
                          <a:pt x="9" y="24"/>
                        </a:cubicBezTo>
                        <a:cubicBezTo>
                          <a:pt x="10" y="24"/>
                          <a:pt x="10" y="24"/>
                          <a:pt x="10" y="24"/>
                        </a:cubicBezTo>
                        <a:cubicBezTo>
                          <a:pt x="10" y="24"/>
                          <a:pt x="10" y="24"/>
                          <a:pt x="11" y="24"/>
                        </a:cubicBezTo>
                        <a:cubicBezTo>
                          <a:pt x="11" y="24"/>
                          <a:pt x="11" y="24"/>
                          <a:pt x="11" y="24"/>
                        </a:cubicBezTo>
                        <a:cubicBezTo>
                          <a:pt x="12" y="25"/>
                          <a:pt x="12" y="25"/>
                          <a:pt x="12" y="25"/>
                        </a:cubicBezTo>
                        <a:cubicBezTo>
                          <a:pt x="12" y="25"/>
                          <a:pt x="12" y="25"/>
                          <a:pt x="12" y="25"/>
                        </a:cubicBezTo>
                        <a:cubicBezTo>
                          <a:pt x="13" y="25"/>
                          <a:pt x="13" y="25"/>
                          <a:pt x="13" y="25"/>
                        </a:cubicBezTo>
                        <a:cubicBezTo>
                          <a:pt x="13" y="25"/>
                          <a:pt x="13" y="25"/>
                          <a:pt x="13" y="25"/>
                        </a:cubicBezTo>
                        <a:cubicBezTo>
                          <a:pt x="14" y="25"/>
                          <a:pt x="14" y="25"/>
                          <a:pt x="14" y="25"/>
                        </a:cubicBezTo>
                        <a:cubicBezTo>
                          <a:pt x="14" y="25"/>
                          <a:pt x="14" y="25"/>
                          <a:pt x="14" y="25"/>
                        </a:cubicBezTo>
                        <a:cubicBezTo>
                          <a:pt x="14" y="25"/>
                          <a:pt x="14" y="25"/>
                          <a:pt x="14" y="25"/>
                        </a:cubicBezTo>
                        <a:cubicBezTo>
                          <a:pt x="15" y="25"/>
                          <a:pt x="15" y="25"/>
                          <a:pt x="15" y="25"/>
                        </a:cubicBezTo>
                        <a:cubicBezTo>
                          <a:pt x="15" y="25"/>
                          <a:pt x="15" y="25"/>
                          <a:pt x="15" y="25"/>
                        </a:cubicBezTo>
                        <a:cubicBezTo>
                          <a:pt x="16" y="26"/>
                          <a:pt x="16" y="26"/>
                          <a:pt x="16" y="26"/>
                        </a:cubicBezTo>
                        <a:cubicBezTo>
                          <a:pt x="16" y="26"/>
                          <a:pt x="16" y="26"/>
                          <a:pt x="16" y="26"/>
                        </a:cubicBezTo>
                        <a:cubicBezTo>
                          <a:pt x="17" y="26"/>
                          <a:pt x="17" y="26"/>
                          <a:pt x="17" y="26"/>
                        </a:cubicBezTo>
                        <a:cubicBezTo>
                          <a:pt x="18" y="26"/>
                          <a:pt x="18" y="26"/>
                          <a:pt x="18" y="26"/>
                        </a:cubicBezTo>
                        <a:cubicBezTo>
                          <a:pt x="18" y="26"/>
                          <a:pt x="18" y="26"/>
                          <a:pt x="18" y="26"/>
                        </a:cubicBezTo>
                        <a:cubicBezTo>
                          <a:pt x="18" y="26"/>
                          <a:pt x="18" y="26"/>
                          <a:pt x="18" y="26"/>
                        </a:cubicBezTo>
                        <a:cubicBezTo>
                          <a:pt x="19" y="26"/>
                          <a:pt x="19" y="26"/>
                          <a:pt x="19" y="26"/>
                        </a:cubicBezTo>
                        <a:cubicBezTo>
                          <a:pt x="19" y="26"/>
                          <a:pt x="19" y="26"/>
                          <a:pt x="19" y="26"/>
                        </a:cubicBezTo>
                        <a:cubicBezTo>
                          <a:pt x="20" y="26"/>
                          <a:pt x="20" y="26"/>
                          <a:pt x="20" y="26"/>
                        </a:cubicBezTo>
                        <a:cubicBezTo>
                          <a:pt x="20" y="26"/>
                          <a:pt x="20" y="26"/>
                          <a:pt x="20" y="26"/>
                        </a:cubicBezTo>
                        <a:cubicBezTo>
                          <a:pt x="21" y="26"/>
                          <a:pt x="21" y="26"/>
                          <a:pt x="21" y="26"/>
                        </a:cubicBezTo>
                        <a:cubicBezTo>
                          <a:pt x="21" y="26"/>
                          <a:pt x="21" y="26"/>
                          <a:pt x="21" y="26"/>
                        </a:cubicBezTo>
                        <a:cubicBezTo>
                          <a:pt x="21" y="26"/>
                          <a:pt x="21" y="26"/>
                          <a:pt x="21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3" y="26"/>
                          <a:pt x="23" y="26"/>
                          <a:pt x="23" y="26"/>
                        </a:cubicBezTo>
                        <a:cubicBezTo>
                          <a:pt x="23" y="26"/>
                          <a:pt x="23" y="26"/>
                          <a:pt x="23" y="26"/>
                        </a:cubicBezTo>
                        <a:cubicBezTo>
                          <a:pt x="24" y="26"/>
                          <a:pt x="24" y="26"/>
                          <a:pt x="24" y="26"/>
                        </a:cubicBezTo>
                        <a:cubicBezTo>
                          <a:pt x="24" y="26"/>
                          <a:pt x="24" y="26"/>
                          <a:pt x="24" y="26"/>
                        </a:cubicBezTo>
                        <a:cubicBezTo>
                          <a:pt x="25" y="26"/>
                          <a:pt x="25" y="26"/>
                          <a:pt x="25" y="26"/>
                        </a:cubicBezTo>
                        <a:cubicBezTo>
                          <a:pt x="25" y="26"/>
                          <a:pt x="25" y="26"/>
                          <a:pt x="25" y="26"/>
                        </a:cubicBezTo>
                        <a:cubicBezTo>
                          <a:pt x="26" y="26"/>
                          <a:pt x="26" y="26"/>
                          <a:pt x="26" y="26"/>
                        </a:cubicBezTo>
                        <a:cubicBezTo>
                          <a:pt x="26" y="26"/>
                          <a:pt x="26" y="26"/>
                          <a:pt x="26" y="26"/>
                        </a:cubicBezTo>
                        <a:cubicBezTo>
                          <a:pt x="27" y="26"/>
                          <a:pt x="27" y="25"/>
                          <a:pt x="28" y="25"/>
                        </a:cubicBezTo>
                        <a:cubicBezTo>
                          <a:pt x="28" y="25"/>
                          <a:pt x="28" y="25"/>
                          <a:pt x="28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30" y="25"/>
                          <a:pt x="30" y="25"/>
                          <a:pt x="30" y="25"/>
                        </a:cubicBezTo>
                        <a:cubicBezTo>
                          <a:pt x="30" y="25"/>
                          <a:pt x="30" y="25"/>
                          <a:pt x="30" y="25"/>
                        </a:cubicBezTo>
                        <a:cubicBezTo>
                          <a:pt x="31" y="25"/>
                          <a:pt x="31" y="25"/>
                          <a:pt x="31" y="25"/>
                        </a:cubicBezTo>
                        <a:cubicBezTo>
                          <a:pt x="31" y="24"/>
                          <a:pt x="31" y="24"/>
                          <a:pt x="31" y="24"/>
                        </a:cubicBezTo>
                        <a:cubicBezTo>
                          <a:pt x="32" y="24"/>
                          <a:pt x="32" y="24"/>
                          <a:pt x="32" y="24"/>
                        </a:cubicBezTo>
                        <a:cubicBezTo>
                          <a:pt x="33" y="24"/>
                          <a:pt x="33" y="24"/>
                          <a:pt x="33" y="24"/>
                        </a:cubicBezTo>
                        <a:cubicBezTo>
                          <a:pt x="33" y="24"/>
                          <a:pt x="33" y="24"/>
                          <a:pt x="33" y="24"/>
                        </a:cubicBezTo>
                        <a:cubicBezTo>
                          <a:pt x="33" y="24"/>
                          <a:pt x="33" y="24"/>
                          <a:pt x="33" y="24"/>
                        </a:cubicBezTo>
                        <a:cubicBezTo>
                          <a:pt x="34" y="24"/>
                          <a:pt x="34" y="24"/>
                          <a:pt x="34" y="24"/>
                        </a:cubicBezTo>
                        <a:cubicBezTo>
                          <a:pt x="34" y="23"/>
                          <a:pt x="34" y="23"/>
                          <a:pt x="34" y="23"/>
                        </a:cubicBezTo>
                        <a:cubicBezTo>
                          <a:pt x="35" y="23"/>
                          <a:pt x="35" y="23"/>
                          <a:pt x="35" y="23"/>
                        </a:cubicBezTo>
                        <a:cubicBezTo>
                          <a:pt x="35" y="23"/>
                          <a:pt x="35" y="23"/>
                          <a:pt x="35" y="23"/>
                        </a:cubicBezTo>
                        <a:cubicBezTo>
                          <a:pt x="35" y="23"/>
                          <a:pt x="35" y="23"/>
                          <a:pt x="35" y="23"/>
                        </a:cubicBezTo>
                        <a:cubicBezTo>
                          <a:pt x="36" y="22"/>
                          <a:pt x="36" y="22"/>
                          <a:pt x="36" y="22"/>
                        </a:cubicBezTo>
                        <a:cubicBezTo>
                          <a:pt x="37" y="22"/>
                          <a:pt x="37" y="22"/>
                          <a:pt x="37" y="22"/>
                        </a:cubicBezTo>
                        <a:cubicBezTo>
                          <a:pt x="37" y="22"/>
                          <a:pt x="37" y="22"/>
                          <a:pt x="37" y="22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2" y="17"/>
                          <a:pt x="42" y="17"/>
                          <a:pt x="42" y="17"/>
                        </a:cubicBezTo>
                        <a:cubicBezTo>
                          <a:pt x="42" y="17"/>
                          <a:pt x="42" y="17"/>
                          <a:pt x="42" y="17"/>
                        </a:cubicBezTo>
                        <a:cubicBezTo>
                          <a:pt x="42" y="17"/>
                          <a:pt x="42" y="17"/>
                          <a:pt x="42" y="17"/>
                        </a:cubicBezTo>
                        <a:cubicBezTo>
                          <a:pt x="42" y="17"/>
                          <a:pt x="42" y="17"/>
                          <a:pt x="42" y="17"/>
                        </a:cubicBezTo>
                        <a:cubicBezTo>
                          <a:pt x="42" y="17"/>
                          <a:pt x="42" y="17"/>
                          <a:pt x="42" y="17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1"/>
                          <a:pt x="40" y="8"/>
                          <a:pt x="36" y="5"/>
                        </a:cubicBezTo>
                        <a:cubicBezTo>
                          <a:pt x="28" y="0"/>
                          <a:pt x="15" y="0"/>
                          <a:pt x="6" y="5"/>
                        </a:cubicBezTo>
                        <a:cubicBezTo>
                          <a:pt x="2" y="8"/>
                          <a:pt x="0" y="11"/>
                          <a:pt x="0" y="14"/>
                        </a:cubicBezTo>
                        <a:cubicBezTo>
                          <a:pt x="0" y="14"/>
                          <a:pt x="0" y="14"/>
                          <a:pt x="0" y="14"/>
                        </a:cubicBezTo>
                        <a:close/>
                        <a:moveTo>
                          <a:pt x="8" y="9"/>
                        </a:move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1" y="7"/>
                          <a:pt x="11" y="7"/>
                          <a:pt x="11" y="7"/>
                        </a:cubicBezTo>
                        <a:cubicBezTo>
                          <a:pt x="11" y="7"/>
                          <a:pt x="11" y="7"/>
                          <a:pt x="11" y="7"/>
                        </a:cubicBezTo>
                        <a:cubicBezTo>
                          <a:pt x="12" y="6"/>
                          <a:pt x="12" y="6"/>
                          <a:pt x="12" y="6"/>
                        </a:cubicBezTo>
                        <a:cubicBezTo>
                          <a:pt x="12" y="6"/>
                          <a:pt x="12" y="6"/>
                          <a:pt x="12" y="6"/>
                        </a:cubicBezTo>
                        <a:cubicBezTo>
                          <a:pt x="13" y="6"/>
                          <a:pt x="13" y="6"/>
                          <a:pt x="13" y="6"/>
                        </a:cubicBezTo>
                        <a:cubicBezTo>
                          <a:pt x="13" y="6"/>
                          <a:pt x="13" y="6"/>
                          <a:pt x="13" y="6"/>
                        </a:cubicBezTo>
                        <a:cubicBezTo>
                          <a:pt x="13" y="6"/>
                          <a:pt x="13" y="6"/>
                          <a:pt x="13" y="6"/>
                        </a:cubicBezTo>
                        <a:cubicBezTo>
                          <a:pt x="13" y="6"/>
                          <a:pt x="13" y="6"/>
                          <a:pt x="13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5"/>
                          <a:pt x="14" y="5"/>
                          <a:pt x="14" y="5"/>
                        </a:cubicBezTo>
                        <a:cubicBezTo>
                          <a:pt x="15" y="5"/>
                          <a:pt x="15" y="5"/>
                          <a:pt x="15" y="5"/>
                        </a:cubicBezTo>
                        <a:cubicBezTo>
                          <a:pt x="15" y="5"/>
                          <a:pt x="15" y="5"/>
                          <a:pt x="15" y="5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17" y="5"/>
                          <a:pt x="17" y="5"/>
                          <a:pt x="17" y="5"/>
                        </a:cubicBezTo>
                        <a:cubicBezTo>
                          <a:pt x="17" y="5"/>
                          <a:pt x="17" y="5"/>
                          <a:pt x="17" y="5"/>
                        </a:cubicBezTo>
                        <a:cubicBezTo>
                          <a:pt x="18" y="5"/>
                          <a:pt x="18" y="5"/>
                          <a:pt x="18" y="5"/>
                        </a:cubicBezTo>
                        <a:cubicBezTo>
                          <a:pt x="18" y="5"/>
                          <a:pt x="18" y="5"/>
                          <a:pt x="18" y="5"/>
                        </a:cubicBezTo>
                        <a:cubicBezTo>
                          <a:pt x="18" y="5"/>
                          <a:pt x="18" y="5"/>
                          <a:pt x="18" y="5"/>
                        </a:cubicBezTo>
                        <a:cubicBezTo>
                          <a:pt x="19" y="5"/>
                          <a:pt x="19" y="5"/>
                          <a:pt x="19" y="5"/>
                        </a:cubicBezTo>
                        <a:cubicBezTo>
                          <a:pt x="19" y="5"/>
                          <a:pt x="19" y="5"/>
                          <a:pt x="19" y="5"/>
                        </a:cubicBezTo>
                        <a:cubicBezTo>
                          <a:pt x="19" y="5"/>
                          <a:pt x="19" y="5"/>
                          <a:pt x="19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1" y="5"/>
                          <a:pt x="21" y="5"/>
                          <a:pt x="21" y="5"/>
                        </a:cubicBezTo>
                        <a:cubicBezTo>
                          <a:pt x="22" y="5"/>
                          <a:pt x="22" y="5"/>
                          <a:pt x="22" y="5"/>
                        </a:cubicBezTo>
                        <a:cubicBezTo>
                          <a:pt x="22" y="5"/>
                          <a:pt x="22" y="5"/>
                          <a:pt x="22" y="5"/>
                        </a:cubicBezTo>
                        <a:cubicBezTo>
                          <a:pt x="22" y="5"/>
                          <a:pt x="22" y="5"/>
                          <a:pt x="22" y="5"/>
                        </a:cubicBezTo>
                        <a:cubicBezTo>
                          <a:pt x="22" y="5"/>
                          <a:pt x="22" y="5"/>
                          <a:pt x="22" y="5"/>
                        </a:cubicBezTo>
                        <a:cubicBezTo>
                          <a:pt x="23" y="5"/>
                          <a:pt x="23" y="5"/>
                          <a:pt x="23" y="5"/>
                        </a:cubicBezTo>
                        <a:cubicBezTo>
                          <a:pt x="23" y="5"/>
                          <a:pt x="23" y="5"/>
                          <a:pt x="23" y="5"/>
                        </a:cubicBezTo>
                        <a:cubicBezTo>
                          <a:pt x="24" y="5"/>
                          <a:pt x="24" y="5"/>
                          <a:pt x="24" y="5"/>
                        </a:cubicBezTo>
                        <a:cubicBezTo>
                          <a:pt x="24" y="5"/>
                          <a:pt x="24" y="5"/>
                          <a:pt x="24" y="5"/>
                        </a:cubicBezTo>
                        <a:cubicBezTo>
                          <a:pt x="24" y="5"/>
                          <a:pt x="24" y="5"/>
                          <a:pt x="24" y="5"/>
                        </a:cubicBezTo>
                        <a:cubicBezTo>
                          <a:pt x="24" y="5"/>
                          <a:pt x="24" y="5"/>
                          <a:pt x="24" y="5"/>
                        </a:cubicBezTo>
                        <a:cubicBezTo>
                          <a:pt x="25" y="5"/>
                          <a:pt x="25" y="5"/>
                          <a:pt x="25" y="5"/>
                        </a:cubicBezTo>
                        <a:cubicBezTo>
                          <a:pt x="25" y="5"/>
                          <a:pt x="25" y="5"/>
                          <a:pt x="25" y="5"/>
                        </a:cubicBezTo>
                        <a:cubicBezTo>
                          <a:pt x="25" y="5"/>
                          <a:pt x="25" y="5"/>
                          <a:pt x="25" y="5"/>
                        </a:cubicBezTo>
                        <a:cubicBezTo>
                          <a:pt x="26" y="5"/>
                          <a:pt x="26" y="5"/>
                          <a:pt x="26" y="5"/>
                        </a:cubicBezTo>
                        <a:cubicBezTo>
                          <a:pt x="26" y="5"/>
                          <a:pt x="26" y="5"/>
                          <a:pt x="26" y="5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8" y="6"/>
                          <a:pt x="28" y="6"/>
                          <a:pt x="28" y="6"/>
                        </a:cubicBezTo>
                        <a:cubicBezTo>
                          <a:pt x="28" y="6"/>
                          <a:pt x="28" y="6"/>
                          <a:pt x="28" y="6"/>
                        </a:cubicBezTo>
                        <a:cubicBezTo>
                          <a:pt x="29" y="6"/>
                          <a:pt x="29" y="6"/>
                          <a:pt x="29" y="6"/>
                        </a:cubicBezTo>
                        <a:cubicBezTo>
                          <a:pt x="29" y="6"/>
                          <a:pt x="29" y="6"/>
                          <a:pt x="29" y="6"/>
                        </a:cubicBezTo>
                        <a:cubicBezTo>
                          <a:pt x="30" y="6"/>
                          <a:pt x="30" y="6"/>
                          <a:pt x="30" y="6"/>
                        </a:cubicBezTo>
                        <a:cubicBezTo>
                          <a:pt x="30" y="6"/>
                          <a:pt x="30" y="6"/>
                          <a:pt x="30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7"/>
                          <a:pt x="31" y="7"/>
                          <a:pt x="31" y="7"/>
                        </a:cubicBezTo>
                        <a:cubicBezTo>
                          <a:pt x="31" y="7"/>
                          <a:pt x="31" y="7"/>
                          <a:pt x="31" y="7"/>
                        </a:cubicBez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3" y="7"/>
                          <a:pt x="33" y="7"/>
                          <a:pt x="33" y="7"/>
                        </a:cubicBezTo>
                        <a:cubicBezTo>
                          <a:pt x="33" y="8"/>
                          <a:pt x="33" y="8"/>
                          <a:pt x="33" y="8"/>
                        </a:cubicBezTo>
                        <a:cubicBezTo>
                          <a:pt x="33" y="8"/>
                          <a:pt x="33" y="8"/>
                          <a:pt x="33" y="8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10"/>
                          <a:pt x="35" y="10"/>
                          <a:pt x="35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1"/>
                          <a:pt x="36" y="11"/>
                          <a:pt x="36" y="11"/>
                        </a:cubicBezTo>
                        <a:cubicBezTo>
                          <a:pt x="36" y="11"/>
                          <a:pt x="36" y="11"/>
                          <a:pt x="36" y="11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4"/>
                          <a:pt x="37" y="14"/>
                          <a:pt x="37" y="14"/>
                        </a:cubicBezTo>
                        <a:cubicBezTo>
                          <a:pt x="37" y="14"/>
                          <a:pt x="37" y="14"/>
                          <a:pt x="37" y="14"/>
                        </a:cubicBezTo>
                        <a:cubicBezTo>
                          <a:pt x="37" y="16"/>
                          <a:pt x="36" y="19"/>
                          <a:pt x="33" y="20"/>
                        </a:cubicBezTo>
                        <a:cubicBezTo>
                          <a:pt x="26" y="24"/>
                          <a:pt x="16" y="24"/>
                          <a:pt x="10" y="20"/>
                        </a:cubicBezTo>
                        <a:cubicBezTo>
                          <a:pt x="7" y="19"/>
                          <a:pt x="5" y="16"/>
                          <a:pt x="5" y="14"/>
                        </a:cubicBezTo>
                        <a:cubicBezTo>
                          <a:pt x="5" y="14"/>
                          <a:pt x="5" y="14"/>
                          <a:pt x="5" y="14"/>
                        </a:cubicBezTo>
                        <a:cubicBezTo>
                          <a:pt x="5" y="13"/>
                          <a:pt x="5" y="13"/>
                          <a:pt x="5" y="13"/>
                        </a:cubicBezTo>
                        <a:cubicBezTo>
                          <a:pt x="6" y="12"/>
                          <a:pt x="6" y="12"/>
                          <a:pt x="6" y="12"/>
                        </a:cubicBezTo>
                        <a:cubicBezTo>
                          <a:pt x="6" y="12"/>
                          <a:pt x="6" y="12"/>
                          <a:pt x="6" y="12"/>
                        </a:cubicBezTo>
                        <a:cubicBezTo>
                          <a:pt x="6" y="12"/>
                          <a:pt x="6" y="12"/>
                          <a:pt x="6" y="12"/>
                        </a:cubicBezTo>
                        <a:cubicBezTo>
                          <a:pt x="6" y="12"/>
                          <a:pt x="6" y="12"/>
                          <a:pt x="6" y="12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lose/>
                      </a:path>
                    </a:pathLst>
                  </a:custGeom>
                  <a:solidFill>
                    <a:srgbClr val="FBDA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20" name="Freeform 5063">
                    <a:extLst>
                      <a:ext uri="{FF2B5EF4-FFF2-40B4-BE49-F238E27FC236}">
                        <a16:creationId xmlns:a16="http://schemas.microsoft.com/office/drawing/2014/main" id="{15DE3067-8F60-4BAF-9C0D-02539DF184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4" y="3417"/>
                    <a:ext cx="50" cy="30"/>
                  </a:xfrm>
                  <a:custGeom>
                    <a:avLst/>
                    <a:gdLst>
                      <a:gd name="T0" fmla="*/ 32 w 32"/>
                      <a:gd name="T1" fmla="*/ 6 h 19"/>
                      <a:gd name="T2" fmla="*/ 31 w 32"/>
                      <a:gd name="T3" fmla="*/ 6 h 19"/>
                      <a:gd name="T4" fmla="*/ 31 w 32"/>
                      <a:gd name="T5" fmla="*/ 5 h 19"/>
                      <a:gd name="T6" fmla="*/ 30 w 32"/>
                      <a:gd name="T7" fmla="*/ 5 h 19"/>
                      <a:gd name="T8" fmla="*/ 30 w 32"/>
                      <a:gd name="T9" fmla="*/ 4 h 19"/>
                      <a:gd name="T10" fmla="*/ 29 w 32"/>
                      <a:gd name="T11" fmla="*/ 3 h 19"/>
                      <a:gd name="T12" fmla="*/ 28 w 32"/>
                      <a:gd name="T13" fmla="*/ 3 h 19"/>
                      <a:gd name="T14" fmla="*/ 28 w 32"/>
                      <a:gd name="T15" fmla="*/ 2 h 19"/>
                      <a:gd name="T16" fmla="*/ 26 w 32"/>
                      <a:gd name="T17" fmla="*/ 2 h 19"/>
                      <a:gd name="T18" fmla="*/ 26 w 32"/>
                      <a:gd name="T19" fmla="*/ 1 h 19"/>
                      <a:gd name="T20" fmla="*/ 24 w 32"/>
                      <a:gd name="T21" fmla="*/ 1 h 19"/>
                      <a:gd name="T22" fmla="*/ 23 w 32"/>
                      <a:gd name="T23" fmla="*/ 1 h 19"/>
                      <a:gd name="T24" fmla="*/ 22 w 32"/>
                      <a:gd name="T25" fmla="*/ 0 h 19"/>
                      <a:gd name="T26" fmla="*/ 22 w 32"/>
                      <a:gd name="T27" fmla="*/ 0 h 19"/>
                      <a:gd name="T28" fmla="*/ 20 w 32"/>
                      <a:gd name="T29" fmla="*/ 0 h 19"/>
                      <a:gd name="T30" fmla="*/ 19 w 32"/>
                      <a:gd name="T31" fmla="*/ 0 h 19"/>
                      <a:gd name="T32" fmla="*/ 19 w 32"/>
                      <a:gd name="T33" fmla="*/ 0 h 19"/>
                      <a:gd name="T34" fmla="*/ 17 w 32"/>
                      <a:gd name="T35" fmla="*/ 0 h 19"/>
                      <a:gd name="T36" fmla="*/ 17 w 32"/>
                      <a:gd name="T37" fmla="*/ 0 h 19"/>
                      <a:gd name="T38" fmla="*/ 15 w 32"/>
                      <a:gd name="T39" fmla="*/ 0 h 19"/>
                      <a:gd name="T40" fmla="*/ 15 w 32"/>
                      <a:gd name="T41" fmla="*/ 0 h 19"/>
                      <a:gd name="T42" fmla="*/ 14 w 32"/>
                      <a:gd name="T43" fmla="*/ 0 h 19"/>
                      <a:gd name="T44" fmla="*/ 13 w 32"/>
                      <a:gd name="T45" fmla="*/ 0 h 19"/>
                      <a:gd name="T46" fmla="*/ 11 w 32"/>
                      <a:gd name="T47" fmla="*/ 0 h 19"/>
                      <a:gd name="T48" fmla="*/ 10 w 32"/>
                      <a:gd name="T49" fmla="*/ 0 h 19"/>
                      <a:gd name="T50" fmla="*/ 9 w 32"/>
                      <a:gd name="T51" fmla="*/ 1 h 19"/>
                      <a:gd name="T52" fmla="*/ 8 w 32"/>
                      <a:gd name="T53" fmla="*/ 1 h 19"/>
                      <a:gd name="T54" fmla="*/ 7 w 32"/>
                      <a:gd name="T55" fmla="*/ 1 h 19"/>
                      <a:gd name="T56" fmla="*/ 6 w 32"/>
                      <a:gd name="T57" fmla="*/ 2 h 19"/>
                      <a:gd name="T58" fmla="*/ 5 w 32"/>
                      <a:gd name="T59" fmla="*/ 2 h 19"/>
                      <a:gd name="T60" fmla="*/ 4 w 32"/>
                      <a:gd name="T61" fmla="*/ 3 h 19"/>
                      <a:gd name="T62" fmla="*/ 3 w 32"/>
                      <a:gd name="T63" fmla="*/ 3 h 19"/>
                      <a:gd name="T64" fmla="*/ 3 w 32"/>
                      <a:gd name="T65" fmla="*/ 4 h 19"/>
                      <a:gd name="T66" fmla="*/ 2 w 32"/>
                      <a:gd name="T67" fmla="*/ 4 h 19"/>
                      <a:gd name="T68" fmla="*/ 2 w 32"/>
                      <a:gd name="T69" fmla="*/ 5 h 19"/>
                      <a:gd name="T70" fmla="*/ 1 w 32"/>
                      <a:gd name="T71" fmla="*/ 5 h 19"/>
                      <a:gd name="T72" fmla="*/ 1 w 32"/>
                      <a:gd name="T73" fmla="*/ 6 h 19"/>
                      <a:gd name="T74" fmla="*/ 1 w 32"/>
                      <a:gd name="T75" fmla="*/ 6 h 19"/>
                      <a:gd name="T76" fmla="*/ 1 w 32"/>
                      <a:gd name="T77" fmla="*/ 7 h 19"/>
                      <a:gd name="T78" fmla="*/ 1 w 32"/>
                      <a:gd name="T79" fmla="*/ 7 h 19"/>
                      <a:gd name="T80" fmla="*/ 0 w 32"/>
                      <a:gd name="T81" fmla="*/ 9 h 19"/>
                      <a:gd name="T82" fmla="*/ 32 w 32"/>
                      <a:gd name="T83" fmla="*/ 9 h 19"/>
                      <a:gd name="T84" fmla="*/ 32 w 32"/>
                      <a:gd name="T85" fmla="*/ 8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32" h="19">
                        <a:moveTo>
                          <a:pt x="32" y="7"/>
                        </a:move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2" y="6"/>
                          <a:pt x="32" y="6"/>
                          <a:pt x="32" y="6"/>
                        </a:cubicBezTo>
                        <a:cubicBezTo>
                          <a:pt x="32" y="6"/>
                          <a:pt x="32" y="6"/>
                          <a:pt x="32" y="6"/>
                        </a:cubicBezTo>
                        <a:cubicBezTo>
                          <a:pt x="32" y="6"/>
                          <a:pt x="32" y="6"/>
                          <a:pt x="32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5"/>
                          <a:pt x="31" y="5"/>
                          <a:pt x="31" y="5"/>
                        </a:cubicBezTo>
                        <a:cubicBezTo>
                          <a:pt x="31" y="5"/>
                          <a:pt x="31" y="5"/>
                          <a:pt x="31" y="5"/>
                        </a:cubicBezTo>
                        <a:cubicBezTo>
                          <a:pt x="31" y="5"/>
                          <a:pt x="31" y="5"/>
                          <a:pt x="31" y="5"/>
                        </a:cubicBezTo>
                        <a:cubicBezTo>
                          <a:pt x="31" y="5"/>
                          <a:pt x="31" y="5"/>
                          <a:pt x="31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4"/>
                          <a:pt x="30" y="4"/>
                          <a:pt x="30" y="4"/>
                        </a:cubicBezTo>
                        <a:cubicBezTo>
                          <a:pt x="30" y="4"/>
                          <a:pt x="30" y="4"/>
                          <a:pt x="30" y="4"/>
                        </a:cubicBezTo>
                        <a:cubicBezTo>
                          <a:pt x="30" y="4"/>
                          <a:pt x="30" y="4"/>
                          <a:pt x="30" y="4"/>
                        </a:cubicBezTo>
                        <a:cubicBezTo>
                          <a:pt x="30" y="4"/>
                          <a:pt x="30" y="4"/>
                          <a:pt x="30" y="4"/>
                        </a:cubicBezTo>
                        <a:cubicBezTo>
                          <a:pt x="29" y="3"/>
                          <a:pt x="29" y="3"/>
                          <a:pt x="29" y="3"/>
                        </a:cubicBezTo>
                        <a:cubicBezTo>
                          <a:pt x="29" y="3"/>
                          <a:pt x="29" y="3"/>
                          <a:pt x="29" y="3"/>
                        </a:cubicBezTo>
                        <a:cubicBezTo>
                          <a:pt x="29" y="3"/>
                          <a:pt x="29" y="3"/>
                          <a:pt x="29" y="3"/>
                        </a:cubicBezTo>
                        <a:cubicBezTo>
                          <a:pt x="29" y="3"/>
                          <a:pt x="29" y="3"/>
                          <a:pt x="29" y="3"/>
                        </a:cubicBezTo>
                        <a:cubicBezTo>
                          <a:pt x="28" y="3"/>
                          <a:pt x="28" y="3"/>
                          <a:pt x="28" y="3"/>
                        </a:cubicBezTo>
                        <a:cubicBezTo>
                          <a:pt x="28" y="3"/>
                          <a:pt x="28" y="3"/>
                          <a:pt x="28" y="3"/>
                        </a:cubicBezTo>
                        <a:cubicBezTo>
                          <a:pt x="28" y="2"/>
                          <a:pt x="28" y="2"/>
                          <a:pt x="28" y="2"/>
                        </a:cubicBezTo>
                        <a:cubicBezTo>
                          <a:pt x="28" y="2"/>
                          <a:pt x="28" y="2"/>
                          <a:pt x="28" y="2"/>
                        </a:cubicBezTo>
                        <a:cubicBezTo>
                          <a:pt x="27" y="2"/>
                          <a:pt x="27" y="2"/>
                          <a:pt x="27" y="2"/>
                        </a:cubicBezTo>
                        <a:cubicBezTo>
                          <a:pt x="27" y="2"/>
                          <a:pt x="27" y="2"/>
                          <a:pt x="27" y="2"/>
                        </a:cubicBezTo>
                        <a:cubicBezTo>
                          <a:pt x="26" y="2"/>
                          <a:pt x="26" y="2"/>
                          <a:pt x="26" y="2"/>
                        </a:cubicBezTo>
                        <a:cubicBezTo>
                          <a:pt x="26" y="2"/>
                          <a:pt x="26" y="2"/>
                          <a:pt x="26" y="2"/>
                        </a:cubicBezTo>
                        <a:cubicBezTo>
                          <a:pt x="26" y="1"/>
                          <a:pt x="26" y="1"/>
                          <a:pt x="26" y="1"/>
                        </a:cubicBezTo>
                        <a:cubicBezTo>
                          <a:pt x="26" y="1"/>
                          <a:pt x="26" y="1"/>
                          <a:pt x="26" y="1"/>
                        </a:cubicBezTo>
                        <a:cubicBezTo>
                          <a:pt x="25" y="1"/>
                          <a:pt x="25" y="1"/>
                          <a:pt x="25" y="1"/>
                        </a:cubicBezTo>
                        <a:cubicBezTo>
                          <a:pt x="25" y="1"/>
                          <a:pt x="25" y="1"/>
                          <a:pt x="25" y="1"/>
                        </a:cubicBezTo>
                        <a:cubicBezTo>
                          <a:pt x="24" y="1"/>
                          <a:pt x="24" y="1"/>
                          <a:pt x="24" y="1"/>
                        </a:cubicBezTo>
                        <a:cubicBezTo>
                          <a:pt x="24" y="1"/>
                          <a:pt x="24" y="1"/>
                          <a:pt x="24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2" y="0"/>
                          <a:pt x="22" y="0"/>
                          <a:pt x="22" y="0"/>
                        </a:cubicBezTo>
                        <a:cubicBezTo>
                          <a:pt x="22" y="0"/>
                          <a:pt x="22" y="0"/>
                          <a:pt x="22" y="0"/>
                        </a:cubicBezTo>
                        <a:cubicBezTo>
                          <a:pt x="22" y="0"/>
                          <a:pt x="22" y="0"/>
                          <a:pt x="22" y="0"/>
                        </a:cubicBezTo>
                        <a:cubicBezTo>
                          <a:pt x="22" y="0"/>
                          <a:pt x="22" y="0"/>
                          <a:pt x="22" y="0"/>
                        </a:cubicBez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20" y="0"/>
                          <a:pt x="20" y="0"/>
                          <a:pt x="20" y="0"/>
                        </a:cubicBezTo>
                        <a:cubicBezTo>
                          <a:pt x="20" y="0"/>
                          <a:pt x="20" y="0"/>
                          <a:pt x="20" y="0"/>
                        </a:cubicBezTo>
                        <a:cubicBezTo>
                          <a:pt x="20" y="0"/>
                          <a:pt x="20" y="0"/>
                          <a:pt x="20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11"/>
                          <a:pt x="2" y="14"/>
                          <a:pt x="5" y="15"/>
                        </a:cubicBezTo>
                        <a:cubicBezTo>
                          <a:pt x="11" y="19"/>
                          <a:pt x="21" y="19"/>
                          <a:pt x="28" y="15"/>
                        </a:cubicBezTo>
                        <a:cubicBezTo>
                          <a:pt x="31" y="14"/>
                          <a:pt x="32" y="11"/>
                          <a:pt x="32" y="9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2" y="8"/>
                          <a:pt x="32" y="8"/>
                          <a:pt x="32" y="8"/>
                        </a:cubicBezTo>
                        <a:cubicBezTo>
                          <a:pt x="32" y="8"/>
                          <a:pt x="32" y="8"/>
                          <a:pt x="32" y="8"/>
                        </a:cubicBezTo>
                        <a:cubicBezTo>
                          <a:pt x="32" y="8"/>
                          <a:pt x="32" y="8"/>
                          <a:pt x="32" y="8"/>
                        </a:cubicBezTo>
                        <a:cubicBezTo>
                          <a:pt x="32" y="7"/>
                          <a:pt x="32" y="7"/>
                          <a:pt x="32" y="7"/>
                        </a:cubicBezTo>
                        <a:close/>
                      </a:path>
                    </a:pathLst>
                  </a:custGeom>
                  <a:solidFill>
                    <a:srgbClr val="FAE77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21" name="Freeform 5064">
                    <a:extLst>
                      <a:ext uri="{FF2B5EF4-FFF2-40B4-BE49-F238E27FC236}">
                        <a16:creationId xmlns:a16="http://schemas.microsoft.com/office/drawing/2014/main" id="{7CB6C40D-B819-4C82-ADA5-84BEDB8512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12" y="3431"/>
                    <a:ext cx="65" cy="25"/>
                  </a:xfrm>
                  <a:custGeom>
                    <a:avLst/>
                    <a:gdLst>
                      <a:gd name="T0" fmla="*/ 38 w 42"/>
                      <a:gd name="T1" fmla="*/ 12 h 16"/>
                      <a:gd name="T2" fmla="*/ 39 w 42"/>
                      <a:gd name="T3" fmla="*/ 10 h 16"/>
                      <a:gd name="T4" fmla="*/ 41 w 42"/>
                      <a:gd name="T5" fmla="*/ 9 h 16"/>
                      <a:gd name="T6" fmla="*/ 42 w 42"/>
                      <a:gd name="T7" fmla="*/ 8 h 16"/>
                      <a:gd name="T8" fmla="*/ 42 w 42"/>
                      <a:gd name="T9" fmla="*/ 6 h 16"/>
                      <a:gd name="T10" fmla="*/ 42 w 42"/>
                      <a:gd name="T11" fmla="*/ 5 h 16"/>
                      <a:gd name="T12" fmla="*/ 42 w 42"/>
                      <a:gd name="T13" fmla="*/ 0 h 16"/>
                      <a:gd name="T14" fmla="*/ 42 w 42"/>
                      <a:gd name="T15" fmla="*/ 1 h 16"/>
                      <a:gd name="T16" fmla="*/ 42 w 42"/>
                      <a:gd name="T17" fmla="*/ 2 h 16"/>
                      <a:gd name="T18" fmla="*/ 42 w 42"/>
                      <a:gd name="T19" fmla="*/ 2 h 16"/>
                      <a:gd name="T20" fmla="*/ 42 w 42"/>
                      <a:gd name="T21" fmla="*/ 3 h 16"/>
                      <a:gd name="T22" fmla="*/ 41 w 42"/>
                      <a:gd name="T23" fmla="*/ 4 h 16"/>
                      <a:gd name="T24" fmla="*/ 41 w 42"/>
                      <a:gd name="T25" fmla="*/ 4 h 16"/>
                      <a:gd name="T26" fmla="*/ 40 w 42"/>
                      <a:gd name="T27" fmla="*/ 5 h 16"/>
                      <a:gd name="T28" fmla="*/ 40 w 42"/>
                      <a:gd name="T29" fmla="*/ 5 h 16"/>
                      <a:gd name="T30" fmla="*/ 39 w 42"/>
                      <a:gd name="T31" fmla="*/ 6 h 16"/>
                      <a:gd name="T32" fmla="*/ 39 w 42"/>
                      <a:gd name="T33" fmla="*/ 6 h 16"/>
                      <a:gd name="T34" fmla="*/ 38 w 42"/>
                      <a:gd name="T35" fmla="*/ 7 h 16"/>
                      <a:gd name="T36" fmla="*/ 37 w 42"/>
                      <a:gd name="T37" fmla="*/ 8 h 16"/>
                      <a:gd name="T38" fmla="*/ 35 w 42"/>
                      <a:gd name="T39" fmla="*/ 9 h 16"/>
                      <a:gd name="T40" fmla="*/ 33 w 42"/>
                      <a:gd name="T41" fmla="*/ 10 h 16"/>
                      <a:gd name="T42" fmla="*/ 31 w 42"/>
                      <a:gd name="T43" fmla="*/ 10 h 16"/>
                      <a:gd name="T44" fmla="*/ 29 w 42"/>
                      <a:gd name="T45" fmla="*/ 11 h 16"/>
                      <a:gd name="T46" fmla="*/ 26 w 42"/>
                      <a:gd name="T47" fmla="*/ 12 h 16"/>
                      <a:gd name="T48" fmla="*/ 24 w 42"/>
                      <a:gd name="T49" fmla="*/ 12 h 16"/>
                      <a:gd name="T50" fmla="*/ 22 w 42"/>
                      <a:gd name="T51" fmla="*/ 12 h 16"/>
                      <a:gd name="T52" fmla="*/ 20 w 42"/>
                      <a:gd name="T53" fmla="*/ 12 h 16"/>
                      <a:gd name="T54" fmla="*/ 18 w 42"/>
                      <a:gd name="T55" fmla="*/ 12 h 16"/>
                      <a:gd name="T56" fmla="*/ 16 w 42"/>
                      <a:gd name="T57" fmla="*/ 12 h 16"/>
                      <a:gd name="T58" fmla="*/ 14 w 42"/>
                      <a:gd name="T59" fmla="*/ 11 h 16"/>
                      <a:gd name="T60" fmla="*/ 12 w 42"/>
                      <a:gd name="T61" fmla="*/ 11 h 16"/>
                      <a:gd name="T62" fmla="*/ 10 w 42"/>
                      <a:gd name="T63" fmla="*/ 10 h 16"/>
                      <a:gd name="T64" fmla="*/ 8 w 42"/>
                      <a:gd name="T65" fmla="*/ 9 h 16"/>
                      <a:gd name="T66" fmla="*/ 6 w 42"/>
                      <a:gd name="T67" fmla="*/ 8 h 16"/>
                      <a:gd name="T68" fmla="*/ 4 w 42"/>
                      <a:gd name="T69" fmla="*/ 6 h 16"/>
                      <a:gd name="T70" fmla="*/ 3 w 42"/>
                      <a:gd name="T71" fmla="*/ 5 h 16"/>
                      <a:gd name="T72" fmla="*/ 2 w 42"/>
                      <a:gd name="T73" fmla="*/ 4 h 16"/>
                      <a:gd name="T74" fmla="*/ 1 w 42"/>
                      <a:gd name="T75" fmla="*/ 2 h 16"/>
                      <a:gd name="T76" fmla="*/ 0 w 42"/>
                      <a:gd name="T77" fmla="*/ 1 h 16"/>
                      <a:gd name="T78" fmla="*/ 0 w 42"/>
                      <a:gd name="T79" fmla="*/ 0 h 16"/>
                      <a:gd name="T80" fmla="*/ 8 w 42"/>
                      <a:gd name="T81" fmla="*/ 14 h 16"/>
                      <a:gd name="T82" fmla="*/ 11 w 42"/>
                      <a:gd name="T83" fmla="*/ 15 h 16"/>
                      <a:gd name="T84" fmla="*/ 13 w 42"/>
                      <a:gd name="T85" fmla="*/ 16 h 16"/>
                      <a:gd name="T86" fmla="*/ 16 w 42"/>
                      <a:gd name="T87" fmla="*/ 16 h 16"/>
                      <a:gd name="T88" fmla="*/ 19 w 42"/>
                      <a:gd name="T89" fmla="*/ 16 h 16"/>
                      <a:gd name="T90" fmla="*/ 21 w 42"/>
                      <a:gd name="T91" fmla="*/ 16 h 16"/>
                      <a:gd name="T92" fmla="*/ 24 w 42"/>
                      <a:gd name="T93" fmla="*/ 16 h 16"/>
                      <a:gd name="T94" fmla="*/ 28 w 42"/>
                      <a:gd name="T95" fmla="*/ 16 h 16"/>
                      <a:gd name="T96" fmla="*/ 30 w 42"/>
                      <a:gd name="T97" fmla="*/ 15 h 16"/>
                      <a:gd name="T98" fmla="*/ 33 w 42"/>
                      <a:gd name="T99" fmla="*/ 15 h 16"/>
                      <a:gd name="T100" fmla="*/ 35 w 42"/>
                      <a:gd name="T101" fmla="*/ 13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42" h="16">
                        <a:moveTo>
                          <a:pt x="37" y="13"/>
                        </a:move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8" y="11"/>
                          <a:pt x="38" y="11"/>
                          <a:pt x="38" y="11"/>
                        </a:cubicBezTo>
                        <a:cubicBezTo>
                          <a:pt x="39" y="11"/>
                          <a:pt x="39" y="11"/>
                          <a:pt x="39" y="11"/>
                        </a:cubicBezTo>
                        <a:cubicBezTo>
                          <a:pt x="39" y="11"/>
                          <a:pt x="39" y="11"/>
                          <a:pt x="39" y="11"/>
                        </a:cubicBezTo>
                        <a:cubicBezTo>
                          <a:pt x="39" y="11"/>
                          <a:pt x="39" y="11"/>
                          <a:pt x="39" y="11"/>
                        </a:cubicBezTo>
                        <a:cubicBezTo>
                          <a:pt x="39" y="10"/>
                          <a:pt x="39" y="10"/>
                          <a:pt x="39" y="10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0" y="9"/>
                          <a:pt x="40" y="9"/>
                          <a:pt x="40" y="9"/>
                        </a:cubicBezTo>
                        <a:cubicBezTo>
                          <a:pt x="40" y="9"/>
                          <a:pt x="40" y="9"/>
                          <a:pt x="40" y="9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5"/>
                          <a:pt x="42" y="5"/>
                          <a:pt x="42" y="5"/>
                        </a:cubicBezTo>
                        <a:cubicBezTo>
                          <a:pt x="42" y="5"/>
                          <a:pt x="42" y="5"/>
                          <a:pt x="42" y="5"/>
                        </a:cubicBezTo>
                        <a:cubicBezTo>
                          <a:pt x="42" y="5"/>
                          <a:pt x="42" y="5"/>
                          <a:pt x="42" y="5"/>
                        </a:cubicBezTo>
                        <a:cubicBezTo>
                          <a:pt x="42" y="4"/>
                          <a:pt x="42" y="4"/>
                          <a:pt x="42" y="4"/>
                        </a:cubicBezTo>
                        <a:cubicBezTo>
                          <a:pt x="42" y="0"/>
                          <a:pt x="42" y="0"/>
                          <a:pt x="42" y="0"/>
                        </a:cubicBezTo>
                        <a:cubicBezTo>
                          <a:pt x="42" y="0"/>
                          <a:pt x="42" y="0"/>
                          <a:pt x="42" y="0"/>
                        </a:cubicBezTo>
                        <a:cubicBezTo>
                          <a:pt x="42" y="0"/>
                          <a:pt x="42" y="0"/>
                          <a:pt x="42" y="0"/>
                        </a:cubicBezTo>
                        <a:cubicBezTo>
                          <a:pt x="42" y="0"/>
                          <a:pt x="42" y="0"/>
                          <a:pt x="42" y="0"/>
                        </a:cubicBezTo>
                        <a:cubicBezTo>
                          <a:pt x="42" y="0"/>
                          <a:pt x="42" y="0"/>
                          <a:pt x="42" y="0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1" y="3"/>
                          <a:pt x="41" y="3"/>
                          <a:pt x="41" y="3"/>
                        </a:cubicBezTo>
                        <a:cubicBezTo>
                          <a:pt x="41" y="3"/>
                          <a:pt x="41" y="3"/>
                          <a:pt x="41" y="3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6" y="8"/>
                          <a:pt x="36" y="8"/>
                          <a:pt x="36" y="8"/>
                        </a:cubicBezTo>
                        <a:cubicBezTo>
                          <a:pt x="36" y="8"/>
                          <a:pt x="36" y="8"/>
                          <a:pt x="36" y="8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4" y="9"/>
                          <a:pt x="34" y="9"/>
                          <a:pt x="34" y="9"/>
                        </a:cubicBezTo>
                        <a:cubicBezTo>
                          <a:pt x="34" y="10"/>
                          <a:pt x="34" y="10"/>
                          <a:pt x="34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1" y="11"/>
                          <a:pt x="31" y="11"/>
                          <a:pt x="31" y="11"/>
                        </a:cubicBezTo>
                        <a:cubicBezTo>
                          <a:pt x="30" y="11"/>
                          <a:pt x="30" y="11"/>
                          <a:pt x="30" y="11"/>
                        </a:cubicBezTo>
                        <a:cubicBezTo>
                          <a:pt x="30" y="11"/>
                          <a:pt x="30" y="11"/>
                          <a:pt x="30" y="11"/>
                        </a:cubicBezTo>
                        <a:cubicBezTo>
                          <a:pt x="29" y="11"/>
                          <a:pt x="29" y="11"/>
                          <a:pt x="29" y="11"/>
                        </a:cubicBezTo>
                        <a:cubicBezTo>
                          <a:pt x="29" y="11"/>
                          <a:pt x="29" y="11"/>
                          <a:pt x="29" y="11"/>
                        </a:cubicBezTo>
                        <a:cubicBezTo>
                          <a:pt x="29" y="11"/>
                          <a:pt x="29" y="11"/>
                          <a:pt x="29" y="11"/>
                        </a:cubicBezTo>
                        <a:cubicBezTo>
                          <a:pt x="28" y="11"/>
                          <a:pt x="28" y="11"/>
                          <a:pt x="28" y="11"/>
                        </a:cubicBezTo>
                        <a:cubicBezTo>
                          <a:pt x="28" y="11"/>
                          <a:pt x="28" y="11"/>
                          <a:pt x="28" y="11"/>
                        </a:cubicBezTo>
                        <a:cubicBezTo>
                          <a:pt x="28" y="11"/>
                          <a:pt x="28" y="11"/>
                          <a:pt x="28" y="11"/>
                        </a:cubicBezTo>
                        <a:cubicBezTo>
                          <a:pt x="27" y="11"/>
                          <a:pt x="27" y="12"/>
                          <a:pt x="26" y="12"/>
                        </a:cubicBezTo>
                        <a:cubicBezTo>
                          <a:pt x="26" y="12"/>
                          <a:pt x="26" y="12"/>
                          <a:pt x="26" y="12"/>
                        </a:cubicBezTo>
                        <a:cubicBezTo>
                          <a:pt x="25" y="12"/>
                          <a:pt x="25" y="12"/>
                          <a:pt x="25" y="12"/>
                        </a:cubicBezTo>
                        <a:cubicBezTo>
                          <a:pt x="25" y="12"/>
                          <a:pt x="25" y="12"/>
                          <a:pt x="25" y="12"/>
                        </a:cubicBezTo>
                        <a:cubicBezTo>
                          <a:pt x="25" y="12"/>
                          <a:pt x="25" y="12"/>
                          <a:pt x="25" y="12"/>
                        </a:cubicBezTo>
                        <a:cubicBezTo>
                          <a:pt x="24" y="12"/>
                          <a:pt x="24" y="12"/>
                          <a:pt x="24" y="12"/>
                        </a:cubicBezTo>
                        <a:cubicBezTo>
                          <a:pt x="24" y="12"/>
                          <a:pt x="24" y="12"/>
                          <a:pt x="24" y="12"/>
                        </a:cubicBezTo>
                        <a:cubicBezTo>
                          <a:pt x="23" y="12"/>
                          <a:pt x="23" y="12"/>
                          <a:pt x="23" y="12"/>
                        </a:cubicBezTo>
                        <a:cubicBezTo>
                          <a:pt x="23" y="12"/>
                          <a:pt x="23" y="12"/>
                          <a:pt x="23" y="12"/>
                        </a:cubicBezTo>
                        <a:cubicBezTo>
                          <a:pt x="23" y="12"/>
                          <a:pt x="23" y="12"/>
                          <a:pt x="23" y="12"/>
                        </a:cubicBezTo>
                        <a:cubicBezTo>
                          <a:pt x="22" y="12"/>
                          <a:pt x="22" y="12"/>
                          <a:pt x="22" y="12"/>
                        </a:cubicBezTo>
                        <a:cubicBezTo>
                          <a:pt x="21" y="12"/>
                          <a:pt x="21" y="12"/>
                          <a:pt x="21" y="12"/>
                        </a:cubicBezTo>
                        <a:cubicBezTo>
                          <a:pt x="21" y="12"/>
                          <a:pt x="21" y="12"/>
                          <a:pt x="21" y="12"/>
                        </a:cubicBezTo>
                        <a:cubicBezTo>
                          <a:pt x="21" y="12"/>
                          <a:pt x="21" y="12"/>
                          <a:pt x="21" y="12"/>
                        </a:cubicBezTo>
                        <a:cubicBezTo>
                          <a:pt x="21" y="12"/>
                          <a:pt x="21" y="12"/>
                          <a:pt x="21" y="12"/>
                        </a:cubicBezTo>
                        <a:cubicBezTo>
                          <a:pt x="20" y="12"/>
                          <a:pt x="20" y="12"/>
                          <a:pt x="20" y="12"/>
                        </a:cubicBezTo>
                        <a:cubicBezTo>
                          <a:pt x="20" y="12"/>
                          <a:pt x="20" y="12"/>
                          <a:pt x="20" y="12"/>
                        </a:cubicBezTo>
                        <a:cubicBezTo>
                          <a:pt x="19" y="12"/>
                          <a:pt x="19" y="12"/>
                          <a:pt x="19" y="12"/>
                        </a:cubicBezTo>
                        <a:cubicBezTo>
                          <a:pt x="19" y="12"/>
                          <a:pt x="19" y="12"/>
                          <a:pt x="19" y="12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7" y="12"/>
                          <a:pt x="17" y="12"/>
                          <a:pt x="17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5" y="11"/>
                          <a:pt x="15" y="11"/>
                          <a:pt x="15" y="11"/>
                        </a:cubicBezTo>
                        <a:cubicBezTo>
                          <a:pt x="15" y="11"/>
                          <a:pt x="15" y="11"/>
                          <a:pt x="15" y="11"/>
                        </a:cubicBezTo>
                        <a:cubicBezTo>
                          <a:pt x="14" y="11"/>
                          <a:pt x="14" y="11"/>
                          <a:pt x="14" y="11"/>
                        </a:cubicBezTo>
                        <a:cubicBezTo>
                          <a:pt x="14" y="11"/>
                          <a:pt x="14" y="11"/>
                          <a:pt x="14" y="11"/>
                        </a:cubicBezTo>
                        <a:cubicBezTo>
                          <a:pt x="14" y="11"/>
                          <a:pt x="14" y="11"/>
                          <a:pt x="14" y="11"/>
                        </a:cubicBezTo>
                        <a:cubicBezTo>
                          <a:pt x="14" y="11"/>
                          <a:pt x="14" y="11"/>
                          <a:pt x="14" y="11"/>
                        </a:cubicBezTo>
                        <a:cubicBezTo>
                          <a:pt x="13" y="11"/>
                          <a:pt x="13" y="11"/>
                          <a:pt x="13" y="11"/>
                        </a:cubicBezTo>
                        <a:cubicBezTo>
                          <a:pt x="13" y="11"/>
                          <a:pt x="13" y="11"/>
                          <a:pt x="13" y="11"/>
                        </a:cubicBezTo>
                        <a:cubicBezTo>
                          <a:pt x="12" y="11"/>
                          <a:pt x="12" y="11"/>
                          <a:pt x="12" y="11"/>
                        </a:cubicBezTo>
                        <a:cubicBezTo>
                          <a:pt x="12" y="11"/>
                          <a:pt x="12" y="11"/>
                          <a:pt x="12" y="11"/>
                        </a:cubicBezTo>
                        <a:cubicBezTo>
                          <a:pt x="12" y="11"/>
                          <a:pt x="12" y="11"/>
                          <a:pt x="12" y="11"/>
                        </a:cubicBezTo>
                        <a:cubicBezTo>
                          <a:pt x="11" y="10"/>
                          <a:pt x="11" y="10"/>
                          <a:pt x="11" y="10"/>
                        </a:cubicBezTo>
                        <a:cubicBezTo>
                          <a:pt x="11" y="10"/>
                          <a:pt x="11" y="10"/>
                          <a:pt x="11" y="10"/>
                        </a:cubicBezTo>
                        <a:cubicBezTo>
                          <a:pt x="10" y="10"/>
                          <a:pt x="10" y="10"/>
                          <a:pt x="10" y="10"/>
                        </a:cubicBezTo>
                        <a:cubicBezTo>
                          <a:pt x="10" y="10"/>
                          <a:pt x="10" y="10"/>
                          <a:pt x="10" y="10"/>
                        </a:cubicBezTo>
                        <a:cubicBezTo>
                          <a:pt x="9" y="10"/>
                          <a:pt x="9" y="10"/>
                          <a:pt x="9" y="10"/>
                        </a:cubicBezTo>
                        <a:cubicBezTo>
                          <a:pt x="9" y="10"/>
                          <a:pt x="9" y="10"/>
                          <a:pt x="9" y="10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6" y="8"/>
                          <a:pt x="6" y="8"/>
                          <a:pt x="6" y="8"/>
                        </a:cubicBezTo>
                        <a:cubicBezTo>
                          <a:pt x="6" y="8"/>
                          <a:pt x="6" y="8"/>
                          <a:pt x="6" y="8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4" y="7"/>
                          <a:pt x="4" y="7"/>
                          <a:pt x="4" y="7"/>
                        </a:cubicBezTo>
                        <a:cubicBezTo>
                          <a:pt x="4" y="7"/>
                          <a:pt x="4" y="7"/>
                          <a:pt x="4" y="7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7"/>
                          <a:pt x="2" y="10"/>
                          <a:pt x="7" y="13"/>
                        </a:cubicBezTo>
                        <a:cubicBezTo>
                          <a:pt x="7" y="13"/>
                          <a:pt x="7" y="13"/>
                          <a:pt x="7" y="13"/>
                        </a:cubicBezTo>
                        <a:cubicBezTo>
                          <a:pt x="8" y="13"/>
                          <a:pt x="8" y="13"/>
                          <a:pt x="8" y="13"/>
                        </a:cubicBezTo>
                        <a:cubicBezTo>
                          <a:pt x="8" y="14"/>
                          <a:pt x="8" y="14"/>
                          <a:pt x="8" y="14"/>
                        </a:cubicBezTo>
                        <a:cubicBezTo>
                          <a:pt x="8" y="14"/>
                          <a:pt x="8" y="14"/>
                          <a:pt x="8" y="14"/>
                        </a:cubicBezTo>
                        <a:cubicBezTo>
                          <a:pt x="9" y="14"/>
                          <a:pt x="9" y="14"/>
                          <a:pt x="9" y="14"/>
                        </a:cubicBezTo>
                        <a:cubicBezTo>
                          <a:pt x="9" y="14"/>
                          <a:pt x="9" y="14"/>
                          <a:pt x="9" y="14"/>
                        </a:cubicBezTo>
                        <a:cubicBezTo>
                          <a:pt x="10" y="14"/>
                          <a:pt x="10" y="14"/>
                          <a:pt x="10" y="14"/>
                        </a:cubicBezTo>
                        <a:cubicBezTo>
                          <a:pt x="10" y="15"/>
                          <a:pt x="10" y="15"/>
                          <a:pt x="11" y="15"/>
                        </a:cubicBezTo>
                        <a:cubicBezTo>
                          <a:pt x="11" y="15"/>
                          <a:pt x="11" y="15"/>
                          <a:pt x="11" y="15"/>
                        </a:cubicBezTo>
                        <a:cubicBezTo>
                          <a:pt x="12" y="15"/>
                          <a:pt x="12" y="15"/>
                          <a:pt x="12" y="15"/>
                        </a:cubicBezTo>
                        <a:cubicBezTo>
                          <a:pt x="12" y="15"/>
                          <a:pt x="12" y="15"/>
                          <a:pt x="12" y="15"/>
                        </a:cubicBezTo>
                        <a:cubicBezTo>
                          <a:pt x="13" y="15"/>
                          <a:pt x="13" y="15"/>
                          <a:pt x="13" y="15"/>
                        </a:cubicBezTo>
                        <a:cubicBezTo>
                          <a:pt x="13" y="16"/>
                          <a:pt x="13" y="16"/>
                          <a:pt x="13" y="16"/>
                        </a:cubicBezTo>
                        <a:cubicBezTo>
                          <a:pt x="14" y="16"/>
                          <a:pt x="14" y="16"/>
                          <a:pt x="14" y="16"/>
                        </a:cubicBezTo>
                        <a:cubicBezTo>
                          <a:pt x="14" y="16"/>
                          <a:pt x="14" y="16"/>
                          <a:pt x="14" y="16"/>
                        </a:cubicBezTo>
                        <a:cubicBezTo>
                          <a:pt x="15" y="16"/>
                          <a:pt x="15" y="16"/>
                          <a:pt x="15" y="16"/>
                        </a:cubicBezTo>
                        <a:cubicBezTo>
                          <a:pt x="15" y="16"/>
                          <a:pt x="15" y="16"/>
                          <a:pt x="15" y="16"/>
                        </a:cubicBezTo>
                        <a:cubicBezTo>
                          <a:pt x="16" y="16"/>
                          <a:pt x="16" y="16"/>
                          <a:pt x="16" y="16"/>
                        </a:cubicBezTo>
                        <a:cubicBezTo>
                          <a:pt x="16" y="16"/>
                          <a:pt x="16" y="16"/>
                          <a:pt x="16" y="16"/>
                        </a:cubicBezTo>
                        <a:cubicBezTo>
                          <a:pt x="17" y="16"/>
                          <a:pt x="17" y="16"/>
                          <a:pt x="17" y="16"/>
                        </a:cubicBezTo>
                        <a:cubicBezTo>
                          <a:pt x="18" y="16"/>
                          <a:pt x="18" y="16"/>
                          <a:pt x="18" y="16"/>
                        </a:cubicBezTo>
                        <a:cubicBezTo>
                          <a:pt x="18" y="16"/>
                          <a:pt x="18" y="16"/>
                          <a:pt x="18" y="16"/>
                        </a:cubicBezTo>
                        <a:cubicBezTo>
                          <a:pt x="19" y="16"/>
                          <a:pt x="19" y="16"/>
                          <a:pt x="19" y="16"/>
                        </a:cubicBezTo>
                        <a:cubicBezTo>
                          <a:pt x="19" y="16"/>
                          <a:pt x="19" y="16"/>
                          <a:pt x="19" y="16"/>
                        </a:cubicBezTo>
                        <a:cubicBezTo>
                          <a:pt x="20" y="16"/>
                          <a:pt x="20" y="16"/>
                          <a:pt x="20" y="16"/>
                        </a:cubicBezTo>
                        <a:cubicBezTo>
                          <a:pt x="20" y="16"/>
                          <a:pt x="20" y="16"/>
                          <a:pt x="20" y="16"/>
                        </a:cubicBezTo>
                        <a:cubicBezTo>
                          <a:pt x="21" y="16"/>
                          <a:pt x="21" y="16"/>
                          <a:pt x="21" y="16"/>
                        </a:cubicBezTo>
                        <a:cubicBezTo>
                          <a:pt x="21" y="16"/>
                          <a:pt x="21" y="16"/>
                          <a:pt x="21" y="16"/>
                        </a:cubicBezTo>
                        <a:cubicBezTo>
                          <a:pt x="22" y="16"/>
                          <a:pt x="22" y="16"/>
                          <a:pt x="22" y="16"/>
                        </a:cubicBezTo>
                        <a:cubicBezTo>
                          <a:pt x="23" y="16"/>
                          <a:pt x="23" y="16"/>
                          <a:pt x="23" y="16"/>
                        </a:cubicBezTo>
                        <a:cubicBezTo>
                          <a:pt x="23" y="16"/>
                          <a:pt x="23" y="16"/>
                          <a:pt x="23" y="16"/>
                        </a:cubicBezTo>
                        <a:cubicBezTo>
                          <a:pt x="24" y="16"/>
                          <a:pt x="24" y="16"/>
                          <a:pt x="24" y="16"/>
                        </a:cubicBezTo>
                        <a:cubicBezTo>
                          <a:pt x="24" y="16"/>
                          <a:pt x="24" y="16"/>
                          <a:pt x="24" y="16"/>
                        </a:cubicBezTo>
                        <a:cubicBezTo>
                          <a:pt x="25" y="16"/>
                          <a:pt x="25" y="16"/>
                          <a:pt x="25" y="16"/>
                        </a:cubicBezTo>
                        <a:cubicBezTo>
                          <a:pt x="25" y="16"/>
                          <a:pt x="25" y="16"/>
                          <a:pt x="25" y="16"/>
                        </a:cubicBezTo>
                        <a:cubicBezTo>
                          <a:pt x="26" y="16"/>
                          <a:pt x="26" y="16"/>
                          <a:pt x="26" y="16"/>
                        </a:cubicBezTo>
                        <a:cubicBezTo>
                          <a:pt x="26" y="16"/>
                          <a:pt x="26" y="16"/>
                          <a:pt x="26" y="16"/>
                        </a:cubicBezTo>
                        <a:cubicBezTo>
                          <a:pt x="27" y="16"/>
                          <a:pt x="27" y="16"/>
                          <a:pt x="28" y="16"/>
                        </a:cubicBezTo>
                        <a:cubicBezTo>
                          <a:pt x="28" y="16"/>
                          <a:pt x="28" y="16"/>
                          <a:pt x="28" y="16"/>
                        </a:cubicBezTo>
                        <a:cubicBezTo>
                          <a:pt x="29" y="16"/>
                          <a:pt x="29" y="16"/>
                          <a:pt x="29" y="16"/>
                        </a:cubicBezTo>
                        <a:cubicBezTo>
                          <a:pt x="29" y="16"/>
                          <a:pt x="29" y="16"/>
                          <a:pt x="29" y="16"/>
                        </a:cubicBezTo>
                        <a:cubicBezTo>
                          <a:pt x="29" y="16"/>
                          <a:pt x="29" y="16"/>
                          <a:pt x="29" y="16"/>
                        </a:cubicBezTo>
                        <a:cubicBezTo>
                          <a:pt x="30" y="15"/>
                          <a:pt x="30" y="15"/>
                          <a:pt x="30" y="15"/>
                        </a:cubicBezTo>
                        <a:cubicBezTo>
                          <a:pt x="30" y="15"/>
                          <a:pt x="30" y="15"/>
                          <a:pt x="30" y="15"/>
                        </a:cubicBezTo>
                        <a:cubicBezTo>
                          <a:pt x="31" y="15"/>
                          <a:pt x="31" y="15"/>
                          <a:pt x="31" y="15"/>
                        </a:cubicBezTo>
                        <a:cubicBezTo>
                          <a:pt x="31" y="15"/>
                          <a:pt x="31" y="15"/>
                          <a:pt x="31" y="15"/>
                        </a:cubicBezTo>
                        <a:cubicBezTo>
                          <a:pt x="32" y="15"/>
                          <a:pt x="32" y="15"/>
                          <a:pt x="32" y="15"/>
                        </a:cubicBezTo>
                        <a:cubicBezTo>
                          <a:pt x="33" y="15"/>
                          <a:pt x="33" y="15"/>
                          <a:pt x="33" y="15"/>
                        </a:cubicBezTo>
                        <a:cubicBezTo>
                          <a:pt x="33" y="14"/>
                          <a:pt x="33" y="14"/>
                          <a:pt x="33" y="14"/>
                        </a:cubicBezTo>
                        <a:cubicBezTo>
                          <a:pt x="34" y="14"/>
                          <a:pt x="34" y="14"/>
                          <a:pt x="34" y="14"/>
                        </a:cubicBezTo>
                        <a:cubicBezTo>
                          <a:pt x="34" y="14"/>
                          <a:pt x="34" y="14"/>
                          <a:pt x="34" y="14"/>
                        </a:cubicBezTo>
                        <a:cubicBezTo>
                          <a:pt x="35" y="14"/>
                          <a:pt x="35" y="14"/>
                          <a:pt x="35" y="14"/>
                        </a:cubicBezTo>
                        <a:cubicBezTo>
                          <a:pt x="35" y="13"/>
                          <a:pt x="35" y="13"/>
                          <a:pt x="35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lnTo>
                          <a:pt x="37" y="13"/>
                        </a:lnTo>
                        <a:close/>
                      </a:path>
                    </a:pathLst>
                  </a:custGeom>
                  <a:solidFill>
                    <a:srgbClr val="FCC41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22" name="Rectangle 5065">
                    <a:extLst>
                      <a:ext uri="{FF2B5EF4-FFF2-40B4-BE49-F238E27FC236}">
                        <a16:creationId xmlns:a16="http://schemas.microsoft.com/office/drawing/2014/main" id="{9743CF2B-B835-440D-98F7-2043279E31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6" y="3415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23" name="Rectangle 5066">
                    <a:extLst>
                      <a:ext uri="{FF2B5EF4-FFF2-40B4-BE49-F238E27FC236}">
                        <a16:creationId xmlns:a16="http://schemas.microsoft.com/office/drawing/2014/main" id="{9FEACE0B-B8FE-4FBB-90FA-617613E017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7" y="3414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24" name="Rectangle 5067">
                    <a:extLst>
                      <a:ext uri="{FF2B5EF4-FFF2-40B4-BE49-F238E27FC236}">
                        <a16:creationId xmlns:a16="http://schemas.microsoft.com/office/drawing/2014/main" id="{5E811426-EAAB-48E6-B9B3-6F309333089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9" y="3412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25" name="Rectangle 5068">
                    <a:extLst>
                      <a:ext uri="{FF2B5EF4-FFF2-40B4-BE49-F238E27FC236}">
                        <a16:creationId xmlns:a16="http://schemas.microsoft.com/office/drawing/2014/main" id="{4B64EC41-B805-4358-B47F-69BBCCB4F3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1" y="3412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26" name="Rectangle 5069">
                    <a:extLst>
                      <a:ext uri="{FF2B5EF4-FFF2-40B4-BE49-F238E27FC236}">
                        <a16:creationId xmlns:a16="http://schemas.microsoft.com/office/drawing/2014/main" id="{D273B945-5481-4C0C-AAAE-7CF2919E15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6" y="3415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27" name="Rectangle 5070">
                    <a:extLst>
                      <a:ext uri="{FF2B5EF4-FFF2-40B4-BE49-F238E27FC236}">
                        <a16:creationId xmlns:a16="http://schemas.microsoft.com/office/drawing/2014/main" id="{7315C615-90FC-448F-AB98-C439200A39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4" y="3409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28" name="Freeform 5071">
                    <a:extLst>
                      <a:ext uri="{FF2B5EF4-FFF2-40B4-BE49-F238E27FC236}">
                        <a16:creationId xmlns:a16="http://schemas.microsoft.com/office/drawing/2014/main" id="{A66C6B1D-F4A9-4FEE-A0F8-9A55F61AC4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2" y="3410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1 w 1"/>
                      <a:gd name="T3" fmla="*/ 0 w 1"/>
                      <a:gd name="T4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29" name="Freeform 5072">
                    <a:extLst>
                      <a:ext uri="{FF2B5EF4-FFF2-40B4-BE49-F238E27FC236}">
                        <a16:creationId xmlns:a16="http://schemas.microsoft.com/office/drawing/2014/main" id="{3EBB44D2-B247-480F-AC1D-D859FFBFD4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5" y="3409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30" name="Freeform 5073">
                    <a:extLst>
                      <a:ext uri="{FF2B5EF4-FFF2-40B4-BE49-F238E27FC236}">
                        <a16:creationId xmlns:a16="http://schemas.microsoft.com/office/drawing/2014/main" id="{AF9F8E7A-4D84-452B-A895-52E81B4718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4" y="3410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31" name="Rectangle 5074">
                    <a:extLst>
                      <a:ext uri="{FF2B5EF4-FFF2-40B4-BE49-F238E27FC236}">
                        <a16:creationId xmlns:a16="http://schemas.microsoft.com/office/drawing/2014/main" id="{DE202D7A-1AE9-4897-831F-AEB60771FA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6" y="3417"/>
                    <a:ext cx="2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32" name="Rectangle 5075">
                    <a:extLst>
                      <a:ext uri="{FF2B5EF4-FFF2-40B4-BE49-F238E27FC236}">
                        <a16:creationId xmlns:a16="http://schemas.microsoft.com/office/drawing/2014/main" id="{F2AE2A73-1F97-4B2C-B488-1F54917F33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7" y="3414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33" name="Rectangle 5076">
                    <a:extLst>
                      <a:ext uri="{FF2B5EF4-FFF2-40B4-BE49-F238E27FC236}">
                        <a16:creationId xmlns:a16="http://schemas.microsoft.com/office/drawing/2014/main" id="{0F8D24CA-E961-4E45-B8EC-7EEDC44901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4" y="3418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34" name="Rectangle 5077">
                    <a:extLst>
                      <a:ext uri="{FF2B5EF4-FFF2-40B4-BE49-F238E27FC236}">
                        <a16:creationId xmlns:a16="http://schemas.microsoft.com/office/drawing/2014/main" id="{185AA88F-1262-4B01-AAFF-1A2BF92E2F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9" y="3412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35" name="Freeform 5078">
                    <a:extLst>
                      <a:ext uri="{FF2B5EF4-FFF2-40B4-BE49-F238E27FC236}">
                        <a16:creationId xmlns:a16="http://schemas.microsoft.com/office/drawing/2014/main" id="{6360085B-2D40-4936-8184-19DC3D2E9F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7" y="3414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0 w 1"/>
                      <a:gd name="T5" fmla="*/ 0 h 1"/>
                      <a:gd name="T6" fmla="*/ 1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lnTo>
                          <a:pt x="1" y="1"/>
                        </a:lnTo>
                        <a:lnTo>
                          <a:pt x="0" y="0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36" name="Rectangle 5079">
                    <a:extLst>
                      <a:ext uri="{FF2B5EF4-FFF2-40B4-BE49-F238E27FC236}">
                        <a16:creationId xmlns:a16="http://schemas.microsoft.com/office/drawing/2014/main" id="{CA172F87-DFF0-4850-B61F-1297451E3CE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4" y="3417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37" name="Rectangle 5080">
                    <a:extLst>
                      <a:ext uri="{FF2B5EF4-FFF2-40B4-BE49-F238E27FC236}">
                        <a16:creationId xmlns:a16="http://schemas.microsoft.com/office/drawing/2014/main" id="{3300337B-9067-4303-922E-15DF15B69B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8" y="3407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38" name="Rectangle 5081">
                    <a:extLst>
                      <a:ext uri="{FF2B5EF4-FFF2-40B4-BE49-F238E27FC236}">
                        <a16:creationId xmlns:a16="http://schemas.microsoft.com/office/drawing/2014/main" id="{923B9F1A-2B9B-4179-88F0-34A42413B3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7" y="3409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39" name="Rectangle 5082">
                    <a:extLst>
                      <a:ext uri="{FF2B5EF4-FFF2-40B4-BE49-F238E27FC236}">
                        <a16:creationId xmlns:a16="http://schemas.microsoft.com/office/drawing/2014/main" id="{7C107D85-534D-4808-96F4-85B8B03380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5" y="3409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40" name="Rectangle 5083">
                    <a:extLst>
                      <a:ext uri="{FF2B5EF4-FFF2-40B4-BE49-F238E27FC236}">
                        <a16:creationId xmlns:a16="http://schemas.microsoft.com/office/drawing/2014/main" id="{3EF2A607-24A9-44D2-AD8F-B255C4E670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0" y="3407"/>
                    <a:ext cx="1" cy="1"/>
                  </a:xfrm>
                  <a:prstGeom prst="rect">
                    <a:avLst/>
                  </a:pr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41" name="Rectangle 5084">
                    <a:extLst>
                      <a:ext uri="{FF2B5EF4-FFF2-40B4-BE49-F238E27FC236}">
                        <a16:creationId xmlns:a16="http://schemas.microsoft.com/office/drawing/2014/main" id="{2141FE1C-45A0-4427-ADB0-817BBB11F6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8" y="3407"/>
                    <a:ext cx="1" cy="1"/>
                  </a:xfrm>
                  <a:prstGeom prst="rect">
                    <a:avLst/>
                  </a:pr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42" name="Freeform 5085">
                    <a:extLst>
                      <a:ext uri="{FF2B5EF4-FFF2-40B4-BE49-F238E27FC236}">
                        <a16:creationId xmlns:a16="http://schemas.microsoft.com/office/drawing/2014/main" id="{15D3ABF4-224A-4887-AFD0-E5F5FABB6F7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0" y="3407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43" name="Rectangle 5086">
                    <a:extLst>
                      <a:ext uri="{FF2B5EF4-FFF2-40B4-BE49-F238E27FC236}">
                        <a16:creationId xmlns:a16="http://schemas.microsoft.com/office/drawing/2014/main" id="{58BC8A91-52A3-492A-998D-43186BF4C7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0" y="3407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44" name="Rectangle 5087">
                    <a:extLst>
                      <a:ext uri="{FF2B5EF4-FFF2-40B4-BE49-F238E27FC236}">
                        <a16:creationId xmlns:a16="http://schemas.microsoft.com/office/drawing/2014/main" id="{D1E7BAE0-3CE4-49C7-A695-36671B93B1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1" y="3407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45" name="Rectangle 5088">
                    <a:extLst>
                      <a:ext uri="{FF2B5EF4-FFF2-40B4-BE49-F238E27FC236}">
                        <a16:creationId xmlns:a16="http://schemas.microsoft.com/office/drawing/2014/main" id="{4C0C20E3-A05E-4CBC-8AFB-AAFEE3D8F5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3" y="3407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46" name="Rectangle 5089">
                    <a:extLst>
                      <a:ext uri="{FF2B5EF4-FFF2-40B4-BE49-F238E27FC236}">
                        <a16:creationId xmlns:a16="http://schemas.microsoft.com/office/drawing/2014/main" id="{E7617179-67DE-4155-B67A-C54C4AA355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3" y="3407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47" name="Rectangle 5090">
                    <a:extLst>
                      <a:ext uri="{FF2B5EF4-FFF2-40B4-BE49-F238E27FC236}">
                        <a16:creationId xmlns:a16="http://schemas.microsoft.com/office/drawing/2014/main" id="{1528793C-DAF2-46A9-949F-4E01CCF7C1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5" y="3407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48" name="Rectangle 5091">
                    <a:extLst>
                      <a:ext uri="{FF2B5EF4-FFF2-40B4-BE49-F238E27FC236}">
                        <a16:creationId xmlns:a16="http://schemas.microsoft.com/office/drawing/2014/main" id="{95EEBA3A-986D-4FFC-9DD1-49D6C5067B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5" y="3407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49" name="Rectangle 5092">
                    <a:extLst>
                      <a:ext uri="{FF2B5EF4-FFF2-40B4-BE49-F238E27FC236}">
                        <a16:creationId xmlns:a16="http://schemas.microsoft.com/office/drawing/2014/main" id="{D6837D47-60B3-4F8F-96BE-D9CECA648AB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8" y="3406"/>
                    <a:ext cx="2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50" name="Rectangle 5093">
                    <a:extLst>
                      <a:ext uri="{FF2B5EF4-FFF2-40B4-BE49-F238E27FC236}">
                        <a16:creationId xmlns:a16="http://schemas.microsoft.com/office/drawing/2014/main" id="{06F30DE8-A924-4471-8660-F0D776FDDF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8" y="3406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51" name="Freeform 5094">
                    <a:extLst>
                      <a:ext uri="{FF2B5EF4-FFF2-40B4-BE49-F238E27FC236}">
                        <a16:creationId xmlns:a16="http://schemas.microsoft.com/office/drawing/2014/main" id="{687394DE-5A6D-402A-8FDF-8ECA090892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6" y="3406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0 w 1"/>
                      <a:gd name="T5" fmla="*/ 0 h 1"/>
                      <a:gd name="T6" fmla="*/ 0 w 1"/>
                      <a:gd name="T7" fmla="*/ 0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lnTo>
                          <a:pt x="1" y="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52" name="Rectangle 5095">
                    <a:extLst>
                      <a:ext uri="{FF2B5EF4-FFF2-40B4-BE49-F238E27FC236}">
                        <a16:creationId xmlns:a16="http://schemas.microsoft.com/office/drawing/2014/main" id="{116ED730-965D-4DDA-8C4E-E44F968A4F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9" y="3406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53" name="Rectangle 5096">
                    <a:extLst>
                      <a:ext uri="{FF2B5EF4-FFF2-40B4-BE49-F238E27FC236}">
                        <a16:creationId xmlns:a16="http://schemas.microsoft.com/office/drawing/2014/main" id="{BC79858E-46B4-41CB-8296-3E67F95D59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1" y="3406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54" name="Rectangle 5097">
                    <a:extLst>
                      <a:ext uri="{FF2B5EF4-FFF2-40B4-BE49-F238E27FC236}">
                        <a16:creationId xmlns:a16="http://schemas.microsoft.com/office/drawing/2014/main" id="{345509CE-1595-4320-8825-12915A20CD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8" y="3406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55" name="Rectangle 5098">
                    <a:extLst>
                      <a:ext uri="{FF2B5EF4-FFF2-40B4-BE49-F238E27FC236}">
                        <a16:creationId xmlns:a16="http://schemas.microsoft.com/office/drawing/2014/main" id="{4BA611FD-77DB-413F-856A-AB6F767C17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2" y="3407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56" name="Rectangle 5099">
                    <a:extLst>
                      <a:ext uri="{FF2B5EF4-FFF2-40B4-BE49-F238E27FC236}">
                        <a16:creationId xmlns:a16="http://schemas.microsoft.com/office/drawing/2014/main" id="{5E3176CA-4220-4EBB-8690-401211D6CA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1" y="3406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57" name="Freeform 5100">
                    <a:extLst>
                      <a:ext uri="{FF2B5EF4-FFF2-40B4-BE49-F238E27FC236}">
                        <a16:creationId xmlns:a16="http://schemas.microsoft.com/office/drawing/2014/main" id="{E0E684F5-79BE-4F19-A00B-AAC328B2AD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2" y="3406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58" name="Rectangle 5101">
                    <a:extLst>
                      <a:ext uri="{FF2B5EF4-FFF2-40B4-BE49-F238E27FC236}">
                        <a16:creationId xmlns:a16="http://schemas.microsoft.com/office/drawing/2014/main" id="{0B0DF38A-0805-4B70-9766-4D359A6F6B7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5" y="3407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59" name="Rectangle 5102">
                    <a:extLst>
                      <a:ext uri="{FF2B5EF4-FFF2-40B4-BE49-F238E27FC236}">
                        <a16:creationId xmlns:a16="http://schemas.microsoft.com/office/drawing/2014/main" id="{A8742DB5-80AE-4299-B9ED-541A5EF953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4" y="3407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60" name="Rectangle 5103">
                    <a:extLst>
                      <a:ext uri="{FF2B5EF4-FFF2-40B4-BE49-F238E27FC236}">
                        <a16:creationId xmlns:a16="http://schemas.microsoft.com/office/drawing/2014/main" id="{06533C95-7ACF-4BE1-A4F7-3C445265A5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4" y="3407"/>
                    <a:ext cx="2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61" name="Rectangle 5104">
                    <a:extLst>
                      <a:ext uri="{FF2B5EF4-FFF2-40B4-BE49-F238E27FC236}">
                        <a16:creationId xmlns:a16="http://schemas.microsoft.com/office/drawing/2014/main" id="{88C6C2DB-629F-491F-B69D-CB774BFBA1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9" y="3407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62" name="Rectangle 5105">
                    <a:extLst>
                      <a:ext uri="{FF2B5EF4-FFF2-40B4-BE49-F238E27FC236}">
                        <a16:creationId xmlns:a16="http://schemas.microsoft.com/office/drawing/2014/main" id="{4A90CB8D-320C-4A96-9880-059C8DE8FE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7" y="3407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63" name="Rectangle 5106">
                    <a:extLst>
                      <a:ext uri="{FF2B5EF4-FFF2-40B4-BE49-F238E27FC236}">
                        <a16:creationId xmlns:a16="http://schemas.microsoft.com/office/drawing/2014/main" id="{A570ECC9-2ECD-43F4-9FCB-67BCEDC1A5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0" y="3407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64" name="Freeform 5107">
                    <a:extLst>
                      <a:ext uri="{FF2B5EF4-FFF2-40B4-BE49-F238E27FC236}">
                        <a16:creationId xmlns:a16="http://schemas.microsoft.com/office/drawing/2014/main" id="{50EDDEBE-CC68-4FB6-BA12-FCFE273520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2" y="3409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65" name="Freeform 5108">
                    <a:extLst>
                      <a:ext uri="{FF2B5EF4-FFF2-40B4-BE49-F238E27FC236}">
                        <a16:creationId xmlns:a16="http://schemas.microsoft.com/office/drawing/2014/main" id="{F0C43E34-41AD-4769-AE7C-296928E595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7" y="3407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66" name="Rectangle 5109">
                    <a:extLst>
                      <a:ext uri="{FF2B5EF4-FFF2-40B4-BE49-F238E27FC236}">
                        <a16:creationId xmlns:a16="http://schemas.microsoft.com/office/drawing/2014/main" id="{99B0A5A5-54A5-41E1-A820-979CDF588F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5" y="3410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67" name="Rectangle 5110">
                    <a:extLst>
                      <a:ext uri="{FF2B5EF4-FFF2-40B4-BE49-F238E27FC236}">
                        <a16:creationId xmlns:a16="http://schemas.microsoft.com/office/drawing/2014/main" id="{A423B19E-1B19-482B-A6AD-F32A42CC82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2" y="3409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68" name="Rectangle 5111">
                    <a:extLst>
                      <a:ext uri="{FF2B5EF4-FFF2-40B4-BE49-F238E27FC236}">
                        <a16:creationId xmlns:a16="http://schemas.microsoft.com/office/drawing/2014/main" id="{2AB192C1-1288-4E3B-A95C-4FBDCCBEFD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2" y="3409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69" name="Rectangle 5112">
                    <a:extLst>
                      <a:ext uri="{FF2B5EF4-FFF2-40B4-BE49-F238E27FC236}">
                        <a16:creationId xmlns:a16="http://schemas.microsoft.com/office/drawing/2014/main" id="{D0C38B2C-165E-40C2-8493-12E57A55AF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6" y="3410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70" name="Rectangle 5113">
                    <a:extLst>
                      <a:ext uri="{FF2B5EF4-FFF2-40B4-BE49-F238E27FC236}">
                        <a16:creationId xmlns:a16="http://schemas.microsoft.com/office/drawing/2014/main" id="{70DB0D89-F25B-4932-A948-D684EB6F51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3" y="3409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71" name="Rectangle 5114">
                    <a:extLst>
                      <a:ext uri="{FF2B5EF4-FFF2-40B4-BE49-F238E27FC236}">
                        <a16:creationId xmlns:a16="http://schemas.microsoft.com/office/drawing/2014/main" id="{E0C16ECA-5D26-412C-A59B-2D1F559767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8" y="3412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72" name="Rectangle 5115">
                    <a:extLst>
                      <a:ext uri="{FF2B5EF4-FFF2-40B4-BE49-F238E27FC236}">
                        <a16:creationId xmlns:a16="http://schemas.microsoft.com/office/drawing/2014/main" id="{F53E32CC-FA9B-487C-B616-4E8B67E65F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6" y="3410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73" name="Rectangle 5116">
                    <a:extLst>
                      <a:ext uri="{FF2B5EF4-FFF2-40B4-BE49-F238E27FC236}">
                        <a16:creationId xmlns:a16="http://schemas.microsoft.com/office/drawing/2014/main" id="{E39D78B9-B7FE-4B2B-8A3F-E04D9CC7C7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8" y="3412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74" name="Rectangle 5117">
                    <a:extLst>
                      <a:ext uri="{FF2B5EF4-FFF2-40B4-BE49-F238E27FC236}">
                        <a16:creationId xmlns:a16="http://schemas.microsoft.com/office/drawing/2014/main" id="{A9E4CD51-C370-499F-9661-6D8379003D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9" y="3412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75" name="Rectangle 5118">
                    <a:extLst>
                      <a:ext uri="{FF2B5EF4-FFF2-40B4-BE49-F238E27FC236}">
                        <a16:creationId xmlns:a16="http://schemas.microsoft.com/office/drawing/2014/main" id="{E9C692E4-B70A-40CD-B3B7-86BE4EFD8B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9" y="3414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76" name="Freeform 5119">
                    <a:extLst>
                      <a:ext uri="{FF2B5EF4-FFF2-40B4-BE49-F238E27FC236}">
                        <a16:creationId xmlns:a16="http://schemas.microsoft.com/office/drawing/2014/main" id="{9CDF155D-D4C7-4E05-A005-BD76ECDD36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1" y="3414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77" name="Rectangle 5120">
                    <a:extLst>
                      <a:ext uri="{FF2B5EF4-FFF2-40B4-BE49-F238E27FC236}">
                        <a16:creationId xmlns:a16="http://schemas.microsoft.com/office/drawing/2014/main" id="{EDD56384-692B-481B-9696-D7CD7CCC4D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9" y="3414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78" name="Freeform 5121">
                    <a:extLst>
                      <a:ext uri="{FF2B5EF4-FFF2-40B4-BE49-F238E27FC236}">
                        <a16:creationId xmlns:a16="http://schemas.microsoft.com/office/drawing/2014/main" id="{D8AF2B8C-F5F2-4727-8B76-0025F35509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1" y="3414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79" name="Rectangle 5122">
                    <a:extLst>
                      <a:ext uri="{FF2B5EF4-FFF2-40B4-BE49-F238E27FC236}">
                        <a16:creationId xmlns:a16="http://schemas.microsoft.com/office/drawing/2014/main" id="{D8B1602C-1232-4404-9313-1D7820C1CB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3" y="3417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80" name="Rectangle 5123">
                    <a:extLst>
                      <a:ext uri="{FF2B5EF4-FFF2-40B4-BE49-F238E27FC236}">
                        <a16:creationId xmlns:a16="http://schemas.microsoft.com/office/drawing/2014/main" id="{6BFCAF7F-9EE1-4458-ADAB-A574A63FD5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1" y="3415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81" name="Freeform 5124">
                    <a:extLst>
                      <a:ext uri="{FF2B5EF4-FFF2-40B4-BE49-F238E27FC236}">
                        <a16:creationId xmlns:a16="http://schemas.microsoft.com/office/drawing/2014/main" id="{2CF57624-63C8-435F-BE7E-20C8F67A91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3" y="341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82" name="Rectangle 5125">
                    <a:extLst>
                      <a:ext uri="{FF2B5EF4-FFF2-40B4-BE49-F238E27FC236}">
                        <a16:creationId xmlns:a16="http://schemas.microsoft.com/office/drawing/2014/main" id="{F935221E-7B09-4063-B4E9-2CBBFCCFD1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3" y="3417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83" name="Rectangle 5126">
                    <a:extLst>
                      <a:ext uri="{FF2B5EF4-FFF2-40B4-BE49-F238E27FC236}">
                        <a16:creationId xmlns:a16="http://schemas.microsoft.com/office/drawing/2014/main" id="{2C084D08-DA68-4368-A3FB-2D3B2B993E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3" y="3418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84" name="Rectangle 5127">
                    <a:extLst>
                      <a:ext uri="{FF2B5EF4-FFF2-40B4-BE49-F238E27FC236}">
                        <a16:creationId xmlns:a16="http://schemas.microsoft.com/office/drawing/2014/main" id="{7E180406-01F6-4B84-88C1-882BD52A57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3" y="3417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85" name="Rectangle 5128">
                    <a:extLst>
                      <a:ext uri="{FF2B5EF4-FFF2-40B4-BE49-F238E27FC236}">
                        <a16:creationId xmlns:a16="http://schemas.microsoft.com/office/drawing/2014/main" id="{DD2735C8-C0BA-4A63-9A6A-66F0F80B0A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3" y="3418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86" name="Freeform 5129">
                    <a:extLst>
                      <a:ext uri="{FF2B5EF4-FFF2-40B4-BE49-F238E27FC236}">
                        <a16:creationId xmlns:a16="http://schemas.microsoft.com/office/drawing/2014/main" id="{AE653F61-3DA1-4610-B0D2-4F49D461C7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4" y="341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87" name="Rectangle 5130">
                    <a:extLst>
                      <a:ext uri="{FF2B5EF4-FFF2-40B4-BE49-F238E27FC236}">
                        <a16:creationId xmlns:a16="http://schemas.microsoft.com/office/drawing/2014/main" id="{B2158A7C-EBAC-4710-AD64-A680C21672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4" y="3420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88" name="Rectangle 5131">
                    <a:extLst>
                      <a:ext uri="{FF2B5EF4-FFF2-40B4-BE49-F238E27FC236}">
                        <a16:creationId xmlns:a16="http://schemas.microsoft.com/office/drawing/2014/main" id="{B73B7227-B07F-485C-A4C6-0D8B07DBE0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7" y="3436"/>
                    <a:ext cx="1" cy="1"/>
                  </a:xfrm>
                  <a:prstGeom prst="rect">
                    <a:avLst/>
                  </a:prstGeom>
                  <a:solidFill>
                    <a:srgbClr val="B59F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89" name="Freeform 5132">
                    <a:extLst>
                      <a:ext uri="{FF2B5EF4-FFF2-40B4-BE49-F238E27FC236}">
                        <a16:creationId xmlns:a16="http://schemas.microsoft.com/office/drawing/2014/main" id="{ABC70D76-858A-4A35-89BC-BEA4D9554D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1" y="343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90" name="Freeform 5133">
                    <a:extLst>
                      <a:ext uri="{FF2B5EF4-FFF2-40B4-BE49-F238E27FC236}">
                        <a16:creationId xmlns:a16="http://schemas.microsoft.com/office/drawing/2014/main" id="{7BB387F0-D6C9-4E24-B075-0DC984C2CB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9" y="343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91" name="Freeform 5134">
                    <a:extLst>
                      <a:ext uri="{FF2B5EF4-FFF2-40B4-BE49-F238E27FC236}">
                        <a16:creationId xmlns:a16="http://schemas.microsoft.com/office/drawing/2014/main" id="{F505969A-6356-4A66-BE33-8852ECDB47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1" y="343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92" name="Freeform 5135">
                    <a:extLst>
                      <a:ext uri="{FF2B5EF4-FFF2-40B4-BE49-F238E27FC236}">
                        <a16:creationId xmlns:a16="http://schemas.microsoft.com/office/drawing/2014/main" id="{C1B7065C-EE33-428B-8FA4-815F3124A8B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4" y="3437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93" name="Freeform 5136">
                    <a:extLst>
                      <a:ext uri="{FF2B5EF4-FFF2-40B4-BE49-F238E27FC236}">
                        <a16:creationId xmlns:a16="http://schemas.microsoft.com/office/drawing/2014/main" id="{90FAD8D4-8168-408F-BE3E-4A58533403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7" y="3439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94" name="Freeform 5137">
                    <a:extLst>
                      <a:ext uri="{FF2B5EF4-FFF2-40B4-BE49-F238E27FC236}">
                        <a16:creationId xmlns:a16="http://schemas.microsoft.com/office/drawing/2014/main" id="{C73C232C-3DCB-4A7B-A92E-3E8972BE9D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5" y="3439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95" name="Freeform 5138">
                    <a:extLst>
                      <a:ext uri="{FF2B5EF4-FFF2-40B4-BE49-F238E27FC236}">
                        <a16:creationId xmlns:a16="http://schemas.microsoft.com/office/drawing/2014/main" id="{B7B3F6EE-EF96-4980-936A-1BF5C987C6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7" y="343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96" name="Rectangle 5139">
                    <a:extLst>
                      <a:ext uri="{FF2B5EF4-FFF2-40B4-BE49-F238E27FC236}">
                        <a16:creationId xmlns:a16="http://schemas.microsoft.com/office/drawing/2014/main" id="{5965AA22-E6D3-42B3-A35A-D4599ADC7C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8" y="3439"/>
                    <a:ext cx="1" cy="1"/>
                  </a:xfrm>
                  <a:prstGeom prst="rect">
                    <a:avLst/>
                  </a:pr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97" name="Freeform 5140">
                    <a:extLst>
                      <a:ext uri="{FF2B5EF4-FFF2-40B4-BE49-F238E27FC236}">
                        <a16:creationId xmlns:a16="http://schemas.microsoft.com/office/drawing/2014/main" id="{CE0D84F8-22C6-45EF-980E-8429472F21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1" y="3439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98" name="Rectangle 5141">
                    <a:extLst>
                      <a:ext uri="{FF2B5EF4-FFF2-40B4-BE49-F238E27FC236}">
                        <a16:creationId xmlns:a16="http://schemas.microsoft.com/office/drawing/2014/main" id="{22DC26E5-1DCF-4CA4-8B5E-AB1BF54381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3" y="3440"/>
                    <a:ext cx="1" cy="1"/>
                  </a:xfrm>
                  <a:prstGeom prst="rect">
                    <a:avLst/>
                  </a:prstGeom>
                  <a:solidFill>
                    <a:srgbClr val="B59F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99" name="Freeform 5142">
                    <a:extLst>
                      <a:ext uri="{FF2B5EF4-FFF2-40B4-BE49-F238E27FC236}">
                        <a16:creationId xmlns:a16="http://schemas.microsoft.com/office/drawing/2014/main" id="{72C8974D-4728-42D0-B2F5-85C191825A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5" y="344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09B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00" name="Rectangle 5143">
                    <a:extLst>
                      <a:ext uri="{FF2B5EF4-FFF2-40B4-BE49-F238E27FC236}">
                        <a16:creationId xmlns:a16="http://schemas.microsoft.com/office/drawing/2014/main" id="{38757941-1959-4460-8018-3C506A1DAD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6" y="3440"/>
                    <a:ext cx="1" cy="1"/>
                  </a:xfrm>
                  <a:prstGeom prst="rect">
                    <a:avLst/>
                  </a:prstGeom>
                  <a:solidFill>
                    <a:srgbClr val="B09B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01" name="Freeform 5144">
                    <a:extLst>
                      <a:ext uri="{FF2B5EF4-FFF2-40B4-BE49-F238E27FC236}">
                        <a16:creationId xmlns:a16="http://schemas.microsoft.com/office/drawing/2014/main" id="{80D46A35-50FB-4659-A0DB-5BE3D9416F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9" y="3440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C98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02" name="Rectangle 5145">
                    <a:extLst>
                      <a:ext uri="{FF2B5EF4-FFF2-40B4-BE49-F238E27FC236}">
                        <a16:creationId xmlns:a16="http://schemas.microsoft.com/office/drawing/2014/main" id="{797F3B18-3390-49F9-ADBE-7D0004FA51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9" y="3440"/>
                    <a:ext cx="1" cy="1"/>
                  </a:xfrm>
                  <a:prstGeom prst="rect">
                    <a:avLst/>
                  </a:prstGeom>
                  <a:solidFill>
                    <a:srgbClr val="AC98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03" name="Freeform 5146">
                    <a:extLst>
                      <a:ext uri="{FF2B5EF4-FFF2-40B4-BE49-F238E27FC236}">
                        <a16:creationId xmlns:a16="http://schemas.microsoft.com/office/drawing/2014/main" id="{B7EDD11A-88C9-4D02-BB77-4FFF171EF9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2" y="3440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894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04" name="Freeform 5147">
                    <a:extLst>
                      <a:ext uri="{FF2B5EF4-FFF2-40B4-BE49-F238E27FC236}">
                        <a16:creationId xmlns:a16="http://schemas.microsoft.com/office/drawing/2014/main" id="{AE442722-9034-415C-946C-04F700098C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1" y="3440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2 w 2"/>
                      <a:gd name="T3" fmla="*/ 2 w 2"/>
                      <a:gd name="T4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894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05" name="Freeform 5148">
                    <a:extLst>
                      <a:ext uri="{FF2B5EF4-FFF2-40B4-BE49-F238E27FC236}">
                        <a16:creationId xmlns:a16="http://schemas.microsoft.com/office/drawing/2014/main" id="{FC7C6D32-F207-4FFB-8CC0-4ABF64BA90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4" y="344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4912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06" name="Freeform 5149">
                    <a:extLst>
                      <a:ext uri="{FF2B5EF4-FFF2-40B4-BE49-F238E27FC236}">
                        <a16:creationId xmlns:a16="http://schemas.microsoft.com/office/drawing/2014/main" id="{F2342015-D08A-4D25-B288-0B31808F1D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4" y="3440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4912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07" name="Rectangle 5150">
                    <a:extLst>
                      <a:ext uri="{FF2B5EF4-FFF2-40B4-BE49-F238E27FC236}">
                        <a16:creationId xmlns:a16="http://schemas.microsoft.com/office/drawing/2014/main" id="{2885FCE7-1DEC-46C4-9C90-A52A5C469F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7" y="3439"/>
                    <a:ext cx="1" cy="1"/>
                  </a:xfrm>
                  <a:prstGeom prst="rect">
                    <a:avLst/>
                  </a:prstGeom>
                  <a:solidFill>
                    <a:srgbClr val="A08D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08" name="Freeform 5151">
                    <a:extLst>
                      <a:ext uri="{FF2B5EF4-FFF2-40B4-BE49-F238E27FC236}">
                        <a16:creationId xmlns:a16="http://schemas.microsoft.com/office/drawing/2014/main" id="{D79C7CDC-024F-45CB-A6E4-6BA35D0EA3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5" y="3440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8D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09" name="Rectangle 5152">
                    <a:extLst>
                      <a:ext uri="{FF2B5EF4-FFF2-40B4-BE49-F238E27FC236}">
                        <a16:creationId xmlns:a16="http://schemas.microsoft.com/office/drawing/2014/main" id="{86D23373-0724-4C43-B994-EFAE03A79E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0" y="3439"/>
                    <a:ext cx="1" cy="1"/>
                  </a:xfrm>
                  <a:prstGeom prst="rect">
                    <a:avLst/>
                  </a:prstGeom>
                  <a:solidFill>
                    <a:srgbClr val="9C8A2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10" name="Freeform 5153">
                    <a:extLst>
                      <a:ext uri="{FF2B5EF4-FFF2-40B4-BE49-F238E27FC236}">
                        <a16:creationId xmlns:a16="http://schemas.microsoft.com/office/drawing/2014/main" id="{27719DB6-CCD0-49AA-BA91-F07131C2FE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9" y="343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C8A2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11" name="Freeform 5154">
                    <a:extLst>
                      <a:ext uri="{FF2B5EF4-FFF2-40B4-BE49-F238E27FC236}">
                        <a16:creationId xmlns:a16="http://schemas.microsoft.com/office/drawing/2014/main" id="{5309EC04-E251-4B95-8F02-C1CFC34BBD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2" y="343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886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12" name="Rectangle 5155">
                    <a:extLst>
                      <a:ext uri="{FF2B5EF4-FFF2-40B4-BE49-F238E27FC236}">
                        <a16:creationId xmlns:a16="http://schemas.microsoft.com/office/drawing/2014/main" id="{101A98B6-4141-4A12-ACA8-019C53BA80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0" y="3439"/>
                    <a:ext cx="1" cy="1"/>
                  </a:xfrm>
                  <a:prstGeom prst="rect">
                    <a:avLst/>
                  </a:prstGeom>
                  <a:solidFill>
                    <a:srgbClr val="9886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13" name="Rectangle 5156">
                    <a:extLst>
                      <a:ext uri="{FF2B5EF4-FFF2-40B4-BE49-F238E27FC236}">
                        <a16:creationId xmlns:a16="http://schemas.microsoft.com/office/drawing/2014/main" id="{0218940A-BCD3-4F20-B9F5-7F0AD0E9D5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3" y="3439"/>
                    <a:ext cx="1" cy="1"/>
                  </a:xfrm>
                  <a:prstGeom prst="rect">
                    <a:avLst/>
                  </a:pr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14" name="Freeform 5157">
                    <a:extLst>
                      <a:ext uri="{FF2B5EF4-FFF2-40B4-BE49-F238E27FC236}">
                        <a16:creationId xmlns:a16="http://schemas.microsoft.com/office/drawing/2014/main" id="{C32D97B5-DB2F-42E4-88E6-ED56E54446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5" y="343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15" name="Freeform 5158">
                    <a:extLst>
                      <a:ext uri="{FF2B5EF4-FFF2-40B4-BE49-F238E27FC236}">
                        <a16:creationId xmlns:a16="http://schemas.microsoft.com/office/drawing/2014/main" id="{76AE3FFA-8104-4F21-B8FF-37C54541CE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8" y="3437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16" name="Freeform 5159">
                    <a:extLst>
                      <a:ext uri="{FF2B5EF4-FFF2-40B4-BE49-F238E27FC236}">
                        <a16:creationId xmlns:a16="http://schemas.microsoft.com/office/drawing/2014/main" id="{FBF7F380-7CD5-4DAF-AEF9-63153187ED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4" y="342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17" name="Freeform 5160">
                    <a:extLst>
                      <a:ext uri="{FF2B5EF4-FFF2-40B4-BE49-F238E27FC236}">
                        <a16:creationId xmlns:a16="http://schemas.microsoft.com/office/drawing/2014/main" id="{CFB28F79-7B06-4C83-A45F-D036926CC2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9" y="3436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18" name="Freeform 5161">
                    <a:extLst>
                      <a:ext uri="{FF2B5EF4-FFF2-40B4-BE49-F238E27FC236}">
                        <a16:creationId xmlns:a16="http://schemas.microsoft.com/office/drawing/2014/main" id="{8CD10299-ED24-46A1-8DD3-57D67739F7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9" y="343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19" name="Freeform 5162">
                    <a:extLst>
                      <a:ext uri="{FF2B5EF4-FFF2-40B4-BE49-F238E27FC236}">
                        <a16:creationId xmlns:a16="http://schemas.microsoft.com/office/drawing/2014/main" id="{C026BD28-A826-4477-AFE5-550CE7352F7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912" y="3399"/>
                    <a:ext cx="65" cy="41"/>
                  </a:xfrm>
                  <a:custGeom>
                    <a:avLst/>
                    <a:gdLst>
                      <a:gd name="T0" fmla="*/ 1 w 42"/>
                      <a:gd name="T1" fmla="*/ 15 h 26"/>
                      <a:gd name="T2" fmla="*/ 1 w 42"/>
                      <a:gd name="T3" fmla="*/ 17 h 26"/>
                      <a:gd name="T4" fmla="*/ 2 w 42"/>
                      <a:gd name="T5" fmla="*/ 18 h 26"/>
                      <a:gd name="T6" fmla="*/ 3 w 42"/>
                      <a:gd name="T7" fmla="*/ 20 h 26"/>
                      <a:gd name="T8" fmla="*/ 4 w 42"/>
                      <a:gd name="T9" fmla="*/ 21 h 26"/>
                      <a:gd name="T10" fmla="*/ 7 w 42"/>
                      <a:gd name="T11" fmla="*/ 22 h 26"/>
                      <a:gd name="T12" fmla="*/ 9 w 42"/>
                      <a:gd name="T13" fmla="*/ 23 h 26"/>
                      <a:gd name="T14" fmla="*/ 12 w 42"/>
                      <a:gd name="T15" fmla="*/ 25 h 26"/>
                      <a:gd name="T16" fmla="*/ 14 w 42"/>
                      <a:gd name="T17" fmla="*/ 25 h 26"/>
                      <a:gd name="T18" fmla="*/ 16 w 42"/>
                      <a:gd name="T19" fmla="*/ 25 h 26"/>
                      <a:gd name="T20" fmla="*/ 19 w 42"/>
                      <a:gd name="T21" fmla="*/ 26 h 26"/>
                      <a:gd name="T22" fmla="*/ 21 w 42"/>
                      <a:gd name="T23" fmla="*/ 26 h 26"/>
                      <a:gd name="T24" fmla="*/ 24 w 42"/>
                      <a:gd name="T25" fmla="*/ 26 h 26"/>
                      <a:gd name="T26" fmla="*/ 26 w 42"/>
                      <a:gd name="T27" fmla="*/ 25 h 26"/>
                      <a:gd name="T28" fmla="*/ 29 w 42"/>
                      <a:gd name="T29" fmla="*/ 25 h 26"/>
                      <a:gd name="T30" fmla="*/ 32 w 42"/>
                      <a:gd name="T31" fmla="*/ 24 h 26"/>
                      <a:gd name="T32" fmla="*/ 34 w 42"/>
                      <a:gd name="T33" fmla="*/ 23 h 26"/>
                      <a:gd name="T34" fmla="*/ 37 w 42"/>
                      <a:gd name="T35" fmla="*/ 22 h 26"/>
                      <a:gd name="T36" fmla="*/ 38 w 42"/>
                      <a:gd name="T37" fmla="*/ 21 h 26"/>
                      <a:gd name="T38" fmla="*/ 39 w 42"/>
                      <a:gd name="T39" fmla="*/ 20 h 26"/>
                      <a:gd name="T40" fmla="*/ 40 w 42"/>
                      <a:gd name="T41" fmla="*/ 19 h 26"/>
                      <a:gd name="T42" fmla="*/ 41 w 42"/>
                      <a:gd name="T43" fmla="*/ 18 h 26"/>
                      <a:gd name="T44" fmla="*/ 41 w 42"/>
                      <a:gd name="T45" fmla="*/ 18 h 26"/>
                      <a:gd name="T46" fmla="*/ 42 w 42"/>
                      <a:gd name="T47" fmla="*/ 16 h 26"/>
                      <a:gd name="T48" fmla="*/ 42 w 42"/>
                      <a:gd name="T49" fmla="*/ 15 h 26"/>
                      <a:gd name="T50" fmla="*/ 42 w 42"/>
                      <a:gd name="T51" fmla="*/ 15 h 26"/>
                      <a:gd name="T52" fmla="*/ 6 w 42"/>
                      <a:gd name="T53" fmla="*/ 5 h 26"/>
                      <a:gd name="T54" fmla="*/ 8 w 42"/>
                      <a:gd name="T55" fmla="*/ 9 h 26"/>
                      <a:gd name="T56" fmla="*/ 9 w 42"/>
                      <a:gd name="T57" fmla="*/ 8 h 26"/>
                      <a:gd name="T58" fmla="*/ 11 w 42"/>
                      <a:gd name="T59" fmla="*/ 7 h 26"/>
                      <a:gd name="T60" fmla="*/ 13 w 42"/>
                      <a:gd name="T61" fmla="*/ 6 h 26"/>
                      <a:gd name="T62" fmla="*/ 14 w 42"/>
                      <a:gd name="T63" fmla="*/ 5 h 26"/>
                      <a:gd name="T64" fmla="*/ 16 w 42"/>
                      <a:gd name="T65" fmla="*/ 5 h 26"/>
                      <a:gd name="T66" fmla="*/ 18 w 42"/>
                      <a:gd name="T67" fmla="*/ 5 h 26"/>
                      <a:gd name="T68" fmla="*/ 20 w 42"/>
                      <a:gd name="T69" fmla="*/ 4 h 26"/>
                      <a:gd name="T70" fmla="*/ 22 w 42"/>
                      <a:gd name="T71" fmla="*/ 4 h 26"/>
                      <a:gd name="T72" fmla="*/ 23 w 42"/>
                      <a:gd name="T73" fmla="*/ 4 h 26"/>
                      <a:gd name="T74" fmla="*/ 25 w 42"/>
                      <a:gd name="T75" fmla="*/ 5 h 26"/>
                      <a:gd name="T76" fmla="*/ 27 w 42"/>
                      <a:gd name="T77" fmla="*/ 5 h 26"/>
                      <a:gd name="T78" fmla="*/ 28 w 42"/>
                      <a:gd name="T79" fmla="*/ 5 h 26"/>
                      <a:gd name="T80" fmla="*/ 30 w 42"/>
                      <a:gd name="T81" fmla="*/ 6 h 26"/>
                      <a:gd name="T82" fmla="*/ 31 w 42"/>
                      <a:gd name="T83" fmla="*/ 7 h 26"/>
                      <a:gd name="T84" fmla="*/ 33 w 42"/>
                      <a:gd name="T85" fmla="*/ 8 h 26"/>
                      <a:gd name="T86" fmla="*/ 35 w 42"/>
                      <a:gd name="T87" fmla="*/ 9 h 26"/>
                      <a:gd name="T88" fmla="*/ 36 w 42"/>
                      <a:gd name="T89" fmla="*/ 10 h 26"/>
                      <a:gd name="T90" fmla="*/ 36 w 42"/>
                      <a:gd name="T91" fmla="*/ 11 h 26"/>
                      <a:gd name="T92" fmla="*/ 37 w 42"/>
                      <a:gd name="T93" fmla="*/ 12 h 26"/>
                      <a:gd name="T94" fmla="*/ 37 w 42"/>
                      <a:gd name="T95" fmla="*/ 13 h 26"/>
                      <a:gd name="T96" fmla="*/ 5 w 42"/>
                      <a:gd name="T97" fmla="*/ 14 h 26"/>
                      <a:gd name="T98" fmla="*/ 6 w 42"/>
                      <a:gd name="T99" fmla="*/ 12 h 26"/>
                      <a:gd name="T100" fmla="*/ 6 w 42"/>
                      <a:gd name="T101" fmla="*/ 11 h 26"/>
                      <a:gd name="T102" fmla="*/ 7 w 42"/>
                      <a:gd name="T103" fmla="*/ 10 h 26"/>
                      <a:gd name="T104" fmla="*/ 7 w 42"/>
                      <a:gd name="T105" fmla="*/ 9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42" h="26">
                        <a:moveTo>
                          <a:pt x="0" y="14"/>
                        </a:moveTo>
                        <a:cubicBezTo>
                          <a:pt x="0" y="15"/>
                          <a:pt x="0" y="15"/>
                          <a:pt x="0" y="15"/>
                        </a:cubicBezTo>
                        <a:cubicBezTo>
                          <a:pt x="0" y="15"/>
                          <a:pt x="0" y="15"/>
                          <a:pt x="0" y="15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2" y="19"/>
                          <a:pt x="2" y="19"/>
                          <a:pt x="2" y="19"/>
                        </a:cubicBezTo>
                        <a:cubicBezTo>
                          <a:pt x="2" y="19"/>
                          <a:pt x="2" y="19"/>
                          <a:pt x="2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4" y="20"/>
                          <a:pt x="4" y="20"/>
                          <a:pt x="4" y="20"/>
                        </a:cubicBezTo>
                        <a:cubicBezTo>
                          <a:pt x="4" y="20"/>
                          <a:pt x="4" y="20"/>
                          <a:pt x="4" y="20"/>
                        </a:cubicBezTo>
                        <a:cubicBezTo>
                          <a:pt x="4" y="21"/>
                          <a:pt x="4" y="21"/>
                          <a:pt x="4" y="21"/>
                        </a:cubicBezTo>
                        <a:cubicBezTo>
                          <a:pt x="4" y="21"/>
                          <a:pt x="4" y="21"/>
                          <a:pt x="4" y="21"/>
                        </a:cubicBezTo>
                        <a:cubicBezTo>
                          <a:pt x="5" y="21"/>
                          <a:pt x="5" y="21"/>
                          <a:pt x="5" y="21"/>
                        </a:cubicBezTo>
                        <a:cubicBezTo>
                          <a:pt x="5" y="21"/>
                          <a:pt x="5" y="21"/>
                          <a:pt x="5" y="21"/>
                        </a:cubicBezTo>
                        <a:cubicBezTo>
                          <a:pt x="6" y="22"/>
                          <a:pt x="6" y="22"/>
                          <a:pt x="6" y="22"/>
                        </a:cubicBezTo>
                        <a:cubicBezTo>
                          <a:pt x="6" y="22"/>
                          <a:pt x="6" y="22"/>
                          <a:pt x="6" y="22"/>
                        </a:cubicBezTo>
                        <a:cubicBezTo>
                          <a:pt x="7" y="22"/>
                          <a:pt x="7" y="22"/>
                          <a:pt x="7" y="22"/>
                        </a:cubicBezTo>
                        <a:cubicBezTo>
                          <a:pt x="7" y="23"/>
                          <a:pt x="7" y="23"/>
                          <a:pt x="7" y="23"/>
                        </a:cubicBezTo>
                        <a:cubicBezTo>
                          <a:pt x="8" y="23"/>
                          <a:pt x="8" y="23"/>
                          <a:pt x="8" y="23"/>
                        </a:cubicBezTo>
                        <a:cubicBezTo>
                          <a:pt x="8" y="23"/>
                          <a:pt x="8" y="23"/>
                          <a:pt x="8" y="23"/>
                        </a:cubicBezTo>
                        <a:cubicBezTo>
                          <a:pt x="8" y="23"/>
                          <a:pt x="8" y="23"/>
                          <a:pt x="8" y="23"/>
                        </a:cubicBezTo>
                        <a:cubicBezTo>
                          <a:pt x="9" y="23"/>
                          <a:pt x="9" y="23"/>
                          <a:pt x="9" y="23"/>
                        </a:cubicBezTo>
                        <a:cubicBezTo>
                          <a:pt x="9" y="24"/>
                          <a:pt x="9" y="24"/>
                          <a:pt x="9" y="24"/>
                        </a:cubicBezTo>
                        <a:cubicBezTo>
                          <a:pt x="10" y="24"/>
                          <a:pt x="10" y="24"/>
                          <a:pt x="10" y="24"/>
                        </a:cubicBezTo>
                        <a:cubicBezTo>
                          <a:pt x="10" y="24"/>
                          <a:pt x="10" y="24"/>
                          <a:pt x="11" y="24"/>
                        </a:cubicBezTo>
                        <a:cubicBezTo>
                          <a:pt x="11" y="24"/>
                          <a:pt x="11" y="24"/>
                          <a:pt x="11" y="24"/>
                        </a:cubicBezTo>
                        <a:cubicBezTo>
                          <a:pt x="12" y="25"/>
                          <a:pt x="12" y="25"/>
                          <a:pt x="12" y="25"/>
                        </a:cubicBezTo>
                        <a:cubicBezTo>
                          <a:pt x="12" y="25"/>
                          <a:pt x="12" y="25"/>
                          <a:pt x="12" y="25"/>
                        </a:cubicBezTo>
                        <a:cubicBezTo>
                          <a:pt x="13" y="25"/>
                          <a:pt x="13" y="25"/>
                          <a:pt x="13" y="25"/>
                        </a:cubicBezTo>
                        <a:cubicBezTo>
                          <a:pt x="13" y="25"/>
                          <a:pt x="13" y="25"/>
                          <a:pt x="13" y="25"/>
                        </a:cubicBezTo>
                        <a:cubicBezTo>
                          <a:pt x="14" y="25"/>
                          <a:pt x="14" y="25"/>
                          <a:pt x="14" y="25"/>
                        </a:cubicBezTo>
                        <a:cubicBezTo>
                          <a:pt x="14" y="25"/>
                          <a:pt x="14" y="25"/>
                          <a:pt x="14" y="25"/>
                        </a:cubicBezTo>
                        <a:cubicBezTo>
                          <a:pt x="14" y="25"/>
                          <a:pt x="14" y="25"/>
                          <a:pt x="14" y="25"/>
                        </a:cubicBezTo>
                        <a:cubicBezTo>
                          <a:pt x="15" y="25"/>
                          <a:pt x="15" y="25"/>
                          <a:pt x="15" y="25"/>
                        </a:cubicBezTo>
                        <a:cubicBezTo>
                          <a:pt x="15" y="25"/>
                          <a:pt x="15" y="25"/>
                          <a:pt x="15" y="25"/>
                        </a:cubicBezTo>
                        <a:cubicBezTo>
                          <a:pt x="16" y="25"/>
                          <a:pt x="16" y="25"/>
                          <a:pt x="16" y="25"/>
                        </a:cubicBezTo>
                        <a:cubicBezTo>
                          <a:pt x="16" y="25"/>
                          <a:pt x="16" y="25"/>
                          <a:pt x="16" y="25"/>
                        </a:cubicBezTo>
                        <a:cubicBezTo>
                          <a:pt x="17" y="26"/>
                          <a:pt x="17" y="26"/>
                          <a:pt x="17" y="26"/>
                        </a:cubicBezTo>
                        <a:cubicBezTo>
                          <a:pt x="18" y="26"/>
                          <a:pt x="18" y="26"/>
                          <a:pt x="18" y="26"/>
                        </a:cubicBezTo>
                        <a:cubicBezTo>
                          <a:pt x="18" y="26"/>
                          <a:pt x="18" y="26"/>
                          <a:pt x="18" y="26"/>
                        </a:cubicBezTo>
                        <a:cubicBezTo>
                          <a:pt x="18" y="26"/>
                          <a:pt x="18" y="26"/>
                          <a:pt x="18" y="26"/>
                        </a:cubicBezTo>
                        <a:cubicBezTo>
                          <a:pt x="19" y="26"/>
                          <a:pt x="19" y="26"/>
                          <a:pt x="19" y="26"/>
                        </a:cubicBezTo>
                        <a:cubicBezTo>
                          <a:pt x="19" y="26"/>
                          <a:pt x="19" y="26"/>
                          <a:pt x="19" y="26"/>
                        </a:cubicBezTo>
                        <a:cubicBezTo>
                          <a:pt x="20" y="26"/>
                          <a:pt x="20" y="26"/>
                          <a:pt x="20" y="26"/>
                        </a:cubicBezTo>
                        <a:cubicBezTo>
                          <a:pt x="20" y="26"/>
                          <a:pt x="20" y="26"/>
                          <a:pt x="20" y="26"/>
                        </a:cubicBezTo>
                        <a:cubicBezTo>
                          <a:pt x="21" y="26"/>
                          <a:pt x="21" y="26"/>
                          <a:pt x="21" y="26"/>
                        </a:cubicBezTo>
                        <a:cubicBezTo>
                          <a:pt x="21" y="26"/>
                          <a:pt x="21" y="26"/>
                          <a:pt x="21" y="26"/>
                        </a:cubicBezTo>
                        <a:cubicBezTo>
                          <a:pt x="21" y="26"/>
                          <a:pt x="21" y="26"/>
                          <a:pt x="21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3" y="26"/>
                          <a:pt x="23" y="26"/>
                          <a:pt x="23" y="26"/>
                        </a:cubicBezTo>
                        <a:cubicBezTo>
                          <a:pt x="23" y="26"/>
                          <a:pt x="23" y="26"/>
                          <a:pt x="23" y="26"/>
                        </a:cubicBezTo>
                        <a:cubicBezTo>
                          <a:pt x="24" y="26"/>
                          <a:pt x="24" y="26"/>
                          <a:pt x="24" y="26"/>
                        </a:cubicBezTo>
                        <a:cubicBezTo>
                          <a:pt x="24" y="26"/>
                          <a:pt x="24" y="26"/>
                          <a:pt x="24" y="26"/>
                        </a:cubicBezTo>
                        <a:cubicBezTo>
                          <a:pt x="25" y="26"/>
                          <a:pt x="25" y="26"/>
                          <a:pt x="25" y="26"/>
                        </a:cubicBezTo>
                        <a:cubicBezTo>
                          <a:pt x="25" y="26"/>
                          <a:pt x="25" y="26"/>
                          <a:pt x="25" y="26"/>
                        </a:cubicBezTo>
                        <a:cubicBezTo>
                          <a:pt x="26" y="26"/>
                          <a:pt x="26" y="26"/>
                          <a:pt x="26" y="26"/>
                        </a:cubicBezTo>
                        <a:cubicBezTo>
                          <a:pt x="26" y="25"/>
                          <a:pt x="26" y="25"/>
                          <a:pt x="26" y="25"/>
                        </a:cubicBezTo>
                        <a:cubicBezTo>
                          <a:pt x="27" y="25"/>
                          <a:pt x="27" y="25"/>
                          <a:pt x="28" y="25"/>
                        </a:cubicBezTo>
                        <a:cubicBezTo>
                          <a:pt x="28" y="25"/>
                          <a:pt x="28" y="25"/>
                          <a:pt x="28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30" y="25"/>
                          <a:pt x="30" y="25"/>
                          <a:pt x="30" y="25"/>
                        </a:cubicBezTo>
                        <a:cubicBezTo>
                          <a:pt x="30" y="25"/>
                          <a:pt x="30" y="25"/>
                          <a:pt x="30" y="25"/>
                        </a:cubicBezTo>
                        <a:cubicBezTo>
                          <a:pt x="31" y="25"/>
                          <a:pt x="31" y="25"/>
                          <a:pt x="31" y="25"/>
                        </a:cubicBezTo>
                        <a:cubicBezTo>
                          <a:pt x="31" y="24"/>
                          <a:pt x="31" y="24"/>
                          <a:pt x="31" y="24"/>
                        </a:cubicBezTo>
                        <a:cubicBezTo>
                          <a:pt x="32" y="24"/>
                          <a:pt x="32" y="24"/>
                          <a:pt x="32" y="24"/>
                        </a:cubicBezTo>
                        <a:cubicBezTo>
                          <a:pt x="33" y="24"/>
                          <a:pt x="33" y="24"/>
                          <a:pt x="33" y="24"/>
                        </a:cubicBezTo>
                        <a:cubicBezTo>
                          <a:pt x="33" y="24"/>
                          <a:pt x="33" y="24"/>
                          <a:pt x="33" y="24"/>
                        </a:cubicBezTo>
                        <a:cubicBezTo>
                          <a:pt x="33" y="24"/>
                          <a:pt x="33" y="24"/>
                          <a:pt x="33" y="24"/>
                        </a:cubicBezTo>
                        <a:cubicBezTo>
                          <a:pt x="34" y="23"/>
                          <a:pt x="34" y="23"/>
                          <a:pt x="34" y="23"/>
                        </a:cubicBezTo>
                        <a:cubicBezTo>
                          <a:pt x="34" y="23"/>
                          <a:pt x="34" y="23"/>
                          <a:pt x="34" y="23"/>
                        </a:cubicBezTo>
                        <a:cubicBezTo>
                          <a:pt x="35" y="23"/>
                          <a:pt x="35" y="23"/>
                          <a:pt x="35" y="23"/>
                        </a:cubicBezTo>
                        <a:cubicBezTo>
                          <a:pt x="35" y="23"/>
                          <a:pt x="35" y="23"/>
                          <a:pt x="35" y="23"/>
                        </a:cubicBezTo>
                        <a:cubicBezTo>
                          <a:pt x="35" y="23"/>
                          <a:pt x="35" y="23"/>
                          <a:pt x="35" y="23"/>
                        </a:cubicBezTo>
                        <a:cubicBezTo>
                          <a:pt x="36" y="22"/>
                          <a:pt x="36" y="22"/>
                          <a:pt x="36" y="22"/>
                        </a:cubicBezTo>
                        <a:cubicBezTo>
                          <a:pt x="37" y="22"/>
                          <a:pt x="37" y="22"/>
                          <a:pt x="37" y="22"/>
                        </a:cubicBezTo>
                        <a:cubicBezTo>
                          <a:pt x="37" y="22"/>
                          <a:pt x="37" y="22"/>
                          <a:pt x="37" y="22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2" y="17"/>
                          <a:pt x="42" y="17"/>
                          <a:pt x="42" y="17"/>
                        </a:cubicBezTo>
                        <a:cubicBezTo>
                          <a:pt x="42" y="17"/>
                          <a:pt x="42" y="17"/>
                          <a:pt x="42" y="17"/>
                        </a:cubicBezTo>
                        <a:cubicBezTo>
                          <a:pt x="42" y="17"/>
                          <a:pt x="42" y="17"/>
                          <a:pt x="42" y="17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1"/>
                          <a:pt x="40" y="8"/>
                          <a:pt x="36" y="5"/>
                        </a:cubicBezTo>
                        <a:cubicBezTo>
                          <a:pt x="28" y="0"/>
                          <a:pt x="15" y="0"/>
                          <a:pt x="6" y="5"/>
                        </a:cubicBezTo>
                        <a:cubicBezTo>
                          <a:pt x="2" y="7"/>
                          <a:pt x="0" y="11"/>
                          <a:pt x="0" y="14"/>
                        </a:cubicBezTo>
                        <a:cubicBezTo>
                          <a:pt x="0" y="14"/>
                          <a:pt x="0" y="14"/>
                          <a:pt x="0" y="14"/>
                        </a:cubicBezTo>
                        <a:close/>
                        <a:moveTo>
                          <a:pt x="8" y="9"/>
                        </a:move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1" y="7"/>
                          <a:pt x="11" y="7"/>
                          <a:pt x="11" y="7"/>
                        </a:cubicBezTo>
                        <a:cubicBezTo>
                          <a:pt x="11" y="7"/>
                          <a:pt x="11" y="7"/>
                          <a:pt x="11" y="7"/>
                        </a:cubicBezTo>
                        <a:cubicBezTo>
                          <a:pt x="12" y="6"/>
                          <a:pt x="12" y="6"/>
                          <a:pt x="12" y="6"/>
                        </a:cubicBezTo>
                        <a:cubicBezTo>
                          <a:pt x="12" y="6"/>
                          <a:pt x="12" y="6"/>
                          <a:pt x="12" y="6"/>
                        </a:cubicBezTo>
                        <a:cubicBezTo>
                          <a:pt x="13" y="6"/>
                          <a:pt x="13" y="6"/>
                          <a:pt x="13" y="6"/>
                        </a:cubicBezTo>
                        <a:cubicBezTo>
                          <a:pt x="13" y="6"/>
                          <a:pt x="13" y="6"/>
                          <a:pt x="13" y="6"/>
                        </a:cubicBezTo>
                        <a:cubicBezTo>
                          <a:pt x="13" y="6"/>
                          <a:pt x="13" y="6"/>
                          <a:pt x="13" y="6"/>
                        </a:cubicBezTo>
                        <a:cubicBezTo>
                          <a:pt x="13" y="6"/>
                          <a:pt x="13" y="6"/>
                          <a:pt x="13" y="6"/>
                        </a:cubicBezTo>
                        <a:cubicBezTo>
                          <a:pt x="14" y="6"/>
                          <a:pt x="14" y="6"/>
                          <a:pt x="14" y="6"/>
                        </a:cubicBezTo>
                        <a:cubicBezTo>
                          <a:pt x="14" y="5"/>
                          <a:pt x="14" y="5"/>
                          <a:pt x="14" y="5"/>
                        </a:cubicBezTo>
                        <a:cubicBezTo>
                          <a:pt x="14" y="5"/>
                          <a:pt x="14" y="5"/>
                          <a:pt x="14" y="5"/>
                        </a:cubicBezTo>
                        <a:cubicBezTo>
                          <a:pt x="15" y="5"/>
                          <a:pt x="15" y="5"/>
                          <a:pt x="15" y="5"/>
                        </a:cubicBezTo>
                        <a:cubicBezTo>
                          <a:pt x="15" y="5"/>
                          <a:pt x="15" y="5"/>
                          <a:pt x="15" y="5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17" y="5"/>
                          <a:pt x="17" y="5"/>
                          <a:pt x="17" y="5"/>
                        </a:cubicBezTo>
                        <a:cubicBezTo>
                          <a:pt x="17" y="5"/>
                          <a:pt x="17" y="5"/>
                          <a:pt x="17" y="5"/>
                        </a:cubicBezTo>
                        <a:cubicBezTo>
                          <a:pt x="18" y="5"/>
                          <a:pt x="18" y="5"/>
                          <a:pt x="18" y="5"/>
                        </a:cubicBezTo>
                        <a:cubicBezTo>
                          <a:pt x="18" y="5"/>
                          <a:pt x="18" y="5"/>
                          <a:pt x="18" y="5"/>
                        </a:cubicBezTo>
                        <a:cubicBezTo>
                          <a:pt x="18" y="5"/>
                          <a:pt x="18" y="5"/>
                          <a:pt x="18" y="5"/>
                        </a:cubicBezTo>
                        <a:cubicBezTo>
                          <a:pt x="19" y="5"/>
                          <a:pt x="19" y="5"/>
                          <a:pt x="19" y="5"/>
                        </a:cubicBezTo>
                        <a:cubicBezTo>
                          <a:pt x="19" y="5"/>
                          <a:pt x="19" y="5"/>
                          <a:pt x="19" y="5"/>
                        </a:cubicBezTo>
                        <a:cubicBezTo>
                          <a:pt x="19" y="4"/>
                          <a:pt x="19" y="4"/>
                          <a:pt x="19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4" y="5"/>
                          <a:pt x="24" y="5"/>
                          <a:pt x="24" y="5"/>
                        </a:cubicBezTo>
                        <a:cubicBezTo>
                          <a:pt x="24" y="5"/>
                          <a:pt x="24" y="5"/>
                          <a:pt x="24" y="5"/>
                        </a:cubicBezTo>
                        <a:cubicBezTo>
                          <a:pt x="24" y="5"/>
                          <a:pt x="24" y="5"/>
                          <a:pt x="24" y="5"/>
                        </a:cubicBezTo>
                        <a:cubicBezTo>
                          <a:pt x="24" y="5"/>
                          <a:pt x="24" y="5"/>
                          <a:pt x="24" y="5"/>
                        </a:cubicBezTo>
                        <a:cubicBezTo>
                          <a:pt x="25" y="5"/>
                          <a:pt x="25" y="5"/>
                          <a:pt x="25" y="5"/>
                        </a:cubicBezTo>
                        <a:cubicBezTo>
                          <a:pt x="25" y="5"/>
                          <a:pt x="25" y="5"/>
                          <a:pt x="25" y="5"/>
                        </a:cubicBezTo>
                        <a:cubicBezTo>
                          <a:pt x="25" y="5"/>
                          <a:pt x="25" y="5"/>
                          <a:pt x="25" y="5"/>
                        </a:cubicBezTo>
                        <a:cubicBezTo>
                          <a:pt x="26" y="5"/>
                          <a:pt x="26" y="5"/>
                          <a:pt x="26" y="5"/>
                        </a:cubicBezTo>
                        <a:cubicBezTo>
                          <a:pt x="26" y="5"/>
                          <a:pt x="26" y="5"/>
                          <a:pt x="26" y="5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9" y="6"/>
                          <a:pt x="29" y="6"/>
                          <a:pt x="29" y="6"/>
                        </a:cubicBezTo>
                        <a:cubicBezTo>
                          <a:pt x="29" y="6"/>
                          <a:pt x="29" y="6"/>
                          <a:pt x="29" y="6"/>
                        </a:cubicBezTo>
                        <a:cubicBezTo>
                          <a:pt x="30" y="6"/>
                          <a:pt x="30" y="6"/>
                          <a:pt x="30" y="6"/>
                        </a:cubicBezTo>
                        <a:cubicBezTo>
                          <a:pt x="30" y="6"/>
                          <a:pt x="30" y="6"/>
                          <a:pt x="30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7"/>
                          <a:pt x="31" y="7"/>
                          <a:pt x="31" y="7"/>
                        </a:cubicBez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3" y="7"/>
                          <a:pt x="33" y="7"/>
                          <a:pt x="33" y="7"/>
                        </a:cubicBezTo>
                        <a:cubicBezTo>
                          <a:pt x="33" y="8"/>
                          <a:pt x="33" y="8"/>
                          <a:pt x="33" y="8"/>
                        </a:cubicBezTo>
                        <a:cubicBezTo>
                          <a:pt x="33" y="8"/>
                          <a:pt x="33" y="8"/>
                          <a:pt x="33" y="8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1"/>
                          <a:pt x="36" y="11"/>
                          <a:pt x="36" y="11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4"/>
                          <a:pt x="37" y="14"/>
                          <a:pt x="37" y="14"/>
                        </a:cubicBezTo>
                        <a:cubicBezTo>
                          <a:pt x="37" y="16"/>
                          <a:pt x="36" y="18"/>
                          <a:pt x="33" y="20"/>
                        </a:cubicBezTo>
                        <a:cubicBezTo>
                          <a:pt x="26" y="24"/>
                          <a:pt x="16" y="24"/>
                          <a:pt x="10" y="20"/>
                        </a:cubicBezTo>
                        <a:cubicBezTo>
                          <a:pt x="7" y="18"/>
                          <a:pt x="5" y="16"/>
                          <a:pt x="5" y="14"/>
                        </a:cubicBezTo>
                        <a:cubicBezTo>
                          <a:pt x="5" y="14"/>
                          <a:pt x="5" y="14"/>
                          <a:pt x="5" y="14"/>
                        </a:cubicBezTo>
                        <a:cubicBezTo>
                          <a:pt x="5" y="13"/>
                          <a:pt x="5" y="13"/>
                          <a:pt x="5" y="13"/>
                        </a:cubicBezTo>
                        <a:cubicBezTo>
                          <a:pt x="6" y="12"/>
                          <a:pt x="6" y="12"/>
                          <a:pt x="6" y="12"/>
                        </a:cubicBezTo>
                        <a:cubicBezTo>
                          <a:pt x="6" y="12"/>
                          <a:pt x="6" y="12"/>
                          <a:pt x="6" y="12"/>
                        </a:cubicBezTo>
                        <a:cubicBezTo>
                          <a:pt x="6" y="12"/>
                          <a:pt x="6" y="12"/>
                          <a:pt x="6" y="12"/>
                        </a:cubicBezTo>
                        <a:cubicBezTo>
                          <a:pt x="6" y="12"/>
                          <a:pt x="6" y="12"/>
                          <a:pt x="6" y="12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lose/>
                      </a:path>
                    </a:pathLst>
                  </a:custGeom>
                  <a:solidFill>
                    <a:srgbClr val="FBDA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20" name="Freeform 5163">
                    <a:extLst>
                      <a:ext uri="{FF2B5EF4-FFF2-40B4-BE49-F238E27FC236}">
                        <a16:creationId xmlns:a16="http://schemas.microsoft.com/office/drawing/2014/main" id="{B041371C-9D7D-4B69-A2C3-047375EF99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4" y="3406"/>
                    <a:ext cx="50" cy="31"/>
                  </a:xfrm>
                  <a:custGeom>
                    <a:avLst/>
                    <a:gdLst>
                      <a:gd name="T0" fmla="*/ 32 w 32"/>
                      <a:gd name="T1" fmla="*/ 7 h 20"/>
                      <a:gd name="T2" fmla="*/ 31 w 32"/>
                      <a:gd name="T3" fmla="*/ 7 h 20"/>
                      <a:gd name="T4" fmla="*/ 31 w 32"/>
                      <a:gd name="T5" fmla="*/ 6 h 20"/>
                      <a:gd name="T6" fmla="*/ 30 w 32"/>
                      <a:gd name="T7" fmla="*/ 5 h 20"/>
                      <a:gd name="T8" fmla="*/ 30 w 32"/>
                      <a:gd name="T9" fmla="*/ 5 h 20"/>
                      <a:gd name="T10" fmla="*/ 29 w 32"/>
                      <a:gd name="T11" fmla="*/ 4 h 20"/>
                      <a:gd name="T12" fmla="*/ 28 w 32"/>
                      <a:gd name="T13" fmla="*/ 4 h 20"/>
                      <a:gd name="T14" fmla="*/ 28 w 32"/>
                      <a:gd name="T15" fmla="*/ 3 h 20"/>
                      <a:gd name="T16" fmla="*/ 26 w 32"/>
                      <a:gd name="T17" fmla="*/ 3 h 20"/>
                      <a:gd name="T18" fmla="*/ 26 w 32"/>
                      <a:gd name="T19" fmla="*/ 2 h 20"/>
                      <a:gd name="T20" fmla="*/ 24 w 32"/>
                      <a:gd name="T21" fmla="*/ 2 h 20"/>
                      <a:gd name="T22" fmla="*/ 23 w 32"/>
                      <a:gd name="T23" fmla="*/ 1 h 20"/>
                      <a:gd name="T24" fmla="*/ 22 w 32"/>
                      <a:gd name="T25" fmla="*/ 1 h 20"/>
                      <a:gd name="T26" fmla="*/ 22 w 32"/>
                      <a:gd name="T27" fmla="*/ 1 h 20"/>
                      <a:gd name="T28" fmla="*/ 20 w 32"/>
                      <a:gd name="T29" fmla="*/ 1 h 20"/>
                      <a:gd name="T30" fmla="*/ 19 w 32"/>
                      <a:gd name="T31" fmla="*/ 1 h 20"/>
                      <a:gd name="T32" fmla="*/ 19 w 32"/>
                      <a:gd name="T33" fmla="*/ 1 h 20"/>
                      <a:gd name="T34" fmla="*/ 17 w 32"/>
                      <a:gd name="T35" fmla="*/ 0 h 20"/>
                      <a:gd name="T36" fmla="*/ 17 w 32"/>
                      <a:gd name="T37" fmla="*/ 0 h 20"/>
                      <a:gd name="T38" fmla="*/ 15 w 32"/>
                      <a:gd name="T39" fmla="*/ 0 h 20"/>
                      <a:gd name="T40" fmla="*/ 15 w 32"/>
                      <a:gd name="T41" fmla="*/ 0 h 20"/>
                      <a:gd name="T42" fmla="*/ 14 w 32"/>
                      <a:gd name="T43" fmla="*/ 1 h 20"/>
                      <a:gd name="T44" fmla="*/ 13 w 32"/>
                      <a:gd name="T45" fmla="*/ 1 h 20"/>
                      <a:gd name="T46" fmla="*/ 11 w 32"/>
                      <a:gd name="T47" fmla="*/ 1 h 20"/>
                      <a:gd name="T48" fmla="*/ 10 w 32"/>
                      <a:gd name="T49" fmla="*/ 1 h 20"/>
                      <a:gd name="T50" fmla="*/ 9 w 32"/>
                      <a:gd name="T51" fmla="*/ 1 h 20"/>
                      <a:gd name="T52" fmla="*/ 8 w 32"/>
                      <a:gd name="T53" fmla="*/ 2 h 20"/>
                      <a:gd name="T54" fmla="*/ 7 w 32"/>
                      <a:gd name="T55" fmla="*/ 2 h 20"/>
                      <a:gd name="T56" fmla="*/ 6 w 32"/>
                      <a:gd name="T57" fmla="*/ 3 h 20"/>
                      <a:gd name="T58" fmla="*/ 5 w 32"/>
                      <a:gd name="T59" fmla="*/ 3 h 20"/>
                      <a:gd name="T60" fmla="*/ 4 w 32"/>
                      <a:gd name="T61" fmla="*/ 4 h 20"/>
                      <a:gd name="T62" fmla="*/ 3 w 32"/>
                      <a:gd name="T63" fmla="*/ 4 h 20"/>
                      <a:gd name="T64" fmla="*/ 3 w 32"/>
                      <a:gd name="T65" fmla="*/ 5 h 20"/>
                      <a:gd name="T66" fmla="*/ 2 w 32"/>
                      <a:gd name="T67" fmla="*/ 5 h 20"/>
                      <a:gd name="T68" fmla="*/ 2 w 32"/>
                      <a:gd name="T69" fmla="*/ 6 h 20"/>
                      <a:gd name="T70" fmla="*/ 1 w 32"/>
                      <a:gd name="T71" fmla="*/ 6 h 20"/>
                      <a:gd name="T72" fmla="*/ 1 w 32"/>
                      <a:gd name="T73" fmla="*/ 7 h 20"/>
                      <a:gd name="T74" fmla="*/ 1 w 32"/>
                      <a:gd name="T75" fmla="*/ 7 h 20"/>
                      <a:gd name="T76" fmla="*/ 1 w 32"/>
                      <a:gd name="T77" fmla="*/ 8 h 20"/>
                      <a:gd name="T78" fmla="*/ 1 w 32"/>
                      <a:gd name="T79" fmla="*/ 8 h 20"/>
                      <a:gd name="T80" fmla="*/ 0 w 32"/>
                      <a:gd name="T81" fmla="*/ 10 h 20"/>
                      <a:gd name="T82" fmla="*/ 32 w 32"/>
                      <a:gd name="T83" fmla="*/ 10 h 20"/>
                      <a:gd name="T84" fmla="*/ 32 w 32"/>
                      <a:gd name="T85" fmla="*/ 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32" h="20">
                        <a:moveTo>
                          <a:pt x="32" y="8"/>
                        </a:moveTo>
                        <a:cubicBezTo>
                          <a:pt x="32" y="8"/>
                          <a:pt x="32" y="8"/>
                          <a:pt x="32" y="8"/>
                        </a:cubicBez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1" y="7"/>
                          <a:pt x="31" y="7"/>
                          <a:pt x="31" y="7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29" y="4"/>
                          <a:pt x="29" y="4"/>
                          <a:pt x="29" y="4"/>
                        </a:cubicBezTo>
                        <a:cubicBezTo>
                          <a:pt x="29" y="4"/>
                          <a:pt x="29" y="4"/>
                          <a:pt x="29" y="4"/>
                        </a:cubicBezTo>
                        <a:cubicBezTo>
                          <a:pt x="29" y="4"/>
                          <a:pt x="29" y="4"/>
                          <a:pt x="29" y="4"/>
                        </a:cubicBezTo>
                        <a:cubicBezTo>
                          <a:pt x="29" y="4"/>
                          <a:pt x="29" y="4"/>
                          <a:pt x="29" y="4"/>
                        </a:cubicBezTo>
                        <a:cubicBezTo>
                          <a:pt x="28" y="4"/>
                          <a:pt x="28" y="4"/>
                          <a:pt x="28" y="4"/>
                        </a:cubicBezTo>
                        <a:cubicBezTo>
                          <a:pt x="28" y="4"/>
                          <a:pt x="28" y="4"/>
                          <a:pt x="28" y="4"/>
                        </a:cubicBezTo>
                        <a:cubicBezTo>
                          <a:pt x="28" y="3"/>
                          <a:pt x="28" y="3"/>
                          <a:pt x="28" y="3"/>
                        </a:cubicBezTo>
                        <a:cubicBezTo>
                          <a:pt x="28" y="3"/>
                          <a:pt x="28" y="3"/>
                          <a:pt x="28" y="3"/>
                        </a:cubicBezTo>
                        <a:cubicBezTo>
                          <a:pt x="27" y="3"/>
                          <a:pt x="27" y="3"/>
                          <a:pt x="27" y="3"/>
                        </a:cubicBezTo>
                        <a:cubicBezTo>
                          <a:pt x="27" y="3"/>
                          <a:pt x="27" y="3"/>
                          <a:pt x="27" y="3"/>
                        </a:cubicBezTo>
                        <a:cubicBezTo>
                          <a:pt x="26" y="3"/>
                          <a:pt x="26" y="3"/>
                          <a:pt x="26" y="3"/>
                        </a:cubicBezTo>
                        <a:cubicBezTo>
                          <a:pt x="26" y="2"/>
                          <a:pt x="26" y="2"/>
                          <a:pt x="26" y="2"/>
                        </a:cubicBezTo>
                        <a:cubicBezTo>
                          <a:pt x="26" y="2"/>
                          <a:pt x="26" y="2"/>
                          <a:pt x="26" y="2"/>
                        </a:cubicBezTo>
                        <a:cubicBezTo>
                          <a:pt x="26" y="2"/>
                          <a:pt x="26" y="2"/>
                          <a:pt x="26" y="2"/>
                        </a:cubicBezTo>
                        <a:cubicBezTo>
                          <a:pt x="25" y="2"/>
                          <a:pt x="25" y="2"/>
                          <a:pt x="25" y="2"/>
                        </a:cubicBezTo>
                        <a:cubicBezTo>
                          <a:pt x="25" y="2"/>
                          <a:pt x="25" y="2"/>
                          <a:pt x="25" y="2"/>
                        </a:cubicBezTo>
                        <a:cubicBezTo>
                          <a:pt x="24" y="2"/>
                          <a:pt x="24" y="2"/>
                          <a:pt x="24" y="2"/>
                        </a:cubicBezTo>
                        <a:cubicBezTo>
                          <a:pt x="24" y="2"/>
                          <a:pt x="24" y="2"/>
                          <a:pt x="24" y="2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2" y="1"/>
                          <a:pt x="22" y="1"/>
                          <a:pt x="22" y="1"/>
                        </a:cubicBezTo>
                        <a:cubicBezTo>
                          <a:pt x="22" y="1"/>
                          <a:pt x="22" y="1"/>
                          <a:pt x="22" y="1"/>
                        </a:cubicBezTo>
                        <a:cubicBezTo>
                          <a:pt x="22" y="1"/>
                          <a:pt x="22" y="1"/>
                          <a:pt x="22" y="1"/>
                        </a:cubicBezTo>
                        <a:cubicBezTo>
                          <a:pt x="22" y="1"/>
                          <a:pt x="22" y="1"/>
                          <a:pt x="22" y="1"/>
                        </a:cubicBezTo>
                        <a:cubicBezTo>
                          <a:pt x="21" y="1"/>
                          <a:pt x="21" y="1"/>
                          <a:pt x="21" y="1"/>
                        </a:cubicBezTo>
                        <a:cubicBezTo>
                          <a:pt x="21" y="1"/>
                          <a:pt x="21" y="1"/>
                          <a:pt x="21" y="1"/>
                        </a:cubicBezTo>
                        <a:cubicBezTo>
                          <a:pt x="20" y="1"/>
                          <a:pt x="20" y="1"/>
                          <a:pt x="20" y="1"/>
                        </a:cubicBezTo>
                        <a:cubicBezTo>
                          <a:pt x="20" y="1"/>
                          <a:pt x="20" y="1"/>
                          <a:pt x="20" y="1"/>
                        </a:cubicBezTo>
                        <a:cubicBezTo>
                          <a:pt x="20" y="1"/>
                          <a:pt x="20" y="1"/>
                          <a:pt x="20" y="1"/>
                        </a:cubicBezTo>
                        <a:cubicBezTo>
                          <a:pt x="19" y="1"/>
                          <a:pt x="19" y="1"/>
                          <a:pt x="19" y="1"/>
                        </a:cubicBezTo>
                        <a:cubicBezTo>
                          <a:pt x="19" y="1"/>
                          <a:pt x="19" y="1"/>
                          <a:pt x="19" y="1"/>
                        </a:cubicBezTo>
                        <a:cubicBezTo>
                          <a:pt x="19" y="1"/>
                          <a:pt x="19" y="1"/>
                          <a:pt x="19" y="1"/>
                        </a:cubicBezTo>
                        <a:cubicBezTo>
                          <a:pt x="19" y="1"/>
                          <a:pt x="19" y="1"/>
                          <a:pt x="19" y="1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3" y="1"/>
                          <a:pt x="13" y="1"/>
                          <a:pt x="13" y="1"/>
                        </a:cubicBezTo>
                        <a:cubicBezTo>
                          <a:pt x="13" y="1"/>
                          <a:pt x="13" y="1"/>
                          <a:pt x="13" y="1"/>
                        </a:cubicBezTo>
                        <a:cubicBezTo>
                          <a:pt x="13" y="1"/>
                          <a:pt x="13" y="1"/>
                          <a:pt x="13" y="1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0" y="12"/>
                          <a:pt x="2" y="14"/>
                          <a:pt x="5" y="16"/>
                        </a:cubicBezTo>
                        <a:cubicBezTo>
                          <a:pt x="11" y="20"/>
                          <a:pt x="21" y="20"/>
                          <a:pt x="28" y="16"/>
                        </a:cubicBezTo>
                        <a:cubicBezTo>
                          <a:pt x="31" y="14"/>
                          <a:pt x="32" y="12"/>
                          <a:pt x="32" y="10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2" y="8"/>
                          <a:pt x="32" y="8"/>
                          <a:pt x="32" y="8"/>
                        </a:cubicBezTo>
                        <a:cubicBezTo>
                          <a:pt x="32" y="8"/>
                          <a:pt x="32" y="8"/>
                          <a:pt x="32" y="8"/>
                        </a:cubicBezTo>
                        <a:close/>
                      </a:path>
                    </a:pathLst>
                  </a:custGeom>
                  <a:solidFill>
                    <a:srgbClr val="FAE77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21" name="Freeform 5164">
                    <a:extLst>
                      <a:ext uri="{FF2B5EF4-FFF2-40B4-BE49-F238E27FC236}">
                        <a16:creationId xmlns:a16="http://schemas.microsoft.com/office/drawing/2014/main" id="{3A33FE0B-FFDC-4229-ACAD-6B59D78869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12" y="3422"/>
                    <a:ext cx="65" cy="25"/>
                  </a:xfrm>
                  <a:custGeom>
                    <a:avLst/>
                    <a:gdLst>
                      <a:gd name="T0" fmla="*/ 38 w 42"/>
                      <a:gd name="T1" fmla="*/ 12 h 16"/>
                      <a:gd name="T2" fmla="*/ 39 w 42"/>
                      <a:gd name="T3" fmla="*/ 10 h 16"/>
                      <a:gd name="T4" fmla="*/ 41 w 42"/>
                      <a:gd name="T5" fmla="*/ 9 h 16"/>
                      <a:gd name="T6" fmla="*/ 42 w 42"/>
                      <a:gd name="T7" fmla="*/ 8 h 16"/>
                      <a:gd name="T8" fmla="*/ 42 w 42"/>
                      <a:gd name="T9" fmla="*/ 6 h 16"/>
                      <a:gd name="T10" fmla="*/ 42 w 42"/>
                      <a:gd name="T11" fmla="*/ 5 h 16"/>
                      <a:gd name="T12" fmla="*/ 42 w 42"/>
                      <a:gd name="T13" fmla="*/ 0 h 16"/>
                      <a:gd name="T14" fmla="*/ 42 w 42"/>
                      <a:gd name="T15" fmla="*/ 1 h 16"/>
                      <a:gd name="T16" fmla="*/ 42 w 42"/>
                      <a:gd name="T17" fmla="*/ 1 h 16"/>
                      <a:gd name="T18" fmla="*/ 42 w 42"/>
                      <a:gd name="T19" fmla="*/ 2 h 16"/>
                      <a:gd name="T20" fmla="*/ 42 w 42"/>
                      <a:gd name="T21" fmla="*/ 3 h 16"/>
                      <a:gd name="T22" fmla="*/ 41 w 42"/>
                      <a:gd name="T23" fmla="*/ 3 h 16"/>
                      <a:gd name="T24" fmla="*/ 41 w 42"/>
                      <a:gd name="T25" fmla="*/ 4 h 16"/>
                      <a:gd name="T26" fmla="*/ 40 w 42"/>
                      <a:gd name="T27" fmla="*/ 5 h 16"/>
                      <a:gd name="T28" fmla="*/ 40 w 42"/>
                      <a:gd name="T29" fmla="*/ 5 h 16"/>
                      <a:gd name="T30" fmla="*/ 39 w 42"/>
                      <a:gd name="T31" fmla="*/ 6 h 16"/>
                      <a:gd name="T32" fmla="*/ 39 w 42"/>
                      <a:gd name="T33" fmla="*/ 6 h 16"/>
                      <a:gd name="T34" fmla="*/ 38 w 42"/>
                      <a:gd name="T35" fmla="*/ 7 h 16"/>
                      <a:gd name="T36" fmla="*/ 37 w 42"/>
                      <a:gd name="T37" fmla="*/ 8 h 16"/>
                      <a:gd name="T38" fmla="*/ 35 w 42"/>
                      <a:gd name="T39" fmla="*/ 9 h 16"/>
                      <a:gd name="T40" fmla="*/ 33 w 42"/>
                      <a:gd name="T41" fmla="*/ 10 h 16"/>
                      <a:gd name="T42" fmla="*/ 31 w 42"/>
                      <a:gd name="T43" fmla="*/ 10 h 16"/>
                      <a:gd name="T44" fmla="*/ 29 w 42"/>
                      <a:gd name="T45" fmla="*/ 11 h 16"/>
                      <a:gd name="T46" fmla="*/ 26 w 42"/>
                      <a:gd name="T47" fmla="*/ 11 h 16"/>
                      <a:gd name="T48" fmla="*/ 24 w 42"/>
                      <a:gd name="T49" fmla="*/ 12 h 16"/>
                      <a:gd name="T50" fmla="*/ 22 w 42"/>
                      <a:gd name="T51" fmla="*/ 12 h 16"/>
                      <a:gd name="T52" fmla="*/ 20 w 42"/>
                      <a:gd name="T53" fmla="*/ 12 h 16"/>
                      <a:gd name="T54" fmla="*/ 18 w 42"/>
                      <a:gd name="T55" fmla="*/ 12 h 16"/>
                      <a:gd name="T56" fmla="*/ 16 w 42"/>
                      <a:gd name="T57" fmla="*/ 11 h 16"/>
                      <a:gd name="T58" fmla="*/ 14 w 42"/>
                      <a:gd name="T59" fmla="*/ 11 h 16"/>
                      <a:gd name="T60" fmla="*/ 12 w 42"/>
                      <a:gd name="T61" fmla="*/ 11 h 16"/>
                      <a:gd name="T62" fmla="*/ 10 w 42"/>
                      <a:gd name="T63" fmla="*/ 10 h 16"/>
                      <a:gd name="T64" fmla="*/ 8 w 42"/>
                      <a:gd name="T65" fmla="*/ 9 h 16"/>
                      <a:gd name="T66" fmla="*/ 6 w 42"/>
                      <a:gd name="T67" fmla="*/ 8 h 16"/>
                      <a:gd name="T68" fmla="*/ 4 w 42"/>
                      <a:gd name="T69" fmla="*/ 6 h 16"/>
                      <a:gd name="T70" fmla="*/ 3 w 42"/>
                      <a:gd name="T71" fmla="*/ 5 h 16"/>
                      <a:gd name="T72" fmla="*/ 2 w 42"/>
                      <a:gd name="T73" fmla="*/ 4 h 16"/>
                      <a:gd name="T74" fmla="*/ 1 w 42"/>
                      <a:gd name="T75" fmla="*/ 2 h 16"/>
                      <a:gd name="T76" fmla="*/ 0 w 42"/>
                      <a:gd name="T77" fmla="*/ 1 h 16"/>
                      <a:gd name="T78" fmla="*/ 0 w 42"/>
                      <a:gd name="T79" fmla="*/ 0 h 16"/>
                      <a:gd name="T80" fmla="*/ 8 w 42"/>
                      <a:gd name="T81" fmla="*/ 14 h 16"/>
                      <a:gd name="T82" fmla="*/ 11 w 42"/>
                      <a:gd name="T83" fmla="*/ 15 h 16"/>
                      <a:gd name="T84" fmla="*/ 13 w 42"/>
                      <a:gd name="T85" fmla="*/ 15 h 16"/>
                      <a:gd name="T86" fmla="*/ 16 w 42"/>
                      <a:gd name="T87" fmla="*/ 16 h 16"/>
                      <a:gd name="T88" fmla="*/ 19 w 42"/>
                      <a:gd name="T89" fmla="*/ 16 h 16"/>
                      <a:gd name="T90" fmla="*/ 21 w 42"/>
                      <a:gd name="T91" fmla="*/ 16 h 16"/>
                      <a:gd name="T92" fmla="*/ 24 w 42"/>
                      <a:gd name="T93" fmla="*/ 16 h 16"/>
                      <a:gd name="T94" fmla="*/ 28 w 42"/>
                      <a:gd name="T95" fmla="*/ 16 h 16"/>
                      <a:gd name="T96" fmla="*/ 30 w 42"/>
                      <a:gd name="T97" fmla="*/ 15 h 16"/>
                      <a:gd name="T98" fmla="*/ 33 w 42"/>
                      <a:gd name="T99" fmla="*/ 14 h 16"/>
                      <a:gd name="T100" fmla="*/ 35 w 42"/>
                      <a:gd name="T101" fmla="*/ 13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42" h="16">
                        <a:moveTo>
                          <a:pt x="37" y="12"/>
                        </a:move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8" y="11"/>
                          <a:pt x="38" y="11"/>
                          <a:pt x="38" y="11"/>
                        </a:cubicBezTo>
                        <a:cubicBezTo>
                          <a:pt x="39" y="11"/>
                          <a:pt x="39" y="11"/>
                          <a:pt x="39" y="11"/>
                        </a:cubicBezTo>
                        <a:cubicBezTo>
                          <a:pt x="39" y="11"/>
                          <a:pt x="39" y="11"/>
                          <a:pt x="39" y="11"/>
                        </a:cubicBezTo>
                        <a:cubicBezTo>
                          <a:pt x="39" y="10"/>
                          <a:pt x="39" y="10"/>
                          <a:pt x="39" y="10"/>
                        </a:cubicBezTo>
                        <a:cubicBezTo>
                          <a:pt x="39" y="10"/>
                          <a:pt x="39" y="10"/>
                          <a:pt x="39" y="10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0" y="9"/>
                          <a:pt x="40" y="9"/>
                          <a:pt x="40" y="9"/>
                        </a:cubicBezTo>
                        <a:cubicBezTo>
                          <a:pt x="40" y="9"/>
                          <a:pt x="40" y="9"/>
                          <a:pt x="40" y="9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5"/>
                          <a:pt x="42" y="5"/>
                          <a:pt x="42" y="5"/>
                        </a:cubicBezTo>
                        <a:cubicBezTo>
                          <a:pt x="42" y="5"/>
                          <a:pt x="42" y="5"/>
                          <a:pt x="42" y="5"/>
                        </a:cubicBezTo>
                        <a:cubicBezTo>
                          <a:pt x="42" y="5"/>
                          <a:pt x="42" y="5"/>
                          <a:pt x="42" y="5"/>
                        </a:cubicBezTo>
                        <a:cubicBezTo>
                          <a:pt x="42" y="5"/>
                          <a:pt x="42" y="5"/>
                          <a:pt x="42" y="5"/>
                        </a:cubicBezTo>
                        <a:cubicBezTo>
                          <a:pt x="42" y="4"/>
                          <a:pt x="42" y="4"/>
                          <a:pt x="42" y="4"/>
                        </a:cubicBezTo>
                        <a:cubicBezTo>
                          <a:pt x="42" y="0"/>
                          <a:pt x="42" y="0"/>
                          <a:pt x="42" y="0"/>
                        </a:cubicBezTo>
                        <a:cubicBezTo>
                          <a:pt x="42" y="0"/>
                          <a:pt x="42" y="0"/>
                          <a:pt x="42" y="0"/>
                        </a:cubicBezTo>
                        <a:cubicBezTo>
                          <a:pt x="42" y="0"/>
                          <a:pt x="42" y="0"/>
                          <a:pt x="42" y="0"/>
                        </a:cubicBezTo>
                        <a:cubicBezTo>
                          <a:pt x="42" y="0"/>
                          <a:pt x="42" y="0"/>
                          <a:pt x="42" y="0"/>
                        </a:cubicBezTo>
                        <a:cubicBezTo>
                          <a:pt x="42" y="0"/>
                          <a:pt x="42" y="0"/>
                          <a:pt x="42" y="0"/>
                        </a:cubicBezTo>
                        <a:cubicBezTo>
                          <a:pt x="42" y="0"/>
                          <a:pt x="42" y="0"/>
                          <a:pt x="42" y="0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1" y="3"/>
                          <a:pt x="41" y="3"/>
                          <a:pt x="41" y="3"/>
                        </a:cubicBezTo>
                        <a:cubicBezTo>
                          <a:pt x="41" y="3"/>
                          <a:pt x="41" y="3"/>
                          <a:pt x="41" y="3"/>
                        </a:cubicBezTo>
                        <a:cubicBezTo>
                          <a:pt x="41" y="3"/>
                          <a:pt x="41" y="3"/>
                          <a:pt x="41" y="3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6" y="8"/>
                          <a:pt x="36" y="8"/>
                          <a:pt x="36" y="8"/>
                        </a:cubicBezTo>
                        <a:cubicBezTo>
                          <a:pt x="36" y="8"/>
                          <a:pt x="36" y="8"/>
                          <a:pt x="36" y="8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4" y="9"/>
                          <a:pt x="34" y="9"/>
                          <a:pt x="34" y="9"/>
                        </a:cubicBezTo>
                        <a:cubicBezTo>
                          <a:pt x="34" y="9"/>
                          <a:pt x="34" y="9"/>
                          <a:pt x="34" y="9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2" y="10"/>
                          <a:pt x="32" y="10"/>
                          <a:pt x="32" y="10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1" y="11"/>
                          <a:pt x="31" y="11"/>
                          <a:pt x="31" y="11"/>
                        </a:cubicBezTo>
                        <a:cubicBezTo>
                          <a:pt x="30" y="11"/>
                          <a:pt x="30" y="11"/>
                          <a:pt x="30" y="11"/>
                        </a:cubicBezTo>
                        <a:cubicBezTo>
                          <a:pt x="30" y="11"/>
                          <a:pt x="30" y="11"/>
                          <a:pt x="30" y="11"/>
                        </a:cubicBezTo>
                        <a:cubicBezTo>
                          <a:pt x="29" y="11"/>
                          <a:pt x="29" y="11"/>
                          <a:pt x="29" y="11"/>
                        </a:cubicBezTo>
                        <a:cubicBezTo>
                          <a:pt x="29" y="11"/>
                          <a:pt x="29" y="11"/>
                          <a:pt x="29" y="11"/>
                        </a:cubicBezTo>
                        <a:cubicBezTo>
                          <a:pt x="29" y="11"/>
                          <a:pt x="29" y="11"/>
                          <a:pt x="29" y="11"/>
                        </a:cubicBezTo>
                        <a:cubicBezTo>
                          <a:pt x="28" y="11"/>
                          <a:pt x="28" y="11"/>
                          <a:pt x="28" y="11"/>
                        </a:cubicBezTo>
                        <a:cubicBezTo>
                          <a:pt x="28" y="11"/>
                          <a:pt x="28" y="11"/>
                          <a:pt x="28" y="11"/>
                        </a:cubicBezTo>
                        <a:cubicBezTo>
                          <a:pt x="28" y="11"/>
                          <a:pt x="28" y="11"/>
                          <a:pt x="28" y="11"/>
                        </a:cubicBezTo>
                        <a:cubicBezTo>
                          <a:pt x="27" y="11"/>
                          <a:pt x="27" y="11"/>
                          <a:pt x="26" y="11"/>
                        </a:cubicBezTo>
                        <a:cubicBezTo>
                          <a:pt x="26" y="12"/>
                          <a:pt x="26" y="12"/>
                          <a:pt x="26" y="12"/>
                        </a:cubicBezTo>
                        <a:cubicBezTo>
                          <a:pt x="25" y="12"/>
                          <a:pt x="25" y="12"/>
                          <a:pt x="25" y="12"/>
                        </a:cubicBezTo>
                        <a:cubicBezTo>
                          <a:pt x="25" y="12"/>
                          <a:pt x="25" y="12"/>
                          <a:pt x="25" y="12"/>
                        </a:cubicBezTo>
                        <a:cubicBezTo>
                          <a:pt x="25" y="12"/>
                          <a:pt x="25" y="12"/>
                          <a:pt x="25" y="12"/>
                        </a:cubicBezTo>
                        <a:cubicBezTo>
                          <a:pt x="24" y="12"/>
                          <a:pt x="24" y="12"/>
                          <a:pt x="24" y="12"/>
                        </a:cubicBezTo>
                        <a:cubicBezTo>
                          <a:pt x="24" y="12"/>
                          <a:pt x="24" y="12"/>
                          <a:pt x="24" y="12"/>
                        </a:cubicBezTo>
                        <a:cubicBezTo>
                          <a:pt x="23" y="12"/>
                          <a:pt x="23" y="12"/>
                          <a:pt x="23" y="12"/>
                        </a:cubicBezTo>
                        <a:cubicBezTo>
                          <a:pt x="23" y="12"/>
                          <a:pt x="23" y="12"/>
                          <a:pt x="23" y="12"/>
                        </a:cubicBezTo>
                        <a:cubicBezTo>
                          <a:pt x="23" y="12"/>
                          <a:pt x="23" y="12"/>
                          <a:pt x="23" y="12"/>
                        </a:cubicBezTo>
                        <a:cubicBezTo>
                          <a:pt x="22" y="12"/>
                          <a:pt x="22" y="12"/>
                          <a:pt x="22" y="12"/>
                        </a:cubicBezTo>
                        <a:cubicBezTo>
                          <a:pt x="21" y="12"/>
                          <a:pt x="21" y="12"/>
                          <a:pt x="21" y="12"/>
                        </a:cubicBezTo>
                        <a:cubicBezTo>
                          <a:pt x="21" y="12"/>
                          <a:pt x="21" y="12"/>
                          <a:pt x="21" y="12"/>
                        </a:cubicBezTo>
                        <a:cubicBezTo>
                          <a:pt x="21" y="12"/>
                          <a:pt x="21" y="12"/>
                          <a:pt x="21" y="12"/>
                        </a:cubicBezTo>
                        <a:cubicBezTo>
                          <a:pt x="21" y="12"/>
                          <a:pt x="21" y="12"/>
                          <a:pt x="21" y="12"/>
                        </a:cubicBezTo>
                        <a:cubicBezTo>
                          <a:pt x="20" y="12"/>
                          <a:pt x="20" y="12"/>
                          <a:pt x="20" y="12"/>
                        </a:cubicBezTo>
                        <a:cubicBezTo>
                          <a:pt x="20" y="12"/>
                          <a:pt x="20" y="12"/>
                          <a:pt x="20" y="12"/>
                        </a:cubicBezTo>
                        <a:cubicBezTo>
                          <a:pt x="19" y="12"/>
                          <a:pt x="19" y="12"/>
                          <a:pt x="19" y="12"/>
                        </a:cubicBezTo>
                        <a:cubicBezTo>
                          <a:pt x="19" y="12"/>
                          <a:pt x="19" y="12"/>
                          <a:pt x="19" y="12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7" y="12"/>
                          <a:pt x="17" y="12"/>
                          <a:pt x="17" y="12"/>
                        </a:cubicBezTo>
                        <a:cubicBezTo>
                          <a:pt x="16" y="11"/>
                          <a:pt x="16" y="11"/>
                          <a:pt x="16" y="11"/>
                        </a:cubicBezTo>
                        <a:cubicBezTo>
                          <a:pt x="16" y="11"/>
                          <a:pt x="16" y="11"/>
                          <a:pt x="16" y="11"/>
                        </a:cubicBezTo>
                        <a:cubicBezTo>
                          <a:pt x="16" y="11"/>
                          <a:pt x="16" y="11"/>
                          <a:pt x="16" y="11"/>
                        </a:cubicBezTo>
                        <a:cubicBezTo>
                          <a:pt x="15" y="11"/>
                          <a:pt x="15" y="11"/>
                          <a:pt x="15" y="11"/>
                        </a:cubicBezTo>
                        <a:cubicBezTo>
                          <a:pt x="15" y="11"/>
                          <a:pt x="15" y="11"/>
                          <a:pt x="15" y="11"/>
                        </a:cubicBezTo>
                        <a:cubicBezTo>
                          <a:pt x="14" y="11"/>
                          <a:pt x="14" y="11"/>
                          <a:pt x="14" y="11"/>
                        </a:cubicBezTo>
                        <a:cubicBezTo>
                          <a:pt x="14" y="11"/>
                          <a:pt x="14" y="11"/>
                          <a:pt x="14" y="11"/>
                        </a:cubicBezTo>
                        <a:cubicBezTo>
                          <a:pt x="14" y="11"/>
                          <a:pt x="14" y="11"/>
                          <a:pt x="14" y="11"/>
                        </a:cubicBezTo>
                        <a:cubicBezTo>
                          <a:pt x="14" y="11"/>
                          <a:pt x="14" y="11"/>
                          <a:pt x="14" y="11"/>
                        </a:cubicBezTo>
                        <a:cubicBezTo>
                          <a:pt x="13" y="11"/>
                          <a:pt x="13" y="11"/>
                          <a:pt x="13" y="11"/>
                        </a:cubicBezTo>
                        <a:cubicBezTo>
                          <a:pt x="13" y="11"/>
                          <a:pt x="13" y="11"/>
                          <a:pt x="13" y="11"/>
                        </a:cubicBezTo>
                        <a:cubicBezTo>
                          <a:pt x="12" y="11"/>
                          <a:pt x="12" y="11"/>
                          <a:pt x="12" y="11"/>
                        </a:cubicBezTo>
                        <a:cubicBezTo>
                          <a:pt x="12" y="11"/>
                          <a:pt x="12" y="11"/>
                          <a:pt x="12" y="11"/>
                        </a:cubicBezTo>
                        <a:cubicBezTo>
                          <a:pt x="12" y="11"/>
                          <a:pt x="12" y="11"/>
                          <a:pt x="12" y="11"/>
                        </a:cubicBezTo>
                        <a:cubicBezTo>
                          <a:pt x="11" y="10"/>
                          <a:pt x="11" y="10"/>
                          <a:pt x="11" y="10"/>
                        </a:cubicBezTo>
                        <a:cubicBezTo>
                          <a:pt x="11" y="10"/>
                          <a:pt x="11" y="10"/>
                          <a:pt x="11" y="10"/>
                        </a:cubicBezTo>
                        <a:cubicBezTo>
                          <a:pt x="10" y="10"/>
                          <a:pt x="10" y="10"/>
                          <a:pt x="10" y="10"/>
                        </a:cubicBezTo>
                        <a:cubicBezTo>
                          <a:pt x="10" y="10"/>
                          <a:pt x="10" y="10"/>
                          <a:pt x="10" y="10"/>
                        </a:cubicBezTo>
                        <a:cubicBezTo>
                          <a:pt x="9" y="10"/>
                          <a:pt x="9" y="10"/>
                          <a:pt x="9" y="10"/>
                        </a:cubicBezTo>
                        <a:cubicBezTo>
                          <a:pt x="9" y="9"/>
                          <a:pt x="9" y="9"/>
                          <a:pt x="9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6" y="8"/>
                          <a:pt x="6" y="8"/>
                          <a:pt x="6" y="8"/>
                        </a:cubicBezTo>
                        <a:cubicBezTo>
                          <a:pt x="6" y="8"/>
                          <a:pt x="6" y="8"/>
                          <a:pt x="6" y="8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5" y="7"/>
                          <a:pt x="5" y="7"/>
                          <a:pt x="5" y="7"/>
                        </a:cubicBezTo>
                        <a:cubicBezTo>
                          <a:pt x="4" y="7"/>
                          <a:pt x="4" y="7"/>
                          <a:pt x="4" y="7"/>
                        </a:cubicBezTo>
                        <a:cubicBezTo>
                          <a:pt x="4" y="7"/>
                          <a:pt x="4" y="7"/>
                          <a:pt x="4" y="7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7"/>
                          <a:pt x="2" y="10"/>
                          <a:pt x="7" y="13"/>
                        </a:cubicBezTo>
                        <a:cubicBezTo>
                          <a:pt x="7" y="13"/>
                          <a:pt x="7" y="13"/>
                          <a:pt x="7" y="13"/>
                        </a:cubicBezTo>
                        <a:cubicBezTo>
                          <a:pt x="8" y="13"/>
                          <a:pt x="8" y="13"/>
                          <a:pt x="8" y="13"/>
                        </a:cubicBezTo>
                        <a:cubicBezTo>
                          <a:pt x="8" y="14"/>
                          <a:pt x="8" y="14"/>
                          <a:pt x="8" y="14"/>
                        </a:cubicBezTo>
                        <a:cubicBezTo>
                          <a:pt x="8" y="14"/>
                          <a:pt x="8" y="14"/>
                          <a:pt x="8" y="14"/>
                        </a:cubicBezTo>
                        <a:cubicBezTo>
                          <a:pt x="9" y="14"/>
                          <a:pt x="9" y="14"/>
                          <a:pt x="9" y="14"/>
                        </a:cubicBezTo>
                        <a:cubicBezTo>
                          <a:pt x="9" y="14"/>
                          <a:pt x="9" y="14"/>
                          <a:pt x="9" y="14"/>
                        </a:cubicBezTo>
                        <a:cubicBezTo>
                          <a:pt x="10" y="14"/>
                          <a:pt x="10" y="14"/>
                          <a:pt x="10" y="14"/>
                        </a:cubicBezTo>
                        <a:cubicBezTo>
                          <a:pt x="10" y="14"/>
                          <a:pt x="10" y="15"/>
                          <a:pt x="11" y="15"/>
                        </a:cubicBezTo>
                        <a:cubicBezTo>
                          <a:pt x="11" y="15"/>
                          <a:pt x="11" y="15"/>
                          <a:pt x="11" y="15"/>
                        </a:cubicBezTo>
                        <a:cubicBezTo>
                          <a:pt x="12" y="15"/>
                          <a:pt x="12" y="15"/>
                          <a:pt x="12" y="15"/>
                        </a:cubicBezTo>
                        <a:cubicBezTo>
                          <a:pt x="12" y="15"/>
                          <a:pt x="12" y="15"/>
                          <a:pt x="12" y="15"/>
                        </a:cubicBezTo>
                        <a:cubicBezTo>
                          <a:pt x="13" y="15"/>
                          <a:pt x="13" y="15"/>
                          <a:pt x="13" y="15"/>
                        </a:cubicBezTo>
                        <a:cubicBezTo>
                          <a:pt x="13" y="15"/>
                          <a:pt x="13" y="15"/>
                          <a:pt x="13" y="15"/>
                        </a:cubicBezTo>
                        <a:cubicBezTo>
                          <a:pt x="14" y="16"/>
                          <a:pt x="14" y="16"/>
                          <a:pt x="14" y="16"/>
                        </a:cubicBezTo>
                        <a:cubicBezTo>
                          <a:pt x="14" y="16"/>
                          <a:pt x="14" y="16"/>
                          <a:pt x="14" y="16"/>
                        </a:cubicBezTo>
                        <a:cubicBezTo>
                          <a:pt x="15" y="16"/>
                          <a:pt x="15" y="16"/>
                          <a:pt x="15" y="16"/>
                        </a:cubicBezTo>
                        <a:cubicBezTo>
                          <a:pt x="15" y="16"/>
                          <a:pt x="15" y="16"/>
                          <a:pt x="15" y="16"/>
                        </a:cubicBezTo>
                        <a:cubicBezTo>
                          <a:pt x="16" y="16"/>
                          <a:pt x="16" y="16"/>
                          <a:pt x="16" y="16"/>
                        </a:cubicBezTo>
                        <a:cubicBezTo>
                          <a:pt x="16" y="16"/>
                          <a:pt x="16" y="16"/>
                          <a:pt x="16" y="16"/>
                        </a:cubicBezTo>
                        <a:cubicBezTo>
                          <a:pt x="17" y="16"/>
                          <a:pt x="17" y="16"/>
                          <a:pt x="17" y="16"/>
                        </a:cubicBezTo>
                        <a:cubicBezTo>
                          <a:pt x="18" y="16"/>
                          <a:pt x="18" y="16"/>
                          <a:pt x="18" y="16"/>
                        </a:cubicBezTo>
                        <a:cubicBezTo>
                          <a:pt x="18" y="16"/>
                          <a:pt x="18" y="16"/>
                          <a:pt x="18" y="16"/>
                        </a:cubicBezTo>
                        <a:cubicBezTo>
                          <a:pt x="19" y="16"/>
                          <a:pt x="19" y="16"/>
                          <a:pt x="19" y="16"/>
                        </a:cubicBezTo>
                        <a:cubicBezTo>
                          <a:pt x="19" y="16"/>
                          <a:pt x="19" y="16"/>
                          <a:pt x="19" y="16"/>
                        </a:cubicBezTo>
                        <a:cubicBezTo>
                          <a:pt x="20" y="16"/>
                          <a:pt x="20" y="16"/>
                          <a:pt x="20" y="16"/>
                        </a:cubicBezTo>
                        <a:cubicBezTo>
                          <a:pt x="20" y="16"/>
                          <a:pt x="20" y="16"/>
                          <a:pt x="20" y="16"/>
                        </a:cubicBezTo>
                        <a:cubicBezTo>
                          <a:pt x="21" y="16"/>
                          <a:pt x="21" y="16"/>
                          <a:pt x="21" y="16"/>
                        </a:cubicBezTo>
                        <a:cubicBezTo>
                          <a:pt x="21" y="16"/>
                          <a:pt x="21" y="16"/>
                          <a:pt x="21" y="16"/>
                        </a:cubicBezTo>
                        <a:cubicBezTo>
                          <a:pt x="22" y="16"/>
                          <a:pt x="22" y="16"/>
                          <a:pt x="22" y="16"/>
                        </a:cubicBezTo>
                        <a:cubicBezTo>
                          <a:pt x="23" y="16"/>
                          <a:pt x="23" y="16"/>
                          <a:pt x="23" y="16"/>
                        </a:cubicBezTo>
                        <a:cubicBezTo>
                          <a:pt x="23" y="16"/>
                          <a:pt x="23" y="16"/>
                          <a:pt x="23" y="16"/>
                        </a:cubicBezTo>
                        <a:cubicBezTo>
                          <a:pt x="24" y="16"/>
                          <a:pt x="24" y="16"/>
                          <a:pt x="24" y="16"/>
                        </a:cubicBezTo>
                        <a:cubicBezTo>
                          <a:pt x="24" y="16"/>
                          <a:pt x="24" y="16"/>
                          <a:pt x="24" y="16"/>
                        </a:cubicBezTo>
                        <a:cubicBezTo>
                          <a:pt x="25" y="16"/>
                          <a:pt x="25" y="16"/>
                          <a:pt x="25" y="16"/>
                        </a:cubicBezTo>
                        <a:cubicBezTo>
                          <a:pt x="25" y="16"/>
                          <a:pt x="25" y="16"/>
                          <a:pt x="25" y="16"/>
                        </a:cubicBezTo>
                        <a:cubicBezTo>
                          <a:pt x="26" y="16"/>
                          <a:pt x="26" y="16"/>
                          <a:pt x="26" y="16"/>
                        </a:cubicBezTo>
                        <a:cubicBezTo>
                          <a:pt x="26" y="16"/>
                          <a:pt x="26" y="16"/>
                          <a:pt x="26" y="16"/>
                        </a:cubicBezTo>
                        <a:cubicBezTo>
                          <a:pt x="27" y="16"/>
                          <a:pt x="27" y="16"/>
                          <a:pt x="28" y="16"/>
                        </a:cubicBezTo>
                        <a:cubicBezTo>
                          <a:pt x="28" y="16"/>
                          <a:pt x="28" y="16"/>
                          <a:pt x="28" y="16"/>
                        </a:cubicBezTo>
                        <a:cubicBezTo>
                          <a:pt x="29" y="16"/>
                          <a:pt x="29" y="16"/>
                          <a:pt x="29" y="16"/>
                        </a:cubicBezTo>
                        <a:cubicBezTo>
                          <a:pt x="29" y="15"/>
                          <a:pt x="29" y="15"/>
                          <a:pt x="29" y="15"/>
                        </a:cubicBezTo>
                        <a:cubicBezTo>
                          <a:pt x="29" y="15"/>
                          <a:pt x="29" y="15"/>
                          <a:pt x="29" y="15"/>
                        </a:cubicBezTo>
                        <a:cubicBezTo>
                          <a:pt x="30" y="15"/>
                          <a:pt x="30" y="15"/>
                          <a:pt x="30" y="15"/>
                        </a:cubicBezTo>
                        <a:cubicBezTo>
                          <a:pt x="30" y="15"/>
                          <a:pt x="30" y="15"/>
                          <a:pt x="30" y="15"/>
                        </a:cubicBezTo>
                        <a:cubicBezTo>
                          <a:pt x="31" y="15"/>
                          <a:pt x="31" y="15"/>
                          <a:pt x="31" y="15"/>
                        </a:cubicBezTo>
                        <a:cubicBezTo>
                          <a:pt x="31" y="15"/>
                          <a:pt x="31" y="15"/>
                          <a:pt x="31" y="15"/>
                        </a:cubicBezTo>
                        <a:cubicBezTo>
                          <a:pt x="32" y="15"/>
                          <a:pt x="32" y="15"/>
                          <a:pt x="32" y="15"/>
                        </a:cubicBezTo>
                        <a:cubicBezTo>
                          <a:pt x="33" y="14"/>
                          <a:pt x="33" y="14"/>
                          <a:pt x="33" y="14"/>
                        </a:cubicBezTo>
                        <a:cubicBezTo>
                          <a:pt x="33" y="14"/>
                          <a:pt x="33" y="14"/>
                          <a:pt x="33" y="14"/>
                        </a:cubicBezTo>
                        <a:cubicBezTo>
                          <a:pt x="34" y="14"/>
                          <a:pt x="34" y="14"/>
                          <a:pt x="34" y="14"/>
                        </a:cubicBezTo>
                        <a:cubicBezTo>
                          <a:pt x="34" y="14"/>
                          <a:pt x="34" y="14"/>
                          <a:pt x="34" y="14"/>
                        </a:cubicBezTo>
                        <a:cubicBezTo>
                          <a:pt x="35" y="13"/>
                          <a:pt x="35" y="13"/>
                          <a:pt x="35" y="13"/>
                        </a:cubicBezTo>
                        <a:cubicBezTo>
                          <a:pt x="35" y="13"/>
                          <a:pt x="35" y="13"/>
                          <a:pt x="35" y="13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lnTo>
                          <a:pt x="37" y="12"/>
                        </a:lnTo>
                        <a:close/>
                      </a:path>
                    </a:pathLst>
                  </a:custGeom>
                  <a:solidFill>
                    <a:srgbClr val="FCC41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22" name="Rectangle 5165">
                    <a:extLst>
                      <a:ext uri="{FF2B5EF4-FFF2-40B4-BE49-F238E27FC236}">
                        <a16:creationId xmlns:a16="http://schemas.microsoft.com/office/drawing/2014/main" id="{961B646F-941E-4F10-AF7A-B108415FAA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6" y="3406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23" name="Rectangle 5166">
                    <a:extLst>
                      <a:ext uri="{FF2B5EF4-FFF2-40B4-BE49-F238E27FC236}">
                        <a16:creationId xmlns:a16="http://schemas.microsoft.com/office/drawing/2014/main" id="{7BCBE450-A4DA-4EF5-AEC0-ABA360F8EC0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7" y="3404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24" name="Rectangle 5167">
                    <a:extLst>
                      <a:ext uri="{FF2B5EF4-FFF2-40B4-BE49-F238E27FC236}">
                        <a16:creationId xmlns:a16="http://schemas.microsoft.com/office/drawing/2014/main" id="{788DD168-AF7A-491F-BD2E-100D0F92D7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9" y="3403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25" name="Rectangle 5168">
                    <a:extLst>
                      <a:ext uri="{FF2B5EF4-FFF2-40B4-BE49-F238E27FC236}">
                        <a16:creationId xmlns:a16="http://schemas.microsoft.com/office/drawing/2014/main" id="{CDDC157E-769A-4A4D-BF9B-FEE191D8ED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1" y="3401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26" name="Rectangle 5169">
                    <a:extLst>
                      <a:ext uri="{FF2B5EF4-FFF2-40B4-BE49-F238E27FC236}">
                        <a16:creationId xmlns:a16="http://schemas.microsoft.com/office/drawing/2014/main" id="{17993D77-596D-4DA0-AF3A-E0FD9306CF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6" y="3406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27" name="Rectangle 5170">
                    <a:extLst>
                      <a:ext uri="{FF2B5EF4-FFF2-40B4-BE49-F238E27FC236}">
                        <a16:creationId xmlns:a16="http://schemas.microsoft.com/office/drawing/2014/main" id="{46C534F8-8AC5-41A3-A5DA-4D5F91DB5D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4" y="3399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28" name="Freeform 5171">
                    <a:extLst>
                      <a:ext uri="{FF2B5EF4-FFF2-40B4-BE49-F238E27FC236}">
                        <a16:creationId xmlns:a16="http://schemas.microsoft.com/office/drawing/2014/main" id="{4BFC5890-CB47-4FA7-A6DA-5BF1CEF1C0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2" y="3401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1 w 1"/>
                      <a:gd name="T3" fmla="*/ 0 w 1"/>
                      <a:gd name="T4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29" name="Freeform 5172">
                    <a:extLst>
                      <a:ext uri="{FF2B5EF4-FFF2-40B4-BE49-F238E27FC236}">
                        <a16:creationId xmlns:a16="http://schemas.microsoft.com/office/drawing/2014/main" id="{0B67DA9A-A193-4A4E-984C-C76255FF9B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5" y="3399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30" name="Freeform 5173">
                    <a:extLst>
                      <a:ext uri="{FF2B5EF4-FFF2-40B4-BE49-F238E27FC236}">
                        <a16:creationId xmlns:a16="http://schemas.microsoft.com/office/drawing/2014/main" id="{B7CC4B59-6B1B-4C1A-B932-FED99F4AEE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4" y="3399"/>
                    <a:ext cx="2" cy="2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2 w 2"/>
                      <a:gd name="T3" fmla="*/ 2 h 2"/>
                      <a:gd name="T4" fmla="*/ 0 w 2"/>
                      <a:gd name="T5" fmla="*/ 0 h 2"/>
                      <a:gd name="T6" fmla="*/ 2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lnTo>
                          <a:pt x="2" y="2"/>
                        </a:lnTo>
                        <a:lnTo>
                          <a:pt x="0" y="0"/>
                        </a:ln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31" name="Freeform 5174">
                    <a:extLst>
                      <a:ext uri="{FF2B5EF4-FFF2-40B4-BE49-F238E27FC236}">
                        <a16:creationId xmlns:a16="http://schemas.microsoft.com/office/drawing/2014/main" id="{72469C14-D48B-4CEB-8596-4BB3AE9065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6" y="3406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2 w 2"/>
                      <a:gd name="T3" fmla="*/ 1 h 1"/>
                      <a:gd name="T4" fmla="*/ 0 w 2"/>
                      <a:gd name="T5" fmla="*/ 0 h 1"/>
                      <a:gd name="T6" fmla="*/ 2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lnTo>
                          <a:pt x="2" y="1"/>
                        </a:lnTo>
                        <a:lnTo>
                          <a:pt x="0" y="0"/>
                        </a:ln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32" name="Rectangle 5175">
                    <a:extLst>
                      <a:ext uri="{FF2B5EF4-FFF2-40B4-BE49-F238E27FC236}">
                        <a16:creationId xmlns:a16="http://schemas.microsoft.com/office/drawing/2014/main" id="{539F6DEB-C3E3-4F46-8C72-6B03E80A90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7" y="3404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33" name="Freeform 5176">
                    <a:extLst>
                      <a:ext uri="{FF2B5EF4-FFF2-40B4-BE49-F238E27FC236}">
                        <a16:creationId xmlns:a16="http://schemas.microsoft.com/office/drawing/2014/main" id="{AE5A0B79-F699-4EA8-99AD-6889A17D39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4" y="3407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34" name="Rectangle 5177">
                    <a:extLst>
                      <a:ext uri="{FF2B5EF4-FFF2-40B4-BE49-F238E27FC236}">
                        <a16:creationId xmlns:a16="http://schemas.microsoft.com/office/drawing/2014/main" id="{513E3848-5025-459F-B365-645D377533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9" y="3403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35" name="Freeform 5178">
                    <a:extLst>
                      <a:ext uri="{FF2B5EF4-FFF2-40B4-BE49-F238E27FC236}">
                        <a16:creationId xmlns:a16="http://schemas.microsoft.com/office/drawing/2014/main" id="{A6C20C5B-0FBF-4AB6-8584-14C6127E9E1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7" y="3404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36" name="Rectangle 5179">
                    <a:extLst>
                      <a:ext uri="{FF2B5EF4-FFF2-40B4-BE49-F238E27FC236}">
                        <a16:creationId xmlns:a16="http://schemas.microsoft.com/office/drawing/2014/main" id="{66FF48C2-AA3C-4591-B3F5-E79B038EEB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4" y="3407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37" name="Rectangle 5180">
                    <a:extLst>
                      <a:ext uri="{FF2B5EF4-FFF2-40B4-BE49-F238E27FC236}">
                        <a16:creationId xmlns:a16="http://schemas.microsoft.com/office/drawing/2014/main" id="{FA847397-1C55-499B-A22A-62A7DBFCA8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8" y="3398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38" name="Rectangle 5181">
                    <a:extLst>
                      <a:ext uri="{FF2B5EF4-FFF2-40B4-BE49-F238E27FC236}">
                        <a16:creationId xmlns:a16="http://schemas.microsoft.com/office/drawing/2014/main" id="{343DB9C5-CF98-48E1-A8BD-C96D2D05BD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7" y="3399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39" name="Rectangle 5182">
                    <a:extLst>
                      <a:ext uri="{FF2B5EF4-FFF2-40B4-BE49-F238E27FC236}">
                        <a16:creationId xmlns:a16="http://schemas.microsoft.com/office/drawing/2014/main" id="{E95AA6DD-80F3-4635-8C3C-D93FCC35DC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5" y="3399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40" name="Rectangle 5183">
                    <a:extLst>
                      <a:ext uri="{FF2B5EF4-FFF2-40B4-BE49-F238E27FC236}">
                        <a16:creationId xmlns:a16="http://schemas.microsoft.com/office/drawing/2014/main" id="{FEA49FFE-2DBB-4A98-B36F-706BA53C24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0" y="3398"/>
                    <a:ext cx="1" cy="1"/>
                  </a:xfrm>
                  <a:prstGeom prst="rect">
                    <a:avLst/>
                  </a:pr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41" name="Rectangle 5184">
                    <a:extLst>
                      <a:ext uri="{FF2B5EF4-FFF2-40B4-BE49-F238E27FC236}">
                        <a16:creationId xmlns:a16="http://schemas.microsoft.com/office/drawing/2014/main" id="{4437E1F7-1F04-440F-A832-6CFECF0690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8" y="3398"/>
                    <a:ext cx="1" cy="1"/>
                  </a:xfrm>
                  <a:prstGeom prst="rect">
                    <a:avLst/>
                  </a:pr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42" name="Freeform 5185">
                    <a:extLst>
                      <a:ext uri="{FF2B5EF4-FFF2-40B4-BE49-F238E27FC236}">
                        <a16:creationId xmlns:a16="http://schemas.microsoft.com/office/drawing/2014/main" id="{2704AD51-D0EB-46B3-8BC8-856633CD34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0" y="3398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43" name="Rectangle 5186">
                    <a:extLst>
                      <a:ext uri="{FF2B5EF4-FFF2-40B4-BE49-F238E27FC236}">
                        <a16:creationId xmlns:a16="http://schemas.microsoft.com/office/drawing/2014/main" id="{7DEED625-8D06-4962-BE9A-FF20FCA1E01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0" y="3398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44" name="Rectangle 5187">
                    <a:extLst>
                      <a:ext uri="{FF2B5EF4-FFF2-40B4-BE49-F238E27FC236}">
                        <a16:creationId xmlns:a16="http://schemas.microsoft.com/office/drawing/2014/main" id="{7F485095-160F-4315-AC4C-AA64B0A68F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1" y="3398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45" name="Rectangle 5188">
                    <a:extLst>
                      <a:ext uri="{FF2B5EF4-FFF2-40B4-BE49-F238E27FC236}">
                        <a16:creationId xmlns:a16="http://schemas.microsoft.com/office/drawing/2014/main" id="{8ED6B9C1-2626-4AC5-A8D0-E0E25F9DDE1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3" y="3398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46" name="Rectangle 5189">
                    <a:extLst>
                      <a:ext uri="{FF2B5EF4-FFF2-40B4-BE49-F238E27FC236}">
                        <a16:creationId xmlns:a16="http://schemas.microsoft.com/office/drawing/2014/main" id="{13804B4A-B3F0-44FF-AC2D-628C3EDA1C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3" y="3398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47" name="Rectangle 5190">
                    <a:extLst>
                      <a:ext uri="{FF2B5EF4-FFF2-40B4-BE49-F238E27FC236}">
                        <a16:creationId xmlns:a16="http://schemas.microsoft.com/office/drawing/2014/main" id="{ED97A576-254C-45A5-8FFC-B35391E792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5" y="3396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48" name="Rectangle 5191">
                    <a:extLst>
                      <a:ext uri="{FF2B5EF4-FFF2-40B4-BE49-F238E27FC236}">
                        <a16:creationId xmlns:a16="http://schemas.microsoft.com/office/drawing/2014/main" id="{24187B0B-CF75-4851-9618-989B6DAC27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5" y="3396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49" name="Rectangle 5192">
                    <a:extLst>
                      <a:ext uri="{FF2B5EF4-FFF2-40B4-BE49-F238E27FC236}">
                        <a16:creationId xmlns:a16="http://schemas.microsoft.com/office/drawing/2014/main" id="{F1BA3940-2BA7-4084-9F73-0EABEDC2E3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8" y="3396"/>
                    <a:ext cx="2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50" name="Rectangle 5193">
                    <a:extLst>
                      <a:ext uri="{FF2B5EF4-FFF2-40B4-BE49-F238E27FC236}">
                        <a16:creationId xmlns:a16="http://schemas.microsoft.com/office/drawing/2014/main" id="{87A42B1A-32D7-4BC7-A74A-39FE58852C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8" y="3396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51" name="Rectangle 5194">
                    <a:extLst>
                      <a:ext uri="{FF2B5EF4-FFF2-40B4-BE49-F238E27FC236}">
                        <a16:creationId xmlns:a16="http://schemas.microsoft.com/office/drawing/2014/main" id="{11389472-B16A-4A58-A038-0CAEF0F1A03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6" y="3396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52" name="Rectangle 5195">
                    <a:extLst>
                      <a:ext uri="{FF2B5EF4-FFF2-40B4-BE49-F238E27FC236}">
                        <a16:creationId xmlns:a16="http://schemas.microsoft.com/office/drawing/2014/main" id="{6EE4FB84-6381-41D5-B81F-A27202EE50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9" y="3396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53" name="Rectangle 5196">
                    <a:extLst>
                      <a:ext uri="{FF2B5EF4-FFF2-40B4-BE49-F238E27FC236}">
                        <a16:creationId xmlns:a16="http://schemas.microsoft.com/office/drawing/2014/main" id="{A1085F71-3594-465E-98A9-D4620EFCFE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1" y="3396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54" name="Rectangle 5197">
                    <a:extLst>
                      <a:ext uri="{FF2B5EF4-FFF2-40B4-BE49-F238E27FC236}">
                        <a16:creationId xmlns:a16="http://schemas.microsoft.com/office/drawing/2014/main" id="{FBC83168-47D6-4CB6-AABF-EE7CAB7FCA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8" y="3396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55" name="Rectangle 5198">
                    <a:extLst>
                      <a:ext uri="{FF2B5EF4-FFF2-40B4-BE49-F238E27FC236}">
                        <a16:creationId xmlns:a16="http://schemas.microsoft.com/office/drawing/2014/main" id="{9A6C1754-3BFD-4A73-9BC9-BD51DBF991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2" y="3396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56" name="Rectangle 5199">
                    <a:extLst>
                      <a:ext uri="{FF2B5EF4-FFF2-40B4-BE49-F238E27FC236}">
                        <a16:creationId xmlns:a16="http://schemas.microsoft.com/office/drawing/2014/main" id="{B6489B5A-876E-4942-89CA-224ACA2645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1" y="3396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57" name="Freeform 5200">
                    <a:extLst>
                      <a:ext uri="{FF2B5EF4-FFF2-40B4-BE49-F238E27FC236}">
                        <a16:creationId xmlns:a16="http://schemas.microsoft.com/office/drawing/2014/main" id="{DC0781BA-6B7E-4C42-881F-D845BFF33F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2" y="3396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58" name="Rectangle 5201">
                    <a:extLst>
                      <a:ext uri="{FF2B5EF4-FFF2-40B4-BE49-F238E27FC236}">
                        <a16:creationId xmlns:a16="http://schemas.microsoft.com/office/drawing/2014/main" id="{05A5E86F-8A10-4496-9646-D877609ACB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5" y="3398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59" name="Rectangle 5202">
                    <a:extLst>
                      <a:ext uri="{FF2B5EF4-FFF2-40B4-BE49-F238E27FC236}">
                        <a16:creationId xmlns:a16="http://schemas.microsoft.com/office/drawing/2014/main" id="{2C2C9898-3860-4C22-8C06-AEED930374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4" y="3398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60" name="Rectangle 5203">
                    <a:extLst>
                      <a:ext uri="{FF2B5EF4-FFF2-40B4-BE49-F238E27FC236}">
                        <a16:creationId xmlns:a16="http://schemas.microsoft.com/office/drawing/2014/main" id="{063135DA-249D-4E3E-AB54-5A1F031D0F0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4" y="3396"/>
                    <a:ext cx="2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61" name="Rectangle 5204">
                    <a:extLst>
                      <a:ext uri="{FF2B5EF4-FFF2-40B4-BE49-F238E27FC236}">
                        <a16:creationId xmlns:a16="http://schemas.microsoft.com/office/drawing/2014/main" id="{E631A591-38A2-4BE0-9125-F0DAE46A99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9" y="3398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62" name="Rectangle 5205">
                    <a:extLst>
                      <a:ext uri="{FF2B5EF4-FFF2-40B4-BE49-F238E27FC236}">
                        <a16:creationId xmlns:a16="http://schemas.microsoft.com/office/drawing/2014/main" id="{F3CC679F-4C5C-4462-B706-4F739387A7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7" y="3398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63" name="Rectangle 5206">
                    <a:extLst>
                      <a:ext uri="{FF2B5EF4-FFF2-40B4-BE49-F238E27FC236}">
                        <a16:creationId xmlns:a16="http://schemas.microsoft.com/office/drawing/2014/main" id="{4D79186A-F02A-49EC-853F-735F2D6196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0" y="3398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64" name="Freeform 5207">
                    <a:extLst>
                      <a:ext uri="{FF2B5EF4-FFF2-40B4-BE49-F238E27FC236}">
                        <a16:creationId xmlns:a16="http://schemas.microsoft.com/office/drawing/2014/main" id="{B951A70C-C778-4DB1-9723-83A567D90A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2" y="3398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65" name="Freeform 5208">
                    <a:extLst>
                      <a:ext uri="{FF2B5EF4-FFF2-40B4-BE49-F238E27FC236}">
                        <a16:creationId xmlns:a16="http://schemas.microsoft.com/office/drawing/2014/main" id="{20CFA7FC-896D-45C7-BB5D-6CE188119C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7" y="3398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66" name="Freeform 5209">
                    <a:extLst>
                      <a:ext uri="{FF2B5EF4-FFF2-40B4-BE49-F238E27FC236}">
                        <a16:creationId xmlns:a16="http://schemas.microsoft.com/office/drawing/2014/main" id="{5AA3F0EF-AAD1-4C69-B999-81A164CE4D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5" y="3399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67" name="Rectangle 5210">
                    <a:extLst>
                      <a:ext uri="{FF2B5EF4-FFF2-40B4-BE49-F238E27FC236}">
                        <a16:creationId xmlns:a16="http://schemas.microsoft.com/office/drawing/2014/main" id="{EB6D2BB4-FAB0-4D97-BC42-DC9363C605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2" y="3399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68" name="Freeform 5211">
                    <a:extLst>
                      <a:ext uri="{FF2B5EF4-FFF2-40B4-BE49-F238E27FC236}">
                        <a16:creationId xmlns:a16="http://schemas.microsoft.com/office/drawing/2014/main" id="{1F112C14-4217-4695-9918-BB2C20CC3E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2" y="3398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69" name="Rectangle 5212">
                    <a:extLst>
                      <a:ext uri="{FF2B5EF4-FFF2-40B4-BE49-F238E27FC236}">
                        <a16:creationId xmlns:a16="http://schemas.microsoft.com/office/drawing/2014/main" id="{05237354-361F-42E5-BB60-728644C6AB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6" y="3401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70" name="Rectangle 5213">
                    <a:extLst>
                      <a:ext uri="{FF2B5EF4-FFF2-40B4-BE49-F238E27FC236}">
                        <a16:creationId xmlns:a16="http://schemas.microsoft.com/office/drawing/2014/main" id="{114AA589-DDD6-4C86-8F2E-15615986E8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3" y="3399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71" name="Rectangle 5214">
                    <a:extLst>
                      <a:ext uri="{FF2B5EF4-FFF2-40B4-BE49-F238E27FC236}">
                        <a16:creationId xmlns:a16="http://schemas.microsoft.com/office/drawing/2014/main" id="{5CD346B0-A675-4FB1-B594-46D66D03BE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8" y="3403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72" name="Rectangle 5215">
                    <a:extLst>
                      <a:ext uri="{FF2B5EF4-FFF2-40B4-BE49-F238E27FC236}">
                        <a16:creationId xmlns:a16="http://schemas.microsoft.com/office/drawing/2014/main" id="{28E4658E-73D9-4A3C-B3D4-EE97576F23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6" y="3401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73" name="Freeform 5216">
                    <a:extLst>
                      <a:ext uri="{FF2B5EF4-FFF2-40B4-BE49-F238E27FC236}">
                        <a16:creationId xmlns:a16="http://schemas.microsoft.com/office/drawing/2014/main" id="{2AA144BC-AD97-47AD-A453-E652F0AEE1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8" y="3401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74" name="Rectangle 5217">
                    <a:extLst>
                      <a:ext uri="{FF2B5EF4-FFF2-40B4-BE49-F238E27FC236}">
                        <a16:creationId xmlns:a16="http://schemas.microsoft.com/office/drawing/2014/main" id="{05B07CFB-CFB6-4336-AC41-7C2750188A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9" y="3403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75" name="Rectangle 5218">
                    <a:extLst>
                      <a:ext uri="{FF2B5EF4-FFF2-40B4-BE49-F238E27FC236}">
                        <a16:creationId xmlns:a16="http://schemas.microsoft.com/office/drawing/2014/main" id="{B98B2641-35F4-4C45-8042-E839035FD9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9" y="3404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76" name="Freeform 5219">
                    <a:extLst>
                      <a:ext uri="{FF2B5EF4-FFF2-40B4-BE49-F238E27FC236}">
                        <a16:creationId xmlns:a16="http://schemas.microsoft.com/office/drawing/2014/main" id="{9D196F02-81CF-4A11-88F3-14C50BFFA8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1" y="3404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77" name="Rectangle 5220">
                    <a:extLst>
                      <a:ext uri="{FF2B5EF4-FFF2-40B4-BE49-F238E27FC236}">
                        <a16:creationId xmlns:a16="http://schemas.microsoft.com/office/drawing/2014/main" id="{16D13B18-2E02-4B0C-B615-759D7316B9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9" y="3404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78" name="Freeform 5221">
                    <a:extLst>
                      <a:ext uri="{FF2B5EF4-FFF2-40B4-BE49-F238E27FC236}">
                        <a16:creationId xmlns:a16="http://schemas.microsoft.com/office/drawing/2014/main" id="{3F9EADBA-3C29-4122-914B-F21D157D6B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1" y="3404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79" name="Rectangle 5222">
                    <a:extLst>
                      <a:ext uri="{FF2B5EF4-FFF2-40B4-BE49-F238E27FC236}">
                        <a16:creationId xmlns:a16="http://schemas.microsoft.com/office/drawing/2014/main" id="{2160456A-A37A-4402-A0AD-49524B40AB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3" y="3407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80" name="Rectangle 5223">
                    <a:extLst>
                      <a:ext uri="{FF2B5EF4-FFF2-40B4-BE49-F238E27FC236}">
                        <a16:creationId xmlns:a16="http://schemas.microsoft.com/office/drawing/2014/main" id="{96303224-BB1E-43F6-9E6A-5951C6FE12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1" y="3406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81" name="Freeform 5224">
                    <a:extLst>
                      <a:ext uri="{FF2B5EF4-FFF2-40B4-BE49-F238E27FC236}">
                        <a16:creationId xmlns:a16="http://schemas.microsoft.com/office/drawing/2014/main" id="{4A9D2903-10DC-4F14-82E6-CB6A504C486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3" y="340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82" name="Rectangle 5225">
                    <a:extLst>
                      <a:ext uri="{FF2B5EF4-FFF2-40B4-BE49-F238E27FC236}">
                        <a16:creationId xmlns:a16="http://schemas.microsoft.com/office/drawing/2014/main" id="{2D6937CB-1411-42FF-94B1-B7653714D0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3" y="3407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83" name="Freeform 5226">
                    <a:extLst>
                      <a:ext uri="{FF2B5EF4-FFF2-40B4-BE49-F238E27FC236}">
                        <a16:creationId xmlns:a16="http://schemas.microsoft.com/office/drawing/2014/main" id="{1789AA57-449A-4404-8213-9088BC6A86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3" y="3407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84" name="Rectangle 5227">
                    <a:extLst>
                      <a:ext uri="{FF2B5EF4-FFF2-40B4-BE49-F238E27FC236}">
                        <a16:creationId xmlns:a16="http://schemas.microsoft.com/office/drawing/2014/main" id="{F90E5C71-B81C-45E2-ABF8-841961FA58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3" y="3407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85" name="Rectangle 5228">
                    <a:extLst>
                      <a:ext uri="{FF2B5EF4-FFF2-40B4-BE49-F238E27FC236}">
                        <a16:creationId xmlns:a16="http://schemas.microsoft.com/office/drawing/2014/main" id="{180D77B3-2B0E-4E41-ABEC-58C07628C5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3" y="3409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86" name="Freeform 5229">
                    <a:extLst>
                      <a:ext uri="{FF2B5EF4-FFF2-40B4-BE49-F238E27FC236}">
                        <a16:creationId xmlns:a16="http://schemas.microsoft.com/office/drawing/2014/main" id="{619222B6-B3A1-4036-B533-AD84835ED2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4" y="340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083" name="Group 5431">
                  <a:extLst>
                    <a:ext uri="{FF2B5EF4-FFF2-40B4-BE49-F238E27FC236}">
                      <a16:creationId xmlns:a16="http://schemas.microsoft.com/office/drawing/2014/main" id="{7EE2761C-879A-4165-B10D-9D32CD68735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622800" y="5360988"/>
                  <a:ext cx="103187" cy="95250"/>
                  <a:chOff x="-2912" y="3377"/>
                  <a:chExt cx="65" cy="60"/>
                </a:xfrm>
              </p:grpSpPr>
              <p:sp>
                <p:nvSpPr>
                  <p:cNvPr id="6487" name="Rectangle 5231">
                    <a:extLst>
                      <a:ext uri="{FF2B5EF4-FFF2-40B4-BE49-F238E27FC236}">
                        <a16:creationId xmlns:a16="http://schemas.microsoft.com/office/drawing/2014/main" id="{A13F3705-A1F0-42DB-B53B-CF7CD3B0C8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4" y="3410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88" name="Rectangle 5232">
                    <a:extLst>
                      <a:ext uri="{FF2B5EF4-FFF2-40B4-BE49-F238E27FC236}">
                        <a16:creationId xmlns:a16="http://schemas.microsoft.com/office/drawing/2014/main" id="{760D0DEC-5E74-4E7F-B495-4A928EA1B0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7" y="3426"/>
                    <a:ext cx="1" cy="1"/>
                  </a:xfrm>
                  <a:prstGeom prst="rect">
                    <a:avLst/>
                  </a:prstGeom>
                  <a:solidFill>
                    <a:srgbClr val="B59F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89" name="Rectangle 5233">
                    <a:extLst>
                      <a:ext uri="{FF2B5EF4-FFF2-40B4-BE49-F238E27FC236}">
                        <a16:creationId xmlns:a16="http://schemas.microsoft.com/office/drawing/2014/main" id="{DF5E0523-6DA1-46E5-9C36-6BA6D885B9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1" y="3428"/>
                    <a:ext cx="1" cy="1"/>
                  </a:xfrm>
                  <a:prstGeom prst="rect">
                    <a:avLst/>
                  </a:pr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90" name="Freeform 5234">
                    <a:extLst>
                      <a:ext uri="{FF2B5EF4-FFF2-40B4-BE49-F238E27FC236}">
                        <a16:creationId xmlns:a16="http://schemas.microsoft.com/office/drawing/2014/main" id="{171659F0-4E18-43C6-8DA5-EBBEEE1446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9" y="342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91" name="Rectangle 5235">
                    <a:extLst>
                      <a:ext uri="{FF2B5EF4-FFF2-40B4-BE49-F238E27FC236}">
                        <a16:creationId xmlns:a16="http://schemas.microsoft.com/office/drawing/2014/main" id="{47B39DBB-56FD-45A0-ABAD-162877C8FD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1" y="3428"/>
                    <a:ext cx="1" cy="1"/>
                  </a:xfrm>
                  <a:prstGeom prst="rect">
                    <a:avLst/>
                  </a:pr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92" name="Freeform 5236">
                    <a:extLst>
                      <a:ext uri="{FF2B5EF4-FFF2-40B4-BE49-F238E27FC236}">
                        <a16:creationId xmlns:a16="http://schemas.microsoft.com/office/drawing/2014/main" id="{07BB0564-C58E-4F1C-8E36-BB53FE153B1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4" y="3428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93" name="Freeform 5237">
                    <a:extLst>
                      <a:ext uri="{FF2B5EF4-FFF2-40B4-BE49-F238E27FC236}">
                        <a16:creationId xmlns:a16="http://schemas.microsoft.com/office/drawing/2014/main" id="{ECEB1D3F-A0CB-49D9-8037-B29578E8DA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7" y="3429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94" name="Freeform 5238">
                    <a:extLst>
                      <a:ext uri="{FF2B5EF4-FFF2-40B4-BE49-F238E27FC236}">
                        <a16:creationId xmlns:a16="http://schemas.microsoft.com/office/drawing/2014/main" id="{3240E377-9FD4-4A7E-9BC8-A72B4D079B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5" y="3428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lnTo>
                          <a:pt x="0" y="1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95" name="Freeform 5239">
                    <a:extLst>
                      <a:ext uri="{FF2B5EF4-FFF2-40B4-BE49-F238E27FC236}">
                        <a16:creationId xmlns:a16="http://schemas.microsoft.com/office/drawing/2014/main" id="{E636CD4D-7BC5-4F27-BD7E-6652D18E67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7" y="342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96" name="Rectangle 5240">
                    <a:extLst>
                      <a:ext uri="{FF2B5EF4-FFF2-40B4-BE49-F238E27FC236}">
                        <a16:creationId xmlns:a16="http://schemas.microsoft.com/office/drawing/2014/main" id="{1B101AD8-DECB-4127-A0F4-BD8BD709EE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8" y="3429"/>
                    <a:ext cx="1" cy="1"/>
                  </a:xfrm>
                  <a:prstGeom prst="rect">
                    <a:avLst/>
                  </a:pr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97" name="Freeform 5241">
                    <a:extLst>
                      <a:ext uri="{FF2B5EF4-FFF2-40B4-BE49-F238E27FC236}">
                        <a16:creationId xmlns:a16="http://schemas.microsoft.com/office/drawing/2014/main" id="{BB7F1604-67C6-4A9C-8118-F592C8A57A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1" y="342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98" name="Rectangle 5242">
                    <a:extLst>
                      <a:ext uri="{FF2B5EF4-FFF2-40B4-BE49-F238E27FC236}">
                        <a16:creationId xmlns:a16="http://schemas.microsoft.com/office/drawing/2014/main" id="{A3406B59-C384-4EC2-B1B7-1CA4B7D094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3" y="3431"/>
                    <a:ext cx="1" cy="1"/>
                  </a:xfrm>
                  <a:prstGeom prst="rect">
                    <a:avLst/>
                  </a:prstGeom>
                  <a:solidFill>
                    <a:srgbClr val="B59F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99" name="Freeform 5243">
                    <a:extLst>
                      <a:ext uri="{FF2B5EF4-FFF2-40B4-BE49-F238E27FC236}">
                        <a16:creationId xmlns:a16="http://schemas.microsoft.com/office/drawing/2014/main" id="{98C723EC-4F68-438D-AD48-1BAE5D65DC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5" y="343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09B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00" name="Rectangle 5244">
                    <a:extLst>
                      <a:ext uri="{FF2B5EF4-FFF2-40B4-BE49-F238E27FC236}">
                        <a16:creationId xmlns:a16="http://schemas.microsoft.com/office/drawing/2014/main" id="{4346EE50-85B9-491F-8C09-0E79B44CE7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6" y="3431"/>
                    <a:ext cx="1" cy="1"/>
                  </a:xfrm>
                  <a:prstGeom prst="rect">
                    <a:avLst/>
                  </a:prstGeom>
                  <a:solidFill>
                    <a:srgbClr val="B09B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01" name="Freeform 5245">
                    <a:extLst>
                      <a:ext uri="{FF2B5EF4-FFF2-40B4-BE49-F238E27FC236}">
                        <a16:creationId xmlns:a16="http://schemas.microsoft.com/office/drawing/2014/main" id="{DFB125C9-DDE9-4D04-BEBE-80D6C91D18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9" y="3431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C98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02" name="Freeform 5246">
                    <a:extLst>
                      <a:ext uri="{FF2B5EF4-FFF2-40B4-BE49-F238E27FC236}">
                        <a16:creationId xmlns:a16="http://schemas.microsoft.com/office/drawing/2014/main" id="{84B41DE1-4827-42CA-9EE0-8B8C2C5C59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9" y="343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C98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03" name="Freeform 5247">
                    <a:extLst>
                      <a:ext uri="{FF2B5EF4-FFF2-40B4-BE49-F238E27FC236}">
                        <a16:creationId xmlns:a16="http://schemas.microsoft.com/office/drawing/2014/main" id="{34EC32BF-36D5-4B0B-8C13-082DFC5623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2" y="3431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894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04" name="Rectangle 5248">
                    <a:extLst>
                      <a:ext uri="{FF2B5EF4-FFF2-40B4-BE49-F238E27FC236}">
                        <a16:creationId xmlns:a16="http://schemas.microsoft.com/office/drawing/2014/main" id="{FCB728AA-E091-499C-A452-40518580F9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1" y="3431"/>
                    <a:ext cx="2" cy="1"/>
                  </a:xfrm>
                  <a:prstGeom prst="rect">
                    <a:avLst/>
                  </a:prstGeom>
                  <a:solidFill>
                    <a:srgbClr val="A894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05" name="Freeform 5249">
                    <a:extLst>
                      <a:ext uri="{FF2B5EF4-FFF2-40B4-BE49-F238E27FC236}">
                        <a16:creationId xmlns:a16="http://schemas.microsoft.com/office/drawing/2014/main" id="{4E4EF228-E792-46FB-BD87-A59283EB2C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4" y="3429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4912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06" name="Freeform 5250">
                    <a:extLst>
                      <a:ext uri="{FF2B5EF4-FFF2-40B4-BE49-F238E27FC236}">
                        <a16:creationId xmlns:a16="http://schemas.microsoft.com/office/drawing/2014/main" id="{A8D08EC2-B320-4669-B36B-7C0F5AA911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4" y="3431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4912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07" name="Rectangle 5251">
                    <a:extLst>
                      <a:ext uri="{FF2B5EF4-FFF2-40B4-BE49-F238E27FC236}">
                        <a16:creationId xmlns:a16="http://schemas.microsoft.com/office/drawing/2014/main" id="{F8DC3016-A8C1-4FDA-A75B-10E6FE6916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7" y="3429"/>
                    <a:ext cx="1" cy="1"/>
                  </a:xfrm>
                  <a:prstGeom prst="rect">
                    <a:avLst/>
                  </a:prstGeom>
                  <a:solidFill>
                    <a:srgbClr val="A08D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08" name="Freeform 5252">
                    <a:extLst>
                      <a:ext uri="{FF2B5EF4-FFF2-40B4-BE49-F238E27FC236}">
                        <a16:creationId xmlns:a16="http://schemas.microsoft.com/office/drawing/2014/main" id="{5F2E29A7-B40A-46EA-B8B0-8E1D09286C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5" y="3429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8D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09" name="Rectangle 5253">
                    <a:extLst>
                      <a:ext uri="{FF2B5EF4-FFF2-40B4-BE49-F238E27FC236}">
                        <a16:creationId xmlns:a16="http://schemas.microsoft.com/office/drawing/2014/main" id="{376141C8-B483-45C7-9927-DE864DA02C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0" y="3429"/>
                    <a:ext cx="1" cy="1"/>
                  </a:xfrm>
                  <a:prstGeom prst="rect">
                    <a:avLst/>
                  </a:prstGeom>
                  <a:solidFill>
                    <a:srgbClr val="9C8A2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10" name="Freeform 5254">
                    <a:extLst>
                      <a:ext uri="{FF2B5EF4-FFF2-40B4-BE49-F238E27FC236}">
                        <a16:creationId xmlns:a16="http://schemas.microsoft.com/office/drawing/2014/main" id="{D4608237-7D45-4E76-9308-E0B1FCB364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9" y="342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C8A2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11" name="Freeform 5255">
                    <a:extLst>
                      <a:ext uri="{FF2B5EF4-FFF2-40B4-BE49-F238E27FC236}">
                        <a16:creationId xmlns:a16="http://schemas.microsoft.com/office/drawing/2014/main" id="{F387F4A1-79D0-4E7F-BC73-B713AE2905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2" y="342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886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12" name="Rectangle 5256">
                    <a:extLst>
                      <a:ext uri="{FF2B5EF4-FFF2-40B4-BE49-F238E27FC236}">
                        <a16:creationId xmlns:a16="http://schemas.microsoft.com/office/drawing/2014/main" id="{C7FCE5D2-4693-4355-8AE1-7816143239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0" y="3429"/>
                    <a:ext cx="1" cy="1"/>
                  </a:xfrm>
                  <a:prstGeom prst="rect">
                    <a:avLst/>
                  </a:prstGeom>
                  <a:solidFill>
                    <a:srgbClr val="9886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13" name="Freeform 5257">
                    <a:extLst>
                      <a:ext uri="{FF2B5EF4-FFF2-40B4-BE49-F238E27FC236}">
                        <a16:creationId xmlns:a16="http://schemas.microsoft.com/office/drawing/2014/main" id="{B0A639FC-EAEA-41BB-9A6C-ECF2CBF58A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3" y="3428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14" name="Freeform 5258">
                    <a:extLst>
                      <a:ext uri="{FF2B5EF4-FFF2-40B4-BE49-F238E27FC236}">
                        <a16:creationId xmlns:a16="http://schemas.microsoft.com/office/drawing/2014/main" id="{E03F3681-6791-4662-B700-BDAAC3472F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5" y="342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15" name="Freeform 5259">
                    <a:extLst>
                      <a:ext uri="{FF2B5EF4-FFF2-40B4-BE49-F238E27FC236}">
                        <a16:creationId xmlns:a16="http://schemas.microsoft.com/office/drawing/2014/main" id="{17F1040F-1D31-4A59-8928-56E92203D4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8" y="3426"/>
                    <a:ext cx="2" cy="2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2 w 2"/>
                      <a:gd name="T3" fmla="*/ 2 h 2"/>
                      <a:gd name="T4" fmla="*/ 0 w 2"/>
                      <a:gd name="T5" fmla="*/ 0 h 2"/>
                      <a:gd name="T6" fmla="*/ 2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lnTo>
                          <a:pt x="2" y="2"/>
                        </a:lnTo>
                        <a:lnTo>
                          <a:pt x="0" y="0"/>
                        </a:ln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16" name="Freeform 5260">
                    <a:extLst>
                      <a:ext uri="{FF2B5EF4-FFF2-40B4-BE49-F238E27FC236}">
                        <a16:creationId xmlns:a16="http://schemas.microsoft.com/office/drawing/2014/main" id="{75B3484E-5C56-488E-B402-E19E6459EA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4" y="341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17" name="Freeform 5261">
                    <a:extLst>
                      <a:ext uri="{FF2B5EF4-FFF2-40B4-BE49-F238E27FC236}">
                        <a16:creationId xmlns:a16="http://schemas.microsoft.com/office/drawing/2014/main" id="{DA0374A3-749B-45CE-BA02-5521B66AB6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9" y="3426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18" name="Freeform 5262">
                    <a:extLst>
                      <a:ext uri="{FF2B5EF4-FFF2-40B4-BE49-F238E27FC236}">
                        <a16:creationId xmlns:a16="http://schemas.microsoft.com/office/drawing/2014/main" id="{CDB5352F-9265-4D91-9CC4-C8FEC848D7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9" y="342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19" name="Freeform 5263">
                    <a:extLst>
                      <a:ext uri="{FF2B5EF4-FFF2-40B4-BE49-F238E27FC236}">
                        <a16:creationId xmlns:a16="http://schemas.microsoft.com/office/drawing/2014/main" id="{2EA3A9B5-A851-4729-A1FC-C68EA9A45D7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912" y="3390"/>
                    <a:ext cx="65" cy="41"/>
                  </a:xfrm>
                  <a:custGeom>
                    <a:avLst/>
                    <a:gdLst>
                      <a:gd name="T0" fmla="*/ 1 w 42"/>
                      <a:gd name="T1" fmla="*/ 15 h 26"/>
                      <a:gd name="T2" fmla="*/ 1 w 42"/>
                      <a:gd name="T3" fmla="*/ 17 h 26"/>
                      <a:gd name="T4" fmla="*/ 2 w 42"/>
                      <a:gd name="T5" fmla="*/ 18 h 26"/>
                      <a:gd name="T6" fmla="*/ 3 w 42"/>
                      <a:gd name="T7" fmla="*/ 19 h 26"/>
                      <a:gd name="T8" fmla="*/ 4 w 42"/>
                      <a:gd name="T9" fmla="*/ 21 h 26"/>
                      <a:gd name="T10" fmla="*/ 7 w 42"/>
                      <a:gd name="T11" fmla="*/ 22 h 26"/>
                      <a:gd name="T12" fmla="*/ 9 w 42"/>
                      <a:gd name="T13" fmla="*/ 23 h 26"/>
                      <a:gd name="T14" fmla="*/ 12 w 42"/>
                      <a:gd name="T15" fmla="*/ 24 h 26"/>
                      <a:gd name="T16" fmla="*/ 14 w 42"/>
                      <a:gd name="T17" fmla="*/ 25 h 26"/>
                      <a:gd name="T18" fmla="*/ 16 w 42"/>
                      <a:gd name="T19" fmla="*/ 25 h 26"/>
                      <a:gd name="T20" fmla="*/ 19 w 42"/>
                      <a:gd name="T21" fmla="*/ 26 h 26"/>
                      <a:gd name="T22" fmla="*/ 21 w 42"/>
                      <a:gd name="T23" fmla="*/ 26 h 26"/>
                      <a:gd name="T24" fmla="*/ 24 w 42"/>
                      <a:gd name="T25" fmla="*/ 26 h 26"/>
                      <a:gd name="T26" fmla="*/ 26 w 42"/>
                      <a:gd name="T27" fmla="*/ 25 h 26"/>
                      <a:gd name="T28" fmla="*/ 29 w 42"/>
                      <a:gd name="T29" fmla="*/ 25 h 26"/>
                      <a:gd name="T30" fmla="*/ 32 w 42"/>
                      <a:gd name="T31" fmla="*/ 24 h 26"/>
                      <a:gd name="T32" fmla="*/ 34 w 42"/>
                      <a:gd name="T33" fmla="*/ 23 h 26"/>
                      <a:gd name="T34" fmla="*/ 37 w 42"/>
                      <a:gd name="T35" fmla="*/ 22 h 26"/>
                      <a:gd name="T36" fmla="*/ 38 w 42"/>
                      <a:gd name="T37" fmla="*/ 21 h 26"/>
                      <a:gd name="T38" fmla="*/ 39 w 42"/>
                      <a:gd name="T39" fmla="*/ 20 h 26"/>
                      <a:gd name="T40" fmla="*/ 40 w 42"/>
                      <a:gd name="T41" fmla="*/ 19 h 26"/>
                      <a:gd name="T42" fmla="*/ 41 w 42"/>
                      <a:gd name="T43" fmla="*/ 18 h 26"/>
                      <a:gd name="T44" fmla="*/ 41 w 42"/>
                      <a:gd name="T45" fmla="*/ 18 h 26"/>
                      <a:gd name="T46" fmla="*/ 42 w 42"/>
                      <a:gd name="T47" fmla="*/ 16 h 26"/>
                      <a:gd name="T48" fmla="*/ 42 w 42"/>
                      <a:gd name="T49" fmla="*/ 15 h 26"/>
                      <a:gd name="T50" fmla="*/ 42 w 42"/>
                      <a:gd name="T51" fmla="*/ 15 h 26"/>
                      <a:gd name="T52" fmla="*/ 6 w 42"/>
                      <a:gd name="T53" fmla="*/ 5 h 26"/>
                      <a:gd name="T54" fmla="*/ 8 w 42"/>
                      <a:gd name="T55" fmla="*/ 9 h 26"/>
                      <a:gd name="T56" fmla="*/ 9 w 42"/>
                      <a:gd name="T57" fmla="*/ 8 h 26"/>
                      <a:gd name="T58" fmla="*/ 11 w 42"/>
                      <a:gd name="T59" fmla="*/ 7 h 26"/>
                      <a:gd name="T60" fmla="*/ 13 w 42"/>
                      <a:gd name="T61" fmla="*/ 6 h 26"/>
                      <a:gd name="T62" fmla="*/ 14 w 42"/>
                      <a:gd name="T63" fmla="*/ 5 h 26"/>
                      <a:gd name="T64" fmla="*/ 16 w 42"/>
                      <a:gd name="T65" fmla="*/ 5 h 26"/>
                      <a:gd name="T66" fmla="*/ 18 w 42"/>
                      <a:gd name="T67" fmla="*/ 4 h 26"/>
                      <a:gd name="T68" fmla="*/ 20 w 42"/>
                      <a:gd name="T69" fmla="*/ 4 h 26"/>
                      <a:gd name="T70" fmla="*/ 22 w 42"/>
                      <a:gd name="T71" fmla="*/ 4 h 26"/>
                      <a:gd name="T72" fmla="*/ 23 w 42"/>
                      <a:gd name="T73" fmla="*/ 4 h 26"/>
                      <a:gd name="T74" fmla="*/ 25 w 42"/>
                      <a:gd name="T75" fmla="*/ 5 h 26"/>
                      <a:gd name="T76" fmla="*/ 27 w 42"/>
                      <a:gd name="T77" fmla="*/ 5 h 26"/>
                      <a:gd name="T78" fmla="*/ 28 w 42"/>
                      <a:gd name="T79" fmla="*/ 5 h 26"/>
                      <a:gd name="T80" fmla="*/ 30 w 42"/>
                      <a:gd name="T81" fmla="*/ 6 h 26"/>
                      <a:gd name="T82" fmla="*/ 31 w 42"/>
                      <a:gd name="T83" fmla="*/ 6 h 26"/>
                      <a:gd name="T84" fmla="*/ 33 w 42"/>
                      <a:gd name="T85" fmla="*/ 7 h 26"/>
                      <a:gd name="T86" fmla="*/ 35 w 42"/>
                      <a:gd name="T87" fmla="*/ 9 h 26"/>
                      <a:gd name="T88" fmla="*/ 36 w 42"/>
                      <a:gd name="T89" fmla="*/ 9 h 26"/>
                      <a:gd name="T90" fmla="*/ 36 w 42"/>
                      <a:gd name="T91" fmla="*/ 10 h 26"/>
                      <a:gd name="T92" fmla="*/ 37 w 42"/>
                      <a:gd name="T93" fmla="*/ 12 h 26"/>
                      <a:gd name="T94" fmla="*/ 37 w 42"/>
                      <a:gd name="T95" fmla="*/ 13 h 26"/>
                      <a:gd name="T96" fmla="*/ 5 w 42"/>
                      <a:gd name="T97" fmla="*/ 14 h 26"/>
                      <a:gd name="T98" fmla="*/ 6 w 42"/>
                      <a:gd name="T99" fmla="*/ 11 h 26"/>
                      <a:gd name="T100" fmla="*/ 6 w 42"/>
                      <a:gd name="T101" fmla="*/ 11 h 26"/>
                      <a:gd name="T102" fmla="*/ 7 w 42"/>
                      <a:gd name="T103" fmla="*/ 10 h 26"/>
                      <a:gd name="T104" fmla="*/ 7 w 42"/>
                      <a:gd name="T105" fmla="*/ 9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42" h="26">
                        <a:moveTo>
                          <a:pt x="0" y="14"/>
                        </a:moveTo>
                        <a:cubicBezTo>
                          <a:pt x="0" y="14"/>
                          <a:pt x="0" y="14"/>
                          <a:pt x="0" y="14"/>
                        </a:cubicBezTo>
                        <a:cubicBezTo>
                          <a:pt x="0" y="15"/>
                          <a:pt x="0" y="15"/>
                          <a:pt x="0" y="15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2" y="19"/>
                          <a:pt x="2" y="19"/>
                          <a:pt x="2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4" y="20"/>
                          <a:pt x="4" y="20"/>
                          <a:pt x="4" y="20"/>
                        </a:cubicBezTo>
                        <a:cubicBezTo>
                          <a:pt x="4" y="20"/>
                          <a:pt x="4" y="20"/>
                          <a:pt x="4" y="20"/>
                        </a:cubicBezTo>
                        <a:cubicBezTo>
                          <a:pt x="4" y="21"/>
                          <a:pt x="4" y="21"/>
                          <a:pt x="4" y="21"/>
                        </a:cubicBezTo>
                        <a:cubicBezTo>
                          <a:pt x="4" y="21"/>
                          <a:pt x="4" y="21"/>
                          <a:pt x="4" y="21"/>
                        </a:cubicBezTo>
                        <a:cubicBezTo>
                          <a:pt x="5" y="21"/>
                          <a:pt x="5" y="21"/>
                          <a:pt x="5" y="21"/>
                        </a:cubicBezTo>
                        <a:cubicBezTo>
                          <a:pt x="5" y="21"/>
                          <a:pt x="5" y="21"/>
                          <a:pt x="5" y="21"/>
                        </a:cubicBezTo>
                        <a:cubicBezTo>
                          <a:pt x="6" y="22"/>
                          <a:pt x="6" y="22"/>
                          <a:pt x="6" y="22"/>
                        </a:cubicBezTo>
                        <a:cubicBezTo>
                          <a:pt x="6" y="22"/>
                          <a:pt x="6" y="22"/>
                          <a:pt x="6" y="22"/>
                        </a:cubicBezTo>
                        <a:cubicBezTo>
                          <a:pt x="7" y="22"/>
                          <a:pt x="7" y="22"/>
                          <a:pt x="7" y="22"/>
                        </a:cubicBezTo>
                        <a:cubicBezTo>
                          <a:pt x="7" y="23"/>
                          <a:pt x="7" y="23"/>
                          <a:pt x="7" y="23"/>
                        </a:cubicBezTo>
                        <a:cubicBezTo>
                          <a:pt x="8" y="23"/>
                          <a:pt x="8" y="23"/>
                          <a:pt x="8" y="23"/>
                        </a:cubicBezTo>
                        <a:cubicBezTo>
                          <a:pt x="8" y="23"/>
                          <a:pt x="8" y="23"/>
                          <a:pt x="8" y="23"/>
                        </a:cubicBezTo>
                        <a:cubicBezTo>
                          <a:pt x="8" y="23"/>
                          <a:pt x="8" y="23"/>
                          <a:pt x="8" y="23"/>
                        </a:cubicBezTo>
                        <a:cubicBezTo>
                          <a:pt x="9" y="23"/>
                          <a:pt x="9" y="23"/>
                          <a:pt x="9" y="23"/>
                        </a:cubicBezTo>
                        <a:cubicBezTo>
                          <a:pt x="9" y="23"/>
                          <a:pt x="9" y="23"/>
                          <a:pt x="9" y="23"/>
                        </a:cubicBezTo>
                        <a:cubicBezTo>
                          <a:pt x="10" y="24"/>
                          <a:pt x="10" y="24"/>
                          <a:pt x="10" y="24"/>
                        </a:cubicBezTo>
                        <a:cubicBezTo>
                          <a:pt x="10" y="24"/>
                          <a:pt x="10" y="24"/>
                          <a:pt x="11" y="24"/>
                        </a:cubicBezTo>
                        <a:cubicBezTo>
                          <a:pt x="11" y="24"/>
                          <a:pt x="11" y="24"/>
                          <a:pt x="11" y="24"/>
                        </a:cubicBezTo>
                        <a:cubicBezTo>
                          <a:pt x="12" y="24"/>
                          <a:pt x="12" y="24"/>
                          <a:pt x="12" y="24"/>
                        </a:cubicBezTo>
                        <a:cubicBezTo>
                          <a:pt x="12" y="25"/>
                          <a:pt x="12" y="25"/>
                          <a:pt x="12" y="25"/>
                        </a:cubicBezTo>
                        <a:cubicBezTo>
                          <a:pt x="13" y="25"/>
                          <a:pt x="13" y="25"/>
                          <a:pt x="13" y="25"/>
                        </a:cubicBezTo>
                        <a:cubicBezTo>
                          <a:pt x="13" y="25"/>
                          <a:pt x="13" y="25"/>
                          <a:pt x="13" y="25"/>
                        </a:cubicBezTo>
                        <a:cubicBezTo>
                          <a:pt x="14" y="25"/>
                          <a:pt x="14" y="25"/>
                          <a:pt x="14" y="25"/>
                        </a:cubicBezTo>
                        <a:cubicBezTo>
                          <a:pt x="14" y="25"/>
                          <a:pt x="14" y="25"/>
                          <a:pt x="14" y="25"/>
                        </a:cubicBezTo>
                        <a:cubicBezTo>
                          <a:pt x="14" y="25"/>
                          <a:pt x="14" y="25"/>
                          <a:pt x="14" y="25"/>
                        </a:cubicBezTo>
                        <a:cubicBezTo>
                          <a:pt x="15" y="25"/>
                          <a:pt x="15" y="25"/>
                          <a:pt x="15" y="25"/>
                        </a:cubicBezTo>
                        <a:cubicBezTo>
                          <a:pt x="15" y="25"/>
                          <a:pt x="15" y="25"/>
                          <a:pt x="15" y="25"/>
                        </a:cubicBezTo>
                        <a:cubicBezTo>
                          <a:pt x="16" y="25"/>
                          <a:pt x="16" y="25"/>
                          <a:pt x="16" y="25"/>
                        </a:cubicBezTo>
                        <a:cubicBezTo>
                          <a:pt x="16" y="25"/>
                          <a:pt x="16" y="25"/>
                          <a:pt x="16" y="25"/>
                        </a:cubicBezTo>
                        <a:cubicBezTo>
                          <a:pt x="17" y="25"/>
                          <a:pt x="17" y="25"/>
                          <a:pt x="17" y="25"/>
                        </a:cubicBezTo>
                        <a:cubicBezTo>
                          <a:pt x="18" y="25"/>
                          <a:pt x="18" y="25"/>
                          <a:pt x="18" y="25"/>
                        </a:cubicBezTo>
                        <a:cubicBezTo>
                          <a:pt x="18" y="26"/>
                          <a:pt x="18" y="26"/>
                          <a:pt x="18" y="26"/>
                        </a:cubicBezTo>
                        <a:cubicBezTo>
                          <a:pt x="18" y="26"/>
                          <a:pt x="18" y="26"/>
                          <a:pt x="18" y="26"/>
                        </a:cubicBezTo>
                        <a:cubicBezTo>
                          <a:pt x="19" y="26"/>
                          <a:pt x="19" y="26"/>
                          <a:pt x="19" y="26"/>
                        </a:cubicBezTo>
                        <a:cubicBezTo>
                          <a:pt x="19" y="26"/>
                          <a:pt x="19" y="26"/>
                          <a:pt x="19" y="26"/>
                        </a:cubicBezTo>
                        <a:cubicBezTo>
                          <a:pt x="20" y="26"/>
                          <a:pt x="20" y="26"/>
                          <a:pt x="20" y="26"/>
                        </a:cubicBezTo>
                        <a:cubicBezTo>
                          <a:pt x="20" y="26"/>
                          <a:pt x="20" y="26"/>
                          <a:pt x="20" y="26"/>
                        </a:cubicBezTo>
                        <a:cubicBezTo>
                          <a:pt x="21" y="26"/>
                          <a:pt x="21" y="26"/>
                          <a:pt x="21" y="26"/>
                        </a:cubicBezTo>
                        <a:cubicBezTo>
                          <a:pt x="21" y="26"/>
                          <a:pt x="21" y="26"/>
                          <a:pt x="21" y="26"/>
                        </a:cubicBezTo>
                        <a:cubicBezTo>
                          <a:pt x="21" y="26"/>
                          <a:pt x="21" y="26"/>
                          <a:pt x="21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3" y="26"/>
                          <a:pt x="23" y="26"/>
                          <a:pt x="23" y="26"/>
                        </a:cubicBezTo>
                        <a:cubicBezTo>
                          <a:pt x="23" y="26"/>
                          <a:pt x="23" y="26"/>
                          <a:pt x="23" y="26"/>
                        </a:cubicBezTo>
                        <a:cubicBezTo>
                          <a:pt x="24" y="26"/>
                          <a:pt x="24" y="26"/>
                          <a:pt x="24" y="26"/>
                        </a:cubicBezTo>
                        <a:cubicBezTo>
                          <a:pt x="24" y="26"/>
                          <a:pt x="24" y="26"/>
                          <a:pt x="24" y="26"/>
                        </a:cubicBezTo>
                        <a:cubicBezTo>
                          <a:pt x="25" y="26"/>
                          <a:pt x="25" y="26"/>
                          <a:pt x="25" y="26"/>
                        </a:cubicBezTo>
                        <a:cubicBezTo>
                          <a:pt x="25" y="26"/>
                          <a:pt x="25" y="26"/>
                          <a:pt x="25" y="26"/>
                        </a:cubicBezTo>
                        <a:cubicBezTo>
                          <a:pt x="26" y="25"/>
                          <a:pt x="26" y="25"/>
                          <a:pt x="26" y="25"/>
                        </a:cubicBezTo>
                        <a:cubicBezTo>
                          <a:pt x="26" y="25"/>
                          <a:pt x="26" y="25"/>
                          <a:pt x="26" y="25"/>
                        </a:cubicBezTo>
                        <a:cubicBezTo>
                          <a:pt x="27" y="25"/>
                          <a:pt x="27" y="25"/>
                          <a:pt x="28" y="25"/>
                        </a:cubicBezTo>
                        <a:cubicBezTo>
                          <a:pt x="28" y="25"/>
                          <a:pt x="28" y="25"/>
                          <a:pt x="28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30" y="25"/>
                          <a:pt x="30" y="25"/>
                          <a:pt x="30" y="25"/>
                        </a:cubicBezTo>
                        <a:cubicBezTo>
                          <a:pt x="30" y="25"/>
                          <a:pt x="30" y="25"/>
                          <a:pt x="30" y="25"/>
                        </a:cubicBezTo>
                        <a:cubicBezTo>
                          <a:pt x="31" y="24"/>
                          <a:pt x="31" y="24"/>
                          <a:pt x="31" y="24"/>
                        </a:cubicBezTo>
                        <a:cubicBezTo>
                          <a:pt x="31" y="24"/>
                          <a:pt x="31" y="24"/>
                          <a:pt x="31" y="24"/>
                        </a:cubicBezTo>
                        <a:cubicBezTo>
                          <a:pt x="32" y="24"/>
                          <a:pt x="32" y="24"/>
                          <a:pt x="32" y="24"/>
                        </a:cubicBezTo>
                        <a:cubicBezTo>
                          <a:pt x="33" y="24"/>
                          <a:pt x="33" y="24"/>
                          <a:pt x="33" y="24"/>
                        </a:cubicBezTo>
                        <a:cubicBezTo>
                          <a:pt x="33" y="24"/>
                          <a:pt x="33" y="24"/>
                          <a:pt x="33" y="24"/>
                        </a:cubicBezTo>
                        <a:cubicBezTo>
                          <a:pt x="33" y="24"/>
                          <a:pt x="33" y="24"/>
                          <a:pt x="33" y="24"/>
                        </a:cubicBezTo>
                        <a:cubicBezTo>
                          <a:pt x="34" y="23"/>
                          <a:pt x="34" y="23"/>
                          <a:pt x="34" y="23"/>
                        </a:cubicBezTo>
                        <a:cubicBezTo>
                          <a:pt x="34" y="23"/>
                          <a:pt x="34" y="23"/>
                          <a:pt x="34" y="23"/>
                        </a:cubicBezTo>
                        <a:cubicBezTo>
                          <a:pt x="35" y="23"/>
                          <a:pt x="35" y="23"/>
                          <a:pt x="35" y="23"/>
                        </a:cubicBezTo>
                        <a:cubicBezTo>
                          <a:pt x="35" y="23"/>
                          <a:pt x="35" y="23"/>
                          <a:pt x="35" y="23"/>
                        </a:cubicBezTo>
                        <a:cubicBezTo>
                          <a:pt x="35" y="23"/>
                          <a:pt x="35" y="23"/>
                          <a:pt x="35" y="23"/>
                        </a:cubicBezTo>
                        <a:cubicBezTo>
                          <a:pt x="36" y="22"/>
                          <a:pt x="36" y="22"/>
                          <a:pt x="36" y="22"/>
                        </a:cubicBezTo>
                        <a:cubicBezTo>
                          <a:pt x="37" y="22"/>
                          <a:pt x="37" y="22"/>
                          <a:pt x="37" y="22"/>
                        </a:cubicBezTo>
                        <a:cubicBezTo>
                          <a:pt x="37" y="22"/>
                          <a:pt x="37" y="22"/>
                          <a:pt x="37" y="22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2" y="17"/>
                          <a:pt x="42" y="17"/>
                          <a:pt x="42" y="17"/>
                        </a:cubicBezTo>
                        <a:cubicBezTo>
                          <a:pt x="42" y="17"/>
                          <a:pt x="42" y="17"/>
                          <a:pt x="42" y="17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1"/>
                          <a:pt x="40" y="7"/>
                          <a:pt x="36" y="5"/>
                        </a:cubicBezTo>
                        <a:cubicBezTo>
                          <a:pt x="28" y="0"/>
                          <a:pt x="15" y="0"/>
                          <a:pt x="6" y="5"/>
                        </a:cubicBezTo>
                        <a:cubicBezTo>
                          <a:pt x="2" y="7"/>
                          <a:pt x="0" y="10"/>
                          <a:pt x="0" y="14"/>
                        </a:cubicBezTo>
                        <a:cubicBezTo>
                          <a:pt x="0" y="14"/>
                          <a:pt x="0" y="14"/>
                          <a:pt x="0" y="14"/>
                        </a:cubicBezTo>
                        <a:close/>
                        <a:moveTo>
                          <a:pt x="8" y="9"/>
                        </a:move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1" y="7"/>
                          <a:pt x="11" y="7"/>
                          <a:pt x="11" y="7"/>
                        </a:cubicBezTo>
                        <a:cubicBezTo>
                          <a:pt x="11" y="6"/>
                          <a:pt x="11" y="6"/>
                          <a:pt x="11" y="6"/>
                        </a:cubicBezTo>
                        <a:cubicBezTo>
                          <a:pt x="12" y="6"/>
                          <a:pt x="12" y="6"/>
                          <a:pt x="12" y="6"/>
                        </a:cubicBezTo>
                        <a:cubicBezTo>
                          <a:pt x="12" y="6"/>
                          <a:pt x="12" y="6"/>
                          <a:pt x="12" y="6"/>
                        </a:cubicBezTo>
                        <a:cubicBezTo>
                          <a:pt x="13" y="6"/>
                          <a:pt x="13" y="6"/>
                          <a:pt x="13" y="6"/>
                        </a:cubicBezTo>
                        <a:cubicBezTo>
                          <a:pt x="13" y="6"/>
                          <a:pt x="13" y="6"/>
                          <a:pt x="13" y="6"/>
                        </a:cubicBezTo>
                        <a:cubicBezTo>
                          <a:pt x="13" y="6"/>
                          <a:pt x="13" y="6"/>
                          <a:pt x="13" y="6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4" y="5"/>
                          <a:pt x="14" y="5"/>
                          <a:pt x="14" y="5"/>
                        </a:cubicBezTo>
                        <a:cubicBezTo>
                          <a:pt x="14" y="5"/>
                          <a:pt x="14" y="5"/>
                          <a:pt x="14" y="5"/>
                        </a:cubicBezTo>
                        <a:cubicBezTo>
                          <a:pt x="14" y="5"/>
                          <a:pt x="14" y="5"/>
                          <a:pt x="14" y="5"/>
                        </a:cubicBezTo>
                        <a:cubicBezTo>
                          <a:pt x="15" y="5"/>
                          <a:pt x="15" y="5"/>
                          <a:pt x="15" y="5"/>
                        </a:cubicBezTo>
                        <a:cubicBezTo>
                          <a:pt x="15" y="5"/>
                          <a:pt x="15" y="5"/>
                          <a:pt x="15" y="5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17" y="5"/>
                          <a:pt x="17" y="5"/>
                          <a:pt x="17" y="5"/>
                        </a:cubicBezTo>
                        <a:cubicBezTo>
                          <a:pt x="17" y="5"/>
                          <a:pt x="17" y="5"/>
                          <a:pt x="17" y="5"/>
                        </a:cubicBezTo>
                        <a:cubicBezTo>
                          <a:pt x="18" y="5"/>
                          <a:pt x="18" y="5"/>
                          <a:pt x="18" y="5"/>
                        </a:cubicBezTo>
                        <a:cubicBezTo>
                          <a:pt x="18" y="5"/>
                          <a:pt x="18" y="5"/>
                          <a:pt x="18" y="5"/>
                        </a:cubicBezTo>
                        <a:cubicBezTo>
                          <a:pt x="18" y="4"/>
                          <a:pt x="18" y="4"/>
                          <a:pt x="18" y="4"/>
                        </a:cubicBezTo>
                        <a:cubicBezTo>
                          <a:pt x="19" y="4"/>
                          <a:pt x="19" y="4"/>
                          <a:pt x="19" y="4"/>
                        </a:cubicBezTo>
                        <a:cubicBezTo>
                          <a:pt x="19" y="4"/>
                          <a:pt x="19" y="4"/>
                          <a:pt x="19" y="4"/>
                        </a:cubicBezTo>
                        <a:cubicBezTo>
                          <a:pt x="19" y="4"/>
                          <a:pt x="19" y="4"/>
                          <a:pt x="19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4" y="4"/>
                          <a:pt x="24" y="4"/>
                          <a:pt x="24" y="4"/>
                        </a:cubicBezTo>
                        <a:cubicBezTo>
                          <a:pt x="24" y="4"/>
                          <a:pt x="24" y="4"/>
                          <a:pt x="24" y="4"/>
                        </a:cubicBezTo>
                        <a:cubicBezTo>
                          <a:pt x="24" y="4"/>
                          <a:pt x="24" y="4"/>
                          <a:pt x="24" y="4"/>
                        </a:cubicBezTo>
                        <a:cubicBezTo>
                          <a:pt x="24" y="4"/>
                          <a:pt x="24" y="4"/>
                          <a:pt x="24" y="4"/>
                        </a:cubicBezTo>
                        <a:cubicBezTo>
                          <a:pt x="25" y="5"/>
                          <a:pt x="25" y="5"/>
                          <a:pt x="25" y="5"/>
                        </a:cubicBezTo>
                        <a:cubicBezTo>
                          <a:pt x="25" y="5"/>
                          <a:pt x="25" y="5"/>
                          <a:pt x="25" y="5"/>
                        </a:cubicBezTo>
                        <a:cubicBezTo>
                          <a:pt x="25" y="5"/>
                          <a:pt x="25" y="5"/>
                          <a:pt x="25" y="5"/>
                        </a:cubicBezTo>
                        <a:cubicBezTo>
                          <a:pt x="26" y="5"/>
                          <a:pt x="26" y="5"/>
                          <a:pt x="26" y="5"/>
                        </a:cubicBezTo>
                        <a:cubicBezTo>
                          <a:pt x="26" y="5"/>
                          <a:pt x="26" y="5"/>
                          <a:pt x="26" y="5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9" y="6"/>
                          <a:pt x="29" y="6"/>
                          <a:pt x="29" y="6"/>
                        </a:cubicBezTo>
                        <a:cubicBezTo>
                          <a:pt x="29" y="6"/>
                          <a:pt x="29" y="6"/>
                          <a:pt x="29" y="6"/>
                        </a:cubicBezTo>
                        <a:cubicBezTo>
                          <a:pt x="30" y="6"/>
                          <a:pt x="30" y="6"/>
                          <a:pt x="30" y="6"/>
                        </a:cubicBezTo>
                        <a:cubicBezTo>
                          <a:pt x="30" y="6"/>
                          <a:pt x="30" y="6"/>
                          <a:pt x="30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3" y="7"/>
                          <a:pt x="33" y="7"/>
                          <a:pt x="33" y="7"/>
                        </a:cubicBezTo>
                        <a:cubicBezTo>
                          <a:pt x="33" y="7"/>
                          <a:pt x="33" y="7"/>
                          <a:pt x="33" y="7"/>
                        </a:cubicBezTo>
                        <a:cubicBezTo>
                          <a:pt x="33" y="7"/>
                          <a:pt x="33" y="7"/>
                          <a:pt x="33" y="7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4"/>
                          <a:pt x="37" y="14"/>
                          <a:pt x="37" y="14"/>
                        </a:cubicBezTo>
                        <a:cubicBezTo>
                          <a:pt x="37" y="16"/>
                          <a:pt x="36" y="18"/>
                          <a:pt x="33" y="20"/>
                        </a:cubicBezTo>
                        <a:cubicBezTo>
                          <a:pt x="26" y="24"/>
                          <a:pt x="16" y="24"/>
                          <a:pt x="10" y="20"/>
                        </a:cubicBezTo>
                        <a:cubicBezTo>
                          <a:pt x="7" y="18"/>
                          <a:pt x="5" y="16"/>
                          <a:pt x="5" y="14"/>
                        </a:cubicBezTo>
                        <a:cubicBezTo>
                          <a:pt x="5" y="14"/>
                          <a:pt x="5" y="14"/>
                          <a:pt x="5" y="14"/>
                        </a:cubicBezTo>
                        <a:cubicBezTo>
                          <a:pt x="5" y="13"/>
                          <a:pt x="5" y="13"/>
                          <a:pt x="5" y="13"/>
                        </a:cubicBezTo>
                        <a:cubicBezTo>
                          <a:pt x="6" y="12"/>
                          <a:pt x="6" y="12"/>
                          <a:pt x="6" y="12"/>
                        </a:cubicBezTo>
                        <a:cubicBezTo>
                          <a:pt x="6" y="12"/>
                          <a:pt x="6" y="12"/>
                          <a:pt x="6" y="12"/>
                        </a:cubicBezTo>
                        <a:cubicBezTo>
                          <a:pt x="6" y="12"/>
                          <a:pt x="6" y="12"/>
                          <a:pt x="6" y="12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lose/>
                      </a:path>
                    </a:pathLst>
                  </a:custGeom>
                  <a:solidFill>
                    <a:srgbClr val="FBDA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20" name="Freeform 5264">
                    <a:extLst>
                      <a:ext uri="{FF2B5EF4-FFF2-40B4-BE49-F238E27FC236}">
                        <a16:creationId xmlns:a16="http://schemas.microsoft.com/office/drawing/2014/main" id="{D67363E3-D740-4D0F-B515-7676EA79BA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4" y="3396"/>
                    <a:ext cx="50" cy="32"/>
                  </a:xfrm>
                  <a:custGeom>
                    <a:avLst/>
                    <a:gdLst>
                      <a:gd name="T0" fmla="*/ 32 w 32"/>
                      <a:gd name="T1" fmla="*/ 7 h 20"/>
                      <a:gd name="T2" fmla="*/ 31 w 32"/>
                      <a:gd name="T3" fmla="*/ 6 h 20"/>
                      <a:gd name="T4" fmla="*/ 31 w 32"/>
                      <a:gd name="T5" fmla="*/ 6 h 20"/>
                      <a:gd name="T6" fmla="*/ 30 w 32"/>
                      <a:gd name="T7" fmla="*/ 5 h 20"/>
                      <a:gd name="T8" fmla="*/ 30 w 32"/>
                      <a:gd name="T9" fmla="*/ 5 h 20"/>
                      <a:gd name="T10" fmla="*/ 29 w 32"/>
                      <a:gd name="T11" fmla="*/ 4 h 20"/>
                      <a:gd name="T12" fmla="*/ 28 w 32"/>
                      <a:gd name="T13" fmla="*/ 3 h 20"/>
                      <a:gd name="T14" fmla="*/ 28 w 32"/>
                      <a:gd name="T15" fmla="*/ 3 h 20"/>
                      <a:gd name="T16" fmla="*/ 26 w 32"/>
                      <a:gd name="T17" fmla="*/ 2 h 20"/>
                      <a:gd name="T18" fmla="*/ 26 w 32"/>
                      <a:gd name="T19" fmla="*/ 2 h 20"/>
                      <a:gd name="T20" fmla="*/ 24 w 32"/>
                      <a:gd name="T21" fmla="*/ 2 h 20"/>
                      <a:gd name="T22" fmla="*/ 23 w 32"/>
                      <a:gd name="T23" fmla="*/ 1 h 20"/>
                      <a:gd name="T24" fmla="*/ 22 w 32"/>
                      <a:gd name="T25" fmla="*/ 1 h 20"/>
                      <a:gd name="T26" fmla="*/ 22 w 32"/>
                      <a:gd name="T27" fmla="*/ 1 h 20"/>
                      <a:gd name="T28" fmla="*/ 20 w 32"/>
                      <a:gd name="T29" fmla="*/ 1 h 20"/>
                      <a:gd name="T30" fmla="*/ 19 w 32"/>
                      <a:gd name="T31" fmla="*/ 0 h 20"/>
                      <a:gd name="T32" fmla="*/ 19 w 32"/>
                      <a:gd name="T33" fmla="*/ 0 h 20"/>
                      <a:gd name="T34" fmla="*/ 17 w 32"/>
                      <a:gd name="T35" fmla="*/ 0 h 20"/>
                      <a:gd name="T36" fmla="*/ 17 w 32"/>
                      <a:gd name="T37" fmla="*/ 0 h 20"/>
                      <a:gd name="T38" fmla="*/ 15 w 32"/>
                      <a:gd name="T39" fmla="*/ 0 h 20"/>
                      <a:gd name="T40" fmla="*/ 15 w 32"/>
                      <a:gd name="T41" fmla="*/ 0 h 20"/>
                      <a:gd name="T42" fmla="*/ 14 w 32"/>
                      <a:gd name="T43" fmla="*/ 0 h 20"/>
                      <a:gd name="T44" fmla="*/ 13 w 32"/>
                      <a:gd name="T45" fmla="*/ 1 h 20"/>
                      <a:gd name="T46" fmla="*/ 11 w 32"/>
                      <a:gd name="T47" fmla="*/ 1 h 20"/>
                      <a:gd name="T48" fmla="*/ 10 w 32"/>
                      <a:gd name="T49" fmla="*/ 1 h 20"/>
                      <a:gd name="T50" fmla="*/ 9 w 32"/>
                      <a:gd name="T51" fmla="*/ 1 h 20"/>
                      <a:gd name="T52" fmla="*/ 8 w 32"/>
                      <a:gd name="T53" fmla="*/ 2 h 20"/>
                      <a:gd name="T54" fmla="*/ 7 w 32"/>
                      <a:gd name="T55" fmla="*/ 2 h 20"/>
                      <a:gd name="T56" fmla="*/ 6 w 32"/>
                      <a:gd name="T57" fmla="*/ 3 h 20"/>
                      <a:gd name="T58" fmla="*/ 5 w 32"/>
                      <a:gd name="T59" fmla="*/ 3 h 20"/>
                      <a:gd name="T60" fmla="*/ 4 w 32"/>
                      <a:gd name="T61" fmla="*/ 4 h 20"/>
                      <a:gd name="T62" fmla="*/ 3 w 32"/>
                      <a:gd name="T63" fmla="*/ 4 h 20"/>
                      <a:gd name="T64" fmla="*/ 3 w 32"/>
                      <a:gd name="T65" fmla="*/ 5 h 20"/>
                      <a:gd name="T66" fmla="*/ 2 w 32"/>
                      <a:gd name="T67" fmla="*/ 5 h 20"/>
                      <a:gd name="T68" fmla="*/ 2 w 32"/>
                      <a:gd name="T69" fmla="*/ 6 h 20"/>
                      <a:gd name="T70" fmla="*/ 1 w 32"/>
                      <a:gd name="T71" fmla="*/ 6 h 20"/>
                      <a:gd name="T72" fmla="*/ 1 w 32"/>
                      <a:gd name="T73" fmla="*/ 7 h 20"/>
                      <a:gd name="T74" fmla="*/ 1 w 32"/>
                      <a:gd name="T75" fmla="*/ 7 h 20"/>
                      <a:gd name="T76" fmla="*/ 1 w 32"/>
                      <a:gd name="T77" fmla="*/ 7 h 20"/>
                      <a:gd name="T78" fmla="*/ 1 w 32"/>
                      <a:gd name="T79" fmla="*/ 8 h 20"/>
                      <a:gd name="T80" fmla="*/ 0 w 32"/>
                      <a:gd name="T81" fmla="*/ 10 h 20"/>
                      <a:gd name="T82" fmla="*/ 32 w 32"/>
                      <a:gd name="T83" fmla="*/ 10 h 20"/>
                      <a:gd name="T84" fmla="*/ 32 w 32"/>
                      <a:gd name="T85" fmla="*/ 9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32" h="20">
                        <a:moveTo>
                          <a:pt x="32" y="8"/>
                        </a:move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5"/>
                          <a:pt x="31" y="5"/>
                          <a:pt x="31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29" y="4"/>
                          <a:pt x="29" y="4"/>
                          <a:pt x="29" y="4"/>
                        </a:cubicBezTo>
                        <a:cubicBezTo>
                          <a:pt x="29" y="4"/>
                          <a:pt x="29" y="4"/>
                          <a:pt x="29" y="4"/>
                        </a:cubicBezTo>
                        <a:cubicBezTo>
                          <a:pt x="29" y="4"/>
                          <a:pt x="29" y="4"/>
                          <a:pt x="29" y="4"/>
                        </a:cubicBezTo>
                        <a:cubicBezTo>
                          <a:pt x="29" y="4"/>
                          <a:pt x="29" y="4"/>
                          <a:pt x="29" y="4"/>
                        </a:cubicBezTo>
                        <a:cubicBezTo>
                          <a:pt x="28" y="3"/>
                          <a:pt x="28" y="3"/>
                          <a:pt x="28" y="3"/>
                        </a:cubicBezTo>
                        <a:cubicBezTo>
                          <a:pt x="28" y="3"/>
                          <a:pt x="28" y="3"/>
                          <a:pt x="28" y="3"/>
                        </a:cubicBezTo>
                        <a:cubicBezTo>
                          <a:pt x="28" y="3"/>
                          <a:pt x="28" y="3"/>
                          <a:pt x="28" y="3"/>
                        </a:cubicBezTo>
                        <a:cubicBezTo>
                          <a:pt x="28" y="3"/>
                          <a:pt x="28" y="3"/>
                          <a:pt x="28" y="3"/>
                        </a:cubicBezTo>
                        <a:cubicBezTo>
                          <a:pt x="27" y="3"/>
                          <a:pt x="27" y="3"/>
                          <a:pt x="27" y="3"/>
                        </a:cubicBezTo>
                        <a:cubicBezTo>
                          <a:pt x="27" y="3"/>
                          <a:pt x="27" y="3"/>
                          <a:pt x="27" y="3"/>
                        </a:cubicBezTo>
                        <a:cubicBezTo>
                          <a:pt x="26" y="2"/>
                          <a:pt x="26" y="2"/>
                          <a:pt x="26" y="2"/>
                        </a:cubicBezTo>
                        <a:cubicBezTo>
                          <a:pt x="26" y="2"/>
                          <a:pt x="26" y="2"/>
                          <a:pt x="26" y="2"/>
                        </a:cubicBezTo>
                        <a:cubicBezTo>
                          <a:pt x="26" y="2"/>
                          <a:pt x="26" y="2"/>
                          <a:pt x="26" y="2"/>
                        </a:cubicBezTo>
                        <a:cubicBezTo>
                          <a:pt x="26" y="2"/>
                          <a:pt x="26" y="2"/>
                          <a:pt x="26" y="2"/>
                        </a:cubicBezTo>
                        <a:cubicBezTo>
                          <a:pt x="25" y="2"/>
                          <a:pt x="25" y="2"/>
                          <a:pt x="25" y="2"/>
                        </a:cubicBezTo>
                        <a:cubicBezTo>
                          <a:pt x="25" y="2"/>
                          <a:pt x="25" y="2"/>
                          <a:pt x="25" y="2"/>
                        </a:cubicBezTo>
                        <a:cubicBezTo>
                          <a:pt x="24" y="2"/>
                          <a:pt x="24" y="2"/>
                          <a:pt x="24" y="2"/>
                        </a:cubicBezTo>
                        <a:cubicBezTo>
                          <a:pt x="24" y="2"/>
                          <a:pt x="24" y="2"/>
                          <a:pt x="24" y="2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2" y="1"/>
                          <a:pt x="22" y="1"/>
                          <a:pt x="22" y="1"/>
                        </a:cubicBezTo>
                        <a:cubicBezTo>
                          <a:pt x="22" y="1"/>
                          <a:pt x="22" y="1"/>
                          <a:pt x="22" y="1"/>
                        </a:cubicBezTo>
                        <a:cubicBezTo>
                          <a:pt x="22" y="1"/>
                          <a:pt x="22" y="1"/>
                          <a:pt x="22" y="1"/>
                        </a:cubicBezTo>
                        <a:cubicBezTo>
                          <a:pt x="22" y="1"/>
                          <a:pt x="22" y="1"/>
                          <a:pt x="22" y="1"/>
                        </a:cubicBezTo>
                        <a:cubicBezTo>
                          <a:pt x="21" y="1"/>
                          <a:pt x="21" y="1"/>
                          <a:pt x="21" y="1"/>
                        </a:cubicBezTo>
                        <a:cubicBezTo>
                          <a:pt x="21" y="1"/>
                          <a:pt x="21" y="1"/>
                          <a:pt x="21" y="1"/>
                        </a:cubicBezTo>
                        <a:cubicBezTo>
                          <a:pt x="20" y="1"/>
                          <a:pt x="20" y="1"/>
                          <a:pt x="20" y="1"/>
                        </a:cubicBezTo>
                        <a:cubicBezTo>
                          <a:pt x="20" y="1"/>
                          <a:pt x="20" y="1"/>
                          <a:pt x="20" y="1"/>
                        </a:cubicBezTo>
                        <a:cubicBezTo>
                          <a:pt x="20" y="1"/>
                          <a:pt x="20" y="1"/>
                          <a:pt x="20" y="1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1"/>
                          <a:pt x="13" y="1"/>
                          <a:pt x="13" y="1"/>
                        </a:cubicBezTo>
                        <a:cubicBezTo>
                          <a:pt x="13" y="1"/>
                          <a:pt x="13" y="1"/>
                          <a:pt x="13" y="1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0" y="12"/>
                          <a:pt x="2" y="14"/>
                          <a:pt x="5" y="16"/>
                        </a:cubicBezTo>
                        <a:cubicBezTo>
                          <a:pt x="11" y="20"/>
                          <a:pt x="21" y="20"/>
                          <a:pt x="28" y="16"/>
                        </a:cubicBezTo>
                        <a:cubicBezTo>
                          <a:pt x="31" y="14"/>
                          <a:pt x="32" y="12"/>
                          <a:pt x="32" y="10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2" y="8"/>
                          <a:pt x="32" y="8"/>
                          <a:pt x="32" y="8"/>
                        </a:cubicBezTo>
                        <a:cubicBezTo>
                          <a:pt x="32" y="8"/>
                          <a:pt x="32" y="8"/>
                          <a:pt x="32" y="8"/>
                        </a:cubicBezTo>
                        <a:close/>
                      </a:path>
                    </a:pathLst>
                  </a:custGeom>
                  <a:solidFill>
                    <a:srgbClr val="FAE77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21" name="Freeform 5265">
                    <a:extLst>
                      <a:ext uri="{FF2B5EF4-FFF2-40B4-BE49-F238E27FC236}">
                        <a16:creationId xmlns:a16="http://schemas.microsoft.com/office/drawing/2014/main" id="{B86E3429-EA8C-4254-AD13-622968D32E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12" y="3410"/>
                    <a:ext cx="65" cy="27"/>
                  </a:xfrm>
                  <a:custGeom>
                    <a:avLst/>
                    <a:gdLst>
                      <a:gd name="T0" fmla="*/ 38 w 42"/>
                      <a:gd name="T1" fmla="*/ 12 h 17"/>
                      <a:gd name="T2" fmla="*/ 39 w 42"/>
                      <a:gd name="T3" fmla="*/ 11 h 17"/>
                      <a:gd name="T4" fmla="*/ 41 w 42"/>
                      <a:gd name="T5" fmla="*/ 10 h 17"/>
                      <a:gd name="T6" fmla="*/ 42 w 42"/>
                      <a:gd name="T7" fmla="*/ 8 h 17"/>
                      <a:gd name="T8" fmla="*/ 42 w 42"/>
                      <a:gd name="T9" fmla="*/ 7 h 17"/>
                      <a:gd name="T10" fmla="*/ 42 w 42"/>
                      <a:gd name="T11" fmla="*/ 5 h 17"/>
                      <a:gd name="T12" fmla="*/ 42 w 42"/>
                      <a:gd name="T13" fmla="*/ 1 h 17"/>
                      <a:gd name="T14" fmla="*/ 42 w 42"/>
                      <a:gd name="T15" fmla="*/ 2 h 17"/>
                      <a:gd name="T16" fmla="*/ 42 w 42"/>
                      <a:gd name="T17" fmla="*/ 2 h 17"/>
                      <a:gd name="T18" fmla="*/ 42 w 42"/>
                      <a:gd name="T19" fmla="*/ 3 h 17"/>
                      <a:gd name="T20" fmla="*/ 42 w 42"/>
                      <a:gd name="T21" fmla="*/ 4 h 17"/>
                      <a:gd name="T22" fmla="*/ 41 w 42"/>
                      <a:gd name="T23" fmla="*/ 4 h 17"/>
                      <a:gd name="T24" fmla="*/ 41 w 42"/>
                      <a:gd name="T25" fmla="*/ 5 h 17"/>
                      <a:gd name="T26" fmla="*/ 40 w 42"/>
                      <a:gd name="T27" fmla="*/ 6 h 17"/>
                      <a:gd name="T28" fmla="*/ 40 w 42"/>
                      <a:gd name="T29" fmla="*/ 6 h 17"/>
                      <a:gd name="T30" fmla="*/ 39 w 42"/>
                      <a:gd name="T31" fmla="*/ 7 h 17"/>
                      <a:gd name="T32" fmla="*/ 39 w 42"/>
                      <a:gd name="T33" fmla="*/ 7 h 17"/>
                      <a:gd name="T34" fmla="*/ 38 w 42"/>
                      <a:gd name="T35" fmla="*/ 8 h 17"/>
                      <a:gd name="T36" fmla="*/ 37 w 42"/>
                      <a:gd name="T37" fmla="*/ 9 h 17"/>
                      <a:gd name="T38" fmla="*/ 35 w 42"/>
                      <a:gd name="T39" fmla="*/ 10 h 17"/>
                      <a:gd name="T40" fmla="*/ 33 w 42"/>
                      <a:gd name="T41" fmla="*/ 11 h 17"/>
                      <a:gd name="T42" fmla="*/ 31 w 42"/>
                      <a:gd name="T43" fmla="*/ 11 h 17"/>
                      <a:gd name="T44" fmla="*/ 29 w 42"/>
                      <a:gd name="T45" fmla="*/ 12 h 17"/>
                      <a:gd name="T46" fmla="*/ 26 w 42"/>
                      <a:gd name="T47" fmla="*/ 12 h 17"/>
                      <a:gd name="T48" fmla="*/ 24 w 42"/>
                      <a:gd name="T49" fmla="*/ 13 h 17"/>
                      <a:gd name="T50" fmla="*/ 22 w 42"/>
                      <a:gd name="T51" fmla="*/ 13 h 17"/>
                      <a:gd name="T52" fmla="*/ 20 w 42"/>
                      <a:gd name="T53" fmla="*/ 13 h 17"/>
                      <a:gd name="T54" fmla="*/ 18 w 42"/>
                      <a:gd name="T55" fmla="*/ 13 h 17"/>
                      <a:gd name="T56" fmla="*/ 16 w 42"/>
                      <a:gd name="T57" fmla="*/ 12 h 17"/>
                      <a:gd name="T58" fmla="*/ 14 w 42"/>
                      <a:gd name="T59" fmla="*/ 12 h 17"/>
                      <a:gd name="T60" fmla="*/ 12 w 42"/>
                      <a:gd name="T61" fmla="*/ 12 h 17"/>
                      <a:gd name="T62" fmla="*/ 10 w 42"/>
                      <a:gd name="T63" fmla="*/ 11 h 17"/>
                      <a:gd name="T64" fmla="*/ 8 w 42"/>
                      <a:gd name="T65" fmla="*/ 10 h 17"/>
                      <a:gd name="T66" fmla="*/ 6 w 42"/>
                      <a:gd name="T67" fmla="*/ 9 h 17"/>
                      <a:gd name="T68" fmla="*/ 4 w 42"/>
                      <a:gd name="T69" fmla="*/ 7 h 17"/>
                      <a:gd name="T70" fmla="*/ 3 w 42"/>
                      <a:gd name="T71" fmla="*/ 6 h 17"/>
                      <a:gd name="T72" fmla="*/ 2 w 42"/>
                      <a:gd name="T73" fmla="*/ 5 h 17"/>
                      <a:gd name="T74" fmla="*/ 1 w 42"/>
                      <a:gd name="T75" fmla="*/ 3 h 17"/>
                      <a:gd name="T76" fmla="*/ 0 w 42"/>
                      <a:gd name="T77" fmla="*/ 2 h 17"/>
                      <a:gd name="T78" fmla="*/ 0 w 42"/>
                      <a:gd name="T79" fmla="*/ 0 h 17"/>
                      <a:gd name="T80" fmla="*/ 8 w 42"/>
                      <a:gd name="T81" fmla="*/ 14 h 17"/>
                      <a:gd name="T82" fmla="*/ 11 w 42"/>
                      <a:gd name="T83" fmla="*/ 16 h 17"/>
                      <a:gd name="T84" fmla="*/ 13 w 42"/>
                      <a:gd name="T85" fmla="*/ 16 h 17"/>
                      <a:gd name="T86" fmla="*/ 16 w 42"/>
                      <a:gd name="T87" fmla="*/ 17 h 17"/>
                      <a:gd name="T88" fmla="*/ 19 w 42"/>
                      <a:gd name="T89" fmla="*/ 17 h 17"/>
                      <a:gd name="T90" fmla="*/ 21 w 42"/>
                      <a:gd name="T91" fmla="*/ 17 h 17"/>
                      <a:gd name="T92" fmla="*/ 24 w 42"/>
                      <a:gd name="T93" fmla="*/ 17 h 17"/>
                      <a:gd name="T94" fmla="*/ 28 w 42"/>
                      <a:gd name="T95" fmla="*/ 17 h 17"/>
                      <a:gd name="T96" fmla="*/ 30 w 42"/>
                      <a:gd name="T97" fmla="*/ 16 h 17"/>
                      <a:gd name="T98" fmla="*/ 33 w 42"/>
                      <a:gd name="T99" fmla="*/ 15 h 17"/>
                      <a:gd name="T100" fmla="*/ 35 w 42"/>
                      <a:gd name="T101" fmla="*/ 14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42" h="17">
                        <a:moveTo>
                          <a:pt x="37" y="13"/>
                        </a:move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8" y="13"/>
                          <a:pt x="38" y="13"/>
                          <a:pt x="38" y="13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9" y="12"/>
                          <a:pt x="39" y="12"/>
                          <a:pt x="39" y="12"/>
                        </a:cubicBezTo>
                        <a:cubicBezTo>
                          <a:pt x="39" y="12"/>
                          <a:pt x="39" y="12"/>
                          <a:pt x="39" y="12"/>
                        </a:cubicBezTo>
                        <a:cubicBezTo>
                          <a:pt x="39" y="11"/>
                          <a:pt x="39" y="11"/>
                          <a:pt x="39" y="11"/>
                        </a:cubicBezTo>
                        <a:cubicBezTo>
                          <a:pt x="39" y="11"/>
                          <a:pt x="39" y="11"/>
                          <a:pt x="39" y="11"/>
                        </a:cubicBezTo>
                        <a:cubicBezTo>
                          <a:pt x="40" y="11"/>
                          <a:pt x="40" y="11"/>
                          <a:pt x="40" y="11"/>
                        </a:cubicBezTo>
                        <a:cubicBezTo>
                          <a:pt x="40" y="11"/>
                          <a:pt x="40" y="11"/>
                          <a:pt x="40" y="11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1" y="10"/>
                          <a:pt x="41" y="10"/>
                          <a:pt x="41" y="10"/>
                        </a:cubicBezTo>
                        <a:cubicBezTo>
                          <a:pt x="41" y="10"/>
                          <a:pt x="41" y="10"/>
                          <a:pt x="41" y="10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5"/>
                          <a:pt x="42" y="5"/>
                          <a:pt x="42" y="5"/>
                        </a:cubicBezTo>
                        <a:cubicBezTo>
                          <a:pt x="42" y="5"/>
                          <a:pt x="42" y="5"/>
                          <a:pt x="42" y="5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4"/>
                          <a:pt x="42" y="4"/>
                          <a:pt x="42" y="4"/>
                        </a:cubicBezTo>
                        <a:cubicBezTo>
                          <a:pt x="42" y="4"/>
                          <a:pt x="42" y="4"/>
                          <a:pt x="42" y="4"/>
                        </a:cubicBezTo>
                        <a:cubicBezTo>
                          <a:pt x="42" y="4"/>
                          <a:pt x="42" y="4"/>
                          <a:pt x="42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7" y="9"/>
                          <a:pt x="37" y="9"/>
                          <a:pt x="37" y="9"/>
                        </a:cubicBezTo>
                        <a:cubicBezTo>
                          <a:pt x="37" y="9"/>
                          <a:pt x="37" y="9"/>
                          <a:pt x="37" y="9"/>
                        </a:cubicBezTo>
                        <a:cubicBezTo>
                          <a:pt x="37" y="9"/>
                          <a:pt x="37" y="9"/>
                          <a:pt x="37" y="9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5" y="10"/>
                          <a:pt x="35" y="10"/>
                          <a:pt x="35" y="10"/>
                        </a:cubicBezTo>
                        <a:cubicBezTo>
                          <a:pt x="35" y="10"/>
                          <a:pt x="35" y="10"/>
                          <a:pt x="35" y="10"/>
                        </a:cubicBezTo>
                        <a:cubicBezTo>
                          <a:pt x="35" y="10"/>
                          <a:pt x="35" y="10"/>
                          <a:pt x="35" y="10"/>
                        </a:cubicBezTo>
                        <a:cubicBezTo>
                          <a:pt x="34" y="10"/>
                          <a:pt x="34" y="10"/>
                          <a:pt x="34" y="10"/>
                        </a:cubicBezTo>
                        <a:cubicBezTo>
                          <a:pt x="34" y="10"/>
                          <a:pt x="34" y="10"/>
                          <a:pt x="34" y="10"/>
                        </a:cubicBezTo>
                        <a:cubicBezTo>
                          <a:pt x="33" y="11"/>
                          <a:pt x="33" y="11"/>
                          <a:pt x="33" y="11"/>
                        </a:cubicBezTo>
                        <a:cubicBezTo>
                          <a:pt x="33" y="11"/>
                          <a:pt x="33" y="11"/>
                          <a:pt x="33" y="11"/>
                        </a:cubicBezTo>
                        <a:cubicBezTo>
                          <a:pt x="33" y="11"/>
                          <a:pt x="33" y="11"/>
                          <a:pt x="33" y="11"/>
                        </a:cubicBezTo>
                        <a:cubicBezTo>
                          <a:pt x="32" y="11"/>
                          <a:pt x="32" y="11"/>
                          <a:pt x="32" y="11"/>
                        </a:cubicBezTo>
                        <a:cubicBezTo>
                          <a:pt x="32" y="11"/>
                          <a:pt x="32" y="11"/>
                          <a:pt x="32" y="11"/>
                        </a:cubicBezTo>
                        <a:cubicBezTo>
                          <a:pt x="31" y="11"/>
                          <a:pt x="31" y="11"/>
                          <a:pt x="31" y="11"/>
                        </a:cubicBezTo>
                        <a:cubicBezTo>
                          <a:pt x="31" y="11"/>
                          <a:pt x="31" y="11"/>
                          <a:pt x="31" y="11"/>
                        </a:cubicBezTo>
                        <a:cubicBezTo>
                          <a:pt x="30" y="12"/>
                          <a:pt x="30" y="12"/>
                          <a:pt x="30" y="12"/>
                        </a:cubicBezTo>
                        <a:cubicBezTo>
                          <a:pt x="30" y="12"/>
                          <a:pt x="30" y="12"/>
                          <a:pt x="30" y="12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28" y="12"/>
                          <a:pt x="28" y="12"/>
                          <a:pt x="28" y="12"/>
                        </a:cubicBezTo>
                        <a:cubicBezTo>
                          <a:pt x="28" y="12"/>
                          <a:pt x="28" y="12"/>
                          <a:pt x="28" y="12"/>
                        </a:cubicBezTo>
                        <a:cubicBezTo>
                          <a:pt x="28" y="12"/>
                          <a:pt x="28" y="12"/>
                          <a:pt x="28" y="12"/>
                        </a:cubicBezTo>
                        <a:cubicBezTo>
                          <a:pt x="27" y="12"/>
                          <a:pt x="27" y="12"/>
                          <a:pt x="26" y="12"/>
                        </a:cubicBezTo>
                        <a:cubicBezTo>
                          <a:pt x="26" y="12"/>
                          <a:pt x="26" y="12"/>
                          <a:pt x="26" y="12"/>
                        </a:cubicBezTo>
                        <a:cubicBezTo>
                          <a:pt x="25" y="13"/>
                          <a:pt x="25" y="13"/>
                          <a:pt x="25" y="13"/>
                        </a:cubicBezTo>
                        <a:cubicBezTo>
                          <a:pt x="25" y="13"/>
                          <a:pt x="25" y="13"/>
                          <a:pt x="25" y="13"/>
                        </a:cubicBezTo>
                        <a:cubicBezTo>
                          <a:pt x="25" y="13"/>
                          <a:pt x="25" y="13"/>
                          <a:pt x="25" y="13"/>
                        </a:cubicBezTo>
                        <a:cubicBezTo>
                          <a:pt x="24" y="13"/>
                          <a:pt x="24" y="13"/>
                          <a:pt x="24" y="13"/>
                        </a:cubicBezTo>
                        <a:cubicBezTo>
                          <a:pt x="24" y="13"/>
                          <a:pt x="24" y="13"/>
                          <a:pt x="24" y="13"/>
                        </a:cubicBezTo>
                        <a:cubicBezTo>
                          <a:pt x="23" y="13"/>
                          <a:pt x="23" y="13"/>
                          <a:pt x="23" y="13"/>
                        </a:cubicBezTo>
                        <a:cubicBezTo>
                          <a:pt x="23" y="13"/>
                          <a:pt x="23" y="13"/>
                          <a:pt x="23" y="13"/>
                        </a:cubicBezTo>
                        <a:cubicBezTo>
                          <a:pt x="23" y="13"/>
                          <a:pt x="23" y="13"/>
                          <a:pt x="23" y="13"/>
                        </a:cubicBezTo>
                        <a:cubicBezTo>
                          <a:pt x="22" y="13"/>
                          <a:pt x="22" y="13"/>
                          <a:pt x="22" y="13"/>
                        </a:cubicBezTo>
                        <a:cubicBezTo>
                          <a:pt x="21" y="13"/>
                          <a:pt x="21" y="13"/>
                          <a:pt x="21" y="13"/>
                        </a:cubicBezTo>
                        <a:cubicBezTo>
                          <a:pt x="21" y="13"/>
                          <a:pt x="21" y="13"/>
                          <a:pt x="21" y="13"/>
                        </a:cubicBezTo>
                        <a:cubicBezTo>
                          <a:pt x="21" y="13"/>
                          <a:pt x="21" y="13"/>
                          <a:pt x="21" y="13"/>
                        </a:cubicBezTo>
                        <a:cubicBezTo>
                          <a:pt x="21" y="13"/>
                          <a:pt x="21" y="13"/>
                          <a:pt x="21" y="13"/>
                        </a:cubicBezTo>
                        <a:cubicBezTo>
                          <a:pt x="20" y="13"/>
                          <a:pt x="20" y="13"/>
                          <a:pt x="20" y="13"/>
                        </a:cubicBezTo>
                        <a:cubicBezTo>
                          <a:pt x="20" y="13"/>
                          <a:pt x="20" y="13"/>
                          <a:pt x="20" y="13"/>
                        </a:cubicBezTo>
                        <a:cubicBezTo>
                          <a:pt x="19" y="13"/>
                          <a:pt x="19" y="13"/>
                          <a:pt x="19" y="13"/>
                        </a:cubicBezTo>
                        <a:cubicBezTo>
                          <a:pt x="19" y="13"/>
                          <a:pt x="19" y="13"/>
                          <a:pt x="19" y="13"/>
                        </a:cubicBezTo>
                        <a:cubicBezTo>
                          <a:pt x="18" y="13"/>
                          <a:pt x="18" y="13"/>
                          <a:pt x="18" y="13"/>
                        </a:cubicBezTo>
                        <a:cubicBezTo>
                          <a:pt x="18" y="13"/>
                          <a:pt x="18" y="13"/>
                          <a:pt x="18" y="13"/>
                        </a:cubicBezTo>
                        <a:cubicBezTo>
                          <a:pt x="18" y="13"/>
                          <a:pt x="18" y="13"/>
                          <a:pt x="18" y="13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7" y="12"/>
                          <a:pt x="17" y="12"/>
                          <a:pt x="17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5" y="12"/>
                          <a:pt x="15" y="12"/>
                          <a:pt x="15" y="12"/>
                        </a:cubicBezTo>
                        <a:cubicBezTo>
                          <a:pt x="15" y="12"/>
                          <a:pt x="15" y="12"/>
                          <a:pt x="15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2" y="12"/>
                          <a:pt x="12" y="12"/>
                          <a:pt x="12" y="12"/>
                        </a:cubicBezTo>
                        <a:cubicBezTo>
                          <a:pt x="12" y="11"/>
                          <a:pt x="12" y="11"/>
                          <a:pt x="12" y="11"/>
                        </a:cubicBezTo>
                        <a:cubicBezTo>
                          <a:pt x="12" y="11"/>
                          <a:pt x="12" y="11"/>
                          <a:pt x="12" y="11"/>
                        </a:cubicBezTo>
                        <a:cubicBezTo>
                          <a:pt x="11" y="11"/>
                          <a:pt x="11" y="11"/>
                          <a:pt x="11" y="11"/>
                        </a:cubicBezTo>
                        <a:cubicBezTo>
                          <a:pt x="11" y="11"/>
                          <a:pt x="11" y="11"/>
                          <a:pt x="11" y="11"/>
                        </a:cubicBezTo>
                        <a:cubicBezTo>
                          <a:pt x="10" y="11"/>
                          <a:pt x="10" y="11"/>
                          <a:pt x="10" y="11"/>
                        </a:cubicBezTo>
                        <a:cubicBezTo>
                          <a:pt x="10" y="11"/>
                          <a:pt x="10" y="11"/>
                          <a:pt x="10" y="11"/>
                        </a:cubicBezTo>
                        <a:cubicBezTo>
                          <a:pt x="9" y="10"/>
                          <a:pt x="9" y="10"/>
                          <a:pt x="9" y="10"/>
                        </a:cubicBezTo>
                        <a:cubicBezTo>
                          <a:pt x="9" y="10"/>
                          <a:pt x="9" y="10"/>
                          <a:pt x="9" y="10"/>
                        </a:cubicBezTo>
                        <a:cubicBezTo>
                          <a:pt x="8" y="10"/>
                          <a:pt x="8" y="10"/>
                          <a:pt x="8" y="10"/>
                        </a:cubicBezTo>
                        <a:cubicBezTo>
                          <a:pt x="8" y="10"/>
                          <a:pt x="8" y="10"/>
                          <a:pt x="8" y="10"/>
                        </a:cubicBezTo>
                        <a:cubicBezTo>
                          <a:pt x="8" y="10"/>
                          <a:pt x="8" y="10"/>
                          <a:pt x="8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4" y="8"/>
                          <a:pt x="4" y="8"/>
                          <a:pt x="4" y="8"/>
                        </a:cubicBezTo>
                        <a:cubicBezTo>
                          <a:pt x="4" y="8"/>
                          <a:pt x="4" y="8"/>
                          <a:pt x="4" y="8"/>
                        </a:cubicBezTo>
                        <a:cubicBezTo>
                          <a:pt x="4" y="7"/>
                          <a:pt x="4" y="7"/>
                          <a:pt x="4" y="7"/>
                        </a:cubicBezTo>
                        <a:cubicBezTo>
                          <a:pt x="4" y="7"/>
                          <a:pt x="4" y="7"/>
                          <a:pt x="4" y="7"/>
                        </a:cubicBezTo>
                        <a:cubicBezTo>
                          <a:pt x="3" y="7"/>
                          <a:pt x="3" y="7"/>
                          <a:pt x="3" y="7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8"/>
                          <a:pt x="2" y="11"/>
                          <a:pt x="7" y="14"/>
                        </a:cubicBezTo>
                        <a:cubicBezTo>
                          <a:pt x="7" y="14"/>
                          <a:pt x="7" y="14"/>
                          <a:pt x="7" y="14"/>
                        </a:cubicBezTo>
                        <a:cubicBezTo>
                          <a:pt x="8" y="14"/>
                          <a:pt x="8" y="14"/>
                          <a:pt x="8" y="14"/>
                        </a:cubicBezTo>
                        <a:cubicBezTo>
                          <a:pt x="8" y="14"/>
                          <a:pt x="8" y="14"/>
                          <a:pt x="8" y="14"/>
                        </a:cubicBezTo>
                        <a:cubicBezTo>
                          <a:pt x="8" y="15"/>
                          <a:pt x="8" y="15"/>
                          <a:pt x="8" y="15"/>
                        </a:cubicBezTo>
                        <a:cubicBezTo>
                          <a:pt x="9" y="15"/>
                          <a:pt x="9" y="15"/>
                          <a:pt x="9" y="15"/>
                        </a:cubicBezTo>
                        <a:cubicBezTo>
                          <a:pt x="9" y="15"/>
                          <a:pt x="9" y="15"/>
                          <a:pt x="9" y="15"/>
                        </a:cubicBezTo>
                        <a:cubicBezTo>
                          <a:pt x="10" y="15"/>
                          <a:pt x="10" y="15"/>
                          <a:pt x="10" y="15"/>
                        </a:cubicBezTo>
                        <a:cubicBezTo>
                          <a:pt x="10" y="15"/>
                          <a:pt x="10" y="15"/>
                          <a:pt x="11" y="16"/>
                        </a:cubicBezTo>
                        <a:cubicBezTo>
                          <a:pt x="11" y="16"/>
                          <a:pt x="11" y="16"/>
                          <a:pt x="11" y="16"/>
                        </a:cubicBezTo>
                        <a:cubicBezTo>
                          <a:pt x="12" y="16"/>
                          <a:pt x="12" y="16"/>
                          <a:pt x="12" y="16"/>
                        </a:cubicBezTo>
                        <a:cubicBezTo>
                          <a:pt x="12" y="16"/>
                          <a:pt x="12" y="16"/>
                          <a:pt x="12" y="16"/>
                        </a:cubicBezTo>
                        <a:cubicBezTo>
                          <a:pt x="13" y="16"/>
                          <a:pt x="13" y="16"/>
                          <a:pt x="13" y="16"/>
                        </a:cubicBezTo>
                        <a:cubicBezTo>
                          <a:pt x="13" y="16"/>
                          <a:pt x="13" y="16"/>
                          <a:pt x="13" y="16"/>
                        </a:cubicBezTo>
                        <a:cubicBezTo>
                          <a:pt x="14" y="16"/>
                          <a:pt x="14" y="16"/>
                          <a:pt x="14" y="16"/>
                        </a:cubicBezTo>
                        <a:cubicBezTo>
                          <a:pt x="14" y="16"/>
                          <a:pt x="14" y="16"/>
                          <a:pt x="14" y="16"/>
                        </a:cubicBezTo>
                        <a:cubicBezTo>
                          <a:pt x="15" y="17"/>
                          <a:pt x="15" y="17"/>
                          <a:pt x="15" y="17"/>
                        </a:cubicBezTo>
                        <a:cubicBezTo>
                          <a:pt x="15" y="17"/>
                          <a:pt x="15" y="17"/>
                          <a:pt x="15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7" y="17"/>
                          <a:pt x="17" y="17"/>
                          <a:pt x="17" y="17"/>
                        </a:cubicBezTo>
                        <a:cubicBezTo>
                          <a:pt x="18" y="17"/>
                          <a:pt x="18" y="17"/>
                          <a:pt x="18" y="17"/>
                        </a:cubicBezTo>
                        <a:cubicBezTo>
                          <a:pt x="18" y="17"/>
                          <a:pt x="18" y="17"/>
                          <a:pt x="18" y="17"/>
                        </a:cubicBezTo>
                        <a:cubicBezTo>
                          <a:pt x="19" y="17"/>
                          <a:pt x="19" y="17"/>
                          <a:pt x="19" y="17"/>
                        </a:cubicBezTo>
                        <a:cubicBezTo>
                          <a:pt x="19" y="17"/>
                          <a:pt x="19" y="17"/>
                          <a:pt x="19" y="17"/>
                        </a:cubicBezTo>
                        <a:cubicBezTo>
                          <a:pt x="20" y="17"/>
                          <a:pt x="20" y="17"/>
                          <a:pt x="20" y="17"/>
                        </a:cubicBezTo>
                        <a:cubicBezTo>
                          <a:pt x="20" y="17"/>
                          <a:pt x="20" y="17"/>
                          <a:pt x="20" y="17"/>
                        </a:cubicBezTo>
                        <a:cubicBezTo>
                          <a:pt x="21" y="17"/>
                          <a:pt x="21" y="17"/>
                          <a:pt x="21" y="17"/>
                        </a:cubicBezTo>
                        <a:cubicBezTo>
                          <a:pt x="21" y="17"/>
                          <a:pt x="21" y="17"/>
                          <a:pt x="21" y="17"/>
                        </a:cubicBezTo>
                        <a:cubicBezTo>
                          <a:pt x="22" y="17"/>
                          <a:pt x="22" y="17"/>
                          <a:pt x="22" y="17"/>
                        </a:cubicBezTo>
                        <a:cubicBezTo>
                          <a:pt x="23" y="17"/>
                          <a:pt x="23" y="17"/>
                          <a:pt x="23" y="17"/>
                        </a:cubicBezTo>
                        <a:cubicBezTo>
                          <a:pt x="23" y="17"/>
                          <a:pt x="23" y="17"/>
                          <a:pt x="23" y="17"/>
                        </a:cubicBezTo>
                        <a:cubicBezTo>
                          <a:pt x="24" y="17"/>
                          <a:pt x="24" y="17"/>
                          <a:pt x="24" y="17"/>
                        </a:cubicBezTo>
                        <a:cubicBezTo>
                          <a:pt x="24" y="17"/>
                          <a:pt x="24" y="17"/>
                          <a:pt x="24" y="17"/>
                        </a:cubicBezTo>
                        <a:cubicBezTo>
                          <a:pt x="25" y="17"/>
                          <a:pt x="25" y="17"/>
                          <a:pt x="25" y="17"/>
                        </a:cubicBezTo>
                        <a:cubicBezTo>
                          <a:pt x="25" y="17"/>
                          <a:pt x="25" y="17"/>
                          <a:pt x="25" y="17"/>
                        </a:cubicBezTo>
                        <a:cubicBezTo>
                          <a:pt x="26" y="17"/>
                          <a:pt x="26" y="17"/>
                          <a:pt x="26" y="17"/>
                        </a:cubicBezTo>
                        <a:cubicBezTo>
                          <a:pt x="26" y="17"/>
                          <a:pt x="26" y="17"/>
                          <a:pt x="26" y="17"/>
                        </a:cubicBezTo>
                        <a:cubicBezTo>
                          <a:pt x="27" y="17"/>
                          <a:pt x="27" y="17"/>
                          <a:pt x="28" y="17"/>
                        </a:cubicBezTo>
                        <a:cubicBezTo>
                          <a:pt x="28" y="17"/>
                          <a:pt x="28" y="17"/>
                          <a:pt x="28" y="17"/>
                        </a:cubicBezTo>
                        <a:cubicBezTo>
                          <a:pt x="29" y="16"/>
                          <a:pt x="29" y="16"/>
                          <a:pt x="29" y="16"/>
                        </a:cubicBezTo>
                        <a:cubicBezTo>
                          <a:pt x="29" y="16"/>
                          <a:pt x="29" y="16"/>
                          <a:pt x="29" y="16"/>
                        </a:cubicBezTo>
                        <a:cubicBezTo>
                          <a:pt x="29" y="16"/>
                          <a:pt x="29" y="16"/>
                          <a:pt x="29" y="16"/>
                        </a:cubicBezTo>
                        <a:cubicBezTo>
                          <a:pt x="30" y="16"/>
                          <a:pt x="30" y="16"/>
                          <a:pt x="30" y="16"/>
                        </a:cubicBezTo>
                        <a:cubicBezTo>
                          <a:pt x="30" y="16"/>
                          <a:pt x="30" y="16"/>
                          <a:pt x="30" y="16"/>
                        </a:cubicBezTo>
                        <a:cubicBezTo>
                          <a:pt x="31" y="16"/>
                          <a:pt x="31" y="16"/>
                          <a:pt x="31" y="16"/>
                        </a:cubicBezTo>
                        <a:cubicBezTo>
                          <a:pt x="31" y="16"/>
                          <a:pt x="31" y="16"/>
                          <a:pt x="31" y="16"/>
                        </a:cubicBezTo>
                        <a:cubicBezTo>
                          <a:pt x="32" y="16"/>
                          <a:pt x="32" y="16"/>
                          <a:pt x="32" y="16"/>
                        </a:cubicBezTo>
                        <a:cubicBezTo>
                          <a:pt x="33" y="15"/>
                          <a:pt x="33" y="15"/>
                          <a:pt x="33" y="15"/>
                        </a:cubicBezTo>
                        <a:cubicBezTo>
                          <a:pt x="33" y="15"/>
                          <a:pt x="33" y="15"/>
                          <a:pt x="33" y="15"/>
                        </a:cubicBezTo>
                        <a:cubicBezTo>
                          <a:pt x="34" y="15"/>
                          <a:pt x="34" y="15"/>
                          <a:pt x="34" y="15"/>
                        </a:cubicBezTo>
                        <a:cubicBezTo>
                          <a:pt x="34" y="15"/>
                          <a:pt x="34" y="15"/>
                          <a:pt x="34" y="15"/>
                        </a:cubicBezTo>
                        <a:cubicBezTo>
                          <a:pt x="35" y="14"/>
                          <a:pt x="35" y="14"/>
                          <a:pt x="35" y="14"/>
                        </a:cubicBezTo>
                        <a:cubicBezTo>
                          <a:pt x="35" y="14"/>
                          <a:pt x="35" y="14"/>
                          <a:pt x="35" y="14"/>
                        </a:cubicBezTo>
                        <a:cubicBezTo>
                          <a:pt x="36" y="14"/>
                          <a:pt x="36" y="14"/>
                          <a:pt x="36" y="14"/>
                        </a:cubicBezTo>
                        <a:lnTo>
                          <a:pt x="37" y="13"/>
                        </a:lnTo>
                        <a:close/>
                      </a:path>
                    </a:pathLst>
                  </a:custGeom>
                  <a:solidFill>
                    <a:srgbClr val="FCC41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22" name="Rectangle 5266">
                    <a:extLst>
                      <a:ext uri="{FF2B5EF4-FFF2-40B4-BE49-F238E27FC236}">
                        <a16:creationId xmlns:a16="http://schemas.microsoft.com/office/drawing/2014/main" id="{121FD569-6D43-41F0-ADCA-7687F68887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6" y="3396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23" name="Freeform 5267">
                    <a:extLst>
                      <a:ext uri="{FF2B5EF4-FFF2-40B4-BE49-F238E27FC236}">
                        <a16:creationId xmlns:a16="http://schemas.microsoft.com/office/drawing/2014/main" id="{E1D848EE-2410-4663-8C7D-7382882A54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7" y="3393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24" name="Rectangle 5268">
                    <a:extLst>
                      <a:ext uri="{FF2B5EF4-FFF2-40B4-BE49-F238E27FC236}">
                        <a16:creationId xmlns:a16="http://schemas.microsoft.com/office/drawing/2014/main" id="{56DA92DA-8B08-4BBE-AE02-CC9E08624A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9" y="3393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25" name="Rectangle 5269">
                    <a:extLst>
                      <a:ext uri="{FF2B5EF4-FFF2-40B4-BE49-F238E27FC236}">
                        <a16:creationId xmlns:a16="http://schemas.microsoft.com/office/drawing/2014/main" id="{965E0E1F-17DB-49CB-AB6B-970E991981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1" y="3392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26" name="Rectangle 5270">
                    <a:extLst>
                      <a:ext uri="{FF2B5EF4-FFF2-40B4-BE49-F238E27FC236}">
                        <a16:creationId xmlns:a16="http://schemas.microsoft.com/office/drawing/2014/main" id="{B067300E-10BD-445D-894F-9D2F9B4655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6" y="3396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27" name="Rectangle 5271">
                    <a:extLst>
                      <a:ext uri="{FF2B5EF4-FFF2-40B4-BE49-F238E27FC236}">
                        <a16:creationId xmlns:a16="http://schemas.microsoft.com/office/drawing/2014/main" id="{91C13832-4AAA-45D7-9DA9-C357BB7173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4" y="3390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28" name="Freeform 5272">
                    <a:extLst>
                      <a:ext uri="{FF2B5EF4-FFF2-40B4-BE49-F238E27FC236}">
                        <a16:creationId xmlns:a16="http://schemas.microsoft.com/office/drawing/2014/main" id="{847E617B-D5F4-4BFE-B564-F3E20810E7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2" y="3392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1 w 1"/>
                      <a:gd name="T3" fmla="*/ 0 w 1"/>
                      <a:gd name="T4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29" name="Freeform 5273">
                    <a:extLst>
                      <a:ext uri="{FF2B5EF4-FFF2-40B4-BE49-F238E27FC236}">
                        <a16:creationId xmlns:a16="http://schemas.microsoft.com/office/drawing/2014/main" id="{94D5EC9A-800C-4290-81E8-0FD7026507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5" y="3390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30" name="Freeform 5274">
                    <a:extLst>
                      <a:ext uri="{FF2B5EF4-FFF2-40B4-BE49-F238E27FC236}">
                        <a16:creationId xmlns:a16="http://schemas.microsoft.com/office/drawing/2014/main" id="{5FD089B1-BD10-4556-8809-42496D8560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4" y="3390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31" name="Freeform 5275">
                    <a:extLst>
                      <a:ext uri="{FF2B5EF4-FFF2-40B4-BE49-F238E27FC236}">
                        <a16:creationId xmlns:a16="http://schemas.microsoft.com/office/drawing/2014/main" id="{CB8A3E2E-A22F-4062-8F2F-1C05CEF880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6" y="3396"/>
                    <a:ext cx="2" cy="2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2 w 2"/>
                      <a:gd name="T3" fmla="*/ 2 h 2"/>
                      <a:gd name="T4" fmla="*/ 0 w 2"/>
                      <a:gd name="T5" fmla="*/ 0 h 2"/>
                      <a:gd name="T6" fmla="*/ 2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lnTo>
                          <a:pt x="2" y="2"/>
                        </a:lnTo>
                        <a:lnTo>
                          <a:pt x="0" y="0"/>
                        </a:ln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32" name="Rectangle 5276">
                    <a:extLst>
                      <a:ext uri="{FF2B5EF4-FFF2-40B4-BE49-F238E27FC236}">
                        <a16:creationId xmlns:a16="http://schemas.microsoft.com/office/drawing/2014/main" id="{2DB5AE7F-2EC7-4C55-9DD3-B30FEBECFD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7" y="3395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33" name="Rectangle 5277">
                    <a:extLst>
                      <a:ext uri="{FF2B5EF4-FFF2-40B4-BE49-F238E27FC236}">
                        <a16:creationId xmlns:a16="http://schemas.microsoft.com/office/drawing/2014/main" id="{9E37406B-2BC3-4EAF-9160-38AB7AFF6A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4" y="3398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34" name="Rectangle 5278">
                    <a:extLst>
                      <a:ext uri="{FF2B5EF4-FFF2-40B4-BE49-F238E27FC236}">
                        <a16:creationId xmlns:a16="http://schemas.microsoft.com/office/drawing/2014/main" id="{728551CF-DFCC-489E-9358-9FECD95FBA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9" y="3393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35" name="Freeform 5279">
                    <a:extLst>
                      <a:ext uri="{FF2B5EF4-FFF2-40B4-BE49-F238E27FC236}">
                        <a16:creationId xmlns:a16="http://schemas.microsoft.com/office/drawing/2014/main" id="{363ADE9F-C3F1-486B-9AB8-5934AA65CA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7" y="3395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36" name="Rectangle 5280">
                    <a:extLst>
                      <a:ext uri="{FF2B5EF4-FFF2-40B4-BE49-F238E27FC236}">
                        <a16:creationId xmlns:a16="http://schemas.microsoft.com/office/drawing/2014/main" id="{2D9DBE92-9B1B-4E4D-BCC0-3C0F752BE6F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4" y="3398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37" name="Rectangle 5281">
                    <a:extLst>
                      <a:ext uri="{FF2B5EF4-FFF2-40B4-BE49-F238E27FC236}">
                        <a16:creationId xmlns:a16="http://schemas.microsoft.com/office/drawing/2014/main" id="{007F4390-1470-4E6B-B78E-D4A35B4ADC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8" y="3388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38" name="Rectangle 5282">
                    <a:extLst>
                      <a:ext uri="{FF2B5EF4-FFF2-40B4-BE49-F238E27FC236}">
                        <a16:creationId xmlns:a16="http://schemas.microsoft.com/office/drawing/2014/main" id="{B8E75CB1-D49B-4D0A-B5D2-A7B30A49FF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7" y="3388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39" name="Rectangle 5283">
                    <a:extLst>
                      <a:ext uri="{FF2B5EF4-FFF2-40B4-BE49-F238E27FC236}">
                        <a16:creationId xmlns:a16="http://schemas.microsoft.com/office/drawing/2014/main" id="{AEE76A70-4718-4EF0-A6E4-4E250A305A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5" y="3390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40" name="Rectangle 5284">
                    <a:extLst>
                      <a:ext uri="{FF2B5EF4-FFF2-40B4-BE49-F238E27FC236}">
                        <a16:creationId xmlns:a16="http://schemas.microsoft.com/office/drawing/2014/main" id="{179EC385-7035-4E90-99B7-EF729F3B80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0" y="3388"/>
                    <a:ext cx="1" cy="1"/>
                  </a:xfrm>
                  <a:prstGeom prst="rect">
                    <a:avLst/>
                  </a:pr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41" name="Rectangle 5285">
                    <a:extLst>
                      <a:ext uri="{FF2B5EF4-FFF2-40B4-BE49-F238E27FC236}">
                        <a16:creationId xmlns:a16="http://schemas.microsoft.com/office/drawing/2014/main" id="{F7EF798E-68D4-49DF-B01F-D07567DC1FB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8" y="3388"/>
                    <a:ext cx="1" cy="1"/>
                  </a:xfrm>
                  <a:prstGeom prst="rect">
                    <a:avLst/>
                  </a:pr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42" name="Freeform 5286">
                    <a:extLst>
                      <a:ext uri="{FF2B5EF4-FFF2-40B4-BE49-F238E27FC236}">
                        <a16:creationId xmlns:a16="http://schemas.microsoft.com/office/drawing/2014/main" id="{2F3CD49C-2052-48AE-89C8-5668F05499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0" y="3388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43" name="Rectangle 5287">
                    <a:extLst>
                      <a:ext uri="{FF2B5EF4-FFF2-40B4-BE49-F238E27FC236}">
                        <a16:creationId xmlns:a16="http://schemas.microsoft.com/office/drawing/2014/main" id="{41C274D1-1336-46F7-9F5D-5ABD583FE4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0" y="3388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44" name="Rectangle 5288">
                    <a:extLst>
                      <a:ext uri="{FF2B5EF4-FFF2-40B4-BE49-F238E27FC236}">
                        <a16:creationId xmlns:a16="http://schemas.microsoft.com/office/drawing/2014/main" id="{0D4668C1-39D8-4F3A-9185-134C8D69E5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1" y="3388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45" name="Rectangle 5289">
                    <a:extLst>
                      <a:ext uri="{FF2B5EF4-FFF2-40B4-BE49-F238E27FC236}">
                        <a16:creationId xmlns:a16="http://schemas.microsoft.com/office/drawing/2014/main" id="{EA41DC7C-E1D3-4492-968E-A9D44A3736F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3" y="3387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46" name="Rectangle 5290">
                    <a:extLst>
                      <a:ext uri="{FF2B5EF4-FFF2-40B4-BE49-F238E27FC236}">
                        <a16:creationId xmlns:a16="http://schemas.microsoft.com/office/drawing/2014/main" id="{E624A56A-691E-44F5-AC4A-E25FA97FF8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3" y="3387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47" name="Rectangle 5291">
                    <a:extLst>
                      <a:ext uri="{FF2B5EF4-FFF2-40B4-BE49-F238E27FC236}">
                        <a16:creationId xmlns:a16="http://schemas.microsoft.com/office/drawing/2014/main" id="{100096ED-8A34-4A90-BBAB-450270BCEC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5" y="3387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48" name="Rectangle 5292">
                    <a:extLst>
                      <a:ext uri="{FF2B5EF4-FFF2-40B4-BE49-F238E27FC236}">
                        <a16:creationId xmlns:a16="http://schemas.microsoft.com/office/drawing/2014/main" id="{8F118B13-E1F5-4D8B-B048-E2F32E3949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5" y="3387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49" name="Rectangle 5293">
                    <a:extLst>
                      <a:ext uri="{FF2B5EF4-FFF2-40B4-BE49-F238E27FC236}">
                        <a16:creationId xmlns:a16="http://schemas.microsoft.com/office/drawing/2014/main" id="{840F6C17-09FC-48AB-8015-438E1EACD9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8" y="3387"/>
                    <a:ext cx="2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50" name="Rectangle 5294">
                    <a:extLst>
                      <a:ext uri="{FF2B5EF4-FFF2-40B4-BE49-F238E27FC236}">
                        <a16:creationId xmlns:a16="http://schemas.microsoft.com/office/drawing/2014/main" id="{B89D3B85-7EAF-4399-8302-CCBB0B3D74A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8" y="3387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51" name="Rectangle 5295">
                    <a:extLst>
                      <a:ext uri="{FF2B5EF4-FFF2-40B4-BE49-F238E27FC236}">
                        <a16:creationId xmlns:a16="http://schemas.microsoft.com/office/drawing/2014/main" id="{E1212D57-972D-4EE0-804B-C40A5D4D37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6" y="3387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52" name="Rectangle 5296">
                    <a:extLst>
                      <a:ext uri="{FF2B5EF4-FFF2-40B4-BE49-F238E27FC236}">
                        <a16:creationId xmlns:a16="http://schemas.microsoft.com/office/drawing/2014/main" id="{C60A9F48-B8B5-4203-BB37-B67A4A8D35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9" y="3387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53" name="Rectangle 5297">
                    <a:extLst>
                      <a:ext uri="{FF2B5EF4-FFF2-40B4-BE49-F238E27FC236}">
                        <a16:creationId xmlns:a16="http://schemas.microsoft.com/office/drawing/2014/main" id="{57EDC6A0-0D1D-4BE3-8916-F85CE39309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1" y="3387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54" name="Rectangle 5298">
                    <a:extLst>
                      <a:ext uri="{FF2B5EF4-FFF2-40B4-BE49-F238E27FC236}">
                        <a16:creationId xmlns:a16="http://schemas.microsoft.com/office/drawing/2014/main" id="{7B9D5F03-4D8F-4C05-9F80-F844F74DB2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8" y="3387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55" name="Rectangle 5299">
                    <a:extLst>
                      <a:ext uri="{FF2B5EF4-FFF2-40B4-BE49-F238E27FC236}">
                        <a16:creationId xmlns:a16="http://schemas.microsoft.com/office/drawing/2014/main" id="{1887912E-3939-46A8-87D0-B83EB706ED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2" y="3387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56" name="Rectangle 5300">
                    <a:extLst>
                      <a:ext uri="{FF2B5EF4-FFF2-40B4-BE49-F238E27FC236}">
                        <a16:creationId xmlns:a16="http://schemas.microsoft.com/office/drawing/2014/main" id="{120F1F32-D431-4824-A897-C8134ACAAE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1" y="3387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57" name="Rectangle 5301">
                    <a:extLst>
                      <a:ext uri="{FF2B5EF4-FFF2-40B4-BE49-F238E27FC236}">
                        <a16:creationId xmlns:a16="http://schemas.microsoft.com/office/drawing/2014/main" id="{0F233AC5-0156-4A40-AA8A-50E7E4E57D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2" y="3387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58" name="Rectangle 5302">
                    <a:extLst>
                      <a:ext uri="{FF2B5EF4-FFF2-40B4-BE49-F238E27FC236}">
                        <a16:creationId xmlns:a16="http://schemas.microsoft.com/office/drawing/2014/main" id="{DDA263D0-BC15-4258-A279-F600F3F279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5" y="3388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59" name="Rectangle 5303">
                    <a:extLst>
                      <a:ext uri="{FF2B5EF4-FFF2-40B4-BE49-F238E27FC236}">
                        <a16:creationId xmlns:a16="http://schemas.microsoft.com/office/drawing/2014/main" id="{49B701AE-F254-4C11-B164-83B305C017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4" y="3387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60" name="Rectangle 5304">
                    <a:extLst>
                      <a:ext uri="{FF2B5EF4-FFF2-40B4-BE49-F238E27FC236}">
                        <a16:creationId xmlns:a16="http://schemas.microsoft.com/office/drawing/2014/main" id="{59CF9289-F059-4FC4-8F78-956FBFD6A7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4" y="3387"/>
                    <a:ext cx="2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61" name="Rectangle 5305">
                    <a:extLst>
                      <a:ext uri="{FF2B5EF4-FFF2-40B4-BE49-F238E27FC236}">
                        <a16:creationId xmlns:a16="http://schemas.microsoft.com/office/drawing/2014/main" id="{C5386647-F971-4A91-90D2-CD3016AB36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9" y="3388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62" name="Rectangle 5306">
                    <a:extLst>
                      <a:ext uri="{FF2B5EF4-FFF2-40B4-BE49-F238E27FC236}">
                        <a16:creationId xmlns:a16="http://schemas.microsoft.com/office/drawing/2014/main" id="{2055A22A-A5FD-483E-ADB8-326589091E6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7" y="3388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63" name="Rectangle 5307">
                    <a:extLst>
                      <a:ext uri="{FF2B5EF4-FFF2-40B4-BE49-F238E27FC236}">
                        <a16:creationId xmlns:a16="http://schemas.microsoft.com/office/drawing/2014/main" id="{B32AF8C9-A71F-4D10-8177-323D25D7EB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0" y="3388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64" name="Freeform 5308">
                    <a:extLst>
                      <a:ext uri="{FF2B5EF4-FFF2-40B4-BE49-F238E27FC236}">
                        <a16:creationId xmlns:a16="http://schemas.microsoft.com/office/drawing/2014/main" id="{F342FB93-18B3-4028-81D5-B716F09B55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2" y="3388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65" name="Rectangle 5309">
                    <a:extLst>
                      <a:ext uri="{FF2B5EF4-FFF2-40B4-BE49-F238E27FC236}">
                        <a16:creationId xmlns:a16="http://schemas.microsoft.com/office/drawing/2014/main" id="{3E3195C6-3062-4FED-A1E8-FCE9DF67C2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7" y="3388"/>
                    <a:ext cx="2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66" name="Rectangle 5310">
                    <a:extLst>
                      <a:ext uri="{FF2B5EF4-FFF2-40B4-BE49-F238E27FC236}">
                        <a16:creationId xmlns:a16="http://schemas.microsoft.com/office/drawing/2014/main" id="{1703007D-3310-435A-804D-DD6B755B1B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5" y="3390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67" name="Rectangle 5311">
                    <a:extLst>
                      <a:ext uri="{FF2B5EF4-FFF2-40B4-BE49-F238E27FC236}">
                        <a16:creationId xmlns:a16="http://schemas.microsoft.com/office/drawing/2014/main" id="{96190B0B-695A-4AAA-8CC3-14B9FFFD833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2" y="3390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68" name="Rectangle 5312">
                    <a:extLst>
                      <a:ext uri="{FF2B5EF4-FFF2-40B4-BE49-F238E27FC236}">
                        <a16:creationId xmlns:a16="http://schemas.microsoft.com/office/drawing/2014/main" id="{8138A7CB-D99F-499F-8586-C3088E15BD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2" y="3388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69" name="Rectangle 5313">
                    <a:extLst>
                      <a:ext uri="{FF2B5EF4-FFF2-40B4-BE49-F238E27FC236}">
                        <a16:creationId xmlns:a16="http://schemas.microsoft.com/office/drawing/2014/main" id="{5F062EFB-6DC9-4CF9-AAF9-BAD47768C9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6" y="3392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70" name="Rectangle 5314">
                    <a:extLst>
                      <a:ext uri="{FF2B5EF4-FFF2-40B4-BE49-F238E27FC236}">
                        <a16:creationId xmlns:a16="http://schemas.microsoft.com/office/drawing/2014/main" id="{838D1ACE-435F-45DD-A5DE-FB5F46294C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3" y="3390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71" name="Rectangle 5315">
                    <a:extLst>
                      <a:ext uri="{FF2B5EF4-FFF2-40B4-BE49-F238E27FC236}">
                        <a16:creationId xmlns:a16="http://schemas.microsoft.com/office/drawing/2014/main" id="{3F6ACF55-8184-4A6F-9C81-ED57418FAA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8" y="3393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72" name="Rectangle 5316">
                    <a:extLst>
                      <a:ext uri="{FF2B5EF4-FFF2-40B4-BE49-F238E27FC236}">
                        <a16:creationId xmlns:a16="http://schemas.microsoft.com/office/drawing/2014/main" id="{51FA3F1D-BD4E-4B5D-BF35-E585A395BE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6" y="3392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73" name="Rectangle 5317">
                    <a:extLst>
                      <a:ext uri="{FF2B5EF4-FFF2-40B4-BE49-F238E27FC236}">
                        <a16:creationId xmlns:a16="http://schemas.microsoft.com/office/drawing/2014/main" id="{778E465F-0744-48A8-840D-15275AAFFA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8" y="3392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74" name="Rectangle 5318">
                    <a:extLst>
                      <a:ext uri="{FF2B5EF4-FFF2-40B4-BE49-F238E27FC236}">
                        <a16:creationId xmlns:a16="http://schemas.microsoft.com/office/drawing/2014/main" id="{E48ED065-F0B0-417E-8ED7-1D4D1A3BDD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9" y="3393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75" name="Rectangle 5319">
                    <a:extLst>
                      <a:ext uri="{FF2B5EF4-FFF2-40B4-BE49-F238E27FC236}">
                        <a16:creationId xmlns:a16="http://schemas.microsoft.com/office/drawing/2014/main" id="{B549C092-E9D3-463B-810E-9BAECC7190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9" y="3393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76" name="Rectangle 5320">
                    <a:extLst>
                      <a:ext uri="{FF2B5EF4-FFF2-40B4-BE49-F238E27FC236}">
                        <a16:creationId xmlns:a16="http://schemas.microsoft.com/office/drawing/2014/main" id="{E4C7C0A0-24B9-4206-9EBA-D92727F83D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1" y="3395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77" name="Freeform 5321">
                    <a:extLst>
                      <a:ext uri="{FF2B5EF4-FFF2-40B4-BE49-F238E27FC236}">
                        <a16:creationId xmlns:a16="http://schemas.microsoft.com/office/drawing/2014/main" id="{DC918937-B80B-4A7D-BB8A-387DE547CC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9" y="3393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78" name="Rectangle 5322">
                    <a:extLst>
                      <a:ext uri="{FF2B5EF4-FFF2-40B4-BE49-F238E27FC236}">
                        <a16:creationId xmlns:a16="http://schemas.microsoft.com/office/drawing/2014/main" id="{95907D4F-39BA-4198-A796-7EE2C9FBD3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1" y="3395"/>
                    <a:ext cx="2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79" name="Freeform 5323">
                    <a:extLst>
                      <a:ext uri="{FF2B5EF4-FFF2-40B4-BE49-F238E27FC236}">
                        <a16:creationId xmlns:a16="http://schemas.microsoft.com/office/drawing/2014/main" id="{162A47C0-249D-4E21-A70E-3245296D83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3" y="3396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80" name="Rectangle 5324">
                    <a:extLst>
                      <a:ext uri="{FF2B5EF4-FFF2-40B4-BE49-F238E27FC236}">
                        <a16:creationId xmlns:a16="http://schemas.microsoft.com/office/drawing/2014/main" id="{C8AA4828-DD63-45F7-A868-AE69F054FE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1" y="3396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81" name="Rectangle 5325">
                    <a:extLst>
                      <a:ext uri="{FF2B5EF4-FFF2-40B4-BE49-F238E27FC236}">
                        <a16:creationId xmlns:a16="http://schemas.microsoft.com/office/drawing/2014/main" id="{FBE3365A-BCC7-485B-93B2-01AE86E440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3" y="3396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82" name="Rectangle 5326">
                    <a:extLst>
                      <a:ext uri="{FF2B5EF4-FFF2-40B4-BE49-F238E27FC236}">
                        <a16:creationId xmlns:a16="http://schemas.microsoft.com/office/drawing/2014/main" id="{41CCE43B-9C35-4B2E-A926-F061E7FD6C3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3" y="3398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83" name="Rectangle 5327">
                    <a:extLst>
                      <a:ext uri="{FF2B5EF4-FFF2-40B4-BE49-F238E27FC236}">
                        <a16:creationId xmlns:a16="http://schemas.microsoft.com/office/drawing/2014/main" id="{C5870C0B-8993-4FFC-8CF6-E955CC16F5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3" y="3398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84" name="Rectangle 5328">
                    <a:extLst>
                      <a:ext uri="{FF2B5EF4-FFF2-40B4-BE49-F238E27FC236}">
                        <a16:creationId xmlns:a16="http://schemas.microsoft.com/office/drawing/2014/main" id="{6ACE62F7-2037-4B78-8FCA-6F331D4F5B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3" y="3398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85" name="Freeform 5329">
                    <a:extLst>
                      <a:ext uri="{FF2B5EF4-FFF2-40B4-BE49-F238E27FC236}">
                        <a16:creationId xmlns:a16="http://schemas.microsoft.com/office/drawing/2014/main" id="{3D517209-F857-462D-ACD7-E28541EAE9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3" y="3398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86" name="Freeform 5330">
                    <a:extLst>
                      <a:ext uri="{FF2B5EF4-FFF2-40B4-BE49-F238E27FC236}">
                        <a16:creationId xmlns:a16="http://schemas.microsoft.com/office/drawing/2014/main" id="{EF902F5D-9B6D-424A-BCB2-BD2D2E09CC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4" y="339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87" name="Rectangle 5331">
                    <a:extLst>
                      <a:ext uri="{FF2B5EF4-FFF2-40B4-BE49-F238E27FC236}">
                        <a16:creationId xmlns:a16="http://schemas.microsoft.com/office/drawing/2014/main" id="{8E22B4D0-4AB2-4BDF-8BEE-55BD016712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4" y="3401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88" name="Rectangle 5332">
                    <a:extLst>
                      <a:ext uri="{FF2B5EF4-FFF2-40B4-BE49-F238E27FC236}">
                        <a16:creationId xmlns:a16="http://schemas.microsoft.com/office/drawing/2014/main" id="{2195154B-EFB0-4C2A-8657-BB58B7B037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7" y="3417"/>
                    <a:ext cx="1" cy="1"/>
                  </a:xfrm>
                  <a:prstGeom prst="rect">
                    <a:avLst/>
                  </a:prstGeom>
                  <a:solidFill>
                    <a:srgbClr val="B59F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89" name="Rectangle 5333">
                    <a:extLst>
                      <a:ext uri="{FF2B5EF4-FFF2-40B4-BE49-F238E27FC236}">
                        <a16:creationId xmlns:a16="http://schemas.microsoft.com/office/drawing/2014/main" id="{6F49B611-EC8A-423A-8355-58C12D6A6D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1" y="3418"/>
                    <a:ext cx="1" cy="1"/>
                  </a:xfrm>
                  <a:prstGeom prst="rect">
                    <a:avLst/>
                  </a:pr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90" name="Freeform 5334">
                    <a:extLst>
                      <a:ext uri="{FF2B5EF4-FFF2-40B4-BE49-F238E27FC236}">
                        <a16:creationId xmlns:a16="http://schemas.microsoft.com/office/drawing/2014/main" id="{58FF8FB9-F700-4270-A9D0-C0BE478D96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9" y="341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91" name="Rectangle 5335">
                    <a:extLst>
                      <a:ext uri="{FF2B5EF4-FFF2-40B4-BE49-F238E27FC236}">
                        <a16:creationId xmlns:a16="http://schemas.microsoft.com/office/drawing/2014/main" id="{071D9D5E-A1D8-49BF-B5F0-E4B72096A4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1" y="3418"/>
                    <a:ext cx="1" cy="1"/>
                  </a:xfrm>
                  <a:prstGeom prst="rect">
                    <a:avLst/>
                  </a:pr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92" name="Freeform 5336">
                    <a:extLst>
                      <a:ext uri="{FF2B5EF4-FFF2-40B4-BE49-F238E27FC236}">
                        <a16:creationId xmlns:a16="http://schemas.microsoft.com/office/drawing/2014/main" id="{CF8B2A69-1BFB-4C82-877B-D5B67829A9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4" y="3418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93" name="Freeform 5337">
                    <a:extLst>
                      <a:ext uri="{FF2B5EF4-FFF2-40B4-BE49-F238E27FC236}">
                        <a16:creationId xmlns:a16="http://schemas.microsoft.com/office/drawing/2014/main" id="{433DA3F0-69A5-4E73-9CD1-DF1AF6830A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7" y="3420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94" name="Freeform 5338">
                    <a:extLst>
                      <a:ext uri="{FF2B5EF4-FFF2-40B4-BE49-F238E27FC236}">
                        <a16:creationId xmlns:a16="http://schemas.microsoft.com/office/drawing/2014/main" id="{B6E4FBF6-025B-407A-A22F-D58977C08C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5" y="3418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95" name="Freeform 5339">
                    <a:extLst>
                      <a:ext uri="{FF2B5EF4-FFF2-40B4-BE49-F238E27FC236}">
                        <a16:creationId xmlns:a16="http://schemas.microsoft.com/office/drawing/2014/main" id="{C844FCEB-B4E5-44D2-B69C-DC3ECFE516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7" y="342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96" name="Rectangle 5340">
                    <a:extLst>
                      <a:ext uri="{FF2B5EF4-FFF2-40B4-BE49-F238E27FC236}">
                        <a16:creationId xmlns:a16="http://schemas.microsoft.com/office/drawing/2014/main" id="{E5670E7D-6A1B-4338-BECA-2125D4F522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8" y="3420"/>
                    <a:ext cx="1" cy="1"/>
                  </a:xfrm>
                  <a:prstGeom prst="rect">
                    <a:avLst/>
                  </a:pr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97" name="Freeform 5341">
                    <a:extLst>
                      <a:ext uri="{FF2B5EF4-FFF2-40B4-BE49-F238E27FC236}">
                        <a16:creationId xmlns:a16="http://schemas.microsoft.com/office/drawing/2014/main" id="{49C279CA-C9AA-4FBF-9011-887CB8BA3F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1" y="342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98" name="Rectangle 5342">
                    <a:extLst>
                      <a:ext uri="{FF2B5EF4-FFF2-40B4-BE49-F238E27FC236}">
                        <a16:creationId xmlns:a16="http://schemas.microsoft.com/office/drawing/2014/main" id="{1F1B0BD8-1331-4E17-B6DD-DE6D382D8E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3" y="3420"/>
                    <a:ext cx="1" cy="1"/>
                  </a:xfrm>
                  <a:prstGeom prst="rect">
                    <a:avLst/>
                  </a:prstGeom>
                  <a:solidFill>
                    <a:srgbClr val="B59F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99" name="Freeform 5343">
                    <a:extLst>
                      <a:ext uri="{FF2B5EF4-FFF2-40B4-BE49-F238E27FC236}">
                        <a16:creationId xmlns:a16="http://schemas.microsoft.com/office/drawing/2014/main" id="{6F7900C0-2403-4EFA-BE84-75B643B2EA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5" y="3420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09B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00" name="Rectangle 5344">
                    <a:extLst>
                      <a:ext uri="{FF2B5EF4-FFF2-40B4-BE49-F238E27FC236}">
                        <a16:creationId xmlns:a16="http://schemas.microsoft.com/office/drawing/2014/main" id="{DC998C7E-D75C-42EA-B216-86BF7EC19E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6" y="3422"/>
                    <a:ext cx="1" cy="1"/>
                  </a:xfrm>
                  <a:prstGeom prst="rect">
                    <a:avLst/>
                  </a:prstGeom>
                  <a:solidFill>
                    <a:srgbClr val="B09B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01" name="Freeform 5345">
                    <a:extLst>
                      <a:ext uri="{FF2B5EF4-FFF2-40B4-BE49-F238E27FC236}">
                        <a16:creationId xmlns:a16="http://schemas.microsoft.com/office/drawing/2014/main" id="{0E984E46-3B44-4C3D-A10E-AE88757DBC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9" y="3422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C98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02" name="Freeform 5346">
                    <a:extLst>
                      <a:ext uri="{FF2B5EF4-FFF2-40B4-BE49-F238E27FC236}">
                        <a16:creationId xmlns:a16="http://schemas.microsoft.com/office/drawing/2014/main" id="{D0808C18-ADEB-41D1-B636-220FB75551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9" y="342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C98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03" name="Freeform 5347">
                    <a:extLst>
                      <a:ext uri="{FF2B5EF4-FFF2-40B4-BE49-F238E27FC236}">
                        <a16:creationId xmlns:a16="http://schemas.microsoft.com/office/drawing/2014/main" id="{FD50E455-068A-4A31-85C0-F6EC459B59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2" y="3422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894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04" name="Rectangle 5348">
                    <a:extLst>
                      <a:ext uri="{FF2B5EF4-FFF2-40B4-BE49-F238E27FC236}">
                        <a16:creationId xmlns:a16="http://schemas.microsoft.com/office/drawing/2014/main" id="{7586EAB9-B4C8-4A1F-9084-F93D2611ED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1" y="3422"/>
                    <a:ext cx="2" cy="1"/>
                  </a:xfrm>
                  <a:prstGeom prst="rect">
                    <a:avLst/>
                  </a:prstGeom>
                  <a:solidFill>
                    <a:srgbClr val="A894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05" name="Freeform 5349">
                    <a:extLst>
                      <a:ext uri="{FF2B5EF4-FFF2-40B4-BE49-F238E27FC236}">
                        <a16:creationId xmlns:a16="http://schemas.microsoft.com/office/drawing/2014/main" id="{ADBC2EC3-C719-40EE-9075-F200818186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4" y="342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4912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06" name="Freeform 5350">
                    <a:extLst>
                      <a:ext uri="{FF2B5EF4-FFF2-40B4-BE49-F238E27FC236}">
                        <a16:creationId xmlns:a16="http://schemas.microsoft.com/office/drawing/2014/main" id="{287FFFAA-ED7C-4252-82DC-9EE11F13E3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4" y="3420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4912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07" name="Rectangle 5351">
                    <a:extLst>
                      <a:ext uri="{FF2B5EF4-FFF2-40B4-BE49-F238E27FC236}">
                        <a16:creationId xmlns:a16="http://schemas.microsoft.com/office/drawing/2014/main" id="{EF909D2A-3B0C-48DC-8CD6-DB06E4759D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7" y="3420"/>
                    <a:ext cx="1" cy="1"/>
                  </a:xfrm>
                  <a:prstGeom prst="rect">
                    <a:avLst/>
                  </a:prstGeom>
                  <a:solidFill>
                    <a:srgbClr val="A08D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08" name="Freeform 5352">
                    <a:extLst>
                      <a:ext uri="{FF2B5EF4-FFF2-40B4-BE49-F238E27FC236}">
                        <a16:creationId xmlns:a16="http://schemas.microsoft.com/office/drawing/2014/main" id="{1EAB4F93-E0CF-4690-87CA-F6FF3E8A12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5" y="3420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8D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09" name="Rectangle 5353">
                    <a:extLst>
                      <a:ext uri="{FF2B5EF4-FFF2-40B4-BE49-F238E27FC236}">
                        <a16:creationId xmlns:a16="http://schemas.microsoft.com/office/drawing/2014/main" id="{29D2E3C2-06C6-474C-8C46-9E83EFC376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0" y="3420"/>
                    <a:ext cx="1" cy="1"/>
                  </a:xfrm>
                  <a:prstGeom prst="rect">
                    <a:avLst/>
                  </a:prstGeom>
                  <a:solidFill>
                    <a:srgbClr val="9C8A2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10" name="Freeform 5354">
                    <a:extLst>
                      <a:ext uri="{FF2B5EF4-FFF2-40B4-BE49-F238E27FC236}">
                        <a16:creationId xmlns:a16="http://schemas.microsoft.com/office/drawing/2014/main" id="{414FBDF2-A4C5-4B19-B158-7F9594170F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9" y="342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C8A2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11" name="Freeform 5355">
                    <a:extLst>
                      <a:ext uri="{FF2B5EF4-FFF2-40B4-BE49-F238E27FC236}">
                        <a16:creationId xmlns:a16="http://schemas.microsoft.com/office/drawing/2014/main" id="{46330243-86DB-4BCB-8B25-569F7643F3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2" y="342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886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12" name="Rectangle 5356">
                    <a:extLst>
                      <a:ext uri="{FF2B5EF4-FFF2-40B4-BE49-F238E27FC236}">
                        <a16:creationId xmlns:a16="http://schemas.microsoft.com/office/drawing/2014/main" id="{07FB9DB7-DFE7-4D17-9244-33E4DF8E33E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0" y="3420"/>
                    <a:ext cx="1" cy="1"/>
                  </a:xfrm>
                  <a:prstGeom prst="rect">
                    <a:avLst/>
                  </a:prstGeom>
                  <a:solidFill>
                    <a:srgbClr val="9886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13" name="Rectangle 5357">
                    <a:extLst>
                      <a:ext uri="{FF2B5EF4-FFF2-40B4-BE49-F238E27FC236}">
                        <a16:creationId xmlns:a16="http://schemas.microsoft.com/office/drawing/2014/main" id="{8DE6AB55-25E4-4F08-B15C-3A977A4FD3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3" y="3418"/>
                    <a:ext cx="1" cy="1"/>
                  </a:xfrm>
                  <a:prstGeom prst="rect">
                    <a:avLst/>
                  </a:pr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14" name="Freeform 5358">
                    <a:extLst>
                      <a:ext uri="{FF2B5EF4-FFF2-40B4-BE49-F238E27FC236}">
                        <a16:creationId xmlns:a16="http://schemas.microsoft.com/office/drawing/2014/main" id="{51A7CAA8-09A6-4D31-B18C-2B38D207AD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5" y="341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15" name="Freeform 5359">
                    <a:extLst>
                      <a:ext uri="{FF2B5EF4-FFF2-40B4-BE49-F238E27FC236}">
                        <a16:creationId xmlns:a16="http://schemas.microsoft.com/office/drawing/2014/main" id="{10BA5306-D259-49D4-9811-0EC2246F07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8" y="3417"/>
                    <a:ext cx="2" cy="1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2 w 2"/>
                      <a:gd name="T3" fmla="*/ 1 h 1"/>
                      <a:gd name="T4" fmla="*/ 0 w 2"/>
                      <a:gd name="T5" fmla="*/ 0 h 1"/>
                      <a:gd name="T6" fmla="*/ 2 w 2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lnTo>
                          <a:pt x="2" y="1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16" name="Freeform 5360">
                    <a:extLst>
                      <a:ext uri="{FF2B5EF4-FFF2-40B4-BE49-F238E27FC236}">
                        <a16:creationId xmlns:a16="http://schemas.microsoft.com/office/drawing/2014/main" id="{827DF2FA-2DA9-4CE9-B3BD-A9D86B64AD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4" y="340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17" name="Freeform 5361">
                    <a:extLst>
                      <a:ext uri="{FF2B5EF4-FFF2-40B4-BE49-F238E27FC236}">
                        <a16:creationId xmlns:a16="http://schemas.microsoft.com/office/drawing/2014/main" id="{6A0C3246-80A6-4B8E-B66F-5BE99062B7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9" y="3417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18" name="Freeform 5362">
                    <a:extLst>
                      <a:ext uri="{FF2B5EF4-FFF2-40B4-BE49-F238E27FC236}">
                        <a16:creationId xmlns:a16="http://schemas.microsoft.com/office/drawing/2014/main" id="{4799C5F3-2C5B-4E85-B087-45A6699AD0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9" y="341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19" name="Freeform 5363">
                    <a:extLst>
                      <a:ext uri="{FF2B5EF4-FFF2-40B4-BE49-F238E27FC236}">
                        <a16:creationId xmlns:a16="http://schemas.microsoft.com/office/drawing/2014/main" id="{45608E44-9ADE-4AA0-A806-098DFA85CCE4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912" y="3381"/>
                    <a:ext cx="65" cy="41"/>
                  </a:xfrm>
                  <a:custGeom>
                    <a:avLst/>
                    <a:gdLst>
                      <a:gd name="T0" fmla="*/ 1 w 42"/>
                      <a:gd name="T1" fmla="*/ 15 h 26"/>
                      <a:gd name="T2" fmla="*/ 1 w 42"/>
                      <a:gd name="T3" fmla="*/ 17 h 26"/>
                      <a:gd name="T4" fmla="*/ 2 w 42"/>
                      <a:gd name="T5" fmla="*/ 18 h 26"/>
                      <a:gd name="T6" fmla="*/ 3 w 42"/>
                      <a:gd name="T7" fmla="*/ 19 h 26"/>
                      <a:gd name="T8" fmla="*/ 4 w 42"/>
                      <a:gd name="T9" fmla="*/ 21 h 26"/>
                      <a:gd name="T10" fmla="*/ 7 w 42"/>
                      <a:gd name="T11" fmla="*/ 22 h 26"/>
                      <a:gd name="T12" fmla="*/ 9 w 42"/>
                      <a:gd name="T13" fmla="*/ 23 h 26"/>
                      <a:gd name="T14" fmla="*/ 12 w 42"/>
                      <a:gd name="T15" fmla="*/ 24 h 26"/>
                      <a:gd name="T16" fmla="*/ 14 w 42"/>
                      <a:gd name="T17" fmla="*/ 25 h 26"/>
                      <a:gd name="T18" fmla="*/ 16 w 42"/>
                      <a:gd name="T19" fmla="*/ 25 h 26"/>
                      <a:gd name="T20" fmla="*/ 19 w 42"/>
                      <a:gd name="T21" fmla="*/ 25 h 26"/>
                      <a:gd name="T22" fmla="*/ 21 w 42"/>
                      <a:gd name="T23" fmla="*/ 26 h 26"/>
                      <a:gd name="T24" fmla="*/ 24 w 42"/>
                      <a:gd name="T25" fmla="*/ 26 h 26"/>
                      <a:gd name="T26" fmla="*/ 26 w 42"/>
                      <a:gd name="T27" fmla="*/ 25 h 26"/>
                      <a:gd name="T28" fmla="*/ 29 w 42"/>
                      <a:gd name="T29" fmla="*/ 25 h 26"/>
                      <a:gd name="T30" fmla="*/ 32 w 42"/>
                      <a:gd name="T31" fmla="*/ 24 h 26"/>
                      <a:gd name="T32" fmla="*/ 34 w 42"/>
                      <a:gd name="T33" fmla="*/ 23 h 26"/>
                      <a:gd name="T34" fmla="*/ 37 w 42"/>
                      <a:gd name="T35" fmla="*/ 22 h 26"/>
                      <a:gd name="T36" fmla="*/ 38 w 42"/>
                      <a:gd name="T37" fmla="*/ 21 h 26"/>
                      <a:gd name="T38" fmla="*/ 39 w 42"/>
                      <a:gd name="T39" fmla="*/ 20 h 26"/>
                      <a:gd name="T40" fmla="*/ 40 w 42"/>
                      <a:gd name="T41" fmla="*/ 19 h 26"/>
                      <a:gd name="T42" fmla="*/ 40 w 42"/>
                      <a:gd name="T43" fmla="*/ 19 h 26"/>
                      <a:gd name="T44" fmla="*/ 41 w 42"/>
                      <a:gd name="T45" fmla="*/ 17 h 26"/>
                      <a:gd name="T46" fmla="*/ 42 w 42"/>
                      <a:gd name="T47" fmla="*/ 16 h 26"/>
                      <a:gd name="T48" fmla="*/ 42 w 42"/>
                      <a:gd name="T49" fmla="*/ 16 h 26"/>
                      <a:gd name="T50" fmla="*/ 42 w 42"/>
                      <a:gd name="T51" fmla="*/ 14 h 26"/>
                      <a:gd name="T52" fmla="*/ 36 w 42"/>
                      <a:gd name="T53" fmla="*/ 5 h 26"/>
                      <a:gd name="T54" fmla="*/ 8 w 42"/>
                      <a:gd name="T55" fmla="*/ 8 h 26"/>
                      <a:gd name="T56" fmla="*/ 9 w 42"/>
                      <a:gd name="T57" fmla="*/ 8 h 26"/>
                      <a:gd name="T58" fmla="*/ 10 w 42"/>
                      <a:gd name="T59" fmla="*/ 7 h 26"/>
                      <a:gd name="T60" fmla="*/ 13 w 42"/>
                      <a:gd name="T61" fmla="*/ 6 h 26"/>
                      <a:gd name="T62" fmla="*/ 14 w 42"/>
                      <a:gd name="T63" fmla="*/ 5 h 26"/>
                      <a:gd name="T64" fmla="*/ 16 w 42"/>
                      <a:gd name="T65" fmla="*/ 5 h 26"/>
                      <a:gd name="T66" fmla="*/ 18 w 42"/>
                      <a:gd name="T67" fmla="*/ 4 h 26"/>
                      <a:gd name="T68" fmla="*/ 20 w 42"/>
                      <a:gd name="T69" fmla="*/ 4 h 26"/>
                      <a:gd name="T70" fmla="*/ 21 w 42"/>
                      <a:gd name="T71" fmla="*/ 4 h 26"/>
                      <a:gd name="T72" fmla="*/ 23 w 42"/>
                      <a:gd name="T73" fmla="*/ 4 h 26"/>
                      <a:gd name="T74" fmla="*/ 24 w 42"/>
                      <a:gd name="T75" fmla="*/ 4 h 26"/>
                      <a:gd name="T76" fmla="*/ 26 w 42"/>
                      <a:gd name="T77" fmla="*/ 5 h 26"/>
                      <a:gd name="T78" fmla="*/ 28 w 42"/>
                      <a:gd name="T79" fmla="*/ 5 h 26"/>
                      <a:gd name="T80" fmla="*/ 29 w 42"/>
                      <a:gd name="T81" fmla="*/ 5 h 26"/>
                      <a:gd name="T82" fmla="*/ 31 w 42"/>
                      <a:gd name="T83" fmla="*/ 6 h 26"/>
                      <a:gd name="T84" fmla="*/ 33 w 42"/>
                      <a:gd name="T85" fmla="*/ 7 h 26"/>
                      <a:gd name="T86" fmla="*/ 34 w 42"/>
                      <a:gd name="T87" fmla="*/ 8 h 26"/>
                      <a:gd name="T88" fmla="*/ 35 w 42"/>
                      <a:gd name="T89" fmla="*/ 9 h 26"/>
                      <a:gd name="T90" fmla="*/ 36 w 42"/>
                      <a:gd name="T91" fmla="*/ 10 h 26"/>
                      <a:gd name="T92" fmla="*/ 37 w 42"/>
                      <a:gd name="T93" fmla="*/ 11 h 26"/>
                      <a:gd name="T94" fmla="*/ 37 w 42"/>
                      <a:gd name="T95" fmla="*/ 13 h 26"/>
                      <a:gd name="T96" fmla="*/ 5 w 42"/>
                      <a:gd name="T97" fmla="*/ 13 h 26"/>
                      <a:gd name="T98" fmla="*/ 6 w 42"/>
                      <a:gd name="T99" fmla="*/ 11 h 26"/>
                      <a:gd name="T100" fmla="*/ 6 w 42"/>
                      <a:gd name="T101" fmla="*/ 11 h 26"/>
                      <a:gd name="T102" fmla="*/ 6 w 42"/>
                      <a:gd name="T103" fmla="*/ 10 h 26"/>
                      <a:gd name="T104" fmla="*/ 7 w 42"/>
                      <a:gd name="T105" fmla="*/ 9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42" h="26">
                        <a:moveTo>
                          <a:pt x="0" y="14"/>
                        </a:moveTo>
                        <a:cubicBezTo>
                          <a:pt x="0" y="14"/>
                          <a:pt x="0" y="14"/>
                          <a:pt x="0" y="14"/>
                        </a:cubicBezTo>
                        <a:cubicBezTo>
                          <a:pt x="0" y="15"/>
                          <a:pt x="0" y="15"/>
                          <a:pt x="0" y="15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2" y="17"/>
                          <a:pt x="2" y="17"/>
                          <a:pt x="2" y="17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2" y="19"/>
                          <a:pt x="2" y="19"/>
                          <a:pt x="2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4" y="20"/>
                          <a:pt x="4" y="20"/>
                          <a:pt x="4" y="20"/>
                        </a:cubicBezTo>
                        <a:cubicBezTo>
                          <a:pt x="4" y="20"/>
                          <a:pt x="4" y="20"/>
                          <a:pt x="4" y="20"/>
                        </a:cubicBezTo>
                        <a:cubicBezTo>
                          <a:pt x="4" y="20"/>
                          <a:pt x="4" y="20"/>
                          <a:pt x="4" y="20"/>
                        </a:cubicBezTo>
                        <a:cubicBezTo>
                          <a:pt x="4" y="21"/>
                          <a:pt x="4" y="21"/>
                          <a:pt x="4" y="21"/>
                        </a:cubicBezTo>
                        <a:cubicBezTo>
                          <a:pt x="5" y="21"/>
                          <a:pt x="5" y="21"/>
                          <a:pt x="5" y="21"/>
                        </a:cubicBezTo>
                        <a:cubicBezTo>
                          <a:pt x="5" y="21"/>
                          <a:pt x="5" y="21"/>
                          <a:pt x="5" y="21"/>
                        </a:cubicBezTo>
                        <a:cubicBezTo>
                          <a:pt x="6" y="21"/>
                          <a:pt x="6" y="21"/>
                          <a:pt x="6" y="21"/>
                        </a:cubicBezTo>
                        <a:cubicBezTo>
                          <a:pt x="6" y="22"/>
                          <a:pt x="6" y="22"/>
                          <a:pt x="6" y="22"/>
                        </a:cubicBezTo>
                        <a:cubicBezTo>
                          <a:pt x="7" y="22"/>
                          <a:pt x="7" y="22"/>
                          <a:pt x="7" y="22"/>
                        </a:cubicBezTo>
                        <a:cubicBezTo>
                          <a:pt x="7" y="22"/>
                          <a:pt x="7" y="22"/>
                          <a:pt x="7" y="22"/>
                        </a:cubicBezTo>
                        <a:cubicBezTo>
                          <a:pt x="8" y="23"/>
                          <a:pt x="8" y="23"/>
                          <a:pt x="8" y="23"/>
                        </a:cubicBezTo>
                        <a:cubicBezTo>
                          <a:pt x="8" y="23"/>
                          <a:pt x="8" y="23"/>
                          <a:pt x="8" y="23"/>
                        </a:cubicBezTo>
                        <a:cubicBezTo>
                          <a:pt x="8" y="23"/>
                          <a:pt x="8" y="23"/>
                          <a:pt x="8" y="23"/>
                        </a:cubicBezTo>
                        <a:cubicBezTo>
                          <a:pt x="9" y="23"/>
                          <a:pt x="9" y="23"/>
                          <a:pt x="9" y="23"/>
                        </a:cubicBezTo>
                        <a:cubicBezTo>
                          <a:pt x="9" y="23"/>
                          <a:pt x="9" y="23"/>
                          <a:pt x="9" y="23"/>
                        </a:cubicBezTo>
                        <a:cubicBezTo>
                          <a:pt x="10" y="24"/>
                          <a:pt x="10" y="24"/>
                          <a:pt x="10" y="24"/>
                        </a:cubicBezTo>
                        <a:cubicBezTo>
                          <a:pt x="10" y="24"/>
                          <a:pt x="10" y="24"/>
                          <a:pt x="11" y="24"/>
                        </a:cubicBezTo>
                        <a:cubicBezTo>
                          <a:pt x="11" y="24"/>
                          <a:pt x="11" y="24"/>
                          <a:pt x="11" y="24"/>
                        </a:cubicBezTo>
                        <a:cubicBezTo>
                          <a:pt x="12" y="24"/>
                          <a:pt x="12" y="24"/>
                          <a:pt x="12" y="24"/>
                        </a:cubicBezTo>
                        <a:cubicBezTo>
                          <a:pt x="12" y="24"/>
                          <a:pt x="12" y="24"/>
                          <a:pt x="12" y="24"/>
                        </a:cubicBezTo>
                        <a:cubicBezTo>
                          <a:pt x="13" y="25"/>
                          <a:pt x="13" y="25"/>
                          <a:pt x="13" y="25"/>
                        </a:cubicBezTo>
                        <a:cubicBezTo>
                          <a:pt x="13" y="25"/>
                          <a:pt x="13" y="25"/>
                          <a:pt x="13" y="25"/>
                        </a:cubicBezTo>
                        <a:cubicBezTo>
                          <a:pt x="14" y="25"/>
                          <a:pt x="14" y="25"/>
                          <a:pt x="14" y="25"/>
                        </a:cubicBezTo>
                        <a:cubicBezTo>
                          <a:pt x="14" y="25"/>
                          <a:pt x="14" y="25"/>
                          <a:pt x="14" y="25"/>
                        </a:cubicBezTo>
                        <a:cubicBezTo>
                          <a:pt x="14" y="25"/>
                          <a:pt x="14" y="25"/>
                          <a:pt x="14" y="25"/>
                        </a:cubicBezTo>
                        <a:cubicBezTo>
                          <a:pt x="15" y="25"/>
                          <a:pt x="15" y="25"/>
                          <a:pt x="15" y="25"/>
                        </a:cubicBezTo>
                        <a:cubicBezTo>
                          <a:pt x="15" y="25"/>
                          <a:pt x="15" y="25"/>
                          <a:pt x="15" y="25"/>
                        </a:cubicBezTo>
                        <a:cubicBezTo>
                          <a:pt x="16" y="25"/>
                          <a:pt x="16" y="25"/>
                          <a:pt x="16" y="25"/>
                        </a:cubicBezTo>
                        <a:cubicBezTo>
                          <a:pt x="16" y="25"/>
                          <a:pt x="16" y="25"/>
                          <a:pt x="16" y="25"/>
                        </a:cubicBezTo>
                        <a:cubicBezTo>
                          <a:pt x="17" y="25"/>
                          <a:pt x="17" y="25"/>
                          <a:pt x="17" y="25"/>
                        </a:cubicBezTo>
                        <a:cubicBezTo>
                          <a:pt x="18" y="25"/>
                          <a:pt x="18" y="25"/>
                          <a:pt x="18" y="25"/>
                        </a:cubicBezTo>
                        <a:cubicBezTo>
                          <a:pt x="18" y="25"/>
                          <a:pt x="18" y="25"/>
                          <a:pt x="18" y="25"/>
                        </a:cubicBezTo>
                        <a:cubicBezTo>
                          <a:pt x="18" y="25"/>
                          <a:pt x="18" y="25"/>
                          <a:pt x="18" y="25"/>
                        </a:cubicBezTo>
                        <a:cubicBezTo>
                          <a:pt x="19" y="25"/>
                          <a:pt x="19" y="25"/>
                          <a:pt x="19" y="25"/>
                        </a:cubicBezTo>
                        <a:cubicBezTo>
                          <a:pt x="19" y="26"/>
                          <a:pt x="19" y="26"/>
                          <a:pt x="19" y="26"/>
                        </a:cubicBezTo>
                        <a:cubicBezTo>
                          <a:pt x="20" y="26"/>
                          <a:pt x="20" y="26"/>
                          <a:pt x="20" y="26"/>
                        </a:cubicBezTo>
                        <a:cubicBezTo>
                          <a:pt x="20" y="26"/>
                          <a:pt x="20" y="26"/>
                          <a:pt x="20" y="26"/>
                        </a:cubicBezTo>
                        <a:cubicBezTo>
                          <a:pt x="21" y="26"/>
                          <a:pt x="21" y="26"/>
                          <a:pt x="21" y="26"/>
                        </a:cubicBezTo>
                        <a:cubicBezTo>
                          <a:pt x="21" y="26"/>
                          <a:pt x="21" y="26"/>
                          <a:pt x="21" y="26"/>
                        </a:cubicBezTo>
                        <a:cubicBezTo>
                          <a:pt x="21" y="26"/>
                          <a:pt x="21" y="26"/>
                          <a:pt x="21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3" y="26"/>
                          <a:pt x="23" y="26"/>
                          <a:pt x="23" y="26"/>
                        </a:cubicBezTo>
                        <a:cubicBezTo>
                          <a:pt x="23" y="26"/>
                          <a:pt x="23" y="26"/>
                          <a:pt x="23" y="26"/>
                        </a:cubicBezTo>
                        <a:cubicBezTo>
                          <a:pt x="24" y="26"/>
                          <a:pt x="24" y="26"/>
                          <a:pt x="24" y="26"/>
                        </a:cubicBezTo>
                        <a:cubicBezTo>
                          <a:pt x="24" y="25"/>
                          <a:pt x="24" y="25"/>
                          <a:pt x="24" y="25"/>
                        </a:cubicBezTo>
                        <a:cubicBezTo>
                          <a:pt x="25" y="25"/>
                          <a:pt x="25" y="25"/>
                          <a:pt x="25" y="25"/>
                        </a:cubicBezTo>
                        <a:cubicBezTo>
                          <a:pt x="25" y="25"/>
                          <a:pt x="25" y="25"/>
                          <a:pt x="25" y="25"/>
                        </a:cubicBezTo>
                        <a:cubicBezTo>
                          <a:pt x="26" y="25"/>
                          <a:pt x="26" y="25"/>
                          <a:pt x="26" y="25"/>
                        </a:cubicBezTo>
                        <a:cubicBezTo>
                          <a:pt x="26" y="25"/>
                          <a:pt x="26" y="25"/>
                          <a:pt x="26" y="25"/>
                        </a:cubicBezTo>
                        <a:cubicBezTo>
                          <a:pt x="27" y="25"/>
                          <a:pt x="27" y="25"/>
                          <a:pt x="28" y="25"/>
                        </a:cubicBezTo>
                        <a:cubicBezTo>
                          <a:pt x="28" y="25"/>
                          <a:pt x="28" y="25"/>
                          <a:pt x="28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30" y="25"/>
                          <a:pt x="30" y="25"/>
                          <a:pt x="30" y="25"/>
                        </a:cubicBezTo>
                        <a:cubicBezTo>
                          <a:pt x="30" y="24"/>
                          <a:pt x="30" y="24"/>
                          <a:pt x="30" y="24"/>
                        </a:cubicBezTo>
                        <a:cubicBezTo>
                          <a:pt x="31" y="24"/>
                          <a:pt x="31" y="24"/>
                          <a:pt x="31" y="24"/>
                        </a:cubicBezTo>
                        <a:cubicBezTo>
                          <a:pt x="31" y="24"/>
                          <a:pt x="31" y="24"/>
                          <a:pt x="31" y="24"/>
                        </a:cubicBezTo>
                        <a:cubicBezTo>
                          <a:pt x="32" y="24"/>
                          <a:pt x="32" y="24"/>
                          <a:pt x="32" y="24"/>
                        </a:cubicBezTo>
                        <a:cubicBezTo>
                          <a:pt x="33" y="24"/>
                          <a:pt x="33" y="24"/>
                          <a:pt x="33" y="24"/>
                        </a:cubicBezTo>
                        <a:cubicBezTo>
                          <a:pt x="33" y="24"/>
                          <a:pt x="33" y="24"/>
                          <a:pt x="33" y="24"/>
                        </a:cubicBezTo>
                        <a:cubicBezTo>
                          <a:pt x="33" y="24"/>
                          <a:pt x="33" y="24"/>
                          <a:pt x="33" y="24"/>
                        </a:cubicBezTo>
                        <a:cubicBezTo>
                          <a:pt x="34" y="23"/>
                          <a:pt x="34" y="23"/>
                          <a:pt x="34" y="23"/>
                        </a:cubicBezTo>
                        <a:cubicBezTo>
                          <a:pt x="34" y="23"/>
                          <a:pt x="34" y="23"/>
                          <a:pt x="34" y="23"/>
                        </a:cubicBezTo>
                        <a:cubicBezTo>
                          <a:pt x="35" y="23"/>
                          <a:pt x="35" y="23"/>
                          <a:pt x="35" y="23"/>
                        </a:cubicBezTo>
                        <a:cubicBezTo>
                          <a:pt x="35" y="23"/>
                          <a:pt x="35" y="23"/>
                          <a:pt x="35" y="23"/>
                        </a:cubicBezTo>
                        <a:cubicBezTo>
                          <a:pt x="35" y="23"/>
                          <a:pt x="35" y="23"/>
                          <a:pt x="35" y="23"/>
                        </a:cubicBezTo>
                        <a:cubicBezTo>
                          <a:pt x="36" y="22"/>
                          <a:pt x="36" y="22"/>
                          <a:pt x="36" y="22"/>
                        </a:cubicBezTo>
                        <a:cubicBezTo>
                          <a:pt x="37" y="22"/>
                          <a:pt x="37" y="22"/>
                          <a:pt x="37" y="22"/>
                        </a:cubicBezTo>
                        <a:cubicBezTo>
                          <a:pt x="37" y="21"/>
                          <a:pt x="37" y="21"/>
                          <a:pt x="37" y="21"/>
                        </a:cubicBezTo>
                        <a:cubicBezTo>
                          <a:pt x="37" y="21"/>
                          <a:pt x="37" y="21"/>
                          <a:pt x="37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2" y="17"/>
                          <a:pt x="42" y="17"/>
                          <a:pt x="42" y="17"/>
                        </a:cubicBezTo>
                        <a:cubicBezTo>
                          <a:pt x="42" y="17"/>
                          <a:pt x="42" y="17"/>
                          <a:pt x="42" y="17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1"/>
                          <a:pt x="40" y="7"/>
                          <a:pt x="36" y="5"/>
                        </a:cubicBezTo>
                        <a:cubicBezTo>
                          <a:pt x="28" y="0"/>
                          <a:pt x="15" y="0"/>
                          <a:pt x="6" y="5"/>
                        </a:cubicBezTo>
                        <a:cubicBezTo>
                          <a:pt x="2" y="7"/>
                          <a:pt x="0" y="10"/>
                          <a:pt x="0" y="13"/>
                        </a:cubicBezTo>
                        <a:cubicBezTo>
                          <a:pt x="0" y="14"/>
                          <a:pt x="0" y="14"/>
                          <a:pt x="0" y="14"/>
                        </a:cubicBezTo>
                        <a:close/>
                        <a:moveTo>
                          <a:pt x="8" y="9"/>
                        </a:move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1" y="6"/>
                          <a:pt x="11" y="6"/>
                          <a:pt x="11" y="6"/>
                        </a:cubicBezTo>
                        <a:cubicBezTo>
                          <a:pt x="11" y="6"/>
                          <a:pt x="11" y="6"/>
                          <a:pt x="11" y="6"/>
                        </a:cubicBezTo>
                        <a:cubicBezTo>
                          <a:pt x="12" y="6"/>
                          <a:pt x="12" y="6"/>
                          <a:pt x="12" y="6"/>
                        </a:cubicBezTo>
                        <a:cubicBezTo>
                          <a:pt x="12" y="6"/>
                          <a:pt x="12" y="6"/>
                          <a:pt x="12" y="6"/>
                        </a:cubicBezTo>
                        <a:cubicBezTo>
                          <a:pt x="13" y="6"/>
                          <a:pt x="13" y="6"/>
                          <a:pt x="13" y="6"/>
                        </a:cubicBezTo>
                        <a:cubicBezTo>
                          <a:pt x="13" y="6"/>
                          <a:pt x="13" y="6"/>
                          <a:pt x="13" y="6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4" y="5"/>
                          <a:pt x="14" y="5"/>
                          <a:pt x="14" y="5"/>
                        </a:cubicBezTo>
                        <a:cubicBezTo>
                          <a:pt x="14" y="5"/>
                          <a:pt x="14" y="5"/>
                          <a:pt x="14" y="5"/>
                        </a:cubicBezTo>
                        <a:cubicBezTo>
                          <a:pt x="14" y="5"/>
                          <a:pt x="14" y="5"/>
                          <a:pt x="14" y="5"/>
                        </a:cubicBezTo>
                        <a:cubicBezTo>
                          <a:pt x="15" y="5"/>
                          <a:pt x="15" y="5"/>
                          <a:pt x="15" y="5"/>
                        </a:cubicBezTo>
                        <a:cubicBezTo>
                          <a:pt x="15" y="5"/>
                          <a:pt x="15" y="5"/>
                          <a:pt x="15" y="5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17" y="5"/>
                          <a:pt x="17" y="5"/>
                          <a:pt x="17" y="5"/>
                        </a:cubicBezTo>
                        <a:cubicBezTo>
                          <a:pt x="17" y="5"/>
                          <a:pt x="17" y="5"/>
                          <a:pt x="17" y="5"/>
                        </a:cubicBezTo>
                        <a:cubicBezTo>
                          <a:pt x="18" y="4"/>
                          <a:pt x="18" y="4"/>
                          <a:pt x="18" y="4"/>
                        </a:cubicBezTo>
                        <a:cubicBezTo>
                          <a:pt x="18" y="4"/>
                          <a:pt x="18" y="4"/>
                          <a:pt x="18" y="4"/>
                        </a:cubicBezTo>
                        <a:cubicBezTo>
                          <a:pt x="18" y="4"/>
                          <a:pt x="18" y="4"/>
                          <a:pt x="18" y="4"/>
                        </a:cubicBezTo>
                        <a:cubicBezTo>
                          <a:pt x="19" y="4"/>
                          <a:pt x="19" y="4"/>
                          <a:pt x="19" y="4"/>
                        </a:cubicBezTo>
                        <a:cubicBezTo>
                          <a:pt x="19" y="4"/>
                          <a:pt x="19" y="4"/>
                          <a:pt x="19" y="4"/>
                        </a:cubicBezTo>
                        <a:cubicBezTo>
                          <a:pt x="19" y="4"/>
                          <a:pt x="19" y="4"/>
                          <a:pt x="19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4" y="4"/>
                          <a:pt x="24" y="4"/>
                          <a:pt x="24" y="4"/>
                        </a:cubicBezTo>
                        <a:cubicBezTo>
                          <a:pt x="24" y="4"/>
                          <a:pt x="24" y="4"/>
                          <a:pt x="24" y="4"/>
                        </a:cubicBezTo>
                        <a:cubicBezTo>
                          <a:pt x="24" y="4"/>
                          <a:pt x="24" y="4"/>
                          <a:pt x="24" y="4"/>
                        </a:cubicBezTo>
                        <a:cubicBezTo>
                          <a:pt x="24" y="4"/>
                          <a:pt x="24" y="4"/>
                          <a:pt x="24" y="4"/>
                        </a:cubicBezTo>
                        <a:cubicBezTo>
                          <a:pt x="25" y="4"/>
                          <a:pt x="25" y="4"/>
                          <a:pt x="25" y="4"/>
                        </a:cubicBezTo>
                        <a:cubicBezTo>
                          <a:pt x="25" y="4"/>
                          <a:pt x="25" y="4"/>
                          <a:pt x="25" y="4"/>
                        </a:cubicBezTo>
                        <a:cubicBezTo>
                          <a:pt x="25" y="4"/>
                          <a:pt x="25" y="4"/>
                          <a:pt x="25" y="4"/>
                        </a:cubicBezTo>
                        <a:cubicBezTo>
                          <a:pt x="26" y="5"/>
                          <a:pt x="26" y="5"/>
                          <a:pt x="26" y="5"/>
                        </a:cubicBezTo>
                        <a:cubicBezTo>
                          <a:pt x="26" y="5"/>
                          <a:pt x="26" y="5"/>
                          <a:pt x="26" y="5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30" y="6"/>
                          <a:pt x="30" y="6"/>
                          <a:pt x="30" y="6"/>
                        </a:cubicBezTo>
                        <a:cubicBezTo>
                          <a:pt x="30" y="6"/>
                          <a:pt x="30" y="6"/>
                          <a:pt x="30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2" y="6"/>
                          <a:pt x="32" y="6"/>
                          <a:pt x="32" y="6"/>
                        </a:cubicBez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3" y="7"/>
                          <a:pt x="33" y="7"/>
                          <a:pt x="33" y="7"/>
                        </a:cubicBezTo>
                        <a:cubicBezTo>
                          <a:pt x="33" y="7"/>
                          <a:pt x="33" y="7"/>
                          <a:pt x="33" y="7"/>
                        </a:cubicBezTo>
                        <a:cubicBezTo>
                          <a:pt x="33" y="7"/>
                          <a:pt x="33" y="7"/>
                          <a:pt x="33" y="7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5" y="8"/>
                          <a:pt x="35" y="8"/>
                          <a:pt x="35" y="8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6"/>
                          <a:pt x="36" y="18"/>
                          <a:pt x="33" y="20"/>
                        </a:cubicBezTo>
                        <a:cubicBezTo>
                          <a:pt x="26" y="24"/>
                          <a:pt x="16" y="24"/>
                          <a:pt x="10" y="20"/>
                        </a:cubicBezTo>
                        <a:cubicBezTo>
                          <a:pt x="7" y="18"/>
                          <a:pt x="5" y="16"/>
                          <a:pt x="5" y="13"/>
                        </a:cubicBezTo>
                        <a:cubicBezTo>
                          <a:pt x="5" y="13"/>
                          <a:pt x="5" y="13"/>
                          <a:pt x="5" y="13"/>
                        </a:cubicBezTo>
                        <a:cubicBezTo>
                          <a:pt x="5" y="12"/>
                          <a:pt x="5" y="12"/>
                          <a:pt x="5" y="12"/>
                        </a:cubicBezTo>
                        <a:cubicBezTo>
                          <a:pt x="6" y="12"/>
                          <a:pt x="6" y="12"/>
                          <a:pt x="6" y="12"/>
                        </a:cubicBezTo>
                        <a:cubicBezTo>
                          <a:pt x="6" y="12"/>
                          <a:pt x="6" y="12"/>
                          <a:pt x="6" y="12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lose/>
                      </a:path>
                    </a:pathLst>
                  </a:custGeom>
                  <a:solidFill>
                    <a:srgbClr val="FBDA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20" name="Freeform 5364">
                    <a:extLst>
                      <a:ext uri="{FF2B5EF4-FFF2-40B4-BE49-F238E27FC236}">
                        <a16:creationId xmlns:a16="http://schemas.microsoft.com/office/drawing/2014/main" id="{49641891-7C03-46C0-A984-8C6977C4DA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4" y="3387"/>
                    <a:ext cx="50" cy="31"/>
                  </a:xfrm>
                  <a:custGeom>
                    <a:avLst/>
                    <a:gdLst>
                      <a:gd name="T0" fmla="*/ 32 w 32"/>
                      <a:gd name="T1" fmla="*/ 7 h 20"/>
                      <a:gd name="T2" fmla="*/ 31 w 32"/>
                      <a:gd name="T3" fmla="*/ 6 h 20"/>
                      <a:gd name="T4" fmla="*/ 31 w 32"/>
                      <a:gd name="T5" fmla="*/ 6 h 20"/>
                      <a:gd name="T6" fmla="*/ 30 w 32"/>
                      <a:gd name="T7" fmla="*/ 5 h 20"/>
                      <a:gd name="T8" fmla="*/ 30 w 32"/>
                      <a:gd name="T9" fmla="*/ 5 h 20"/>
                      <a:gd name="T10" fmla="*/ 29 w 32"/>
                      <a:gd name="T11" fmla="*/ 4 h 20"/>
                      <a:gd name="T12" fmla="*/ 28 w 32"/>
                      <a:gd name="T13" fmla="*/ 3 h 20"/>
                      <a:gd name="T14" fmla="*/ 28 w 32"/>
                      <a:gd name="T15" fmla="*/ 3 h 20"/>
                      <a:gd name="T16" fmla="*/ 26 w 32"/>
                      <a:gd name="T17" fmla="*/ 2 h 20"/>
                      <a:gd name="T18" fmla="*/ 26 w 32"/>
                      <a:gd name="T19" fmla="*/ 2 h 20"/>
                      <a:gd name="T20" fmla="*/ 24 w 32"/>
                      <a:gd name="T21" fmla="*/ 1 h 20"/>
                      <a:gd name="T22" fmla="*/ 23 w 32"/>
                      <a:gd name="T23" fmla="*/ 1 h 20"/>
                      <a:gd name="T24" fmla="*/ 22 w 32"/>
                      <a:gd name="T25" fmla="*/ 1 h 20"/>
                      <a:gd name="T26" fmla="*/ 22 w 32"/>
                      <a:gd name="T27" fmla="*/ 1 h 20"/>
                      <a:gd name="T28" fmla="*/ 20 w 32"/>
                      <a:gd name="T29" fmla="*/ 0 h 20"/>
                      <a:gd name="T30" fmla="*/ 19 w 32"/>
                      <a:gd name="T31" fmla="*/ 0 h 20"/>
                      <a:gd name="T32" fmla="*/ 19 w 32"/>
                      <a:gd name="T33" fmla="*/ 0 h 20"/>
                      <a:gd name="T34" fmla="*/ 17 w 32"/>
                      <a:gd name="T35" fmla="*/ 0 h 20"/>
                      <a:gd name="T36" fmla="*/ 17 w 32"/>
                      <a:gd name="T37" fmla="*/ 0 h 20"/>
                      <a:gd name="T38" fmla="*/ 15 w 32"/>
                      <a:gd name="T39" fmla="*/ 0 h 20"/>
                      <a:gd name="T40" fmla="*/ 15 w 32"/>
                      <a:gd name="T41" fmla="*/ 0 h 20"/>
                      <a:gd name="T42" fmla="*/ 14 w 32"/>
                      <a:gd name="T43" fmla="*/ 0 h 20"/>
                      <a:gd name="T44" fmla="*/ 13 w 32"/>
                      <a:gd name="T45" fmla="*/ 0 h 20"/>
                      <a:gd name="T46" fmla="*/ 11 w 32"/>
                      <a:gd name="T47" fmla="*/ 1 h 20"/>
                      <a:gd name="T48" fmla="*/ 10 w 32"/>
                      <a:gd name="T49" fmla="*/ 1 h 20"/>
                      <a:gd name="T50" fmla="*/ 9 w 32"/>
                      <a:gd name="T51" fmla="*/ 1 h 20"/>
                      <a:gd name="T52" fmla="*/ 8 w 32"/>
                      <a:gd name="T53" fmla="*/ 1 h 20"/>
                      <a:gd name="T54" fmla="*/ 7 w 32"/>
                      <a:gd name="T55" fmla="*/ 2 h 20"/>
                      <a:gd name="T56" fmla="*/ 6 w 32"/>
                      <a:gd name="T57" fmla="*/ 2 h 20"/>
                      <a:gd name="T58" fmla="*/ 5 w 32"/>
                      <a:gd name="T59" fmla="*/ 3 h 20"/>
                      <a:gd name="T60" fmla="*/ 4 w 32"/>
                      <a:gd name="T61" fmla="*/ 3 h 20"/>
                      <a:gd name="T62" fmla="*/ 3 w 32"/>
                      <a:gd name="T63" fmla="*/ 4 h 20"/>
                      <a:gd name="T64" fmla="*/ 3 w 32"/>
                      <a:gd name="T65" fmla="*/ 4 h 20"/>
                      <a:gd name="T66" fmla="*/ 2 w 32"/>
                      <a:gd name="T67" fmla="*/ 5 h 20"/>
                      <a:gd name="T68" fmla="*/ 2 w 32"/>
                      <a:gd name="T69" fmla="*/ 6 h 20"/>
                      <a:gd name="T70" fmla="*/ 1 w 32"/>
                      <a:gd name="T71" fmla="*/ 6 h 20"/>
                      <a:gd name="T72" fmla="*/ 1 w 32"/>
                      <a:gd name="T73" fmla="*/ 7 h 20"/>
                      <a:gd name="T74" fmla="*/ 1 w 32"/>
                      <a:gd name="T75" fmla="*/ 7 h 20"/>
                      <a:gd name="T76" fmla="*/ 1 w 32"/>
                      <a:gd name="T77" fmla="*/ 7 h 20"/>
                      <a:gd name="T78" fmla="*/ 1 w 32"/>
                      <a:gd name="T79" fmla="*/ 8 h 20"/>
                      <a:gd name="T80" fmla="*/ 0 w 32"/>
                      <a:gd name="T81" fmla="*/ 9 h 20"/>
                      <a:gd name="T82" fmla="*/ 32 w 32"/>
                      <a:gd name="T83" fmla="*/ 9 h 20"/>
                      <a:gd name="T84" fmla="*/ 32 w 32"/>
                      <a:gd name="T85" fmla="*/ 9 h 20"/>
                      <a:gd name="T86" fmla="*/ 32 w 32"/>
                      <a:gd name="T87" fmla="*/ 7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32" h="20">
                        <a:moveTo>
                          <a:pt x="32" y="7"/>
                        </a:move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5"/>
                          <a:pt x="31" y="5"/>
                          <a:pt x="31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4"/>
                          <a:pt x="30" y="4"/>
                          <a:pt x="30" y="4"/>
                        </a:cubicBezTo>
                        <a:cubicBezTo>
                          <a:pt x="29" y="4"/>
                          <a:pt x="29" y="4"/>
                          <a:pt x="29" y="4"/>
                        </a:cubicBezTo>
                        <a:cubicBezTo>
                          <a:pt x="29" y="4"/>
                          <a:pt x="29" y="4"/>
                          <a:pt x="29" y="4"/>
                        </a:cubicBezTo>
                        <a:cubicBezTo>
                          <a:pt x="29" y="4"/>
                          <a:pt x="29" y="4"/>
                          <a:pt x="29" y="4"/>
                        </a:cubicBezTo>
                        <a:cubicBezTo>
                          <a:pt x="29" y="4"/>
                          <a:pt x="29" y="4"/>
                          <a:pt x="29" y="4"/>
                        </a:cubicBezTo>
                        <a:cubicBezTo>
                          <a:pt x="28" y="3"/>
                          <a:pt x="28" y="3"/>
                          <a:pt x="28" y="3"/>
                        </a:cubicBezTo>
                        <a:cubicBezTo>
                          <a:pt x="28" y="3"/>
                          <a:pt x="28" y="3"/>
                          <a:pt x="28" y="3"/>
                        </a:cubicBezTo>
                        <a:cubicBezTo>
                          <a:pt x="28" y="3"/>
                          <a:pt x="28" y="3"/>
                          <a:pt x="28" y="3"/>
                        </a:cubicBezTo>
                        <a:cubicBezTo>
                          <a:pt x="28" y="3"/>
                          <a:pt x="28" y="3"/>
                          <a:pt x="28" y="3"/>
                        </a:cubicBezTo>
                        <a:cubicBezTo>
                          <a:pt x="27" y="3"/>
                          <a:pt x="27" y="3"/>
                          <a:pt x="27" y="3"/>
                        </a:cubicBezTo>
                        <a:cubicBezTo>
                          <a:pt x="27" y="2"/>
                          <a:pt x="27" y="2"/>
                          <a:pt x="27" y="2"/>
                        </a:cubicBezTo>
                        <a:cubicBezTo>
                          <a:pt x="26" y="2"/>
                          <a:pt x="26" y="2"/>
                          <a:pt x="26" y="2"/>
                        </a:cubicBezTo>
                        <a:cubicBezTo>
                          <a:pt x="26" y="2"/>
                          <a:pt x="26" y="2"/>
                          <a:pt x="26" y="2"/>
                        </a:cubicBezTo>
                        <a:cubicBezTo>
                          <a:pt x="26" y="2"/>
                          <a:pt x="26" y="2"/>
                          <a:pt x="26" y="2"/>
                        </a:cubicBezTo>
                        <a:cubicBezTo>
                          <a:pt x="26" y="2"/>
                          <a:pt x="26" y="2"/>
                          <a:pt x="26" y="2"/>
                        </a:cubicBezTo>
                        <a:cubicBezTo>
                          <a:pt x="25" y="2"/>
                          <a:pt x="25" y="2"/>
                          <a:pt x="25" y="2"/>
                        </a:cubicBezTo>
                        <a:cubicBezTo>
                          <a:pt x="25" y="2"/>
                          <a:pt x="25" y="2"/>
                          <a:pt x="25" y="2"/>
                        </a:cubicBezTo>
                        <a:cubicBezTo>
                          <a:pt x="24" y="1"/>
                          <a:pt x="24" y="1"/>
                          <a:pt x="24" y="1"/>
                        </a:cubicBezTo>
                        <a:cubicBezTo>
                          <a:pt x="24" y="1"/>
                          <a:pt x="24" y="1"/>
                          <a:pt x="24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2" y="1"/>
                          <a:pt x="22" y="1"/>
                          <a:pt x="22" y="1"/>
                        </a:cubicBezTo>
                        <a:cubicBezTo>
                          <a:pt x="22" y="1"/>
                          <a:pt x="22" y="1"/>
                          <a:pt x="22" y="1"/>
                        </a:cubicBezTo>
                        <a:cubicBezTo>
                          <a:pt x="22" y="1"/>
                          <a:pt x="22" y="1"/>
                          <a:pt x="22" y="1"/>
                        </a:cubicBezTo>
                        <a:cubicBezTo>
                          <a:pt x="22" y="1"/>
                          <a:pt x="22" y="1"/>
                          <a:pt x="22" y="1"/>
                        </a:cubicBezTo>
                        <a:cubicBezTo>
                          <a:pt x="21" y="1"/>
                          <a:pt x="21" y="1"/>
                          <a:pt x="21" y="1"/>
                        </a:cubicBezTo>
                        <a:cubicBezTo>
                          <a:pt x="21" y="1"/>
                          <a:pt x="21" y="1"/>
                          <a:pt x="21" y="1"/>
                        </a:cubicBezTo>
                        <a:cubicBezTo>
                          <a:pt x="20" y="0"/>
                          <a:pt x="20" y="0"/>
                          <a:pt x="20" y="0"/>
                        </a:cubicBezTo>
                        <a:cubicBezTo>
                          <a:pt x="20" y="0"/>
                          <a:pt x="20" y="0"/>
                          <a:pt x="20" y="0"/>
                        </a:cubicBezTo>
                        <a:cubicBezTo>
                          <a:pt x="20" y="0"/>
                          <a:pt x="20" y="0"/>
                          <a:pt x="20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12"/>
                          <a:pt x="2" y="14"/>
                          <a:pt x="5" y="16"/>
                        </a:cubicBezTo>
                        <a:cubicBezTo>
                          <a:pt x="11" y="20"/>
                          <a:pt x="21" y="20"/>
                          <a:pt x="28" y="16"/>
                        </a:cubicBezTo>
                        <a:cubicBezTo>
                          <a:pt x="31" y="14"/>
                          <a:pt x="32" y="12"/>
                          <a:pt x="32" y="9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2" y="8"/>
                          <a:pt x="32" y="8"/>
                          <a:pt x="32" y="8"/>
                        </a:cubicBezTo>
                        <a:cubicBezTo>
                          <a:pt x="32" y="8"/>
                          <a:pt x="32" y="8"/>
                          <a:pt x="32" y="8"/>
                        </a:cubicBezTo>
                        <a:lnTo>
                          <a:pt x="32" y="7"/>
                        </a:lnTo>
                        <a:close/>
                      </a:path>
                    </a:pathLst>
                  </a:custGeom>
                  <a:solidFill>
                    <a:srgbClr val="FAE77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21" name="Freeform 5365">
                    <a:extLst>
                      <a:ext uri="{FF2B5EF4-FFF2-40B4-BE49-F238E27FC236}">
                        <a16:creationId xmlns:a16="http://schemas.microsoft.com/office/drawing/2014/main" id="{0F712F6A-9E35-4133-ACC4-76E06D8732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12" y="3401"/>
                    <a:ext cx="65" cy="27"/>
                  </a:xfrm>
                  <a:custGeom>
                    <a:avLst/>
                    <a:gdLst>
                      <a:gd name="T0" fmla="*/ 38 w 42"/>
                      <a:gd name="T1" fmla="*/ 12 h 17"/>
                      <a:gd name="T2" fmla="*/ 39 w 42"/>
                      <a:gd name="T3" fmla="*/ 11 h 17"/>
                      <a:gd name="T4" fmla="*/ 41 w 42"/>
                      <a:gd name="T5" fmla="*/ 10 h 17"/>
                      <a:gd name="T6" fmla="*/ 42 w 42"/>
                      <a:gd name="T7" fmla="*/ 8 h 17"/>
                      <a:gd name="T8" fmla="*/ 42 w 42"/>
                      <a:gd name="T9" fmla="*/ 7 h 17"/>
                      <a:gd name="T10" fmla="*/ 42 w 42"/>
                      <a:gd name="T11" fmla="*/ 5 h 17"/>
                      <a:gd name="T12" fmla="*/ 42 w 42"/>
                      <a:gd name="T13" fmla="*/ 1 h 17"/>
                      <a:gd name="T14" fmla="*/ 42 w 42"/>
                      <a:gd name="T15" fmla="*/ 2 h 17"/>
                      <a:gd name="T16" fmla="*/ 42 w 42"/>
                      <a:gd name="T17" fmla="*/ 2 h 17"/>
                      <a:gd name="T18" fmla="*/ 42 w 42"/>
                      <a:gd name="T19" fmla="*/ 3 h 17"/>
                      <a:gd name="T20" fmla="*/ 42 w 42"/>
                      <a:gd name="T21" fmla="*/ 4 h 17"/>
                      <a:gd name="T22" fmla="*/ 41 w 42"/>
                      <a:gd name="T23" fmla="*/ 4 h 17"/>
                      <a:gd name="T24" fmla="*/ 41 w 42"/>
                      <a:gd name="T25" fmla="*/ 5 h 17"/>
                      <a:gd name="T26" fmla="*/ 40 w 42"/>
                      <a:gd name="T27" fmla="*/ 6 h 17"/>
                      <a:gd name="T28" fmla="*/ 40 w 42"/>
                      <a:gd name="T29" fmla="*/ 6 h 17"/>
                      <a:gd name="T30" fmla="*/ 39 w 42"/>
                      <a:gd name="T31" fmla="*/ 7 h 17"/>
                      <a:gd name="T32" fmla="*/ 39 w 42"/>
                      <a:gd name="T33" fmla="*/ 7 h 17"/>
                      <a:gd name="T34" fmla="*/ 38 w 42"/>
                      <a:gd name="T35" fmla="*/ 8 h 17"/>
                      <a:gd name="T36" fmla="*/ 37 w 42"/>
                      <a:gd name="T37" fmla="*/ 8 h 17"/>
                      <a:gd name="T38" fmla="*/ 36 w 42"/>
                      <a:gd name="T39" fmla="*/ 9 h 17"/>
                      <a:gd name="T40" fmla="*/ 34 w 42"/>
                      <a:gd name="T41" fmla="*/ 10 h 17"/>
                      <a:gd name="T42" fmla="*/ 32 w 42"/>
                      <a:gd name="T43" fmla="*/ 11 h 17"/>
                      <a:gd name="T44" fmla="*/ 29 w 42"/>
                      <a:gd name="T45" fmla="*/ 12 h 17"/>
                      <a:gd name="T46" fmla="*/ 28 w 42"/>
                      <a:gd name="T47" fmla="*/ 12 h 17"/>
                      <a:gd name="T48" fmla="*/ 25 w 42"/>
                      <a:gd name="T49" fmla="*/ 12 h 17"/>
                      <a:gd name="T50" fmla="*/ 23 w 42"/>
                      <a:gd name="T51" fmla="*/ 13 h 17"/>
                      <a:gd name="T52" fmla="*/ 21 w 42"/>
                      <a:gd name="T53" fmla="*/ 13 h 17"/>
                      <a:gd name="T54" fmla="*/ 18 w 42"/>
                      <a:gd name="T55" fmla="*/ 12 h 17"/>
                      <a:gd name="T56" fmla="*/ 16 w 42"/>
                      <a:gd name="T57" fmla="*/ 12 h 17"/>
                      <a:gd name="T58" fmla="*/ 14 w 42"/>
                      <a:gd name="T59" fmla="*/ 12 h 17"/>
                      <a:gd name="T60" fmla="*/ 13 w 42"/>
                      <a:gd name="T61" fmla="*/ 12 h 17"/>
                      <a:gd name="T62" fmla="*/ 11 w 42"/>
                      <a:gd name="T63" fmla="*/ 11 h 17"/>
                      <a:gd name="T64" fmla="*/ 8 w 42"/>
                      <a:gd name="T65" fmla="*/ 10 h 17"/>
                      <a:gd name="T66" fmla="*/ 6 w 42"/>
                      <a:gd name="T67" fmla="*/ 9 h 17"/>
                      <a:gd name="T68" fmla="*/ 4 w 42"/>
                      <a:gd name="T69" fmla="*/ 7 h 17"/>
                      <a:gd name="T70" fmla="*/ 3 w 42"/>
                      <a:gd name="T71" fmla="*/ 6 h 17"/>
                      <a:gd name="T72" fmla="*/ 2 w 42"/>
                      <a:gd name="T73" fmla="*/ 5 h 17"/>
                      <a:gd name="T74" fmla="*/ 1 w 42"/>
                      <a:gd name="T75" fmla="*/ 3 h 17"/>
                      <a:gd name="T76" fmla="*/ 1 w 42"/>
                      <a:gd name="T77" fmla="*/ 2 h 17"/>
                      <a:gd name="T78" fmla="*/ 0 w 42"/>
                      <a:gd name="T79" fmla="*/ 0 h 17"/>
                      <a:gd name="T80" fmla="*/ 8 w 42"/>
                      <a:gd name="T81" fmla="*/ 14 h 17"/>
                      <a:gd name="T82" fmla="*/ 10 w 42"/>
                      <a:gd name="T83" fmla="*/ 15 h 17"/>
                      <a:gd name="T84" fmla="*/ 13 w 42"/>
                      <a:gd name="T85" fmla="*/ 16 h 17"/>
                      <a:gd name="T86" fmla="*/ 15 w 42"/>
                      <a:gd name="T87" fmla="*/ 17 h 17"/>
                      <a:gd name="T88" fmla="*/ 18 w 42"/>
                      <a:gd name="T89" fmla="*/ 17 h 17"/>
                      <a:gd name="T90" fmla="*/ 21 w 42"/>
                      <a:gd name="T91" fmla="*/ 17 h 17"/>
                      <a:gd name="T92" fmla="*/ 24 w 42"/>
                      <a:gd name="T93" fmla="*/ 17 h 17"/>
                      <a:gd name="T94" fmla="*/ 26 w 42"/>
                      <a:gd name="T95" fmla="*/ 17 h 17"/>
                      <a:gd name="T96" fmla="*/ 29 w 42"/>
                      <a:gd name="T97" fmla="*/ 16 h 17"/>
                      <a:gd name="T98" fmla="*/ 32 w 42"/>
                      <a:gd name="T99" fmla="*/ 15 h 17"/>
                      <a:gd name="T100" fmla="*/ 35 w 42"/>
                      <a:gd name="T101" fmla="*/ 14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42" h="17">
                        <a:moveTo>
                          <a:pt x="37" y="13"/>
                        </a:move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9" y="12"/>
                          <a:pt x="39" y="12"/>
                          <a:pt x="39" y="12"/>
                        </a:cubicBezTo>
                        <a:cubicBezTo>
                          <a:pt x="39" y="11"/>
                          <a:pt x="39" y="11"/>
                          <a:pt x="39" y="11"/>
                        </a:cubicBezTo>
                        <a:cubicBezTo>
                          <a:pt x="39" y="11"/>
                          <a:pt x="39" y="11"/>
                          <a:pt x="39" y="11"/>
                        </a:cubicBezTo>
                        <a:cubicBezTo>
                          <a:pt x="39" y="11"/>
                          <a:pt x="39" y="11"/>
                          <a:pt x="39" y="11"/>
                        </a:cubicBezTo>
                        <a:cubicBezTo>
                          <a:pt x="40" y="11"/>
                          <a:pt x="40" y="11"/>
                          <a:pt x="40" y="11"/>
                        </a:cubicBezTo>
                        <a:cubicBezTo>
                          <a:pt x="40" y="11"/>
                          <a:pt x="40" y="11"/>
                          <a:pt x="40" y="11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1" y="10"/>
                          <a:pt x="41" y="10"/>
                          <a:pt x="41" y="10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5"/>
                          <a:pt x="42" y="5"/>
                          <a:pt x="42" y="5"/>
                        </a:cubicBezTo>
                        <a:cubicBezTo>
                          <a:pt x="42" y="5"/>
                          <a:pt x="42" y="5"/>
                          <a:pt x="42" y="5"/>
                        </a:cubicBezTo>
                        <a:cubicBezTo>
                          <a:pt x="42" y="0"/>
                          <a:pt x="42" y="0"/>
                          <a:pt x="42" y="0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4"/>
                          <a:pt x="42" y="4"/>
                          <a:pt x="42" y="4"/>
                        </a:cubicBezTo>
                        <a:cubicBezTo>
                          <a:pt x="42" y="4"/>
                          <a:pt x="42" y="4"/>
                          <a:pt x="42" y="4"/>
                        </a:cubicBezTo>
                        <a:cubicBezTo>
                          <a:pt x="42" y="4"/>
                          <a:pt x="42" y="4"/>
                          <a:pt x="42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7" y="9"/>
                          <a:pt x="37" y="9"/>
                          <a:pt x="37" y="9"/>
                        </a:cubicBezTo>
                        <a:cubicBezTo>
                          <a:pt x="37" y="9"/>
                          <a:pt x="37" y="9"/>
                          <a:pt x="37" y="9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5" y="10"/>
                          <a:pt x="35" y="10"/>
                          <a:pt x="35" y="10"/>
                        </a:cubicBezTo>
                        <a:cubicBezTo>
                          <a:pt x="35" y="10"/>
                          <a:pt x="35" y="10"/>
                          <a:pt x="35" y="10"/>
                        </a:cubicBezTo>
                        <a:cubicBezTo>
                          <a:pt x="35" y="10"/>
                          <a:pt x="35" y="10"/>
                          <a:pt x="35" y="10"/>
                        </a:cubicBezTo>
                        <a:cubicBezTo>
                          <a:pt x="34" y="10"/>
                          <a:pt x="34" y="10"/>
                          <a:pt x="34" y="10"/>
                        </a:cubicBezTo>
                        <a:cubicBezTo>
                          <a:pt x="34" y="10"/>
                          <a:pt x="34" y="10"/>
                          <a:pt x="34" y="10"/>
                        </a:cubicBezTo>
                        <a:cubicBezTo>
                          <a:pt x="33" y="11"/>
                          <a:pt x="33" y="11"/>
                          <a:pt x="33" y="11"/>
                        </a:cubicBezTo>
                        <a:cubicBezTo>
                          <a:pt x="33" y="11"/>
                          <a:pt x="33" y="11"/>
                          <a:pt x="33" y="11"/>
                        </a:cubicBezTo>
                        <a:cubicBezTo>
                          <a:pt x="33" y="11"/>
                          <a:pt x="33" y="11"/>
                          <a:pt x="33" y="11"/>
                        </a:cubicBezTo>
                        <a:cubicBezTo>
                          <a:pt x="32" y="11"/>
                          <a:pt x="32" y="11"/>
                          <a:pt x="32" y="11"/>
                        </a:cubicBezTo>
                        <a:cubicBezTo>
                          <a:pt x="32" y="11"/>
                          <a:pt x="32" y="11"/>
                          <a:pt x="32" y="11"/>
                        </a:cubicBezTo>
                        <a:cubicBezTo>
                          <a:pt x="31" y="11"/>
                          <a:pt x="31" y="11"/>
                          <a:pt x="31" y="11"/>
                        </a:cubicBezTo>
                        <a:cubicBezTo>
                          <a:pt x="31" y="11"/>
                          <a:pt x="31" y="11"/>
                          <a:pt x="31" y="11"/>
                        </a:cubicBezTo>
                        <a:cubicBezTo>
                          <a:pt x="30" y="11"/>
                          <a:pt x="30" y="11"/>
                          <a:pt x="30" y="11"/>
                        </a:cubicBezTo>
                        <a:cubicBezTo>
                          <a:pt x="30" y="12"/>
                          <a:pt x="30" y="12"/>
                          <a:pt x="30" y="12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28" y="12"/>
                          <a:pt x="28" y="12"/>
                          <a:pt x="28" y="12"/>
                        </a:cubicBezTo>
                        <a:cubicBezTo>
                          <a:pt x="28" y="12"/>
                          <a:pt x="28" y="12"/>
                          <a:pt x="28" y="12"/>
                        </a:cubicBezTo>
                        <a:cubicBezTo>
                          <a:pt x="28" y="12"/>
                          <a:pt x="28" y="12"/>
                          <a:pt x="28" y="12"/>
                        </a:cubicBezTo>
                        <a:cubicBezTo>
                          <a:pt x="27" y="12"/>
                          <a:pt x="27" y="12"/>
                          <a:pt x="26" y="12"/>
                        </a:cubicBezTo>
                        <a:cubicBezTo>
                          <a:pt x="26" y="12"/>
                          <a:pt x="26" y="12"/>
                          <a:pt x="26" y="12"/>
                        </a:cubicBezTo>
                        <a:cubicBezTo>
                          <a:pt x="25" y="12"/>
                          <a:pt x="25" y="12"/>
                          <a:pt x="25" y="12"/>
                        </a:cubicBezTo>
                        <a:cubicBezTo>
                          <a:pt x="25" y="12"/>
                          <a:pt x="25" y="12"/>
                          <a:pt x="25" y="12"/>
                        </a:cubicBezTo>
                        <a:cubicBezTo>
                          <a:pt x="25" y="12"/>
                          <a:pt x="25" y="12"/>
                          <a:pt x="25" y="12"/>
                        </a:cubicBezTo>
                        <a:cubicBezTo>
                          <a:pt x="24" y="12"/>
                          <a:pt x="24" y="12"/>
                          <a:pt x="24" y="12"/>
                        </a:cubicBezTo>
                        <a:cubicBezTo>
                          <a:pt x="24" y="13"/>
                          <a:pt x="24" y="13"/>
                          <a:pt x="24" y="13"/>
                        </a:cubicBezTo>
                        <a:cubicBezTo>
                          <a:pt x="23" y="13"/>
                          <a:pt x="23" y="13"/>
                          <a:pt x="23" y="13"/>
                        </a:cubicBezTo>
                        <a:cubicBezTo>
                          <a:pt x="23" y="13"/>
                          <a:pt x="23" y="13"/>
                          <a:pt x="23" y="13"/>
                        </a:cubicBezTo>
                        <a:cubicBezTo>
                          <a:pt x="23" y="13"/>
                          <a:pt x="23" y="13"/>
                          <a:pt x="23" y="13"/>
                        </a:cubicBezTo>
                        <a:cubicBezTo>
                          <a:pt x="22" y="13"/>
                          <a:pt x="22" y="13"/>
                          <a:pt x="22" y="13"/>
                        </a:cubicBezTo>
                        <a:cubicBezTo>
                          <a:pt x="21" y="13"/>
                          <a:pt x="21" y="13"/>
                          <a:pt x="21" y="13"/>
                        </a:cubicBezTo>
                        <a:cubicBezTo>
                          <a:pt x="21" y="13"/>
                          <a:pt x="21" y="13"/>
                          <a:pt x="21" y="13"/>
                        </a:cubicBezTo>
                        <a:cubicBezTo>
                          <a:pt x="21" y="13"/>
                          <a:pt x="21" y="13"/>
                          <a:pt x="21" y="13"/>
                        </a:cubicBezTo>
                        <a:cubicBezTo>
                          <a:pt x="21" y="13"/>
                          <a:pt x="21" y="13"/>
                          <a:pt x="21" y="13"/>
                        </a:cubicBezTo>
                        <a:cubicBezTo>
                          <a:pt x="20" y="13"/>
                          <a:pt x="20" y="13"/>
                          <a:pt x="20" y="13"/>
                        </a:cubicBezTo>
                        <a:cubicBezTo>
                          <a:pt x="20" y="13"/>
                          <a:pt x="20" y="13"/>
                          <a:pt x="20" y="13"/>
                        </a:cubicBezTo>
                        <a:cubicBezTo>
                          <a:pt x="19" y="13"/>
                          <a:pt x="19" y="13"/>
                          <a:pt x="19" y="13"/>
                        </a:cubicBezTo>
                        <a:cubicBezTo>
                          <a:pt x="19" y="12"/>
                          <a:pt x="19" y="12"/>
                          <a:pt x="19" y="12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7" y="12"/>
                          <a:pt x="17" y="12"/>
                          <a:pt x="17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5" y="12"/>
                          <a:pt x="15" y="12"/>
                          <a:pt x="15" y="12"/>
                        </a:cubicBezTo>
                        <a:cubicBezTo>
                          <a:pt x="15" y="12"/>
                          <a:pt x="15" y="12"/>
                          <a:pt x="15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2" y="11"/>
                          <a:pt x="12" y="11"/>
                          <a:pt x="12" y="11"/>
                        </a:cubicBezTo>
                        <a:cubicBezTo>
                          <a:pt x="12" y="11"/>
                          <a:pt x="12" y="11"/>
                          <a:pt x="12" y="11"/>
                        </a:cubicBezTo>
                        <a:cubicBezTo>
                          <a:pt x="12" y="11"/>
                          <a:pt x="12" y="11"/>
                          <a:pt x="12" y="11"/>
                        </a:cubicBezTo>
                        <a:cubicBezTo>
                          <a:pt x="11" y="11"/>
                          <a:pt x="11" y="11"/>
                          <a:pt x="11" y="11"/>
                        </a:cubicBezTo>
                        <a:cubicBezTo>
                          <a:pt x="11" y="11"/>
                          <a:pt x="11" y="11"/>
                          <a:pt x="11" y="11"/>
                        </a:cubicBezTo>
                        <a:cubicBezTo>
                          <a:pt x="10" y="11"/>
                          <a:pt x="10" y="11"/>
                          <a:pt x="10" y="11"/>
                        </a:cubicBezTo>
                        <a:cubicBezTo>
                          <a:pt x="10" y="10"/>
                          <a:pt x="10" y="10"/>
                          <a:pt x="10" y="10"/>
                        </a:cubicBezTo>
                        <a:cubicBezTo>
                          <a:pt x="9" y="10"/>
                          <a:pt x="9" y="10"/>
                          <a:pt x="9" y="10"/>
                        </a:cubicBezTo>
                        <a:cubicBezTo>
                          <a:pt x="9" y="10"/>
                          <a:pt x="9" y="10"/>
                          <a:pt x="9" y="10"/>
                        </a:cubicBezTo>
                        <a:cubicBezTo>
                          <a:pt x="8" y="10"/>
                          <a:pt x="8" y="10"/>
                          <a:pt x="8" y="10"/>
                        </a:cubicBezTo>
                        <a:cubicBezTo>
                          <a:pt x="8" y="10"/>
                          <a:pt x="8" y="10"/>
                          <a:pt x="8" y="10"/>
                        </a:cubicBezTo>
                        <a:cubicBezTo>
                          <a:pt x="8" y="10"/>
                          <a:pt x="8" y="10"/>
                          <a:pt x="8" y="10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8"/>
                          <a:pt x="6" y="8"/>
                          <a:pt x="6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4" y="8"/>
                          <a:pt x="4" y="8"/>
                          <a:pt x="4" y="8"/>
                        </a:cubicBezTo>
                        <a:cubicBezTo>
                          <a:pt x="4" y="7"/>
                          <a:pt x="4" y="7"/>
                          <a:pt x="4" y="7"/>
                        </a:cubicBezTo>
                        <a:cubicBezTo>
                          <a:pt x="4" y="7"/>
                          <a:pt x="4" y="7"/>
                          <a:pt x="4" y="7"/>
                        </a:cubicBezTo>
                        <a:cubicBezTo>
                          <a:pt x="4" y="7"/>
                          <a:pt x="4" y="7"/>
                          <a:pt x="4" y="7"/>
                        </a:cubicBezTo>
                        <a:cubicBezTo>
                          <a:pt x="3" y="7"/>
                          <a:pt x="3" y="7"/>
                          <a:pt x="3" y="7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8"/>
                          <a:pt x="2" y="11"/>
                          <a:pt x="7" y="13"/>
                        </a:cubicBezTo>
                        <a:cubicBezTo>
                          <a:pt x="7" y="14"/>
                          <a:pt x="7" y="14"/>
                          <a:pt x="7" y="14"/>
                        </a:cubicBezTo>
                        <a:cubicBezTo>
                          <a:pt x="8" y="14"/>
                          <a:pt x="8" y="14"/>
                          <a:pt x="8" y="14"/>
                        </a:cubicBezTo>
                        <a:cubicBezTo>
                          <a:pt x="8" y="14"/>
                          <a:pt x="8" y="14"/>
                          <a:pt x="8" y="14"/>
                        </a:cubicBezTo>
                        <a:cubicBezTo>
                          <a:pt x="8" y="14"/>
                          <a:pt x="8" y="14"/>
                          <a:pt x="8" y="14"/>
                        </a:cubicBezTo>
                        <a:cubicBezTo>
                          <a:pt x="9" y="15"/>
                          <a:pt x="9" y="15"/>
                          <a:pt x="9" y="15"/>
                        </a:cubicBezTo>
                        <a:cubicBezTo>
                          <a:pt x="9" y="15"/>
                          <a:pt x="9" y="15"/>
                          <a:pt x="9" y="15"/>
                        </a:cubicBezTo>
                        <a:cubicBezTo>
                          <a:pt x="10" y="15"/>
                          <a:pt x="10" y="15"/>
                          <a:pt x="10" y="15"/>
                        </a:cubicBezTo>
                        <a:cubicBezTo>
                          <a:pt x="10" y="15"/>
                          <a:pt x="10" y="15"/>
                          <a:pt x="11" y="15"/>
                        </a:cubicBezTo>
                        <a:cubicBezTo>
                          <a:pt x="11" y="15"/>
                          <a:pt x="11" y="15"/>
                          <a:pt x="11" y="15"/>
                        </a:cubicBezTo>
                        <a:cubicBezTo>
                          <a:pt x="12" y="16"/>
                          <a:pt x="12" y="16"/>
                          <a:pt x="12" y="16"/>
                        </a:cubicBezTo>
                        <a:cubicBezTo>
                          <a:pt x="12" y="16"/>
                          <a:pt x="12" y="16"/>
                          <a:pt x="12" y="16"/>
                        </a:cubicBezTo>
                        <a:cubicBezTo>
                          <a:pt x="13" y="16"/>
                          <a:pt x="13" y="16"/>
                          <a:pt x="13" y="16"/>
                        </a:cubicBezTo>
                        <a:cubicBezTo>
                          <a:pt x="13" y="16"/>
                          <a:pt x="13" y="16"/>
                          <a:pt x="13" y="16"/>
                        </a:cubicBezTo>
                        <a:cubicBezTo>
                          <a:pt x="14" y="16"/>
                          <a:pt x="14" y="16"/>
                          <a:pt x="14" y="16"/>
                        </a:cubicBezTo>
                        <a:cubicBezTo>
                          <a:pt x="14" y="16"/>
                          <a:pt x="14" y="16"/>
                          <a:pt x="14" y="16"/>
                        </a:cubicBezTo>
                        <a:cubicBezTo>
                          <a:pt x="15" y="16"/>
                          <a:pt x="15" y="16"/>
                          <a:pt x="15" y="16"/>
                        </a:cubicBezTo>
                        <a:cubicBezTo>
                          <a:pt x="15" y="17"/>
                          <a:pt x="15" y="17"/>
                          <a:pt x="15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7" y="17"/>
                          <a:pt x="17" y="17"/>
                          <a:pt x="17" y="17"/>
                        </a:cubicBezTo>
                        <a:cubicBezTo>
                          <a:pt x="18" y="17"/>
                          <a:pt x="18" y="17"/>
                          <a:pt x="18" y="17"/>
                        </a:cubicBezTo>
                        <a:cubicBezTo>
                          <a:pt x="18" y="17"/>
                          <a:pt x="18" y="17"/>
                          <a:pt x="18" y="17"/>
                        </a:cubicBezTo>
                        <a:cubicBezTo>
                          <a:pt x="19" y="17"/>
                          <a:pt x="19" y="17"/>
                          <a:pt x="19" y="17"/>
                        </a:cubicBezTo>
                        <a:cubicBezTo>
                          <a:pt x="19" y="17"/>
                          <a:pt x="19" y="17"/>
                          <a:pt x="19" y="17"/>
                        </a:cubicBezTo>
                        <a:cubicBezTo>
                          <a:pt x="20" y="17"/>
                          <a:pt x="20" y="17"/>
                          <a:pt x="20" y="17"/>
                        </a:cubicBezTo>
                        <a:cubicBezTo>
                          <a:pt x="20" y="17"/>
                          <a:pt x="20" y="17"/>
                          <a:pt x="20" y="17"/>
                        </a:cubicBezTo>
                        <a:cubicBezTo>
                          <a:pt x="21" y="17"/>
                          <a:pt x="21" y="17"/>
                          <a:pt x="21" y="17"/>
                        </a:cubicBezTo>
                        <a:cubicBezTo>
                          <a:pt x="21" y="17"/>
                          <a:pt x="21" y="17"/>
                          <a:pt x="21" y="17"/>
                        </a:cubicBezTo>
                        <a:cubicBezTo>
                          <a:pt x="22" y="17"/>
                          <a:pt x="22" y="17"/>
                          <a:pt x="22" y="17"/>
                        </a:cubicBezTo>
                        <a:cubicBezTo>
                          <a:pt x="23" y="17"/>
                          <a:pt x="23" y="17"/>
                          <a:pt x="23" y="17"/>
                        </a:cubicBezTo>
                        <a:cubicBezTo>
                          <a:pt x="23" y="17"/>
                          <a:pt x="23" y="17"/>
                          <a:pt x="23" y="17"/>
                        </a:cubicBezTo>
                        <a:cubicBezTo>
                          <a:pt x="24" y="17"/>
                          <a:pt x="24" y="17"/>
                          <a:pt x="24" y="17"/>
                        </a:cubicBezTo>
                        <a:cubicBezTo>
                          <a:pt x="24" y="17"/>
                          <a:pt x="24" y="17"/>
                          <a:pt x="24" y="17"/>
                        </a:cubicBezTo>
                        <a:cubicBezTo>
                          <a:pt x="25" y="17"/>
                          <a:pt x="25" y="17"/>
                          <a:pt x="25" y="17"/>
                        </a:cubicBezTo>
                        <a:cubicBezTo>
                          <a:pt x="25" y="17"/>
                          <a:pt x="25" y="17"/>
                          <a:pt x="25" y="17"/>
                        </a:cubicBezTo>
                        <a:cubicBezTo>
                          <a:pt x="26" y="17"/>
                          <a:pt x="26" y="17"/>
                          <a:pt x="26" y="17"/>
                        </a:cubicBezTo>
                        <a:cubicBezTo>
                          <a:pt x="26" y="17"/>
                          <a:pt x="26" y="17"/>
                          <a:pt x="26" y="17"/>
                        </a:cubicBezTo>
                        <a:cubicBezTo>
                          <a:pt x="27" y="17"/>
                          <a:pt x="27" y="17"/>
                          <a:pt x="28" y="17"/>
                        </a:cubicBezTo>
                        <a:cubicBezTo>
                          <a:pt x="28" y="16"/>
                          <a:pt x="28" y="16"/>
                          <a:pt x="28" y="16"/>
                        </a:cubicBezTo>
                        <a:cubicBezTo>
                          <a:pt x="29" y="16"/>
                          <a:pt x="29" y="16"/>
                          <a:pt x="29" y="16"/>
                        </a:cubicBezTo>
                        <a:cubicBezTo>
                          <a:pt x="29" y="16"/>
                          <a:pt x="29" y="16"/>
                          <a:pt x="29" y="16"/>
                        </a:cubicBezTo>
                        <a:cubicBezTo>
                          <a:pt x="29" y="16"/>
                          <a:pt x="29" y="16"/>
                          <a:pt x="29" y="16"/>
                        </a:cubicBezTo>
                        <a:cubicBezTo>
                          <a:pt x="30" y="16"/>
                          <a:pt x="30" y="16"/>
                          <a:pt x="30" y="16"/>
                        </a:cubicBezTo>
                        <a:cubicBezTo>
                          <a:pt x="30" y="16"/>
                          <a:pt x="30" y="16"/>
                          <a:pt x="30" y="16"/>
                        </a:cubicBezTo>
                        <a:cubicBezTo>
                          <a:pt x="31" y="16"/>
                          <a:pt x="31" y="16"/>
                          <a:pt x="31" y="16"/>
                        </a:cubicBezTo>
                        <a:cubicBezTo>
                          <a:pt x="31" y="16"/>
                          <a:pt x="31" y="16"/>
                          <a:pt x="31" y="16"/>
                        </a:cubicBezTo>
                        <a:cubicBezTo>
                          <a:pt x="32" y="15"/>
                          <a:pt x="32" y="15"/>
                          <a:pt x="32" y="15"/>
                        </a:cubicBezTo>
                        <a:cubicBezTo>
                          <a:pt x="33" y="15"/>
                          <a:pt x="33" y="15"/>
                          <a:pt x="33" y="15"/>
                        </a:cubicBezTo>
                        <a:cubicBezTo>
                          <a:pt x="33" y="15"/>
                          <a:pt x="33" y="15"/>
                          <a:pt x="33" y="15"/>
                        </a:cubicBezTo>
                        <a:cubicBezTo>
                          <a:pt x="34" y="15"/>
                          <a:pt x="34" y="15"/>
                          <a:pt x="34" y="15"/>
                        </a:cubicBezTo>
                        <a:cubicBezTo>
                          <a:pt x="34" y="15"/>
                          <a:pt x="34" y="15"/>
                          <a:pt x="34" y="15"/>
                        </a:cubicBezTo>
                        <a:cubicBezTo>
                          <a:pt x="35" y="14"/>
                          <a:pt x="35" y="14"/>
                          <a:pt x="35" y="14"/>
                        </a:cubicBezTo>
                        <a:cubicBezTo>
                          <a:pt x="35" y="14"/>
                          <a:pt x="35" y="14"/>
                          <a:pt x="35" y="14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lnTo>
                          <a:pt x="37" y="13"/>
                        </a:lnTo>
                        <a:close/>
                      </a:path>
                    </a:pathLst>
                  </a:custGeom>
                  <a:solidFill>
                    <a:srgbClr val="FCC41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22" name="Freeform 5366">
                    <a:extLst>
                      <a:ext uri="{FF2B5EF4-FFF2-40B4-BE49-F238E27FC236}">
                        <a16:creationId xmlns:a16="http://schemas.microsoft.com/office/drawing/2014/main" id="{3CF79AAA-43EF-46CF-BB73-113627F6F6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6" y="3385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23" name="Rectangle 5367">
                    <a:extLst>
                      <a:ext uri="{FF2B5EF4-FFF2-40B4-BE49-F238E27FC236}">
                        <a16:creationId xmlns:a16="http://schemas.microsoft.com/office/drawing/2014/main" id="{7532DAF4-ED92-4942-BA91-C38CCD6882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7" y="3384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24" name="Rectangle 5368">
                    <a:extLst>
                      <a:ext uri="{FF2B5EF4-FFF2-40B4-BE49-F238E27FC236}">
                        <a16:creationId xmlns:a16="http://schemas.microsoft.com/office/drawing/2014/main" id="{AA37080D-08F9-409B-87A4-465A41FAC9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9" y="3382"/>
                    <a:ext cx="1" cy="2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25" name="Rectangle 5369">
                    <a:extLst>
                      <a:ext uri="{FF2B5EF4-FFF2-40B4-BE49-F238E27FC236}">
                        <a16:creationId xmlns:a16="http://schemas.microsoft.com/office/drawing/2014/main" id="{82305C5E-7E16-486E-9BF6-D1AF001056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1" y="3382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26" name="Rectangle 5370">
                    <a:extLst>
                      <a:ext uri="{FF2B5EF4-FFF2-40B4-BE49-F238E27FC236}">
                        <a16:creationId xmlns:a16="http://schemas.microsoft.com/office/drawing/2014/main" id="{3A570052-472A-4AEC-AFB2-315F8684720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6" y="3387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27" name="Rectangle 5371">
                    <a:extLst>
                      <a:ext uri="{FF2B5EF4-FFF2-40B4-BE49-F238E27FC236}">
                        <a16:creationId xmlns:a16="http://schemas.microsoft.com/office/drawing/2014/main" id="{6F2A987A-4ECF-4209-89EB-EF6F79BC11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4" y="3381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28" name="Freeform 5372">
                    <a:extLst>
                      <a:ext uri="{FF2B5EF4-FFF2-40B4-BE49-F238E27FC236}">
                        <a16:creationId xmlns:a16="http://schemas.microsoft.com/office/drawing/2014/main" id="{AAAEF7A2-5B98-4E69-B599-B41CCCD583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2" y="3381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1 w 1"/>
                      <a:gd name="T3" fmla="*/ 1 h 1"/>
                      <a:gd name="T4" fmla="*/ 1 w 1"/>
                      <a:gd name="T5" fmla="*/ 1 h 1"/>
                      <a:gd name="T6" fmla="*/ 0 w 1"/>
                      <a:gd name="T7" fmla="*/ 0 h 1"/>
                      <a:gd name="T8" fmla="*/ 1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lnTo>
                          <a:pt x="1" y="1"/>
                        </a:lnTo>
                        <a:lnTo>
                          <a:pt x="1" y="1"/>
                        </a:lnTo>
                        <a:lnTo>
                          <a:pt x="0" y="0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29" name="Freeform 5373">
                    <a:extLst>
                      <a:ext uri="{FF2B5EF4-FFF2-40B4-BE49-F238E27FC236}">
                        <a16:creationId xmlns:a16="http://schemas.microsoft.com/office/drawing/2014/main" id="{B7419576-1DBE-4FEE-9A49-7A7351A367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5" y="3381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30" name="Freeform 5374">
                    <a:extLst>
                      <a:ext uri="{FF2B5EF4-FFF2-40B4-BE49-F238E27FC236}">
                        <a16:creationId xmlns:a16="http://schemas.microsoft.com/office/drawing/2014/main" id="{9D6ACAEE-BF57-4684-908B-9B88633A3A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4" y="3381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31" name="Freeform 5375">
                    <a:extLst>
                      <a:ext uri="{FF2B5EF4-FFF2-40B4-BE49-F238E27FC236}">
                        <a16:creationId xmlns:a16="http://schemas.microsoft.com/office/drawing/2014/main" id="{585ADF52-A92D-473A-AA79-C94B50E7328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6" y="3387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32" name="Rectangle 5376">
                    <a:extLst>
                      <a:ext uri="{FF2B5EF4-FFF2-40B4-BE49-F238E27FC236}">
                        <a16:creationId xmlns:a16="http://schemas.microsoft.com/office/drawing/2014/main" id="{768325B9-0CB1-4E2D-94FF-217B336D13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7" y="3385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33" name="Rectangle 5377">
                    <a:extLst>
                      <a:ext uri="{FF2B5EF4-FFF2-40B4-BE49-F238E27FC236}">
                        <a16:creationId xmlns:a16="http://schemas.microsoft.com/office/drawing/2014/main" id="{07DD4A19-FE08-4E32-B262-ECF5B38B2D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4" y="3388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34" name="Rectangle 5378">
                    <a:extLst>
                      <a:ext uri="{FF2B5EF4-FFF2-40B4-BE49-F238E27FC236}">
                        <a16:creationId xmlns:a16="http://schemas.microsoft.com/office/drawing/2014/main" id="{DAC3D56D-D11D-4FB8-BF02-1AE403445A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9" y="3384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35" name="Freeform 5379">
                    <a:extLst>
                      <a:ext uri="{FF2B5EF4-FFF2-40B4-BE49-F238E27FC236}">
                        <a16:creationId xmlns:a16="http://schemas.microsoft.com/office/drawing/2014/main" id="{44802189-F46E-4DF4-911F-0DA62457BA9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7" y="3385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36" name="Rectangle 5380">
                    <a:extLst>
                      <a:ext uri="{FF2B5EF4-FFF2-40B4-BE49-F238E27FC236}">
                        <a16:creationId xmlns:a16="http://schemas.microsoft.com/office/drawing/2014/main" id="{3F328CFB-16FC-4C55-B75C-2FEF052BB8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4" y="3388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37" name="Rectangle 5381">
                    <a:extLst>
                      <a:ext uri="{FF2B5EF4-FFF2-40B4-BE49-F238E27FC236}">
                        <a16:creationId xmlns:a16="http://schemas.microsoft.com/office/drawing/2014/main" id="{FB59B5FE-F565-4FF8-B576-654C56D83D4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8" y="3379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38" name="Rectangle 5382">
                    <a:extLst>
                      <a:ext uri="{FF2B5EF4-FFF2-40B4-BE49-F238E27FC236}">
                        <a16:creationId xmlns:a16="http://schemas.microsoft.com/office/drawing/2014/main" id="{F1AC0C3F-F5FF-4E13-94CE-D102FCA692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7" y="3379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39" name="Rectangle 5383">
                    <a:extLst>
                      <a:ext uri="{FF2B5EF4-FFF2-40B4-BE49-F238E27FC236}">
                        <a16:creationId xmlns:a16="http://schemas.microsoft.com/office/drawing/2014/main" id="{23BFE0EA-BB5D-461F-803A-19D6834D0B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5" y="3381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40" name="Rectangle 5384">
                    <a:extLst>
                      <a:ext uri="{FF2B5EF4-FFF2-40B4-BE49-F238E27FC236}">
                        <a16:creationId xmlns:a16="http://schemas.microsoft.com/office/drawing/2014/main" id="{C8FF985A-9285-4CDF-B6BF-A27B50E877C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0" y="3379"/>
                    <a:ext cx="1" cy="1"/>
                  </a:xfrm>
                  <a:prstGeom prst="rect">
                    <a:avLst/>
                  </a:pr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41" name="Rectangle 5385">
                    <a:extLst>
                      <a:ext uri="{FF2B5EF4-FFF2-40B4-BE49-F238E27FC236}">
                        <a16:creationId xmlns:a16="http://schemas.microsoft.com/office/drawing/2014/main" id="{B036CD36-37DC-4838-B863-3A40D5633A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8" y="3379"/>
                    <a:ext cx="1" cy="1"/>
                  </a:xfrm>
                  <a:prstGeom prst="rect">
                    <a:avLst/>
                  </a:pr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42" name="Freeform 5386">
                    <a:extLst>
                      <a:ext uri="{FF2B5EF4-FFF2-40B4-BE49-F238E27FC236}">
                        <a16:creationId xmlns:a16="http://schemas.microsoft.com/office/drawing/2014/main" id="{CC358DD9-81E8-4577-AB05-26638559D5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0" y="3379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43" name="Rectangle 5387">
                    <a:extLst>
                      <a:ext uri="{FF2B5EF4-FFF2-40B4-BE49-F238E27FC236}">
                        <a16:creationId xmlns:a16="http://schemas.microsoft.com/office/drawing/2014/main" id="{B5249CCB-3860-40F9-AFE9-3A49C67884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0" y="3379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44" name="Rectangle 5388">
                    <a:extLst>
                      <a:ext uri="{FF2B5EF4-FFF2-40B4-BE49-F238E27FC236}">
                        <a16:creationId xmlns:a16="http://schemas.microsoft.com/office/drawing/2014/main" id="{4C11AB3D-5423-4AC8-8627-9770D8A48D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1" y="3377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45" name="Rectangle 5389">
                    <a:extLst>
                      <a:ext uri="{FF2B5EF4-FFF2-40B4-BE49-F238E27FC236}">
                        <a16:creationId xmlns:a16="http://schemas.microsoft.com/office/drawing/2014/main" id="{A4DD78F0-A866-4814-BF8D-F37BF482E63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3" y="3377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46" name="Rectangle 5390">
                    <a:extLst>
                      <a:ext uri="{FF2B5EF4-FFF2-40B4-BE49-F238E27FC236}">
                        <a16:creationId xmlns:a16="http://schemas.microsoft.com/office/drawing/2014/main" id="{B2CB5340-0F19-4F28-9791-AA1643CA75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3" y="3377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47" name="Rectangle 5391">
                    <a:extLst>
                      <a:ext uri="{FF2B5EF4-FFF2-40B4-BE49-F238E27FC236}">
                        <a16:creationId xmlns:a16="http://schemas.microsoft.com/office/drawing/2014/main" id="{68C4286C-81E8-4897-89F1-32A2D4AAEF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5" y="3377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48" name="Rectangle 5392">
                    <a:extLst>
                      <a:ext uri="{FF2B5EF4-FFF2-40B4-BE49-F238E27FC236}">
                        <a16:creationId xmlns:a16="http://schemas.microsoft.com/office/drawing/2014/main" id="{7E873155-C4D9-4083-96F0-CB8812D52C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5" y="3377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49" name="Rectangle 5393">
                    <a:extLst>
                      <a:ext uri="{FF2B5EF4-FFF2-40B4-BE49-F238E27FC236}">
                        <a16:creationId xmlns:a16="http://schemas.microsoft.com/office/drawing/2014/main" id="{AF883A5B-5D8C-4F73-8323-B8C47AFE1C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8" y="3377"/>
                    <a:ext cx="2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50" name="Rectangle 5394">
                    <a:extLst>
                      <a:ext uri="{FF2B5EF4-FFF2-40B4-BE49-F238E27FC236}">
                        <a16:creationId xmlns:a16="http://schemas.microsoft.com/office/drawing/2014/main" id="{F42EBEC3-E8E3-4FD5-912F-966977A525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8" y="3377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51" name="Rectangle 5395">
                    <a:extLst>
                      <a:ext uri="{FF2B5EF4-FFF2-40B4-BE49-F238E27FC236}">
                        <a16:creationId xmlns:a16="http://schemas.microsoft.com/office/drawing/2014/main" id="{8C727544-2E04-4463-A251-42B6C0A3C2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6" y="3377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52" name="Rectangle 5396">
                    <a:extLst>
                      <a:ext uri="{FF2B5EF4-FFF2-40B4-BE49-F238E27FC236}">
                        <a16:creationId xmlns:a16="http://schemas.microsoft.com/office/drawing/2014/main" id="{65BAC253-45AD-4EDE-AE36-7DBAD1F9B7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9" y="3377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53" name="Rectangle 5397">
                    <a:extLst>
                      <a:ext uri="{FF2B5EF4-FFF2-40B4-BE49-F238E27FC236}">
                        <a16:creationId xmlns:a16="http://schemas.microsoft.com/office/drawing/2014/main" id="{49D7C0A0-D5AE-43F8-97AB-59A8CDDA83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1" y="3377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54" name="Rectangle 5398">
                    <a:extLst>
                      <a:ext uri="{FF2B5EF4-FFF2-40B4-BE49-F238E27FC236}">
                        <a16:creationId xmlns:a16="http://schemas.microsoft.com/office/drawing/2014/main" id="{4621E697-2CF4-45BC-8F59-9DAA47538F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8" y="3377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55" name="Rectangle 5399">
                    <a:extLst>
                      <a:ext uri="{FF2B5EF4-FFF2-40B4-BE49-F238E27FC236}">
                        <a16:creationId xmlns:a16="http://schemas.microsoft.com/office/drawing/2014/main" id="{3D269AE4-EA51-490E-A482-9F53D32E7A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2" y="3377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56" name="Rectangle 5400">
                    <a:extLst>
                      <a:ext uri="{FF2B5EF4-FFF2-40B4-BE49-F238E27FC236}">
                        <a16:creationId xmlns:a16="http://schemas.microsoft.com/office/drawing/2014/main" id="{385B8E95-FB0A-49D0-A16B-2EE0C1713C1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1" y="3377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57" name="Freeform 5401">
                    <a:extLst>
                      <a:ext uri="{FF2B5EF4-FFF2-40B4-BE49-F238E27FC236}">
                        <a16:creationId xmlns:a16="http://schemas.microsoft.com/office/drawing/2014/main" id="{CCE67967-E435-43F1-834C-4142A1BD16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2" y="3377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58" name="Rectangle 5402">
                    <a:extLst>
                      <a:ext uri="{FF2B5EF4-FFF2-40B4-BE49-F238E27FC236}">
                        <a16:creationId xmlns:a16="http://schemas.microsoft.com/office/drawing/2014/main" id="{8563FD9B-11A0-48F0-9086-D23E6E28BE4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5" y="3377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59" name="Rectangle 5403">
                    <a:extLst>
                      <a:ext uri="{FF2B5EF4-FFF2-40B4-BE49-F238E27FC236}">
                        <a16:creationId xmlns:a16="http://schemas.microsoft.com/office/drawing/2014/main" id="{DB066EB7-A0EE-4AE1-AA05-F53FB106C3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4" y="3377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60" name="Rectangle 5404">
                    <a:extLst>
                      <a:ext uri="{FF2B5EF4-FFF2-40B4-BE49-F238E27FC236}">
                        <a16:creationId xmlns:a16="http://schemas.microsoft.com/office/drawing/2014/main" id="{0A4610D2-8F7D-46A5-B5AA-6E46D3D6C21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4" y="3377"/>
                    <a:ext cx="2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61" name="Rectangle 5405">
                    <a:extLst>
                      <a:ext uri="{FF2B5EF4-FFF2-40B4-BE49-F238E27FC236}">
                        <a16:creationId xmlns:a16="http://schemas.microsoft.com/office/drawing/2014/main" id="{B74DB656-D58A-49BB-A649-13B4236248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9" y="3379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62" name="Rectangle 5406">
                    <a:extLst>
                      <a:ext uri="{FF2B5EF4-FFF2-40B4-BE49-F238E27FC236}">
                        <a16:creationId xmlns:a16="http://schemas.microsoft.com/office/drawing/2014/main" id="{69A25DCE-7EDE-4899-A722-66443C0DCF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7" y="3379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63" name="Rectangle 5407">
                    <a:extLst>
                      <a:ext uri="{FF2B5EF4-FFF2-40B4-BE49-F238E27FC236}">
                        <a16:creationId xmlns:a16="http://schemas.microsoft.com/office/drawing/2014/main" id="{920EDF09-14D7-42A5-B320-604E61031A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0" y="3379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64" name="Freeform 5408">
                    <a:extLst>
                      <a:ext uri="{FF2B5EF4-FFF2-40B4-BE49-F238E27FC236}">
                        <a16:creationId xmlns:a16="http://schemas.microsoft.com/office/drawing/2014/main" id="{41F5505E-73C3-468E-83EF-4C807AC92E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2" y="3379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65" name="Freeform 5409">
                    <a:extLst>
                      <a:ext uri="{FF2B5EF4-FFF2-40B4-BE49-F238E27FC236}">
                        <a16:creationId xmlns:a16="http://schemas.microsoft.com/office/drawing/2014/main" id="{206D805B-6B45-497E-AF45-48B9EEC3C4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7" y="3377"/>
                    <a:ext cx="2" cy="2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2 w 2"/>
                      <a:gd name="T3" fmla="*/ 0 h 2"/>
                      <a:gd name="T4" fmla="*/ 0 w 2"/>
                      <a:gd name="T5" fmla="*/ 2 h 2"/>
                      <a:gd name="T6" fmla="*/ 2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2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66" name="Rectangle 5410">
                    <a:extLst>
                      <a:ext uri="{FF2B5EF4-FFF2-40B4-BE49-F238E27FC236}">
                        <a16:creationId xmlns:a16="http://schemas.microsoft.com/office/drawing/2014/main" id="{DB823B33-A263-4972-BB9B-E6D80D90B4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5" y="3381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67" name="Freeform 5411">
                    <a:extLst>
                      <a:ext uri="{FF2B5EF4-FFF2-40B4-BE49-F238E27FC236}">
                        <a16:creationId xmlns:a16="http://schemas.microsoft.com/office/drawing/2014/main" id="{3EE1333E-0716-4BBD-95A5-8643CBDE9D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2" y="3379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68" name="Rectangle 5412">
                    <a:extLst>
                      <a:ext uri="{FF2B5EF4-FFF2-40B4-BE49-F238E27FC236}">
                        <a16:creationId xmlns:a16="http://schemas.microsoft.com/office/drawing/2014/main" id="{7EFE2186-2E80-4359-A7B2-AFDCBC9A10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2" y="3379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69" name="Rectangle 5413">
                    <a:extLst>
                      <a:ext uri="{FF2B5EF4-FFF2-40B4-BE49-F238E27FC236}">
                        <a16:creationId xmlns:a16="http://schemas.microsoft.com/office/drawing/2014/main" id="{21ED5B66-7FBB-44A8-BB0B-FEF4969537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6" y="3382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70" name="Rectangle 5414">
                    <a:extLst>
                      <a:ext uri="{FF2B5EF4-FFF2-40B4-BE49-F238E27FC236}">
                        <a16:creationId xmlns:a16="http://schemas.microsoft.com/office/drawing/2014/main" id="{A1814003-6333-4A28-958D-82722F17DA3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3" y="3381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71" name="Rectangle 5415">
                    <a:extLst>
                      <a:ext uri="{FF2B5EF4-FFF2-40B4-BE49-F238E27FC236}">
                        <a16:creationId xmlns:a16="http://schemas.microsoft.com/office/drawing/2014/main" id="{111B4616-7ACB-44EE-8F95-0837A76D60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8" y="3384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72" name="Rectangle 5416">
                    <a:extLst>
                      <a:ext uri="{FF2B5EF4-FFF2-40B4-BE49-F238E27FC236}">
                        <a16:creationId xmlns:a16="http://schemas.microsoft.com/office/drawing/2014/main" id="{C96A6A88-ECBD-4E2F-88A1-7D1AF31D47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6" y="3382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73" name="Rectangle 5417">
                    <a:extLst>
                      <a:ext uri="{FF2B5EF4-FFF2-40B4-BE49-F238E27FC236}">
                        <a16:creationId xmlns:a16="http://schemas.microsoft.com/office/drawing/2014/main" id="{73209A0F-DA39-40C9-B71B-0581616A64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8" y="3382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74" name="Rectangle 5418">
                    <a:extLst>
                      <a:ext uri="{FF2B5EF4-FFF2-40B4-BE49-F238E27FC236}">
                        <a16:creationId xmlns:a16="http://schemas.microsoft.com/office/drawing/2014/main" id="{658155A6-BE64-4DE3-B25B-A9A68E7C35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9" y="3384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75" name="Rectangle 5419">
                    <a:extLst>
                      <a:ext uri="{FF2B5EF4-FFF2-40B4-BE49-F238E27FC236}">
                        <a16:creationId xmlns:a16="http://schemas.microsoft.com/office/drawing/2014/main" id="{A16CA6F7-B1B9-4DB8-A984-3422816209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9" y="3384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76" name="Rectangle 5420">
                    <a:extLst>
                      <a:ext uri="{FF2B5EF4-FFF2-40B4-BE49-F238E27FC236}">
                        <a16:creationId xmlns:a16="http://schemas.microsoft.com/office/drawing/2014/main" id="{2E981F10-38B8-4C2B-9F8D-57CF6F9E8D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1" y="3385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77" name="Freeform 5421">
                    <a:extLst>
                      <a:ext uri="{FF2B5EF4-FFF2-40B4-BE49-F238E27FC236}">
                        <a16:creationId xmlns:a16="http://schemas.microsoft.com/office/drawing/2014/main" id="{B76DBB58-7968-47D3-9152-3B3BB31B31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9" y="3384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78" name="Freeform 5422">
                    <a:extLst>
                      <a:ext uri="{FF2B5EF4-FFF2-40B4-BE49-F238E27FC236}">
                        <a16:creationId xmlns:a16="http://schemas.microsoft.com/office/drawing/2014/main" id="{EC242B73-853C-4502-9A4F-7A6C6AAFB7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1" y="3385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79" name="Rectangle 5423">
                    <a:extLst>
                      <a:ext uri="{FF2B5EF4-FFF2-40B4-BE49-F238E27FC236}">
                        <a16:creationId xmlns:a16="http://schemas.microsoft.com/office/drawing/2014/main" id="{8BAE7276-3A20-4AF9-8D8A-6B217DC2458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3" y="3387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80" name="Freeform 5424">
                    <a:extLst>
                      <a:ext uri="{FF2B5EF4-FFF2-40B4-BE49-F238E27FC236}">
                        <a16:creationId xmlns:a16="http://schemas.microsoft.com/office/drawing/2014/main" id="{8D97CDF2-00A3-42D8-9445-001A399BC0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1" y="3385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81" name="Freeform 5425">
                    <a:extLst>
                      <a:ext uri="{FF2B5EF4-FFF2-40B4-BE49-F238E27FC236}">
                        <a16:creationId xmlns:a16="http://schemas.microsoft.com/office/drawing/2014/main" id="{4CB0CCE8-7121-42AD-9CC2-5BD9009D1A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3" y="338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82" name="Rectangle 5426">
                    <a:extLst>
                      <a:ext uri="{FF2B5EF4-FFF2-40B4-BE49-F238E27FC236}">
                        <a16:creationId xmlns:a16="http://schemas.microsoft.com/office/drawing/2014/main" id="{02DA2CDB-A1D6-4F0C-8DE8-B547307DA1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3" y="3388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83" name="Rectangle 5427">
                    <a:extLst>
                      <a:ext uri="{FF2B5EF4-FFF2-40B4-BE49-F238E27FC236}">
                        <a16:creationId xmlns:a16="http://schemas.microsoft.com/office/drawing/2014/main" id="{1867CE38-43A7-40C7-976E-E904697CA7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3" y="3388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84" name="Freeform 5428">
                    <a:extLst>
                      <a:ext uri="{FF2B5EF4-FFF2-40B4-BE49-F238E27FC236}">
                        <a16:creationId xmlns:a16="http://schemas.microsoft.com/office/drawing/2014/main" id="{E0DEDACB-6ED9-461C-9A87-88CA828131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3" y="3387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85" name="Rectangle 5429">
                    <a:extLst>
                      <a:ext uri="{FF2B5EF4-FFF2-40B4-BE49-F238E27FC236}">
                        <a16:creationId xmlns:a16="http://schemas.microsoft.com/office/drawing/2014/main" id="{945E5A2F-D2B1-4456-9EB7-FFEAFB9C45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903" y="3388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86" name="Freeform 5430">
                    <a:extLst>
                      <a:ext uri="{FF2B5EF4-FFF2-40B4-BE49-F238E27FC236}">
                        <a16:creationId xmlns:a16="http://schemas.microsoft.com/office/drawing/2014/main" id="{795B0539-78BA-4657-B588-7BBC90EE18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4" y="339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084" name="Group 5632">
                  <a:extLst>
                    <a:ext uri="{FF2B5EF4-FFF2-40B4-BE49-F238E27FC236}">
                      <a16:creationId xmlns:a16="http://schemas.microsoft.com/office/drawing/2014/main" id="{66F40088-5E67-4D36-A601-854E6FE69AF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622800" y="5351463"/>
                  <a:ext cx="271462" cy="282575"/>
                  <a:chOff x="-2912" y="3371"/>
                  <a:chExt cx="171" cy="178"/>
                </a:xfrm>
              </p:grpSpPr>
              <p:sp>
                <p:nvSpPr>
                  <p:cNvPr id="6287" name="Rectangle 5432">
                    <a:extLst>
                      <a:ext uri="{FF2B5EF4-FFF2-40B4-BE49-F238E27FC236}">
                        <a16:creationId xmlns:a16="http://schemas.microsoft.com/office/drawing/2014/main" id="{38277181-6CBA-4BB4-AB9C-8492A380CF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4" y="3392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88" name="Freeform 5433">
                    <a:extLst>
                      <a:ext uri="{FF2B5EF4-FFF2-40B4-BE49-F238E27FC236}">
                        <a16:creationId xmlns:a16="http://schemas.microsoft.com/office/drawing/2014/main" id="{B6ABA920-0C42-4903-925E-458AAEB0B4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7" y="3406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59F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89" name="Freeform 5434">
                    <a:extLst>
                      <a:ext uri="{FF2B5EF4-FFF2-40B4-BE49-F238E27FC236}">
                        <a16:creationId xmlns:a16="http://schemas.microsoft.com/office/drawing/2014/main" id="{283A24EE-9D6A-4F3E-88A1-24A5DAA643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1" y="340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90" name="Freeform 5435">
                    <a:extLst>
                      <a:ext uri="{FF2B5EF4-FFF2-40B4-BE49-F238E27FC236}">
                        <a16:creationId xmlns:a16="http://schemas.microsoft.com/office/drawing/2014/main" id="{9181A182-8408-42CB-B85E-118828CB93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9" y="340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91" name="Freeform 5436">
                    <a:extLst>
                      <a:ext uri="{FF2B5EF4-FFF2-40B4-BE49-F238E27FC236}">
                        <a16:creationId xmlns:a16="http://schemas.microsoft.com/office/drawing/2014/main" id="{88F3A9A5-5A27-423A-93DF-580F44494D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1" y="3407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92" name="Freeform 5437">
                    <a:extLst>
                      <a:ext uri="{FF2B5EF4-FFF2-40B4-BE49-F238E27FC236}">
                        <a16:creationId xmlns:a16="http://schemas.microsoft.com/office/drawing/2014/main" id="{BD2D92E0-EEE1-4952-A89C-3D706F9C99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4" y="3409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93" name="Freeform 5438">
                    <a:extLst>
                      <a:ext uri="{FF2B5EF4-FFF2-40B4-BE49-F238E27FC236}">
                        <a16:creationId xmlns:a16="http://schemas.microsoft.com/office/drawing/2014/main" id="{CFD9D1A2-2423-4E45-8258-883EE26D8A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7" y="3409"/>
                    <a:ext cx="2" cy="1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0 w 2"/>
                      <a:gd name="T3" fmla="*/ 1 h 1"/>
                      <a:gd name="T4" fmla="*/ 2 w 2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lnTo>
                          <a:pt x="0" y="1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94" name="Freeform 5439">
                    <a:extLst>
                      <a:ext uri="{FF2B5EF4-FFF2-40B4-BE49-F238E27FC236}">
                        <a16:creationId xmlns:a16="http://schemas.microsoft.com/office/drawing/2014/main" id="{9350886F-B552-4EE4-AB8E-E20C55A70F1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5" y="3409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95" name="Freeform 5440">
                    <a:extLst>
                      <a:ext uri="{FF2B5EF4-FFF2-40B4-BE49-F238E27FC236}">
                        <a16:creationId xmlns:a16="http://schemas.microsoft.com/office/drawing/2014/main" id="{01D5F704-6B00-4C79-A2E3-2631F239D9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7" y="341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96" name="Rectangle 5441">
                    <a:extLst>
                      <a:ext uri="{FF2B5EF4-FFF2-40B4-BE49-F238E27FC236}">
                        <a16:creationId xmlns:a16="http://schemas.microsoft.com/office/drawing/2014/main" id="{7AA3773B-4CBF-46F6-A354-6C566BDB9D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8" y="3410"/>
                    <a:ext cx="1" cy="1"/>
                  </a:xfrm>
                  <a:prstGeom prst="rect">
                    <a:avLst/>
                  </a:pr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97" name="Freeform 5442">
                    <a:extLst>
                      <a:ext uri="{FF2B5EF4-FFF2-40B4-BE49-F238E27FC236}">
                        <a16:creationId xmlns:a16="http://schemas.microsoft.com/office/drawing/2014/main" id="{E90792E9-EF07-4AE2-8136-A7D8AAE5EE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1" y="341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98" name="Rectangle 5443">
                    <a:extLst>
                      <a:ext uri="{FF2B5EF4-FFF2-40B4-BE49-F238E27FC236}">
                        <a16:creationId xmlns:a16="http://schemas.microsoft.com/office/drawing/2014/main" id="{C6CA0164-EA16-4EDA-AF3E-A76DEF12C46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3" y="3410"/>
                    <a:ext cx="1" cy="1"/>
                  </a:xfrm>
                  <a:prstGeom prst="rect">
                    <a:avLst/>
                  </a:prstGeom>
                  <a:solidFill>
                    <a:srgbClr val="B59F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99" name="Freeform 5444">
                    <a:extLst>
                      <a:ext uri="{FF2B5EF4-FFF2-40B4-BE49-F238E27FC236}">
                        <a16:creationId xmlns:a16="http://schemas.microsoft.com/office/drawing/2014/main" id="{176852E6-0113-4D74-B53E-941EA70548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5" y="341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09B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00" name="Rectangle 5445">
                    <a:extLst>
                      <a:ext uri="{FF2B5EF4-FFF2-40B4-BE49-F238E27FC236}">
                        <a16:creationId xmlns:a16="http://schemas.microsoft.com/office/drawing/2014/main" id="{3C3119EE-ED31-4F42-80BE-68E4A5A5682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76" y="3410"/>
                    <a:ext cx="1" cy="1"/>
                  </a:xfrm>
                  <a:prstGeom prst="rect">
                    <a:avLst/>
                  </a:prstGeom>
                  <a:solidFill>
                    <a:srgbClr val="B09B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01" name="Freeform 5446">
                    <a:extLst>
                      <a:ext uri="{FF2B5EF4-FFF2-40B4-BE49-F238E27FC236}">
                        <a16:creationId xmlns:a16="http://schemas.microsoft.com/office/drawing/2014/main" id="{7F57FCD8-76E1-451F-9EDD-D79A63A74D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9" y="3410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C98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02" name="Freeform 5447">
                    <a:extLst>
                      <a:ext uri="{FF2B5EF4-FFF2-40B4-BE49-F238E27FC236}">
                        <a16:creationId xmlns:a16="http://schemas.microsoft.com/office/drawing/2014/main" id="{E2CCA99A-E62D-4DB4-A7E2-6EF7545988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9" y="341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C98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03" name="Freeform 5448">
                    <a:extLst>
                      <a:ext uri="{FF2B5EF4-FFF2-40B4-BE49-F238E27FC236}">
                        <a16:creationId xmlns:a16="http://schemas.microsoft.com/office/drawing/2014/main" id="{06D30EC5-F03B-42B8-940B-6D21F4183D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2" y="3410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A894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04" name="Rectangle 5449">
                    <a:extLst>
                      <a:ext uri="{FF2B5EF4-FFF2-40B4-BE49-F238E27FC236}">
                        <a16:creationId xmlns:a16="http://schemas.microsoft.com/office/drawing/2014/main" id="{33F20D32-61E5-4C2E-ACA4-68AC9B7E0D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1" y="3410"/>
                    <a:ext cx="2" cy="1"/>
                  </a:xfrm>
                  <a:prstGeom prst="rect">
                    <a:avLst/>
                  </a:prstGeom>
                  <a:solidFill>
                    <a:srgbClr val="A894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05" name="Freeform 5450">
                    <a:extLst>
                      <a:ext uri="{FF2B5EF4-FFF2-40B4-BE49-F238E27FC236}">
                        <a16:creationId xmlns:a16="http://schemas.microsoft.com/office/drawing/2014/main" id="{DA6B6D39-6077-48E0-AEA5-08D3749B01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4" y="341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4912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06" name="Freeform 5451">
                    <a:extLst>
                      <a:ext uri="{FF2B5EF4-FFF2-40B4-BE49-F238E27FC236}">
                        <a16:creationId xmlns:a16="http://schemas.microsoft.com/office/drawing/2014/main" id="{269D3A5E-52BA-4D7F-91B1-2F49C3AE06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4" y="3410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4912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07" name="Rectangle 5452">
                    <a:extLst>
                      <a:ext uri="{FF2B5EF4-FFF2-40B4-BE49-F238E27FC236}">
                        <a16:creationId xmlns:a16="http://schemas.microsoft.com/office/drawing/2014/main" id="{8B9DA695-ADB1-4ACC-85E5-C7705BE9AA5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87" y="3410"/>
                    <a:ext cx="1" cy="1"/>
                  </a:xfrm>
                  <a:prstGeom prst="rect">
                    <a:avLst/>
                  </a:prstGeom>
                  <a:solidFill>
                    <a:srgbClr val="A08D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08" name="Freeform 5453">
                    <a:extLst>
                      <a:ext uri="{FF2B5EF4-FFF2-40B4-BE49-F238E27FC236}">
                        <a16:creationId xmlns:a16="http://schemas.microsoft.com/office/drawing/2014/main" id="{FDBEC808-266F-429E-B065-6D58B5080C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5" y="3410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8D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09" name="Rectangle 5454">
                    <a:extLst>
                      <a:ext uri="{FF2B5EF4-FFF2-40B4-BE49-F238E27FC236}">
                        <a16:creationId xmlns:a16="http://schemas.microsoft.com/office/drawing/2014/main" id="{964D44F5-FCF7-455D-AC1D-38D9D313FE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0" y="3410"/>
                    <a:ext cx="1" cy="1"/>
                  </a:xfrm>
                  <a:prstGeom prst="rect">
                    <a:avLst/>
                  </a:prstGeom>
                  <a:solidFill>
                    <a:srgbClr val="9C8A2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10" name="Freeform 5455">
                    <a:extLst>
                      <a:ext uri="{FF2B5EF4-FFF2-40B4-BE49-F238E27FC236}">
                        <a16:creationId xmlns:a16="http://schemas.microsoft.com/office/drawing/2014/main" id="{18DFFF16-B615-4CA7-B2B4-9638E6C14B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89" y="341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C8A2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11" name="Freeform 5456">
                    <a:extLst>
                      <a:ext uri="{FF2B5EF4-FFF2-40B4-BE49-F238E27FC236}">
                        <a16:creationId xmlns:a16="http://schemas.microsoft.com/office/drawing/2014/main" id="{5D713D83-4C0E-4D8A-9340-6BFA693160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2" y="3409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9886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12" name="Rectangle 5457">
                    <a:extLst>
                      <a:ext uri="{FF2B5EF4-FFF2-40B4-BE49-F238E27FC236}">
                        <a16:creationId xmlns:a16="http://schemas.microsoft.com/office/drawing/2014/main" id="{5EBE38D1-DB50-4AA3-88AA-7AE449CBFA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0" y="3410"/>
                    <a:ext cx="1" cy="1"/>
                  </a:xfrm>
                  <a:prstGeom prst="rect">
                    <a:avLst/>
                  </a:prstGeom>
                  <a:solidFill>
                    <a:srgbClr val="9886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13" name="Rectangle 5458">
                    <a:extLst>
                      <a:ext uri="{FF2B5EF4-FFF2-40B4-BE49-F238E27FC236}">
                        <a16:creationId xmlns:a16="http://schemas.microsoft.com/office/drawing/2014/main" id="{79D518E5-F901-4425-A220-8B1C28120A1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93" y="3409"/>
                    <a:ext cx="1" cy="1"/>
                  </a:xfrm>
                  <a:prstGeom prst="rect">
                    <a:avLst/>
                  </a:pr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14" name="Freeform 5459">
                    <a:extLst>
                      <a:ext uri="{FF2B5EF4-FFF2-40B4-BE49-F238E27FC236}">
                        <a16:creationId xmlns:a16="http://schemas.microsoft.com/office/drawing/2014/main" id="{550C520B-FFBB-4B0F-BE66-EBE14AD9B8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5" y="340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15" name="Freeform 5460">
                    <a:extLst>
                      <a:ext uri="{FF2B5EF4-FFF2-40B4-BE49-F238E27FC236}">
                        <a16:creationId xmlns:a16="http://schemas.microsoft.com/office/drawing/2014/main" id="{69505E0B-6901-458E-A2AC-CFFA752576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8" y="3407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16" name="Freeform 5461">
                    <a:extLst>
                      <a:ext uri="{FF2B5EF4-FFF2-40B4-BE49-F238E27FC236}">
                        <a16:creationId xmlns:a16="http://schemas.microsoft.com/office/drawing/2014/main" id="{AEF532AA-63E1-4B7D-9FDB-D16129956A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4" y="339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17" name="Freeform 5462">
                    <a:extLst>
                      <a:ext uri="{FF2B5EF4-FFF2-40B4-BE49-F238E27FC236}">
                        <a16:creationId xmlns:a16="http://schemas.microsoft.com/office/drawing/2014/main" id="{31BF7541-83BE-4A18-9524-F24E5ED94A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9" y="3407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18" name="Freeform 5463">
                    <a:extLst>
                      <a:ext uri="{FF2B5EF4-FFF2-40B4-BE49-F238E27FC236}">
                        <a16:creationId xmlns:a16="http://schemas.microsoft.com/office/drawing/2014/main" id="{47FDC6F2-E0EB-4B34-B567-5814C72CAE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99" y="3406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19" name="Freeform 5464">
                    <a:extLst>
                      <a:ext uri="{FF2B5EF4-FFF2-40B4-BE49-F238E27FC236}">
                        <a16:creationId xmlns:a16="http://schemas.microsoft.com/office/drawing/2014/main" id="{82FC18EC-F6BF-4290-9EB8-0726F44A960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912" y="3371"/>
                    <a:ext cx="65" cy="39"/>
                  </a:xfrm>
                  <a:custGeom>
                    <a:avLst/>
                    <a:gdLst>
                      <a:gd name="T0" fmla="*/ 1 w 42"/>
                      <a:gd name="T1" fmla="*/ 15 h 25"/>
                      <a:gd name="T2" fmla="*/ 1 w 42"/>
                      <a:gd name="T3" fmla="*/ 16 h 25"/>
                      <a:gd name="T4" fmla="*/ 2 w 42"/>
                      <a:gd name="T5" fmla="*/ 18 h 25"/>
                      <a:gd name="T6" fmla="*/ 3 w 42"/>
                      <a:gd name="T7" fmla="*/ 19 h 25"/>
                      <a:gd name="T8" fmla="*/ 4 w 42"/>
                      <a:gd name="T9" fmla="*/ 20 h 25"/>
                      <a:gd name="T10" fmla="*/ 7 w 42"/>
                      <a:gd name="T11" fmla="*/ 22 h 25"/>
                      <a:gd name="T12" fmla="*/ 9 w 42"/>
                      <a:gd name="T13" fmla="*/ 23 h 25"/>
                      <a:gd name="T14" fmla="*/ 12 w 42"/>
                      <a:gd name="T15" fmla="*/ 24 h 25"/>
                      <a:gd name="T16" fmla="*/ 14 w 42"/>
                      <a:gd name="T17" fmla="*/ 25 h 25"/>
                      <a:gd name="T18" fmla="*/ 16 w 42"/>
                      <a:gd name="T19" fmla="*/ 25 h 25"/>
                      <a:gd name="T20" fmla="*/ 19 w 42"/>
                      <a:gd name="T21" fmla="*/ 25 h 25"/>
                      <a:gd name="T22" fmla="*/ 21 w 42"/>
                      <a:gd name="T23" fmla="*/ 25 h 25"/>
                      <a:gd name="T24" fmla="*/ 24 w 42"/>
                      <a:gd name="T25" fmla="*/ 25 h 25"/>
                      <a:gd name="T26" fmla="*/ 26 w 42"/>
                      <a:gd name="T27" fmla="*/ 25 h 25"/>
                      <a:gd name="T28" fmla="*/ 29 w 42"/>
                      <a:gd name="T29" fmla="*/ 25 h 25"/>
                      <a:gd name="T30" fmla="*/ 32 w 42"/>
                      <a:gd name="T31" fmla="*/ 24 h 25"/>
                      <a:gd name="T32" fmla="*/ 34 w 42"/>
                      <a:gd name="T33" fmla="*/ 23 h 25"/>
                      <a:gd name="T34" fmla="*/ 37 w 42"/>
                      <a:gd name="T35" fmla="*/ 21 h 25"/>
                      <a:gd name="T36" fmla="*/ 38 w 42"/>
                      <a:gd name="T37" fmla="*/ 21 h 25"/>
                      <a:gd name="T38" fmla="*/ 39 w 42"/>
                      <a:gd name="T39" fmla="*/ 20 h 25"/>
                      <a:gd name="T40" fmla="*/ 40 w 42"/>
                      <a:gd name="T41" fmla="*/ 19 h 25"/>
                      <a:gd name="T42" fmla="*/ 40 w 42"/>
                      <a:gd name="T43" fmla="*/ 18 h 25"/>
                      <a:gd name="T44" fmla="*/ 41 w 42"/>
                      <a:gd name="T45" fmla="*/ 17 h 25"/>
                      <a:gd name="T46" fmla="*/ 42 w 42"/>
                      <a:gd name="T47" fmla="*/ 16 h 25"/>
                      <a:gd name="T48" fmla="*/ 42 w 42"/>
                      <a:gd name="T49" fmla="*/ 15 h 25"/>
                      <a:gd name="T50" fmla="*/ 42 w 42"/>
                      <a:gd name="T51" fmla="*/ 14 h 25"/>
                      <a:gd name="T52" fmla="*/ 36 w 42"/>
                      <a:gd name="T53" fmla="*/ 5 h 25"/>
                      <a:gd name="T54" fmla="*/ 8 w 42"/>
                      <a:gd name="T55" fmla="*/ 8 h 25"/>
                      <a:gd name="T56" fmla="*/ 9 w 42"/>
                      <a:gd name="T57" fmla="*/ 8 h 25"/>
                      <a:gd name="T58" fmla="*/ 10 w 42"/>
                      <a:gd name="T59" fmla="*/ 7 h 25"/>
                      <a:gd name="T60" fmla="*/ 13 w 42"/>
                      <a:gd name="T61" fmla="*/ 6 h 25"/>
                      <a:gd name="T62" fmla="*/ 14 w 42"/>
                      <a:gd name="T63" fmla="*/ 5 h 25"/>
                      <a:gd name="T64" fmla="*/ 16 w 42"/>
                      <a:gd name="T65" fmla="*/ 5 h 25"/>
                      <a:gd name="T66" fmla="*/ 18 w 42"/>
                      <a:gd name="T67" fmla="*/ 4 h 25"/>
                      <a:gd name="T68" fmla="*/ 20 w 42"/>
                      <a:gd name="T69" fmla="*/ 4 h 25"/>
                      <a:gd name="T70" fmla="*/ 21 w 42"/>
                      <a:gd name="T71" fmla="*/ 4 h 25"/>
                      <a:gd name="T72" fmla="*/ 23 w 42"/>
                      <a:gd name="T73" fmla="*/ 4 h 25"/>
                      <a:gd name="T74" fmla="*/ 24 w 42"/>
                      <a:gd name="T75" fmla="*/ 4 h 25"/>
                      <a:gd name="T76" fmla="*/ 26 w 42"/>
                      <a:gd name="T77" fmla="*/ 4 h 25"/>
                      <a:gd name="T78" fmla="*/ 28 w 42"/>
                      <a:gd name="T79" fmla="*/ 5 h 25"/>
                      <a:gd name="T80" fmla="*/ 29 w 42"/>
                      <a:gd name="T81" fmla="*/ 5 h 25"/>
                      <a:gd name="T82" fmla="*/ 31 w 42"/>
                      <a:gd name="T83" fmla="*/ 6 h 25"/>
                      <a:gd name="T84" fmla="*/ 33 w 42"/>
                      <a:gd name="T85" fmla="*/ 7 h 25"/>
                      <a:gd name="T86" fmla="*/ 34 w 42"/>
                      <a:gd name="T87" fmla="*/ 8 h 25"/>
                      <a:gd name="T88" fmla="*/ 35 w 42"/>
                      <a:gd name="T89" fmla="*/ 9 h 25"/>
                      <a:gd name="T90" fmla="*/ 36 w 42"/>
                      <a:gd name="T91" fmla="*/ 10 h 25"/>
                      <a:gd name="T92" fmla="*/ 37 w 42"/>
                      <a:gd name="T93" fmla="*/ 11 h 25"/>
                      <a:gd name="T94" fmla="*/ 37 w 42"/>
                      <a:gd name="T95" fmla="*/ 13 h 25"/>
                      <a:gd name="T96" fmla="*/ 5 w 42"/>
                      <a:gd name="T97" fmla="*/ 13 h 25"/>
                      <a:gd name="T98" fmla="*/ 6 w 42"/>
                      <a:gd name="T99" fmla="*/ 11 h 25"/>
                      <a:gd name="T100" fmla="*/ 6 w 42"/>
                      <a:gd name="T101" fmla="*/ 11 h 25"/>
                      <a:gd name="T102" fmla="*/ 6 w 42"/>
                      <a:gd name="T103" fmla="*/ 10 h 25"/>
                      <a:gd name="T104" fmla="*/ 7 w 42"/>
                      <a:gd name="T105" fmla="*/ 9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42" h="25">
                        <a:moveTo>
                          <a:pt x="0" y="14"/>
                        </a:moveTo>
                        <a:cubicBezTo>
                          <a:pt x="0" y="14"/>
                          <a:pt x="0" y="14"/>
                          <a:pt x="0" y="14"/>
                        </a:cubicBezTo>
                        <a:cubicBezTo>
                          <a:pt x="0" y="14"/>
                          <a:pt x="0" y="14"/>
                          <a:pt x="0" y="14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2" y="17"/>
                          <a:pt x="2" y="17"/>
                          <a:pt x="2" y="17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4" y="20"/>
                          <a:pt x="4" y="20"/>
                          <a:pt x="4" y="20"/>
                        </a:cubicBezTo>
                        <a:cubicBezTo>
                          <a:pt x="4" y="20"/>
                          <a:pt x="4" y="20"/>
                          <a:pt x="4" y="20"/>
                        </a:cubicBezTo>
                        <a:cubicBezTo>
                          <a:pt x="4" y="20"/>
                          <a:pt x="4" y="20"/>
                          <a:pt x="4" y="20"/>
                        </a:cubicBezTo>
                        <a:cubicBezTo>
                          <a:pt x="4" y="20"/>
                          <a:pt x="4" y="20"/>
                          <a:pt x="4" y="20"/>
                        </a:cubicBezTo>
                        <a:cubicBezTo>
                          <a:pt x="5" y="21"/>
                          <a:pt x="5" y="21"/>
                          <a:pt x="5" y="21"/>
                        </a:cubicBezTo>
                        <a:cubicBezTo>
                          <a:pt x="5" y="21"/>
                          <a:pt x="5" y="21"/>
                          <a:pt x="5" y="21"/>
                        </a:cubicBezTo>
                        <a:cubicBezTo>
                          <a:pt x="6" y="21"/>
                          <a:pt x="6" y="21"/>
                          <a:pt x="6" y="21"/>
                        </a:cubicBezTo>
                        <a:cubicBezTo>
                          <a:pt x="6" y="21"/>
                          <a:pt x="6" y="21"/>
                          <a:pt x="6" y="21"/>
                        </a:cubicBezTo>
                        <a:cubicBezTo>
                          <a:pt x="7" y="22"/>
                          <a:pt x="7" y="22"/>
                          <a:pt x="7" y="22"/>
                        </a:cubicBezTo>
                        <a:cubicBezTo>
                          <a:pt x="7" y="22"/>
                          <a:pt x="7" y="22"/>
                          <a:pt x="7" y="22"/>
                        </a:cubicBezTo>
                        <a:cubicBezTo>
                          <a:pt x="8" y="22"/>
                          <a:pt x="8" y="22"/>
                          <a:pt x="8" y="22"/>
                        </a:cubicBezTo>
                        <a:cubicBezTo>
                          <a:pt x="8" y="23"/>
                          <a:pt x="8" y="23"/>
                          <a:pt x="8" y="23"/>
                        </a:cubicBezTo>
                        <a:cubicBezTo>
                          <a:pt x="8" y="23"/>
                          <a:pt x="8" y="23"/>
                          <a:pt x="8" y="23"/>
                        </a:cubicBezTo>
                        <a:cubicBezTo>
                          <a:pt x="9" y="23"/>
                          <a:pt x="9" y="23"/>
                          <a:pt x="9" y="23"/>
                        </a:cubicBezTo>
                        <a:cubicBezTo>
                          <a:pt x="9" y="23"/>
                          <a:pt x="9" y="23"/>
                          <a:pt x="9" y="23"/>
                        </a:cubicBezTo>
                        <a:cubicBezTo>
                          <a:pt x="10" y="23"/>
                          <a:pt x="10" y="23"/>
                          <a:pt x="10" y="23"/>
                        </a:cubicBezTo>
                        <a:cubicBezTo>
                          <a:pt x="10" y="24"/>
                          <a:pt x="10" y="24"/>
                          <a:pt x="11" y="24"/>
                        </a:cubicBezTo>
                        <a:cubicBezTo>
                          <a:pt x="11" y="24"/>
                          <a:pt x="11" y="24"/>
                          <a:pt x="11" y="24"/>
                        </a:cubicBezTo>
                        <a:cubicBezTo>
                          <a:pt x="12" y="24"/>
                          <a:pt x="12" y="24"/>
                          <a:pt x="12" y="24"/>
                        </a:cubicBezTo>
                        <a:cubicBezTo>
                          <a:pt x="12" y="24"/>
                          <a:pt x="12" y="24"/>
                          <a:pt x="12" y="24"/>
                        </a:cubicBezTo>
                        <a:cubicBezTo>
                          <a:pt x="13" y="24"/>
                          <a:pt x="13" y="24"/>
                          <a:pt x="13" y="24"/>
                        </a:cubicBezTo>
                        <a:cubicBezTo>
                          <a:pt x="13" y="25"/>
                          <a:pt x="13" y="25"/>
                          <a:pt x="13" y="25"/>
                        </a:cubicBezTo>
                        <a:cubicBezTo>
                          <a:pt x="14" y="25"/>
                          <a:pt x="14" y="25"/>
                          <a:pt x="14" y="25"/>
                        </a:cubicBezTo>
                        <a:cubicBezTo>
                          <a:pt x="14" y="25"/>
                          <a:pt x="14" y="25"/>
                          <a:pt x="14" y="25"/>
                        </a:cubicBezTo>
                        <a:cubicBezTo>
                          <a:pt x="14" y="25"/>
                          <a:pt x="14" y="25"/>
                          <a:pt x="14" y="25"/>
                        </a:cubicBezTo>
                        <a:cubicBezTo>
                          <a:pt x="15" y="25"/>
                          <a:pt x="15" y="25"/>
                          <a:pt x="15" y="25"/>
                        </a:cubicBezTo>
                        <a:cubicBezTo>
                          <a:pt x="15" y="25"/>
                          <a:pt x="15" y="25"/>
                          <a:pt x="15" y="25"/>
                        </a:cubicBezTo>
                        <a:cubicBezTo>
                          <a:pt x="16" y="25"/>
                          <a:pt x="16" y="25"/>
                          <a:pt x="16" y="25"/>
                        </a:cubicBezTo>
                        <a:cubicBezTo>
                          <a:pt x="16" y="25"/>
                          <a:pt x="16" y="25"/>
                          <a:pt x="16" y="25"/>
                        </a:cubicBezTo>
                        <a:cubicBezTo>
                          <a:pt x="17" y="25"/>
                          <a:pt x="17" y="25"/>
                          <a:pt x="17" y="25"/>
                        </a:cubicBezTo>
                        <a:cubicBezTo>
                          <a:pt x="18" y="25"/>
                          <a:pt x="18" y="25"/>
                          <a:pt x="18" y="25"/>
                        </a:cubicBezTo>
                        <a:cubicBezTo>
                          <a:pt x="18" y="25"/>
                          <a:pt x="18" y="25"/>
                          <a:pt x="18" y="25"/>
                        </a:cubicBezTo>
                        <a:cubicBezTo>
                          <a:pt x="18" y="25"/>
                          <a:pt x="18" y="25"/>
                          <a:pt x="18" y="25"/>
                        </a:cubicBezTo>
                        <a:cubicBezTo>
                          <a:pt x="19" y="25"/>
                          <a:pt x="19" y="25"/>
                          <a:pt x="19" y="25"/>
                        </a:cubicBezTo>
                        <a:cubicBezTo>
                          <a:pt x="19" y="25"/>
                          <a:pt x="19" y="25"/>
                          <a:pt x="19" y="25"/>
                        </a:cubicBezTo>
                        <a:cubicBezTo>
                          <a:pt x="20" y="25"/>
                          <a:pt x="20" y="25"/>
                          <a:pt x="20" y="25"/>
                        </a:cubicBezTo>
                        <a:cubicBezTo>
                          <a:pt x="20" y="25"/>
                          <a:pt x="20" y="25"/>
                          <a:pt x="20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2" y="25"/>
                          <a:pt x="22" y="25"/>
                          <a:pt x="22" y="25"/>
                        </a:cubicBezTo>
                        <a:cubicBezTo>
                          <a:pt x="23" y="25"/>
                          <a:pt x="23" y="25"/>
                          <a:pt x="23" y="25"/>
                        </a:cubicBezTo>
                        <a:cubicBezTo>
                          <a:pt x="23" y="25"/>
                          <a:pt x="23" y="25"/>
                          <a:pt x="23" y="25"/>
                        </a:cubicBezTo>
                        <a:cubicBezTo>
                          <a:pt x="24" y="25"/>
                          <a:pt x="24" y="25"/>
                          <a:pt x="24" y="25"/>
                        </a:cubicBezTo>
                        <a:cubicBezTo>
                          <a:pt x="24" y="25"/>
                          <a:pt x="24" y="25"/>
                          <a:pt x="24" y="25"/>
                        </a:cubicBezTo>
                        <a:cubicBezTo>
                          <a:pt x="25" y="25"/>
                          <a:pt x="25" y="25"/>
                          <a:pt x="25" y="25"/>
                        </a:cubicBezTo>
                        <a:cubicBezTo>
                          <a:pt x="25" y="25"/>
                          <a:pt x="25" y="25"/>
                          <a:pt x="25" y="25"/>
                        </a:cubicBezTo>
                        <a:cubicBezTo>
                          <a:pt x="26" y="25"/>
                          <a:pt x="26" y="25"/>
                          <a:pt x="26" y="25"/>
                        </a:cubicBezTo>
                        <a:cubicBezTo>
                          <a:pt x="26" y="25"/>
                          <a:pt x="26" y="25"/>
                          <a:pt x="26" y="25"/>
                        </a:cubicBezTo>
                        <a:cubicBezTo>
                          <a:pt x="27" y="25"/>
                          <a:pt x="27" y="25"/>
                          <a:pt x="28" y="25"/>
                        </a:cubicBezTo>
                        <a:cubicBezTo>
                          <a:pt x="28" y="25"/>
                          <a:pt x="28" y="25"/>
                          <a:pt x="28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30" y="24"/>
                          <a:pt x="30" y="24"/>
                          <a:pt x="30" y="24"/>
                        </a:cubicBezTo>
                        <a:cubicBezTo>
                          <a:pt x="30" y="24"/>
                          <a:pt x="30" y="24"/>
                          <a:pt x="30" y="24"/>
                        </a:cubicBezTo>
                        <a:cubicBezTo>
                          <a:pt x="31" y="24"/>
                          <a:pt x="31" y="24"/>
                          <a:pt x="31" y="24"/>
                        </a:cubicBezTo>
                        <a:cubicBezTo>
                          <a:pt x="31" y="24"/>
                          <a:pt x="31" y="24"/>
                          <a:pt x="31" y="24"/>
                        </a:cubicBezTo>
                        <a:cubicBezTo>
                          <a:pt x="32" y="24"/>
                          <a:pt x="32" y="24"/>
                          <a:pt x="32" y="24"/>
                        </a:cubicBezTo>
                        <a:cubicBezTo>
                          <a:pt x="33" y="24"/>
                          <a:pt x="33" y="24"/>
                          <a:pt x="33" y="24"/>
                        </a:cubicBezTo>
                        <a:cubicBezTo>
                          <a:pt x="33" y="23"/>
                          <a:pt x="33" y="23"/>
                          <a:pt x="33" y="23"/>
                        </a:cubicBezTo>
                        <a:cubicBezTo>
                          <a:pt x="33" y="23"/>
                          <a:pt x="33" y="23"/>
                          <a:pt x="33" y="23"/>
                        </a:cubicBezTo>
                        <a:cubicBezTo>
                          <a:pt x="34" y="23"/>
                          <a:pt x="34" y="23"/>
                          <a:pt x="34" y="23"/>
                        </a:cubicBezTo>
                        <a:cubicBezTo>
                          <a:pt x="34" y="23"/>
                          <a:pt x="34" y="23"/>
                          <a:pt x="34" y="23"/>
                        </a:cubicBezTo>
                        <a:cubicBezTo>
                          <a:pt x="35" y="23"/>
                          <a:pt x="35" y="23"/>
                          <a:pt x="35" y="23"/>
                        </a:cubicBezTo>
                        <a:cubicBezTo>
                          <a:pt x="35" y="22"/>
                          <a:pt x="35" y="22"/>
                          <a:pt x="35" y="22"/>
                        </a:cubicBezTo>
                        <a:cubicBezTo>
                          <a:pt x="35" y="22"/>
                          <a:pt x="35" y="22"/>
                          <a:pt x="35" y="22"/>
                        </a:cubicBezTo>
                        <a:cubicBezTo>
                          <a:pt x="36" y="22"/>
                          <a:pt x="36" y="22"/>
                          <a:pt x="36" y="22"/>
                        </a:cubicBezTo>
                        <a:cubicBezTo>
                          <a:pt x="37" y="21"/>
                          <a:pt x="37" y="21"/>
                          <a:pt x="37" y="21"/>
                        </a:cubicBezTo>
                        <a:cubicBezTo>
                          <a:pt x="37" y="21"/>
                          <a:pt x="37" y="21"/>
                          <a:pt x="37" y="21"/>
                        </a:cubicBezTo>
                        <a:cubicBezTo>
                          <a:pt x="37" y="21"/>
                          <a:pt x="37" y="21"/>
                          <a:pt x="37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0"/>
                          <a:pt x="38" y="20"/>
                          <a:pt x="38" y="20"/>
                        </a:cubicBezTo>
                        <a:cubicBezTo>
                          <a:pt x="38" y="20"/>
                          <a:pt x="38" y="20"/>
                          <a:pt x="38" y="20"/>
                        </a:cubicBezTo>
                        <a:cubicBezTo>
                          <a:pt x="38" y="20"/>
                          <a:pt x="38" y="20"/>
                          <a:pt x="38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19"/>
                          <a:pt x="39" y="19"/>
                          <a:pt x="39" y="19"/>
                        </a:cubicBezTo>
                        <a:cubicBezTo>
                          <a:pt x="39" y="19"/>
                          <a:pt x="39" y="19"/>
                          <a:pt x="39" y="19"/>
                        </a:cubicBezTo>
                        <a:cubicBezTo>
                          <a:pt x="39" y="19"/>
                          <a:pt x="39" y="19"/>
                          <a:pt x="39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8"/>
                          <a:pt x="40" y="18"/>
                          <a:pt x="40" y="18"/>
                        </a:cubicBezTo>
                        <a:cubicBezTo>
                          <a:pt x="40" y="18"/>
                          <a:pt x="40" y="18"/>
                          <a:pt x="40" y="18"/>
                        </a:cubicBezTo>
                        <a:cubicBezTo>
                          <a:pt x="40" y="18"/>
                          <a:pt x="40" y="18"/>
                          <a:pt x="40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2" y="17"/>
                          <a:pt x="42" y="17"/>
                          <a:pt x="42" y="17"/>
                        </a:cubicBezTo>
                        <a:cubicBezTo>
                          <a:pt x="42" y="17"/>
                          <a:pt x="42" y="17"/>
                          <a:pt x="42" y="17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0"/>
                          <a:pt x="40" y="7"/>
                          <a:pt x="36" y="5"/>
                        </a:cubicBezTo>
                        <a:cubicBezTo>
                          <a:pt x="28" y="0"/>
                          <a:pt x="15" y="0"/>
                          <a:pt x="6" y="5"/>
                        </a:cubicBezTo>
                        <a:cubicBezTo>
                          <a:pt x="2" y="7"/>
                          <a:pt x="0" y="10"/>
                          <a:pt x="0" y="13"/>
                        </a:cubicBezTo>
                        <a:cubicBezTo>
                          <a:pt x="0" y="14"/>
                          <a:pt x="0" y="14"/>
                          <a:pt x="0" y="14"/>
                        </a:cubicBezTo>
                        <a:close/>
                        <a:moveTo>
                          <a:pt x="8" y="9"/>
                        </a:move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1" y="6"/>
                          <a:pt x="11" y="6"/>
                          <a:pt x="11" y="6"/>
                        </a:cubicBezTo>
                        <a:cubicBezTo>
                          <a:pt x="11" y="6"/>
                          <a:pt x="11" y="6"/>
                          <a:pt x="11" y="6"/>
                        </a:cubicBezTo>
                        <a:cubicBezTo>
                          <a:pt x="12" y="6"/>
                          <a:pt x="12" y="6"/>
                          <a:pt x="12" y="6"/>
                        </a:cubicBezTo>
                        <a:cubicBezTo>
                          <a:pt x="12" y="6"/>
                          <a:pt x="12" y="6"/>
                          <a:pt x="12" y="6"/>
                        </a:cubicBezTo>
                        <a:cubicBezTo>
                          <a:pt x="13" y="6"/>
                          <a:pt x="13" y="6"/>
                          <a:pt x="13" y="6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4" y="5"/>
                          <a:pt x="14" y="5"/>
                          <a:pt x="14" y="5"/>
                        </a:cubicBezTo>
                        <a:cubicBezTo>
                          <a:pt x="14" y="5"/>
                          <a:pt x="14" y="5"/>
                          <a:pt x="14" y="5"/>
                        </a:cubicBezTo>
                        <a:cubicBezTo>
                          <a:pt x="14" y="5"/>
                          <a:pt x="14" y="5"/>
                          <a:pt x="14" y="5"/>
                        </a:cubicBezTo>
                        <a:cubicBezTo>
                          <a:pt x="15" y="5"/>
                          <a:pt x="15" y="5"/>
                          <a:pt x="15" y="5"/>
                        </a:cubicBezTo>
                        <a:cubicBezTo>
                          <a:pt x="15" y="5"/>
                          <a:pt x="15" y="5"/>
                          <a:pt x="15" y="5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17" y="4"/>
                          <a:pt x="17" y="4"/>
                          <a:pt x="17" y="4"/>
                        </a:cubicBezTo>
                        <a:cubicBezTo>
                          <a:pt x="17" y="4"/>
                          <a:pt x="17" y="4"/>
                          <a:pt x="17" y="4"/>
                        </a:cubicBezTo>
                        <a:cubicBezTo>
                          <a:pt x="18" y="4"/>
                          <a:pt x="18" y="4"/>
                          <a:pt x="18" y="4"/>
                        </a:cubicBezTo>
                        <a:cubicBezTo>
                          <a:pt x="18" y="4"/>
                          <a:pt x="18" y="4"/>
                          <a:pt x="18" y="4"/>
                        </a:cubicBezTo>
                        <a:cubicBezTo>
                          <a:pt x="18" y="4"/>
                          <a:pt x="18" y="4"/>
                          <a:pt x="18" y="4"/>
                        </a:cubicBezTo>
                        <a:cubicBezTo>
                          <a:pt x="19" y="4"/>
                          <a:pt x="19" y="4"/>
                          <a:pt x="19" y="4"/>
                        </a:cubicBezTo>
                        <a:cubicBezTo>
                          <a:pt x="19" y="4"/>
                          <a:pt x="19" y="4"/>
                          <a:pt x="19" y="4"/>
                        </a:cubicBezTo>
                        <a:cubicBezTo>
                          <a:pt x="19" y="4"/>
                          <a:pt x="19" y="4"/>
                          <a:pt x="19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4" y="4"/>
                          <a:pt x="24" y="4"/>
                          <a:pt x="24" y="4"/>
                        </a:cubicBezTo>
                        <a:cubicBezTo>
                          <a:pt x="24" y="4"/>
                          <a:pt x="24" y="4"/>
                          <a:pt x="24" y="4"/>
                        </a:cubicBezTo>
                        <a:cubicBezTo>
                          <a:pt x="24" y="4"/>
                          <a:pt x="24" y="4"/>
                          <a:pt x="24" y="4"/>
                        </a:cubicBezTo>
                        <a:cubicBezTo>
                          <a:pt x="24" y="4"/>
                          <a:pt x="24" y="4"/>
                          <a:pt x="24" y="4"/>
                        </a:cubicBezTo>
                        <a:cubicBezTo>
                          <a:pt x="25" y="4"/>
                          <a:pt x="25" y="4"/>
                          <a:pt x="25" y="4"/>
                        </a:cubicBezTo>
                        <a:cubicBezTo>
                          <a:pt x="25" y="4"/>
                          <a:pt x="25" y="4"/>
                          <a:pt x="25" y="4"/>
                        </a:cubicBezTo>
                        <a:cubicBezTo>
                          <a:pt x="25" y="4"/>
                          <a:pt x="25" y="4"/>
                          <a:pt x="25" y="4"/>
                        </a:cubicBezTo>
                        <a:cubicBezTo>
                          <a:pt x="26" y="4"/>
                          <a:pt x="26" y="4"/>
                          <a:pt x="26" y="4"/>
                        </a:cubicBezTo>
                        <a:cubicBezTo>
                          <a:pt x="26" y="4"/>
                          <a:pt x="26" y="4"/>
                          <a:pt x="26" y="4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30" y="6"/>
                          <a:pt x="30" y="6"/>
                          <a:pt x="30" y="6"/>
                        </a:cubicBezTo>
                        <a:cubicBezTo>
                          <a:pt x="30" y="6"/>
                          <a:pt x="30" y="6"/>
                          <a:pt x="30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2" y="6"/>
                          <a:pt x="32" y="6"/>
                          <a:pt x="32" y="6"/>
                        </a:cubicBezTo>
                        <a:cubicBezTo>
                          <a:pt x="32" y="6"/>
                          <a:pt x="32" y="6"/>
                          <a:pt x="32" y="6"/>
                        </a:cubicBezTo>
                        <a:cubicBezTo>
                          <a:pt x="33" y="7"/>
                          <a:pt x="33" y="7"/>
                          <a:pt x="33" y="7"/>
                        </a:cubicBezTo>
                        <a:cubicBezTo>
                          <a:pt x="33" y="7"/>
                          <a:pt x="33" y="7"/>
                          <a:pt x="33" y="7"/>
                        </a:cubicBezTo>
                        <a:cubicBezTo>
                          <a:pt x="33" y="7"/>
                          <a:pt x="33" y="7"/>
                          <a:pt x="33" y="7"/>
                        </a:cubicBezTo>
                        <a:cubicBezTo>
                          <a:pt x="34" y="7"/>
                          <a:pt x="34" y="7"/>
                          <a:pt x="34" y="7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5" y="8"/>
                          <a:pt x="35" y="8"/>
                          <a:pt x="35" y="8"/>
                        </a:cubicBezTo>
                        <a:cubicBezTo>
                          <a:pt x="35" y="8"/>
                          <a:pt x="35" y="8"/>
                          <a:pt x="35" y="8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7" y="10"/>
                          <a:pt x="37" y="10"/>
                          <a:pt x="37" y="10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6"/>
                          <a:pt x="36" y="18"/>
                          <a:pt x="33" y="20"/>
                        </a:cubicBezTo>
                        <a:cubicBezTo>
                          <a:pt x="26" y="23"/>
                          <a:pt x="16" y="23"/>
                          <a:pt x="10" y="20"/>
                        </a:cubicBezTo>
                        <a:cubicBezTo>
                          <a:pt x="7" y="18"/>
                          <a:pt x="5" y="16"/>
                          <a:pt x="5" y="13"/>
                        </a:cubicBezTo>
                        <a:cubicBezTo>
                          <a:pt x="5" y="13"/>
                          <a:pt x="5" y="13"/>
                          <a:pt x="5" y="13"/>
                        </a:cubicBezTo>
                        <a:cubicBezTo>
                          <a:pt x="5" y="12"/>
                          <a:pt x="5" y="12"/>
                          <a:pt x="5" y="12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lose/>
                      </a:path>
                    </a:pathLst>
                  </a:custGeom>
                  <a:solidFill>
                    <a:srgbClr val="FBDA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20" name="Freeform 5465">
                    <a:extLst>
                      <a:ext uri="{FF2B5EF4-FFF2-40B4-BE49-F238E27FC236}">
                        <a16:creationId xmlns:a16="http://schemas.microsoft.com/office/drawing/2014/main" id="{8C343D5B-1437-4F35-9865-429EC1B80C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04" y="3377"/>
                    <a:ext cx="50" cy="30"/>
                  </a:xfrm>
                  <a:custGeom>
                    <a:avLst/>
                    <a:gdLst>
                      <a:gd name="T0" fmla="*/ 32 w 32"/>
                      <a:gd name="T1" fmla="*/ 7 h 19"/>
                      <a:gd name="T2" fmla="*/ 31 w 32"/>
                      <a:gd name="T3" fmla="*/ 6 h 19"/>
                      <a:gd name="T4" fmla="*/ 31 w 32"/>
                      <a:gd name="T5" fmla="*/ 6 h 19"/>
                      <a:gd name="T6" fmla="*/ 30 w 32"/>
                      <a:gd name="T7" fmla="*/ 5 h 19"/>
                      <a:gd name="T8" fmla="*/ 30 w 32"/>
                      <a:gd name="T9" fmla="*/ 4 h 19"/>
                      <a:gd name="T10" fmla="*/ 29 w 32"/>
                      <a:gd name="T11" fmla="*/ 4 h 19"/>
                      <a:gd name="T12" fmla="*/ 28 w 32"/>
                      <a:gd name="T13" fmla="*/ 3 h 19"/>
                      <a:gd name="T14" fmla="*/ 28 w 32"/>
                      <a:gd name="T15" fmla="*/ 3 h 19"/>
                      <a:gd name="T16" fmla="*/ 26 w 32"/>
                      <a:gd name="T17" fmla="*/ 2 h 19"/>
                      <a:gd name="T18" fmla="*/ 26 w 32"/>
                      <a:gd name="T19" fmla="*/ 2 h 19"/>
                      <a:gd name="T20" fmla="*/ 24 w 32"/>
                      <a:gd name="T21" fmla="*/ 1 h 19"/>
                      <a:gd name="T22" fmla="*/ 23 w 32"/>
                      <a:gd name="T23" fmla="*/ 1 h 19"/>
                      <a:gd name="T24" fmla="*/ 22 w 32"/>
                      <a:gd name="T25" fmla="*/ 1 h 19"/>
                      <a:gd name="T26" fmla="*/ 22 w 32"/>
                      <a:gd name="T27" fmla="*/ 1 h 19"/>
                      <a:gd name="T28" fmla="*/ 20 w 32"/>
                      <a:gd name="T29" fmla="*/ 0 h 19"/>
                      <a:gd name="T30" fmla="*/ 19 w 32"/>
                      <a:gd name="T31" fmla="*/ 0 h 19"/>
                      <a:gd name="T32" fmla="*/ 19 w 32"/>
                      <a:gd name="T33" fmla="*/ 0 h 19"/>
                      <a:gd name="T34" fmla="*/ 17 w 32"/>
                      <a:gd name="T35" fmla="*/ 0 h 19"/>
                      <a:gd name="T36" fmla="*/ 17 w 32"/>
                      <a:gd name="T37" fmla="*/ 0 h 19"/>
                      <a:gd name="T38" fmla="*/ 15 w 32"/>
                      <a:gd name="T39" fmla="*/ 0 h 19"/>
                      <a:gd name="T40" fmla="*/ 15 w 32"/>
                      <a:gd name="T41" fmla="*/ 0 h 19"/>
                      <a:gd name="T42" fmla="*/ 14 w 32"/>
                      <a:gd name="T43" fmla="*/ 0 h 19"/>
                      <a:gd name="T44" fmla="*/ 13 w 32"/>
                      <a:gd name="T45" fmla="*/ 0 h 19"/>
                      <a:gd name="T46" fmla="*/ 11 w 32"/>
                      <a:gd name="T47" fmla="*/ 1 h 19"/>
                      <a:gd name="T48" fmla="*/ 10 w 32"/>
                      <a:gd name="T49" fmla="*/ 1 h 19"/>
                      <a:gd name="T50" fmla="*/ 9 w 32"/>
                      <a:gd name="T51" fmla="*/ 1 h 19"/>
                      <a:gd name="T52" fmla="*/ 8 w 32"/>
                      <a:gd name="T53" fmla="*/ 1 h 19"/>
                      <a:gd name="T54" fmla="*/ 7 w 32"/>
                      <a:gd name="T55" fmla="*/ 2 h 19"/>
                      <a:gd name="T56" fmla="*/ 6 w 32"/>
                      <a:gd name="T57" fmla="*/ 2 h 19"/>
                      <a:gd name="T58" fmla="*/ 5 w 32"/>
                      <a:gd name="T59" fmla="*/ 3 h 19"/>
                      <a:gd name="T60" fmla="*/ 4 w 32"/>
                      <a:gd name="T61" fmla="*/ 3 h 19"/>
                      <a:gd name="T62" fmla="*/ 3 w 32"/>
                      <a:gd name="T63" fmla="*/ 4 h 19"/>
                      <a:gd name="T64" fmla="*/ 3 w 32"/>
                      <a:gd name="T65" fmla="*/ 4 h 19"/>
                      <a:gd name="T66" fmla="*/ 2 w 32"/>
                      <a:gd name="T67" fmla="*/ 5 h 19"/>
                      <a:gd name="T68" fmla="*/ 2 w 32"/>
                      <a:gd name="T69" fmla="*/ 5 h 19"/>
                      <a:gd name="T70" fmla="*/ 1 w 32"/>
                      <a:gd name="T71" fmla="*/ 6 h 19"/>
                      <a:gd name="T72" fmla="*/ 1 w 32"/>
                      <a:gd name="T73" fmla="*/ 6 h 19"/>
                      <a:gd name="T74" fmla="*/ 1 w 32"/>
                      <a:gd name="T75" fmla="*/ 7 h 19"/>
                      <a:gd name="T76" fmla="*/ 1 w 32"/>
                      <a:gd name="T77" fmla="*/ 7 h 19"/>
                      <a:gd name="T78" fmla="*/ 1 w 32"/>
                      <a:gd name="T79" fmla="*/ 7 h 19"/>
                      <a:gd name="T80" fmla="*/ 0 w 32"/>
                      <a:gd name="T81" fmla="*/ 9 h 19"/>
                      <a:gd name="T82" fmla="*/ 32 w 32"/>
                      <a:gd name="T83" fmla="*/ 9 h 19"/>
                      <a:gd name="T84" fmla="*/ 32 w 32"/>
                      <a:gd name="T85" fmla="*/ 9 h 19"/>
                      <a:gd name="T86" fmla="*/ 32 w 32"/>
                      <a:gd name="T87" fmla="*/ 7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32" h="19">
                        <a:moveTo>
                          <a:pt x="32" y="7"/>
                        </a:move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2" y="6"/>
                          <a:pt x="32" y="6"/>
                          <a:pt x="32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5"/>
                          <a:pt x="31" y="5"/>
                          <a:pt x="31" y="5"/>
                        </a:cubicBezTo>
                        <a:cubicBezTo>
                          <a:pt x="31" y="5"/>
                          <a:pt x="31" y="5"/>
                          <a:pt x="31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4"/>
                          <a:pt x="30" y="4"/>
                          <a:pt x="30" y="4"/>
                        </a:cubicBezTo>
                        <a:cubicBezTo>
                          <a:pt x="30" y="4"/>
                          <a:pt x="30" y="4"/>
                          <a:pt x="30" y="4"/>
                        </a:cubicBezTo>
                        <a:cubicBezTo>
                          <a:pt x="29" y="4"/>
                          <a:pt x="29" y="4"/>
                          <a:pt x="29" y="4"/>
                        </a:cubicBezTo>
                        <a:cubicBezTo>
                          <a:pt x="29" y="4"/>
                          <a:pt x="29" y="4"/>
                          <a:pt x="29" y="4"/>
                        </a:cubicBezTo>
                        <a:cubicBezTo>
                          <a:pt x="29" y="4"/>
                          <a:pt x="29" y="4"/>
                          <a:pt x="29" y="4"/>
                        </a:cubicBezTo>
                        <a:cubicBezTo>
                          <a:pt x="29" y="3"/>
                          <a:pt x="29" y="3"/>
                          <a:pt x="29" y="3"/>
                        </a:cubicBezTo>
                        <a:cubicBezTo>
                          <a:pt x="28" y="3"/>
                          <a:pt x="28" y="3"/>
                          <a:pt x="28" y="3"/>
                        </a:cubicBezTo>
                        <a:cubicBezTo>
                          <a:pt x="28" y="3"/>
                          <a:pt x="28" y="3"/>
                          <a:pt x="28" y="3"/>
                        </a:cubicBezTo>
                        <a:cubicBezTo>
                          <a:pt x="28" y="3"/>
                          <a:pt x="28" y="3"/>
                          <a:pt x="28" y="3"/>
                        </a:cubicBezTo>
                        <a:cubicBezTo>
                          <a:pt x="28" y="3"/>
                          <a:pt x="28" y="3"/>
                          <a:pt x="28" y="3"/>
                        </a:cubicBezTo>
                        <a:cubicBezTo>
                          <a:pt x="27" y="2"/>
                          <a:pt x="27" y="2"/>
                          <a:pt x="27" y="2"/>
                        </a:cubicBezTo>
                        <a:cubicBezTo>
                          <a:pt x="27" y="2"/>
                          <a:pt x="27" y="2"/>
                          <a:pt x="27" y="2"/>
                        </a:cubicBezTo>
                        <a:cubicBezTo>
                          <a:pt x="26" y="2"/>
                          <a:pt x="26" y="2"/>
                          <a:pt x="26" y="2"/>
                        </a:cubicBezTo>
                        <a:cubicBezTo>
                          <a:pt x="26" y="2"/>
                          <a:pt x="26" y="2"/>
                          <a:pt x="26" y="2"/>
                        </a:cubicBezTo>
                        <a:cubicBezTo>
                          <a:pt x="26" y="2"/>
                          <a:pt x="26" y="2"/>
                          <a:pt x="26" y="2"/>
                        </a:cubicBezTo>
                        <a:cubicBezTo>
                          <a:pt x="26" y="2"/>
                          <a:pt x="26" y="2"/>
                          <a:pt x="26" y="2"/>
                        </a:cubicBezTo>
                        <a:cubicBezTo>
                          <a:pt x="25" y="2"/>
                          <a:pt x="25" y="2"/>
                          <a:pt x="25" y="2"/>
                        </a:cubicBezTo>
                        <a:cubicBezTo>
                          <a:pt x="25" y="2"/>
                          <a:pt x="25" y="2"/>
                          <a:pt x="25" y="2"/>
                        </a:cubicBezTo>
                        <a:cubicBezTo>
                          <a:pt x="24" y="1"/>
                          <a:pt x="24" y="1"/>
                          <a:pt x="24" y="1"/>
                        </a:cubicBezTo>
                        <a:cubicBezTo>
                          <a:pt x="24" y="1"/>
                          <a:pt x="24" y="1"/>
                          <a:pt x="24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2" y="1"/>
                          <a:pt x="22" y="1"/>
                          <a:pt x="22" y="1"/>
                        </a:cubicBezTo>
                        <a:cubicBezTo>
                          <a:pt x="22" y="1"/>
                          <a:pt x="22" y="1"/>
                          <a:pt x="22" y="1"/>
                        </a:cubicBezTo>
                        <a:cubicBezTo>
                          <a:pt x="22" y="1"/>
                          <a:pt x="22" y="1"/>
                          <a:pt x="22" y="1"/>
                        </a:cubicBezTo>
                        <a:cubicBezTo>
                          <a:pt x="22" y="1"/>
                          <a:pt x="22" y="1"/>
                          <a:pt x="22" y="1"/>
                        </a:cubicBez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20" y="0"/>
                          <a:pt x="20" y="0"/>
                          <a:pt x="20" y="0"/>
                        </a:cubicBezTo>
                        <a:cubicBezTo>
                          <a:pt x="20" y="0"/>
                          <a:pt x="20" y="0"/>
                          <a:pt x="20" y="0"/>
                        </a:cubicBezTo>
                        <a:cubicBezTo>
                          <a:pt x="20" y="0"/>
                          <a:pt x="20" y="0"/>
                          <a:pt x="20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12"/>
                          <a:pt x="2" y="14"/>
                          <a:pt x="5" y="16"/>
                        </a:cubicBezTo>
                        <a:cubicBezTo>
                          <a:pt x="11" y="19"/>
                          <a:pt x="21" y="19"/>
                          <a:pt x="28" y="16"/>
                        </a:cubicBezTo>
                        <a:cubicBezTo>
                          <a:pt x="31" y="14"/>
                          <a:pt x="32" y="12"/>
                          <a:pt x="32" y="9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2" y="8"/>
                          <a:pt x="32" y="8"/>
                          <a:pt x="32" y="8"/>
                        </a:cubicBezTo>
                        <a:cubicBezTo>
                          <a:pt x="32" y="8"/>
                          <a:pt x="32" y="8"/>
                          <a:pt x="32" y="8"/>
                        </a:cubicBezTo>
                        <a:lnTo>
                          <a:pt x="32" y="7"/>
                        </a:lnTo>
                        <a:close/>
                      </a:path>
                    </a:pathLst>
                  </a:custGeom>
                  <a:solidFill>
                    <a:srgbClr val="FAE77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21" name="Freeform 5466">
                    <a:extLst>
                      <a:ext uri="{FF2B5EF4-FFF2-40B4-BE49-F238E27FC236}">
                        <a16:creationId xmlns:a16="http://schemas.microsoft.com/office/drawing/2014/main" id="{1E322A08-EE34-404D-BAB6-A13B3A9CDB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912" y="3392"/>
                    <a:ext cx="65" cy="26"/>
                  </a:xfrm>
                  <a:custGeom>
                    <a:avLst/>
                    <a:gdLst>
                      <a:gd name="T0" fmla="*/ 38 w 42"/>
                      <a:gd name="T1" fmla="*/ 12 h 17"/>
                      <a:gd name="T2" fmla="*/ 39 w 42"/>
                      <a:gd name="T3" fmla="*/ 11 h 17"/>
                      <a:gd name="T4" fmla="*/ 41 w 42"/>
                      <a:gd name="T5" fmla="*/ 9 h 17"/>
                      <a:gd name="T6" fmla="*/ 42 w 42"/>
                      <a:gd name="T7" fmla="*/ 8 h 17"/>
                      <a:gd name="T8" fmla="*/ 42 w 42"/>
                      <a:gd name="T9" fmla="*/ 7 h 17"/>
                      <a:gd name="T10" fmla="*/ 42 w 42"/>
                      <a:gd name="T11" fmla="*/ 5 h 17"/>
                      <a:gd name="T12" fmla="*/ 42 w 42"/>
                      <a:gd name="T13" fmla="*/ 1 h 17"/>
                      <a:gd name="T14" fmla="*/ 42 w 42"/>
                      <a:gd name="T15" fmla="*/ 1 h 17"/>
                      <a:gd name="T16" fmla="*/ 42 w 42"/>
                      <a:gd name="T17" fmla="*/ 2 h 17"/>
                      <a:gd name="T18" fmla="*/ 42 w 42"/>
                      <a:gd name="T19" fmla="*/ 3 h 17"/>
                      <a:gd name="T20" fmla="*/ 42 w 42"/>
                      <a:gd name="T21" fmla="*/ 3 h 17"/>
                      <a:gd name="T22" fmla="*/ 41 w 42"/>
                      <a:gd name="T23" fmla="*/ 4 h 17"/>
                      <a:gd name="T24" fmla="*/ 41 w 42"/>
                      <a:gd name="T25" fmla="*/ 5 h 17"/>
                      <a:gd name="T26" fmla="*/ 40 w 42"/>
                      <a:gd name="T27" fmla="*/ 5 h 17"/>
                      <a:gd name="T28" fmla="*/ 40 w 42"/>
                      <a:gd name="T29" fmla="*/ 6 h 17"/>
                      <a:gd name="T30" fmla="*/ 39 w 42"/>
                      <a:gd name="T31" fmla="*/ 6 h 17"/>
                      <a:gd name="T32" fmla="*/ 39 w 42"/>
                      <a:gd name="T33" fmla="*/ 7 h 17"/>
                      <a:gd name="T34" fmla="*/ 38 w 42"/>
                      <a:gd name="T35" fmla="*/ 8 h 17"/>
                      <a:gd name="T36" fmla="*/ 37 w 42"/>
                      <a:gd name="T37" fmla="*/ 8 h 17"/>
                      <a:gd name="T38" fmla="*/ 36 w 42"/>
                      <a:gd name="T39" fmla="*/ 9 h 17"/>
                      <a:gd name="T40" fmla="*/ 34 w 42"/>
                      <a:gd name="T41" fmla="*/ 10 h 17"/>
                      <a:gd name="T42" fmla="*/ 32 w 42"/>
                      <a:gd name="T43" fmla="*/ 11 h 17"/>
                      <a:gd name="T44" fmla="*/ 29 w 42"/>
                      <a:gd name="T45" fmla="*/ 12 h 17"/>
                      <a:gd name="T46" fmla="*/ 28 w 42"/>
                      <a:gd name="T47" fmla="*/ 12 h 17"/>
                      <a:gd name="T48" fmla="*/ 25 w 42"/>
                      <a:gd name="T49" fmla="*/ 12 h 17"/>
                      <a:gd name="T50" fmla="*/ 23 w 42"/>
                      <a:gd name="T51" fmla="*/ 12 h 17"/>
                      <a:gd name="T52" fmla="*/ 21 w 42"/>
                      <a:gd name="T53" fmla="*/ 12 h 17"/>
                      <a:gd name="T54" fmla="*/ 18 w 42"/>
                      <a:gd name="T55" fmla="*/ 12 h 17"/>
                      <a:gd name="T56" fmla="*/ 16 w 42"/>
                      <a:gd name="T57" fmla="*/ 12 h 17"/>
                      <a:gd name="T58" fmla="*/ 14 w 42"/>
                      <a:gd name="T59" fmla="*/ 12 h 17"/>
                      <a:gd name="T60" fmla="*/ 13 w 42"/>
                      <a:gd name="T61" fmla="*/ 11 h 17"/>
                      <a:gd name="T62" fmla="*/ 11 w 42"/>
                      <a:gd name="T63" fmla="*/ 11 h 17"/>
                      <a:gd name="T64" fmla="*/ 8 w 42"/>
                      <a:gd name="T65" fmla="*/ 10 h 17"/>
                      <a:gd name="T66" fmla="*/ 6 w 42"/>
                      <a:gd name="T67" fmla="*/ 8 h 17"/>
                      <a:gd name="T68" fmla="*/ 4 w 42"/>
                      <a:gd name="T69" fmla="*/ 7 h 17"/>
                      <a:gd name="T70" fmla="*/ 3 w 42"/>
                      <a:gd name="T71" fmla="*/ 6 h 17"/>
                      <a:gd name="T72" fmla="*/ 2 w 42"/>
                      <a:gd name="T73" fmla="*/ 5 h 17"/>
                      <a:gd name="T74" fmla="*/ 1 w 42"/>
                      <a:gd name="T75" fmla="*/ 3 h 17"/>
                      <a:gd name="T76" fmla="*/ 1 w 42"/>
                      <a:gd name="T77" fmla="*/ 2 h 17"/>
                      <a:gd name="T78" fmla="*/ 0 w 42"/>
                      <a:gd name="T79" fmla="*/ 0 h 17"/>
                      <a:gd name="T80" fmla="*/ 8 w 42"/>
                      <a:gd name="T81" fmla="*/ 14 h 17"/>
                      <a:gd name="T82" fmla="*/ 10 w 42"/>
                      <a:gd name="T83" fmla="*/ 15 h 17"/>
                      <a:gd name="T84" fmla="*/ 13 w 42"/>
                      <a:gd name="T85" fmla="*/ 16 h 17"/>
                      <a:gd name="T86" fmla="*/ 15 w 42"/>
                      <a:gd name="T87" fmla="*/ 16 h 17"/>
                      <a:gd name="T88" fmla="*/ 18 w 42"/>
                      <a:gd name="T89" fmla="*/ 17 h 17"/>
                      <a:gd name="T90" fmla="*/ 21 w 42"/>
                      <a:gd name="T91" fmla="*/ 17 h 17"/>
                      <a:gd name="T92" fmla="*/ 24 w 42"/>
                      <a:gd name="T93" fmla="*/ 17 h 17"/>
                      <a:gd name="T94" fmla="*/ 26 w 42"/>
                      <a:gd name="T95" fmla="*/ 17 h 17"/>
                      <a:gd name="T96" fmla="*/ 29 w 42"/>
                      <a:gd name="T97" fmla="*/ 16 h 17"/>
                      <a:gd name="T98" fmla="*/ 32 w 42"/>
                      <a:gd name="T99" fmla="*/ 15 h 17"/>
                      <a:gd name="T100" fmla="*/ 35 w 42"/>
                      <a:gd name="T101" fmla="*/ 14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42" h="17">
                        <a:moveTo>
                          <a:pt x="37" y="13"/>
                        </a:move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9" y="12"/>
                          <a:pt x="39" y="12"/>
                          <a:pt x="39" y="12"/>
                        </a:cubicBezTo>
                        <a:cubicBezTo>
                          <a:pt x="39" y="11"/>
                          <a:pt x="39" y="11"/>
                          <a:pt x="39" y="11"/>
                        </a:cubicBezTo>
                        <a:cubicBezTo>
                          <a:pt x="39" y="11"/>
                          <a:pt x="39" y="11"/>
                          <a:pt x="39" y="11"/>
                        </a:cubicBezTo>
                        <a:cubicBezTo>
                          <a:pt x="39" y="11"/>
                          <a:pt x="39" y="11"/>
                          <a:pt x="39" y="11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5"/>
                          <a:pt x="42" y="5"/>
                          <a:pt x="42" y="5"/>
                        </a:cubicBezTo>
                        <a:cubicBezTo>
                          <a:pt x="42" y="5"/>
                          <a:pt x="42" y="5"/>
                          <a:pt x="42" y="5"/>
                        </a:cubicBezTo>
                        <a:cubicBezTo>
                          <a:pt x="42" y="0"/>
                          <a:pt x="42" y="0"/>
                          <a:pt x="42" y="0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4"/>
                          <a:pt x="42" y="4"/>
                          <a:pt x="42" y="4"/>
                        </a:cubicBezTo>
                        <a:cubicBezTo>
                          <a:pt x="42" y="4"/>
                          <a:pt x="42" y="4"/>
                          <a:pt x="42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6"/>
                          <a:pt x="39" y="6"/>
                          <a:pt x="39" y="6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7" y="9"/>
                          <a:pt x="37" y="9"/>
                          <a:pt x="37" y="9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10"/>
                          <a:pt x="35" y="10"/>
                          <a:pt x="35" y="10"/>
                        </a:cubicBezTo>
                        <a:cubicBezTo>
                          <a:pt x="34" y="10"/>
                          <a:pt x="34" y="10"/>
                          <a:pt x="34" y="10"/>
                        </a:cubicBezTo>
                        <a:cubicBezTo>
                          <a:pt x="34" y="10"/>
                          <a:pt x="34" y="10"/>
                          <a:pt x="34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10"/>
                          <a:pt x="33" y="10"/>
                          <a:pt x="33" y="10"/>
                        </a:cubicBezTo>
                        <a:cubicBezTo>
                          <a:pt x="33" y="11"/>
                          <a:pt x="33" y="11"/>
                          <a:pt x="33" y="11"/>
                        </a:cubicBezTo>
                        <a:cubicBezTo>
                          <a:pt x="32" y="11"/>
                          <a:pt x="32" y="11"/>
                          <a:pt x="32" y="11"/>
                        </a:cubicBezTo>
                        <a:cubicBezTo>
                          <a:pt x="32" y="11"/>
                          <a:pt x="32" y="11"/>
                          <a:pt x="32" y="11"/>
                        </a:cubicBezTo>
                        <a:cubicBezTo>
                          <a:pt x="31" y="11"/>
                          <a:pt x="31" y="11"/>
                          <a:pt x="31" y="11"/>
                        </a:cubicBezTo>
                        <a:cubicBezTo>
                          <a:pt x="31" y="11"/>
                          <a:pt x="31" y="11"/>
                          <a:pt x="31" y="11"/>
                        </a:cubicBezTo>
                        <a:cubicBezTo>
                          <a:pt x="30" y="11"/>
                          <a:pt x="30" y="11"/>
                          <a:pt x="30" y="11"/>
                        </a:cubicBezTo>
                        <a:cubicBezTo>
                          <a:pt x="30" y="11"/>
                          <a:pt x="30" y="11"/>
                          <a:pt x="30" y="11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28" y="12"/>
                          <a:pt x="28" y="12"/>
                          <a:pt x="28" y="12"/>
                        </a:cubicBezTo>
                        <a:cubicBezTo>
                          <a:pt x="28" y="12"/>
                          <a:pt x="28" y="12"/>
                          <a:pt x="28" y="12"/>
                        </a:cubicBezTo>
                        <a:cubicBezTo>
                          <a:pt x="28" y="12"/>
                          <a:pt x="28" y="12"/>
                          <a:pt x="28" y="12"/>
                        </a:cubicBezTo>
                        <a:cubicBezTo>
                          <a:pt x="27" y="12"/>
                          <a:pt x="27" y="12"/>
                          <a:pt x="26" y="12"/>
                        </a:cubicBezTo>
                        <a:cubicBezTo>
                          <a:pt x="26" y="12"/>
                          <a:pt x="26" y="12"/>
                          <a:pt x="26" y="12"/>
                        </a:cubicBezTo>
                        <a:cubicBezTo>
                          <a:pt x="25" y="12"/>
                          <a:pt x="25" y="12"/>
                          <a:pt x="25" y="12"/>
                        </a:cubicBezTo>
                        <a:cubicBezTo>
                          <a:pt x="25" y="12"/>
                          <a:pt x="25" y="12"/>
                          <a:pt x="25" y="12"/>
                        </a:cubicBezTo>
                        <a:cubicBezTo>
                          <a:pt x="25" y="12"/>
                          <a:pt x="25" y="12"/>
                          <a:pt x="25" y="12"/>
                        </a:cubicBezTo>
                        <a:cubicBezTo>
                          <a:pt x="24" y="12"/>
                          <a:pt x="24" y="12"/>
                          <a:pt x="24" y="12"/>
                        </a:cubicBezTo>
                        <a:cubicBezTo>
                          <a:pt x="24" y="12"/>
                          <a:pt x="24" y="12"/>
                          <a:pt x="24" y="12"/>
                        </a:cubicBezTo>
                        <a:cubicBezTo>
                          <a:pt x="23" y="12"/>
                          <a:pt x="23" y="12"/>
                          <a:pt x="23" y="12"/>
                        </a:cubicBezTo>
                        <a:cubicBezTo>
                          <a:pt x="23" y="12"/>
                          <a:pt x="23" y="12"/>
                          <a:pt x="23" y="12"/>
                        </a:cubicBezTo>
                        <a:cubicBezTo>
                          <a:pt x="23" y="12"/>
                          <a:pt x="23" y="12"/>
                          <a:pt x="23" y="12"/>
                        </a:cubicBezTo>
                        <a:cubicBezTo>
                          <a:pt x="22" y="12"/>
                          <a:pt x="22" y="12"/>
                          <a:pt x="22" y="12"/>
                        </a:cubicBezTo>
                        <a:cubicBezTo>
                          <a:pt x="21" y="12"/>
                          <a:pt x="21" y="12"/>
                          <a:pt x="21" y="12"/>
                        </a:cubicBezTo>
                        <a:cubicBezTo>
                          <a:pt x="21" y="12"/>
                          <a:pt x="21" y="12"/>
                          <a:pt x="21" y="12"/>
                        </a:cubicBezTo>
                        <a:cubicBezTo>
                          <a:pt x="21" y="12"/>
                          <a:pt x="21" y="12"/>
                          <a:pt x="21" y="12"/>
                        </a:cubicBezTo>
                        <a:cubicBezTo>
                          <a:pt x="21" y="12"/>
                          <a:pt x="21" y="12"/>
                          <a:pt x="21" y="12"/>
                        </a:cubicBezTo>
                        <a:cubicBezTo>
                          <a:pt x="20" y="12"/>
                          <a:pt x="20" y="12"/>
                          <a:pt x="20" y="12"/>
                        </a:cubicBezTo>
                        <a:cubicBezTo>
                          <a:pt x="20" y="12"/>
                          <a:pt x="20" y="12"/>
                          <a:pt x="20" y="12"/>
                        </a:cubicBezTo>
                        <a:cubicBezTo>
                          <a:pt x="19" y="12"/>
                          <a:pt x="19" y="12"/>
                          <a:pt x="19" y="12"/>
                        </a:cubicBezTo>
                        <a:cubicBezTo>
                          <a:pt x="19" y="12"/>
                          <a:pt x="19" y="12"/>
                          <a:pt x="19" y="12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7" y="12"/>
                          <a:pt x="17" y="12"/>
                          <a:pt x="17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5" y="12"/>
                          <a:pt x="15" y="12"/>
                          <a:pt x="15" y="12"/>
                        </a:cubicBezTo>
                        <a:cubicBezTo>
                          <a:pt x="15" y="12"/>
                          <a:pt x="15" y="12"/>
                          <a:pt x="15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3" y="11"/>
                          <a:pt x="13" y="11"/>
                          <a:pt x="13" y="11"/>
                        </a:cubicBezTo>
                        <a:cubicBezTo>
                          <a:pt x="12" y="11"/>
                          <a:pt x="12" y="11"/>
                          <a:pt x="12" y="11"/>
                        </a:cubicBezTo>
                        <a:cubicBezTo>
                          <a:pt x="12" y="11"/>
                          <a:pt x="12" y="11"/>
                          <a:pt x="12" y="11"/>
                        </a:cubicBezTo>
                        <a:cubicBezTo>
                          <a:pt x="12" y="11"/>
                          <a:pt x="12" y="11"/>
                          <a:pt x="12" y="11"/>
                        </a:cubicBezTo>
                        <a:cubicBezTo>
                          <a:pt x="11" y="11"/>
                          <a:pt x="11" y="11"/>
                          <a:pt x="11" y="11"/>
                        </a:cubicBezTo>
                        <a:cubicBezTo>
                          <a:pt x="11" y="11"/>
                          <a:pt x="11" y="11"/>
                          <a:pt x="11" y="11"/>
                        </a:cubicBezTo>
                        <a:cubicBezTo>
                          <a:pt x="10" y="11"/>
                          <a:pt x="10" y="11"/>
                          <a:pt x="10" y="10"/>
                        </a:cubicBezTo>
                        <a:cubicBezTo>
                          <a:pt x="10" y="10"/>
                          <a:pt x="10" y="10"/>
                          <a:pt x="10" y="10"/>
                        </a:cubicBezTo>
                        <a:cubicBezTo>
                          <a:pt x="9" y="10"/>
                          <a:pt x="9" y="10"/>
                          <a:pt x="9" y="10"/>
                        </a:cubicBezTo>
                        <a:cubicBezTo>
                          <a:pt x="9" y="10"/>
                          <a:pt x="9" y="10"/>
                          <a:pt x="9" y="10"/>
                        </a:cubicBezTo>
                        <a:cubicBezTo>
                          <a:pt x="8" y="10"/>
                          <a:pt x="8" y="10"/>
                          <a:pt x="8" y="10"/>
                        </a:cubicBezTo>
                        <a:cubicBezTo>
                          <a:pt x="8" y="10"/>
                          <a:pt x="8" y="10"/>
                          <a:pt x="8" y="10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6" y="8"/>
                          <a:pt x="6" y="8"/>
                          <a:pt x="6" y="8"/>
                        </a:cubicBezTo>
                        <a:cubicBezTo>
                          <a:pt x="6" y="8"/>
                          <a:pt x="6" y="8"/>
                          <a:pt x="6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4" y="7"/>
                          <a:pt x="4" y="7"/>
                          <a:pt x="4" y="7"/>
                        </a:cubicBezTo>
                        <a:cubicBezTo>
                          <a:pt x="4" y="7"/>
                          <a:pt x="4" y="7"/>
                          <a:pt x="4" y="7"/>
                        </a:cubicBezTo>
                        <a:cubicBezTo>
                          <a:pt x="4" y="7"/>
                          <a:pt x="4" y="7"/>
                          <a:pt x="4" y="7"/>
                        </a:cubicBezTo>
                        <a:cubicBezTo>
                          <a:pt x="4" y="7"/>
                          <a:pt x="4" y="7"/>
                          <a:pt x="4" y="7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8"/>
                          <a:pt x="2" y="11"/>
                          <a:pt x="7" y="13"/>
                        </a:cubicBezTo>
                        <a:cubicBezTo>
                          <a:pt x="7" y="14"/>
                          <a:pt x="7" y="14"/>
                          <a:pt x="7" y="14"/>
                        </a:cubicBezTo>
                        <a:cubicBezTo>
                          <a:pt x="8" y="14"/>
                          <a:pt x="8" y="14"/>
                          <a:pt x="8" y="14"/>
                        </a:cubicBezTo>
                        <a:cubicBezTo>
                          <a:pt x="8" y="14"/>
                          <a:pt x="8" y="14"/>
                          <a:pt x="8" y="14"/>
                        </a:cubicBezTo>
                        <a:cubicBezTo>
                          <a:pt x="8" y="14"/>
                          <a:pt x="8" y="14"/>
                          <a:pt x="8" y="14"/>
                        </a:cubicBezTo>
                        <a:cubicBezTo>
                          <a:pt x="9" y="15"/>
                          <a:pt x="9" y="15"/>
                          <a:pt x="9" y="15"/>
                        </a:cubicBezTo>
                        <a:cubicBezTo>
                          <a:pt x="9" y="15"/>
                          <a:pt x="9" y="15"/>
                          <a:pt x="9" y="15"/>
                        </a:cubicBezTo>
                        <a:cubicBezTo>
                          <a:pt x="10" y="15"/>
                          <a:pt x="10" y="15"/>
                          <a:pt x="10" y="15"/>
                        </a:cubicBezTo>
                        <a:cubicBezTo>
                          <a:pt x="10" y="15"/>
                          <a:pt x="10" y="15"/>
                          <a:pt x="11" y="15"/>
                        </a:cubicBezTo>
                        <a:cubicBezTo>
                          <a:pt x="11" y="15"/>
                          <a:pt x="11" y="15"/>
                          <a:pt x="11" y="15"/>
                        </a:cubicBezTo>
                        <a:cubicBezTo>
                          <a:pt x="12" y="16"/>
                          <a:pt x="12" y="16"/>
                          <a:pt x="12" y="16"/>
                        </a:cubicBezTo>
                        <a:cubicBezTo>
                          <a:pt x="12" y="16"/>
                          <a:pt x="12" y="16"/>
                          <a:pt x="12" y="16"/>
                        </a:cubicBezTo>
                        <a:cubicBezTo>
                          <a:pt x="13" y="16"/>
                          <a:pt x="13" y="16"/>
                          <a:pt x="13" y="16"/>
                        </a:cubicBezTo>
                        <a:cubicBezTo>
                          <a:pt x="13" y="16"/>
                          <a:pt x="13" y="16"/>
                          <a:pt x="13" y="16"/>
                        </a:cubicBezTo>
                        <a:cubicBezTo>
                          <a:pt x="14" y="16"/>
                          <a:pt x="14" y="16"/>
                          <a:pt x="14" y="16"/>
                        </a:cubicBezTo>
                        <a:cubicBezTo>
                          <a:pt x="14" y="16"/>
                          <a:pt x="14" y="16"/>
                          <a:pt x="14" y="16"/>
                        </a:cubicBezTo>
                        <a:cubicBezTo>
                          <a:pt x="15" y="16"/>
                          <a:pt x="15" y="16"/>
                          <a:pt x="15" y="16"/>
                        </a:cubicBezTo>
                        <a:cubicBezTo>
                          <a:pt x="15" y="16"/>
                          <a:pt x="15" y="16"/>
                          <a:pt x="15" y="16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7" y="17"/>
                          <a:pt x="17" y="17"/>
                          <a:pt x="17" y="17"/>
                        </a:cubicBezTo>
                        <a:cubicBezTo>
                          <a:pt x="18" y="17"/>
                          <a:pt x="18" y="17"/>
                          <a:pt x="18" y="17"/>
                        </a:cubicBezTo>
                        <a:cubicBezTo>
                          <a:pt x="18" y="17"/>
                          <a:pt x="18" y="17"/>
                          <a:pt x="18" y="17"/>
                        </a:cubicBezTo>
                        <a:cubicBezTo>
                          <a:pt x="19" y="17"/>
                          <a:pt x="19" y="17"/>
                          <a:pt x="19" y="17"/>
                        </a:cubicBezTo>
                        <a:cubicBezTo>
                          <a:pt x="19" y="17"/>
                          <a:pt x="19" y="17"/>
                          <a:pt x="19" y="17"/>
                        </a:cubicBezTo>
                        <a:cubicBezTo>
                          <a:pt x="20" y="17"/>
                          <a:pt x="20" y="17"/>
                          <a:pt x="20" y="17"/>
                        </a:cubicBezTo>
                        <a:cubicBezTo>
                          <a:pt x="20" y="17"/>
                          <a:pt x="20" y="17"/>
                          <a:pt x="20" y="17"/>
                        </a:cubicBezTo>
                        <a:cubicBezTo>
                          <a:pt x="21" y="17"/>
                          <a:pt x="21" y="17"/>
                          <a:pt x="21" y="17"/>
                        </a:cubicBezTo>
                        <a:cubicBezTo>
                          <a:pt x="21" y="17"/>
                          <a:pt x="21" y="17"/>
                          <a:pt x="21" y="17"/>
                        </a:cubicBezTo>
                        <a:cubicBezTo>
                          <a:pt x="22" y="17"/>
                          <a:pt x="22" y="17"/>
                          <a:pt x="22" y="17"/>
                        </a:cubicBezTo>
                        <a:cubicBezTo>
                          <a:pt x="23" y="17"/>
                          <a:pt x="23" y="17"/>
                          <a:pt x="23" y="17"/>
                        </a:cubicBezTo>
                        <a:cubicBezTo>
                          <a:pt x="23" y="17"/>
                          <a:pt x="23" y="17"/>
                          <a:pt x="23" y="17"/>
                        </a:cubicBezTo>
                        <a:cubicBezTo>
                          <a:pt x="24" y="17"/>
                          <a:pt x="24" y="17"/>
                          <a:pt x="24" y="17"/>
                        </a:cubicBezTo>
                        <a:cubicBezTo>
                          <a:pt x="24" y="17"/>
                          <a:pt x="24" y="17"/>
                          <a:pt x="24" y="17"/>
                        </a:cubicBezTo>
                        <a:cubicBezTo>
                          <a:pt x="25" y="17"/>
                          <a:pt x="25" y="17"/>
                          <a:pt x="25" y="17"/>
                        </a:cubicBezTo>
                        <a:cubicBezTo>
                          <a:pt x="25" y="17"/>
                          <a:pt x="25" y="17"/>
                          <a:pt x="25" y="17"/>
                        </a:cubicBezTo>
                        <a:cubicBezTo>
                          <a:pt x="26" y="17"/>
                          <a:pt x="26" y="17"/>
                          <a:pt x="26" y="17"/>
                        </a:cubicBezTo>
                        <a:cubicBezTo>
                          <a:pt x="26" y="17"/>
                          <a:pt x="26" y="17"/>
                          <a:pt x="26" y="17"/>
                        </a:cubicBezTo>
                        <a:cubicBezTo>
                          <a:pt x="27" y="17"/>
                          <a:pt x="27" y="16"/>
                          <a:pt x="28" y="16"/>
                        </a:cubicBezTo>
                        <a:cubicBezTo>
                          <a:pt x="28" y="16"/>
                          <a:pt x="28" y="16"/>
                          <a:pt x="28" y="16"/>
                        </a:cubicBezTo>
                        <a:cubicBezTo>
                          <a:pt x="29" y="16"/>
                          <a:pt x="29" y="16"/>
                          <a:pt x="29" y="16"/>
                        </a:cubicBezTo>
                        <a:cubicBezTo>
                          <a:pt x="29" y="16"/>
                          <a:pt x="29" y="16"/>
                          <a:pt x="29" y="16"/>
                        </a:cubicBezTo>
                        <a:cubicBezTo>
                          <a:pt x="29" y="16"/>
                          <a:pt x="29" y="16"/>
                          <a:pt x="29" y="16"/>
                        </a:cubicBezTo>
                        <a:cubicBezTo>
                          <a:pt x="30" y="16"/>
                          <a:pt x="30" y="16"/>
                          <a:pt x="30" y="16"/>
                        </a:cubicBezTo>
                        <a:cubicBezTo>
                          <a:pt x="30" y="16"/>
                          <a:pt x="30" y="16"/>
                          <a:pt x="30" y="16"/>
                        </a:cubicBezTo>
                        <a:cubicBezTo>
                          <a:pt x="31" y="16"/>
                          <a:pt x="31" y="16"/>
                          <a:pt x="31" y="16"/>
                        </a:cubicBezTo>
                        <a:cubicBezTo>
                          <a:pt x="31" y="15"/>
                          <a:pt x="31" y="15"/>
                          <a:pt x="31" y="15"/>
                        </a:cubicBezTo>
                        <a:cubicBezTo>
                          <a:pt x="32" y="15"/>
                          <a:pt x="32" y="15"/>
                          <a:pt x="32" y="15"/>
                        </a:cubicBezTo>
                        <a:cubicBezTo>
                          <a:pt x="33" y="15"/>
                          <a:pt x="33" y="15"/>
                          <a:pt x="33" y="15"/>
                        </a:cubicBezTo>
                        <a:cubicBezTo>
                          <a:pt x="33" y="15"/>
                          <a:pt x="33" y="15"/>
                          <a:pt x="33" y="15"/>
                        </a:cubicBezTo>
                        <a:cubicBezTo>
                          <a:pt x="34" y="15"/>
                          <a:pt x="34" y="15"/>
                          <a:pt x="34" y="15"/>
                        </a:cubicBezTo>
                        <a:cubicBezTo>
                          <a:pt x="34" y="14"/>
                          <a:pt x="34" y="14"/>
                          <a:pt x="34" y="14"/>
                        </a:cubicBezTo>
                        <a:cubicBezTo>
                          <a:pt x="35" y="14"/>
                          <a:pt x="35" y="14"/>
                          <a:pt x="35" y="14"/>
                        </a:cubicBezTo>
                        <a:cubicBezTo>
                          <a:pt x="35" y="14"/>
                          <a:pt x="35" y="14"/>
                          <a:pt x="35" y="14"/>
                        </a:cubicBezTo>
                        <a:cubicBezTo>
                          <a:pt x="36" y="13"/>
                          <a:pt x="36" y="13"/>
                          <a:pt x="36" y="13"/>
                        </a:cubicBezTo>
                        <a:lnTo>
                          <a:pt x="37" y="13"/>
                        </a:lnTo>
                        <a:close/>
                      </a:path>
                    </a:pathLst>
                  </a:custGeom>
                  <a:solidFill>
                    <a:srgbClr val="FCC41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22" name="Rectangle 5467">
                    <a:extLst>
                      <a:ext uri="{FF2B5EF4-FFF2-40B4-BE49-F238E27FC236}">
                        <a16:creationId xmlns:a16="http://schemas.microsoft.com/office/drawing/2014/main" id="{555E1EB7-63EF-45D1-B049-18F85482D8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5" y="3518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23" name="Freeform 5468">
                    <a:extLst>
                      <a:ext uri="{FF2B5EF4-FFF2-40B4-BE49-F238E27FC236}">
                        <a16:creationId xmlns:a16="http://schemas.microsoft.com/office/drawing/2014/main" id="{597AA375-124D-41E3-B57E-1E4ADC4673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7" y="3515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24" name="Rectangle 5469">
                    <a:extLst>
                      <a:ext uri="{FF2B5EF4-FFF2-40B4-BE49-F238E27FC236}">
                        <a16:creationId xmlns:a16="http://schemas.microsoft.com/office/drawing/2014/main" id="{03CA88C7-F2E0-4506-8A77-32F0CE934F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9" y="3515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25" name="Rectangle 5470">
                    <a:extLst>
                      <a:ext uri="{FF2B5EF4-FFF2-40B4-BE49-F238E27FC236}">
                        <a16:creationId xmlns:a16="http://schemas.microsoft.com/office/drawing/2014/main" id="{41E3F5D6-4316-47EF-A05E-967319089F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0" y="3513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26" name="Rectangle 5471">
                    <a:extLst>
                      <a:ext uri="{FF2B5EF4-FFF2-40B4-BE49-F238E27FC236}">
                        <a16:creationId xmlns:a16="http://schemas.microsoft.com/office/drawing/2014/main" id="{1C6F45FF-F34E-46BB-A37E-8A00DE4891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5" y="3518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27" name="Rectangle 5472">
                    <a:extLst>
                      <a:ext uri="{FF2B5EF4-FFF2-40B4-BE49-F238E27FC236}">
                        <a16:creationId xmlns:a16="http://schemas.microsoft.com/office/drawing/2014/main" id="{1575BD1E-F8E8-4C40-85AE-8F16236363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3" y="3511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28" name="Freeform 5473">
                    <a:extLst>
                      <a:ext uri="{FF2B5EF4-FFF2-40B4-BE49-F238E27FC236}">
                        <a16:creationId xmlns:a16="http://schemas.microsoft.com/office/drawing/2014/main" id="{6354437F-D19A-4E35-82AC-7C2A58830C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2" y="3513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2 w 2"/>
                      <a:gd name="T3" fmla="*/ 0 w 2"/>
                      <a:gd name="T4" fmla="*/ 0 w 2"/>
                      <a:gd name="T5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29" name="Rectangle 5474">
                    <a:extLst>
                      <a:ext uri="{FF2B5EF4-FFF2-40B4-BE49-F238E27FC236}">
                        <a16:creationId xmlns:a16="http://schemas.microsoft.com/office/drawing/2014/main" id="{64A5FD41-9993-401A-80C9-9FD9634223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5" y="3511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30" name="Freeform 5475">
                    <a:extLst>
                      <a:ext uri="{FF2B5EF4-FFF2-40B4-BE49-F238E27FC236}">
                        <a16:creationId xmlns:a16="http://schemas.microsoft.com/office/drawing/2014/main" id="{F844446A-1F9F-4786-B3BD-F4512E2161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3" y="3511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31" name="Freeform 5476">
                    <a:extLst>
                      <a:ext uri="{FF2B5EF4-FFF2-40B4-BE49-F238E27FC236}">
                        <a16:creationId xmlns:a16="http://schemas.microsoft.com/office/drawing/2014/main" id="{A14A3BE7-A252-435E-95CA-BAE8954C7C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5" y="3518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32" name="Rectangle 5477">
                    <a:extLst>
                      <a:ext uri="{FF2B5EF4-FFF2-40B4-BE49-F238E27FC236}">
                        <a16:creationId xmlns:a16="http://schemas.microsoft.com/office/drawing/2014/main" id="{7446E736-9C31-4F3C-B34C-24887CD0CA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7" y="3516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33" name="Rectangle 5478">
                    <a:extLst>
                      <a:ext uri="{FF2B5EF4-FFF2-40B4-BE49-F238E27FC236}">
                        <a16:creationId xmlns:a16="http://schemas.microsoft.com/office/drawing/2014/main" id="{83BEBE14-F567-4EA2-9422-738E3636EA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4" y="3519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34" name="Rectangle 5479">
                    <a:extLst>
                      <a:ext uri="{FF2B5EF4-FFF2-40B4-BE49-F238E27FC236}">
                        <a16:creationId xmlns:a16="http://schemas.microsoft.com/office/drawing/2014/main" id="{B36EE912-B043-49ED-9D2C-E222E849E4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9" y="3515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35" name="Rectangle 5480">
                    <a:extLst>
                      <a:ext uri="{FF2B5EF4-FFF2-40B4-BE49-F238E27FC236}">
                        <a16:creationId xmlns:a16="http://schemas.microsoft.com/office/drawing/2014/main" id="{E3338054-2678-4BE0-99E1-FD3DD3FB00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7" y="3516"/>
                    <a:ext cx="2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36" name="Rectangle 5481">
                    <a:extLst>
                      <a:ext uri="{FF2B5EF4-FFF2-40B4-BE49-F238E27FC236}">
                        <a16:creationId xmlns:a16="http://schemas.microsoft.com/office/drawing/2014/main" id="{E8E3EDB0-A02A-4E2F-A246-519D33BFE3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4" y="3519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37" name="Rectangle 5482">
                    <a:extLst>
                      <a:ext uri="{FF2B5EF4-FFF2-40B4-BE49-F238E27FC236}">
                        <a16:creationId xmlns:a16="http://schemas.microsoft.com/office/drawing/2014/main" id="{B344D00B-3C07-4830-B3F8-3B23EF66C6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8" y="3510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38" name="Rectangle 5483">
                    <a:extLst>
                      <a:ext uri="{FF2B5EF4-FFF2-40B4-BE49-F238E27FC236}">
                        <a16:creationId xmlns:a16="http://schemas.microsoft.com/office/drawing/2014/main" id="{3694EAF4-5665-49B7-9597-D42270075C6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6" y="3510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39" name="Rectangle 5484">
                    <a:extLst>
                      <a:ext uri="{FF2B5EF4-FFF2-40B4-BE49-F238E27FC236}">
                        <a16:creationId xmlns:a16="http://schemas.microsoft.com/office/drawing/2014/main" id="{DCE2911E-5B28-4422-A9C9-5D0053A661B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5" y="3511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40" name="Rectangle 5485">
                    <a:extLst>
                      <a:ext uri="{FF2B5EF4-FFF2-40B4-BE49-F238E27FC236}">
                        <a16:creationId xmlns:a16="http://schemas.microsoft.com/office/drawing/2014/main" id="{7D258F52-9644-4F95-B32E-B4C68D100F1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9" y="3510"/>
                    <a:ext cx="1" cy="1"/>
                  </a:xfrm>
                  <a:prstGeom prst="rect">
                    <a:avLst/>
                  </a:pr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41" name="Rectangle 5486">
                    <a:extLst>
                      <a:ext uri="{FF2B5EF4-FFF2-40B4-BE49-F238E27FC236}">
                        <a16:creationId xmlns:a16="http://schemas.microsoft.com/office/drawing/2014/main" id="{AE2F8BF9-A8F9-4A9F-8D4A-424A0C1AA9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8" y="3510"/>
                    <a:ext cx="1" cy="1"/>
                  </a:xfrm>
                  <a:prstGeom prst="rect">
                    <a:avLst/>
                  </a:pr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42" name="Rectangle 5487">
                    <a:extLst>
                      <a:ext uri="{FF2B5EF4-FFF2-40B4-BE49-F238E27FC236}">
                        <a16:creationId xmlns:a16="http://schemas.microsoft.com/office/drawing/2014/main" id="{913F9A8B-EF61-4B14-A4CC-DC87A16197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9" y="3510"/>
                    <a:ext cx="1" cy="1"/>
                  </a:xfrm>
                  <a:prstGeom prst="rect">
                    <a:avLst/>
                  </a:pr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43" name="Rectangle 5488">
                    <a:extLst>
                      <a:ext uri="{FF2B5EF4-FFF2-40B4-BE49-F238E27FC236}">
                        <a16:creationId xmlns:a16="http://schemas.microsoft.com/office/drawing/2014/main" id="{49E60D15-D675-45D4-BC72-C2B67A14CD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9" y="3510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44" name="Rectangle 5489">
                    <a:extLst>
                      <a:ext uri="{FF2B5EF4-FFF2-40B4-BE49-F238E27FC236}">
                        <a16:creationId xmlns:a16="http://schemas.microsoft.com/office/drawing/2014/main" id="{A9E53EF7-E06D-408C-B74D-5C52D0192B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31" y="3510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45" name="Rectangle 5490">
                    <a:extLst>
                      <a:ext uri="{FF2B5EF4-FFF2-40B4-BE49-F238E27FC236}">
                        <a16:creationId xmlns:a16="http://schemas.microsoft.com/office/drawing/2014/main" id="{0359F50B-B18C-4964-BEFA-E6CD3FA89A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33" y="3508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46" name="Rectangle 5491">
                    <a:extLst>
                      <a:ext uri="{FF2B5EF4-FFF2-40B4-BE49-F238E27FC236}">
                        <a16:creationId xmlns:a16="http://schemas.microsoft.com/office/drawing/2014/main" id="{C9B7ECD6-4C0A-4A1E-B687-32A93313D0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33" y="3508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47" name="Rectangle 5492">
                    <a:extLst>
                      <a:ext uri="{FF2B5EF4-FFF2-40B4-BE49-F238E27FC236}">
                        <a16:creationId xmlns:a16="http://schemas.microsoft.com/office/drawing/2014/main" id="{9BE26EA7-CE1B-4C3F-B789-4501356484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34" y="3508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48" name="Rectangle 5493">
                    <a:extLst>
                      <a:ext uri="{FF2B5EF4-FFF2-40B4-BE49-F238E27FC236}">
                        <a16:creationId xmlns:a16="http://schemas.microsoft.com/office/drawing/2014/main" id="{B47B8EEE-3A72-42E8-9FCA-610F0FF136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36" y="3508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49" name="Rectangle 5494">
                    <a:extLst>
                      <a:ext uri="{FF2B5EF4-FFF2-40B4-BE49-F238E27FC236}">
                        <a16:creationId xmlns:a16="http://schemas.microsoft.com/office/drawing/2014/main" id="{660471FA-F4A3-47B7-A69A-B9F59235F41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37" y="3508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50" name="Rectangle 5495">
                    <a:extLst>
                      <a:ext uri="{FF2B5EF4-FFF2-40B4-BE49-F238E27FC236}">
                        <a16:creationId xmlns:a16="http://schemas.microsoft.com/office/drawing/2014/main" id="{3AFB46C7-2F35-421F-B801-29F866103F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37" y="3508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51" name="Rectangle 5496">
                    <a:extLst>
                      <a:ext uri="{FF2B5EF4-FFF2-40B4-BE49-F238E27FC236}">
                        <a16:creationId xmlns:a16="http://schemas.microsoft.com/office/drawing/2014/main" id="{8FA6F9A4-16FD-4433-8680-29BA6482620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36" y="3508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52" name="Rectangle 5497">
                    <a:extLst>
                      <a:ext uri="{FF2B5EF4-FFF2-40B4-BE49-F238E27FC236}">
                        <a16:creationId xmlns:a16="http://schemas.microsoft.com/office/drawing/2014/main" id="{37C1442C-5D56-4BC3-A598-BC4DD947DB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39" y="3508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53" name="Rectangle 5498">
                    <a:extLst>
                      <a:ext uri="{FF2B5EF4-FFF2-40B4-BE49-F238E27FC236}">
                        <a16:creationId xmlns:a16="http://schemas.microsoft.com/office/drawing/2014/main" id="{96B88C05-AE40-48E2-9729-10AE65B81A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0" y="3508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54" name="Rectangle 5499">
                    <a:extLst>
                      <a:ext uri="{FF2B5EF4-FFF2-40B4-BE49-F238E27FC236}">
                        <a16:creationId xmlns:a16="http://schemas.microsoft.com/office/drawing/2014/main" id="{B0E444AD-6F37-4F00-8306-4B9ED495AE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37" y="3508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55" name="Freeform 5500">
                    <a:extLst>
                      <a:ext uri="{FF2B5EF4-FFF2-40B4-BE49-F238E27FC236}">
                        <a16:creationId xmlns:a16="http://schemas.microsoft.com/office/drawing/2014/main" id="{CA78C612-289F-4E73-86CF-8EE99BBA33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3" y="3508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56" name="Rectangle 5501">
                    <a:extLst>
                      <a:ext uri="{FF2B5EF4-FFF2-40B4-BE49-F238E27FC236}">
                        <a16:creationId xmlns:a16="http://schemas.microsoft.com/office/drawing/2014/main" id="{0A647C16-32BA-4E71-9131-4C4C705145A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0" y="3508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57" name="Rectangle 5502">
                    <a:extLst>
                      <a:ext uri="{FF2B5EF4-FFF2-40B4-BE49-F238E27FC236}">
                        <a16:creationId xmlns:a16="http://schemas.microsoft.com/office/drawing/2014/main" id="{A2250652-D43D-4EC8-8C9F-3DF8510662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2" y="3508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58" name="Freeform 5503">
                    <a:extLst>
                      <a:ext uri="{FF2B5EF4-FFF2-40B4-BE49-F238E27FC236}">
                        <a16:creationId xmlns:a16="http://schemas.microsoft.com/office/drawing/2014/main" id="{961CCAE7-EC14-4AD8-9E3C-BEEA64F1B2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7" y="3510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59" name="Freeform 5504">
                    <a:extLst>
                      <a:ext uri="{FF2B5EF4-FFF2-40B4-BE49-F238E27FC236}">
                        <a16:creationId xmlns:a16="http://schemas.microsoft.com/office/drawing/2014/main" id="{E089F356-C09A-463A-AF64-2328056873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5" y="3508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60" name="Rectangle 5505">
                    <a:extLst>
                      <a:ext uri="{FF2B5EF4-FFF2-40B4-BE49-F238E27FC236}">
                        <a16:creationId xmlns:a16="http://schemas.microsoft.com/office/drawing/2014/main" id="{DEBAF17A-F7B5-421D-86F8-9ADFC327CF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3" y="3508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61" name="Rectangle 5506">
                    <a:extLst>
                      <a:ext uri="{FF2B5EF4-FFF2-40B4-BE49-F238E27FC236}">
                        <a16:creationId xmlns:a16="http://schemas.microsoft.com/office/drawing/2014/main" id="{324DF39B-A08F-4F14-81E6-DF690594F8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8" y="3510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62" name="Rectangle 5507">
                    <a:extLst>
                      <a:ext uri="{FF2B5EF4-FFF2-40B4-BE49-F238E27FC236}">
                        <a16:creationId xmlns:a16="http://schemas.microsoft.com/office/drawing/2014/main" id="{64148C4F-8546-4486-B22E-6D855B9ED5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8" y="3510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63" name="Rectangle 5508">
                    <a:extLst>
                      <a:ext uri="{FF2B5EF4-FFF2-40B4-BE49-F238E27FC236}">
                        <a16:creationId xmlns:a16="http://schemas.microsoft.com/office/drawing/2014/main" id="{D44EAC1B-121E-4FD7-991F-710DEF40A2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0" y="3510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64" name="Freeform 5509">
                    <a:extLst>
                      <a:ext uri="{FF2B5EF4-FFF2-40B4-BE49-F238E27FC236}">
                        <a16:creationId xmlns:a16="http://schemas.microsoft.com/office/drawing/2014/main" id="{0581FCCF-7731-4051-A4DF-A2A09C8A3C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1" y="3510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65" name="Rectangle 5510">
                    <a:extLst>
                      <a:ext uri="{FF2B5EF4-FFF2-40B4-BE49-F238E27FC236}">
                        <a16:creationId xmlns:a16="http://schemas.microsoft.com/office/drawing/2014/main" id="{5B7EEA57-E33E-4185-94DC-9F096C41D9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7" y="3510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66" name="Rectangle 5511">
                    <a:extLst>
                      <a:ext uri="{FF2B5EF4-FFF2-40B4-BE49-F238E27FC236}">
                        <a16:creationId xmlns:a16="http://schemas.microsoft.com/office/drawing/2014/main" id="{0297522D-E7C0-40DA-95A4-9CAB3395BE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4" y="3511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67" name="Freeform 5512">
                    <a:extLst>
                      <a:ext uri="{FF2B5EF4-FFF2-40B4-BE49-F238E27FC236}">
                        <a16:creationId xmlns:a16="http://schemas.microsoft.com/office/drawing/2014/main" id="{ABA7540C-19F8-4F34-9453-251554B736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3" y="3511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68" name="Rectangle 5513">
                    <a:extLst>
                      <a:ext uri="{FF2B5EF4-FFF2-40B4-BE49-F238E27FC236}">
                        <a16:creationId xmlns:a16="http://schemas.microsoft.com/office/drawing/2014/main" id="{F27209CA-B3DA-49C1-A08D-AC14C47878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1" y="3510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69" name="Rectangle 5514">
                    <a:extLst>
                      <a:ext uri="{FF2B5EF4-FFF2-40B4-BE49-F238E27FC236}">
                        <a16:creationId xmlns:a16="http://schemas.microsoft.com/office/drawing/2014/main" id="{70593D41-8CC1-439E-A47A-956A0B6967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6" y="3513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70" name="Freeform 5515">
                    <a:extLst>
                      <a:ext uri="{FF2B5EF4-FFF2-40B4-BE49-F238E27FC236}">
                        <a16:creationId xmlns:a16="http://schemas.microsoft.com/office/drawing/2014/main" id="{7BFF5396-F19E-4BDB-A688-513E345722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4" y="3511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71" name="Freeform 5516">
                    <a:extLst>
                      <a:ext uri="{FF2B5EF4-FFF2-40B4-BE49-F238E27FC236}">
                        <a16:creationId xmlns:a16="http://schemas.microsoft.com/office/drawing/2014/main" id="{C1069A93-2949-42CB-A9B7-B5F0169545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9" y="3515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72" name="Rectangle 5517">
                    <a:extLst>
                      <a:ext uri="{FF2B5EF4-FFF2-40B4-BE49-F238E27FC236}">
                        <a16:creationId xmlns:a16="http://schemas.microsoft.com/office/drawing/2014/main" id="{88BC5B5F-A7D1-4ACC-B38A-94899B8788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6" y="3513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73" name="Rectangle 5518">
                    <a:extLst>
                      <a:ext uri="{FF2B5EF4-FFF2-40B4-BE49-F238E27FC236}">
                        <a16:creationId xmlns:a16="http://schemas.microsoft.com/office/drawing/2014/main" id="{143AD0B2-5057-4551-B6B7-FFA125E66C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7" y="3513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74" name="Rectangle 5519">
                    <a:extLst>
                      <a:ext uri="{FF2B5EF4-FFF2-40B4-BE49-F238E27FC236}">
                        <a16:creationId xmlns:a16="http://schemas.microsoft.com/office/drawing/2014/main" id="{3FD2B382-983A-4DD0-A8C6-2A0845BB5E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9" y="3515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75" name="Freeform 5520">
                    <a:extLst>
                      <a:ext uri="{FF2B5EF4-FFF2-40B4-BE49-F238E27FC236}">
                        <a16:creationId xmlns:a16="http://schemas.microsoft.com/office/drawing/2014/main" id="{9C47A889-4BA8-4D7E-996C-A58F916667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9" y="3515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76" name="Rectangle 5521">
                    <a:extLst>
                      <a:ext uri="{FF2B5EF4-FFF2-40B4-BE49-F238E27FC236}">
                        <a16:creationId xmlns:a16="http://schemas.microsoft.com/office/drawing/2014/main" id="{2756D8FA-03B6-4C8E-97D0-0AEDE97AF6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1" y="3516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77" name="Rectangle 5522">
                    <a:extLst>
                      <a:ext uri="{FF2B5EF4-FFF2-40B4-BE49-F238E27FC236}">
                        <a16:creationId xmlns:a16="http://schemas.microsoft.com/office/drawing/2014/main" id="{8772CD60-C764-4ED7-A22D-3472927C81C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9" y="3516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78" name="Rectangle 5523">
                    <a:extLst>
                      <a:ext uri="{FF2B5EF4-FFF2-40B4-BE49-F238E27FC236}">
                        <a16:creationId xmlns:a16="http://schemas.microsoft.com/office/drawing/2014/main" id="{7D4169F0-DCBB-4ED4-ABF9-6307C97AD6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1" y="3516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79" name="Freeform 5524">
                    <a:extLst>
                      <a:ext uri="{FF2B5EF4-FFF2-40B4-BE49-F238E27FC236}">
                        <a16:creationId xmlns:a16="http://schemas.microsoft.com/office/drawing/2014/main" id="{1EDB053F-AA3D-4E44-925F-9F06ECDF4C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2" y="3518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80" name="Rectangle 5525">
                    <a:extLst>
                      <a:ext uri="{FF2B5EF4-FFF2-40B4-BE49-F238E27FC236}">
                        <a16:creationId xmlns:a16="http://schemas.microsoft.com/office/drawing/2014/main" id="{98FA9AE7-3632-4DF5-A6B8-88B540EBC49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1" y="3518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81" name="Freeform 5526">
                    <a:extLst>
                      <a:ext uri="{FF2B5EF4-FFF2-40B4-BE49-F238E27FC236}">
                        <a16:creationId xmlns:a16="http://schemas.microsoft.com/office/drawing/2014/main" id="{0606AC02-C1AC-4467-BC76-782ABB7A8F1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2" y="351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82" name="Rectangle 5527">
                    <a:extLst>
                      <a:ext uri="{FF2B5EF4-FFF2-40B4-BE49-F238E27FC236}">
                        <a16:creationId xmlns:a16="http://schemas.microsoft.com/office/drawing/2014/main" id="{3F626B5C-0CFE-472B-AA00-FF5FB077BA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2" y="3519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83" name="Rectangle 5528">
                    <a:extLst>
                      <a:ext uri="{FF2B5EF4-FFF2-40B4-BE49-F238E27FC236}">
                        <a16:creationId xmlns:a16="http://schemas.microsoft.com/office/drawing/2014/main" id="{2CAB7B01-29C2-4DF2-8BD8-88621E8D282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2" y="3519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84" name="Rectangle 5529">
                    <a:extLst>
                      <a:ext uri="{FF2B5EF4-FFF2-40B4-BE49-F238E27FC236}">
                        <a16:creationId xmlns:a16="http://schemas.microsoft.com/office/drawing/2014/main" id="{C1B1D293-8563-45F6-BFA5-2A79F03D86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62" y="3519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85" name="Freeform 5530">
                    <a:extLst>
                      <a:ext uri="{FF2B5EF4-FFF2-40B4-BE49-F238E27FC236}">
                        <a16:creationId xmlns:a16="http://schemas.microsoft.com/office/drawing/2014/main" id="{08424611-BAB8-4F4F-BB0B-BC5AB65337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2" y="3519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86" name="Freeform 5531">
                    <a:extLst>
                      <a:ext uri="{FF2B5EF4-FFF2-40B4-BE49-F238E27FC236}">
                        <a16:creationId xmlns:a16="http://schemas.microsoft.com/office/drawing/2014/main" id="{0F899316-764E-4E93-B9D1-CC8E3A357B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4" y="352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87" name="Rectangle 5532">
                    <a:extLst>
                      <a:ext uri="{FF2B5EF4-FFF2-40B4-BE49-F238E27FC236}">
                        <a16:creationId xmlns:a16="http://schemas.microsoft.com/office/drawing/2014/main" id="{A08E36C4-62D0-4179-B53F-42062604E8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4" y="3522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88" name="Rectangle 5533">
                    <a:extLst>
                      <a:ext uri="{FF2B5EF4-FFF2-40B4-BE49-F238E27FC236}">
                        <a16:creationId xmlns:a16="http://schemas.microsoft.com/office/drawing/2014/main" id="{6CA5DA6C-6DA8-4869-91FD-45CA27C9F7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7" y="3538"/>
                    <a:ext cx="1" cy="1"/>
                  </a:xfrm>
                  <a:prstGeom prst="rect">
                    <a:avLst/>
                  </a:prstGeom>
                  <a:solidFill>
                    <a:srgbClr val="B59F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89" name="Rectangle 5534">
                    <a:extLst>
                      <a:ext uri="{FF2B5EF4-FFF2-40B4-BE49-F238E27FC236}">
                        <a16:creationId xmlns:a16="http://schemas.microsoft.com/office/drawing/2014/main" id="{8A37FA18-9652-481B-8836-A6D1C3A774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0" y="3540"/>
                    <a:ext cx="1" cy="1"/>
                  </a:xfrm>
                  <a:prstGeom prst="rect">
                    <a:avLst/>
                  </a:pr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90" name="Freeform 5535">
                    <a:extLst>
                      <a:ext uri="{FF2B5EF4-FFF2-40B4-BE49-F238E27FC236}">
                        <a16:creationId xmlns:a16="http://schemas.microsoft.com/office/drawing/2014/main" id="{B781D152-E386-4A0C-85A3-6DA02CF068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9" y="353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91" name="Rectangle 5536">
                    <a:extLst>
                      <a:ext uri="{FF2B5EF4-FFF2-40B4-BE49-F238E27FC236}">
                        <a16:creationId xmlns:a16="http://schemas.microsoft.com/office/drawing/2014/main" id="{E45C12AC-9369-4DD9-9F1B-0EA3E528822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0" y="3540"/>
                    <a:ext cx="1" cy="1"/>
                  </a:xfrm>
                  <a:prstGeom prst="rect">
                    <a:avLst/>
                  </a:pr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92" name="Freeform 5537">
                    <a:extLst>
                      <a:ext uri="{FF2B5EF4-FFF2-40B4-BE49-F238E27FC236}">
                        <a16:creationId xmlns:a16="http://schemas.microsoft.com/office/drawing/2014/main" id="{3147FE63-07EC-44B5-93A3-11B5A4D6423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3" y="3540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93" name="Freeform 5538">
                    <a:extLst>
                      <a:ext uri="{FF2B5EF4-FFF2-40B4-BE49-F238E27FC236}">
                        <a16:creationId xmlns:a16="http://schemas.microsoft.com/office/drawing/2014/main" id="{2408D48D-7C91-4F6F-AC48-C5FA2CCC9D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6" y="3541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94" name="Freeform 5539">
                    <a:extLst>
                      <a:ext uri="{FF2B5EF4-FFF2-40B4-BE49-F238E27FC236}">
                        <a16:creationId xmlns:a16="http://schemas.microsoft.com/office/drawing/2014/main" id="{8BBC4DC9-92DC-491A-B674-BAECC6D634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5" y="3540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95" name="Freeform 5540">
                    <a:extLst>
                      <a:ext uri="{FF2B5EF4-FFF2-40B4-BE49-F238E27FC236}">
                        <a16:creationId xmlns:a16="http://schemas.microsoft.com/office/drawing/2014/main" id="{7C1144D0-E591-4446-B018-87F4BC69FC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8" y="3541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96" name="Freeform 5541">
                    <a:extLst>
                      <a:ext uri="{FF2B5EF4-FFF2-40B4-BE49-F238E27FC236}">
                        <a16:creationId xmlns:a16="http://schemas.microsoft.com/office/drawing/2014/main" id="{827B2314-2C80-4EEE-88A5-993DE5A75F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9" y="3541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97" name="Freeform 5542">
                    <a:extLst>
                      <a:ext uri="{FF2B5EF4-FFF2-40B4-BE49-F238E27FC236}">
                        <a16:creationId xmlns:a16="http://schemas.microsoft.com/office/drawing/2014/main" id="{D8436F23-7AD5-49ED-884A-E2377F11CF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31" y="354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98" name="Rectangle 5543">
                    <a:extLst>
                      <a:ext uri="{FF2B5EF4-FFF2-40B4-BE49-F238E27FC236}">
                        <a16:creationId xmlns:a16="http://schemas.microsoft.com/office/drawing/2014/main" id="{8B5B6DFB-85D6-4BB8-99A9-09E5D3C7AA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33" y="3541"/>
                    <a:ext cx="1" cy="1"/>
                  </a:xfrm>
                  <a:prstGeom prst="rect">
                    <a:avLst/>
                  </a:prstGeom>
                  <a:solidFill>
                    <a:srgbClr val="B59F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99" name="Freeform 5544">
                    <a:extLst>
                      <a:ext uri="{FF2B5EF4-FFF2-40B4-BE49-F238E27FC236}">
                        <a16:creationId xmlns:a16="http://schemas.microsoft.com/office/drawing/2014/main" id="{9F11F1C8-6EE7-433A-9610-DADB4892C7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34" y="3541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09B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00" name="Freeform 5545">
                    <a:extLst>
                      <a:ext uri="{FF2B5EF4-FFF2-40B4-BE49-F238E27FC236}">
                        <a16:creationId xmlns:a16="http://schemas.microsoft.com/office/drawing/2014/main" id="{444FB3D6-CCAF-4F0E-8994-12851C977A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37" y="3543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09B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01" name="Freeform 5546">
                    <a:extLst>
                      <a:ext uri="{FF2B5EF4-FFF2-40B4-BE49-F238E27FC236}">
                        <a16:creationId xmlns:a16="http://schemas.microsoft.com/office/drawing/2014/main" id="{2FBFEFB4-5139-4DD4-BA89-47D41E7093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39" y="3543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C98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02" name="Freeform 5547">
                    <a:extLst>
                      <a:ext uri="{FF2B5EF4-FFF2-40B4-BE49-F238E27FC236}">
                        <a16:creationId xmlns:a16="http://schemas.microsoft.com/office/drawing/2014/main" id="{39A20186-0DB9-4044-8C12-0C16BA42E7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39" y="354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C98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03" name="Freeform 5548">
                    <a:extLst>
                      <a:ext uri="{FF2B5EF4-FFF2-40B4-BE49-F238E27FC236}">
                        <a16:creationId xmlns:a16="http://schemas.microsoft.com/office/drawing/2014/main" id="{7574C8D2-2A6B-4F8B-AA0D-40E0A1298C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2" y="3543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894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04" name="Freeform 5549">
                    <a:extLst>
                      <a:ext uri="{FF2B5EF4-FFF2-40B4-BE49-F238E27FC236}">
                        <a16:creationId xmlns:a16="http://schemas.microsoft.com/office/drawing/2014/main" id="{5DBB055B-6A62-45FE-A735-CF0F97F928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0" y="3543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894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05" name="Freeform 5550">
                    <a:extLst>
                      <a:ext uri="{FF2B5EF4-FFF2-40B4-BE49-F238E27FC236}">
                        <a16:creationId xmlns:a16="http://schemas.microsoft.com/office/drawing/2014/main" id="{F8B13692-C6A9-4A7E-9A5F-575A3B9F0D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5" y="3541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4912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06" name="Freeform 5551">
                    <a:extLst>
                      <a:ext uri="{FF2B5EF4-FFF2-40B4-BE49-F238E27FC236}">
                        <a16:creationId xmlns:a16="http://schemas.microsoft.com/office/drawing/2014/main" id="{F1C17175-D492-4494-BEDC-F1D04B3609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3" y="3541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4912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07" name="Rectangle 5552">
                    <a:extLst>
                      <a:ext uri="{FF2B5EF4-FFF2-40B4-BE49-F238E27FC236}">
                        <a16:creationId xmlns:a16="http://schemas.microsoft.com/office/drawing/2014/main" id="{76041A7C-FFEF-4DFD-A539-ABFADD1044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47" y="3541"/>
                    <a:ext cx="1" cy="1"/>
                  </a:xfrm>
                  <a:prstGeom prst="rect">
                    <a:avLst/>
                  </a:prstGeom>
                  <a:solidFill>
                    <a:srgbClr val="A08D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08" name="Freeform 5553">
                    <a:extLst>
                      <a:ext uri="{FF2B5EF4-FFF2-40B4-BE49-F238E27FC236}">
                        <a16:creationId xmlns:a16="http://schemas.microsoft.com/office/drawing/2014/main" id="{EB0127C7-9A84-426B-A47F-DF81113257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5" y="354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8D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09" name="Rectangle 5554">
                    <a:extLst>
                      <a:ext uri="{FF2B5EF4-FFF2-40B4-BE49-F238E27FC236}">
                        <a16:creationId xmlns:a16="http://schemas.microsoft.com/office/drawing/2014/main" id="{16638E55-BF96-467D-8BBE-72688F8AEE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0" y="3541"/>
                    <a:ext cx="1" cy="1"/>
                  </a:xfrm>
                  <a:prstGeom prst="rect">
                    <a:avLst/>
                  </a:prstGeom>
                  <a:solidFill>
                    <a:srgbClr val="9C8A2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10" name="Freeform 5555">
                    <a:extLst>
                      <a:ext uri="{FF2B5EF4-FFF2-40B4-BE49-F238E27FC236}">
                        <a16:creationId xmlns:a16="http://schemas.microsoft.com/office/drawing/2014/main" id="{41D2C72C-BB8E-49B4-8A00-D4AE113F8C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48" y="354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C8A2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11" name="Freeform 5556">
                    <a:extLst>
                      <a:ext uri="{FF2B5EF4-FFF2-40B4-BE49-F238E27FC236}">
                        <a16:creationId xmlns:a16="http://schemas.microsoft.com/office/drawing/2014/main" id="{89705D45-4DA9-4C07-B1D9-0CF1F9DAB0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1" y="354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886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12" name="Rectangle 5557">
                    <a:extLst>
                      <a:ext uri="{FF2B5EF4-FFF2-40B4-BE49-F238E27FC236}">
                        <a16:creationId xmlns:a16="http://schemas.microsoft.com/office/drawing/2014/main" id="{2C076C77-7733-4593-BF26-122AAFE23D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0" y="3541"/>
                    <a:ext cx="1" cy="1"/>
                  </a:xfrm>
                  <a:prstGeom prst="rect">
                    <a:avLst/>
                  </a:prstGeom>
                  <a:solidFill>
                    <a:srgbClr val="9886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13" name="Rectangle 5558">
                    <a:extLst>
                      <a:ext uri="{FF2B5EF4-FFF2-40B4-BE49-F238E27FC236}">
                        <a16:creationId xmlns:a16="http://schemas.microsoft.com/office/drawing/2014/main" id="{0374AE07-5BE0-44A8-918A-0857947430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53" y="3540"/>
                    <a:ext cx="1" cy="1"/>
                  </a:xfrm>
                  <a:prstGeom prst="rect">
                    <a:avLst/>
                  </a:pr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14" name="Freeform 5559">
                    <a:extLst>
                      <a:ext uri="{FF2B5EF4-FFF2-40B4-BE49-F238E27FC236}">
                        <a16:creationId xmlns:a16="http://schemas.microsoft.com/office/drawing/2014/main" id="{DA67490D-51B0-4A76-A187-88BF2607B2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4" y="354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15" name="Freeform 5560">
                    <a:extLst>
                      <a:ext uri="{FF2B5EF4-FFF2-40B4-BE49-F238E27FC236}">
                        <a16:creationId xmlns:a16="http://schemas.microsoft.com/office/drawing/2014/main" id="{E7F00074-D817-4775-BC35-6F39DFE3E7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7" y="3538"/>
                    <a:ext cx="1" cy="2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1 w 1"/>
                      <a:gd name="T3" fmla="*/ 2 h 2"/>
                      <a:gd name="T4" fmla="*/ 0 w 1"/>
                      <a:gd name="T5" fmla="*/ 0 h 2"/>
                      <a:gd name="T6" fmla="*/ 0 w 1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lnTo>
                          <a:pt x="1" y="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16" name="Freeform 5561">
                    <a:extLst>
                      <a:ext uri="{FF2B5EF4-FFF2-40B4-BE49-F238E27FC236}">
                        <a16:creationId xmlns:a16="http://schemas.microsoft.com/office/drawing/2014/main" id="{42A475E1-25FA-42E9-B5CC-5345E2E3EE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4" y="352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17" name="Freeform 5562">
                    <a:extLst>
                      <a:ext uri="{FF2B5EF4-FFF2-40B4-BE49-F238E27FC236}">
                        <a16:creationId xmlns:a16="http://schemas.microsoft.com/office/drawing/2014/main" id="{55EAE881-FDB6-4828-B59C-420EC8381A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59" y="3538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18" name="Freeform 5563">
                    <a:extLst>
                      <a:ext uri="{FF2B5EF4-FFF2-40B4-BE49-F238E27FC236}">
                        <a16:creationId xmlns:a16="http://schemas.microsoft.com/office/drawing/2014/main" id="{4A88E53C-1807-4966-9952-C8ADF989A8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1" y="3538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19" name="Freeform 5564">
                    <a:extLst>
                      <a:ext uri="{FF2B5EF4-FFF2-40B4-BE49-F238E27FC236}">
                        <a16:creationId xmlns:a16="http://schemas.microsoft.com/office/drawing/2014/main" id="{3675D0EF-3E4F-4548-9551-5A24A6B3BC12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871" y="3502"/>
                    <a:ext cx="65" cy="41"/>
                  </a:xfrm>
                  <a:custGeom>
                    <a:avLst/>
                    <a:gdLst>
                      <a:gd name="T0" fmla="*/ 0 w 42"/>
                      <a:gd name="T1" fmla="*/ 15 h 26"/>
                      <a:gd name="T2" fmla="*/ 1 w 42"/>
                      <a:gd name="T3" fmla="*/ 17 h 26"/>
                      <a:gd name="T4" fmla="*/ 2 w 42"/>
                      <a:gd name="T5" fmla="*/ 18 h 26"/>
                      <a:gd name="T6" fmla="*/ 3 w 42"/>
                      <a:gd name="T7" fmla="*/ 19 h 26"/>
                      <a:gd name="T8" fmla="*/ 4 w 42"/>
                      <a:gd name="T9" fmla="*/ 21 h 26"/>
                      <a:gd name="T10" fmla="*/ 6 w 42"/>
                      <a:gd name="T11" fmla="*/ 22 h 26"/>
                      <a:gd name="T12" fmla="*/ 9 w 42"/>
                      <a:gd name="T13" fmla="*/ 23 h 26"/>
                      <a:gd name="T14" fmla="*/ 12 w 42"/>
                      <a:gd name="T15" fmla="*/ 24 h 26"/>
                      <a:gd name="T16" fmla="*/ 14 w 42"/>
                      <a:gd name="T17" fmla="*/ 25 h 26"/>
                      <a:gd name="T18" fmla="*/ 16 w 42"/>
                      <a:gd name="T19" fmla="*/ 25 h 26"/>
                      <a:gd name="T20" fmla="*/ 19 w 42"/>
                      <a:gd name="T21" fmla="*/ 25 h 26"/>
                      <a:gd name="T22" fmla="*/ 21 w 42"/>
                      <a:gd name="T23" fmla="*/ 26 h 26"/>
                      <a:gd name="T24" fmla="*/ 24 w 42"/>
                      <a:gd name="T25" fmla="*/ 26 h 26"/>
                      <a:gd name="T26" fmla="*/ 26 w 42"/>
                      <a:gd name="T27" fmla="*/ 25 h 26"/>
                      <a:gd name="T28" fmla="*/ 29 w 42"/>
                      <a:gd name="T29" fmla="*/ 25 h 26"/>
                      <a:gd name="T30" fmla="*/ 32 w 42"/>
                      <a:gd name="T31" fmla="*/ 24 h 26"/>
                      <a:gd name="T32" fmla="*/ 34 w 42"/>
                      <a:gd name="T33" fmla="*/ 23 h 26"/>
                      <a:gd name="T34" fmla="*/ 37 w 42"/>
                      <a:gd name="T35" fmla="*/ 22 h 26"/>
                      <a:gd name="T36" fmla="*/ 38 w 42"/>
                      <a:gd name="T37" fmla="*/ 21 h 26"/>
                      <a:gd name="T38" fmla="*/ 39 w 42"/>
                      <a:gd name="T39" fmla="*/ 20 h 26"/>
                      <a:gd name="T40" fmla="*/ 40 w 42"/>
                      <a:gd name="T41" fmla="*/ 19 h 26"/>
                      <a:gd name="T42" fmla="*/ 40 w 42"/>
                      <a:gd name="T43" fmla="*/ 19 h 26"/>
                      <a:gd name="T44" fmla="*/ 41 w 42"/>
                      <a:gd name="T45" fmla="*/ 17 h 26"/>
                      <a:gd name="T46" fmla="*/ 42 w 42"/>
                      <a:gd name="T47" fmla="*/ 16 h 26"/>
                      <a:gd name="T48" fmla="*/ 42 w 42"/>
                      <a:gd name="T49" fmla="*/ 16 h 26"/>
                      <a:gd name="T50" fmla="*/ 42 w 42"/>
                      <a:gd name="T51" fmla="*/ 14 h 26"/>
                      <a:gd name="T52" fmla="*/ 36 w 42"/>
                      <a:gd name="T53" fmla="*/ 5 h 26"/>
                      <a:gd name="T54" fmla="*/ 8 w 42"/>
                      <a:gd name="T55" fmla="*/ 9 h 26"/>
                      <a:gd name="T56" fmla="*/ 9 w 42"/>
                      <a:gd name="T57" fmla="*/ 8 h 26"/>
                      <a:gd name="T58" fmla="*/ 10 w 42"/>
                      <a:gd name="T59" fmla="*/ 7 h 26"/>
                      <a:gd name="T60" fmla="*/ 12 w 42"/>
                      <a:gd name="T61" fmla="*/ 6 h 26"/>
                      <a:gd name="T62" fmla="*/ 14 w 42"/>
                      <a:gd name="T63" fmla="*/ 5 h 26"/>
                      <a:gd name="T64" fmla="*/ 16 w 42"/>
                      <a:gd name="T65" fmla="*/ 5 h 26"/>
                      <a:gd name="T66" fmla="*/ 18 w 42"/>
                      <a:gd name="T67" fmla="*/ 4 h 26"/>
                      <a:gd name="T68" fmla="*/ 19 w 42"/>
                      <a:gd name="T69" fmla="*/ 4 h 26"/>
                      <a:gd name="T70" fmla="*/ 21 w 42"/>
                      <a:gd name="T71" fmla="*/ 4 h 26"/>
                      <a:gd name="T72" fmla="*/ 23 w 42"/>
                      <a:gd name="T73" fmla="*/ 4 h 26"/>
                      <a:gd name="T74" fmla="*/ 24 w 42"/>
                      <a:gd name="T75" fmla="*/ 4 h 26"/>
                      <a:gd name="T76" fmla="*/ 26 w 42"/>
                      <a:gd name="T77" fmla="*/ 5 h 26"/>
                      <a:gd name="T78" fmla="*/ 28 w 42"/>
                      <a:gd name="T79" fmla="*/ 5 h 26"/>
                      <a:gd name="T80" fmla="*/ 29 w 42"/>
                      <a:gd name="T81" fmla="*/ 5 h 26"/>
                      <a:gd name="T82" fmla="*/ 31 w 42"/>
                      <a:gd name="T83" fmla="*/ 6 h 26"/>
                      <a:gd name="T84" fmla="*/ 33 w 42"/>
                      <a:gd name="T85" fmla="*/ 7 h 26"/>
                      <a:gd name="T86" fmla="*/ 34 w 42"/>
                      <a:gd name="T87" fmla="*/ 8 h 26"/>
                      <a:gd name="T88" fmla="*/ 35 w 42"/>
                      <a:gd name="T89" fmla="*/ 9 h 26"/>
                      <a:gd name="T90" fmla="*/ 36 w 42"/>
                      <a:gd name="T91" fmla="*/ 10 h 26"/>
                      <a:gd name="T92" fmla="*/ 37 w 42"/>
                      <a:gd name="T93" fmla="*/ 11 h 26"/>
                      <a:gd name="T94" fmla="*/ 37 w 42"/>
                      <a:gd name="T95" fmla="*/ 13 h 26"/>
                      <a:gd name="T96" fmla="*/ 5 w 42"/>
                      <a:gd name="T97" fmla="*/ 13 h 26"/>
                      <a:gd name="T98" fmla="*/ 6 w 42"/>
                      <a:gd name="T99" fmla="*/ 11 h 26"/>
                      <a:gd name="T100" fmla="*/ 6 w 42"/>
                      <a:gd name="T101" fmla="*/ 11 h 26"/>
                      <a:gd name="T102" fmla="*/ 6 w 42"/>
                      <a:gd name="T103" fmla="*/ 10 h 26"/>
                      <a:gd name="T104" fmla="*/ 7 w 42"/>
                      <a:gd name="T105" fmla="*/ 9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42" h="26">
                        <a:moveTo>
                          <a:pt x="0" y="14"/>
                        </a:moveTo>
                        <a:cubicBezTo>
                          <a:pt x="0" y="14"/>
                          <a:pt x="0" y="14"/>
                          <a:pt x="0" y="14"/>
                        </a:cubicBezTo>
                        <a:cubicBezTo>
                          <a:pt x="0" y="15"/>
                          <a:pt x="0" y="15"/>
                          <a:pt x="0" y="15"/>
                        </a:cubicBezTo>
                        <a:cubicBezTo>
                          <a:pt x="0" y="15"/>
                          <a:pt x="0" y="15"/>
                          <a:pt x="0" y="15"/>
                        </a:cubicBezTo>
                        <a:cubicBezTo>
                          <a:pt x="0" y="15"/>
                          <a:pt x="0" y="15"/>
                          <a:pt x="0" y="15"/>
                        </a:cubicBez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2" y="19"/>
                          <a:pt x="2" y="19"/>
                          <a:pt x="2" y="19"/>
                        </a:cubicBezTo>
                        <a:cubicBezTo>
                          <a:pt x="2" y="19"/>
                          <a:pt x="2" y="19"/>
                          <a:pt x="2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4" y="20"/>
                          <a:pt x="4" y="20"/>
                          <a:pt x="4" y="20"/>
                        </a:cubicBezTo>
                        <a:cubicBezTo>
                          <a:pt x="4" y="20"/>
                          <a:pt x="4" y="20"/>
                          <a:pt x="4" y="20"/>
                        </a:cubicBezTo>
                        <a:cubicBezTo>
                          <a:pt x="4" y="21"/>
                          <a:pt x="4" y="21"/>
                          <a:pt x="4" y="21"/>
                        </a:cubicBezTo>
                        <a:cubicBezTo>
                          <a:pt x="5" y="21"/>
                          <a:pt x="5" y="21"/>
                          <a:pt x="5" y="21"/>
                        </a:cubicBezTo>
                        <a:cubicBezTo>
                          <a:pt x="5" y="21"/>
                          <a:pt x="5" y="21"/>
                          <a:pt x="5" y="21"/>
                        </a:cubicBezTo>
                        <a:cubicBezTo>
                          <a:pt x="5" y="21"/>
                          <a:pt x="5" y="21"/>
                          <a:pt x="5" y="21"/>
                        </a:cubicBezTo>
                        <a:cubicBezTo>
                          <a:pt x="6" y="22"/>
                          <a:pt x="6" y="22"/>
                          <a:pt x="6" y="22"/>
                        </a:cubicBezTo>
                        <a:cubicBezTo>
                          <a:pt x="6" y="22"/>
                          <a:pt x="6" y="22"/>
                          <a:pt x="6" y="22"/>
                        </a:cubicBezTo>
                        <a:cubicBezTo>
                          <a:pt x="7" y="22"/>
                          <a:pt x="7" y="22"/>
                          <a:pt x="7" y="22"/>
                        </a:cubicBezTo>
                        <a:cubicBezTo>
                          <a:pt x="7" y="23"/>
                          <a:pt x="7" y="23"/>
                          <a:pt x="7" y="23"/>
                        </a:cubicBezTo>
                        <a:cubicBezTo>
                          <a:pt x="8" y="23"/>
                          <a:pt x="8" y="23"/>
                          <a:pt x="8" y="23"/>
                        </a:cubicBezTo>
                        <a:cubicBezTo>
                          <a:pt x="8" y="23"/>
                          <a:pt x="8" y="23"/>
                          <a:pt x="8" y="23"/>
                        </a:cubicBezTo>
                        <a:cubicBezTo>
                          <a:pt x="9" y="23"/>
                          <a:pt x="9" y="23"/>
                          <a:pt x="9" y="23"/>
                        </a:cubicBezTo>
                        <a:cubicBezTo>
                          <a:pt x="9" y="23"/>
                          <a:pt x="9" y="23"/>
                          <a:pt x="9" y="23"/>
                        </a:cubicBezTo>
                        <a:cubicBezTo>
                          <a:pt x="10" y="24"/>
                          <a:pt x="10" y="24"/>
                          <a:pt x="10" y="24"/>
                        </a:cubicBezTo>
                        <a:cubicBezTo>
                          <a:pt x="10" y="24"/>
                          <a:pt x="10" y="24"/>
                          <a:pt x="11" y="24"/>
                        </a:cubicBezTo>
                        <a:cubicBezTo>
                          <a:pt x="11" y="24"/>
                          <a:pt x="11" y="24"/>
                          <a:pt x="11" y="24"/>
                        </a:cubicBezTo>
                        <a:cubicBezTo>
                          <a:pt x="12" y="24"/>
                          <a:pt x="12" y="24"/>
                          <a:pt x="12" y="24"/>
                        </a:cubicBezTo>
                        <a:cubicBezTo>
                          <a:pt x="12" y="24"/>
                          <a:pt x="12" y="24"/>
                          <a:pt x="12" y="24"/>
                        </a:cubicBezTo>
                        <a:cubicBezTo>
                          <a:pt x="13" y="25"/>
                          <a:pt x="13" y="25"/>
                          <a:pt x="13" y="25"/>
                        </a:cubicBezTo>
                        <a:cubicBezTo>
                          <a:pt x="13" y="25"/>
                          <a:pt x="13" y="25"/>
                          <a:pt x="13" y="25"/>
                        </a:cubicBezTo>
                        <a:cubicBezTo>
                          <a:pt x="14" y="25"/>
                          <a:pt x="14" y="25"/>
                          <a:pt x="14" y="25"/>
                        </a:cubicBezTo>
                        <a:cubicBezTo>
                          <a:pt x="14" y="25"/>
                          <a:pt x="14" y="25"/>
                          <a:pt x="14" y="25"/>
                        </a:cubicBezTo>
                        <a:cubicBezTo>
                          <a:pt x="14" y="25"/>
                          <a:pt x="14" y="25"/>
                          <a:pt x="14" y="25"/>
                        </a:cubicBezTo>
                        <a:cubicBezTo>
                          <a:pt x="15" y="25"/>
                          <a:pt x="15" y="25"/>
                          <a:pt x="15" y="25"/>
                        </a:cubicBezTo>
                        <a:cubicBezTo>
                          <a:pt x="15" y="25"/>
                          <a:pt x="15" y="25"/>
                          <a:pt x="15" y="25"/>
                        </a:cubicBezTo>
                        <a:cubicBezTo>
                          <a:pt x="16" y="25"/>
                          <a:pt x="16" y="25"/>
                          <a:pt x="16" y="25"/>
                        </a:cubicBezTo>
                        <a:cubicBezTo>
                          <a:pt x="16" y="25"/>
                          <a:pt x="16" y="25"/>
                          <a:pt x="16" y="25"/>
                        </a:cubicBezTo>
                        <a:cubicBezTo>
                          <a:pt x="17" y="25"/>
                          <a:pt x="17" y="25"/>
                          <a:pt x="17" y="25"/>
                        </a:cubicBezTo>
                        <a:cubicBezTo>
                          <a:pt x="17" y="25"/>
                          <a:pt x="17" y="25"/>
                          <a:pt x="17" y="25"/>
                        </a:cubicBezTo>
                        <a:cubicBezTo>
                          <a:pt x="18" y="25"/>
                          <a:pt x="18" y="25"/>
                          <a:pt x="18" y="25"/>
                        </a:cubicBezTo>
                        <a:cubicBezTo>
                          <a:pt x="18" y="25"/>
                          <a:pt x="18" y="25"/>
                          <a:pt x="18" y="25"/>
                        </a:cubicBezTo>
                        <a:cubicBezTo>
                          <a:pt x="19" y="25"/>
                          <a:pt x="19" y="25"/>
                          <a:pt x="19" y="25"/>
                        </a:cubicBezTo>
                        <a:cubicBezTo>
                          <a:pt x="19" y="26"/>
                          <a:pt x="19" y="26"/>
                          <a:pt x="19" y="26"/>
                        </a:cubicBezTo>
                        <a:cubicBezTo>
                          <a:pt x="20" y="26"/>
                          <a:pt x="20" y="26"/>
                          <a:pt x="20" y="26"/>
                        </a:cubicBezTo>
                        <a:cubicBezTo>
                          <a:pt x="20" y="26"/>
                          <a:pt x="20" y="26"/>
                          <a:pt x="20" y="26"/>
                        </a:cubicBezTo>
                        <a:cubicBezTo>
                          <a:pt x="21" y="26"/>
                          <a:pt x="21" y="26"/>
                          <a:pt x="21" y="26"/>
                        </a:cubicBezTo>
                        <a:cubicBezTo>
                          <a:pt x="21" y="26"/>
                          <a:pt x="21" y="26"/>
                          <a:pt x="21" y="26"/>
                        </a:cubicBezTo>
                        <a:cubicBezTo>
                          <a:pt x="21" y="26"/>
                          <a:pt x="21" y="26"/>
                          <a:pt x="21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3" y="26"/>
                          <a:pt x="23" y="26"/>
                          <a:pt x="23" y="26"/>
                        </a:cubicBezTo>
                        <a:cubicBezTo>
                          <a:pt x="24" y="26"/>
                          <a:pt x="24" y="26"/>
                          <a:pt x="24" y="26"/>
                        </a:cubicBezTo>
                        <a:cubicBezTo>
                          <a:pt x="24" y="25"/>
                          <a:pt x="24" y="25"/>
                          <a:pt x="24" y="25"/>
                        </a:cubicBezTo>
                        <a:cubicBezTo>
                          <a:pt x="25" y="25"/>
                          <a:pt x="25" y="25"/>
                          <a:pt x="25" y="25"/>
                        </a:cubicBezTo>
                        <a:cubicBezTo>
                          <a:pt x="25" y="25"/>
                          <a:pt x="25" y="25"/>
                          <a:pt x="25" y="25"/>
                        </a:cubicBezTo>
                        <a:cubicBezTo>
                          <a:pt x="26" y="25"/>
                          <a:pt x="26" y="25"/>
                          <a:pt x="26" y="25"/>
                        </a:cubicBezTo>
                        <a:cubicBezTo>
                          <a:pt x="26" y="25"/>
                          <a:pt x="26" y="25"/>
                          <a:pt x="26" y="25"/>
                        </a:cubicBezTo>
                        <a:cubicBezTo>
                          <a:pt x="27" y="25"/>
                          <a:pt x="27" y="25"/>
                          <a:pt x="27" y="25"/>
                        </a:cubicBezTo>
                        <a:cubicBezTo>
                          <a:pt x="28" y="25"/>
                          <a:pt x="28" y="25"/>
                          <a:pt x="28" y="25"/>
                        </a:cubicBezTo>
                        <a:cubicBezTo>
                          <a:pt x="28" y="25"/>
                          <a:pt x="28" y="25"/>
                          <a:pt x="28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30" y="25"/>
                          <a:pt x="30" y="25"/>
                          <a:pt x="30" y="25"/>
                        </a:cubicBezTo>
                        <a:cubicBezTo>
                          <a:pt x="30" y="24"/>
                          <a:pt x="30" y="24"/>
                          <a:pt x="30" y="24"/>
                        </a:cubicBezTo>
                        <a:cubicBezTo>
                          <a:pt x="31" y="24"/>
                          <a:pt x="31" y="24"/>
                          <a:pt x="31" y="24"/>
                        </a:cubicBezTo>
                        <a:cubicBezTo>
                          <a:pt x="31" y="24"/>
                          <a:pt x="31" y="24"/>
                          <a:pt x="31" y="24"/>
                        </a:cubicBezTo>
                        <a:cubicBezTo>
                          <a:pt x="32" y="24"/>
                          <a:pt x="32" y="24"/>
                          <a:pt x="32" y="24"/>
                        </a:cubicBezTo>
                        <a:cubicBezTo>
                          <a:pt x="33" y="24"/>
                          <a:pt x="33" y="24"/>
                          <a:pt x="33" y="24"/>
                        </a:cubicBezTo>
                        <a:cubicBezTo>
                          <a:pt x="33" y="24"/>
                          <a:pt x="33" y="24"/>
                          <a:pt x="33" y="24"/>
                        </a:cubicBezTo>
                        <a:cubicBezTo>
                          <a:pt x="33" y="24"/>
                          <a:pt x="33" y="24"/>
                          <a:pt x="33" y="24"/>
                        </a:cubicBezTo>
                        <a:cubicBezTo>
                          <a:pt x="34" y="23"/>
                          <a:pt x="34" y="23"/>
                          <a:pt x="34" y="23"/>
                        </a:cubicBezTo>
                        <a:cubicBezTo>
                          <a:pt x="34" y="23"/>
                          <a:pt x="34" y="23"/>
                          <a:pt x="34" y="23"/>
                        </a:cubicBezTo>
                        <a:cubicBezTo>
                          <a:pt x="35" y="23"/>
                          <a:pt x="35" y="23"/>
                          <a:pt x="35" y="23"/>
                        </a:cubicBezTo>
                        <a:cubicBezTo>
                          <a:pt x="35" y="23"/>
                          <a:pt x="35" y="23"/>
                          <a:pt x="35" y="23"/>
                        </a:cubicBezTo>
                        <a:cubicBezTo>
                          <a:pt x="35" y="23"/>
                          <a:pt x="35" y="23"/>
                          <a:pt x="35" y="23"/>
                        </a:cubicBezTo>
                        <a:cubicBezTo>
                          <a:pt x="36" y="22"/>
                          <a:pt x="36" y="22"/>
                          <a:pt x="36" y="22"/>
                        </a:cubicBezTo>
                        <a:cubicBezTo>
                          <a:pt x="37" y="22"/>
                          <a:pt x="37" y="22"/>
                          <a:pt x="37" y="22"/>
                        </a:cubicBezTo>
                        <a:cubicBezTo>
                          <a:pt x="37" y="21"/>
                          <a:pt x="37" y="21"/>
                          <a:pt x="37" y="21"/>
                        </a:cubicBezTo>
                        <a:cubicBezTo>
                          <a:pt x="37" y="21"/>
                          <a:pt x="37" y="21"/>
                          <a:pt x="37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1"/>
                          <a:pt x="40" y="7"/>
                          <a:pt x="36" y="5"/>
                        </a:cubicBezTo>
                        <a:cubicBezTo>
                          <a:pt x="28" y="0"/>
                          <a:pt x="15" y="0"/>
                          <a:pt x="6" y="5"/>
                        </a:cubicBezTo>
                        <a:cubicBezTo>
                          <a:pt x="2" y="7"/>
                          <a:pt x="0" y="10"/>
                          <a:pt x="0" y="13"/>
                        </a:cubicBezTo>
                        <a:cubicBezTo>
                          <a:pt x="0" y="14"/>
                          <a:pt x="0" y="14"/>
                          <a:pt x="0" y="14"/>
                        </a:cubicBezTo>
                        <a:close/>
                        <a:moveTo>
                          <a:pt x="8" y="9"/>
                        </a:move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1" y="6"/>
                          <a:pt x="11" y="6"/>
                          <a:pt x="11" y="6"/>
                        </a:cubicBezTo>
                        <a:cubicBezTo>
                          <a:pt x="11" y="6"/>
                          <a:pt x="11" y="6"/>
                          <a:pt x="11" y="6"/>
                        </a:cubicBezTo>
                        <a:cubicBezTo>
                          <a:pt x="11" y="6"/>
                          <a:pt x="11" y="6"/>
                          <a:pt x="11" y="6"/>
                        </a:cubicBezTo>
                        <a:cubicBezTo>
                          <a:pt x="12" y="6"/>
                          <a:pt x="12" y="6"/>
                          <a:pt x="12" y="6"/>
                        </a:cubicBezTo>
                        <a:cubicBezTo>
                          <a:pt x="12" y="6"/>
                          <a:pt x="12" y="6"/>
                          <a:pt x="12" y="6"/>
                        </a:cubicBezTo>
                        <a:cubicBezTo>
                          <a:pt x="13" y="6"/>
                          <a:pt x="13" y="6"/>
                          <a:pt x="13" y="6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4" y="5"/>
                          <a:pt x="14" y="5"/>
                          <a:pt x="14" y="5"/>
                        </a:cubicBezTo>
                        <a:cubicBezTo>
                          <a:pt x="14" y="5"/>
                          <a:pt x="14" y="5"/>
                          <a:pt x="14" y="5"/>
                        </a:cubicBezTo>
                        <a:cubicBezTo>
                          <a:pt x="14" y="5"/>
                          <a:pt x="14" y="5"/>
                          <a:pt x="14" y="5"/>
                        </a:cubicBezTo>
                        <a:cubicBezTo>
                          <a:pt x="15" y="5"/>
                          <a:pt x="15" y="5"/>
                          <a:pt x="15" y="5"/>
                        </a:cubicBezTo>
                        <a:cubicBezTo>
                          <a:pt x="15" y="5"/>
                          <a:pt x="15" y="5"/>
                          <a:pt x="15" y="5"/>
                        </a:cubicBezTo>
                        <a:cubicBezTo>
                          <a:pt x="15" y="5"/>
                          <a:pt x="15" y="5"/>
                          <a:pt x="15" y="5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17" y="5"/>
                          <a:pt x="17" y="5"/>
                          <a:pt x="17" y="5"/>
                        </a:cubicBezTo>
                        <a:cubicBezTo>
                          <a:pt x="17" y="4"/>
                          <a:pt x="17" y="4"/>
                          <a:pt x="17" y="4"/>
                        </a:cubicBezTo>
                        <a:cubicBezTo>
                          <a:pt x="18" y="4"/>
                          <a:pt x="18" y="4"/>
                          <a:pt x="18" y="4"/>
                        </a:cubicBezTo>
                        <a:cubicBezTo>
                          <a:pt x="18" y="4"/>
                          <a:pt x="18" y="4"/>
                          <a:pt x="18" y="4"/>
                        </a:cubicBezTo>
                        <a:cubicBezTo>
                          <a:pt x="18" y="4"/>
                          <a:pt x="18" y="4"/>
                          <a:pt x="18" y="4"/>
                        </a:cubicBezTo>
                        <a:cubicBezTo>
                          <a:pt x="19" y="4"/>
                          <a:pt x="19" y="4"/>
                          <a:pt x="19" y="4"/>
                        </a:cubicBezTo>
                        <a:cubicBezTo>
                          <a:pt x="19" y="4"/>
                          <a:pt x="19" y="4"/>
                          <a:pt x="19" y="4"/>
                        </a:cubicBezTo>
                        <a:cubicBezTo>
                          <a:pt x="19" y="4"/>
                          <a:pt x="19" y="4"/>
                          <a:pt x="19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4" y="4"/>
                          <a:pt x="24" y="4"/>
                          <a:pt x="24" y="4"/>
                        </a:cubicBezTo>
                        <a:cubicBezTo>
                          <a:pt x="24" y="4"/>
                          <a:pt x="24" y="4"/>
                          <a:pt x="24" y="4"/>
                        </a:cubicBezTo>
                        <a:cubicBezTo>
                          <a:pt x="25" y="4"/>
                          <a:pt x="25" y="4"/>
                          <a:pt x="25" y="4"/>
                        </a:cubicBezTo>
                        <a:cubicBezTo>
                          <a:pt x="25" y="4"/>
                          <a:pt x="25" y="4"/>
                          <a:pt x="25" y="4"/>
                        </a:cubicBezTo>
                        <a:cubicBezTo>
                          <a:pt x="25" y="4"/>
                          <a:pt x="25" y="4"/>
                          <a:pt x="25" y="4"/>
                        </a:cubicBezTo>
                        <a:cubicBezTo>
                          <a:pt x="26" y="5"/>
                          <a:pt x="26" y="5"/>
                          <a:pt x="26" y="5"/>
                        </a:cubicBezTo>
                        <a:cubicBezTo>
                          <a:pt x="26" y="5"/>
                          <a:pt x="26" y="5"/>
                          <a:pt x="26" y="5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30" y="6"/>
                          <a:pt x="30" y="6"/>
                          <a:pt x="30" y="6"/>
                        </a:cubicBezTo>
                        <a:cubicBezTo>
                          <a:pt x="30" y="6"/>
                          <a:pt x="30" y="6"/>
                          <a:pt x="30" y="6"/>
                        </a:cubicBezTo>
                        <a:cubicBezTo>
                          <a:pt x="30" y="6"/>
                          <a:pt x="30" y="6"/>
                          <a:pt x="30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2" y="6"/>
                          <a:pt x="32" y="6"/>
                          <a:pt x="32" y="6"/>
                        </a:cubicBez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3" y="7"/>
                          <a:pt x="33" y="7"/>
                          <a:pt x="33" y="7"/>
                        </a:cubicBezTo>
                        <a:cubicBezTo>
                          <a:pt x="33" y="7"/>
                          <a:pt x="33" y="7"/>
                          <a:pt x="33" y="7"/>
                        </a:cubicBezTo>
                        <a:cubicBezTo>
                          <a:pt x="33" y="7"/>
                          <a:pt x="33" y="7"/>
                          <a:pt x="33" y="7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5" y="8"/>
                          <a:pt x="35" y="8"/>
                          <a:pt x="35" y="8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1"/>
                          <a:pt x="36" y="11"/>
                          <a:pt x="36" y="11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7" y="11"/>
                          <a:pt x="37" y="11"/>
                          <a:pt x="37" y="11"/>
                        </a:cubicBez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6"/>
                          <a:pt x="36" y="18"/>
                          <a:pt x="33" y="20"/>
                        </a:cubicBezTo>
                        <a:cubicBezTo>
                          <a:pt x="26" y="24"/>
                          <a:pt x="16" y="24"/>
                          <a:pt x="10" y="20"/>
                        </a:cubicBezTo>
                        <a:cubicBezTo>
                          <a:pt x="7" y="18"/>
                          <a:pt x="5" y="16"/>
                          <a:pt x="5" y="13"/>
                        </a:cubicBezTo>
                        <a:cubicBezTo>
                          <a:pt x="5" y="13"/>
                          <a:pt x="5" y="13"/>
                          <a:pt x="5" y="13"/>
                        </a:cubicBezTo>
                        <a:cubicBezTo>
                          <a:pt x="5" y="12"/>
                          <a:pt x="5" y="12"/>
                          <a:pt x="5" y="12"/>
                        </a:cubicBezTo>
                        <a:cubicBezTo>
                          <a:pt x="6" y="12"/>
                          <a:pt x="6" y="12"/>
                          <a:pt x="6" y="12"/>
                        </a:cubicBezTo>
                        <a:cubicBezTo>
                          <a:pt x="6" y="12"/>
                          <a:pt x="6" y="12"/>
                          <a:pt x="6" y="12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lnTo>
                          <a:pt x="8" y="9"/>
                        </a:lnTo>
                        <a:close/>
                      </a:path>
                    </a:pathLst>
                  </a:custGeom>
                  <a:solidFill>
                    <a:srgbClr val="FBDA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20" name="Freeform 5565">
                    <a:extLst>
                      <a:ext uri="{FF2B5EF4-FFF2-40B4-BE49-F238E27FC236}">
                        <a16:creationId xmlns:a16="http://schemas.microsoft.com/office/drawing/2014/main" id="{98058FE2-D5FE-4D3B-B003-95345CBE2C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64" y="3508"/>
                    <a:ext cx="50" cy="32"/>
                  </a:xfrm>
                  <a:custGeom>
                    <a:avLst/>
                    <a:gdLst>
                      <a:gd name="T0" fmla="*/ 32 w 32"/>
                      <a:gd name="T1" fmla="*/ 7 h 20"/>
                      <a:gd name="T2" fmla="*/ 31 w 32"/>
                      <a:gd name="T3" fmla="*/ 6 h 20"/>
                      <a:gd name="T4" fmla="*/ 31 w 32"/>
                      <a:gd name="T5" fmla="*/ 6 h 20"/>
                      <a:gd name="T6" fmla="*/ 30 w 32"/>
                      <a:gd name="T7" fmla="*/ 5 h 20"/>
                      <a:gd name="T8" fmla="*/ 30 w 32"/>
                      <a:gd name="T9" fmla="*/ 5 h 20"/>
                      <a:gd name="T10" fmla="*/ 29 w 32"/>
                      <a:gd name="T11" fmla="*/ 4 h 20"/>
                      <a:gd name="T12" fmla="*/ 28 w 32"/>
                      <a:gd name="T13" fmla="*/ 3 h 20"/>
                      <a:gd name="T14" fmla="*/ 28 w 32"/>
                      <a:gd name="T15" fmla="*/ 3 h 20"/>
                      <a:gd name="T16" fmla="*/ 26 w 32"/>
                      <a:gd name="T17" fmla="*/ 2 h 20"/>
                      <a:gd name="T18" fmla="*/ 25 w 32"/>
                      <a:gd name="T19" fmla="*/ 2 h 20"/>
                      <a:gd name="T20" fmla="*/ 24 w 32"/>
                      <a:gd name="T21" fmla="*/ 1 h 20"/>
                      <a:gd name="T22" fmla="*/ 23 w 32"/>
                      <a:gd name="T23" fmla="*/ 1 h 20"/>
                      <a:gd name="T24" fmla="*/ 22 w 32"/>
                      <a:gd name="T25" fmla="*/ 1 h 20"/>
                      <a:gd name="T26" fmla="*/ 22 w 32"/>
                      <a:gd name="T27" fmla="*/ 1 h 20"/>
                      <a:gd name="T28" fmla="*/ 20 w 32"/>
                      <a:gd name="T29" fmla="*/ 0 h 20"/>
                      <a:gd name="T30" fmla="*/ 19 w 32"/>
                      <a:gd name="T31" fmla="*/ 0 h 20"/>
                      <a:gd name="T32" fmla="*/ 18 w 32"/>
                      <a:gd name="T33" fmla="*/ 0 h 20"/>
                      <a:gd name="T34" fmla="*/ 17 w 32"/>
                      <a:gd name="T35" fmla="*/ 0 h 20"/>
                      <a:gd name="T36" fmla="*/ 17 w 32"/>
                      <a:gd name="T37" fmla="*/ 0 h 20"/>
                      <a:gd name="T38" fmla="*/ 15 w 32"/>
                      <a:gd name="T39" fmla="*/ 0 h 20"/>
                      <a:gd name="T40" fmla="*/ 14 w 32"/>
                      <a:gd name="T41" fmla="*/ 0 h 20"/>
                      <a:gd name="T42" fmla="*/ 13 w 32"/>
                      <a:gd name="T43" fmla="*/ 0 h 20"/>
                      <a:gd name="T44" fmla="*/ 12 w 32"/>
                      <a:gd name="T45" fmla="*/ 0 h 20"/>
                      <a:gd name="T46" fmla="*/ 11 w 32"/>
                      <a:gd name="T47" fmla="*/ 1 h 20"/>
                      <a:gd name="T48" fmla="*/ 10 w 32"/>
                      <a:gd name="T49" fmla="*/ 1 h 20"/>
                      <a:gd name="T50" fmla="*/ 9 w 32"/>
                      <a:gd name="T51" fmla="*/ 1 h 20"/>
                      <a:gd name="T52" fmla="*/ 8 w 32"/>
                      <a:gd name="T53" fmla="*/ 1 h 20"/>
                      <a:gd name="T54" fmla="*/ 7 w 32"/>
                      <a:gd name="T55" fmla="*/ 2 h 20"/>
                      <a:gd name="T56" fmla="*/ 6 w 32"/>
                      <a:gd name="T57" fmla="*/ 2 h 20"/>
                      <a:gd name="T58" fmla="*/ 5 w 32"/>
                      <a:gd name="T59" fmla="*/ 3 h 20"/>
                      <a:gd name="T60" fmla="*/ 4 w 32"/>
                      <a:gd name="T61" fmla="*/ 4 h 20"/>
                      <a:gd name="T62" fmla="*/ 3 w 32"/>
                      <a:gd name="T63" fmla="*/ 4 h 20"/>
                      <a:gd name="T64" fmla="*/ 3 w 32"/>
                      <a:gd name="T65" fmla="*/ 5 h 20"/>
                      <a:gd name="T66" fmla="*/ 2 w 32"/>
                      <a:gd name="T67" fmla="*/ 5 h 20"/>
                      <a:gd name="T68" fmla="*/ 2 w 32"/>
                      <a:gd name="T69" fmla="*/ 6 h 20"/>
                      <a:gd name="T70" fmla="*/ 1 w 32"/>
                      <a:gd name="T71" fmla="*/ 6 h 20"/>
                      <a:gd name="T72" fmla="*/ 1 w 32"/>
                      <a:gd name="T73" fmla="*/ 7 h 20"/>
                      <a:gd name="T74" fmla="*/ 1 w 32"/>
                      <a:gd name="T75" fmla="*/ 7 h 20"/>
                      <a:gd name="T76" fmla="*/ 1 w 32"/>
                      <a:gd name="T77" fmla="*/ 7 h 20"/>
                      <a:gd name="T78" fmla="*/ 0 w 32"/>
                      <a:gd name="T79" fmla="*/ 8 h 20"/>
                      <a:gd name="T80" fmla="*/ 5 w 32"/>
                      <a:gd name="T81" fmla="*/ 16 h 20"/>
                      <a:gd name="T82" fmla="*/ 32 w 32"/>
                      <a:gd name="T83" fmla="*/ 9 h 20"/>
                      <a:gd name="T84" fmla="*/ 32 w 32"/>
                      <a:gd name="T85" fmla="*/ 8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32" h="20">
                        <a:moveTo>
                          <a:pt x="32" y="7"/>
                        </a:move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1" y="7"/>
                          <a:pt x="31" y="7"/>
                          <a:pt x="31" y="7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5"/>
                          <a:pt x="31" y="5"/>
                          <a:pt x="31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4"/>
                          <a:pt x="30" y="4"/>
                          <a:pt x="30" y="4"/>
                        </a:cubicBezTo>
                        <a:cubicBezTo>
                          <a:pt x="29" y="4"/>
                          <a:pt x="29" y="4"/>
                          <a:pt x="29" y="4"/>
                        </a:cubicBezTo>
                        <a:cubicBezTo>
                          <a:pt x="29" y="4"/>
                          <a:pt x="29" y="4"/>
                          <a:pt x="29" y="4"/>
                        </a:cubicBezTo>
                        <a:cubicBezTo>
                          <a:pt x="29" y="4"/>
                          <a:pt x="29" y="4"/>
                          <a:pt x="29" y="4"/>
                        </a:cubicBezTo>
                        <a:cubicBezTo>
                          <a:pt x="29" y="4"/>
                          <a:pt x="29" y="4"/>
                          <a:pt x="29" y="4"/>
                        </a:cubicBezTo>
                        <a:cubicBezTo>
                          <a:pt x="28" y="3"/>
                          <a:pt x="28" y="3"/>
                          <a:pt x="28" y="3"/>
                        </a:cubicBezTo>
                        <a:cubicBezTo>
                          <a:pt x="28" y="3"/>
                          <a:pt x="28" y="3"/>
                          <a:pt x="28" y="3"/>
                        </a:cubicBezTo>
                        <a:cubicBezTo>
                          <a:pt x="28" y="3"/>
                          <a:pt x="28" y="3"/>
                          <a:pt x="28" y="3"/>
                        </a:cubicBezTo>
                        <a:cubicBezTo>
                          <a:pt x="28" y="3"/>
                          <a:pt x="28" y="3"/>
                          <a:pt x="28" y="3"/>
                        </a:cubicBezTo>
                        <a:cubicBezTo>
                          <a:pt x="27" y="3"/>
                          <a:pt x="27" y="3"/>
                          <a:pt x="27" y="3"/>
                        </a:cubicBezTo>
                        <a:cubicBezTo>
                          <a:pt x="27" y="2"/>
                          <a:pt x="27" y="2"/>
                          <a:pt x="27" y="2"/>
                        </a:cubicBezTo>
                        <a:cubicBezTo>
                          <a:pt x="26" y="2"/>
                          <a:pt x="26" y="2"/>
                          <a:pt x="26" y="2"/>
                        </a:cubicBezTo>
                        <a:cubicBezTo>
                          <a:pt x="26" y="2"/>
                          <a:pt x="26" y="2"/>
                          <a:pt x="26" y="2"/>
                        </a:cubicBezTo>
                        <a:cubicBezTo>
                          <a:pt x="26" y="2"/>
                          <a:pt x="26" y="2"/>
                          <a:pt x="26" y="2"/>
                        </a:cubicBezTo>
                        <a:cubicBezTo>
                          <a:pt x="25" y="2"/>
                          <a:pt x="25" y="2"/>
                          <a:pt x="25" y="2"/>
                        </a:cubicBezTo>
                        <a:cubicBezTo>
                          <a:pt x="25" y="2"/>
                          <a:pt x="25" y="2"/>
                          <a:pt x="25" y="2"/>
                        </a:cubicBezTo>
                        <a:cubicBezTo>
                          <a:pt x="25" y="2"/>
                          <a:pt x="25" y="2"/>
                          <a:pt x="25" y="2"/>
                        </a:cubicBezTo>
                        <a:cubicBezTo>
                          <a:pt x="24" y="1"/>
                          <a:pt x="24" y="1"/>
                          <a:pt x="24" y="1"/>
                        </a:cubicBezTo>
                        <a:cubicBezTo>
                          <a:pt x="24" y="1"/>
                          <a:pt x="24" y="1"/>
                          <a:pt x="24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2" y="1"/>
                          <a:pt x="22" y="1"/>
                          <a:pt x="22" y="1"/>
                        </a:cubicBezTo>
                        <a:cubicBezTo>
                          <a:pt x="22" y="1"/>
                          <a:pt x="22" y="1"/>
                          <a:pt x="22" y="1"/>
                        </a:cubicBezTo>
                        <a:cubicBezTo>
                          <a:pt x="22" y="1"/>
                          <a:pt x="22" y="1"/>
                          <a:pt x="22" y="1"/>
                        </a:cubicBezTo>
                        <a:cubicBezTo>
                          <a:pt x="22" y="1"/>
                          <a:pt x="22" y="1"/>
                          <a:pt x="22" y="1"/>
                        </a:cubicBezTo>
                        <a:cubicBezTo>
                          <a:pt x="21" y="1"/>
                          <a:pt x="21" y="1"/>
                          <a:pt x="21" y="1"/>
                        </a:cubicBezTo>
                        <a:cubicBezTo>
                          <a:pt x="21" y="1"/>
                          <a:pt x="21" y="1"/>
                          <a:pt x="21" y="1"/>
                        </a:cubicBezTo>
                        <a:cubicBezTo>
                          <a:pt x="20" y="0"/>
                          <a:pt x="20" y="0"/>
                          <a:pt x="20" y="0"/>
                        </a:cubicBezTo>
                        <a:cubicBezTo>
                          <a:pt x="20" y="0"/>
                          <a:pt x="20" y="0"/>
                          <a:pt x="20" y="0"/>
                        </a:cubicBezTo>
                        <a:cubicBezTo>
                          <a:pt x="20" y="0"/>
                          <a:pt x="20" y="0"/>
                          <a:pt x="20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12"/>
                          <a:pt x="2" y="14"/>
                          <a:pt x="5" y="16"/>
                        </a:cubicBezTo>
                        <a:cubicBezTo>
                          <a:pt x="11" y="20"/>
                          <a:pt x="21" y="20"/>
                          <a:pt x="28" y="16"/>
                        </a:cubicBezTo>
                        <a:cubicBezTo>
                          <a:pt x="31" y="14"/>
                          <a:pt x="32" y="12"/>
                          <a:pt x="32" y="9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2" y="8"/>
                          <a:pt x="32" y="8"/>
                          <a:pt x="32" y="8"/>
                        </a:cubicBezTo>
                        <a:cubicBezTo>
                          <a:pt x="32" y="8"/>
                          <a:pt x="32" y="8"/>
                          <a:pt x="32" y="8"/>
                        </a:cubicBezTo>
                        <a:lnTo>
                          <a:pt x="32" y="7"/>
                        </a:lnTo>
                        <a:close/>
                      </a:path>
                    </a:pathLst>
                  </a:custGeom>
                  <a:solidFill>
                    <a:srgbClr val="FAE77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21" name="Freeform 5566">
                    <a:extLst>
                      <a:ext uri="{FF2B5EF4-FFF2-40B4-BE49-F238E27FC236}">
                        <a16:creationId xmlns:a16="http://schemas.microsoft.com/office/drawing/2014/main" id="{DA43570A-A2E8-45EC-BC69-60D458DB2D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71" y="3522"/>
                    <a:ext cx="65" cy="27"/>
                  </a:xfrm>
                  <a:custGeom>
                    <a:avLst/>
                    <a:gdLst>
                      <a:gd name="T0" fmla="*/ 38 w 42"/>
                      <a:gd name="T1" fmla="*/ 12 h 17"/>
                      <a:gd name="T2" fmla="*/ 39 w 42"/>
                      <a:gd name="T3" fmla="*/ 11 h 17"/>
                      <a:gd name="T4" fmla="*/ 41 w 42"/>
                      <a:gd name="T5" fmla="*/ 10 h 17"/>
                      <a:gd name="T6" fmla="*/ 41 w 42"/>
                      <a:gd name="T7" fmla="*/ 8 h 17"/>
                      <a:gd name="T8" fmla="*/ 42 w 42"/>
                      <a:gd name="T9" fmla="*/ 7 h 17"/>
                      <a:gd name="T10" fmla="*/ 42 w 42"/>
                      <a:gd name="T11" fmla="*/ 5 h 17"/>
                      <a:gd name="T12" fmla="*/ 42 w 42"/>
                      <a:gd name="T13" fmla="*/ 1 h 17"/>
                      <a:gd name="T14" fmla="*/ 42 w 42"/>
                      <a:gd name="T15" fmla="*/ 2 h 17"/>
                      <a:gd name="T16" fmla="*/ 42 w 42"/>
                      <a:gd name="T17" fmla="*/ 2 h 17"/>
                      <a:gd name="T18" fmla="*/ 42 w 42"/>
                      <a:gd name="T19" fmla="*/ 3 h 17"/>
                      <a:gd name="T20" fmla="*/ 42 w 42"/>
                      <a:gd name="T21" fmla="*/ 4 h 17"/>
                      <a:gd name="T22" fmla="*/ 41 w 42"/>
                      <a:gd name="T23" fmla="*/ 4 h 17"/>
                      <a:gd name="T24" fmla="*/ 41 w 42"/>
                      <a:gd name="T25" fmla="*/ 5 h 17"/>
                      <a:gd name="T26" fmla="*/ 40 w 42"/>
                      <a:gd name="T27" fmla="*/ 6 h 17"/>
                      <a:gd name="T28" fmla="*/ 40 w 42"/>
                      <a:gd name="T29" fmla="*/ 6 h 17"/>
                      <a:gd name="T30" fmla="*/ 39 w 42"/>
                      <a:gd name="T31" fmla="*/ 7 h 17"/>
                      <a:gd name="T32" fmla="*/ 39 w 42"/>
                      <a:gd name="T33" fmla="*/ 7 h 17"/>
                      <a:gd name="T34" fmla="*/ 38 w 42"/>
                      <a:gd name="T35" fmla="*/ 8 h 17"/>
                      <a:gd name="T36" fmla="*/ 37 w 42"/>
                      <a:gd name="T37" fmla="*/ 8 h 17"/>
                      <a:gd name="T38" fmla="*/ 36 w 42"/>
                      <a:gd name="T39" fmla="*/ 9 h 17"/>
                      <a:gd name="T40" fmla="*/ 34 w 42"/>
                      <a:gd name="T41" fmla="*/ 10 h 17"/>
                      <a:gd name="T42" fmla="*/ 32 w 42"/>
                      <a:gd name="T43" fmla="*/ 11 h 17"/>
                      <a:gd name="T44" fmla="*/ 29 w 42"/>
                      <a:gd name="T45" fmla="*/ 12 h 17"/>
                      <a:gd name="T46" fmla="*/ 27 w 42"/>
                      <a:gd name="T47" fmla="*/ 12 h 17"/>
                      <a:gd name="T48" fmla="*/ 25 w 42"/>
                      <a:gd name="T49" fmla="*/ 12 h 17"/>
                      <a:gd name="T50" fmla="*/ 22 w 42"/>
                      <a:gd name="T51" fmla="*/ 13 h 17"/>
                      <a:gd name="T52" fmla="*/ 20 w 42"/>
                      <a:gd name="T53" fmla="*/ 13 h 17"/>
                      <a:gd name="T54" fmla="*/ 18 w 42"/>
                      <a:gd name="T55" fmla="*/ 12 h 17"/>
                      <a:gd name="T56" fmla="*/ 16 w 42"/>
                      <a:gd name="T57" fmla="*/ 12 h 17"/>
                      <a:gd name="T58" fmla="*/ 14 w 42"/>
                      <a:gd name="T59" fmla="*/ 12 h 17"/>
                      <a:gd name="T60" fmla="*/ 13 w 42"/>
                      <a:gd name="T61" fmla="*/ 12 h 17"/>
                      <a:gd name="T62" fmla="*/ 11 w 42"/>
                      <a:gd name="T63" fmla="*/ 11 h 17"/>
                      <a:gd name="T64" fmla="*/ 8 w 42"/>
                      <a:gd name="T65" fmla="*/ 10 h 17"/>
                      <a:gd name="T66" fmla="*/ 6 w 42"/>
                      <a:gd name="T67" fmla="*/ 9 h 17"/>
                      <a:gd name="T68" fmla="*/ 4 w 42"/>
                      <a:gd name="T69" fmla="*/ 7 h 17"/>
                      <a:gd name="T70" fmla="*/ 3 w 42"/>
                      <a:gd name="T71" fmla="*/ 6 h 17"/>
                      <a:gd name="T72" fmla="*/ 2 w 42"/>
                      <a:gd name="T73" fmla="*/ 5 h 17"/>
                      <a:gd name="T74" fmla="*/ 1 w 42"/>
                      <a:gd name="T75" fmla="*/ 3 h 17"/>
                      <a:gd name="T76" fmla="*/ 0 w 42"/>
                      <a:gd name="T77" fmla="*/ 2 h 17"/>
                      <a:gd name="T78" fmla="*/ 0 w 42"/>
                      <a:gd name="T79" fmla="*/ 0 h 17"/>
                      <a:gd name="T80" fmla="*/ 7 w 42"/>
                      <a:gd name="T81" fmla="*/ 14 h 17"/>
                      <a:gd name="T82" fmla="*/ 10 w 42"/>
                      <a:gd name="T83" fmla="*/ 15 h 17"/>
                      <a:gd name="T84" fmla="*/ 13 w 42"/>
                      <a:gd name="T85" fmla="*/ 16 h 17"/>
                      <a:gd name="T86" fmla="*/ 15 w 42"/>
                      <a:gd name="T87" fmla="*/ 17 h 17"/>
                      <a:gd name="T88" fmla="*/ 18 w 42"/>
                      <a:gd name="T89" fmla="*/ 17 h 17"/>
                      <a:gd name="T90" fmla="*/ 21 w 42"/>
                      <a:gd name="T91" fmla="*/ 17 h 17"/>
                      <a:gd name="T92" fmla="*/ 24 w 42"/>
                      <a:gd name="T93" fmla="*/ 17 h 17"/>
                      <a:gd name="T94" fmla="*/ 26 w 42"/>
                      <a:gd name="T95" fmla="*/ 17 h 17"/>
                      <a:gd name="T96" fmla="*/ 29 w 42"/>
                      <a:gd name="T97" fmla="*/ 16 h 17"/>
                      <a:gd name="T98" fmla="*/ 32 w 42"/>
                      <a:gd name="T99" fmla="*/ 15 h 17"/>
                      <a:gd name="T100" fmla="*/ 35 w 42"/>
                      <a:gd name="T101" fmla="*/ 14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42" h="17">
                        <a:moveTo>
                          <a:pt x="37" y="13"/>
                        </a:move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8" y="13"/>
                          <a:pt x="38" y="13"/>
                          <a:pt x="38" y="13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9" y="12"/>
                          <a:pt x="39" y="12"/>
                          <a:pt x="39" y="12"/>
                        </a:cubicBezTo>
                        <a:cubicBezTo>
                          <a:pt x="39" y="12"/>
                          <a:pt x="39" y="12"/>
                          <a:pt x="39" y="12"/>
                        </a:cubicBezTo>
                        <a:cubicBezTo>
                          <a:pt x="39" y="11"/>
                          <a:pt x="39" y="11"/>
                          <a:pt x="39" y="11"/>
                        </a:cubicBezTo>
                        <a:cubicBezTo>
                          <a:pt x="39" y="11"/>
                          <a:pt x="39" y="11"/>
                          <a:pt x="39" y="11"/>
                        </a:cubicBezTo>
                        <a:cubicBezTo>
                          <a:pt x="40" y="11"/>
                          <a:pt x="40" y="11"/>
                          <a:pt x="40" y="11"/>
                        </a:cubicBezTo>
                        <a:cubicBezTo>
                          <a:pt x="40" y="11"/>
                          <a:pt x="40" y="11"/>
                          <a:pt x="40" y="11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1" y="10"/>
                          <a:pt x="41" y="10"/>
                          <a:pt x="41" y="10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5"/>
                          <a:pt x="42" y="5"/>
                          <a:pt x="42" y="5"/>
                        </a:cubicBezTo>
                        <a:cubicBezTo>
                          <a:pt x="42" y="5"/>
                          <a:pt x="42" y="5"/>
                          <a:pt x="42" y="5"/>
                        </a:cubicBezTo>
                        <a:cubicBezTo>
                          <a:pt x="42" y="0"/>
                          <a:pt x="42" y="0"/>
                          <a:pt x="42" y="0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4"/>
                          <a:pt x="42" y="4"/>
                          <a:pt x="42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7" y="9"/>
                          <a:pt x="37" y="9"/>
                          <a:pt x="37" y="9"/>
                        </a:cubicBezTo>
                        <a:cubicBezTo>
                          <a:pt x="37" y="9"/>
                          <a:pt x="37" y="9"/>
                          <a:pt x="37" y="9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5" y="10"/>
                          <a:pt x="35" y="10"/>
                          <a:pt x="35" y="10"/>
                        </a:cubicBezTo>
                        <a:cubicBezTo>
                          <a:pt x="35" y="10"/>
                          <a:pt x="35" y="10"/>
                          <a:pt x="35" y="10"/>
                        </a:cubicBezTo>
                        <a:cubicBezTo>
                          <a:pt x="35" y="10"/>
                          <a:pt x="35" y="10"/>
                          <a:pt x="35" y="10"/>
                        </a:cubicBezTo>
                        <a:cubicBezTo>
                          <a:pt x="34" y="10"/>
                          <a:pt x="34" y="10"/>
                          <a:pt x="34" y="10"/>
                        </a:cubicBezTo>
                        <a:cubicBezTo>
                          <a:pt x="34" y="10"/>
                          <a:pt x="34" y="10"/>
                          <a:pt x="34" y="10"/>
                        </a:cubicBezTo>
                        <a:cubicBezTo>
                          <a:pt x="33" y="11"/>
                          <a:pt x="33" y="11"/>
                          <a:pt x="33" y="11"/>
                        </a:cubicBezTo>
                        <a:cubicBezTo>
                          <a:pt x="33" y="11"/>
                          <a:pt x="33" y="11"/>
                          <a:pt x="33" y="11"/>
                        </a:cubicBezTo>
                        <a:cubicBezTo>
                          <a:pt x="33" y="11"/>
                          <a:pt x="33" y="11"/>
                          <a:pt x="33" y="11"/>
                        </a:cubicBezTo>
                        <a:cubicBezTo>
                          <a:pt x="32" y="11"/>
                          <a:pt x="32" y="11"/>
                          <a:pt x="32" y="11"/>
                        </a:cubicBezTo>
                        <a:cubicBezTo>
                          <a:pt x="32" y="11"/>
                          <a:pt x="32" y="11"/>
                          <a:pt x="32" y="11"/>
                        </a:cubicBezTo>
                        <a:cubicBezTo>
                          <a:pt x="31" y="11"/>
                          <a:pt x="31" y="11"/>
                          <a:pt x="31" y="11"/>
                        </a:cubicBezTo>
                        <a:cubicBezTo>
                          <a:pt x="31" y="11"/>
                          <a:pt x="31" y="11"/>
                          <a:pt x="31" y="11"/>
                        </a:cubicBezTo>
                        <a:cubicBezTo>
                          <a:pt x="30" y="11"/>
                          <a:pt x="30" y="11"/>
                          <a:pt x="30" y="11"/>
                        </a:cubicBezTo>
                        <a:cubicBezTo>
                          <a:pt x="30" y="12"/>
                          <a:pt x="30" y="12"/>
                          <a:pt x="30" y="12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28" y="12"/>
                          <a:pt x="28" y="12"/>
                          <a:pt x="28" y="12"/>
                        </a:cubicBezTo>
                        <a:cubicBezTo>
                          <a:pt x="28" y="12"/>
                          <a:pt x="28" y="12"/>
                          <a:pt x="28" y="12"/>
                        </a:cubicBezTo>
                        <a:cubicBezTo>
                          <a:pt x="28" y="12"/>
                          <a:pt x="28" y="12"/>
                          <a:pt x="28" y="12"/>
                        </a:cubicBezTo>
                        <a:cubicBezTo>
                          <a:pt x="27" y="12"/>
                          <a:pt x="27" y="12"/>
                          <a:pt x="27" y="12"/>
                        </a:cubicBezTo>
                        <a:cubicBezTo>
                          <a:pt x="27" y="12"/>
                          <a:pt x="27" y="12"/>
                          <a:pt x="26" y="12"/>
                        </a:cubicBezTo>
                        <a:cubicBezTo>
                          <a:pt x="26" y="12"/>
                          <a:pt x="26" y="12"/>
                          <a:pt x="26" y="12"/>
                        </a:cubicBezTo>
                        <a:cubicBezTo>
                          <a:pt x="25" y="12"/>
                          <a:pt x="25" y="12"/>
                          <a:pt x="25" y="12"/>
                        </a:cubicBezTo>
                        <a:cubicBezTo>
                          <a:pt x="25" y="12"/>
                          <a:pt x="25" y="12"/>
                          <a:pt x="25" y="12"/>
                        </a:cubicBezTo>
                        <a:cubicBezTo>
                          <a:pt x="25" y="12"/>
                          <a:pt x="25" y="12"/>
                          <a:pt x="25" y="12"/>
                        </a:cubicBezTo>
                        <a:cubicBezTo>
                          <a:pt x="24" y="12"/>
                          <a:pt x="24" y="12"/>
                          <a:pt x="24" y="12"/>
                        </a:cubicBezTo>
                        <a:cubicBezTo>
                          <a:pt x="24" y="13"/>
                          <a:pt x="24" y="13"/>
                          <a:pt x="24" y="13"/>
                        </a:cubicBezTo>
                        <a:cubicBezTo>
                          <a:pt x="23" y="13"/>
                          <a:pt x="23" y="13"/>
                          <a:pt x="23" y="13"/>
                        </a:cubicBezTo>
                        <a:cubicBezTo>
                          <a:pt x="23" y="13"/>
                          <a:pt x="23" y="13"/>
                          <a:pt x="23" y="13"/>
                        </a:cubicBezTo>
                        <a:cubicBezTo>
                          <a:pt x="22" y="13"/>
                          <a:pt x="22" y="13"/>
                          <a:pt x="22" y="13"/>
                        </a:cubicBezTo>
                        <a:cubicBezTo>
                          <a:pt x="22" y="13"/>
                          <a:pt x="22" y="13"/>
                          <a:pt x="22" y="13"/>
                        </a:cubicBezTo>
                        <a:cubicBezTo>
                          <a:pt x="21" y="13"/>
                          <a:pt x="21" y="13"/>
                          <a:pt x="21" y="13"/>
                        </a:cubicBezTo>
                        <a:cubicBezTo>
                          <a:pt x="21" y="13"/>
                          <a:pt x="21" y="13"/>
                          <a:pt x="21" y="13"/>
                        </a:cubicBezTo>
                        <a:cubicBezTo>
                          <a:pt x="21" y="13"/>
                          <a:pt x="21" y="13"/>
                          <a:pt x="21" y="13"/>
                        </a:cubicBezTo>
                        <a:cubicBezTo>
                          <a:pt x="20" y="13"/>
                          <a:pt x="20" y="13"/>
                          <a:pt x="20" y="13"/>
                        </a:cubicBezTo>
                        <a:cubicBezTo>
                          <a:pt x="20" y="13"/>
                          <a:pt x="20" y="13"/>
                          <a:pt x="20" y="13"/>
                        </a:cubicBezTo>
                        <a:cubicBezTo>
                          <a:pt x="20" y="13"/>
                          <a:pt x="20" y="13"/>
                          <a:pt x="20" y="13"/>
                        </a:cubicBezTo>
                        <a:cubicBezTo>
                          <a:pt x="19" y="13"/>
                          <a:pt x="19" y="13"/>
                          <a:pt x="19" y="13"/>
                        </a:cubicBezTo>
                        <a:cubicBezTo>
                          <a:pt x="19" y="12"/>
                          <a:pt x="19" y="12"/>
                          <a:pt x="19" y="12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8" y="12"/>
                          <a:pt x="18" y="12"/>
                          <a:pt x="18" y="12"/>
                        </a:cubicBezTo>
                        <a:cubicBezTo>
                          <a:pt x="17" y="12"/>
                          <a:pt x="17" y="12"/>
                          <a:pt x="17" y="12"/>
                        </a:cubicBezTo>
                        <a:cubicBezTo>
                          <a:pt x="17" y="12"/>
                          <a:pt x="17" y="12"/>
                          <a:pt x="17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5" y="12"/>
                          <a:pt x="15" y="12"/>
                          <a:pt x="15" y="12"/>
                        </a:cubicBezTo>
                        <a:cubicBezTo>
                          <a:pt x="15" y="12"/>
                          <a:pt x="15" y="12"/>
                          <a:pt x="15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2" y="11"/>
                          <a:pt x="12" y="11"/>
                          <a:pt x="12" y="11"/>
                        </a:cubicBezTo>
                        <a:cubicBezTo>
                          <a:pt x="12" y="11"/>
                          <a:pt x="12" y="11"/>
                          <a:pt x="12" y="11"/>
                        </a:cubicBezTo>
                        <a:cubicBezTo>
                          <a:pt x="12" y="11"/>
                          <a:pt x="12" y="11"/>
                          <a:pt x="12" y="11"/>
                        </a:cubicBezTo>
                        <a:cubicBezTo>
                          <a:pt x="11" y="11"/>
                          <a:pt x="11" y="11"/>
                          <a:pt x="11" y="11"/>
                        </a:cubicBezTo>
                        <a:cubicBezTo>
                          <a:pt x="11" y="11"/>
                          <a:pt x="11" y="11"/>
                          <a:pt x="11" y="11"/>
                        </a:cubicBezTo>
                        <a:cubicBezTo>
                          <a:pt x="10" y="11"/>
                          <a:pt x="10" y="11"/>
                          <a:pt x="10" y="11"/>
                        </a:cubicBezTo>
                        <a:cubicBezTo>
                          <a:pt x="9" y="10"/>
                          <a:pt x="9" y="10"/>
                          <a:pt x="9" y="10"/>
                        </a:cubicBezTo>
                        <a:cubicBezTo>
                          <a:pt x="9" y="10"/>
                          <a:pt x="9" y="10"/>
                          <a:pt x="9" y="10"/>
                        </a:cubicBezTo>
                        <a:cubicBezTo>
                          <a:pt x="9" y="10"/>
                          <a:pt x="9" y="10"/>
                          <a:pt x="9" y="10"/>
                        </a:cubicBezTo>
                        <a:cubicBezTo>
                          <a:pt x="8" y="10"/>
                          <a:pt x="8" y="10"/>
                          <a:pt x="8" y="10"/>
                        </a:cubicBezTo>
                        <a:cubicBezTo>
                          <a:pt x="8" y="10"/>
                          <a:pt x="8" y="10"/>
                          <a:pt x="8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4" y="8"/>
                          <a:pt x="4" y="8"/>
                          <a:pt x="4" y="8"/>
                        </a:cubicBezTo>
                        <a:cubicBezTo>
                          <a:pt x="4" y="7"/>
                          <a:pt x="4" y="7"/>
                          <a:pt x="4" y="7"/>
                        </a:cubicBezTo>
                        <a:cubicBezTo>
                          <a:pt x="4" y="7"/>
                          <a:pt x="4" y="7"/>
                          <a:pt x="4" y="7"/>
                        </a:cubicBezTo>
                        <a:cubicBezTo>
                          <a:pt x="3" y="7"/>
                          <a:pt x="3" y="7"/>
                          <a:pt x="3" y="7"/>
                        </a:cubicBezTo>
                        <a:cubicBezTo>
                          <a:pt x="3" y="7"/>
                          <a:pt x="3" y="7"/>
                          <a:pt x="3" y="7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8"/>
                          <a:pt x="2" y="11"/>
                          <a:pt x="6" y="14"/>
                        </a:cubicBezTo>
                        <a:cubicBezTo>
                          <a:pt x="7" y="14"/>
                          <a:pt x="7" y="14"/>
                          <a:pt x="7" y="14"/>
                        </a:cubicBezTo>
                        <a:cubicBezTo>
                          <a:pt x="7" y="14"/>
                          <a:pt x="7" y="14"/>
                          <a:pt x="7" y="14"/>
                        </a:cubicBezTo>
                        <a:cubicBezTo>
                          <a:pt x="8" y="14"/>
                          <a:pt x="8" y="14"/>
                          <a:pt x="8" y="14"/>
                        </a:cubicBezTo>
                        <a:cubicBezTo>
                          <a:pt x="8" y="14"/>
                          <a:pt x="8" y="14"/>
                          <a:pt x="8" y="14"/>
                        </a:cubicBezTo>
                        <a:cubicBezTo>
                          <a:pt x="9" y="15"/>
                          <a:pt x="9" y="15"/>
                          <a:pt x="9" y="15"/>
                        </a:cubicBezTo>
                        <a:cubicBezTo>
                          <a:pt x="9" y="15"/>
                          <a:pt x="9" y="15"/>
                          <a:pt x="9" y="15"/>
                        </a:cubicBezTo>
                        <a:cubicBezTo>
                          <a:pt x="10" y="15"/>
                          <a:pt x="10" y="15"/>
                          <a:pt x="10" y="15"/>
                        </a:cubicBezTo>
                        <a:cubicBezTo>
                          <a:pt x="10" y="15"/>
                          <a:pt x="10" y="15"/>
                          <a:pt x="11" y="15"/>
                        </a:cubicBezTo>
                        <a:cubicBezTo>
                          <a:pt x="11" y="15"/>
                          <a:pt x="11" y="15"/>
                          <a:pt x="11" y="15"/>
                        </a:cubicBezTo>
                        <a:cubicBezTo>
                          <a:pt x="12" y="16"/>
                          <a:pt x="12" y="16"/>
                          <a:pt x="12" y="16"/>
                        </a:cubicBezTo>
                        <a:cubicBezTo>
                          <a:pt x="12" y="16"/>
                          <a:pt x="12" y="16"/>
                          <a:pt x="12" y="16"/>
                        </a:cubicBezTo>
                        <a:cubicBezTo>
                          <a:pt x="13" y="16"/>
                          <a:pt x="13" y="16"/>
                          <a:pt x="13" y="16"/>
                        </a:cubicBezTo>
                        <a:cubicBezTo>
                          <a:pt x="13" y="16"/>
                          <a:pt x="13" y="16"/>
                          <a:pt x="13" y="16"/>
                        </a:cubicBezTo>
                        <a:cubicBezTo>
                          <a:pt x="14" y="16"/>
                          <a:pt x="14" y="16"/>
                          <a:pt x="14" y="16"/>
                        </a:cubicBezTo>
                        <a:cubicBezTo>
                          <a:pt x="14" y="16"/>
                          <a:pt x="14" y="16"/>
                          <a:pt x="14" y="16"/>
                        </a:cubicBezTo>
                        <a:cubicBezTo>
                          <a:pt x="15" y="17"/>
                          <a:pt x="15" y="17"/>
                          <a:pt x="15" y="17"/>
                        </a:cubicBezTo>
                        <a:cubicBezTo>
                          <a:pt x="15" y="17"/>
                          <a:pt x="15" y="17"/>
                          <a:pt x="15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7" y="17"/>
                          <a:pt x="17" y="17"/>
                          <a:pt x="17" y="17"/>
                        </a:cubicBezTo>
                        <a:cubicBezTo>
                          <a:pt x="18" y="17"/>
                          <a:pt x="18" y="17"/>
                          <a:pt x="18" y="17"/>
                        </a:cubicBezTo>
                        <a:cubicBezTo>
                          <a:pt x="18" y="17"/>
                          <a:pt x="18" y="17"/>
                          <a:pt x="18" y="17"/>
                        </a:cubicBezTo>
                        <a:cubicBezTo>
                          <a:pt x="19" y="17"/>
                          <a:pt x="19" y="17"/>
                          <a:pt x="19" y="17"/>
                        </a:cubicBezTo>
                        <a:cubicBezTo>
                          <a:pt x="19" y="17"/>
                          <a:pt x="19" y="17"/>
                          <a:pt x="19" y="17"/>
                        </a:cubicBezTo>
                        <a:cubicBezTo>
                          <a:pt x="20" y="17"/>
                          <a:pt x="20" y="17"/>
                          <a:pt x="20" y="17"/>
                        </a:cubicBezTo>
                        <a:cubicBezTo>
                          <a:pt x="20" y="17"/>
                          <a:pt x="20" y="17"/>
                          <a:pt x="20" y="17"/>
                        </a:cubicBezTo>
                        <a:cubicBezTo>
                          <a:pt x="21" y="17"/>
                          <a:pt x="21" y="17"/>
                          <a:pt x="21" y="17"/>
                        </a:cubicBezTo>
                        <a:cubicBezTo>
                          <a:pt x="21" y="17"/>
                          <a:pt x="21" y="17"/>
                          <a:pt x="21" y="17"/>
                        </a:cubicBezTo>
                        <a:cubicBezTo>
                          <a:pt x="22" y="17"/>
                          <a:pt x="22" y="17"/>
                          <a:pt x="22" y="17"/>
                        </a:cubicBezTo>
                        <a:cubicBezTo>
                          <a:pt x="22" y="17"/>
                          <a:pt x="22" y="17"/>
                          <a:pt x="22" y="17"/>
                        </a:cubicBezTo>
                        <a:cubicBezTo>
                          <a:pt x="23" y="17"/>
                          <a:pt x="23" y="17"/>
                          <a:pt x="23" y="17"/>
                        </a:cubicBezTo>
                        <a:cubicBezTo>
                          <a:pt x="24" y="17"/>
                          <a:pt x="24" y="17"/>
                          <a:pt x="24" y="17"/>
                        </a:cubicBezTo>
                        <a:cubicBezTo>
                          <a:pt x="24" y="17"/>
                          <a:pt x="24" y="17"/>
                          <a:pt x="24" y="17"/>
                        </a:cubicBezTo>
                        <a:cubicBezTo>
                          <a:pt x="25" y="17"/>
                          <a:pt x="25" y="17"/>
                          <a:pt x="25" y="17"/>
                        </a:cubicBezTo>
                        <a:cubicBezTo>
                          <a:pt x="25" y="17"/>
                          <a:pt x="25" y="17"/>
                          <a:pt x="25" y="17"/>
                        </a:cubicBezTo>
                        <a:cubicBezTo>
                          <a:pt x="26" y="17"/>
                          <a:pt x="26" y="17"/>
                          <a:pt x="26" y="17"/>
                        </a:cubicBezTo>
                        <a:cubicBezTo>
                          <a:pt x="26" y="17"/>
                          <a:pt x="26" y="17"/>
                          <a:pt x="26" y="17"/>
                        </a:cubicBezTo>
                        <a:cubicBezTo>
                          <a:pt x="27" y="17"/>
                          <a:pt x="27" y="17"/>
                          <a:pt x="27" y="17"/>
                        </a:cubicBezTo>
                        <a:cubicBezTo>
                          <a:pt x="28" y="16"/>
                          <a:pt x="28" y="16"/>
                          <a:pt x="28" y="16"/>
                        </a:cubicBezTo>
                        <a:cubicBezTo>
                          <a:pt x="28" y="16"/>
                          <a:pt x="28" y="16"/>
                          <a:pt x="28" y="16"/>
                        </a:cubicBezTo>
                        <a:cubicBezTo>
                          <a:pt x="29" y="16"/>
                          <a:pt x="29" y="16"/>
                          <a:pt x="29" y="16"/>
                        </a:cubicBezTo>
                        <a:cubicBezTo>
                          <a:pt x="29" y="16"/>
                          <a:pt x="29" y="16"/>
                          <a:pt x="29" y="16"/>
                        </a:cubicBezTo>
                        <a:cubicBezTo>
                          <a:pt x="30" y="16"/>
                          <a:pt x="30" y="16"/>
                          <a:pt x="30" y="16"/>
                        </a:cubicBezTo>
                        <a:cubicBezTo>
                          <a:pt x="30" y="16"/>
                          <a:pt x="30" y="16"/>
                          <a:pt x="30" y="16"/>
                        </a:cubicBezTo>
                        <a:cubicBezTo>
                          <a:pt x="31" y="16"/>
                          <a:pt x="31" y="16"/>
                          <a:pt x="31" y="16"/>
                        </a:cubicBezTo>
                        <a:cubicBezTo>
                          <a:pt x="31" y="16"/>
                          <a:pt x="31" y="16"/>
                          <a:pt x="31" y="16"/>
                        </a:cubicBezTo>
                        <a:cubicBezTo>
                          <a:pt x="32" y="15"/>
                          <a:pt x="32" y="15"/>
                          <a:pt x="32" y="15"/>
                        </a:cubicBezTo>
                        <a:cubicBezTo>
                          <a:pt x="33" y="15"/>
                          <a:pt x="33" y="15"/>
                          <a:pt x="33" y="15"/>
                        </a:cubicBezTo>
                        <a:cubicBezTo>
                          <a:pt x="33" y="15"/>
                          <a:pt x="33" y="15"/>
                          <a:pt x="33" y="15"/>
                        </a:cubicBezTo>
                        <a:cubicBezTo>
                          <a:pt x="34" y="15"/>
                          <a:pt x="34" y="15"/>
                          <a:pt x="34" y="15"/>
                        </a:cubicBezTo>
                        <a:cubicBezTo>
                          <a:pt x="34" y="15"/>
                          <a:pt x="34" y="15"/>
                          <a:pt x="34" y="15"/>
                        </a:cubicBezTo>
                        <a:cubicBezTo>
                          <a:pt x="35" y="14"/>
                          <a:pt x="35" y="14"/>
                          <a:pt x="35" y="14"/>
                        </a:cubicBezTo>
                        <a:cubicBezTo>
                          <a:pt x="35" y="14"/>
                          <a:pt x="35" y="14"/>
                          <a:pt x="35" y="14"/>
                        </a:cubicBezTo>
                        <a:cubicBezTo>
                          <a:pt x="36" y="14"/>
                          <a:pt x="36" y="14"/>
                          <a:pt x="36" y="14"/>
                        </a:cubicBezTo>
                        <a:lnTo>
                          <a:pt x="37" y="13"/>
                        </a:lnTo>
                        <a:close/>
                      </a:path>
                    </a:pathLst>
                  </a:custGeom>
                  <a:solidFill>
                    <a:srgbClr val="FCC41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22" name="Freeform 5567">
                    <a:extLst>
                      <a:ext uri="{FF2B5EF4-FFF2-40B4-BE49-F238E27FC236}">
                        <a16:creationId xmlns:a16="http://schemas.microsoft.com/office/drawing/2014/main" id="{B5F623D7-C3CF-41F6-8360-ADBA255E59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2" y="3507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23" name="Freeform 5568">
                    <a:extLst>
                      <a:ext uri="{FF2B5EF4-FFF2-40B4-BE49-F238E27FC236}">
                        <a16:creationId xmlns:a16="http://schemas.microsoft.com/office/drawing/2014/main" id="{D56589C8-455C-42EA-876D-DC555CD610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6" y="3505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24" name="Rectangle 5569">
                    <a:extLst>
                      <a:ext uri="{FF2B5EF4-FFF2-40B4-BE49-F238E27FC236}">
                        <a16:creationId xmlns:a16="http://schemas.microsoft.com/office/drawing/2014/main" id="{2AD28CC6-47C3-4541-98B5-C17653D2B6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4" y="3507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25" name="Rectangle 5570">
                    <a:extLst>
                      <a:ext uri="{FF2B5EF4-FFF2-40B4-BE49-F238E27FC236}">
                        <a16:creationId xmlns:a16="http://schemas.microsoft.com/office/drawing/2014/main" id="{8999D0A1-1283-41DF-AACF-02FD29452A4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2" y="3507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26" name="Rectangle 5571">
                    <a:extLst>
                      <a:ext uri="{FF2B5EF4-FFF2-40B4-BE49-F238E27FC236}">
                        <a16:creationId xmlns:a16="http://schemas.microsoft.com/office/drawing/2014/main" id="{1F76FE23-F4AE-41D0-9710-7FC29AFBC62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7" y="3505"/>
                    <a:ext cx="1" cy="1"/>
                  </a:xfrm>
                  <a:prstGeom prst="rect">
                    <a:avLst/>
                  </a:pr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27" name="Rectangle 5572">
                    <a:extLst>
                      <a:ext uri="{FF2B5EF4-FFF2-40B4-BE49-F238E27FC236}">
                        <a16:creationId xmlns:a16="http://schemas.microsoft.com/office/drawing/2014/main" id="{CEEA2E73-E2BE-4808-B7DD-144C024DFC5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6" y="3505"/>
                    <a:ext cx="1" cy="1"/>
                  </a:xfrm>
                  <a:prstGeom prst="rect">
                    <a:avLst/>
                  </a:pr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28" name="Freeform 5573">
                    <a:extLst>
                      <a:ext uri="{FF2B5EF4-FFF2-40B4-BE49-F238E27FC236}">
                        <a16:creationId xmlns:a16="http://schemas.microsoft.com/office/drawing/2014/main" id="{9390B82B-7B72-4F3C-B967-0AF8B3D9BA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7" y="3505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29" name="Rectangle 5574">
                    <a:extLst>
                      <a:ext uri="{FF2B5EF4-FFF2-40B4-BE49-F238E27FC236}">
                        <a16:creationId xmlns:a16="http://schemas.microsoft.com/office/drawing/2014/main" id="{3A335A8C-D5C6-4EFB-9760-7F12DE2A6F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7" y="3505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30" name="Rectangle 5575">
                    <a:extLst>
                      <a:ext uri="{FF2B5EF4-FFF2-40B4-BE49-F238E27FC236}">
                        <a16:creationId xmlns:a16="http://schemas.microsoft.com/office/drawing/2014/main" id="{211EF0BC-6E11-4365-9B94-7B4F6A8ECE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9" y="3505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31" name="Rectangle 5576">
                    <a:extLst>
                      <a:ext uri="{FF2B5EF4-FFF2-40B4-BE49-F238E27FC236}">
                        <a16:creationId xmlns:a16="http://schemas.microsoft.com/office/drawing/2014/main" id="{13296953-DA36-4C19-A57C-86001CA16A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0" y="3505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32" name="Rectangle 5577">
                    <a:extLst>
                      <a:ext uri="{FF2B5EF4-FFF2-40B4-BE49-F238E27FC236}">
                        <a16:creationId xmlns:a16="http://schemas.microsoft.com/office/drawing/2014/main" id="{795F231A-025D-42DA-B907-0D031FF050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0" y="3505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33" name="Rectangle 5578">
                    <a:extLst>
                      <a:ext uri="{FF2B5EF4-FFF2-40B4-BE49-F238E27FC236}">
                        <a16:creationId xmlns:a16="http://schemas.microsoft.com/office/drawing/2014/main" id="{CBCB4A67-871D-40A8-BFAA-573AD06FF4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2" y="3505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34" name="Rectangle 5579">
                    <a:extLst>
                      <a:ext uri="{FF2B5EF4-FFF2-40B4-BE49-F238E27FC236}">
                        <a16:creationId xmlns:a16="http://schemas.microsoft.com/office/drawing/2014/main" id="{3BE14E12-C6A2-43FF-ABA7-AD0A8CEA14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2" y="3504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35" name="Rectangle 5580">
                    <a:extLst>
                      <a:ext uri="{FF2B5EF4-FFF2-40B4-BE49-F238E27FC236}">
                        <a16:creationId xmlns:a16="http://schemas.microsoft.com/office/drawing/2014/main" id="{2128D04F-E4EF-4042-8026-92A4B25ACE7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3" y="3504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36" name="Rectangle 5581">
                    <a:extLst>
                      <a:ext uri="{FF2B5EF4-FFF2-40B4-BE49-F238E27FC236}">
                        <a16:creationId xmlns:a16="http://schemas.microsoft.com/office/drawing/2014/main" id="{73699E17-D17E-4796-B18C-8CE0163B17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5" y="3504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37" name="Rectangle 5582">
                    <a:extLst>
                      <a:ext uri="{FF2B5EF4-FFF2-40B4-BE49-F238E27FC236}">
                        <a16:creationId xmlns:a16="http://schemas.microsoft.com/office/drawing/2014/main" id="{E0DAAC3C-9568-45D2-A405-9CFEC369CE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3" y="3504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38" name="Rectangle 5583">
                    <a:extLst>
                      <a:ext uri="{FF2B5EF4-FFF2-40B4-BE49-F238E27FC236}">
                        <a16:creationId xmlns:a16="http://schemas.microsoft.com/office/drawing/2014/main" id="{2BAD56C4-CE87-4823-B5CB-D60A1C8075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6" y="3504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39" name="Rectangle 5584">
                    <a:extLst>
                      <a:ext uri="{FF2B5EF4-FFF2-40B4-BE49-F238E27FC236}">
                        <a16:creationId xmlns:a16="http://schemas.microsoft.com/office/drawing/2014/main" id="{A7A37AFE-002A-4E19-BF3D-629BC85F8D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8" y="3504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40" name="Rectangle 5585">
                    <a:extLst>
                      <a:ext uri="{FF2B5EF4-FFF2-40B4-BE49-F238E27FC236}">
                        <a16:creationId xmlns:a16="http://schemas.microsoft.com/office/drawing/2014/main" id="{1FE7F3E6-BE8B-4BE9-BA6F-AD5B708D4BF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5" y="3504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41" name="Rectangle 5586">
                    <a:extLst>
                      <a:ext uri="{FF2B5EF4-FFF2-40B4-BE49-F238E27FC236}">
                        <a16:creationId xmlns:a16="http://schemas.microsoft.com/office/drawing/2014/main" id="{2EB174C5-048B-418F-9AD6-98C511C950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0" y="3505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42" name="Rectangle 5587">
                    <a:extLst>
                      <a:ext uri="{FF2B5EF4-FFF2-40B4-BE49-F238E27FC236}">
                        <a16:creationId xmlns:a16="http://schemas.microsoft.com/office/drawing/2014/main" id="{AF83016C-6946-4AA8-9366-3F4CDE0235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8" y="3504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43" name="Freeform 5588">
                    <a:extLst>
                      <a:ext uri="{FF2B5EF4-FFF2-40B4-BE49-F238E27FC236}">
                        <a16:creationId xmlns:a16="http://schemas.microsoft.com/office/drawing/2014/main" id="{2D00FC7D-DD1E-4D93-92D5-B949657F7A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0" y="3504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44" name="Rectangle 5589">
                    <a:extLst>
                      <a:ext uri="{FF2B5EF4-FFF2-40B4-BE49-F238E27FC236}">
                        <a16:creationId xmlns:a16="http://schemas.microsoft.com/office/drawing/2014/main" id="{7652F603-0DD3-46C6-81BC-B95F950F71B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3" y="3505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45" name="Rectangle 5590">
                    <a:extLst>
                      <a:ext uri="{FF2B5EF4-FFF2-40B4-BE49-F238E27FC236}">
                        <a16:creationId xmlns:a16="http://schemas.microsoft.com/office/drawing/2014/main" id="{3682E98D-DFE5-486E-9249-F2BC9A58BC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1" y="3505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46" name="Freeform 5591">
                    <a:extLst>
                      <a:ext uri="{FF2B5EF4-FFF2-40B4-BE49-F238E27FC236}">
                        <a16:creationId xmlns:a16="http://schemas.microsoft.com/office/drawing/2014/main" id="{81DB5F4F-9474-4C81-BA76-0428372734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1" y="3505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47" name="Rectangle 5592">
                    <a:extLst>
                      <a:ext uri="{FF2B5EF4-FFF2-40B4-BE49-F238E27FC236}">
                        <a16:creationId xmlns:a16="http://schemas.microsoft.com/office/drawing/2014/main" id="{08FCFD72-4DDB-4B8A-B148-89AA393FF9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6" y="3505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48" name="Rectangle 5593">
                    <a:extLst>
                      <a:ext uri="{FF2B5EF4-FFF2-40B4-BE49-F238E27FC236}">
                        <a16:creationId xmlns:a16="http://schemas.microsoft.com/office/drawing/2014/main" id="{86994A4A-988D-4ADF-BDD4-423D377FB3A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4" y="3505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49" name="Rectangle 5594">
                    <a:extLst>
                      <a:ext uri="{FF2B5EF4-FFF2-40B4-BE49-F238E27FC236}">
                        <a16:creationId xmlns:a16="http://schemas.microsoft.com/office/drawing/2014/main" id="{DB6D0388-5155-45C4-A93F-D613C79B09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7" y="3505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50" name="Rectangle 5595">
                    <a:extLst>
                      <a:ext uri="{FF2B5EF4-FFF2-40B4-BE49-F238E27FC236}">
                        <a16:creationId xmlns:a16="http://schemas.microsoft.com/office/drawing/2014/main" id="{3A469F4D-0640-4FB4-8468-293CCB2221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7" y="3507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51" name="Freeform 5596">
                    <a:extLst>
                      <a:ext uri="{FF2B5EF4-FFF2-40B4-BE49-F238E27FC236}">
                        <a16:creationId xmlns:a16="http://schemas.microsoft.com/office/drawing/2014/main" id="{76330D0D-7368-4734-B073-61DA5A4649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4" y="3505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52" name="Rectangle 5597">
                    <a:extLst>
                      <a:ext uri="{FF2B5EF4-FFF2-40B4-BE49-F238E27FC236}">
                        <a16:creationId xmlns:a16="http://schemas.microsoft.com/office/drawing/2014/main" id="{95471AC8-EA5C-4280-B81D-B2B2AFC447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2" y="3508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53" name="Rectangle 5598">
                    <a:extLst>
                      <a:ext uri="{FF2B5EF4-FFF2-40B4-BE49-F238E27FC236}">
                        <a16:creationId xmlns:a16="http://schemas.microsoft.com/office/drawing/2014/main" id="{D8692335-3A01-486C-B051-D387542042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9" y="3507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54" name="Freeform 5599">
                    <a:extLst>
                      <a:ext uri="{FF2B5EF4-FFF2-40B4-BE49-F238E27FC236}">
                        <a16:creationId xmlns:a16="http://schemas.microsoft.com/office/drawing/2014/main" id="{613F2140-B101-44B1-95C1-58B53E98F9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9" y="3507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55" name="Rectangle 5600">
                    <a:extLst>
                      <a:ext uri="{FF2B5EF4-FFF2-40B4-BE49-F238E27FC236}">
                        <a16:creationId xmlns:a16="http://schemas.microsoft.com/office/drawing/2014/main" id="{4A4F9C75-CCD5-452C-8FA4-C701B1CF23E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4" y="3508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56" name="Rectangle 5601">
                    <a:extLst>
                      <a:ext uri="{FF2B5EF4-FFF2-40B4-BE49-F238E27FC236}">
                        <a16:creationId xmlns:a16="http://schemas.microsoft.com/office/drawing/2014/main" id="{30870177-CC1A-49C2-93F1-B1CB6B0659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0" y="3507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57" name="Rectangle 5602">
                    <a:extLst>
                      <a:ext uri="{FF2B5EF4-FFF2-40B4-BE49-F238E27FC236}">
                        <a16:creationId xmlns:a16="http://schemas.microsoft.com/office/drawing/2014/main" id="{0CAC6B39-4301-41A1-9777-4AEA77BD39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5" y="3510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58" name="Rectangle 5603">
                    <a:extLst>
                      <a:ext uri="{FF2B5EF4-FFF2-40B4-BE49-F238E27FC236}">
                        <a16:creationId xmlns:a16="http://schemas.microsoft.com/office/drawing/2014/main" id="{42121D3A-18C4-4C64-8641-7D17400F7D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4" y="3508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59" name="Freeform 5604">
                    <a:extLst>
                      <a:ext uri="{FF2B5EF4-FFF2-40B4-BE49-F238E27FC236}">
                        <a16:creationId xmlns:a16="http://schemas.microsoft.com/office/drawing/2014/main" id="{66810AC9-FED5-454C-B6AE-0E0EC17CF2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5" y="3508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60" name="Rectangle 5605">
                    <a:extLst>
                      <a:ext uri="{FF2B5EF4-FFF2-40B4-BE49-F238E27FC236}">
                        <a16:creationId xmlns:a16="http://schemas.microsoft.com/office/drawing/2014/main" id="{45CDD0D4-8E2A-41BA-AAE7-5A8CF427DE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7" y="3510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61" name="Rectangle 5606">
                    <a:extLst>
                      <a:ext uri="{FF2B5EF4-FFF2-40B4-BE49-F238E27FC236}">
                        <a16:creationId xmlns:a16="http://schemas.microsoft.com/office/drawing/2014/main" id="{E341B967-EF9B-41F7-BD4B-35D14BEF6E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7" y="3511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62" name="Freeform 5607">
                    <a:extLst>
                      <a:ext uri="{FF2B5EF4-FFF2-40B4-BE49-F238E27FC236}">
                        <a16:creationId xmlns:a16="http://schemas.microsoft.com/office/drawing/2014/main" id="{C5EF4BC1-A248-4642-B964-0694A68211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8" y="3511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63" name="Rectangle 5608">
                    <a:extLst>
                      <a:ext uri="{FF2B5EF4-FFF2-40B4-BE49-F238E27FC236}">
                        <a16:creationId xmlns:a16="http://schemas.microsoft.com/office/drawing/2014/main" id="{082F7F95-4EAE-4098-BBEC-5D3CA8B3B9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7" y="3511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64" name="Freeform 5609">
                    <a:extLst>
                      <a:ext uri="{FF2B5EF4-FFF2-40B4-BE49-F238E27FC236}">
                        <a16:creationId xmlns:a16="http://schemas.microsoft.com/office/drawing/2014/main" id="{FF6CD3BB-1326-4EE6-AE26-9FA46FF3E2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8" y="3511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65" name="Rectangle 5610">
                    <a:extLst>
                      <a:ext uri="{FF2B5EF4-FFF2-40B4-BE49-F238E27FC236}">
                        <a16:creationId xmlns:a16="http://schemas.microsoft.com/office/drawing/2014/main" id="{987F5A6D-0586-43C4-A1B5-41804392835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0" y="3515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66" name="Rectangle 5611">
                    <a:extLst>
                      <a:ext uri="{FF2B5EF4-FFF2-40B4-BE49-F238E27FC236}">
                        <a16:creationId xmlns:a16="http://schemas.microsoft.com/office/drawing/2014/main" id="{195346A6-8082-4591-BA77-E4FC2E9022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8" y="3513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67" name="Freeform 5612">
                    <a:extLst>
                      <a:ext uri="{FF2B5EF4-FFF2-40B4-BE49-F238E27FC236}">
                        <a16:creationId xmlns:a16="http://schemas.microsoft.com/office/drawing/2014/main" id="{99ADDAA7-094A-400C-8395-C0492E3173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0" y="3513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68" name="Rectangle 5613">
                    <a:extLst>
                      <a:ext uri="{FF2B5EF4-FFF2-40B4-BE49-F238E27FC236}">
                        <a16:creationId xmlns:a16="http://schemas.microsoft.com/office/drawing/2014/main" id="{8965EAB4-9430-433B-A2ED-F2B5B59F220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0" y="3515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69" name="Rectangle 5614">
                    <a:extLst>
                      <a:ext uri="{FF2B5EF4-FFF2-40B4-BE49-F238E27FC236}">
                        <a16:creationId xmlns:a16="http://schemas.microsoft.com/office/drawing/2014/main" id="{6F822B9C-C803-449A-8A1A-F1B4A51E08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0" y="3516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70" name="Rectangle 5615">
                    <a:extLst>
                      <a:ext uri="{FF2B5EF4-FFF2-40B4-BE49-F238E27FC236}">
                        <a16:creationId xmlns:a16="http://schemas.microsoft.com/office/drawing/2014/main" id="{F0E59881-766A-49F7-AE66-E6295AC5170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0" y="3515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71" name="Rectangle 5616">
                    <a:extLst>
                      <a:ext uri="{FF2B5EF4-FFF2-40B4-BE49-F238E27FC236}">
                        <a16:creationId xmlns:a16="http://schemas.microsoft.com/office/drawing/2014/main" id="{9AFDF7CB-16BD-40FF-A83E-638DC41D954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0" y="3516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72" name="Rectangle 5617">
                    <a:extLst>
                      <a:ext uri="{FF2B5EF4-FFF2-40B4-BE49-F238E27FC236}">
                        <a16:creationId xmlns:a16="http://schemas.microsoft.com/office/drawing/2014/main" id="{A2D7A120-F488-4478-82EA-E7630EAED2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3" y="3538"/>
                    <a:ext cx="1" cy="1"/>
                  </a:xfrm>
                  <a:prstGeom prst="rect">
                    <a:avLst/>
                  </a:prstGeom>
                  <a:solidFill>
                    <a:srgbClr val="B09B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73" name="Freeform 5618">
                    <a:extLst>
                      <a:ext uri="{FF2B5EF4-FFF2-40B4-BE49-F238E27FC236}">
                        <a16:creationId xmlns:a16="http://schemas.microsoft.com/office/drawing/2014/main" id="{0872AA9A-1B63-41FB-936D-0240ADEDAA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55" y="353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C98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74" name="Freeform 5619">
                    <a:extLst>
                      <a:ext uri="{FF2B5EF4-FFF2-40B4-BE49-F238E27FC236}">
                        <a16:creationId xmlns:a16="http://schemas.microsoft.com/office/drawing/2014/main" id="{9F390F3B-CD2C-42B0-ADA2-7B6B18D014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56" y="353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C98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75" name="Freeform 5620">
                    <a:extLst>
                      <a:ext uri="{FF2B5EF4-FFF2-40B4-BE49-F238E27FC236}">
                        <a16:creationId xmlns:a16="http://schemas.microsoft.com/office/drawing/2014/main" id="{78D5FDE4-B7D3-433D-9A9B-6007DF9C9D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0" y="3538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894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76" name="Rectangle 5621">
                    <a:extLst>
                      <a:ext uri="{FF2B5EF4-FFF2-40B4-BE49-F238E27FC236}">
                        <a16:creationId xmlns:a16="http://schemas.microsoft.com/office/drawing/2014/main" id="{29AA7C50-35FE-4707-86B7-473118D7A20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6" y="3538"/>
                    <a:ext cx="1" cy="1"/>
                  </a:xfrm>
                  <a:prstGeom prst="rect">
                    <a:avLst/>
                  </a:prstGeom>
                  <a:solidFill>
                    <a:srgbClr val="A894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77" name="Rectangle 5622">
                    <a:extLst>
                      <a:ext uri="{FF2B5EF4-FFF2-40B4-BE49-F238E27FC236}">
                        <a16:creationId xmlns:a16="http://schemas.microsoft.com/office/drawing/2014/main" id="{E92CE19E-FA1D-4D21-8D12-589DFC95B55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1" y="3538"/>
                    <a:ext cx="1" cy="1"/>
                  </a:xfrm>
                  <a:prstGeom prst="rect">
                    <a:avLst/>
                  </a:prstGeom>
                  <a:solidFill>
                    <a:srgbClr val="A4912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78" name="Freeform 5623">
                    <a:extLst>
                      <a:ext uri="{FF2B5EF4-FFF2-40B4-BE49-F238E27FC236}">
                        <a16:creationId xmlns:a16="http://schemas.microsoft.com/office/drawing/2014/main" id="{0154A419-3839-46A0-B633-01E4E4FA2D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1" y="3538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4912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79" name="Rectangle 5624">
                    <a:extLst>
                      <a:ext uri="{FF2B5EF4-FFF2-40B4-BE49-F238E27FC236}">
                        <a16:creationId xmlns:a16="http://schemas.microsoft.com/office/drawing/2014/main" id="{59A1746D-1A50-40A6-97FF-AD63DB91E6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4" y="3537"/>
                    <a:ext cx="1" cy="1"/>
                  </a:xfrm>
                  <a:prstGeom prst="rect">
                    <a:avLst/>
                  </a:prstGeom>
                  <a:solidFill>
                    <a:srgbClr val="A08D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80" name="Rectangle 5625">
                    <a:extLst>
                      <a:ext uri="{FF2B5EF4-FFF2-40B4-BE49-F238E27FC236}">
                        <a16:creationId xmlns:a16="http://schemas.microsoft.com/office/drawing/2014/main" id="{C928EAA3-8D0F-4A51-BCFE-2FF5FFC660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3" y="3538"/>
                    <a:ext cx="2" cy="1"/>
                  </a:xfrm>
                  <a:prstGeom prst="rect">
                    <a:avLst/>
                  </a:prstGeom>
                  <a:solidFill>
                    <a:srgbClr val="A08D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81" name="Rectangle 5626">
                    <a:extLst>
                      <a:ext uri="{FF2B5EF4-FFF2-40B4-BE49-F238E27FC236}">
                        <a16:creationId xmlns:a16="http://schemas.microsoft.com/office/drawing/2014/main" id="{66F70DEC-259C-4062-A4BB-62907307BF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7" y="3537"/>
                    <a:ext cx="1" cy="1"/>
                  </a:xfrm>
                  <a:prstGeom prst="rect">
                    <a:avLst/>
                  </a:prstGeom>
                  <a:solidFill>
                    <a:srgbClr val="9C8A2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82" name="Freeform 5627">
                    <a:extLst>
                      <a:ext uri="{FF2B5EF4-FFF2-40B4-BE49-F238E27FC236}">
                        <a16:creationId xmlns:a16="http://schemas.microsoft.com/office/drawing/2014/main" id="{BAEF5545-1F5A-46B1-A0F9-86E0B69AE2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6" y="353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C8A2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83" name="Freeform 5628">
                    <a:extLst>
                      <a:ext uri="{FF2B5EF4-FFF2-40B4-BE49-F238E27FC236}">
                        <a16:creationId xmlns:a16="http://schemas.microsoft.com/office/drawing/2014/main" id="{56E47D9C-3C16-46CA-9B0F-411825672C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9" y="353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886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84" name="Rectangle 5629">
                    <a:extLst>
                      <a:ext uri="{FF2B5EF4-FFF2-40B4-BE49-F238E27FC236}">
                        <a16:creationId xmlns:a16="http://schemas.microsoft.com/office/drawing/2014/main" id="{6BF95D47-0AD7-43F6-BF82-208A1716EC6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7" y="3537"/>
                    <a:ext cx="1" cy="1"/>
                  </a:xfrm>
                  <a:prstGeom prst="rect">
                    <a:avLst/>
                  </a:prstGeom>
                  <a:solidFill>
                    <a:srgbClr val="9886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85" name="Freeform 5630">
                    <a:extLst>
                      <a:ext uri="{FF2B5EF4-FFF2-40B4-BE49-F238E27FC236}">
                        <a16:creationId xmlns:a16="http://schemas.microsoft.com/office/drawing/2014/main" id="{1FE8096E-4B19-44DB-9AD3-EF9151D91D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0" y="3535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86" name="Freeform 5631">
                    <a:extLst>
                      <a:ext uri="{FF2B5EF4-FFF2-40B4-BE49-F238E27FC236}">
                        <a16:creationId xmlns:a16="http://schemas.microsoft.com/office/drawing/2014/main" id="{B1411595-6DDD-40E5-B03D-CA9D688ABF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2" y="353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6085" name="Group 5833">
                  <a:extLst>
                    <a:ext uri="{FF2B5EF4-FFF2-40B4-BE49-F238E27FC236}">
                      <a16:creationId xmlns:a16="http://schemas.microsoft.com/office/drawing/2014/main" id="{899CA359-711E-4281-A5C1-560E92BDFB2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-4497388" y="5491163"/>
                  <a:ext cx="157162" cy="120650"/>
                  <a:chOff x="-2833" y="3459"/>
                  <a:chExt cx="99" cy="76"/>
                </a:xfrm>
              </p:grpSpPr>
              <p:sp>
                <p:nvSpPr>
                  <p:cNvPr id="6087" name="Freeform 5633">
                    <a:extLst>
                      <a:ext uri="{FF2B5EF4-FFF2-40B4-BE49-F238E27FC236}">
                        <a16:creationId xmlns:a16="http://schemas.microsoft.com/office/drawing/2014/main" id="{74517352-7212-4A73-B4EB-6EA26056C7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5" y="3535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088" name="Freeform 5634">
                    <a:extLst>
                      <a:ext uri="{FF2B5EF4-FFF2-40B4-BE49-F238E27FC236}">
                        <a16:creationId xmlns:a16="http://schemas.microsoft.com/office/drawing/2014/main" id="{67E83FE7-278D-4770-BC8B-9376987526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1" y="351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089" name="Freeform 5635">
                    <a:extLst>
                      <a:ext uri="{FF2B5EF4-FFF2-40B4-BE49-F238E27FC236}">
                        <a16:creationId xmlns:a16="http://schemas.microsoft.com/office/drawing/2014/main" id="{F7662490-E89C-430C-86A2-FF397BE5F3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7" y="3534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090" name="Freeform 5636">
                    <a:extLst>
                      <a:ext uri="{FF2B5EF4-FFF2-40B4-BE49-F238E27FC236}">
                        <a16:creationId xmlns:a16="http://schemas.microsoft.com/office/drawing/2014/main" id="{38166B5B-8E5E-4448-BB9C-177F8C11B9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7" y="353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091" name="Freeform 5637">
                    <a:extLst>
                      <a:ext uri="{FF2B5EF4-FFF2-40B4-BE49-F238E27FC236}">
                        <a16:creationId xmlns:a16="http://schemas.microsoft.com/office/drawing/2014/main" id="{DD4B569E-B0CB-4949-99F0-0BA9DC0363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8" y="3475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092" name="Rectangle 5638">
                    <a:extLst>
                      <a:ext uri="{FF2B5EF4-FFF2-40B4-BE49-F238E27FC236}">
                        <a16:creationId xmlns:a16="http://schemas.microsoft.com/office/drawing/2014/main" id="{1ADFD7E1-372E-4271-8F72-AA97471634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0" y="3474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093" name="Freeform 5639">
                    <a:extLst>
                      <a:ext uri="{FF2B5EF4-FFF2-40B4-BE49-F238E27FC236}">
                        <a16:creationId xmlns:a16="http://schemas.microsoft.com/office/drawing/2014/main" id="{ED976B99-987D-464E-BD1A-E21EE5B699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1" y="3472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094" name="Rectangle 5640">
                    <a:extLst>
                      <a:ext uri="{FF2B5EF4-FFF2-40B4-BE49-F238E27FC236}">
                        <a16:creationId xmlns:a16="http://schemas.microsoft.com/office/drawing/2014/main" id="{9440256B-1682-4241-8FD6-DF75B9D54C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1" y="3470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095" name="Rectangle 5641">
                    <a:extLst>
                      <a:ext uri="{FF2B5EF4-FFF2-40B4-BE49-F238E27FC236}">
                        <a16:creationId xmlns:a16="http://schemas.microsoft.com/office/drawing/2014/main" id="{9D8764B0-20A7-4059-890A-B36B009C5E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7" y="3475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096" name="Freeform 5642">
                    <a:extLst>
                      <a:ext uri="{FF2B5EF4-FFF2-40B4-BE49-F238E27FC236}">
                        <a16:creationId xmlns:a16="http://schemas.microsoft.com/office/drawing/2014/main" id="{1642EA2D-85D9-431D-AB47-CE51076842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6" y="3469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097" name="Rectangle 5643">
                    <a:extLst>
                      <a:ext uri="{FF2B5EF4-FFF2-40B4-BE49-F238E27FC236}">
                        <a16:creationId xmlns:a16="http://schemas.microsoft.com/office/drawing/2014/main" id="{8C4F0C46-371B-4018-B60A-DC76A9BD1D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3" y="3470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098" name="Rectangle 5644">
                    <a:extLst>
                      <a:ext uri="{FF2B5EF4-FFF2-40B4-BE49-F238E27FC236}">
                        <a16:creationId xmlns:a16="http://schemas.microsoft.com/office/drawing/2014/main" id="{85A3BE30-DFE2-46CF-8EEF-F6580481F4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6" y="3469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099" name="Freeform 5645">
                    <a:extLst>
                      <a:ext uri="{FF2B5EF4-FFF2-40B4-BE49-F238E27FC236}">
                        <a16:creationId xmlns:a16="http://schemas.microsoft.com/office/drawing/2014/main" id="{D5C21736-3826-43DD-B661-A87A48E2C4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4" y="3469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00" name="Rectangle 5646">
                    <a:extLst>
                      <a:ext uri="{FF2B5EF4-FFF2-40B4-BE49-F238E27FC236}">
                        <a16:creationId xmlns:a16="http://schemas.microsoft.com/office/drawing/2014/main" id="{5A3CDFF3-DACA-4A73-9958-E31B549284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7" y="3477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01" name="Rectangle 5647">
                    <a:extLst>
                      <a:ext uri="{FF2B5EF4-FFF2-40B4-BE49-F238E27FC236}">
                        <a16:creationId xmlns:a16="http://schemas.microsoft.com/office/drawing/2014/main" id="{443474F8-59F9-4968-8A2F-4D0838DEC5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8" y="3474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02" name="Freeform 5648">
                    <a:extLst>
                      <a:ext uri="{FF2B5EF4-FFF2-40B4-BE49-F238E27FC236}">
                        <a16:creationId xmlns:a16="http://schemas.microsoft.com/office/drawing/2014/main" id="{3323BA30-4792-452C-8723-E8325EF70B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7" y="3477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2 w 2"/>
                      <a:gd name="T3" fmla="*/ 1 h 1"/>
                      <a:gd name="T4" fmla="*/ 0 w 2"/>
                      <a:gd name="T5" fmla="*/ 0 h 1"/>
                      <a:gd name="T6" fmla="*/ 2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lnTo>
                          <a:pt x="2" y="1"/>
                        </a:lnTo>
                        <a:lnTo>
                          <a:pt x="0" y="0"/>
                        </a:ln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03" name="Rectangle 5649">
                    <a:extLst>
                      <a:ext uri="{FF2B5EF4-FFF2-40B4-BE49-F238E27FC236}">
                        <a16:creationId xmlns:a16="http://schemas.microsoft.com/office/drawing/2014/main" id="{7622CF5D-A3E5-4B4F-BA66-78AEEC14F9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0" y="3472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04" name="Rectangle 5650">
                    <a:extLst>
                      <a:ext uri="{FF2B5EF4-FFF2-40B4-BE49-F238E27FC236}">
                        <a16:creationId xmlns:a16="http://schemas.microsoft.com/office/drawing/2014/main" id="{A066F688-80D3-4F76-B139-7132D36D90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8" y="3474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05" name="Rectangle 5651">
                    <a:extLst>
                      <a:ext uri="{FF2B5EF4-FFF2-40B4-BE49-F238E27FC236}">
                        <a16:creationId xmlns:a16="http://schemas.microsoft.com/office/drawing/2014/main" id="{F041DA49-71A2-40DA-B087-2496EB23D9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7" y="3477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06" name="Rectangle 5652">
                    <a:extLst>
                      <a:ext uri="{FF2B5EF4-FFF2-40B4-BE49-F238E27FC236}">
                        <a16:creationId xmlns:a16="http://schemas.microsoft.com/office/drawing/2014/main" id="{5187F492-18E2-4474-9BEE-5DB4313FE1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9" y="3467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07" name="Rectangle 5653">
                    <a:extLst>
                      <a:ext uri="{FF2B5EF4-FFF2-40B4-BE49-F238E27FC236}">
                        <a16:creationId xmlns:a16="http://schemas.microsoft.com/office/drawing/2014/main" id="{355E179A-0C9A-4095-8982-08FCBD3768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8" y="3469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08" name="Rectangle 5654">
                    <a:extLst>
                      <a:ext uri="{FF2B5EF4-FFF2-40B4-BE49-F238E27FC236}">
                        <a16:creationId xmlns:a16="http://schemas.microsoft.com/office/drawing/2014/main" id="{6DAC1AB7-80D9-4356-AB37-371DC1D290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6" y="3469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09" name="Freeform 5655">
                    <a:extLst>
                      <a:ext uri="{FF2B5EF4-FFF2-40B4-BE49-F238E27FC236}">
                        <a16:creationId xmlns:a16="http://schemas.microsoft.com/office/drawing/2014/main" id="{DD2E56EE-EFE2-46C9-8D63-057FFD5E4D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2" y="3467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10" name="Rectangle 5656">
                    <a:extLst>
                      <a:ext uri="{FF2B5EF4-FFF2-40B4-BE49-F238E27FC236}">
                        <a16:creationId xmlns:a16="http://schemas.microsoft.com/office/drawing/2014/main" id="{0DB64388-F4DB-436E-9EE9-3600C78583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9" y="3467"/>
                    <a:ext cx="1" cy="1"/>
                  </a:xfrm>
                  <a:prstGeom prst="rect">
                    <a:avLst/>
                  </a:pr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11" name="Rectangle 5657">
                    <a:extLst>
                      <a:ext uri="{FF2B5EF4-FFF2-40B4-BE49-F238E27FC236}">
                        <a16:creationId xmlns:a16="http://schemas.microsoft.com/office/drawing/2014/main" id="{494CBCA6-4814-4338-ADCB-54D7D329CA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1" y="3467"/>
                    <a:ext cx="1" cy="1"/>
                  </a:xfrm>
                  <a:prstGeom prst="rect">
                    <a:avLst/>
                  </a:pr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12" name="Rectangle 5658">
                    <a:extLst>
                      <a:ext uri="{FF2B5EF4-FFF2-40B4-BE49-F238E27FC236}">
                        <a16:creationId xmlns:a16="http://schemas.microsoft.com/office/drawing/2014/main" id="{E67936EB-5095-4384-9C34-CEA06338E2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2" y="3467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13" name="Rectangle 5659">
                    <a:extLst>
                      <a:ext uri="{FF2B5EF4-FFF2-40B4-BE49-F238E27FC236}">
                        <a16:creationId xmlns:a16="http://schemas.microsoft.com/office/drawing/2014/main" id="{9C8D54C4-F096-4211-857C-39FFD57147B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2" y="3467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14" name="Rectangle 5660">
                    <a:extLst>
                      <a:ext uri="{FF2B5EF4-FFF2-40B4-BE49-F238E27FC236}">
                        <a16:creationId xmlns:a16="http://schemas.microsoft.com/office/drawing/2014/main" id="{129A2394-6AF7-4F7F-BB9B-B7F2158C9F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4" y="3467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15" name="Rectangle 5661">
                    <a:extLst>
                      <a:ext uri="{FF2B5EF4-FFF2-40B4-BE49-F238E27FC236}">
                        <a16:creationId xmlns:a16="http://schemas.microsoft.com/office/drawing/2014/main" id="{DB5C8D65-2774-47AF-B721-B64CB6FEBE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4" y="3467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16" name="Rectangle 5662">
                    <a:extLst>
                      <a:ext uri="{FF2B5EF4-FFF2-40B4-BE49-F238E27FC236}">
                        <a16:creationId xmlns:a16="http://schemas.microsoft.com/office/drawing/2014/main" id="{ED565DED-71DD-49CF-A2F3-56E41583B99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5" y="3466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17" name="Rectangle 5663">
                    <a:extLst>
                      <a:ext uri="{FF2B5EF4-FFF2-40B4-BE49-F238E27FC236}">
                        <a16:creationId xmlns:a16="http://schemas.microsoft.com/office/drawing/2014/main" id="{8D1945FE-A2E8-4758-8C19-678F29EE5F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7" y="3466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18" name="Rectangle 5664">
                    <a:extLst>
                      <a:ext uri="{FF2B5EF4-FFF2-40B4-BE49-F238E27FC236}">
                        <a16:creationId xmlns:a16="http://schemas.microsoft.com/office/drawing/2014/main" id="{D4A5AD48-4BA6-4E7F-9C89-F524302AF6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8" y="3466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19" name="Rectangle 5665">
                    <a:extLst>
                      <a:ext uri="{FF2B5EF4-FFF2-40B4-BE49-F238E27FC236}">
                        <a16:creationId xmlns:a16="http://schemas.microsoft.com/office/drawing/2014/main" id="{9A382C62-2A3D-4FC1-9E9C-1A697DA1C2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8" y="3466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20" name="Rectangle 5666">
                    <a:extLst>
                      <a:ext uri="{FF2B5EF4-FFF2-40B4-BE49-F238E27FC236}">
                        <a16:creationId xmlns:a16="http://schemas.microsoft.com/office/drawing/2014/main" id="{C20A426A-450E-4130-AF1B-EDAAD980F9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97" y="3466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21" name="Rectangle 5667">
                    <a:extLst>
                      <a:ext uri="{FF2B5EF4-FFF2-40B4-BE49-F238E27FC236}">
                        <a16:creationId xmlns:a16="http://schemas.microsoft.com/office/drawing/2014/main" id="{70A1018F-3ED9-42EE-A4CA-C67D977B46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0" y="3466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22" name="Rectangle 5668">
                    <a:extLst>
                      <a:ext uri="{FF2B5EF4-FFF2-40B4-BE49-F238E27FC236}">
                        <a16:creationId xmlns:a16="http://schemas.microsoft.com/office/drawing/2014/main" id="{80E5F1A2-8D59-41D1-81F9-94B4A4180FE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1" y="3466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23" name="Rectangle 5669">
                    <a:extLst>
                      <a:ext uri="{FF2B5EF4-FFF2-40B4-BE49-F238E27FC236}">
                        <a16:creationId xmlns:a16="http://schemas.microsoft.com/office/drawing/2014/main" id="{78CE6953-F250-4D64-8703-44797F9BFE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0" y="3466"/>
                    <a:ext cx="2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24" name="Rectangle 5670">
                    <a:extLst>
                      <a:ext uri="{FF2B5EF4-FFF2-40B4-BE49-F238E27FC236}">
                        <a16:creationId xmlns:a16="http://schemas.microsoft.com/office/drawing/2014/main" id="{657E6662-D319-4750-80CF-3DF33031C8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5" y="3466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25" name="Rectangle 5671">
                    <a:extLst>
                      <a:ext uri="{FF2B5EF4-FFF2-40B4-BE49-F238E27FC236}">
                        <a16:creationId xmlns:a16="http://schemas.microsoft.com/office/drawing/2014/main" id="{22A91EEC-A93D-4FD9-B8C6-7280C80D21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1" y="3466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26" name="Rectangle 5672">
                    <a:extLst>
                      <a:ext uri="{FF2B5EF4-FFF2-40B4-BE49-F238E27FC236}">
                        <a16:creationId xmlns:a16="http://schemas.microsoft.com/office/drawing/2014/main" id="{A8E16B48-DD0F-46A4-A3D6-B978D5AC404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3" y="3466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27" name="Rectangle 5673">
                    <a:extLst>
                      <a:ext uri="{FF2B5EF4-FFF2-40B4-BE49-F238E27FC236}">
                        <a16:creationId xmlns:a16="http://schemas.microsoft.com/office/drawing/2014/main" id="{33879C9B-28DF-4751-8AA0-2DD5A15D9B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8" y="3467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28" name="Rectangle 5674">
                    <a:extLst>
                      <a:ext uri="{FF2B5EF4-FFF2-40B4-BE49-F238E27FC236}">
                        <a16:creationId xmlns:a16="http://schemas.microsoft.com/office/drawing/2014/main" id="{FAFFB88D-745C-4F4C-B172-178B8F06A3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6" y="3467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29" name="Rectangle 5675">
                    <a:extLst>
                      <a:ext uri="{FF2B5EF4-FFF2-40B4-BE49-F238E27FC236}">
                        <a16:creationId xmlns:a16="http://schemas.microsoft.com/office/drawing/2014/main" id="{3CB4E692-82D7-4587-BEA9-0B5EF981533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5" y="3466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30" name="Freeform 5676">
                    <a:extLst>
                      <a:ext uri="{FF2B5EF4-FFF2-40B4-BE49-F238E27FC236}">
                        <a16:creationId xmlns:a16="http://schemas.microsoft.com/office/drawing/2014/main" id="{43A662A6-AC48-485C-B9DE-0E869E51D4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1" y="3467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31" name="Freeform 5677">
                    <a:extLst>
                      <a:ext uri="{FF2B5EF4-FFF2-40B4-BE49-F238E27FC236}">
                        <a16:creationId xmlns:a16="http://schemas.microsoft.com/office/drawing/2014/main" id="{9F7FA7D1-5082-449E-AB04-883EDD072D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9" y="3467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32" name="Rectangle 5678">
                    <a:extLst>
                      <a:ext uri="{FF2B5EF4-FFF2-40B4-BE49-F238E27FC236}">
                        <a16:creationId xmlns:a16="http://schemas.microsoft.com/office/drawing/2014/main" id="{6A857FAF-51E3-4E2D-A506-5C032B1F96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1" y="3467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33" name="Rectangle 5679">
                    <a:extLst>
                      <a:ext uri="{FF2B5EF4-FFF2-40B4-BE49-F238E27FC236}">
                        <a16:creationId xmlns:a16="http://schemas.microsoft.com/office/drawing/2014/main" id="{B033C6F0-C088-4824-A5C0-DBBA7193C0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2" y="3467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34" name="Rectangle 5680">
                    <a:extLst>
                      <a:ext uri="{FF2B5EF4-FFF2-40B4-BE49-F238E27FC236}">
                        <a16:creationId xmlns:a16="http://schemas.microsoft.com/office/drawing/2014/main" id="{545B8B60-19FA-49A7-AF0D-7B0A7CC45D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8" y="3467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35" name="Rectangle 5681">
                    <a:extLst>
                      <a:ext uri="{FF2B5EF4-FFF2-40B4-BE49-F238E27FC236}">
                        <a16:creationId xmlns:a16="http://schemas.microsoft.com/office/drawing/2014/main" id="{4EEF5C2D-42F4-49E4-990F-3800DFA9712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7" y="3470"/>
                    <a:ext cx="2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36" name="Rectangle 5682">
                    <a:extLst>
                      <a:ext uri="{FF2B5EF4-FFF2-40B4-BE49-F238E27FC236}">
                        <a16:creationId xmlns:a16="http://schemas.microsoft.com/office/drawing/2014/main" id="{45CC2543-85D6-43B7-96FF-BE39F8D13D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4" y="3469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37" name="Rectangle 5683">
                    <a:extLst>
                      <a:ext uri="{FF2B5EF4-FFF2-40B4-BE49-F238E27FC236}">
                        <a16:creationId xmlns:a16="http://schemas.microsoft.com/office/drawing/2014/main" id="{234C6BBE-9CFA-45C8-8EA1-F7A1ABBD92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2" y="3467"/>
                    <a:ext cx="1" cy="2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38" name="Freeform 5684">
                    <a:extLst>
                      <a:ext uri="{FF2B5EF4-FFF2-40B4-BE49-F238E27FC236}">
                        <a16:creationId xmlns:a16="http://schemas.microsoft.com/office/drawing/2014/main" id="{CD78AB25-1D2E-461A-82D8-F11E578696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9" y="3470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39" name="Rectangle 5685">
                    <a:extLst>
                      <a:ext uri="{FF2B5EF4-FFF2-40B4-BE49-F238E27FC236}">
                        <a16:creationId xmlns:a16="http://schemas.microsoft.com/office/drawing/2014/main" id="{DF6E76EF-02D8-41AA-A2A6-AE710FCDC9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5" y="3469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40" name="Rectangle 5686">
                    <a:extLst>
                      <a:ext uri="{FF2B5EF4-FFF2-40B4-BE49-F238E27FC236}">
                        <a16:creationId xmlns:a16="http://schemas.microsoft.com/office/drawing/2014/main" id="{F9C5F53F-0CCE-42AE-8EFA-AAC937AEAF4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0" y="3472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41" name="Rectangle 5687">
                    <a:extLst>
                      <a:ext uri="{FF2B5EF4-FFF2-40B4-BE49-F238E27FC236}">
                        <a16:creationId xmlns:a16="http://schemas.microsoft.com/office/drawing/2014/main" id="{E480A84C-51E1-4C0D-85B1-642797815D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9" y="3470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42" name="Freeform 5688">
                    <a:extLst>
                      <a:ext uri="{FF2B5EF4-FFF2-40B4-BE49-F238E27FC236}">
                        <a16:creationId xmlns:a16="http://schemas.microsoft.com/office/drawing/2014/main" id="{A47E00D5-5802-4FC3-8442-2BC877CE52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9" y="3470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43" name="Rectangle 5689">
                    <a:extLst>
                      <a:ext uri="{FF2B5EF4-FFF2-40B4-BE49-F238E27FC236}">
                        <a16:creationId xmlns:a16="http://schemas.microsoft.com/office/drawing/2014/main" id="{185B7335-59BB-404D-8C31-D8B94884D9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0" y="3472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44" name="Freeform 5690">
                    <a:extLst>
                      <a:ext uri="{FF2B5EF4-FFF2-40B4-BE49-F238E27FC236}">
                        <a16:creationId xmlns:a16="http://schemas.microsoft.com/office/drawing/2014/main" id="{BCB53E95-7094-4539-8C47-2C5C223C61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2" y="3474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45" name="Freeform 5691">
                    <a:extLst>
                      <a:ext uri="{FF2B5EF4-FFF2-40B4-BE49-F238E27FC236}">
                        <a16:creationId xmlns:a16="http://schemas.microsoft.com/office/drawing/2014/main" id="{EDD89353-D455-412D-B100-331EC7F31C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3" y="3474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0 w 1"/>
                      <a:gd name="T5" fmla="*/ 1 h 1"/>
                      <a:gd name="T6" fmla="*/ 1 w 1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1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46" name="Rectangle 5692">
                    <a:extLst>
                      <a:ext uri="{FF2B5EF4-FFF2-40B4-BE49-F238E27FC236}">
                        <a16:creationId xmlns:a16="http://schemas.microsoft.com/office/drawing/2014/main" id="{64671700-2C4D-466E-A93A-07057942C8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2" y="3474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47" name="Rectangle 5693">
                    <a:extLst>
                      <a:ext uri="{FF2B5EF4-FFF2-40B4-BE49-F238E27FC236}">
                        <a16:creationId xmlns:a16="http://schemas.microsoft.com/office/drawing/2014/main" id="{FCB42D40-74B0-4ED4-BD29-3AF9D2010D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2" y="3474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48" name="Rectangle 5694">
                    <a:extLst>
                      <a:ext uri="{FF2B5EF4-FFF2-40B4-BE49-F238E27FC236}">
                        <a16:creationId xmlns:a16="http://schemas.microsoft.com/office/drawing/2014/main" id="{EB34409D-4A7D-4DED-A58B-534895FE0F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3" y="3477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49" name="Rectangle 5695">
                    <a:extLst>
                      <a:ext uri="{FF2B5EF4-FFF2-40B4-BE49-F238E27FC236}">
                        <a16:creationId xmlns:a16="http://schemas.microsoft.com/office/drawing/2014/main" id="{F488CCBA-0266-4917-83E1-9D61316422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3" y="3475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50" name="Freeform 5696">
                    <a:extLst>
                      <a:ext uri="{FF2B5EF4-FFF2-40B4-BE49-F238E27FC236}">
                        <a16:creationId xmlns:a16="http://schemas.microsoft.com/office/drawing/2014/main" id="{6934BC8A-E3AD-47E0-AB6E-CFD6CF9A1D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3" y="347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51" name="Rectangle 5697">
                    <a:extLst>
                      <a:ext uri="{FF2B5EF4-FFF2-40B4-BE49-F238E27FC236}">
                        <a16:creationId xmlns:a16="http://schemas.microsoft.com/office/drawing/2014/main" id="{8DF79C86-0809-4BD3-8F47-0B574BB202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3" y="3477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52" name="Freeform 5698">
                    <a:extLst>
                      <a:ext uri="{FF2B5EF4-FFF2-40B4-BE49-F238E27FC236}">
                        <a16:creationId xmlns:a16="http://schemas.microsoft.com/office/drawing/2014/main" id="{34D0F343-090C-4110-8E27-841E9281A5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5" y="3477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53" name="Rectangle 5699">
                    <a:extLst>
                      <a:ext uri="{FF2B5EF4-FFF2-40B4-BE49-F238E27FC236}">
                        <a16:creationId xmlns:a16="http://schemas.microsoft.com/office/drawing/2014/main" id="{C6C8EB30-A655-485F-8DD4-CB154AF333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3" y="3477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54" name="Rectangle 5700">
                    <a:extLst>
                      <a:ext uri="{FF2B5EF4-FFF2-40B4-BE49-F238E27FC236}">
                        <a16:creationId xmlns:a16="http://schemas.microsoft.com/office/drawing/2014/main" id="{9E1CE3BC-A727-4EA0-AF68-783D1AB4922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25" y="3478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55" name="Freeform 5701">
                    <a:extLst>
                      <a:ext uri="{FF2B5EF4-FFF2-40B4-BE49-F238E27FC236}">
                        <a16:creationId xmlns:a16="http://schemas.microsoft.com/office/drawing/2014/main" id="{ED862C0E-7813-4D49-9B31-030AE1AD82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5" y="347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56" name="Rectangle 5702">
                    <a:extLst>
                      <a:ext uri="{FF2B5EF4-FFF2-40B4-BE49-F238E27FC236}">
                        <a16:creationId xmlns:a16="http://schemas.microsoft.com/office/drawing/2014/main" id="{F8FCB6CF-8D07-4C7B-BD64-7EBDBC43F4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5" y="3480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57" name="Rectangle 5703">
                    <a:extLst>
                      <a:ext uri="{FF2B5EF4-FFF2-40B4-BE49-F238E27FC236}">
                        <a16:creationId xmlns:a16="http://schemas.microsoft.com/office/drawing/2014/main" id="{01D21F3C-7B65-43CF-A123-1D14313FFE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8" y="3496"/>
                    <a:ext cx="1" cy="1"/>
                  </a:xfrm>
                  <a:prstGeom prst="rect">
                    <a:avLst/>
                  </a:prstGeom>
                  <a:solidFill>
                    <a:srgbClr val="B59F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58" name="Freeform 5704">
                    <a:extLst>
                      <a:ext uri="{FF2B5EF4-FFF2-40B4-BE49-F238E27FC236}">
                        <a16:creationId xmlns:a16="http://schemas.microsoft.com/office/drawing/2014/main" id="{69F6DCA9-D3B1-44CF-AB77-FF75F5C9BE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3" y="3497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59" name="Freeform 5705">
                    <a:extLst>
                      <a:ext uri="{FF2B5EF4-FFF2-40B4-BE49-F238E27FC236}">
                        <a16:creationId xmlns:a16="http://schemas.microsoft.com/office/drawing/2014/main" id="{E08C3AE5-796D-4C8D-944C-1DADEDA449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0" y="349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60" name="Rectangle 5706">
                    <a:extLst>
                      <a:ext uri="{FF2B5EF4-FFF2-40B4-BE49-F238E27FC236}">
                        <a16:creationId xmlns:a16="http://schemas.microsoft.com/office/drawing/2014/main" id="{07F2F41C-4747-4871-85F6-6B039559A7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3" y="3497"/>
                    <a:ext cx="1" cy="1"/>
                  </a:xfrm>
                  <a:prstGeom prst="rect">
                    <a:avLst/>
                  </a:pr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61" name="Rectangle 5707">
                    <a:extLst>
                      <a:ext uri="{FF2B5EF4-FFF2-40B4-BE49-F238E27FC236}">
                        <a16:creationId xmlns:a16="http://schemas.microsoft.com/office/drawing/2014/main" id="{2AEC5A55-B0A0-44CE-ABB6-AC70D04EAA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84" y="3497"/>
                    <a:ext cx="1" cy="1"/>
                  </a:xfrm>
                  <a:prstGeom prst="rect">
                    <a:avLst/>
                  </a:pr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62" name="Freeform 5708">
                    <a:extLst>
                      <a:ext uri="{FF2B5EF4-FFF2-40B4-BE49-F238E27FC236}">
                        <a16:creationId xmlns:a16="http://schemas.microsoft.com/office/drawing/2014/main" id="{37758685-11FC-48F8-A1D2-E50B98ACA8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8" y="3499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63" name="Freeform 5709">
                    <a:extLst>
                      <a:ext uri="{FF2B5EF4-FFF2-40B4-BE49-F238E27FC236}">
                        <a16:creationId xmlns:a16="http://schemas.microsoft.com/office/drawing/2014/main" id="{2A4E66D4-968F-427C-889A-BB55B75685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6" y="3497"/>
                    <a:ext cx="2" cy="2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0 w 2"/>
                      <a:gd name="T3" fmla="*/ 2 h 2"/>
                      <a:gd name="T4" fmla="*/ 2 w 2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lnTo>
                          <a:pt x="0" y="2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DA63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64" name="Freeform 5710">
                    <a:extLst>
                      <a:ext uri="{FF2B5EF4-FFF2-40B4-BE49-F238E27FC236}">
                        <a16:creationId xmlns:a16="http://schemas.microsoft.com/office/drawing/2014/main" id="{C161AC3D-64D3-4B15-9E25-FEF27B58E8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89" y="3499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65" name="Freeform 5711">
                    <a:extLst>
                      <a:ext uri="{FF2B5EF4-FFF2-40B4-BE49-F238E27FC236}">
                        <a16:creationId xmlns:a16="http://schemas.microsoft.com/office/drawing/2014/main" id="{3344B12E-C339-4056-A46B-B3B77114BD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1" y="3499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  <a:gd name="T3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66" name="Freeform 5712">
                    <a:extLst>
                      <a:ext uri="{FF2B5EF4-FFF2-40B4-BE49-F238E27FC236}">
                        <a16:creationId xmlns:a16="http://schemas.microsoft.com/office/drawing/2014/main" id="{9D2BB346-FCEC-4692-993E-66188C50EE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2" y="349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9A33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67" name="Freeform 5713">
                    <a:extLst>
                      <a:ext uri="{FF2B5EF4-FFF2-40B4-BE49-F238E27FC236}">
                        <a16:creationId xmlns:a16="http://schemas.microsoft.com/office/drawing/2014/main" id="{2EB740F0-70BA-42DF-95CC-AB4330DB53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5" y="3500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59F2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68" name="Freeform 5714">
                    <a:extLst>
                      <a:ext uri="{FF2B5EF4-FFF2-40B4-BE49-F238E27FC236}">
                        <a16:creationId xmlns:a16="http://schemas.microsoft.com/office/drawing/2014/main" id="{09359518-E96E-470F-B3DC-E9D89B91FC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7" y="3500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09B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69" name="Freeform 5715">
                    <a:extLst>
                      <a:ext uri="{FF2B5EF4-FFF2-40B4-BE49-F238E27FC236}">
                        <a16:creationId xmlns:a16="http://schemas.microsoft.com/office/drawing/2014/main" id="{682F0130-1AF8-4D4C-961B-55D7756310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98" y="3500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09B2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70" name="Freeform 5716">
                    <a:extLst>
                      <a:ext uri="{FF2B5EF4-FFF2-40B4-BE49-F238E27FC236}">
                        <a16:creationId xmlns:a16="http://schemas.microsoft.com/office/drawing/2014/main" id="{89D80F17-3630-4CBB-8BAC-846B8DEE01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0" y="3500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C98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71" name="Freeform 5717">
                    <a:extLst>
                      <a:ext uri="{FF2B5EF4-FFF2-40B4-BE49-F238E27FC236}">
                        <a16:creationId xmlns:a16="http://schemas.microsoft.com/office/drawing/2014/main" id="{863B2C42-8DF4-42BE-B730-8EB1C18A96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1" y="350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C98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72" name="Freeform 5718">
                    <a:extLst>
                      <a:ext uri="{FF2B5EF4-FFF2-40B4-BE49-F238E27FC236}">
                        <a16:creationId xmlns:a16="http://schemas.microsoft.com/office/drawing/2014/main" id="{EEE461CB-2CD5-4AEB-A5C2-CB91F21D35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3" y="350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894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73" name="Rectangle 5719">
                    <a:extLst>
                      <a:ext uri="{FF2B5EF4-FFF2-40B4-BE49-F238E27FC236}">
                        <a16:creationId xmlns:a16="http://schemas.microsoft.com/office/drawing/2014/main" id="{BC9DA2E7-E44D-4EDC-B560-F30DC445EE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1" y="3500"/>
                    <a:ext cx="1" cy="1"/>
                  </a:xfrm>
                  <a:prstGeom prst="rect">
                    <a:avLst/>
                  </a:prstGeom>
                  <a:solidFill>
                    <a:srgbClr val="A894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74" name="Freeform 5720">
                    <a:extLst>
                      <a:ext uri="{FF2B5EF4-FFF2-40B4-BE49-F238E27FC236}">
                        <a16:creationId xmlns:a16="http://schemas.microsoft.com/office/drawing/2014/main" id="{D815B623-0581-436C-A9D1-4469319DCD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6" y="3499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4912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75" name="Rectangle 5721">
                    <a:extLst>
                      <a:ext uri="{FF2B5EF4-FFF2-40B4-BE49-F238E27FC236}">
                        <a16:creationId xmlns:a16="http://schemas.microsoft.com/office/drawing/2014/main" id="{E96B5CF5-8565-4E63-AC66-378BE786E1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5" y="3500"/>
                    <a:ext cx="1" cy="1"/>
                  </a:xfrm>
                  <a:prstGeom prst="rect">
                    <a:avLst/>
                  </a:prstGeom>
                  <a:solidFill>
                    <a:srgbClr val="A4912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76" name="Rectangle 5722">
                    <a:extLst>
                      <a:ext uri="{FF2B5EF4-FFF2-40B4-BE49-F238E27FC236}">
                        <a16:creationId xmlns:a16="http://schemas.microsoft.com/office/drawing/2014/main" id="{74791274-8C76-4A23-A2C7-040640CBB37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08" y="3499"/>
                    <a:ext cx="1" cy="1"/>
                  </a:xfrm>
                  <a:prstGeom prst="rect">
                    <a:avLst/>
                  </a:prstGeom>
                  <a:solidFill>
                    <a:srgbClr val="A08D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77" name="Freeform 5723">
                    <a:extLst>
                      <a:ext uri="{FF2B5EF4-FFF2-40B4-BE49-F238E27FC236}">
                        <a16:creationId xmlns:a16="http://schemas.microsoft.com/office/drawing/2014/main" id="{300A598C-87A4-4E84-A236-C0971AD0A4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6" y="349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8D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78" name="Rectangle 5724">
                    <a:extLst>
                      <a:ext uri="{FF2B5EF4-FFF2-40B4-BE49-F238E27FC236}">
                        <a16:creationId xmlns:a16="http://schemas.microsoft.com/office/drawing/2014/main" id="{06FFB9D6-2088-4722-99A6-F71E6DD3C2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1" y="3499"/>
                    <a:ext cx="1" cy="1"/>
                  </a:xfrm>
                  <a:prstGeom prst="rect">
                    <a:avLst/>
                  </a:prstGeom>
                  <a:solidFill>
                    <a:srgbClr val="9C8A2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79" name="Freeform 5725">
                    <a:extLst>
                      <a:ext uri="{FF2B5EF4-FFF2-40B4-BE49-F238E27FC236}">
                        <a16:creationId xmlns:a16="http://schemas.microsoft.com/office/drawing/2014/main" id="{A0D69A71-5748-4DFA-BEF0-1147605080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09" y="349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C8A2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80" name="Freeform 5726">
                    <a:extLst>
                      <a:ext uri="{FF2B5EF4-FFF2-40B4-BE49-F238E27FC236}">
                        <a16:creationId xmlns:a16="http://schemas.microsoft.com/office/drawing/2014/main" id="{43A040A2-FDED-4555-9954-63C004C6C3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2" y="349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886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81" name="Rectangle 5727">
                    <a:extLst>
                      <a:ext uri="{FF2B5EF4-FFF2-40B4-BE49-F238E27FC236}">
                        <a16:creationId xmlns:a16="http://schemas.microsoft.com/office/drawing/2014/main" id="{E28EC4CA-8B56-4C73-B7D1-CC3FA22CC2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811" y="3499"/>
                    <a:ext cx="1" cy="1"/>
                  </a:xfrm>
                  <a:prstGeom prst="rect">
                    <a:avLst/>
                  </a:prstGeom>
                  <a:solidFill>
                    <a:srgbClr val="9886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82" name="Freeform 5728">
                    <a:extLst>
                      <a:ext uri="{FF2B5EF4-FFF2-40B4-BE49-F238E27FC236}">
                        <a16:creationId xmlns:a16="http://schemas.microsoft.com/office/drawing/2014/main" id="{41557F16-A0D3-4196-A95D-8504ABC1B4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4" y="3497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83" name="Freeform 5729">
                    <a:extLst>
                      <a:ext uri="{FF2B5EF4-FFF2-40B4-BE49-F238E27FC236}">
                        <a16:creationId xmlns:a16="http://schemas.microsoft.com/office/drawing/2014/main" id="{19E0D68D-8CBA-4AC3-BBEE-29D583B792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7" y="3497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84" name="Freeform 5730">
                    <a:extLst>
                      <a:ext uri="{FF2B5EF4-FFF2-40B4-BE49-F238E27FC236}">
                        <a16:creationId xmlns:a16="http://schemas.microsoft.com/office/drawing/2014/main" id="{8F7D12C9-9D6F-4792-9A8F-BE3A1AFFBD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19" y="3496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85" name="Freeform 5731">
                    <a:extLst>
                      <a:ext uri="{FF2B5EF4-FFF2-40B4-BE49-F238E27FC236}">
                        <a16:creationId xmlns:a16="http://schemas.microsoft.com/office/drawing/2014/main" id="{4869A94A-01CB-4AE8-9CDE-B4D360607B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5" y="348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86" name="Freeform 5732">
                    <a:extLst>
                      <a:ext uri="{FF2B5EF4-FFF2-40B4-BE49-F238E27FC236}">
                        <a16:creationId xmlns:a16="http://schemas.microsoft.com/office/drawing/2014/main" id="{99EB5CE3-FB43-49C4-98BB-F3D42B26AF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0" y="3496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87" name="Freeform 5733">
                    <a:extLst>
                      <a:ext uri="{FF2B5EF4-FFF2-40B4-BE49-F238E27FC236}">
                        <a16:creationId xmlns:a16="http://schemas.microsoft.com/office/drawing/2014/main" id="{7D369531-7007-4232-8FCC-7A9A2EDB74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2" y="3496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88" name="Freeform 5734">
                    <a:extLst>
                      <a:ext uri="{FF2B5EF4-FFF2-40B4-BE49-F238E27FC236}">
                        <a16:creationId xmlns:a16="http://schemas.microsoft.com/office/drawing/2014/main" id="{6D4CE8F7-634D-4995-8797-4DA72EDD5F0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-2833" y="3459"/>
                    <a:ext cx="66" cy="41"/>
                  </a:xfrm>
                  <a:custGeom>
                    <a:avLst/>
                    <a:gdLst>
                      <a:gd name="T0" fmla="*/ 0 w 42"/>
                      <a:gd name="T1" fmla="*/ 15 h 26"/>
                      <a:gd name="T2" fmla="*/ 1 w 42"/>
                      <a:gd name="T3" fmla="*/ 17 h 26"/>
                      <a:gd name="T4" fmla="*/ 2 w 42"/>
                      <a:gd name="T5" fmla="*/ 18 h 26"/>
                      <a:gd name="T6" fmla="*/ 3 w 42"/>
                      <a:gd name="T7" fmla="*/ 19 h 26"/>
                      <a:gd name="T8" fmla="*/ 4 w 42"/>
                      <a:gd name="T9" fmla="*/ 21 h 26"/>
                      <a:gd name="T10" fmla="*/ 6 w 42"/>
                      <a:gd name="T11" fmla="*/ 22 h 26"/>
                      <a:gd name="T12" fmla="*/ 9 w 42"/>
                      <a:gd name="T13" fmla="*/ 23 h 26"/>
                      <a:gd name="T14" fmla="*/ 12 w 42"/>
                      <a:gd name="T15" fmla="*/ 24 h 26"/>
                      <a:gd name="T16" fmla="*/ 14 w 42"/>
                      <a:gd name="T17" fmla="*/ 25 h 26"/>
                      <a:gd name="T18" fmla="*/ 16 w 42"/>
                      <a:gd name="T19" fmla="*/ 25 h 26"/>
                      <a:gd name="T20" fmla="*/ 18 w 42"/>
                      <a:gd name="T21" fmla="*/ 26 h 26"/>
                      <a:gd name="T22" fmla="*/ 20 w 42"/>
                      <a:gd name="T23" fmla="*/ 26 h 26"/>
                      <a:gd name="T24" fmla="*/ 23 w 42"/>
                      <a:gd name="T25" fmla="*/ 26 h 26"/>
                      <a:gd name="T26" fmla="*/ 26 w 42"/>
                      <a:gd name="T27" fmla="*/ 25 h 26"/>
                      <a:gd name="T28" fmla="*/ 29 w 42"/>
                      <a:gd name="T29" fmla="*/ 25 h 26"/>
                      <a:gd name="T30" fmla="*/ 31 w 42"/>
                      <a:gd name="T31" fmla="*/ 24 h 26"/>
                      <a:gd name="T32" fmla="*/ 34 w 42"/>
                      <a:gd name="T33" fmla="*/ 23 h 26"/>
                      <a:gd name="T34" fmla="*/ 37 w 42"/>
                      <a:gd name="T35" fmla="*/ 22 h 26"/>
                      <a:gd name="T36" fmla="*/ 37 w 42"/>
                      <a:gd name="T37" fmla="*/ 21 h 26"/>
                      <a:gd name="T38" fmla="*/ 39 w 42"/>
                      <a:gd name="T39" fmla="*/ 20 h 26"/>
                      <a:gd name="T40" fmla="*/ 40 w 42"/>
                      <a:gd name="T41" fmla="*/ 19 h 26"/>
                      <a:gd name="T42" fmla="*/ 40 w 42"/>
                      <a:gd name="T43" fmla="*/ 19 h 26"/>
                      <a:gd name="T44" fmla="*/ 41 w 42"/>
                      <a:gd name="T45" fmla="*/ 18 h 26"/>
                      <a:gd name="T46" fmla="*/ 41 w 42"/>
                      <a:gd name="T47" fmla="*/ 16 h 26"/>
                      <a:gd name="T48" fmla="*/ 42 w 42"/>
                      <a:gd name="T49" fmla="*/ 16 h 26"/>
                      <a:gd name="T50" fmla="*/ 42 w 42"/>
                      <a:gd name="T51" fmla="*/ 15 h 26"/>
                      <a:gd name="T52" fmla="*/ 36 w 42"/>
                      <a:gd name="T53" fmla="*/ 5 h 26"/>
                      <a:gd name="T54" fmla="*/ 7 w 42"/>
                      <a:gd name="T55" fmla="*/ 9 h 26"/>
                      <a:gd name="T56" fmla="*/ 8 w 42"/>
                      <a:gd name="T57" fmla="*/ 8 h 26"/>
                      <a:gd name="T58" fmla="*/ 10 w 42"/>
                      <a:gd name="T59" fmla="*/ 7 h 26"/>
                      <a:gd name="T60" fmla="*/ 12 w 42"/>
                      <a:gd name="T61" fmla="*/ 6 h 26"/>
                      <a:gd name="T62" fmla="*/ 14 w 42"/>
                      <a:gd name="T63" fmla="*/ 5 h 26"/>
                      <a:gd name="T64" fmla="*/ 16 w 42"/>
                      <a:gd name="T65" fmla="*/ 5 h 26"/>
                      <a:gd name="T66" fmla="*/ 17 w 42"/>
                      <a:gd name="T67" fmla="*/ 5 h 26"/>
                      <a:gd name="T68" fmla="*/ 19 w 42"/>
                      <a:gd name="T69" fmla="*/ 4 h 26"/>
                      <a:gd name="T70" fmla="*/ 21 w 42"/>
                      <a:gd name="T71" fmla="*/ 4 h 26"/>
                      <a:gd name="T72" fmla="*/ 22 w 42"/>
                      <a:gd name="T73" fmla="*/ 4 h 26"/>
                      <a:gd name="T74" fmla="*/ 24 w 42"/>
                      <a:gd name="T75" fmla="*/ 4 h 26"/>
                      <a:gd name="T76" fmla="*/ 26 w 42"/>
                      <a:gd name="T77" fmla="*/ 5 h 26"/>
                      <a:gd name="T78" fmla="*/ 27 w 42"/>
                      <a:gd name="T79" fmla="*/ 5 h 26"/>
                      <a:gd name="T80" fmla="*/ 29 w 42"/>
                      <a:gd name="T81" fmla="*/ 6 h 26"/>
                      <a:gd name="T82" fmla="*/ 31 w 42"/>
                      <a:gd name="T83" fmla="*/ 6 h 26"/>
                      <a:gd name="T84" fmla="*/ 33 w 42"/>
                      <a:gd name="T85" fmla="*/ 7 h 26"/>
                      <a:gd name="T86" fmla="*/ 34 w 42"/>
                      <a:gd name="T87" fmla="*/ 8 h 26"/>
                      <a:gd name="T88" fmla="*/ 35 w 42"/>
                      <a:gd name="T89" fmla="*/ 9 h 26"/>
                      <a:gd name="T90" fmla="*/ 36 w 42"/>
                      <a:gd name="T91" fmla="*/ 10 h 26"/>
                      <a:gd name="T92" fmla="*/ 36 w 42"/>
                      <a:gd name="T93" fmla="*/ 11 h 26"/>
                      <a:gd name="T94" fmla="*/ 37 w 42"/>
                      <a:gd name="T95" fmla="*/ 13 h 26"/>
                      <a:gd name="T96" fmla="*/ 5 w 42"/>
                      <a:gd name="T97" fmla="*/ 14 h 26"/>
                      <a:gd name="T98" fmla="*/ 5 w 42"/>
                      <a:gd name="T99" fmla="*/ 12 h 26"/>
                      <a:gd name="T100" fmla="*/ 6 w 42"/>
                      <a:gd name="T101" fmla="*/ 11 h 26"/>
                      <a:gd name="T102" fmla="*/ 6 w 42"/>
                      <a:gd name="T103" fmla="*/ 10 h 26"/>
                      <a:gd name="T104" fmla="*/ 7 w 42"/>
                      <a:gd name="T105" fmla="*/ 9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42" h="26">
                        <a:moveTo>
                          <a:pt x="0" y="14"/>
                        </a:moveTo>
                        <a:cubicBezTo>
                          <a:pt x="0" y="14"/>
                          <a:pt x="0" y="14"/>
                          <a:pt x="0" y="14"/>
                        </a:cubicBezTo>
                        <a:cubicBezTo>
                          <a:pt x="0" y="15"/>
                          <a:pt x="0" y="15"/>
                          <a:pt x="0" y="15"/>
                        </a:cubicBezTo>
                        <a:cubicBezTo>
                          <a:pt x="0" y="15"/>
                          <a:pt x="0" y="15"/>
                          <a:pt x="0" y="15"/>
                        </a:cubicBezTo>
                        <a:cubicBezTo>
                          <a:pt x="0" y="15"/>
                          <a:pt x="0" y="15"/>
                          <a:pt x="0" y="15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1" y="16"/>
                          <a:pt x="1" y="16"/>
                          <a:pt x="1" y="16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7"/>
                          <a:pt x="1" y="17"/>
                          <a:pt x="1" y="17"/>
                        </a:cubicBezTo>
                        <a:cubicBezTo>
                          <a:pt x="1" y="18"/>
                          <a:pt x="1" y="18"/>
                          <a:pt x="1" y="18"/>
                        </a:cubicBezTo>
                        <a:cubicBezTo>
                          <a:pt x="1" y="18"/>
                          <a:pt x="1" y="18"/>
                          <a:pt x="1" y="18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2" y="19"/>
                          <a:pt x="2" y="19"/>
                          <a:pt x="2" y="19"/>
                        </a:cubicBezTo>
                        <a:cubicBezTo>
                          <a:pt x="2" y="19"/>
                          <a:pt x="2" y="19"/>
                          <a:pt x="2" y="19"/>
                        </a:cubicBezTo>
                        <a:cubicBezTo>
                          <a:pt x="2" y="19"/>
                          <a:pt x="2" y="19"/>
                          <a:pt x="2" y="19"/>
                        </a:cubicBezTo>
                        <a:cubicBezTo>
                          <a:pt x="3" y="19"/>
                          <a:pt x="3" y="19"/>
                          <a:pt x="3" y="19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3" y="20"/>
                          <a:pt x="3" y="20"/>
                          <a:pt x="3" y="20"/>
                        </a:cubicBezTo>
                        <a:cubicBezTo>
                          <a:pt x="4" y="21"/>
                          <a:pt x="4" y="21"/>
                          <a:pt x="4" y="21"/>
                        </a:cubicBezTo>
                        <a:cubicBezTo>
                          <a:pt x="4" y="21"/>
                          <a:pt x="4" y="21"/>
                          <a:pt x="4" y="21"/>
                        </a:cubicBezTo>
                        <a:cubicBezTo>
                          <a:pt x="4" y="21"/>
                          <a:pt x="4" y="21"/>
                          <a:pt x="4" y="21"/>
                        </a:cubicBezTo>
                        <a:cubicBezTo>
                          <a:pt x="5" y="21"/>
                          <a:pt x="5" y="21"/>
                          <a:pt x="5" y="21"/>
                        </a:cubicBezTo>
                        <a:cubicBezTo>
                          <a:pt x="5" y="22"/>
                          <a:pt x="5" y="22"/>
                          <a:pt x="5" y="22"/>
                        </a:cubicBezTo>
                        <a:cubicBezTo>
                          <a:pt x="5" y="22"/>
                          <a:pt x="5" y="22"/>
                          <a:pt x="5" y="22"/>
                        </a:cubicBezTo>
                        <a:cubicBezTo>
                          <a:pt x="6" y="22"/>
                          <a:pt x="6" y="22"/>
                          <a:pt x="6" y="22"/>
                        </a:cubicBezTo>
                        <a:cubicBezTo>
                          <a:pt x="7" y="23"/>
                          <a:pt x="7" y="23"/>
                          <a:pt x="7" y="23"/>
                        </a:cubicBezTo>
                        <a:cubicBezTo>
                          <a:pt x="7" y="23"/>
                          <a:pt x="7" y="23"/>
                          <a:pt x="7" y="23"/>
                        </a:cubicBezTo>
                        <a:cubicBezTo>
                          <a:pt x="8" y="23"/>
                          <a:pt x="8" y="23"/>
                          <a:pt x="8" y="23"/>
                        </a:cubicBezTo>
                        <a:cubicBezTo>
                          <a:pt x="8" y="23"/>
                          <a:pt x="8" y="23"/>
                          <a:pt x="8" y="23"/>
                        </a:cubicBezTo>
                        <a:cubicBezTo>
                          <a:pt x="9" y="23"/>
                          <a:pt x="9" y="23"/>
                          <a:pt x="9" y="23"/>
                        </a:cubicBezTo>
                        <a:cubicBezTo>
                          <a:pt x="9" y="23"/>
                          <a:pt x="9" y="23"/>
                          <a:pt x="9" y="23"/>
                        </a:cubicBezTo>
                        <a:cubicBezTo>
                          <a:pt x="9" y="24"/>
                          <a:pt x="9" y="24"/>
                          <a:pt x="9" y="24"/>
                        </a:cubicBezTo>
                        <a:cubicBezTo>
                          <a:pt x="10" y="24"/>
                          <a:pt x="10" y="24"/>
                          <a:pt x="10" y="24"/>
                        </a:cubicBezTo>
                        <a:cubicBezTo>
                          <a:pt x="11" y="24"/>
                          <a:pt x="11" y="24"/>
                          <a:pt x="11" y="24"/>
                        </a:cubicBezTo>
                        <a:cubicBezTo>
                          <a:pt x="12" y="24"/>
                          <a:pt x="12" y="24"/>
                          <a:pt x="12" y="24"/>
                        </a:cubicBezTo>
                        <a:cubicBezTo>
                          <a:pt x="12" y="25"/>
                          <a:pt x="12" y="25"/>
                          <a:pt x="12" y="25"/>
                        </a:cubicBezTo>
                        <a:cubicBezTo>
                          <a:pt x="13" y="25"/>
                          <a:pt x="13" y="25"/>
                          <a:pt x="13" y="25"/>
                        </a:cubicBezTo>
                        <a:cubicBezTo>
                          <a:pt x="13" y="25"/>
                          <a:pt x="13" y="25"/>
                          <a:pt x="13" y="25"/>
                        </a:cubicBezTo>
                        <a:cubicBezTo>
                          <a:pt x="14" y="25"/>
                          <a:pt x="14" y="25"/>
                          <a:pt x="14" y="25"/>
                        </a:cubicBezTo>
                        <a:cubicBezTo>
                          <a:pt x="14" y="25"/>
                          <a:pt x="14" y="25"/>
                          <a:pt x="14" y="25"/>
                        </a:cubicBezTo>
                        <a:cubicBezTo>
                          <a:pt x="14" y="25"/>
                          <a:pt x="14" y="25"/>
                          <a:pt x="14" y="25"/>
                        </a:cubicBezTo>
                        <a:cubicBezTo>
                          <a:pt x="15" y="25"/>
                          <a:pt x="15" y="25"/>
                          <a:pt x="15" y="25"/>
                        </a:cubicBezTo>
                        <a:cubicBezTo>
                          <a:pt x="15" y="25"/>
                          <a:pt x="15" y="25"/>
                          <a:pt x="15" y="25"/>
                        </a:cubicBezTo>
                        <a:cubicBezTo>
                          <a:pt x="16" y="25"/>
                          <a:pt x="16" y="25"/>
                          <a:pt x="16" y="25"/>
                        </a:cubicBezTo>
                        <a:cubicBezTo>
                          <a:pt x="16" y="25"/>
                          <a:pt x="16" y="25"/>
                          <a:pt x="16" y="25"/>
                        </a:cubicBezTo>
                        <a:cubicBezTo>
                          <a:pt x="17" y="25"/>
                          <a:pt x="17" y="25"/>
                          <a:pt x="17" y="25"/>
                        </a:cubicBezTo>
                        <a:cubicBezTo>
                          <a:pt x="17" y="25"/>
                          <a:pt x="17" y="25"/>
                          <a:pt x="17" y="25"/>
                        </a:cubicBezTo>
                        <a:cubicBezTo>
                          <a:pt x="17" y="26"/>
                          <a:pt x="17" y="26"/>
                          <a:pt x="17" y="26"/>
                        </a:cubicBezTo>
                        <a:cubicBezTo>
                          <a:pt x="18" y="26"/>
                          <a:pt x="18" y="26"/>
                          <a:pt x="18" y="26"/>
                        </a:cubicBezTo>
                        <a:cubicBezTo>
                          <a:pt x="18" y="26"/>
                          <a:pt x="18" y="26"/>
                          <a:pt x="18" y="26"/>
                        </a:cubicBezTo>
                        <a:cubicBezTo>
                          <a:pt x="19" y="26"/>
                          <a:pt x="19" y="26"/>
                          <a:pt x="19" y="26"/>
                        </a:cubicBezTo>
                        <a:cubicBezTo>
                          <a:pt x="19" y="26"/>
                          <a:pt x="19" y="26"/>
                          <a:pt x="19" y="26"/>
                        </a:cubicBezTo>
                        <a:cubicBezTo>
                          <a:pt x="20" y="26"/>
                          <a:pt x="20" y="26"/>
                          <a:pt x="20" y="26"/>
                        </a:cubicBezTo>
                        <a:cubicBezTo>
                          <a:pt x="20" y="26"/>
                          <a:pt x="20" y="26"/>
                          <a:pt x="20" y="26"/>
                        </a:cubicBezTo>
                        <a:cubicBezTo>
                          <a:pt x="20" y="26"/>
                          <a:pt x="20" y="26"/>
                          <a:pt x="20" y="26"/>
                        </a:cubicBezTo>
                        <a:cubicBezTo>
                          <a:pt x="21" y="26"/>
                          <a:pt x="21" y="26"/>
                          <a:pt x="21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2" y="26"/>
                          <a:pt x="22" y="26"/>
                          <a:pt x="22" y="26"/>
                        </a:cubicBezTo>
                        <a:cubicBezTo>
                          <a:pt x="23" y="26"/>
                          <a:pt x="23" y="26"/>
                          <a:pt x="23" y="26"/>
                        </a:cubicBezTo>
                        <a:cubicBezTo>
                          <a:pt x="23" y="26"/>
                          <a:pt x="23" y="26"/>
                          <a:pt x="23" y="26"/>
                        </a:cubicBezTo>
                        <a:cubicBezTo>
                          <a:pt x="24" y="26"/>
                          <a:pt x="24" y="26"/>
                          <a:pt x="24" y="26"/>
                        </a:cubicBezTo>
                        <a:cubicBezTo>
                          <a:pt x="24" y="26"/>
                          <a:pt x="24" y="26"/>
                          <a:pt x="24" y="26"/>
                        </a:cubicBezTo>
                        <a:cubicBezTo>
                          <a:pt x="25" y="26"/>
                          <a:pt x="25" y="26"/>
                          <a:pt x="25" y="26"/>
                        </a:cubicBezTo>
                        <a:cubicBezTo>
                          <a:pt x="26" y="25"/>
                          <a:pt x="26" y="25"/>
                          <a:pt x="26" y="25"/>
                        </a:cubicBezTo>
                        <a:cubicBezTo>
                          <a:pt x="26" y="25"/>
                          <a:pt x="26" y="25"/>
                          <a:pt x="26" y="25"/>
                        </a:cubicBezTo>
                        <a:cubicBezTo>
                          <a:pt x="26" y="25"/>
                          <a:pt x="27" y="25"/>
                          <a:pt x="27" y="25"/>
                        </a:cubicBezTo>
                        <a:cubicBezTo>
                          <a:pt x="28" y="25"/>
                          <a:pt x="28" y="25"/>
                          <a:pt x="28" y="25"/>
                        </a:cubicBezTo>
                        <a:cubicBezTo>
                          <a:pt x="28" y="25"/>
                          <a:pt x="28" y="25"/>
                          <a:pt x="28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29" y="25"/>
                          <a:pt x="29" y="25"/>
                          <a:pt x="29" y="25"/>
                        </a:cubicBezTo>
                        <a:cubicBezTo>
                          <a:pt x="30" y="25"/>
                          <a:pt x="30" y="25"/>
                          <a:pt x="30" y="25"/>
                        </a:cubicBezTo>
                        <a:cubicBezTo>
                          <a:pt x="30" y="25"/>
                          <a:pt x="30" y="25"/>
                          <a:pt x="30" y="25"/>
                        </a:cubicBezTo>
                        <a:cubicBezTo>
                          <a:pt x="31" y="24"/>
                          <a:pt x="31" y="24"/>
                          <a:pt x="31" y="24"/>
                        </a:cubicBezTo>
                        <a:cubicBezTo>
                          <a:pt x="31" y="24"/>
                          <a:pt x="31" y="24"/>
                          <a:pt x="31" y="24"/>
                        </a:cubicBezTo>
                        <a:cubicBezTo>
                          <a:pt x="31" y="24"/>
                          <a:pt x="31" y="24"/>
                          <a:pt x="31" y="24"/>
                        </a:cubicBezTo>
                        <a:cubicBezTo>
                          <a:pt x="32" y="24"/>
                          <a:pt x="32" y="24"/>
                          <a:pt x="32" y="24"/>
                        </a:cubicBezTo>
                        <a:cubicBezTo>
                          <a:pt x="32" y="24"/>
                          <a:pt x="32" y="24"/>
                          <a:pt x="32" y="24"/>
                        </a:cubicBezTo>
                        <a:cubicBezTo>
                          <a:pt x="33" y="24"/>
                          <a:pt x="33" y="24"/>
                          <a:pt x="33" y="24"/>
                        </a:cubicBezTo>
                        <a:cubicBezTo>
                          <a:pt x="34" y="23"/>
                          <a:pt x="34" y="23"/>
                          <a:pt x="34" y="23"/>
                        </a:cubicBezTo>
                        <a:cubicBezTo>
                          <a:pt x="34" y="23"/>
                          <a:pt x="34" y="23"/>
                          <a:pt x="34" y="23"/>
                        </a:cubicBezTo>
                        <a:cubicBezTo>
                          <a:pt x="35" y="23"/>
                          <a:pt x="35" y="23"/>
                          <a:pt x="35" y="23"/>
                        </a:cubicBezTo>
                        <a:cubicBezTo>
                          <a:pt x="35" y="23"/>
                          <a:pt x="35" y="23"/>
                          <a:pt x="35" y="23"/>
                        </a:cubicBezTo>
                        <a:cubicBezTo>
                          <a:pt x="35" y="23"/>
                          <a:pt x="35" y="23"/>
                          <a:pt x="35" y="23"/>
                        </a:cubicBezTo>
                        <a:cubicBezTo>
                          <a:pt x="36" y="22"/>
                          <a:pt x="36" y="22"/>
                          <a:pt x="36" y="22"/>
                        </a:cubicBezTo>
                        <a:cubicBezTo>
                          <a:pt x="37" y="22"/>
                          <a:pt x="37" y="22"/>
                          <a:pt x="37" y="22"/>
                        </a:cubicBezTo>
                        <a:cubicBezTo>
                          <a:pt x="37" y="22"/>
                          <a:pt x="37" y="22"/>
                          <a:pt x="37" y="22"/>
                        </a:cubicBezTo>
                        <a:cubicBezTo>
                          <a:pt x="37" y="22"/>
                          <a:pt x="37" y="22"/>
                          <a:pt x="37" y="22"/>
                        </a:cubicBezTo>
                        <a:cubicBezTo>
                          <a:pt x="37" y="21"/>
                          <a:pt x="37" y="21"/>
                          <a:pt x="37" y="21"/>
                        </a:cubicBezTo>
                        <a:cubicBezTo>
                          <a:pt x="37" y="21"/>
                          <a:pt x="37" y="21"/>
                          <a:pt x="37" y="21"/>
                        </a:cubicBezTo>
                        <a:cubicBezTo>
                          <a:pt x="37" y="21"/>
                          <a:pt x="37" y="21"/>
                          <a:pt x="37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8" y="21"/>
                          <a:pt x="38" y="21"/>
                          <a:pt x="38" y="21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39" y="20"/>
                          <a:pt x="39" y="20"/>
                          <a:pt x="39" y="20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9"/>
                          <a:pt x="40" y="19"/>
                          <a:pt x="40" y="19"/>
                        </a:cubicBezTo>
                        <a:cubicBezTo>
                          <a:pt x="40" y="18"/>
                          <a:pt x="40" y="18"/>
                          <a:pt x="40" y="18"/>
                        </a:cubicBezTo>
                        <a:cubicBezTo>
                          <a:pt x="40" y="18"/>
                          <a:pt x="40" y="18"/>
                          <a:pt x="40" y="18"/>
                        </a:cubicBezTo>
                        <a:cubicBezTo>
                          <a:pt x="40" y="18"/>
                          <a:pt x="40" y="18"/>
                          <a:pt x="40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8"/>
                          <a:pt x="41" y="18"/>
                          <a:pt x="41" y="18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1" y="17"/>
                          <a:pt x="41" y="17"/>
                          <a:pt x="41" y="17"/>
                        </a:cubicBezTo>
                        <a:cubicBezTo>
                          <a:pt x="41" y="16"/>
                          <a:pt x="41" y="16"/>
                          <a:pt x="41" y="16"/>
                        </a:cubicBezTo>
                        <a:cubicBezTo>
                          <a:pt x="41" y="16"/>
                          <a:pt x="41" y="16"/>
                          <a:pt x="41" y="16"/>
                        </a:cubicBezTo>
                        <a:cubicBezTo>
                          <a:pt x="41" y="16"/>
                          <a:pt x="41" y="16"/>
                          <a:pt x="41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6"/>
                          <a:pt x="42" y="16"/>
                          <a:pt x="42" y="16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5"/>
                          <a:pt x="42" y="15"/>
                          <a:pt x="42" y="15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1"/>
                          <a:pt x="40" y="7"/>
                          <a:pt x="36" y="5"/>
                        </a:cubicBezTo>
                        <a:cubicBezTo>
                          <a:pt x="28" y="0"/>
                          <a:pt x="14" y="0"/>
                          <a:pt x="6" y="5"/>
                        </a:cubicBezTo>
                        <a:cubicBezTo>
                          <a:pt x="2" y="7"/>
                          <a:pt x="0" y="10"/>
                          <a:pt x="0" y="14"/>
                        </a:cubicBezTo>
                        <a:cubicBezTo>
                          <a:pt x="0" y="14"/>
                          <a:pt x="0" y="14"/>
                          <a:pt x="0" y="14"/>
                        </a:cubicBezTo>
                        <a:close/>
                        <a:moveTo>
                          <a:pt x="7" y="9"/>
                        </a:move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0" y="7"/>
                          <a:pt x="10" y="7"/>
                          <a:pt x="10" y="7"/>
                        </a:cubicBezTo>
                        <a:cubicBezTo>
                          <a:pt x="11" y="7"/>
                          <a:pt x="11" y="7"/>
                          <a:pt x="11" y="7"/>
                        </a:cubicBezTo>
                        <a:cubicBezTo>
                          <a:pt x="11" y="6"/>
                          <a:pt x="11" y="6"/>
                          <a:pt x="11" y="6"/>
                        </a:cubicBezTo>
                        <a:cubicBezTo>
                          <a:pt x="11" y="6"/>
                          <a:pt x="11" y="6"/>
                          <a:pt x="11" y="6"/>
                        </a:cubicBezTo>
                        <a:cubicBezTo>
                          <a:pt x="12" y="6"/>
                          <a:pt x="12" y="6"/>
                          <a:pt x="12" y="6"/>
                        </a:cubicBezTo>
                        <a:cubicBezTo>
                          <a:pt x="12" y="6"/>
                          <a:pt x="12" y="6"/>
                          <a:pt x="12" y="6"/>
                        </a:cubicBezTo>
                        <a:cubicBezTo>
                          <a:pt x="13" y="6"/>
                          <a:pt x="13" y="6"/>
                          <a:pt x="13" y="6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3" y="5"/>
                          <a:pt x="13" y="5"/>
                          <a:pt x="13" y="5"/>
                        </a:cubicBezTo>
                        <a:cubicBezTo>
                          <a:pt x="14" y="5"/>
                          <a:pt x="14" y="5"/>
                          <a:pt x="14" y="5"/>
                        </a:cubicBezTo>
                        <a:cubicBezTo>
                          <a:pt x="14" y="5"/>
                          <a:pt x="14" y="5"/>
                          <a:pt x="14" y="5"/>
                        </a:cubicBezTo>
                        <a:cubicBezTo>
                          <a:pt x="14" y="5"/>
                          <a:pt x="14" y="5"/>
                          <a:pt x="14" y="5"/>
                        </a:cubicBezTo>
                        <a:cubicBezTo>
                          <a:pt x="15" y="5"/>
                          <a:pt x="15" y="5"/>
                          <a:pt x="15" y="5"/>
                        </a:cubicBezTo>
                        <a:cubicBezTo>
                          <a:pt x="15" y="5"/>
                          <a:pt x="15" y="5"/>
                          <a:pt x="15" y="5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17" y="5"/>
                          <a:pt x="17" y="5"/>
                          <a:pt x="17" y="5"/>
                        </a:cubicBezTo>
                        <a:cubicBezTo>
                          <a:pt x="17" y="5"/>
                          <a:pt x="17" y="5"/>
                          <a:pt x="17" y="5"/>
                        </a:cubicBezTo>
                        <a:cubicBezTo>
                          <a:pt x="18" y="4"/>
                          <a:pt x="18" y="4"/>
                          <a:pt x="18" y="4"/>
                        </a:cubicBezTo>
                        <a:cubicBezTo>
                          <a:pt x="18" y="4"/>
                          <a:pt x="18" y="4"/>
                          <a:pt x="18" y="4"/>
                        </a:cubicBezTo>
                        <a:cubicBezTo>
                          <a:pt x="18" y="4"/>
                          <a:pt x="18" y="4"/>
                          <a:pt x="18" y="4"/>
                        </a:cubicBezTo>
                        <a:cubicBezTo>
                          <a:pt x="19" y="4"/>
                          <a:pt x="19" y="4"/>
                          <a:pt x="19" y="4"/>
                        </a:cubicBezTo>
                        <a:cubicBezTo>
                          <a:pt x="19" y="4"/>
                          <a:pt x="19" y="4"/>
                          <a:pt x="19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20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2" y="4"/>
                          <a:pt x="22" y="4"/>
                          <a:pt x="22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4" y="4"/>
                          <a:pt x="24" y="4"/>
                          <a:pt x="24" y="4"/>
                        </a:cubicBezTo>
                        <a:cubicBezTo>
                          <a:pt x="24" y="4"/>
                          <a:pt x="24" y="4"/>
                          <a:pt x="24" y="4"/>
                        </a:cubicBezTo>
                        <a:cubicBezTo>
                          <a:pt x="25" y="5"/>
                          <a:pt x="25" y="5"/>
                          <a:pt x="25" y="5"/>
                        </a:cubicBezTo>
                        <a:cubicBezTo>
                          <a:pt x="25" y="5"/>
                          <a:pt x="25" y="5"/>
                          <a:pt x="25" y="5"/>
                        </a:cubicBezTo>
                        <a:cubicBezTo>
                          <a:pt x="25" y="5"/>
                          <a:pt x="25" y="5"/>
                          <a:pt x="25" y="5"/>
                        </a:cubicBezTo>
                        <a:cubicBezTo>
                          <a:pt x="26" y="5"/>
                          <a:pt x="26" y="5"/>
                          <a:pt x="26" y="5"/>
                        </a:cubicBezTo>
                        <a:cubicBezTo>
                          <a:pt x="26" y="5"/>
                          <a:pt x="26" y="5"/>
                          <a:pt x="26" y="5"/>
                        </a:cubicBezTo>
                        <a:cubicBezTo>
                          <a:pt x="26" y="5"/>
                          <a:pt x="26" y="5"/>
                          <a:pt x="26" y="5"/>
                        </a:cubicBezTo>
                        <a:cubicBezTo>
                          <a:pt x="26" y="5"/>
                          <a:pt x="26" y="5"/>
                          <a:pt x="26" y="5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7" y="5"/>
                          <a:pt x="27" y="5"/>
                          <a:pt x="27" y="5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8" y="5"/>
                          <a:pt x="28" y="5"/>
                          <a:pt x="28" y="5"/>
                        </a:cubicBezTo>
                        <a:cubicBezTo>
                          <a:pt x="29" y="6"/>
                          <a:pt x="29" y="6"/>
                          <a:pt x="29" y="6"/>
                        </a:cubicBezTo>
                        <a:cubicBezTo>
                          <a:pt x="29" y="6"/>
                          <a:pt x="29" y="6"/>
                          <a:pt x="29" y="6"/>
                        </a:cubicBezTo>
                        <a:cubicBezTo>
                          <a:pt x="30" y="6"/>
                          <a:pt x="30" y="6"/>
                          <a:pt x="30" y="6"/>
                        </a:cubicBezTo>
                        <a:cubicBezTo>
                          <a:pt x="30" y="6"/>
                          <a:pt x="30" y="6"/>
                          <a:pt x="30" y="6"/>
                        </a:cubicBezTo>
                        <a:cubicBezTo>
                          <a:pt x="30" y="6"/>
                          <a:pt x="30" y="6"/>
                          <a:pt x="30" y="6"/>
                        </a:cubicBezTo>
                        <a:cubicBezTo>
                          <a:pt x="30" y="6"/>
                          <a:pt x="30" y="6"/>
                          <a:pt x="30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7"/>
                          <a:pt x="31" y="7"/>
                          <a:pt x="31" y="7"/>
                        </a:cubicBez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2" y="7"/>
                          <a:pt x="32" y="7"/>
                          <a:pt x="32" y="7"/>
                        </a:cubicBezTo>
                        <a:cubicBezTo>
                          <a:pt x="33" y="7"/>
                          <a:pt x="33" y="7"/>
                          <a:pt x="33" y="7"/>
                        </a:cubicBezTo>
                        <a:cubicBezTo>
                          <a:pt x="33" y="7"/>
                          <a:pt x="33" y="7"/>
                          <a:pt x="33" y="7"/>
                        </a:cubicBezTo>
                        <a:cubicBezTo>
                          <a:pt x="33" y="8"/>
                          <a:pt x="33" y="8"/>
                          <a:pt x="33" y="8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4" y="8"/>
                          <a:pt x="34" y="8"/>
                          <a:pt x="34" y="8"/>
                        </a:cubicBezTo>
                        <a:cubicBezTo>
                          <a:pt x="34" y="9"/>
                          <a:pt x="34" y="9"/>
                          <a:pt x="34" y="9"/>
                        </a:cubicBezTo>
                        <a:cubicBezTo>
                          <a:pt x="34" y="9"/>
                          <a:pt x="34" y="9"/>
                          <a:pt x="34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9"/>
                          <a:pt x="35" y="9"/>
                          <a:pt x="35" y="9"/>
                        </a:cubicBezTo>
                        <a:cubicBezTo>
                          <a:pt x="35" y="10"/>
                          <a:pt x="35" y="10"/>
                          <a:pt x="35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0"/>
                          <a:pt x="36" y="10"/>
                          <a:pt x="36" y="10"/>
                        </a:cubicBezTo>
                        <a:cubicBezTo>
                          <a:pt x="36" y="11"/>
                          <a:pt x="36" y="11"/>
                          <a:pt x="36" y="11"/>
                        </a:cubicBezTo>
                        <a:cubicBezTo>
                          <a:pt x="36" y="11"/>
                          <a:pt x="36" y="11"/>
                          <a:pt x="36" y="11"/>
                        </a:cubicBezTo>
                        <a:cubicBezTo>
                          <a:pt x="36" y="11"/>
                          <a:pt x="36" y="11"/>
                          <a:pt x="36" y="11"/>
                        </a:cubicBezTo>
                        <a:cubicBezTo>
                          <a:pt x="36" y="11"/>
                          <a:pt x="36" y="11"/>
                          <a:pt x="36" y="11"/>
                        </a:cubicBezTo>
                        <a:cubicBezTo>
                          <a:pt x="36" y="11"/>
                          <a:pt x="36" y="11"/>
                          <a:pt x="36" y="11"/>
                        </a:cubicBez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7" y="12"/>
                          <a:pt x="37" y="12"/>
                          <a:pt x="37" y="12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4"/>
                          <a:pt x="37" y="14"/>
                          <a:pt x="37" y="14"/>
                        </a:cubicBezTo>
                        <a:cubicBezTo>
                          <a:pt x="37" y="16"/>
                          <a:pt x="35" y="18"/>
                          <a:pt x="32" y="20"/>
                        </a:cubicBezTo>
                        <a:cubicBezTo>
                          <a:pt x="26" y="24"/>
                          <a:pt x="16" y="24"/>
                          <a:pt x="10" y="20"/>
                        </a:cubicBezTo>
                        <a:cubicBezTo>
                          <a:pt x="7" y="18"/>
                          <a:pt x="5" y="16"/>
                          <a:pt x="5" y="14"/>
                        </a:cubicBezTo>
                        <a:cubicBezTo>
                          <a:pt x="5" y="14"/>
                          <a:pt x="5" y="14"/>
                          <a:pt x="5" y="14"/>
                        </a:cubicBezTo>
                        <a:cubicBezTo>
                          <a:pt x="5" y="13"/>
                          <a:pt x="5" y="13"/>
                          <a:pt x="5" y="13"/>
                        </a:cubicBezTo>
                        <a:cubicBezTo>
                          <a:pt x="5" y="12"/>
                          <a:pt x="5" y="12"/>
                          <a:pt x="5" y="12"/>
                        </a:cubicBezTo>
                        <a:cubicBezTo>
                          <a:pt x="5" y="12"/>
                          <a:pt x="5" y="12"/>
                          <a:pt x="5" y="12"/>
                        </a:cubicBezTo>
                        <a:cubicBezTo>
                          <a:pt x="5" y="12"/>
                          <a:pt x="5" y="12"/>
                          <a:pt x="5" y="12"/>
                        </a:cubicBezTo>
                        <a:cubicBezTo>
                          <a:pt x="5" y="11"/>
                          <a:pt x="5" y="11"/>
                          <a:pt x="5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1"/>
                          <a:pt x="6" y="11"/>
                          <a:pt x="6" y="11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ubicBezTo>
                          <a:pt x="7" y="9"/>
                          <a:pt x="7" y="9"/>
                          <a:pt x="7" y="9"/>
                        </a:cubicBezTo>
                        <a:close/>
                      </a:path>
                    </a:pathLst>
                  </a:custGeom>
                  <a:solidFill>
                    <a:srgbClr val="FBDA4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89" name="Freeform 5735">
                    <a:extLst>
                      <a:ext uri="{FF2B5EF4-FFF2-40B4-BE49-F238E27FC236}">
                        <a16:creationId xmlns:a16="http://schemas.microsoft.com/office/drawing/2014/main" id="{D2E0CCFD-D151-4338-ABDB-48BEC85F2EB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25" y="3466"/>
                    <a:ext cx="50" cy="31"/>
                  </a:xfrm>
                  <a:custGeom>
                    <a:avLst/>
                    <a:gdLst>
                      <a:gd name="T0" fmla="*/ 31 w 32"/>
                      <a:gd name="T1" fmla="*/ 7 h 20"/>
                      <a:gd name="T2" fmla="*/ 31 w 32"/>
                      <a:gd name="T3" fmla="*/ 7 h 20"/>
                      <a:gd name="T4" fmla="*/ 31 w 32"/>
                      <a:gd name="T5" fmla="*/ 6 h 20"/>
                      <a:gd name="T6" fmla="*/ 30 w 32"/>
                      <a:gd name="T7" fmla="*/ 5 h 20"/>
                      <a:gd name="T8" fmla="*/ 29 w 32"/>
                      <a:gd name="T9" fmla="*/ 5 h 20"/>
                      <a:gd name="T10" fmla="*/ 29 w 32"/>
                      <a:gd name="T11" fmla="*/ 4 h 20"/>
                      <a:gd name="T12" fmla="*/ 28 w 32"/>
                      <a:gd name="T13" fmla="*/ 3 h 20"/>
                      <a:gd name="T14" fmla="*/ 27 w 32"/>
                      <a:gd name="T15" fmla="*/ 3 h 20"/>
                      <a:gd name="T16" fmla="*/ 26 w 32"/>
                      <a:gd name="T17" fmla="*/ 2 h 20"/>
                      <a:gd name="T18" fmla="*/ 25 w 32"/>
                      <a:gd name="T19" fmla="*/ 2 h 20"/>
                      <a:gd name="T20" fmla="*/ 24 w 32"/>
                      <a:gd name="T21" fmla="*/ 2 h 20"/>
                      <a:gd name="T22" fmla="*/ 23 w 32"/>
                      <a:gd name="T23" fmla="*/ 1 h 20"/>
                      <a:gd name="T24" fmla="*/ 22 w 32"/>
                      <a:gd name="T25" fmla="*/ 1 h 20"/>
                      <a:gd name="T26" fmla="*/ 21 w 32"/>
                      <a:gd name="T27" fmla="*/ 1 h 20"/>
                      <a:gd name="T28" fmla="*/ 20 w 32"/>
                      <a:gd name="T29" fmla="*/ 1 h 20"/>
                      <a:gd name="T30" fmla="*/ 19 w 32"/>
                      <a:gd name="T31" fmla="*/ 0 h 20"/>
                      <a:gd name="T32" fmla="*/ 18 w 32"/>
                      <a:gd name="T33" fmla="*/ 0 h 20"/>
                      <a:gd name="T34" fmla="*/ 17 w 32"/>
                      <a:gd name="T35" fmla="*/ 0 h 20"/>
                      <a:gd name="T36" fmla="*/ 16 w 32"/>
                      <a:gd name="T37" fmla="*/ 0 h 20"/>
                      <a:gd name="T38" fmla="*/ 15 w 32"/>
                      <a:gd name="T39" fmla="*/ 0 h 20"/>
                      <a:gd name="T40" fmla="*/ 14 w 32"/>
                      <a:gd name="T41" fmla="*/ 0 h 20"/>
                      <a:gd name="T42" fmla="*/ 13 w 32"/>
                      <a:gd name="T43" fmla="*/ 0 h 20"/>
                      <a:gd name="T44" fmla="*/ 12 w 32"/>
                      <a:gd name="T45" fmla="*/ 1 h 20"/>
                      <a:gd name="T46" fmla="*/ 11 w 32"/>
                      <a:gd name="T47" fmla="*/ 1 h 20"/>
                      <a:gd name="T48" fmla="*/ 10 w 32"/>
                      <a:gd name="T49" fmla="*/ 1 h 20"/>
                      <a:gd name="T50" fmla="*/ 9 w 32"/>
                      <a:gd name="T51" fmla="*/ 1 h 20"/>
                      <a:gd name="T52" fmla="*/ 8 w 32"/>
                      <a:gd name="T53" fmla="*/ 2 h 20"/>
                      <a:gd name="T54" fmla="*/ 6 w 32"/>
                      <a:gd name="T55" fmla="*/ 2 h 20"/>
                      <a:gd name="T56" fmla="*/ 5 w 32"/>
                      <a:gd name="T57" fmla="*/ 3 h 20"/>
                      <a:gd name="T58" fmla="*/ 4 w 32"/>
                      <a:gd name="T59" fmla="*/ 3 h 20"/>
                      <a:gd name="T60" fmla="*/ 3 w 32"/>
                      <a:gd name="T61" fmla="*/ 4 h 20"/>
                      <a:gd name="T62" fmla="*/ 3 w 32"/>
                      <a:gd name="T63" fmla="*/ 4 h 20"/>
                      <a:gd name="T64" fmla="*/ 2 w 32"/>
                      <a:gd name="T65" fmla="*/ 5 h 20"/>
                      <a:gd name="T66" fmla="*/ 2 w 32"/>
                      <a:gd name="T67" fmla="*/ 5 h 20"/>
                      <a:gd name="T68" fmla="*/ 1 w 32"/>
                      <a:gd name="T69" fmla="*/ 6 h 20"/>
                      <a:gd name="T70" fmla="*/ 1 w 32"/>
                      <a:gd name="T71" fmla="*/ 6 h 20"/>
                      <a:gd name="T72" fmla="*/ 1 w 32"/>
                      <a:gd name="T73" fmla="*/ 7 h 20"/>
                      <a:gd name="T74" fmla="*/ 1 w 32"/>
                      <a:gd name="T75" fmla="*/ 7 h 20"/>
                      <a:gd name="T76" fmla="*/ 0 w 32"/>
                      <a:gd name="T77" fmla="*/ 8 h 20"/>
                      <a:gd name="T78" fmla="*/ 0 w 32"/>
                      <a:gd name="T79" fmla="*/ 9 h 20"/>
                      <a:gd name="T80" fmla="*/ 5 w 32"/>
                      <a:gd name="T81" fmla="*/ 16 h 20"/>
                      <a:gd name="T82" fmla="*/ 32 w 32"/>
                      <a:gd name="T83" fmla="*/ 9 h 20"/>
                      <a:gd name="T84" fmla="*/ 32 w 32"/>
                      <a:gd name="T85" fmla="*/ 8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32" h="20">
                        <a:moveTo>
                          <a:pt x="32" y="8"/>
                        </a:moveTo>
                        <a:cubicBezTo>
                          <a:pt x="31" y="7"/>
                          <a:pt x="31" y="7"/>
                          <a:pt x="31" y="7"/>
                        </a:cubicBezTo>
                        <a:cubicBezTo>
                          <a:pt x="31" y="7"/>
                          <a:pt x="31" y="7"/>
                          <a:pt x="31" y="7"/>
                        </a:cubicBezTo>
                        <a:cubicBezTo>
                          <a:pt x="31" y="7"/>
                          <a:pt x="31" y="7"/>
                          <a:pt x="31" y="7"/>
                        </a:cubicBezTo>
                        <a:cubicBezTo>
                          <a:pt x="31" y="7"/>
                          <a:pt x="31" y="7"/>
                          <a:pt x="31" y="7"/>
                        </a:cubicBezTo>
                        <a:cubicBezTo>
                          <a:pt x="31" y="7"/>
                          <a:pt x="31" y="7"/>
                          <a:pt x="31" y="7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30" y="6"/>
                          <a:pt x="30" y="6"/>
                          <a:pt x="30" y="6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30" y="5"/>
                          <a:pt x="30" y="5"/>
                          <a:pt x="30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5"/>
                          <a:pt x="29" y="5"/>
                          <a:pt x="29" y="5"/>
                        </a:cubicBezTo>
                        <a:cubicBezTo>
                          <a:pt x="29" y="4"/>
                          <a:pt x="29" y="4"/>
                          <a:pt x="29" y="4"/>
                        </a:cubicBezTo>
                        <a:cubicBezTo>
                          <a:pt x="29" y="4"/>
                          <a:pt x="29" y="4"/>
                          <a:pt x="29" y="4"/>
                        </a:cubicBezTo>
                        <a:cubicBezTo>
                          <a:pt x="29" y="4"/>
                          <a:pt x="29" y="4"/>
                          <a:pt x="29" y="4"/>
                        </a:cubicBezTo>
                        <a:cubicBezTo>
                          <a:pt x="28" y="4"/>
                          <a:pt x="28" y="4"/>
                          <a:pt x="28" y="4"/>
                        </a:cubicBezTo>
                        <a:cubicBezTo>
                          <a:pt x="28" y="3"/>
                          <a:pt x="28" y="3"/>
                          <a:pt x="28" y="3"/>
                        </a:cubicBezTo>
                        <a:cubicBezTo>
                          <a:pt x="28" y="3"/>
                          <a:pt x="28" y="3"/>
                          <a:pt x="28" y="3"/>
                        </a:cubicBezTo>
                        <a:cubicBezTo>
                          <a:pt x="27" y="3"/>
                          <a:pt x="27" y="3"/>
                          <a:pt x="27" y="3"/>
                        </a:cubicBezTo>
                        <a:cubicBezTo>
                          <a:pt x="27" y="3"/>
                          <a:pt x="27" y="3"/>
                          <a:pt x="27" y="3"/>
                        </a:cubicBezTo>
                        <a:cubicBezTo>
                          <a:pt x="27" y="3"/>
                          <a:pt x="27" y="3"/>
                          <a:pt x="27" y="3"/>
                        </a:cubicBezTo>
                        <a:cubicBezTo>
                          <a:pt x="26" y="3"/>
                          <a:pt x="26" y="3"/>
                          <a:pt x="26" y="3"/>
                        </a:cubicBezTo>
                        <a:cubicBezTo>
                          <a:pt x="26" y="2"/>
                          <a:pt x="26" y="2"/>
                          <a:pt x="26" y="2"/>
                        </a:cubicBezTo>
                        <a:cubicBezTo>
                          <a:pt x="26" y="2"/>
                          <a:pt x="26" y="2"/>
                          <a:pt x="26" y="2"/>
                        </a:cubicBezTo>
                        <a:cubicBezTo>
                          <a:pt x="25" y="2"/>
                          <a:pt x="25" y="2"/>
                          <a:pt x="25" y="2"/>
                        </a:cubicBezTo>
                        <a:cubicBezTo>
                          <a:pt x="25" y="2"/>
                          <a:pt x="25" y="2"/>
                          <a:pt x="25" y="2"/>
                        </a:cubicBezTo>
                        <a:cubicBezTo>
                          <a:pt x="25" y="2"/>
                          <a:pt x="25" y="2"/>
                          <a:pt x="25" y="2"/>
                        </a:cubicBezTo>
                        <a:cubicBezTo>
                          <a:pt x="25" y="2"/>
                          <a:pt x="25" y="2"/>
                          <a:pt x="25" y="2"/>
                        </a:cubicBezTo>
                        <a:cubicBezTo>
                          <a:pt x="24" y="2"/>
                          <a:pt x="24" y="2"/>
                          <a:pt x="24" y="2"/>
                        </a:cubicBezTo>
                        <a:cubicBezTo>
                          <a:pt x="24" y="2"/>
                          <a:pt x="24" y="2"/>
                          <a:pt x="24" y="2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2" y="1"/>
                          <a:pt x="22" y="1"/>
                          <a:pt x="22" y="1"/>
                        </a:cubicBezTo>
                        <a:cubicBezTo>
                          <a:pt x="22" y="1"/>
                          <a:pt x="22" y="1"/>
                          <a:pt x="22" y="1"/>
                        </a:cubicBezTo>
                        <a:cubicBezTo>
                          <a:pt x="22" y="1"/>
                          <a:pt x="22" y="1"/>
                          <a:pt x="22" y="1"/>
                        </a:cubicBezTo>
                        <a:cubicBezTo>
                          <a:pt x="21" y="1"/>
                          <a:pt x="21" y="1"/>
                          <a:pt x="21" y="1"/>
                        </a:cubicBezTo>
                        <a:cubicBezTo>
                          <a:pt x="21" y="1"/>
                          <a:pt x="21" y="1"/>
                          <a:pt x="21" y="1"/>
                        </a:cubicBezTo>
                        <a:cubicBezTo>
                          <a:pt x="21" y="1"/>
                          <a:pt x="21" y="1"/>
                          <a:pt x="21" y="1"/>
                        </a:cubicBezTo>
                        <a:cubicBezTo>
                          <a:pt x="21" y="1"/>
                          <a:pt x="21" y="1"/>
                          <a:pt x="21" y="1"/>
                        </a:cubicBezTo>
                        <a:cubicBezTo>
                          <a:pt x="20" y="1"/>
                          <a:pt x="20" y="1"/>
                          <a:pt x="20" y="1"/>
                        </a:cubicBezTo>
                        <a:cubicBezTo>
                          <a:pt x="20" y="1"/>
                          <a:pt x="20" y="1"/>
                          <a:pt x="20" y="1"/>
                        </a:cubicBezTo>
                        <a:cubicBezTo>
                          <a:pt x="20" y="1"/>
                          <a:pt x="20" y="1"/>
                          <a:pt x="20" y="1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7" y="0"/>
                          <a:pt x="17" y="0"/>
                          <a:pt x="17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0" y="12"/>
                          <a:pt x="2" y="14"/>
                          <a:pt x="5" y="16"/>
                        </a:cubicBezTo>
                        <a:cubicBezTo>
                          <a:pt x="11" y="20"/>
                          <a:pt x="21" y="20"/>
                          <a:pt x="27" y="16"/>
                        </a:cubicBezTo>
                        <a:cubicBezTo>
                          <a:pt x="30" y="14"/>
                          <a:pt x="32" y="12"/>
                          <a:pt x="32" y="10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2" y="9"/>
                          <a:pt x="32" y="9"/>
                          <a:pt x="32" y="9"/>
                        </a:cubicBezTo>
                        <a:cubicBezTo>
                          <a:pt x="32" y="8"/>
                          <a:pt x="32" y="8"/>
                          <a:pt x="32" y="8"/>
                        </a:cubicBezTo>
                        <a:cubicBezTo>
                          <a:pt x="32" y="8"/>
                          <a:pt x="32" y="8"/>
                          <a:pt x="32" y="8"/>
                        </a:cubicBezTo>
                        <a:close/>
                      </a:path>
                    </a:pathLst>
                  </a:custGeom>
                  <a:solidFill>
                    <a:srgbClr val="FAE77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90" name="Freeform 5736">
                    <a:extLst>
                      <a:ext uri="{FF2B5EF4-FFF2-40B4-BE49-F238E27FC236}">
                        <a16:creationId xmlns:a16="http://schemas.microsoft.com/office/drawing/2014/main" id="{38088043-1A17-48D5-97C6-18956447F0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833" y="3480"/>
                    <a:ext cx="66" cy="27"/>
                  </a:xfrm>
                  <a:custGeom>
                    <a:avLst/>
                    <a:gdLst>
                      <a:gd name="T0" fmla="*/ 38 w 42"/>
                      <a:gd name="T1" fmla="*/ 12 h 17"/>
                      <a:gd name="T2" fmla="*/ 39 w 42"/>
                      <a:gd name="T3" fmla="*/ 11 h 17"/>
                      <a:gd name="T4" fmla="*/ 40 w 42"/>
                      <a:gd name="T5" fmla="*/ 10 h 17"/>
                      <a:gd name="T6" fmla="*/ 41 w 42"/>
                      <a:gd name="T7" fmla="*/ 8 h 17"/>
                      <a:gd name="T8" fmla="*/ 42 w 42"/>
                      <a:gd name="T9" fmla="*/ 7 h 17"/>
                      <a:gd name="T10" fmla="*/ 42 w 42"/>
                      <a:gd name="T11" fmla="*/ 5 h 17"/>
                      <a:gd name="T12" fmla="*/ 42 w 42"/>
                      <a:gd name="T13" fmla="*/ 1 h 17"/>
                      <a:gd name="T14" fmla="*/ 42 w 42"/>
                      <a:gd name="T15" fmla="*/ 2 h 17"/>
                      <a:gd name="T16" fmla="*/ 42 w 42"/>
                      <a:gd name="T17" fmla="*/ 2 h 17"/>
                      <a:gd name="T18" fmla="*/ 42 w 42"/>
                      <a:gd name="T19" fmla="*/ 3 h 17"/>
                      <a:gd name="T20" fmla="*/ 41 w 42"/>
                      <a:gd name="T21" fmla="*/ 4 h 17"/>
                      <a:gd name="T22" fmla="*/ 41 w 42"/>
                      <a:gd name="T23" fmla="*/ 4 h 17"/>
                      <a:gd name="T24" fmla="*/ 40 w 42"/>
                      <a:gd name="T25" fmla="*/ 5 h 17"/>
                      <a:gd name="T26" fmla="*/ 40 w 42"/>
                      <a:gd name="T27" fmla="*/ 6 h 17"/>
                      <a:gd name="T28" fmla="*/ 40 w 42"/>
                      <a:gd name="T29" fmla="*/ 6 h 17"/>
                      <a:gd name="T30" fmla="*/ 39 w 42"/>
                      <a:gd name="T31" fmla="*/ 7 h 17"/>
                      <a:gd name="T32" fmla="*/ 39 w 42"/>
                      <a:gd name="T33" fmla="*/ 7 h 17"/>
                      <a:gd name="T34" fmla="*/ 38 w 42"/>
                      <a:gd name="T35" fmla="*/ 8 h 17"/>
                      <a:gd name="T36" fmla="*/ 37 w 42"/>
                      <a:gd name="T37" fmla="*/ 9 h 17"/>
                      <a:gd name="T38" fmla="*/ 36 w 42"/>
                      <a:gd name="T39" fmla="*/ 9 h 17"/>
                      <a:gd name="T40" fmla="*/ 34 w 42"/>
                      <a:gd name="T41" fmla="*/ 10 h 17"/>
                      <a:gd name="T42" fmla="*/ 31 w 42"/>
                      <a:gd name="T43" fmla="*/ 11 h 17"/>
                      <a:gd name="T44" fmla="*/ 29 w 42"/>
                      <a:gd name="T45" fmla="*/ 12 h 17"/>
                      <a:gd name="T46" fmla="*/ 27 w 42"/>
                      <a:gd name="T47" fmla="*/ 12 h 17"/>
                      <a:gd name="T48" fmla="*/ 24 w 42"/>
                      <a:gd name="T49" fmla="*/ 13 h 17"/>
                      <a:gd name="T50" fmla="*/ 22 w 42"/>
                      <a:gd name="T51" fmla="*/ 13 h 17"/>
                      <a:gd name="T52" fmla="*/ 20 w 42"/>
                      <a:gd name="T53" fmla="*/ 13 h 17"/>
                      <a:gd name="T54" fmla="*/ 18 w 42"/>
                      <a:gd name="T55" fmla="*/ 13 h 17"/>
                      <a:gd name="T56" fmla="*/ 16 w 42"/>
                      <a:gd name="T57" fmla="*/ 12 h 17"/>
                      <a:gd name="T58" fmla="*/ 14 w 42"/>
                      <a:gd name="T59" fmla="*/ 12 h 17"/>
                      <a:gd name="T60" fmla="*/ 13 w 42"/>
                      <a:gd name="T61" fmla="*/ 12 h 17"/>
                      <a:gd name="T62" fmla="*/ 10 w 42"/>
                      <a:gd name="T63" fmla="*/ 11 h 17"/>
                      <a:gd name="T64" fmla="*/ 8 w 42"/>
                      <a:gd name="T65" fmla="*/ 10 h 17"/>
                      <a:gd name="T66" fmla="*/ 5 w 42"/>
                      <a:gd name="T67" fmla="*/ 9 h 17"/>
                      <a:gd name="T68" fmla="*/ 4 w 42"/>
                      <a:gd name="T69" fmla="*/ 8 h 17"/>
                      <a:gd name="T70" fmla="*/ 2 w 42"/>
                      <a:gd name="T71" fmla="*/ 6 h 17"/>
                      <a:gd name="T72" fmla="*/ 1 w 42"/>
                      <a:gd name="T73" fmla="*/ 5 h 17"/>
                      <a:gd name="T74" fmla="*/ 1 w 42"/>
                      <a:gd name="T75" fmla="*/ 3 h 17"/>
                      <a:gd name="T76" fmla="*/ 0 w 42"/>
                      <a:gd name="T77" fmla="*/ 2 h 17"/>
                      <a:gd name="T78" fmla="*/ 0 w 42"/>
                      <a:gd name="T79" fmla="*/ 1 h 17"/>
                      <a:gd name="T80" fmla="*/ 7 w 42"/>
                      <a:gd name="T81" fmla="*/ 14 h 17"/>
                      <a:gd name="T82" fmla="*/ 9 w 42"/>
                      <a:gd name="T83" fmla="*/ 15 h 17"/>
                      <a:gd name="T84" fmla="*/ 13 w 42"/>
                      <a:gd name="T85" fmla="*/ 16 h 17"/>
                      <a:gd name="T86" fmla="*/ 15 w 42"/>
                      <a:gd name="T87" fmla="*/ 17 h 17"/>
                      <a:gd name="T88" fmla="*/ 18 w 42"/>
                      <a:gd name="T89" fmla="*/ 17 h 17"/>
                      <a:gd name="T90" fmla="*/ 20 w 42"/>
                      <a:gd name="T91" fmla="*/ 17 h 17"/>
                      <a:gd name="T92" fmla="*/ 23 w 42"/>
                      <a:gd name="T93" fmla="*/ 17 h 17"/>
                      <a:gd name="T94" fmla="*/ 26 w 42"/>
                      <a:gd name="T95" fmla="*/ 17 h 17"/>
                      <a:gd name="T96" fmla="*/ 29 w 42"/>
                      <a:gd name="T97" fmla="*/ 16 h 17"/>
                      <a:gd name="T98" fmla="*/ 31 w 42"/>
                      <a:gd name="T99" fmla="*/ 16 h 17"/>
                      <a:gd name="T100" fmla="*/ 35 w 42"/>
                      <a:gd name="T101" fmla="*/ 14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42" h="17">
                        <a:moveTo>
                          <a:pt x="36" y="13"/>
                        </a:move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7" y="13"/>
                          <a:pt x="37" y="13"/>
                          <a:pt x="37" y="13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8" y="12"/>
                          <a:pt x="38" y="12"/>
                          <a:pt x="38" y="12"/>
                        </a:cubicBezTo>
                        <a:cubicBezTo>
                          <a:pt x="39" y="12"/>
                          <a:pt x="39" y="12"/>
                          <a:pt x="39" y="12"/>
                        </a:cubicBezTo>
                        <a:cubicBezTo>
                          <a:pt x="39" y="11"/>
                          <a:pt x="39" y="11"/>
                          <a:pt x="39" y="11"/>
                        </a:cubicBezTo>
                        <a:cubicBezTo>
                          <a:pt x="39" y="11"/>
                          <a:pt x="39" y="11"/>
                          <a:pt x="39" y="11"/>
                        </a:cubicBezTo>
                        <a:cubicBezTo>
                          <a:pt x="40" y="11"/>
                          <a:pt x="40" y="11"/>
                          <a:pt x="40" y="11"/>
                        </a:cubicBezTo>
                        <a:cubicBezTo>
                          <a:pt x="40" y="11"/>
                          <a:pt x="40" y="11"/>
                          <a:pt x="40" y="11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0" y="10"/>
                          <a:pt x="40" y="10"/>
                          <a:pt x="40" y="10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1" y="9"/>
                          <a:pt x="41" y="9"/>
                          <a:pt x="41" y="9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2" y="8"/>
                          <a:pt x="42" y="8"/>
                          <a:pt x="42" y="8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7"/>
                          <a:pt x="42" y="7"/>
                          <a:pt x="42" y="7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6"/>
                          <a:pt x="42" y="6"/>
                          <a:pt x="42" y="6"/>
                        </a:cubicBezTo>
                        <a:cubicBezTo>
                          <a:pt x="42" y="5"/>
                          <a:pt x="42" y="5"/>
                          <a:pt x="42" y="5"/>
                        </a:cubicBezTo>
                        <a:cubicBezTo>
                          <a:pt x="42" y="5"/>
                          <a:pt x="42" y="5"/>
                          <a:pt x="42" y="5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2"/>
                          <a:pt x="42" y="2"/>
                          <a:pt x="42" y="2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1" y="3"/>
                          <a:pt x="41" y="3"/>
                          <a:pt x="41" y="3"/>
                        </a:cubicBezTo>
                        <a:cubicBezTo>
                          <a:pt x="41" y="3"/>
                          <a:pt x="41" y="3"/>
                          <a:pt x="41" y="3"/>
                        </a:cubicBezTo>
                        <a:cubicBezTo>
                          <a:pt x="41" y="3"/>
                          <a:pt x="41" y="3"/>
                          <a:pt x="41" y="3"/>
                        </a:cubicBezTo>
                        <a:cubicBezTo>
                          <a:pt x="41" y="3"/>
                          <a:pt x="41" y="3"/>
                          <a:pt x="41" y="3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4"/>
                          <a:pt x="41" y="4"/>
                          <a:pt x="41" y="4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1" y="5"/>
                          <a:pt x="41" y="5"/>
                          <a:pt x="41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5"/>
                          <a:pt x="40" y="5"/>
                          <a:pt x="40" y="5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40" y="6"/>
                          <a:pt x="40" y="6"/>
                          <a:pt x="40" y="6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9" y="7"/>
                          <a:pt x="39" y="7"/>
                          <a:pt x="39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8" y="8"/>
                          <a:pt x="38" y="8"/>
                          <a:pt x="38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7" y="9"/>
                          <a:pt x="37" y="9"/>
                          <a:pt x="37" y="9"/>
                        </a:cubicBezTo>
                        <a:cubicBezTo>
                          <a:pt x="37" y="9"/>
                          <a:pt x="37" y="9"/>
                          <a:pt x="37" y="9"/>
                        </a:cubicBezTo>
                        <a:cubicBezTo>
                          <a:pt x="37" y="9"/>
                          <a:pt x="37" y="9"/>
                          <a:pt x="37" y="9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6" y="9"/>
                          <a:pt x="36" y="9"/>
                          <a:pt x="36" y="9"/>
                        </a:cubicBezTo>
                        <a:cubicBezTo>
                          <a:pt x="35" y="10"/>
                          <a:pt x="35" y="10"/>
                          <a:pt x="35" y="10"/>
                        </a:cubicBezTo>
                        <a:cubicBezTo>
                          <a:pt x="35" y="10"/>
                          <a:pt x="35" y="10"/>
                          <a:pt x="35" y="10"/>
                        </a:cubicBezTo>
                        <a:cubicBezTo>
                          <a:pt x="35" y="10"/>
                          <a:pt x="35" y="10"/>
                          <a:pt x="35" y="10"/>
                        </a:cubicBezTo>
                        <a:cubicBezTo>
                          <a:pt x="34" y="10"/>
                          <a:pt x="34" y="10"/>
                          <a:pt x="34" y="10"/>
                        </a:cubicBezTo>
                        <a:cubicBezTo>
                          <a:pt x="34" y="10"/>
                          <a:pt x="34" y="10"/>
                          <a:pt x="34" y="10"/>
                        </a:cubicBezTo>
                        <a:cubicBezTo>
                          <a:pt x="33" y="11"/>
                          <a:pt x="33" y="11"/>
                          <a:pt x="33" y="11"/>
                        </a:cubicBezTo>
                        <a:cubicBezTo>
                          <a:pt x="32" y="11"/>
                          <a:pt x="32" y="11"/>
                          <a:pt x="32" y="11"/>
                        </a:cubicBezTo>
                        <a:cubicBezTo>
                          <a:pt x="32" y="11"/>
                          <a:pt x="32" y="11"/>
                          <a:pt x="32" y="11"/>
                        </a:cubicBezTo>
                        <a:cubicBezTo>
                          <a:pt x="31" y="11"/>
                          <a:pt x="31" y="11"/>
                          <a:pt x="31" y="11"/>
                        </a:cubicBezTo>
                        <a:cubicBezTo>
                          <a:pt x="31" y="11"/>
                          <a:pt x="31" y="11"/>
                          <a:pt x="31" y="11"/>
                        </a:cubicBezTo>
                        <a:cubicBezTo>
                          <a:pt x="31" y="11"/>
                          <a:pt x="31" y="11"/>
                          <a:pt x="31" y="11"/>
                        </a:cubicBezTo>
                        <a:cubicBezTo>
                          <a:pt x="31" y="11"/>
                          <a:pt x="31" y="11"/>
                          <a:pt x="31" y="11"/>
                        </a:cubicBezTo>
                        <a:cubicBezTo>
                          <a:pt x="30" y="12"/>
                          <a:pt x="30" y="12"/>
                          <a:pt x="30" y="12"/>
                        </a:cubicBezTo>
                        <a:cubicBezTo>
                          <a:pt x="30" y="12"/>
                          <a:pt x="30" y="12"/>
                          <a:pt x="30" y="12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28" y="12"/>
                          <a:pt x="28" y="12"/>
                          <a:pt x="28" y="12"/>
                        </a:cubicBezTo>
                        <a:cubicBezTo>
                          <a:pt x="28" y="12"/>
                          <a:pt x="28" y="12"/>
                          <a:pt x="28" y="12"/>
                        </a:cubicBezTo>
                        <a:cubicBezTo>
                          <a:pt x="27" y="12"/>
                          <a:pt x="27" y="12"/>
                          <a:pt x="27" y="12"/>
                        </a:cubicBezTo>
                        <a:cubicBezTo>
                          <a:pt x="27" y="12"/>
                          <a:pt x="27" y="12"/>
                          <a:pt x="27" y="12"/>
                        </a:cubicBezTo>
                        <a:cubicBezTo>
                          <a:pt x="27" y="12"/>
                          <a:pt x="26" y="12"/>
                          <a:pt x="26" y="12"/>
                        </a:cubicBezTo>
                        <a:cubicBezTo>
                          <a:pt x="26" y="12"/>
                          <a:pt x="26" y="12"/>
                          <a:pt x="26" y="12"/>
                        </a:cubicBezTo>
                        <a:cubicBezTo>
                          <a:pt x="25" y="13"/>
                          <a:pt x="25" y="13"/>
                          <a:pt x="25" y="13"/>
                        </a:cubicBezTo>
                        <a:cubicBezTo>
                          <a:pt x="25" y="13"/>
                          <a:pt x="25" y="13"/>
                          <a:pt x="25" y="13"/>
                        </a:cubicBezTo>
                        <a:cubicBezTo>
                          <a:pt x="24" y="13"/>
                          <a:pt x="24" y="13"/>
                          <a:pt x="24" y="13"/>
                        </a:cubicBezTo>
                        <a:cubicBezTo>
                          <a:pt x="24" y="13"/>
                          <a:pt x="24" y="13"/>
                          <a:pt x="24" y="13"/>
                        </a:cubicBezTo>
                        <a:cubicBezTo>
                          <a:pt x="23" y="13"/>
                          <a:pt x="23" y="13"/>
                          <a:pt x="23" y="13"/>
                        </a:cubicBezTo>
                        <a:cubicBezTo>
                          <a:pt x="23" y="13"/>
                          <a:pt x="23" y="13"/>
                          <a:pt x="23" y="13"/>
                        </a:cubicBezTo>
                        <a:cubicBezTo>
                          <a:pt x="22" y="13"/>
                          <a:pt x="22" y="13"/>
                          <a:pt x="22" y="13"/>
                        </a:cubicBezTo>
                        <a:cubicBezTo>
                          <a:pt x="22" y="13"/>
                          <a:pt x="22" y="13"/>
                          <a:pt x="22" y="13"/>
                        </a:cubicBezTo>
                        <a:cubicBezTo>
                          <a:pt x="22" y="13"/>
                          <a:pt x="22" y="13"/>
                          <a:pt x="22" y="13"/>
                        </a:cubicBezTo>
                        <a:cubicBezTo>
                          <a:pt x="21" y="13"/>
                          <a:pt x="21" y="13"/>
                          <a:pt x="21" y="13"/>
                        </a:cubicBezTo>
                        <a:cubicBezTo>
                          <a:pt x="20" y="13"/>
                          <a:pt x="20" y="13"/>
                          <a:pt x="20" y="13"/>
                        </a:cubicBezTo>
                        <a:cubicBezTo>
                          <a:pt x="20" y="13"/>
                          <a:pt x="20" y="13"/>
                          <a:pt x="20" y="13"/>
                        </a:cubicBezTo>
                        <a:cubicBezTo>
                          <a:pt x="20" y="13"/>
                          <a:pt x="20" y="13"/>
                          <a:pt x="20" y="13"/>
                        </a:cubicBezTo>
                        <a:cubicBezTo>
                          <a:pt x="20" y="13"/>
                          <a:pt x="20" y="13"/>
                          <a:pt x="20" y="13"/>
                        </a:cubicBezTo>
                        <a:cubicBezTo>
                          <a:pt x="19" y="13"/>
                          <a:pt x="19" y="13"/>
                          <a:pt x="19" y="13"/>
                        </a:cubicBezTo>
                        <a:cubicBezTo>
                          <a:pt x="19" y="13"/>
                          <a:pt x="19" y="13"/>
                          <a:pt x="19" y="13"/>
                        </a:cubicBezTo>
                        <a:cubicBezTo>
                          <a:pt x="18" y="13"/>
                          <a:pt x="18" y="13"/>
                          <a:pt x="18" y="13"/>
                        </a:cubicBezTo>
                        <a:cubicBezTo>
                          <a:pt x="18" y="13"/>
                          <a:pt x="18" y="13"/>
                          <a:pt x="18" y="13"/>
                        </a:cubicBezTo>
                        <a:cubicBezTo>
                          <a:pt x="18" y="13"/>
                          <a:pt x="18" y="13"/>
                          <a:pt x="18" y="13"/>
                        </a:cubicBezTo>
                        <a:cubicBezTo>
                          <a:pt x="17" y="13"/>
                          <a:pt x="17" y="13"/>
                          <a:pt x="17" y="13"/>
                        </a:cubicBezTo>
                        <a:cubicBezTo>
                          <a:pt x="17" y="12"/>
                          <a:pt x="17" y="12"/>
                          <a:pt x="17" y="12"/>
                        </a:cubicBezTo>
                        <a:cubicBezTo>
                          <a:pt x="17" y="12"/>
                          <a:pt x="17" y="12"/>
                          <a:pt x="17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5" y="12"/>
                          <a:pt x="15" y="12"/>
                          <a:pt x="15" y="12"/>
                        </a:cubicBezTo>
                        <a:cubicBezTo>
                          <a:pt x="15" y="12"/>
                          <a:pt x="15" y="12"/>
                          <a:pt x="15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4" y="12"/>
                          <a:pt x="14" y="12"/>
                          <a:pt x="14" y="12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2" y="12"/>
                          <a:pt x="12" y="12"/>
                          <a:pt x="12" y="12"/>
                        </a:cubicBezTo>
                        <a:cubicBezTo>
                          <a:pt x="12" y="11"/>
                          <a:pt x="12" y="11"/>
                          <a:pt x="12" y="11"/>
                        </a:cubicBezTo>
                        <a:cubicBezTo>
                          <a:pt x="12" y="11"/>
                          <a:pt x="12" y="11"/>
                          <a:pt x="12" y="11"/>
                        </a:cubicBezTo>
                        <a:cubicBezTo>
                          <a:pt x="11" y="11"/>
                          <a:pt x="11" y="11"/>
                          <a:pt x="11" y="11"/>
                        </a:cubicBezTo>
                        <a:cubicBezTo>
                          <a:pt x="10" y="11"/>
                          <a:pt x="10" y="11"/>
                          <a:pt x="10" y="11"/>
                        </a:cubicBezTo>
                        <a:cubicBezTo>
                          <a:pt x="10" y="11"/>
                          <a:pt x="10" y="11"/>
                          <a:pt x="9" y="11"/>
                        </a:cubicBezTo>
                        <a:cubicBezTo>
                          <a:pt x="9" y="11"/>
                          <a:pt x="9" y="11"/>
                          <a:pt x="9" y="11"/>
                        </a:cubicBezTo>
                        <a:cubicBezTo>
                          <a:pt x="9" y="10"/>
                          <a:pt x="9" y="10"/>
                          <a:pt x="9" y="10"/>
                        </a:cubicBezTo>
                        <a:cubicBezTo>
                          <a:pt x="9" y="10"/>
                          <a:pt x="9" y="10"/>
                          <a:pt x="9" y="10"/>
                        </a:cubicBezTo>
                        <a:cubicBezTo>
                          <a:pt x="8" y="10"/>
                          <a:pt x="8" y="10"/>
                          <a:pt x="8" y="10"/>
                        </a:cubicBezTo>
                        <a:cubicBezTo>
                          <a:pt x="8" y="10"/>
                          <a:pt x="8" y="10"/>
                          <a:pt x="8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5" y="9"/>
                          <a:pt x="5" y="9"/>
                          <a:pt x="5" y="9"/>
                        </a:cubicBezTo>
                        <a:cubicBezTo>
                          <a:pt x="5" y="9"/>
                          <a:pt x="5" y="9"/>
                          <a:pt x="5" y="9"/>
                        </a:cubicBezTo>
                        <a:cubicBezTo>
                          <a:pt x="5" y="8"/>
                          <a:pt x="5" y="8"/>
                          <a:pt x="5" y="8"/>
                        </a:cubicBezTo>
                        <a:cubicBezTo>
                          <a:pt x="4" y="8"/>
                          <a:pt x="4" y="8"/>
                          <a:pt x="4" y="8"/>
                        </a:cubicBezTo>
                        <a:cubicBezTo>
                          <a:pt x="4" y="8"/>
                          <a:pt x="4" y="8"/>
                          <a:pt x="4" y="8"/>
                        </a:cubicBezTo>
                        <a:cubicBezTo>
                          <a:pt x="4" y="8"/>
                          <a:pt x="4" y="8"/>
                          <a:pt x="4" y="8"/>
                        </a:cubicBezTo>
                        <a:cubicBezTo>
                          <a:pt x="3" y="7"/>
                          <a:pt x="3" y="7"/>
                          <a:pt x="3" y="7"/>
                        </a:cubicBezTo>
                        <a:cubicBezTo>
                          <a:pt x="3" y="7"/>
                          <a:pt x="3" y="7"/>
                          <a:pt x="3" y="7"/>
                        </a:cubicBezTo>
                        <a:cubicBezTo>
                          <a:pt x="3" y="7"/>
                          <a:pt x="3" y="7"/>
                          <a:pt x="3" y="7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8"/>
                          <a:pt x="2" y="11"/>
                          <a:pt x="6" y="14"/>
                        </a:cubicBezTo>
                        <a:cubicBezTo>
                          <a:pt x="7" y="14"/>
                          <a:pt x="7" y="14"/>
                          <a:pt x="7" y="14"/>
                        </a:cubicBezTo>
                        <a:cubicBezTo>
                          <a:pt x="7" y="14"/>
                          <a:pt x="7" y="14"/>
                          <a:pt x="7" y="14"/>
                        </a:cubicBezTo>
                        <a:cubicBezTo>
                          <a:pt x="8" y="14"/>
                          <a:pt x="8" y="14"/>
                          <a:pt x="8" y="14"/>
                        </a:cubicBezTo>
                        <a:cubicBezTo>
                          <a:pt x="8" y="15"/>
                          <a:pt x="8" y="15"/>
                          <a:pt x="8" y="15"/>
                        </a:cubicBezTo>
                        <a:cubicBezTo>
                          <a:pt x="9" y="15"/>
                          <a:pt x="9" y="15"/>
                          <a:pt x="9" y="15"/>
                        </a:cubicBezTo>
                        <a:cubicBezTo>
                          <a:pt x="9" y="15"/>
                          <a:pt x="9" y="15"/>
                          <a:pt x="9" y="15"/>
                        </a:cubicBezTo>
                        <a:cubicBezTo>
                          <a:pt x="9" y="15"/>
                          <a:pt x="9" y="15"/>
                          <a:pt x="9" y="15"/>
                        </a:cubicBezTo>
                        <a:cubicBezTo>
                          <a:pt x="10" y="15"/>
                          <a:pt x="10" y="15"/>
                          <a:pt x="10" y="16"/>
                        </a:cubicBezTo>
                        <a:cubicBezTo>
                          <a:pt x="11" y="16"/>
                          <a:pt x="11" y="16"/>
                          <a:pt x="11" y="16"/>
                        </a:cubicBezTo>
                        <a:cubicBezTo>
                          <a:pt x="12" y="16"/>
                          <a:pt x="12" y="16"/>
                          <a:pt x="12" y="16"/>
                        </a:cubicBezTo>
                        <a:cubicBezTo>
                          <a:pt x="12" y="16"/>
                          <a:pt x="12" y="16"/>
                          <a:pt x="12" y="16"/>
                        </a:cubicBezTo>
                        <a:cubicBezTo>
                          <a:pt x="13" y="16"/>
                          <a:pt x="13" y="16"/>
                          <a:pt x="13" y="16"/>
                        </a:cubicBezTo>
                        <a:cubicBezTo>
                          <a:pt x="13" y="16"/>
                          <a:pt x="13" y="16"/>
                          <a:pt x="13" y="16"/>
                        </a:cubicBezTo>
                        <a:cubicBezTo>
                          <a:pt x="14" y="16"/>
                          <a:pt x="14" y="16"/>
                          <a:pt x="14" y="16"/>
                        </a:cubicBezTo>
                        <a:cubicBezTo>
                          <a:pt x="14" y="16"/>
                          <a:pt x="14" y="16"/>
                          <a:pt x="14" y="16"/>
                        </a:cubicBezTo>
                        <a:cubicBezTo>
                          <a:pt x="15" y="17"/>
                          <a:pt x="15" y="17"/>
                          <a:pt x="15" y="17"/>
                        </a:cubicBezTo>
                        <a:cubicBezTo>
                          <a:pt x="15" y="17"/>
                          <a:pt x="15" y="17"/>
                          <a:pt x="15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6" y="17"/>
                          <a:pt x="16" y="17"/>
                          <a:pt x="16" y="17"/>
                        </a:cubicBezTo>
                        <a:cubicBezTo>
                          <a:pt x="17" y="17"/>
                          <a:pt x="17" y="17"/>
                          <a:pt x="17" y="17"/>
                        </a:cubicBezTo>
                        <a:cubicBezTo>
                          <a:pt x="17" y="17"/>
                          <a:pt x="17" y="17"/>
                          <a:pt x="17" y="17"/>
                        </a:cubicBezTo>
                        <a:cubicBezTo>
                          <a:pt x="18" y="17"/>
                          <a:pt x="18" y="17"/>
                          <a:pt x="18" y="17"/>
                        </a:cubicBezTo>
                        <a:cubicBezTo>
                          <a:pt x="18" y="17"/>
                          <a:pt x="18" y="17"/>
                          <a:pt x="18" y="17"/>
                        </a:cubicBezTo>
                        <a:cubicBezTo>
                          <a:pt x="19" y="17"/>
                          <a:pt x="19" y="17"/>
                          <a:pt x="19" y="17"/>
                        </a:cubicBezTo>
                        <a:cubicBezTo>
                          <a:pt x="19" y="17"/>
                          <a:pt x="19" y="17"/>
                          <a:pt x="19" y="17"/>
                        </a:cubicBezTo>
                        <a:cubicBezTo>
                          <a:pt x="20" y="17"/>
                          <a:pt x="20" y="17"/>
                          <a:pt x="20" y="17"/>
                        </a:cubicBezTo>
                        <a:cubicBezTo>
                          <a:pt x="20" y="17"/>
                          <a:pt x="20" y="17"/>
                          <a:pt x="20" y="17"/>
                        </a:cubicBezTo>
                        <a:cubicBezTo>
                          <a:pt x="21" y="17"/>
                          <a:pt x="21" y="17"/>
                          <a:pt x="21" y="17"/>
                        </a:cubicBezTo>
                        <a:cubicBezTo>
                          <a:pt x="22" y="17"/>
                          <a:pt x="22" y="17"/>
                          <a:pt x="22" y="17"/>
                        </a:cubicBezTo>
                        <a:cubicBezTo>
                          <a:pt x="22" y="17"/>
                          <a:pt x="22" y="17"/>
                          <a:pt x="22" y="17"/>
                        </a:cubicBezTo>
                        <a:cubicBezTo>
                          <a:pt x="23" y="17"/>
                          <a:pt x="23" y="17"/>
                          <a:pt x="23" y="17"/>
                        </a:cubicBezTo>
                        <a:cubicBezTo>
                          <a:pt x="23" y="17"/>
                          <a:pt x="23" y="17"/>
                          <a:pt x="23" y="17"/>
                        </a:cubicBezTo>
                        <a:cubicBezTo>
                          <a:pt x="24" y="17"/>
                          <a:pt x="24" y="17"/>
                          <a:pt x="24" y="17"/>
                        </a:cubicBezTo>
                        <a:cubicBezTo>
                          <a:pt x="24" y="17"/>
                          <a:pt x="24" y="17"/>
                          <a:pt x="24" y="17"/>
                        </a:cubicBezTo>
                        <a:cubicBezTo>
                          <a:pt x="25" y="17"/>
                          <a:pt x="25" y="17"/>
                          <a:pt x="25" y="17"/>
                        </a:cubicBezTo>
                        <a:cubicBezTo>
                          <a:pt x="26" y="17"/>
                          <a:pt x="26" y="17"/>
                          <a:pt x="26" y="17"/>
                        </a:cubicBezTo>
                        <a:cubicBezTo>
                          <a:pt x="26" y="17"/>
                          <a:pt x="26" y="17"/>
                          <a:pt x="26" y="17"/>
                        </a:cubicBezTo>
                        <a:cubicBezTo>
                          <a:pt x="26" y="17"/>
                          <a:pt x="27" y="17"/>
                          <a:pt x="27" y="17"/>
                        </a:cubicBezTo>
                        <a:cubicBezTo>
                          <a:pt x="28" y="17"/>
                          <a:pt x="28" y="17"/>
                          <a:pt x="28" y="17"/>
                        </a:cubicBezTo>
                        <a:cubicBezTo>
                          <a:pt x="28" y="16"/>
                          <a:pt x="28" y="16"/>
                          <a:pt x="28" y="16"/>
                        </a:cubicBezTo>
                        <a:cubicBezTo>
                          <a:pt x="29" y="16"/>
                          <a:pt x="29" y="16"/>
                          <a:pt x="29" y="16"/>
                        </a:cubicBezTo>
                        <a:cubicBezTo>
                          <a:pt x="29" y="16"/>
                          <a:pt x="29" y="16"/>
                          <a:pt x="29" y="16"/>
                        </a:cubicBezTo>
                        <a:cubicBezTo>
                          <a:pt x="30" y="16"/>
                          <a:pt x="30" y="16"/>
                          <a:pt x="30" y="16"/>
                        </a:cubicBezTo>
                        <a:cubicBezTo>
                          <a:pt x="30" y="16"/>
                          <a:pt x="30" y="16"/>
                          <a:pt x="30" y="16"/>
                        </a:cubicBezTo>
                        <a:cubicBezTo>
                          <a:pt x="31" y="16"/>
                          <a:pt x="31" y="16"/>
                          <a:pt x="31" y="16"/>
                        </a:cubicBezTo>
                        <a:cubicBezTo>
                          <a:pt x="31" y="16"/>
                          <a:pt x="31" y="16"/>
                          <a:pt x="31" y="16"/>
                        </a:cubicBezTo>
                        <a:cubicBezTo>
                          <a:pt x="31" y="16"/>
                          <a:pt x="31" y="16"/>
                          <a:pt x="31" y="16"/>
                        </a:cubicBezTo>
                        <a:cubicBezTo>
                          <a:pt x="32" y="15"/>
                          <a:pt x="32" y="15"/>
                          <a:pt x="32" y="15"/>
                        </a:cubicBezTo>
                        <a:cubicBezTo>
                          <a:pt x="33" y="15"/>
                          <a:pt x="33" y="15"/>
                          <a:pt x="33" y="15"/>
                        </a:cubicBezTo>
                        <a:cubicBezTo>
                          <a:pt x="34" y="15"/>
                          <a:pt x="34" y="15"/>
                          <a:pt x="34" y="15"/>
                        </a:cubicBezTo>
                        <a:cubicBezTo>
                          <a:pt x="34" y="15"/>
                          <a:pt x="34" y="15"/>
                          <a:pt x="34" y="15"/>
                        </a:cubicBezTo>
                        <a:cubicBezTo>
                          <a:pt x="35" y="14"/>
                          <a:pt x="35" y="14"/>
                          <a:pt x="35" y="14"/>
                        </a:cubicBezTo>
                        <a:cubicBezTo>
                          <a:pt x="35" y="14"/>
                          <a:pt x="35" y="14"/>
                          <a:pt x="35" y="14"/>
                        </a:cubicBezTo>
                        <a:cubicBezTo>
                          <a:pt x="36" y="14"/>
                          <a:pt x="36" y="14"/>
                          <a:pt x="36" y="14"/>
                        </a:cubicBezTo>
                        <a:lnTo>
                          <a:pt x="36" y="13"/>
                        </a:lnTo>
                        <a:close/>
                      </a:path>
                    </a:pathLst>
                  </a:custGeom>
                  <a:solidFill>
                    <a:srgbClr val="FCC41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91" name="Rectangle 5737">
                    <a:extLst>
                      <a:ext uri="{FF2B5EF4-FFF2-40B4-BE49-F238E27FC236}">
                        <a16:creationId xmlns:a16="http://schemas.microsoft.com/office/drawing/2014/main" id="{BAB9A76D-131F-4785-81CF-7FD6914801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8" y="3494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92" name="Rectangle 5738">
                    <a:extLst>
                      <a:ext uri="{FF2B5EF4-FFF2-40B4-BE49-F238E27FC236}">
                        <a16:creationId xmlns:a16="http://schemas.microsoft.com/office/drawing/2014/main" id="{2FE53D58-990B-4AA3-B48F-F595949358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6" y="3494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93" name="Rectangle 5739">
                    <a:extLst>
                      <a:ext uri="{FF2B5EF4-FFF2-40B4-BE49-F238E27FC236}">
                        <a16:creationId xmlns:a16="http://schemas.microsoft.com/office/drawing/2014/main" id="{3628DB1F-B0EF-4320-B340-1965E20927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9" y="3494"/>
                    <a:ext cx="1" cy="1"/>
                  </a:xfrm>
                  <a:prstGeom prst="rect">
                    <a:avLst/>
                  </a:pr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94" name="Rectangle 5740">
                    <a:extLst>
                      <a:ext uri="{FF2B5EF4-FFF2-40B4-BE49-F238E27FC236}">
                        <a16:creationId xmlns:a16="http://schemas.microsoft.com/office/drawing/2014/main" id="{17082B95-E868-4EBC-953C-53EBB843A9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8" y="3494"/>
                    <a:ext cx="1" cy="1"/>
                  </a:xfrm>
                  <a:prstGeom prst="rect">
                    <a:avLst/>
                  </a:pr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95" name="Rectangle 5741">
                    <a:extLst>
                      <a:ext uri="{FF2B5EF4-FFF2-40B4-BE49-F238E27FC236}">
                        <a16:creationId xmlns:a16="http://schemas.microsoft.com/office/drawing/2014/main" id="{EC0532B6-6A9C-476B-A988-ECEC1DA1B5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9" y="3494"/>
                    <a:ext cx="1" cy="1"/>
                  </a:xfrm>
                  <a:prstGeom prst="rect">
                    <a:avLst/>
                  </a:pr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96" name="Rectangle 5742">
                    <a:extLst>
                      <a:ext uri="{FF2B5EF4-FFF2-40B4-BE49-F238E27FC236}">
                        <a16:creationId xmlns:a16="http://schemas.microsoft.com/office/drawing/2014/main" id="{9F349B18-786B-424E-853B-216900FE63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9" y="3494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97" name="Rectangle 5743">
                    <a:extLst>
                      <a:ext uri="{FF2B5EF4-FFF2-40B4-BE49-F238E27FC236}">
                        <a16:creationId xmlns:a16="http://schemas.microsoft.com/office/drawing/2014/main" id="{9DBADD5C-4B1D-44DD-AFE2-3A6E827537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1" y="3493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98" name="Rectangle 5744">
                    <a:extLst>
                      <a:ext uri="{FF2B5EF4-FFF2-40B4-BE49-F238E27FC236}">
                        <a16:creationId xmlns:a16="http://schemas.microsoft.com/office/drawing/2014/main" id="{23F31BEA-885E-4315-9F07-B5EAB8E5D2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2" y="3493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99" name="Rectangle 5745">
                    <a:extLst>
                      <a:ext uri="{FF2B5EF4-FFF2-40B4-BE49-F238E27FC236}">
                        <a16:creationId xmlns:a16="http://schemas.microsoft.com/office/drawing/2014/main" id="{29DD954F-8D1C-4CAA-9538-3A1CA123AD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2" y="3493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00" name="Rectangle 5746">
                    <a:extLst>
                      <a:ext uri="{FF2B5EF4-FFF2-40B4-BE49-F238E27FC236}">
                        <a16:creationId xmlns:a16="http://schemas.microsoft.com/office/drawing/2014/main" id="{F748486B-813A-4C24-8FB9-A93C8DBFEA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4" y="3493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01" name="Rectangle 5747">
                    <a:extLst>
                      <a:ext uri="{FF2B5EF4-FFF2-40B4-BE49-F238E27FC236}">
                        <a16:creationId xmlns:a16="http://schemas.microsoft.com/office/drawing/2014/main" id="{436DF9C3-ED92-4A18-BDEF-D03823A04B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6" y="3493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02" name="Rectangle 5748">
                    <a:extLst>
                      <a:ext uri="{FF2B5EF4-FFF2-40B4-BE49-F238E27FC236}">
                        <a16:creationId xmlns:a16="http://schemas.microsoft.com/office/drawing/2014/main" id="{9AD8D652-A95B-49D8-A205-C046E606E2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7" y="3493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03" name="Rectangle 5749">
                    <a:extLst>
                      <a:ext uri="{FF2B5EF4-FFF2-40B4-BE49-F238E27FC236}">
                        <a16:creationId xmlns:a16="http://schemas.microsoft.com/office/drawing/2014/main" id="{75D3B129-66C1-4DBE-81C0-B43F6DA681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7" y="3493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04" name="Rectangle 5750">
                    <a:extLst>
                      <a:ext uri="{FF2B5EF4-FFF2-40B4-BE49-F238E27FC236}">
                        <a16:creationId xmlns:a16="http://schemas.microsoft.com/office/drawing/2014/main" id="{29DA2578-0E19-403A-8D04-25B51D02BB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6" y="3493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05" name="Rectangle 5751">
                    <a:extLst>
                      <a:ext uri="{FF2B5EF4-FFF2-40B4-BE49-F238E27FC236}">
                        <a16:creationId xmlns:a16="http://schemas.microsoft.com/office/drawing/2014/main" id="{4ECDE9E2-3B0D-40CB-A78B-0884B05720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9" y="3493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06" name="Rectangle 5752">
                    <a:extLst>
                      <a:ext uri="{FF2B5EF4-FFF2-40B4-BE49-F238E27FC236}">
                        <a16:creationId xmlns:a16="http://schemas.microsoft.com/office/drawing/2014/main" id="{CA660D89-548F-4101-B1C7-E70925BDC9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0" y="3493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07" name="Rectangle 5753">
                    <a:extLst>
                      <a:ext uri="{FF2B5EF4-FFF2-40B4-BE49-F238E27FC236}">
                        <a16:creationId xmlns:a16="http://schemas.microsoft.com/office/drawing/2014/main" id="{05DCD990-7986-4796-85DA-772059C0F0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7" y="3493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08" name="Freeform 5754">
                    <a:extLst>
                      <a:ext uri="{FF2B5EF4-FFF2-40B4-BE49-F238E27FC236}">
                        <a16:creationId xmlns:a16="http://schemas.microsoft.com/office/drawing/2014/main" id="{CB286C20-2FFC-4C62-99E6-5E5167CC95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53" y="3493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09" name="Rectangle 5755">
                    <a:extLst>
                      <a:ext uri="{FF2B5EF4-FFF2-40B4-BE49-F238E27FC236}">
                        <a16:creationId xmlns:a16="http://schemas.microsoft.com/office/drawing/2014/main" id="{22B5F2E4-6172-4E2A-97D7-91444544B14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0" y="3493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10" name="Rectangle 5756">
                    <a:extLst>
                      <a:ext uri="{FF2B5EF4-FFF2-40B4-BE49-F238E27FC236}">
                        <a16:creationId xmlns:a16="http://schemas.microsoft.com/office/drawing/2014/main" id="{E6465C6A-B635-4259-98D3-A608001B2C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2" y="3493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11" name="Freeform 5757">
                    <a:extLst>
                      <a:ext uri="{FF2B5EF4-FFF2-40B4-BE49-F238E27FC236}">
                        <a16:creationId xmlns:a16="http://schemas.microsoft.com/office/drawing/2014/main" id="{0DE113C2-9947-4338-B6FB-821690BC31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56" y="3493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12" name="Freeform 5758">
                    <a:extLst>
                      <a:ext uri="{FF2B5EF4-FFF2-40B4-BE49-F238E27FC236}">
                        <a16:creationId xmlns:a16="http://schemas.microsoft.com/office/drawing/2014/main" id="{B0FA963F-8C69-4B91-B70D-57079EF08A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55" y="3493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13" name="Rectangle 5759">
                    <a:extLst>
                      <a:ext uri="{FF2B5EF4-FFF2-40B4-BE49-F238E27FC236}">
                        <a16:creationId xmlns:a16="http://schemas.microsoft.com/office/drawing/2014/main" id="{640F0A64-6886-4BF8-B74E-55D0DB8DE6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3" y="3493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14" name="Rectangle 5760">
                    <a:extLst>
                      <a:ext uri="{FF2B5EF4-FFF2-40B4-BE49-F238E27FC236}">
                        <a16:creationId xmlns:a16="http://schemas.microsoft.com/office/drawing/2014/main" id="{0F4741C2-4606-4944-8C92-125C39E6C0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8" y="3494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15" name="Rectangle 5761">
                    <a:extLst>
                      <a:ext uri="{FF2B5EF4-FFF2-40B4-BE49-F238E27FC236}">
                        <a16:creationId xmlns:a16="http://schemas.microsoft.com/office/drawing/2014/main" id="{5E00867F-C1FF-4C8E-9403-851507A7F3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8" y="3494"/>
                    <a:ext cx="2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16" name="Rectangle 5762">
                    <a:extLst>
                      <a:ext uri="{FF2B5EF4-FFF2-40B4-BE49-F238E27FC236}">
                        <a16:creationId xmlns:a16="http://schemas.microsoft.com/office/drawing/2014/main" id="{1E0CD95E-0925-4C29-89A6-D42F1905EE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0" y="3494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17" name="Freeform 5763">
                    <a:extLst>
                      <a:ext uri="{FF2B5EF4-FFF2-40B4-BE49-F238E27FC236}">
                        <a16:creationId xmlns:a16="http://schemas.microsoft.com/office/drawing/2014/main" id="{E4A726E3-36BE-4CD6-AB12-3FC9E66897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1" y="3494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18" name="Rectangle 5764">
                    <a:extLst>
                      <a:ext uri="{FF2B5EF4-FFF2-40B4-BE49-F238E27FC236}">
                        <a16:creationId xmlns:a16="http://schemas.microsoft.com/office/drawing/2014/main" id="{40905D03-9DB1-4BD8-B278-589BD26468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6" y="3493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19" name="Rectangle 5765">
                    <a:extLst>
                      <a:ext uri="{FF2B5EF4-FFF2-40B4-BE49-F238E27FC236}">
                        <a16:creationId xmlns:a16="http://schemas.microsoft.com/office/drawing/2014/main" id="{840E6C86-1663-4EB0-9E73-A72FF387FC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4" y="3496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20" name="Freeform 5766">
                    <a:extLst>
                      <a:ext uri="{FF2B5EF4-FFF2-40B4-BE49-F238E27FC236}">
                        <a16:creationId xmlns:a16="http://schemas.microsoft.com/office/drawing/2014/main" id="{BFEE5283-A72C-4E5E-8186-8A5BF2BA28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3" y="3496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21" name="Rectangle 5767">
                    <a:extLst>
                      <a:ext uri="{FF2B5EF4-FFF2-40B4-BE49-F238E27FC236}">
                        <a16:creationId xmlns:a16="http://schemas.microsoft.com/office/drawing/2014/main" id="{5AA38972-2BA0-438A-A241-C5AF85C17D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1" y="3494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22" name="Rectangle 5768">
                    <a:extLst>
                      <a:ext uri="{FF2B5EF4-FFF2-40B4-BE49-F238E27FC236}">
                        <a16:creationId xmlns:a16="http://schemas.microsoft.com/office/drawing/2014/main" id="{7B7EFDDD-87D6-414C-B4F8-2940B4CE38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6" y="3497"/>
                    <a:ext cx="1" cy="1"/>
                  </a:xfrm>
                  <a:prstGeom prst="rect">
                    <a:avLst/>
                  </a:pr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23" name="Freeform 5769">
                    <a:extLst>
                      <a:ext uri="{FF2B5EF4-FFF2-40B4-BE49-F238E27FC236}">
                        <a16:creationId xmlns:a16="http://schemas.microsoft.com/office/drawing/2014/main" id="{4F05276B-2CD2-4E6E-9471-B27D83D697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4" y="3496"/>
                    <a:ext cx="1" cy="0"/>
                  </a:xfrm>
                  <a:custGeom>
                    <a:avLst/>
                    <a:gdLst>
                      <a:gd name="T0" fmla="*/ 1 w 1"/>
                      <a:gd name="T1" fmla="*/ 1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BDB15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24" name="Freeform 5770">
                    <a:extLst>
                      <a:ext uri="{FF2B5EF4-FFF2-40B4-BE49-F238E27FC236}">
                        <a16:creationId xmlns:a16="http://schemas.microsoft.com/office/drawing/2014/main" id="{BCFC8BAE-FE50-4B6E-8949-C153ED28440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9" y="3499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25" name="Rectangle 5771">
                    <a:extLst>
                      <a:ext uri="{FF2B5EF4-FFF2-40B4-BE49-F238E27FC236}">
                        <a16:creationId xmlns:a16="http://schemas.microsoft.com/office/drawing/2014/main" id="{8641C166-9148-4F21-9B11-775D8EA1BE8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6" y="3497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26" name="Rectangle 5772">
                    <a:extLst>
                      <a:ext uri="{FF2B5EF4-FFF2-40B4-BE49-F238E27FC236}">
                        <a16:creationId xmlns:a16="http://schemas.microsoft.com/office/drawing/2014/main" id="{79B5AF6B-45E3-429D-8AF7-E968F03181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7" y="3497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27" name="Rectangle 5773">
                    <a:extLst>
                      <a:ext uri="{FF2B5EF4-FFF2-40B4-BE49-F238E27FC236}">
                        <a16:creationId xmlns:a16="http://schemas.microsoft.com/office/drawing/2014/main" id="{25F98364-3092-488D-B66C-6E4AD42189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9" y="3499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28" name="Rectangle 5774">
                    <a:extLst>
                      <a:ext uri="{FF2B5EF4-FFF2-40B4-BE49-F238E27FC236}">
                        <a16:creationId xmlns:a16="http://schemas.microsoft.com/office/drawing/2014/main" id="{231C32FF-58A5-4F39-B9EA-314DD2F1DCD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9" y="3499"/>
                    <a:ext cx="1" cy="1"/>
                  </a:xfrm>
                  <a:prstGeom prst="rect">
                    <a:avLst/>
                  </a:prstGeom>
                  <a:solidFill>
                    <a:srgbClr val="B8AD5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29" name="Rectangle 5775">
                    <a:extLst>
                      <a:ext uri="{FF2B5EF4-FFF2-40B4-BE49-F238E27FC236}">
                        <a16:creationId xmlns:a16="http://schemas.microsoft.com/office/drawing/2014/main" id="{91293DD0-28C4-4135-834D-3F1C0C1BE2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0" y="3500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30" name="Freeform 5776">
                    <a:extLst>
                      <a:ext uri="{FF2B5EF4-FFF2-40B4-BE49-F238E27FC236}">
                        <a16:creationId xmlns:a16="http://schemas.microsoft.com/office/drawing/2014/main" id="{B45E972B-3E0C-4B50-986A-8C891AB3B5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9" y="3499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31" name="Rectangle 5777">
                    <a:extLst>
                      <a:ext uri="{FF2B5EF4-FFF2-40B4-BE49-F238E27FC236}">
                        <a16:creationId xmlns:a16="http://schemas.microsoft.com/office/drawing/2014/main" id="{97DE8E99-B628-40AA-AB97-CE82490B77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0" y="3500"/>
                    <a:ext cx="1" cy="1"/>
                  </a:xfrm>
                  <a:prstGeom prst="rect">
                    <a:avLst/>
                  </a:prstGeom>
                  <a:solidFill>
                    <a:srgbClr val="B4A95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32" name="Rectangle 5778">
                    <a:extLst>
                      <a:ext uri="{FF2B5EF4-FFF2-40B4-BE49-F238E27FC236}">
                        <a16:creationId xmlns:a16="http://schemas.microsoft.com/office/drawing/2014/main" id="{C888CC2C-F4A4-4727-B377-F62392602E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2" y="3502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33" name="Rectangle 5779">
                    <a:extLst>
                      <a:ext uri="{FF2B5EF4-FFF2-40B4-BE49-F238E27FC236}">
                        <a16:creationId xmlns:a16="http://schemas.microsoft.com/office/drawing/2014/main" id="{D7FEC991-13C5-4A33-A1BE-83F5083ADC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0" y="3500"/>
                    <a:ext cx="1" cy="2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34" name="Rectangle 5780">
                    <a:extLst>
                      <a:ext uri="{FF2B5EF4-FFF2-40B4-BE49-F238E27FC236}">
                        <a16:creationId xmlns:a16="http://schemas.microsoft.com/office/drawing/2014/main" id="{374C1AFC-C469-4AE6-9B34-C9A30D6252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2" y="3502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35" name="Rectangle 5781">
                    <a:extLst>
                      <a:ext uri="{FF2B5EF4-FFF2-40B4-BE49-F238E27FC236}">
                        <a16:creationId xmlns:a16="http://schemas.microsoft.com/office/drawing/2014/main" id="{3925E6E6-1E89-4398-BFA9-3B9C02CD12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2" y="3504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36" name="Rectangle 5782">
                    <a:extLst>
                      <a:ext uri="{FF2B5EF4-FFF2-40B4-BE49-F238E27FC236}">
                        <a16:creationId xmlns:a16="http://schemas.microsoft.com/office/drawing/2014/main" id="{7ADBE298-8DF0-42EA-8752-A7E6BA1FA7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2" y="3504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37" name="Rectangle 5783">
                    <a:extLst>
                      <a:ext uri="{FF2B5EF4-FFF2-40B4-BE49-F238E27FC236}">
                        <a16:creationId xmlns:a16="http://schemas.microsoft.com/office/drawing/2014/main" id="{1C35D38B-277C-4C48-9339-EF641327576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2" y="3502"/>
                    <a:ext cx="1" cy="2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38" name="Rectangle 5784">
                    <a:extLst>
                      <a:ext uri="{FF2B5EF4-FFF2-40B4-BE49-F238E27FC236}">
                        <a16:creationId xmlns:a16="http://schemas.microsoft.com/office/drawing/2014/main" id="{5D8E5204-297A-4F87-81B8-6C28973CAF9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72" y="3504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39" name="Freeform 5785">
                    <a:extLst>
                      <a:ext uri="{FF2B5EF4-FFF2-40B4-BE49-F238E27FC236}">
                        <a16:creationId xmlns:a16="http://schemas.microsoft.com/office/drawing/2014/main" id="{4A30A6E6-1403-4EB1-877B-A83B3336EE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9" y="3526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C98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40" name="Freeform 5786">
                    <a:extLst>
                      <a:ext uri="{FF2B5EF4-FFF2-40B4-BE49-F238E27FC236}">
                        <a16:creationId xmlns:a16="http://schemas.microsoft.com/office/drawing/2014/main" id="{5CACE350-4108-4A1A-BA2A-1DF6121D70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9" y="352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C982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41" name="Freeform 5787">
                    <a:extLst>
                      <a:ext uri="{FF2B5EF4-FFF2-40B4-BE49-F238E27FC236}">
                        <a16:creationId xmlns:a16="http://schemas.microsoft.com/office/drawing/2014/main" id="{FF6D9670-2E7E-4B1B-8FFB-58D6C58ABA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52" y="3526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894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42" name="Freeform 5788">
                    <a:extLst>
                      <a:ext uri="{FF2B5EF4-FFF2-40B4-BE49-F238E27FC236}">
                        <a16:creationId xmlns:a16="http://schemas.microsoft.com/office/drawing/2014/main" id="{50FB9A2C-84BB-470A-A229-FF2C22A32D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50" y="3526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8942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43" name="Freeform 5789">
                    <a:extLst>
                      <a:ext uri="{FF2B5EF4-FFF2-40B4-BE49-F238E27FC236}">
                        <a16:creationId xmlns:a16="http://schemas.microsoft.com/office/drawing/2014/main" id="{6BA76CCA-3387-44B4-A8E8-EFBCFA56F1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55" y="3526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4912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44" name="Freeform 5790">
                    <a:extLst>
                      <a:ext uri="{FF2B5EF4-FFF2-40B4-BE49-F238E27FC236}">
                        <a16:creationId xmlns:a16="http://schemas.microsoft.com/office/drawing/2014/main" id="{1094A8EC-698B-4FD9-9A0D-AA9B21A069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53" y="3526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4912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45" name="Rectangle 5791">
                    <a:extLst>
                      <a:ext uri="{FF2B5EF4-FFF2-40B4-BE49-F238E27FC236}">
                        <a16:creationId xmlns:a16="http://schemas.microsoft.com/office/drawing/2014/main" id="{A0258F03-F746-4D8B-96A9-743B78ECDE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6" y="3526"/>
                    <a:ext cx="1" cy="1"/>
                  </a:xfrm>
                  <a:prstGeom prst="rect">
                    <a:avLst/>
                  </a:prstGeom>
                  <a:solidFill>
                    <a:srgbClr val="A08D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46" name="Freeform 5792">
                    <a:extLst>
                      <a:ext uri="{FF2B5EF4-FFF2-40B4-BE49-F238E27FC236}">
                        <a16:creationId xmlns:a16="http://schemas.microsoft.com/office/drawing/2014/main" id="{60B7C0B0-6C85-487F-B790-762D53169C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55" y="352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A08D2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47" name="Rectangle 5793">
                    <a:extLst>
                      <a:ext uri="{FF2B5EF4-FFF2-40B4-BE49-F238E27FC236}">
                        <a16:creationId xmlns:a16="http://schemas.microsoft.com/office/drawing/2014/main" id="{FC8B5E87-F7A3-4F0B-9815-43948F3751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0" y="3526"/>
                    <a:ext cx="1" cy="1"/>
                  </a:xfrm>
                  <a:prstGeom prst="rect">
                    <a:avLst/>
                  </a:prstGeom>
                  <a:solidFill>
                    <a:srgbClr val="9C8A2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48" name="Freeform 5794">
                    <a:extLst>
                      <a:ext uri="{FF2B5EF4-FFF2-40B4-BE49-F238E27FC236}">
                        <a16:creationId xmlns:a16="http://schemas.microsoft.com/office/drawing/2014/main" id="{3AB54EAA-60FA-4FDC-9D70-BC0B4E9A60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58" y="352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C8A2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49" name="Freeform 5795">
                    <a:extLst>
                      <a:ext uri="{FF2B5EF4-FFF2-40B4-BE49-F238E27FC236}">
                        <a16:creationId xmlns:a16="http://schemas.microsoft.com/office/drawing/2014/main" id="{8274937A-8E00-4DBE-8A2F-41929A6138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1" y="3524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9886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50" name="Rectangle 5796">
                    <a:extLst>
                      <a:ext uri="{FF2B5EF4-FFF2-40B4-BE49-F238E27FC236}">
                        <a16:creationId xmlns:a16="http://schemas.microsoft.com/office/drawing/2014/main" id="{66D1FCFE-2C38-4DFF-BDB9-C3AA16FCF6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0" y="3526"/>
                    <a:ext cx="1" cy="1"/>
                  </a:xfrm>
                  <a:prstGeom prst="rect">
                    <a:avLst/>
                  </a:prstGeom>
                  <a:solidFill>
                    <a:srgbClr val="98862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51" name="Rectangle 5797">
                    <a:extLst>
                      <a:ext uri="{FF2B5EF4-FFF2-40B4-BE49-F238E27FC236}">
                        <a16:creationId xmlns:a16="http://schemas.microsoft.com/office/drawing/2014/main" id="{EEBCEF8E-1CDD-424A-BAFE-C1205CD467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3" y="3524"/>
                    <a:ext cx="1" cy="1"/>
                  </a:xfrm>
                  <a:prstGeom prst="rect">
                    <a:avLst/>
                  </a:pr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52" name="Freeform 5798">
                    <a:extLst>
                      <a:ext uri="{FF2B5EF4-FFF2-40B4-BE49-F238E27FC236}">
                        <a16:creationId xmlns:a16="http://schemas.microsoft.com/office/drawing/2014/main" id="{B5E6942D-FAE4-4CE0-8D37-6061F72DE6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4" y="352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53" name="Freeform 5799">
                    <a:extLst>
                      <a:ext uri="{FF2B5EF4-FFF2-40B4-BE49-F238E27FC236}">
                        <a16:creationId xmlns:a16="http://schemas.microsoft.com/office/drawing/2014/main" id="{517C85A2-CFCC-43E3-AB55-5BF64B7971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7" y="3522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54" name="Freeform 5800">
                    <a:extLst>
                      <a:ext uri="{FF2B5EF4-FFF2-40B4-BE49-F238E27FC236}">
                        <a16:creationId xmlns:a16="http://schemas.microsoft.com/office/drawing/2014/main" id="{1A125A7A-AF73-4B8A-884B-5CA6C06524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4" y="350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55" name="Freeform 5801">
                    <a:extLst>
                      <a:ext uri="{FF2B5EF4-FFF2-40B4-BE49-F238E27FC236}">
                        <a16:creationId xmlns:a16="http://schemas.microsoft.com/office/drawing/2014/main" id="{55E0D466-9118-49E5-98A5-BB5922978D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9" y="3522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56" name="Freeform 5802">
                    <a:extLst>
                      <a:ext uri="{FF2B5EF4-FFF2-40B4-BE49-F238E27FC236}">
                        <a16:creationId xmlns:a16="http://schemas.microsoft.com/office/drawing/2014/main" id="{4DA12A99-F01F-44C7-AE08-C4F37F460A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70" y="3521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lnTo>
                          <a:pt x="0" y="0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94832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57" name="Freeform 5803">
                    <a:extLst>
                      <a:ext uri="{FF2B5EF4-FFF2-40B4-BE49-F238E27FC236}">
                        <a16:creationId xmlns:a16="http://schemas.microsoft.com/office/drawing/2014/main" id="{D9B4DA88-D11F-4C8A-8C86-BFD8CB5EFC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5" y="3483"/>
                    <a:ext cx="0" cy="2"/>
                  </a:xfrm>
                  <a:custGeom>
                    <a:avLst/>
                    <a:gdLst>
                      <a:gd name="T0" fmla="*/ 2 h 2"/>
                      <a:gd name="T1" fmla="*/ 2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58" name="Rectangle 5804">
                    <a:extLst>
                      <a:ext uri="{FF2B5EF4-FFF2-40B4-BE49-F238E27FC236}">
                        <a16:creationId xmlns:a16="http://schemas.microsoft.com/office/drawing/2014/main" id="{01D06DDC-F5A9-4A57-974C-4BEB6D3C16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6" y="3481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59" name="Freeform 5805">
                    <a:extLst>
                      <a:ext uri="{FF2B5EF4-FFF2-40B4-BE49-F238E27FC236}">
                        <a16:creationId xmlns:a16="http://schemas.microsoft.com/office/drawing/2014/main" id="{DD6F432E-4292-4FC5-8877-8B2BCC3F48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8" y="3480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60" name="Freeform 5806">
                    <a:extLst>
                      <a:ext uri="{FF2B5EF4-FFF2-40B4-BE49-F238E27FC236}">
                        <a16:creationId xmlns:a16="http://schemas.microsoft.com/office/drawing/2014/main" id="{2C7106C5-B3A3-4EE8-AE1E-DC0BCE07BA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9" y="3480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0 w 1"/>
                      <a:gd name="T3" fmla="*/ 0 w 1"/>
                      <a:gd name="T4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0" y="0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61" name="Rectangle 5807">
                    <a:extLst>
                      <a:ext uri="{FF2B5EF4-FFF2-40B4-BE49-F238E27FC236}">
                        <a16:creationId xmlns:a16="http://schemas.microsoft.com/office/drawing/2014/main" id="{2B307CAE-6281-45C4-87C7-A856FC8287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2" y="3478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62" name="Freeform 5808">
                    <a:extLst>
                      <a:ext uri="{FF2B5EF4-FFF2-40B4-BE49-F238E27FC236}">
                        <a16:creationId xmlns:a16="http://schemas.microsoft.com/office/drawing/2014/main" id="{671B27CD-A538-4BC7-BF9E-E9FA2A005F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1" y="3478"/>
                    <a:ext cx="2" cy="2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2 w 2"/>
                      <a:gd name="T3" fmla="*/ 2 h 2"/>
                      <a:gd name="T4" fmla="*/ 2 w 2"/>
                      <a:gd name="T5" fmla="*/ 2 h 2"/>
                      <a:gd name="T6" fmla="*/ 0 w 2"/>
                      <a:gd name="T7" fmla="*/ 0 h 2"/>
                      <a:gd name="T8" fmla="*/ 2 w 2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lnTo>
                          <a:pt x="2" y="2"/>
                        </a:lnTo>
                        <a:lnTo>
                          <a:pt x="2" y="2"/>
                        </a:lnTo>
                        <a:lnTo>
                          <a:pt x="0" y="0"/>
                        </a:ln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63" name="Freeform 5809">
                    <a:extLst>
                      <a:ext uri="{FF2B5EF4-FFF2-40B4-BE49-F238E27FC236}">
                        <a16:creationId xmlns:a16="http://schemas.microsoft.com/office/drawing/2014/main" id="{73EC4F4C-C909-4955-A421-BD9F8F659D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44" y="3478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64" name="Rectangle 5810">
                    <a:extLst>
                      <a:ext uri="{FF2B5EF4-FFF2-40B4-BE49-F238E27FC236}">
                        <a16:creationId xmlns:a16="http://schemas.microsoft.com/office/drawing/2014/main" id="{F4280F7F-C3E7-4AA2-986F-6330535B76F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1" y="3478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65" name="Rectangle 5811">
                    <a:extLst>
                      <a:ext uri="{FF2B5EF4-FFF2-40B4-BE49-F238E27FC236}">
                        <a16:creationId xmlns:a16="http://schemas.microsoft.com/office/drawing/2014/main" id="{2C0FE8BD-CE12-4A76-87A6-9DB2E54187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6" y="3483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66" name="Freeform 5812">
                    <a:extLst>
                      <a:ext uri="{FF2B5EF4-FFF2-40B4-BE49-F238E27FC236}">
                        <a16:creationId xmlns:a16="http://schemas.microsoft.com/office/drawing/2014/main" id="{AF4DE5C6-0B0E-47A9-AA3F-BC88EB5EB8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38" y="3481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67" name="Rectangle 5813">
                    <a:extLst>
                      <a:ext uri="{FF2B5EF4-FFF2-40B4-BE49-F238E27FC236}">
                        <a16:creationId xmlns:a16="http://schemas.microsoft.com/office/drawing/2014/main" id="{3E2D3D14-BE31-4E48-9695-F66CD9B2A1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35" y="3483"/>
                    <a:ext cx="1" cy="1"/>
                  </a:xfrm>
                  <a:prstGeom prst="rect">
                    <a:avLst/>
                  </a:prstGeom>
                  <a:solidFill>
                    <a:srgbClr val="948B4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68" name="Rectangle 5814">
                    <a:extLst>
                      <a:ext uri="{FF2B5EF4-FFF2-40B4-BE49-F238E27FC236}">
                        <a16:creationId xmlns:a16="http://schemas.microsoft.com/office/drawing/2014/main" id="{98996075-FB03-4B95-ACC5-0A7E998DA9A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6" y="3477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69" name="Rectangle 5815">
                    <a:extLst>
                      <a:ext uri="{FF2B5EF4-FFF2-40B4-BE49-F238E27FC236}">
                        <a16:creationId xmlns:a16="http://schemas.microsoft.com/office/drawing/2014/main" id="{2F5BCD14-5A0D-45B8-8351-BB59A699AF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6" y="3477"/>
                    <a:ext cx="2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70" name="Rectangle 5816">
                    <a:extLst>
                      <a:ext uri="{FF2B5EF4-FFF2-40B4-BE49-F238E27FC236}">
                        <a16:creationId xmlns:a16="http://schemas.microsoft.com/office/drawing/2014/main" id="{33E2CA6F-9F17-4F09-B075-79E69C9827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4" y="3478"/>
                    <a:ext cx="1" cy="1"/>
                  </a:xfrm>
                  <a:prstGeom prst="rect">
                    <a:avLst/>
                  </a:prstGeom>
                  <a:solidFill>
                    <a:srgbClr val="988F4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71" name="Rectangle 5817">
                    <a:extLst>
                      <a:ext uri="{FF2B5EF4-FFF2-40B4-BE49-F238E27FC236}">
                        <a16:creationId xmlns:a16="http://schemas.microsoft.com/office/drawing/2014/main" id="{7D0B53C1-0345-4188-AEE5-C7BD9031FC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9" y="3477"/>
                    <a:ext cx="1" cy="1"/>
                  </a:xfrm>
                  <a:prstGeom prst="rect">
                    <a:avLst/>
                  </a:pr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72" name="Rectangle 5818">
                    <a:extLst>
                      <a:ext uri="{FF2B5EF4-FFF2-40B4-BE49-F238E27FC236}">
                        <a16:creationId xmlns:a16="http://schemas.microsoft.com/office/drawing/2014/main" id="{9FE0BB1B-B2A2-420D-A191-6B864E5A73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7" y="3477"/>
                    <a:ext cx="1" cy="1"/>
                  </a:xfrm>
                  <a:prstGeom prst="rect">
                    <a:avLst/>
                  </a:pr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73" name="Rectangle 5819">
                    <a:extLst>
                      <a:ext uri="{FF2B5EF4-FFF2-40B4-BE49-F238E27FC236}">
                        <a16:creationId xmlns:a16="http://schemas.microsoft.com/office/drawing/2014/main" id="{40A3C739-A6A9-4C30-9370-1B27A20C0A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7" y="3477"/>
                    <a:ext cx="1" cy="1"/>
                  </a:xfrm>
                  <a:prstGeom prst="rect">
                    <a:avLst/>
                  </a:prstGeom>
                  <a:solidFill>
                    <a:srgbClr val="9C934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74" name="Rectangle 5820">
                    <a:extLst>
                      <a:ext uri="{FF2B5EF4-FFF2-40B4-BE49-F238E27FC236}">
                        <a16:creationId xmlns:a16="http://schemas.microsoft.com/office/drawing/2014/main" id="{E8E780B3-0EDF-4812-B363-F5D0C7E5B4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49" y="3477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75" name="Rectangle 5821">
                    <a:extLst>
                      <a:ext uri="{FF2B5EF4-FFF2-40B4-BE49-F238E27FC236}">
                        <a16:creationId xmlns:a16="http://schemas.microsoft.com/office/drawing/2014/main" id="{D71CC355-0824-4A59-A506-A0CB74E7F6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0" y="3475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76" name="Rectangle 5822">
                    <a:extLst>
                      <a:ext uri="{FF2B5EF4-FFF2-40B4-BE49-F238E27FC236}">
                        <a16:creationId xmlns:a16="http://schemas.microsoft.com/office/drawing/2014/main" id="{A1AAB322-136B-4036-861D-AA9AE212D4D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2" y="3475"/>
                    <a:ext cx="1" cy="1"/>
                  </a:xfrm>
                  <a:prstGeom prst="rect">
                    <a:avLst/>
                  </a:prstGeom>
                  <a:solidFill>
                    <a:srgbClr val="A096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77" name="Rectangle 5823">
                    <a:extLst>
                      <a:ext uri="{FF2B5EF4-FFF2-40B4-BE49-F238E27FC236}">
                        <a16:creationId xmlns:a16="http://schemas.microsoft.com/office/drawing/2014/main" id="{66D7A96B-60C0-46DE-AD5F-44510F80F9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2" y="3475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78" name="Rectangle 5824">
                    <a:extLst>
                      <a:ext uri="{FF2B5EF4-FFF2-40B4-BE49-F238E27FC236}">
                        <a16:creationId xmlns:a16="http://schemas.microsoft.com/office/drawing/2014/main" id="{8F43FE2E-6162-47E3-AC7F-26584B7ECB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3" y="3475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79" name="Rectangle 5825">
                    <a:extLst>
                      <a:ext uri="{FF2B5EF4-FFF2-40B4-BE49-F238E27FC236}">
                        <a16:creationId xmlns:a16="http://schemas.microsoft.com/office/drawing/2014/main" id="{6E2856F1-FBDC-4E8A-9985-6D9D7C63BE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3" y="3475"/>
                    <a:ext cx="1" cy="1"/>
                  </a:xfrm>
                  <a:prstGeom prst="rect">
                    <a:avLst/>
                  </a:prstGeom>
                  <a:solidFill>
                    <a:srgbClr val="A49A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80" name="Rectangle 5826">
                    <a:extLst>
                      <a:ext uri="{FF2B5EF4-FFF2-40B4-BE49-F238E27FC236}">
                        <a16:creationId xmlns:a16="http://schemas.microsoft.com/office/drawing/2014/main" id="{96EE3715-9FD0-4D28-B871-5DBC0EAB30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5" y="3475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81" name="Rectangle 5827">
                    <a:extLst>
                      <a:ext uri="{FF2B5EF4-FFF2-40B4-BE49-F238E27FC236}">
                        <a16:creationId xmlns:a16="http://schemas.microsoft.com/office/drawing/2014/main" id="{344D5425-5309-46CA-A889-FB6894137D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6" y="3475"/>
                    <a:ext cx="1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82" name="Rectangle 5828">
                    <a:extLst>
                      <a:ext uri="{FF2B5EF4-FFF2-40B4-BE49-F238E27FC236}">
                        <a16:creationId xmlns:a16="http://schemas.microsoft.com/office/drawing/2014/main" id="{EAD6EA4C-30AF-498D-912A-0F5F669BAFD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5" y="3475"/>
                    <a:ext cx="2" cy="1"/>
                  </a:xfrm>
                  <a:prstGeom prst="rect">
                    <a:avLst/>
                  </a:prstGeom>
                  <a:solidFill>
                    <a:srgbClr val="A89E5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83" name="Rectangle 5829">
                    <a:extLst>
                      <a:ext uri="{FF2B5EF4-FFF2-40B4-BE49-F238E27FC236}">
                        <a16:creationId xmlns:a16="http://schemas.microsoft.com/office/drawing/2014/main" id="{86069C76-9D29-433D-9CB2-BB6AFC6EFE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8" y="3475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84" name="Freeform 5830">
                    <a:extLst>
                      <a:ext uri="{FF2B5EF4-FFF2-40B4-BE49-F238E27FC236}">
                        <a16:creationId xmlns:a16="http://schemas.microsoft.com/office/drawing/2014/main" id="{6C324150-9A40-4D5B-AD1B-BC206ABD37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760" y="3475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85" name="Rectangle 5831">
                    <a:extLst>
                      <a:ext uri="{FF2B5EF4-FFF2-40B4-BE49-F238E27FC236}">
                        <a16:creationId xmlns:a16="http://schemas.microsoft.com/office/drawing/2014/main" id="{25D847D6-F205-4546-ABA8-2942635B73F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56" y="3475"/>
                    <a:ext cx="1" cy="1"/>
                  </a:xfrm>
                  <a:prstGeom prst="rect">
                    <a:avLst/>
                  </a:prstGeom>
                  <a:solidFill>
                    <a:srgbClr val="ACA25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86" name="Rectangle 5832">
                    <a:extLst>
                      <a:ext uri="{FF2B5EF4-FFF2-40B4-BE49-F238E27FC236}">
                        <a16:creationId xmlns:a16="http://schemas.microsoft.com/office/drawing/2014/main" id="{312BC98C-D328-4590-B93B-CA1A116C9E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-2761" y="3475"/>
                    <a:ext cx="1" cy="1"/>
                  </a:xfrm>
                  <a:prstGeom prst="rect">
                    <a:avLst/>
                  </a:prstGeom>
                  <a:solidFill>
                    <a:srgbClr val="B0A55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6086" name="Picture 6134">
                  <a:extLst>
                    <a:ext uri="{FF2B5EF4-FFF2-40B4-BE49-F238E27FC236}">
                      <a16:creationId xmlns:a16="http://schemas.microsoft.com/office/drawing/2014/main" id="{D0F9C8D8-1F6A-4140-908B-41CFC11F3913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-4579938" y="5391150"/>
                  <a:ext cx="534987" cy="2809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</p:grpSp>
      <p:grpSp>
        <p:nvGrpSpPr>
          <p:cNvPr id="11687" name="Group 11686">
            <a:extLst>
              <a:ext uri="{FF2B5EF4-FFF2-40B4-BE49-F238E27FC236}">
                <a16:creationId xmlns:a16="http://schemas.microsoft.com/office/drawing/2014/main" id="{2C18C4D3-6FDC-458F-BDEC-20861C76557D}"/>
              </a:ext>
            </a:extLst>
          </p:cNvPr>
          <p:cNvGrpSpPr/>
          <p:nvPr/>
        </p:nvGrpSpPr>
        <p:grpSpPr>
          <a:xfrm>
            <a:off x="431998" y="2757023"/>
            <a:ext cx="11328003" cy="690385"/>
            <a:chOff x="388801" y="1374227"/>
            <a:chExt cx="11328003" cy="690385"/>
          </a:xfrm>
        </p:grpSpPr>
        <p:sp>
          <p:nvSpPr>
            <p:cNvPr id="11688" name="Title 1">
              <a:extLst>
                <a:ext uri="{FF2B5EF4-FFF2-40B4-BE49-F238E27FC236}">
                  <a16:creationId xmlns:a16="http://schemas.microsoft.com/office/drawing/2014/main" id="{86331BE3-73C5-4C36-A305-4224B58392AD}"/>
                </a:ext>
              </a:extLst>
            </p:cNvPr>
            <p:cNvSpPr txBox="1">
              <a:spLocks/>
            </p:cNvSpPr>
            <p:nvPr/>
          </p:nvSpPr>
          <p:spPr>
            <a:xfrm>
              <a:off x="388801" y="1374227"/>
              <a:ext cx="834942" cy="596900"/>
            </a:xfrm>
            <a:prstGeom prst="rect">
              <a:avLst/>
            </a:prstGeom>
          </p:spPr>
          <p:txBody>
            <a:bodyPr vert="horz" lIns="0" tIns="0" rIns="0" bIns="0" rtlCol="0" anchor="b" anchorCtr="0">
              <a:noAutofit/>
            </a:bodyPr>
            <a:lstStyle>
              <a:lvl1pPr algn="l" defTabSz="743005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2400" b="0" kern="1200">
                  <a:solidFill>
                    <a:schemeClr val="tx1"/>
                  </a:solidFill>
                  <a:latin typeface="Arial" panose="020B0604020202020204" pitchFamily="34" charset="0"/>
                  <a:ea typeface="+mj-ea"/>
                  <a:cs typeface="Arial" panose="020B0604020202020204" pitchFamily="34" charset="0"/>
                </a:defRPr>
              </a:lvl1pPr>
            </a:lstStyle>
            <a:p>
              <a:r>
                <a:rPr lang="ru-RU" sz="5400" b="1">
                  <a:solidFill>
                    <a:srgbClr val="B1C7F7">
                      <a:alpha val="55000"/>
                    </a:srgbClr>
                  </a:solidFill>
                </a:rPr>
                <a:t>0</a:t>
              </a:r>
              <a:r>
                <a:rPr lang="en-US" sz="5400" b="1">
                  <a:solidFill>
                    <a:srgbClr val="B1C7F7">
                      <a:alpha val="55000"/>
                    </a:srgbClr>
                  </a:solidFill>
                </a:rPr>
                <a:t>1</a:t>
              </a:r>
              <a:endParaRPr lang="en-US" sz="3600" b="1">
                <a:solidFill>
                  <a:srgbClr val="B1C7F7">
                    <a:alpha val="55000"/>
                  </a:srgbClr>
                </a:solidFill>
              </a:endParaRPr>
            </a:p>
          </p:txBody>
        </p:sp>
        <p:sp>
          <p:nvSpPr>
            <p:cNvPr id="11689" name="Title 1">
              <a:extLst>
                <a:ext uri="{FF2B5EF4-FFF2-40B4-BE49-F238E27FC236}">
                  <a16:creationId xmlns:a16="http://schemas.microsoft.com/office/drawing/2014/main" id="{AE5F49EC-8E8C-444A-A70D-33D3C1B2F94C}"/>
                </a:ext>
              </a:extLst>
            </p:cNvPr>
            <p:cNvSpPr txBox="1">
              <a:spLocks/>
            </p:cNvSpPr>
            <p:nvPr/>
          </p:nvSpPr>
          <p:spPr>
            <a:xfrm>
              <a:off x="625479" y="1467713"/>
              <a:ext cx="11091325" cy="596899"/>
            </a:xfrm>
            <a:prstGeom prst="rect">
              <a:avLst/>
            </a:prstGeom>
          </p:spPr>
          <p:txBody>
            <a:bodyPr vert="horz" lIns="0" tIns="0" rIns="0" bIns="0" rtlCol="0" anchor="t" anchorCtr="0">
              <a:noAutofit/>
            </a:bodyPr>
            <a:lstStyle>
              <a:lvl1pPr algn="l" defTabSz="743005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2800" b="0" kern="1200">
                  <a:solidFill>
                    <a:schemeClr val="tx1"/>
                  </a:solidFill>
                  <a:latin typeface="Arial" panose="020B0604020202020204" pitchFamily="34" charset="0"/>
                  <a:ea typeface="+mj-ea"/>
                  <a:cs typeface="Arial" panose="020B0604020202020204" pitchFamily="34" charset="0"/>
                </a:defRPr>
              </a:lvl1pPr>
            </a:lstStyle>
            <a:p>
              <a:pPr>
                <a:lnSpc>
                  <a:spcPct val="100000"/>
                </a:lnSpc>
                <a:spcAft>
                  <a:spcPts val="600"/>
                </a:spcAft>
              </a:pPr>
              <a:r>
                <a:rPr lang="ru-RU" sz="1400" b="1">
                  <a:solidFill>
                    <a:schemeClr val="bg2">
                      <a:lumMod val="25000"/>
                    </a:schemeClr>
                  </a:solidFill>
                </a:rPr>
                <a:t>Давлат </a:t>
              </a:r>
              <a:r>
                <a:rPr lang="ru-RU" sz="1400" b="1" err="1">
                  <a:solidFill>
                    <a:schemeClr val="bg2">
                      <a:lumMod val="25000"/>
                    </a:schemeClr>
                  </a:solidFill>
                </a:rPr>
                <a:t>ташкилотининг</a:t>
              </a:r>
              <a:r>
                <a:rPr lang="ru-RU" sz="1400" b="1">
                  <a:solidFill>
                    <a:schemeClr val="bg2">
                      <a:lumMod val="25000"/>
                    </a:schemeClr>
                  </a:solidFill>
                </a:rPr>
                <a:t> </a:t>
              </a:r>
              <a:r>
                <a:rPr lang="ru-RU" sz="1400" b="1" err="1">
                  <a:solidFill>
                    <a:schemeClr val="bg2">
                      <a:lumMod val="25000"/>
                    </a:schemeClr>
                  </a:solidFill>
                </a:rPr>
                <a:t>биринчи</a:t>
              </a:r>
              <a:r>
                <a:rPr lang="ru-RU" sz="1400" b="1">
                  <a:solidFill>
                    <a:schemeClr val="bg2">
                      <a:lumMod val="25000"/>
                    </a:schemeClr>
                  </a:solidFill>
                </a:rPr>
                <a:t> </a:t>
              </a:r>
              <a:r>
                <a:rPr lang="ru-RU" sz="1400" b="1" err="1">
                  <a:solidFill>
                    <a:schemeClr val="bg2">
                      <a:lumMod val="25000"/>
                    </a:schemeClr>
                  </a:solidFill>
                </a:rPr>
                <a:t>раҳбари</a:t>
              </a:r>
              <a:r>
                <a:rPr lang="ru-RU" sz="1400" b="1">
                  <a:solidFill>
                    <a:schemeClr val="bg2">
                      <a:lumMod val="25000"/>
                    </a:schemeClr>
                  </a:solidFill>
                </a:rPr>
                <a:t> </a:t>
              </a:r>
              <a:r>
                <a:rPr lang="ru-RU" sz="1400" b="1" err="1">
                  <a:solidFill>
                    <a:schemeClr val="bg2">
                      <a:lumMod val="25000"/>
                    </a:schemeClr>
                  </a:solidFill>
                </a:rPr>
                <a:t>ҳар</a:t>
              </a:r>
              <a:r>
                <a:rPr lang="ru-RU" sz="1400" b="1">
                  <a:solidFill>
                    <a:schemeClr val="bg2">
                      <a:lumMod val="25000"/>
                    </a:schemeClr>
                  </a:solidFill>
                </a:rPr>
                <a:t> </a:t>
              </a:r>
              <a:r>
                <a:rPr lang="ru-RU" sz="1400" b="1" err="1">
                  <a:solidFill>
                    <a:schemeClr val="bg2">
                      <a:lumMod val="25000"/>
                    </a:schemeClr>
                  </a:solidFill>
                </a:rPr>
                <a:t>йили</a:t>
              </a:r>
              <a:r>
                <a:rPr lang="ru-RU" sz="1400" b="1">
                  <a:solidFill>
                    <a:schemeClr val="bg2">
                      <a:lumMod val="25000"/>
                    </a:schemeClr>
                  </a:solidFill>
                </a:rPr>
                <a:t> 1 </a:t>
              </a:r>
              <a:r>
                <a:rPr lang="ru-RU" sz="1400" b="1" err="1">
                  <a:solidFill>
                    <a:schemeClr val="bg2">
                      <a:lumMod val="25000"/>
                    </a:schemeClr>
                  </a:solidFill>
                </a:rPr>
                <a:t>мартга</a:t>
              </a:r>
              <a:r>
                <a:rPr lang="ru-RU" sz="1400" b="1">
                  <a:solidFill>
                    <a:schemeClr val="bg2">
                      <a:lumMod val="25000"/>
                    </a:schemeClr>
                  </a:solidFill>
                </a:rPr>
                <a:t> </a:t>
              </a:r>
              <a:r>
                <a:rPr lang="ru-RU" sz="1400" b="1" err="1">
                  <a:solidFill>
                    <a:schemeClr val="bg2">
                      <a:lumMod val="25000"/>
                    </a:schemeClr>
                  </a:solidFill>
                </a:rPr>
                <a:t>қадар</a:t>
              </a:r>
              <a:r>
                <a:rPr lang="ru-RU" sz="1400" b="1">
                  <a:solidFill>
                    <a:schemeClr val="bg2">
                      <a:lumMod val="25000"/>
                    </a:schemeClr>
                  </a:solidFill>
                </a:rPr>
                <a:t> </a:t>
              </a:r>
              <a:r>
                <a:rPr lang="ru-RU" sz="1400" b="1" err="1">
                  <a:solidFill>
                    <a:schemeClr val="bg2">
                      <a:lumMod val="25000"/>
                    </a:schemeClr>
                  </a:solidFill>
                </a:rPr>
                <a:t>коррупциявий</a:t>
              </a:r>
              <a:r>
                <a:rPr lang="ru-RU" sz="1400" b="1">
                  <a:solidFill>
                    <a:schemeClr val="bg2">
                      <a:lumMod val="25000"/>
                    </a:schemeClr>
                  </a:solidFill>
                </a:rPr>
                <a:t> </a:t>
              </a:r>
              <a:r>
                <a:rPr lang="ru-RU" sz="1400" b="1" err="1">
                  <a:solidFill>
                    <a:schemeClr val="bg2">
                      <a:lumMod val="25000"/>
                    </a:schemeClr>
                  </a:solidFill>
                </a:rPr>
                <a:t>хавф-хатарлар</a:t>
              </a:r>
              <a:r>
                <a:rPr lang="ru-RU" sz="1400" b="1">
                  <a:solidFill>
                    <a:schemeClr val="bg2">
                      <a:lumMod val="25000"/>
                    </a:schemeClr>
                  </a:solidFill>
                </a:rPr>
                <a:t> </a:t>
              </a:r>
              <a:r>
                <a:rPr lang="ru-RU" sz="1400" b="1" err="1">
                  <a:solidFill>
                    <a:schemeClr val="bg2">
                      <a:lumMod val="25000"/>
                    </a:schemeClr>
                  </a:solidFill>
                </a:rPr>
                <a:t>харитасини</a:t>
              </a:r>
              <a:r>
                <a:rPr lang="ru-RU" sz="1400" b="1">
                  <a:solidFill>
                    <a:schemeClr val="bg2">
                      <a:lumMod val="25000"/>
                    </a:schemeClr>
                  </a:solidFill>
                </a:rPr>
                <a:t> «</a:t>
              </a:r>
              <a:r>
                <a:rPr lang="en-US" sz="1400" b="1">
                  <a:solidFill>
                    <a:schemeClr val="bg2">
                      <a:lumMod val="25000"/>
                    </a:schemeClr>
                  </a:solidFill>
                </a:rPr>
                <a:t>E-anticor.uz» </a:t>
              </a:r>
              <a:r>
                <a:rPr lang="ru-RU" sz="1400" b="1">
                  <a:solidFill>
                    <a:schemeClr val="bg2">
                      <a:lumMod val="25000"/>
                    </a:schemeClr>
                  </a:solidFill>
                </a:rPr>
                <a:t>электрон </a:t>
              </a:r>
              <a:r>
                <a:rPr lang="ru-RU" sz="1400" b="1" err="1">
                  <a:solidFill>
                    <a:schemeClr val="bg2">
                      <a:lumMod val="25000"/>
                    </a:schemeClr>
                  </a:solidFill>
                </a:rPr>
                <a:t>платформаси</a:t>
              </a:r>
              <a:r>
                <a:rPr lang="ru-RU" sz="1400" b="1">
                  <a:solidFill>
                    <a:schemeClr val="bg2">
                      <a:lumMod val="25000"/>
                    </a:schemeClr>
                  </a:solidFill>
                </a:rPr>
                <a:t> </a:t>
              </a:r>
              <a:r>
                <a:rPr lang="ru-RU" sz="1400" b="1" err="1">
                  <a:solidFill>
                    <a:schemeClr val="bg2">
                      <a:lumMod val="25000"/>
                    </a:schemeClr>
                  </a:solidFill>
                </a:rPr>
                <a:t>орқали</a:t>
              </a:r>
              <a:r>
                <a:rPr lang="ru-RU" sz="1400" b="1">
                  <a:solidFill>
                    <a:schemeClr val="bg2">
                      <a:lumMod val="25000"/>
                    </a:schemeClr>
                  </a:solidFill>
                </a:rPr>
                <a:t> </a:t>
              </a:r>
              <a:r>
                <a:rPr lang="ru-RU" sz="1400" b="1" err="1">
                  <a:solidFill>
                    <a:schemeClr val="bg2">
                      <a:lumMod val="25000"/>
                    </a:schemeClr>
                  </a:solidFill>
                </a:rPr>
                <a:t>тасдиқлайди</a:t>
              </a:r>
              <a:endParaRPr lang="ru-RU" sz="1400" b="1">
                <a:solidFill>
                  <a:schemeClr val="bg2">
                    <a:lumMod val="25000"/>
                  </a:schemeClr>
                </a:solidFill>
              </a:endParaRPr>
            </a:p>
          </p:txBody>
        </p:sp>
      </p:grpSp>
      <p:grpSp>
        <p:nvGrpSpPr>
          <p:cNvPr id="11690" name="Group 11689">
            <a:extLst>
              <a:ext uri="{FF2B5EF4-FFF2-40B4-BE49-F238E27FC236}">
                <a16:creationId xmlns:a16="http://schemas.microsoft.com/office/drawing/2014/main" id="{D8B95D1B-5469-4283-957F-C8808D6E222C}"/>
              </a:ext>
            </a:extLst>
          </p:cNvPr>
          <p:cNvGrpSpPr/>
          <p:nvPr/>
        </p:nvGrpSpPr>
        <p:grpSpPr>
          <a:xfrm>
            <a:off x="431998" y="3663968"/>
            <a:ext cx="11317089" cy="690385"/>
            <a:chOff x="388801" y="1374227"/>
            <a:chExt cx="11317089" cy="690385"/>
          </a:xfrm>
        </p:grpSpPr>
        <p:sp>
          <p:nvSpPr>
            <p:cNvPr id="11691" name="Title 1">
              <a:extLst>
                <a:ext uri="{FF2B5EF4-FFF2-40B4-BE49-F238E27FC236}">
                  <a16:creationId xmlns:a16="http://schemas.microsoft.com/office/drawing/2014/main" id="{65B5D074-267C-45E3-BFDC-E9B45C62A6DD}"/>
                </a:ext>
              </a:extLst>
            </p:cNvPr>
            <p:cNvSpPr txBox="1">
              <a:spLocks/>
            </p:cNvSpPr>
            <p:nvPr/>
          </p:nvSpPr>
          <p:spPr>
            <a:xfrm>
              <a:off x="388801" y="1374227"/>
              <a:ext cx="834942" cy="596900"/>
            </a:xfrm>
            <a:prstGeom prst="rect">
              <a:avLst/>
            </a:prstGeom>
          </p:spPr>
          <p:txBody>
            <a:bodyPr vert="horz" lIns="0" tIns="0" rIns="0" bIns="0" rtlCol="0" anchor="b" anchorCtr="0">
              <a:noAutofit/>
            </a:bodyPr>
            <a:lstStyle>
              <a:lvl1pPr algn="l" defTabSz="743005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2400" b="0" kern="1200">
                  <a:solidFill>
                    <a:schemeClr val="tx1"/>
                  </a:solidFill>
                  <a:latin typeface="Arial" panose="020B0604020202020204" pitchFamily="34" charset="0"/>
                  <a:ea typeface="+mj-ea"/>
                  <a:cs typeface="Arial" panose="020B0604020202020204" pitchFamily="34" charset="0"/>
                </a:defRPr>
              </a:lvl1pPr>
            </a:lstStyle>
            <a:p>
              <a:r>
                <a:rPr lang="ru-RU" sz="5400" b="1">
                  <a:solidFill>
                    <a:srgbClr val="B1C7F7">
                      <a:alpha val="55000"/>
                    </a:srgbClr>
                  </a:solidFill>
                </a:rPr>
                <a:t>02</a:t>
              </a:r>
              <a:endParaRPr lang="en-US" sz="3600" b="1">
                <a:solidFill>
                  <a:srgbClr val="B1C7F7">
                    <a:alpha val="55000"/>
                  </a:srgbClr>
                </a:solidFill>
              </a:endParaRPr>
            </a:p>
          </p:txBody>
        </p:sp>
        <p:sp>
          <p:nvSpPr>
            <p:cNvPr id="11692" name="Title 1">
              <a:extLst>
                <a:ext uri="{FF2B5EF4-FFF2-40B4-BE49-F238E27FC236}">
                  <a16:creationId xmlns:a16="http://schemas.microsoft.com/office/drawing/2014/main" id="{665A1202-7C76-4FCF-B4C1-583B3E54B5F2}"/>
                </a:ext>
              </a:extLst>
            </p:cNvPr>
            <p:cNvSpPr txBox="1">
              <a:spLocks/>
            </p:cNvSpPr>
            <p:nvPr/>
          </p:nvSpPr>
          <p:spPr>
            <a:xfrm>
              <a:off x="625479" y="1467713"/>
              <a:ext cx="11080411" cy="596899"/>
            </a:xfrm>
            <a:prstGeom prst="rect">
              <a:avLst/>
            </a:prstGeom>
          </p:spPr>
          <p:txBody>
            <a:bodyPr vert="horz" lIns="0" tIns="0" rIns="0" bIns="0" rtlCol="0" anchor="t" anchorCtr="0">
              <a:noAutofit/>
            </a:bodyPr>
            <a:lstStyle>
              <a:lvl1pPr algn="l" defTabSz="743005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2800" b="0" kern="1200">
                  <a:solidFill>
                    <a:schemeClr val="tx1"/>
                  </a:solidFill>
                  <a:latin typeface="Arial" panose="020B0604020202020204" pitchFamily="34" charset="0"/>
                  <a:ea typeface="+mj-ea"/>
                  <a:cs typeface="Arial" panose="020B0604020202020204" pitchFamily="34" charset="0"/>
                </a:defRPr>
              </a:lvl1pPr>
            </a:lstStyle>
            <a:p>
              <a:pPr>
                <a:lnSpc>
                  <a:spcPct val="100000"/>
                </a:lnSpc>
                <a:spcAft>
                  <a:spcPts val="600"/>
                </a:spcAft>
              </a:pPr>
              <a:r>
                <a:rPr lang="ru-RU" sz="1400" b="1">
                  <a:solidFill>
                    <a:schemeClr val="bg2">
                      <a:lumMod val="25000"/>
                    </a:schemeClr>
                  </a:solidFill>
                </a:rPr>
                <a:t>«</a:t>
              </a:r>
              <a:r>
                <a:rPr lang="en-US" sz="1400" b="1">
                  <a:solidFill>
                    <a:schemeClr val="bg2">
                      <a:lumMod val="25000"/>
                    </a:schemeClr>
                  </a:solidFill>
                </a:rPr>
                <a:t>E-anticor.uz» </a:t>
              </a:r>
              <a:r>
                <a:rPr lang="ru-RU" sz="1400" b="1">
                  <a:solidFill>
                    <a:schemeClr val="bg2">
                      <a:lumMod val="25000"/>
                    </a:schemeClr>
                  </a:solidFill>
                </a:rPr>
                <a:t>электрон </a:t>
              </a:r>
              <a:r>
                <a:rPr lang="ru-RU" sz="1400" b="1" err="1">
                  <a:solidFill>
                    <a:schemeClr val="bg2">
                      <a:lumMod val="25000"/>
                    </a:schemeClr>
                  </a:solidFill>
                </a:rPr>
                <a:t>платформаси</a:t>
              </a:r>
              <a:r>
                <a:rPr lang="ru-RU" sz="1400" b="1">
                  <a:solidFill>
                    <a:schemeClr val="bg2">
                      <a:lumMod val="25000"/>
                    </a:schemeClr>
                  </a:solidFill>
                </a:rPr>
                <a:t> </a:t>
              </a:r>
              <a:r>
                <a:rPr lang="ru-RU" sz="1400" b="1" err="1">
                  <a:solidFill>
                    <a:schemeClr val="bg2">
                      <a:lumMod val="25000"/>
                    </a:schemeClr>
                  </a:solidFill>
                </a:rPr>
                <a:t>давлат</a:t>
              </a:r>
              <a:r>
                <a:rPr lang="ru-RU" sz="1400" b="1">
                  <a:solidFill>
                    <a:schemeClr val="bg2">
                      <a:lumMod val="25000"/>
                    </a:schemeClr>
                  </a:solidFill>
                </a:rPr>
                <a:t> </a:t>
              </a:r>
              <a:r>
                <a:rPr lang="ru-RU" sz="1400" b="1" err="1">
                  <a:solidFill>
                    <a:schemeClr val="bg2">
                      <a:lumMod val="25000"/>
                    </a:schemeClr>
                  </a:solidFill>
                </a:rPr>
                <a:t>ташкилотларига</a:t>
              </a:r>
              <a:r>
                <a:rPr lang="ru-RU" sz="1400" b="1">
                  <a:solidFill>
                    <a:schemeClr val="bg2">
                      <a:lumMod val="25000"/>
                    </a:schemeClr>
                  </a:solidFill>
                </a:rPr>
                <a:t> </a:t>
              </a:r>
              <a:r>
                <a:rPr lang="ru-RU" sz="1400" b="1" err="1">
                  <a:solidFill>
                    <a:schemeClr val="bg2">
                      <a:lumMod val="25000"/>
                    </a:schemeClr>
                  </a:solidFill>
                </a:rPr>
                <a:t>коррупциявий</a:t>
              </a:r>
              <a:r>
                <a:rPr lang="ru-RU" sz="1400" b="1">
                  <a:solidFill>
                    <a:schemeClr val="bg2">
                      <a:lumMod val="25000"/>
                    </a:schemeClr>
                  </a:solidFill>
                </a:rPr>
                <a:t> </a:t>
              </a:r>
              <a:r>
                <a:rPr lang="ru-RU" sz="1400" b="1" err="1">
                  <a:solidFill>
                    <a:schemeClr val="bg2">
                      <a:lumMod val="25000"/>
                    </a:schemeClr>
                  </a:solidFill>
                </a:rPr>
                <a:t>хавф-хатарлар</a:t>
              </a:r>
              <a:r>
                <a:rPr lang="ru-RU" sz="1400" b="1">
                  <a:solidFill>
                    <a:schemeClr val="bg2">
                      <a:lumMod val="25000"/>
                    </a:schemeClr>
                  </a:solidFill>
                </a:rPr>
                <a:t> </a:t>
              </a:r>
              <a:r>
                <a:rPr lang="ru-RU" sz="1400" b="1" err="1">
                  <a:solidFill>
                    <a:schemeClr val="bg2">
                      <a:lumMod val="25000"/>
                    </a:schemeClr>
                  </a:solidFill>
                </a:rPr>
                <a:t>харитасига</a:t>
              </a:r>
              <a:r>
                <a:rPr lang="ru-RU" sz="1400" b="1">
                  <a:solidFill>
                    <a:schemeClr val="bg2">
                      <a:lumMod val="25000"/>
                    </a:schemeClr>
                  </a:solidFill>
                </a:rPr>
                <a:t> </a:t>
              </a:r>
              <a:r>
                <a:rPr lang="ru-RU" sz="1400" b="1" err="1">
                  <a:solidFill>
                    <a:schemeClr val="bg2">
                      <a:lumMod val="25000"/>
                    </a:schemeClr>
                  </a:solidFill>
                </a:rPr>
                <a:t>асосан</a:t>
              </a:r>
              <a:r>
                <a:rPr lang="ru-RU" sz="1400" b="1">
                  <a:solidFill>
                    <a:schemeClr val="bg2">
                      <a:lumMod val="25000"/>
                    </a:schemeClr>
                  </a:solidFill>
                </a:rPr>
                <a:t> автоматик </a:t>
              </a:r>
              <a:r>
                <a:rPr lang="ru-RU" sz="1400" b="1" err="1">
                  <a:solidFill>
                    <a:schemeClr val="bg2">
                      <a:lumMod val="25000"/>
                    </a:schemeClr>
                  </a:solidFill>
                </a:rPr>
                <a:t>равишда</a:t>
              </a:r>
              <a:r>
                <a:rPr lang="ru-RU" sz="1400" b="1">
                  <a:solidFill>
                    <a:schemeClr val="bg2">
                      <a:lumMod val="25000"/>
                    </a:schemeClr>
                  </a:solidFill>
                </a:rPr>
                <a:t> </a:t>
              </a:r>
              <a:r>
                <a:rPr lang="ru-RU" sz="1400" b="1" err="1">
                  <a:solidFill>
                    <a:schemeClr val="bg2">
                      <a:lumMod val="25000"/>
                    </a:schemeClr>
                  </a:solidFill>
                </a:rPr>
                <a:t>қуйидаги</a:t>
              </a:r>
              <a:r>
                <a:rPr lang="ru-RU" sz="1400" b="1">
                  <a:solidFill>
                    <a:schemeClr val="bg2">
                      <a:lumMod val="25000"/>
                    </a:schemeClr>
                  </a:solidFill>
                </a:rPr>
                <a:t> </a:t>
              </a:r>
              <a:r>
                <a:rPr lang="ru-RU" sz="1400" b="1" err="1">
                  <a:solidFill>
                    <a:schemeClr val="bg2">
                      <a:lumMod val="25000"/>
                    </a:schemeClr>
                  </a:solidFill>
                </a:rPr>
                <a:t>ҳужжатларни</a:t>
              </a:r>
              <a:r>
                <a:rPr lang="ru-RU" sz="1400" b="1">
                  <a:solidFill>
                    <a:schemeClr val="bg2">
                      <a:lumMod val="25000"/>
                    </a:schemeClr>
                  </a:solidFill>
                </a:rPr>
                <a:t> </a:t>
              </a:r>
              <a:r>
                <a:rPr lang="ru-RU" sz="1400" b="1" err="1">
                  <a:solidFill>
                    <a:schemeClr val="bg2">
                      <a:lumMod val="25000"/>
                    </a:schemeClr>
                  </a:solidFill>
                </a:rPr>
                <a:t>шакллантириш</a:t>
              </a:r>
              <a:r>
                <a:rPr lang="ru-RU" sz="1400" b="1">
                  <a:solidFill>
                    <a:schemeClr val="bg2">
                      <a:lumMod val="25000"/>
                    </a:schemeClr>
                  </a:solidFill>
                </a:rPr>
                <a:t> </a:t>
              </a:r>
              <a:r>
                <a:rPr lang="ru-RU" sz="1400" b="1" err="1">
                  <a:solidFill>
                    <a:schemeClr val="bg2">
                      <a:lumMod val="25000"/>
                    </a:schemeClr>
                  </a:solidFill>
                </a:rPr>
                <a:t>имкониятини</a:t>
              </a:r>
              <a:r>
                <a:rPr lang="ru-RU" sz="1400" b="1">
                  <a:solidFill>
                    <a:schemeClr val="bg2">
                      <a:lumMod val="25000"/>
                    </a:schemeClr>
                  </a:solidFill>
                </a:rPr>
                <a:t> </a:t>
              </a:r>
              <a:r>
                <a:rPr lang="ru-RU" sz="1400" b="1" err="1">
                  <a:solidFill>
                    <a:schemeClr val="bg2">
                      <a:lumMod val="25000"/>
                    </a:schemeClr>
                  </a:solidFill>
                </a:rPr>
                <a:t>беради</a:t>
              </a:r>
              <a:r>
                <a:rPr lang="ru-RU" sz="1400" b="1">
                  <a:solidFill>
                    <a:schemeClr val="bg2">
                      <a:lumMod val="25000"/>
                    </a:schemeClr>
                  </a:solidFill>
                </a:rPr>
                <a:t>:</a:t>
              </a:r>
            </a:p>
            <a:p>
              <a:pPr marL="285750" indent="-285750">
                <a:lnSpc>
                  <a:spcPct val="100000"/>
                </a:lnSpc>
                <a:spcAft>
                  <a:spcPts val="600"/>
                </a:spcAft>
                <a:buClr>
                  <a:srgbClr val="1BD7D3"/>
                </a:buClr>
                <a:buFont typeface="Arial" panose="020B0604020202020204" pitchFamily="34" charset="0"/>
                <a:buChar char="►"/>
              </a:pPr>
              <a:r>
                <a:rPr lang="ru-RU" sz="1400" err="1">
                  <a:solidFill>
                    <a:schemeClr val="bg2">
                      <a:lumMod val="25000"/>
                    </a:schemeClr>
                  </a:solidFill>
                </a:rPr>
                <a:t>Коррупцияга</a:t>
              </a:r>
              <a:r>
                <a:rPr lang="ru-RU" sz="1400">
                  <a:solidFill>
                    <a:schemeClr val="bg2">
                      <a:lumMod val="25000"/>
                    </a:schemeClr>
                  </a:solidFill>
                </a:rPr>
                <a:t> </a:t>
              </a:r>
              <a:r>
                <a:rPr lang="ru-RU" sz="1400" err="1">
                  <a:solidFill>
                    <a:schemeClr val="bg2">
                      <a:lumMod val="25000"/>
                    </a:schemeClr>
                  </a:solidFill>
                </a:rPr>
                <a:t>қарши</a:t>
              </a:r>
              <a:r>
                <a:rPr lang="ru-RU" sz="1400">
                  <a:solidFill>
                    <a:schemeClr val="bg2">
                      <a:lumMod val="25000"/>
                    </a:schemeClr>
                  </a:solidFill>
                </a:rPr>
                <a:t> </a:t>
              </a:r>
              <a:r>
                <a:rPr lang="ru-RU" sz="1400" err="1">
                  <a:solidFill>
                    <a:schemeClr val="bg2">
                      <a:lumMod val="25000"/>
                    </a:schemeClr>
                  </a:solidFill>
                </a:rPr>
                <a:t>курашиш</a:t>
              </a:r>
              <a:r>
                <a:rPr lang="ru-RU" sz="1400">
                  <a:solidFill>
                    <a:schemeClr val="bg2">
                      <a:lumMod val="25000"/>
                    </a:schemeClr>
                  </a:solidFill>
                </a:rPr>
                <a:t> </a:t>
              </a:r>
              <a:r>
                <a:rPr lang="ru-RU" sz="1400" err="1">
                  <a:solidFill>
                    <a:schemeClr val="bg2">
                      <a:lumMod val="25000"/>
                    </a:schemeClr>
                  </a:solidFill>
                </a:rPr>
                <a:t>бўйича</a:t>
              </a:r>
              <a:r>
                <a:rPr lang="ru-RU" sz="1400">
                  <a:solidFill>
                    <a:schemeClr val="bg2">
                      <a:lumMod val="25000"/>
                    </a:schemeClr>
                  </a:solidFill>
                </a:rPr>
                <a:t> </a:t>
              </a:r>
              <a:r>
                <a:rPr lang="ru-RU" sz="1400" err="1">
                  <a:solidFill>
                    <a:schemeClr val="bg2">
                      <a:lumMod val="25000"/>
                    </a:schemeClr>
                  </a:solidFill>
                </a:rPr>
                <a:t>дастурни</a:t>
              </a:r>
              <a:endParaRPr lang="ru-RU" sz="1400">
                <a:solidFill>
                  <a:schemeClr val="bg2">
                    <a:lumMod val="25000"/>
                  </a:schemeClr>
                </a:solidFill>
              </a:endParaRPr>
            </a:p>
            <a:p>
              <a:pPr marL="285750" indent="-285750">
                <a:lnSpc>
                  <a:spcPct val="100000"/>
                </a:lnSpc>
                <a:spcAft>
                  <a:spcPts val="600"/>
                </a:spcAft>
                <a:buClr>
                  <a:srgbClr val="1BD7D3"/>
                </a:buClr>
                <a:buFont typeface="Arial" panose="020B0604020202020204" pitchFamily="34" charset="0"/>
                <a:buChar char="►"/>
              </a:pPr>
              <a:r>
                <a:rPr lang="ru-RU" sz="1400">
                  <a:solidFill>
                    <a:schemeClr val="bg2">
                      <a:lumMod val="25000"/>
                    </a:schemeClr>
                  </a:solidFill>
                </a:rPr>
                <a:t>Давлат </a:t>
              </a:r>
              <a:r>
                <a:rPr lang="ru-RU" sz="1400" err="1">
                  <a:solidFill>
                    <a:schemeClr val="bg2">
                      <a:lumMod val="25000"/>
                    </a:schemeClr>
                  </a:solidFill>
                </a:rPr>
                <a:t>ташкилотининг</a:t>
              </a:r>
              <a:r>
                <a:rPr lang="ru-RU" sz="1400">
                  <a:solidFill>
                    <a:schemeClr val="bg2">
                      <a:lumMod val="25000"/>
                    </a:schemeClr>
                  </a:solidFill>
                </a:rPr>
                <a:t> </a:t>
              </a:r>
              <a:r>
                <a:rPr lang="ru-RU" sz="1400" err="1">
                  <a:solidFill>
                    <a:schemeClr val="bg2">
                      <a:lumMod val="25000"/>
                    </a:schemeClr>
                  </a:solidFill>
                </a:rPr>
                <a:t>коррупциявий</a:t>
              </a:r>
              <a:r>
                <a:rPr lang="ru-RU" sz="1400">
                  <a:solidFill>
                    <a:schemeClr val="bg2">
                      <a:lumMod val="25000"/>
                    </a:schemeClr>
                  </a:solidFill>
                </a:rPr>
                <a:t> </a:t>
              </a:r>
              <a:r>
                <a:rPr lang="ru-RU" sz="1400" err="1">
                  <a:solidFill>
                    <a:schemeClr val="bg2">
                      <a:lumMod val="25000"/>
                    </a:schemeClr>
                  </a:solidFill>
                </a:rPr>
                <a:t>хавф-хатари</a:t>
              </a:r>
              <a:r>
                <a:rPr lang="ru-RU" sz="1400">
                  <a:solidFill>
                    <a:schemeClr val="bg2">
                      <a:lumMod val="25000"/>
                    </a:schemeClr>
                  </a:solidFill>
                </a:rPr>
                <a:t> </a:t>
              </a:r>
              <a:r>
                <a:rPr lang="ru-RU" sz="1400" err="1">
                  <a:solidFill>
                    <a:schemeClr val="bg2">
                      <a:lumMod val="25000"/>
                    </a:schemeClr>
                  </a:solidFill>
                </a:rPr>
                <a:t>юқори</a:t>
              </a:r>
              <a:r>
                <a:rPr lang="ru-RU" sz="1400">
                  <a:solidFill>
                    <a:schemeClr val="bg2">
                      <a:lumMod val="25000"/>
                    </a:schemeClr>
                  </a:solidFill>
                </a:rPr>
                <a:t> </a:t>
              </a:r>
              <a:r>
                <a:rPr lang="ru-RU" sz="1400" err="1">
                  <a:solidFill>
                    <a:schemeClr val="bg2">
                      <a:lumMod val="25000"/>
                    </a:schemeClr>
                  </a:solidFill>
                </a:rPr>
                <a:t>бўлган</a:t>
              </a:r>
              <a:r>
                <a:rPr lang="ru-RU" sz="1400">
                  <a:solidFill>
                    <a:schemeClr val="bg2">
                      <a:lumMod val="25000"/>
                    </a:schemeClr>
                  </a:solidFill>
                </a:rPr>
                <a:t> </a:t>
              </a:r>
              <a:r>
                <a:rPr lang="ru-RU" sz="1400" err="1">
                  <a:solidFill>
                    <a:schemeClr val="bg2">
                      <a:lumMod val="25000"/>
                    </a:schemeClr>
                  </a:solidFill>
                </a:rPr>
                <a:t>лавозимлари</a:t>
              </a:r>
              <a:r>
                <a:rPr lang="ru-RU" sz="1400">
                  <a:solidFill>
                    <a:schemeClr val="bg2">
                      <a:lumMod val="25000"/>
                    </a:schemeClr>
                  </a:solidFill>
                </a:rPr>
                <a:t> рўйхатини</a:t>
              </a:r>
            </a:p>
          </p:txBody>
        </p:sp>
      </p:grpSp>
      <p:grpSp>
        <p:nvGrpSpPr>
          <p:cNvPr id="11693" name="Group 11692">
            <a:extLst>
              <a:ext uri="{FF2B5EF4-FFF2-40B4-BE49-F238E27FC236}">
                <a16:creationId xmlns:a16="http://schemas.microsoft.com/office/drawing/2014/main" id="{AACE1399-2471-40F0-B3FA-E1BF4E5A212F}"/>
              </a:ext>
            </a:extLst>
          </p:cNvPr>
          <p:cNvGrpSpPr/>
          <p:nvPr/>
        </p:nvGrpSpPr>
        <p:grpSpPr>
          <a:xfrm>
            <a:off x="431998" y="5074283"/>
            <a:ext cx="11317089" cy="690385"/>
            <a:chOff x="388801" y="1374227"/>
            <a:chExt cx="11317089" cy="690385"/>
          </a:xfrm>
        </p:grpSpPr>
        <p:sp>
          <p:nvSpPr>
            <p:cNvPr id="11694" name="Title 1">
              <a:extLst>
                <a:ext uri="{FF2B5EF4-FFF2-40B4-BE49-F238E27FC236}">
                  <a16:creationId xmlns:a16="http://schemas.microsoft.com/office/drawing/2014/main" id="{4CAA6051-0102-4D53-A1DA-1A79E9F0FFA8}"/>
                </a:ext>
              </a:extLst>
            </p:cNvPr>
            <p:cNvSpPr txBox="1">
              <a:spLocks/>
            </p:cNvSpPr>
            <p:nvPr/>
          </p:nvSpPr>
          <p:spPr>
            <a:xfrm>
              <a:off x="388801" y="1374227"/>
              <a:ext cx="834942" cy="596900"/>
            </a:xfrm>
            <a:prstGeom prst="rect">
              <a:avLst/>
            </a:prstGeom>
          </p:spPr>
          <p:txBody>
            <a:bodyPr vert="horz" lIns="0" tIns="0" rIns="0" bIns="0" rtlCol="0" anchor="b" anchorCtr="0">
              <a:noAutofit/>
            </a:bodyPr>
            <a:lstStyle>
              <a:lvl1pPr algn="l" defTabSz="743005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2400" b="0" kern="1200">
                  <a:solidFill>
                    <a:schemeClr val="tx1"/>
                  </a:solidFill>
                  <a:latin typeface="Arial" panose="020B0604020202020204" pitchFamily="34" charset="0"/>
                  <a:ea typeface="+mj-ea"/>
                  <a:cs typeface="Arial" panose="020B0604020202020204" pitchFamily="34" charset="0"/>
                </a:defRPr>
              </a:lvl1pPr>
            </a:lstStyle>
            <a:p>
              <a:r>
                <a:rPr lang="ru-RU" sz="5400" b="1">
                  <a:solidFill>
                    <a:srgbClr val="B1C7F7">
                      <a:alpha val="55000"/>
                    </a:srgbClr>
                  </a:solidFill>
                </a:rPr>
                <a:t>03</a:t>
              </a:r>
              <a:endParaRPr lang="en-US" sz="3600" b="1">
                <a:solidFill>
                  <a:srgbClr val="B1C7F7">
                    <a:alpha val="55000"/>
                  </a:srgbClr>
                </a:solidFill>
              </a:endParaRPr>
            </a:p>
          </p:txBody>
        </p:sp>
        <p:sp>
          <p:nvSpPr>
            <p:cNvPr id="11695" name="Title 1">
              <a:extLst>
                <a:ext uri="{FF2B5EF4-FFF2-40B4-BE49-F238E27FC236}">
                  <a16:creationId xmlns:a16="http://schemas.microsoft.com/office/drawing/2014/main" id="{581BFD8D-A1BA-4477-BC72-EBCD2A9D6E5D}"/>
                </a:ext>
              </a:extLst>
            </p:cNvPr>
            <p:cNvSpPr txBox="1">
              <a:spLocks/>
            </p:cNvSpPr>
            <p:nvPr/>
          </p:nvSpPr>
          <p:spPr>
            <a:xfrm>
              <a:off x="625480" y="1467713"/>
              <a:ext cx="11080410" cy="596899"/>
            </a:xfrm>
            <a:prstGeom prst="rect">
              <a:avLst/>
            </a:prstGeom>
          </p:spPr>
          <p:txBody>
            <a:bodyPr vert="horz" lIns="0" tIns="0" rIns="0" bIns="0" rtlCol="0" anchor="t" anchorCtr="0">
              <a:noAutofit/>
            </a:bodyPr>
            <a:lstStyle>
              <a:lvl1pPr algn="l" defTabSz="743005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2800" b="0" kern="1200">
                  <a:solidFill>
                    <a:schemeClr val="tx1"/>
                  </a:solidFill>
                  <a:latin typeface="Arial" panose="020B0604020202020204" pitchFamily="34" charset="0"/>
                  <a:ea typeface="+mj-ea"/>
                  <a:cs typeface="Arial" panose="020B0604020202020204" pitchFamily="34" charset="0"/>
                </a:defRPr>
              </a:lvl1pPr>
            </a:lstStyle>
            <a:p>
              <a:pPr>
                <a:lnSpc>
                  <a:spcPct val="100000"/>
                </a:lnSpc>
                <a:spcAft>
                  <a:spcPts val="600"/>
                </a:spcAft>
              </a:pPr>
              <a:r>
                <a:rPr lang="ru-RU" sz="1400" b="1" err="1">
                  <a:solidFill>
                    <a:schemeClr val="bg2">
                      <a:lumMod val="25000"/>
                    </a:schemeClr>
                  </a:solidFill>
                </a:rPr>
                <a:t>Коррупциявий</a:t>
              </a:r>
              <a:r>
                <a:rPr lang="ru-RU" sz="1400" b="1">
                  <a:solidFill>
                    <a:schemeClr val="bg2">
                      <a:lumMod val="25000"/>
                    </a:schemeClr>
                  </a:solidFill>
                </a:rPr>
                <a:t> </a:t>
              </a:r>
              <a:r>
                <a:rPr lang="ru-RU" sz="1400" b="1" err="1">
                  <a:solidFill>
                    <a:schemeClr val="bg2">
                      <a:lumMod val="25000"/>
                    </a:schemeClr>
                  </a:solidFill>
                </a:rPr>
                <a:t>хавф-хатарни</a:t>
              </a:r>
              <a:r>
                <a:rPr lang="ru-RU" sz="1400" b="1">
                  <a:solidFill>
                    <a:schemeClr val="bg2">
                      <a:lumMod val="25000"/>
                    </a:schemeClr>
                  </a:solidFill>
                </a:rPr>
                <a:t> </a:t>
              </a:r>
              <a:r>
                <a:rPr lang="ru-RU" sz="1400" b="1" err="1">
                  <a:solidFill>
                    <a:schemeClr val="bg2">
                      <a:lumMod val="25000"/>
                    </a:schemeClr>
                  </a:solidFill>
                </a:rPr>
                <a:t>баҳолаш</a:t>
              </a:r>
              <a:r>
                <a:rPr lang="ru-RU" sz="1400" b="1">
                  <a:solidFill>
                    <a:schemeClr val="bg2">
                      <a:lumMod val="25000"/>
                    </a:schemeClr>
                  </a:solidFill>
                </a:rPr>
                <a:t> </a:t>
              </a:r>
              <a:r>
                <a:rPr lang="ru-RU" sz="1400" b="1" err="1">
                  <a:solidFill>
                    <a:schemeClr val="bg2">
                      <a:lumMod val="25000"/>
                    </a:schemeClr>
                  </a:solidFill>
                </a:rPr>
                <a:t>натижаларига</a:t>
              </a:r>
              <a:r>
                <a:rPr lang="ru-RU" sz="1400" b="1">
                  <a:solidFill>
                    <a:schemeClr val="bg2">
                      <a:lumMod val="25000"/>
                    </a:schemeClr>
                  </a:solidFill>
                </a:rPr>
                <a:t> </a:t>
              </a:r>
              <a:r>
                <a:rPr lang="ru-RU" sz="1400" b="1" err="1">
                  <a:solidFill>
                    <a:schemeClr val="bg2">
                      <a:lumMod val="25000"/>
                    </a:schemeClr>
                  </a:solidFill>
                </a:rPr>
                <a:t>кўра</a:t>
              </a:r>
              <a:r>
                <a:rPr lang="ru-RU" sz="1400" b="1">
                  <a:solidFill>
                    <a:schemeClr val="bg2">
                      <a:lumMod val="25000"/>
                    </a:schemeClr>
                  </a:solidFill>
                </a:rPr>
                <a:t>, </a:t>
              </a:r>
              <a:r>
                <a:rPr lang="ru-RU" sz="1400" b="1" err="1">
                  <a:solidFill>
                    <a:schemeClr val="bg2">
                      <a:lumMod val="25000"/>
                    </a:schemeClr>
                  </a:solidFill>
                </a:rPr>
                <a:t>Коррупцияга</a:t>
              </a:r>
              <a:r>
                <a:rPr lang="ru-RU" sz="1400" b="1">
                  <a:solidFill>
                    <a:schemeClr val="bg2">
                      <a:lumMod val="25000"/>
                    </a:schemeClr>
                  </a:solidFill>
                </a:rPr>
                <a:t> </a:t>
              </a:r>
              <a:r>
                <a:rPr lang="ru-RU" sz="1400" b="1" err="1">
                  <a:solidFill>
                    <a:schemeClr val="bg2">
                      <a:lumMod val="25000"/>
                    </a:schemeClr>
                  </a:solidFill>
                </a:rPr>
                <a:t>қарши</a:t>
              </a:r>
              <a:r>
                <a:rPr lang="ru-RU" sz="1400" b="1">
                  <a:solidFill>
                    <a:schemeClr val="bg2">
                      <a:lumMod val="25000"/>
                    </a:schemeClr>
                  </a:solidFill>
                </a:rPr>
                <a:t> </a:t>
              </a:r>
              <a:r>
                <a:rPr lang="ru-RU" sz="1400" b="1" err="1">
                  <a:solidFill>
                    <a:schemeClr val="bg2">
                      <a:lumMod val="25000"/>
                    </a:schemeClr>
                  </a:solidFill>
                </a:rPr>
                <a:t>кураш</a:t>
              </a:r>
              <a:r>
                <a:rPr lang="ru-RU" sz="1400" b="1">
                  <a:solidFill>
                    <a:schemeClr val="bg2">
                      <a:lumMod val="25000"/>
                    </a:schemeClr>
                  </a:solidFill>
                </a:rPr>
                <a:t> </a:t>
              </a:r>
              <a:r>
                <a:rPr lang="ru-RU" sz="1400" b="1" err="1">
                  <a:solidFill>
                    <a:schemeClr val="bg2">
                      <a:lumMod val="25000"/>
                    </a:schemeClr>
                  </a:solidFill>
                </a:rPr>
                <a:t>агентлиги</a:t>
              </a:r>
              <a:r>
                <a:rPr lang="ru-RU" sz="1400" b="1">
                  <a:solidFill>
                    <a:schemeClr val="bg2">
                      <a:lumMod val="25000"/>
                    </a:schemeClr>
                  </a:solidFill>
                </a:rPr>
                <a:t> </a:t>
              </a:r>
              <a:r>
                <a:rPr lang="ru-RU" sz="1400" b="1" err="1">
                  <a:solidFill>
                    <a:schemeClr val="bg2">
                      <a:lumMod val="25000"/>
                    </a:schemeClr>
                  </a:solidFill>
                </a:rPr>
                <a:t>давлат</a:t>
              </a:r>
              <a:r>
                <a:rPr lang="ru-RU" sz="1400" b="1">
                  <a:solidFill>
                    <a:schemeClr val="bg2">
                      <a:lumMod val="25000"/>
                    </a:schemeClr>
                  </a:solidFill>
                </a:rPr>
                <a:t> </a:t>
              </a:r>
              <a:r>
                <a:rPr lang="ru-RU" sz="1400" b="1" err="1">
                  <a:solidFill>
                    <a:schemeClr val="bg2">
                      <a:lumMod val="25000"/>
                    </a:schemeClr>
                  </a:solidFill>
                </a:rPr>
                <a:t>ташкилотларига</a:t>
              </a:r>
              <a:r>
                <a:rPr lang="ru-RU" sz="1400" b="1">
                  <a:solidFill>
                    <a:schemeClr val="bg2">
                      <a:lumMod val="25000"/>
                    </a:schemeClr>
                  </a:solidFill>
                </a:rPr>
                <a:t> </a:t>
              </a:r>
              <a:r>
                <a:rPr lang="ru-RU" sz="1400" b="1" err="1">
                  <a:solidFill>
                    <a:schemeClr val="bg2">
                      <a:lumMod val="25000"/>
                    </a:schemeClr>
                  </a:solidFill>
                </a:rPr>
                <a:t>коррупциявий</a:t>
              </a:r>
              <a:r>
                <a:rPr lang="ru-RU" sz="1400" b="1">
                  <a:solidFill>
                    <a:schemeClr val="bg2">
                      <a:lumMod val="25000"/>
                    </a:schemeClr>
                  </a:solidFill>
                </a:rPr>
                <a:t> </a:t>
              </a:r>
              <a:r>
                <a:rPr lang="ru-RU" sz="1400" b="1" err="1">
                  <a:solidFill>
                    <a:schemeClr val="bg2">
                      <a:lumMod val="25000"/>
                    </a:schemeClr>
                  </a:solidFill>
                </a:rPr>
                <a:t>хавф-хатарлар</a:t>
              </a:r>
              <a:r>
                <a:rPr lang="ru-RU" sz="1400" b="1">
                  <a:solidFill>
                    <a:schemeClr val="bg2">
                      <a:lumMod val="25000"/>
                    </a:schemeClr>
                  </a:solidFill>
                </a:rPr>
                <a:t> </a:t>
              </a:r>
              <a:r>
                <a:rPr lang="ru-RU" sz="1400" b="1" err="1">
                  <a:solidFill>
                    <a:schemeClr val="bg2">
                      <a:lumMod val="25000"/>
                    </a:schemeClr>
                  </a:solidFill>
                </a:rPr>
                <a:t>харитасини</a:t>
              </a:r>
              <a:r>
                <a:rPr lang="ru-RU" sz="1400" b="1">
                  <a:solidFill>
                    <a:schemeClr val="bg2">
                      <a:lumMod val="25000"/>
                    </a:schemeClr>
                  </a:solidFill>
                </a:rPr>
                <a:t> </a:t>
              </a:r>
              <a:r>
                <a:rPr lang="ru-RU" sz="1400" b="1" err="1">
                  <a:solidFill>
                    <a:schemeClr val="bg2">
                      <a:lumMod val="25000"/>
                    </a:schemeClr>
                  </a:solidFill>
                </a:rPr>
                <a:t>якунлаш</a:t>
              </a:r>
              <a:r>
                <a:rPr lang="ru-RU" sz="1400" b="1">
                  <a:solidFill>
                    <a:schemeClr val="bg2">
                      <a:lumMod val="25000"/>
                    </a:schemeClr>
                  </a:solidFill>
                </a:rPr>
                <a:t> </a:t>
              </a:r>
              <a:r>
                <a:rPr lang="ru-RU" sz="1400" b="1" err="1">
                  <a:solidFill>
                    <a:schemeClr val="bg2">
                      <a:lumMod val="25000"/>
                    </a:schemeClr>
                  </a:solidFill>
                </a:rPr>
                <a:t>бўйича</a:t>
              </a:r>
              <a:r>
                <a:rPr lang="ru-RU" sz="1400" b="1">
                  <a:solidFill>
                    <a:schemeClr val="bg2">
                      <a:lumMod val="25000"/>
                    </a:schemeClr>
                  </a:solidFill>
                </a:rPr>
                <a:t> </a:t>
              </a:r>
              <a:r>
                <a:rPr lang="ru-RU" sz="1400" b="1" err="1">
                  <a:solidFill>
                    <a:schemeClr val="bg2">
                      <a:lumMod val="25000"/>
                    </a:schemeClr>
                  </a:solidFill>
                </a:rPr>
                <a:t>таклифлар</a:t>
              </a:r>
              <a:r>
                <a:rPr lang="ru-RU" sz="1400" b="1">
                  <a:solidFill>
                    <a:schemeClr val="bg2">
                      <a:lumMod val="25000"/>
                    </a:schemeClr>
                  </a:solidFill>
                </a:rPr>
                <a:t> </a:t>
              </a:r>
              <a:r>
                <a:rPr lang="ru-RU" sz="1400" b="1" err="1">
                  <a:solidFill>
                    <a:schemeClr val="bg2">
                      <a:lumMod val="25000"/>
                    </a:schemeClr>
                  </a:solidFill>
                </a:rPr>
                <a:t>юбориши</a:t>
              </a:r>
              <a:r>
                <a:rPr lang="ru-RU" sz="1400" b="1">
                  <a:solidFill>
                    <a:schemeClr val="bg2">
                      <a:lumMod val="25000"/>
                    </a:schemeClr>
                  </a:solidFill>
                </a:rPr>
                <a:t> </a:t>
              </a:r>
              <a:r>
                <a:rPr lang="ru-RU" sz="1400" b="1" err="1">
                  <a:solidFill>
                    <a:schemeClr val="bg2">
                      <a:lumMod val="25000"/>
                    </a:schemeClr>
                  </a:solidFill>
                </a:rPr>
                <a:t>мумкин</a:t>
              </a:r>
              <a:r>
                <a:rPr lang="ru-RU" sz="1400" b="1">
                  <a:solidFill>
                    <a:schemeClr val="bg2">
                      <a:lumMod val="25000"/>
                    </a:schemeClr>
                  </a:solidFill>
                </a:rPr>
                <a:t>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385991546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1022B7C-4E2E-41D8-911C-31B395ED399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ru-RU" sz="3600"/>
              <a:t>Амалий </a:t>
            </a:r>
            <a:r>
              <a:rPr lang="ru-RU" sz="3600" err="1"/>
              <a:t>машқ</a:t>
            </a:r>
            <a:r>
              <a:rPr lang="ru-RU" sz="3600"/>
              <a:t>: </a:t>
            </a:r>
            <a:r>
              <a:rPr lang="ru-RU" sz="3600" err="1"/>
              <a:t>ўз</a:t>
            </a:r>
            <a:r>
              <a:rPr lang="ru-RU" sz="3600"/>
              <a:t> </a:t>
            </a:r>
            <a:r>
              <a:rPr lang="ru-RU" sz="3600" err="1"/>
              <a:t>ташкилотингиз</a:t>
            </a:r>
            <a:r>
              <a:rPr lang="ru-RU" sz="3600"/>
              <a:t> </a:t>
            </a:r>
            <a:r>
              <a:rPr lang="ru-RU" sz="3600" err="1"/>
              <a:t>бўйича</a:t>
            </a:r>
            <a:r>
              <a:rPr lang="ru-RU" sz="3600"/>
              <a:t> “</a:t>
            </a:r>
            <a:r>
              <a:rPr lang="ru-RU" sz="3600" err="1"/>
              <a:t>Харид</a:t>
            </a:r>
            <a:r>
              <a:rPr lang="ru-RU" sz="3600"/>
              <a:t> </a:t>
            </a:r>
            <a:r>
              <a:rPr lang="ru-RU" sz="3600" err="1"/>
              <a:t>қилиш</a:t>
            </a:r>
            <a:r>
              <a:rPr lang="ru-RU" sz="3600"/>
              <a:t>" </a:t>
            </a:r>
            <a:r>
              <a:rPr lang="ru-RU" sz="3600" err="1"/>
              <a:t>ва</a:t>
            </a:r>
            <a:r>
              <a:rPr lang="ru-RU" sz="3600"/>
              <a:t> “</a:t>
            </a:r>
            <a:r>
              <a:rPr lang="ru-RU" sz="3600" err="1"/>
              <a:t>Лицензиялаш</a:t>
            </a:r>
            <a:r>
              <a:rPr lang="ru-RU" sz="3600"/>
              <a:t> / </a:t>
            </a:r>
            <a:r>
              <a:rPr lang="ru-RU" sz="3600" err="1"/>
              <a:t>Рухсат</a:t>
            </a:r>
            <a:r>
              <a:rPr lang="ru-RU" sz="3600"/>
              <a:t> </a:t>
            </a:r>
            <a:r>
              <a:rPr lang="ru-RU" sz="3600" err="1"/>
              <a:t>бериш</a:t>
            </a:r>
            <a:r>
              <a:rPr lang="ru-RU" sz="3600"/>
              <a:t> </a:t>
            </a:r>
            <a:r>
              <a:rPr lang="ru-RU" sz="3600" err="1"/>
              <a:t>фаолияти</a:t>
            </a:r>
            <a:r>
              <a:rPr lang="ru-RU" sz="3600"/>
              <a:t>" </a:t>
            </a:r>
            <a:r>
              <a:rPr lang="ru-RU" sz="3600" err="1"/>
              <a:t>функцияларига</a:t>
            </a:r>
            <a:r>
              <a:rPr lang="ru-RU" sz="3600"/>
              <a:t> </a:t>
            </a:r>
            <a:r>
              <a:rPr lang="ru-RU" sz="3600" err="1"/>
              <a:t>тегишли</a:t>
            </a:r>
            <a:r>
              <a:rPr lang="ru-RU" sz="3600"/>
              <a:t> </a:t>
            </a:r>
            <a:r>
              <a:rPr lang="ru-RU" sz="3600" err="1"/>
              <a:t>коррупциявий</a:t>
            </a:r>
            <a:r>
              <a:rPr lang="ru-RU" sz="3600"/>
              <a:t> </a:t>
            </a:r>
            <a:r>
              <a:rPr lang="ru-RU" sz="3600" err="1"/>
              <a:t>хавф-хатарлар</a:t>
            </a:r>
            <a:r>
              <a:rPr lang="ru-RU" sz="3600"/>
              <a:t> </a:t>
            </a:r>
            <a:r>
              <a:rPr lang="ru-RU" sz="3600" err="1"/>
              <a:t>харитасини</a:t>
            </a:r>
            <a:r>
              <a:rPr lang="ru-RU" sz="3600"/>
              <a:t> </a:t>
            </a:r>
            <a:r>
              <a:rPr lang="ru-RU" sz="3600" err="1"/>
              <a:t>тўлдиринг</a:t>
            </a:r>
            <a:r>
              <a:rPr lang="ru-RU" sz="3600"/>
              <a:t>. </a:t>
            </a:r>
            <a:r>
              <a:rPr lang="ru-RU" sz="3600" err="1"/>
              <a:t>Ҳар</a:t>
            </a:r>
            <a:r>
              <a:rPr lang="ru-RU" sz="3600"/>
              <a:t> </a:t>
            </a:r>
            <a:r>
              <a:rPr lang="ru-RU" sz="3600" err="1"/>
              <a:t>бир</a:t>
            </a:r>
            <a:r>
              <a:rPr lang="ru-RU" sz="3600"/>
              <a:t> функция </a:t>
            </a:r>
            <a:r>
              <a:rPr lang="ru-RU" sz="3600" err="1"/>
              <a:t>бўйича</a:t>
            </a:r>
            <a:r>
              <a:rPr lang="ru-RU" sz="3600"/>
              <a:t> </a:t>
            </a:r>
            <a:r>
              <a:rPr lang="ru-RU" sz="3600" err="1"/>
              <a:t>камида</a:t>
            </a:r>
            <a:r>
              <a:rPr lang="ru-RU" sz="3600"/>
              <a:t> 2 та </a:t>
            </a:r>
            <a:r>
              <a:rPr lang="ru-RU" sz="3600" err="1"/>
              <a:t>хавф-хатарни</a:t>
            </a:r>
            <a:r>
              <a:rPr lang="ru-RU" sz="3600"/>
              <a:t> </a:t>
            </a:r>
            <a:r>
              <a:rPr lang="ru-RU" sz="3600" err="1"/>
              <a:t>белгиланг</a:t>
            </a:r>
            <a:r>
              <a:rPr lang="ru-RU" sz="3600"/>
              <a:t>.</a:t>
            </a:r>
            <a:endParaRPr lang="en-US" sz="3600"/>
          </a:p>
        </p:txBody>
      </p:sp>
    </p:spTree>
    <p:extLst>
      <p:ext uri="{BB962C8B-B14F-4D97-AF65-F5344CB8AC3E}">
        <p14:creationId xmlns:p14="http://schemas.microsoft.com/office/powerpoint/2010/main" val="403960830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2" name="Object 41" hidden="1">
            <a:extLst>
              <a:ext uri="{FF2B5EF4-FFF2-40B4-BE49-F238E27FC236}">
                <a16:creationId xmlns:a16="http://schemas.microsoft.com/office/drawing/2014/main" id="{52C99026-A627-4CBE-A70C-70EAA055C3F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144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278" imgH="278" progId="TCLayout.ActiveDocument.1">
                  <p:embed/>
                </p:oleObj>
              </mc:Choice>
              <mc:Fallback>
                <p:oleObj name="think-cell Slide" r:id="rId4" imgW="278" imgH="278" progId="TCLayout.ActiveDocument.1">
                  <p:embed/>
                  <p:pic>
                    <p:nvPicPr>
                      <p:cNvPr id="42" name="Object 41" hidden="1">
                        <a:extLst>
                          <a:ext uri="{FF2B5EF4-FFF2-40B4-BE49-F238E27FC236}">
                            <a16:creationId xmlns:a16="http://schemas.microsoft.com/office/drawing/2014/main" id="{52C99026-A627-4CBE-A70C-70EAA055C3F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144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object 39">
            <a:extLst>
              <a:ext uri="{FF2B5EF4-FFF2-40B4-BE49-F238E27FC236}">
                <a16:creationId xmlns:a16="http://schemas.microsoft.com/office/drawing/2014/main" id="{40D22E5C-E3F1-4550-8FBB-29858D779188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ru-RU" sz="2400">
                <a:latin typeface="Arial" panose="020B0604020202020204" pitchFamily="34" charset="0"/>
                <a:cs typeface="Arial" panose="020B0604020202020204" pitchFamily="34" charset="0"/>
              </a:rPr>
              <a:t>Амалий </a:t>
            </a:r>
            <a:r>
              <a:rPr lang="ru-RU" sz="2400" err="1">
                <a:latin typeface="Arial" panose="020B0604020202020204" pitchFamily="34" charset="0"/>
                <a:cs typeface="Arial" panose="020B0604020202020204" pitchFamily="34" charset="0"/>
              </a:rPr>
              <a:t>машқ</a:t>
            </a:r>
            <a:endParaRPr lang="ru-RU" sz="24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BE7DD3E5-1493-4ED5-9404-9B69EF10413E}"/>
              </a:ext>
            </a:extLst>
          </p:cNvPr>
          <p:cNvGrpSpPr/>
          <p:nvPr/>
        </p:nvGrpSpPr>
        <p:grpSpPr>
          <a:xfrm>
            <a:off x="-1" y="1282700"/>
            <a:ext cx="10185401" cy="1834100"/>
            <a:chOff x="-1" y="1282700"/>
            <a:chExt cx="9575801" cy="1292200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0F98E024-D7E9-4E80-B7EC-6C7C5A4D8A90}"/>
                </a:ext>
              </a:extLst>
            </p:cNvPr>
            <p:cNvGrpSpPr/>
            <p:nvPr/>
          </p:nvGrpSpPr>
          <p:grpSpPr>
            <a:xfrm>
              <a:off x="-1" y="1282700"/>
              <a:ext cx="9575801" cy="1292200"/>
              <a:chOff x="-1" y="1138806"/>
              <a:chExt cx="9575801" cy="1463040"/>
            </a:xfrm>
          </p:grpSpPr>
          <p:sp>
            <p:nvSpPr>
              <p:cNvPr id="10" name="Rectangle 9">
                <a:extLst>
                  <a:ext uri="{FF2B5EF4-FFF2-40B4-BE49-F238E27FC236}">
                    <a16:creationId xmlns:a16="http://schemas.microsoft.com/office/drawing/2014/main" id="{4FF9C368-9E14-46CC-9AEC-88BD4AFA9D85}"/>
                  </a:ext>
                </a:extLst>
              </p:cNvPr>
              <p:cNvSpPr/>
              <p:nvPr/>
            </p:nvSpPr>
            <p:spPr>
              <a:xfrm>
                <a:off x="-1" y="1138806"/>
                <a:ext cx="802433" cy="1463040"/>
              </a:xfrm>
              <a:prstGeom prst="rect">
                <a:avLst/>
              </a:prstGeom>
              <a:solidFill>
                <a:srgbClr val="CDF3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54000" tIns="54000" rIns="54000" bIns="54000" rtlCol="0" anchor="ctr"/>
              <a:lstStyle/>
              <a:p>
                <a:pPr algn="ctr"/>
                <a:endParaRPr lang="en-US" sz="900" err="1">
                  <a:solidFill>
                    <a:schemeClr val="bg1"/>
                  </a:solidFill>
                </a:endParaRPr>
              </a:p>
            </p:txBody>
          </p:sp>
          <p:pic>
            <p:nvPicPr>
              <p:cNvPr id="12" name="Picture 11">
                <a:extLst>
                  <a:ext uri="{FF2B5EF4-FFF2-40B4-BE49-F238E27FC236}">
                    <a16:creationId xmlns:a16="http://schemas.microsoft.com/office/drawing/2014/main" id="{2795A1B7-FC02-4C41-BDFA-D33B9D375BDD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6">
                <a:lum bright="70000" contrast="-70000"/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artisticBlur radius="3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227" t="25090" r="277" b="26127"/>
              <a:stretch/>
            </p:blipFill>
            <p:spPr>
              <a:xfrm>
                <a:off x="0" y="1138806"/>
                <a:ext cx="9575800" cy="1458253"/>
              </a:xfrm>
              <a:prstGeom prst="roundRect">
                <a:avLst>
                  <a:gd name="adj" fmla="val 50000"/>
                </a:avLst>
              </a:prstGeom>
            </p:spPr>
          </p:pic>
        </p:grp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CE6E1A01-2517-40D3-B528-D01EC66114D0}"/>
                </a:ext>
              </a:extLst>
            </p:cNvPr>
            <p:cNvSpPr txBox="1"/>
            <p:nvPr/>
          </p:nvSpPr>
          <p:spPr>
            <a:xfrm>
              <a:off x="416561" y="1364362"/>
              <a:ext cx="8562339" cy="1124648"/>
            </a:xfrm>
            <a:prstGeom prst="rect">
              <a:avLst/>
            </a:prstGeom>
            <a:noFill/>
          </p:spPr>
          <p:txBody>
            <a:bodyPr wrap="square" lIns="54610" tIns="54610" rIns="54610" bIns="54610" rtlCol="0" anchor="ctr">
              <a:noAutofit/>
            </a:bodyPr>
            <a:lstStyle/>
            <a:p>
              <a:pPr>
                <a:spcAft>
                  <a:spcPts val="600"/>
                </a:spcAft>
              </a:pPr>
              <a:r>
                <a:rPr lang="ru-RU" sz="1600" b="1" err="1">
                  <a:solidFill>
                    <a:schemeClr val="bg2">
                      <a:lumMod val="25000"/>
                    </a:schemeClr>
                  </a:solidFill>
                </a:rPr>
                <a:t>Коррупциявий</a:t>
              </a:r>
              <a:r>
                <a:rPr lang="ru-RU" sz="1600" b="1">
                  <a:solidFill>
                    <a:schemeClr val="bg2">
                      <a:lumMod val="25000"/>
                    </a:schemeClr>
                  </a:solidFill>
                </a:rPr>
                <a:t> </a:t>
              </a:r>
              <a:r>
                <a:rPr lang="ru-RU" sz="1600" b="1" err="1">
                  <a:solidFill>
                    <a:schemeClr val="bg2">
                      <a:lumMod val="25000"/>
                    </a:schemeClr>
                  </a:solidFill>
                </a:rPr>
                <a:t>хавф-хатарлар</a:t>
              </a:r>
              <a:r>
                <a:rPr lang="ru-RU" sz="1600" b="1">
                  <a:solidFill>
                    <a:schemeClr val="bg2">
                      <a:lumMod val="25000"/>
                    </a:schemeClr>
                  </a:solidFill>
                </a:rPr>
                <a:t> </a:t>
              </a:r>
              <a:r>
                <a:rPr lang="ru-RU" sz="1600" b="1" err="1">
                  <a:solidFill>
                    <a:schemeClr val="bg2">
                      <a:lumMod val="25000"/>
                    </a:schemeClr>
                  </a:solidFill>
                </a:rPr>
                <a:t>харитаси</a:t>
              </a:r>
              <a:r>
                <a:rPr lang="ru-RU" sz="1600" b="1">
                  <a:solidFill>
                    <a:schemeClr val="bg2">
                      <a:lumMod val="25000"/>
                    </a:schemeClr>
                  </a:solidFill>
                </a:rPr>
                <a:t> </a:t>
              </a:r>
              <a:r>
                <a:rPr lang="ru-RU" sz="1600">
                  <a:solidFill>
                    <a:schemeClr val="tx2"/>
                  </a:solidFill>
                </a:rPr>
                <a:t>– </a:t>
              </a:r>
              <a:r>
                <a:rPr lang="ru-RU" sz="1600" err="1">
                  <a:solidFill>
                    <a:schemeClr val="tx2"/>
                  </a:solidFill>
                </a:rPr>
                <a:t>давлат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ташкилотида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коррупциявий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хавф-хатарларни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баҳолаш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натижасида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тузиладиган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ва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давлат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ташкилоти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функциялари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ва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тартиб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таомилларини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умумий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рўйхатини</a:t>
              </a:r>
              <a:r>
                <a:rPr lang="ru-RU" sz="1600">
                  <a:solidFill>
                    <a:schemeClr val="tx2"/>
                  </a:solidFill>
                </a:rPr>
                <a:t>, </a:t>
              </a:r>
              <a:r>
                <a:rPr lang="ru-RU" sz="1600" err="1">
                  <a:solidFill>
                    <a:schemeClr val="tx2"/>
                  </a:solidFill>
                </a:rPr>
                <a:t>фаолиятида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амалга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ошириладиган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вазифа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ва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функциялар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билан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боғлиқ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юзага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келиши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мумкин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бўлган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коррупциявий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хавф-хатарнинг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тавсифи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ва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даражаси</a:t>
              </a:r>
              <a:r>
                <a:rPr lang="ru-RU" sz="1600">
                  <a:solidFill>
                    <a:schemeClr val="tx2"/>
                  </a:solidFill>
                </a:rPr>
                <a:t>, </a:t>
              </a:r>
              <a:r>
                <a:rPr lang="ru-RU" sz="1600" err="1">
                  <a:solidFill>
                    <a:schemeClr val="tx2"/>
                  </a:solidFill>
                </a:rPr>
                <a:t>коррупциявий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хавф-хатарларни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бартараф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этиш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чоралари</a:t>
              </a:r>
              <a:r>
                <a:rPr lang="ru-RU" sz="1600">
                  <a:solidFill>
                    <a:schemeClr val="tx2"/>
                  </a:solidFill>
                </a:rPr>
                <a:t>, </a:t>
              </a:r>
              <a:r>
                <a:rPr lang="ru-RU" sz="1600" err="1">
                  <a:solidFill>
                    <a:schemeClr val="tx2"/>
                  </a:solidFill>
                </a:rPr>
                <a:t>қолдиқ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коррупциявий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хавф-хатар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даражаси</a:t>
              </a:r>
              <a:r>
                <a:rPr lang="ru-RU" sz="1600">
                  <a:solidFill>
                    <a:schemeClr val="tx2"/>
                  </a:solidFill>
                </a:rPr>
                <a:t>, </a:t>
              </a:r>
              <a:r>
                <a:rPr lang="ru-RU" sz="1600" err="1">
                  <a:solidFill>
                    <a:schemeClr val="tx2"/>
                  </a:solidFill>
                </a:rPr>
                <a:t>коррупциявий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хавф-хатарни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бартараф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этиш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чораларини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амалга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оширишга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масъул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ижрочиларни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ўз</a:t>
              </a:r>
              <a:r>
                <a:rPr lang="ru-RU" sz="1600">
                  <a:solidFill>
                    <a:schemeClr val="tx2"/>
                  </a:solidFill>
                </a:rPr>
                <a:t> ичига </a:t>
              </a:r>
              <a:r>
                <a:rPr lang="ru-RU" sz="1600" err="1">
                  <a:solidFill>
                    <a:schemeClr val="tx2"/>
                  </a:solidFill>
                </a:rPr>
                <a:t>олган</a:t>
              </a:r>
              <a:r>
                <a:rPr lang="ru-RU" sz="1600">
                  <a:solidFill>
                    <a:schemeClr val="tx2"/>
                  </a:solidFill>
                </a:rPr>
                <a:t> </a:t>
              </a:r>
              <a:r>
                <a:rPr lang="ru-RU" sz="1600" err="1">
                  <a:solidFill>
                    <a:schemeClr val="tx2"/>
                  </a:solidFill>
                </a:rPr>
                <a:t>ҳужжат</a:t>
              </a:r>
              <a:r>
                <a:rPr lang="ru-RU" sz="1600">
                  <a:solidFill>
                    <a:schemeClr val="tx2"/>
                  </a:solidFill>
                </a:rPr>
                <a:t>.</a:t>
              </a:r>
            </a:p>
          </p:txBody>
        </p:sp>
      </p:grpSp>
      <p:pic>
        <p:nvPicPr>
          <p:cNvPr id="789" name="Picture 788">
            <a:extLst>
              <a:ext uri="{FF2B5EF4-FFF2-40B4-BE49-F238E27FC236}">
                <a16:creationId xmlns:a16="http://schemas.microsoft.com/office/drawing/2014/main" id="{1D4B40D4-2CD7-41FE-9A5A-178B55655B3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0280492" y="1282700"/>
            <a:ext cx="1468428" cy="1842462"/>
          </a:xfrm>
          <a:prstGeom prst="rect">
            <a:avLst/>
          </a:prstGeom>
        </p:spPr>
      </p:pic>
      <p:graphicFrame>
        <p:nvGraphicFramePr>
          <p:cNvPr id="790" name="Table 789">
            <a:extLst>
              <a:ext uri="{FF2B5EF4-FFF2-40B4-BE49-F238E27FC236}">
                <a16:creationId xmlns:a16="http://schemas.microsoft.com/office/drawing/2014/main" id="{916987AF-64E6-476B-9775-A1203505502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99844854"/>
              </p:ext>
            </p:extLst>
          </p:nvPr>
        </p:nvGraphicFramePr>
        <p:xfrm>
          <a:off x="443080" y="3380760"/>
          <a:ext cx="11317089" cy="2031692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1616727">
                  <a:extLst>
                    <a:ext uri="{9D8B030D-6E8A-4147-A177-3AD203B41FA5}">
                      <a16:colId xmlns:a16="http://schemas.microsoft.com/office/drawing/2014/main" val="2556709422"/>
                    </a:ext>
                  </a:extLst>
                </a:gridCol>
                <a:gridCol w="161672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16727">
                  <a:extLst>
                    <a:ext uri="{9D8B030D-6E8A-4147-A177-3AD203B41FA5}">
                      <a16:colId xmlns:a16="http://schemas.microsoft.com/office/drawing/2014/main" val="961994682"/>
                    </a:ext>
                  </a:extLst>
                </a:gridCol>
                <a:gridCol w="1616727">
                  <a:extLst>
                    <a:ext uri="{9D8B030D-6E8A-4147-A177-3AD203B41FA5}">
                      <a16:colId xmlns:a16="http://schemas.microsoft.com/office/drawing/2014/main" val="2894595113"/>
                    </a:ext>
                  </a:extLst>
                </a:gridCol>
                <a:gridCol w="1616727">
                  <a:extLst>
                    <a:ext uri="{9D8B030D-6E8A-4147-A177-3AD203B41FA5}">
                      <a16:colId xmlns:a16="http://schemas.microsoft.com/office/drawing/2014/main" val="4183581892"/>
                    </a:ext>
                  </a:extLst>
                </a:gridCol>
                <a:gridCol w="1616727">
                  <a:extLst>
                    <a:ext uri="{9D8B030D-6E8A-4147-A177-3AD203B41FA5}">
                      <a16:colId xmlns:a16="http://schemas.microsoft.com/office/drawing/2014/main" val="2266001722"/>
                    </a:ext>
                  </a:extLst>
                </a:gridCol>
                <a:gridCol w="1616727">
                  <a:extLst>
                    <a:ext uri="{9D8B030D-6E8A-4147-A177-3AD203B41FA5}">
                      <a16:colId xmlns:a16="http://schemas.microsoft.com/office/drawing/2014/main" val="1466997486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Кор.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хавф-хатарнинг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/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схеманинг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тавсифи</a:t>
                      </a:r>
                      <a:endParaRPr lang="en-US" sz="1100" b="1" i="0" kern="1200">
                        <a:solidFill>
                          <a:schemeClr val="lt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30A6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5000"/>
                        </a:lnSpc>
                        <a:spcAft>
                          <a:spcPts val="0"/>
                        </a:spcAft>
                      </a:pP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Ўзига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хос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uz-Cyrl-UZ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кор. хавф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-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хатарнинг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uz-Cyrl-UZ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даражаси 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юқори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/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ўрта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/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паст)</a:t>
                      </a:r>
                      <a:endParaRPr lang="en-US" sz="1100" b="1" i="0" kern="1200">
                        <a:solidFill>
                          <a:schemeClr val="lt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30A6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Функция </a:t>
                      </a:r>
                      <a:r>
                        <a:rPr lang="en-US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/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тартиб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таомил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эгаси</a:t>
                      </a:r>
                      <a:endParaRPr lang="en-US" sz="1100" b="1" i="0" kern="1200">
                        <a:solidFill>
                          <a:schemeClr val="lt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30A6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Амалдаги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назорат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тартиб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таомиллари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/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жараён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бўйича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ички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ҳужжатлар</a:t>
                      </a:r>
                      <a:endParaRPr lang="en-US" sz="1100" b="1" i="0" kern="1200">
                        <a:solidFill>
                          <a:schemeClr val="lt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30A6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5000"/>
                        </a:lnSpc>
                        <a:spcAft>
                          <a:spcPts val="0"/>
                        </a:spcAft>
                      </a:pP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Қолдиқ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uz-Cyrl-UZ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кор. хавф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-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хатарнинг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uz-Cyrl-UZ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даражаси 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(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юқори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/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ўрта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/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паст)</a:t>
                      </a:r>
                      <a:endParaRPr lang="en-US" sz="1100" b="1" i="0" kern="1200">
                        <a:solidFill>
                          <a:schemeClr val="lt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30A6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5000"/>
                        </a:lnSpc>
                      </a:pPr>
                      <a:r>
                        <a:rPr lang="uz-Cyrl-UZ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Кор. хавф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-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хатарни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минималлаштириш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чоралари</a:t>
                      </a:r>
                      <a:endParaRPr lang="en-US" sz="1100"/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30A6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uz-Cyrl-UZ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Кор. хавф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-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хатарни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минималлаштириш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чора-тадбирларини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амалга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ошириш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бўйича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масъул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(-лар) </a:t>
                      </a:r>
                      <a:endParaRPr lang="en-US" sz="1100"/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30A6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95000"/>
                        </a:lnSpc>
                        <a:spcAft>
                          <a:spcPts val="0"/>
                        </a:spcAft>
                      </a:pPr>
                      <a:r>
                        <a:rPr lang="ru-RU" sz="1100" b="1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lang="en-US" sz="1100" b="1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BD7D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5000"/>
                        </a:lnSpc>
                        <a:spcAft>
                          <a:spcPts val="0"/>
                        </a:spcAft>
                      </a:pPr>
                      <a:r>
                        <a:rPr lang="ru-RU" sz="1100" b="1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2</a:t>
                      </a:r>
                      <a:endParaRPr lang="en-US" sz="1100" b="1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BD7D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5000"/>
                        </a:lnSpc>
                        <a:spcAft>
                          <a:spcPts val="0"/>
                        </a:spcAft>
                      </a:pPr>
                      <a:r>
                        <a:rPr lang="ru-RU" sz="1100" b="1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3</a:t>
                      </a:r>
                      <a:endParaRPr lang="en-US" sz="1100" b="1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BD7D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5000"/>
                        </a:lnSpc>
                        <a:spcAft>
                          <a:spcPts val="0"/>
                        </a:spcAft>
                      </a:pPr>
                      <a:r>
                        <a:rPr lang="ru-RU" sz="1100" b="1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4</a:t>
                      </a:r>
                      <a:endParaRPr lang="en-US" sz="1100" b="1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BD7D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5000"/>
                        </a:lnSpc>
                        <a:spcAft>
                          <a:spcPts val="0"/>
                        </a:spcAft>
                      </a:pPr>
                      <a:r>
                        <a:rPr lang="ru-RU" sz="1100" b="1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6</a:t>
                      </a:r>
                      <a:endParaRPr lang="en-US" sz="1100" b="1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BD7D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5000"/>
                        </a:lnSpc>
                        <a:spcAft>
                          <a:spcPts val="0"/>
                        </a:spcAft>
                      </a:pPr>
                      <a:r>
                        <a:rPr lang="ru-RU" sz="1100" b="1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5</a:t>
                      </a:r>
                      <a:endParaRPr lang="en-US" sz="1100" b="1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BD7D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5000"/>
                        </a:lnSpc>
                        <a:spcAft>
                          <a:spcPts val="0"/>
                        </a:spcAft>
                      </a:pPr>
                      <a:r>
                        <a:rPr lang="ru-RU" sz="1100" b="1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7</a:t>
                      </a:r>
                      <a:endParaRPr lang="en-US" sz="1100" b="1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BD7D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0">
                <a:tc gridSpan="7"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b="1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Давлат </a:t>
                      </a:r>
                      <a:r>
                        <a:rPr lang="ru-RU" sz="1100" b="1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ташкилотининг</a:t>
                      </a:r>
                      <a:r>
                        <a:rPr lang="ru-RU" sz="1100" b="1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номи</a:t>
                      </a:r>
                      <a:endParaRPr lang="en-US" sz="1100" b="1" i="1">
                        <a:solidFill>
                          <a:schemeClr val="bg2">
                            <a:lumMod val="25000"/>
                          </a:schemeClr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b="1" i="1">
                        <a:solidFill>
                          <a:schemeClr val="bg2">
                            <a:lumMod val="25000"/>
                          </a:schemeClr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/>
                </a:tc>
                <a:tc hMerge="1"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6000" marR="36000" marT="0" marB="0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6000" marR="36000" marT="0" marB="0"/>
                </a:tc>
                <a:tc hMerge="1"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6000" marR="36000" marT="0" marB="0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60409248"/>
                  </a:ext>
                </a:extLst>
              </a:tr>
              <a:tr h="0">
                <a:tc gridSpan="7">
                  <a:txBody>
                    <a:bodyPr/>
                    <a:lstStyle/>
                    <a:p>
                      <a:pPr marL="0" indent="0" algn="l">
                        <a:lnSpc>
                          <a:spcPct val="95000"/>
                        </a:lnSpc>
                        <a:spcAft>
                          <a:spcPts val="0"/>
                        </a:spcAft>
                      </a:pPr>
                      <a:r>
                        <a:rPr lang="ru-RU" sz="1100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Давлат </a:t>
                      </a:r>
                      <a:r>
                        <a:rPr lang="ru-RU" sz="1100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ташкилотидаги</a:t>
                      </a:r>
                      <a:r>
                        <a:rPr lang="ru-RU" sz="1100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таркибий</a:t>
                      </a:r>
                      <a:r>
                        <a:rPr lang="ru-RU" sz="1100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бўлинма</a:t>
                      </a:r>
                      <a:r>
                        <a:rPr lang="ru-RU" sz="1100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(</a:t>
                      </a:r>
                      <a:r>
                        <a:rPr lang="ru-RU" sz="1100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бошқарма</a:t>
                      </a:r>
                      <a:r>
                        <a:rPr lang="ru-RU" sz="1100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/ </a:t>
                      </a:r>
                      <a:r>
                        <a:rPr lang="ru-RU" sz="1100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бўлим</a:t>
                      </a:r>
                      <a:r>
                        <a:rPr lang="ru-RU" sz="1100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) </a:t>
                      </a:r>
                      <a:r>
                        <a:rPr lang="ru-RU" sz="1100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номи</a:t>
                      </a:r>
                      <a:endParaRPr lang="en-US" sz="1100" i="1">
                        <a:solidFill>
                          <a:schemeClr val="bg2">
                            <a:lumMod val="25000"/>
                          </a:schemeClr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228600" indent="0"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i="1">
                        <a:solidFill>
                          <a:schemeClr val="bg2">
                            <a:lumMod val="25000"/>
                          </a:schemeClr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77264731"/>
                  </a:ext>
                </a:extLst>
              </a:tr>
              <a:tr h="0">
                <a:tc gridSpan="7">
                  <a:txBody>
                    <a:bodyPr/>
                    <a:lstStyle/>
                    <a:p>
                      <a:pPr marL="0" indent="0" algn="l">
                        <a:lnSpc>
                          <a:spcPct val="95000"/>
                        </a:lnSpc>
                        <a:spcAft>
                          <a:spcPts val="0"/>
                        </a:spcAft>
                        <a:tabLst>
                          <a:tab pos="0" algn="l"/>
                        </a:tabLst>
                      </a:pPr>
                      <a:r>
                        <a:rPr lang="ru-RU" sz="1100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Функция </a:t>
                      </a:r>
                      <a:r>
                        <a:rPr lang="ru-RU" sz="1100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номи</a:t>
                      </a:r>
                      <a:endParaRPr lang="en-US" sz="1100" i="1">
                        <a:solidFill>
                          <a:schemeClr val="bg2">
                            <a:lumMod val="25000"/>
                          </a:schemeClr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457200" indent="0"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i="1">
                        <a:solidFill>
                          <a:schemeClr val="bg2">
                            <a:lumMod val="25000"/>
                          </a:schemeClr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965058322"/>
                  </a:ext>
                </a:extLst>
              </a:tr>
              <a:tr h="0">
                <a:tc gridSpan="7">
                  <a:txBody>
                    <a:bodyPr/>
                    <a:lstStyle/>
                    <a:p>
                      <a:pPr marL="6350" indent="-6350" algn="l">
                        <a:lnSpc>
                          <a:spcPct val="95000"/>
                        </a:lnSpc>
                        <a:spcAft>
                          <a:spcPts val="0"/>
                        </a:spcAft>
                      </a:pPr>
                      <a:r>
                        <a:rPr lang="ru-RU" sz="1100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Тартиб-таомил</a:t>
                      </a:r>
                      <a:r>
                        <a:rPr lang="ru-RU" sz="1100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номи</a:t>
                      </a:r>
                      <a:endParaRPr lang="en-US" sz="1100" i="1">
                        <a:solidFill>
                          <a:schemeClr val="bg2">
                            <a:lumMod val="25000"/>
                          </a:schemeClr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741363" indent="0"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1100" i="1">
                        <a:solidFill>
                          <a:schemeClr val="bg2">
                            <a:lumMod val="25000"/>
                          </a:schemeClr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9665899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24891500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C697CE8-763D-45B3-B9FF-23D858D4279E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rmAutofit fontScale="90000"/>
          </a:bodyPr>
          <a:lstStyle/>
          <a:p>
            <a:r>
              <a:rPr lang="ru-RU" err="1"/>
              <a:t>Хавф-хатарлар</a:t>
            </a:r>
            <a:r>
              <a:rPr lang="ru-RU"/>
              <a:t> </a:t>
            </a:r>
            <a:r>
              <a:rPr lang="ru-RU" err="1"/>
              <a:t>харитасини</a:t>
            </a:r>
            <a:r>
              <a:rPr lang="ru-RU"/>
              <a:t> </a:t>
            </a:r>
            <a:r>
              <a:rPr lang="ru-RU" err="1"/>
              <a:t>тўлдириш</a:t>
            </a:r>
            <a:r>
              <a:rPr lang="ru-RU"/>
              <a:t> </a:t>
            </a:r>
            <a:r>
              <a:rPr lang="ru-RU" err="1"/>
              <a:t>намунаси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838275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ru-RU" err="1">
                <a:latin typeface="Arial" panose="020B0604020202020204" pitchFamily="34" charset="0"/>
                <a:cs typeface="Arial" panose="020B0604020202020204" pitchFamily="34" charset="0"/>
              </a:rPr>
              <a:t>Коррупциявий</a:t>
            </a:r>
            <a:r>
              <a:rPr lang="ru-RU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err="1">
                <a:latin typeface="Arial" panose="020B0604020202020204" pitchFamily="34" charset="0"/>
                <a:cs typeface="Arial" panose="020B0604020202020204" pitchFamily="34" charset="0"/>
              </a:rPr>
              <a:t>хавф-хатарларни</a:t>
            </a:r>
            <a:r>
              <a:rPr lang="ru-RU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err="1">
                <a:latin typeface="Arial" panose="020B0604020202020204" pitchFamily="34" charset="0"/>
                <a:cs typeface="Arial" panose="020B0604020202020204" pitchFamily="34" charset="0"/>
              </a:rPr>
              <a:t>баҳолаш</a:t>
            </a:r>
            <a:r>
              <a:rPr lang="ru-RU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err="1">
                <a:latin typeface="Arial" panose="020B0604020202020204" pitchFamily="34" charset="0"/>
                <a:cs typeface="Arial" panose="020B0604020202020204" pitchFamily="34" charset="0"/>
              </a:rPr>
              <a:t>соҳасидаги</a:t>
            </a:r>
            <a:r>
              <a:rPr lang="ru-RU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err="1"/>
              <a:t>қ</a:t>
            </a:r>
            <a:r>
              <a:rPr lang="ru-RU" err="1">
                <a:latin typeface="Arial" panose="020B0604020202020204" pitchFamily="34" charset="0"/>
                <a:cs typeface="Arial" panose="020B0604020202020204" pitchFamily="34" charset="0"/>
              </a:rPr>
              <a:t>онунчилик</a:t>
            </a:r>
            <a:r>
              <a:rPr lang="ru-RU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err="1">
                <a:latin typeface="Arial" panose="020B0604020202020204" pitchFamily="34" charset="0"/>
                <a:cs typeface="Arial" panose="020B0604020202020204" pitchFamily="34" charset="0"/>
              </a:rPr>
              <a:t>ва</a:t>
            </a:r>
            <a:r>
              <a:rPr lang="ru-RU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err="1">
                <a:latin typeface="Arial" panose="020B0604020202020204" pitchFamily="34" charset="0"/>
                <a:cs typeface="Arial" panose="020B0604020202020204" pitchFamily="34" charset="0"/>
              </a:rPr>
              <a:t>халқаро</a:t>
            </a:r>
            <a:r>
              <a:rPr lang="ru-RU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err="1">
                <a:latin typeface="Arial" panose="020B0604020202020204" pitchFamily="34" charset="0"/>
                <a:cs typeface="Arial" panose="020B0604020202020204" pitchFamily="34" charset="0"/>
              </a:rPr>
              <a:t>стандартлар</a:t>
            </a:r>
            <a:r>
              <a:rPr lang="ru-RU">
                <a:latin typeface="Arial" panose="020B0604020202020204" pitchFamily="34" charset="0"/>
                <a:cs typeface="Arial" panose="020B0604020202020204" pitchFamily="34" charset="0"/>
              </a:rPr>
              <a:t> (1/</a:t>
            </a:r>
            <a:r>
              <a:rPr lang="en-US"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  <a:r>
              <a:rPr lang="ru-RU"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  <a:endParaRPr lang="en-GB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Rectangle 3"/>
          <p:cNvSpPr>
            <a:spLocks noChangeArrowheads="1"/>
          </p:cNvSpPr>
          <p:nvPr/>
        </p:nvSpPr>
        <p:spPr bwMode="gray">
          <a:xfrm>
            <a:off x="3358639" y="4852986"/>
            <a:ext cx="2592000" cy="1224000"/>
          </a:xfrm>
          <a:prstGeom prst="roundRect">
            <a:avLst/>
          </a:prstGeom>
          <a:noFill/>
          <a:ln w="9525">
            <a:solidFill>
              <a:srgbClr val="130A65"/>
            </a:solidFill>
            <a:round/>
            <a:headEnd/>
            <a:tailEnd/>
          </a:ln>
        </p:spPr>
        <p:txBody>
          <a:bodyPr lIns="36000" tIns="360000" rIns="36000" bIns="36000" anchor="t"/>
          <a:lstStyle/>
          <a:p>
            <a:pPr algn="ctr">
              <a:spcAft>
                <a:spcPts val="277"/>
              </a:spcAft>
              <a:buClr>
                <a:srgbClr val="00338D"/>
              </a:buClr>
            </a:pPr>
            <a:r>
              <a:rPr lang="en-US" sz="1200">
                <a:solidFill>
                  <a:schemeClr val="tx2"/>
                </a:solidFill>
                <a:cs typeface="Arial" pitchFamily="34" charset="0"/>
              </a:rPr>
              <a:t>ISO 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37301 </a:t>
            </a:r>
            <a:r>
              <a:rPr lang="uz-Cyrl-UZ" sz="1200">
                <a:solidFill>
                  <a:schemeClr val="tx2"/>
                </a:solidFill>
                <a:cs typeface="Arial" pitchFamily="34" charset="0"/>
              </a:rPr>
              <a:t>ҳалқаро стандарти</a:t>
            </a:r>
            <a:r>
              <a:rPr lang="en-US" sz="1200">
                <a:solidFill>
                  <a:schemeClr val="tx2"/>
                </a:solidFill>
                <a:cs typeface="Arial" pitchFamily="34" charset="0"/>
              </a:rPr>
              <a:t>: 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«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Мувофиқликни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бошқариш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тизимлари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»</a:t>
            </a:r>
          </a:p>
        </p:txBody>
      </p:sp>
      <p:sp>
        <p:nvSpPr>
          <p:cNvPr id="43" name="Rectangle 3"/>
          <p:cNvSpPr>
            <a:spLocks noChangeArrowheads="1"/>
          </p:cNvSpPr>
          <p:nvPr/>
        </p:nvSpPr>
        <p:spPr bwMode="gray">
          <a:xfrm>
            <a:off x="459414" y="4852986"/>
            <a:ext cx="2592000" cy="1224000"/>
          </a:xfrm>
          <a:prstGeom prst="roundRect">
            <a:avLst/>
          </a:prstGeom>
          <a:noFill/>
          <a:ln w="9525">
            <a:solidFill>
              <a:srgbClr val="130A65"/>
            </a:solidFill>
            <a:round/>
            <a:headEnd/>
            <a:tailEnd/>
          </a:ln>
        </p:spPr>
        <p:txBody>
          <a:bodyPr lIns="36000" tIns="360000" rIns="36000" bIns="36000" anchor="t"/>
          <a:lstStyle/>
          <a:p>
            <a:pPr algn="ctr">
              <a:spcAft>
                <a:spcPts val="277"/>
              </a:spcAft>
              <a:buClr>
                <a:srgbClr val="00338D"/>
              </a:buClr>
            </a:pP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en-US" sz="1200">
                <a:solidFill>
                  <a:schemeClr val="tx2"/>
                </a:solidFill>
                <a:cs typeface="Arial" pitchFamily="34" charset="0"/>
              </a:rPr>
              <a:t>ISO 31000</a:t>
            </a:r>
            <a:r>
              <a:rPr lang="uz-Cyrl-UZ" sz="1200">
                <a:solidFill>
                  <a:schemeClr val="tx2"/>
                </a:solidFill>
                <a:cs typeface="Arial" pitchFamily="34" charset="0"/>
              </a:rPr>
              <a:t> ҳалқаро стандарти</a:t>
            </a:r>
            <a:r>
              <a:rPr lang="en-US" sz="1200">
                <a:solidFill>
                  <a:schemeClr val="tx2"/>
                </a:solidFill>
                <a:cs typeface="Arial" pitchFamily="34" charset="0"/>
              </a:rPr>
              <a:t>: 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«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Хавф-хатарларни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бош</a:t>
            </a:r>
            <a:r>
              <a:rPr lang="uz-Cyrl-UZ" sz="1200">
                <a:solidFill>
                  <a:schemeClr val="tx2"/>
                </a:solidFill>
                <a:cs typeface="Arial" pitchFamily="34" charset="0"/>
              </a:rPr>
              <a:t>қариш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»</a:t>
            </a:r>
          </a:p>
        </p:txBody>
      </p:sp>
      <p:sp>
        <p:nvSpPr>
          <p:cNvPr id="48" name="Rectangle 3">
            <a:extLst>
              <a:ext uri="{FF2B5EF4-FFF2-40B4-BE49-F238E27FC236}">
                <a16:creationId xmlns:a16="http://schemas.microsoft.com/office/drawing/2014/main" id="{D5E1A71E-CE2C-470D-89B5-0BFD83173304}"/>
              </a:ext>
            </a:extLst>
          </p:cNvPr>
          <p:cNvSpPr>
            <a:spLocks noChangeArrowheads="1"/>
          </p:cNvSpPr>
          <p:nvPr/>
        </p:nvSpPr>
        <p:spPr bwMode="gray">
          <a:xfrm>
            <a:off x="428332" y="1589994"/>
            <a:ext cx="3649715" cy="2546123"/>
          </a:xfrm>
          <a:prstGeom prst="roundRect">
            <a:avLst>
              <a:gd name="adj" fmla="val 5740"/>
            </a:avLst>
          </a:prstGeom>
          <a:solidFill>
            <a:schemeClr val="bg1"/>
          </a:solidFill>
          <a:ln w="9525">
            <a:solidFill>
              <a:srgbClr val="130A65"/>
            </a:solidFill>
            <a:round/>
            <a:headEnd/>
            <a:tailEnd/>
          </a:ln>
        </p:spPr>
        <p:txBody>
          <a:bodyPr lIns="36000" tIns="360000" rIns="36000" bIns="36000" anchor="t"/>
          <a:lstStyle/>
          <a:p>
            <a:pPr algn="ctr">
              <a:spcAft>
                <a:spcPts val="277"/>
              </a:spcAft>
              <a:buClr>
                <a:srgbClr val="00338D"/>
              </a:buClr>
            </a:pP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Ўзбекистон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Республикаси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Президентининг</a:t>
            </a:r>
            <a:endParaRPr lang="ru-RU" sz="1200">
              <a:solidFill>
                <a:schemeClr val="tx2"/>
              </a:solidFill>
              <a:cs typeface="Arial" pitchFamily="34" charset="0"/>
            </a:endParaRPr>
          </a:p>
          <a:p>
            <a:pPr algn="ctr">
              <a:spcAft>
                <a:spcPts val="277"/>
              </a:spcAft>
              <a:buClr>
                <a:srgbClr val="00338D"/>
              </a:buClr>
            </a:pP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«Ўзбекистон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Республикасида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коррупцияга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қарши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курашиш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тизимини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янада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такомиллаштириш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чора-тадбирлари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тўғрисида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»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ги</a:t>
            </a:r>
            <a:endParaRPr lang="ru-RU" sz="1200">
              <a:solidFill>
                <a:schemeClr val="tx2"/>
              </a:solidFill>
              <a:cs typeface="Arial" pitchFamily="34" charset="0"/>
            </a:endParaRPr>
          </a:p>
          <a:p>
            <a:pPr algn="ctr">
              <a:spcAft>
                <a:spcPts val="277"/>
              </a:spcAft>
              <a:buClr>
                <a:srgbClr val="00338D"/>
              </a:buClr>
            </a:pP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27.05.2019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йилдаги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ПФ-5729-сон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Фармони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</a:p>
          <a:p>
            <a:pPr algn="ctr">
              <a:spcAft>
                <a:spcPts val="277"/>
              </a:spcAft>
              <a:buClr>
                <a:srgbClr val="00338D"/>
              </a:buClr>
            </a:pPr>
            <a:endParaRPr lang="ru-RU" sz="1200">
              <a:solidFill>
                <a:schemeClr val="tx2"/>
              </a:solidFill>
              <a:cs typeface="Arial" pitchFamily="34" charset="0"/>
            </a:endParaRPr>
          </a:p>
        </p:txBody>
      </p:sp>
      <p:sp>
        <p:nvSpPr>
          <p:cNvPr id="49" name="Rectangle 3">
            <a:extLst>
              <a:ext uri="{FF2B5EF4-FFF2-40B4-BE49-F238E27FC236}">
                <a16:creationId xmlns:a16="http://schemas.microsoft.com/office/drawing/2014/main" id="{7E0C2348-01FC-45A4-A237-2CE884E627DE}"/>
              </a:ext>
            </a:extLst>
          </p:cNvPr>
          <p:cNvSpPr>
            <a:spLocks noChangeArrowheads="1"/>
          </p:cNvSpPr>
          <p:nvPr/>
        </p:nvSpPr>
        <p:spPr bwMode="gray">
          <a:xfrm>
            <a:off x="4263852" y="1589995"/>
            <a:ext cx="3649715" cy="2546123"/>
          </a:xfrm>
          <a:prstGeom prst="roundRect">
            <a:avLst>
              <a:gd name="adj" fmla="val 5740"/>
            </a:avLst>
          </a:prstGeom>
          <a:noFill/>
          <a:ln w="9525">
            <a:solidFill>
              <a:srgbClr val="130A65"/>
            </a:solidFill>
            <a:round/>
            <a:headEnd/>
            <a:tailEnd/>
          </a:ln>
        </p:spPr>
        <p:txBody>
          <a:bodyPr lIns="36000" tIns="360000" rIns="36000" bIns="36000" anchor="t"/>
          <a:lstStyle/>
          <a:p>
            <a:pPr algn="ctr">
              <a:spcAft>
                <a:spcPts val="277"/>
              </a:spcAft>
              <a:buClr>
                <a:srgbClr val="00338D"/>
              </a:buClr>
            </a:pP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Ўзбекистон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Республикаси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Президентининг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«Давлат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бошқаруви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соҳасида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коррупциявий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хавф-хатарларни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бартараф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этиш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механизмларини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такомиллаштириш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ва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ушбу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соҳада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жамоатчилик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иштирокини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кенгайтириш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чора-тадбирлари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тўғрисида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»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ги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11.05.2022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йилдаги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ПҚ-240-сон</a:t>
            </a:r>
          </a:p>
          <a:p>
            <a:pPr algn="ctr">
              <a:spcAft>
                <a:spcPts val="277"/>
              </a:spcAft>
              <a:buClr>
                <a:srgbClr val="00338D"/>
              </a:buClr>
            </a:pP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қарори</a:t>
            </a:r>
            <a:endParaRPr lang="ru-RU" sz="1200">
              <a:solidFill>
                <a:schemeClr val="tx2"/>
              </a:solidFill>
              <a:cs typeface="Arial" pitchFamily="34" charset="0"/>
            </a:endParaRPr>
          </a:p>
        </p:txBody>
      </p:sp>
      <p:pic>
        <p:nvPicPr>
          <p:cNvPr id="54" name="Picture 2" descr="https://w7.pngwing.com/pngs/564/452/png-transparent-flag-of-uzbekistan-emoji-flag-of-albania-emoji-flag-text-logo.png">
            <a:extLst>
              <a:ext uri="{FF2B5EF4-FFF2-40B4-BE49-F238E27FC236}">
                <a16:creationId xmlns:a16="http://schemas.microsoft.com/office/drawing/2014/main" id="{AA3021C1-05C5-4D3A-8F47-3AC96955969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593" t="2618" r="24782" b="2590"/>
          <a:stretch/>
        </p:blipFill>
        <p:spPr bwMode="auto">
          <a:xfrm>
            <a:off x="5784742" y="1302270"/>
            <a:ext cx="603358" cy="628734"/>
          </a:xfrm>
          <a:prstGeom prst="flowChartConnector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" name="Rectangle 3">
            <a:extLst>
              <a:ext uri="{FF2B5EF4-FFF2-40B4-BE49-F238E27FC236}">
                <a16:creationId xmlns:a16="http://schemas.microsoft.com/office/drawing/2014/main" id="{70F67782-D12D-4DDB-A507-3C0AC72EABDC}"/>
              </a:ext>
            </a:extLst>
          </p:cNvPr>
          <p:cNvSpPr>
            <a:spLocks noChangeArrowheads="1"/>
          </p:cNvSpPr>
          <p:nvPr/>
        </p:nvSpPr>
        <p:spPr bwMode="gray">
          <a:xfrm>
            <a:off x="8099372" y="1589995"/>
            <a:ext cx="3649715" cy="2546123"/>
          </a:xfrm>
          <a:prstGeom prst="roundRect">
            <a:avLst>
              <a:gd name="adj" fmla="val 7165"/>
            </a:avLst>
          </a:prstGeom>
          <a:noFill/>
          <a:ln w="9525">
            <a:solidFill>
              <a:srgbClr val="130A65"/>
            </a:solidFill>
            <a:round/>
            <a:headEnd/>
            <a:tailEnd/>
          </a:ln>
        </p:spPr>
        <p:txBody>
          <a:bodyPr lIns="36000" tIns="360000" rIns="36000" bIns="36000" anchor="t"/>
          <a:lstStyle/>
          <a:p>
            <a:pPr algn="ctr">
              <a:spcAft>
                <a:spcPts val="277"/>
              </a:spcAft>
              <a:buClr>
                <a:srgbClr val="00338D"/>
              </a:buClr>
            </a:pP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Ўзбекистон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Республикаси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Коррупцияга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қарши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курашиш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агентлиги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, Ўзбекистон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Республикаси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Адлия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вазирлигининг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</a:p>
          <a:p>
            <a:pPr algn="ctr">
              <a:spcAft>
                <a:spcPts val="277"/>
              </a:spcAft>
              <a:buClr>
                <a:srgbClr val="00338D"/>
              </a:buClr>
            </a:pP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«Давлат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ҳокимияти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ва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бошқаруви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органлари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, шу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жумладан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уларнинг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ҳудудий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бўлинмалари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,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давлат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унитар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корхоналари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ва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муассасалари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,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давлат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улуши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50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фоиздан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юқори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ташкилотлар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фаолиятида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Коррупциявий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хавф-хатарларни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аниқлаш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ва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баҳолаш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услубиётини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тасдиқлаш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тўғрисида»ги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қарори</a:t>
            </a:r>
            <a:endParaRPr lang="ru-RU" sz="1200">
              <a:solidFill>
                <a:schemeClr val="tx2"/>
              </a:solidFill>
              <a:cs typeface="Arial" pitchFamily="34" charset="0"/>
            </a:endParaRPr>
          </a:p>
          <a:p>
            <a:pPr algn="ctr">
              <a:spcAft>
                <a:spcPts val="277"/>
              </a:spcAft>
              <a:buClr>
                <a:srgbClr val="00338D"/>
              </a:buClr>
            </a:pP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(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рўйхат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рақами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3383, 31.08.2022й)</a:t>
            </a:r>
          </a:p>
        </p:txBody>
      </p:sp>
      <p:sp>
        <p:nvSpPr>
          <p:cNvPr id="44" name="Rectangle 3">
            <a:extLst>
              <a:ext uri="{FF2B5EF4-FFF2-40B4-BE49-F238E27FC236}">
                <a16:creationId xmlns:a16="http://schemas.microsoft.com/office/drawing/2014/main" id="{102AB954-2397-4128-B986-DF33B439F212}"/>
              </a:ext>
            </a:extLst>
          </p:cNvPr>
          <p:cNvSpPr>
            <a:spLocks noChangeArrowheads="1"/>
          </p:cNvSpPr>
          <p:nvPr/>
        </p:nvSpPr>
        <p:spPr bwMode="gray">
          <a:xfrm>
            <a:off x="6257864" y="4852986"/>
            <a:ext cx="2592000" cy="1224000"/>
          </a:xfrm>
          <a:prstGeom prst="roundRect">
            <a:avLst/>
          </a:prstGeom>
          <a:noFill/>
          <a:ln w="9525">
            <a:solidFill>
              <a:srgbClr val="130A65"/>
            </a:solidFill>
            <a:round/>
            <a:headEnd/>
            <a:tailEnd/>
          </a:ln>
        </p:spPr>
        <p:txBody>
          <a:bodyPr lIns="36000" tIns="360000" rIns="36000" bIns="36000" anchor="t"/>
          <a:lstStyle/>
          <a:p>
            <a:pPr algn="ctr">
              <a:spcAft>
                <a:spcPts val="277"/>
              </a:spcAft>
              <a:buClr>
                <a:srgbClr val="00338D"/>
              </a:buClr>
            </a:pP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en-US" sz="1200">
                <a:solidFill>
                  <a:schemeClr val="tx2"/>
                </a:solidFill>
                <a:cs typeface="Arial" pitchFamily="34" charset="0"/>
              </a:rPr>
              <a:t>ISO 3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7</a:t>
            </a:r>
            <a:r>
              <a:rPr lang="en-US" sz="1200">
                <a:solidFill>
                  <a:schemeClr val="tx2"/>
                </a:solidFill>
                <a:cs typeface="Arial" pitchFamily="34" charset="0"/>
              </a:rPr>
              <a:t>00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1 </a:t>
            </a:r>
            <a:r>
              <a:rPr lang="uz-Cyrl-UZ" sz="1200">
                <a:solidFill>
                  <a:schemeClr val="tx2"/>
                </a:solidFill>
                <a:cs typeface="Arial" pitchFamily="34" charset="0"/>
              </a:rPr>
              <a:t>ҳалқаро стандарти</a:t>
            </a:r>
            <a:r>
              <a:rPr lang="en-US" sz="1200">
                <a:solidFill>
                  <a:schemeClr val="tx2"/>
                </a:solidFill>
                <a:cs typeface="Arial" pitchFamily="34" charset="0"/>
              </a:rPr>
              <a:t>: 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«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Коррупцияга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қарши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курашишнинг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менежмент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тизимлари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»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577B2E88-6691-40AA-B970-DFB96164E043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4554" r="75822"/>
          <a:stretch/>
        </p:blipFill>
        <p:spPr>
          <a:xfrm>
            <a:off x="10133356" y="4533255"/>
            <a:ext cx="639463" cy="639461"/>
          </a:xfrm>
          <a:prstGeom prst="flowChartConnector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16" name="Rectangle 3">
            <a:extLst>
              <a:ext uri="{FF2B5EF4-FFF2-40B4-BE49-F238E27FC236}">
                <a16:creationId xmlns:a16="http://schemas.microsoft.com/office/drawing/2014/main" id="{DC9E6534-69A3-4DB6-B390-9F96D185FF36}"/>
              </a:ext>
            </a:extLst>
          </p:cNvPr>
          <p:cNvSpPr>
            <a:spLocks noChangeArrowheads="1"/>
          </p:cNvSpPr>
          <p:nvPr/>
        </p:nvSpPr>
        <p:spPr bwMode="gray">
          <a:xfrm>
            <a:off x="9157088" y="4852986"/>
            <a:ext cx="2592000" cy="1224000"/>
          </a:xfrm>
          <a:prstGeom prst="roundRect">
            <a:avLst/>
          </a:prstGeom>
          <a:noFill/>
          <a:ln w="9525">
            <a:solidFill>
              <a:srgbClr val="130A65"/>
            </a:solidFill>
            <a:round/>
            <a:headEnd/>
            <a:tailEnd/>
          </a:ln>
        </p:spPr>
        <p:txBody>
          <a:bodyPr lIns="36000" tIns="360000" rIns="36000" bIns="36000" anchor="t"/>
          <a:lstStyle/>
          <a:p>
            <a:pPr algn="ctr">
              <a:spcAft>
                <a:spcPts val="277"/>
              </a:spcAft>
              <a:buClr>
                <a:srgbClr val="00338D"/>
              </a:buClr>
            </a:pP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Коррупциявий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хавф-хатарларни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баҳолаш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бўйича</a:t>
            </a:r>
            <a:r>
              <a:rPr lang="ru-RU" sz="1200">
                <a:solidFill>
                  <a:schemeClr val="tx2"/>
                </a:solidFill>
                <a:cs typeface="Arial" pitchFamily="34" charset="0"/>
              </a:rPr>
              <a:t> </a:t>
            </a:r>
            <a:r>
              <a:rPr lang="ru-RU" sz="1200" err="1">
                <a:solidFill>
                  <a:schemeClr val="tx2"/>
                </a:solidFill>
                <a:cs typeface="Arial" pitchFamily="34" charset="0"/>
              </a:rPr>
              <a:t>кўрсатмалар</a:t>
            </a:r>
            <a:endParaRPr lang="ru-RU" sz="1200">
              <a:solidFill>
                <a:schemeClr val="tx2"/>
              </a:solidFill>
              <a:cs typeface="Arial" pitchFamily="34" charset="0"/>
            </a:endParaRPr>
          </a:p>
        </p:txBody>
      </p:sp>
      <p:pic>
        <p:nvPicPr>
          <p:cNvPr id="18" name="Picture 2" descr="https://w7.pngwing.com/pngs/564/452/png-transparent-flag-of-uzbekistan-emoji-flag-of-albania-emoji-flag-text-logo.png">
            <a:extLst>
              <a:ext uri="{FF2B5EF4-FFF2-40B4-BE49-F238E27FC236}">
                <a16:creationId xmlns:a16="http://schemas.microsoft.com/office/drawing/2014/main" id="{91742438-FE13-45FE-993C-E8D5F33F232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593" t="2618" r="24782" b="2590"/>
          <a:stretch/>
        </p:blipFill>
        <p:spPr bwMode="auto">
          <a:xfrm>
            <a:off x="9620262" y="1302270"/>
            <a:ext cx="603358" cy="628734"/>
          </a:xfrm>
          <a:prstGeom prst="flowChartConnector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Picture 2" descr="https://w7.pngwing.com/pngs/564/452/png-transparent-flag-of-uzbekistan-emoji-flag-of-albania-emoji-flag-text-logo.png">
            <a:extLst>
              <a:ext uri="{FF2B5EF4-FFF2-40B4-BE49-F238E27FC236}">
                <a16:creationId xmlns:a16="http://schemas.microsoft.com/office/drawing/2014/main" id="{24838BB9-4F45-430F-8E9A-B0699667622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593" t="2618" r="24782" b="2590"/>
          <a:stretch/>
        </p:blipFill>
        <p:spPr bwMode="auto">
          <a:xfrm>
            <a:off x="1968380" y="1302270"/>
            <a:ext cx="603358" cy="628734"/>
          </a:xfrm>
          <a:prstGeom prst="flowChartConnector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1" name="Oval 40">
            <a:extLst>
              <a:ext uri="{FF2B5EF4-FFF2-40B4-BE49-F238E27FC236}">
                <a16:creationId xmlns:a16="http://schemas.microsoft.com/office/drawing/2014/main" id="{700FBF07-BBDE-4135-B25C-53422006E5A8}"/>
              </a:ext>
            </a:extLst>
          </p:cNvPr>
          <p:cNvSpPr/>
          <p:nvPr/>
        </p:nvSpPr>
        <p:spPr>
          <a:xfrm>
            <a:off x="4302028" y="4507854"/>
            <a:ext cx="705222" cy="705220"/>
          </a:xfrm>
          <a:prstGeom prst="ellipse">
            <a:avLst/>
          </a:prstGeom>
          <a:blipFill rotWithShape="1">
            <a:blip r:embed="rId5"/>
            <a:stretch>
              <a:fillRect/>
            </a:stretch>
          </a:blipFill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3">
            <a:schemeClr val="accent2">
              <a:tint val="50000"/>
              <a:hueOff val="0"/>
              <a:satOff val="0"/>
              <a:lumOff val="0"/>
              <a:alphaOff val="0"/>
            </a:schemeClr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  <p:txBody>
          <a:bodyPr/>
          <a:lstStyle/>
          <a:p>
            <a:endParaRPr lang="en-US"/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4CA8EBE9-B218-4782-8B29-F8AD28212960}"/>
              </a:ext>
            </a:extLst>
          </p:cNvPr>
          <p:cNvSpPr/>
          <p:nvPr/>
        </p:nvSpPr>
        <p:spPr>
          <a:xfrm>
            <a:off x="7234131" y="4507854"/>
            <a:ext cx="705222" cy="705220"/>
          </a:xfrm>
          <a:prstGeom prst="ellipse">
            <a:avLst/>
          </a:prstGeom>
          <a:blipFill rotWithShape="1">
            <a:blip r:embed="rId5"/>
            <a:stretch>
              <a:fillRect/>
            </a:stretch>
          </a:blipFill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3">
            <a:schemeClr val="accent2">
              <a:tint val="50000"/>
              <a:hueOff val="0"/>
              <a:satOff val="0"/>
              <a:lumOff val="0"/>
              <a:alphaOff val="0"/>
            </a:schemeClr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  <p:txBody>
          <a:bodyPr/>
          <a:lstStyle/>
          <a:p>
            <a:endParaRPr lang="en-US"/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8C76A3A-73F6-482D-BE8B-423ACBD2CD26}"/>
              </a:ext>
            </a:extLst>
          </p:cNvPr>
          <p:cNvSpPr/>
          <p:nvPr/>
        </p:nvSpPr>
        <p:spPr>
          <a:xfrm>
            <a:off x="1419181" y="4507854"/>
            <a:ext cx="705222" cy="705220"/>
          </a:xfrm>
          <a:prstGeom prst="ellipse">
            <a:avLst/>
          </a:prstGeom>
          <a:blipFill rotWithShape="1">
            <a:blip r:embed="rId5"/>
            <a:stretch>
              <a:fillRect/>
            </a:stretch>
          </a:blipFill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3">
            <a:schemeClr val="accent2">
              <a:tint val="50000"/>
              <a:hueOff val="0"/>
              <a:satOff val="0"/>
              <a:lumOff val="0"/>
              <a:alphaOff val="0"/>
            </a:schemeClr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5143968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2" name="Object 41" hidden="1">
            <a:extLst>
              <a:ext uri="{FF2B5EF4-FFF2-40B4-BE49-F238E27FC236}">
                <a16:creationId xmlns:a16="http://schemas.microsoft.com/office/drawing/2014/main" id="{52C99026-A627-4CBE-A70C-70EAA055C3F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144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278" imgH="278" progId="TCLayout.ActiveDocument.1">
                  <p:embed/>
                </p:oleObj>
              </mc:Choice>
              <mc:Fallback>
                <p:oleObj name="think-cell Slide" r:id="rId4" imgW="278" imgH="278" progId="TCLayout.ActiveDocument.1">
                  <p:embed/>
                  <p:pic>
                    <p:nvPicPr>
                      <p:cNvPr id="42" name="Object 41" hidden="1">
                        <a:extLst>
                          <a:ext uri="{FF2B5EF4-FFF2-40B4-BE49-F238E27FC236}">
                            <a16:creationId xmlns:a16="http://schemas.microsoft.com/office/drawing/2014/main" id="{52C99026-A627-4CBE-A70C-70EAA055C3F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144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BC5CEC6D-6E15-482C-AE1E-C70C81BBF6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55339726"/>
              </p:ext>
            </p:extLst>
          </p:nvPr>
        </p:nvGraphicFramePr>
        <p:xfrm>
          <a:off x="-1" y="0"/>
          <a:ext cx="12205413" cy="7145160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588829">
                  <a:extLst>
                    <a:ext uri="{9D8B030D-6E8A-4147-A177-3AD203B41FA5}">
                      <a16:colId xmlns:a16="http://schemas.microsoft.com/office/drawing/2014/main" val="2556709422"/>
                    </a:ext>
                  </a:extLst>
                </a:gridCol>
                <a:gridCol w="144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01532">
                  <a:extLst>
                    <a:ext uri="{9D8B030D-6E8A-4147-A177-3AD203B41FA5}">
                      <a16:colId xmlns:a16="http://schemas.microsoft.com/office/drawing/2014/main" val="961994682"/>
                    </a:ext>
                  </a:extLst>
                </a:gridCol>
                <a:gridCol w="937593">
                  <a:extLst>
                    <a:ext uri="{9D8B030D-6E8A-4147-A177-3AD203B41FA5}">
                      <a16:colId xmlns:a16="http://schemas.microsoft.com/office/drawing/2014/main" val="2894595113"/>
                    </a:ext>
                  </a:extLst>
                </a:gridCol>
                <a:gridCol w="2179744">
                  <a:extLst>
                    <a:ext uri="{9D8B030D-6E8A-4147-A177-3AD203B41FA5}">
                      <a16:colId xmlns:a16="http://schemas.microsoft.com/office/drawing/2014/main" val="4183581892"/>
                    </a:ext>
                  </a:extLst>
                </a:gridCol>
                <a:gridCol w="1009715">
                  <a:extLst>
                    <a:ext uri="{9D8B030D-6E8A-4147-A177-3AD203B41FA5}">
                      <a16:colId xmlns:a16="http://schemas.microsoft.com/office/drawing/2014/main" val="2266001722"/>
                    </a:ext>
                  </a:extLst>
                </a:gridCol>
                <a:gridCol w="3276000">
                  <a:extLst>
                    <a:ext uri="{9D8B030D-6E8A-4147-A177-3AD203B41FA5}">
                      <a16:colId xmlns:a16="http://schemas.microsoft.com/office/drawing/2014/main" val="1466997486"/>
                    </a:ext>
                  </a:extLst>
                </a:gridCol>
                <a:gridCol w="1872000">
                  <a:extLst>
                    <a:ext uri="{9D8B030D-6E8A-4147-A177-3AD203B41FA5}">
                      <a16:colId xmlns:a16="http://schemas.microsoft.com/office/drawing/2014/main" val="421050831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№</a:t>
                      </a:r>
                      <a:endParaRPr lang="en-US" sz="1100" b="1" i="0" kern="1200">
                        <a:solidFill>
                          <a:schemeClr val="lt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72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30A6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Кор.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хавф-хатарнинг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/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схеманинг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тавсифи</a:t>
                      </a:r>
                      <a:endParaRPr lang="en-US" sz="1100" b="1" i="0" kern="1200">
                        <a:solidFill>
                          <a:schemeClr val="lt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30A6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Ўзига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хос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uz-Cyrl-UZ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кор. хавф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-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хатарнинг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uz-Cyrl-UZ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даражаси </a:t>
                      </a:r>
                      <a:endParaRPr lang="en-US" sz="1100" b="1" i="0" kern="1200">
                        <a:solidFill>
                          <a:schemeClr val="lt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30A6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Функция </a:t>
                      </a:r>
                      <a:r>
                        <a:rPr lang="en-US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/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тартиб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таомил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эгаси</a:t>
                      </a:r>
                      <a:endParaRPr lang="en-US" sz="1100" b="1" i="0" kern="1200">
                        <a:solidFill>
                          <a:schemeClr val="lt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30A6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Амалдаги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назорат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тартиб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таомиллари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/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Жараён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бўйича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ички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ҳужжатлар</a:t>
                      </a:r>
                      <a:endParaRPr lang="en-US" sz="1100" b="1" i="0" kern="1200">
                        <a:solidFill>
                          <a:schemeClr val="lt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30A6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Қолдиқ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uz-Cyrl-UZ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кор. хавф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-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хатарнинг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uz-Cyrl-UZ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даражаси</a:t>
                      </a:r>
                      <a:endParaRPr lang="en-US" sz="1100" b="1" i="0" kern="1200">
                        <a:solidFill>
                          <a:schemeClr val="lt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30A6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5000"/>
                        </a:lnSpc>
                      </a:pPr>
                      <a:r>
                        <a:rPr lang="uz-Cyrl-UZ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Кор. хавф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-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хатарни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минималлаштириш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чоралари</a:t>
                      </a:r>
                      <a:endParaRPr lang="en-US" sz="1100"/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30A6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uz-Cyrl-UZ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Кор. хавф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-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хатарни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минималлаштириш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чора-тадбирларини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амалга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ошириш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бўйича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масъул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(-лар) </a:t>
                      </a:r>
                      <a:endParaRPr lang="en-US" sz="1100"/>
                    </a:p>
                  </a:txBody>
                  <a:tcPr marL="36000" marR="144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30A6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95000"/>
                        </a:lnSpc>
                        <a:spcAft>
                          <a:spcPts val="0"/>
                        </a:spcAft>
                      </a:pPr>
                      <a:endParaRPr lang="en-US" sz="1100" b="1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72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BD7D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5000"/>
                        </a:lnSpc>
                        <a:spcAft>
                          <a:spcPts val="0"/>
                        </a:spcAft>
                      </a:pPr>
                      <a:r>
                        <a:rPr lang="ru-RU" sz="1100" b="1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lang="en-US" sz="1100" b="1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BD7D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5000"/>
                        </a:lnSpc>
                        <a:spcAft>
                          <a:spcPts val="0"/>
                        </a:spcAft>
                      </a:pPr>
                      <a:r>
                        <a:rPr lang="ru-RU" sz="1100" b="1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2</a:t>
                      </a:r>
                      <a:endParaRPr lang="en-US" sz="1100" b="1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BD7D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5000"/>
                        </a:lnSpc>
                        <a:spcAft>
                          <a:spcPts val="0"/>
                        </a:spcAft>
                      </a:pPr>
                      <a:r>
                        <a:rPr lang="ru-RU" sz="1100" b="1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3</a:t>
                      </a:r>
                      <a:endParaRPr lang="en-US" sz="1100" b="1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BD7D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5000"/>
                        </a:lnSpc>
                        <a:spcAft>
                          <a:spcPts val="0"/>
                        </a:spcAft>
                      </a:pPr>
                      <a:r>
                        <a:rPr lang="ru-RU" sz="1100" b="1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4</a:t>
                      </a:r>
                      <a:endParaRPr lang="en-US" sz="1100" b="1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BD7D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5000"/>
                        </a:lnSpc>
                        <a:spcAft>
                          <a:spcPts val="0"/>
                        </a:spcAft>
                      </a:pPr>
                      <a:r>
                        <a:rPr lang="ru-RU" sz="1100" b="1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6</a:t>
                      </a:r>
                      <a:endParaRPr lang="en-US" sz="1100" b="1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BD7D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5000"/>
                        </a:lnSpc>
                        <a:spcAft>
                          <a:spcPts val="0"/>
                        </a:spcAft>
                      </a:pPr>
                      <a:r>
                        <a:rPr lang="ru-RU" sz="1100" b="1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5</a:t>
                      </a:r>
                      <a:endParaRPr lang="en-US" sz="1100" b="1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BD7D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5000"/>
                        </a:lnSpc>
                        <a:spcAft>
                          <a:spcPts val="0"/>
                        </a:spcAft>
                      </a:pPr>
                      <a:r>
                        <a:rPr lang="ru-RU" sz="1100" b="1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7</a:t>
                      </a:r>
                      <a:endParaRPr lang="en-US" sz="1100" b="1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144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BD7D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>
                        <a:lnSpc>
                          <a:spcPct val="95000"/>
                        </a:lnSpc>
                        <a:spcAft>
                          <a:spcPts val="0"/>
                        </a:spcAft>
                      </a:pPr>
                      <a:endParaRPr lang="en-US" sz="1100" b="1" i="1">
                        <a:solidFill>
                          <a:schemeClr val="bg2">
                            <a:lumMod val="25000"/>
                          </a:schemeClr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72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7">
                  <a:txBody>
                    <a:bodyPr/>
                    <a:lstStyle/>
                    <a:p>
                      <a:pPr algn="l">
                        <a:lnSpc>
                          <a:spcPct val="95000"/>
                        </a:lnSpc>
                        <a:spcAft>
                          <a:spcPts val="0"/>
                        </a:spcAft>
                      </a:pPr>
                      <a:r>
                        <a:rPr lang="uz-Cyrl-UZ" sz="1100" b="1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Ўзбекистон </a:t>
                      </a:r>
                      <a:r>
                        <a:rPr lang="ru-RU" sz="1100" b="1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Республикаси</a:t>
                      </a:r>
                      <a:r>
                        <a:rPr lang="ru-RU" sz="1100" b="1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Қурилиш</a:t>
                      </a:r>
                      <a:r>
                        <a:rPr lang="ru-RU" sz="1100" b="1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Вазирлиги</a:t>
                      </a:r>
                      <a:endParaRPr lang="en-US" sz="1100" b="1" i="1">
                        <a:solidFill>
                          <a:schemeClr val="bg2">
                            <a:lumMod val="25000"/>
                          </a:schemeClr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7204596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indent="0" algn="l">
                        <a:lnSpc>
                          <a:spcPct val="95000"/>
                        </a:lnSpc>
                        <a:spcAft>
                          <a:spcPts val="0"/>
                        </a:spcAft>
                      </a:pPr>
                      <a:r>
                        <a:rPr lang="ru-RU" sz="1100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lang="en-US" sz="1100" i="1">
                        <a:solidFill>
                          <a:schemeClr val="bg2">
                            <a:lumMod val="25000"/>
                          </a:schemeClr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72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7">
                  <a:txBody>
                    <a:bodyPr/>
                    <a:lstStyle/>
                    <a:p>
                      <a:pPr marL="228600" indent="0" algn="l">
                        <a:lnSpc>
                          <a:spcPct val="95000"/>
                        </a:lnSpc>
                        <a:spcAft>
                          <a:spcPts val="0"/>
                        </a:spcAft>
                      </a:pPr>
                      <a:r>
                        <a:rPr lang="ru-RU" sz="1100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Ишлар</a:t>
                      </a:r>
                      <a:r>
                        <a:rPr lang="ru-RU" sz="1100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бошқармаси</a:t>
                      </a:r>
                      <a:endParaRPr lang="en-US" sz="1100" i="1">
                        <a:solidFill>
                          <a:schemeClr val="bg2">
                            <a:lumMod val="25000"/>
                          </a:schemeClr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9945192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indent="0" algn="l">
                        <a:lnSpc>
                          <a:spcPct val="95000"/>
                        </a:lnSpc>
                        <a:spcAft>
                          <a:spcPts val="0"/>
                        </a:spcAft>
                        <a:tabLst>
                          <a:tab pos="0" algn="l"/>
                        </a:tabLst>
                      </a:pPr>
                      <a:r>
                        <a:rPr lang="ru-RU" sz="1100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1.1</a:t>
                      </a:r>
                      <a:endParaRPr lang="en-US" sz="1100" i="1">
                        <a:solidFill>
                          <a:schemeClr val="bg2">
                            <a:lumMod val="25000"/>
                          </a:schemeClr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72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7">
                  <a:txBody>
                    <a:bodyPr/>
                    <a:lstStyle/>
                    <a:p>
                      <a:pPr marL="457200" indent="0" algn="l">
                        <a:lnSpc>
                          <a:spcPct val="95000"/>
                        </a:lnSpc>
                        <a:spcAft>
                          <a:spcPts val="0"/>
                        </a:spcAft>
                      </a:pPr>
                      <a:r>
                        <a:rPr lang="ru-RU" sz="1100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Харид</a:t>
                      </a:r>
                      <a:r>
                        <a:rPr lang="ru-RU" sz="1100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қилиш</a:t>
                      </a:r>
                      <a:r>
                        <a:rPr lang="ru-RU" sz="1100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фаолиятини</a:t>
                      </a:r>
                      <a:r>
                        <a:rPr lang="ru-RU" sz="1100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амалга</a:t>
                      </a:r>
                      <a:r>
                        <a:rPr lang="ru-RU" sz="1100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ошириш</a:t>
                      </a:r>
                      <a:endParaRPr lang="en-US" sz="1100" i="1">
                        <a:solidFill>
                          <a:schemeClr val="bg2">
                            <a:lumMod val="25000"/>
                          </a:schemeClr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6130884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6350" indent="-6350" algn="l">
                        <a:lnSpc>
                          <a:spcPct val="95000"/>
                        </a:lnSpc>
                        <a:spcAft>
                          <a:spcPts val="0"/>
                        </a:spcAft>
                      </a:pPr>
                      <a:r>
                        <a:rPr lang="ru-RU" sz="1100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1.1.1</a:t>
                      </a:r>
                      <a:endParaRPr lang="en-US" sz="1100" i="1">
                        <a:solidFill>
                          <a:schemeClr val="bg2">
                            <a:lumMod val="25000"/>
                          </a:schemeClr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72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7">
                  <a:txBody>
                    <a:bodyPr/>
                    <a:lstStyle/>
                    <a:p>
                      <a:pPr marL="741363" indent="0" algn="l">
                        <a:lnSpc>
                          <a:spcPct val="95000"/>
                        </a:lnSpc>
                        <a:spcAft>
                          <a:spcPts val="0"/>
                        </a:spcAft>
                      </a:pPr>
                      <a:r>
                        <a:rPr lang="ru-RU" sz="1100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Харид</a:t>
                      </a:r>
                      <a:r>
                        <a:rPr lang="ru-RU" sz="1100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қилиш</a:t>
                      </a:r>
                      <a:r>
                        <a:rPr lang="ru-RU" sz="1100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эҳтиёжини</a:t>
                      </a:r>
                      <a:r>
                        <a:rPr lang="ru-RU" sz="1100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шакллантириш</a:t>
                      </a:r>
                      <a:r>
                        <a:rPr lang="ru-RU" sz="1100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ва</a:t>
                      </a:r>
                      <a:r>
                        <a:rPr lang="ru-RU" sz="1100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харидни</a:t>
                      </a:r>
                      <a:r>
                        <a:rPr lang="ru-RU" sz="1100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электрон </a:t>
                      </a:r>
                      <a:r>
                        <a:rPr lang="ru-RU" sz="1100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майдончага</a:t>
                      </a:r>
                      <a:r>
                        <a:rPr lang="ru-RU" sz="1100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жойлаштириш</a:t>
                      </a:r>
                      <a:endParaRPr lang="en-US" sz="1100" i="1">
                        <a:solidFill>
                          <a:schemeClr val="bg2">
                            <a:lumMod val="25000"/>
                          </a:schemeClr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821545410"/>
                  </a:ext>
                </a:extLst>
              </a:tr>
              <a:tr h="11306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i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1.1.1.А</a:t>
                      </a:r>
                      <a:endParaRPr lang="en-US" sz="1100" i="1">
                        <a:solidFill>
                          <a:schemeClr val="tx2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72000" marR="36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95000"/>
                        </a:lnSpc>
                      </a:pPr>
                      <a:r>
                        <a:rPr lang="ru-RU" sz="11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Харид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қилишнинг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бошқа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рақобатбардош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усуллари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ўрнига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электрон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дўкон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орқали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харидларни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амалга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ошириш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учун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харидни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бир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нечта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лотларга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бўлиш</a:t>
                      </a:r>
                      <a:endParaRPr lang="ru-RU" sz="1100">
                        <a:solidFill>
                          <a:schemeClr val="tx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5000"/>
                        </a:lnSpc>
                      </a:pPr>
                      <a:r>
                        <a:rPr lang="uz-Cyrl-UZ" sz="1100" b="1"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Юқори</a:t>
                      </a:r>
                      <a:endParaRPr lang="ru-RU" sz="110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95000"/>
                        </a:lnSpc>
                      </a:pPr>
                      <a:r>
                        <a:rPr lang="ru-RU" sz="11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Ишлар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бошқармаси</a:t>
                      </a:r>
                      <a:endParaRPr lang="ru-RU" sz="1100">
                        <a:solidFill>
                          <a:schemeClr val="tx2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ru-RU" sz="11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Харидларни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амалга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ошириш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тартибини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, шу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жумладан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маълум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бир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харид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усулини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танлашни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белгилайдиган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ички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ҳужжат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қабул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қилинган</a:t>
                      </a:r>
                      <a:endParaRPr lang="ru-RU" sz="1100">
                        <a:solidFill>
                          <a:schemeClr val="tx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5000"/>
                        </a:lnSpc>
                      </a:pPr>
                      <a:r>
                        <a:rPr lang="ru-RU" sz="1100" b="1" err="1">
                          <a:solidFill>
                            <a:srgbClr val="FFC000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Ўрта</a:t>
                      </a:r>
                      <a:endParaRPr lang="en-US" sz="1100"/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95000"/>
                        </a:lnSpc>
                      </a:pP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Харид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қилиш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тартибини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тартибга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солувчи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низомда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ҳарид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жараёнида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лотларни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бўлиш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мавжудлиги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мажбурий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даврий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мониторинг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қилиш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талаби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белгилаш</a:t>
                      </a:r>
                      <a:endParaRPr lang="en-US" sz="1100">
                        <a:solidFill>
                          <a:schemeClr val="tx2"/>
                        </a:solidFill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95000"/>
                        </a:lnSpc>
                      </a:pP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Ички аудит / Комплаенс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бўлинма</a:t>
                      </a:r>
                      <a:endParaRPr lang="en-US" sz="1100">
                        <a:solidFill>
                          <a:schemeClr val="tx2"/>
                        </a:solidFill>
                      </a:endParaRPr>
                    </a:p>
                  </a:txBody>
                  <a:tcPr marL="36000" marR="144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6350" indent="-6350" algn="l">
                        <a:lnSpc>
                          <a:spcPct val="95000"/>
                        </a:lnSpc>
                        <a:spcAft>
                          <a:spcPts val="0"/>
                        </a:spcAft>
                      </a:pPr>
                      <a:r>
                        <a:rPr lang="ru-RU" sz="1100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1.1.2</a:t>
                      </a:r>
                      <a:endParaRPr lang="en-US" sz="1100" i="1">
                        <a:solidFill>
                          <a:schemeClr val="bg2">
                            <a:lumMod val="25000"/>
                          </a:schemeClr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72000" marR="36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7">
                  <a:txBody>
                    <a:bodyPr/>
                    <a:lstStyle/>
                    <a:p>
                      <a:pPr marL="741363" indent="0" algn="l">
                        <a:lnSpc>
                          <a:spcPct val="95000"/>
                        </a:lnSpc>
                        <a:spcAft>
                          <a:spcPts val="0"/>
                        </a:spcAft>
                      </a:pPr>
                      <a:r>
                        <a:rPr lang="ru-RU" sz="1100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Контрагентни</a:t>
                      </a:r>
                      <a:r>
                        <a:rPr lang="ru-RU" sz="1100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танлаш</a:t>
                      </a:r>
                      <a:r>
                        <a:rPr lang="ru-RU" sz="1100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тўғрисида</a:t>
                      </a:r>
                      <a:r>
                        <a:rPr lang="ru-RU" sz="1100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қарор</a:t>
                      </a:r>
                      <a:r>
                        <a:rPr lang="ru-RU" sz="1100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қабул</a:t>
                      </a:r>
                      <a:r>
                        <a:rPr lang="ru-RU" sz="1100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қилиш</a:t>
                      </a:r>
                      <a:endParaRPr lang="en-US" sz="1100" i="1">
                        <a:solidFill>
                          <a:schemeClr val="bg2">
                            <a:lumMod val="25000"/>
                          </a:schemeClr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8400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i="1" kern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1.1.</a:t>
                      </a:r>
                      <a:r>
                        <a:rPr lang="en-US" sz="1100" b="1" i="1" kern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2</a:t>
                      </a:r>
                      <a:r>
                        <a:rPr lang="ru-RU" sz="1100" b="1" i="1" kern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.А</a:t>
                      </a:r>
                      <a:endParaRPr lang="en-US" sz="1100" b="1" i="1" kern="1200">
                        <a:solidFill>
                          <a:schemeClr val="tx2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72000" marR="36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95000"/>
                        </a:lnSpc>
                        <a:spcAft>
                          <a:spcPts val="0"/>
                        </a:spcAft>
                      </a:pPr>
                      <a:r>
                        <a:rPr lang="ru-RU" sz="11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Аффилланган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шахслардан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uz-Cyrl-UZ" sz="11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харид қилиш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,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бу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эса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оширилган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нархларда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/ паст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сифатли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харидларга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олиб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келади</a:t>
                      </a:r>
                      <a:endParaRPr lang="en-US" sz="1100">
                        <a:solidFill>
                          <a:schemeClr val="tx2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5000"/>
                        </a:lnSpc>
                        <a:spcAft>
                          <a:spcPts val="0"/>
                        </a:spcAft>
                      </a:pPr>
                      <a:r>
                        <a:rPr lang="ru-RU" sz="1100" b="1" err="1"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Юқори</a:t>
                      </a:r>
                      <a:endParaRPr lang="ru-RU" sz="110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95000"/>
                        </a:lnSpc>
                        <a:spcAft>
                          <a:spcPts val="0"/>
                        </a:spcAft>
                      </a:pPr>
                      <a:r>
                        <a:rPr lang="ru-RU" sz="11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Харид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комиссияси</a:t>
                      </a:r>
                      <a:endParaRPr lang="ru-RU" sz="1100">
                        <a:solidFill>
                          <a:schemeClr val="tx2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ru-RU" sz="11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Давлат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ташкилотининг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харидларини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эълон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қилиш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электрон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майдончада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амалга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оширилади</a:t>
                      </a:r>
                      <a:endParaRPr lang="ru-RU" sz="1100">
                        <a:solidFill>
                          <a:schemeClr val="tx2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5000"/>
                        </a:lnSpc>
                      </a:pPr>
                      <a:r>
                        <a:rPr lang="ru-RU" sz="1100" b="1" kern="1200" err="1">
                          <a:solidFill>
                            <a:srgbClr val="FFC000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Ўрта</a:t>
                      </a:r>
                      <a:endParaRPr lang="en-US" sz="1100"/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Харид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иштирокчиларининг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аффилланганлигини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текширишни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uz-Cyrl-UZ" sz="11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ўз ичига оладиган к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онтрагентларни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текшириш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жараёнини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тартибга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солувчи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ички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ҳужжатни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ишлаб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чиқиш</a:t>
                      </a:r>
                      <a:endParaRPr lang="en-US" sz="1100">
                        <a:solidFill>
                          <a:schemeClr val="tx2"/>
                        </a:solidFill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95000"/>
                        </a:lnSpc>
                      </a:pP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Ички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ҳужжатни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ишлаб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чиқишда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:</a:t>
                      </a:r>
                    </a:p>
                    <a:p>
                      <a:pPr>
                        <a:lnSpc>
                          <a:spcPct val="95000"/>
                        </a:lnSpc>
                      </a:pPr>
                      <a:endParaRPr lang="ru-RU" sz="1100">
                        <a:solidFill>
                          <a:schemeClr val="tx2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  <a:p>
                      <a:pPr>
                        <a:lnSpc>
                          <a:spcPct val="95000"/>
                        </a:lnSpc>
                      </a:pP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Комплаенс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бўлинма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юридик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бўлим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билан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биргаликда</a:t>
                      </a:r>
                      <a:endParaRPr lang="ru-RU" sz="1100">
                        <a:solidFill>
                          <a:schemeClr val="tx2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  <a:p>
                      <a:pPr>
                        <a:lnSpc>
                          <a:spcPct val="95000"/>
                        </a:lnSpc>
                      </a:pPr>
                      <a:endParaRPr lang="ru-RU" sz="1100">
                        <a:solidFill>
                          <a:schemeClr val="tx2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  <a:p>
                      <a:pPr>
                        <a:lnSpc>
                          <a:spcPct val="95000"/>
                        </a:lnSpc>
                      </a:pPr>
                      <a:r>
                        <a:rPr lang="ru-RU" sz="11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Контрагентларни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текшириш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бўйича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тартиб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таомил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бажарилишини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таъминлашда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: </a:t>
                      </a:r>
                    </a:p>
                    <a:p>
                      <a:pPr>
                        <a:lnSpc>
                          <a:spcPct val="95000"/>
                        </a:lnSpc>
                      </a:pPr>
                      <a:endParaRPr lang="ru-RU" sz="1100">
                        <a:solidFill>
                          <a:schemeClr val="tx2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  <a:p>
                      <a:pPr>
                        <a:lnSpc>
                          <a:spcPct val="95000"/>
                        </a:lnSpc>
                      </a:pPr>
                      <a:r>
                        <a:rPr lang="ru-RU" sz="11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Харид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комиссияси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/ Комплаенс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бўлинма</a:t>
                      </a:r>
                      <a:endParaRPr lang="en-US" sz="1100">
                        <a:solidFill>
                          <a:schemeClr val="tx2"/>
                        </a:solidFill>
                      </a:endParaRPr>
                    </a:p>
                  </a:txBody>
                  <a:tcPr marL="36000" marR="144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4CBEF9B4-DB9A-C459-1ACD-D2A4012BDD11}"/>
              </a:ext>
            </a:extLst>
          </p:cNvPr>
          <p:cNvSpPr txBox="1"/>
          <p:nvPr/>
        </p:nvSpPr>
        <p:spPr>
          <a:xfrm>
            <a:off x="5274867" y="6506701"/>
            <a:ext cx="1631352" cy="20524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700" kern="1200" noProof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rPr>
              <a:t>© БМТТД, 2022 (</a:t>
            </a:r>
            <a:r>
              <a:rPr lang="en-US" sz="700" kern="1200" noProof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rPr>
              <a:t>undp.org/</a:t>
            </a:r>
            <a:r>
              <a:rPr lang="en-US" sz="700" kern="1200" noProof="0" err="1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rPr>
              <a:t>uzbekistan</a:t>
            </a:r>
            <a:r>
              <a:rPr lang="en-US" sz="700" kern="1200" noProof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rPr>
              <a:t>)</a:t>
            </a:r>
            <a:endParaRPr lang="ru-RU" sz="700" kern="1200" noProof="0">
              <a:solidFill>
                <a:schemeClr val="bg1">
                  <a:lumMod val="65000"/>
                </a:schemeClr>
              </a:solidFill>
              <a:latin typeface="+mn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23638476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2" name="Object 41" hidden="1">
            <a:extLst>
              <a:ext uri="{FF2B5EF4-FFF2-40B4-BE49-F238E27FC236}">
                <a16:creationId xmlns:a16="http://schemas.microsoft.com/office/drawing/2014/main" id="{52C99026-A627-4CBE-A70C-70EAA055C3F9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144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278" imgH="278" progId="TCLayout.ActiveDocument.1">
                  <p:embed/>
                </p:oleObj>
              </mc:Choice>
              <mc:Fallback>
                <p:oleObj name="think-cell Slide" r:id="rId4" imgW="278" imgH="278" progId="TCLayout.ActiveDocument.1">
                  <p:embed/>
                  <p:pic>
                    <p:nvPicPr>
                      <p:cNvPr id="42" name="Object 41" hidden="1">
                        <a:extLst>
                          <a:ext uri="{FF2B5EF4-FFF2-40B4-BE49-F238E27FC236}">
                            <a16:creationId xmlns:a16="http://schemas.microsoft.com/office/drawing/2014/main" id="{52C99026-A627-4CBE-A70C-70EAA055C3F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144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0AC69BB8-CE88-4571-88FC-F4F836C1E1A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33470130"/>
              </p:ext>
            </p:extLst>
          </p:nvPr>
        </p:nvGraphicFramePr>
        <p:xfrm>
          <a:off x="-1" y="0"/>
          <a:ext cx="12196528" cy="7102158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588829">
                  <a:extLst>
                    <a:ext uri="{9D8B030D-6E8A-4147-A177-3AD203B41FA5}">
                      <a16:colId xmlns:a16="http://schemas.microsoft.com/office/drawing/2014/main" val="2556709422"/>
                    </a:ext>
                  </a:extLst>
                </a:gridCol>
                <a:gridCol w="144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00000">
                  <a:extLst>
                    <a:ext uri="{9D8B030D-6E8A-4147-A177-3AD203B41FA5}">
                      <a16:colId xmlns:a16="http://schemas.microsoft.com/office/drawing/2014/main" val="961994682"/>
                    </a:ext>
                  </a:extLst>
                </a:gridCol>
                <a:gridCol w="1188720">
                  <a:extLst>
                    <a:ext uri="{9D8B030D-6E8A-4147-A177-3AD203B41FA5}">
                      <a16:colId xmlns:a16="http://schemas.microsoft.com/office/drawing/2014/main" val="2894595113"/>
                    </a:ext>
                  </a:extLst>
                </a:gridCol>
                <a:gridCol w="2179744">
                  <a:extLst>
                    <a:ext uri="{9D8B030D-6E8A-4147-A177-3AD203B41FA5}">
                      <a16:colId xmlns:a16="http://schemas.microsoft.com/office/drawing/2014/main" val="4183581892"/>
                    </a:ext>
                  </a:extLst>
                </a:gridCol>
                <a:gridCol w="1009715">
                  <a:extLst>
                    <a:ext uri="{9D8B030D-6E8A-4147-A177-3AD203B41FA5}">
                      <a16:colId xmlns:a16="http://schemas.microsoft.com/office/drawing/2014/main" val="2266001722"/>
                    </a:ext>
                  </a:extLst>
                </a:gridCol>
                <a:gridCol w="3017520">
                  <a:extLst>
                    <a:ext uri="{9D8B030D-6E8A-4147-A177-3AD203B41FA5}">
                      <a16:colId xmlns:a16="http://schemas.microsoft.com/office/drawing/2014/main" val="1466997486"/>
                    </a:ext>
                  </a:extLst>
                </a:gridCol>
                <a:gridCol w="1872000">
                  <a:extLst>
                    <a:ext uri="{9D8B030D-6E8A-4147-A177-3AD203B41FA5}">
                      <a16:colId xmlns:a16="http://schemas.microsoft.com/office/drawing/2014/main" val="4210508311"/>
                    </a:ext>
                  </a:extLst>
                </a:gridCol>
              </a:tblGrid>
              <a:tr h="249595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№</a:t>
                      </a:r>
                      <a:endParaRPr lang="en-US" sz="1100" b="1" i="0" kern="1200">
                        <a:solidFill>
                          <a:schemeClr val="lt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72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30A6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Кор.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хавф-хатарнинг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/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схеманинг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тавсифи</a:t>
                      </a:r>
                      <a:endParaRPr lang="en-US" sz="1100" b="1" i="0" kern="1200">
                        <a:solidFill>
                          <a:schemeClr val="lt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30A6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Ўзига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хос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uz-Cyrl-UZ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кор. хавф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-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хатарнинг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uz-Cyrl-UZ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даражаси </a:t>
                      </a:r>
                      <a:endParaRPr lang="en-US" sz="1100" b="1" i="0" kern="1200">
                        <a:solidFill>
                          <a:schemeClr val="lt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30A6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Функция </a:t>
                      </a:r>
                      <a:r>
                        <a:rPr lang="en-US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/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тартиб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таомил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эгаси</a:t>
                      </a:r>
                      <a:endParaRPr lang="en-US" sz="1100" b="1" i="0" kern="1200">
                        <a:solidFill>
                          <a:schemeClr val="lt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30A6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Амалдаги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назорат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тартиб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таомиллари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/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Жараён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бўйича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ички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ҳужжатлар</a:t>
                      </a:r>
                      <a:endParaRPr lang="en-US" sz="1100" b="1" i="0" kern="1200">
                        <a:solidFill>
                          <a:schemeClr val="lt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30A6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Қолдиқ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uz-Cyrl-UZ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кор. хавф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-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хатарнинг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uz-Cyrl-UZ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даражаси</a:t>
                      </a:r>
                      <a:endParaRPr lang="en-US" sz="1100" b="1" i="0" kern="1200">
                        <a:solidFill>
                          <a:schemeClr val="lt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30A6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5000"/>
                        </a:lnSpc>
                      </a:pPr>
                      <a:r>
                        <a:rPr lang="uz-Cyrl-UZ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Кор. хавф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-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хатарни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минималлаштириш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чоралари</a:t>
                      </a:r>
                      <a:endParaRPr lang="en-US" sz="1100"/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30A6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uz-Cyrl-UZ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Кор. хавф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-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хатарни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минималлаштириш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чора-тадбирларини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амалга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ошириш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бўйича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0" kern="1200" err="1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масъул</a:t>
                      </a:r>
                      <a:r>
                        <a:rPr lang="ru-RU" sz="1100" b="1" i="0" kern="1200">
                          <a:solidFill>
                            <a:schemeClr val="lt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(-лар) </a:t>
                      </a:r>
                      <a:endParaRPr lang="en-US" sz="1100"/>
                    </a:p>
                  </a:txBody>
                  <a:tcPr marL="36000" marR="144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30A6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4037">
                <a:tc>
                  <a:txBody>
                    <a:bodyPr/>
                    <a:lstStyle/>
                    <a:p>
                      <a:pPr algn="ctr">
                        <a:lnSpc>
                          <a:spcPct val="95000"/>
                        </a:lnSpc>
                        <a:spcAft>
                          <a:spcPts val="0"/>
                        </a:spcAft>
                      </a:pPr>
                      <a:endParaRPr lang="en-US" sz="1100" b="1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72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BD7D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5000"/>
                        </a:lnSpc>
                        <a:spcAft>
                          <a:spcPts val="0"/>
                        </a:spcAft>
                      </a:pPr>
                      <a:r>
                        <a:rPr lang="ru-RU" sz="1100" b="1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1</a:t>
                      </a:r>
                      <a:endParaRPr lang="en-US" sz="1100" b="1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BD7D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5000"/>
                        </a:lnSpc>
                        <a:spcAft>
                          <a:spcPts val="0"/>
                        </a:spcAft>
                      </a:pPr>
                      <a:r>
                        <a:rPr lang="ru-RU" sz="1100" b="1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2</a:t>
                      </a:r>
                      <a:endParaRPr lang="en-US" sz="1100" b="1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BD7D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5000"/>
                        </a:lnSpc>
                        <a:spcAft>
                          <a:spcPts val="0"/>
                        </a:spcAft>
                      </a:pPr>
                      <a:r>
                        <a:rPr lang="ru-RU" sz="1100" b="1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3</a:t>
                      </a:r>
                      <a:endParaRPr lang="en-US" sz="1100" b="1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BD7D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5000"/>
                        </a:lnSpc>
                        <a:spcAft>
                          <a:spcPts val="0"/>
                        </a:spcAft>
                      </a:pPr>
                      <a:r>
                        <a:rPr lang="ru-RU" sz="1100" b="1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4</a:t>
                      </a:r>
                      <a:endParaRPr lang="en-US" sz="1100" b="1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BD7D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5000"/>
                        </a:lnSpc>
                        <a:spcAft>
                          <a:spcPts val="0"/>
                        </a:spcAft>
                      </a:pPr>
                      <a:r>
                        <a:rPr lang="ru-RU" sz="1100" b="1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6</a:t>
                      </a:r>
                      <a:endParaRPr lang="en-US" sz="1100" b="1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BD7D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5000"/>
                        </a:lnSpc>
                        <a:spcAft>
                          <a:spcPts val="0"/>
                        </a:spcAft>
                      </a:pPr>
                      <a:r>
                        <a:rPr lang="ru-RU" sz="1100" b="1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5</a:t>
                      </a:r>
                      <a:endParaRPr lang="en-US" sz="1100" b="1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BD7D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5000"/>
                        </a:lnSpc>
                        <a:spcAft>
                          <a:spcPts val="0"/>
                        </a:spcAft>
                      </a:pPr>
                      <a:r>
                        <a:rPr lang="ru-RU" sz="1100" b="1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7</a:t>
                      </a:r>
                      <a:endParaRPr lang="en-US" sz="1100" b="1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144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BD7D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3486">
                <a:tc>
                  <a:txBody>
                    <a:bodyPr/>
                    <a:lstStyle/>
                    <a:p>
                      <a:pPr algn="l">
                        <a:lnSpc>
                          <a:spcPct val="95000"/>
                        </a:lnSpc>
                        <a:spcAft>
                          <a:spcPts val="0"/>
                        </a:spcAft>
                      </a:pPr>
                      <a:endParaRPr lang="en-US" sz="1100" b="1" i="1">
                        <a:solidFill>
                          <a:schemeClr val="bg2">
                            <a:lumMod val="25000"/>
                          </a:schemeClr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72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7">
                  <a:txBody>
                    <a:bodyPr/>
                    <a:lstStyle/>
                    <a:p>
                      <a:pPr algn="l">
                        <a:lnSpc>
                          <a:spcPct val="95000"/>
                        </a:lnSpc>
                        <a:spcAft>
                          <a:spcPts val="0"/>
                        </a:spcAft>
                      </a:pPr>
                      <a:r>
                        <a:rPr lang="uz-Cyrl-UZ" sz="1100" b="1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Ўзбекистон </a:t>
                      </a:r>
                      <a:r>
                        <a:rPr lang="ru-RU" sz="1100" b="1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Республикаси</a:t>
                      </a:r>
                      <a:r>
                        <a:rPr lang="ru-RU" sz="1100" b="1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Қурилиш</a:t>
                      </a:r>
                      <a:r>
                        <a:rPr lang="ru-RU" sz="1100" b="1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b="1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Вазирлиги</a:t>
                      </a:r>
                      <a:endParaRPr lang="en-US" sz="1100" b="1" i="1">
                        <a:solidFill>
                          <a:schemeClr val="bg2">
                            <a:lumMod val="25000"/>
                          </a:schemeClr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72045961"/>
                  </a:ext>
                </a:extLst>
              </a:tr>
              <a:tr h="103486">
                <a:tc>
                  <a:txBody>
                    <a:bodyPr/>
                    <a:lstStyle/>
                    <a:p>
                      <a:pPr marL="0" indent="0" algn="l">
                        <a:lnSpc>
                          <a:spcPct val="95000"/>
                        </a:lnSpc>
                        <a:spcAft>
                          <a:spcPts val="0"/>
                        </a:spcAft>
                      </a:pPr>
                      <a:r>
                        <a:rPr lang="ru-RU" sz="1100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2</a:t>
                      </a:r>
                      <a:endParaRPr lang="en-US" sz="1100" i="1">
                        <a:solidFill>
                          <a:schemeClr val="bg2">
                            <a:lumMod val="25000"/>
                          </a:schemeClr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72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7">
                  <a:txBody>
                    <a:bodyPr/>
                    <a:lstStyle/>
                    <a:p>
                      <a:pPr marL="228600" indent="0" algn="l">
                        <a:lnSpc>
                          <a:spcPct val="95000"/>
                        </a:lnSpc>
                        <a:spcAft>
                          <a:spcPts val="0"/>
                        </a:spcAft>
                      </a:pPr>
                      <a:r>
                        <a:rPr lang="ru-RU" sz="1100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Лицензиялаш</a:t>
                      </a:r>
                      <a:r>
                        <a:rPr lang="ru-RU" sz="1100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бўлими</a:t>
                      </a:r>
                      <a:endParaRPr lang="en-US" sz="1100" i="1">
                        <a:solidFill>
                          <a:schemeClr val="bg2">
                            <a:lumMod val="25000"/>
                          </a:schemeClr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99451923"/>
                  </a:ext>
                </a:extLst>
              </a:tr>
              <a:tr h="103486">
                <a:tc>
                  <a:txBody>
                    <a:bodyPr/>
                    <a:lstStyle/>
                    <a:p>
                      <a:pPr marL="0" indent="0" algn="l">
                        <a:lnSpc>
                          <a:spcPct val="95000"/>
                        </a:lnSpc>
                        <a:spcAft>
                          <a:spcPts val="0"/>
                        </a:spcAft>
                        <a:tabLst>
                          <a:tab pos="0" algn="l"/>
                        </a:tabLst>
                      </a:pPr>
                      <a:r>
                        <a:rPr lang="ru-RU" sz="1100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2.1</a:t>
                      </a:r>
                      <a:endParaRPr lang="en-US" sz="1100" i="1">
                        <a:solidFill>
                          <a:schemeClr val="bg2">
                            <a:lumMod val="25000"/>
                          </a:schemeClr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72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7">
                  <a:txBody>
                    <a:bodyPr/>
                    <a:lstStyle/>
                    <a:p>
                      <a:pPr marL="457200" indent="0" algn="l">
                        <a:lnSpc>
                          <a:spcPct val="95000"/>
                        </a:lnSpc>
                        <a:spcAft>
                          <a:spcPts val="0"/>
                        </a:spcAft>
                      </a:pPr>
                      <a:r>
                        <a:rPr lang="ru-RU" sz="1100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Лицензия </a:t>
                      </a:r>
                      <a:r>
                        <a:rPr lang="ru-RU" sz="1100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бериш</a:t>
                      </a:r>
                      <a:r>
                        <a:rPr lang="ru-RU" sz="1100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тўғрисидаги</a:t>
                      </a:r>
                      <a:r>
                        <a:rPr lang="ru-RU" sz="1100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аризани</a:t>
                      </a:r>
                      <a:r>
                        <a:rPr lang="ru-RU" sz="1100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қабул</a:t>
                      </a:r>
                      <a:r>
                        <a:rPr lang="ru-RU" sz="1100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қилиш</a:t>
                      </a:r>
                      <a:r>
                        <a:rPr lang="ru-RU" sz="1100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ва</a:t>
                      </a:r>
                      <a:r>
                        <a:rPr lang="ru-RU" sz="1100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кўриб</a:t>
                      </a:r>
                      <a:r>
                        <a:rPr lang="ru-RU" sz="1100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чиқиш</a:t>
                      </a:r>
                      <a:endParaRPr lang="en-US" sz="1100" i="1">
                        <a:solidFill>
                          <a:schemeClr val="bg2">
                            <a:lumMod val="25000"/>
                          </a:schemeClr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61308848"/>
                  </a:ext>
                </a:extLst>
              </a:tr>
              <a:tr h="103486">
                <a:tc>
                  <a:txBody>
                    <a:bodyPr/>
                    <a:lstStyle/>
                    <a:p>
                      <a:pPr marL="6350" indent="-6350" algn="l">
                        <a:lnSpc>
                          <a:spcPct val="95000"/>
                        </a:lnSpc>
                        <a:spcAft>
                          <a:spcPts val="0"/>
                        </a:spcAft>
                      </a:pPr>
                      <a:r>
                        <a:rPr lang="ru-RU" sz="1100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2.1.1</a:t>
                      </a:r>
                      <a:endParaRPr lang="en-US" sz="1100" i="1">
                        <a:solidFill>
                          <a:schemeClr val="bg2">
                            <a:lumMod val="25000"/>
                          </a:schemeClr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72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7">
                  <a:txBody>
                    <a:bodyPr/>
                    <a:lstStyle/>
                    <a:p>
                      <a:pPr marL="741363" marR="0" lvl="0" indent="0" algn="l" defTabSz="914400" rtl="0" eaLnBrk="1" fontAlgn="auto" latinLnBrk="0" hangingPunct="1">
                        <a:lnSpc>
                          <a:spcPct val="9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Лицензия / </a:t>
                      </a:r>
                      <a:r>
                        <a:rPr lang="ru-RU" sz="1100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Рухсатномани</a:t>
                      </a:r>
                      <a:r>
                        <a:rPr lang="ru-RU" sz="1100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бериш</a:t>
                      </a:r>
                      <a:r>
                        <a:rPr lang="ru-RU" sz="1100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тўғрисидаги</a:t>
                      </a:r>
                      <a:r>
                        <a:rPr lang="ru-RU" sz="1100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аризани</a:t>
                      </a:r>
                      <a:r>
                        <a:rPr lang="ru-RU" sz="1100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қабул</a:t>
                      </a:r>
                      <a:r>
                        <a:rPr lang="ru-RU" sz="1100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қилиш</a:t>
                      </a:r>
                      <a:endParaRPr lang="en-US" sz="1100" i="1">
                        <a:solidFill>
                          <a:schemeClr val="bg2">
                            <a:lumMod val="25000"/>
                          </a:schemeClr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821545410"/>
                  </a:ext>
                </a:extLst>
              </a:tr>
              <a:tr h="228600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i="1" kern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2</a:t>
                      </a:r>
                      <a:r>
                        <a:rPr lang="ru-RU" sz="1100" b="1" i="1" kern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.1.1.А</a:t>
                      </a:r>
                      <a:endParaRPr lang="en-US" sz="1100" b="1" i="1" kern="1200">
                        <a:solidFill>
                          <a:schemeClr val="tx2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72000" marR="36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Аризани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кўриб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чиқиш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жараёнини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тезлаштириш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учун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ҳақ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эвазига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аризани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қабул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қилиш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санасини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кечроққа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ўзгартириш</a:t>
                      </a:r>
                      <a:endParaRPr lang="ru-RU" sz="1100" kern="1200">
                        <a:solidFill>
                          <a:schemeClr val="tx2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uz-Cyrl-UZ" sz="1100" b="1"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Юқори</a:t>
                      </a:r>
                      <a:endParaRPr lang="ru-RU" sz="1100" kern="120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Лицензиялаш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бўлими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бошлиғи</a:t>
                      </a:r>
                      <a:endParaRPr lang="ru-RU" sz="1100" kern="1200">
                        <a:solidFill>
                          <a:schemeClr val="tx2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228600" marR="0" lvl="0" indent="-228600" algn="l" defTabSz="914400" rtl="0" eaLnBrk="1" fontAlgn="auto" latinLnBrk="0" hangingPunct="1">
                        <a:lnSpc>
                          <a:spcPct val="9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+mj-lt"/>
                        <a:buAutoNum type="arabicPeriod"/>
                        <a:tabLst/>
                        <a:defRPr/>
                      </a:pPr>
                      <a:r>
                        <a:rPr lang="ru-RU" sz="1100" kern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Лицензия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бериш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тўғрисидаги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аризаларни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қабул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қилиш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тартибини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тартибга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солувчи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ички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ҳужжат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ишлаб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чиқилган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ва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тасдиқланган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. </a:t>
                      </a:r>
                    </a:p>
                    <a:p>
                      <a:pPr marL="228600" marR="0" lvl="0" indent="-228600" algn="l" defTabSz="914400" rtl="0" eaLnBrk="1" fontAlgn="auto" latinLnBrk="0" hangingPunct="1">
                        <a:lnSpc>
                          <a:spcPct val="9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+mj-lt"/>
                        <a:buAutoNum type="arabicPeriod"/>
                        <a:tabLst/>
                        <a:defRPr/>
                      </a:pPr>
                      <a:r>
                        <a:rPr lang="ru-RU" sz="1100" kern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Лицензия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бериш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учун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аризаларни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қабул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қилиш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автоматлаштирилган</a:t>
                      </a:r>
                      <a:endParaRPr lang="ru-RU" sz="1100" kern="1200">
                        <a:solidFill>
                          <a:schemeClr val="tx2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1" kern="1200">
                          <a:solidFill>
                            <a:srgbClr val="00B050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Паст</a:t>
                      </a:r>
                      <a:endParaRPr lang="ru-RU" sz="1100" kern="1200">
                        <a:solidFill>
                          <a:srgbClr val="00B05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228600" indent="-228600">
                        <a:lnSpc>
                          <a:spcPct val="9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Лицензия </a:t>
                      </a:r>
                      <a:r>
                        <a:rPr lang="uz-Cyrl-UZ" sz="1100">
                          <a:solidFill>
                            <a:schemeClr val="tx2"/>
                          </a:solidFill>
                        </a:rPr>
                        <a:t>бериш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тўғрисидаги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аризаларни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қабул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қилиш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жараёнининг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даврий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мониторингини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ўтказиш</a:t>
                      </a:r>
                      <a:endParaRPr lang="en-US" sz="1100">
                        <a:solidFill>
                          <a:schemeClr val="tx2"/>
                        </a:solidFill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228600" indent="-228600">
                        <a:lnSpc>
                          <a:spcPct val="9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uz-Cyrl-UZ" sz="11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Ички 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аудит / комплаенс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бўлинма</a:t>
                      </a:r>
                      <a:endParaRPr lang="ru-RU" sz="1100">
                        <a:solidFill>
                          <a:schemeClr val="tx2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  <a:p>
                      <a:pPr marL="228600" indent="-228600">
                        <a:lnSpc>
                          <a:spcPct val="9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endParaRPr lang="en-US" sz="1100">
                        <a:solidFill>
                          <a:schemeClr val="tx2"/>
                        </a:solidFill>
                      </a:endParaRPr>
                    </a:p>
                  </a:txBody>
                  <a:tcPr marL="36000" marR="144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03486">
                <a:tc>
                  <a:txBody>
                    <a:bodyPr/>
                    <a:lstStyle/>
                    <a:p>
                      <a:pPr marL="6350" indent="-6350" algn="l">
                        <a:lnSpc>
                          <a:spcPct val="95000"/>
                        </a:lnSpc>
                        <a:spcAft>
                          <a:spcPts val="0"/>
                        </a:spcAft>
                      </a:pPr>
                      <a:r>
                        <a:rPr lang="ru-RU" sz="1100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2.1.2</a:t>
                      </a:r>
                      <a:endParaRPr lang="en-US" sz="1100" i="1">
                        <a:solidFill>
                          <a:schemeClr val="bg2">
                            <a:lumMod val="25000"/>
                          </a:schemeClr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72000" marR="36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7">
                  <a:txBody>
                    <a:bodyPr/>
                    <a:lstStyle/>
                    <a:p>
                      <a:pPr marL="741363" marR="0" lvl="0" indent="0" algn="l" defTabSz="914400" rtl="0" eaLnBrk="1" fontAlgn="auto" latinLnBrk="0" hangingPunct="1">
                        <a:lnSpc>
                          <a:spcPct val="9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Лицензия </a:t>
                      </a:r>
                      <a:r>
                        <a:rPr lang="ru-RU" sz="1100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бериш</a:t>
                      </a:r>
                      <a:r>
                        <a:rPr lang="ru-RU" sz="1100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тўғрисидаги</a:t>
                      </a:r>
                      <a:r>
                        <a:rPr lang="ru-RU" sz="1100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аризани</a:t>
                      </a:r>
                      <a:r>
                        <a:rPr lang="ru-RU" sz="1100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кўриб</a:t>
                      </a:r>
                      <a:r>
                        <a:rPr lang="ru-RU" sz="1100" i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i="1" err="1">
                          <a:solidFill>
                            <a:schemeClr val="bg2">
                              <a:lumMod val="25000"/>
                            </a:schemeClr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чиқиш</a:t>
                      </a:r>
                      <a:endParaRPr lang="en-US" sz="1100" i="1">
                        <a:solidFill>
                          <a:schemeClr val="bg2">
                            <a:lumMod val="25000"/>
                          </a:schemeClr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56032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i="1" kern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2</a:t>
                      </a:r>
                      <a:r>
                        <a:rPr lang="ru-RU" sz="1100" b="1" i="1" kern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.1.2.А</a:t>
                      </a:r>
                      <a:endParaRPr lang="en-US" sz="1100" b="1" i="1" kern="1200">
                        <a:solidFill>
                          <a:schemeClr val="tx2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2000" marR="36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Шахснинг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фаолияти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қонун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ҳужжатларида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белгиланган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талабларга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мувофиқлигини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тасдиқловчи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ҳужжатларнинг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тўлиқ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тўпламисиз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ушбу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шахсга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лицензия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бериш</a:t>
                      </a:r>
                      <a:endParaRPr lang="ru-RU" sz="1100" kern="1200">
                        <a:solidFill>
                          <a:schemeClr val="tx2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uz-Cyrl-UZ" sz="1100" b="1">
                          <a:solidFill>
                            <a:srgbClr val="FF0000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Юқори</a:t>
                      </a:r>
                      <a:endParaRPr lang="ru-RU" sz="1100" kern="120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kern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Лицензиялаш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бўлими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бошлиғи</a:t>
                      </a:r>
                      <a:endParaRPr lang="ru-RU" sz="1100" kern="1200">
                        <a:solidFill>
                          <a:schemeClr val="tx2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95000"/>
                        </a:lnSpc>
                      </a:pP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Лицензияни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бериш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учун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тақдим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этиладиган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ҳужжатларнинг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uz-Cyrl-UZ" sz="1100">
                          <a:solidFill>
                            <a:schemeClr val="tx2"/>
                          </a:solidFill>
                        </a:rPr>
                        <a:t>рўйхати ЎзР қонунчилигида белгиланган, у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тугал</a:t>
                      </a:r>
                      <a:r>
                        <a:rPr lang="ru-RU" sz="1100">
                          <a:solidFill>
                            <a:schemeClr val="tx2"/>
                          </a:solidFill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</a:rPr>
                        <a:t>рўйхатдир</a:t>
                      </a:r>
                      <a:endParaRPr lang="en-US" sz="1100">
                        <a:solidFill>
                          <a:schemeClr val="tx2"/>
                        </a:solidFill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5000"/>
                        </a:lnSpc>
                      </a:pPr>
                      <a:r>
                        <a:rPr lang="ru-RU" sz="1100" b="1" kern="1200" err="1">
                          <a:solidFill>
                            <a:srgbClr val="FFC000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Ўрта</a:t>
                      </a:r>
                      <a:endParaRPr lang="en-US" sz="1100"/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228600" indent="-228600" algn="l" defTabSz="914400" rtl="0" eaLnBrk="1" latinLnBrk="0" hangingPunct="1">
                        <a:lnSpc>
                          <a:spcPct val="9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ru-RU" sz="1100" kern="120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Лицензия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бериш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учун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зарур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бўлган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ҳужжатлар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рўйхатини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ариза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берувчилар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учун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маълумот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мавжудлигини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таъминлаш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мақсадида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давлат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ташкилотининг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расмий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 веб-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сайтига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жойлаштириш</a:t>
                      </a:r>
                      <a:endParaRPr lang="ru-RU" sz="1100" kern="1200">
                        <a:solidFill>
                          <a:schemeClr val="tx2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228600" indent="-228600" algn="l" defTabSz="914400" rtl="0" eaLnBrk="1" latinLnBrk="0" hangingPunct="1">
                        <a:lnSpc>
                          <a:spcPct val="9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ru-RU" sz="1100" kern="1200" err="1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Ариза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берувчилар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учун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 лицензия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беришга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оид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талаблар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билан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эслатма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ишлаб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чиқиш</a:t>
                      </a:r>
                      <a:endParaRPr lang="ru-RU" sz="1100" kern="1200">
                        <a:solidFill>
                          <a:schemeClr val="tx2"/>
                        </a:solidFill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228600" indent="-228600" algn="l" defTabSz="914400" rtl="0" eaLnBrk="1" latinLnBrk="0" hangingPunct="1">
                        <a:lnSpc>
                          <a:spcPct val="9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ru-RU" sz="1100" kern="120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Лицензия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бериш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тўғрисидаги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аризаларни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кўриб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чиқиш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жараёнининг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даврий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мониторингини</a:t>
                      </a:r>
                      <a:r>
                        <a:rPr lang="ru-RU" sz="1100" kern="120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100" kern="1200" err="1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ўтказиш</a:t>
                      </a:r>
                      <a:endParaRPr lang="ru-RU" sz="1100" kern="1200">
                        <a:solidFill>
                          <a:schemeClr val="tx2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228600" indent="-228600">
                        <a:lnSpc>
                          <a:spcPct val="9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ru-RU" sz="11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Лицензиялаш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бўлими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бошлиғи</a:t>
                      </a:r>
                      <a:endParaRPr lang="ru-RU" sz="1100">
                        <a:solidFill>
                          <a:schemeClr val="tx2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  <a:p>
                      <a:pPr marL="228600" indent="-228600">
                        <a:lnSpc>
                          <a:spcPct val="9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ru-RU" sz="11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Лицензиялаш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бўлими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бошлиғи</a:t>
                      </a:r>
                      <a:endParaRPr lang="ru-RU" sz="1100">
                        <a:solidFill>
                          <a:schemeClr val="tx2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  <a:p>
                      <a:pPr marL="228600" indent="-228600">
                        <a:lnSpc>
                          <a:spcPct val="9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+mj-lt"/>
                        <a:buAutoNum type="arabicPeriod"/>
                      </a:pPr>
                      <a:r>
                        <a:rPr lang="uz-Cyrl-UZ" sz="11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Ички </a:t>
                      </a:r>
                      <a:r>
                        <a:rPr lang="ru-RU" sz="1100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аудит / комплаенс </a:t>
                      </a:r>
                      <a:r>
                        <a:rPr lang="ru-RU" sz="1100" err="1">
                          <a:solidFill>
                            <a:schemeClr val="tx2"/>
                          </a:solidFill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Arial" panose="020B0604020202020204" pitchFamily="34" charset="0"/>
                        </a:rPr>
                        <a:t>бўлинма</a:t>
                      </a:r>
                      <a:endParaRPr lang="ru-RU" sz="1100">
                        <a:solidFill>
                          <a:schemeClr val="tx2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144000" marT="36000" marB="36000">
                    <a:lnL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D820CA7F-821B-B1A4-9A41-170EEBF2A8E2}"/>
              </a:ext>
            </a:extLst>
          </p:cNvPr>
          <p:cNvSpPr txBox="1"/>
          <p:nvPr/>
        </p:nvSpPr>
        <p:spPr>
          <a:xfrm>
            <a:off x="5274867" y="6506701"/>
            <a:ext cx="1631352" cy="205249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700" kern="1200" noProof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rPr>
              <a:t>© БМТТД, 2022 (</a:t>
            </a:r>
            <a:r>
              <a:rPr lang="en-US" sz="700" kern="1200" noProof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rPr>
              <a:t>undp.org/</a:t>
            </a:r>
            <a:r>
              <a:rPr lang="en-US" sz="700" kern="1200" noProof="0" err="1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rPr>
              <a:t>uzbekistan</a:t>
            </a:r>
            <a:r>
              <a:rPr lang="en-US" sz="700" kern="1200" noProof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rPr>
              <a:t>)</a:t>
            </a:r>
            <a:endParaRPr lang="ru-RU" sz="700" kern="1200" noProof="0">
              <a:solidFill>
                <a:schemeClr val="bg1">
                  <a:lumMod val="65000"/>
                </a:schemeClr>
              </a:solidFill>
              <a:latin typeface="+mn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19959698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EBCB6E7-0715-4606-9F34-E4EDF91DAB9D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ru-RU" err="1"/>
              <a:t>Саволлар</a:t>
            </a:r>
            <a:r>
              <a:rPr lang="ru-RU"/>
              <a:t>? 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116735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8898162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ru-RU" err="1">
                <a:latin typeface="Arial" panose="020B0604020202020204" pitchFamily="34" charset="0"/>
                <a:cs typeface="Arial" panose="020B0604020202020204" pitchFamily="34" charset="0"/>
              </a:rPr>
              <a:t>Коррупциявий</a:t>
            </a:r>
            <a:r>
              <a:rPr lang="ru-RU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err="1">
                <a:latin typeface="Arial" panose="020B0604020202020204" pitchFamily="34" charset="0"/>
                <a:cs typeface="Arial" panose="020B0604020202020204" pitchFamily="34" charset="0"/>
              </a:rPr>
              <a:t>хавф-хатарларни</a:t>
            </a:r>
            <a:r>
              <a:rPr lang="ru-RU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err="1">
                <a:latin typeface="Arial" panose="020B0604020202020204" pitchFamily="34" charset="0"/>
                <a:cs typeface="Arial" panose="020B0604020202020204" pitchFamily="34" charset="0"/>
              </a:rPr>
              <a:t>баҳолаш</a:t>
            </a:r>
            <a:r>
              <a:rPr lang="ru-RU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err="1">
                <a:latin typeface="Arial" panose="020B0604020202020204" pitchFamily="34" charset="0"/>
                <a:cs typeface="Arial" panose="020B0604020202020204" pitchFamily="34" charset="0"/>
              </a:rPr>
              <a:t>соҳасидаги</a:t>
            </a:r>
            <a:r>
              <a:rPr lang="ru-RU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err="1">
                <a:latin typeface="Arial" panose="020B0604020202020204" pitchFamily="34" charset="0"/>
                <a:cs typeface="Arial" panose="020B0604020202020204" pitchFamily="34" charset="0"/>
              </a:rPr>
              <a:t>қонунчилик</a:t>
            </a:r>
            <a:r>
              <a:rPr lang="ru-RU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err="1">
                <a:latin typeface="Arial" panose="020B0604020202020204" pitchFamily="34" charset="0"/>
                <a:cs typeface="Arial" panose="020B0604020202020204" pitchFamily="34" charset="0"/>
              </a:rPr>
              <a:t>ва</a:t>
            </a:r>
            <a:r>
              <a:rPr lang="ru-RU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err="1">
                <a:latin typeface="Arial" panose="020B0604020202020204" pitchFamily="34" charset="0"/>
                <a:cs typeface="Arial" panose="020B0604020202020204" pitchFamily="34" charset="0"/>
              </a:rPr>
              <a:t>халқаро</a:t>
            </a:r>
            <a:r>
              <a:rPr lang="ru-RU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err="1">
                <a:latin typeface="Arial" panose="020B0604020202020204" pitchFamily="34" charset="0"/>
                <a:cs typeface="Arial" panose="020B0604020202020204" pitchFamily="34" charset="0"/>
              </a:rPr>
              <a:t>стандартлар</a:t>
            </a:r>
            <a:r>
              <a:rPr lang="ru-RU">
                <a:latin typeface="Arial" panose="020B0604020202020204" pitchFamily="34" charset="0"/>
                <a:cs typeface="Arial" panose="020B0604020202020204" pitchFamily="34" charset="0"/>
              </a:rPr>
              <a:t> (2/</a:t>
            </a:r>
            <a:r>
              <a:rPr lang="en-US"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  <a:r>
              <a:rPr lang="ru-RU"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  <a:endParaRPr lang="en-GB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63DEB1C6-D3E1-4AA4-89AF-928690F81A29}"/>
              </a:ext>
            </a:extLst>
          </p:cNvPr>
          <p:cNvGrpSpPr/>
          <p:nvPr/>
        </p:nvGrpSpPr>
        <p:grpSpPr>
          <a:xfrm>
            <a:off x="431998" y="1280398"/>
            <a:ext cx="11353800" cy="460375"/>
            <a:chOff x="431998" y="1497505"/>
            <a:chExt cx="7042690" cy="630869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4BF54B8E-34E0-4983-B456-56C0FF845314}"/>
                </a:ext>
              </a:extLst>
            </p:cNvPr>
            <p:cNvSpPr/>
            <p:nvPr/>
          </p:nvSpPr>
          <p:spPr>
            <a:xfrm>
              <a:off x="552610" y="1606814"/>
              <a:ext cx="6922078" cy="521560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80000" tIns="44371" rIns="91440" bIns="44371" rtlCol="0" anchor="ctr">
              <a:noAutofit/>
            </a:bodyPr>
            <a:lstStyle/>
            <a:p>
              <a:endParaRPr lang="ru-RU" b="1">
                <a:solidFill>
                  <a:schemeClr val="tx1"/>
                </a:solidFill>
                <a:latin typeface="+mj-lt"/>
                <a:ea typeface="Golos Text" panose="020B0503020202020204" pitchFamily="34" charset="0"/>
              </a:endParaRPr>
            </a:p>
          </p:txBody>
        </p:sp>
        <p:sp>
          <p:nvSpPr>
            <p:cNvPr id="29" name="Rectangle: Rounded Corners 28">
              <a:extLst>
                <a:ext uri="{FF2B5EF4-FFF2-40B4-BE49-F238E27FC236}">
                  <a16:creationId xmlns:a16="http://schemas.microsoft.com/office/drawing/2014/main" id="{100D58F0-663C-4855-AA97-C071E92B6A45}"/>
                </a:ext>
              </a:extLst>
            </p:cNvPr>
            <p:cNvSpPr/>
            <p:nvPr/>
          </p:nvSpPr>
          <p:spPr>
            <a:xfrm>
              <a:off x="431998" y="1497505"/>
              <a:ext cx="6982381" cy="521560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</a:gsLst>
              <a:lin ang="0" scaled="1"/>
            </a:gradFill>
            <a:ln w="3175">
              <a:solidFill>
                <a:srgbClr val="2112A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756000" tIns="44371" rIns="91440" bIns="44371" rtlCol="0" anchor="ctr">
              <a:noAutofit/>
            </a:bodyPr>
            <a:lstStyle/>
            <a:p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Хавф-хатарларни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баҳолаш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соҳасидаги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миллий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қонунчилик</a:t>
              </a:r>
              <a:endParaRPr lang="ru-RU" sz="1600" b="1">
                <a:solidFill>
                  <a:srgbClr val="3A07DF"/>
                </a:solidFill>
                <a:latin typeface="+mj-lt"/>
                <a:ea typeface="Golos Text" panose="020B0503020202020204" pitchFamily="34" charset="0"/>
              </a:endParaRPr>
            </a:p>
          </p:txBody>
        </p:sp>
      </p:grpSp>
      <p:sp>
        <p:nvSpPr>
          <p:cNvPr id="30" name="object 12">
            <a:extLst>
              <a:ext uri="{FF2B5EF4-FFF2-40B4-BE49-F238E27FC236}">
                <a16:creationId xmlns:a16="http://schemas.microsoft.com/office/drawing/2014/main" id="{C4449C29-F513-48EB-BC5F-690C53F80382}"/>
              </a:ext>
            </a:extLst>
          </p:cNvPr>
          <p:cNvSpPr/>
          <p:nvPr/>
        </p:nvSpPr>
        <p:spPr>
          <a:xfrm>
            <a:off x="443225" y="1907150"/>
            <a:ext cx="688121" cy="685827"/>
          </a:xfrm>
          <a:custGeom>
            <a:avLst/>
            <a:gdLst/>
            <a:ahLst/>
            <a:cxnLst/>
            <a:rect l="l" t="t" r="r" b="b"/>
            <a:pathLst>
              <a:path w="381000" h="379730">
                <a:moveTo>
                  <a:pt x="190500" y="0"/>
                </a:moveTo>
                <a:lnTo>
                  <a:pt x="146837" y="5011"/>
                </a:lnTo>
                <a:lnTo>
                  <a:pt x="106746" y="19287"/>
                </a:lnTo>
                <a:lnTo>
                  <a:pt x="71374" y="41687"/>
                </a:lnTo>
                <a:lnTo>
                  <a:pt x="41867" y="71072"/>
                </a:lnTo>
                <a:lnTo>
                  <a:pt x="19372" y="106302"/>
                </a:lnTo>
                <a:lnTo>
                  <a:pt x="5034" y="146237"/>
                </a:lnTo>
                <a:lnTo>
                  <a:pt x="0" y="189737"/>
                </a:lnTo>
                <a:lnTo>
                  <a:pt x="5034" y="233238"/>
                </a:lnTo>
                <a:lnTo>
                  <a:pt x="19372" y="273173"/>
                </a:lnTo>
                <a:lnTo>
                  <a:pt x="41867" y="308403"/>
                </a:lnTo>
                <a:lnTo>
                  <a:pt x="71374" y="337788"/>
                </a:lnTo>
                <a:lnTo>
                  <a:pt x="106746" y="360188"/>
                </a:lnTo>
                <a:lnTo>
                  <a:pt x="146837" y="374464"/>
                </a:lnTo>
                <a:lnTo>
                  <a:pt x="190500" y="379475"/>
                </a:lnTo>
                <a:lnTo>
                  <a:pt x="234162" y="374464"/>
                </a:lnTo>
                <a:lnTo>
                  <a:pt x="274253" y="360188"/>
                </a:lnTo>
                <a:lnTo>
                  <a:pt x="309625" y="337788"/>
                </a:lnTo>
                <a:lnTo>
                  <a:pt x="339132" y="308403"/>
                </a:lnTo>
                <a:lnTo>
                  <a:pt x="361627" y="273173"/>
                </a:lnTo>
                <a:lnTo>
                  <a:pt x="375965" y="233238"/>
                </a:lnTo>
                <a:lnTo>
                  <a:pt x="381000" y="189737"/>
                </a:lnTo>
                <a:lnTo>
                  <a:pt x="375965" y="146237"/>
                </a:lnTo>
                <a:lnTo>
                  <a:pt x="361627" y="106302"/>
                </a:lnTo>
                <a:lnTo>
                  <a:pt x="339132" y="71072"/>
                </a:lnTo>
                <a:lnTo>
                  <a:pt x="309625" y="41687"/>
                </a:lnTo>
                <a:lnTo>
                  <a:pt x="274253" y="19287"/>
                </a:lnTo>
                <a:lnTo>
                  <a:pt x="234162" y="5011"/>
                </a:lnTo>
                <a:lnTo>
                  <a:pt x="190500" y="0"/>
                </a:lnTo>
                <a:close/>
              </a:path>
            </a:pathLst>
          </a:custGeom>
          <a:solidFill>
            <a:srgbClr val="B1C7F7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20">
            <a:extLst>
              <a:ext uri="{FF2B5EF4-FFF2-40B4-BE49-F238E27FC236}">
                <a16:creationId xmlns:a16="http://schemas.microsoft.com/office/drawing/2014/main" id="{38D304D6-01D2-4359-A3D9-628AA2287B60}"/>
              </a:ext>
            </a:extLst>
          </p:cNvPr>
          <p:cNvSpPr txBox="1"/>
          <p:nvPr/>
        </p:nvSpPr>
        <p:spPr>
          <a:xfrm>
            <a:off x="1223818" y="1910243"/>
            <a:ext cx="10524957" cy="1258678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Aft>
                <a:spcPts val="300"/>
              </a:spcAft>
            </a:pP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Ўзбекистон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Республикаси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Президентининг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«Ўзбекистон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Республикасида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коррупцияга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қарши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курашиш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тизимини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янада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такомиллаштириш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чора-тадбирлари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тўғрисида»ги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 27.05.2019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йилдаги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ПФ-5729-сон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Фармони</a:t>
            </a:r>
            <a:endParaRPr lang="ru-RU" sz="1400" b="1" spc="-20">
              <a:solidFill>
                <a:schemeClr val="bg2">
                  <a:lumMod val="25000"/>
                </a:schemeClr>
              </a:solidFill>
              <a:cs typeface="Arial"/>
            </a:endParaRPr>
          </a:p>
          <a:p>
            <a:pPr marL="184150" indent="-171450">
              <a:lnSpc>
                <a:spcPct val="100000"/>
              </a:lnSpc>
              <a:spcAft>
                <a:spcPts val="3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200" spc="-20" err="1">
                <a:solidFill>
                  <a:schemeClr val="tx2"/>
                </a:solidFill>
                <a:cs typeface="Arial"/>
              </a:rPr>
              <a:t>давлат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органлари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коррупция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хавф-хатарига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энг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кўп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дуч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келадиган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давлат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хизматчиларининг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фаолият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соҳалари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лавозимлари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,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шунингдек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,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уларнинг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функциялари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(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ваколатлари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)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нинг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рўйхатини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шакллантиишлари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керак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;</a:t>
            </a:r>
          </a:p>
          <a:p>
            <a:pPr marL="184150" indent="-171450">
              <a:lnSpc>
                <a:spcPct val="100000"/>
              </a:lnSpc>
              <a:spcAft>
                <a:spcPts val="3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200" spc="-20" err="1">
                <a:solidFill>
                  <a:schemeClr val="tx2"/>
                </a:solidFill>
                <a:cs typeface="Arial"/>
              </a:rPr>
              <a:t>давлат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органлари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идоравий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коррупцияга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қарши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курашиш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дастурлари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ижросининг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ҳар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чораклик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мониторингини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амалга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оширишлари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коррупциявий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хавф-хатарларни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минимум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даражага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тушириш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чораларини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кўр</a:t>
            </a:r>
            <a:r>
              <a:rPr lang="uz-Cyrl-UZ" sz="1200" spc="-20">
                <a:solidFill>
                  <a:schemeClr val="tx2"/>
                </a:solidFill>
                <a:cs typeface="Arial"/>
              </a:rPr>
              <a:t>ишлари керак</a:t>
            </a:r>
            <a:endParaRPr lang="ru-RU" sz="1200" spc="-20">
              <a:solidFill>
                <a:schemeClr val="tx2"/>
              </a:solidFill>
              <a:cs typeface="Arial"/>
            </a:endParaRPr>
          </a:p>
        </p:txBody>
      </p:sp>
      <p:sp>
        <p:nvSpPr>
          <p:cNvPr id="41" name="object 12">
            <a:extLst>
              <a:ext uri="{FF2B5EF4-FFF2-40B4-BE49-F238E27FC236}">
                <a16:creationId xmlns:a16="http://schemas.microsoft.com/office/drawing/2014/main" id="{9E3FB856-DBC1-4D76-9D17-BE31F4655BD4}"/>
              </a:ext>
            </a:extLst>
          </p:cNvPr>
          <p:cNvSpPr/>
          <p:nvPr/>
        </p:nvSpPr>
        <p:spPr>
          <a:xfrm>
            <a:off x="443225" y="3373540"/>
            <a:ext cx="688121" cy="685827"/>
          </a:xfrm>
          <a:custGeom>
            <a:avLst/>
            <a:gdLst/>
            <a:ahLst/>
            <a:cxnLst/>
            <a:rect l="l" t="t" r="r" b="b"/>
            <a:pathLst>
              <a:path w="381000" h="379730">
                <a:moveTo>
                  <a:pt x="190500" y="0"/>
                </a:moveTo>
                <a:lnTo>
                  <a:pt x="146837" y="5011"/>
                </a:lnTo>
                <a:lnTo>
                  <a:pt x="106746" y="19287"/>
                </a:lnTo>
                <a:lnTo>
                  <a:pt x="71374" y="41687"/>
                </a:lnTo>
                <a:lnTo>
                  <a:pt x="41867" y="71072"/>
                </a:lnTo>
                <a:lnTo>
                  <a:pt x="19372" y="106302"/>
                </a:lnTo>
                <a:lnTo>
                  <a:pt x="5034" y="146237"/>
                </a:lnTo>
                <a:lnTo>
                  <a:pt x="0" y="189737"/>
                </a:lnTo>
                <a:lnTo>
                  <a:pt x="5034" y="233238"/>
                </a:lnTo>
                <a:lnTo>
                  <a:pt x="19372" y="273173"/>
                </a:lnTo>
                <a:lnTo>
                  <a:pt x="41867" y="308403"/>
                </a:lnTo>
                <a:lnTo>
                  <a:pt x="71374" y="337788"/>
                </a:lnTo>
                <a:lnTo>
                  <a:pt x="106746" y="360188"/>
                </a:lnTo>
                <a:lnTo>
                  <a:pt x="146837" y="374464"/>
                </a:lnTo>
                <a:lnTo>
                  <a:pt x="190500" y="379475"/>
                </a:lnTo>
                <a:lnTo>
                  <a:pt x="234162" y="374464"/>
                </a:lnTo>
                <a:lnTo>
                  <a:pt x="274253" y="360188"/>
                </a:lnTo>
                <a:lnTo>
                  <a:pt x="309625" y="337788"/>
                </a:lnTo>
                <a:lnTo>
                  <a:pt x="339132" y="308403"/>
                </a:lnTo>
                <a:lnTo>
                  <a:pt x="361627" y="273173"/>
                </a:lnTo>
                <a:lnTo>
                  <a:pt x="375965" y="233238"/>
                </a:lnTo>
                <a:lnTo>
                  <a:pt x="381000" y="189737"/>
                </a:lnTo>
                <a:lnTo>
                  <a:pt x="375965" y="146237"/>
                </a:lnTo>
                <a:lnTo>
                  <a:pt x="361627" y="106302"/>
                </a:lnTo>
                <a:lnTo>
                  <a:pt x="339132" y="71072"/>
                </a:lnTo>
                <a:lnTo>
                  <a:pt x="309625" y="41687"/>
                </a:lnTo>
                <a:lnTo>
                  <a:pt x="274253" y="19287"/>
                </a:lnTo>
                <a:lnTo>
                  <a:pt x="234162" y="5011"/>
                </a:lnTo>
                <a:lnTo>
                  <a:pt x="190500" y="0"/>
                </a:lnTo>
                <a:close/>
              </a:path>
            </a:pathLst>
          </a:custGeom>
          <a:solidFill>
            <a:srgbClr val="B1C7F7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20">
            <a:extLst>
              <a:ext uri="{FF2B5EF4-FFF2-40B4-BE49-F238E27FC236}">
                <a16:creationId xmlns:a16="http://schemas.microsoft.com/office/drawing/2014/main" id="{DD81D367-C605-482F-BD63-0CEEC9715C22}"/>
              </a:ext>
            </a:extLst>
          </p:cNvPr>
          <p:cNvSpPr txBox="1"/>
          <p:nvPr/>
        </p:nvSpPr>
        <p:spPr>
          <a:xfrm>
            <a:off x="1223818" y="3376633"/>
            <a:ext cx="10524957" cy="1327928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Aft>
                <a:spcPts val="300"/>
              </a:spcAft>
            </a:pP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Ўзбекистон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Республикаси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Президентининг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«Давлат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бошқаруви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соҳасида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коррупциявий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хавф-хатарларни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бартараф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этиш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механизмларини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такомиллаштириш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ва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ушбу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соҳада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жамоатчилик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иштирокини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кенгайтириш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чора-тадбирлари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тўғрисида»ги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11.05.2022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йилдаги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ПҚ-240-сон 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қарори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;</a:t>
            </a:r>
          </a:p>
          <a:p>
            <a:pPr marL="184150" indent="-14288">
              <a:lnSpc>
                <a:spcPct val="100000"/>
              </a:lnSpc>
              <a:spcAft>
                <a:spcPts val="3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200" spc="-20" err="1">
                <a:solidFill>
                  <a:schemeClr val="tx2"/>
                </a:solidFill>
                <a:cs typeface="Arial"/>
              </a:rPr>
              <a:t>қуйидагиларни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назарда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тутувчи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«Е-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Антикоррупция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»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лойиҳаси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(</a:t>
            </a:r>
            <a:r>
              <a:rPr lang="en-US" sz="1200" spc="-20">
                <a:solidFill>
                  <a:schemeClr val="tx2"/>
                </a:solidFill>
                <a:cs typeface="Arial"/>
              </a:rPr>
              <a:t>«E-Anticor.uz» 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электрон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платформасида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):</a:t>
            </a:r>
          </a:p>
          <a:p>
            <a:pPr marL="444500" indent="-266700">
              <a:lnSpc>
                <a:spcPct val="100000"/>
              </a:lnSpc>
              <a:spcAft>
                <a:spcPts val="3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200" spc="-20" err="1">
                <a:solidFill>
                  <a:schemeClr val="tx2"/>
                </a:solidFill>
                <a:cs typeface="Arial"/>
              </a:rPr>
              <a:t>давлат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органларининг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фаолиятида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коррупциявий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хавф-харатларни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ба</a:t>
            </a:r>
            <a:r>
              <a:rPr lang="uz-Cyrl-UZ" sz="1200" spc="-20">
                <a:solidFill>
                  <a:schemeClr val="tx2"/>
                </a:solidFill>
                <a:cs typeface="Arial"/>
              </a:rPr>
              <a:t>ҳолашни рақамлаштириш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</a:p>
          <a:p>
            <a:pPr marL="444500" indent="-266700">
              <a:lnSpc>
                <a:spcPct val="100000"/>
              </a:lnSpc>
              <a:spcAft>
                <a:spcPts val="3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200" spc="-20">
                <a:solidFill>
                  <a:schemeClr val="tx2"/>
                </a:solidFill>
                <a:cs typeface="Arial"/>
              </a:rPr>
              <a:t>коррупция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хавф-хатарига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uz-Cyrl-UZ" sz="1200" spc="-20">
                <a:solidFill>
                  <a:schemeClr val="tx2"/>
                </a:solidFill>
                <a:cs typeface="Arial"/>
              </a:rPr>
              <a:t>энг катта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мойил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бўлган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давлат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органларининг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функцияларини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электрон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реестрини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шакллантириш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.</a:t>
            </a:r>
          </a:p>
        </p:txBody>
      </p:sp>
      <p:sp>
        <p:nvSpPr>
          <p:cNvPr id="55" name="object 20">
            <a:extLst>
              <a:ext uri="{FF2B5EF4-FFF2-40B4-BE49-F238E27FC236}">
                <a16:creationId xmlns:a16="http://schemas.microsoft.com/office/drawing/2014/main" id="{659201AA-45B1-403B-8358-692E3223EF13}"/>
              </a:ext>
            </a:extLst>
          </p:cNvPr>
          <p:cNvSpPr txBox="1"/>
          <p:nvPr/>
        </p:nvSpPr>
        <p:spPr>
          <a:xfrm>
            <a:off x="1223818" y="4898743"/>
            <a:ext cx="10524957" cy="1797287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Aft>
                <a:spcPts val="300"/>
              </a:spcAft>
            </a:pP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Ўзбекистон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Республикаси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Коррупцияга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қарши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курашиш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агентлиги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, Ўзбекистон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Республикаси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Адлия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вазирлигининг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</a:p>
          <a:p>
            <a:pPr marL="12700">
              <a:lnSpc>
                <a:spcPct val="100000"/>
              </a:lnSpc>
              <a:spcAft>
                <a:spcPts val="300"/>
              </a:spcAft>
            </a:pP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«Давлат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ҳокимияти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ва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бошқаруви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органлари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, шу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жумладан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уларнинг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ҳудудий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бўлинмалари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,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давлат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унитар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корхоналари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ва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муассасалари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,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давлат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улуши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50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фоиздан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юқори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ташкилотлар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фаолиятида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Коррупциявий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хавф-хатарларни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аниқлаш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ва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баҳолаш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услубиётини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тасдиқлаш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тўғрисида»ги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қарори</a:t>
            </a:r>
            <a:endParaRPr lang="ru-RU" sz="1400" b="1" spc="-20">
              <a:solidFill>
                <a:schemeClr val="bg2">
                  <a:lumMod val="25000"/>
                </a:schemeClr>
              </a:solidFill>
              <a:cs typeface="Arial"/>
            </a:endParaRPr>
          </a:p>
          <a:p>
            <a:pPr marL="12700">
              <a:lnSpc>
                <a:spcPct val="100000"/>
              </a:lnSpc>
              <a:spcAft>
                <a:spcPts val="300"/>
              </a:spcAft>
            </a:pP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(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рўйхат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рақами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3383, 31.08.2022й)</a:t>
            </a:r>
          </a:p>
          <a:p>
            <a:pPr marL="184150" indent="-171450">
              <a:lnSpc>
                <a:spcPct val="100000"/>
              </a:lnSpc>
              <a:spcAft>
                <a:spcPts val="3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200" spc="-20" err="1">
                <a:solidFill>
                  <a:schemeClr val="tx2"/>
                </a:solidFill>
                <a:cs typeface="Arial"/>
              </a:rPr>
              <a:t>коррупциявий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хавф-харатларни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ба</a:t>
            </a:r>
            <a:r>
              <a:rPr lang="uz-Cyrl-UZ" sz="1200" spc="-20">
                <a:solidFill>
                  <a:schemeClr val="tx2"/>
                </a:solidFill>
                <a:cs typeface="Arial"/>
              </a:rPr>
              <a:t>ҳолашнинг услубиёти (тартиби), уни олиб бориш учун масъуллар тасдиқланди</a:t>
            </a:r>
            <a:endParaRPr lang="ru-RU" sz="1200" spc="-20">
              <a:solidFill>
                <a:schemeClr val="tx2"/>
              </a:solidFill>
              <a:cs typeface="Arial"/>
            </a:endParaRPr>
          </a:p>
          <a:p>
            <a:pPr marL="184150" indent="-171450">
              <a:lnSpc>
                <a:spcPct val="100000"/>
              </a:lnSpc>
              <a:spcAft>
                <a:spcPts val="3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200" spc="-20" err="1">
                <a:solidFill>
                  <a:schemeClr val="tx2"/>
                </a:solidFill>
                <a:cs typeface="Arial"/>
              </a:rPr>
              <a:t>хавф-харатларни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ба</a:t>
            </a:r>
            <a:r>
              <a:rPr lang="uz-Cyrl-UZ" sz="1200" spc="-20">
                <a:solidFill>
                  <a:schemeClr val="tx2"/>
                </a:solidFill>
                <a:cs typeface="Arial"/>
              </a:rPr>
              <a:t>ҳолашнинг бир қисми сифатида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давлат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органлари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тўлдирадиган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E-Anticor.uz электрон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платформасига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юклайдиган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шакллар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тасдиқланди</a:t>
            </a:r>
            <a:endParaRPr lang="ru-RU" sz="1200" spc="-20">
              <a:solidFill>
                <a:schemeClr val="tx2"/>
              </a:solidFill>
              <a:cs typeface="Arial"/>
            </a:endParaRPr>
          </a:p>
        </p:txBody>
      </p:sp>
      <p:grpSp>
        <p:nvGrpSpPr>
          <p:cNvPr id="68" name="Group 180">
            <a:extLst>
              <a:ext uri="{FF2B5EF4-FFF2-40B4-BE49-F238E27FC236}">
                <a16:creationId xmlns:a16="http://schemas.microsoft.com/office/drawing/2014/main" id="{D2CC5E17-CE9D-4E79-A93F-C5873758B2D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1831" y="1971356"/>
            <a:ext cx="441366" cy="546863"/>
            <a:chOff x="2296" y="232"/>
            <a:chExt cx="3100" cy="3841"/>
          </a:xfrm>
          <a:solidFill>
            <a:schemeClr val="bg2">
              <a:lumMod val="25000"/>
            </a:schemeClr>
          </a:solidFill>
        </p:grpSpPr>
        <p:sp>
          <p:nvSpPr>
            <p:cNvPr id="69" name="Freeform 181">
              <a:extLst>
                <a:ext uri="{FF2B5EF4-FFF2-40B4-BE49-F238E27FC236}">
                  <a16:creationId xmlns:a16="http://schemas.microsoft.com/office/drawing/2014/main" id="{FE870F56-1D23-40E0-B456-BE5A0467D9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96" y="232"/>
              <a:ext cx="2689" cy="3841"/>
            </a:xfrm>
            <a:custGeom>
              <a:avLst/>
              <a:gdLst>
                <a:gd name="T0" fmla="*/ 5333 w 5600"/>
                <a:gd name="T1" fmla="*/ 7733 h 8000"/>
                <a:gd name="T2" fmla="*/ 267 w 5600"/>
                <a:gd name="T3" fmla="*/ 7733 h 8000"/>
                <a:gd name="T4" fmla="*/ 267 w 5600"/>
                <a:gd name="T5" fmla="*/ 1600 h 8000"/>
                <a:gd name="T6" fmla="*/ 1600 w 5600"/>
                <a:gd name="T7" fmla="*/ 1600 h 8000"/>
                <a:gd name="T8" fmla="*/ 1600 w 5600"/>
                <a:gd name="T9" fmla="*/ 267 h 8000"/>
                <a:gd name="T10" fmla="*/ 5333 w 5600"/>
                <a:gd name="T11" fmla="*/ 267 h 8000"/>
                <a:gd name="T12" fmla="*/ 5333 w 5600"/>
                <a:gd name="T13" fmla="*/ 1600 h 8000"/>
                <a:gd name="T14" fmla="*/ 5600 w 5600"/>
                <a:gd name="T15" fmla="*/ 1600 h 8000"/>
                <a:gd name="T16" fmla="*/ 5600 w 5600"/>
                <a:gd name="T17" fmla="*/ 0 h 8000"/>
                <a:gd name="T18" fmla="*/ 1411 w 5600"/>
                <a:gd name="T19" fmla="*/ 0 h 8000"/>
                <a:gd name="T20" fmla="*/ 0 w 5600"/>
                <a:gd name="T21" fmla="*/ 1411 h 8000"/>
                <a:gd name="T22" fmla="*/ 0 w 5600"/>
                <a:gd name="T23" fmla="*/ 8000 h 8000"/>
                <a:gd name="T24" fmla="*/ 5600 w 5600"/>
                <a:gd name="T25" fmla="*/ 8000 h 8000"/>
                <a:gd name="T26" fmla="*/ 5600 w 5600"/>
                <a:gd name="T27" fmla="*/ 4133 h 8000"/>
                <a:gd name="T28" fmla="*/ 5333 w 5600"/>
                <a:gd name="T29" fmla="*/ 4133 h 8000"/>
                <a:gd name="T30" fmla="*/ 5333 w 5600"/>
                <a:gd name="T31" fmla="*/ 7733 h 8000"/>
                <a:gd name="T32" fmla="*/ 455 w 5600"/>
                <a:gd name="T33" fmla="*/ 1333 h 8000"/>
                <a:gd name="T34" fmla="*/ 1333 w 5600"/>
                <a:gd name="T35" fmla="*/ 455 h 8000"/>
                <a:gd name="T36" fmla="*/ 1333 w 5600"/>
                <a:gd name="T37" fmla="*/ 1333 h 8000"/>
                <a:gd name="T38" fmla="*/ 455 w 5600"/>
                <a:gd name="T39" fmla="*/ 1333 h 8000"/>
                <a:gd name="T40" fmla="*/ 455 w 5600"/>
                <a:gd name="T41" fmla="*/ 1333 h 8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600" h="8000">
                  <a:moveTo>
                    <a:pt x="5333" y="7733"/>
                  </a:moveTo>
                  <a:lnTo>
                    <a:pt x="267" y="7733"/>
                  </a:lnTo>
                  <a:lnTo>
                    <a:pt x="267" y="1600"/>
                  </a:lnTo>
                  <a:lnTo>
                    <a:pt x="1600" y="1600"/>
                  </a:lnTo>
                  <a:lnTo>
                    <a:pt x="1600" y="267"/>
                  </a:lnTo>
                  <a:lnTo>
                    <a:pt x="5333" y="267"/>
                  </a:lnTo>
                  <a:lnTo>
                    <a:pt x="5333" y="1600"/>
                  </a:lnTo>
                  <a:lnTo>
                    <a:pt x="5600" y="1600"/>
                  </a:lnTo>
                  <a:lnTo>
                    <a:pt x="5600" y="0"/>
                  </a:lnTo>
                  <a:lnTo>
                    <a:pt x="1411" y="0"/>
                  </a:lnTo>
                  <a:lnTo>
                    <a:pt x="0" y="1411"/>
                  </a:lnTo>
                  <a:lnTo>
                    <a:pt x="0" y="8000"/>
                  </a:lnTo>
                  <a:lnTo>
                    <a:pt x="5600" y="8000"/>
                  </a:lnTo>
                  <a:lnTo>
                    <a:pt x="5600" y="4133"/>
                  </a:lnTo>
                  <a:lnTo>
                    <a:pt x="5333" y="4133"/>
                  </a:lnTo>
                  <a:lnTo>
                    <a:pt x="5333" y="7733"/>
                  </a:lnTo>
                  <a:close/>
                  <a:moveTo>
                    <a:pt x="455" y="1333"/>
                  </a:moveTo>
                  <a:lnTo>
                    <a:pt x="1333" y="455"/>
                  </a:lnTo>
                  <a:lnTo>
                    <a:pt x="1333" y="1333"/>
                  </a:lnTo>
                  <a:lnTo>
                    <a:pt x="455" y="1333"/>
                  </a:lnTo>
                  <a:close/>
                  <a:moveTo>
                    <a:pt x="455" y="1333"/>
                  </a:moveTo>
                  <a:close/>
                </a:path>
              </a:pathLst>
            </a:custGeom>
            <a:grp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xtLst>
              <a:ext uri="{91240B29-F687-4F45-9708-019B960494DF}">
                <a14:hiddenLine xmlns:a14="http://schemas.microsoft.com/office/drawing/2010/main" w="9525" cap="flat" cmpd="sng" algn="ctr">
                  <a:solidFill>
                    <a:srgbClr val="00338D">
                      <a:alpha val="0"/>
                    </a:srgbClr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182">
              <a:extLst>
                <a:ext uri="{FF2B5EF4-FFF2-40B4-BE49-F238E27FC236}">
                  <a16:creationId xmlns:a16="http://schemas.microsoft.com/office/drawing/2014/main" id="{CB3FF2BA-10C3-44E9-91C7-CD5205B1CC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77" y="969"/>
              <a:ext cx="1619" cy="2560"/>
            </a:xfrm>
            <a:custGeom>
              <a:avLst/>
              <a:gdLst>
                <a:gd name="T0" fmla="*/ 3115 w 3372"/>
                <a:gd name="T1" fmla="*/ 68 h 5331"/>
                <a:gd name="T2" fmla="*/ 2811 w 3372"/>
                <a:gd name="T3" fmla="*/ 28 h 5331"/>
                <a:gd name="T4" fmla="*/ 2568 w 3372"/>
                <a:gd name="T5" fmla="*/ 215 h 5331"/>
                <a:gd name="T6" fmla="*/ 2177 w 3372"/>
                <a:gd name="T7" fmla="*/ 892 h 5331"/>
                <a:gd name="T8" fmla="*/ 1888 w 3372"/>
                <a:gd name="T9" fmla="*/ 725 h 5331"/>
                <a:gd name="T10" fmla="*/ 1355 w 3372"/>
                <a:gd name="T11" fmla="*/ 1649 h 5331"/>
                <a:gd name="T12" fmla="*/ 1586 w 3372"/>
                <a:gd name="T13" fmla="*/ 1782 h 5331"/>
                <a:gd name="T14" fmla="*/ 1986 w 3372"/>
                <a:gd name="T15" fmla="*/ 1089 h 5331"/>
                <a:gd name="T16" fmla="*/ 2044 w 3372"/>
                <a:gd name="T17" fmla="*/ 1122 h 5331"/>
                <a:gd name="T18" fmla="*/ 168 w 3372"/>
                <a:gd name="T19" fmla="*/ 4371 h 5331"/>
                <a:gd name="T20" fmla="*/ 212 w 3372"/>
                <a:gd name="T21" fmla="*/ 4829 h 5331"/>
                <a:gd name="T22" fmla="*/ 0 w 3372"/>
                <a:gd name="T23" fmla="*/ 5197 h 5331"/>
                <a:gd name="T24" fmla="*/ 230 w 3372"/>
                <a:gd name="T25" fmla="*/ 5331 h 5331"/>
                <a:gd name="T26" fmla="*/ 444 w 3372"/>
                <a:gd name="T27" fmla="*/ 4962 h 5331"/>
                <a:gd name="T28" fmla="*/ 515 w 3372"/>
                <a:gd name="T29" fmla="*/ 4971 h 5331"/>
                <a:gd name="T30" fmla="*/ 861 w 3372"/>
                <a:gd name="T31" fmla="*/ 4771 h 5331"/>
                <a:gd name="T32" fmla="*/ 3261 w 3372"/>
                <a:gd name="T33" fmla="*/ 614 h 5331"/>
                <a:gd name="T34" fmla="*/ 3115 w 3372"/>
                <a:gd name="T35" fmla="*/ 68 h 5331"/>
                <a:gd name="T36" fmla="*/ 2733 w 3372"/>
                <a:gd name="T37" fmla="*/ 463 h 5331"/>
                <a:gd name="T38" fmla="*/ 2800 w 3372"/>
                <a:gd name="T39" fmla="*/ 348 h 5331"/>
                <a:gd name="T40" fmla="*/ 2981 w 3372"/>
                <a:gd name="T41" fmla="*/ 300 h 5331"/>
                <a:gd name="T42" fmla="*/ 3030 w 3372"/>
                <a:gd name="T43" fmla="*/ 481 h 5331"/>
                <a:gd name="T44" fmla="*/ 2964 w 3372"/>
                <a:gd name="T45" fmla="*/ 596 h 5331"/>
                <a:gd name="T46" fmla="*/ 2733 w 3372"/>
                <a:gd name="T47" fmla="*/ 463 h 5331"/>
                <a:gd name="T48" fmla="*/ 2830 w 3372"/>
                <a:gd name="T49" fmla="*/ 827 h 5331"/>
                <a:gd name="T50" fmla="*/ 630 w 3372"/>
                <a:gd name="T51" fmla="*/ 4637 h 5331"/>
                <a:gd name="T52" fmla="*/ 449 w 3372"/>
                <a:gd name="T53" fmla="*/ 4685 h 5331"/>
                <a:gd name="T54" fmla="*/ 400 w 3372"/>
                <a:gd name="T55" fmla="*/ 4504 h 5331"/>
                <a:gd name="T56" fmla="*/ 2600 w 3372"/>
                <a:gd name="T57" fmla="*/ 693 h 5331"/>
                <a:gd name="T58" fmla="*/ 2830 w 3372"/>
                <a:gd name="T59" fmla="*/ 827 h 5331"/>
                <a:gd name="T60" fmla="*/ 2830 w 3372"/>
                <a:gd name="T61" fmla="*/ 827 h 5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72" h="5331">
                  <a:moveTo>
                    <a:pt x="3115" y="68"/>
                  </a:moveTo>
                  <a:cubicBezTo>
                    <a:pt x="3023" y="15"/>
                    <a:pt x="2914" y="0"/>
                    <a:pt x="2811" y="28"/>
                  </a:cubicBezTo>
                  <a:cubicBezTo>
                    <a:pt x="2709" y="55"/>
                    <a:pt x="2621" y="123"/>
                    <a:pt x="2568" y="215"/>
                  </a:cubicBezTo>
                  <a:lnTo>
                    <a:pt x="2177" y="892"/>
                  </a:lnTo>
                  <a:lnTo>
                    <a:pt x="1888" y="725"/>
                  </a:lnTo>
                  <a:lnTo>
                    <a:pt x="1355" y="1649"/>
                  </a:lnTo>
                  <a:lnTo>
                    <a:pt x="1586" y="1782"/>
                  </a:lnTo>
                  <a:lnTo>
                    <a:pt x="1986" y="1089"/>
                  </a:lnTo>
                  <a:lnTo>
                    <a:pt x="2044" y="1122"/>
                  </a:lnTo>
                  <a:lnTo>
                    <a:pt x="168" y="4371"/>
                  </a:lnTo>
                  <a:cubicBezTo>
                    <a:pt x="85" y="4517"/>
                    <a:pt x="102" y="4701"/>
                    <a:pt x="212" y="4829"/>
                  </a:cubicBezTo>
                  <a:lnTo>
                    <a:pt x="0" y="5197"/>
                  </a:lnTo>
                  <a:lnTo>
                    <a:pt x="230" y="5331"/>
                  </a:lnTo>
                  <a:lnTo>
                    <a:pt x="444" y="4962"/>
                  </a:lnTo>
                  <a:cubicBezTo>
                    <a:pt x="467" y="4967"/>
                    <a:pt x="491" y="4970"/>
                    <a:pt x="515" y="4971"/>
                  </a:cubicBezTo>
                  <a:cubicBezTo>
                    <a:pt x="658" y="4971"/>
                    <a:pt x="790" y="4895"/>
                    <a:pt x="861" y="4771"/>
                  </a:cubicBezTo>
                  <a:lnTo>
                    <a:pt x="3261" y="614"/>
                  </a:lnTo>
                  <a:cubicBezTo>
                    <a:pt x="3372" y="423"/>
                    <a:pt x="3306" y="178"/>
                    <a:pt x="3115" y="68"/>
                  </a:cubicBezTo>
                  <a:close/>
                  <a:moveTo>
                    <a:pt x="2733" y="463"/>
                  </a:moveTo>
                  <a:lnTo>
                    <a:pt x="2800" y="348"/>
                  </a:lnTo>
                  <a:cubicBezTo>
                    <a:pt x="2837" y="284"/>
                    <a:pt x="2918" y="263"/>
                    <a:pt x="2981" y="300"/>
                  </a:cubicBezTo>
                  <a:cubicBezTo>
                    <a:pt x="3045" y="336"/>
                    <a:pt x="3067" y="417"/>
                    <a:pt x="3030" y="481"/>
                  </a:cubicBezTo>
                  <a:lnTo>
                    <a:pt x="2964" y="596"/>
                  </a:lnTo>
                  <a:lnTo>
                    <a:pt x="2733" y="463"/>
                  </a:lnTo>
                  <a:close/>
                  <a:moveTo>
                    <a:pt x="2830" y="827"/>
                  </a:moveTo>
                  <a:lnTo>
                    <a:pt x="630" y="4637"/>
                  </a:lnTo>
                  <a:cubicBezTo>
                    <a:pt x="593" y="4701"/>
                    <a:pt x="512" y="4722"/>
                    <a:pt x="449" y="4685"/>
                  </a:cubicBezTo>
                  <a:cubicBezTo>
                    <a:pt x="385" y="4649"/>
                    <a:pt x="363" y="4568"/>
                    <a:pt x="400" y="4504"/>
                  </a:cubicBezTo>
                  <a:lnTo>
                    <a:pt x="2600" y="693"/>
                  </a:lnTo>
                  <a:lnTo>
                    <a:pt x="2830" y="827"/>
                  </a:lnTo>
                  <a:close/>
                  <a:moveTo>
                    <a:pt x="2830" y="827"/>
                  </a:moveTo>
                  <a:close/>
                </a:path>
              </a:pathLst>
            </a:custGeom>
            <a:grp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xtLst>
              <a:ext uri="{91240B29-F687-4F45-9708-019B960494DF}">
                <a14:hiddenLine xmlns:a14="http://schemas.microsoft.com/office/drawing/2010/main" w="9525" cap="flat" cmpd="sng" algn="ctr">
                  <a:solidFill>
                    <a:srgbClr val="00338D">
                      <a:alpha val="0"/>
                    </a:srgbClr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183">
              <a:extLst>
                <a:ext uri="{FF2B5EF4-FFF2-40B4-BE49-F238E27FC236}">
                  <a16:creationId xmlns:a16="http://schemas.microsoft.com/office/drawing/2014/main" id="{64E3E243-8146-4598-868E-E449A80030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08" y="3433"/>
              <a:ext cx="896" cy="128"/>
            </a:xfrm>
            <a:custGeom>
              <a:avLst/>
              <a:gdLst>
                <a:gd name="T0" fmla="*/ 0 w 1866"/>
                <a:gd name="T1" fmla="*/ 0 h 266"/>
                <a:gd name="T2" fmla="*/ 1866 w 1866"/>
                <a:gd name="T3" fmla="*/ 0 h 266"/>
                <a:gd name="T4" fmla="*/ 1866 w 1866"/>
                <a:gd name="T5" fmla="*/ 266 h 266"/>
                <a:gd name="T6" fmla="*/ 0 w 1866"/>
                <a:gd name="T7" fmla="*/ 266 h 266"/>
                <a:gd name="T8" fmla="*/ 0 w 1866"/>
                <a:gd name="T9" fmla="*/ 0 h 266"/>
                <a:gd name="T10" fmla="*/ 0 w 1866"/>
                <a:gd name="T11" fmla="*/ 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66" h="266">
                  <a:moveTo>
                    <a:pt x="0" y="0"/>
                  </a:moveTo>
                  <a:lnTo>
                    <a:pt x="1866" y="0"/>
                  </a:lnTo>
                  <a:lnTo>
                    <a:pt x="1866" y="266"/>
                  </a:lnTo>
                  <a:lnTo>
                    <a:pt x="0" y="266"/>
                  </a:lnTo>
                  <a:lnTo>
                    <a:pt x="0" y="0"/>
                  </a:lnTo>
                  <a:close/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xtLst>
              <a:ext uri="{91240B29-F687-4F45-9708-019B960494DF}">
                <a14:hiddenLine xmlns:a14="http://schemas.microsoft.com/office/drawing/2010/main" w="9525" cap="flat" cmpd="sng" algn="ctr">
                  <a:solidFill>
                    <a:srgbClr val="00338D">
                      <a:alpha val="0"/>
                    </a:srgbClr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184">
              <a:extLst>
                <a:ext uri="{FF2B5EF4-FFF2-40B4-BE49-F238E27FC236}">
                  <a16:creationId xmlns:a16="http://schemas.microsoft.com/office/drawing/2014/main" id="{EBF0AA3C-C29B-45A4-88DF-CEEF005564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08" y="2921"/>
              <a:ext cx="961" cy="128"/>
            </a:xfrm>
            <a:custGeom>
              <a:avLst/>
              <a:gdLst>
                <a:gd name="T0" fmla="*/ 0 w 2000"/>
                <a:gd name="T1" fmla="*/ 0 h 267"/>
                <a:gd name="T2" fmla="*/ 2000 w 2000"/>
                <a:gd name="T3" fmla="*/ 0 h 267"/>
                <a:gd name="T4" fmla="*/ 2000 w 2000"/>
                <a:gd name="T5" fmla="*/ 267 h 267"/>
                <a:gd name="T6" fmla="*/ 0 w 2000"/>
                <a:gd name="T7" fmla="*/ 267 h 267"/>
                <a:gd name="T8" fmla="*/ 0 w 2000"/>
                <a:gd name="T9" fmla="*/ 0 h 267"/>
                <a:gd name="T10" fmla="*/ 0 w 2000"/>
                <a:gd name="T11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00" h="267">
                  <a:moveTo>
                    <a:pt x="0" y="0"/>
                  </a:moveTo>
                  <a:lnTo>
                    <a:pt x="2000" y="0"/>
                  </a:lnTo>
                  <a:lnTo>
                    <a:pt x="2000" y="267"/>
                  </a:lnTo>
                  <a:lnTo>
                    <a:pt x="0" y="267"/>
                  </a:lnTo>
                  <a:lnTo>
                    <a:pt x="0" y="0"/>
                  </a:lnTo>
                  <a:close/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xtLst>
              <a:ext uri="{91240B29-F687-4F45-9708-019B960494DF}">
                <a14:hiddenLine xmlns:a14="http://schemas.microsoft.com/office/drawing/2010/main" w="9525" cap="flat" cmpd="sng" algn="ctr">
                  <a:solidFill>
                    <a:srgbClr val="00338D">
                      <a:alpha val="0"/>
                    </a:srgbClr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85">
              <a:extLst>
                <a:ext uri="{FF2B5EF4-FFF2-40B4-BE49-F238E27FC236}">
                  <a16:creationId xmlns:a16="http://schemas.microsoft.com/office/drawing/2014/main" id="{39BE3625-BC06-49EE-86C1-0B96F54F75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08" y="2345"/>
              <a:ext cx="1280" cy="128"/>
            </a:xfrm>
            <a:custGeom>
              <a:avLst/>
              <a:gdLst>
                <a:gd name="T0" fmla="*/ 0 w 2666"/>
                <a:gd name="T1" fmla="*/ 0 h 267"/>
                <a:gd name="T2" fmla="*/ 2666 w 2666"/>
                <a:gd name="T3" fmla="*/ 0 h 267"/>
                <a:gd name="T4" fmla="*/ 2666 w 2666"/>
                <a:gd name="T5" fmla="*/ 267 h 267"/>
                <a:gd name="T6" fmla="*/ 0 w 2666"/>
                <a:gd name="T7" fmla="*/ 267 h 267"/>
                <a:gd name="T8" fmla="*/ 0 w 2666"/>
                <a:gd name="T9" fmla="*/ 0 h 267"/>
                <a:gd name="T10" fmla="*/ 0 w 2666"/>
                <a:gd name="T11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66" h="267">
                  <a:moveTo>
                    <a:pt x="0" y="0"/>
                  </a:moveTo>
                  <a:lnTo>
                    <a:pt x="2666" y="0"/>
                  </a:lnTo>
                  <a:lnTo>
                    <a:pt x="2666" y="267"/>
                  </a:lnTo>
                  <a:lnTo>
                    <a:pt x="0" y="267"/>
                  </a:lnTo>
                  <a:lnTo>
                    <a:pt x="0" y="0"/>
                  </a:lnTo>
                  <a:close/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xtLst>
              <a:ext uri="{91240B29-F687-4F45-9708-019B960494DF}">
                <a14:hiddenLine xmlns:a14="http://schemas.microsoft.com/office/drawing/2010/main" w="9525" cap="flat" cmpd="sng" algn="ctr">
                  <a:solidFill>
                    <a:srgbClr val="00338D">
                      <a:alpha val="0"/>
                    </a:srgbClr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186">
              <a:extLst>
                <a:ext uri="{FF2B5EF4-FFF2-40B4-BE49-F238E27FC236}">
                  <a16:creationId xmlns:a16="http://schemas.microsoft.com/office/drawing/2014/main" id="{9F571A1B-2892-42B5-8327-981583D0C5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08" y="1832"/>
              <a:ext cx="1537" cy="129"/>
            </a:xfrm>
            <a:custGeom>
              <a:avLst/>
              <a:gdLst>
                <a:gd name="T0" fmla="*/ 0 w 3200"/>
                <a:gd name="T1" fmla="*/ 0 h 267"/>
                <a:gd name="T2" fmla="*/ 3200 w 3200"/>
                <a:gd name="T3" fmla="*/ 0 h 267"/>
                <a:gd name="T4" fmla="*/ 3200 w 3200"/>
                <a:gd name="T5" fmla="*/ 267 h 267"/>
                <a:gd name="T6" fmla="*/ 0 w 3200"/>
                <a:gd name="T7" fmla="*/ 267 h 267"/>
                <a:gd name="T8" fmla="*/ 0 w 3200"/>
                <a:gd name="T9" fmla="*/ 0 h 267"/>
                <a:gd name="T10" fmla="*/ 0 w 3200"/>
                <a:gd name="T11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00" h="267">
                  <a:moveTo>
                    <a:pt x="0" y="0"/>
                  </a:moveTo>
                  <a:lnTo>
                    <a:pt x="3200" y="0"/>
                  </a:lnTo>
                  <a:lnTo>
                    <a:pt x="3200" y="267"/>
                  </a:lnTo>
                  <a:lnTo>
                    <a:pt x="0" y="267"/>
                  </a:lnTo>
                  <a:lnTo>
                    <a:pt x="0" y="0"/>
                  </a:lnTo>
                  <a:close/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xtLst>
              <a:ext uri="{91240B29-F687-4F45-9708-019B960494DF}">
                <a14:hiddenLine xmlns:a14="http://schemas.microsoft.com/office/drawing/2010/main" w="9525" cap="flat" cmpd="sng" algn="ctr">
                  <a:solidFill>
                    <a:srgbClr val="00338D">
                      <a:alpha val="0"/>
                    </a:srgbClr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187">
              <a:extLst>
                <a:ext uri="{FF2B5EF4-FFF2-40B4-BE49-F238E27FC236}">
                  <a16:creationId xmlns:a16="http://schemas.microsoft.com/office/drawing/2014/main" id="{C2E43DB3-810A-400F-9C1E-F1D7CDDF26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08" y="1384"/>
              <a:ext cx="1665" cy="129"/>
            </a:xfrm>
            <a:custGeom>
              <a:avLst/>
              <a:gdLst>
                <a:gd name="T0" fmla="*/ 0 w 3466"/>
                <a:gd name="T1" fmla="*/ 0 h 267"/>
                <a:gd name="T2" fmla="*/ 3466 w 3466"/>
                <a:gd name="T3" fmla="*/ 0 h 267"/>
                <a:gd name="T4" fmla="*/ 3466 w 3466"/>
                <a:gd name="T5" fmla="*/ 267 h 267"/>
                <a:gd name="T6" fmla="*/ 0 w 3466"/>
                <a:gd name="T7" fmla="*/ 267 h 267"/>
                <a:gd name="T8" fmla="*/ 0 w 3466"/>
                <a:gd name="T9" fmla="*/ 0 h 267"/>
                <a:gd name="T10" fmla="*/ 0 w 3466"/>
                <a:gd name="T11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66" h="267">
                  <a:moveTo>
                    <a:pt x="0" y="0"/>
                  </a:moveTo>
                  <a:lnTo>
                    <a:pt x="3466" y="0"/>
                  </a:lnTo>
                  <a:lnTo>
                    <a:pt x="3466" y="267"/>
                  </a:lnTo>
                  <a:lnTo>
                    <a:pt x="0" y="267"/>
                  </a:lnTo>
                  <a:lnTo>
                    <a:pt x="0" y="0"/>
                  </a:lnTo>
                  <a:close/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xtLst>
              <a:ext uri="{91240B29-F687-4F45-9708-019B960494DF}">
                <a14:hiddenLine xmlns:a14="http://schemas.microsoft.com/office/drawing/2010/main" w="9525" cap="flat" cmpd="sng" algn="ctr">
                  <a:solidFill>
                    <a:srgbClr val="00338D">
                      <a:alpha val="0"/>
                    </a:srgbClr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76" name="Picture 2" descr="https://w7.pngwing.com/pngs/564/452/png-transparent-flag-of-uzbekistan-emoji-flag-of-albania-emoji-flag-text-logo.png">
            <a:extLst>
              <a:ext uri="{FF2B5EF4-FFF2-40B4-BE49-F238E27FC236}">
                <a16:creationId xmlns:a16="http://schemas.microsoft.com/office/drawing/2014/main" id="{926CD3D2-B12D-406E-A680-A92F2D864F1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593" t="2618" r="24782" b="2590"/>
          <a:stretch/>
        </p:blipFill>
        <p:spPr bwMode="auto">
          <a:xfrm>
            <a:off x="428525" y="1095803"/>
            <a:ext cx="691196" cy="720268"/>
          </a:xfrm>
          <a:prstGeom prst="flowChartConnector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8" name="Group 180">
            <a:extLst>
              <a:ext uri="{FF2B5EF4-FFF2-40B4-BE49-F238E27FC236}">
                <a16:creationId xmlns:a16="http://schemas.microsoft.com/office/drawing/2014/main" id="{65BD6190-7FFA-494C-8195-D02B84EC0C4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1831" y="3443021"/>
            <a:ext cx="441366" cy="546863"/>
            <a:chOff x="2296" y="232"/>
            <a:chExt cx="3100" cy="3841"/>
          </a:xfrm>
          <a:solidFill>
            <a:schemeClr val="bg2">
              <a:lumMod val="25000"/>
            </a:schemeClr>
          </a:solidFill>
        </p:grpSpPr>
        <p:sp>
          <p:nvSpPr>
            <p:cNvPr id="79" name="Freeform 181">
              <a:extLst>
                <a:ext uri="{FF2B5EF4-FFF2-40B4-BE49-F238E27FC236}">
                  <a16:creationId xmlns:a16="http://schemas.microsoft.com/office/drawing/2014/main" id="{046618DB-8F8C-422A-9CC0-950A57EC66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96" y="232"/>
              <a:ext cx="2689" cy="3841"/>
            </a:xfrm>
            <a:custGeom>
              <a:avLst/>
              <a:gdLst>
                <a:gd name="T0" fmla="*/ 5333 w 5600"/>
                <a:gd name="T1" fmla="*/ 7733 h 8000"/>
                <a:gd name="T2" fmla="*/ 267 w 5600"/>
                <a:gd name="T3" fmla="*/ 7733 h 8000"/>
                <a:gd name="T4" fmla="*/ 267 w 5600"/>
                <a:gd name="T5" fmla="*/ 1600 h 8000"/>
                <a:gd name="T6" fmla="*/ 1600 w 5600"/>
                <a:gd name="T7" fmla="*/ 1600 h 8000"/>
                <a:gd name="T8" fmla="*/ 1600 w 5600"/>
                <a:gd name="T9" fmla="*/ 267 h 8000"/>
                <a:gd name="T10" fmla="*/ 5333 w 5600"/>
                <a:gd name="T11" fmla="*/ 267 h 8000"/>
                <a:gd name="T12" fmla="*/ 5333 w 5600"/>
                <a:gd name="T13" fmla="*/ 1600 h 8000"/>
                <a:gd name="T14" fmla="*/ 5600 w 5600"/>
                <a:gd name="T15" fmla="*/ 1600 h 8000"/>
                <a:gd name="T16" fmla="*/ 5600 w 5600"/>
                <a:gd name="T17" fmla="*/ 0 h 8000"/>
                <a:gd name="T18" fmla="*/ 1411 w 5600"/>
                <a:gd name="T19" fmla="*/ 0 h 8000"/>
                <a:gd name="T20" fmla="*/ 0 w 5600"/>
                <a:gd name="T21" fmla="*/ 1411 h 8000"/>
                <a:gd name="T22" fmla="*/ 0 w 5600"/>
                <a:gd name="T23" fmla="*/ 8000 h 8000"/>
                <a:gd name="T24" fmla="*/ 5600 w 5600"/>
                <a:gd name="T25" fmla="*/ 8000 h 8000"/>
                <a:gd name="T26" fmla="*/ 5600 w 5600"/>
                <a:gd name="T27" fmla="*/ 4133 h 8000"/>
                <a:gd name="T28" fmla="*/ 5333 w 5600"/>
                <a:gd name="T29" fmla="*/ 4133 h 8000"/>
                <a:gd name="T30" fmla="*/ 5333 w 5600"/>
                <a:gd name="T31" fmla="*/ 7733 h 8000"/>
                <a:gd name="T32" fmla="*/ 455 w 5600"/>
                <a:gd name="T33" fmla="*/ 1333 h 8000"/>
                <a:gd name="T34" fmla="*/ 1333 w 5600"/>
                <a:gd name="T35" fmla="*/ 455 h 8000"/>
                <a:gd name="T36" fmla="*/ 1333 w 5600"/>
                <a:gd name="T37" fmla="*/ 1333 h 8000"/>
                <a:gd name="T38" fmla="*/ 455 w 5600"/>
                <a:gd name="T39" fmla="*/ 1333 h 8000"/>
                <a:gd name="T40" fmla="*/ 455 w 5600"/>
                <a:gd name="T41" fmla="*/ 1333 h 8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600" h="8000">
                  <a:moveTo>
                    <a:pt x="5333" y="7733"/>
                  </a:moveTo>
                  <a:lnTo>
                    <a:pt x="267" y="7733"/>
                  </a:lnTo>
                  <a:lnTo>
                    <a:pt x="267" y="1600"/>
                  </a:lnTo>
                  <a:lnTo>
                    <a:pt x="1600" y="1600"/>
                  </a:lnTo>
                  <a:lnTo>
                    <a:pt x="1600" y="267"/>
                  </a:lnTo>
                  <a:lnTo>
                    <a:pt x="5333" y="267"/>
                  </a:lnTo>
                  <a:lnTo>
                    <a:pt x="5333" y="1600"/>
                  </a:lnTo>
                  <a:lnTo>
                    <a:pt x="5600" y="1600"/>
                  </a:lnTo>
                  <a:lnTo>
                    <a:pt x="5600" y="0"/>
                  </a:lnTo>
                  <a:lnTo>
                    <a:pt x="1411" y="0"/>
                  </a:lnTo>
                  <a:lnTo>
                    <a:pt x="0" y="1411"/>
                  </a:lnTo>
                  <a:lnTo>
                    <a:pt x="0" y="8000"/>
                  </a:lnTo>
                  <a:lnTo>
                    <a:pt x="5600" y="8000"/>
                  </a:lnTo>
                  <a:lnTo>
                    <a:pt x="5600" y="4133"/>
                  </a:lnTo>
                  <a:lnTo>
                    <a:pt x="5333" y="4133"/>
                  </a:lnTo>
                  <a:lnTo>
                    <a:pt x="5333" y="7733"/>
                  </a:lnTo>
                  <a:close/>
                  <a:moveTo>
                    <a:pt x="455" y="1333"/>
                  </a:moveTo>
                  <a:lnTo>
                    <a:pt x="1333" y="455"/>
                  </a:lnTo>
                  <a:lnTo>
                    <a:pt x="1333" y="1333"/>
                  </a:lnTo>
                  <a:lnTo>
                    <a:pt x="455" y="1333"/>
                  </a:lnTo>
                  <a:close/>
                  <a:moveTo>
                    <a:pt x="455" y="1333"/>
                  </a:moveTo>
                  <a:close/>
                </a:path>
              </a:pathLst>
            </a:custGeom>
            <a:grp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xtLst>
              <a:ext uri="{91240B29-F687-4F45-9708-019B960494DF}">
                <a14:hiddenLine xmlns:a14="http://schemas.microsoft.com/office/drawing/2010/main" w="9525" cap="flat" cmpd="sng" algn="ctr">
                  <a:solidFill>
                    <a:srgbClr val="00338D">
                      <a:alpha val="0"/>
                    </a:srgbClr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182">
              <a:extLst>
                <a:ext uri="{FF2B5EF4-FFF2-40B4-BE49-F238E27FC236}">
                  <a16:creationId xmlns:a16="http://schemas.microsoft.com/office/drawing/2014/main" id="{042C676B-F060-4DC6-9C84-ED3E0FB8B6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77" y="969"/>
              <a:ext cx="1619" cy="2560"/>
            </a:xfrm>
            <a:custGeom>
              <a:avLst/>
              <a:gdLst>
                <a:gd name="T0" fmla="*/ 3115 w 3372"/>
                <a:gd name="T1" fmla="*/ 68 h 5331"/>
                <a:gd name="T2" fmla="*/ 2811 w 3372"/>
                <a:gd name="T3" fmla="*/ 28 h 5331"/>
                <a:gd name="T4" fmla="*/ 2568 w 3372"/>
                <a:gd name="T5" fmla="*/ 215 h 5331"/>
                <a:gd name="T6" fmla="*/ 2177 w 3372"/>
                <a:gd name="T7" fmla="*/ 892 h 5331"/>
                <a:gd name="T8" fmla="*/ 1888 w 3372"/>
                <a:gd name="T9" fmla="*/ 725 h 5331"/>
                <a:gd name="T10" fmla="*/ 1355 w 3372"/>
                <a:gd name="T11" fmla="*/ 1649 h 5331"/>
                <a:gd name="T12" fmla="*/ 1586 w 3372"/>
                <a:gd name="T13" fmla="*/ 1782 h 5331"/>
                <a:gd name="T14" fmla="*/ 1986 w 3372"/>
                <a:gd name="T15" fmla="*/ 1089 h 5331"/>
                <a:gd name="T16" fmla="*/ 2044 w 3372"/>
                <a:gd name="T17" fmla="*/ 1122 h 5331"/>
                <a:gd name="T18" fmla="*/ 168 w 3372"/>
                <a:gd name="T19" fmla="*/ 4371 h 5331"/>
                <a:gd name="T20" fmla="*/ 212 w 3372"/>
                <a:gd name="T21" fmla="*/ 4829 h 5331"/>
                <a:gd name="T22" fmla="*/ 0 w 3372"/>
                <a:gd name="T23" fmla="*/ 5197 h 5331"/>
                <a:gd name="T24" fmla="*/ 230 w 3372"/>
                <a:gd name="T25" fmla="*/ 5331 h 5331"/>
                <a:gd name="T26" fmla="*/ 444 w 3372"/>
                <a:gd name="T27" fmla="*/ 4962 h 5331"/>
                <a:gd name="T28" fmla="*/ 515 w 3372"/>
                <a:gd name="T29" fmla="*/ 4971 h 5331"/>
                <a:gd name="T30" fmla="*/ 861 w 3372"/>
                <a:gd name="T31" fmla="*/ 4771 h 5331"/>
                <a:gd name="T32" fmla="*/ 3261 w 3372"/>
                <a:gd name="T33" fmla="*/ 614 h 5331"/>
                <a:gd name="T34" fmla="*/ 3115 w 3372"/>
                <a:gd name="T35" fmla="*/ 68 h 5331"/>
                <a:gd name="T36" fmla="*/ 2733 w 3372"/>
                <a:gd name="T37" fmla="*/ 463 h 5331"/>
                <a:gd name="T38" fmla="*/ 2800 w 3372"/>
                <a:gd name="T39" fmla="*/ 348 h 5331"/>
                <a:gd name="T40" fmla="*/ 2981 w 3372"/>
                <a:gd name="T41" fmla="*/ 300 h 5331"/>
                <a:gd name="T42" fmla="*/ 3030 w 3372"/>
                <a:gd name="T43" fmla="*/ 481 h 5331"/>
                <a:gd name="T44" fmla="*/ 2964 w 3372"/>
                <a:gd name="T45" fmla="*/ 596 h 5331"/>
                <a:gd name="T46" fmla="*/ 2733 w 3372"/>
                <a:gd name="T47" fmla="*/ 463 h 5331"/>
                <a:gd name="T48" fmla="*/ 2830 w 3372"/>
                <a:gd name="T49" fmla="*/ 827 h 5331"/>
                <a:gd name="T50" fmla="*/ 630 w 3372"/>
                <a:gd name="T51" fmla="*/ 4637 h 5331"/>
                <a:gd name="T52" fmla="*/ 449 w 3372"/>
                <a:gd name="T53" fmla="*/ 4685 h 5331"/>
                <a:gd name="T54" fmla="*/ 400 w 3372"/>
                <a:gd name="T55" fmla="*/ 4504 h 5331"/>
                <a:gd name="T56" fmla="*/ 2600 w 3372"/>
                <a:gd name="T57" fmla="*/ 693 h 5331"/>
                <a:gd name="T58" fmla="*/ 2830 w 3372"/>
                <a:gd name="T59" fmla="*/ 827 h 5331"/>
                <a:gd name="T60" fmla="*/ 2830 w 3372"/>
                <a:gd name="T61" fmla="*/ 827 h 5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72" h="5331">
                  <a:moveTo>
                    <a:pt x="3115" y="68"/>
                  </a:moveTo>
                  <a:cubicBezTo>
                    <a:pt x="3023" y="15"/>
                    <a:pt x="2914" y="0"/>
                    <a:pt x="2811" y="28"/>
                  </a:cubicBezTo>
                  <a:cubicBezTo>
                    <a:pt x="2709" y="55"/>
                    <a:pt x="2621" y="123"/>
                    <a:pt x="2568" y="215"/>
                  </a:cubicBezTo>
                  <a:lnTo>
                    <a:pt x="2177" y="892"/>
                  </a:lnTo>
                  <a:lnTo>
                    <a:pt x="1888" y="725"/>
                  </a:lnTo>
                  <a:lnTo>
                    <a:pt x="1355" y="1649"/>
                  </a:lnTo>
                  <a:lnTo>
                    <a:pt x="1586" y="1782"/>
                  </a:lnTo>
                  <a:lnTo>
                    <a:pt x="1986" y="1089"/>
                  </a:lnTo>
                  <a:lnTo>
                    <a:pt x="2044" y="1122"/>
                  </a:lnTo>
                  <a:lnTo>
                    <a:pt x="168" y="4371"/>
                  </a:lnTo>
                  <a:cubicBezTo>
                    <a:pt x="85" y="4517"/>
                    <a:pt x="102" y="4701"/>
                    <a:pt x="212" y="4829"/>
                  </a:cubicBezTo>
                  <a:lnTo>
                    <a:pt x="0" y="5197"/>
                  </a:lnTo>
                  <a:lnTo>
                    <a:pt x="230" y="5331"/>
                  </a:lnTo>
                  <a:lnTo>
                    <a:pt x="444" y="4962"/>
                  </a:lnTo>
                  <a:cubicBezTo>
                    <a:pt x="467" y="4967"/>
                    <a:pt x="491" y="4970"/>
                    <a:pt x="515" y="4971"/>
                  </a:cubicBezTo>
                  <a:cubicBezTo>
                    <a:pt x="658" y="4971"/>
                    <a:pt x="790" y="4895"/>
                    <a:pt x="861" y="4771"/>
                  </a:cubicBezTo>
                  <a:lnTo>
                    <a:pt x="3261" y="614"/>
                  </a:lnTo>
                  <a:cubicBezTo>
                    <a:pt x="3372" y="423"/>
                    <a:pt x="3306" y="178"/>
                    <a:pt x="3115" y="68"/>
                  </a:cubicBezTo>
                  <a:close/>
                  <a:moveTo>
                    <a:pt x="2733" y="463"/>
                  </a:moveTo>
                  <a:lnTo>
                    <a:pt x="2800" y="348"/>
                  </a:lnTo>
                  <a:cubicBezTo>
                    <a:pt x="2837" y="284"/>
                    <a:pt x="2918" y="263"/>
                    <a:pt x="2981" y="300"/>
                  </a:cubicBezTo>
                  <a:cubicBezTo>
                    <a:pt x="3045" y="336"/>
                    <a:pt x="3067" y="417"/>
                    <a:pt x="3030" y="481"/>
                  </a:cubicBezTo>
                  <a:lnTo>
                    <a:pt x="2964" y="596"/>
                  </a:lnTo>
                  <a:lnTo>
                    <a:pt x="2733" y="463"/>
                  </a:lnTo>
                  <a:close/>
                  <a:moveTo>
                    <a:pt x="2830" y="827"/>
                  </a:moveTo>
                  <a:lnTo>
                    <a:pt x="630" y="4637"/>
                  </a:lnTo>
                  <a:cubicBezTo>
                    <a:pt x="593" y="4701"/>
                    <a:pt x="512" y="4722"/>
                    <a:pt x="449" y="4685"/>
                  </a:cubicBezTo>
                  <a:cubicBezTo>
                    <a:pt x="385" y="4649"/>
                    <a:pt x="363" y="4568"/>
                    <a:pt x="400" y="4504"/>
                  </a:cubicBezTo>
                  <a:lnTo>
                    <a:pt x="2600" y="693"/>
                  </a:lnTo>
                  <a:lnTo>
                    <a:pt x="2830" y="827"/>
                  </a:lnTo>
                  <a:close/>
                  <a:moveTo>
                    <a:pt x="2830" y="827"/>
                  </a:moveTo>
                  <a:close/>
                </a:path>
              </a:pathLst>
            </a:custGeom>
            <a:grp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xtLst>
              <a:ext uri="{91240B29-F687-4F45-9708-019B960494DF}">
                <a14:hiddenLine xmlns:a14="http://schemas.microsoft.com/office/drawing/2010/main" w="9525" cap="flat" cmpd="sng" algn="ctr">
                  <a:solidFill>
                    <a:srgbClr val="00338D">
                      <a:alpha val="0"/>
                    </a:srgbClr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183">
              <a:extLst>
                <a:ext uri="{FF2B5EF4-FFF2-40B4-BE49-F238E27FC236}">
                  <a16:creationId xmlns:a16="http://schemas.microsoft.com/office/drawing/2014/main" id="{B9BD9D0D-9BE9-4E85-A52A-DBB190AF9D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08" y="3433"/>
              <a:ext cx="896" cy="128"/>
            </a:xfrm>
            <a:custGeom>
              <a:avLst/>
              <a:gdLst>
                <a:gd name="T0" fmla="*/ 0 w 1866"/>
                <a:gd name="T1" fmla="*/ 0 h 266"/>
                <a:gd name="T2" fmla="*/ 1866 w 1866"/>
                <a:gd name="T3" fmla="*/ 0 h 266"/>
                <a:gd name="T4" fmla="*/ 1866 w 1866"/>
                <a:gd name="T5" fmla="*/ 266 h 266"/>
                <a:gd name="T6" fmla="*/ 0 w 1866"/>
                <a:gd name="T7" fmla="*/ 266 h 266"/>
                <a:gd name="T8" fmla="*/ 0 w 1866"/>
                <a:gd name="T9" fmla="*/ 0 h 266"/>
                <a:gd name="T10" fmla="*/ 0 w 1866"/>
                <a:gd name="T11" fmla="*/ 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66" h="266">
                  <a:moveTo>
                    <a:pt x="0" y="0"/>
                  </a:moveTo>
                  <a:lnTo>
                    <a:pt x="1866" y="0"/>
                  </a:lnTo>
                  <a:lnTo>
                    <a:pt x="1866" y="266"/>
                  </a:lnTo>
                  <a:lnTo>
                    <a:pt x="0" y="266"/>
                  </a:lnTo>
                  <a:lnTo>
                    <a:pt x="0" y="0"/>
                  </a:lnTo>
                  <a:close/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xtLst>
              <a:ext uri="{91240B29-F687-4F45-9708-019B960494DF}">
                <a14:hiddenLine xmlns:a14="http://schemas.microsoft.com/office/drawing/2010/main" w="9525" cap="flat" cmpd="sng" algn="ctr">
                  <a:solidFill>
                    <a:srgbClr val="00338D">
                      <a:alpha val="0"/>
                    </a:srgbClr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184">
              <a:extLst>
                <a:ext uri="{FF2B5EF4-FFF2-40B4-BE49-F238E27FC236}">
                  <a16:creationId xmlns:a16="http://schemas.microsoft.com/office/drawing/2014/main" id="{3DEAF4A1-A66A-479F-90F7-20D6E96582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08" y="2921"/>
              <a:ext cx="961" cy="128"/>
            </a:xfrm>
            <a:custGeom>
              <a:avLst/>
              <a:gdLst>
                <a:gd name="T0" fmla="*/ 0 w 2000"/>
                <a:gd name="T1" fmla="*/ 0 h 267"/>
                <a:gd name="T2" fmla="*/ 2000 w 2000"/>
                <a:gd name="T3" fmla="*/ 0 h 267"/>
                <a:gd name="T4" fmla="*/ 2000 w 2000"/>
                <a:gd name="T5" fmla="*/ 267 h 267"/>
                <a:gd name="T6" fmla="*/ 0 w 2000"/>
                <a:gd name="T7" fmla="*/ 267 h 267"/>
                <a:gd name="T8" fmla="*/ 0 w 2000"/>
                <a:gd name="T9" fmla="*/ 0 h 267"/>
                <a:gd name="T10" fmla="*/ 0 w 2000"/>
                <a:gd name="T11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00" h="267">
                  <a:moveTo>
                    <a:pt x="0" y="0"/>
                  </a:moveTo>
                  <a:lnTo>
                    <a:pt x="2000" y="0"/>
                  </a:lnTo>
                  <a:lnTo>
                    <a:pt x="2000" y="267"/>
                  </a:lnTo>
                  <a:lnTo>
                    <a:pt x="0" y="267"/>
                  </a:lnTo>
                  <a:lnTo>
                    <a:pt x="0" y="0"/>
                  </a:lnTo>
                  <a:close/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xtLst>
              <a:ext uri="{91240B29-F687-4F45-9708-019B960494DF}">
                <a14:hiddenLine xmlns:a14="http://schemas.microsoft.com/office/drawing/2010/main" w="9525" cap="flat" cmpd="sng" algn="ctr">
                  <a:solidFill>
                    <a:srgbClr val="00338D">
                      <a:alpha val="0"/>
                    </a:srgbClr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185">
              <a:extLst>
                <a:ext uri="{FF2B5EF4-FFF2-40B4-BE49-F238E27FC236}">
                  <a16:creationId xmlns:a16="http://schemas.microsoft.com/office/drawing/2014/main" id="{EBC3FB0E-E12C-4095-ADE2-C720EB8FD6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08" y="2345"/>
              <a:ext cx="1280" cy="128"/>
            </a:xfrm>
            <a:custGeom>
              <a:avLst/>
              <a:gdLst>
                <a:gd name="T0" fmla="*/ 0 w 2666"/>
                <a:gd name="T1" fmla="*/ 0 h 267"/>
                <a:gd name="T2" fmla="*/ 2666 w 2666"/>
                <a:gd name="T3" fmla="*/ 0 h 267"/>
                <a:gd name="T4" fmla="*/ 2666 w 2666"/>
                <a:gd name="T5" fmla="*/ 267 h 267"/>
                <a:gd name="T6" fmla="*/ 0 w 2666"/>
                <a:gd name="T7" fmla="*/ 267 h 267"/>
                <a:gd name="T8" fmla="*/ 0 w 2666"/>
                <a:gd name="T9" fmla="*/ 0 h 267"/>
                <a:gd name="T10" fmla="*/ 0 w 2666"/>
                <a:gd name="T11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66" h="267">
                  <a:moveTo>
                    <a:pt x="0" y="0"/>
                  </a:moveTo>
                  <a:lnTo>
                    <a:pt x="2666" y="0"/>
                  </a:lnTo>
                  <a:lnTo>
                    <a:pt x="2666" y="267"/>
                  </a:lnTo>
                  <a:lnTo>
                    <a:pt x="0" y="267"/>
                  </a:lnTo>
                  <a:lnTo>
                    <a:pt x="0" y="0"/>
                  </a:lnTo>
                  <a:close/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xtLst>
              <a:ext uri="{91240B29-F687-4F45-9708-019B960494DF}">
                <a14:hiddenLine xmlns:a14="http://schemas.microsoft.com/office/drawing/2010/main" w="9525" cap="flat" cmpd="sng" algn="ctr">
                  <a:solidFill>
                    <a:srgbClr val="00338D">
                      <a:alpha val="0"/>
                    </a:srgbClr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186">
              <a:extLst>
                <a:ext uri="{FF2B5EF4-FFF2-40B4-BE49-F238E27FC236}">
                  <a16:creationId xmlns:a16="http://schemas.microsoft.com/office/drawing/2014/main" id="{2F5308F0-F6F0-4BE0-BFFA-E5370B8B0F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08" y="1832"/>
              <a:ext cx="1537" cy="129"/>
            </a:xfrm>
            <a:custGeom>
              <a:avLst/>
              <a:gdLst>
                <a:gd name="T0" fmla="*/ 0 w 3200"/>
                <a:gd name="T1" fmla="*/ 0 h 267"/>
                <a:gd name="T2" fmla="*/ 3200 w 3200"/>
                <a:gd name="T3" fmla="*/ 0 h 267"/>
                <a:gd name="T4" fmla="*/ 3200 w 3200"/>
                <a:gd name="T5" fmla="*/ 267 h 267"/>
                <a:gd name="T6" fmla="*/ 0 w 3200"/>
                <a:gd name="T7" fmla="*/ 267 h 267"/>
                <a:gd name="T8" fmla="*/ 0 w 3200"/>
                <a:gd name="T9" fmla="*/ 0 h 267"/>
                <a:gd name="T10" fmla="*/ 0 w 3200"/>
                <a:gd name="T11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00" h="267">
                  <a:moveTo>
                    <a:pt x="0" y="0"/>
                  </a:moveTo>
                  <a:lnTo>
                    <a:pt x="3200" y="0"/>
                  </a:lnTo>
                  <a:lnTo>
                    <a:pt x="3200" y="267"/>
                  </a:lnTo>
                  <a:lnTo>
                    <a:pt x="0" y="267"/>
                  </a:lnTo>
                  <a:lnTo>
                    <a:pt x="0" y="0"/>
                  </a:lnTo>
                  <a:close/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xtLst>
              <a:ext uri="{91240B29-F687-4F45-9708-019B960494DF}">
                <a14:hiddenLine xmlns:a14="http://schemas.microsoft.com/office/drawing/2010/main" w="9525" cap="flat" cmpd="sng" algn="ctr">
                  <a:solidFill>
                    <a:srgbClr val="00338D">
                      <a:alpha val="0"/>
                    </a:srgbClr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187">
              <a:extLst>
                <a:ext uri="{FF2B5EF4-FFF2-40B4-BE49-F238E27FC236}">
                  <a16:creationId xmlns:a16="http://schemas.microsoft.com/office/drawing/2014/main" id="{3EDDB4EF-34AF-42DC-A178-DF898016E5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08" y="1384"/>
              <a:ext cx="1665" cy="129"/>
            </a:xfrm>
            <a:custGeom>
              <a:avLst/>
              <a:gdLst>
                <a:gd name="T0" fmla="*/ 0 w 3466"/>
                <a:gd name="T1" fmla="*/ 0 h 267"/>
                <a:gd name="T2" fmla="*/ 3466 w 3466"/>
                <a:gd name="T3" fmla="*/ 0 h 267"/>
                <a:gd name="T4" fmla="*/ 3466 w 3466"/>
                <a:gd name="T5" fmla="*/ 267 h 267"/>
                <a:gd name="T6" fmla="*/ 0 w 3466"/>
                <a:gd name="T7" fmla="*/ 267 h 267"/>
                <a:gd name="T8" fmla="*/ 0 w 3466"/>
                <a:gd name="T9" fmla="*/ 0 h 267"/>
                <a:gd name="T10" fmla="*/ 0 w 3466"/>
                <a:gd name="T11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66" h="267">
                  <a:moveTo>
                    <a:pt x="0" y="0"/>
                  </a:moveTo>
                  <a:lnTo>
                    <a:pt x="3466" y="0"/>
                  </a:lnTo>
                  <a:lnTo>
                    <a:pt x="3466" y="267"/>
                  </a:lnTo>
                  <a:lnTo>
                    <a:pt x="0" y="267"/>
                  </a:lnTo>
                  <a:lnTo>
                    <a:pt x="0" y="0"/>
                  </a:lnTo>
                  <a:close/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xtLst>
              <a:ext uri="{91240B29-F687-4F45-9708-019B960494DF}">
                <a14:hiddenLine xmlns:a14="http://schemas.microsoft.com/office/drawing/2010/main" w="9525" cap="flat" cmpd="sng" algn="ctr">
                  <a:solidFill>
                    <a:srgbClr val="00338D">
                      <a:alpha val="0"/>
                    </a:srgbClr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6" name="object 12">
            <a:extLst>
              <a:ext uri="{FF2B5EF4-FFF2-40B4-BE49-F238E27FC236}">
                <a16:creationId xmlns:a16="http://schemas.microsoft.com/office/drawing/2014/main" id="{43507FCD-8227-4FE6-9D17-42DAEE857F9A}"/>
              </a:ext>
            </a:extLst>
          </p:cNvPr>
          <p:cNvSpPr/>
          <p:nvPr/>
        </p:nvSpPr>
        <p:spPr>
          <a:xfrm>
            <a:off x="443225" y="4898743"/>
            <a:ext cx="688121" cy="685827"/>
          </a:xfrm>
          <a:custGeom>
            <a:avLst/>
            <a:gdLst/>
            <a:ahLst/>
            <a:cxnLst/>
            <a:rect l="l" t="t" r="r" b="b"/>
            <a:pathLst>
              <a:path w="381000" h="379730">
                <a:moveTo>
                  <a:pt x="190500" y="0"/>
                </a:moveTo>
                <a:lnTo>
                  <a:pt x="146837" y="5011"/>
                </a:lnTo>
                <a:lnTo>
                  <a:pt x="106746" y="19287"/>
                </a:lnTo>
                <a:lnTo>
                  <a:pt x="71374" y="41687"/>
                </a:lnTo>
                <a:lnTo>
                  <a:pt x="41867" y="71072"/>
                </a:lnTo>
                <a:lnTo>
                  <a:pt x="19372" y="106302"/>
                </a:lnTo>
                <a:lnTo>
                  <a:pt x="5034" y="146237"/>
                </a:lnTo>
                <a:lnTo>
                  <a:pt x="0" y="189737"/>
                </a:lnTo>
                <a:lnTo>
                  <a:pt x="5034" y="233238"/>
                </a:lnTo>
                <a:lnTo>
                  <a:pt x="19372" y="273173"/>
                </a:lnTo>
                <a:lnTo>
                  <a:pt x="41867" y="308403"/>
                </a:lnTo>
                <a:lnTo>
                  <a:pt x="71374" y="337788"/>
                </a:lnTo>
                <a:lnTo>
                  <a:pt x="106746" y="360188"/>
                </a:lnTo>
                <a:lnTo>
                  <a:pt x="146837" y="374464"/>
                </a:lnTo>
                <a:lnTo>
                  <a:pt x="190500" y="379475"/>
                </a:lnTo>
                <a:lnTo>
                  <a:pt x="234162" y="374464"/>
                </a:lnTo>
                <a:lnTo>
                  <a:pt x="274253" y="360188"/>
                </a:lnTo>
                <a:lnTo>
                  <a:pt x="309625" y="337788"/>
                </a:lnTo>
                <a:lnTo>
                  <a:pt x="339132" y="308403"/>
                </a:lnTo>
                <a:lnTo>
                  <a:pt x="361627" y="273173"/>
                </a:lnTo>
                <a:lnTo>
                  <a:pt x="375965" y="233238"/>
                </a:lnTo>
                <a:lnTo>
                  <a:pt x="381000" y="189737"/>
                </a:lnTo>
                <a:lnTo>
                  <a:pt x="375965" y="146237"/>
                </a:lnTo>
                <a:lnTo>
                  <a:pt x="361627" y="106302"/>
                </a:lnTo>
                <a:lnTo>
                  <a:pt x="339132" y="71072"/>
                </a:lnTo>
                <a:lnTo>
                  <a:pt x="309625" y="41687"/>
                </a:lnTo>
                <a:lnTo>
                  <a:pt x="274253" y="19287"/>
                </a:lnTo>
                <a:lnTo>
                  <a:pt x="234162" y="5011"/>
                </a:lnTo>
                <a:lnTo>
                  <a:pt x="190500" y="0"/>
                </a:lnTo>
                <a:close/>
              </a:path>
            </a:pathLst>
          </a:custGeom>
          <a:solidFill>
            <a:srgbClr val="B1C7F7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7" name="Group 180">
            <a:extLst>
              <a:ext uri="{FF2B5EF4-FFF2-40B4-BE49-F238E27FC236}">
                <a16:creationId xmlns:a16="http://schemas.microsoft.com/office/drawing/2014/main" id="{60F60B9C-16ED-4233-BAC6-219D403589B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1831" y="4968224"/>
            <a:ext cx="441366" cy="546863"/>
            <a:chOff x="2296" y="232"/>
            <a:chExt cx="3100" cy="3841"/>
          </a:xfrm>
          <a:solidFill>
            <a:schemeClr val="bg2">
              <a:lumMod val="25000"/>
            </a:schemeClr>
          </a:solidFill>
        </p:grpSpPr>
        <p:sp>
          <p:nvSpPr>
            <p:cNvPr id="88" name="Freeform 181">
              <a:extLst>
                <a:ext uri="{FF2B5EF4-FFF2-40B4-BE49-F238E27FC236}">
                  <a16:creationId xmlns:a16="http://schemas.microsoft.com/office/drawing/2014/main" id="{3C24A53A-CABA-490B-8612-804D81B15C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96" y="232"/>
              <a:ext cx="2689" cy="3841"/>
            </a:xfrm>
            <a:custGeom>
              <a:avLst/>
              <a:gdLst>
                <a:gd name="T0" fmla="*/ 5333 w 5600"/>
                <a:gd name="T1" fmla="*/ 7733 h 8000"/>
                <a:gd name="T2" fmla="*/ 267 w 5600"/>
                <a:gd name="T3" fmla="*/ 7733 h 8000"/>
                <a:gd name="T4" fmla="*/ 267 w 5600"/>
                <a:gd name="T5" fmla="*/ 1600 h 8000"/>
                <a:gd name="T6" fmla="*/ 1600 w 5600"/>
                <a:gd name="T7" fmla="*/ 1600 h 8000"/>
                <a:gd name="T8" fmla="*/ 1600 w 5600"/>
                <a:gd name="T9" fmla="*/ 267 h 8000"/>
                <a:gd name="T10" fmla="*/ 5333 w 5600"/>
                <a:gd name="T11" fmla="*/ 267 h 8000"/>
                <a:gd name="T12" fmla="*/ 5333 w 5600"/>
                <a:gd name="T13" fmla="*/ 1600 h 8000"/>
                <a:gd name="T14" fmla="*/ 5600 w 5600"/>
                <a:gd name="T15" fmla="*/ 1600 h 8000"/>
                <a:gd name="T16" fmla="*/ 5600 w 5600"/>
                <a:gd name="T17" fmla="*/ 0 h 8000"/>
                <a:gd name="T18" fmla="*/ 1411 w 5600"/>
                <a:gd name="T19" fmla="*/ 0 h 8000"/>
                <a:gd name="T20" fmla="*/ 0 w 5600"/>
                <a:gd name="T21" fmla="*/ 1411 h 8000"/>
                <a:gd name="T22" fmla="*/ 0 w 5600"/>
                <a:gd name="T23" fmla="*/ 8000 h 8000"/>
                <a:gd name="T24" fmla="*/ 5600 w 5600"/>
                <a:gd name="T25" fmla="*/ 8000 h 8000"/>
                <a:gd name="T26" fmla="*/ 5600 w 5600"/>
                <a:gd name="T27" fmla="*/ 4133 h 8000"/>
                <a:gd name="T28" fmla="*/ 5333 w 5600"/>
                <a:gd name="T29" fmla="*/ 4133 h 8000"/>
                <a:gd name="T30" fmla="*/ 5333 w 5600"/>
                <a:gd name="T31" fmla="*/ 7733 h 8000"/>
                <a:gd name="T32" fmla="*/ 455 w 5600"/>
                <a:gd name="T33" fmla="*/ 1333 h 8000"/>
                <a:gd name="T34" fmla="*/ 1333 w 5600"/>
                <a:gd name="T35" fmla="*/ 455 h 8000"/>
                <a:gd name="T36" fmla="*/ 1333 w 5600"/>
                <a:gd name="T37" fmla="*/ 1333 h 8000"/>
                <a:gd name="T38" fmla="*/ 455 w 5600"/>
                <a:gd name="T39" fmla="*/ 1333 h 8000"/>
                <a:gd name="T40" fmla="*/ 455 w 5600"/>
                <a:gd name="T41" fmla="*/ 1333 h 8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600" h="8000">
                  <a:moveTo>
                    <a:pt x="5333" y="7733"/>
                  </a:moveTo>
                  <a:lnTo>
                    <a:pt x="267" y="7733"/>
                  </a:lnTo>
                  <a:lnTo>
                    <a:pt x="267" y="1600"/>
                  </a:lnTo>
                  <a:lnTo>
                    <a:pt x="1600" y="1600"/>
                  </a:lnTo>
                  <a:lnTo>
                    <a:pt x="1600" y="267"/>
                  </a:lnTo>
                  <a:lnTo>
                    <a:pt x="5333" y="267"/>
                  </a:lnTo>
                  <a:lnTo>
                    <a:pt x="5333" y="1600"/>
                  </a:lnTo>
                  <a:lnTo>
                    <a:pt x="5600" y="1600"/>
                  </a:lnTo>
                  <a:lnTo>
                    <a:pt x="5600" y="0"/>
                  </a:lnTo>
                  <a:lnTo>
                    <a:pt x="1411" y="0"/>
                  </a:lnTo>
                  <a:lnTo>
                    <a:pt x="0" y="1411"/>
                  </a:lnTo>
                  <a:lnTo>
                    <a:pt x="0" y="8000"/>
                  </a:lnTo>
                  <a:lnTo>
                    <a:pt x="5600" y="8000"/>
                  </a:lnTo>
                  <a:lnTo>
                    <a:pt x="5600" y="4133"/>
                  </a:lnTo>
                  <a:lnTo>
                    <a:pt x="5333" y="4133"/>
                  </a:lnTo>
                  <a:lnTo>
                    <a:pt x="5333" y="7733"/>
                  </a:lnTo>
                  <a:close/>
                  <a:moveTo>
                    <a:pt x="455" y="1333"/>
                  </a:moveTo>
                  <a:lnTo>
                    <a:pt x="1333" y="455"/>
                  </a:lnTo>
                  <a:lnTo>
                    <a:pt x="1333" y="1333"/>
                  </a:lnTo>
                  <a:lnTo>
                    <a:pt x="455" y="1333"/>
                  </a:lnTo>
                  <a:close/>
                  <a:moveTo>
                    <a:pt x="455" y="1333"/>
                  </a:moveTo>
                  <a:close/>
                </a:path>
              </a:pathLst>
            </a:custGeom>
            <a:grp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xtLst>
              <a:ext uri="{91240B29-F687-4F45-9708-019B960494DF}">
                <a14:hiddenLine xmlns:a14="http://schemas.microsoft.com/office/drawing/2010/main" w="9525" cap="flat" cmpd="sng" algn="ctr">
                  <a:solidFill>
                    <a:srgbClr val="00338D">
                      <a:alpha val="0"/>
                    </a:srgbClr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182">
              <a:extLst>
                <a:ext uri="{FF2B5EF4-FFF2-40B4-BE49-F238E27FC236}">
                  <a16:creationId xmlns:a16="http://schemas.microsoft.com/office/drawing/2014/main" id="{DF268D54-D5CD-4E55-A5E5-FB254F6B68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77" y="969"/>
              <a:ext cx="1619" cy="2560"/>
            </a:xfrm>
            <a:custGeom>
              <a:avLst/>
              <a:gdLst>
                <a:gd name="T0" fmla="*/ 3115 w 3372"/>
                <a:gd name="T1" fmla="*/ 68 h 5331"/>
                <a:gd name="T2" fmla="*/ 2811 w 3372"/>
                <a:gd name="T3" fmla="*/ 28 h 5331"/>
                <a:gd name="T4" fmla="*/ 2568 w 3372"/>
                <a:gd name="T5" fmla="*/ 215 h 5331"/>
                <a:gd name="T6" fmla="*/ 2177 w 3372"/>
                <a:gd name="T7" fmla="*/ 892 h 5331"/>
                <a:gd name="T8" fmla="*/ 1888 w 3372"/>
                <a:gd name="T9" fmla="*/ 725 h 5331"/>
                <a:gd name="T10" fmla="*/ 1355 w 3372"/>
                <a:gd name="T11" fmla="*/ 1649 h 5331"/>
                <a:gd name="T12" fmla="*/ 1586 w 3372"/>
                <a:gd name="T13" fmla="*/ 1782 h 5331"/>
                <a:gd name="T14" fmla="*/ 1986 w 3372"/>
                <a:gd name="T15" fmla="*/ 1089 h 5331"/>
                <a:gd name="T16" fmla="*/ 2044 w 3372"/>
                <a:gd name="T17" fmla="*/ 1122 h 5331"/>
                <a:gd name="T18" fmla="*/ 168 w 3372"/>
                <a:gd name="T19" fmla="*/ 4371 h 5331"/>
                <a:gd name="T20" fmla="*/ 212 w 3372"/>
                <a:gd name="T21" fmla="*/ 4829 h 5331"/>
                <a:gd name="T22" fmla="*/ 0 w 3372"/>
                <a:gd name="T23" fmla="*/ 5197 h 5331"/>
                <a:gd name="T24" fmla="*/ 230 w 3372"/>
                <a:gd name="T25" fmla="*/ 5331 h 5331"/>
                <a:gd name="T26" fmla="*/ 444 w 3372"/>
                <a:gd name="T27" fmla="*/ 4962 h 5331"/>
                <a:gd name="T28" fmla="*/ 515 w 3372"/>
                <a:gd name="T29" fmla="*/ 4971 h 5331"/>
                <a:gd name="T30" fmla="*/ 861 w 3372"/>
                <a:gd name="T31" fmla="*/ 4771 h 5331"/>
                <a:gd name="T32" fmla="*/ 3261 w 3372"/>
                <a:gd name="T33" fmla="*/ 614 h 5331"/>
                <a:gd name="T34" fmla="*/ 3115 w 3372"/>
                <a:gd name="T35" fmla="*/ 68 h 5331"/>
                <a:gd name="T36" fmla="*/ 2733 w 3372"/>
                <a:gd name="T37" fmla="*/ 463 h 5331"/>
                <a:gd name="T38" fmla="*/ 2800 w 3372"/>
                <a:gd name="T39" fmla="*/ 348 h 5331"/>
                <a:gd name="T40" fmla="*/ 2981 w 3372"/>
                <a:gd name="T41" fmla="*/ 300 h 5331"/>
                <a:gd name="T42" fmla="*/ 3030 w 3372"/>
                <a:gd name="T43" fmla="*/ 481 h 5331"/>
                <a:gd name="T44" fmla="*/ 2964 w 3372"/>
                <a:gd name="T45" fmla="*/ 596 h 5331"/>
                <a:gd name="T46" fmla="*/ 2733 w 3372"/>
                <a:gd name="T47" fmla="*/ 463 h 5331"/>
                <a:gd name="T48" fmla="*/ 2830 w 3372"/>
                <a:gd name="T49" fmla="*/ 827 h 5331"/>
                <a:gd name="T50" fmla="*/ 630 w 3372"/>
                <a:gd name="T51" fmla="*/ 4637 h 5331"/>
                <a:gd name="T52" fmla="*/ 449 w 3372"/>
                <a:gd name="T53" fmla="*/ 4685 h 5331"/>
                <a:gd name="T54" fmla="*/ 400 w 3372"/>
                <a:gd name="T55" fmla="*/ 4504 h 5331"/>
                <a:gd name="T56" fmla="*/ 2600 w 3372"/>
                <a:gd name="T57" fmla="*/ 693 h 5331"/>
                <a:gd name="T58" fmla="*/ 2830 w 3372"/>
                <a:gd name="T59" fmla="*/ 827 h 5331"/>
                <a:gd name="T60" fmla="*/ 2830 w 3372"/>
                <a:gd name="T61" fmla="*/ 827 h 5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72" h="5331">
                  <a:moveTo>
                    <a:pt x="3115" y="68"/>
                  </a:moveTo>
                  <a:cubicBezTo>
                    <a:pt x="3023" y="15"/>
                    <a:pt x="2914" y="0"/>
                    <a:pt x="2811" y="28"/>
                  </a:cubicBezTo>
                  <a:cubicBezTo>
                    <a:pt x="2709" y="55"/>
                    <a:pt x="2621" y="123"/>
                    <a:pt x="2568" y="215"/>
                  </a:cubicBezTo>
                  <a:lnTo>
                    <a:pt x="2177" y="892"/>
                  </a:lnTo>
                  <a:lnTo>
                    <a:pt x="1888" y="725"/>
                  </a:lnTo>
                  <a:lnTo>
                    <a:pt x="1355" y="1649"/>
                  </a:lnTo>
                  <a:lnTo>
                    <a:pt x="1586" y="1782"/>
                  </a:lnTo>
                  <a:lnTo>
                    <a:pt x="1986" y="1089"/>
                  </a:lnTo>
                  <a:lnTo>
                    <a:pt x="2044" y="1122"/>
                  </a:lnTo>
                  <a:lnTo>
                    <a:pt x="168" y="4371"/>
                  </a:lnTo>
                  <a:cubicBezTo>
                    <a:pt x="85" y="4517"/>
                    <a:pt x="102" y="4701"/>
                    <a:pt x="212" y="4829"/>
                  </a:cubicBezTo>
                  <a:lnTo>
                    <a:pt x="0" y="5197"/>
                  </a:lnTo>
                  <a:lnTo>
                    <a:pt x="230" y="5331"/>
                  </a:lnTo>
                  <a:lnTo>
                    <a:pt x="444" y="4962"/>
                  </a:lnTo>
                  <a:cubicBezTo>
                    <a:pt x="467" y="4967"/>
                    <a:pt x="491" y="4970"/>
                    <a:pt x="515" y="4971"/>
                  </a:cubicBezTo>
                  <a:cubicBezTo>
                    <a:pt x="658" y="4971"/>
                    <a:pt x="790" y="4895"/>
                    <a:pt x="861" y="4771"/>
                  </a:cubicBezTo>
                  <a:lnTo>
                    <a:pt x="3261" y="614"/>
                  </a:lnTo>
                  <a:cubicBezTo>
                    <a:pt x="3372" y="423"/>
                    <a:pt x="3306" y="178"/>
                    <a:pt x="3115" y="68"/>
                  </a:cubicBezTo>
                  <a:close/>
                  <a:moveTo>
                    <a:pt x="2733" y="463"/>
                  </a:moveTo>
                  <a:lnTo>
                    <a:pt x="2800" y="348"/>
                  </a:lnTo>
                  <a:cubicBezTo>
                    <a:pt x="2837" y="284"/>
                    <a:pt x="2918" y="263"/>
                    <a:pt x="2981" y="300"/>
                  </a:cubicBezTo>
                  <a:cubicBezTo>
                    <a:pt x="3045" y="336"/>
                    <a:pt x="3067" y="417"/>
                    <a:pt x="3030" y="481"/>
                  </a:cubicBezTo>
                  <a:lnTo>
                    <a:pt x="2964" y="596"/>
                  </a:lnTo>
                  <a:lnTo>
                    <a:pt x="2733" y="463"/>
                  </a:lnTo>
                  <a:close/>
                  <a:moveTo>
                    <a:pt x="2830" y="827"/>
                  </a:moveTo>
                  <a:lnTo>
                    <a:pt x="630" y="4637"/>
                  </a:lnTo>
                  <a:cubicBezTo>
                    <a:pt x="593" y="4701"/>
                    <a:pt x="512" y="4722"/>
                    <a:pt x="449" y="4685"/>
                  </a:cubicBezTo>
                  <a:cubicBezTo>
                    <a:pt x="385" y="4649"/>
                    <a:pt x="363" y="4568"/>
                    <a:pt x="400" y="4504"/>
                  </a:cubicBezTo>
                  <a:lnTo>
                    <a:pt x="2600" y="693"/>
                  </a:lnTo>
                  <a:lnTo>
                    <a:pt x="2830" y="827"/>
                  </a:lnTo>
                  <a:close/>
                  <a:moveTo>
                    <a:pt x="2830" y="827"/>
                  </a:moveTo>
                  <a:close/>
                </a:path>
              </a:pathLst>
            </a:custGeom>
            <a:grp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xtLst>
              <a:ext uri="{91240B29-F687-4F45-9708-019B960494DF}">
                <a14:hiddenLine xmlns:a14="http://schemas.microsoft.com/office/drawing/2010/main" w="9525" cap="flat" cmpd="sng" algn="ctr">
                  <a:solidFill>
                    <a:srgbClr val="00338D">
                      <a:alpha val="0"/>
                    </a:srgbClr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183">
              <a:extLst>
                <a:ext uri="{FF2B5EF4-FFF2-40B4-BE49-F238E27FC236}">
                  <a16:creationId xmlns:a16="http://schemas.microsoft.com/office/drawing/2014/main" id="{23AE37C9-6B9B-4B8B-BB16-2B3D16819A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08" y="3433"/>
              <a:ext cx="896" cy="128"/>
            </a:xfrm>
            <a:custGeom>
              <a:avLst/>
              <a:gdLst>
                <a:gd name="T0" fmla="*/ 0 w 1866"/>
                <a:gd name="T1" fmla="*/ 0 h 266"/>
                <a:gd name="T2" fmla="*/ 1866 w 1866"/>
                <a:gd name="T3" fmla="*/ 0 h 266"/>
                <a:gd name="T4" fmla="*/ 1866 w 1866"/>
                <a:gd name="T5" fmla="*/ 266 h 266"/>
                <a:gd name="T6" fmla="*/ 0 w 1866"/>
                <a:gd name="T7" fmla="*/ 266 h 266"/>
                <a:gd name="T8" fmla="*/ 0 w 1866"/>
                <a:gd name="T9" fmla="*/ 0 h 266"/>
                <a:gd name="T10" fmla="*/ 0 w 1866"/>
                <a:gd name="T11" fmla="*/ 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66" h="266">
                  <a:moveTo>
                    <a:pt x="0" y="0"/>
                  </a:moveTo>
                  <a:lnTo>
                    <a:pt x="1866" y="0"/>
                  </a:lnTo>
                  <a:lnTo>
                    <a:pt x="1866" y="266"/>
                  </a:lnTo>
                  <a:lnTo>
                    <a:pt x="0" y="266"/>
                  </a:lnTo>
                  <a:lnTo>
                    <a:pt x="0" y="0"/>
                  </a:lnTo>
                  <a:close/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xtLst>
              <a:ext uri="{91240B29-F687-4F45-9708-019B960494DF}">
                <a14:hiddenLine xmlns:a14="http://schemas.microsoft.com/office/drawing/2010/main" w="9525" cap="flat" cmpd="sng" algn="ctr">
                  <a:solidFill>
                    <a:srgbClr val="00338D">
                      <a:alpha val="0"/>
                    </a:srgbClr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184">
              <a:extLst>
                <a:ext uri="{FF2B5EF4-FFF2-40B4-BE49-F238E27FC236}">
                  <a16:creationId xmlns:a16="http://schemas.microsoft.com/office/drawing/2014/main" id="{D333AB2A-D007-4281-824F-E95E26D4A3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08" y="2921"/>
              <a:ext cx="961" cy="128"/>
            </a:xfrm>
            <a:custGeom>
              <a:avLst/>
              <a:gdLst>
                <a:gd name="T0" fmla="*/ 0 w 2000"/>
                <a:gd name="T1" fmla="*/ 0 h 267"/>
                <a:gd name="T2" fmla="*/ 2000 w 2000"/>
                <a:gd name="T3" fmla="*/ 0 h 267"/>
                <a:gd name="T4" fmla="*/ 2000 w 2000"/>
                <a:gd name="T5" fmla="*/ 267 h 267"/>
                <a:gd name="T6" fmla="*/ 0 w 2000"/>
                <a:gd name="T7" fmla="*/ 267 h 267"/>
                <a:gd name="T8" fmla="*/ 0 w 2000"/>
                <a:gd name="T9" fmla="*/ 0 h 267"/>
                <a:gd name="T10" fmla="*/ 0 w 2000"/>
                <a:gd name="T11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00" h="267">
                  <a:moveTo>
                    <a:pt x="0" y="0"/>
                  </a:moveTo>
                  <a:lnTo>
                    <a:pt x="2000" y="0"/>
                  </a:lnTo>
                  <a:lnTo>
                    <a:pt x="2000" y="267"/>
                  </a:lnTo>
                  <a:lnTo>
                    <a:pt x="0" y="267"/>
                  </a:lnTo>
                  <a:lnTo>
                    <a:pt x="0" y="0"/>
                  </a:lnTo>
                  <a:close/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xtLst>
              <a:ext uri="{91240B29-F687-4F45-9708-019B960494DF}">
                <a14:hiddenLine xmlns:a14="http://schemas.microsoft.com/office/drawing/2010/main" w="9525" cap="flat" cmpd="sng" algn="ctr">
                  <a:solidFill>
                    <a:srgbClr val="00338D">
                      <a:alpha val="0"/>
                    </a:srgbClr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185">
              <a:extLst>
                <a:ext uri="{FF2B5EF4-FFF2-40B4-BE49-F238E27FC236}">
                  <a16:creationId xmlns:a16="http://schemas.microsoft.com/office/drawing/2014/main" id="{E248D3F9-C26B-4EEE-8A1B-CE029493D4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08" y="2345"/>
              <a:ext cx="1280" cy="128"/>
            </a:xfrm>
            <a:custGeom>
              <a:avLst/>
              <a:gdLst>
                <a:gd name="T0" fmla="*/ 0 w 2666"/>
                <a:gd name="T1" fmla="*/ 0 h 267"/>
                <a:gd name="T2" fmla="*/ 2666 w 2666"/>
                <a:gd name="T3" fmla="*/ 0 h 267"/>
                <a:gd name="T4" fmla="*/ 2666 w 2666"/>
                <a:gd name="T5" fmla="*/ 267 h 267"/>
                <a:gd name="T6" fmla="*/ 0 w 2666"/>
                <a:gd name="T7" fmla="*/ 267 h 267"/>
                <a:gd name="T8" fmla="*/ 0 w 2666"/>
                <a:gd name="T9" fmla="*/ 0 h 267"/>
                <a:gd name="T10" fmla="*/ 0 w 2666"/>
                <a:gd name="T11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66" h="267">
                  <a:moveTo>
                    <a:pt x="0" y="0"/>
                  </a:moveTo>
                  <a:lnTo>
                    <a:pt x="2666" y="0"/>
                  </a:lnTo>
                  <a:lnTo>
                    <a:pt x="2666" y="267"/>
                  </a:lnTo>
                  <a:lnTo>
                    <a:pt x="0" y="267"/>
                  </a:lnTo>
                  <a:lnTo>
                    <a:pt x="0" y="0"/>
                  </a:lnTo>
                  <a:close/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xtLst>
              <a:ext uri="{91240B29-F687-4F45-9708-019B960494DF}">
                <a14:hiddenLine xmlns:a14="http://schemas.microsoft.com/office/drawing/2010/main" w="9525" cap="flat" cmpd="sng" algn="ctr">
                  <a:solidFill>
                    <a:srgbClr val="00338D">
                      <a:alpha val="0"/>
                    </a:srgbClr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186">
              <a:extLst>
                <a:ext uri="{FF2B5EF4-FFF2-40B4-BE49-F238E27FC236}">
                  <a16:creationId xmlns:a16="http://schemas.microsoft.com/office/drawing/2014/main" id="{5A7383B6-277A-4EDB-BBB6-BC3989B86F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08" y="1832"/>
              <a:ext cx="1537" cy="129"/>
            </a:xfrm>
            <a:custGeom>
              <a:avLst/>
              <a:gdLst>
                <a:gd name="T0" fmla="*/ 0 w 3200"/>
                <a:gd name="T1" fmla="*/ 0 h 267"/>
                <a:gd name="T2" fmla="*/ 3200 w 3200"/>
                <a:gd name="T3" fmla="*/ 0 h 267"/>
                <a:gd name="T4" fmla="*/ 3200 w 3200"/>
                <a:gd name="T5" fmla="*/ 267 h 267"/>
                <a:gd name="T6" fmla="*/ 0 w 3200"/>
                <a:gd name="T7" fmla="*/ 267 h 267"/>
                <a:gd name="T8" fmla="*/ 0 w 3200"/>
                <a:gd name="T9" fmla="*/ 0 h 267"/>
                <a:gd name="T10" fmla="*/ 0 w 3200"/>
                <a:gd name="T11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00" h="267">
                  <a:moveTo>
                    <a:pt x="0" y="0"/>
                  </a:moveTo>
                  <a:lnTo>
                    <a:pt x="3200" y="0"/>
                  </a:lnTo>
                  <a:lnTo>
                    <a:pt x="3200" y="267"/>
                  </a:lnTo>
                  <a:lnTo>
                    <a:pt x="0" y="267"/>
                  </a:lnTo>
                  <a:lnTo>
                    <a:pt x="0" y="0"/>
                  </a:lnTo>
                  <a:close/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xtLst>
              <a:ext uri="{91240B29-F687-4F45-9708-019B960494DF}">
                <a14:hiddenLine xmlns:a14="http://schemas.microsoft.com/office/drawing/2010/main" w="9525" cap="flat" cmpd="sng" algn="ctr">
                  <a:solidFill>
                    <a:srgbClr val="00338D">
                      <a:alpha val="0"/>
                    </a:srgbClr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187">
              <a:extLst>
                <a:ext uri="{FF2B5EF4-FFF2-40B4-BE49-F238E27FC236}">
                  <a16:creationId xmlns:a16="http://schemas.microsoft.com/office/drawing/2014/main" id="{F136EE73-6CAD-4651-8611-0E611E7157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08" y="1384"/>
              <a:ext cx="1665" cy="129"/>
            </a:xfrm>
            <a:custGeom>
              <a:avLst/>
              <a:gdLst>
                <a:gd name="T0" fmla="*/ 0 w 3466"/>
                <a:gd name="T1" fmla="*/ 0 h 267"/>
                <a:gd name="T2" fmla="*/ 3466 w 3466"/>
                <a:gd name="T3" fmla="*/ 0 h 267"/>
                <a:gd name="T4" fmla="*/ 3466 w 3466"/>
                <a:gd name="T5" fmla="*/ 267 h 267"/>
                <a:gd name="T6" fmla="*/ 0 w 3466"/>
                <a:gd name="T7" fmla="*/ 267 h 267"/>
                <a:gd name="T8" fmla="*/ 0 w 3466"/>
                <a:gd name="T9" fmla="*/ 0 h 267"/>
                <a:gd name="T10" fmla="*/ 0 w 3466"/>
                <a:gd name="T11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66" h="267">
                  <a:moveTo>
                    <a:pt x="0" y="0"/>
                  </a:moveTo>
                  <a:lnTo>
                    <a:pt x="3466" y="0"/>
                  </a:lnTo>
                  <a:lnTo>
                    <a:pt x="3466" y="267"/>
                  </a:lnTo>
                  <a:lnTo>
                    <a:pt x="0" y="267"/>
                  </a:lnTo>
                  <a:lnTo>
                    <a:pt x="0" y="0"/>
                  </a:lnTo>
                  <a:close/>
                  <a:moveTo>
                    <a:pt x="0" y="0"/>
                  </a:moveTo>
                  <a:close/>
                </a:path>
              </a:pathLst>
            </a:custGeom>
            <a:grp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xtLst>
              <a:ext uri="{91240B29-F687-4F45-9708-019B960494DF}">
                <a14:hiddenLine xmlns:a14="http://schemas.microsoft.com/office/drawing/2010/main" w="9525" cap="flat" cmpd="sng" algn="ctr">
                  <a:solidFill>
                    <a:srgbClr val="00338D">
                      <a:alpha val="0"/>
                    </a:srgbClr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13039460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ru-RU" err="1">
                <a:latin typeface="Arial" panose="020B0604020202020204" pitchFamily="34" charset="0"/>
                <a:cs typeface="Arial" panose="020B0604020202020204" pitchFamily="34" charset="0"/>
              </a:rPr>
              <a:t>Коррупциявий</a:t>
            </a:r>
            <a:r>
              <a:rPr lang="ru-RU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err="1">
                <a:latin typeface="Arial" panose="020B0604020202020204" pitchFamily="34" charset="0"/>
                <a:cs typeface="Arial" panose="020B0604020202020204" pitchFamily="34" charset="0"/>
              </a:rPr>
              <a:t>хавф-хатарларни</a:t>
            </a:r>
            <a:r>
              <a:rPr lang="ru-RU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err="1">
                <a:latin typeface="Arial" panose="020B0604020202020204" pitchFamily="34" charset="0"/>
                <a:cs typeface="Arial" panose="020B0604020202020204" pitchFamily="34" charset="0"/>
              </a:rPr>
              <a:t>баҳолаш</a:t>
            </a:r>
            <a:r>
              <a:rPr lang="ru-RU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err="1">
                <a:latin typeface="Arial" panose="020B0604020202020204" pitchFamily="34" charset="0"/>
                <a:cs typeface="Arial" panose="020B0604020202020204" pitchFamily="34" charset="0"/>
              </a:rPr>
              <a:t>соҳасидаги</a:t>
            </a:r>
            <a:r>
              <a:rPr lang="ru-RU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err="1">
                <a:latin typeface="Arial" panose="020B0604020202020204" pitchFamily="34" charset="0"/>
                <a:cs typeface="Arial" panose="020B0604020202020204" pitchFamily="34" charset="0"/>
              </a:rPr>
              <a:t>қонунчилик</a:t>
            </a:r>
            <a:r>
              <a:rPr lang="ru-RU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err="1">
                <a:latin typeface="Arial" panose="020B0604020202020204" pitchFamily="34" charset="0"/>
                <a:cs typeface="Arial" panose="020B0604020202020204" pitchFamily="34" charset="0"/>
              </a:rPr>
              <a:t>ва</a:t>
            </a:r>
            <a:r>
              <a:rPr lang="ru-RU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err="1">
                <a:latin typeface="Arial" panose="020B0604020202020204" pitchFamily="34" charset="0"/>
                <a:cs typeface="Arial" panose="020B0604020202020204" pitchFamily="34" charset="0"/>
              </a:rPr>
              <a:t>халқаро</a:t>
            </a:r>
            <a:r>
              <a:rPr lang="ru-RU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err="1">
                <a:latin typeface="Arial" panose="020B0604020202020204" pitchFamily="34" charset="0"/>
                <a:cs typeface="Arial" panose="020B0604020202020204" pitchFamily="34" charset="0"/>
              </a:rPr>
              <a:t>стандартлар</a:t>
            </a:r>
            <a:r>
              <a:rPr lang="ru-RU">
                <a:latin typeface="Arial" panose="020B0604020202020204" pitchFamily="34" charset="0"/>
                <a:cs typeface="Arial" panose="020B0604020202020204" pitchFamily="34" charset="0"/>
              </a:rPr>
              <a:t> (3/</a:t>
            </a:r>
            <a:r>
              <a:rPr lang="en-US"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  <a:r>
              <a:rPr lang="ru-RU"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  <a:endParaRPr lang="en-GB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68CE1D2F-4B43-4685-B726-31F0629EEB87}"/>
              </a:ext>
            </a:extLst>
          </p:cNvPr>
          <p:cNvGrpSpPr/>
          <p:nvPr/>
        </p:nvGrpSpPr>
        <p:grpSpPr>
          <a:xfrm>
            <a:off x="431998" y="1280398"/>
            <a:ext cx="11353800" cy="460375"/>
            <a:chOff x="431998" y="1497505"/>
            <a:chExt cx="7042690" cy="630869"/>
          </a:xfrm>
        </p:grpSpPr>
        <p:sp>
          <p:nvSpPr>
            <p:cNvPr id="27" name="Rectangle: Rounded Corners 26">
              <a:extLst>
                <a:ext uri="{FF2B5EF4-FFF2-40B4-BE49-F238E27FC236}">
                  <a16:creationId xmlns:a16="http://schemas.microsoft.com/office/drawing/2014/main" id="{0E9B96AA-B649-4A39-A01E-A74376394C4F}"/>
                </a:ext>
              </a:extLst>
            </p:cNvPr>
            <p:cNvSpPr/>
            <p:nvPr/>
          </p:nvSpPr>
          <p:spPr>
            <a:xfrm>
              <a:off x="552610" y="1606814"/>
              <a:ext cx="6922078" cy="521560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80000" tIns="44371" rIns="91440" bIns="44371" rtlCol="0" anchor="ctr">
              <a:noAutofit/>
            </a:bodyPr>
            <a:lstStyle/>
            <a:p>
              <a:endParaRPr lang="ru-RU" b="1">
                <a:solidFill>
                  <a:schemeClr val="tx1"/>
                </a:solidFill>
                <a:latin typeface="+mj-lt"/>
                <a:ea typeface="Golos Text" panose="020B0503020202020204" pitchFamily="34" charset="0"/>
              </a:endParaRPr>
            </a:p>
          </p:txBody>
        </p:sp>
        <p:sp>
          <p:nvSpPr>
            <p:cNvPr id="29" name="Rectangle: Rounded Corners 28">
              <a:extLst>
                <a:ext uri="{FF2B5EF4-FFF2-40B4-BE49-F238E27FC236}">
                  <a16:creationId xmlns:a16="http://schemas.microsoft.com/office/drawing/2014/main" id="{BE722CE4-C68D-4FED-945D-CC34C26FEC12}"/>
                </a:ext>
              </a:extLst>
            </p:cNvPr>
            <p:cNvSpPr/>
            <p:nvPr/>
          </p:nvSpPr>
          <p:spPr>
            <a:xfrm>
              <a:off x="431998" y="1497505"/>
              <a:ext cx="6982381" cy="521560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</a:gsLst>
              <a:lin ang="0" scaled="1"/>
            </a:gradFill>
            <a:ln w="3175">
              <a:solidFill>
                <a:srgbClr val="2112A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756000" tIns="44371" rIns="91440" bIns="44371" rtlCol="0" anchor="ctr">
              <a:noAutofit/>
            </a:bodyPr>
            <a:lstStyle/>
            <a:p>
              <a:r>
                <a:rPr lang="ru-RU" sz="14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Коррупциявий</a:t>
              </a:r>
              <a:r>
                <a:rPr lang="ru-RU" sz="14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хавф-хатарларни</a:t>
              </a:r>
              <a:r>
                <a:rPr lang="ru-RU" sz="14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баҳолаш</a:t>
              </a:r>
              <a:r>
                <a:rPr lang="ru-RU" sz="14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соҳасидаги</a:t>
              </a:r>
              <a:r>
                <a:rPr lang="ru-RU" sz="14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халқаро</a:t>
              </a:r>
              <a:r>
                <a:rPr lang="ru-RU" sz="14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стандартлар</a:t>
              </a:r>
              <a:r>
                <a:rPr lang="ru-RU" sz="14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қуйидагиларни</a:t>
              </a:r>
              <a:r>
                <a:rPr lang="ru-RU" sz="14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ўз</a:t>
              </a:r>
              <a:r>
                <a:rPr lang="ru-RU" sz="14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ичига </a:t>
              </a:r>
              <a:r>
                <a:rPr lang="ru-RU" sz="14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олади</a:t>
              </a:r>
              <a:r>
                <a:rPr lang="ru-RU" sz="14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:</a:t>
              </a:r>
            </a:p>
          </p:txBody>
        </p:sp>
      </p:grpSp>
      <p:sp>
        <p:nvSpPr>
          <p:cNvPr id="30" name="object 12">
            <a:extLst>
              <a:ext uri="{FF2B5EF4-FFF2-40B4-BE49-F238E27FC236}">
                <a16:creationId xmlns:a16="http://schemas.microsoft.com/office/drawing/2014/main" id="{4087B9B1-C838-44AA-9C56-67545E6B411D}"/>
              </a:ext>
            </a:extLst>
          </p:cNvPr>
          <p:cNvSpPr/>
          <p:nvPr/>
        </p:nvSpPr>
        <p:spPr>
          <a:xfrm>
            <a:off x="443225" y="1971280"/>
            <a:ext cx="688121" cy="685827"/>
          </a:xfrm>
          <a:custGeom>
            <a:avLst/>
            <a:gdLst/>
            <a:ahLst/>
            <a:cxnLst/>
            <a:rect l="l" t="t" r="r" b="b"/>
            <a:pathLst>
              <a:path w="381000" h="379730">
                <a:moveTo>
                  <a:pt x="190500" y="0"/>
                </a:moveTo>
                <a:lnTo>
                  <a:pt x="146837" y="5011"/>
                </a:lnTo>
                <a:lnTo>
                  <a:pt x="106746" y="19287"/>
                </a:lnTo>
                <a:lnTo>
                  <a:pt x="71374" y="41687"/>
                </a:lnTo>
                <a:lnTo>
                  <a:pt x="41867" y="71072"/>
                </a:lnTo>
                <a:lnTo>
                  <a:pt x="19372" y="106302"/>
                </a:lnTo>
                <a:lnTo>
                  <a:pt x="5034" y="146237"/>
                </a:lnTo>
                <a:lnTo>
                  <a:pt x="0" y="189737"/>
                </a:lnTo>
                <a:lnTo>
                  <a:pt x="5034" y="233238"/>
                </a:lnTo>
                <a:lnTo>
                  <a:pt x="19372" y="273173"/>
                </a:lnTo>
                <a:lnTo>
                  <a:pt x="41867" y="308403"/>
                </a:lnTo>
                <a:lnTo>
                  <a:pt x="71374" y="337788"/>
                </a:lnTo>
                <a:lnTo>
                  <a:pt x="106746" y="360188"/>
                </a:lnTo>
                <a:lnTo>
                  <a:pt x="146837" y="374464"/>
                </a:lnTo>
                <a:lnTo>
                  <a:pt x="190500" y="379475"/>
                </a:lnTo>
                <a:lnTo>
                  <a:pt x="234162" y="374464"/>
                </a:lnTo>
                <a:lnTo>
                  <a:pt x="274253" y="360188"/>
                </a:lnTo>
                <a:lnTo>
                  <a:pt x="309625" y="337788"/>
                </a:lnTo>
                <a:lnTo>
                  <a:pt x="339132" y="308403"/>
                </a:lnTo>
                <a:lnTo>
                  <a:pt x="361627" y="273173"/>
                </a:lnTo>
                <a:lnTo>
                  <a:pt x="375965" y="233238"/>
                </a:lnTo>
                <a:lnTo>
                  <a:pt x="381000" y="189737"/>
                </a:lnTo>
                <a:lnTo>
                  <a:pt x="375965" y="146237"/>
                </a:lnTo>
                <a:lnTo>
                  <a:pt x="361627" y="106302"/>
                </a:lnTo>
                <a:lnTo>
                  <a:pt x="339132" y="71072"/>
                </a:lnTo>
                <a:lnTo>
                  <a:pt x="309625" y="41687"/>
                </a:lnTo>
                <a:lnTo>
                  <a:pt x="274253" y="19287"/>
                </a:lnTo>
                <a:lnTo>
                  <a:pt x="234162" y="5011"/>
                </a:lnTo>
                <a:lnTo>
                  <a:pt x="190500" y="0"/>
                </a:lnTo>
                <a:close/>
              </a:path>
            </a:pathLst>
          </a:custGeom>
          <a:solidFill>
            <a:srgbClr val="B1C7F7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20">
            <a:extLst>
              <a:ext uri="{FF2B5EF4-FFF2-40B4-BE49-F238E27FC236}">
                <a16:creationId xmlns:a16="http://schemas.microsoft.com/office/drawing/2014/main" id="{D6B29B02-D76A-46B5-9BFD-BF59E94768B2}"/>
              </a:ext>
            </a:extLst>
          </p:cNvPr>
          <p:cNvSpPr txBox="1"/>
          <p:nvPr/>
        </p:nvSpPr>
        <p:spPr>
          <a:xfrm>
            <a:off x="1223818" y="1974373"/>
            <a:ext cx="10524957" cy="935513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Aft>
                <a:spcPts val="600"/>
              </a:spcAft>
            </a:pP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ISO 37301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халқаро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стандарти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: «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Мувофиқликни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бошқариш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тизимлари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»</a:t>
            </a:r>
          </a:p>
          <a:p>
            <a:pPr marL="184150" indent="-171450">
              <a:lnSpc>
                <a:spcPct val="100000"/>
              </a:lnSpc>
              <a:spcAft>
                <a:spcPts val="6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200" spc="-20" err="1">
                <a:solidFill>
                  <a:schemeClr val="tx2"/>
                </a:solidFill>
                <a:cs typeface="Arial"/>
              </a:rPr>
              <a:t>Ташкилот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ISO 37301:2021да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келтирилган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тавсияларни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ҳисобга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олган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ҳолда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комплаенс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хавф-хатарни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аниқлаши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,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таҳлил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қилиши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баҳолаши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керак</a:t>
            </a:r>
            <a:endParaRPr lang="ru-RU" sz="1200" spc="-20">
              <a:solidFill>
                <a:schemeClr val="tx2"/>
              </a:solidFill>
              <a:cs typeface="Arial"/>
            </a:endParaRPr>
          </a:p>
          <a:p>
            <a:pPr marL="184150" indent="-171450">
              <a:lnSpc>
                <a:spcPct val="100000"/>
              </a:lnSpc>
              <a:spcAft>
                <a:spcPts val="6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200" spc="-20" err="1">
                <a:solidFill>
                  <a:schemeClr val="tx2"/>
                </a:solidFill>
                <a:cs typeface="Arial"/>
              </a:rPr>
              <a:t>Ташкилот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вақти-вақти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билан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хар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сафар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вазиятларда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ёки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ташкилий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тузилмасида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сезиларли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ўзгаришлар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юз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берганда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комплаенс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хавф-хатарини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қайта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кўриб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чиқиши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керак</a:t>
            </a:r>
            <a:endParaRPr lang="ru-RU" sz="1200" spc="-20">
              <a:solidFill>
                <a:schemeClr val="tx2"/>
              </a:solidFill>
              <a:cs typeface="Arial"/>
            </a:endParaRPr>
          </a:p>
        </p:txBody>
      </p:sp>
      <p:grpSp>
        <p:nvGrpSpPr>
          <p:cNvPr id="32" name="Group 1163">
            <a:extLst>
              <a:ext uri="{FF2B5EF4-FFF2-40B4-BE49-F238E27FC236}">
                <a16:creationId xmlns:a16="http://schemas.microsoft.com/office/drawing/2014/main" id="{5539A865-CDE9-4AAD-A771-EE016A0274C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31998" y="2081117"/>
            <a:ext cx="516994" cy="516994"/>
            <a:chOff x="5217" y="2580"/>
            <a:chExt cx="172" cy="172"/>
          </a:xfrm>
          <a:solidFill>
            <a:schemeClr val="bg2">
              <a:lumMod val="25000"/>
            </a:schemeClr>
          </a:solidFill>
        </p:grpSpPr>
        <p:sp>
          <p:nvSpPr>
            <p:cNvPr id="33" name="Freeform 1164">
              <a:extLst>
                <a:ext uri="{FF2B5EF4-FFF2-40B4-BE49-F238E27FC236}">
                  <a16:creationId xmlns:a16="http://schemas.microsoft.com/office/drawing/2014/main" id="{F2859FEE-B660-4985-AAEE-44153A7557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71" y="2597"/>
              <a:ext cx="64" cy="64"/>
            </a:xfrm>
            <a:custGeom>
              <a:avLst/>
              <a:gdLst>
                <a:gd name="T0" fmla="*/ 1191 w 2382"/>
                <a:gd name="T1" fmla="*/ 0 h 2383"/>
                <a:gd name="T2" fmla="*/ 0 w 2382"/>
                <a:gd name="T3" fmla="*/ 1191 h 2383"/>
                <a:gd name="T4" fmla="*/ 1191 w 2382"/>
                <a:gd name="T5" fmla="*/ 2383 h 2383"/>
                <a:gd name="T6" fmla="*/ 1861 w 2382"/>
                <a:gd name="T7" fmla="*/ 2177 h 2383"/>
                <a:gd name="T8" fmla="*/ 1888 w 2382"/>
                <a:gd name="T9" fmla="*/ 2035 h 2383"/>
                <a:gd name="T10" fmla="*/ 1746 w 2382"/>
                <a:gd name="T11" fmla="*/ 2008 h 2383"/>
                <a:gd name="T12" fmla="*/ 1496 w 2382"/>
                <a:gd name="T13" fmla="*/ 2130 h 2383"/>
                <a:gd name="T14" fmla="*/ 1666 w 2382"/>
                <a:gd name="T15" fmla="*/ 1293 h 2383"/>
                <a:gd name="T16" fmla="*/ 2173 w 2382"/>
                <a:gd name="T17" fmla="*/ 1293 h 2383"/>
                <a:gd name="T18" fmla="*/ 2008 w 2382"/>
                <a:gd name="T19" fmla="*/ 1746 h 2383"/>
                <a:gd name="T20" fmla="*/ 2035 w 2382"/>
                <a:gd name="T21" fmla="*/ 1888 h 2383"/>
                <a:gd name="T22" fmla="*/ 2177 w 2382"/>
                <a:gd name="T23" fmla="*/ 1861 h 2383"/>
                <a:gd name="T24" fmla="*/ 2382 w 2382"/>
                <a:gd name="T25" fmla="*/ 1191 h 2383"/>
                <a:gd name="T26" fmla="*/ 1191 w 2382"/>
                <a:gd name="T27" fmla="*/ 0 h 2383"/>
                <a:gd name="T28" fmla="*/ 209 w 2382"/>
                <a:gd name="T29" fmla="*/ 1293 h 2383"/>
                <a:gd name="T30" fmla="*/ 716 w 2382"/>
                <a:gd name="T31" fmla="*/ 1293 h 2383"/>
                <a:gd name="T32" fmla="*/ 886 w 2382"/>
                <a:gd name="T33" fmla="*/ 2130 h 2383"/>
                <a:gd name="T34" fmla="*/ 209 w 2382"/>
                <a:gd name="T35" fmla="*/ 1293 h 2383"/>
                <a:gd name="T36" fmla="*/ 716 w 2382"/>
                <a:gd name="T37" fmla="*/ 1089 h 2383"/>
                <a:gd name="T38" fmla="*/ 209 w 2382"/>
                <a:gd name="T39" fmla="*/ 1089 h 2383"/>
                <a:gd name="T40" fmla="*/ 886 w 2382"/>
                <a:gd name="T41" fmla="*/ 252 h 2383"/>
                <a:gd name="T42" fmla="*/ 716 w 2382"/>
                <a:gd name="T43" fmla="*/ 1089 h 2383"/>
                <a:gd name="T44" fmla="*/ 1359 w 2382"/>
                <a:gd name="T45" fmla="*/ 1928 h 2383"/>
                <a:gd name="T46" fmla="*/ 1191 w 2382"/>
                <a:gd name="T47" fmla="*/ 2179 h 2383"/>
                <a:gd name="T48" fmla="*/ 1023 w 2382"/>
                <a:gd name="T49" fmla="*/ 1928 h 2383"/>
                <a:gd name="T50" fmla="*/ 920 w 2382"/>
                <a:gd name="T51" fmla="*/ 1293 h 2383"/>
                <a:gd name="T52" fmla="*/ 1462 w 2382"/>
                <a:gd name="T53" fmla="*/ 1293 h 2383"/>
                <a:gd name="T54" fmla="*/ 1359 w 2382"/>
                <a:gd name="T55" fmla="*/ 1928 h 2383"/>
                <a:gd name="T56" fmla="*/ 920 w 2382"/>
                <a:gd name="T57" fmla="*/ 1089 h 2383"/>
                <a:gd name="T58" fmla="*/ 1023 w 2382"/>
                <a:gd name="T59" fmla="*/ 454 h 2383"/>
                <a:gd name="T60" fmla="*/ 1191 w 2382"/>
                <a:gd name="T61" fmla="*/ 204 h 2383"/>
                <a:gd name="T62" fmla="*/ 1359 w 2382"/>
                <a:gd name="T63" fmla="*/ 454 h 2383"/>
                <a:gd name="T64" fmla="*/ 1462 w 2382"/>
                <a:gd name="T65" fmla="*/ 1089 h 2383"/>
                <a:gd name="T66" fmla="*/ 920 w 2382"/>
                <a:gd name="T67" fmla="*/ 1089 h 2383"/>
                <a:gd name="T68" fmla="*/ 1666 w 2382"/>
                <a:gd name="T69" fmla="*/ 1089 h 2383"/>
                <a:gd name="T70" fmla="*/ 1496 w 2382"/>
                <a:gd name="T71" fmla="*/ 252 h 2383"/>
                <a:gd name="T72" fmla="*/ 2173 w 2382"/>
                <a:gd name="T73" fmla="*/ 1089 h 2383"/>
                <a:gd name="T74" fmla="*/ 1666 w 2382"/>
                <a:gd name="T75" fmla="*/ 1089 h 2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82" h="2383">
                  <a:moveTo>
                    <a:pt x="1191" y="0"/>
                  </a:moveTo>
                  <a:cubicBezTo>
                    <a:pt x="534" y="0"/>
                    <a:pt x="0" y="534"/>
                    <a:pt x="0" y="1191"/>
                  </a:cubicBezTo>
                  <a:cubicBezTo>
                    <a:pt x="0" y="1848"/>
                    <a:pt x="534" y="2383"/>
                    <a:pt x="1191" y="2383"/>
                  </a:cubicBezTo>
                  <a:cubicBezTo>
                    <a:pt x="1431" y="2383"/>
                    <a:pt x="1663" y="2312"/>
                    <a:pt x="1861" y="2177"/>
                  </a:cubicBezTo>
                  <a:cubicBezTo>
                    <a:pt x="1907" y="2145"/>
                    <a:pt x="1919" y="2081"/>
                    <a:pt x="1888" y="2035"/>
                  </a:cubicBezTo>
                  <a:cubicBezTo>
                    <a:pt x="1856" y="1988"/>
                    <a:pt x="1792" y="1976"/>
                    <a:pt x="1746" y="2008"/>
                  </a:cubicBezTo>
                  <a:cubicBezTo>
                    <a:pt x="1668" y="2061"/>
                    <a:pt x="1584" y="2102"/>
                    <a:pt x="1496" y="2130"/>
                  </a:cubicBezTo>
                  <a:cubicBezTo>
                    <a:pt x="1598" y="1923"/>
                    <a:pt x="1656" y="1612"/>
                    <a:pt x="1666" y="1293"/>
                  </a:cubicBezTo>
                  <a:lnTo>
                    <a:pt x="2173" y="1293"/>
                  </a:lnTo>
                  <a:cubicBezTo>
                    <a:pt x="2156" y="1456"/>
                    <a:pt x="2100" y="1610"/>
                    <a:pt x="2008" y="1746"/>
                  </a:cubicBezTo>
                  <a:cubicBezTo>
                    <a:pt x="1976" y="1793"/>
                    <a:pt x="1988" y="1856"/>
                    <a:pt x="2035" y="1888"/>
                  </a:cubicBezTo>
                  <a:cubicBezTo>
                    <a:pt x="2081" y="1920"/>
                    <a:pt x="2145" y="1908"/>
                    <a:pt x="2177" y="1861"/>
                  </a:cubicBezTo>
                  <a:cubicBezTo>
                    <a:pt x="2311" y="1663"/>
                    <a:pt x="2382" y="1431"/>
                    <a:pt x="2382" y="1191"/>
                  </a:cubicBezTo>
                  <a:cubicBezTo>
                    <a:pt x="2382" y="534"/>
                    <a:pt x="1848" y="0"/>
                    <a:pt x="1191" y="0"/>
                  </a:cubicBezTo>
                  <a:close/>
                  <a:moveTo>
                    <a:pt x="209" y="1293"/>
                  </a:moveTo>
                  <a:lnTo>
                    <a:pt x="716" y="1293"/>
                  </a:lnTo>
                  <a:cubicBezTo>
                    <a:pt x="726" y="1612"/>
                    <a:pt x="784" y="1923"/>
                    <a:pt x="886" y="2130"/>
                  </a:cubicBezTo>
                  <a:cubicBezTo>
                    <a:pt x="522" y="2012"/>
                    <a:pt x="250" y="1686"/>
                    <a:pt x="209" y="1293"/>
                  </a:cubicBezTo>
                  <a:close/>
                  <a:moveTo>
                    <a:pt x="716" y="1089"/>
                  </a:moveTo>
                  <a:lnTo>
                    <a:pt x="209" y="1089"/>
                  </a:lnTo>
                  <a:cubicBezTo>
                    <a:pt x="250" y="696"/>
                    <a:pt x="522" y="371"/>
                    <a:pt x="886" y="252"/>
                  </a:cubicBezTo>
                  <a:cubicBezTo>
                    <a:pt x="784" y="460"/>
                    <a:pt x="726" y="770"/>
                    <a:pt x="716" y="1089"/>
                  </a:cubicBezTo>
                  <a:close/>
                  <a:moveTo>
                    <a:pt x="1359" y="1928"/>
                  </a:moveTo>
                  <a:cubicBezTo>
                    <a:pt x="1296" y="2112"/>
                    <a:pt x="1224" y="2179"/>
                    <a:pt x="1191" y="2179"/>
                  </a:cubicBezTo>
                  <a:cubicBezTo>
                    <a:pt x="1158" y="2179"/>
                    <a:pt x="1086" y="2112"/>
                    <a:pt x="1023" y="1928"/>
                  </a:cubicBezTo>
                  <a:cubicBezTo>
                    <a:pt x="964" y="1757"/>
                    <a:pt x="928" y="1534"/>
                    <a:pt x="920" y="1293"/>
                  </a:cubicBezTo>
                  <a:lnTo>
                    <a:pt x="1462" y="1293"/>
                  </a:lnTo>
                  <a:cubicBezTo>
                    <a:pt x="1454" y="1534"/>
                    <a:pt x="1418" y="1757"/>
                    <a:pt x="1359" y="1928"/>
                  </a:cubicBezTo>
                  <a:close/>
                  <a:moveTo>
                    <a:pt x="920" y="1089"/>
                  </a:moveTo>
                  <a:cubicBezTo>
                    <a:pt x="928" y="848"/>
                    <a:pt x="964" y="626"/>
                    <a:pt x="1023" y="454"/>
                  </a:cubicBezTo>
                  <a:cubicBezTo>
                    <a:pt x="1086" y="271"/>
                    <a:pt x="1158" y="204"/>
                    <a:pt x="1191" y="204"/>
                  </a:cubicBezTo>
                  <a:cubicBezTo>
                    <a:pt x="1224" y="204"/>
                    <a:pt x="1296" y="271"/>
                    <a:pt x="1359" y="454"/>
                  </a:cubicBezTo>
                  <a:cubicBezTo>
                    <a:pt x="1418" y="626"/>
                    <a:pt x="1454" y="848"/>
                    <a:pt x="1462" y="1089"/>
                  </a:cubicBezTo>
                  <a:lnTo>
                    <a:pt x="920" y="1089"/>
                  </a:lnTo>
                  <a:close/>
                  <a:moveTo>
                    <a:pt x="1666" y="1089"/>
                  </a:moveTo>
                  <a:cubicBezTo>
                    <a:pt x="1656" y="770"/>
                    <a:pt x="1598" y="460"/>
                    <a:pt x="1496" y="252"/>
                  </a:cubicBezTo>
                  <a:cubicBezTo>
                    <a:pt x="1860" y="371"/>
                    <a:pt x="2132" y="696"/>
                    <a:pt x="2173" y="1089"/>
                  </a:cubicBezTo>
                  <a:lnTo>
                    <a:pt x="1666" y="1089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1165">
              <a:extLst>
                <a:ext uri="{FF2B5EF4-FFF2-40B4-BE49-F238E27FC236}">
                  <a16:creationId xmlns:a16="http://schemas.microsoft.com/office/drawing/2014/main" id="{A034EC92-4657-4974-BB0A-9D710983F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6" y="2705"/>
              <a:ext cx="38" cy="5"/>
            </a:xfrm>
            <a:custGeom>
              <a:avLst/>
              <a:gdLst>
                <a:gd name="T0" fmla="*/ 1294 w 1396"/>
                <a:gd name="T1" fmla="*/ 0 h 204"/>
                <a:gd name="T2" fmla="*/ 102 w 1396"/>
                <a:gd name="T3" fmla="*/ 0 h 204"/>
                <a:gd name="T4" fmla="*/ 0 w 1396"/>
                <a:gd name="T5" fmla="*/ 102 h 204"/>
                <a:gd name="T6" fmla="*/ 102 w 1396"/>
                <a:gd name="T7" fmla="*/ 204 h 204"/>
                <a:gd name="T8" fmla="*/ 1294 w 1396"/>
                <a:gd name="T9" fmla="*/ 204 h 204"/>
                <a:gd name="T10" fmla="*/ 1396 w 1396"/>
                <a:gd name="T11" fmla="*/ 102 h 204"/>
                <a:gd name="T12" fmla="*/ 1294 w 1396"/>
                <a:gd name="T13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96" h="204">
                  <a:moveTo>
                    <a:pt x="1294" y="0"/>
                  </a:moveTo>
                  <a:lnTo>
                    <a:pt x="102" y="0"/>
                  </a:lnTo>
                  <a:cubicBezTo>
                    <a:pt x="46" y="0"/>
                    <a:pt x="0" y="46"/>
                    <a:pt x="0" y="102"/>
                  </a:cubicBezTo>
                  <a:cubicBezTo>
                    <a:pt x="0" y="158"/>
                    <a:pt x="46" y="204"/>
                    <a:pt x="102" y="204"/>
                  </a:cubicBezTo>
                  <a:lnTo>
                    <a:pt x="1294" y="204"/>
                  </a:lnTo>
                  <a:cubicBezTo>
                    <a:pt x="1350" y="204"/>
                    <a:pt x="1396" y="158"/>
                    <a:pt x="1396" y="102"/>
                  </a:cubicBezTo>
                  <a:cubicBezTo>
                    <a:pt x="1396" y="46"/>
                    <a:pt x="1350" y="0"/>
                    <a:pt x="1294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166">
              <a:extLst>
                <a:ext uri="{FF2B5EF4-FFF2-40B4-BE49-F238E27FC236}">
                  <a16:creationId xmlns:a16="http://schemas.microsoft.com/office/drawing/2014/main" id="{FF42068C-D2EE-4BA9-9F0A-8FA5BA7FA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3" y="2705"/>
              <a:ext cx="37" cy="5"/>
            </a:xfrm>
            <a:custGeom>
              <a:avLst/>
              <a:gdLst>
                <a:gd name="T0" fmla="*/ 1294 w 1396"/>
                <a:gd name="T1" fmla="*/ 0 h 204"/>
                <a:gd name="T2" fmla="*/ 102 w 1396"/>
                <a:gd name="T3" fmla="*/ 0 h 204"/>
                <a:gd name="T4" fmla="*/ 0 w 1396"/>
                <a:gd name="T5" fmla="*/ 102 h 204"/>
                <a:gd name="T6" fmla="*/ 102 w 1396"/>
                <a:gd name="T7" fmla="*/ 204 h 204"/>
                <a:gd name="T8" fmla="*/ 1294 w 1396"/>
                <a:gd name="T9" fmla="*/ 204 h 204"/>
                <a:gd name="T10" fmla="*/ 1396 w 1396"/>
                <a:gd name="T11" fmla="*/ 102 h 204"/>
                <a:gd name="T12" fmla="*/ 1294 w 1396"/>
                <a:gd name="T13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96" h="204">
                  <a:moveTo>
                    <a:pt x="1294" y="0"/>
                  </a:moveTo>
                  <a:lnTo>
                    <a:pt x="102" y="0"/>
                  </a:lnTo>
                  <a:cubicBezTo>
                    <a:pt x="46" y="0"/>
                    <a:pt x="0" y="46"/>
                    <a:pt x="0" y="102"/>
                  </a:cubicBezTo>
                  <a:cubicBezTo>
                    <a:pt x="0" y="158"/>
                    <a:pt x="46" y="204"/>
                    <a:pt x="102" y="204"/>
                  </a:cubicBezTo>
                  <a:lnTo>
                    <a:pt x="1294" y="204"/>
                  </a:lnTo>
                  <a:cubicBezTo>
                    <a:pt x="1350" y="204"/>
                    <a:pt x="1396" y="158"/>
                    <a:pt x="1396" y="102"/>
                  </a:cubicBezTo>
                  <a:cubicBezTo>
                    <a:pt x="1396" y="46"/>
                    <a:pt x="1350" y="0"/>
                    <a:pt x="1294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167">
              <a:extLst>
                <a:ext uri="{FF2B5EF4-FFF2-40B4-BE49-F238E27FC236}">
                  <a16:creationId xmlns:a16="http://schemas.microsoft.com/office/drawing/2014/main" id="{A7A91AF3-7B64-45D0-AA6C-A41AB0F24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6" y="2688"/>
              <a:ext cx="38" cy="6"/>
            </a:xfrm>
            <a:custGeom>
              <a:avLst/>
              <a:gdLst>
                <a:gd name="T0" fmla="*/ 1294 w 1396"/>
                <a:gd name="T1" fmla="*/ 0 h 204"/>
                <a:gd name="T2" fmla="*/ 102 w 1396"/>
                <a:gd name="T3" fmla="*/ 0 h 204"/>
                <a:gd name="T4" fmla="*/ 0 w 1396"/>
                <a:gd name="T5" fmla="*/ 102 h 204"/>
                <a:gd name="T6" fmla="*/ 102 w 1396"/>
                <a:gd name="T7" fmla="*/ 204 h 204"/>
                <a:gd name="T8" fmla="*/ 1294 w 1396"/>
                <a:gd name="T9" fmla="*/ 204 h 204"/>
                <a:gd name="T10" fmla="*/ 1396 w 1396"/>
                <a:gd name="T11" fmla="*/ 102 h 204"/>
                <a:gd name="T12" fmla="*/ 1294 w 1396"/>
                <a:gd name="T13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96" h="204">
                  <a:moveTo>
                    <a:pt x="1294" y="0"/>
                  </a:moveTo>
                  <a:lnTo>
                    <a:pt x="102" y="0"/>
                  </a:lnTo>
                  <a:cubicBezTo>
                    <a:pt x="46" y="0"/>
                    <a:pt x="0" y="46"/>
                    <a:pt x="0" y="102"/>
                  </a:cubicBezTo>
                  <a:cubicBezTo>
                    <a:pt x="0" y="159"/>
                    <a:pt x="46" y="204"/>
                    <a:pt x="102" y="204"/>
                  </a:cubicBezTo>
                  <a:lnTo>
                    <a:pt x="1294" y="204"/>
                  </a:lnTo>
                  <a:cubicBezTo>
                    <a:pt x="1350" y="204"/>
                    <a:pt x="1396" y="159"/>
                    <a:pt x="1396" y="102"/>
                  </a:cubicBezTo>
                  <a:cubicBezTo>
                    <a:pt x="1396" y="46"/>
                    <a:pt x="1350" y="0"/>
                    <a:pt x="1294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168">
              <a:extLst>
                <a:ext uri="{FF2B5EF4-FFF2-40B4-BE49-F238E27FC236}">
                  <a16:creationId xmlns:a16="http://schemas.microsoft.com/office/drawing/2014/main" id="{2D88310E-7700-417B-BA45-6B9C8AC34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3" y="2688"/>
              <a:ext cx="37" cy="6"/>
            </a:xfrm>
            <a:custGeom>
              <a:avLst/>
              <a:gdLst>
                <a:gd name="T0" fmla="*/ 1294 w 1396"/>
                <a:gd name="T1" fmla="*/ 0 h 204"/>
                <a:gd name="T2" fmla="*/ 102 w 1396"/>
                <a:gd name="T3" fmla="*/ 0 h 204"/>
                <a:gd name="T4" fmla="*/ 0 w 1396"/>
                <a:gd name="T5" fmla="*/ 102 h 204"/>
                <a:gd name="T6" fmla="*/ 102 w 1396"/>
                <a:gd name="T7" fmla="*/ 204 h 204"/>
                <a:gd name="T8" fmla="*/ 1294 w 1396"/>
                <a:gd name="T9" fmla="*/ 204 h 204"/>
                <a:gd name="T10" fmla="*/ 1396 w 1396"/>
                <a:gd name="T11" fmla="*/ 102 h 204"/>
                <a:gd name="T12" fmla="*/ 1294 w 1396"/>
                <a:gd name="T13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96" h="204">
                  <a:moveTo>
                    <a:pt x="1294" y="0"/>
                  </a:moveTo>
                  <a:lnTo>
                    <a:pt x="102" y="0"/>
                  </a:lnTo>
                  <a:cubicBezTo>
                    <a:pt x="46" y="0"/>
                    <a:pt x="0" y="46"/>
                    <a:pt x="0" y="102"/>
                  </a:cubicBezTo>
                  <a:cubicBezTo>
                    <a:pt x="0" y="159"/>
                    <a:pt x="46" y="204"/>
                    <a:pt x="102" y="204"/>
                  </a:cubicBezTo>
                  <a:lnTo>
                    <a:pt x="1294" y="204"/>
                  </a:lnTo>
                  <a:cubicBezTo>
                    <a:pt x="1350" y="204"/>
                    <a:pt x="1396" y="159"/>
                    <a:pt x="1396" y="102"/>
                  </a:cubicBezTo>
                  <a:cubicBezTo>
                    <a:pt x="1396" y="46"/>
                    <a:pt x="1350" y="0"/>
                    <a:pt x="1294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169">
              <a:extLst>
                <a:ext uri="{FF2B5EF4-FFF2-40B4-BE49-F238E27FC236}">
                  <a16:creationId xmlns:a16="http://schemas.microsoft.com/office/drawing/2014/main" id="{69442A1F-C44A-4366-8278-FEB3E5997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6" y="2672"/>
              <a:ext cx="38" cy="5"/>
            </a:xfrm>
            <a:custGeom>
              <a:avLst/>
              <a:gdLst>
                <a:gd name="T0" fmla="*/ 1294 w 1396"/>
                <a:gd name="T1" fmla="*/ 0 h 205"/>
                <a:gd name="T2" fmla="*/ 102 w 1396"/>
                <a:gd name="T3" fmla="*/ 0 h 205"/>
                <a:gd name="T4" fmla="*/ 0 w 1396"/>
                <a:gd name="T5" fmla="*/ 102 h 205"/>
                <a:gd name="T6" fmla="*/ 102 w 1396"/>
                <a:gd name="T7" fmla="*/ 205 h 205"/>
                <a:gd name="T8" fmla="*/ 1294 w 1396"/>
                <a:gd name="T9" fmla="*/ 205 h 205"/>
                <a:gd name="T10" fmla="*/ 1396 w 1396"/>
                <a:gd name="T11" fmla="*/ 102 h 205"/>
                <a:gd name="T12" fmla="*/ 1294 w 1396"/>
                <a:gd name="T13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96" h="205">
                  <a:moveTo>
                    <a:pt x="1294" y="0"/>
                  </a:moveTo>
                  <a:lnTo>
                    <a:pt x="102" y="0"/>
                  </a:lnTo>
                  <a:cubicBezTo>
                    <a:pt x="46" y="0"/>
                    <a:pt x="0" y="46"/>
                    <a:pt x="0" y="102"/>
                  </a:cubicBezTo>
                  <a:cubicBezTo>
                    <a:pt x="0" y="159"/>
                    <a:pt x="46" y="205"/>
                    <a:pt x="102" y="205"/>
                  </a:cubicBezTo>
                  <a:lnTo>
                    <a:pt x="1294" y="205"/>
                  </a:lnTo>
                  <a:cubicBezTo>
                    <a:pt x="1350" y="205"/>
                    <a:pt x="1396" y="159"/>
                    <a:pt x="1396" y="102"/>
                  </a:cubicBezTo>
                  <a:cubicBezTo>
                    <a:pt x="1396" y="46"/>
                    <a:pt x="1350" y="0"/>
                    <a:pt x="1294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170">
              <a:extLst>
                <a:ext uri="{FF2B5EF4-FFF2-40B4-BE49-F238E27FC236}">
                  <a16:creationId xmlns:a16="http://schemas.microsoft.com/office/drawing/2014/main" id="{0F3C219D-B150-4E88-872C-1C6C1F112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3" y="2672"/>
              <a:ext cx="37" cy="5"/>
            </a:xfrm>
            <a:custGeom>
              <a:avLst/>
              <a:gdLst>
                <a:gd name="T0" fmla="*/ 1294 w 1396"/>
                <a:gd name="T1" fmla="*/ 0 h 205"/>
                <a:gd name="T2" fmla="*/ 102 w 1396"/>
                <a:gd name="T3" fmla="*/ 0 h 205"/>
                <a:gd name="T4" fmla="*/ 0 w 1396"/>
                <a:gd name="T5" fmla="*/ 102 h 205"/>
                <a:gd name="T6" fmla="*/ 102 w 1396"/>
                <a:gd name="T7" fmla="*/ 205 h 205"/>
                <a:gd name="T8" fmla="*/ 1294 w 1396"/>
                <a:gd name="T9" fmla="*/ 205 h 205"/>
                <a:gd name="T10" fmla="*/ 1396 w 1396"/>
                <a:gd name="T11" fmla="*/ 102 h 205"/>
                <a:gd name="T12" fmla="*/ 1294 w 1396"/>
                <a:gd name="T13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96" h="205">
                  <a:moveTo>
                    <a:pt x="1294" y="0"/>
                  </a:moveTo>
                  <a:lnTo>
                    <a:pt x="102" y="0"/>
                  </a:lnTo>
                  <a:cubicBezTo>
                    <a:pt x="46" y="0"/>
                    <a:pt x="0" y="46"/>
                    <a:pt x="0" y="102"/>
                  </a:cubicBezTo>
                  <a:cubicBezTo>
                    <a:pt x="0" y="159"/>
                    <a:pt x="46" y="205"/>
                    <a:pt x="102" y="205"/>
                  </a:cubicBezTo>
                  <a:lnTo>
                    <a:pt x="1294" y="205"/>
                  </a:lnTo>
                  <a:cubicBezTo>
                    <a:pt x="1350" y="205"/>
                    <a:pt x="1396" y="159"/>
                    <a:pt x="1396" y="102"/>
                  </a:cubicBezTo>
                  <a:cubicBezTo>
                    <a:pt x="1396" y="46"/>
                    <a:pt x="1350" y="0"/>
                    <a:pt x="1294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1171">
              <a:extLst>
                <a:ext uri="{FF2B5EF4-FFF2-40B4-BE49-F238E27FC236}">
                  <a16:creationId xmlns:a16="http://schemas.microsoft.com/office/drawing/2014/main" id="{731B8E5E-6EC8-4F55-B6C4-3CFB6EC230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17" y="2580"/>
              <a:ext cx="172" cy="172"/>
            </a:xfrm>
            <a:custGeom>
              <a:avLst/>
              <a:gdLst>
                <a:gd name="T0" fmla="*/ 6298 w 6400"/>
                <a:gd name="T1" fmla="*/ 5243 h 6400"/>
                <a:gd name="T2" fmla="*/ 2281 w 6400"/>
                <a:gd name="T3" fmla="*/ 5243 h 6400"/>
                <a:gd name="T4" fmla="*/ 2179 w 6400"/>
                <a:gd name="T5" fmla="*/ 5345 h 6400"/>
                <a:gd name="T6" fmla="*/ 2179 w 6400"/>
                <a:gd name="T7" fmla="*/ 5753 h 6400"/>
                <a:gd name="T8" fmla="*/ 1736 w 6400"/>
                <a:gd name="T9" fmla="*/ 6196 h 6400"/>
                <a:gd name="T10" fmla="*/ 1294 w 6400"/>
                <a:gd name="T11" fmla="*/ 5753 h 6400"/>
                <a:gd name="T12" fmla="*/ 1294 w 6400"/>
                <a:gd name="T13" fmla="*/ 647 h 6400"/>
                <a:gd name="T14" fmla="*/ 1118 w 6400"/>
                <a:gd name="T15" fmla="*/ 204 h 6400"/>
                <a:gd name="T16" fmla="*/ 4664 w 6400"/>
                <a:gd name="T17" fmla="*/ 204 h 6400"/>
                <a:gd name="T18" fmla="*/ 5106 w 6400"/>
                <a:gd name="T19" fmla="*/ 647 h 6400"/>
                <a:gd name="T20" fmla="*/ 5106 w 6400"/>
                <a:gd name="T21" fmla="*/ 4936 h 6400"/>
                <a:gd name="T22" fmla="*/ 5209 w 6400"/>
                <a:gd name="T23" fmla="*/ 5038 h 6400"/>
                <a:gd name="T24" fmla="*/ 5311 w 6400"/>
                <a:gd name="T25" fmla="*/ 4936 h 6400"/>
                <a:gd name="T26" fmla="*/ 5311 w 6400"/>
                <a:gd name="T27" fmla="*/ 647 h 6400"/>
                <a:gd name="T28" fmla="*/ 4664 w 6400"/>
                <a:gd name="T29" fmla="*/ 0 h 6400"/>
                <a:gd name="T30" fmla="*/ 647 w 6400"/>
                <a:gd name="T31" fmla="*/ 0 h 6400"/>
                <a:gd name="T32" fmla="*/ 0 w 6400"/>
                <a:gd name="T33" fmla="*/ 647 h 6400"/>
                <a:gd name="T34" fmla="*/ 0 w 6400"/>
                <a:gd name="T35" fmla="*/ 1055 h 6400"/>
                <a:gd name="T36" fmla="*/ 102 w 6400"/>
                <a:gd name="T37" fmla="*/ 1157 h 6400"/>
                <a:gd name="T38" fmla="*/ 783 w 6400"/>
                <a:gd name="T39" fmla="*/ 1157 h 6400"/>
                <a:gd name="T40" fmla="*/ 885 w 6400"/>
                <a:gd name="T41" fmla="*/ 1055 h 6400"/>
                <a:gd name="T42" fmla="*/ 783 w 6400"/>
                <a:gd name="T43" fmla="*/ 953 h 6400"/>
                <a:gd name="T44" fmla="*/ 204 w 6400"/>
                <a:gd name="T45" fmla="*/ 953 h 6400"/>
                <a:gd name="T46" fmla="*/ 204 w 6400"/>
                <a:gd name="T47" fmla="*/ 647 h 6400"/>
                <a:gd name="T48" fmla="*/ 647 w 6400"/>
                <a:gd name="T49" fmla="*/ 204 h 6400"/>
                <a:gd name="T50" fmla="*/ 1089 w 6400"/>
                <a:gd name="T51" fmla="*/ 647 h 6400"/>
                <a:gd name="T52" fmla="*/ 1089 w 6400"/>
                <a:gd name="T53" fmla="*/ 5753 h 6400"/>
                <a:gd name="T54" fmla="*/ 1736 w 6400"/>
                <a:gd name="T55" fmla="*/ 6400 h 6400"/>
                <a:gd name="T56" fmla="*/ 5753 w 6400"/>
                <a:gd name="T57" fmla="*/ 6400 h 6400"/>
                <a:gd name="T58" fmla="*/ 6400 w 6400"/>
                <a:gd name="T59" fmla="*/ 5753 h 6400"/>
                <a:gd name="T60" fmla="*/ 6400 w 6400"/>
                <a:gd name="T61" fmla="*/ 5345 h 6400"/>
                <a:gd name="T62" fmla="*/ 6298 w 6400"/>
                <a:gd name="T63" fmla="*/ 5243 h 6400"/>
                <a:gd name="T64" fmla="*/ 6196 w 6400"/>
                <a:gd name="T65" fmla="*/ 5753 h 6400"/>
                <a:gd name="T66" fmla="*/ 5753 w 6400"/>
                <a:gd name="T67" fmla="*/ 6196 h 6400"/>
                <a:gd name="T68" fmla="*/ 2207 w 6400"/>
                <a:gd name="T69" fmla="*/ 6196 h 6400"/>
                <a:gd name="T70" fmla="*/ 2383 w 6400"/>
                <a:gd name="T71" fmla="*/ 5753 h 6400"/>
                <a:gd name="T72" fmla="*/ 2383 w 6400"/>
                <a:gd name="T73" fmla="*/ 5447 h 6400"/>
                <a:gd name="T74" fmla="*/ 6196 w 6400"/>
                <a:gd name="T75" fmla="*/ 5447 h 6400"/>
                <a:gd name="T76" fmla="*/ 6196 w 6400"/>
                <a:gd name="T77" fmla="*/ 5753 h 6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400" h="6400">
                  <a:moveTo>
                    <a:pt x="6298" y="5243"/>
                  </a:moveTo>
                  <a:lnTo>
                    <a:pt x="2281" y="5243"/>
                  </a:lnTo>
                  <a:cubicBezTo>
                    <a:pt x="2224" y="5243"/>
                    <a:pt x="2179" y="5288"/>
                    <a:pt x="2179" y="5345"/>
                  </a:cubicBezTo>
                  <a:lnTo>
                    <a:pt x="2179" y="5753"/>
                  </a:lnTo>
                  <a:cubicBezTo>
                    <a:pt x="2179" y="5997"/>
                    <a:pt x="1980" y="6196"/>
                    <a:pt x="1736" y="6196"/>
                  </a:cubicBezTo>
                  <a:cubicBezTo>
                    <a:pt x="1492" y="6196"/>
                    <a:pt x="1294" y="5997"/>
                    <a:pt x="1294" y="5753"/>
                  </a:cubicBezTo>
                  <a:lnTo>
                    <a:pt x="1294" y="647"/>
                  </a:lnTo>
                  <a:cubicBezTo>
                    <a:pt x="1294" y="476"/>
                    <a:pt x="1227" y="320"/>
                    <a:pt x="1118" y="204"/>
                  </a:cubicBezTo>
                  <a:lnTo>
                    <a:pt x="4664" y="204"/>
                  </a:lnTo>
                  <a:cubicBezTo>
                    <a:pt x="4908" y="204"/>
                    <a:pt x="5106" y="403"/>
                    <a:pt x="5106" y="647"/>
                  </a:cubicBezTo>
                  <a:lnTo>
                    <a:pt x="5106" y="4936"/>
                  </a:lnTo>
                  <a:cubicBezTo>
                    <a:pt x="5106" y="4993"/>
                    <a:pt x="5152" y="5038"/>
                    <a:pt x="5209" y="5038"/>
                  </a:cubicBezTo>
                  <a:cubicBezTo>
                    <a:pt x="5265" y="5038"/>
                    <a:pt x="5311" y="4993"/>
                    <a:pt x="5311" y="4936"/>
                  </a:cubicBezTo>
                  <a:lnTo>
                    <a:pt x="5311" y="647"/>
                  </a:lnTo>
                  <a:cubicBezTo>
                    <a:pt x="5311" y="290"/>
                    <a:pt x="5020" y="0"/>
                    <a:pt x="4664" y="0"/>
                  </a:cubicBezTo>
                  <a:lnTo>
                    <a:pt x="647" y="0"/>
                  </a:lnTo>
                  <a:cubicBezTo>
                    <a:pt x="290" y="0"/>
                    <a:pt x="0" y="290"/>
                    <a:pt x="0" y="647"/>
                  </a:cubicBezTo>
                  <a:lnTo>
                    <a:pt x="0" y="1055"/>
                  </a:lnTo>
                  <a:cubicBezTo>
                    <a:pt x="0" y="1112"/>
                    <a:pt x="46" y="1157"/>
                    <a:pt x="102" y="1157"/>
                  </a:cubicBezTo>
                  <a:lnTo>
                    <a:pt x="783" y="1157"/>
                  </a:lnTo>
                  <a:cubicBezTo>
                    <a:pt x="839" y="1157"/>
                    <a:pt x="885" y="1112"/>
                    <a:pt x="885" y="1055"/>
                  </a:cubicBezTo>
                  <a:cubicBezTo>
                    <a:pt x="885" y="999"/>
                    <a:pt x="839" y="953"/>
                    <a:pt x="783" y="953"/>
                  </a:cubicBezTo>
                  <a:lnTo>
                    <a:pt x="204" y="953"/>
                  </a:lnTo>
                  <a:lnTo>
                    <a:pt x="204" y="647"/>
                  </a:lnTo>
                  <a:cubicBezTo>
                    <a:pt x="204" y="403"/>
                    <a:pt x="403" y="204"/>
                    <a:pt x="647" y="204"/>
                  </a:cubicBezTo>
                  <a:cubicBezTo>
                    <a:pt x="891" y="204"/>
                    <a:pt x="1089" y="403"/>
                    <a:pt x="1089" y="647"/>
                  </a:cubicBezTo>
                  <a:lnTo>
                    <a:pt x="1089" y="5753"/>
                  </a:lnTo>
                  <a:cubicBezTo>
                    <a:pt x="1089" y="6110"/>
                    <a:pt x="1380" y="6400"/>
                    <a:pt x="1736" y="6400"/>
                  </a:cubicBezTo>
                  <a:lnTo>
                    <a:pt x="5753" y="6400"/>
                  </a:lnTo>
                  <a:cubicBezTo>
                    <a:pt x="6110" y="6400"/>
                    <a:pt x="6400" y="6110"/>
                    <a:pt x="6400" y="5753"/>
                  </a:cubicBezTo>
                  <a:lnTo>
                    <a:pt x="6400" y="5345"/>
                  </a:lnTo>
                  <a:cubicBezTo>
                    <a:pt x="6400" y="5288"/>
                    <a:pt x="6354" y="5243"/>
                    <a:pt x="6298" y="5243"/>
                  </a:cubicBezTo>
                  <a:close/>
                  <a:moveTo>
                    <a:pt x="6196" y="5753"/>
                  </a:moveTo>
                  <a:cubicBezTo>
                    <a:pt x="6196" y="5997"/>
                    <a:pt x="5997" y="6196"/>
                    <a:pt x="5753" y="6196"/>
                  </a:cubicBezTo>
                  <a:lnTo>
                    <a:pt x="2207" y="6196"/>
                  </a:lnTo>
                  <a:cubicBezTo>
                    <a:pt x="2316" y="6080"/>
                    <a:pt x="2383" y="5924"/>
                    <a:pt x="2383" y="5753"/>
                  </a:cubicBezTo>
                  <a:lnTo>
                    <a:pt x="2383" y="5447"/>
                  </a:lnTo>
                  <a:lnTo>
                    <a:pt x="6196" y="5447"/>
                  </a:lnTo>
                  <a:lnTo>
                    <a:pt x="6196" y="5753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1" name="object 12">
            <a:extLst>
              <a:ext uri="{FF2B5EF4-FFF2-40B4-BE49-F238E27FC236}">
                <a16:creationId xmlns:a16="http://schemas.microsoft.com/office/drawing/2014/main" id="{A671C53E-260E-4602-91EE-40454CB20730}"/>
              </a:ext>
            </a:extLst>
          </p:cNvPr>
          <p:cNvSpPr/>
          <p:nvPr/>
        </p:nvSpPr>
        <p:spPr>
          <a:xfrm>
            <a:off x="443225" y="3437670"/>
            <a:ext cx="688121" cy="685827"/>
          </a:xfrm>
          <a:custGeom>
            <a:avLst/>
            <a:gdLst/>
            <a:ahLst/>
            <a:cxnLst/>
            <a:rect l="l" t="t" r="r" b="b"/>
            <a:pathLst>
              <a:path w="381000" h="379730">
                <a:moveTo>
                  <a:pt x="190500" y="0"/>
                </a:moveTo>
                <a:lnTo>
                  <a:pt x="146837" y="5011"/>
                </a:lnTo>
                <a:lnTo>
                  <a:pt x="106746" y="19287"/>
                </a:lnTo>
                <a:lnTo>
                  <a:pt x="71374" y="41687"/>
                </a:lnTo>
                <a:lnTo>
                  <a:pt x="41867" y="71072"/>
                </a:lnTo>
                <a:lnTo>
                  <a:pt x="19372" y="106302"/>
                </a:lnTo>
                <a:lnTo>
                  <a:pt x="5034" y="146237"/>
                </a:lnTo>
                <a:lnTo>
                  <a:pt x="0" y="189737"/>
                </a:lnTo>
                <a:lnTo>
                  <a:pt x="5034" y="233238"/>
                </a:lnTo>
                <a:lnTo>
                  <a:pt x="19372" y="273173"/>
                </a:lnTo>
                <a:lnTo>
                  <a:pt x="41867" y="308403"/>
                </a:lnTo>
                <a:lnTo>
                  <a:pt x="71374" y="337788"/>
                </a:lnTo>
                <a:lnTo>
                  <a:pt x="106746" y="360188"/>
                </a:lnTo>
                <a:lnTo>
                  <a:pt x="146837" y="374464"/>
                </a:lnTo>
                <a:lnTo>
                  <a:pt x="190500" y="379475"/>
                </a:lnTo>
                <a:lnTo>
                  <a:pt x="234162" y="374464"/>
                </a:lnTo>
                <a:lnTo>
                  <a:pt x="274253" y="360188"/>
                </a:lnTo>
                <a:lnTo>
                  <a:pt x="309625" y="337788"/>
                </a:lnTo>
                <a:lnTo>
                  <a:pt x="339132" y="308403"/>
                </a:lnTo>
                <a:lnTo>
                  <a:pt x="361627" y="273173"/>
                </a:lnTo>
                <a:lnTo>
                  <a:pt x="375965" y="233238"/>
                </a:lnTo>
                <a:lnTo>
                  <a:pt x="381000" y="189737"/>
                </a:lnTo>
                <a:lnTo>
                  <a:pt x="375965" y="146237"/>
                </a:lnTo>
                <a:lnTo>
                  <a:pt x="361627" y="106302"/>
                </a:lnTo>
                <a:lnTo>
                  <a:pt x="339132" y="71072"/>
                </a:lnTo>
                <a:lnTo>
                  <a:pt x="309625" y="41687"/>
                </a:lnTo>
                <a:lnTo>
                  <a:pt x="274253" y="19287"/>
                </a:lnTo>
                <a:lnTo>
                  <a:pt x="234162" y="5011"/>
                </a:lnTo>
                <a:lnTo>
                  <a:pt x="190500" y="0"/>
                </a:lnTo>
                <a:close/>
              </a:path>
            </a:pathLst>
          </a:custGeom>
          <a:solidFill>
            <a:srgbClr val="B1C7F7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20">
            <a:extLst>
              <a:ext uri="{FF2B5EF4-FFF2-40B4-BE49-F238E27FC236}">
                <a16:creationId xmlns:a16="http://schemas.microsoft.com/office/drawing/2014/main" id="{3E4B1B41-C882-4DC0-BCAD-322AE9371294}"/>
              </a:ext>
            </a:extLst>
          </p:cNvPr>
          <p:cNvSpPr txBox="1"/>
          <p:nvPr/>
        </p:nvSpPr>
        <p:spPr>
          <a:xfrm>
            <a:off x="1223818" y="3440763"/>
            <a:ext cx="10524957" cy="2582117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Aft>
                <a:spcPts val="600"/>
              </a:spcAft>
            </a:pP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ISO 37001</a:t>
            </a:r>
            <a:r>
              <a:rPr lang="en-US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халқаро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стандарти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: «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Коррупцияга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қарши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курашишнинг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менежмент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тизимлари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»</a:t>
            </a:r>
          </a:p>
          <a:p>
            <a:pPr marL="184150" indent="-171450">
              <a:lnSpc>
                <a:spcPct val="100000"/>
              </a:lnSpc>
              <a:spcAft>
                <a:spcPts val="6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200" spc="-20" err="1">
                <a:solidFill>
                  <a:schemeClr val="tx2"/>
                </a:solidFill>
                <a:cs typeface="Arial"/>
              </a:rPr>
              <a:t>Ташкилот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мунтазам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равишда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унинг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тузил</a:t>
            </a:r>
            <a:r>
              <a:rPr lang="uz-Cyrl-UZ" sz="1200" spc="-20">
                <a:solidFill>
                  <a:schemeClr val="tx2"/>
                </a:solidFill>
                <a:cs typeface="Arial"/>
              </a:rPr>
              <a:t>маси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ёки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фаолияти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сезиларли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даражада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ўзгарган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тақдирда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порахўрлик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хавф-хатарини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баҳолаши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керак</a:t>
            </a:r>
            <a:endParaRPr lang="ru-RU" sz="1200" spc="-20">
              <a:solidFill>
                <a:schemeClr val="tx2"/>
              </a:solidFill>
              <a:cs typeface="Arial"/>
            </a:endParaRPr>
          </a:p>
          <a:p>
            <a:pPr marL="184150" indent="-171450">
              <a:lnSpc>
                <a:spcPct val="100000"/>
              </a:lnSpc>
              <a:spcAft>
                <a:spcPts val="6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200" spc="-20" err="1">
                <a:solidFill>
                  <a:schemeClr val="tx2"/>
                </a:solidFill>
                <a:cs typeface="Arial"/>
              </a:rPr>
              <a:t>Ташкилот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порахўрлик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хавф-хатари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даражасини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баҳолаш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мезонларини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белгилаши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керак</a:t>
            </a:r>
            <a:endParaRPr lang="ru-RU" sz="1200" spc="-20">
              <a:solidFill>
                <a:schemeClr val="tx2"/>
              </a:solidFill>
              <a:cs typeface="Arial"/>
            </a:endParaRPr>
          </a:p>
          <a:p>
            <a:pPr marL="184150" indent="-171450">
              <a:lnSpc>
                <a:spcPct val="100000"/>
              </a:lnSpc>
              <a:spcAft>
                <a:spcPts val="6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200" spc="-20" err="1">
                <a:solidFill>
                  <a:schemeClr val="tx2"/>
                </a:solidFill>
                <a:cs typeface="Arial"/>
              </a:rPr>
              <a:t>Порахўрлик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хавф-хатарини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баҳолаш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жараёнида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қуйидагилар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зарур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:</a:t>
            </a:r>
          </a:p>
          <a:p>
            <a:pPr marL="452438" indent="-277813">
              <a:lnSpc>
                <a:spcPct val="100000"/>
              </a:lnSpc>
              <a:spcAft>
                <a:spcPts val="6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200" spc="-20" err="1">
                <a:solidFill>
                  <a:schemeClr val="tx2"/>
                </a:solidFill>
                <a:cs typeface="Arial"/>
              </a:rPr>
              <a:t>ташкилотга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хос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бўлган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порахўрлик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хавф-хатарини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аниқлаш</a:t>
            </a:r>
            <a:endParaRPr lang="ru-RU" sz="1200" spc="-20">
              <a:solidFill>
                <a:schemeClr val="tx2"/>
              </a:solidFill>
              <a:cs typeface="Arial"/>
            </a:endParaRPr>
          </a:p>
          <a:p>
            <a:pPr marL="452438" indent="-277813">
              <a:lnSpc>
                <a:spcPct val="100000"/>
              </a:lnSpc>
              <a:spcAft>
                <a:spcPts val="6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200" spc="-20" err="1">
                <a:solidFill>
                  <a:schemeClr val="tx2"/>
                </a:solidFill>
                <a:cs typeface="Arial"/>
              </a:rPr>
              <a:t>белгиланган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мезонларга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мувофиқ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аниқланган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хавф-хатарларни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таҳлил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қилиш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,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баҳолаш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саралаш</a:t>
            </a:r>
            <a:endParaRPr lang="ru-RU" sz="1200" spc="-20">
              <a:solidFill>
                <a:schemeClr val="tx2"/>
              </a:solidFill>
              <a:cs typeface="Arial"/>
            </a:endParaRPr>
          </a:p>
          <a:p>
            <a:pPr marL="452438" indent="-277813">
              <a:lnSpc>
                <a:spcPct val="100000"/>
              </a:lnSpc>
              <a:spcAft>
                <a:spcPts val="6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200" spc="-20" err="1">
                <a:solidFill>
                  <a:schemeClr val="tx2"/>
                </a:solidFill>
                <a:cs typeface="Arial"/>
              </a:rPr>
              <a:t>ташкилотнинг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порахўрлик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хавф-хатарини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пасайтиришга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қаратилган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назорат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чоралари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тартиб-таомилларининг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самарадорлигини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баҳолаш</a:t>
            </a:r>
            <a:endParaRPr lang="ru-RU" sz="1200" spc="-20">
              <a:solidFill>
                <a:schemeClr val="tx2"/>
              </a:solidFill>
              <a:cs typeface="Arial"/>
            </a:endParaRPr>
          </a:p>
          <a:p>
            <a:pPr marL="184150" indent="-171450">
              <a:lnSpc>
                <a:spcPct val="100000"/>
              </a:lnSpc>
              <a:spcAft>
                <a:spcPts val="6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200" spc="-20" err="1">
                <a:solidFill>
                  <a:schemeClr val="tx2"/>
                </a:solidFill>
                <a:cs typeface="Arial"/>
              </a:rPr>
              <a:t>Ташкилот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uz-Cyrl-UZ" sz="1200" spc="-20">
                <a:solidFill>
                  <a:schemeClr val="tx2"/>
                </a:solidFill>
                <a:cs typeface="Arial"/>
              </a:rPr>
              <a:t>қуйидагиларни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тасдиқлайдиган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ҳужжатлаштирилган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маълумотларни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сақлаши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керак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:</a:t>
            </a:r>
          </a:p>
          <a:p>
            <a:pPr marL="452438" indent="-277813">
              <a:lnSpc>
                <a:spcPct val="100000"/>
              </a:lnSpc>
              <a:spcAft>
                <a:spcPts val="6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200" spc="-20" err="1">
                <a:solidFill>
                  <a:schemeClr val="tx2"/>
                </a:solidFill>
                <a:cs typeface="Arial"/>
              </a:rPr>
              <a:t>порахўрлик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хавф-хатарларини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баҳолаш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;</a:t>
            </a:r>
          </a:p>
          <a:p>
            <a:pPr marL="452438" indent="-277813">
              <a:lnSpc>
                <a:spcPct val="100000"/>
              </a:lnSpc>
              <a:spcAft>
                <a:spcPts val="6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200" spc="-20" err="1">
                <a:solidFill>
                  <a:schemeClr val="tx2"/>
                </a:solidFill>
                <a:cs typeface="Arial"/>
              </a:rPr>
              <a:t>коррупцияга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қарши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менежмент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тизимини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яратиш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ёки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такомиллаштириш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учун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хавф-хатарларни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баҳолаш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натижаларидан</a:t>
            </a:r>
            <a:r>
              <a:rPr lang="ru-RU" sz="12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200" spc="-20" err="1">
                <a:solidFill>
                  <a:schemeClr val="tx2"/>
                </a:solidFill>
                <a:cs typeface="Arial"/>
              </a:rPr>
              <a:t>фойдаланиш</a:t>
            </a:r>
            <a:endParaRPr lang="ru-RU" sz="1200" spc="-20">
              <a:solidFill>
                <a:schemeClr val="tx2"/>
              </a:solidFill>
              <a:cs typeface="Arial"/>
            </a:endParaRP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0F1B0C2F-0B1B-4727-9866-F214131CAD92}"/>
              </a:ext>
            </a:extLst>
          </p:cNvPr>
          <p:cNvSpPr/>
          <p:nvPr/>
        </p:nvSpPr>
        <p:spPr>
          <a:xfrm>
            <a:off x="393882" y="1080563"/>
            <a:ext cx="775217" cy="775217"/>
          </a:xfrm>
          <a:prstGeom prst="ellipse">
            <a:avLst/>
          </a:prstGeom>
          <a:blipFill rotWithShape="1">
            <a:blip r:embed="rId3"/>
            <a:stretch>
              <a:fillRect/>
            </a:stretch>
          </a:blipFill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3">
            <a:schemeClr val="accent2">
              <a:tint val="50000"/>
              <a:hueOff val="0"/>
              <a:satOff val="0"/>
              <a:lumOff val="0"/>
              <a:alphaOff val="0"/>
            </a:schemeClr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  <p:txBody>
          <a:bodyPr/>
          <a:lstStyle/>
          <a:p>
            <a:endParaRPr lang="en-US"/>
          </a:p>
        </p:txBody>
      </p:sp>
      <p:grpSp>
        <p:nvGrpSpPr>
          <p:cNvPr id="23" name="Group 1163">
            <a:extLst>
              <a:ext uri="{FF2B5EF4-FFF2-40B4-BE49-F238E27FC236}">
                <a16:creationId xmlns:a16="http://schemas.microsoft.com/office/drawing/2014/main" id="{1455D6A9-5F77-4ABF-B7C1-9981D81FD3F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31998" y="3522086"/>
            <a:ext cx="516994" cy="516994"/>
            <a:chOff x="5217" y="2580"/>
            <a:chExt cx="172" cy="172"/>
          </a:xfrm>
          <a:solidFill>
            <a:schemeClr val="bg2">
              <a:lumMod val="25000"/>
            </a:schemeClr>
          </a:solidFill>
        </p:grpSpPr>
        <p:sp>
          <p:nvSpPr>
            <p:cNvPr id="24" name="Freeform 1164">
              <a:extLst>
                <a:ext uri="{FF2B5EF4-FFF2-40B4-BE49-F238E27FC236}">
                  <a16:creationId xmlns:a16="http://schemas.microsoft.com/office/drawing/2014/main" id="{F25822E8-3024-448F-8EE7-DB575BA775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71" y="2597"/>
              <a:ext cx="64" cy="64"/>
            </a:xfrm>
            <a:custGeom>
              <a:avLst/>
              <a:gdLst>
                <a:gd name="T0" fmla="*/ 1191 w 2382"/>
                <a:gd name="T1" fmla="*/ 0 h 2383"/>
                <a:gd name="T2" fmla="*/ 0 w 2382"/>
                <a:gd name="T3" fmla="*/ 1191 h 2383"/>
                <a:gd name="T4" fmla="*/ 1191 w 2382"/>
                <a:gd name="T5" fmla="*/ 2383 h 2383"/>
                <a:gd name="T6" fmla="*/ 1861 w 2382"/>
                <a:gd name="T7" fmla="*/ 2177 h 2383"/>
                <a:gd name="T8" fmla="*/ 1888 w 2382"/>
                <a:gd name="T9" fmla="*/ 2035 h 2383"/>
                <a:gd name="T10" fmla="*/ 1746 w 2382"/>
                <a:gd name="T11" fmla="*/ 2008 h 2383"/>
                <a:gd name="T12" fmla="*/ 1496 w 2382"/>
                <a:gd name="T13" fmla="*/ 2130 h 2383"/>
                <a:gd name="T14" fmla="*/ 1666 w 2382"/>
                <a:gd name="T15" fmla="*/ 1293 h 2383"/>
                <a:gd name="T16" fmla="*/ 2173 w 2382"/>
                <a:gd name="T17" fmla="*/ 1293 h 2383"/>
                <a:gd name="T18" fmla="*/ 2008 w 2382"/>
                <a:gd name="T19" fmla="*/ 1746 h 2383"/>
                <a:gd name="T20" fmla="*/ 2035 w 2382"/>
                <a:gd name="T21" fmla="*/ 1888 h 2383"/>
                <a:gd name="T22" fmla="*/ 2177 w 2382"/>
                <a:gd name="T23" fmla="*/ 1861 h 2383"/>
                <a:gd name="T24" fmla="*/ 2382 w 2382"/>
                <a:gd name="T25" fmla="*/ 1191 h 2383"/>
                <a:gd name="T26" fmla="*/ 1191 w 2382"/>
                <a:gd name="T27" fmla="*/ 0 h 2383"/>
                <a:gd name="T28" fmla="*/ 209 w 2382"/>
                <a:gd name="T29" fmla="*/ 1293 h 2383"/>
                <a:gd name="T30" fmla="*/ 716 w 2382"/>
                <a:gd name="T31" fmla="*/ 1293 h 2383"/>
                <a:gd name="T32" fmla="*/ 886 w 2382"/>
                <a:gd name="T33" fmla="*/ 2130 h 2383"/>
                <a:gd name="T34" fmla="*/ 209 w 2382"/>
                <a:gd name="T35" fmla="*/ 1293 h 2383"/>
                <a:gd name="T36" fmla="*/ 716 w 2382"/>
                <a:gd name="T37" fmla="*/ 1089 h 2383"/>
                <a:gd name="T38" fmla="*/ 209 w 2382"/>
                <a:gd name="T39" fmla="*/ 1089 h 2383"/>
                <a:gd name="T40" fmla="*/ 886 w 2382"/>
                <a:gd name="T41" fmla="*/ 252 h 2383"/>
                <a:gd name="T42" fmla="*/ 716 w 2382"/>
                <a:gd name="T43" fmla="*/ 1089 h 2383"/>
                <a:gd name="T44" fmla="*/ 1359 w 2382"/>
                <a:gd name="T45" fmla="*/ 1928 h 2383"/>
                <a:gd name="T46" fmla="*/ 1191 w 2382"/>
                <a:gd name="T47" fmla="*/ 2179 h 2383"/>
                <a:gd name="T48" fmla="*/ 1023 w 2382"/>
                <a:gd name="T49" fmla="*/ 1928 h 2383"/>
                <a:gd name="T50" fmla="*/ 920 w 2382"/>
                <a:gd name="T51" fmla="*/ 1293 h 2383"/>
                <a:gd name="T52" fmla="*/ 1462 w 2382"/>
                <a:gd name="T53" fmla="*/ 1293 h 2383"/>
                <a:gd name="T54" fmla="*/ 1359 w 2382"/>
                <a:gd name="T55" fmla="*/ 1928 h 2383"/>
                <a:gd name="T56" fmla="*/ 920 w 2382"/>
                <a:gd name="T57" fmla="*/ 1089 h 2383"/>
                <a:gd name="T58" fmla="*/ 1023 w 2382"/>
                <a:gd name="T59" fmla="*/ 454 h 2383"/>
                <a:gd name="T60" fmla="*/ 1191 w 2382"/>
                <a:gd name="T61" fmla="*/ 204 h 2383"/>
                <a:gd name="T62" fmla="*/ 1359 w 2382"/>
                <a:gd name="T63" fmla="*/ 454 h 2383"/>
                <a:gd name="T64" fmla="*/ 1462 w 2382"/>
                <a:gd name="T65" fmla="*/ 1089 h 2383"/>
                <a:gd name="T66" fmla="*/ 920 w 2382"/>
                <a:gd name="T67" fmla="*/ 1089 h 2383"/>
                <a:gd name="T68" fmla="*/ 1666 w 2382"/>
                <a:gd name="T69" fmla="*/ 1089 h 2383"/>
                <a:gd name="T70" fmla="*/ 1496 w 2382"/>
                <a:gd name="T71" fmla="*/ 252 h 2383"/>
                <a:gd name="T72" fmla="*/ 2173 w 2382"/>
                <a:gd name="T73" fmla="*/ 1089 h 2383"/>
                <a:gd name="T74" fmla="*/ 1666 w 2382"/>
                <a:gd name="T75" fmla="*/ 1089 h 2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82" h="2383">
                  <a:moveTo>
                    <a:pt x="1191" y="0"/>
                  </a:moveTo>
                  <a:cubicBezTo>
                    <a:pt x="534" y="0"/>
                    <a:pt x="0" y="534"/>
                    <a:pt x="0" y="1191"/>
                  </a:cubicBezTo>
                  <a:cubicBezTo>
                    <a:pt x="0" y="1848"/>
                    <a:pt x="534" y="2383"/>
                    <a:pt x="1191" y="2383"/>
                  </a:cubicBezTo>
                  <a:cubicBezTo>
                    <a:pt x="1431" y="2383"/>
                    <a:pt x="1663" y="2312"/>
                    <a:pt x="1861" y="2177"/>
                  </a:cubicBezTo>
                  <a:cubicBezTo>
                    <a:pt x="1907" y="2145"/>
                    <a:pt x="1919" y="2081"/>
                    <a:pt x="1888" y="2035"/>
                  </a:cubicBezTo>
                  <a:cubicBezTo>
                    <a:pt x="1856" y="1988"/>
                    <a:pt x="1792" y="1976"/>
                    <a:pt x="1746" y="2008"/>
                  </a:cubicBezTo>
                  <a:cubicBezTo>
                    <a:pt x="1668" y="2061"/>
                    <a:pt x="1584" y="2102"/>
                    <a:pt x="1496" y="2130"/>
                  </a:cubicBezTo>
                  <a:cubicBezTo>
                    <a:pt x="1598" y="1923"/>
                    <a:pt x="1656" y="1612"/>
                    <a:pt x="1666" y="1293"/>
                  </a:cubicBezTo>
                  <a:lnTo>
                    <a:pt x="2173" y="1293"/>
                  </a:lnTo>
                  <a:cubicBezTo>
                    <a:pt x="2156" y="1456"/>
                    <a:pt x="2100" y="1610"/>
                    <a:pt x="2008" y="1746"/>
                  </a:cubicBezTo>
                  <a:cubicBezTo>
                    <a:pt x="1976" y="1793"/>
                    <a:pt x="1988" y="1856"/>
                    <a:pt x="2035" y="1888"/>
                  </a:cubicBezTo>
                  <a:cubicBezTo>
                    <a:pt x="2081" y="1920"/>
                    <a:pt x="2145" y="1908"/>
                    <a:pt x="2177" y="1861"/>
                  </a:cubicBezTo>
                  <a:cubicBezTo>
                    <a:pt x="2311" y="1663"/>
                    <a:pt x="2382" y="1431"/>
                    <a:pt x="2382" y="1191"/>
                  </a:cubicBezTo>
                  <a:cubicBezTo>
                    <a:pt x="2382" y="534"/>
                    <a:pt x="1848" y="0"/>
                    <a:pt x="1191" y="0"/>
                  </a:cubicBezTo>
                  <a:close/>
                  <a:moveTo>
                    <a:pt x="209" y="1293"/>
                  </a:moveTo>
                  <a:lnTo>
                    <a:pt x="716" y="1293"/>
                  </a:lnTo>
                  <a:cubicBezTo>
                    <a:pt x="726" y="1612"/>
                    <a:pt x="784" y="1923"/>
                    <a:pt x="886" y="2130"/>
                  </a:cubicBezTo>
                  <a:cubicBezTo>
                    <a:pt x="522" y="2012"/>
                    <a:pt x="250" y="1686"/>
                    <a:pt x="209" y="1293"/>
                  </a:cubicBezTo>
                  <a:close/>
                  <a:moveTo>
                    <a:pt x="716" y="1089"/>
                  </a:moveTo>
                  <a:lnTo>
                    <a:pt x="209" y="1089"/>
                  </a:lnTo>
                  <a:cubicBezTo>
                    <a:pt x="250" y="696"/>
                    <a:pt x="522" y="371"/>
                    <a:pt x="886" y="252"/>
                  </a:cubicBezTo>
                  <a:cubicBezTo>
                    <a:pt x="784" y="460"/>
                    <a:pt x="726" y="770"/>
                    <a:pt x="716" y="1089"/>
                  </a:cubicBezTo>
                  <a:close/>
                  <a:moveTo>
                    <a:pt x="1359" y="1928"/>
                  </a:moveTo>
                  <a:cubicBezTo>
                    <a:pt x="1296" y="2112"/>
                    <a:pt x="1224" y="2179"/>
                    <a:pt x="1191" y="2179"/>
                  </a:cubicBezTo>
                  <a:cubicBezTo>
                    <a:pt x="1158" y="2179"/>
                    <a:pt x="1086" y="2112"/>
                    <a:pt x="1023" y="1928"/>
                  </a:cubicBezTo>
                  <a:cubicBezTo>
                    <a:pt x="964" y="1757"/>
                    <a:pt x="928" y="1534"/>
                    <a:pt x="920" y="1293"/>
                  </a:cubicBezTo>
                  <a:lnTo>
                    <a:pt x="1462" y="1293"/>
                  </a:lnTo>
                  <a:cubicBezTo>
                    <a:pt x="1454" y="1534"/>
                    <a:pt x="1418" y="1757"/>
                    <a:pt x="1359" y="1928"/>
                  </a:cubicBezTo>
                  <a:close/>
                  <a:moveTo>
                    <a:pt x="920" y="1089"/>
                  </a:moveTo>
                  <a:cubicBezTo>
                    <a:pt x="928" y="848"/>
                    <a:pt x="964" y="626"/>
                    <a:pt x="1023" y="454"/>
                  </a:cubicBezTo>
                  <a:cubicBezTo>
                    <a:pt x="1086" y="271"/>
                    <a:pt x="1158" y="204"/>
                    <a:pt x="1191" y="204"/>
                  </a:cubicBezTo>
                  <a:cubicBezTo>
                    <a:pt x="1224" y="204"/>
                    <a:pt x="1296" y="271"/>
                    <a:pt x="1359" y="454"/>
                  </a:cubicBezTo>
                  <a:cubicBezTo>
                    <a:pt x="1418" y="626"/>
                    <a:pt x="1454" y="848"/>
                    <a:pt x="1462" y="1089"/>
                  </a:cubicBezTo>
                  <a:lnTo>
                    <a:pt x="920" y="1089"/>
                  </a:lnTo>
                  <a:close/>
                  <a:moveTo>
                    <a:pt x="1666" y="1089"/>
                  </a:moveTo>
                  <a:cubicBezTo>
                    <a:pt x="1656" y="770"/>
                    <a:pt x="1598" y="460"/>
                    <a:pt x="1496" y="252"/>
                  </a:cubicBezTo>
                  <a:cubicBezTo>
                    <a:pt x="1860" y="371"/>
                    <a:pt x="2132" y="696"/>
                    <a:pt x="2173" y="1089"/>
                  </a:cubicBezTo>
                  <a:lnTo>
                    <a:pt x="1666" y="1089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165">
              <a:extLst>
                <a:ext uri="{FF2B5EF4-FFF2-40B4-BE49-F238E27FC236}">
                  <a16:creationId xmlns:a16="http://schemas.microsoft.com/office/drawing/2014/main" id="{8914DF90-9DEB-435D-8F47-5A55B7179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6" y="2705"/>
              <a:ext cx="38" cy="5"/>
            </a:xfrm>
            <a:custGeom>
              <a:avLst/>
              <a:gdLst>
                <a:gd name="T0" fmla="*/ 1294 w 1396"/>
                <a:gd name="T1" fmla="*/ 0 h 204"/>
                <a:gd name="T2" fmla="*/ 102 w 1396"/>
                <a:gd name="T3" fmla="*/ 0 h 204"/>
                <a:gd name="T4" fmla="*/ 0 w 1396"/>
                <a:gd name="T5" fmla="*/ 102 h 204"/>
                <a:gd name="T6" fmla="*/ 102 w 1396"/>
                <a:gd name="T7" fmla="*/ 204 h 204"/>
                <a:gd name="T8" fmla="*/ 1294 w 1396"/>
                <a:gd name="T9" fmla="*/ 204 h 204"/>
                <a:gd name="T10" fmla="*/ 1396 w 1396"/>
                <a:gd name="T11" fmla="*/ 102 h 204"/>
                <a:gd name="T12" fmla="*/ 1294 w 1396"/>
                <a:gd name="T13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96" h="204">
                  <a:moveTo>
                    <a:pt x="1294" y="0"/>
                  </a:moveTo>
                  <a:lnTo>
                    <a:pt x="102" y="0"/>
                  </a:lnTo>
                  <a:cubicBezTo>
                    <a:pt x="46" y="0"/>
                    <a:pt x="0" y="46"/>
                    <a:pt x="0" y="102"/>
                  </a:cubicBezTo>
                  <a:cubicBezTo>
                    <a:pt x="0" y="158"/>
                    <a:pt x="46" y="204"/>
                    <a:pt x="102" y="204"/>
                  </a:cubicBezTo>
                  <a:lnTo>
                    <a:pt x="1294" y="204"/>
                  </a:lnTo>
                  <a:cubicBezTo>
                    <a:pt x="1350" y="204"/>
                    <a:pt x="1396" y="158"/>
                    <a:pt x="1396" y="102"/>
                  </a:cubicBezTo>
                  <a:cubicBezTo>
                    <a:pt x="1396" y="46"/>
                    <a:pt x="1350" y="0"/>
                    <a:pt x="1294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166">
              <a:extLst>
                <a:ext uri="{FF2B5EF4-FFF2-40B4-BE49-F238E27FC236}">
                  <a16:creationId xmlns:a16="http://schemas.microsoft.com/office/drawing/2014/main" id="{394EEC9D-DFEF-4FBF-8A26-5F8E0FCA4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3" y="2705"/>
              <a:ext cx="37" cy="5"/>
            </a:xfrm>
            <a:custGeom>
              <a:avLst/>
              <a:gdLst>
                <a:gd name="T0" fmla="*/ 1294 w 1396"/>
                <a:gd name="T1" fmla="*/ 0 h 204"/>
                <a:gd name="T2" fmla="*/ 102 w 1396"/>
                <a:gd name="T3" fmla="*/ 0 h 204"/>
                <a:gd name="T4" fmla="*/ 0 w 1396"/>
                <a:gd name="T5" fmla="*/ 102 h 204"/>
                <a:gd name="T6" fmla="*/ 102 w 1396"/>
                <a:gd name="T7" fmla="*/ 204 h 204"/>
                <a:gd name="T8" fmla="*/ 1294 w 1396"/>
                <a:gd name="T9" fmla="*/ 204 h 204"/>
                <a:gd name="T10" fmla="*/ 1396 w 1396"/>
                <a:gd name="T11" fmla="*/ 102 h 204"/>
                <a:gd name="T12" fmla="*/ 1294 w 1396"/>
                <a:gd name="T13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96" h="204">
                  <a:moveTo>
                    <a:pt x="1294" y="0"/>
                  </a:moveTo>
                  <a:lnTo>
                    <a:pt x="102" y="0"/>
                  </a:lnTo>
                  <a:cubicBezTo>
                    <a:pt x="46" y="0"/>
                    <a:pt x="0" y="46"/>
                    <a:pt x="0" y="102"/>
                  </a:cubicBezTo>
                  <a:cubicBezTo>
                    <a:pt x="0" y="158"/>
                    <a:pt x="46" y="204"/>
                    <a:pt x="102" y="204"/>
                  </a:cubicBezTo>
                  <a:lnTo>
                    <a:pt x="1294" y="204"/>
                  </a:lnTo>
                  <a:cubicBezTo>
                    <a:pt x="1350" y="204"/>
                    <a:pt x="1396" y="158"/>
                    <a:pt x="1396" y="102"/>
                  </a:cubicBezTo>
                  <a:cubicBezTo>
                    <a:pt x="1396" y="46"/>
                    <a:pt x="1350" y="0"/>
                    <a:pt x="1294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1167">
              <a:extLst>
                <a:ext uri="{FF2B5EF4-FFF2-40B4-BE49-F238E27FC236}">
                  <a16:creationId xmlns:a16="http://schemas.microsoft.com/office/drawing/2014/main" id="{56E849AE-00A9-4EB1-B531-B0A919389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6" y="2688"/>
              <a:ext cx="38" cy="6"/>
            </a:xfrm>
            <a:custGeom>
              <a:avLst/>
              <a:gdLst>
                <a:gd name="T0" fmla="*/ 1294 w 1396"/>
                <a:gd name="T1" fmla="*/ 0 h 204"/>
                <a:gd name="T2" fmla="*/ 102 w 1396"/>
                <a:gd name="T3" fmla="*/ 0 h 204"/>
                <a:gd name="T4" fmla="*/ 0 w 1396"/>
                <a:gd name="T5" fmla="*/ 102 h 204"/>
                <a:gd name="T6" fmla="*/ 102 w 1396"/>
                <a:gd name="T7" fmla="*/ 204 h 204"/>
                <a:gd name="T8" fmla="*/ 1294 w 1396"/>
                <a:gd name="T9" fmla="*/ 204 h 204"/>
                <a:gd name="T10" fmla="*/ 1396 w 1396"/>
                <a:gd name="T11" fmla="*/ 102 h 204"/>
                <a:gd name="T12" fmla="*/ 1294 w 1396"/>
                <a:gd name="T13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96" h="204">
                  <a:moveTo>
                    <a:pt x="1294" y="0"/>
                  </a:moveTo>
                  <a:lnTo>
                    <a:pt x="102" y="0"/>
                  </a:lnTo>
                  <a:cubicBezTo>
                    <a:pt x="46" y="0"/>
                    <a:pt x="0" y="46"/>
                    <a:pt x="0" y="102"/>
                  </a:cubicBezTo>
                  <a:cubicBezTo>
                    <a:pt x="0" y="159"/>
                    <a:pt x="46" y="204"/>
                    <a:pt x="102" y="204"/>
                  </a:cubicBezTo>
                  <a:lnTo>
                    <a:pt x="1294" y="204"/>
                  </a:lnTo>
                  <a:cubicBezTo>
                    <a:pt x="1350" y="204"/>
                    <a:pt x="1396" y="159"/>
                    <a:pt x="1396" y="102"/>
                  </a:cubicBezTo>
                  <a:cubicBezTo>
                    <a:pt x="1396" y="46"/>
                    <a:pt x="1350" y="0"/>
                    <a:pt x="1294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1168">
              <a:extLst>
                <a:ext uri="{FF2B5EF4-FFF2-40B4-BE49-F238E27FC236}">
                  <a16:creationId xmlns:a16="http://schemas.microsoft.com/office/drawing/2014/main" id="{B2E60C28-4F77-4CA4-8E97-6DC3A359E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3" y="2688"/>
              <a:ext cx="37" cy="6"/>
            </a:xfrm>
            <a:custGeom>
              <a:avLst/>
              <a:gdLst>
                <a:gd name="T0" fmla="*/ 1294 w 1396"/>
                <a:gd name="T1" fmla="*/ 0 h 204"/>
                <a:gd name="T2" fmla="*/ 102 w 1396"/>
                <a:gd name="T3" fmla="*/ 0 h 204"/>
                <a:gd name="T4" fmla="*/ 0 w 1396"/>
                <a:gd name="T5" fmla="*/ 102 h 204"/>
                <a:gd name="T6" fmla="*/ 102 w 1396"/>
                <a:gd name="T7" fmla="*/ 204 h 204"/>
                <a:gd name="T8" fmla="*/ 1294 w 1396"/>
                <a:gd name="T9" fmla="*/ 204 h 204"/>
                <a:gd name="T10" fmla="*/ 1396 w 1396"/>
                <a:gd name="T11" fmla="*/ 102 h 204"/>
                <a:gd name="T12" fmla="*/ 1294 w 1396"/>
                <a:gd name="T13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96" h="204">
                  <a:moveTo>
                    <a:pt x="1294" y="0"/>
                  </a:moveTo>
                  <a:lnTo>
                    <a:pt x="102" y="0"/>
                  </a:lnTo>
                  <a:cubicBezTo>
                    <a:pt x="46" y="0"/>
                    <a:pt x="0" y="46"/>
                    <a:pt x="0" y="102"/>
                  </a:cubicBezTo>
                  <a:cubicBezTo>
                    <a:pt x="0" y="159"/>
                    <a:pt x="46" y="204"/>
                    <a:pt x="102" y="204"/>
                  </a:cubicBezTo>
                  <a:lnTo>
                    <a:pt x="1294" y="204"/>
                  </a:lnTo>
                  <a:cubicBezTo>
                    <a:pt x="1350" y="204"/>
                    <a:pt x="1396" y="159"/>
                    <a:pt x="1396" y="102"/>
                  </a:cubicBezTo>
                  <a:cubicBezTo>
                    <a:pt x="1396" y="46"/>
                    <a:pt x="1350" y="0"/>
                    <a:pt x="1294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1169">
              <a:extLst>
                <a:ext uri="{FF2B5EF4-FFF2-40B4-BE49-F238E27FC236}">
                  <a16:creationId xmlns:a16="http://schemas.microsoft.com/office/drawing/2014/main" id="{7BFAD9D3-D740-4232-B2C8-5E067CC45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6" y="2672"/>
              <a:ext cx="38" cy="5"/>
            </a:xfrm>
            <a:custGeom>
              <a:avLst/>
              <a:gdLst>
                <a:gd name="T0" fmla="*/ 1294 w 1396"/>
                <a:gd name="T1" fmla="*/ 0 h 205"/>
                <a:gd name="T2" fmla="*/ 102 w 1396"/>
                <a:gd name="T3" fmla="*/ 0 h 205"/>
                <a:gd name="T4" fmla="*/ 0 w 1396"/>
                <a:gd name="T5" fmla="*/ 102 h 205"/>
                <a:gd name="T6" fmla="*/ 102 w 1396"/>
                <a:gd name="T7" fmla="*/ 205 h 205"/>
                <a:gd name="T8" fmla="*/ 1294 w 1396"/>
                <a:gd name="T9" fmla="*/ 205 h 205"/>
                <a:gd name="T10" fmla="*/ 1396 w 1396"/>
                <a:gd name="T11" fmla="*/ 102 h 205"/>
                <a:gd name="T12" fmla="*/ 1294 w 1396"/>
                <a:gd name="T13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96" h="205">
                  <a:moveTo>
                    <a:pt x="1294" y="0"/>
                  </a:moveTo>
                  <a:lnTo>
                    <a:pt x="102" y="0"/>
                  </a:lnTo>
                  <a:cubicBezTo>
                    <a:pt x="46" y="0"/>
                    <a:pt x="0" y="46"/>
                    <a:pt x="0" y="102"/>
                  </a:cubicBezTo>
                  <a:cubicBezTo>
                    <a:pt x="0" y="159"/>
                    <a:pt x="46" y="205"/>
                    <a:pt x="102" y="205"/>
                  </a:cubicBezTo>
                  <a:lnTo>
                    <a:pt x="1294" y="205"/>
                  </a:lnTo>
                  <a:cubicBezTo>
                    <a:pt x="1350" y="205"/>
                    <a:pt x="1396" y="159"/>
                    <a:pt x="1396" y="102"/>
                  </a:cubicBezTo>
                  <a:cubicBezTo>
                    <a:pt x="1396" y="46"/>
                    <a:pt x="1350" y="0"/>
                    <a:pt x="1294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1170">
              <a:extLst>
                <a:ext uri="{FF2B5EF4-FFF2-40B4-BE49-F238E27FC236}">
                  <a16:creationId xmlns:a16="http://schemas.microsoft.com/office/drawing/2014/main" id="{13EFA452-FE53-40BF-85B4-973BB1C61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3" y="2672"/>
              <a:ext cx="37" cy="5"/>
            </a:xfrm>
            <a:custGeom>
              <a:avLst/>
              <a:gdLst>
                <a:gd name="T0" fmla="*/ 1294 w 1396"/>
                <a:gd name="T1" fmla="*/ 0 h 205"/>
                <a:gd name="T2" fmla="*/ 102 w 1396"/>
                <a:gd name="T3" fmla="*/ 0 h 205"/>
                <a:gd name="T4" fmla="*/ 0 w 1396"/>
                <a:gd name="T5" fmla="*/ 102 h 205"/>
                <a:gd name="T6" fmla="*/ 102 w 1396"/>
                <a:gd name="T7" fmla="*/ 205 h 205"/>
                <a:gd name="T8" fmla="*/ 1294 w 1396"/>
                <a:gd name="T9" fmla="*/ 205 h 205"/>
                <a:gd name="T10" fmla="*/ 1396 w 1396"/>
                <a:gd name="T11" fmla="*/ 102 h 205"/>
                <a:gd name="T12" fmla="*/ 1294 w 1396"/>
                <a:gd name="T13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96" h="205">
                  <a:moveTo>
                    <a:pt x="1294" y="0"/>
                  </a:moveTo>
                  <a:lnTo>
                    <a:pt x="102" y="0"/>
                  </a:lnTo>
                  <a:cubicBezTo>
                    <a:pt x="46" y="0"/>
                    <a:pt x="0" y="46"/>
                    <a:pt x="0" y="102"/>
                  </a:cubicBezTo>
                  <a:cubicBezTo>
                    <a:pt x="0" y="159"/>
                    <a:pt x="46" y="205"/>
                    <a:pt x="102" y="205"/>
                  </a:cubicBezTo>
                  <a:lnTo>
                    <a:pt x="1294" y="205"/>
                  </a:lnTo>
                  <a:cubicBezTo>
                    <a:pt x="1350" y="205"/>
                    <a:pt x="1396" y="159"/>
                    <a:pt x="1396" y="102"/>
                  </a:cubicBezTo>
                  <a:cubicBezTo>
                    <a:pt x="1396" y="46"/>
                    <a:pt x="1350" y="0"/>
                    <a:pt x="1294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1171">
              <a:extLst>
                <a:ext uri="{FF2B5EF4-FFF2-40B4-BE49-F238E27FC236}">
                  <a16:creationId xmlns:a16="http://schemas.microsoft.com/office/drawing/2014/main" id="{0C8A2AE8-2913-4F35-9415-CC9A61975A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17" y="2580"/>
              <a:ext cx="172" cy="172"/>
            </a:xfrm>
            <a:custGeom>
              <a:avLst/>
              <a:gdLst>
                <a:gd name="T0" fmla="*/ 6298 w 6400"/>
                <a:gd name="T1" fmla="*/ 5243 h 6400"/>
                <a:gd name="T2" fmla="*/ 2281 w 6400"/>
                <a:gd name="T3" fmla="*/ 5243 h 6400"/>
                <a:gd name="T4" fmla="*/ 2179 w 6400"/>
                <a:gd name="T5" fmla="*/ 5345 h 6400"/>
                <a:gd name="T6" fmla="*/ 2179 w 6400"/>
                <a:gd name="T7" fmla="*/ 5753 h 6400"/>
                <a:gd name="T8" fmla="*/ 1736 w 6400"/>
                <a:gd name="T9" fmla="*/ 6196 h 6400"/>
                <a:gd name="T10" fmla="*/ 1294 w 6400"/>
                <a:gd name="T11" fmla="*/ 5753 h 6400"/>
                <a:gd name="T12" fmla="*/ 1294 w 6400"/>
                <a:gd name="T13" fmla="*/ 647 h 6400"/>
                <a:gd name="T14" fmla="*/ 1118 w 6400"/>
                <a:gd name="T15" fmla="*/ 204 h 6400"/>
                <a:gd name="T16" fmla="*/ 4664 w 6400"/>
                <a:gd name="T17" fmla="*/ 204 h 6400"/>
                <a:gd name="T18" fmla="*/ 5106 w 6400"/>
                <a:gd name="T19" fmla="*/ 647 h 6400"/>
                <a:gd name="T20" fmla="*/ 5106 w 6400"/>
                <a:gd name="T21" fmla="*/ 4936 h 6400"/>
                <a:gd name="T22" fmla="*/ 5209 w 6400"/>
                <a:gd name="T23" fmla="*/ 5038 h 6400"/>
                <a:gd name="T24" fmla="*/ 5311 w 6400"/>
                <a:gd name="T25" fmla="*/ 4936 h 6400"/>
                <a:gd name="T26" fmla="*/ 5311 w 6400"/>
                <a:gd name="T27" fmla="*/ 647 h 6400"/>
                <a:gd name="T28" fmla="*/ 4664 w 6400"/>
                <a:gd name="T29" fmla="*/ 0 h 6400"/>
                <a:gd name="T30" fmla="*/ 647 w 6400"/>
                <a:gd name="T31" fmla="*/ 0 h 6400"/>
                <a:gd name="T32" fmla="*/ 0 w 6400"/>
                <a:gd name="T33" fmla="*/ 647 h 6400"/>
                <a:gd name="T34" fmla="*/ 0 w 6400"/>
                <a:gd name="T35" fmla="*/ 1055 h 6400"/>
                <a:gd name="T36" fmla="*/ 102 w 6400"/>
                <a:gd name="T37" fmla="*/ 1157 h 6400"/>
                <a:gd name="T38" fmla="*/ 783 w 6400"/>
                <a:gd name="T39" fmla="*/ 1157 h 6400"/>
                <a:gd name="T40" fmla="*/ 885 w 6400"/>
                <a:gd name="T41" fmla="*/ 1055 h 6400"/>
                <a:gd name="T42" fmla="*/ 783 w 6400"/>
                <a:gd name="T43" fmla="*/ 953 h 6400"/>
                <a:gd name="T44" fmla="*/ 204 w 6400"/>
                <a:gd name="T45" fmla="*/ 953 h 6400"/>
                <a:gd name="T46" fmla="*/ 204 w 6400"/>
                <a:gd name="T47" fmla="*/ 647 h 6400"/>
                <a:gd name="T48" fmla="*/ 647 w 6400"/>
                <a:gd name="T49" fmla="*/ 204 h 6400"/>
                <a:gd name="T50" fmla="*/ 1089 w 6400"/>
                <a:gd name="T51" fmla="*/ 647 h 6400"/>
                <a:gd name="T52" fmla="*/ 1089 w 6400"/>
                <a:gd name="T53" fmla="*/ 5753 h 6400"/>
                <a:gd name="T54" fmla="*/ 1736 w 6400"/>
                <a:gd name="T55" fmla="*/ 6400 h 6400"/>
                <a:gd name="T56" fmla="*/ 5753 w 6400"/>
                <a:gd name="T57" fmla="*/ 6400 h 6400"/>
                <a:gd name="T58" fmla="*/ 6400 w 6400"/>
                <a:gd name="T59" fmla="*/ 5753 h 6400"/>
                <a:gd name="T60" fmla="*/ 6400 w 6400"/>
                <a:gd name="T61" fmla="*/ 5345 h 6400"/>
                <a:gd name="T62" fmla="*/ 6298 w 6400"/>
                <a:gd name="T63" fmla="*/ 5243 h 6400"/>
                <a:gd name="T64" fmla="*/ 6196 w 6400"/>
                <a:gd name="T65" fmla="*/ 5753 h 6400"/>
                <a:gd name="T66" fmla="*/ 5753 w 6400"/>
                <a:gd name="T67" fmla="*/ 6196 h 6400"/>
                <a:gd name="T68" fmla="*/ 2207 w 6400"/>
                <a:gd name="T69" fmla="*/ 6196 h 6400"/>
                <a:gd name="T70" fmla="*/ 2383 w 6400"/>
                <a:gd name="T71" fmla="*/ 5753 h 6400"/>
                <a:gd name="T72" fmla="*/ 2383 w 6400"/>
                <a:gd name="T73" fmla="*/ 5447 h 6400"/>
                <a:gd name="T74" fmla="*/ 6196 w 6400"/>
                <a:gd name="T75" fmla="*/ 5447 h 6400"/>
                <a:gd name="T76" fmla="*/ 6196 w 6400"/>
                <a:gd name="T77" fmla="*/ 5753 h 6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400" h="6400">
                  <a:moveTo>
                    <a:pt x="6298" y="5243"/>
                  </a:moveTo>
                  <a:lnTo>
                    <a:pt x="2281" y="5243"/>
                  </a:lnTo>
                  <a:cubicBezTo>
                    <a:pt x="2224" y="5243"/>
                    <a:pt x="2179" y="5288"/>
                    <a:pt x="2179" y="5345"/>
                  </a:cubicBezTo>
                  <a:lnTo>
                    <a:pt x="2179" y="5753"/>
                  </a:lnTo>
                  <a:cubicBezTo>
                    <a:pt x="2179" y="5997"/>
                    <a:pt x="1980" y="6196"/>
                    <a:pt x="1736" y="6196"/>
                  </a:cubicBezTo>
                  <a:cubicBezTo>
                    <a:pt x="1492" y="6196"/>
                    <a:pt x="1294" y="5997"/>
                    <a:pt x="1294" y="5753"/>
                  </a:cubicBezTo>
                  <a:lnTo>
                    <a:pt x="1294" y="647"/>
                  </a:lnTo>
                  <a:cubicBezTo>
                    <a:pt x="1294" y="476"/>
                    <a:pt x="1227" y="320"/>
                    <a:pt x="1118" y="204"/>
                  </a:cubicBezTo>
                  <a:lnTo>
                    <a:pt x="4664" y="204"/>
                  </a:lnTo>
                  <a:cubicBezTo>
                    <a:pt x="4908" y="204"/>
                    <a:pt x="5106" y="403"/>
                    <a:pt x="5106" y="647"/>
                  </a:cubicBezTo>
                  <a:lnTo>
                    <a:pt x="5106" y="4936"/>
                  </a:lnTo>
                  <a:cubicBezTo>
                    <a:pt x="5106" y="4993"/>
                    <a:pt x="5152" y="5038"/>
                    <a:pt x="5209" y="5038"/>
                  </a:cubicBezTo>
                  <a:cubicBezTo>
                    <a:pt x="5265" y="5038"/>
                    <a:pt x="5311" y="4993"/>
                    <a:pt x="5311" y="4936"/>
                  </a:cubicBezTo>
                  <a:lnTo>
                    <a:pt x="5311" y="647"/>
                  </a:lnTo>
                  <a:cubicBezTo>
                    <a:pt x="5311" y="290"/>
                    <a:pt x="5020" y="0"/>
                    <a:pt x="4664" y="0"/>
                  </a:cubicBezTo>
                  <a:lnTo>
                    <a:pt x="647" y="0"/>
                  </a:lnTo>
                  <a:cubicBezTo>
                    <a:pt x="290" y="0"/>
                    <a:pt x="0" y="290"/>
                    <a:pt x="0" y="647"/>
                  </a:cubicBezTo>
                  <a:lnTo>
                    <a:pt x="0" y="1055"/>
                  </a:lnTo>
                  <a:cubicBezTo>
                    <a:pt x="0" y="1112"/>
                    <a:pt x="46" y="1157"/>
                    <a:pt x="102" y="1157"/>
                  </a:cubicBezTo>
                  <a:lnTo>
                    <a:pt x="783" y="1157"/>
                  </a:lnTo>
                  <a:cubicBezTo>
                    <a:pt x="839" y="1157"/>
                    <a:pt x="885" y="1112"/>
                    <a:pt x="885" y="1055"/>
                  </a:cubicBezTo>
                  <a:cubicBezTo>
                    <a:pt x="885" y="999"/>
                    <a:pt x="839" y="953"/>
                    <a:pt x="783" y="953"/>
                  </a:cubicBezTo>
                  <a:lnTo>
                    <a:pt x="204" y="953"/>
                  </a:lnTo>
                  <a:lnTo>
                    <a:pt x="204" y="647"/>
                  </a:lnTo>
                  <a:cubicBezTo>
                    <a:pt x="204" y="403"/>
                    <a:pt x="403" y="204"/>
                    <a:pt x="647" y="204"/>
                  </a:cubicBezTo>
                  <a:cubicBezTo>
                    <a:pt x="891" y="204"/>
                    <a:pt x="1089" y="403"/>
                    <a:pt x="1089" y="647"/>
                  </a:cubicBezTo>
                  <a:lnTo>
                    <a:pt x="1089" y="5753"/>
                  </a:lnTo>
                  <a:cubicBezTo>
                    <a:pt x="1089" y="6110"/>
                    <a:pt x="1380" y="6400"/>
                    <a:pt x="1736" y="6400"/>
                  </a:cubicBezTo>
                  <a:lnTo>
                    <a:pt x="5753" y="6400"/>
                  </a:lnTo>
                  <a:cubicBezTo>
                    <a:pt x="6110" y="6400"/>
                    <a:pt x="6400" y="6110"/>
                    <a:pt x="6400" y="5753"/>
                  </a:cubicBezTo>
                  <a:lnTo>
                    <a:pt x="6400" y="5345"/>
                  </a:lnTo>
                  <a:cubicBezTo>
                    <a:pt x="6400" y="5288"/>
                    <a:pt x="6354" y="5243"/>
                    <a:pt x="6298" y="5243"/>
                  </a:cubicBezTo>
                  <a:close/>
                  <a:moveTo>
                    <a:pt x="6196" y="5753"/>
                  </a:moveTo>
                  <a:cubicBezTo>
                    <a:pt x="6196" y="5997"/>
                    <a:pt x="5997" y="6196"/>
                    <a:pt x="5753" y="6196"/>
                  </a:cubicBezTo>
                  <a:lnTo>
                    <a:pt x="2207" y="6196"/>
                  </a:lnTo>
                  <a:cubicBezTo>
                    <a:pt x="2316" y="6080"/>
                    <a:pt x="2383" y="5924"/>
                    <a:pt x="2383" y="5753"/>
                  </a:cubicBezTo>
                  <a:lnTo>
                    <a:pt x="2383" y="5447"/>
                  </a:lnTo>
                  <a:lnTo>
                    <a:pt x="6196" y="5447"/>
                  </a:lnTo>
                  <a:lnTo>
                    <a:pt x="6196" y="5753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9437107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ru-RU" err="1">
                <a:latin typeface="Arial" panose="020B0604020202020204" pitchFamily="34" charset="0"/>
                <a:cs typeface="Arial" panose="020B0604020202020204" pitchFamily="34" charset="0"/>
              </a:rPr>
              <a:t>Коррупциявий</a:t>
            </a:r>
            <a:r>
              <a:rPr lang="ru-RU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err="1">
                <a:latin typeface="Arial" panose="020B0604020202020204" pitchFamily="34" charset="0"/>
                <a:cs typeface="Arial" panose="020B0604020202020204" pitchFamily="34" charset="0"/>
              </a:rPr>
              <a:t>хавф-хатарларни</a:t>
            </a:r>
            <a:r>
              <a:rPr lang="ru-RU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err="1">
                <a:latin typeface="Arial" panose="020B0604020202020204" pitchFamily="34" charset="0"/>
                <a:cs typeface="Arial" panose="020B0604020202020204" pitchFamily="34" charset="0"/>
              </a:rPr>
              <a:t>баҳолаш</a:t>
            </a:r>
            <a:r>
              <a:rPr lang="ru-RU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err="1">
                <a:latin typeface="Arial" panose="020B0604020202020204" pitchFamily="34" charset="0"/>
                <a:cs typeface="Arial" panose="020B0604020202020204" pitchFamily="34" charset="0"/>
              </a:rPr>
              <a:t>соҳасидаги</a:t>
            </a:r>
            <a:r>
              <a:rPr lang="ru-RU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err="1">
                <a:latin typeface="Arial" panose="020B0604020202020204" pitchFamily="34" charset="0"/>
                <a:cs typeface="Arial" panose="020B0604020202020204" pitchFamily="34" charset="0"/>
              </a:rPr>
              <a:t>қонунчилик</a:t>
            </a:r>
            <a:r>
              <a:rPr lang="ru-RU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err="1">
                <a:latin typeface="Arial" panose="020B0604020202020204" pitchFamily="34" charset="0"/>
                <a:cs typeface="Arial" panose="020B0604020202020204" pitchFamily="34" charset="0"/>
              </a:rPr>
              <a:t>ва</a:t>
            </a:r>
            <a:r>
              <a:rPr lang="ru-RU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err="1">
                <a:latin typeface="Arial" panose="020B0604020202020204" pitchFamily="34" charset="0"/>
                <a:cs typeface="Arial" panose="020B0604020202020204" pitchFamily="34" charset="0"/>
              </a:rPr>
              <a:t>халқаро</a:t>
            </a:r>
            <a:r>
              <a:rPr lang="ru-RU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err="1">
                <a:latin typeface="Arial" panose="020B0604020202020204" pitchFamily="34" charset="0"/>
                <a:cs typeface="Arial" panose="020B0604020202020204" pitchFamily="34" charset="0"/>
              </a:rPr>
              <a:t>стандартлар</a:t>
            </a:r>
            <a:r>
              <a:rPr lang="ru-RU">
                <a:latin typeface="Arial" panose="020B0604020202020204" pitchFamily="34" charset="0"/>
                <a:cs typeface="Arial" panose="020B0604020202020204" pitchFamily="34" charset="0"/>
              </a:rPr>
              <a:t> (4/</a:t>
            </a:r>
            <a:r>
              <a:rPr lang="en-US"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  <a:r>
              <a:rPr lang="ru-RU"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  <a:endParaRPr lang="en-GB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819827DC-CEC2-487D-A3C6-CAF0C851946A}"/>
              </a:ext>
            </a:extLst>
          </p:cNvPr>
          <p:cNvGrpSpPr/>
          <p:nvPr/>
        </p:nvGrpSpPr>
        <p:grpSpPr>
          <a:xfrm>
            <a:off x="431998" y="1280398"/>
            <a:ext cx="11353800" cy="460375"/>
            <a:chOff x="431998" y="1497505"/>
            <a:chExt cx="7042690" cy="630869"/>
          </a:xfrm>
        </p:grpSpPr>
        <p:sp>
          <p:nvSpPr>
            <p:cNvPr id="27" name="Rectangle: Rounded Corners 26">
              <a:extLst>
                <a:ext uri="{FF2B5EF4-FFF2-40B4-BE49-F238E27FC236}">
                  <a16:creationId xmlns:a16="http://schemas.microsoft.com/office/drawing/2014/main" id="{61B20A34-63C0-4089-82B3-37BD2C181457}"/>
                </a:ext>
              </a:extLst>
            </p:cNvPr>
            <p:cNvSpPr/>
            <p:nvPr/>
          </p:nvSpPr>
          <p:spPr>
            <a:xfrm>
              <a:off x="552610" y="1606814"/>
              <a:ext cx="6922078" cy="521560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80000" tIns="44371" rIns="91440" bIns="44371" rtlCol="0" anchor="ctr">
              <a:noAutofit/>
            </a:bodyPr>
            <a:lstStyle/>
            <a:p>
              <a:endParaRPr lang="ru-RU" b="1">
                <a:solidFill>
                  <a:schemeClr val="tx1"/>
                </a:solidFill>
                <a:latin typeface="+mj-lt"/>
                <a:ea typeface="Golos Text" panose="020B0503020202020204" pitchFamily="34" charset="0"/>
              </a:endParaRPr>
            </a:p>
          </p:txBody>
        </p:sp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9191C946-F633-4FF0-9F98-C49247D75165}"/>
                </a:ext>
              </a:extLst>
            </p:cNvPr>
            <p:cNvSpPr/>
            <p:nvPr/>
          </p:nvSpPr>
          <p:spPr>
            <a:xfrm>
              <a:off x="431998" y="1497505"/>
              <a:ext cx="6982381" cy="521560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</a:gsLst>
              <a:lin ang="0" scaled="1"/>
            </a:gradFill>
            <a:ln w="3175">
              <a:solidFill>
                <a:srgbClr val="2112A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756000" tIns="44371" rIns="91440" bIns="44371" rtlCol="0" anchor="ctr">
              <a:noAutofit/>
            </a:bodyPr>
            <a:lstStyle/>
            <a:p>
              <a:r>
                <a:rPr lang="ru-RU" sz="14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Коррупциявий</a:t>
              </a:r>
              <a:r>
                <a:rPr lang="ru-RU" sz="14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хавф-хатарларни</a:t>
              </a:r>
              <a:r>
                <a:rPr lang="ru-RU" sz="14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баҳолаш</a:t>
              </a:r>
              <a:r>
                <a:rPr lang="ru-RU" sz="14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соҳасидаги</a:t>
              </a:r>
              <a:r>
                <a:rPr lang="ru-RU" sz="14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халқаро</a:t>
              </a:r>
              <a:r>
                <a:rPr lang="ru-RU" sz="14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стандартлар</a:t>
              </a:r>
              <a:r>
                <a:rPr lang="ru-RU" sz="14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қуйидагиларни</a:t>
              </a:r>
              <a:r>
                <a:rPr lang="ru-RU" sz="14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ўз</a:t>
              </a:r>
              <a:r>
                <a:rPr lang="ru-RU" sz="14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ичига </a:t>
              </a:r>
              <a:r>
                <a:rPr lang="ru-RU" sz="14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олади</a:t>
              </a:r>
              <a:r>
                <a:rPr lang="ru-RU" sz="14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:</a:t>
              </a:r>
            </a:p>
          </p:txBody>
        </p:sp>
      </p:grpSp>
      <p:sp>
        <p:nvSpPr>
          <p:cNvPr id="29" name="object 12">
            <a:extLst>
              <a:ext uri="{FF2B5EF4-FFF2-40B4-BE49-F238E27FC236}">
                <a16:creationId xmlns:a16="http://schemas.microsoft.com/office/drawing/2014/main" id="{ECC9BF54-EA16-48BE-AA46-B30F0D9C1482}"/>
              </a:ext>
            </a:extLst>
          </p:cNvPr>
          <p:cNvSpPr/>
          <p:nvPr/>
        </p:nvSpPr>
        <p:spPr>
          <a:xfrm>
            <a:off x="443225" y="1971280"/>
            <a:ext cx="688121" cy="685827"/>
          </a:xfrm>
          <a:custGeom>
            <a:avLst/>
            <a:gdLst/>
            <a:ahLst/>
            <a:cxnLst/>
            <a:rect l="l" t="t" r="r" b="b"/>
            <a:pathLst>
              <a:path w="381000" h="379730">
                <a:moveTo>
                  <a:pt x="190500" y="0"/>
                </a:moveTo>
                <a:lnTo>
                  <a:pt x="146837" y="5011"/>
                </a:lnTo>
                <a:lnTo>
                  <a:pt x="106746" y="19287"/>
                </a:lnTo>
                <a:lnTo>
                  <a:pt x="71374" y="41687"/>
                </a:lnTo>
                <a:lnTo>
                  <a:pt x="41867" y="71072"/>
                </a:lnTo>
                <a:lnTo>
                  <a:pt x="19372" y="106302"/>
                </a:lnTo>
                <a:lnTo>
                  <a:pt x="5034" y="146237"/>
                </a:lnTo>
                <a:lnTo>
                  <a:pt x="0" y="189737"/>
                </a:lnTo>
                <a:lnTo>
                  <a:pt x="5034" y="233238"/>
                </a:lnTo>
                <a:lnTo>
                  <a:pt x="19372" y="273173"/>
                </a:lnTo>
                <a:lnTo>
                  <a:pt x="41867" y="308403"/>
                </a:lnTo>
                <a:lnTo>
                  <a:pt x="71374" y="337788"/>
                </a:lnTo>
                <a:lnTo>
                  <a:pt x="106746" y="360188"/>
                </a:lnTo>
                <a:lnTo>
                  <a:pt x="146837" y="374464"/>
                </a:lnTo>
                <a:lnTo>
                  <a:pt x="190500" y="379475"/>
                </a:lnTo>
                <a:lnTo>
                  <a:pt x="234162" y="374464"/>
                </a:lnTo>
                <a:lnTo>
                  <a:pt x="274253" y="360188"/>
                </a:lnTo>
                <a:lnTo>
                  <a:pt x="309625" y="337788"/>
                </a:lnTo>
                <a:lnTo>
                  <a:pt x="339132" y="308403"/>
                </a:lnTo>
                <a:lnTo>
                  <a:pt x="361627" y="273173"/>
                </a:lnTo>
                <a:lnTo>
                  <a:pt x="375965" y="233238"/>
                </a:lnTo>
                <a:lnTo>
                  <a:pt x="381000" y="189737"/>
                </a:lnTo>
                <a:lnTo>
                  <a:pt x="375965" y="146237"/>
                </a:lnTo>
                <a:lnTo>
                  <a:pt x="361627" y="106302"/>
                </a:lnTo>
                <a:lnTo>
                  <a:pt x="339132" y="71072"/>
                </a:lnTo>
                <a:lnTo>
                  <a:pt x="309625" y="41687"/>
                </a:lnTo>
                <a:lnTo>
                  <a:pt x="274253" y="19287"/>
                </a:lnTo>
                <a:lnTo>
                  <a:pt x="234162" y="5011"/>
                </a:lnTo>
                <a:lnTo>
                  <a:pt x="190500" y="0"/>
                </a:lnTo>
                <a:close/>
              </a:path>
            </a:pathLst>
          </a:custGeom>
          <a:solidFill>
            <a:srgbClr val="B1C7F7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20">
            <a:extLst>
              <a:ext uri="{FF2B5EF4-FFF2-40B4-BE49-F238E27FC236}">
                <a16:creationId xmlns:a16="http://schemas.microsoft.com/office/drawing/2014/main" id="{CDDA24B3-4159-4F5E-B792-6AD214801CBB}"/>
              </a:ext>
            </a:extLst>
          </p:cNvPr>
          <p:cNvSpPr txBox="1"/>
          <p:nvPr/>
        </p:nvSpPr>
        <p:spPr>
          <a:xfrm>
            <a:off x="1223818" y="1974373"/>
            <a:ext cx="10524957" cy="472116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Aft>
                <a:spcPts val="600"/>
              </a:spcAft>
            </a:pP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ISO 31000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халқаро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стандарти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: «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Хавф-хатарларни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бошқариш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»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ташкилотларга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хавф-хатарларни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аниқлаш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самарадорлигини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оширишга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ёрдам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берадиган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хавф-хатарларни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бошқаришнинг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асосий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тамойилларини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,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шунингдек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,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хавф-хатарларни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бартараф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этиш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учун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ресурсларни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тақсимлаш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ва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улардан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фойдаланиш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жараёнини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ўз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ичига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олади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:</a:t>
            </a:r>
          </a:p>
          <a:p>
            <a:pPr marL="184150" indent="-171450">
              <a:lnSpc>
                <a:spcPct val="100000"/>
              </a:lnSpc>
              <a:spcAft>
                <a:spcPts val="6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400" b="1" spc="-20">
                <a:solidFill>
                  <a:srgbClr val="1BD7D3"/>
                </a:solidFill>
                <a:cs typeface="Arial"/>
              </a:rPr>
              <a:t>Интеграция: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хавф-хатарларни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бошқариш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ташкилот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умумий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фаолиятининг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ажралмас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қисмидир</a:t>
            </a:r>
            <a:endParaRPr lang="ru-RU" sz="1400" spc="-20">
              <a:solidFill>
                <a:schemeClr val="tx2"/>
              </a:solidFill>
              <a:cs typeface="Arial"/>
            </a:endParaRPr>
          </a:p>
          <a:p>
            <a:pPr marL="184150" indent="-171450">
              <a:lnSpc>
                <a:spcPct val="100000"/>
              </a:lnSpc>
              <a:spcAft>
                <a:spcPts val="6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400" b="1" spc="-20" err="1">
                <a:solidFill>
                  <a:srgbClr val="1BD7D3"/>
                </a:solidFill>
                <a:cs typeface="Arial"/>
              </a:rPr>
              <a:t>Тузилмавийлик</a:t>
            </a:r>
            <a:r>
              <a:rPr lang="ru-RU" sz="1400" b="1" spc="-20">
                <a:solidFill>
                  <a:srgbClr val="1BD7D3"/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rgbClr val="1BD7D3"/>
                </a:solidFill>
                <a:cs typeface="Arial"/>
              </a:rPr>
              <a:t>ва</a:t>
            </a:r>
            <a:r>
              <a:rPr lang="ru-RU" sz="1400" b="1" spc="-20">
                <a:solidFill>
                  <a:srgbClr val="1BD7D3"/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rgbClr val="1BD7D3"/>
                </a:solidFill>
                <a:cs typeface="Arial"/>
              </a:rPr>
              <a:t>комплекслик</a:t>
            </a:r>
            <a:r>
              <a:rPr lang="ru-RU" sz="1400" b="1" spc="-20">
                <a:solidFill>
                  <a:srgbClr val="1BD7D3"/>
                </a:solidFill>
                <a:cs typeface="Arial"/>
              </a:rPr>
              <a:t>: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хавф-хатарларни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бошқаришда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тузилмавий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комплекс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ёндашув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келишилган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таққосланадиган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натижаларга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ёрдам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беради</a:t>
            </a:r>
            <a:endParaRPr lang="ru-RU" sz="1400" spc="-20">
              <a:solidFill>
                <a:schemeClr val="tx2"/>
              </a:solidFill>
              <a:cs typeface="Arial"/>
            </a:endParaRPr>
          </a:p>
          <a:p>
            <a:pPr marL="184150" indent="-171450">
              <a:lnSpc>
                <a:spcPct val="100000"/>
              </a:lnSpc>
              <a:spcAft>
                <a:spcPts val="6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400" b="1" spc="-20" err="1">
                <a:solidFill>
                  <a:srgbClr val="1BD7D3"/>
                </a:solidFill>
                <a:cs typeface="Arial"/>
              </a:rPr>
              <a:t>Мослашувчанлик</a:t>
            </a:r>
            <a:r>
              <a:rPr lang="ru-RU" sz="1400" b="1" spc="-20">
                <a:solidFill>
                  <a:srgbClr val="1BD7D3"/>
                </a:solidFill>
                <a:cs typeface="Arial"/>
              </a:rPr>
              <a:t>: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хавф-хатарларни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бошқаришнинг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тузилиши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жараёни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мослаштирилган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ташкилотнинг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ташқи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ички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муҳитига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,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унинг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мақсадларига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мутаносибдир</a:t>
            </a:r>
            <a:endParaRPr lang="ru-RU" sz="1400" spc="-20">
              <a:solidFill>
                <a:schemeClr val="tx2"/>
              </a:solidFill>
              <a:cs typeface="Arial"/>
            </a:endParaRPr>
          </a:p>
          <a:p>
            <a:pPr marL="184150" indent="-171450">
              <a:lnSpc>
                <a:spcPct val="100000"/>
              </a:lnSpc>
              <a:spcAft>
                <a:spcPts val="6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400" b="1" spc="-20" err="1">
                <a:solidFill>
                  <a:srgbClr val="1BD7D3"/>
                </a:solidFill>
                <a:cs typeface="Arial"/>
              </a:rPr>
              <a:t>Жалб</a:t>
            </a:r>
            <a:r>
              <a:rPr lang="ru-RU" sz="1400" b="1" spc="-20">
                <a:solidFill>
                  <a:srgbClr val="1BD7D3"/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rgbClr val="1BD7D3"/>
                </a:solidFill>
                <a:cs typeface="Arial"/>
              </a:rPr>
              <a:t>қилиниш</a:t>
            </a:r>
            <a:r>
              <a:rPr lang="ru-RU" sz="1400" b="1" spc="-20">
                <a:solidFill>
                  <a:srgbClr val="1BD7D3"/>
                </a:solidFill>
                <a:cs typeface="Arial"/>
              </a:rPr>
              <a:t>: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манфаатдор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томонларнинг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тўғри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ўз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вақтида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иштирок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этиши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,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бу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уларнинг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билимлари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фикрларини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ҳисобга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олишга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имкон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беради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хавф-хатарларни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бошқариш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доирасида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хабардор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бўлишга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маълумотга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эга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бўлишга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ёрдам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беради</a:t>
            </a:r>
            <a:endParaRPr lang="ru-RU" sz="1400" spc="-20">
              <a:solidFill>
                <a:schemeClr val="tx2"/>
              </a:solidFill>
              <a:cs typeface="Arial"/>
            </a:endParaRPr>
          </a:p>
          <a:p>
            <a:pPr marL="184150" indent="-171450">
              <a:lnSpc>
                <a:spcPct val="100000"/>
              </a:lnSpc>
              <a:spcAft>
                <a:spcPts val="6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400" b="1" spc="-20">
                <a:solidFill>
                  <a:srgbClr val="1BD7D3"/>
                </a:solidFill>
                <a:cs typeface="Arial"/>
              </a:rPr>
              <a:t>Динамика: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хавф-хатарларни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бошқариш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ўзгаришлар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ҳодисаларга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тегишли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ўз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вақтида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жавоб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беради</a:t>
            </a:r>
            <a:endParaRPr lang="ru-RU" sz="1400" spc="-20">
              <a:solidFill>
                <a:schemeClr val="tx2"/>
              </a:solidFill>
              <a:cs typeface="Arial"/>
            </a:endParaRPr>
          </a:p>
          <a:p>
            <a:pPr marL="184150" indent="-171450">
              <a:lnSpc>
                <a:spcPct val="100000"/>
              </a:lnSpc>
              <a:spcAft>
                <a:spcPts val="6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400" b="1" spc="-20" err="1">
                <a:solidFill>
                  <a:srgbClr val="1BD7D3"/>
                </a:solidFill>
                <a:cs typeface="Arial"/>
              </a:rPr>
              <a:t>Мавжуд</a:t>
            </a:r>
            <a:r>
              <a:rPr lang="ru-RU" sz="1400" b="1" spc="-20">
                <a:solidFill>
                  <a:srgbClr val="1BD7D3"/>
                </a:solidFill>
                <a:cs typeface="Arial"/>
              </a:rPr>
              <a:t> </a:t>
            </a:r>
            <a:r>
              <a:rPr lang="uz-Cyrl-UZ" sz="1400" b="1" spc="-20">
                <a:solidFill>
                  <a:srgbClr val="1BD7D3"/>
                </a:solidFill>
                <a:cs typeface="Arial"/>
              </a:rPr>
              <a:t>бўлган</a:t>
            </a:r>
            <a:r>
              <a:rPr lang="ru-RU" sz="1400" b="1" spc="-20">
                <a:solidFill>
                  <a:srgbClr val="1BD7D3"/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rgbClr val="1BD7D3"/>
                </a:solidFill>
                <a:cs typeface="Arial"/>
              </a:rPr>
              <a:t>энг</a:t>
            </a:r>
            <a:r>
              <a:rPr lang="ru-RU" sz="1400" b="1" spc="-20">
                <a:solidFill>
                  <a:srgbClr val="1BD7D3"/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rgbClr val="1BD7D3"/>
                </a:solidFill>
                <a:cs typeface="Arial"/>
              </a:rPr>
              <a:t>яхши</a:t>
            </a:r>
            <a:r>
              <a:rPr lang="ru-RU" sz="1400" b="1" spc="-20">
                <a:solidFill>
                  <a:srgbClr val="1BD7D3"/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rgbClr val="1BD7D3"/>
                </a:solidFill>
                <a:cs typeface="Arial"/>
              </a:rPr>
              <a:t>маълумотлардан</a:t>
            </a:r>
            <a:r>
              <a:rPr lang="ru-RU" sz="1400" b="1" spc="-20">
                <a:solidFill>
                  <a:srgbClr val="1BD7D3"/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rgbClr val="1BD7D3"/>
                </a:solidFill>
                <a:cs typeface="Arial"/>
              </a:rPr>
              <a:t>фойдаланиш</a:t>
            </a:r>
            <a:r>
              <a:rPr lang="ru-RU" sz="1400" b="1" spc="-20">
                <a:solidFill>
                  <a:srgbClr val="1BD7D3"/>
                </a:solidFill>
                <a:cs typeface="Arial"/>
              </a:rPr>
              <a:t>: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чиқиш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маълумотлари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сифатида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тарихий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жорий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маълумотлар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,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шунингдек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прогноз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тахминлари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ишлатилади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.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Маълумотлар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долзарб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,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аниқ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барча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жалб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этилган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тарафлар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учун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очиқ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бўлиши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керак</a:t>
            </a:r>
            <a:endParaRPr lang="ru-RU" sz="1400" spc="-20">
              <a:solidFill>
                <a:schemeClr val="tx2"/>
              </a:solidFill>
              <a:cs typeface="Arial"/>
            </a:endParaRPr>
          </a:p>
          <a:p>
            <a:pPr marL="184150" indent="-171450">
              <a:lnSpc>
                <a:spcPct val="100000"/>
              </a:lnSpc>
              <a:spcAft>
                <a:spcPts val="6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400" b="1" spc="-20" err="1">
                <a:solidFill>
                  <a:srgbClr val="1BD7D3"/>
                </a:solidFill>
                <a:cs typeface="Arial"/>
              </a:rPr>
              <a:t>Хулқ-атвор</a:t>
            </a:r>
            <a:r>
              <a:rPr lang="ru-RU" sz="1400" b="1" spc="-20">
                <a:solidFill>
                  <a:srgbClr val="1BD7D3"/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rgbClr val="1BD7D3"/>
                </a:solidFill>
                <a:cs typeface="Arial"/>
              </a:rPr>
              <a:t>ва</a:t>
            </a:r>
            <a:r>
              <a:rPr lang="ru-RU" sz="1400" b="1" spc="-20">
                <a:solidFill>
                  <a:srgbClr val="1BD7D3"/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rgbClr val="1BD7D3"/>
                </a:solidFill>
                <a:cs typeface="Arial"/>
              </a:rPr>
              <a:t>маданий</a:t>
            </a:r>
            <a:r>
              <a:rPr lang="ru-RU" sz="1400" b="1" spc="-20">
                <a:solidFill>
                  <a:srgbClr val="1BD7D3"/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rgbClr val="1BD7D3"/>
                </a:solidFill>
                <a:cs typeface="Arial"/>
              </a:rPr>
              <a:t>омилларни</a:t>
            </a:r>
            <a:r>
              <a:rPr lang="ru-RU" sz="1400" b="1" spc="-20">
                <a:solidFill>
                  <a:srgbClr val="1BD7D3"/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rgbClr val="1BD7D3"/>
                </a:solidFill>
                <a:cs typeface="Arial"/>
              </a:rPr>
              <a:t>ҳисобга</a:t>
            </a:r>
            <a:r>
              <a:rPr lang="ru-RU" sz="1400" b="1" spc="-20">
                <a:solidFill>
                  <a:srgbClr val="1BD7D3"/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rgbClr val="1BD7D3"/>
                </a:solidFill>
                <a:cs typeface="Arial"/>
              </a:rPr>
              <a:t>олиш</a:t>
            </a:r>
            <a:r>
              <a:rPr lang="ru-RU" sz="1400" b="1" spc="-20">
                <a:solidFill>
                  <a:srgbClr val="1BD7D3"/>
                </a:solidFill>
                <a:cs typeface="Arial"/>
              </a:rPr>
              <a:t>,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чунки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улар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ҳар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бир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даража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босқичда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хавф-хатарларни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бошқаришнинг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барча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жиҳатларига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сезиларли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таъсир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кўрсатади</a:t>
            </a:r>
            <a:endParaRPr lang="ru-RU" sz="1400" spc="-20">
              <a:solidFill>
                <a:schemeClr val="tx2"/>
              </a:solidFill>
              <a:cs typeface="Arial"/>
            </a:endParaRPr>
          </a:p>
          <a:p>
            <a:pPr marL="184150" indent="-171450">
              <a:lnSpc>
                <a:spcPct val="100000"/>
              </a:lnSpc>
              <a:spcAft>
                <a:spcPts val="600"/>
              </a:spcAft>
              <a:buClr>
                <a:srgbClr val="1BD7D3"/>
              </a:buClr>
              <a:buFont typeface="Arial" panose="020B0604020202020204" pitchFamily="34" charset="0"/>
              <a:buChar char="►"/>
            </a:pPr>
            <a:r>
              <a:rPr lang="ru-RU" sz="1400" b="1" spc="-20" err="1">
                <a:solidFill>
                  <a:srgbClr val="1BD7D3"/>
                </a:solidFill>
                <a:cs typeface="Arial"/>
              </a:rPr>
              <a:t>Доимий</a:t>
            </a:r>
            <a:r>
              <a:rPr lang="ru-RU" sz="1400" b="1" spc="-20">
                <a:solidFill>
                  <a:srgbClr val="1BD7D3"/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rgbClr val="1BD7D3"/>
                </a:solidFill>
                <a:cs typeface="Arial"/>
              </a:rPr>
              <a:t>такомиллаштириш</a:t>
            </a:r>
            <a:r>
              <a:rPr lang="ru-RU" sz="1400" b="1" spc="-20">
                <a:solidFill>
                  <a:srgbClr val="1BD7D3"/>
                </a:solidFill>
                <a:cs typeface="Arial"/>
              </a:rPr>
              <a:t>: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хавф-хатарларни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бошқариш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ўқиш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ва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тажриба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тўплаш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орқали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доимий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равишда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такомиллашиб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боради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.</a:t>
            </a:r>
          </a:p>
        </p:txBody>
      </p:sp>
      <p:grpSp>
        <p:nvGrpSpPr>
          <p:cNvPr id="31" name="Group 1163">
            <a:extLst>
              <a:ext uri="{FF2B5EF4-FFF2-40B4-BE49-F238E27FC236}">
                <a16:creationId xmlns:a16="http://schemas.microsoft.com/office/drawing/2014/main" id="{47055D06-4775-414E-9595-FD3AB0B0619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31998" y="2081117"/>
            <a:ext cx="516994" cy="516994"/>
            <a:chOff x="5217" y="2580"/>
            <a:chExt cx="172" cy="172"/>
          </a:xfrm>
          <a:solidFill>
            <a:schemeClr val="bg2">
              <a:lumMod val="25000"/>
            </a:schemeClr>
          </a:solidFill>
        </p:grpSpPr>
        <p:sp>
          <p:nvSpPr>
            <p:cNvPr id="32" name="Freeform 1164">
              <a:extLst>
                <a:ext uri="{FF2B5EF4-FFF2-40B4-BE49-F238E27FC236}">
                  <a16:creationId xmlns:a16="http://schemas.microsoft.com/office/drawing/2014/main" id="{9639E90D-07D6-4F0F-B944-C13EC978EB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71" y="2597"/>
              <a:ext cx="64" cy="64"/>
            </a:xfrm>
            <a:custGeom>
              <a:avLst/>
              <a:gdLst>
                <a:gd name="T0" fmla="*/ 1191 w 2382"/>
                <a:gd name="T1" fmla="*/ 0 h 2383"/>
                <a:gd name="T2" fmla="*/ 0 w 2382"/>
                <a:gd name="T3" fmla="*/ 1191 h 2383"/>
                <a:gd name="T4" fmla="*/ 1191 w 2382"/>
                <a:gd name="T5" fmla="*/ 2383 h 2383"/>
                <a:gd name="T6" fmla="*/ 1861 w 2382"/>
                <a:gd name="T7" fmla="*/ 2177 h 2383"/>
                <a:gd name="T8" fmla="*/ 1888 w 2382"/>
                <a:gd name="T9" fmla="*/ 2035 h 2383"/>
                <a:gd name="T10" fmla="*/ 1746 w 2382"/>
                <a:gd name="T11" fmla="*/ 2008 h 2383"/>
                <a:gd name="T12" fmla="*/ 1496 w 2382"/>
                <a:gd name="T13" fmla="*/ 2130 h 2383"/>
                <a:gd name="T14" fmla="*/ 1666 w 2382"/>
                <a:gd name="T15" fmla="*/ 1293 h 2383"/>
                <a:gd name="T16" fmla="*/ 2173 w 2382"/>
                <a:gd name="T17" fmla="*/ 1293 h 2383"/>
                <a:gd name="T18" fmla="*/ 2008 w 2382"/>
                <a:gd name="T19" fmla="*/ 1746 h 2383"/>
                <a:gd name="T20" fmla="*/ 2035 w 2382"/>
                <a:gd name="T21" fmla="*/ 1888 h 2383"/>
                <a:gd name="T22" fmla="*/ 2177 w 2382"/>
                <a:gd name="T23" fmla="*/ 1861 h 2383"/>
                <a:gd name="T24" fmla="*/ 2382 w 2382"/>
                <a:gd name="T25" fmla="*/ 1191 h 2383"/>
                <a:gd name="T26" fmla="*/ 1191 w 2382"/>
                <a:gd name="T27" fmla="*/ 0 h 2383"/>
                <a:gd name="T28" fmla="*/ 209 w 2382"/>
                <a:gd name="T29" fmla="*/ 1293 h 2383"/>
                <a:gd name="T30" fmla="*/ 716 w 2382"/>
                <a:gd name="T31" fmla="*/ 1293 h 2383"/>
                <a:gd name="T32" fmla="*/ 886 w 2382"/>
                <a:gd name="T33" fmla="*/ 2130 h 2383"/>
                <a:gd name="T34" fmla="*/ 209 w 2382"/>
                <a:gd name="T35" fmla="*/ 1293 h 2383"/>
                <a:gd name="T36" fmla="*/ 716 w 2382"/>
                <a:gd name="T37" fmla="*/ 1089 h 2383"/>
                <a:gd name="T38" fmla="*/ 209 w 2382"/>
                <a:gd name="T39" fmla="*/ 1089 h 2383"/>
                <a:gd name="T40" fmla="*/ 886 w 2382"/>
                <a:gd name="T41" fmla="*/ 252 h 2383"/>
                <a:gd name="T42" fmla="*/ 716 w 2382"/>
                <a:gd name="T43" fmla="*/ 1089 h 2383"/>
                <a:gd name="T44" fmla="*/ 1359 w 2382"/>
                <a:gd name="T45" fmla="*/ 1928 h 2383"/>
                <a:gd name="T46" fmla="*/ 1191 w 2382"/>
                <a:gd name="T47" fmla="*/ 2179 h 2383"/>
                <a:gd name="T48" fmla="*/ 1023 w 2382"/>
                <a:gd name="T49" fmla="*/ 1928 h 2383"/>
                <a:gd name="T50" fmla="*/ 920 w 2382"/>
                <a:gd name="T51" fmla="*/ 1293 h 2383"/>
                <a:gd name="T52" fmla="*/ 1462 w 2382"/>
                <a:gd name="T53" fmla="*/ 1293 h 2383"/>
                <a:gd name="T54" fmla="*/ 1359 w 2382"/>
                <a:gd name="T55" fmla="*/ 1928 h 2383"/>
                <a:gd name="T56" fmla="*/ 920 w 2382"/>
                <a:gd name="T57" fmla="*/ 1089 h 2383"/>
                <a:gd name="T58" fmla="*/ 1023 w 2382"/>
                <a:gd name="T59" fmla="*/ 454 h 2383"/>
                <a:gd name="T60" fmla="*/ 1191 w 2382"/>
                <a:gd name="T61" fmla="*/ 204 h 2383"/>
                <a:gd name="T62" fmla="*/ 1359 w 2382"/>
                <a:gd name="T63" fmla="*/ 454 h 2383"/>
                <a:gd name="T64" fmla="*/ 1462 w 2382"/>
                <a:gd name="T65" fmla="*/ 1089 h 2383"/>
                <a:gd name="T66" fmla="*/ 920 w 2382"/>
                <a:gd name="T67" fmla="*/ 1089 h 2383"/>
                <a:gd name="T68" fmla="*/ 1666 w 2382"/>
                <a:gd name="T69" fmla="*/ 1089 h 2383"/>
                <a:gd name="T70" fmla="*/ 1496 w 2382"/>
                <a:gd name="T71" fmla="*/ 252 h 2383"/>
                <a:gd name="T72" fmla="*/ 2173 w 2382"/>
                <a:gd name="T73" fmla="*/ 1089 h 2383"/>
                <a:gd name="T74" fmla="*/ 1666 w 2382"/>
                <a:gd name="T75" fmla="*/ 1089 h 2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82" h="2383">
                  <a:moveTo>
                    <a:pt x="1191" y="0"/>
                  </a:moveTo>
                  <a:cubicBezTo>
                    <a:pt x="534" y="0"/>
                    <a:pt x="0" y="534"/>
                    <a:pt x="0" y="1191"/>
                  </a:cubicBezTo>
                  <a:cubicBezTo>
                    <a:pt x="0" y="1848"/>
                    <a:pt x="534" y="2383"/>
                    <a:pt x="1191" y="2383"/>
                  </a:cubicBezTo>
                  <a:cubicBezTo>
                    <a:pt x="1431" y="2383"/>
                    <a:pt x="1663" y="2312"/>
                    <a:pt x="1861" y="2177"/>
                  </a:cubicBezTo>
                  <a:cubicBezTo>
                    <a:pt x="1907" y="2145"/>
                    <a:pt x="1919" y="2081"/>
                    <a:pt x="1888" y="2035"/>
                  </a:cubicBezTo>
                  <a:cubicBezTo>
                    <a:pt x="1856" y="1988"/>
                    <a:pt x="1792" y="1976"/>
                    <a:pt x="1746" y="2008"/>
                  </a:cubicBezTo>
                  <a:cubicBezTo>
                    <a:pt x="1668" y="2061"/>
                    <a:pt x="1584" y="2102"/>
                    <a:pt x="1496" y="2130"/>
                  </a:cubicBezTo>
                  <a:cubicBezTo>
                    <a:pt x="1598" y="1923"/>
                    <a:pt x="1656" y="1612"/>
                    <a:pt x="1666" y="1293"/>
                  </a:cubicBezTo>
                  <a:lnTo>
                    <a:pt x="2173" y="1293"/>
                  </a:lnTo>
                  <a:cubicBezTo>
                    <a:pt x="2156" y="1456"/>
                    <a:pt x="2100" y="1610"/>
                    <a:pt x="2008" y="1746"/>
                  </a:cubicBezTo>
                  <a:cubicBezTo>
                    <a:pt x="1976" y="1793"/>
                    <a:pt x="1988" y="1856"/>
                    <a:pt x="2035" y="1888"/>
                  </a:cubicBezTo>
                  <a:cubicBezTo>
                    <a:pt x="2081" y="1920"/>
                    <a:pt x="2145" y="1908"/>
                    <a:pt x="2177" y="1861"/>
                  </a:cubicBezTo>
                  <a:cubicBezTo>
                    <a:pt x="2311" y="1663"/>
                    <a:pt x="2382" y="1431"/>
                    <a:pt x="2382" y="1191"/>
                  </a:cubicBezTo>
                  <a:cubicBezTo>
                    <a:pt x="2382" y="534"/>
                    <a:pt x="1848" y="0"/>
                    <a:pt x="1191" y="0"/>
                  </a:cubicBezTo>
                  <a:close/>
                  <a:moveTo>
                    <a:pt x="209" y="1293"/>
                  </a:moveTo>
                  <a:lnTo>
                    <a:pt x="716" y="1293"/>
                  </a:lnTo>
                  <a:cubicBezTo>
                    <a:pt x="726" y="1612"/>
                    <a:pt x="784" y="1923"/>
                    <a:pt x="886" y="2130"/>
                  </a:cubicBezTo>
                  <a:cubicBezTo>
                    <a:pt x="522" y="2012"/>
                    <a:pt x="250" y="1686"/>
                    <a:pt x="209" y="1293"/>
                  </a:cubicBezTo>
                  <a:close/>
                  <a:moveTo>
                    <a:pt x="716" y="1089"/>
                  </a:moveTo>
                  <a:lnTo>
                    <a:pt x="209" y="1089"/>
                  </a:lnTo>
                  <a:cubicBezTo>
                    <a:pt x="250" y="696"/>
                    <a:pt x="522" y="371"/>
                    <a:pt x="886" y="252"/>
                  </a:cubicBezTo>
                  <a:cubicBezTo>
                    <a:pt x="784" y="460"/>
                    <a:pt x="726" y="770"/>
                    <a:pt x="716" y="1089"/>
                  </a:cubicBezTo>
                  <a:close/>
                  <a:moveTo>
                    <a:pt x="1359" y="1928"/>
                  </a:moveTo>
                  <a:cubicBezTo>
                    <a:pt x="1296" y="2112"/>
                    <a:pt x="1224" y="2179"/>
                    <a:pt x="1191" y="2179"/>
                  </a:cubicBezTo>
                  <a:cubicBezTo>
                    <a:pt x="1158" y="2179"/>
                    <a:pt x="1086" y="2112"/>
                    <a:pt x="1023" y="1928"/>
                  </a:cubicBezTo>
                  <a:cubicBezTo>
                    <a:pt x="964" y="1757"/>
                    <a:pt x="928" y="1534"/>
                    <a:pt x="920" y="1293"/>
                  </a:cubicBezTo>
                  <a:lnTo>
                    <a:pt x="1462" y="1293"/>
                  </a:lnTo>
                  <a:cubicBezTo>
                    <a:pt x="1454" y="1534"/>
                    <a:pt x="1418" y="1757"/>
                    <a:pt x="1359" y="1928"/>
                  </a:cubicBezTo>
                  <a:close/>
                  <a:moveTo>
                    <a:pt x="920" y="1089"/>
                  </a:moveTo>
                  <a:cubicBezTo>
                    <a:pt x="928" y="848"/>
                    <a:pt x="964" y="626"/>
                    <a:pt x="1023" y="454"/>
                  </a:cubicBezTo>
                  <a:cubicBezTo>
                    <a:pt x="1086" y="271"/>
                    <a:pt x="1158" y="204"/>
                    <a:pt x="1191" y="204"/>
                  </a:cubicBezTo>
                  <a:cubicBezTo>
                    <a:pt x="1224" y="204"/>
                    <a:pt x="1296" y="271"/>
                    <a:pt x="1359" y="454"/>
                  </a:cubicBezTo>
                  <a:cubicBezTo>
                    <a:pt x="1418" y="626"/>
                    <a:pt x="1454" y="848"/>
                    <a:pt x="1462" y="1089"/>
                  </a:cubicBezTo>
                  <a:lnTo>
                    <a:pt x="920" y="1089"/>
                  </a:lnTo>
                  <a:close/>
                  <a:moveTo>
                    <a:pt x="1666" y="1089"/>
                  </a:moveTo>
                  <a:cubicBezTo>
                    <a:pt x="1656" y="770"/>
                    <a:pt x="1598" y="460"/>
                    <a:pt x="1496" y="252"/>
                  </a:cubicBezTo>
                  <a:cubicBezTo>
                    <a:pt x="1860" y="371"/>
                    <a:pt x="2132" y="696"/>
                    <a:pt x="2173" y="1089"/>
                  </a:cubicBezTo>
                  <a:lnTo>
                    <a:pt x="1666" y="1089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65">
              <a:extLst>
                <a:ext uri="{FF2B5EF4-FFF2-40B4-BE49-F238E27FC236}">
                  <a16:creationId xmlns:a16="http://schemas.microsoft.com/office/drawing/2014/main" id="{54382486-4C5D-40E5-B330-AD7543D29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6" y="2705"/>
              <a:ext cx="38" cy="5"/>
            </a:xfrm>
            <a:custGeom>
              <a:avLst/>
              <a:gdLst>
                <a:gd name="T0" fmla="*/ 1294 w 1396"/>
                <a:gd name="T1" fmla="*/ 0 h 204"/>
                <a:gd name="T2" fmla="*/ 102 w 1396"/>
                <a:gd name="T3" fmla="*/ 0 h 204"/>
                <a:gd name="T4" fmla="*/ 0 w 1396"/>
                <a:gd name="T5" fmla="*/ 102 h 204"/>
                <a:gd name="T6" fmla="*/ 102 w 1396"/>
                <a:gd name="T7" fmla="*/ 204 h 204"/>
                <a:gd name="T8" fmla="*/ 1294 w 1396"/>
                <a:gd name="T9" fmla="*/ 204 h 204"/>
                <a:gd name="T10" fmla="*/ 1396 w 1396"/>
                <a:gd name="T11" fmla="*/ 102 h 204"/>
                <a:gd name="T12" fmla="*/ 1294 w 1396"/>
                <a:gd name="T13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96" h="204">
                  <a:moveTo>
                    <a:pt x="1294" y="0"/>
                  </a:moveTo>
                  <a:lnTo>
                    <a:pt x="102" y="0"/>
                  </a:lnTo>
                  <a:cubicBezTo>
                    <a:pt x="46" y="0"/>
                    <a:pt x="0" y="46"/>
                    <a:pt x="0" y="102"/>
                  </a:cubicBezTo>
                  <a:cubicBezTo>
                    <a:pt x="0" y="158"/>
                    <a:pt x="46" y="204"/>
                    <a:pt x="102" y="204"/>
                  </a:cubicBezTo>
                  <a:lnTo>
                    <a:pt x="1294" y="204"/>
                  </a:lnTo>
                  <a:cubicBezTo>
                    <a:pt x="1350" y="204"/>
                    <a:pt x="1396" y="158"/>
                    <a:pt x="1396" y="102"/>
                  </a:cubicBezTo>
                  <a:cubicBezTo>
                    <a:pt x="1396" y="46"/>
                    <a:pt x="1350" y="0"/>
                    <a:pt x="1294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1166">
              <a:extLst>
                <a:ext uri="{FF2B5EF4-FFF2-40B4-BE49-F238E27FC236}">
                  <a16:creationId xmlns:a16="http://schemas.microsoft.com/office/drawing/2014/main" id="{AED56FB3-2611-4281-8A19-0F9AEB48C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3" y="2705"/>
              <a:ext cx="37" cy="5"/>
            </a:xfrm>
            <a:custGeom>
              <a:avLst/>
              <a:gdLst>
                <a:gd name="T0" fmla="*/ 1294 w 1396"/>
                <a:gd name="T1" fmla="*/ 0 h 204"/>
                <a:gd name="T2" fmla="*/ 102 w 1396"/>
                <a:gd name="T3" fmla="*/ 0 h 204"/>
                <a:gd name="T4" fmla="*/ 0 w 1396"/>
                <a:gd name="T5" fmla="*/ 102 h 204"/>
                <a:gd name="T6" fmla="*/ 102 w 1396"/>
                <a:gd name="T7" fmla="*/ 204 h 204"/>
                <a:gd name="T8" fmla="*/ 1294 w 1396"/>
                <a:gd name="T9" fmla="*/ 204 h 204"/>
                <a:gd name="T10" fmla="*/ 1396 w 1396"/>
                <a:gd name="T11" fmla="*/ 102 h 204"/>
                <a:gd name="T12" fmla="*/ 1294 w 1396"/>
                <a:gd name="T13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96" h="204">
                  <a:moveTo>
                    <a:pt x="1294" y="0"/>
                  </a:moveTo>
                  <a:lnTo>
                    <a:pt x="102" y="0"/>
                  </a:lnTo>
                  <a:cubicBezTo>
                    <a:pt x="46" y="0"/>
                    <a:pt x="0" y="46"/>
                    <a:pt x="0" y="102"/>
                  </a:cubicBezTo>
                  <a:cubicBezTo>
                    <a:pt x="0" y="158"/>
                    <a:pt x="46" y="204"/>
                    <a:pt x="102" y="204"/>
                  </a:cubicBezTo>
                  <a:lnTo>
                    <a:pt x="1294" y="204"/>
                  </a:lnTo>
                  <a:cubicBezTo>
                    <a:pt x="1350" y="204"/>
                    <a:pt x="1396" y="158"/>
                    <a:pt x="1396" y="102"/>
                  </a:cubicBezTo>
                  <a:cubicBezTo>
                    <a:pt x="1396" y="46"/>
                    <a:pt x="1350" y="0"/>
                    <a:pt x="1294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167">
              <a:extLst>
                <a:ext uri="{FF2B5EF4-FFF2-40B4-BE49-F238E27FC236}">
                  <a16:creationId xmlns:a16="http://schemas.microsoft.com/office/drawing/2014/main" id="{001E0357-5502-4109-8F0F-08756B5BA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6" y="2688"/>
              <a:ext cx="38" cy="6"/>
            </a:xfrm>
            <a:custGeom>
              <a:avLst/>
              <a:gdLst>
                <a:gd name="T0" fmla="*/ 1294 w 1396"/>
                <a:gd name="T1" fmla="*/ 0 h 204"/>
                <a:gd name="T2" fmla="*/ 102 w 1396"/>
                <a:gd name="T3" fmla="*/ 0 h 204"/>
                <a:gd name="T4" fmla="*/ 0 w 1396"/>
                <a:gd name="T5" fmla="*/ 102 h 204"/>
                <a:gd name="T6" fmla="*/ 102 w 1396"/>
                <a:gd name="T7" fmla="*/ 204 h 204"/>
                <a:gd name="T8" fmla="*/ 1294 w 1396"/>
                <a:gd name="T9" fmla="*/ 204 h 204"/>
                <a:gd name="T10" fmla="*/ 1396 w 1396"/>
                <a:gd name="T11" fmla="*/ 102 h 204"/>
                <a:gd name="T12" fmla="*/ 1294 w 1396"/>
                <a:gd name="T13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96" h="204">
                  <a:moveTo>
                    <a:pt x="1294" y="0"/>
                  </a:moveTo>
                  <a:lnTo>
                    <a:pt x="102" y="0"/>
                  </a:lnTo>
                  <a:cubicBezTo>
                    <a:pt x="46" y="0"/>
                    <a:pt x="0" y="46"/>
                    <a:pt x="0" y="102"/>
                  </a:cubicBezTo>
                  <a:cubicBezTo>
                    <a:pt x="0" y="159"/>
                    <a:pt x="46" y="204"/>
                    <a:pt x="102" y="204"/>
                  </a:cubicBezTo>
                  <a:lnTo>
                    <a:pt x="1294" y="204"/>
                  </a:lnTo>
                  <a:cubicBezTo>
                    <a:pt x="1350" y="204"/>
                    <a:pt x="1396" y="159"/>
                    <a:pt x="1396" y="102"/>
                  </a:cubicBezTo>
                  <a:cubicBezTo>
                    <a:pt x="1396" y="46"/>
                    <a:pt x="1350" y="0"/>
                    <a:pt x="1294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168">
              <a:extLst>
                <a:ext uri="{FF2B5EF4-FFF2-40B4-BE49-F238E27FC236}">
                  <a16:creationId xmlns:a16="http://schemas.microsoft.com/office/drawing/2014/main" id="{A5E54199-C33B-4EBF-A147-80A35DDAC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3" y="2688"/>
              <a:ext cx="37" cy="6"/>
            </a:xfrm>
            <a:custGeom>
              <a:avLst/>
              <a:gdLst>
                <a:gd name="T0" fmla="*/ 1294 w 1396"/>
                <a:gd name="T1" fmla="*/ 0 h 204"/>
                <a:gd name="T2" fmla="*/ 102 w 1396"/>
                <a:gd name="T3" fmla="*/ 0 h 204"/>
                <a:gd name="T4" fmla="*/ 0 w 1396"/>
                <a:gd name="T5" fmla="*/ 102 h 204"/>
                <a:gd name="T6" fmla="*/ 102 w 1396"/>
                <a:gd name="T7" fmla="*/ 204 h 204"/>
                <a:gd name="T8" fmla="*/ 1294 w 1396"/>
                <a:gd name="T9" fmla="*/ 204 h 204"/>
                <a:gd name="T10" fmla="*/ 1396 w 1396"/>
                <a:gd name="T11" fmla="*/ 102 h 204"/>
                <a:gd name="T12" fmla="*/ 1294 w 1396"/>
                <a:gd name="T13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96" h="204">
                  <a:moveTo>
                    <a:pt x="1294" y="0"/>
                  </a:moveTo>
                  <a:lnTo>
                    <a:pt x="102" y="0"/>
                  </a:lnTo>
                  <a:cubicBezTo>
                    <a:pt x="46" y="0"/>
                    <a:pt x="0" y="46"/>
                    <a:pt x="0" y="102"/>
                  </a:cubicBezTo>
                  <a:cubicBezTo>
                    <a:pt x="0" y="159"/>
                    <a:pt x="46" y="204"/>
                    <a:pt x="102" y="204"/>
                  </a:cubicBezTo>
                  <a:lnTo>
                    <a:pt x="1294" y="204"/>
                  </a:lnTo>
                  <a:cubicBezTo>
                    <a:pt x="1350" y="204"/>
                    <a:pt x="1396" y="159"/>
                    <a:pt x="1396" y="102"/>
                  </a:cubicBezTo>
                  <a:cubicBezTo>
                    <a:pt x="1396" y="46"/>
                    <a:pt x="1350" y="0"/>
                    <a:pt x="1294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169">
              <a:extLst>
                <a:ext uri="{FF2B5EF4-FFF2-40B4-BE49-F238E27FC236}">
                  <a16:creationId xmlns:a16="http://schemas.microsoft.com/office/drawing/2014/main" id="{2D8536AE-8F52-4DAC-B2E5-FD63EA789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6" y="2672"/>
              <a:ext cx="38" cy="5"/>
            </a:xfrm>
            <a:custGeom>
              <a:avLst/>
              <a:gdLst>
                <a:gd name="T0" fmla="*/ 1294 w 1396"/>
                <a:gd name="T1" fmla="*/ 0 h 205"/>
                <a:gd name="T2" fmla="*/ 102 w 1396"/>
                <a:gd name="T3" fmla="*/ 0 h 205"/>
                <a:gd name="T4" fmla="*/ 0 w 1396"/>
                <a:gd name="T5" fmla="*/ 102 h 205"/>
                <a:gd name="T6" fmla="*/ 102 w 1396"/>
                <a:gd name="T7" fmla="*/ 205 h 205"/>
                <a:gd name="T8" fmla="*/ 1294 w 1396"/>
                <a:gd name="T9" fmla="*/ 205 h 205"/>
                <a:gd name="T10" fmla="*/ 1396 w 1396"/>
                <a:gd name="T11" fmla="*/ 102 h 205"/>
                <a:gd name="T12" fmla="*/ 1294 w 1396"/>
                <a:gd name="T13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96" h="205">
                  <a:moveTo>
                    <a:pt x="1294" y="0"/>
                  </a:moveTo>
                  <a:lnTo>
                    <a:pt x="102" y="0"/>
                  </a:lnTo>
                  <a:cubicBezTo>
                    <a:pt x="46" y="0"/>
                    <a:pt x="0" y="46"/>
                    <a:pt x="0" y="102"/>
                  </a:cubicBezTo>
                  <a:cubicBezTo>
                    <a:pt x="0" y="159"/>
                    <a:pt x="46" y="205"/>
                    <a:pt x="102" y="205"/>
                  </a:cubicBezTo>
                  <a:lnTo>
                    <a:pt x="1294" y="205"/>
                  </a:lnTo>
                  <a:cubicBezTo>
                    <a:pt x="1350" y="205"/>
                    <a:pt x="1396" y="159"/>
                    <a:pt x="1396" y="102"/>
                  </a:cubicBezTo>
                  <a:cubicBezTo>
                    <a:pt x="1396" y="46"/>
                    <a:pt x="1350" y="0"/>
                    <a:pt x="1294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170">
              <a:extLst>
                <a:ext uri="{FF2B5EF4-FFF2-40B4-BE49-F238E27FC236}">
                  <a16:creationId xmlns:a16="http://schemas.microsoft.com/office/drawing/2014/main" id="{943D099A-916C-4F29-B5C2-2789B4931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3" y="2672"/>
              <a:ext cx="37" cy="5"/>
            </a:xfrm>
            <a:custGeom>
              <a:avLst/>
              <a:gdLst>
                <a:gd name="T0" fmla="*/ 1294 w 1396"/>
                <a:gd name="T1" fmla="*/ 0 h 205"/>
                <a:gd name="T2" fmla="*/ 102 w 1396"/>
                <a:gd name="T3" fmla="*/ 0 h 205"/>
                <a:gd name="T4" fmla="*/ 0 w 1396"/>
                <a:gd name="T5" fmla="*/ 102 h 205"/>
                <a:gd name="T6" fmla="*/ 102 w 1396"/>
                <a:gd name="T7" fmla="*/ 205 h 205"/>
                <a:gd name="T8" fmla="*/ 1294 w 1396"/>
                <a:gd name="T9" fmla="*/ 205 h 205"/>
                <a:gd name="T10" fmla="*/ 1396 w 1396"/>
                <a:gd name="T11" fmla="*/ 102 h 205"/>
                <a:gd name="T12" fmla="*/ 1294 w 1396"/>
                <a:gd name="T13" fmla="*/ 0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96" h="205">
                  <a:moveTo>
                    <a:pt x="1294" y="0"/>
                  </a:moveTo>
                  <a:lnTo>
                    <a:pt x="102" y="0"/>
                  </a:lnTo>
                  <a:cubicBezTo>
                    <a:pt x="46" y="0"/>
                    <a:pt x="0" y="46"/>
                    <a:pt x="0" y="102"/>
                  </a:cubicBezTo>
                  <a:cubicBezTo>
                    <a:pt x="0" y="159"/>
                    <a:pt x="46" y="205"/>
                    <a:pt x="102" y="205"/>
                  </a:cubicBezTo>
                  <a:lnTo>
                    <a:pt x="1294" y="205"/>
                  </a:lnTo>
                  <a:cubicBezTo>
                    <a:pt x="1350" y="205"/>
                    <a:pt x="1396" y="159"/>
                    <a:pt x="1396" y="102"/>
                  </a:cubicBezTo>
                  <a:cubicBezTo>
                    <a:pt x="1396" y="46"/>
                    <a:pt x="1350" y="0"/>
                    <a:pt x="1294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171">
              <a:extLst>
                <a:ext uri="{FF2B5EF4-FFF2-40B4-BE49-F238E27FC236}">
                  <a16:creationId xmlns:a16="http://schemas.microsoft.com/office/drawing/2014/main" id="{A9BD08EA-C4A4-499B-8BA3-39AF2F9627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17" y="2580"/>
              <a:ext cx="172" cy="172"/>
            </a:xfrm>
            <a:custGeom>
              <a:avLst/>
              <a:gdLst>
                <a:gd name="T0" fmla="*/ 6298 w 6400"/>
                <a:gd name="T1" fmla="*/ 5243 h 6400"/>
                <a:gd name="T2" fmla="*/ 2281 w 6400"/>
                <a:gd name="T3" fmla="*/ 5243 h 6400"/>
                <a:gd name="T4" fmla="*/ 2179 w 6400"/>
                <a:gd name="T5" fmla="*/ 5345 h 6400"/>
                <a:gd name="T6" fmla="*/ 2179 w 6400"/>
                <a:gd name="T7" fmla="*/ 5753 h 6400"/>
                <a:gd name="T8" fmla="*/ 1736 w 6400"/>
                <a:gd name="T9" fmla="*/ 6196 h 6400"/>
                <a:gd name="T10" fmla="*/ 1294 w 6400"/>
                <a:gd name="T11" fmla="*/ 5753 h 6400"/>
                <a:gd name="T12" fmla="*/ 1294 w 6400"/>
                <a:gd name="T13" fmla="*/ 647 h 6400"/>
                <a:gd name="T14" fmla="*/ 1118 w 6400"/>
                <a:gd name="T15" fmla="*/ 204 h 6400"/>
                <a:gd name="T16" fmla="*/ 4664 w 6400"/>
                <a:gd name="T17" fmla="*/ 204 h 6400"/>
                <a:gd name="T18" fmla="*/ 5106 w 6400"/>
                <a:gd name="T19" fmla="*/ 647 h 6400"/>
                <a:gd name="T20" fmla="*/ 5106 w 6400"/>
                <a:gd name="T21" fmla="*/ 4936 h 6400"/>
                <a:gd name="T22" fmla="*/ 5209 w 6400"/>
                <a:gd name="T23" fmla="*/ 5038 h 6400"/>
                <a:gd name="T24" fmla="*/ 5311 w 6400"/>
                <a:gd name="T25" fmla="*/ 4936 h 6400"/>
                <a:gd name="T26" fmla="*/ 5311 w 6400"/>
                <a:gd name="T27" fmla="*/ 647 h 6400"/>
                <a:gd name="T28" fmla="*/ 4664 w 6400"/>
                <a:gd name="T29" fmla="*/ 0 h 6400"/>
                <a:gd name="T30" fmla="*/ 647 w 6400"/>
                <a:gd name="T31" fmla="*/ 0 h 6400"/>
                <a:gd name="T32" fmla="*/ 0 w 6400"/>
                <a:gd name="T33" fmla="*/ 647 h 6400"/>
                <a:gd name="T34" fmla="*/ 0 w 6400"/>
                <a:gd name="T35" fmla="*/ 1055 h 6400"/>
                <a:gd name="T36" fmla="*/ 102 w 6400"/>
                <a:gd name="T37" fmla="*/ 1157 h 6400"/>
                <a:gd name="T38" fmla="*/ 783 w 6400"/>
                <a:gd name="T39" fmla="*/ 1157 h 6400"/>
                <a:gd name="T40" fmla="*/ 885 w 6400"/>
                <a:gd name="T41" fmla="*/ 1055 h 6400"/>
                <a:gd name="T42" fmla="*/ 783 w 6400"/>
                <a:gd name="T43" fmla="*/ 953 h 6400"/>
                <a:gd name="T44" fmla="*/ 204 w 6400"/>
                <a:gd name="T45" fmla="*/ 953 h 6400"/>
                <a:gd name="T46" fmla="*/ 204 w 6400"/>
                <a:gd name="T47" fmla="*/ 647 h 6400"/>
                <a:gd name="T48" fmla="*/ 647 w 6400"/>
                <a:gd name="T49" fmla="*/ 204 h 6400"/>
                <a:gd name="T50" fmla="*/ 1089 w 6400"/>
                <a:gd name="T51" fmla="*/ 647 h 6400"/>
                <a:gd name="T52" fmla="*/ 1089 w 6400"/>
                <a:gd name="T53" fmla="*/ 5753 h 6400"/>
                <a:gd name="T54" fmla="*/ 1736 w 6400"/>
                <a:gd name="T55" fmla="*/ 6400 h 6400"/>
                <a:gd name="T56" fmla="*/ 5753 w 6400"/>
                <a:gd name="T57" fmla="*/ 6400 h 6400"/>
                <a:gd name="T58" fmla="*/ 6400 w 6400"/>
                <a:gd name="T59" fmla="*/ 5753 h 6400"/>
                <a:gd name="T60" fmla="*/ 6400 w 6400"/>
                <a:gd name="T61" fmla="*/ 5345 h 6400"/>
                <a:gd name="T62" fmla="*/ 6298 w 6400"/>
                <a:gd name="T63" fmla="*/ 5243 h 6400"/>
                <a:gd name="T64" fmla="*/ 6196 w 6400"/>
                <a:gd name="T65" fmla="*/ 5753 h 6400"/>
                <a:gd name="T66" fmla="*/ 5753 w 6400"/>
                <a:gd name="T67" fmla="*/ 6196 h 6400"/>
                <a:gd name="T68" fmla="*/ 2207 w 6400"/>
                <a:gd name="T69" fmla="*/ 6196 h 6400"/>
                <a:gd name="T70" fmla="*/ 2383 w 6400"/>
                <a:gd name="T71" fmla="*/ 5753 h 6400"/>
                <a:gd name="T72" fmla="*/ 2383 w 6400"/>
                <a:gd name="T73" fmla="*/ 5447 h 6400"/>
                <a:gd name="T74" fmla="*/ 6196 w 6400"/>
                <a:gd name="T75" fmla="*/ 5447 h 6400"/>
                <a:gd name="T76" fmla="*/ 6196 w 6400"/>
                <a:gd name="T77" fmla="*/ 5753 h 6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400" h="6400">
                  <a:moveTo>
                    <a:pt x="6298" y="5243"/>
                  </a:moveTo>
                  <a:lnTo>
                    <a:pt x="2281" y="5243"/>
                  </a:lnTo>
                  <a:cubicBezTo>
                    <a:pt x="2224" y="5243"/>
                    <a:pt x="2179" y="5288"/>
                    <a:pt x="2179" y="5345"/>
                  </a:cubicBezTo>
                  <a:lnTo>
                    <a:pt x="2179" y="5753"/>
                  </a:lnTo>
                  <a:cubicBezTo>
                    <a:pt x="2179" y="5997"/>
                    <a:pt x="1980" y="6196"/>
                    <a:pt x="1736" y="6196"/>
                  </a:cubicBezTo>
                  <a:cubicBezTo>
                    <a:pt x="1492" y="6196"/>
                    <a:pt x="1294" y="5997"/>
                    <a:pt x="1294" y="5753"/>
                  </a:cubicBezTo>
                  <a:lnTo>
                    <a:pt x="1294" y="647"/>
                  </a:lnTo>
                  <a:cubicBezTo>
                    <a:pt x="1294" y="476"/>
                    <a:pt x="1227" y="320"/>
                    <a:pt x="1118" y="204"/>
                  </a:cubicBezTo>
                  <a:lnTo>
                    <a:pt x="4664" y="204"/>
                  </a:lnTo>
                  <a:cubicBezTo>
                    <a:pt x="4908" y="204"/>
                    <a:pt x="5106" y="403"/>
                    <a:pt x="5106" y="647"/>
                  </a:cubicBezTo>
                  <a:lnTo>
                    <a:pt x="5106" y="4936"/>
                  </a:lnTo>
                  <a:cubicBezTo>
                    <a:pt x="5106" y="4993"/>
                    <a:pt x="5152" y="5038"/>
                    <a:pt x="5209" y="5038"/>
                  </a:cubicBezTo>
                  <a:cubicBezTo>
                    <a:pt x="5265" y="5038"/>
                    <a:pt x="5311" y="4993"/>
                    <a:pt x="5311" y="4936"/>
                  </a:cubicBezTo>
                  <a:lnTo>
                    <a:pt x="5311" y="647"/>
                  </a:lnTo>
                  <a:cubicBezTo>
                    <a:pt x="5311" y="290"/>
                    <a:pt x="5020" y="0"/>
                    <a:pt x="4664" y="0"/>
                  </a:cubicBezTo>
                  <a:lnTo>
                    <a:pt x="647" y="0"/>
                  </a:lnTo>
                  <a:cubicBezTo>
                    <a:pt x="290" y="0"/>
                    <a:pt x="0" y="290"/>
                    <a:pt x="0" y="647"/>
                  </a:cubicBezTo>
                  <a:lnTo>
                    <a:pt x="0" y="1055"/>
                  </a:lnTo>
                  <a:cubicBezTo>
                    <a:pt x="0" y="1112"/>
                    <a:pt x="46" y="1157"/>
                    <a:pt x="102" y="1157"/>
                  </a:cubicBezTo>
                  <a:lnTo>
                    <a:pt x="783" y="1157"/>
                  </a:lnTo>
                  <a:cubicBezTo>
                    <a:pt x="839" y="1157"/>
                    <a:pt x="885" y="1112"/>
                    <a:pt x="885" y="1055"/>
                  </a:cubicBezTo>
                  <a:cubicBezTo>
                    <a:pt x="885" y="999"/>
                    <a:pt x="839" y="953"/>
                    <a:pt x="783" y="953"/>
                  </a:cubicBezTo>
                  <a:lnTo>
                    <a:pt x="204" y="953"/>
                  </a:lnTo>
                  <a:lnTo>
                    <a:pt x="204" y="647"/>
                  </a:lnTo>
                  <a:cubicBezTo>
                    <a:pt x="204" y="403"/>
                    <a:pt x="403" y="204"/>
                    <a:pt x="647" y="204"/>
                  </a:cubicBezTo>
                  <a:cubicBezTo>
                    <a:pt x="891" y="204"/>
                    <a:pt x="1089" y="403"/>
                    <a:pt x="1089" y="647"/>
                  </a:cubicBezTo>
                  <a:lnTo>
                    <a:pt x="1089" y="5753"/>
                  </a:lnTo>
                  <a:cubicBezTo>
                    <a:pt x="1089" y="6110"/>
                    <a:pt x="1380" y="6400"/>
                    <a:pt x="1736" y="6400"/>
                  </a:cubicBezTo>
                  <a:lnTo>
                    <a:pt x="5753" y="6400"/>
                  </a:lnTo>
                  <a:cubicBezTo>
                    <a:pt x="6110" y="6400"/>
                    <a:pt x="6400" y="6110"/>
                    <a:pt x="6400" y="5753"/>
                  </a:cubicBezTo>
                  <a:lnTo>
                    <a:pt x="6400" y="5345"/>
                  </a:lnTo>
                  <a:cubicBezTo>
                    <a:pt x="6400" y="5288"/>
                    <a:pt x="6354" y="5243"/>
                    <a:pt x="6298" y="5243"/>
                  </a:cubicBezTo>
                  <a:close/>
                  <a:moveTo>
                    <a:pt x="6196" y="5753"/>
                  </a:moveTo>
                  <a:cubicBezTo>
                    <a:pt x="6196" y="5997"/>
                    <a:pt x="5997" y="6196"/>
                    <a:pt x="5753" y="6196"/>
                  </a:cubicBezTo>
                  <a:lnTo>
                    <a:pt x="2207" y="6196"/>
                  </a:lnTo>
                  <a:cubicBezTo>
                    <a:pt x="2316" y="6080"/>
                    <a:pt x="2383" y="5924"/>
                    <a:pt x="2383" y="5753"/>
                  </a:cubicBezTo>
                  <a:lnTo>
                    <a:pt x="2383" y="5447"/>
                  </a:lnTo>
                  <a:lnTo>
                    <a:pt x="6196" y="5447"/>
                  </a:lnTo>
                  <a:lnTo>
                    <a:pt x="6196" y="5753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7" name="Oval 16">
            <a:extLst>
              <a:ext uri="{FF2B5EF4-FFF2-40B4-BE49-F238E27FC236}">
                <a16:creationId xmlns:a16="http://schemas.microsoft.com/office/drawing/2014/main" id="{1A0DDF78-8E13-4DBC-9448-57B714081993}"/>
              </a:ext>
            </a:extLst>
          </p:cNvPr>
          <p:cNvSpPr/>
          <p:nvPr/>
        </p:nvSpPr>
        <p:spPr>
          <a:xfrm>
            <a:off x="393882" y="1080563"/>
            <a:ext cx="775217" cy="775217"/>
          </a:xfrm>
          <a:prstGeom prst="ellipse">
            <a:avLst/>
          </a:prstGeom>
          <a:blipFill rotWithShape="1">
            <a:blip r:embed="rId3"/>
            <a:stretch>
              <a:fillRect/>
            </a:stretch>
          </a:blipFill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3">
            <a:schemeClr val="accent2">
              <a:tint val="50000"/>
              <a:hueOff val="0"/>
              <a:satOff val="0"/>
              <a:lumOff val="0"/>
              <a:alphaOff val="0"/>
            </a:schemeClr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625953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ru-RU" err="1">
                <a:latin typeface="Arial" panose="020B0604020202020204" pitchFamily="34" charset="0"/>
                <a:cs typeface="Arial" panose="020B0604020202020204" pitchFamily="34" charset="0"/>
              </a:rPr>
              <a:t>Коррупциявий</a:t>
            </a:r>
            <a:r>
              <a:rPr lang="ru-RU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err="1">
                <a:latin typeface="Arial" panose="020B0604020202020204" pitchFamily="34" charset="0"/>
                <a:cs typeface="Arial" panose="020B0604020202020204" pitchFamily="34" charset="0"/>
              </a:rPr>
              <a:t>хавф-хатарларни</a:t>
            </a:r>
            <a:r>
              <a:rPr lang="ru-RU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err="1">
                <a:latin typeface="Arial" panose="020B0604020202020204" pitchFamily="34" charset="0"/>
                <a:cs typeface="Arial" panose="020B0604020202020204" pitchFamily="34" charset="0"/>
              </a:rPr>
              <a:t>баҳолаш</a:t>
            </a:r>
            <a:r>
              <a:rPr lang="ru-RU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err="1">
                <a:latin typeface="Arial" panose="020B0604020202020204" pitchFamily="34" charset="0"/>
                <a:cs typeface="Arial" panose="020B0604020202020204" pitchFamily="34" charset="0"/>
              </a:rPr>
              <a:t>соҳасидаги</a:t>
            </a:r>
            <a:r>
              <a:rPr lang="ru-RU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err="1">
                <a:latin typeface="Arial" panose="020B0604020202020204" pitchFamily="34" charset="0"/>
                <a:cs typeface="Arial" panose="020B0604020202020204" pitchFamily="34" charset="0"/>
              </a:rPr>
              <a:t>қонунчилик</a:t>
            </a:r>
            <a:r>
              <a:rPr lang="ru-RU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err="1">
                <a:latin typeface="Arial" panose="020B0604020202020204" pitchFamily="34" charset="0"/>
                <a:cs typeface="Arial" panose="020B0604020202020204" pitchFamily="34" charset="0"/>
              </a:rPr>
              <a:t>ва</a:t>
            </a:r>
            <a:r>
              <a:rPr lang="ru-RU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err="1">
                <a:latin typeface="Arial" panose="020B0604020202020204" pitchFamily="34" charset="0"/>
                <a:cs typeface="Arial" panose="020B0604020202020204" pitchFamily="34" charset="0"/>
              </a:rPr>
              <a:t>халқаро</a:t>
            </a:r>
            <a:r>
              <a:rPr lang="ru-RU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err="1">
                <a:latin typeface="Arial" panose="020B0604020202020204" pitchFamily="34" charset="0"/>
                <a:cs typeface="Arial" panose="020B0604020202020204" pitchFamily="34" charset="0"/>
              </a:rPr>
              <a:t>стандартлар</a:t>
            </a:r>
            <a:r>
              <a:rPr lang="ru-RU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>
                <a:latin typeface="Arial" panose="020B0604020202020204" pitchFamily="34" charset="0"/>
                <a:cs typeface="Arial" panose="020B0604020202020204" pitchFamily="34" charset="0"/>
              </a:rPr>
              <a:t>(5/5)</a:t>
            </a:r>
            <a:endParaRPr lang="en-GB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10324487-C583-4CBB-A71B-A15B334975C7}"/>
              </a:ext>
            </a:extLst>
          </p:cNvPr>
          <p:cNvGrpSpPr/>
          <p:nvPr/>
        </p:nvGrpSpPr>
        <p:grpSpPr>
          <a:xfrm>
            <a:off x="431998" y="1280398"/>
            <a:ext cx="11353800" cy="460375"/>
            <a:chOff x="431998" y="1497505"/>
            <a:chExt cx="7042690" cy="630869"/>
          </a:xfrm>
        </p:grpSpPr>
        <p:sp>
          <p:nvSpPr>
            <p:cNvPr id="27" name="Rectangle: Rounded Corners 26">
              <a:extLst>
                <a:ext uri="{FF2B5EF4-FFF2-40B4-BE49-F238E27FC236}">
                  <a16:creationId xmlns:a16="http://schemas.microsoft.com/office/drawing/2014/main" id="{0C24ABEC-390A-4156-A3D2-0EC8FDF27966}"/>
                </a:ext>
              </a:extLst>
            </p:cNvPr>
            <p:cNvSpPr/>
            <p:nvPr/>
          </p:nvSpPr>
          <p:spPr>
            <a:xfrm>
              <a:off x="552610" y="1606814"/>
              <a:ext cx="6922078" cy="521560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80000" tIns="44371" rIns="91440" bIns="44371" rtlCol="0" anchor="ctr">
              <a:noAutofit/>
            </a:bodyPr>
            <a:lstStyle/>
            <a:p>
              <a:endParaRPr lang="ru-RU" b="1">
                <a:solidFill>
                  <a:schemeClr val="tx1"/>
                </a:solidFill>
                <a:latin typeface="+mj-lt"/>
                <a:ea typeface="Golos Text" panose="020B0503020202020204" pitchFamily="34" charset="0"/>
              </a:endParaRPr>
            </a:p>
          </p:txBody>
        </p:sp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5FB3C16F-91A4-42F0-B5EE-D95B9F99220D}"/>
                </a:ext>
              </a:extLst>
            </p:cNvPr>
            <p:cNvSpPr/>
            <p:nvPr/>
          </p:nvSpPr>
          <p:spPr>
            <a:xfrm>
              <a:off x="431998" y="1497505"/>
              <a:ext cx="6982381" cy="521560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</a:gsLst>
              <a:lin ang="0" scaled="1"/>
            </a:gradFill>
            <a:ln w="3175">
              <a:solidFill>
                <a:srgbClr val="2112A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756000" tIns="44371" rIns="91440" bIns="44371" rtlCol="0" anchor="ctr">
              <a:noAutofit/>
            </a:bodyPr>
            <a:lstStyle/>
            <a:p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Хавф-хатарларни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баҳолаш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соҳасидаги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халқаро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стандартлар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uz-Cyrl-UZ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қуйидагиларни ўз ичига олади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:</a:t>
              </a:r>
            </a:p>
          </p:txBody>
        </p:sp>
      </p:grpSp>
      <p:sp>
        <p:nvSpPr>
          <p:cNvPr id="29" name="object 12">
            <a:extLst>
              <a:ext uri="{FF2B5EF4-FFF2-40B4-BE49-F238E27FC236}">
                <a16:creationId xmlns:a16="http://schemas.microsoft.com/office/drawing/2014/main" id="{6D774623-8315-49D6-9A17-444217D6298D}"/>
              </a:ext>
            </a:extLst>
          </p:cNvPr>
          <p:cNvSpPr/>
          <p:nvPr/>
        </p:nvSpPr>
        <p:spPr>
          <a:xfrm>
            <a:off x="443225" y="2008180"/>
            <a:ext cx="688121" cy="685827"/>
          </a:xfrm>
          <a:custGeom>
            <a:avLst/>
            <a:gdLst/>
            <a:ahLst/>
            <a:cxnLst/>
            <a:rect l="l" t="t" r="r" b="b"/>
            <a:pathLst>
              <a:path w="381000" h="379730">
                <a:moveTo>
                  <a:pt x="190500" y="0"/>
                </a:moveTo>
                <a:lnTo>
                  <a:pt x="146837" y="5011"/>
                </a:lnTo>
                <a:lnTo>
                  <a:pt x="106746" y="19287"/>
                </a:lnTo>
                <a:lnTo>
                  <a:pt x="71374" y="41687"/>
                </a:lnTo>
                <a:lnTo>
                  <a:pt x="41867" y="71072"/>
                </a:lnTo>
                <a:lnTo>
                  <a:pt x="19372" y="106302"/>
                </a:lnTo>
                <a:lnTo>
                  <a:pt x="5034" y="146237"/>
                </a:lnTo>
                <a:lnTo>
                  <a:pt x="0" y="189737"/>
                </a:lnTo>
                <a:lnTo>
                  <a:pt x="5034" y="233238"/>
                </a:lnTo>
                <a:lnTo>
                  <a:pt x="19372" y="273173"/>
                </a:lnTo>
                <a:lnTo>
                  <a:pt x="41867" y="308403"/>
                </a:lnTo>
                <a:lnTo>
                  <a:pt x="71374" y="337788"/>
                </a:lnTo>
                <a:lnTo>
                  <a:pt x="106746" y="360188"/>
                </a:lnTo>
                <a:lnTo>
                  <a:pt x="146837" y="374464"/>
                </a:lnTo>
                <a:lnTo>
                  <a:pt x="190500" y="379475"/>
                </a:lnTo>
                <a:lnTo>
                  <a:pt x="234162" y="374464"/>
                </a:lnTo>
                <a:lnTo>
                  <a:pt x="274253" y="360188"/>
                </a:lnTo>
                <a:lnTo>
                  <a:pt x="309625" y="337788"/>
                </a:lnTo>
                <a:lnTo>
                  <a:pt x="339132" y="308403"/>
                </a:lnTo>
                <a:lnTo>
                  <a:pt x="361627" y="273173"/>
                </a:lnTo>
                <a:lnTo>
                  <a:pt x="375965" y="233238"/>
                </a:lnTo>
                <a:lnTo>
                  <a:pt x="381000" y="189737"/>
                </a:lnTo>
                <a:lnTo>
                  <a:pt x="375965" y="146237"/>
                </a:lnTo>
                <a:lnTo>
                  <a:pt x="361627" y="106302"/>
                </a:lnTo>
                <a:lnTo>
                  <a:pt x="339132" y="71072"/>
                </a:lnTo>
                <a:lnTo>
                  <a:pt x="309625" y="41687"/>
                </a:lnTo>
                <a:lnTo>
                  <a:pt x="274253" y="19287"/>
                </a:lnTo>
                <a:lnTo>
                  <a:pt x="234162" y="5011"/>
                </a:lnTo>
                <a:lnTo>
                  <a:pt x="190500" y="0"/>
                </a:lnTo>
                <a:close/>
              </a:path>
            </a:pathLst>
          </a:custGeom>
          <a:solidFill>
            <a:srgbClr val="B1C7F7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20">
            <a:extLst>
              <a:ext uri="{FF2B5EF4-FFF2-40B4-BE49-F238E27FC236}">
                <a16:creationId xmlns:a16="http://schemas.microsoft.com/office/drawing/2014/main" id="{A61529AE-03D9-4E03-9D1E-920E691628EF}"/>
              </a:ext>
            </a:extLst>
          </p:cNvPr>
          <p:cNvSpPr txBox="1"/>
          <p:nvPr/>
        </p:nvSpPr>
        <p:spPr>
          <a:xfrm>
            <a:off x="1223818" y="2011273"/>
            <a:ext cx="10524957" cy="10278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Aft>
                <a:spcPts val="600"/>
              </a:spcAft>
            </a:pP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Бирлашган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Миллатлар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Ташкилотининг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Гиёҳванд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моддалар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ва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жиноятчилик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бўйича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бошқармаси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томонидан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чиқарилган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коррупциявий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хавф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-</a:t>
            </a:r>
            <a:r>
              <a:rPr lang="uz-Cyrl-UZ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хатарни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баҳолаш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бўйича</a:t>
            </a:r>
            <a:r>
              <a:rPr lang="ru-RU" sz="1400" b="1" spc="-20">
                <a:solidFill>
                  <a:schemeClr val="bg2">
                    <a:lumMod val="25000"/>
                  </a:schemeClr>
                </a:solidFill>
                <a:cs typeface="Arial"/>
              </a:rPr>
              <a:t> </a:t>
            </a:r>
            <a:r>
              <a:rPr lang="ru-RU" sz="1400" b="1" spc="-20" err="1">
                <a:solidFill>
                  <a:schemeClr val="bg2">
                    <a:lumMod val="25000"/>
                  </a:schemeClr>
                </a:solidFill>
                <a:cs typeface="Arial"/>
              </a:rPr>
              <a:t>кўрсатмалар</a:t>
            </a:r>
            <a:endParaRPr lang="ru-RU" sz="1400" b="1" spc="-20">
              <a:solidFill>
                <a:schemeClr val="bg2">
                  <a:lumMod val="25000"/>
                </a:schemeClr>
              </a:solidFill>
              <a:cs typeface="Arial"/>
            </a:endParaRPr>
          </a:p>
          <a:p>
            <a:pPr marL="12700">
              <a:lnSpc>
                <a:spcPct val="100000"/>
              </a:lnSpc>
              <a:spcAft>
                <a:spcPts val="600"/>
              </a:spcAft>
            </a:pPr>
            <a:endParaRPr lang="ru-RU" sz="1400" b="1" spc="-20">
              <a:solidFill>
                <a:schemeClr val="bg2">
                  <a:lumMod val="25000"/>
                </a:schemeClr>
              </a:solidFill>
              <a:cs typeface="Arial"/>
            </a:endParaRPr>
          </a:p>
          <a:p>
            <a:pPr marL="12700">
              <a:lnSpc>
                <a:spcPct val="100000"/>
              </a:lnSpc>
              <a:spcAft>
                <a:spcPts val="600"/>
              </a:spcAft>
              <a:buClr>
                <a:srgbClr val="1BD7D3"/>
              </a:buClr>
            </a:pPr>
            <a:r>
              <a:rPr lang="ru-RU" sz="1400" spc="-20" err="1">
                <a:solidFill>
                  <a:schemeClr val="tx2"/>
                </a:solidFill>
                <a:cs typeface="Arial"/>
              </a:rPr>
              <a:t>Қуйидаги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босқичлар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доирасида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коррупциявий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хавф-хатарларни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баҳолаш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бўйича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амалий</a:t>
            </a:r>
            <a:r>
              <a:rPr lang="ru-RU" sz="1400" spc="-20">
                <a:solidFill>
                  <a:schemeClr val="tx2"/>
                </a:solidFill>
                <a:cs typeface="Arial"/>
              </a:rPr>
              <a:t> </a:t>
            </a:r>
            <a:r>
              <a:rPr lang="ru-RU" sz="1400" spc="-20" err="1">
                <a:solidFill>
                  <a:schemeClr val="tx2"/>
                </a:solidFill>
                <a:cs typeface="Arial"/>
              </a:rPr>
              <a:t>қўлланма</a:t>
            </a:r>
            <a:endParaRPr lang="ru-RU" sz="1400" spc="-20">
              <a:solidFill>
                <a:schemeClr val="tx2"/>
              </a:solidFill>
              <a:cs typeface="Arial"/>
            </a:endParaRP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9C41771C-A5F5-4330-8952-4872BCA08B65}"/>
              </a:ext>
            </a:extLst>
          </p:cNvPr>
          <p:cNvGrpSpPr/>
          <p:nvPr/>
        </p:nvGrpSpPr>
        <p:grpSpPr>
          <a:xfrm>
            <a:off x="448932" y="2882356"/>
            <a:ext cx="2084719" cy="1588083"/>
            <a:chOff x="448932" y="916722"/>
            <a:chExt cx="2084719" cy="1588083"/>
          </a:xfrm>
        </p:grpSpPr>
        <p:sp>
          <p:nvSpPr>
            <p:cNvPr id="41" name="Rectangle: Rounded Corners 40">
              <a:extLst>
                <a:ext uri="{FF2B5EF4-FFF2-40B4-BE49-F238E27FC236}">
                  <a16:creationId xmlns:a16="http://schemas.microsoft.com/office/drawing/2014/main" id="{51771EEE-15B7-4FDA-87DC-09C01AD10F42}"/>
                </a:ext>
              </a:extLst>
            </p:cNvPr>
            <p:cNvSpPr/>
            <p:nvPr/>
          </p:nvSpPr>
          <p:spPr>
            <a:xfrm>
              <a:off x="448934" y="1883592"/>
              <a:ext cx="2084716" cy="621213"/>
            </a:xfrm>
            <a:prstGeom prst="roundRect">
              <a:avLst>
                <a:gd name="adj" fmla="val 0"/>
              </a:avLst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44371" rIns="0" bIns="44371" rtlCol="0" anchor="t">
              <a:noAutofit/>
            </a:bodyPr>
            <a:lstStyle/>
            <a:p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Ташкилотнинг</a:t>
              </a:r>
              <a:r>
                <a:rPr lang="ru-RU" sz="140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операцион</a:t>
              </a:r>
              <a:r>
                <a:rPr lang="ru-RU" sz="140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муҳитини</a:t>
              </a:r>
              <a:r>
                <a:rPr lang="ru-RU" sz="140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баҳолаш</a:t>
              </a:r>
              <a:r>
                <a:rPr lang="ru-RU" sz="140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, </a:t>
              </a:r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функцияларни</a:t>
              </a:r>
              <a:r>
                <a:rPr lang="ru-RU" sz="140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таҳлил</a:t>
              </a:r>
              <a:r>
                <a:rPr lang="ru-RU" sz="140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қилиш</a:t>
              </a:r>
              <a:r>
                <a:rPr lang="ru-RU" sz="140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, </a:t>
              </a:r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ваколатлар</a:t>
              </a:r>
              <a:r>
                <a:rPr lang="ru-RU" sz="140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ва</a:t>
              </a:r>
              <a:r>
                <a:rPr lang="ru-RU" sz="140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манфаатдор</a:t>
              </a:r>
              <a:r>
                <a:rPr lang="ru-RU" sz="140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томонларни</a:t>
              </a:r>
              <a:r>
                <a:rPr lang="ru-RU" sz="140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аниқлаш</a:t>
              </a:r>
              <a:endParaRPr lang="ru-RU" sz="1400">
                <a:solidFill>
                  <a:schemeClr val="tx2"/>
                </a:solidFill>
                <a:latin typeface="+mj-lt"/>
                <a:ea typeface="Golos Text" panose="020B0503020202020204" pitchFamily="34" charset="0"/>
              </a:endParaRPr>
            </a:p>
          </p:txBody>
        </p:sp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8FD57486-2279-47A4-B7FB-4CFF6281926A}"/>
                </a:ext>
              </a:extLst>
            </p:cNvPr>
            <p:cNvGrpSpPr/>
            <p:nvPr/>
          </p:nvGrpSpPr>
          <p:grpSpPr>
            <a:xfrm>
              <a:off x="448932" y="916722"/>
              <a:ext cx="2084719" cy="981502"/>
              <a:chOff x="448932" y="916722"/>
              <a:chExt cx="2084719" cy="981502"/>
            </a:xfrm>
          </p:grpSpPr>
          <p:sp>
            <p:nvSpPr>
              <p:cNvPr id="43" name="Rectangle: Rounded Corners 42">
                <a:extLst>
                  <a:ext uri="{FF2B5EF4-FFF2-40B4-BE49-F238E27FC236}">
                    <a16:creationId xmlns:a16="http://schemas.microsoft.com/office/drawing/2014/main" id="{26098116-DCBD-4B6B-9741-2DB26BE5DA2A}"/>
                  </a:ext>
                </a:extLst>
              </p:cNvPr>
              <p:cNvSpPr/>
              <p:nvPr/>
            </p:nvSpPr>
            <p:spPr>
              <a:xfrm>
                <a:off x="448933" y="1712800"/>
                <a:ext cx="2084718" cy="141750"/>
              </a:xfrm>
              <a:prstGeom prst="roundRect">
                <a:avLst>
                  <a:gd name="adj" fmla="val 0"/>
                </a:avLst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Rectangle 43">
                <a:extLst>
                  <a:ext uri="{FF2B5EF4-FFF2-40B4-BE49-F238E27FC236}">
                    <a16:creationId xmlns:a16="http://schemas.microsoft.com/office/drawing/2014/main" id="{8413B399-98A0-4C30-B06D-B9AC41012065}"/>
                  </a:ext>
                </a:extLst>
              </p:cNvPr>
              <p:cNvSpPr/>
              <p:nvPr/>
            </p:nvSpPr>
            <p:spPr>
              <a:xfrm>
                <a:off x="453588" y="916722"/>
                <a:ext cx="861633" cy="981502"/>
              </a:xfrm>
              <a:prstGeom prst="rect">
                <a:avLst/>
              </a:prstGeom>
            </p:spPr>
            <p:txBody>
              <a:bodyPr wrap="none" lIns="0" tIns="0" bIns="0" anchor="t">
                <a:noAutofit/>
              </a:bodyPr>
              <a:lstStyle/>
              <a:p>
                <a:r>
                  <a:rPr lang="ru-RU" sz="4800" spc="-244">
                    <a:solidFill>
                      <a:schemeClr val="accent4">
                        <a:lumMod val="40000"/>
                        <a:lumOff val="60000"/>
                        <a:alpha val="36000"/>
                      </a:schemeClr>
                    </a:solidFill>
                    <a:latin typeface="Arial" panose="020B0604020202020204" pitchFamily="34" charset="0"/>
                  </a:rPr>
                  <a:t>1-</a:t>
                </a:r>
                <a:r>
                  <a:rPr lang="uz-Cyrl-UZ" sz="4800" spc="-244">
                    <a:solidFill>
                      <a:schemeClr val="accent4">
                        <a:lumMod val="40000"/>
                        <a:lumOff val="60000"/>
                        <a:alpha val="36000"/>
                      </a:schemeClr>
                    </a:solidFill>
                    <a:latin typeface="Arial" panose="020B0604020202020204" pitchFamily="34" charset="0"/>
                  </a:rPr>
                  <a:t>қадам</a:t>
                </a:r>
                <a:r>
                  <a:rPr lang="ru-RU" sz="4800" spc="-244">
                    <a:solidFill>
                      <a:schemeClr val="accent4">
                        <a:lumMod val="40000"/>
                        <a:lumOff val="60000"/>
                        <a:alpha val="36000"/>
                      </a:schemeClr>
                    </a:solidFill>
                    <a:latin typeface="Arial" panose="020B0604020202020204" pitchFamily="34" charset="0"/>
                  </a:rPr>
                  <a:t>. </a:t>
                </a:r>
                <a:endParaRPr lang="en-US" sz="4800" spc="-244">
                  <a:solidFill>
                    <a:schemeClr val="accent4">
                      <a:lumMod val="40000"/>
                      <a:lumOff val="60000"/>
                      <a:alpha val="36000"/>
                    </a:schemeClr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45" name="Rectangle: Rounded Corners 44">
                <a:extLst>
                  <a:ext uri="{FF2B5EF4-FFF2-40B4-BE49-F238E27FC236}">
                    <a16:creationId xmlns:a16="http://schemas.microsoft.com/office/drawing/2014/main" id="{222952A1-3443-4530-9A18-44DD1FA1013C}"/>
                  </a:ext>
                </a:extLst>
              </p:cNvPr>
              <p:cNvSpPr/>
              <p:nvPr/>
            </p:nvSpPr>
            <p:spPr>
              <a:xfrm>
                <a:off x="448932" y="1244854"/>
                <a:ext cx="2084718" cy="621213"/>
              </a:xfrm>
              <a:prstGeom prst="roundRect">
                <a:avLst>
                  <a:gd name="adj" fmla="val 0"/>
                </a:avLst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44371" tIns="44371" rIns="44371" bIns="44371" rtlCol="0" anchor="b">
                <a:noAutofit/>
              </a:bodyPr>
              <a:lstStyle/>
              <a:p>
                <a:pPr algn="ctr"/>
                <a:r>
                  <a:rPr lang="ru-RU" sz="1400" b="1" err="1">
                    <a:solidFill>
                      <a:srgbClr val="2112AE"/>
                    </a:solidFill>
                    <a:latin typeface="+mj-lt"/>
                    <a:ea typeface="Golos Text" panose="020B0503020202020204" pitchFamily="34" charset="0"/>
                  </a:rPr>
                  <a:t>Контекстни</a:t>
                </a:r>
                <a:r>
                  <a:rPr lang="ru-RU" sz="1400" b="1">
                    <a:solidFill>
                      <a:srgbClr val="2112AE"/>
                    </a:solidFill>
                    <a:latin typeface="+mj-lt"/>
                    <a:ea typeface="Golos Text" panose="020B0503020202020204" pitchFamily="34" charset="0"/>
                  </a:rPr>
                  <a:t> </a:t>
                </a:r>
                <a:r>
                  <a:rPr lang="ru-RU" sz="1400" b="1" err="1">
                    <a:solidFill>
                      <a:srgbClr val="2112AE"/>
                    </a:solidFill>
                    <a:latin typeface="+mj-lt"/>
                    <a:ea typeface="Golos Text" panose="020B0503020202020204" pitchFamily="34" charset="0"/>
                  </a:rPr>
                  <a:t>аниқлаш</a:t>
                </a:r>
                <a:endParaRPr lang="ru-RU" sz="1400" b="1">
                  <a:solidFill>
                    <a:srgbClr val="2112AE"/>
                  </a:solidFill>
                  <a:latin typeface="+mj-lt"/>
                  <a:ea typeface="Golos Text" panose="020B0503020202020204" pitchFamily="34" charset="0"/>
                </a:endParaRPr>
              </a:p>
            </p:txBody>
          </p:sp>
        </p:grp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59CD7C71-BAB2-4364-B0B9-BDE04D5CBEE1}"/>
              </a:ext>
            </a:extLst>
          </p:cNvPr>
          <p:cNvGrpSpPr/>
          <p:nvPr/>
        </p:nvGrpSpPr>
        <p:grpSpPr>
          <a:xfrm>
            <a:off x="2736558" y="2882356"/>
            <a:ext cx="2084719" cy="1588083"/>
            <a:chOff x="448932" y="916722"/>
            <a:chExt cx="2084719" cy="1588083"/>
          </a:xfrm>
        </p:grpSpPr>
        <p:sp>
          <p:nvSpPr>
            <p:cNvPr id="47" name="Rectangle: Rounded Corners 46">
              <a:extLst>
                <a:ext uri="{FF2B5EF4-FFF2-40B4-BE49-F238E27FC236}">
                  <a16:creationId xmlns:a16="http://schemas.microsoft.com/office/drawing/2014/main" id="{3E239BAD-8A37-482C-AE69-6AD61C63A651}"/>
                </a:ext>
              </a:extLst>
            </p:cNvPr>
            <p:cNvSpPr/>
            <p:nvPr/>
          </p:nvSpPr>
          <p:spPr>
            <a:xfrm>
              <a:off x="448934" y="1883592"/>
              <a:ext cx="2084716" cy="621213"/>
            </a:xfrm>
            <a:prstGeom prst="roundRect">
              <a:avLst>
                <a:gd name="adj" fmla="val 0"/>
              </a:avLst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44371" rIns="0" bIns="44371" rtlCol="0" anchor="t">
              <a:noAutofit/>
            </a:bodyPr>
            <a:lstStyle/>
            <a:p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Мумкин</a:t>
              </a:r>
              <a:r>
                <a:rPr lang="ru-RU" sz="140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бўлган</a:t>
              </a:r>
              <a:r>
                <a:rPr lang="ru-RU" sz="140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коррупция </a:t>
              </a:r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схемалари</a:t>
              </a:r>
              <a:r>
                <a:rPr lang="ru-RU" sz="140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ва</a:t>
              </a:r>
              <a:r>
                <a:rPr lang="ru-RU" sz="140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сценарийларини</a:t>
              </a:r>
              <a:r>
                <a:rPr lang="ru-RU" sz="140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аниқлаш</a:t>
              </a:r>
              <a:endParaRPr lang="ru-RU" sz="1400">
                <a:solidFill>
                  <a:schemeClr val="tx2"/>
                </a:solidFill>
                <a:latin typeface="+mj-lt"/>
                <a:ea typeface="Golos Text" panose="020B0503020202020204" pitchFamily="34" charset="0"/>
              </a:endParaRPr>
            </a:p>
          </p:txBody>
        </p: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3BDCABAD-FFBE-4489-B710-5B04253B7DD1}"/>
                </a:ext>
              </a:extLst>
            </p:cNvPr>
            <p:cNvGrpSpPr/>
            <p:nvPr/>
          </p:nvGrpSpPr>
          <p:grpSpPr>
            <a:xfrm>
              <a:off x="448932" y="916722"/>
              <a:ext cx="2084719" cy="981502"/>
              <a:chOff x="448932" y="916722"/>
              <a:chExt cx="2084719" cy="981502"/>
            </a:xfrm>
          </p:grpSpPr>
          <p:sp>
            <p:nvSpPr>
              <p:cNvPr id="49" name="Rectangle 48">
                <a:extLst>
                  <a:ext uri="{FF2B5EF4-FFF2-40B4-BE49-F238E27FC236}">
                    <a16:creationId xmlns:a16="http://schemas.microsoft.com/office/drawing/2014/main" id="{5CB1553B-6072-423E-9A9B-730920BDE337}"/>
                  </a:ext>
                </a:extLst>
              </p:cNvPr>
              <p:cNvSpPr/>
              <p:nvPr/>
            </p:nvSpPr>
            <p:spPr>
              <a:xfrm>
                <a:off x="453588" y="916722"/>
                <a:ext cx="861633" cy="981502"/>
              </a:xfrm>
              <a:prstGeom prst="rect">
                <a:avLst/>
              </a:prstGeom>
            </p:spPr>
            <p:txBody>
              <a:bodyPr wrap="none" lIns="0" tIns="0" bIns="0" anchor="t">
                <a:noAutofit/>
              </a:bodyPr>
              <a:lstStyle/>
              <a:p>
                <a:r>
                  <a:rPr lang="ru-RU" sz="4800" spc="-244">
                    <a:solidFill>
                      <a:schemeClr val="accent4">
                        <a:lumMod val="40000"/>
                        <a:lumOff val="60000"/>
                        <a:alpha val="36000"/>
                      </a:schemeClr>
                    </a:solidFill>
                    <a:latin typeface="Arial" panose="020B0604020202020204" pitchFamily="34" charset="0"/>
                  </a:rPr>
                  <a:t>2-</a:t>
                </a:r>
                <a:r>
                  <a:rPr lang="uz-Cyrl-UZ" sz="4800" spc="-244">
                    <a:solidFill>
                      <a:schemeClr val="accent4">
                        <a:lumMod val="40000"/>
                        <a:lumOff val="60000"/>
                        <a:alpha val="36000"/>
                      </a:schemeClr>
                    </a:solidFill>
                    <a:latin typeface="Arial" panose="020B0604020202020204" pitchFamily="34" charset="0"/>
                  </a:rPr>
                  <a:t>қадам.</a:t>
                </a:r>
                <a:endParaRPr lang="en-US" sz="4800" spc="-244">
                  <a:solidFill>
                    <a:schemeClr val="accent4">
                      <a:lumMod val="40000"/>
                      <a:lumOff val="60000"/>
                      <a:alpha val="36000"/>
                    </a:schemeClr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50" name="Rectangle: Rounded Corners 49">
                <a:extLst>
                  <a:ext uri="{FF2B5EF4-FFF2-40B4-BE49-F238E27FC236}">
                    <a16:creationId xmlns:a16="http://schemas.microsoft.com/office/drawing/2014/main" id="{873E6A49-4D59-47A6-9CAD-E491271ECB01}"/>
                  </a:ext>
                </a:extLst>
              </p:cNvPr>
              <p:cNvSpPr/>
              <p:nvPr/>
            </p:nvSpPr>
            <p:spPr>
              <a:xfrm>
                <a:off x="448933" y="1712800"/>
                <a:ext cx="2084718" cy="141750"/>
              </a:xfrm>
              <a:prstGeom prst="roundRect">
                <a:avLst>
                  <a:gd name="adj" fmla="val 0"/>
                </a:avLst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Rectangle: Rounded Corners 50">
                <a:extLst>
                  <a:ext uri="{FF2B5EF4-FFF2-40B4-BE49-F238E27FC236}">
                    <a16:creationId xmlns:a16="http://schemas.microsoft.com/office/drawing/2014/main" id="{93BCD77D-6EBB-4CA5-AF42-FBC7EF97B42E}"/>
                  </a:ext>
                </a:extLst>
              </p:cNvPr>
              <p:cNvSpPr/>
              <p:nvPr/>
            </p:nvSpPr>
            <p:spPr>
              <a:xfrm>
                <a:off x="448932" y="1244854"/>
                <a:ext cx="2084718" cy="621213"/>
              </a:xfrm>
              <a:prstGeom prst="roundRect">
                <a:avLst>
                  <a:gd name="adj" fmla="val 0"/>
                </a:avLst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44371" tIns="44371" rIns="44371" bIns="44371" rtlCol="0" anchor="b">
                <a:noAutofit/>
              </a:bodyPr>
              <a:lstStyle/>
              <a:p>
                <a:pPr algn="ctr"/>
                <a:r>
                  <a:rPr lang="ru-RU" sz="1400" b="1" err="1">
                    <a:solidFill>
                      <a:srgbClr val="2112AE"/>
                    </a:solidFill>
                    <a:latin typeface="+mj-lt"/>
                    <a:ea typeface="Golos Text" panose="020B0503020202020204" pitchFamily="34" charset="0"/>
                  </a:rPr>
                  <a:t>Хавф-хатарларни</a:t>
                </a:r>
                <a:r>
                  <a:rPr lang="ru-RU" sz="1400" b="1">
                    <a:solidFill>
                      <a:srgbClr val="2112AE"/>
                    </a:solidFill>
                    <a:latin typeface="+mj-lt"/>
                    <a:ea typeface="Golos Text" panose="020B0503020202020204" pitchFamily="34" charset="0"/>
                  </a:rPr>
                  <a:t> </a:t>
                </a:r>
                <a:r>
                  <a:rPr lang="ru-RU" sz="1400" b="1" err="1">
                    <a:solidFill>
                      <a:srgbClr val="2112AE"/>
                    </a:solidFill>
                    <a:latin typeface="+mj-lt"/>
                    <a:ea typeface="Golos Text" panose="020B0503020202020204" pitchFamily="34" charset="0"/>
                  </a:rPr>
                  <a:t>аниқлаш</a:t>
                </a:r>
                <a:endParaRPr lang="ru-RU" sz="1400" b="1">
                  <a:solidFill>
                    <a:srgbClr val="2112AE"/>
                  </a:solidFill>
                  <a:latin typeface="+mj-lt"/>
                  <a:ea typeface="Golos Text" panose="020B0503020202020204" pitchFamily="34" charset="0"/>
                </a:endParaRPr>
              </a:p>
            </p:txBody>
          </p:sp>
        </p:grp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835057D7-E3D5-427A-B39E-FE9ED0C14120}"/>
              </a:ext>
            </a:extLst>
          </p:cNvPr>
          <p:cNvGrpSpPr/>
          <p:nvPr/>
        </p:nvGrpSpPr>
        <p:grpSpPr>
          <a:xfrm>
            <a:off x="5024184" y="2882356"/>
            <a:ext cx="2084719" cy="1588083"/>
            <a:chOff x="448932" y="916722"/>
            <a:chExt cx="2084719" cy="1588083"/>
          </a:xfrm>
        </p:grpSpPr>
        <p:sp>
          <p:nvSpPr>
            <p:cNvPr id="53" name="Rectangle: Rounded Corners 52">
              <a:extLst>
                <a:ext uri="{FF2B5EF4-FFF2-40B4-BE49-F238E27FC236}">
                  <a16:creationId xmlns:a16="http://schemas.microsoft.com/office/drawing/2014/main" id="{7CB5E8DA-AEED-4816-A87F-B69000F2F480}"/>
                </a:ext>
              </a:extLst>
            </p:cNvPr>
            <p:cNvSpPr/>
            <p:nvPr/>
          </p:nvSpPr>
          <p:spPr>
            <a:xfrm>
              <a:off x="448934" y="1883592"/>
              <a:ext cx="2084716" cy="621213"/>
            </a:xfrm>
            <a:prstGeom prst="roundRect">
              <a:avLst>
                <a:gd name="adj" fmla="val 0"/>
              </a:avLst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44371" rIns="0" bIns="44371" rtlCol="0" anchor="t">
              <a:noAutofit/>
            </a:bodyPr>
            <a:lstStyle/>
            <a:p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Аниқланган</a:t>
              </a:r>
              <a:r>
                <a:rPr lang="ru-RU" sz="140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хавфлар</a:t>
              </a:r>
              <a:r>
                <a:rPr lang="ru-RU" sz="140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эҳтимолини</a:t>
              </a:r>
              <a:r>
                <a:rPr lang="ru-RU" sz="140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баҳолаш</a:t>
              </a:r>
              <a:r>
                <a:rPr lang="ru-RU" sz="140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учун</a:t>
              </a:r>
              <a:r>
                <a:rPr lang="ru-RU" sz="140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ички </a:t>
              </a:r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ҳужжатлар</a:t>
              </a:r>
              <a:r>
                <a:rPr lang="ru-RU" sz="140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, </a:t>
              </a:r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назорат</a:t>
              </a:r>
              <a:r>
                <a:rPr lang="ru-RU" sz="140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ва</a:t>
              </a:r>
              <a:r>
                <a:rPr lang="ru-RU" sz="140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ёзувларни</a:t>
              </a:r>
              <a:r>
                <a:rPr lang="ru-RU" sz="140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таҳлил</a:t>
              </a:r>
              <a:r>
                <a:rPr lang="ru-RU" sz="140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қилиш</a:t>
              </a:r>
              <a:endParaRPr lang="ru-RU" sz="1400">
                <a:solidFill>
                  <a:schemeClr val="tx2"/>
                </a:solidFill>
                <a:latin typeface="+mj-lt"/>
                <a:ea typeface="Golos Text" panose="020B0503020202020204" pitchFamily="34" charset="0"/>
              </a:endParaRPr>
            </a:p>
          </p:txBody>
        </p:sp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FB61F432-5613-48E1-BFE5-A14376F6D80A}"/>
                </a:ext>
              </a:extLst>
            </p:cNvPr>
            <p:cNvGrpSpPr/>
            <p:nvPr/>
          </p:nvGrpSpPr>
          <p:grpSpPr>
            <a:xfrm>
              <a:off x="448932" y="916722"/>
              <a:ext cx="2084719" cy="981502"/>
              <a:chOff x="448932" y="916722"/>
              <a:chExt cx="2084719" cy="981502"/>
            </a:xfrm>
          </p:grpSpPr>
          <p:sp>
            <p:nvSpPr>
              <p:cNvPr id="55" name="Rectangle: Rounded Corners 54">
                <a:extLst>
                  <a:ext uri="{FF2B5EF4-FFF2-40B4-BE49-F238E27FC236}">
                    <a16:creationId xmlns:a16="http://schemas.microsoft.com/office/drawing/2014/main" id="{A9AE352C-52F4-4A93-8562-794C195FDD73}"/>
                  </a:ext>
                </a:extLst>
              </p:cNvPr>
              <p:cNvSpPr/>
              <p:nvPr/>
            </p:nvSpPr>
            <p:spPr>
              <a:xfrm>
                <a:off x="448933" y="1712800"/>
                <a:ext cx="2084718" cy="141750"/>
              </a:xfrm>
              <a:prstGeom prst="roundRect">
                <a:avLst>
                  <a:gd name="adj" fmla="val 0"/>
                </a:avLst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Rectangle 55">
                <a:extLst>
                  <a:ext uri="{FF2B5EF4-FFF2-40B4-BE49-F238E27FC236}">
                    <a16:creationId xmlns:a16="http://schemas.microsoft.com/office/drawing/2014/main" id="{1A568D02-E4C0-4EBC-9017-BB76E9181283}"/>
                  </a:ext>
                </a:extLst>
              </p:cNvPr>
              <p:cNvSpPr/>
              <p:nvPr/>
            </p:nvSpPr>
            <p:spPr>
              <a:xfrm>
                <a:off x="453588" y="916722"/>
                <a:ext cx="861633" cy="981502"/>
              </a:xfrm>
              <a:prstGeom prst="rect">
                <a:avLst/>
              </a:prstGeom>
            </p:spPr>
            <p:txBody>
              <a:bodyPr wrap="none" lIns="0" tIns="0" bIns="0" anchor="t">
                <a:noAutofit/>
              </a:bodyPr>
              <a:lstStyle/>
              <a:p>
                <a:r>
                  <a:rPr lang="ru-RU" sz="4800" spc="-244">
                    <a:solidFill>
                      <a:schemeClr val="accent4">
                        <a:lumMod val="40000"/>
                        <a:lumOff val="60000"/>
                        <a:alpha val="36000"/>
                      </a:schemeClr>
                    </a:solidFill>
                    <a:latin typeface="Arial" panose="020B0604020202020204" pitchFamily="34" charset="0"/>
                  </a:rPr>
                  <a:t>3-</a:t>
                </a:r>
                <a:r>
                  <a:rPr lang="uz-Cyrl-UZ" sz="4800" spc="-244">
                    <a:solidFill>
                      <a:schemeClr val="accent4">
                        <a:lumMod val="40000"/>
                        <a:lumOff val="60000"/>
                        <a:alpha val="36000"/>
                      </a:schemeClr>
                    </a:solidFill>
                    <a:latin typeface="Arial" panose="020B0604020202020204" pitchFamily="34" charset="0"/>
                  </a:rPr>
                  <a:t>қадам.</a:t>
                </a:r>
                <a:endParaRPr lang="en-US" sz="4800" spc="-244">
                  <a:solidFill>
                    <a:schemeClr val="accent4">
                      <a:lumMod val="40000"/>
                      <a:lumOff val="60000"/>
                      <a:alpha val="36000"/>
                    </a:schemeClr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57" name="Rectangle: Rounded Corners 56">
                <a:extLst>
                  <a:ext uri="{FF2B5EF4-FFF2-40B4-BE49-F238E27FC236}">
                    <a16:creationId xmlns:a16="http://schemas.microsoft.com/office/drawing/2014/main" id="{97E44C41-0218-434E-9846-31DD9155E03D}"/>
                  </a:ext>
                </a:extLst>
              </p:cNvPr>
              <p:cNvSpPr/>
              <p:nvPr/>
            </p:nvSpPr>
            <p:spPr>
              <a:xfrm>
                <a:off x="448932" y="1244854"/>
                <a:ext cx="2084718" cy="621213"/>
              </a:xfrm>
              <a:prstGeom prst="roundRect">
                <a:avLst>
                  <a:gd name="adj" fmla="val 0"/>
                </a:avLst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44371" tIns="44371" rIns="44371" bIns="44371" rtlCol="0" anchor="b">
                <a:noAutofit/>
              </a:bodyPr>
              <a:lstStyle/>
              <a:p>
                <a:pPr algn="ctr"/>
                <a:r>
                  <a:rPr lang="ru-RU" sz="1400" b="1" err="1">
                    <a:solidFill>
                      <a:srgbClr val="2112AE"/>
                    </a:solidFill>
                    <a:latin typeface="+mj-lt"/>
                    <a:ea typeface="Golos Text" panose="020B0503020202020204" pitchFamily="34" charset="0"/>
                  </a:rPr>
                  <a:t>Хавф-хатарларни</a:t>
                </a:r>
                <a:r>
                  <a:rPr lang="ru-RU" sz="1400" b="1">
                    <a:solidFill>
                      <a:srgbClr val="2112AE"/>
                    </a:solidFill>
                    <a:latin typeface="+mj-lt"/>
                    <a:ea typeface="Golos Text" panose="020B0503020202020204" pitchFamily="34" charset="0"/>
                  </a:rPr>
                  <a:t> </a:t>
                </a:r>
                <a:r>
                  <a:rPr lang="ru-RU" sz="1400" b="1" err="1">
                    <a:solidFill>
                      <a:srgbClr val="2112AE"/>
                    </a:solidFill>
                    <a:latin typeface="+mj-lt"/>
                    <a:ea typeface="Golos Text" panose="020B0503020202020204" pitchFamily="34" charset="0"/>
                  </a:rPr>
                  <a:t>таҳлил</a:t>
                </a:r>
                <a:r>
                  <a:rPr lang="ru-RU" sz="1400" b="1">
                    <a:solidFill>
                      <a:srgbClr val="2112AE"/>
                    </a:solidFill>
                    <a:latin typeface="+mj-lt"/>
                    <a:ea typeface="Golos Text" panose="020B0503020202020204" pitchFamily="34" charset="0"/>
                  </a:rPr>
                  <a:t> </a:t>
                </a:r>
                <a:r>
                  <a:rPr lang="ru-RU" sz="1400" b="1" err="1">
                    <a:solidFill>
                      <a:srgbClr val="2112AE"/>
                    </a:solidFill>
                    <a:latin typeface="+mj-lt"/>
                    <a:ea typeface="Golos Text" panose="020B0503020202020204" pitchFamily="34" charset="0"/>
                  </a:rPr>
                  <a:t>қилиш</a:t>
                </a:r>
                <a:endParaRPr lang="ru-RU" sz="1400" b="1">
                  <a:solidFill>
                    <a:srgbClr val="2112AE"/>
                  </a:solidFill>
                  <a:latin typeface="+mj-lt"/>
                  <a:ea typeface="Golos Text" panose="020B0503020202020204" pitchFamily="34" charset="0"/>
                </a:endParaRPr>
              </a:p>
            </p:txBody>
          </p:sp>
        </p:grp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4CF43191-C564-480A-BA73-20BEFD0EE77D}"/>
              </a:ext>
            </a:extLst>
          </p:cNvPr>
          <p:cNvGrpSpPr/>
          <p:nvPr/>
        </p:nvGrpSpPr>
        <p:grpSpPr>
          <a:xfrm>
            <a:off x="7311810" y="2882356"/>
            <a:ext cx="2084719" cy="1588083"/>
            <a:chOff x="448932" y="916722"/>
            <a:chExt cx="2084719" cy="1588083"/>
          </a:xfrm>
        </p:grpSpPr>
        <p:sp>
          <p:nvSpPr>
            <p:cNvPr id="59" name="Rectangle: Rounded Corners 58">
              <a:extLst>
                <a:ext uri="{FF2B5EF4-FFF2-40B4-BE49-F238E27FC236}">
                  <a16:creationId xmlns:a16="http://schemas.microsoft.com/office/drawing/2014/main" id="{8045EBB5-5EA2-4500-B5D7-65EB59D4F8AA}"/>
                </a:ext>
              </a:extLst>
            </p:cNvPr>
            <p:cNvSpPr/>
            <p:nvPr/>
          </p:nvSpPr>
          <p:spPr>
            <a:xfrm>
              <a:off x="448934" y="1883592"/>
              <a:ext cx="2084716" cy="621213"/>
            </a:xfrm>
            <a:prstGeom prst="roundRect">
              <a:avLst>
                <a:gd name="adj" fmla="val 0"/>
              </a:avLst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44371" rIns="0" bIns="44371" rtlCol="0" anchor="t">
              <a:noAutofit/>
            </a:bodyPr>
            <a:lstStyle/>
            <a:p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Коррупциявий</a:t>
              </a:r>
              <a:r>
                <a:rPr lang="ru-RU" sz="140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хавф-хатарларнинг</a:t>
              </a:r>
              <a:r>
                <a:rPr lang="ru-RU" sz="140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давлат</a:t>
              </a:r>
              <a:r>
                <a:rPr lang="ru-RU" sz="140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ташкилоти</a:t>
              </a:r>
              <a:r>
                <a:rPr lang="ru-RU" sz="140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фаолиятига</a:t>
              </a:r>
              <a:r>
                <a:rPr lang="ru-RU" sz="140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таъсирини</a:t>
              </a:r>
              <a:r>
                <a:rPr lang="ru-RU" sz="140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баҳолаш</a:t>
              </a:r>
              <a:r>
                <a:rPr lang="ru-RU" sz="140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, </a:t>
              </a:r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уларнинг</a:t>
              </a:r>
              <a:r>
                <a:rPr lang="ru-RU" sz="140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эҳтимоллигини</a:t>
              </a:r>
              <a:r>
                <a:rPr lang="ru-RU" sz="140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ҳисобга</a:t>
              </a:r>
              <a:r>
                <a:rPr lang="ru-RU" sz="140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олган</a:t>
              </a:r>
              <a:r>
                <a:rPr lang="ru-RU" sz="140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ҳолда</a:t>
              </a:r>
              <a:r>
                <a:rPr lang="ru-RU" sz="140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, </a:t>
              </a:r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хавф-хатарларни</a:t>
              </a:r>
              <a:r>
                <a:rPr lang="ru-RU" sz="140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аҳамиятлилик</a:t>
              </a:r>
              <a:r>
                <a:rPr lang="ru-RU" sz="140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даражаси</a:t>
              </a:r>
              <a:r>
                <a:rPr lang="ru-RU" sz="140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бўйича</a:t>
              </a:r>
              <a:r>
                <a:rPr lang="ru-RU" sz="140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тартиблаш</a:t>
              </a:r>
              <a:endParaRPr lang="ru-RU" sz="1400">
                <a:solidFill>
                  <a:schemeClr val="tx2"/>
                </a:solidFill>
                <a:latin typeface="+mj-lt"/>
                <a:ea typeface="Golos Text" panose="020B0503020202020204" pitchFamily="34" charset="0"/>
              </a:endParaRPr>
            </a:p>
          </p:txBody>
        </p:sp>
        <p:grpSp>
          <p:nvGrpSpPr>
            <p:cNvPr id="60" name="Group 59">
              <a:extLst>
                <a:ext uri="{FF2B5EF4-FFF2-40B4-BE49-F238E27FC236}">
                  <a16:creationId xmlns:a16="http://schemas.microsoft.com/office/drawing/2014/main" id="{8464A66F-CE12-495D-8253-407CDAF5CB78}"/>
                </a:ext>
              </a:extLst>
            </p:cNvPr>
            <p:cNvGrpSpPr/>
            <p:nvPr/>
          </p:nvGrpSpPr>
          <p:grpSpPr>
            <a:xfrm>
              <a:off x="448932" y="916722"/>
              <a:ext cx="2084719" cy="981502"/>
              <a:chOff x="448932" y="916722"/>
              <a:chExt cx="2084719" cy="981502"/>
            </a:xfrm>
          </p:grpSpPr>
          <p:sp>
            <p:nvSpPr>
              <p:cNvPr id="61" name="Rectangle: Rounded Corners 60">
                <a:extLst>
                  <a:ext uri="{FF2B5EF4-FFF2-40B4-BE49-F238E27FC236}">
                    <a16:creationId xmlns:a16="http://schemas.microsoft.com/office/drawing/2014/main" id="{52C6E1A5-831F-408B-BD43-E35AC03C5965}"/>
                  </a:ext>
                </a:extLst>
              </p:cNvPr>
              <p:cNvSpPr/>
              <p:nvPr/>
            </p:nvSpPr>
            <p:spPr>
              <a:xfrm>
                <a:off x="448933" y="1712800"/>
                <a:ext cx="2084718" cy="141750"/>
              </a:xfrm>
              <a:prstGeom prst="roundRect">
                <a:avLst>
                  <a:gd name="adj" fmla="val 0"/>
                </a:avLst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Rectangle 61">
                <a:extLst>
                  <a:ext uri="{FF2B5EF4-FFF2-40B4-BE49-F238E27FC236}">
                    <a16:creationId xmlns:a16="http://schemas.microsoft.com/office/drawing/2014/main" id="{1AE029CC-6E4D-4501-A1A6-C9673962E623}"/>
                  </a:ext>
                </a:extLst>
              </p:cNvPr>
              <p:cNvSpPr/>
              <p:nvPr/>
            </p:nvSpPr>
            <p:spPr>
              <a:xfrm>
                <a:off x="453588" y="916722"/>
                <a:ext cx="861633" cy="981502"/>
              </a:xfrm>
              <a:prstGeom prst="rect">
                <a:avLst/>
              </a:prstGeom>
            </p:spPr>
            <p:txBody>
              <a:bodyPr wrap="none" lIns="0" tIns="0" bIns="0" anchor="t">
                <a:noAutofit/>
              </a:bodyPr>
              <a:lstStyle/>
              <a:p>
                <a:r>
                  <a:rPr lang="ru-RU" sz="4800" spc="-244">
                    <a:solidFill>
                      <a:schemeClr val="accent4">
                        <a:lumMod val="40000"/>
                        <a:lumOff val="60000"/>
                        <a:alpha val="36000"/>
                      </a:schemeClr>
                    </a:solidFill>
                    <a:latin typeface="Arial" panose="020B0604020202020204" pitchFamily="34" charset="0"/>
                  </a:rPr>
                  <a:t>4-</a:t>
                </a:r>
                <a:r>
                  <a:rPr lang="uz-Cyrl-UZ" sz="4800" spc="-244">
                    <a:solidFill>
                      <a:schemeClr val="accent4">
                        <a:lumMod val="40000"/>
                        <a:lumOff val="60000"/>
                        <a:alpha val="36000"/>
                      </a:schemeClr>
                    </a:solidFill>
                    <a:latin typeface="Arial" panose="020B0604020202020204" pitchFamily="34" charset="0"/>
                  </a:rPr>
                  <a:t>қадам.</a:t>
                </a:r>
                <a:endParaRPr lang="en-US" sz="4800" spc="-244">
                  <a:solidFill>
                    <a:schemeClr val="accent4">
                      <a:lumMod val="40000"/>
                      <a:lumOff val="60000"/>
                      <a:alpha val="36000"/>
                    </a:schemeClr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3" name="Rectangle: Rounded Corners 62">
                <a:extLst>
                  <a:ext uri="{FF2B5EF4-FFF2-40B4-BE49-F238E27FC236}">
                    <a16:creationId xmlns:a16="http://schemas.microsoft.com/office/drawing/2014/main" id="{4D499C85-F295-4FE2-B347-634420ACBE8C}"/>
                  </a:ext>
                </a:extLst>
              </p:cNvPr>
              <p:cNvSpPr/>
              <p:nvPr/>
            </p:nvSpPr>
            <p:spPr>
              <a:xfrm>
                <a:off x="448932" y="1244854"/>
                <a:ext cx="2084718" cy="621213"/>
              </a:xfrm>
              <a:prstGeom prst="roundRect">
                <a:avLst>
                  <a:gd name="adj" fmla="val 0"/>
                </a:avLst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44371" tIns="44371" rIns="44371" bIns="44371" rtlCol="0" anchor="b">
                <a:noAutofit/>
              </a:bodyPr>
              <a:lstStyle/>
              <a:p>
                <a:pPr algn="ctr"/>
                <a:r>
                  <a:rPr lang="ru-RU" sz="1400" b="1" err="1">
                    <a:solidFill>
                      <a:srgbClr val="2112AE"/>
                    </a:solidFill>
                    <a:latin typeface="+mj-lt"/>
                    <a:ea typeface="Golos Text" panose="020B0503020202020204" pitchFamily="34" charset="0"/>
                  </a:rPr>
                  <a:t>Хавф-хатарларни</a:t>
                </a:r>
                <a:r>
                  <a:rPr lang="ru-RU" sz="1400" b="1">
                    <a:solidFill>
                      <a:srgbClr val="2112AE"/>
                    </a:solidFill>
                    <a:latin typeface="+mj-lt"/>
                    <a:ea typeface="Golos Text" panose="020B0503020202020204" pitchFamily="34" charset="0"/>
                  </a:rPr>
                  <a:t> </a:t>
                </a:r>
                <a:r>
                  <a:rPr lang="ru-RU" sz="1400" b="1" err="1">
                    <a:solidFill>
                      <a:srgbClr val="2112AE"/>
                    </a:solidFill>
                    <a:latin typeface="+mj-lt"/>
                    <a:ea typeface="Golos Text" panose="020B0503020202020204" pitchFamily="34" charset="0"/>
                  </a:rPr>
                  <a:t>баҳолаш</a:t>
                </a:r>
                <a:endParaRPr lang="ru-RU" sz="1400" b="1">
                  <a:solidFill>
                    <a:srgbClr val="2112AE"/>
                  </a:solidFill>
                  <a:latin typeface="+mj-lt"/>
                  <a:ea typeface="Golos Text" panose="020B0503020202020204" pitchFamily="34" charset="0"/>
                </a:endParaRPr>
              </a:p>
            </p:txBody>
          </p:sp>
        </p:grp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F075EF6A-B71E-4F0B-993E-4A57AB54EDE3}"/>
              </a:ext>
            </a:extLst>
          </p:cNvPr>
          <p:cNvGrpSpPr/>
          <p:nvPr/>
        </p:nvGrpSpPr>
        <p:grpSpPr>
          <a:xfrm>
            <a:off x="9599435" y="2882356"/>
            <a:ext cx="2084719" cy="1588083"/>
            <a:chOff x="448932" y="916722"/>
            <a:chExt cx="2084719" cy="1588083"/>
          </a:xfrm>
        </p:grpSpPr>
        <p:sp>
          <p:nvSpPr>
            <p:cNvPr id="65" name="Rectangle: Rounded Corners 64">
              <a:extLst>
                <a:ext uri="{FF2B5EF4-FFF2-40B4-BE49-F238E27FC236}">
                  <a16:creationId xmlns:a16="http://schemas.microsoft.com/office/drawing/2014/main" id="{310C0711-F87B-450C-9FF9-381296846EA6}"/>
                </a:ext>
              </a:extLst>
            </p:cNvPr>
            <p:cNvSpPr/>
            <p:nvPr/>
          </p:nvSpPr>
          <p:spPr>
            <a:xfrm>
              <a:off x="448934" y="1883592"/>
              <a:ext cx="2084716" cy="621213"/>
            </a:xfrm>
            <a:prstGeom prst="roundRect">
              <a:avLst>
                <a:gd name="adj" fmla="val 0"/>
              </a:avLst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44371" rIns="0" bIns="44371" rtlCol="0" anchor="t">
              <a:noAutofit/>
            </a:bodyPr>
            <a:lstStyle/>
            <a:p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Мавжуд</a:t>
              </a:r>
              <a:r>
                <a:rPr lang="ru-RU" sz="140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uz-Cyrl-UZ" sz="140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бўлган </a:t>
              </a:r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назоратни</a:t>
              </a:r>
              <a:r>
                <a:rPr lang="ru-RU" sz="140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таҳлил</a:t>
              </a:r>
              <a:r>
                <a:rPr lang="ru-RU" sz="140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қилиш</a:t>
              </a:r>
              <a:r>
                <a:rPr lang="ru-RU" sz="140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, </a:t>
              </a:r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янги</a:t>
              </a:r>
              <a:r>
                <a:rPr lang="ru-RU" sz="140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назоратни</a:t>
              </a:r>
              <a:r>
                <a:rPr lang="ru-RU" sz="140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жорий</a:t>
              </a:r>
              <a:r>
                <a:rPr lang="ru-RU" sz="140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этишнинг</a:t>
              </a:r>
              <a:r>
                <a:rPr lang="ru-RU" sz="140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зарурлиги</a:t>
              </a:r>
              <a:r>
                <a:rPr lang="ru-RU" sz="140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ва</a:t>
              </a:r>
              <a:r>
                <a:rPr lang="ru-RU" sz="140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мақсадга</a:t>
              </a:r>
              <a:r>
                <a:rPr lang="ru-RU" sz="140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мувофиқлигини</a:t>
              </a:r>
              <a:r>
                <a:rPr lang="ru-RU" sz="140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аниқлаш</a:t>
              </a:r>
              <a:r>
                <a:rPr lang="ru-RU" sz="140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, </a:t>
              </a:r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шунингдек</a:t>
              </a:r>
              <a:r>
                <a:rPr lang="ru-RU" sz="140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хавф-хатарларни</a:t>
              </a:r>
              <a:r>
                <a:rPr lang="ru-RU" sz="140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пасайтириш</a:t>
              </a:r>
              <a:r>
                <a:rPr lang="ru-RU" sz="140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режасини</a:t>
              </a:r>
              <a:r>
                <a:rPr lang="ru-RU" sz="140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тайёрлаш</a:t>
              </a:r>
              <a:r>
                <a:rPr lang="ru-RU" sz="140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ва</a:t>
              </a:r>
              <a:r>
                <a:rPr lang="ru-RU" sz="140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амалга</a:t>
              </a:r>
              <a:r>
                <a:rPr lang="ru-RU" sz="1400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400" err="1">
                  <a:solidFill>
                    <a:schemeClr val="tx2"/>
                  </a:solidFill>
                  <a:latin typeface="+mj-lt"/>
                  <a:ea typeface="Golos Text" panose="020B0503020202020204" pitchFamily="34" charset="0"/>
                </a:rPr>
                <a:t>ошириш</a:t>
              </a:r>
              <a:endParaRPr lang="ru-RU" sz="1400">
                <a:solidFill>
                  <a:schemeClr val="tx2"/>
                </a:solidFill>
                <a:latin typeface="+mj-lt"/>
                <a:ea typeface="Golos Text" panose="020B0503020202020204" pitchFamily="34" charset="0"/>
              </a:endParaRPr>
            </a:p>
          </p:txBody>
        </p:sp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B6EA4EFB-1FCB-4051-B86A-C42A599197DE}"/>
                </a:ext>
              </a:extLst>
            </p:cNvPr>
            <p:cNvGrpSpPr/>
            <p:nvPr/>
          </p:nvGrpSpPr>
          <p:grpSpPr>
            <a:xfrm>
              <a:off x="448932" y="916722"/>
              <a:ext cx="2084719" cy="981502"/>
              <a:chOff x="448932" y="916722"/>
              <a:chExt cx="2084719" cy="981502"/>
            </a:xfrm>
          </p:grpSpPr>
          <p:sp>
            <p:nvSpPr>
              <p:cNvPr id="67" name="Rectangle: Rounded Corners 66">
                <a:extLst>
                  <a:ext uri="{FF2B5EF4-FFF2-40B4-BE49-F238E27FC236}">
                    <a16:creationId xmlns:a16="http://schemas.microsoft.com/office/drawing/2014/main" id="{A44A2ECE-496A-42BB-858A-8FE58E036A17}"/>
                  </a:ext>
                </a:extLst>
              </p:cNvPr>
              <p:cNvSpPr/>
              <p:nvPr/>
            </p:nvSpPr>
            <p:spPr>
              <a:xfrm>
                <a:off x="448933" y="1712800"/>
                <a:ext cx="2084718" cy="141750"/>
              </a:xfrm>
              <a:prstGeom prst="roundRect">
                <a:avLst>
                  <a:gd name="adj" fmla="val 0"/>
                </a:avLst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Rectangle 67">
                <a:extLst>
                  <a:ext uri="{FF2B5EF4-FFF2-40B4-BE49-F238E27FC236}">
                    <a16:creationId xmlns:a16="http://schemas.microsoft.com/office/drawing/2014/main" id="{8186BA8F-D5F7-443E-9FF3-1D20EC7248EE}"/>
                  </a:ext>
                </a:extLst>
              </p:cNvPr>
              <p:cNvSpPr/>
              <p:nvPr/>
            </p:nvSpPr>
            <p:spPr>
              <a:xfrm>
                <a:off x="453588" y="916722"/>
                <a:ext cx="861633" cy="981502"/>
              </a:xfrm>
              <a:prstGeom prst="rect">
                <a:avLst/>
              </a:prstGeom>
            </p:spPr>
            <p:txBody>
              <a:bodyPr wrap="none" lIns="0" tIns="0" bIns="0" anchor="t">
                <a:noAutofit/>
              </a:bodyPr>
              <a:lstStyle/>
              <a:p>
                <a:r>
                  <a:rPr lang="ru-RU" sz="4800" spc="-244">
                    <a:solidFill>
                      <a:schemeClr val="accent4">
                        <a:lumMod val="40000"/>
                        <a:lumOff val="60000"/>
                        <a:alpha val="36000"/>
                      </a:schemeClr>
                    </a:solidFill>
                    <a:latin typeface="Arial" panose="020B0604020202020204" pitchFamily="34" charset="0"/>
                  </a:rPr>
                  <a:t>5-</a:t>
                </a:r>
                <a:r>
                  <a:rPr lang="uz-Cyrl-UZ" sz="4800" spc="-244">
                    <a:solidFill>
                      <a:schemeClr val="accent4">
                        <a:lumMod val="40000"/>
                        <a:lumOff val="60000"/>
                        <a:alpha val="36000"/>
                      </a:schemeClr>
                    </a:solidFill>
                    <a:latin typeface="Arial" panose="020B0604020202020204" pitchFamily="34" charset="0"/>
                  </a:rPr>
                  <a:t>қадам.</a:t>
                </a:r>
                <a:endParaRPr lang="en-US" sz="4800" spc="-244">
                  <a:solidFill>
                    <a:schemeClr val="accent4">
                      <a:lumMod val="40000"/>
                      <a:lumOff val="60000"/>
                      <a:alpha val="36000"/>
                    </a:schemeClr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69" name="Rectangle: Rounded Corners 68">
                <a:extLst>
                  <a:ext uri="{FF2B5EF4-FFF2-40B4-BE49-F238E27FC236}">
                    <a16:creationId xmlns:a16="http://schemas.microsoft.com/office/drawing/2014/main" id="{B59D9383-5952-4672-A852-F44A4A75D324}"/>
                  </a:ext>
                </a:extLst>
              </p:cNvPr>
              <p:cNvSpPr/>
              <p:nvPr/>
            </p:nvSpPr>
            <p:spPr>
              <a:xfrm>
                <a:off x="448932" y="1244854"/>
                <a:ext cx="2084718" cy="621213"/>
              </a:xfrm>
              <a:prstGeom prst="roundRect">
                <a:avLst>
                  <a:gd name="adj" fmla="val 0"/>
                </a:avLst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44371" tIns="44371" rIns="44371" bIns="44371" rtlCol="0" anchor="b">
                <a:noAutofit/>
              </a:bodyPr>
              <a:lstStyle/>
              <a:p>
                <a:pPr algn="ctr"/>
                <a:r>
                  <a:rPr lang="ru-RU" sz="1400" b="1" err="1">
                    <a:solidFill>
                      <a:srgbClr val="2112AE"/>
                    </a:solidFill>
                    <a:latin typeface="+mj-lt"/>
                    <a:ea typeface="Golos Text" panose="020B0503020202020204" pitchFamily="34" charset="0"/>
                  </a:rPr>
                  <a:t>Хавф-хатарларни</a:t>
                </a:r>
                <a:r>
                  <a:rPr lang="ru-RU" sz="1400" b="1">
                    <a:solidFill>
                      <a:srgbClr val="2112AE"/>
                    </a:solidFill>
                    <a:latin typeface="+mj-lt"/>
                    <a:ea typeface="Golos Text" panose="020B0503020202020204" pitchFamily="34" charset="0"/>
                  </a:rPr>
                  <a:t> </a:t>
                </a:r>
                <a:r>
                  <a:rPr lang="ru-RU" sz="1400" b="1" err="1">
                    <a:solidFill>
                      <a:srgbClr val="2112AE"/>
                    </a:solidFill>
                    <a:latin typeface="+mj-lt"/>
                    <a:ea typeface="Golos Text" panose="020B0503020202020204" pitchFamily="34" charset="0"/>
                  </a:rPr>
                  <a:t>бошқариш</a:t>
                </a:r>
                <a:endParaRPr lang="ru-RU" sz="1400" b="1">
                  <a:solidFill>
                    <a:srgbClr val="2112AE"/>
                  </a:solidFill>
                  <a:latin typeface="+mj-lt"/>
                  <a:ea typeface="Golos Text" panose="020B0503020202020204" pitchFamily="34" charset="0"/>
                </a:endParaRPr>
              </a:p>
            </p:txBody>
          </p:sp>
        </p:grpSp>
      </p:grpSp>
      <p:pic>
        <p:nvPicPr>
          <p:cNvPr id="70" name="Picture 69">
            <a:extLst>
              <a:ext uri="{FF2B5EF4-FFF2-40B4-BE49-F238E27FC236}">
                <a16:creationId xmlns:a16="http://schemas.microsoft.com/office/drawing/2014/main" id="{1889972F-B67A-4E42-932D-2AB2CD881C78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4554" r="75822"/>
          <a:stretch/>
        </p:blipFill>
        <p:spPr>
          <a:xfrm>
            <a:off x="418902" y="1103357"/>
            <a:ext cx="712444" cy="712444"/>
          </a:xfrm>
          <a:prstGeom prst="flowChartConnector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72" name="Freeform 12">
            <a:extLst>
              <a:ext uri="{FF2B5EF4-FFF2-40B4-BE49-F238E27FC236}">
                <a16:creationId xmlns:a16="http://schemas.microsoft.com/office/drawing/2014/main" id="{892F5900-609A-4974-A5C5-7D060C383764}"/>
              </a:ext>
            </a:extLst>
          </p:cNvPr>
          <p:cNvSpPr>
            <a:spLocks noEditPoints="1"/>
          </p:cNvSpPr>
          <p:nvPr/>
        </p:nvSpPr>
        <p:spPr bwMode="auto">
          <a:xfrm>
            <a:off x="438150" y="2078731"/>
            <a:ext cx="631825" cy="537906"/>
          </a:xfrm>
          <a:custGeom>
            <a:avLst/>
            <a:gdLst>
              <a:gd name="T0" fmla="*/ 5277 w 5951"/>
              <a:gd name="T1" fmla="*/ 1154 h 5063"/>
              <a:gd name="T2" fmla="*/ 2037 w 5951"/>
              <a:gd name="T3" fmla="*/ 796 h 5063"/>
              <a:gd name="T4" fmla="*/ 200 w 5951"/>
              <a:gd name="T5" fmla="*/ 899 h 5063"/>
              <a:gd name="T6" fmla="*/ 0 w 5951"/>
              <a:gd name="T7" fmla="*/ 2728 h 5063"/>
              <a:gd name="T8" fmla="*/ 1195 w 5951"/>
              <a:gd name="T9" fmla="*/ 2928 h 5063"/>
              <a:gd name="T10" fmla="*/ 5271 w 5951"/>
              <a:gd name="T11" fmla="*/ 4049 h 5063"/>
              <a:gd name="T12" fmla="*/ 5277 w 5951"/>
              <a:gd name="T13" fmla="*/ 4037 h 5063"/>
              <a:gd name="T14" fmla="*/ 3376 w 5951"/>
              <a:gd name="T15" fmla="*/ 501 h 5063"/>
              <a:gd name="T16" fmla="*/ 2727 w 5951"/>
              <a:gd name="T17" fmla="*/ 1521 h 5063"/>
              <a:gd name="T18" fmla="*/ 2697 w 5951"/>
              <a:gd name="T19" fmla="*/ 993 h 5063"/>
              <a:gd name="T20" fmla="*/ 3376 w 5951"/>
              <a:gd name="T21" fmla="*/ 2499 h 5063"/>
              <a:gd name="T22" fmla="*/ 2727 w 5951"/>
              <a:gd name="T23" fmla="*/ 1726 h 5063"/>
              <a:gd name="T24" fmla="*/ 3376 w 5951"/>
              <a:gd name="T25" fmla="*/ 2499 h 5063"/>
              <a:gd name="T26" fmla="*/ 2519 w 5951"/>
              <a:gd name="T27" fmla="*/ 899 h 5063"/>
              <a:gd name="T28" fmla="*/ 2743 w 5951"/>
              <a:gd name="T29" fmla="*/ 622 h 5063"/>
              <a:gd name="T30" fmla="*/ 205 w 5951"/>
              <a:gd name="T31" fmla="*/ 1098 h 5063"/>
              <a:gd name="T32" fmla="*/ 1976 w 5951"/>
              <a:gd name="T33" fmla="*/ 1098 h 5063"/>
              <a:gd name="T34" fmla="*/ 2531 w 5951"/>
              <a:gd name="T35" fmla="*/ 2727 h 5063"/>
              <a:gd name="T36" fmla="*/ 1951 w 5951"/>
              <a:gd name="T37" fmla="*/ 2810 h 5063"/>
              <a:gd name="T38" fmla="*/ 1680 w 5951"/>
              <a:gd name="T39" fmla="*/ 2786 h 5063"/>
              <a:gd name="T40" fmla="*/ 205 w 5951"/>
              <a:gd name="T41" fmla="*/ 2728 h 5063"/>
              <a:gd name="T42" fmla="*/ 1395 w 5951"/>
              <a:gd name="T43" fmla="*/ 2923 h 5063"/>
              <a:gd name="T44" fmla="*/ 1847 w 5951"/>
              <a:gd name="T45" fmla="*/ 3540 h 5063"/>
              <a:gd name="T46" fmla="*/ 1951 w 5951"/>
              <a:gd name="T47" fmla="*/ 3594 h 5063"/>
              <a:gd name="T48" fmla="*/ 2100 w 5951"/>
              <a:gd name="T49" fmla="*/ 3126 h 5063"/>
              <a:gd name="T50" fmla="*/ 1777 w 5951"/>
              <a:gd name="T51" fmla="*/ 3850 h 5063"/>
              <a:gd name="T52" fmla="*/ 2272 w 5951"/>
              <a:gd name="T53" fmla="*/ 3815 h 5063"/>
              <a:gd name="T54" fmla="*/ 1903 w 5951"/>
              <a:gd name="T55" fmla="*/ 4006 h 5063"/>
              <a:gd name="T56" fmla="*/ 2463 w 5951"/>
              <a:gd name="T57" fmla="*/ 3747 h 5063"/>
              <a:gd name="T58" fmla="*/ 3376 w 5951"/>
              <a:gd name="T59" fmla="*/ 4699 h 5063"/>
              <a:gd name="T60" fmla="*/ 2395 w 5951"/>
              <a:gd name="T61" fmla="*/ 3558 h 5063"/>
              <a:gd name="T62" fmla="*/ 2529 w 5951"/>
              <a:gd name="T63" fmla="*/ 2923 h 5063"/>
              <a:gd name="T64" fmla="*/ 2729 w 5951"/>
              <a:gd name="T65" fmla="*/ 2699 h 5063"/>
              <a:gd name="T66" fmla="*/ 3376 w 5951"/>
              <a:gd name="T67" fmla="*/ 3399 h 5063"/>
              <a:gd name="T68" fmla="*/ 5580 w 5951"/>
              <a:gd name="T69" fmla="*/ 2499 h 5063"/>
              <a:gd name="T70" fmla="*/ 4742 w 5951"/>
              <a:gd name="T71" fmla="*/ 1573 h 5063"/>
              <a:gd name="T72" fmla="*/ 5045 w 5951"/>
              <a:gd name="T73" fmla="*/ 1199 h 5063"/>
              <a:gd name="T74" fmla="*/ 4207 w 5951"/>
              <a:gd name="T75" fmla="*/ 628 h 5063"/>
              <a:gd name="T76" fmla="*/ 3576 w 5951"/>
              <a:gd name="T77" fmla="*/ 499 h 5063"/>
              <a:gd name="T78" fmla="*/ 3576 w 5951"/>
              <a:gd name="T79" fmla="*/ 1599 h 5063"/>
              <a:gd name="T80" fmla="*/ 3576 w 5951"/>
              <a:gd name="T81" fmla="*/ 1799 h 5063"/>
              <a:gd name="T82" fmla="*/ 4686 w 5951"/>
              <a:gd name="T83" fmla="*/ 2499 h 5063"/>
              <a:gd name="T84" fmla="*/ 3576 w 5951"/>
              <a:gd name="T85" fmla="*/ 1799 h 5063"/>
              <a:gd name="T86" fmla="*/ 4686 w 5951"/>
              <a:gd name="T87" fmla="*/ 2699 h 5063"/>
              <a:gd name="T88" fmla="*/ 3576 w 5951"/>
              <a:gd name="T89" fmla="*/ 3399 h 5063"/>
              <a:gd name="T90" fmla="*/ 3576 w 5951"/>
              <a:gd name="T91" fmla="*/ 4699 h 5063"/>
              <a:gd name="T92" fmla="*/ 4495 w 5951"/>
              <a:gd name="T93" fmla="*/ 3748 h 5063"/>
              <a:gd name="T94" fmla="*/ 4207 w 5951"/>
              <a:gd name="T95" fmla="*/ 4575 h 5063"/>
              <a:gd name="T96" fmla="*/ 5045 w 5951"/>
              <a:gd name="T97" fmla="*/ 3999 h 5063"/>
              <a:gd name="T98" fmla="*/ 5171 w 5951"/>
              <a:gd name="T99" fmla="*/ 3847 h 5063"/>
              <a:gd name="T100" fmla="*/ 4888 w 5951"/>
              <a:gd name="T101" fmla="*/ 2699 h 5063"/>
              <a:gd name="T102" fmla="*/ 5171 w 5951"/>
              <a:gd name="T103" fmla="*/ 3847 h 50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5951" h="5063">
                <a:moveTo>
                  <a:pt x="5277" y="1160"/>
                </a:moveTo>
                <a:cubicBezTo>
                  <a:pt x="5277" y="1160"/>
                  <a:pt x="5278" y="1156"/>
                  <a:pt x="5277" y="1154"/>
                </a:cubicBezTo>
                <a:lnTo>
                  <a:pt x="5271" y="1148"/>
                </a:lnTo>
                <a:cubicBezTo>
                  <a:pt x="4475" y="158"/>
                  <a:pt x="3028" y="0"/>
                  <a:pt x="2037" y="796"/>
                </a:cubicBezTo>
                <a:cubicBezTo>
                  <a:pt x="1996" y="829"/>
                  <a:pt x="1957" y="863"/>
                  <a:pt x="1918" y="899"/>
                </a:cubicBezTo>
                <a:lnTo>
                  <a:pt x="200" y="899"/>
                </a:lnTo>
                <a:cubicBezTo>
                  <a:pt x="90" y="899"/>
                  <a:pt x="0" y="988"/>
                  <a:pt x="0" y="1099"/>
                </a:cubicBezTo>
                <a:lnTo>
                  <a:pt x="0" y="2728"/>
                </a:lnTo>
                <a:cubicBezTo>
                  <a:pt x="0" y="2838"/>
                  <a:pt x="90" y="2928"/>
                  <a:pt x="200" y="2928"/>
                </a:cubicBezTo>
                <a:lnTo>
                  <a:pt x="1195" y="2928"/>
                </a:lnTo>
                <a:cubicBezTo>
                  <a:pt x="1376" y="4188"/>
                  <a:pt x="2545" y="5063"/>
                  <a:pt x="3806" y="4882"/>
                </a:cubicBezTo>
                <a:cubicBezTo>
                  <a:pt x="4382" y="4799"/>
                  <a:pt x="4905" y="4501"/>
                  <a:pt x="5271" y="4049"/>
                </a:cubicBezTo>
                <a:lnTo>
                  <a:pt x="5277" y="4044"/>
                </a:lnTo>
                <a:lnTo>
                  <a:pt x="5277" y="4037"/>
                </a:lnTo>
                <a:cubicBezTo>
                  <a:pt x="5951" y="3196"/>
                  <a:pt x="5951" y="2001"/>
                  <a:pt x="5277" y="1160"/>
                </a:cubicBezTo>
                <a:close/>
                <a:moveTo>
                  <a:pt x="3376" y="501"/>
                </a:moveTo>
                <a:lnTo>
                  <a:pt x="3376" y="1599"/>
                </a:lnTo>
                <a:cubicBezTo>
                  <a:pt x="3158" y="1594"/>
                  <a:pt x="2940" y="1567"/>
                  <a:pt x="2727" y="1521"/>
                </a:cubicBezTo>
                <a:lnTo>
                  <a:pt x="2727" y="1093"/>
                </a:lnTo>
                <a:cubicBezTo>
                  <a:pt x="2726" y="1057"/>
                  <a:pt x="2716" y="1023"/>
                  <a:pt x="2697" y="993"/>
                </a:cubicBezTo>
                <a:cubicBezTo>
                  <a:pt x="2891" y="709"/>
                  <a:pt x="3127" y="537"/>
                  <a:pt x="3376" y="501"/>
                </a:cubicBezTo>
                <a:close/>
                <a:moveTo>
                  <a:pt x="3376" y="2499"/>
                </a:moveTo>
                <a:lnTo>
                  <a:pt x="2727" y="2499"/>
                </a:lnTo>
                <a:lnTo>
                  <a:pt x="2727" y="1726"/>
                </a:lnTo>
                <a:cubicBezTo>
                  <a:pt x="2941" y="1770"/>
                  <a:pt x="3158" y="1795"/>
                  <a:pt x="3376" y="1800"/>
                </a:cubicBezTo>
                <a:lnTo>
                  <a:pt x="3376" y="2499"/>
                </a:lnTo>
                <a:close/>
                <a:moveTo>
                  <a:pt x="2743" y="622"/>
                </a:moveTo>
                <a:cubicBezTo>
                  <a:pt x="2659" y="706"/>
                  <a:pt x="2584" y="799"/>
                  <a:pt x="2519" y="899"/>
                </a:cubicBezTo>
                <a:lnTo>
                  <a:pt x="2233" y="899"/>
                </a:lnTo>
                <a:cubicBezTo>
                  <a:pt x="2389" y="783"/>
                  <a:pt x="2561" y="690"/>
                  <a:pt x="2743" y="622"/>
                </a:cubicBezTo>
                <a:close/>
                <a:moveTo>
                  <a:pt x="205" y="2728"/>
                </a:moveTo>
                <a:lnTo>
                  <a:pt x="205" y="1098"/>
                </a:lnTo>
                <a:lnTo>
                  <a:pt x="1942" y="1098"/>
                </a:lnTo>
                <a:cubicBezTo>
                  <a:pt x="1953" y="1100"/>
                  <a:pt x="1965" y="1100"/>
                  <a:pt x="1976" y="1098"/>
                </a:cubicBezTo>
                <a:lnTo>
                  <a:pt x="2531" y="1098"/>
                </a:lnTo>
                <a:lnTo>
                  <a:pt x="2531" y="2727"/>
                </a:lnTo>
                <a:lnTo>
                  <a:pt x="2051" y="2727"/>
                </a:lnTo>
                <a:cubicBezTo>
                  <a:pt x="2002" y="2726"/>
                  <a:pt x="1959" y="2761"/>
                  <a:pt x="1951" y="2810"/>
                </a:cubicBezTo>
                <a:lnTo>
                  <a:pt x="1887" y="3186"/>
                </a:lnTo>
                <a:lnTo>
                  <a:pt x="1680" y="2786"/>
                </a:lnTo>
                <a:cubicBezTo>
                  <a:pt x="1663" y="2753"/>
                  <a:pt x="1628" y="2732"/>
                  <a:pt x="1591" y="2732"/>
                </a:cubicBezTo>
                <a:lnTo>
                  <a:pt x="205" y="2728"/>
                </a:lnTo>
                <a:close/>
                <a:moveTo>
                  <a:pt x="1777" y="3850"/>
                </a:moveTo>
                <a:cubicBezTo>
                  <a:pt x="1577" y="3576"/>
                  <a:pt x="1446" y="3258"/>
                  <a:pt x="1395" y="2923"/>
                </a:cubicBezTo>
                <a:lnTo>
                  <a:pt x="1531" y="2923"/>
                </a:lnTo>
                <a:lnTo>
                  <a:pt x="1847" y="3540"/>
                </a:lnTo>
                <a:cubicBezTo>
                  <a:pt x="1864" y="3573"/>
                  <a:pt x="1899" y="3594"/>
                  <a:pt x="1936" y="3594"/>
                </a:cubicBezTo>
                <a:lnTo>
                  <a:pt x="1951" y="3594"/>
                </a:lnTo>
                <a:cubicBezTo>
                  <a:pt x="1993" y="3587"/>
                  <a:pt x="2027" y="3554"/>
                  <a:pt x="2034" y="3512"/>
                </a:cubicBezTo>
                <a:lnTo>
                  <a:pt x="2100" y="3126"/>
                </a:lnTo>
                <a:cubicBezTo>
                  <a:pt x="2123" y="3295"/>
                  <a:pt x="2159" y="3462"/>
                  <a:pt x="2208" y="3626"/>
                </a:cubicBezTo>
                <a:cubicBezTo>
                  <a:pt x="2057" y="3686"/>
                  <a:pt x="1913" y="3761"/>
                  <a:pt x="1777" y="3850"/>
                </a:cubicBezTo>
                <a:close/>
                <a:moveTo>
                  <a:pt x="1903" y="4006"/>
                </a:moveTo>
                <a:cubicBezTo>
                  <a:pt x="2020" y="3931"/>
                  <a:pt x="2143" y="3867"/>
                  <a:pt x="2272" y="3815"/>
                </a:cubicBezTo>
                <a:cubicBezTo>
                  <a:pt x="2373" y="4100"/>
                  <a:pt x="2534" y="4360"/>
                  <a:pt x="2744" y="4577"/>
                </a:cubicBezTo>
                <a:cubicBezTo>
                  <a:pt x="2421" y="4458"/>
                  <a:pt x="2132" y="4262"/>
                  <a:pt x="1903" y="4006"/>
                </a:cubicBezTo>
                <a:close/>
                <a:moveTo>
                  <a:pt x="3376" y="4699"/>
                </a:moveTo>
                <a:cubicBezTo>
                  <a:pt x="3000" y="4643"/>
                  <a:pt x="2665" y="4277"/>
                  <a:pt x="2463" y="3747"/>
                </a:cubicBezTo>
                <a:cubicBezTo>
                  <a:pt x="2759" y="3655"/>
                  <a:pt x="3066" y="3605"/>
                  <a:pt x="3376" y="3599"/>
                </a:cubicBezTo>
                <a:lnTo>
                  <a:pt x="3376" y="4699"/>
                </a:lnTo>
                <a:close/>
                <a:moveTo>
                  <a:pt x="3376" y="3399"/>
                </a:moveTo>
                <a:cubicBezTo>
                  <a:pt x="3043" y="3405"/>
                  <a:pt x="2713" y="3459"/>
                  <a:pt x="2395" y="3558"/>
                </a:cubicBezTo>
                <a:cubicBezTo>
                  <a:pt x="2334" y="3351"/>
                  <a:pt x="2294" y="3138"/>
                  <a:pt x="2276" y="2923"/>
                </a:cubicBezTo>
                <a:lnTo>
                  <a:pt x="2529" y="2923"/>
                </a:lnTo>
                <a:cubicBezTo>
                  <a:pt x="2639" y="2923"/>
                  <a:pt x="2729" y="2833"/>
                  <a:pt x="2729" y="2723"/>
                </a:cubicBezTo>
                <a:lnTo>
                  <a:pt x="2729" y="2699"/>
                </a:lnTo>
                <a:lnTo>
                  <a:pt x="3378" y="2699"/>
                </a:lnTo>
                <a:lnTo>
                  <a:pt x="3376" y="3399"/>
                </a:lnTo>
                <a:close/>
                <a:moveTo>
                  <a:pt x="5172" y="1350"/>
                </a:moveTo>
                <a:cubicBezTo>
                  <a:pt x="5419" y="1684"/>
                  <a:pt x="5561" y="2084"/>
                  <a:pt x="5580" y="2499"/>
                </a:cubicBezTo>
                <a:lnTo>
                  <a:pt x="4888" y="2499"/>
                </a:lnTo>
                <a:cubicBezTo>
                  <a:pt x="4881" y="2185"/>
                  <a:pt x="4832" y="1874"/>
                  <a:pt x="4742" y="1573"/>
                </a:cubicBezTo>
                <a:cubicBezTo>
                  <a:pt x="4893" y="1513"/>
                  <a:pt x="5037" y="1439"/>
                  <a:pt x="5172" y="1350"/>
                </a:cubicBezTo>
                <a:close/>
                <a:moveTo>
                  <a:pt x="5045" y="1199"/>
                </a:moveTo>
                <a:cubicBezTo>
                  <a:pt x="4929" y="1273"/>
                  <a:pt x="4805" y="1337"/>
                  <a:pt x="4677" y="1388"/>
                </a:cubicBezTo>
                <a:cubicBezTo>
                  <a:pt x="4576" y="1104"/>
                  <a:pt x="4415" y="845"/>
                  <a:pt x="4207" y="628"/>
                </a:cubicBezTo>
                <a:cubicBezTo>
                  <a:pt x="4529" y="747"/>
                  <a:pt x="4816" y="943"/>
                  <a:pt x="5045" y="1199"/>
                </a:cubicBezTo>
                <a:close/>
                <a:moveTo>
                  <a:pt x="3576" y="499"/>
                </a:moveTo>
                <a:cubicBezTo>
                  <a:pt x="3959" y="554"/>
                  <a:pt x="4293" y="919"/>
                  <a:pt x="4492" y="1450"/>
                </a:cubicBezTo>
                <a:cubicBezTo>
                  <a:pt x="4195" y="1542"/>
                  <a:pt x="3887" y="1592"/>
                  <a:pt x="3576" y="1599"/>
                </a:cubicBezTo>
                <a:lnTo>
                  <a:pt x="3576" y="499"/>
                </a:lnTo>
                <a:close/>
                <a:moveTo>
                  <a:pt x="3576" y="1799"/>
                </a:moveTo>
                <a:cubicBezTo>
                  <a:pt x="3908" y="1792"/>
                  <a:pt x="4238" y="1738"/>
                  <a:pt x="4555" y="1639"/>
                </a:cubicBezTo>
                <a:cubicBezTo>
                  <a:pt x="4636" y="1919"/>
                  <a:pt x="4680" y="2208"/>
                  <a:pt x="4686" y="2499"/>
                </a:cubicBezTo>
                <a:lnTo>
                  <a:pt x="3576" y="2499"/>
                </a:lnTo>
                <a:lnTo>
                  <a:pt x="3576" y="1799"/>
                </a:lnTo>
                <a:close/>
                <a:moveTo>
                  <a:pt x="3576" y="2699"/>
                </a:moveTo>
                <a:lnTo>
                  <a:pt x="4686" y="2699"/>
                </a:lnTo>
                <a:cubicBezTo>
                  <a:pt x="4680" y="2990"/>
                  <a:pt x="4636" y="3279"/>
                  <a:pt x="4555" y="3559"/>
                </a:cubicBezTo>
                <a:cubicBezTo>
                  <a:pt x="4238" y="3460"/>
                  <a:pt x="3908" y="3406"/>
                  <a:pt x="3576" y="3399"/>
                </a:cubicBezTo>
                <a:lnTo>
                  <a:pt x="3576" y="2699"/>
                </a:lnTo>
                <a:close/>
                <a:moveTo>
                  <a:pt x="3576" y="4699"/>
                </a:moveTo>
                <a:lnTo>
                  <a:pt x="3576" y="3599"/>
                </a:lnTo>
                <a:cubicBezTo>
                  <a:pt x="3888" y="3605"/>
                  <a:pt x="4197" y="3655"/>
                  <a:pt x="4495" y="3748"/>
                </a:cubicBezTo>
                <a:cubicBezTo>
                  <a:pt x="4295" y="4279"/>
                  <a:pt x="3959" y="4644"/>
                  <a:pt x="3576" y="4699"/>
                </a:cubicBezTo>
                <a:close/>
                <a:moveTo>
                  <a:pt x="4207" y="4575"/>
                </a:moveTo>
                <a:cubicBezTo>
                  <a:pt x="4415" y="4357"/>
                  <a:pt x="4576" y="4098"/>
                  <a:pt x="4677" y="3815"/>
                </a:cubicBezTo>
                <a:cubicBezTo>
                  <a:pt x="4805" y="3864"/>
                  <a:pt x="4928" y="3926"/>
                  <a:pt x="5045" y="3999"/>
                </a:cubicBezTo>
                <a:cubicBezTo>
                  <a:pt x="4817" y="4256"/>
                  <a:pt x="4529" y="4454"/>
                  <a:pt x="4207" y="4575"/>
                </a:cubicBezTo>
                <a:close/>
                <a:moveTo>
                  <a:pt x="5171" y="3847"/>
                </a:moveTo>
                <a:cubicBezTo>
                  <a:pt x="5036" y="3759"/>
                  <a:pt x="4892" y="3684"/>
                  <a:pt x="4742" y="3625"/>
                </a:cubicBezTo>
                <a:cubicBezTo>
                  <a:pt x="4832" y="3324"/>
                  <a:pt x="4881" y="3013"/>
                  <a:pt x="4888" y="2699"/>
                </a:cubicBezTo>
                <a:lnTo>
                  <a:pt x="5580" y="2699"/>
                </a:lnTo>
                <a:cubicBezTo>
                  <a:pt x="5561" y="3114"/>
                  <a:pt x="5418" y="3514"/>
                  <a:pt x="5171" y="3847"/>
                </a:cubicBezTo>
                <a:close/>
              </a:path>
            </a:pathLst>
          </a:custGeom>
          <a:solidFill>
            <a:srgbClr val="130A65"/>
          </a:solidFill>
          <a:ln w="1270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281606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object 39"/>
          <p:cNvSpPr txBox="1"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ru-RU" sz="2400" err="1">
                <a:latin typeface="Arial" panose="020B0604020202020204" pitchFamily="34" charset="0"/>
                <a:cs typeface="Arial" panose="020B0604020202020204" pitchFamily="34" charset="0"/>
              </a:rPr>
              <a:t>Хавф-хатарларни</a:t>
            </a:r>
            <a:r>
              <a:rPr lang="ru-RU" sz="24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400" err="1">
                <a:latin typeface="Arial" panose="020B0604020202020204" pitchFamily="34" charset="0"/>
                <a:cs typeface="Arial" panose="020B0604020202020204" pitchFamily="34" charset="0"/>
              </a:rPr>
              <a:t>баҳолаш</a:t>
            </a:r>
            <a:r>
              <a:rPr lang="ru-RU" sz="24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400" err="1">
                <a:latin typeface="Arial" panose="020B0604020202020204" pitchFamily="34" charset="0"/>
                <a:cs typeface="Arial" panose="020B0604020202020204" pitchFamily="34" charset="0"/>
              </a:rPr>
              <a:t>ва</a:t>
            </a:r>
            <a:r>
              <a:rPr lang="ru-RU" sz="240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2400" err="1">
                <a:latin typeface="Arial" panose="020B0604020202020204" pitchFamily="34" charset="0"/>
                <a:cs typeface="Arial" panose="020B0604020202020204" pitchFamily="34" charset="0"/>
              </a:rPr>
              <a:t>бошқариш</a:t>
            </a:r>
            <a:r>
              <a:rPr lang="ru-RU" sz="2400">
                <a:latin typeface="Arial" panose="020B0604020202020204" pitchFamily="34" charset="0"/>
                <a:cs typeface="Arial" panose="020B0604020202020204" pitchFamily="34" charset="0"/>
              </a:rPr>
              <a:t> цикли</a:t>
            </a: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84EF8F61-ACE9-4DEE-BEB1-703E982BFD20}"/>
              </a:ext>
            </a:extLst>
          </p:cNvPr>
          <p:cNvSpPr/>
          <p:nvPr/>
        </p:nvSpPr>
        <p:spPr>
          <a:xfrm>
            <a:off x="4635226" y="2353672"/>
            <a:ext cx="2901958" cy="2901955"/>
          </a:xfrm>
          <a:prstGeom prst="ellipse">
            <a:avLst/>
          </a:prstGeom>
          <a:noFill/>
          <a:ln w="76200">
            <a:solidFill>
              <a:srgbClr val="3A07D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117588"/>
            <a:endParaRPr lang="en-US" sz="2167">
              <a:solidFill>
                <a:prstClr val="white"/>
              </a:solidFill>
            </a:endParaRPr>
          </a:p>
        </p:txBody>
      </p:sp>
      <p:sp>
        <p:nvSpPr>
          <p:cNvPr id="38" name="Sev01">
            <a:extLst>
              <a:ext uri="{FF2B5EF4-FFF2-40B4-BE49-F238E27FC236}">
                <a16:creationId xmlns:a16="http://schemas.microsoft.com/office/drawing/2014/main" id="{2042D237-4F9B-401F-815B-D435D052EBD0}"/>
              </a:ext>
            </a:extLst>
          </p:cNvPr>
          <p:cNvSpPr>
            <a:spLocks noChangeAspect="1"/>
          </p:cNvSpPr>
          <p:nvPr/>
        </p:nvSpPr>
        <p:spPr>
          <a:xfrm>
            <a:off x="4117799" y="1962342"/>
            <a:ext cx="782661" cy="782659"/>
          </a:xfrm>
          <a:prstGeom prst="ellipse">
            <a:avLst/>
          </a:prstGeom>
          <a:noFill/>
          <a:ln w="57150">
            <a:solidFill>
              <a:srgbClr val="B1C7F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117588"/>
            <a:r>
              <a:rPr lang="ru-RU" sz="2400">
                <a:solidFill>
                  <a:srgbClr val="B1C7F7"/>
                </a:solidFill>
              </a:rPr>
              <a:t>04</a:t>
            </a:r>
            <a:endParaRPr lang="en-US" sz="2400">
              <a:solidFill>
                <a:srgbClr val="B1C7F7"/>
              </a:solidFill>
            </a:endParaRPr>
          </a:p>
        </p:txBody>
      </p:sp>
      <p:sp>
        <p:nvSpPr>
          <p:cNvPr id="41" name="Sev01">
            <a:extLst>
              <a:ext uri="{FF2B5EF4-FFF2-40B4-BE49-F238E27FC236}">
                <a16:creationId xmlns:a16="http://schemas.microsoft.com/office/drawing/2014/main" id="{00D56CA8-BBA8-4638-BF8F-511E4B50D1D4}"/>
              </a:ext>
            </a:extLst>
          </p:cNvPr>
          <p:cNvSpPr>
            <a:spLocks noChangeAspect="1"/>
          </p:cNvSpPr>
          <p:nvPr/>
        </p:nvSpPr>
        <p:spPr>
          <a:xfrm>
            <a:off x="4117799" y="4646926"/>
            <a:ext cx="782661" cy="782659"/>
          </a:xfrm>
          <a:prstGeom prst="ellipse">
            <a:avLst/>
          </a:prstGeom>
          <a:noFill/>
          <a:ln w="57150">
            <a:solidFill>
              <a:srgbClr val="2112A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117588"/>
            <a:r>
              <a:rPr lang="ru-RU" sz="2400">
                <a:solidFill>
                  <a:srgbClr val="2112AE"/>
                </a:solidFill>
              </a:rPr>
              <a:t>03</a:t>
            </a:r>
            <a:endParaRPr lang="en-US" sz="2400">
              <a:solidFill>
                <a:srgbClr val="2112AE"/>
              </a:solidFill>
            </a:endParaRP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D248767A-444B-436D-835C-D9136B1C0066}"/>
              </a:ext>
            </a:extLst>
          </p:cNvPr>
          <p:cNvGrpSpPr/>
          <p:nvPr/>
        </p:nvGrpSpPr>
        <p:grpSpPr>
          <a:xfrm>
            <a:off x="438149" y="2747266"/>
            <a:ext cx="3797707" cy="309843"/>
            <a:chOff x="-886419" y="1997706"/>
            <a:chExt cx="3505575" cy="286009"/>
          </a:xfrm>
        </p:grpSpPr>
        <p:cxnSp>
          <p:nvCxnSpPr>
            <p:cNvPr id="43" name="Straight Connector 42">
              <a:extLst>
                <a:ext uri="{FF2B5EF4-FFF2-40B4-BE49-F238E27FC236}">
                  <a16:creationId xmlns:a16="http://schemas.microsoft.com/office/drawing/2014/main" id="{352F1932-78B5-4CFB-95DC-BF336992B911}"/>
                </a:ext>
              </a:extLst>
            </p:cNvPr>
            <p:cNvCxnSpPr/>
            <p:nvPr/>
          </p:nvCxnSpPr>
          <p:spPr>
            <a:xfrm flipH="1">
              <a:off x="2386109" y="1997706"/>
              <a:ext cx="233047" cy="285164"/>
            </a:xfrm>
            <a:prstGeom prst="line">
              <a:avLst/>
            </a:prstGeom>
            <a:ln w="19050">
              <a:solidFill>
                <a:srgbClr val="B1C7F7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C0E49693-89F8-4C94-8EC4-E1D3904106C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-886419" y="2283715"/>
              <a:ext cx="3269354" cy="0"/>
            </a:xfrm>
            <a:prstGeom prst="line">
              <a:avLst/>
            </a:prstGeom>
            <a:ln w="19050">
              <a:solidFill>
                <a:srgbClr val="B1C7F7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8E2C0370-F0E4-4D42-BABD-7E6F1B9441D8}"/>
              </a:ext>
            </a:extLst>
          </p:cNvPr>
          <p:cNvGrpSpPr/>
          <p:nvPr/>
        </p:nvGrpSpPr>
        <p:grpSpPr>
          <a:xfrm flipV="1">
            <a:off x="438149" y="4446524"/>
            <a:ext cx="3797707" cy="309843"/>
            <a:chOff x="-886419" y="1997706"/>
            <a:chExt cx="3505575" cy="286009"/>
          </a:xfrm>
        </p:grpSpPr>
        <p:cxnSp>
          <p:nvCxnSpPr>
            <p:cNvPr id="59" name="Straight Connector 58">
              <a:extLst>
                <a:ext uri="{FF2B5EF4-FFF2-40B4-BE49-F238E27FC236}">
                  <a16:creationId xmlns:a16="http://schemas.microsoft.com/office/drawing/2014/main" id="{6EED9A87-A99B-4E5E-B352-2253146EB184}"/>
                </a:ext>
              </a:extLst>
            </p:cNvPr>
            <p:cNvCxnSpPr/>
            <p:nvPr/>
          </p:nvCxnSpPr>
          <p:spPr>
            <a:xfrm flipH="1">
              <a:off x="2386109" y="1997706"/>
              <a:ext cx="233047" cy="285164"/>
            </a:xfrm>
            <a:prstGeom prst="line">
              <a:avLst/>
            </a:prstGeom>
            <a:ln w="19050">
              <a:solidFill>
                <a:srgbClr val="2112AE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Straight Connector 76">
              <a:extLst>
                <a:ext uri="{FF2B5EF4-FFF2-40B4-BE49-F238E27FC236}">
                  <a16:creationId xmlns:a16="http://schemas.microsoft.com/office/drawing/2014/main" id="{253E1C36-5137-407B-98F5-96D3E40CC97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-886419" y="2283715"/>
              <a:ext cx="3269354" cy="0"/>
            </a:xfrm>
            <a:prstGeom prst="line">
              <a:avLst/>
            </a:prstGeom>
            <a:ln w="19050">
              <a:solidFill>
                <a:srgbClr val="2112AE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1" name="Sev01">
            <a:extLst>
              <a:ext uri="{FF2B5EF4-FFF2-40B4-BE49-F238E27FC236}">
                <a16:creationId xmlns:a16="http://schemas.microsoft.com/office/drawing/2014/main" id="{E9C5D30D-2EE9-4C8F-856C-37431EC385E2}"/>
              </a:ext>
            </a:extLst>
          </p:cNvPr>
          <p:cNvSpPr>
            <a:spLocks noChangeAspect="1"/>
          </p:cNvSpPr>
          <p:nvPr/>
        </p:nvSpPr>
        <p:spPr>
          <a:xfrm flipH="1">
            <a:off x="7299072" y="1962342"/>
            <a:ext cx="782661" cy="782659"/>
          </a:xfrm>
          <a:prstGeom prst="ellipse">
            <a:avLst/>
          </a:prstGeom>
          <a:noFill/>
          <a:ln w="5715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117588"/>
            <a:r>
              <a:rPr lang="ru-RU" sz="2400">
                <a:solidFill>
                  <a:schemeClr val="bg2">
                    <a:lumMod val="25000"/>
                  </a:schemeClr>
                </a:solidFill>
              </a:rPr>
              <a:t>01</a:t>
            </a:r>
            <a:endParaRPr lang="en-US" sz="2400">
              <a:solidFill>
                <a:schemeClr val="bg2">
                  <a:lumMod val="25000"/>
                </a:schemeClr>
              </a:solidFill>
            </a:endParaRPr>
          </a:p>
        </p:txBody>
      </p:sp>
      <p:sp>
        <p:nvSpPr>
          <p:cNvPr id="83" name="Sev01">
            <a:extLst>
              <a:ext uri="{FF2B5EF4-FFF2-40B4-BE49-F238E27FC236}">
                <a16:creationId xmlns:a16="http://schemas.microsoft.com/office/drawing/2014/main" id="{3E8C37F3-1E04-4E15-8B8E-1E9D068229CB}"/>
              </a:ext>
            </a:extLst>
          </p:cNvPr>
          <p:cNvSpPr>
            <a:spLocks noChangeAspect="1"/>
          </p:cNvSpPr>
          <p:nvPr/>
        </p:nvSpPr>
        <p:spPr>
          <a:xfrm flipH="1">
            <a:off x="7299072" y="4646926"/>
            <a:ext cx="782661" cy="782659"/>
          </a:xfrm>
          <a:prstGeom prst="ellipse">
            <a:avLst/>
          </a:prstGeom>
          <a:noFill/>
          <a:ln w="57150">
            <a:solidFill>
              <a:srgbClr val="1BD7D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117588"/>
            <a:r>
              <a:rPr lang="ru-RU" sz="2400">
                <a:solidFill>
                  <a:srgbClr val="1BD7D3"/>
                </a:solidFill>
              </a:rPr>
              <a:t>02</a:t>
            </a:r>
            <a:endParaRPr lang="en-US" sz="2400">
              <a:solidFill>
                <a:srgbClr val="1BD7D3"/>
              </a:solidFill>
            </a:endParaRPr>
          </a:p>
        </p:txBody>
      </p:sp>
      <p:grpSp>
        <p:nvGrpSpPr>
          <p:cNvPr id="84" name="Group 83">
            <a:extLst>
              <a:ext uri="{FF2B5EF4-FFF2-40B4-BE49-F238E27FC236}">
                <a16:creationId xmlns:a16="http://schemas.microsoft.com/office/drawing/2014/main" id="{8B270E8D-DCA1-4B5C-A507-4B009F8D7E41}"/>
              </a:ext>
            </a:extLst>
          </p:cNvPr>
          <p:cNvGrpSpPr/>
          <p:nvPr/>
        </p:nvGrpSpPr>
        <p:grpSpPr>
          <a:xfrm flipH="1">
            <a:off x="7991523" y="2747266"/>
            <a:ext cx="3757565" cy="309843"/>
            <a:chOff x="-849365" y="1997706"/>
            <a:chExt cx="3468521" cy="286009"/>
          </a:xfrm>
        </p:grpSpPr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276016B4-2B0A-46DA-8569-1C6CF695DF0D}"/>
                </a:ext>
              </a:extLst>
            </p:cNvPr>
            <p:cNvCxnSpPr/>
            <p:nvPr/>
          </p:nvCxnSpPr>
          <p:spPr>
            <a:xfrm flipH="1">
              <a:off x="2386109" y="1997706"/>
              <a:ext cx="233047" cy="285164"/>
            </a:xfrm>
            <a:prstGeom prst="line">
              <a:avLst/>
            </a:prstGeom>
            <a:ln w="19050">
              <a:solidFill>
                <a:schemeClr val="bg2">
                  <a:lumMod val="25000"/>
                </a:schemeClr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Straight Connector 85">
              <a:extLst>
                <a:ext uri="{FF2B5EF4-FFF2-40B4-BE49-F238E27FC236}">
                  <a16:creationId xmlns:a16="http://schemas.microsoft.com/office/drawing/2014/main" id="{A183F561-9F33-441E-BBA3-A11C7404A96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-849365" y="2283715"/>
              <a:ext cx="3232299" cy="0"/>
            </a:xfrm>
            <a:prstGeom prst="line">
              <a:avLst/>
            </a:prstGeom>
            <a:ln w="19050">
              <a:solidFill>
                <a:schemeClr val="bg2">
                  <a:lumMod val="25000"/>
                </a:schemeClr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8" name="Group 87">
            <a:extLst>
              <a:ext uri="{FF2B5EF4-FFF2-40B4-BE49-F238E27FC236}">
                <a16:creationId xmlns:a16="http://schemas.microsoft.com/office/drawing/2014/main" id="{D38DA913-1294-4286-952E-80E2FA65D579}"/>
              </a:ext>
            </a:extLst>
          </p:cNvPr>
          <p:cNvGrpSpPr/>
          <p:nvPr/>
        </p:nvGrpSpPr>
        <p:grpSpPr>
          <a:xfrm flipH="1" flipV="1">
            <a:off x="7991523" y="4446524"/>
            <a:ext cx="3757564" cy="309843"/>
            <a:chOff x="-849364" y="1997706"/>
            <a:chExt cx="3468520" cy="286009"/>
          </a:xfrm>
        </p:grpSpPr>
        <p:cxnSp>
          <p:nvCxnSpPr>
            <p:cNvPr id="89" name="Straight Connector 88">
              <a:extLst>
                <a:ext uri="{FF2B5EF4-FFF2-40B4-BE49-F238E27FC236}">
                  <a16:creationId xmlns:a16="http://schemas.microsoft.com/office/drawing/2014/main" id="{3F44D372-196C-4A91-A0CF-71FA97F54B8F}"/>
                </a:ext>
              </a:extLst>
            </p:cNvPr>
            <p:cNvCxnSpPr/>
            <p:nvPr/>
          </p:nvCxnSpPr>
          <p:spPr>
            <a:xfrm flipH="1">
              <a:off x="2386109" y="1997706"/>
              <a:ext cx="233047" cy="285164"/>
            </a:xfrm>
            <a:prstGeom prst="line">
              <a:avLst/>
            </a:prstGeom>
            <a:ln w="19050">
              <a:solidFill>
                <a:srgbClr val="1BD7D3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Straight Connector 89">
              <a:extLst>
                <a:ext uri="{FF2B5EF4-FFF2-40B4-BE49-F238E27FC236}">
                  <a16:creationId xmlns:a16="http://schemas.microsoft.com/office/drawing/2014/main" id="{B0CC903F-A721-4606-BA9A-D5A9A4AEE77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-849364" y="2283715"/>
              <a:ext cx="3232299" cy="0"/>
            </a:xfrm>
            <a:prstGeom prst="line">
              <a:avLst/>
            </a:prstGeom>
            <a:ln w="19050">
              <a:solidFill>
                <a:srgbClr val="1BD7D3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1" name="TextBox 90">
            <a:extLst>
              <a:ext uri="{FF2B5EF4-FFF2-40B4-BE49-F238E27FC236}">
                <a16:creationId xmlns:a16="http://schemas.microsoft.com/office/drawing/2014/main" id="{7B01F0D7-90CB-4594-ADA1-76F4FBE70F32}"/>
              </a:ext>
            </a:extLst>
          </p:cNvPr>
          <p:cNvSpPr txBox="1"/>
          <p:nvPr/>
        </p:nvSpPr>
        <p:spPr>
          <a:xfrm flipH="1">
            <a:off x="8447737" y="1503274"/>
            <a:ext cx="2032608" cy="492443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 defTabSz="1117588"/>
            <a:r>
              <a:rPr lang="ru-RU" sz="1600" b="1" err="1">
                <a:solidFill>
                  <a:schemeClr val="bg2">
                    <a:lumMod val="25000"/>
                  </a:schemeClr>
                </a:solidFill>
              </a:rPr>
              <a:t>Хавф-хатарларни</a:t>
            </a:r>
            <a:r>
              <a:rPr lang="ru-RU" sz="1600" b="1">
                <a:solidFill>
                  <a:schemeClr val="bg2">
                    <a:lumMod val="25000"/>
                  </a:schemeClr>
                </a:solidFill>
              </a:rPr>
              <a:t> </a:t>
            </a:r>
          </a:p>
          <a:p>
            <a:pPr defTabSz="1117588"/>
            <a:r>
              <a:rPr lang="ru-RU" sz="1600" b="1" err="1">
                <a:solidFill>
                  <a:schemeClr val="bg2">
                    <a:lumMod val="25000"/>
                  </a:schemeClr>
                </a:solidFill>
              </a:rPr>
              <a:t>идентификациялаш</a:t>
            </a:r>
            <a:endParaRPr lang="ru-RU" sz="1600" b="1">
              <a:solidFill>
                <a:schemeClr val="bg2">
                  <a:lumMod val="25000"/>
                </a:schemeClr>
              </a:solidFill>
            </a:endParaRP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92B83178-F2BC-49A6-B9FE-CDAE5D5B34B8}"/>
              </a:ext>
            </a:extLst>
          </p:cNvPr>
          <p:cNvSpPr txBox="1"/>
          <p:nvPr/>
        </p:nvSpPr>
        <p:spPr>
          <a:xfrm flipH="1">
            <a:off x="8445036" y="2069410"/>
            <a:ext cx="3304051" cy="861774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defTabSz="1117588"/>
            <a:r>
              <a:rPr lang="ru-RU" sz="1400" err="1">
                <a:solidFill>
                  <a:schemeClr val="tx2"/>
                </a:solidFill>
              </a:rPr>
              <a:t>Хавф-хатар</a:t>
            </a:r>
            <a:r>
              <a:rPr lang="ru-RU" sz="1400">
                <a:solidFill>
                  <a:schemeClr val="tx2"/>
                </a:solidFill>
              </a:rPr>
              <a:t> </a:t>
            </a:r>
            <a:r>
              <a:rPr lang="ru-RU" sz="1400" err="1">
                <a:solidFill>
                  <a:schemeClr val="tx2"/>
                </a:solidFill>
              </a:rPr>
              <a:t>манбаларини</a:t>
            </a:r>
            <a:r>
              <a:rPr lang="ru-RU" sz="1400">
                <a:solidFill>
                  <a:schemeClr val="tx2"/>
                </a:solidFill>
              </a:rPr>
              <a:t>, </a:t>
            </a:r>
            <a:r>
              <a:rPr lang="ru-RU" sz="1400" err="1">
                <a:solidFill>
                  <a:schemeClr val="tx2"/>
                </a:solidFill>
              </a:rPr>
              <a:t>таъсир</a:t>
            </a:r>
            <a:r>
              <a:rPr lang="ru-RU" sz="1400">
                <a:solidFill>
                  <a:schemeClr val="tx2"/>
                </a:solidFill>
              </a:rPr>
              <a:t> </a:t>
            </a:r>
            <a:r>
              <a:rPr lang="ru-RU" sz="1400" err="1">
                <a:solidFill>
                  <a:schemeClr val="tx2"/>
                </a:solidFill>
              </a:rPr>
              <a:t>зоналарини</a:t>
            </a:r>
            <a:r>
              <a:rPr lang="ru-RU" sz="1400">
                <a:solidFill>
                  <a:schemeClr val="tx2"/>
                </a:solidFill>
              </a:rPr>
              <a:t>, </a:t>
            </a:r>
            <a:r>
              <a:rPr lang="ru-RU" sz="1400" err="1">
                <a:solidFill>
                  <a:schemeClr val="tx2"/>
                </a:solidFill>
              </a:rPr>
              <a:t>ҳодисаларни</a:t>
            </a:r>
            <a:r>
              <a:rPr lang="ru-RU" sz="1400">
                <a:solidFill>
                  <a:schemeClr val="tx2"/>
                </a:solidFill>
              </a:rPr>
              <a:t> </a:t>
            </a:r>
            <a:r>
              <a:rPr lang="ru-RU" sz="1400" err="1">
                <a:solidFill>
                  <a:schemeClr val="tx2"/>
                </a:solidFill>
              </a:rPr>
              <a:t>ва</a:t>
            </a:r>
            <a:r>
              <a:rPr lang="ru-RU" sz="1400">
                <a:solidFill>
                  <a:schemeClr val="tx2"/>
                </a:solidFill>
              </a:rPr>
              <a:t> </a:t>
            </a:r>
            <a:r>
              <a:rPr lang="ru-RU" sz="1400" err="1">
                <a:solidFill>
                  <a:schemeClr val="tx2"/>
                </a:solidFill>
              </a:rPr>
              <a:t>уларнинг</a:t>
            </a:r>
            <a:r>
              <a:rPr lang="ru-RU" sz="1400">
                <a:solidFill>
                  <a:schemeClr val="tx2"/>
                </a:solidFill>
              </a:rPr>
              <a:t> </a:t>
            </a:r>
            <a:r>
              <a:rPr lang="ru-RU" sz="1400" err="1">
                <a:solidFill>
                  <a:schemeClr val="tx2"/>
                </a:solidFill>
              </a:rPr>
              <a:t>сабабларини</a:t>
            </a:r>
            <a:r>
              <a:rPr lang="ru-RU" sz="1400">
                <a:solidFill>
                  <a:schemeClr val="tx2"/>
                </a:solidFill>
              </a:rPr>
              <a:t>, </a:t>
            </a:r>
            <a:r>
              <a:rPr lang="ru-RU" sz="1400" err="1">
                <a:solidFill>
                  <a:schemeClr val="tx2"/>
                </a:solidFill>
              </a:rPr>
              <a:t>шунингдек</a:t>
            </a:r>
            <a:r>
              <a:rPr lang="ru-RU" sz="1400">
                <a:solidFill>
                  <a:schemeClr val="tx2"/>
                </a:solidFill>
              </a:rPr>
              <a:t> </a:t>
            </a:r>
            <a:r>
              <a:rPr lang="ru-RU" sz="1400" err="1">
                <a:solidFill>
                  <a:schemeClr val="tx2"/>
                </a:solidFill>
              </a:rPr>
              <a:t>уларнинг</a:t>
            </a:r>
            <a:r>
              <a:rPr lang="ru-RU" sz="1400">
                <a:solidFill>
                  <a:schemeClr val="tx2"/>
                </a:solidFill>
              </a:rPr>
              <a:t> потенциал </a:t>
            </a:r>
            <a:r>
              <a:rPr lang="ru-RU" sz="1400" err="1">
                <a:solidFill>
                  <a:schemeClr val="tx2"/>
                </a:solidFill>
              </a:rPr>
              <a:t>оқибатларини</a:t>
            </a:r>
            <a:r>
              <a:rPr lang="ru-RU" sz="1400">
                <a:solidFill>
                  <a:schemeClr val="tx2"/>
                </a:solidFill>
              </a:rPr>
              <a:t> </a:t>
            </a:r>
            <a:r>
              <a:rPr lang="ru-RU" sz="1400" err="1">
                <a:solidFill>
                  <a:schemeClr val="tx2"/>
                </a:solidFill>
              </a:rPr>
              <a:t>аниқлаш</a:t>
            </a:r>
            <a:endParaRPr lang="ru-RU" sz="1400">
              <a:solidFill>
                <a:schemeClr val="tx2"/>
              </a:solidFill>
            </a:endParaRP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BFF9E376-B57C-4203-BA2A-ABB3D07572A3}"/>
              </a:ext>
            </a:extLst>
          </p:cNvPr>
          <p:cNvSpPr txBox="1"/>
          <p:nvPr/>
        </p:nvSpPr>
        <p:spPr>
          <a:xfrm flipH="1">
            <a:off x="8445036" y="3871172"/>
            <a:ext cx="2540567" cy="492443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 defTabSz="1117588"/>
            <a:r>
              <a:rPr lang="ru-RU" sz="1600" b="1" err="1">
                <a:solidFill>
                  <a:srgbClr val="1BD7D3"/>
                </a:solidFill>
              </a:rPr>
              <a:t>Хавф-хатар</a:t>
            </a:r>
            <a:r>
              <a:rPr lang="ru-RU" sz="1600" b="1">
                <a:solidFill>
                  <a:srgbClr val="1BD7D3"/>
                </a:solidFill>
              </a:rPr>
              <a:t> </a:t>
            </a:r>
            <a:r>
              <a:rPr lang="ru-RU" sz="1600" b="1" err="1">
                <a:solidFill>
                  <a:srgbClr val="1BD7D3"/>
                </a:solidFill>
              </a:rPr>
              <a:t>даражасини</a:t>
            </a:r>
            <a:r>
              <a:rPr lang="ru-RU" sz="1600" b="1">
                <a:solidFill>
                  <a:srgbClr val="1BD7D3"/>
                </a:solidFill>
              </a:rPr>
              <a:t> </a:t>
            </a:r>
          </a:p>
          <a:p>
            <a:pPr defTabSz="1117588"/>
            <a:r>
              <a:rPr lang="ru-RU" sz="1600" b="1" err="1">
                <a:solidFill>
                  <a:srgbClr val="1BD7D3"/>
                </a:solidFill>
              </a:rPr>
              <a:t>таҳлил</a:t>
            </a:r>
            <a:r>
              <a:rPr lang="ru-RU" sz="1600" b="1">
                <a:solidFill>
                  <a:srgbClr val="1BD7D3"/>
                </a:solidFill>
              </a:rPr>
              <a:t> </a:t>
            </a:r>
            <a:r>
              <a:rPr lang="ru-RU" sz="1600" b="1" err="1">
                <a:solidFill>
                  <a:srgbClr val="1BD7D3"/>
                </a:solidFill>
              </a:rPr>
              <a:t>қилиш</a:t>
            </a:r>
            <a:endParaRPr lang="ru-RU" sz="1600" b="1">
              <a:solidFill>
                <a:srgbClr val="1BD7D3"/>
              </a:solidFill>
            </a:endParaRP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26D46D0C-3E8D-45E3-BFE7-F6556A61FDF5}"/>
              </a:ext>
            </a:extLst>
          </p:cNvPr>
          <p:cNvSpPr txBox="1"/>
          <p:nvPr/>
        </p:nvSpPr>
        <p:spPr>
          <a:xfrm flipH="1">
            <a:off x="8445036" y="4520218"/>
            <a:ext cx="3304051" cy="861774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defTabSz="1117588"/>
            <a:r>
              <a:rPr lang="ru-RU" sz="1400" err="1">
                <a:solidFill>
                  <a:schemeClr val="tx2"/>
                </a:solidFill>
              </a:rPr>
              <a:t>Табиий</a:t>
            </a:r>
            <a:r>
              <a:rPr lang="ru-RU" sz="1400">
                <a:solidFill>
                  <a:schemeClr val="tx2"/>
                </a:solidFill>
              </a:rPr>
              <a:t> </a:t>
            </a:r>
            <a:r>
              <a:rPr lang="ru-RU" sz="1400" err="1">
                <a:solidFill>
                  <a:schemeClr val="tx2"/>
                </a:solidFill>
              </a:rPr>
              <a:t>ва</a:t>
            </a:r>
            <a:r>
              <a:rPr lang="ru-RU" sz="1400">
                <a:solidFill>
                  <a:schemeClr val="tx2"/>
                </a:solidFill>
              </a:rPr>
              <a:t> </a:t>
            </a:r>
            <a:r>
              <a:rPr lang="ru-RU" sz="1400" err="1">
                <a:solidFill>
                  <a:schemeClr val="tx2"/>
                </a:solidFill>
              </a:rPr>
              <a:t>қолдиқ</a:t>
            </a:r>
            <a:r>
              <a:rPr lang="ru-RU" sz="1400">
                <a:solidFill>
                  <a:schemeClr val="tx2"/>
                </a:solidFill>
              </a:rPr>
              <a:t> </a:t>
            </a:r>
            <a:r>
              <a:rPr lang="ru-RU" sz="1400" err="1">
                <a:solidFill>
                  <a:schemeClr val="tx2"/>
                </a:solidFill>
              </a:rPr>
              <a:t>хавф-хатар</a:t>
            </a:r>
            <a:r>
              <a:rPr lang="ru-RU" sz="1400">
                <a:solidFill>
                  <a:schemeClr val="tx2"/>
                </a:solidFill>
              </a:rPr>
              <a:t> </a:t>
            </a:r>
            <a:r>
              <a:rPr lang="ru-RU" sz="1400" err="1">
                <a:solidFill>
                  <a:schemeClr val="tx2"/>
                </a:solidFill>
              </a:rPr>
              <a:t>даражасини</a:t>
            </a:r>
            <a:r>
              <a:rPr lang="ru-RU" sz="1400">
                <a:solidFill>
                  <a:schemeClr val="tx2"/>
                </a:solidFill>
              </a:rPr>
              <a:t> </a:t>
            </a:r>
            <a:r>
              <a:rPr lang="ru-RU" sz="1400" err="1">
                <a:solidFill>
                  <a:schemeClr val="tx2"/>
                </a:solidFill>
              </a:rPr>
              <a:t>аниқлаш</a:t>
            </a:r>
            <a:r>
              <a:rPr lang="ru-RU" sz="1400">
                <a:solidFill>
                  <a:schemeClr val="tx2"/>
                </a:solidFill>
              </a:rPr>
              <a:t>, </a:t>
            </a:r>
            <a:r>
              <a:rPr lang="ru-RU" sz="1400" err="1">
                <a:solidFill>
                  <a:schemeClr val="tx2"/>
                </a:solidFill>
              </a:rPr>
              <a:t>хавф-хатарни</a:t>
            </a:r>
            <a:r>
              <a:rPr lang="ru-RU" sz="1400">
                <a:solidFill>
                  <a:schemeClr val="tx2"/>
                </a:solidFill>
              </a:rPr>
              <a:t> </a:t>
            </a:r>
            <a:r>
              <a:rPr lang="ru-RU" sz="1400" err="1">
                <a:solidFill>
                  <a:schemeClr val="tx2"/>
                </a:solidFill>
              </a:rPr>
              <a:t>амалга</a:t>
            </a:r>
            <a:r>
              <a:rPr lang="ru-RU" sz="1400">
                <a:solidFill>
                  <a:schemeClr val="tx2"/>
                </a:solidFill>
              </a:rPr>
              <a:t> </a:t>
            </a:r>
            <a:r>
              <a:rPr lang="ru-RU" sz="1400" err="1">
                <a:solidFill>
                  <a:schemeClr val="tx2"/>
                </a:solidFill>
              </a:rPr>
              <a:t>ошириш</a:t>
            </a:r>
            <a:r>
              <a:rPr lang="ru-RU" sz="1400">
                <a:solidFill>
                  <a:schemeClr val="tx2"/>
                </a:solidFill>
              </a:rPr>
              <a:t> </a:t>
            </a:r>
            <a:r>
              <a:rPr lang="ru-RU" sz="1400" err="1">
                <a:solidFill>
                  <a:schemeClr val="tx2"/>
                </a:solidFill>
              </a:rPr>
              <a:t>эҳтимоли</a:t>
            </a:r>
            <a:r>
              <a:rPr lang="ru-RU" sz="1400">
                <a:solidFill>
                  <a:schemeClr val="tx2"/>
                </a:solidFill>
              </a:rPr>
              <a:t> </a:t>
            </a:r>
            <a:r>
              <a:rPr lang="ru-RU" sz="1400" err="1">
                <a:solidFill>
                  <a:schemeClr val="tx2"/>
                </a:solidFill>
              </a:rPr>
              <a:t>ва</a:t>
            </a:r>
            <a:r>
              <a:rPr lang="ru-RU" sz="1400">
                <a:solidFill>
                  <a:schemeClr val="tx2"/>
                </a:solidFill>
              </a:rPr>
              <a:t> потенциал </a:t>
            </a:r>
            <a:r>
              <a:rPr lang="ru-RU" sz="1400" err="1">
                <a:solidFill>
                  <a:schemeClr val="tx2"/>
                </a:solidFill>
              </a:rPr>
              <a:t>зарарини</a:t>
            </a:r>
            <a:r>
              <a:rPr lang="ru-RU" sz="1400">
                <a:solidFill>
                  <a:schemeClr val="tx2"/>
                </a:solidFill>
              </a:rPr>
              <a:t> </a:t>
            </a:r>
            <a:r>
              <a:rPr lang="ru-RU" sz="1400" err="1">
                <a:solidFill>
                  <a:schemeClr val="tx2"/>
                </a:solidFill>
              </a:rPr>
              <a:t>таҳлил</a:t>
            </a:r>
            <a:r>
              <a:rPr lang="ru-RU" sz="1400">
                <a:solidFill>
                  <a:schemeClr val="tx2"/>
                </a:solidFill>
              </a:rPr>
              <a:t> </a:t>
            </a:r>
            <a:r>
              <a:rPr lang="ru-RU" sz="1400" err="1">
                <a:solidFill>
                  <a:schemeClr val="tx2"/>
                </a:solidFill>
              </a:rPr>
              <a:t>қилиш</a:t>
            </a:r>
            <a:endParaRPr lang="ru-RU" sz="1400">
              <a:solidFill>
                <a:schemeClr val="tx2"/>
              </a:solidFill>
            </a:endParaRP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5F9524BF-23BA-4BDA-B890-13C060AFE724}"/>
              </a:ext>
            </a:extLst>
          </p:cNvPr>
          <p:cNvSpPr txBox="1"/>
          <p:nvPr/>
        </p:nvSpPr>
        <p:spPr>
          <a:xfrm flipH="1">
            <a:off x="460181" y="1737777"/>
            <a:ext cx="2410532" cy="246221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 defTabSz="1117588"/>
            <a:r>
              <a:rPr lang="ru-RU" sz="1600" b="1" err="1">
                <a:solidFill>
                  <a:srgbClr val="B1C7F7"/>
                </a:solidFill>
              </a:rPr>
              <a:t>Ҳисобот</a:t>
            </a:r>
            <a:r>
              <a:rPr lang="ru-RU" sz="1600" b="1">
                <a:solidFill>
                  <a:srgbClr val="B1C7F7"/>
                </a:solidFill>
              </a:rPr>
              <a:t> </a:t>
            </a:r>
            <a:r>
              <a:rPr lang="ru-RU" sz="1600" b="1" err="1">
                <a:solidFill>
                  <a:srgbClr val="B1C7F7"/>
                </a:solidFill>
              </a:rPr>
              <a:t>ва</a:t>
            </a:r>
            <a:r>
              <a:rPr lang="ru-RU" sz="1600" b="1">
                <a:solidFill>
                  <a:srgbClr val="B1C7F7"/>
                </a:solidFill>
              </a:rPr>
              <a:t> мониторинг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B060661-5024-4343-B21B-C20C0F0D4BC0}"/>
              </a:ext>
            </a:extLst>
          </p:cNvPr>
          <p:cNvSpPr txBox="1"/>
          <p:nvPr/>
        </p:nvSpPr>
        <p:spPr>
          <a:xfrm flipH="1">
            <a:off x="460181" y="2069410"/>
            <a:ext cx="3304051" cy="646331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defTabSz="1117588"/>
            <a:r>
              <a:rPr lang="ru-RU" sz="1400" err="1">
                <a:solidFill>
                  <a:schemeClr val="tx2"/>
                </a:solidFill>
              </a:rPr>
              <a:t>Хатарларни</a:t>
            </a:r>
            <a:r>
              <a:rPr lang="ru-RU" sz="1400">
                <a:solidFill>
                  <a:schemeClr val="tx2"/>
                </a:solidFill>
              </a:rPr>
              <a:t> </a:t>
            </a:r>
            <a:r>
              <a:rPr lang="ru-RU" sz="1400" err="1">
                <a:solidFill>
                  <a:schemeClr val="tx2"/>
                </a:solidFill>
              </a:rPr>
              <a:t>бошқариш</a:t>
            </a:r>
            <a:r>
              <a:rPr lang="ru-RU" sz="1400">
                <a:solidFill>
                  <a:schemeClr val="tx2"/>
                </a:solidFill>
              </a:rPr>
              <a:t> </a:t>
            </a:r>
            <a:r>
              <a:rPr lang="ru-RU" sz="1400" err="1">
                <a:solidFill>
                  <a:schemeClr val="tx2"/>
                </a:solidFill>
              </a:rPr>
              <a:t>режасининг</a:t>
            </a:r>
            <a:r>
              <a:rPr lang="ru-RU" sz="1400">
                <a:solidFill>
                  <a:schemeClr val="tx2"/>
                </a:solidFill>
              </a:rPr>
              <a:t> </a:t>
            </a:r>
            <a:r>
              <a:rPr lang="ru-RU" sz="1400" err="1">
                <a:solidFill>
                  <a:schemeClr val="tx2"/>
                </a:solidFill>
              </a:rPr>
              <a:t>бажарилишини</a:t>
            </a:r>
            <a:r>
              <a:rPr lang="ru-RU" sz="1400">
                <a:solidFill>
                  <a:schemeClr val="tx2"/>
                </a:solidFill>
              </a:rPr>
              <a:t> </a:t>
            </a:r>
            <a:r>
              <a:rPr lang="ru-RU" sz="1400" err="1">
                <a:solidFill>
                  <a:schemeClr val="tx2"/>
                </a:solidFill>
              </a:rPr>
              <a:t>кузатиш</a:t>
            </a:r>
            <a:r>
              <a:rPr lang="ru-RU" sz="1400">
                <a:solidFill>
                  <a:schemeClr val="tx2"/>
                </a:solidFill>
              </a:rPr>
              <a:t> </a:t>
            </a:r>
            <a:r>
              <a:rPr lang="ru-RU" sz="1400" err="1">
                <a:solidFill>
                  <a:schemeClr val="tx2"/>
                </a:solidFill>
              </a:rPr>
              <a:t>ва</a:t>
            </a:r>
            <a:r>
              <a:rPr lang="ru-RU" sz="1400">
                <a:solidFill>
                  <a:schemeClr val="tx2"/>
                </a:solidFill>
              </a:rPr>
              <a:t> </a:t>
            </a:r>
            <a:r>
              <a:rPr lang="ru-RU" sz="1400" err="1">
                <a:solidFill>
                  <a:schemeClr val="tx2"/>
                </a:solidFill>
              </a:rPr>
              <a:t>унинг</a:t>
            </a:r>
            <a:r>
              <a:rPr lang="ru-RU" sz="1400">
                <a:solidFill>
                  <a:schemeClr val="tx2"/>
                </a:solidFill>
              </a:rPr>
              <a:t> </a:t>
            </a:r>
            <a:r>
              <a:rPr lang="ru-RU" sz="1400" err="1">
                <a:solidFill>
                  <a:schemeClr val="tx2"/>
                </a:solidFill>
              </a:rPr>
              <a:t>самарадорлигини</a:t>
            </a:r>
            <a:r>
              <a:rPr lang="ru-RU" sz="1400">
                <a:solidFill>
                  <a:schemeClr val="tx2"/>
                </a:solidFill>
              </a:rPr>
              <a:t> </a:t>
            </a:r>
            <a:r>
              <a:rPr lang="ru-RU" sz="1400" err="1">
                <a:solidFill>
                  <a:schemeClr val="tx2"/>
                </a:solidFill>
              </a:rPr>
              <a:t>баҳолаш</a:t>
            </a:r>
            <a:endParaRPr lang="ru-RU" sz="1400">
              <a:solidFill>
                <a:schemeClr val="tx2"/>
              </a:solidFill>
            </a:endParaRP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8E532E43-19CC-4691-8C5A-7648E9CEB832}"/>
              </a:ext>
            </a:extLst>
          </p:cNvPr>
          <p:cNvSpPr txBox="1"/>
          <p:nvPr/>
        </p:nvSpPr>
        <p:spPr>
          <a:xfrm flipH="1">
            <a:off x="506251" y="4117394"/>
            <a:ext cx="2187715" cy="246221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 defTabSz="1117588"/>
            <a:r>
              <a:rPr lang="ru-RU" sz="1600" b="1">
                <a:solidFill>
                  <a:srgbClr val="2112AE"/>
                </a:solidFill>
              </a:rPr>
              <a:t>Управление  рисками</a:t>
            </a:r>
          </a:p>
        </p:txBody>
      </p:sp>
      <p:sp>
        <p:nvSpPr>
          <p:cNvPr id="117" name="TextBox 116">
            <a:extLst>
              <a:ext uri="{FF2B5EF4-FFF2-40B4-BE49-F238E27FC236}">
                <a16:creationId xmlns:a16="http://schemas.microsoft.com/office/drawing/2014/main" id="{21F0E9A3-4EFD-479A-B769-4DB5E06A924C}"/>
              </a:ext>
            </a:extLst>
          </p:cNvPr>
          <p:cNvSpPr txBox="1"/>
          <p:nvPr/>
        </p:nvSpPr>
        <p:spPr>
          <a:xfrm flipH="1">
            <a:off x="460181" y="4520218"/>
            <a:ext cx="3304051" cy="129266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defTabSz="1117588"/>
            <a:r>
              <a:rPr lang="ru-RU" sz="1400" err="1">
                <a:solidFill>
                  <a:schemeClr val="tx2"/>
                </a:solidFill>
              </a:rPr>
              <a:t>Хавф-хатарга</a:t>
            </a:r>
            <a:r>
              <a:rPr lang="ru-RU" sz="1400">
                <a:solidFill>
                  <a:schemeClr val="tx2"/>
                </a:solidFill>
              </a:rPr>
              <a:t> </a:t>
            </a:r>
            <a:r>
              <a:rPr lang="ru-RU" sz="1400" err="1">
                <a:solidFill>
                  <a:schemeClr val="tx2"/>
                </a:solidFill>
              </a:rPr>
              <a:t>таъсир</a:t>
            </a:r>
            <a:r>
              <a:rPr lang="ru-RU" sz="1400">
                <a:solidFill>
                  <a:schemeClr val="tx2"/>
                </a:solidFill>
              </a:rPr>
              <a:t> </a:t>
            </a:r>
            <a:r>
              <a:rPr lang="uz-Cyrl-UZ" sz="1400">
                <a:solidFill>
                  <a:schemeClr val="tx2"/>
                </a:solidFill>
              </a:rPr>
              <a:t>ўтказиш</a:t>
            </a:r>
            <a:r>
              <a:rPr lang="ru-RU" sz="1400">
                <a:solidFill>
                  <a:schemeClr val="tx2"/>
                </a:solidFill>
              </a:rPr>
              <a:t>:</a:t>
            </a:r>
          </a:p>
          <a:p>
            <a:pPr marL="285750" indent="-285750" defTabSz="1117588">
              <a:buFont typeface="Arial" panose="020B0604020202020204" pitchFamily="34" charset="0"/>
              <a:buChar char="•"/>
            </a:pPr>
            <a:r>
              <a:rPr lang="ru-RU" sz="1400" err="1">
                <a:solidFill>
                  <a:schemeClr val="tx2"/>
                </a:solidFill>
              </a:rPr>
              <a:t>унинг</a:t>
            </a:r>
            <a:r>
              <a:rPr lang="ru-RU" sz="1400">
                <a:solidFill>
                  <a:schemeClr val="tx2"/>
                </a:solidFill>
              </a:rPr>
              <a:t> </a:t>
            </a:r>
            <a:r>
              <a:rPr lang="ru-RU" sz="1400" err="1">
                <a:solidFill>
                  <a:schemeClr val="tx2"/>
                </a:solidFill>
              </a:rPr>
              <a:t>эҳтимоли</a:t>
            </a:r>
            <a:r>
              <a:rPr lang="ru-RU" sz="1400">
                <a:solidFill>
                  <a:schemeClr val="tx2"/>
                </a:solidFill>
              </a:rPr>
              <a:t> </a:t>
            </a:r>
            <a:r>
              <a:rPr lang="ru-RU" sz="1400" err="1">
                <a:solidFill>
                  <a:schemeClr val="tx2"/>
                </a:solidFill>
              </a:rPr>
              <a:t>ва</a:t>
            </a:r>
            <a:r>
              <a:rPr lang="ru-RU" sz="1400">
                <a:solidFill>
                  <a:schemeClr val="tx2"/>
                </a:solidFill>
              </a:rPr>
              <a:t>/</a:t>
            </a:r>
            <a:r>
              <a:rPr lang="ru-RU" sz="1400" err="1">
                <a:solidFill>
                  <a:schemeClr val="tx2"/>
                </a:solidFill>
              </a:rPr>
              <a:t>ёки</a:t>
            </a:r>
            <a:r>
              <a:rPr lang="ru-RU" sz="1400">
                <a:solidFill>
                  <a:schemeClr val="tx2"/>
                </a:solidFill>
              </a:rPr>
              <a:t> </a:t>
            </a:r>
            <a:r>
              <a:rPr lang="ru-RU" sz="1400" err="1">
                <a:solidFill>
                  <a:schemeClr val="tx2"/>
                </a:solidFill>
              </a:rPr>
              <a:t>зарарини</a:t>
            </a:r>
            <a:r>
              <a:rPr lang="ru-RU" sz="1400">
                <a:solidFill>
                  <a:schemeClr val="tx2"/>
                </a:solidFill>
              </a:rPr>
              <a:t> </a:t>
            </a:r>
            <a:r>
              <a:rPr lang="ru-RU" sz="1400" err="1">
                <a:solidFill>
                  <a:schemeClr val="tx2"/>
                </a:solidFill>
              </a:rPr>
              <a:t>пасайтириш</a:t>
            </a:r>
            <a:r>
              <a:rPr lang="ru-RU" sz="1400">
                <a:solidFill>
                  <a:schemeClr val="tx2"/>
                </a:solidFill>
              </a:rPr>
              <a:t>,</a:t>
            </a:r>
          </a:p>
          <a:p>
            <a:pPr marL="285750" indent="-285750" defTabSz="1117588">
              <a:buFont typeface="Arial" panose="020B0604020202020204" pitchFamily="34" charset="0"/>
              <a:buChar char="•"/>
            </a:pPr>
            <a:r>
              <a:rPr lang="ru-RU" sz="1400" err="1">
                <a:solidFill>
                  <a:schemeClr val="tx2"/>
                </a:solidFill>
              </a:rPr>
              <a:t>хавф-хатарни</a:t>
            </a:r>
            <a:r>
              <a:rPr lang="ru-RU" sz="1400">
                <a:solidFill>
                  <a:schemeClr val="tx2"/>
                </a:solidFill>
              </a:rPr>
              <a:t> </a:t>
            </a:r>
            <a:r>
              <a:rPr lang="ru-RU" sz="1400" err="1">
                <a:solidFill>
                  <a:schemeClr val="tx2"/>
                </a:solidFill>
              </a:rPr>
              <a:t>узатиш</a:t>
            </a:r>
            <a:r>
              <a:rPr lang="ru-RU" sz="1400">
                <a:solidFill>
                  <a:schemeClr val="tx2"/>
                </a:solidFill>
              </a:rPr>
              <a:t>,</a:t>
            </a:r>
          </a:p>
          <a:p>
            <a:pPr marL="285750" indent="-285750" defTabSz="1117588">
              <a:buFont typeface="Arial" panose="020B0604020202020204" pitchFamily="34" charset="0"/>
              <a:buChar char="•"/>
            </a:pPr>
            <a:r>
              <a:rPr lang="ru-RU" sz="1400" err="1">
                <a:solidFill>
                  <a:schemeClr val="tx2"/>
                </a:solidFill>
              </a:rPr>
              <a:t>хавф-хатарни</a:t>
            </a:r>
            <a:r>
              <a:rPr lang="ru-RU" sz="1400">
                <a:solidFill>
                  <a:schemeClr val="tx2"/>
                </a:solidFill>
              </a:rPr>
              <a:t> </a:t>
            </a:r>
            <a:r>
              <a:rPr lang="ru-RU" sz="1400" err="1">
                <a:solidFill>
                  <a:schemeClr val="tx2"/>
                </a:solidFill>
              </a:rPr>
              <a:t>қабул</a:t>
            </a:r>
            <a:r>
              <a:rPr lang="ru-RU" sz="1400">
                <a:solidFill>
                  <a:schemeClr val="tx2"/>
                </a:solidFill>
              </a:rPr>
              <a:t> </a:t>
            </a:r>
            <a:r>
              <a:rPr lang="ru-RU" sz="1400" err="1">
                <a:solidFill>
                  <a:schemeClr val="tx2"/>
                </a:solidFill>
              </a:rPr>
              <a:t>қилиш</a:t>
            </a:r>
            <a:r>
              <a:rPr lang="ru-RU" sz="1400">
                <a:solidFill>
                  <a:schemeClr val="tx2"/>
                </a:solidFill>
              </a:rPr>
              <a:t>,</a:t>
            </a:r>
          </a:p>
          <a:p>
            <a:pPr marL="285750" indent="-285750" defTabSz="1117588">
              <a:buFont typeface="Arial" panose="020B0604020202020204" pitchFamily="34" charset="0"/>
              <a:buChar char="•"/>
            </a:pPr>
            <a:r>
              <a:rPr lang="ru-RU" sz="1400" err="1">
                <a:solidFill>
                  <a:schemeClr val="tx2"/>
                </a:solidFill>
              </a:rPr>
              <a:t>хавф-хатарни</a:t>
            </a:r>
            <a:r>
              <a:rPr lang="ru-RU" sz="1400">
                <a:solidFill>
                  <a:schemeClr val="tx2"/>
                </a:solidFill>
              </a:rPr>
              <a:t> рад </a:t>
            </a:r>
            <a:r>
              <a:rPr lang="ru-RU" sz="1400" err="1">
                <a:solidFill>
                  <a:schemeClr val="tx2"/>
                </a:solidFill>
              </a:rPr>
              <a:t>этиш</a:t>
            </a:r>
            <a:endParaRPr lang="ru-RU" sz="1400">
              <a:solidFill>
                <a:schemeClr val="tx2"/>
              </a:solidFill>
            </a:endParaRPr>
          </a:p>
        </p:txBody>
      </p:sp>
      <p:pic>
        <p:nvPicPr>
          <p:cNvPr id="119" name="Picture 118">
            <a:extLst>
              <a:ext uri="{FF2B5EF4-FFF2-40B4-BE49-F238E27FC236}">
                <a16:creationId xmlns:a16="http://schemas.microsoft.com/office/drawing/2014/main" id="{615DD6A2-3004-4164-B5B4-3B769F550225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80"/>
          <a:stretch/>
        </p:blipFill>
        <p:spPr>
          <a:xfrm>
            <a:off x="4991577" y="2493661"/>
            <a:ext cx="2282688" cy="25445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227387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" name="Title 1"/>
          <p:cNvSpPr txBox="1">
            <a:spLocks/>
          </p:cNvSpPr>
          <p:nvPr/>
        </p:nvSpPr>
        <p:spPr>
          <a:xfrm>
            <a:off x="2122031" y="291861"/>
            <a:ext cx="7768972" cy="51840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 defTabSz="844083" rtl="0" eaLnBrk="1" latinLnBrk="0" hangingPunct="1">
              <a:lnSpc>
                <a:spcPct val="70000"/>
              </a:lnSpc>
              <a:spcBef>
                <a:spcPct val="0"/>
              </a:spcBef>
              <a:buNone/>
              <a:defRPr sz="4985" kern="1200">
                <a:solidFill>
                  <a:schemeClr val="tx2"/>
                </a:solidFill>
                <a:latin typeface="KPMG Cyrillic Extralight" panose="020B0303030202040204" pitchFamily="34" charset="0"/>
                <a:ea typeface="+mj-ea"/>
                <a:cs typeface="+mj-cs"/>
              </a:defRPr>
            </a:lvl1pPr>
          </a:lstStyle>
          <a:p>
            <a:pPr>
              <a:defRPr/>
            </a:pPr>
            <a:endParaRPr lang="en-US" sz="4000">
              <a:solidFill>
                <a:srgbClr val="00338D"/>
              </a:solidFill>
            </a:endParaRPr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err="1">
                <a:latin typeface="+mn-lt"/>
              </a:rPr>
              <a:t>Коррупциявий</a:t>
            </a:r>
            <a:r>
              <a:rPr lang="ru-RU">
                <a:latin typeface="+mn-lt"/>
              </a:rPr>
              <a:t> </a:t>
            </a:r>
            <a:r>
              <a:rPr lang="ru-RU" err="1">
                <a:latin typeface="+mn-lt"/>
              </a:rPr>
              <a:t>хавф-хатарларни</a:t>
            </a:r>
            <a:r>
              <a:rPr lang="ru-RU">
                <a:latin typeface="+mn-lt"/>
              </a:rPr>
              <a:t> </a:t>
            </a:r>
            <a:r>
              <a:rPr lang="ru-RU" err="1">
                <a:latin typeface="+mn-lt"/>
              </a:rPr>
              <a:t>баҳолаш</a:t>
            </a:r>
            <a:r>
              <a:rPr lang="ru-RU">
                <a:latin typeface="+mn-lt"/>
              </a:rPr>
              <a:t> </a:t>
            </a:r>
            <a:r>
              <a:rPr lang="ru-RU" err="1">
                <a:latin typeface="+mn-lt"/>
              </a:rPr>
              <a:t>даврийлиги</a:t>
            </a:r>
            <a:endParaRPr lang="en-US">
              <a:latin typeface="+mn-lt"/>
            </a:endParaRPr>
          </a:p>
        </p:txBody>
      </p:sp>
      <p:grpSp>
        <p:nvGrpSpPr>
          <p:cNvPr id="563" name="Group 147">
            <a:extLst>
              <a:ext uri="{FF2B5EF4-FFF2-40B4-BE49-F238E27FC236}">
                <a16:creationId xmlns:a16="http://schemas.microsoft.com/office/drawing/2014/main" id="{459A3D56-9F3C-4B98-8E25-FD0AF9A4B4E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791195" y="2904097"/>
            <a:ext cx="714881" cy="714881"/>
            <a:chOff x="5952" y="4252"/>
            <a:chExt cx="172" cy="172"/>
          </a:xfrm>
          <a:solidFill>
            <a:srgbClr val="B1C7F7"/>
          </a:solidFill>
        </p:grpSpPr>
        <p:sp>
          <p:nvSpPr>
            <p:cNvPr id="564" name="Freeform 148">
              <a:extLst>
                <a:ext uri="{FF2B5EF4-FFF2-40B4-BE49-F238E27FC236}">
                  <a16:creationId xmlns:a16="http://schemas.microsoft.com/office/drawing/2014/main" id="{7D865C7B-EEDA-48D5-8941-E95807653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2" y="4272"/>
              <a:ext cx="100" cy="152"/>
            </a:xfrm>
            <a:custGeom>
              <a:avLst/>
              <a:gdLst>
                <a:gd name="T0" fmla="*/ 25 w 438"/>
                <a:gd name="T1" fmla="*/ 0 h 662"/>
                <a:gd name="T2" fmla="*/ 0 w 438"/>
                <a:gd name="T3" fmla="*/ 0 h 662"/>
                <a:gd name="T4" fmla="*/ 0 w 438"/>
                <a:gd name="T5" fmla="*/ 650 h 662"/>
                <a:gd name="T6" fmla="*/ 13 w 438"/>
                <a:gd name="T7" fmla="*/ 662 h 662"/>
                <a:gd name="T8" fmla="*/ 438 w 438"/>
                <a:gd name="T9" fmla="*/ 662 h 662"/>
                <a:gd name="T10" fmla="*/ 438 w 438"/>
                <a:gd name="T11" fmla="*/ 637 h 662"/>
                <a:gd name="T12" fmla="*/ 25 w 438"/>
                <a:gd name="T13" fmla="*/ 637 h 662"/>
                <a:gd name="T14" fmla="*/ 25 w 438"/>
                <a:gd name="T15" fmla="*/ 0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8" h="662">
                  <a:moveTo>
                    <a:pt x="25" y="0"/>
                  </a:moveTo>
                  <a:lnTo>
                    <a:pt x="0" y="0"/>
                  </a:lnTo>
                  <a:lnTo>
                    <a:pt x="0" y="650"/>
                  </a:lnTo>
                  <a:cubicBezTo>
                    <a:pt x="0" y="657"/>
                    <a:pt x="5" y="662"/>
                    <a:pt x="13" y="662"/>
                  </a:cubicBezTo>
                  <a:lnTo>
                    <a:pt x="438" y="662"/>
                  </a:lnTo>
                  <a:lnTo>
                    <a:pt x="438" y="637"/>
                  </a:lnTo>
                  <a:lnTo>
                    <a:pt x="25" y="637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338D"/>
                </a:solidFill>
                <a:latin typeface="Arial"/>
              </a:endParaRPr>
            </a:p>
          </p:txBody>
        </p:sp>
        <p:sp>
          <p:nvSpPr>
            <p:cNvPr id="565" name="Freeform 149">
              <a:extLst>
                <a:ext uri="{FF2B5EF4-FFF2-40B4-BE49-F238E27FC236}">
                  <a16:creationId xmlns:a16="http://schemas.microsoft.com/office/drawing/2014/main" id="{0AEBECD4-228F-4E41-8900-3789F1A955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63" y="4252"/>
              <a:ext cx="126" cy="160"/>
            </a:xfrm>
            <a:custGeom>
              <a:avLst/>
              <a:gdLst>
                <a:gd name="T0" fmla="*/ 25 w 550"/>
                <a:gd name="T1" fmla="*/ 25 h 700"/>
                <a:gd name="T2" fmla="*/ 413 w 550"/>
                <a:gd name="T3" fmla="*/ 25 h 700"/>
                <a:gd name="T4" fmla="*/ 413 w 550"/>
                <a:gd name="T5" fmla="*/ 125 h 700"/>
                <a:gd name="T6" fmla="*/ 425 w 550"/>
                <a:gd name="T7" fmla="*/ 138 h 700"/>
                <a:gd name="T8" fmla="*/ 525 w 550"/>
                <a:gd name="T9" fmla="*/ 138 h 700"/>
                <a:gd name="T10" fmla="*/ 525 w 550"/>
                <a:gd name="T11" fmla="*/ 175 h 700"/>
                <a:gd name="T12" fmla="*/ 550 w 550"/>
                <a:gd name="T13" fmla="*/ 175 h 700"/>
                <a:gd name="T14" fmla="*/ 550 w 550"/>
                <a:gd name="T15" fmla="*/ 125 h 700"/>
                <a:gd name="T16" fmla="*/ 550 w 550"/>
                <a:gd name="T17" fmla="*/ 125 h 700"/>
                <a:gd name="T18" fmla="*/ 549 w 550"/>
                <a:gd name="T19" fmla="*/ 121 h 700"/>
                <a:gd name="T20" fmla="*/ 549 w 550"/>
                <a:gd name="T21" fmla="*/ 120 h 700"/>
                <a:gd name="T22" fmla="*/ 546 w 550"/>
                <a:gd name="T23" fmla="*/ 116 h 700"/>
                <a:gd name="T24" fmla="*/ 434 w 550"/>
                <a:gd name="T25" fmla="*/ 4 h 700"/>
                <a:gd name="T26" fmla="*/ 430 w 550"/>
                <a:gd name="T27" fmla="*/ 1 h 700"/>
                <a:gd name="T28" fmla="*/ 429 w 550"/>
                <a:gd name="T29" fmla="*/ 1 h 700"/>
                <a:gd name="T30" fmla="*/ 425 w 550"/>
                <a:gd name="T31" fmla="*/ 0 h 700"/>
                <a:gd name="T32" fmla="*/ 425 w 550"/>
                <a:gd name="T33" fmla="*/ 0 h 700"/>
                <a:gd name="T34" fmla="*/ 13 w 550"/>
                <a:gd name="T35" fmla="*/ 0 h 700"/>
                <a:gd name="T36" fmla="*/ 0 w 550"/>
                <a:gd name="T37" fmla="*/ 13 h 700"/>
                <a:gd name="T38" fmla="*/ 0 w 550"/>
                <a:gd name="T39" fmla="*/ 688 h 700"/>
                <a:gd name="T40" fmla="*/ 13 w 550"/>
                <a:gd name="T41" fmla="*/ 700 h 700"/>
                <a:gd name="T42" fmla="*/ 438 w 550"/>
                <a:gd name="T43" fmla="*/ 700 h 700"/>
                <a:gd name="T44" fmla="*/ 438 w 550"/>
                <a:gd name="T45" fmla="*/ 675 h 700"/>
                <a:gd name="T46" fmla="*/ 25 w 550"/>
                <a:gd name="T47" fmla="*/ 675 h 700"/>
                <a:gd name="T48" fmla="*/ 25 w 550"/>
                <a:gd name="T49" fmla="*/ 25 h 700"/>
                <a:gd name="T50" fmla="*/ 508 w 550"/>
                <a:gd name="T51" fmla="*/ 113 h 700"/>
                <a:gd name="T52" fmla="*/ 438 w 550"/>
                <a:gd name="T53" fmla="*/ 113 h 700"/>
                <a:gd name="T54" fmla="*/ 438 w 550"/>
                <a:gd name="T55" fmla="*/ 43 h 700"/>
                <a:gd name="T56" fmla="*/ 508 w 550"/>
                <a:gd name="T57" fmla="*/ 113 h 7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50" h="700">
                  <a:moveTo>
                    <a:pt x="25" y="25"/>
                  </a:moveTo>
                  <a:lnTo>
                    <a:pt x="413" y="25"/>
                  </a:lnTo>
                  <a:lnTo>
                    <a:pt x="413" y="125"/>
                  </a:lnTo>
                  <a:cubicBezTo>
                    <a:pt x="413" y="133"/>
                    <a:pt x="418" y="138"/>
                    <a:pt x="425" y="138"/>
                  </a:cubicBezTo>
                  <a:lnTo>
                    <a:pt x="525" y="138"/>
                  </a:lnTo>
                  <a:lnTo>
                    <a:pt x="525" y="175"/>
                  </a:lnTo>
                  <a:lnTo>
                    <a:pt x="550" y="175"/>
                  </a:lnTo>
                  <a:lnTo>
                    <a:pt x="550" y="125"/>
                  </a:lnTo>
                  <a:lnTo>
                    <a:pt x="550" y="125"/>
                  </a:lnTo>
                  <a:cubicBezTo>
                    <a:pt x="550" y="124"/>
                    <a:pt x="550" y="123"/>
                    <a:pt x="549" y="121"/>
                  </a:cubicBezTo>
                  <a:lnTo>
                    <a:pt x="549" y="120"/>
                  </a:lnTo>
                  <a:cubicBezTo>
                    <a:pt x="548" y="119"/>
                    <a:pt x="548" y="118"/>
                    <a:pt x="546" y="116"/>
                  </a:cubicBezTo>
                  <a:lnTo>
                    <a:pt x="434" y="4"/>
                  </a:lnTo>
                  <a:cubicBezTo>
                    <a:pt x="432" y="2"/>
                    <a:pt x="431" y="2"/>
                    <a:pt x="430" y="1"/>
                  </a:cubicBezTo>
                  <a:lnTo>
                    <a:pt x="429" y="1"/>
                  </a:lnTo>
                  <a:cubicBezTo>
                    <a:pt x="428" y="1"/>
                    <a:pt x="426" y="0"/>
                    <a:pt x="425" y="0"/>
                  </a:cubicBezTo>
                  <a:lnTo>
                    <a:pt x="425" y="0"/>
                  </a:lnTo>
                  <a:lnTo>
                    <a:pt x="13" y="0"/>
                  </a:lnTo>
                  <a:cubicBezTo>
                    <a:pt x="5" y="0"/>
                    <a:pt x="0" y="5"/>
                    <a:pt x="0" y="13"/>
                  </a:cubicBezTo>
                  <a:lnTo>
                    <a:pt x="0" y="688"/>
                  </a:lnTo>
                  <a:cubicBezTo>
                    <a:pt x="0" y="695"/>
                    <a:pt x="5" y="700"/>
                    <a:pt x="13" y="700"/>
                  </a:cubicBezTo>
                  <a:lnTo>
                    <a:pt x="438" y="700"/>
                  </a:lnTo>
                  <a:lnTo>
                    <a:pt x="438" y="675"/>
                  </a:lnTo>
                  <a:lnTo>
                    <a:pt x="25" y="675"/>
                  </a:lnTo>
                  <a:lnTo>
                    <a:pt x="25" y="25"/>
                  </a:lnTo>
                  <a:close/>
                  <a:moveTo>
                    <a:pt x="508" y="113"/>
                  </a:moveTo>
                  <a:lnTo>
                    <a:pt x="438" y="113"/>
                  </a:lnTo>
                  <a:lnTo>
                    <a:pt x="438" y="43"/>
                  </a:lnTo>
                  <a:lnTo>
                    <a:pt x="508" y="113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338D"/>
                </a:solidFill>
                <a:latin typeface="Arial"/>
              </a:endParaRPr>
            </a:p>
          </p:txBody>
        </p:sp>
        <p:sp>
          <p:nvSpPr>
            <p:cNvPr id="566" name="Rectangle 150">
              <a:extLst>
                <a:ext uri="{FF2B5EF4-FFF2-40B4-BE49-F238E27FC236}">
                  <a16:creationId xmlns:a16="http://schemas.microsoft.com/office/drawing/2014/main" id="{0887EE83-381F-4F5C-AD25-B2A085EE85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8" y="4329"/>
              <a:ext cx="6" cy="6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338D"/>
                </a:solidFill>
                <a:latin typeface="Arial"/>
              </a:endParaRPr>
            </a:p>
          </p:txBody>
        </p:sp>
        <p:sp>
          <p:nvSpPr>
            <p:cNvPr id="567" name="Rectangle 151">
              <a:extLst>
                <a:ext uri="{FF2B5EF4-FFF2-40B4-BE49-F238E27FC236}">
                  <a16:creationId xmlns:a16="http://schemas.microsoft.com/office/drawing/2014/main" id="{1E235158-A3EC-4C51-87C4-0CA87E9CC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07" y="4329"/>
              <a:ext cx="5" cy="6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338D"/>
                </a:solidFill>
                <a:latin typeface="Arial"/>
              </a:endParaRPr>
            </a:p>
          </p:txBody>
        </p:sp>
        <p:sp>
          <p:nvSpPr>
            <p:cNvPr id="568" name="Rectangle 152">
              <a:extLst>
                <a:ext uri="{FF2B5EF4-FFF2-40B4-BE49-F238E27FC236}">
                  <a16:creationId xmlns:a16="http://schemas.microsoft.com/office/drawing/2014/main" id="{92EAFCA3-4F07-4F65-9037-074C326BC0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5" y="4329"/>
              <a:ext cx="6" cy="6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338D"/>
                </a:solidFill>
                <a:latin typeface="Arial"/>
              </a:endParaRPr>
            </a:p>
          </p:txBody>
        </p:sp>
        <p:sp>
          <p:nvSpPr>
            <p:cNvPr id="569" name="Rectangle 153">
              <a:extLst>
                <a:ext uri="{FF2B5EF4-FFF2-40B4-BE49-F238E27FC236}">
                  <a16:creationId xmlns:a16="http://schemas.microsoft.com/office/drawing/2014/main" id="{11A3DEC8-74DA-4A33-A35F-61BCD0E72F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4" y="4329"/>
              <a:ext cx="5" cy="6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338D"/>
                </a:solidFill>
                <a:latin typeface="Arial"/>
              </a:endParaRPr>
            </a:p>
          </p:txBody>
        </p:sp>
        <p:sp>
          <p:nvSpPr>
            <p:cNvPr id="570" name="Rectangle 154">
              <a:extLst>
                <a:ext uri="{FF2B5EF4-FFF2-40B4-BE49-F238E27FC236}">
                  <a16:creationId xmlns:a16="http://schemas.microsoft.com/office/drawing/2014/main" id="{F05B80DE-9F57-4D47-8B59-626A60CE8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9" y="4329"/>
              <a:ext cx="6" cy="6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338D"/>
                </a:solidFill>
                <a:latin typeface="Arial"/>
              </a:endParaRPr>
            </a:p>
          </p:txBody>
        </p:sp>
        <p:sp>
          <p:nvSpPr>
            <p:cNvPr id="571" name="Rectangle 155">
              <a:extLst>
                <a:ext uri="{FF2B5EF4-FFF2-40B4-BE49-F238E27FC236}">
                  <a16:creationId xmlns:a16="http://schemas.microsoft.com/office/drawing/2014/main" id="{85950DA7-2292-4B66-997F-311304A43F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8" y="4266"/>
              <a:ext cx="6" cy="6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338D"/>
                </a:solidFill>
                <a:latin typeface="Arial"/>
              </a:endParaRPr>
            </a:p>
          </p:txBody>
        </p:sp>
        <p:sp>
          <p:nvSpPr>
            <p:cNvPr id="572" name="Rectangle 156">
              <a:extLst>
                <a:ext uri="{FF2B5EF4-FFF2-40B4-BE49-F238E27FC236}">
                  <a16:creationId xmlns:a16="http://schemas.microsoft.com/office/drawing/2014/main" id="{3E7A0923-5A23-4F69-8E9E-DE625B20BC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" y="4266"/>
              <a:ext cx="6" cy="6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338D"/>
                </a:solidFill>
                <a:latin typeface="Arial"/>
              </a:endParaRPr>
            </a:p>
          </p:txBody>
        </p:sp>
        <p:sp>
          <p:nvSpPr>
            <p:cNvPr id="573" name="Rectangle 157">
              <a:extLst>
                <a:ext uri="{FF2B5EF4-FFF2-40B4-BE49-F238E27FC236}">
                  <a16:creationId xmlns:a16="http://schemas.microsoft.com/office/drawing/2014/main" id="{31224BE5-CA70-4CDB-9EE6-FF72B15EF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" y="4278"/>
              <a:ext cx="6" cy="6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338D"/>
                </a:solidFill>
                <a:latin typeface="Arial"/>
              </a:endParaRPr>
            </a:p>
          </p:txBody>
        </p:sp>
        <p:sp>
          <p:nvSpPr>
            <p:cNvPr id="574" name="Rectangle 158">
              <a:extLst>
                <a:ext uri="{FF2B5EF4-FFF2-40B4-BE49-F238E27FC236}">
                  <a16:creationId xmlns:a16="http://schemas.microsoft.com/office/drawing/2014/main" id="{F700DF95-7893-497C-8FA1-ADFE6D4B1B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8" y="4278"/>
              <a:ext cx="6" cy="6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338D"/>
                </a:solidFill>
                <a:latin typeface="Arial"/>
              </a:endParaRPr>
            </a:p>
          </p:txBody>
        </p:sp>
        <p:sp>
          <p:nvSpPr>
            <p:cNvPr id="575" name="Rectangle 159">
              <a:extLst>
                <a:ext uri="{FF2B5EF4-FFF2-40B4-BE49-F238E27FC236}">
                  <a16:creationId xmlns:a16="http://schemas.microsoft.com/office/drawing/2014/main" id="{DB489003-08DD-4D44-A549-69D7EA147E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01" y="4266"/>
              <a:ext cx="23" cy="6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338D"/>
                </a:solidFill>
                <a:latin typeface="Arial"/>
              </a:endParaRPr>
            </a:p>
          </p:txBody>
        </p:sp>
        <p:sp>
          <p:nvSpPr>
            <p:cNvPr id="576" name="Rectangle 160">
              <a:extLst>
                <a:ext uri="{FF2B5EF4-FFF2-40B4-BE49-F238E27FC236}">
                  <a16:creationId xmlns:a16="http://schemas.microsoft.com/office/drawing/2014/main" id="{159E1841-5E4C-44F0-A769-5F7D428B75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01" y="4278"/>
              <a:ext cx="23" cy="6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338D"/>
                </a:solidFill>
                <a:latin typeface="Arial"/>
              </a:endParaRPr>
            </a:p>
          </p:txBody>
        </p:sp>
        <p:sp>
          <p:nvSpPr>
            <p:cNvPr id="577" name="Rectangle 161">
              <a:extLst>
                <a:ext uri="{FF2B5EF4-FFF2-40B4-BE49-F238E27FC236}">
                  <a16:creationId xmlns:a16="http://schemas.microsoft.com/office/drawing/2014/main" id="{079D3CC2-EC27-4711-95C7-CE4E7F02C9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8" y="4298"/>
              <a:ext cx="74" cy="6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338D"/>
                </a:solidFill>
                <a:latin typeface="Arial"/>
              </a:endParaRPr>
            </a:p>
          </p:txBody>
        </p:sp>
        <p:sp>
          <p:nvSpPr>
            <p:cNvPr id="578" name="Rectangle 162">
              <a:extLst>
                <a:ext uri="{FF2B5EF4-FFF2-40B4-BE49-F238E27FC236}">
                  <a16:creationId xmlns:a16="http://schemas.microsoft.com/office/drawing/2014/main" id="{61B78C99-784D-41D7-B295-69DF9A1B97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8" y="4312"/>
              <a:ext cx="97" cy="6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338D"/>
                </a:solidFill>
                <a:latin typeface="Arial"/>
              </a:endParaRPr>
            </a:p>
          </p:txBody>
        </p:sp>
        <p:sp>
          <p:nvSpPr>
            <p:cNvPr id="579" name="Rectangle 163">
              <a:extLst>
                <a:ext uri="{FF2B5EF4-FFF2-40B4-BE49-F238E27FC236}">
                  <a16:creationId xmlns:a16="http://schemas.microsoft.com/office/drawing/2014/main" id="{9FCCD656-5F21-44AD-BFE2-13A16211F9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8" y="4347"/>
              <a:ext cx="97" cy="5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338D"/>
                </a:solidFill>
                <a:latin typeface="Arial"/>
              </a:endParaRPr>
            </a:p>
          </p:txBody>
        </p:sp>
        <p:sp>
          <p:nvSpPr>
            <p:cNvPr id="580" name="Rectangle 164">
              <a:extLst>
                <a:ext uri="{FF2B5EF4-FFF2-40B4-BE49-F238E27FC236}">
                  <a16:creationId xmlns:a16="http://schemas.microsoft.com/office/drawing/2014/main" id="{DAF3849F-8919-42B1-BFA8-6712C0BB75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8" y="4361"/>
              <a:ext cx="97" cy="6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338D"/>
                </a:solidFill>
                <a:latin typeface="Arial"/>
              </a:endParaRPr>
            </a:p>
          </p:txBody>
        </p:sp>
        <p:sp>
          <p:nvSpPr>
            <p:cNvPr id="581" name="Rectangle 165">
              <a:extLst>
                <a:ext uri="{FF2B5EF4-FFF2-40B4-BE49-F238E27FC236}">
                  <a16:creationId xmlns:a16="http://schemas.microsoft.com/office/drawing/2014/main" id="{75413D9D-B733-4267-A1F1-1392E6188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8" y="4375"/>
              <a:ext cx="63" cy="6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338D"/>
                </a:solidFill>
                <a:latin typeface="Arial"/>
              </a:endParaRPr>
            </a:p>
          </p:txBody>
        </p:sp>
        <p:sp>
          <p:nvSpPr>
            <p:cNvPr id="582" name="Rectangle 166">
              <a:extLst>
                <a:ext uri="{FF2B5EF4-FFF2-40B4-BE49-F238E27FC236}">
                  <a16:creationId xmlns:a16="http://schemas.microsoft.com/office/drawing/2014/main" id="{D208A382-5E41-4C41-930D-4700196448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7" y="4375"/>
              <a:ext cx="5" cy="6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338D"/>
                </a:solidFill>
                <a:latin typeface="Arial"/>
              </a:endParaRPr>
            </a:p>
          </p:txBody>
        </p:sp>
        <p:sp>
          <p:nvSpPr>
            <p:cNvPr id="583" name="Rectangle 167">
              <a:extLst>
                <a:ext uri="{FF2B5EF4-FFF2-40B4-BE49-F238E27FC236}">
                  <a16:creationId xmlns:a16="http://schemas.microsoft.com/office/drawing/2014/main" id="{8B92C4A0-4C46-4128-81AA-FCC6300C4A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8" y="4375"/>
              <a:ext cx="6" cy="6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338D"/>
                </a:solidFill>
                <a:latin typeface="Arial"/>
              </a:endParaRPr>
            </a:p>
          </p:txBody>
        </p:sp>
        <p:sp>
          <p:nvSpPr>
            <p:cNvPr id="584" name="Rectangle 168">
              <a:extLst>
                <a:ext uri="{FF2B5EF4-FFF2-40B4-BE49-F238E27FC236}">
                  <a16:creationId xmlns:a16="http://schemas.microsoft.com/office/drawing/2014/main" id="{68EF6AEE-9877-4E5C-9F27-17B39ED9AF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70" y="4375"/>
              <a:ext cx="5" cy="6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338D"/>
                </a:solidFill>
                <a:latin typeface="Arial"/>
              </a:endParaRPr>
            </a:p>
          </p:txBody>
        </p:sp>
        <p:sp>
          <p:nvSpPr>
            <p:cNvPr id="585" name="Freeform 169">
              <a:extLst>
                <a:ext uri="{FF2B5EF4-FFF2-40B4-BE49-F238E27FC236}">
                  <a16:creationId xmlns:a16="http://schemas.microsoft.com/office/drawing/2014/main" id="{FB4625E2-61A4-4AF3-80EF-C6C28E44A5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41" y="4263"/>
              <a:ext cx="83" cy="149"/>
            </a:xfrm>
            <a:custGeom>
              <a:avLst/>
              <a:gdLst>
                <a:gd name="T0" fmla="*/ 312 w 362"/>
                <a:gd name="T1" fmla="*/ 363 h 650"/>
                <a:gd name="T2" fmla="*/ 263 w 362"/>
                <a:gd name="T3" fmla="*/ 400 h 650"/>
                <a:gd name="T4" fmla="*/ 212 w 362"/>
                <a:gd name="T5" fmla="*/ 400 h 650"/>
                <a:gd name="T6" fmla="*/ 212 w 362"/>
                <a:gd name="T7" fmla="*/ 313 h 650"/>
                <a:gd name="T8" fmla="*/ 287 w 362"/>
                <a:gd name="T9" fmla="*/ 313 h 650"/>
                <a:gd name="T10" fmla="*/ 300 w 362"/>
                <a:gd name="T11" fmla="*/ 300 h 650"/>
                <a:gd name="T12" fmla="*/ 300 w 362"/>
                <a:gd name="T13" fmla="*/ 99 h 650"/>
                <a:gd name="T14" fmla="*/ 337 w 362"/>
                <a:gd name="T15" fmla="*/ 50 h 650"/>
                <a:gd name="T16" fmla="*/ 287 w 362"/>
                <a:gd name="T17" fmla="*/ 0 h 650"/>
                <a:gd name="T18" fmla="*/ 237 w 362"/>
                <a:gd name="T19" fmla="*/ 50 h 650"/>
                <a:gd name="T20" fmla="*/ 275 w 362"/>
                <a:gd name="T21" fmla="*/ 99 h 650"/>
                <a:gd name="T22" fmla="*/ 275 w 362"/>
                <a:gd name="T23" fmla="*/ 288 h 650"/>
                <a:gd name="T24" fmla="*/ 0 w 362"/>
                <a:gd name="T25" fmla="*/ 288 h 650"/>
                <a:gd name="T26" fmla="*/ 0 w 362"/>
                <a:gd name="T27" fmla="*/ 313 h 650"/>
                <a:gd name="T28" fmla="*/ 187 w 362"/>
                <a:gd name="T29" fmla="*/ 313 h 650"/>
                <a:gd name="T30" fmla="*/ 187 w 362"/>
                <a:gd name="T31" fmla="*/ 551 h 650"/>
                <a:gd name="T32" fmla="*/ 150 w 362"/>
                <a:gd name="T33" fmla="*/ 600 h 650"/>
                <a:gd name="T34" fmla="*/ 200 w 362"/>
                <a:gd name="T35" fmla="*/ 650 h 650"/>
                <a:gd name="T36" fmla="*/ 250 w 362"/>
                <a:gd name="T37" fmla="*/ 600 h 650"/>
                <a:gd name="T38" fmla="*/ 212 w 362"/>
                <a:gd name="T39" fmla="*/ 551 h 650"/>
                <a:gd name="T40" fmla="*/ 212 w 362"/>
                <a:gd name="T41" fmla="*/ 425 h 650"/>
                <a:gd name="T42" fmla="*/ 263 w 362"/>
                <a:gd name="T43" fmla="*/ 425 h 650"/>
                <a:gd name="T44" fmla="*/ 312 w 362"/>
                <a:gd name="T45" fmla="*/ 463 h 650"/>
                <a:gd name="T46" fmla="*/ 362 w 362"/>
                <a:gd name="T47" fmla="*/ 413 h 650"/>
                <a:gd name="T48" fmla="*/ 312 w 362"/>
                <a:gd name="T49" fmla="*/ 363 h 650"/>
                <a:gd name="T50" fmla="*/ 262 w 362"/>
                <a:gd name="T51" fmla="*/ 50 h 650"/>
                <a:gd name="T52" fmla="*/ 287 w 362"/>
                <a:gd name="T53" fmla="*/ 25 h 650"/>
                <a:gd name="T54" fmla="*/ 312 w 362"/>
                <a:gd name="T55" fmla="*/ 50 h 650"/>
                <a:gd name="T56" fmla="*/ 287 w 362"/>
                <a:gd name="T57" fmla="*/ 75 h 650"/>
                <a:gd name="T58" fmla="*/ 262 w 362"/>
                <a:gd name="T59" fmla="*/ 50 h 650"/>
                <a:gd name="T60" fmla="*/ 225 w 362"/>
                <a:gd name="T61" fmla="*/ 600 h 650"/>
                <a:gd name="T62" fmla="*/ 200 w 362"/>
                <a:gd name="T63" fmla="*/ 625 h 650"/>
                <a:gd name="T64" fmla="*/ 175 w 362"/>
                <a:gd name="T65" fmla="*/ 600 h 650"/>
                <a:gd name="T66" fmla="*/ 200 w 362"/>
                <a:gd name="T67" fmla="*/ 575 h 650"/>
                <a:gd name="T68" fmla="*/ 225 w 362"/>
                <a:gd name="T69" fmla="*/ 600 h 650"/>
                <a:gd name="T70" fmla="*/ 312 w 362"/>
                <a:gd name="T71" fmla="*/ 438 h 650"/>
                <a:gd name="T72" fmla="*/ 287 w 362"/>
                <a:gd name="T73" fmla="*/ 413 h 650"/>
                <a:gd name="T74" fmla="*/ 312 w 362"/>
                <a:gd name="T75" fmla="*/ 388 h 650"/>
                <a:gd name="T76" fmla="*/ 337 w 362"/>
                <a:gd name="T77" fmla="*/ 413 h 650"/>
                <a:gd name="T78" fmla="*/ 312 w 362"/>
                <a:gd name="T79" fmla="*/ 438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62" h="650">
                  <a:moveTo>
                    <a:pt x="312" y="363"/>
                  </a:moveTo>
                  <a:cubicBezTo>
                    <a:pt x="288" y="363"/>
                    <a:pt x="270" y="379"/>
                    <a:pt x="263" y="400"/>
                  </a:cubicBezTo>
                  <a:lnTo>
                    <a:pt x="212" y="400"/>
                  </a:lnTo>
                  <a:lnTo>
                    <a:pt x="212" y="313"/>
                  </a:lnTo>
                  <a:lnTo>
                    <a:pt x="287" y="313"/>
                  </a:lnTo>
                  <a:cubicBezTo>
                    <a:pt x="295" y="313"/>
                    <a:pt x="300" y="308"/>
                    <a:pt x="300" y="300"/>
                  </a:cubicBezTo>
                  <a:lnTo>
                    <a:pt x="300" y="99"/>
                  </a:lnTo>
                  <a:cubicBezTo>
                    <a:pt x="321" y="94"/>
                    <a:pt x="337" y="74"/>
                    <a:pt x="337" y="50"/>
                  </a:cubicBezTo>
                  <a:cubicBezTo>
                    <a:pt x="337" y="23"/>
                    <a:pt x="315" y="0"/>
                    <a:pt x="287" y="0"/>
                  </a:cubicBezTo>
                  <a:cubicBezTo>
                    <a:pt x="260" y="0"/>
                    <a:pt x="237" y="23"/>
                    <a:pt x="237" y="50"/>
                  </a:cubicBezTo>
                  <a:cubicBezTo>
                    <a:pt x="237" y="74"/>
                    <a:pt x="253" y="93"/>
                    <a:pt x="275" y="99"/>
                  </a:cubicBezTo>
                  <a:lnTo>
                    <a:pt x="275" y="288"/>
                  </a:lnTo>
                  <a:lnTo>
                    <a:pt x="0" y="288"/>
                  </a:lnTo>
                  <a:lnTo>
                    <a:pt x="0" y="313"/>
                  </a:lnTo>
                  <a:lnTo>
                    <a:pt x="187" y="313"/>
                  </a:lnTo>
                  <a:lnTo>
                    <a:pt x="187" y="551"/>
                  </a:lnTo>
                  <a:cubicBezTo>
                    <a:pt x="166" y="556"/>
                    <a:pt x="150" y="576"/>
                    <a:pt x="150" y="600"/>
                  </a:cubicBezTo>
                  <a:cubicBezTo>
                    <a:pt x="150" y="628"/>
                    <a:pt x="172" y="650"/>
                    <a:pt x="200" y="650"/>
                  </a:cubicBezTo>
                  <a:cubicBezTo>
                    <a:pt x="227" y="650"/>
                    <a:pt x="250" y="628"/>
                    <a:pt x="250" y="600"/>
                  </a:cubicBezTo>
                  <a:cubicBezTo>
                    <a:pt x="250" y="576"/>
                    <a:pt x="233" y="558"/>
                    <a:pt x="212" y="551"/>
                  </a:cubicBezTo>
                  <a:lnTo>
                    <a:pt x="212" y="425"/>
                  </a:lnTo>
                  <a:lnTo>
                    <a:pt x="263" y="425"/>
                  </a:lnTo>
                  <a:cubicBezTo>
                    <a:pt x="268" y="446"/>
                    <a:pt x="288" y="463"/>
                    <a:pt x="312" y="463"/>
                  </a:cubicBezTo>
                  <a:cubicBezTo>
                    <a:pt x="340" y="463"/>
                    <a:pt x="362" y="440"/>
                    <a:pt x="362" y="413"/>
                  </a:cubicBezTo>
                  <a:cubicBezTo>
                    <a:pt x="362" y="385"/>
                    <a:pt x="340" y="363"/>
                    <a:pt x="312" y="363"/>
                  </a:cubicBezTo>
                  <a:close/>
                  <a:moveTo>
                    <a:pt x="262" y="50"/>
                  </a:moveTo>
                  <a:cubicBezTo>
                    <a:pt x="262" y="36"/>
                    <a:pt x="273" y="25"/>
                    <a:pt x="287" y="25"/>
                  </a:cubicBezTo>
                  <a:cubicBezTo>
                    <a:pt x="301" y="25"/>
                    <a:pt x="312" y="36"/>
                    <a:pt x="312" y="50"/>
                  </a:cubicBezTo>
                  <a:cubicBezTo>
                    <a:pt x="312" y="64"/>
                    <a:pt x="301" y="75"/>
                    <a:pt x="287" y="75"/>
                  </a:cubicBezTo>
                  <a:cubicBezTo>
                    <a:pt x="273" y="75"/>
                    <a:pt x="262" y="64"/>
                    <a:pt x="262" y="50"/>
                  </a:cubicBezTo>
                  <a:close/>
                  <a:moveTo>
                    <a:pt x="225" y="600"/>
                  </a:moveTo>
                  <a:cubicBezTo>
                    <a:pt x="225" y="614"/>
                    <a:pt x="213" y="625"/>
                    <a:pt x="200" y="625"/>
                  </a:cubicBezTo>
                  <a:cubicBezTo>
                    <a:pt x="186" y="625"/>
                    <a:pt x="175" y="614"/>
                    <a:pt x="175" y="600"/>
                  </a:cubicBezTo>
                  <a:cubicBezTo>
                    <a:pt x="175" y="586"/>
                    <a:pt x="186" y="575"/>
                    <a:pt x="200" y="575"/>
                  </a:cubicBezTo>
                  <a:cubicBezTo>
                    <a:pt x="213" y="575"/>
                    <a:pt x="225" y="586"/>
                    <a:pt x="225" y="600"/>
                  </a:cubicBezTo>
                  <a:close/>
                  <a:moveTo>
                    <a:pt x="312" y="438"/>
                  </a:moveTo>
                  <a:cubicBezTo>
                    <a:pt x="298" y="438"/>
                    <a:pt x="287" y="426"/>
                    <a:pt x="287" y="413"/>
                  </a:cubicBezTo>
                  <a:cubicBezTo>
                    <a:pt x="287" y="399"/>
                    <a:pt x="298" y="388"/>
                    <a:pt x="312" y="388"/>
                  </a:cubicBezTo>
                  <a:cubicBezTo>
                    <a:pt x="326" y="388"/>
                    <a:pt x="337" y="399"/>
                    <a:pt x="337" y="413"/>
                  </a:cubicBezTo>
                  <a:cubicBezTo>
                    <a:pt x="337" y="426"/>
                    <a:pt x="326" y="438"/>
                    <a:pt x="312" y="438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338D"/>
                </a:solidFill>
                <a:latin typeface="Arial"/>
              </a:endParaRPr>
            </a:p>
          </p:txBody>
        </p:sp>
        <p:sp>
          <p:nvSpPr>
            <p:cNvPr id="586" name="Rectangle 170">
              <a:extLst>
                <a:ext uri="{FF2B5EF4-FFF2-40B4-BE49-F238E27FC236}">
                  <a16:creationId xmlns:a16="http://schemas.microsoft.com/office/drawing/2014/main" id="{4C2A001E-FD3D-41C6-B4C4-D6FFF62345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78" y="4389"/>
              <a:ext cx="34" cy="6"/>
            </a:xfrm>
            <a:prstGeom prst="rect">
              <a:avLst/>
            </a:prstGeom>
            <a:grpFill/>
            <a:ln w="0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338D"/>
                </a:solidFill>
                <a:latin typeface="Arial"/>
              </a:endParaRPr>
            </a:p>
          </p:txBody>
        </p:sp>
      </p:grpSp>
      <p:grpSp>
        <p:nvGrpSpPr>
          <p:cNvPr id="603" name="Group 602">
            <a:extLst>
              <a:ext uri="{FF2B5EF4-FFF2-40B4-BE49-F238E27FC236}">
                <a16:creationId xmlns:a16="http://schemas.microsoft.com/office/drawing/2014/main" id="{1CF72AD1-6F5E-4457-81DF-EE9A6A536052}"/>
              </a:ext>
            </a:extLst>
          </p:cNvPr>
          <p:cNvGrpSpPr/>
          <p:nvPr/>
        </p:nvGrpSpPr>
        <p:grpSpPr>
          <a:xfrm>
            <a:off x="6709191" y="2925850"/>
            <a:ext cx="682575" cy="682573"/>
            <a:chOff x="5738813" y="3875088"/>
            <a:chExt cx="431800" cy="431799"/>
          </a:xfrm>
          <a:solidFill>
            <a:srgbClr val="B1C7F7"/>
          </a:solidFill>
        </p:grpSpPr>
        <p:sp>
          <p:nvSpPr>
            <p:cNvPr id="605" name="Freeform 257">
              <a:extLst>
                <a:ext uri="{FF2B5EF4-FFF2-40B4-BE49-F238E27FC236}">
                  <a16:creationId xmlns:a16="http://schemas.microsoft.com/office/drawing/2014/main" id="{5E1DFE47-98B6-4D2A-A590-E784D4FC7A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69000" y="3976688"/>
              <a:ext cx="42862" cy="57150"/>
            </a:xfrm>
            <a:custGeom>
              <a:avLst/>
              <a:gdLst>
                <a:gd name="T0" fmla="*/ 114 w 683"/>
                <a:gd name="T1" fmla="*/ 0 h 910"/>
                <a:gd name="T2" fmla="*/ 0 w 683"/>
                <a:gd name="T3" fmla="*/ 113 h 910"/>
                <a:gd name="T4" fmla="*/ 0 w 683"/>
                <a:gd name="T5" fmla="*/ 796 h 910"/>
                <a:gd name="T6" fmla="*/ 114 w 683"/>
                <a:gd name="T7" fmla="*/ 910 h 910"/>
                <a:gd name="T8" fmla="*/ 569 w 683"/>
                <a:gd name="T9" fmla="*/ 910 h 910"/>
                <a:gd name="T10" fmla="*/ 683 w 683"/>
                <a:gd name="T11" fmla="*/ 796 h 910"/>
                <a:gd name="T12" fmla="*/ 683 w 683"/>
                <a:gd name="T13" fmla="*/ 113 h 910"/>
                <a:gd name="T14" fmla="*/ 569 w 683"/>
                <a:gd name="T15" fmla="*/ 0 h 910"/>
                <a:gd name="T16" fmla="*/ 114 w 683"/>
                <a:gd name="T17" fmla="*/ 0 h 910"/>
                <a:gd name="T18" fmla="*/ 455 w 683"/>
                <a:gd name="T19" fmla="*/ 682 h 910"/>
                <a:gd name="T20" fmla="*/ 227 w 683"/>
                <a:gd name="T21" fmla="*/ 682 h 910"/>
                <a:gd name="T22" fmla="*/ 227 w 683"/>
                <a:gd name="T23" fmla="*/ 227 h 910"/>
                <a:gd name="T24" fmla="*/ 455 w 683"/>
                <a:gd name="T25" fmla="*/ 227 h 910"/>
                <a:gd name="T26" fmla="*/ 455 w 683"/>
                <a:gd name="T27" fmla="*/ 682 h 9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83" h="910">
                  <a:moveTo>
                    <a:pt x="114" y="0"/>
                  </a:moveTo>
                  <a:cubicBezTo>
                    <a:pt x="51" y="0"/>
                    <a:pt x="0" y="51"/>
                    <a:pt x="0" y="113"/>
                  </a:cubicBezTo>
                  <a:lnTo>
                    <a:pt x="0" y="796"/>
                  </a:lnTo>
                  <a:cubicBezTo>
                    <a:pt x="0" y="859"/>
                    <a:pt x="51" y="910"/>
                    <a:pt x="114" y="910"/>
                  </a:cubicBezTo>
                  <a:lnTo>
                    <a:pt x="569" y="910"/>
                  </a:lnTo>
                  <a:cubicBezTo>
                    <a:pt x="632" y="910"/>
                    <a:pt x="683" y="859"/>
                    <a:pt x="683" y="796"/>
                  </a:cubicBezTo>
                  <a:lnTo>
                    <a:pt x="683" y="113"/>
                  </a:lnTo>
                  <a:cubicBezTo>
                    <a:pt x="683" y="51"/>
                    <a:pt x="632" y="0"/>
                    <a:pt x="569" y="0"/>
                  </a:cubicBezTo>
                  <a:lnTo>
                    <a:pt x="114" y="0"/>
                  </a:lnTo>
                  <a:close/>
                  <a:moveTo>
                    <a:pt x="455" y="682"/>
                  </a:moveTo>
                  <a:lnTo>
                    <a:pt x="227" y="682"/>
                  </a:lnTo>
                  <a:lnTo>
                    <a:pt x="227" y="227"/>
                  </a:lnTo>
                  <a:lnTo>
                    <a:pt x="455" y="227"/>
                  </a:lnTo>
                  <a:lnTo>
                    <a:pt x="455" y="6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338D"/>
                </a:solidFill>
                <a:latin typeface="Arial"/>
              </a:endParaRPr>
            </a:p>
          </p:txBody>
        </p:sp>
        <p:sp>
          <p:nvSpPr>
            <p:cNvPr id="606" name="Freeform 258">
              <a:extLst>
                <a:ext uri="{FF2B5EF4-FFF2-40B4-BE49-F238E27FC236}">
                  <a16:creationId xmlns:a16="http://schemas.microsoft.com/office/drawing/2014/main" id="{63B3CF8B-775E-453F-BEF1-562C70ADB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1675" y="3875088"/>
              <a:ext cx="346075" cy="187325"/>
            </a:xfrm>
            <a:custGeom>
              <a:avLst/>
              <a:gdLst>
                <a:gd name="T0" fmla="*/ 113 w 5461"/>
                <a:gd name="T1" fmla="*/ 2958 h 2958"/>
                <a:gd name="T2" fmla="*/ 227 w 5461"/>
                <a:gd name="T3" fmla="*/ 2844 h 2958"/>
                <a:gd name="T4" fmla="*/ 227 w 5461"/>
                <a:gd name="T5" fmla="*/ 1137 h 2958"/>
                <a:gd name="T6" fmla="*/ 5233 w 5461"/>
                <a:gd name="T7" fmla="*/ 1137 h 2958"/>
                <a:gd name="T8" fmla="*/ 5233 w 5461"/>
                <a:gd name="T9" fmla="*/ 2844 h 2958"/>
                <a:gd name="T10" fmla="*/ 5347 w 5461"/>
                <a:gd name="T11" fmla="*/ 2958 h 2958"/>
                <a:gd name="T12" fmla="*/ 5461 w 5461"/>
                <a:gd name="T13" fmla="*/ 2844 h 2958"/>
                <a:gd name="T14" fmla="*/ 5461 w 5461"/>
                <a:gd name="T15" fmla="*/ 1024 h 2958"/>
                <a:gd name="T16" fmla="*/ 5347 w 5461"/>
                <a:gd name="T17" fmla="*/ 910 h 2958"/>
                <a:gd name="T18" fmla="*/ 2730 w 5461"/>
                <a:gd name="T19" fmla="*/ 910 h 2958"/>
                <a:gd name="T20" fmla="*/ 2730 w 5461"/>
                <a:gd name="T21" fmla="*/ 227 h 2958"/>
                <a:gd name="T22" fmla="*/ 3299 w 5461"/>
                <a:gd name="T23" fmla="*/ 227 h 2958"/>
                <a:gd name="T24" fmla="*/ 3299 w 5461"/>
                <a:gd name="T25" fmla="*/ 455 h 2958"/>
                <a:gd name="T26" fmla="*/ 2958 w 5461"/>
                <a:gd name="T27" fmla="*/ 455 h 2958"/>
                <a:gd name="T28" fmla="*/ 2844 w 5461"/>
                <a:gd name="T29" fmla="*/ 569 h 2958"/>
                <a:gd name="T30" fmla="*/ 2958 w 5461"/>
                <a:gd name="T31" fmla="*/ 682 h 2958"/>
                <a:gd name="T32" fmla="*/ 3413 w 5461"/>
                <a:gd name="T33" fmla="*/ 682 h 2958"/>
                <a:gd name="T34" fmla="*/ 3527 w 5461"/>
                <a:gd name="T35" fmla="*/ 569 h 2958"/>
                <a:gd name="T36" fmla="*/ 3527 w 5461"/>
                <a:gd name="T37" fmla="*/ 113 h 2958"/>
                <a:gd name="T38" fmla="*/ 3413 w 5461"/>
                <a:gd name="T39" fmla="*/ 0 h 2958"/>
                <a:gd name="T40" fmla="*/ 2617 w 5461"/>
                <a:gd name="T41" fmla="*/ 0 h 2958"/>
                <a:gd name="T42" fmla="*/ 2503 w 5461"/>
                <a:gd name="T43" fmla="*/ 113 h 2958"/>
                <a:gd name="T44" fmla="*/ 2503 w 5461"/>
                <a:gd name="T45" fmla="*/ 910 h 2958"/>
                <a:gd name="T46" fmla="*/ 113 w 5461"/>
                <a:gd name="T47" fmla="*/ 910 h 2958"/>
                <a:gd name="T48" fmla="*/ 0 w 5461"/>
                <a:gd name="T49" fmla="*/ 1024 h 2958"/>
                <a:gd name="T50" fmla="*/ 0 w 5461"/>
                <a:gd name="T51" fmla="*/ 2844 h 2958"/>
                <a:gd name="T52" fmla="*/ 113 w 5461"/>
                <a:gd name="T53" fmla="*/ 2958 h 29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461" h="2958">
                  <a:moveTo>
                    <a:pt x="113" y="2958"/>
                  </a:moveTo>
                  <a:cubicBezTo>
                    <a:pt x="176" y="2958"/>
                    <a:pt x="227" y="2907"/>
                    <a:pt x="227" y="2844"/>
                  </a:cubicBezTo>
                  <a:lnTo>
                    <a:pt x="227" y="1137"/>
                  </a:lnTo>
                  <a:lnTo>
                    <a:pt x="5233" y="1137"/>
                  </a:lnTo>
                  <a:lnTo>
                    <a:pt x="5233" y="2844"/>
                  </a:lnTo>
                  <a:cubicBezTo>
                    <a:pt x="5233" y="2907"/>
                    <a:pt x="5284" y="2958"/>
                    <a:pt x="5347" y="2958"/>
                  </a:cubicBezTo>
                  <a:cubicBezTo>
                    <a:pt x="5410" y="2958"/>
                    <a:pt x="5461" y="2907"/>
                    <a:pt x="5461" y="2844"/>
                  </a:cubicBezTo>
                  <a:lnTo>
                    <a:pt x="5461" y="1024"/>
                  </a:lnTo>
                  <a:cubicBezTo>
                    <a:pt x="5461" y="961"/>
                    <a:pt x="5410" y="910"/>
                    <a:pt x="5347" y="910"/>
                  </a:cubicBezTo>
                  <a:lnTo>
                    <a:pt x="2730" y="910"/>
                  </a:lnTo>
                  <a:lnTo>
                    <a:pt x="2730" y="227"/>
                  </a:lnTo>
                  <a:lnTo>
                    <a:pt x="3299" y="227"/>
                  </a:lnTo>
                  <a:lnTo>
                    <a:pt x="3299" y="455"/>
                  </a:lnTo>
                  <a:lnTo>
                    <a:pt x="2958" y="455"/>
                  </a:lnTo>
                  <a:cubicBezTo>
                    <a:pt x="2895" y="455"/>
                    <a:pt x="2844" y="506"/>
                    <a:pt x="2844" y="569"/>
                  </a:cubicBezTo>
                  <a:cubicBezTo>
                    <a:pt x="2844" y="631"/>
                    <a:pt x="2895" y="682"/>
                    <a:pt x="2958" y="682"/>
                  </a:cubicBezTo>
                  <a:lnTo>
                    <a:pt x="3413" y="682"/>
                  </a:lnTo>
                  <a:cubicBezTo>
                    <a:pt x="3476" y="682"/>
                    <a:pt x="3527" y="631"/>
                    <a:pt x="3527" y="569"/>
                  </a:cubicBezTo>
                  <a:lnTo>
                    <a:pt x="3527" y="113"/>
                  </a:lnTo>
                  <a:cubicBezTo>
                    <a:pt x="3527" y="51"/>
                    <a:pt x="3476" y="0"/>
                    <a:pt x="3413" y="0"/>
                  </a:cubicBezTo>
                  <a:lnTo>
                    <a:pt x="2617" y="0"/>
                  </a:lnTo>
                  <a:cubicBezTo>
                    <a:pt x="2554" y="0"/>
                    <a:pt x="2503" y="51"/>
                    <a:pt x="2503" y="113"/>
                  </a:cubicBezTo>
                  <a:lnTo>
                    <a:pt x="2503" y="910"/>
                  </a:lnTo>
                  <a:lnTo>
                    <a:pt x="113" y="910"/>
                  </a:lnTo>
                  <a:cubicBezTo>
                    <a:pt x="51" y="910"/>
                    <a:pt x="0" y="961"/>
                    <a:pt x="0" y="1024"/>
                  </a:cubicBezTo>
                  <a:lnTo>
                    <a:pt x="0" y="2844"/>
                  </a:lnTo>
                  <a:cubicBezTo>
                    <a:pt x="0" y="2907"/>
                    <a:pt x="51" y="2958"/>
                    <a:pt x="113" y="295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338D"/>
                </a:solidFill>
                <a:latin typeface="Arial"/>
              </a:endParaRPr>
            </a:p>
          </p:txBody>
        </p:sp>
        <p:sp>
          <p:nvSpPr>
            <p:cNvPr id="607" name="Freeform 259">
              <a:extLst>
                <a:ext uri="{FF2B5EF4-FFF2-40B4-BE49-F238E27FC236}">
                  <a16:creationId xmlns:a16="http://schemas.microsoft.com/office/drawing/2014/main" id="{63744946-CFB1-41AD-AB16-3C2DF3F323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40438" y="3976688"/>
              <a:ext cx="44450" cy="57150"/>
            </a:xfrm>
            <a:custGeom>
              <a:avLst/>
              <a:gdLst>
                <a:gd name="T0" fmla="*/ 113 w 682"/>
                <a:gd name="T1" fmla="*/ 0 h 910"/>
                <a:gd name="T2" fmla="*/ 0 w 682"/>
                <a:gd name="T3" fmla="*/ 113 h 910"/>
                <a:gd name="T4" fmla="*/ 0 w 682"/>
                <a:gd name="T5" fmla="*/ 796 h 910"/>
                <a:gd name="T6" fmla="*/ 113 w 682"/>
                <a:gd name="T7" fmla="*/ 910 h 910"/>
                <a:gd name="T8" fmla="*/ 569 w 682"/>
                <a:gd name="T9" fmla="*/ 910 h 910"/>
                <a:gd name="T10" fmla="*/ 682 w 682"/>
                <a:gd name="T11" fmla="*/ 796 h 910"/>
                <a:gd name="T12" fmla="*/ 682 w 682"/>
                <a:gd name="T13" fmla="*/ 113 h 910"/>
                <a:gd name="T14" fmla="*/ 569 w 682"/>
                <a:gd name="T15" fmla="*/ 0 h 910"/>
                <a:gd name="T16" fmla="*/ 113 w 682"/>
                <a:gd name="T17" fmla="*/ 0 h 910"/>
                <a:gd name="T18" fmla="*/ 455 w 682"/>
                <a:gd name="T19" fmla="*/ 682 h 910"/>
                <a:gd name="T20" fmla="*/ 227 w 682"/>
                <a:gd name="T21" fmla="*/ 682 h 910"/>
                <a:gd name="T22" fmla="*/ 227 w 682"/>
                <a:gd name="T23" fmla="*/ 227 h 910"/>
                <a:gd name="T24" fmla="*/ 455 w 682"/>
                <a:gd name="T25" fmla="*/ 227 h 910"/>
                <a:gd name="T26" fmla="*/ 455 w 682"/>
                <a:gd name="T27" fmla="*/ 682 h 9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82" h="910">
                  <a:moveTo>
                    <a:pt x="113" y="0"/>
                  </a:moveTo>
                  <a:cubicBezTo>
                    <a:pt x="51" y="0"/>
                    <a:pt x="0" y="51"/>
                    <a:pt x="0" y="113"/>
                  </a:cubicBezTo>
                  <a:lnTo>
                    <a:pt x="0" y="796"/>
                  </a:lnTo>
                  <a:cubicBezTo>
                    <a:pt x="0" y="859"/>
                    <a:pt x="51" y="910"/>
                    <a:pt x="113" y="910"/>
                  </a:cubicBezTo>
                  <a:lnTo>
                    <a:pt x="569" y="910"/>
                  </a:lnTo>
                  <a:cubicBezTo>
                    <a:pt x="631" y="910"/>
                    <a:pt x="682" y="859"/>
                    <a:pt x="682" y="796"/>
                  </a:cubicBezTo>
                  <a:lnTo>
                    <a:pt x="682" y="113"/>
                  </a:lnTo>
                  <a:cubicBezTo>
                    <a:pt x="682" y="51"/>
                    <a:pt x="631" y="0"/>
                    <a:pt x="569" y="0"/>
                  </a:cubicBezTo>
                  <a:lnTo>
                    <a:pt x="113" y="0"/>
                  </a:lnTo>
                  <a:close/>
                  <a:moveTo>
                    <a:pt x="455" y="682"/>
                  </a:moveTo>
                  <a:lnTo>
                    <a:pt x="227" y="682"/>
                  </a:lnTo>
                  <a:lnTo>
                    <a:pt x="227" y="227"/>
                  </a:lnTo>
                  <a:lnTo>
                    <a:pt x="455" y="227"/>
                  </a:lnTo>
                  <a:lnTo>
                    <a:pt x="455" y="6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338D"/>
                </a:solidFill>
                <a:latin typeface="Arial"/>
              </a:endParaRPr>
            </a:p>
          </p:txBody>
        </p:sp>
        <p:sp>
          <p:nvSpPr>
            <p:cNvPr id="608" name="Freeform 260">
              <a:extLst>
                <a:ext uri="{FF2B5EF4-FFF2-40B4-BE49-F238E27FC236}">
                  <a16:creationId xmlns:a16="http://schemas.microsoft.com/office/drawing/2014/main" id="{7B3C40E1-FF12-43C1-9C2F-376FB2886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8813" y="4292600"/>
              <a:ext cx="431800" cy="14287"/>
            </a:xfrm>
            <a:custGeom>
              <a:avLst/>
              <a:gdLst>
                <a:gd name="T0" fmla="*/ 6713 w 6827"/>
                <a:gd name="T1" fmla="*/ 0 h 227"/>
                <a:gd name="T2" fmla="*/ 114 w 6827"/>
                <a:gd name="T3" fmla="*/ 0 h 227"/>
                <a:gd name="T4" fmla="*/ 0 w 6827"/>
                <a:gd name="T5" fmla="*/ 114 h 227"/>
                <a:gd name="T6" fmla="*/ 114 w 6827"/>
                <a:gd name="T7" fmla="*/ 227 h 227"/>
                <a:gd name="T8" fmla="*/ 6713 w 6827"/>
                <a:gd name="T9" fmla="*/ 227 h 227"/>
                <a:gd name="T10" fmla="*/ 6827 w 6827"/>
                <a:gd name="T11" fmla="*/ 114 h 227"/>
                <a:gd name="T12" fmla="*/ 6713 w 6827"/>
                <a:gd name="T13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27" h="227">
                  <a:moveTo>
                    <a:pt x="6713" y="0"/>
                  </a:moveTo>
                  <a:lnTo>
                    <a:pt x="114" y="0"/>
                  </a:lnTo>
                  <a:cubicBezTo>
                    <a:pt x="51" y="0"/>
                    <a:pt x="0" y="51"/>
                    <a:pt x="0" y="114"/>
                  </a:cubicBezTo>
                  <a:cubicBezTo>
                    <a:pt x="0" y="176"/>
                    <a:pt x="51" y="227"/>
                    <a:pt x="114" y="227"/>
                  </a:cubicBezTo>
                  <a:lnTo>
                    <a:pt x="6713" y="227"/>
                  </a:lnTo>
                  <a:cubicBezTo>
                    <a:pt x="6776" y="227"/>
                    <a:pt x="6827" y="176"/>
                    <a:pt x="6827" y="114"/>
                  </a:cubicBezTo>
                  <a:cubicBezTo>
                    <a:pt x="6827" y="51"/>
                    <a:pt x="6776" y="0"/>
                    <a:pt x="671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338D"/>
                </a:solidFill>
                <a:latin typeface="Arial"/>
              </a:endParaRPr>
            </a:p>
          </p:txBody>
        </p:sp>
        <p:sp>
          <p:nvSpPr>
            <p:cNvPr id="610" name="Freeform 261">
              <a:extLst>
                <a:ext uri="{FF2B5EF4-FFF2-40B4-BE49-F238E27FC236}">
                  <a16:creationId xmlns:a16="http://schemas.microsoft.com/office/drawing/2014/main" id="{98983744-3BE0-417B-B387-CEDF4CE7C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7563" y="4119563"/>
              <a:ext cx="114300" cy="130175"/>
            </a:xfrm>
            <a:custGeom>
              <a:avLst/>
              <a:gdLst>
                <a:gd name="T0" fmla="*/ 1707 w 1821"/>
                <a:gd name="T1" fmla="*/ 2048 h 2048"/>
                <a:gd name="T2" fmla="*/ 1821 w 1821"/>
                <a:gd name="T3" fmla="*/ 1934 h 2048"/>
                <a:gd name="T4" fmla="*/ 1821 w 1821"/>
                <a:gd name="T5" fmla="*/ 341 h 2048"/>
                <a:gd name="T6" fmla="*/ 1787 w 1821"/>
                <a:gd name="T7" fmla="*/ 261 h 2048"/>
                <a:gd name="T8" fmla="*/ 910 w 1821"/>
                <a:gd name="T9" fmla="*/ 0 h 2048"/>
                <a:gd name="T10" fmla="*/ 33 w 1821"/>
                <a:gd name="T11" fmla="*/ 261 h 2048"/>
                <a:gd name="T12" fmla="*/ 0 w 1821"/>
                <a:gd name="T13" fmla="*/ 341 h 2048"/>
                <a:gd name="T14" fmla="*/ 0 w 1821"/>
                <a:gd name="T15" fmla="*/ 1934 h 2048"/>
                <a:gd name="T16" fmla="*/ 114 w 1821"/>
                <a:gd name="T17" fmla="*/ 2048 h 2048"/>
                <a:gd name="T18" fmla="*/ 228 w 1821"/>
                <a:gd name="T19" fmla="*/ 1934 h 2048"/>
                <a:gd name="T20" fmla="*/ 228 w 1821"/>
                <a:gd name="T21" fmla="*/ 397 h 2048"/>
                <a:gd name="T22" fmla="*/ 797 w 1821"/>
                <a:gd name="T23" fmla="*/ 232 h 2048"/>
                <a:gd name="T24" fmla="*/ 797 w 1821"/>
                <a:gd name="T25" fmla="*/ 1365 h 2048"/>
                <a:gd name="T26" fmla="*/ 683 w 1821"/>
                <a:gd name="T27" fmla="*/ 1479 h 2048"/>
                <a:gd name="T28" fmla="*/ 797 w 1821"/>
                <a:gd name="T29" fmla="*/ 1593 h 2048"/>
                <a:gd name="T30" fmla="*/ 797 w 1821"/>
                <a:gd name="T31" fmla="*/ 1934 h 2048"/>
                <a:gd name="T32" fmla="*/ 910 w 1821"/>
                <a:gd name="T33" fmla="*/ 2048 h 2048"/>
                <a:gd name="T34" fmla="*/ 1024 w 1821"/>
                <a:gd name="T35" fmla="*/ 1934 h 2048"/>
                <a:gd name="T36" fmla="*/ 1024 w 1821"/>
                <a:gd name="T37" fmla="*/ 1593 h 2048"/>
                <a:gd name="T38" fmla="*/ 1138 w 1821"/>
                <a:gd name="T39" fmla="*/ 1479 h 2048"/>
                <a:gd name="T40" fmla="*/ 1024 w 1821"/>
                <a:gd name="T41" fmla="*/ 1365 h 2048"/>
                <a:gd name="T42" fmla="*/ 1024 w 1821"/>
                <a:gd name="T43" fmla="*/ 232 h 2048"/>
                <a:gd name="T44" fmla="*/ 1593 w 1821"/>
                <a:gd name="T45" fmla="*/ 396 h 2048"/>
                <a:gd name="T46" fmla="*/ 1593 w 1821"/>
                <a:gd name="T47" fmla="*/ 1934 h 2048"/>
                <a:gd name="T48" fmla="*/ 1707 w 1821"/>
                <a:gd name="T49" fmla="*/ 2048 h 2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21" h="2048">
                  <a:moveTo>
                    <a:pt x="1707" y="2048"/>
                  </a:moveTo>
                  <a:cubicBezTo>
                    <a:pt x="1770" y="2048"/>
                    <a:pt x="1821" y="1997"/>
                    <a:pt x="1821" y="1934"/>
                  </a:cubicBezTo>
                  <a:lnTo>
                    <a:pt x="1821" y="341"/>
                  </a:lnTo>
                  <a:cubicBezTo>
                    <a:pt x="1821" y="311"/>
                    <a:pt x="1809" y="282"/>
                    <a:pt x="1787" y="261"/>
                  </a:cubicBezTo>
                  <a:cubicBezTo>
                    <a:pt x="1776" y="250"/>
                    <a:pt x="1519" y="0"/>
                    <a:pt x="910" y="0"/>
                  </a:cubicBezTo>
                  <a:cubicBezTo>
                    <a:pt x="301" y="0"/>
                    <a:pt x="44" y="250"/>
                    <a:pt x="33" y="261"/>
                  </a:cubicBezTo>
                  <a:cubicBezTo>
                    <a:pt x="12" y="282"/>
                    <a:pt x="0" y="311"/>
                    <a:pt x="0" y="341"/>
                  </a:cubicBezTo>
                  <a:lnTo>
                    <a:pt x="0" y="1934"/>
                  </a:lnTo>
                  <a:cubicBezTo>
                    <a:pt x="0" y="1997"/>
                    <a:pt x="51" y="2048"/>
                    <a:pt x="114" y="2048"/>
                  </a:cubicBezTo>
                  <a:cubicBezTo>
                    <a:pt x="177" y="2048"/>
                    <a:pt x="228" y="1997"/>
                    <a:pt x="228" y="1934"/>
                  </a:cubicBezTo>
                  <a:lnTo>
                    <a:pt x="228" y="397"/>
                  </a:lnTo>
                  <a:cubicBezTo>
                    <a:pt x="297" y="349"/>
                    <a:pt x="478" y="251"/>
                    <a:pt x="797" y="232"/>
                  </a:cubicBezTo>
                  <a:lnTo>
                    <a:pt x="797" y="1365"/>
                  </a:lnTo>
                  <a:cubicBezTo>
                    <a:pt x="734" y="1365"/>
                    <a:pt x="683" y="1416"/>
                    <a:pt x="683" y="1479"/>
                  </a:cubicBezTo>
                  <a:cubicBezTo>
                    <a:pt x="683" y="1542"/>
                    <a:pt x="734" y="1593"/>
                    <a:pt x="797" y="1593"/>
                  </a:cubicBezTo>
                  <a:lnTo>
                    <a:pt x="797" y="1934"/>
                  </a:lnTo>
                  <a:cubicBezTo>
                    <a:pt x="797" y="1997"/>
                    <a:pt x="848" y="2048"/>
                    <a:pt x="910" y="2048"/>
                  </a:cubicBezTo>
                  <a:cubicBezTo>
                    <a:pt x="973" y="2048"/>
                    <a:pt x="1024" y="1997"/>
                    <a:pt x="1024" y="1934"/>
                  </a:cubicBezTo>
                  <a:lnTo>
                    <a:pt x="1024" y="1593"/>
                  </a:lnTo>
                  <a:cubicBezTo>
                    <a:pt x="1087" y="1593"/>
                    <a:pt x="1138" y="1542"/>
                    <a:pt x="1138" y="1479"/>
                  </a:cubicBezTo>
                  <a:cubicBezTo>
                    <a:pt x="1138" y="1416"/>
                    <a:pt x="1087" y="1365"/>
                    <a:pt x="1024" y="1365"/>
                  </a:cubicBezTo>
                  <a:lnTo>
                    <a:pt x="1024" y="232"/>
                  </a:lnTo>
                  <a:cubicBezTo>
                    <a:pt x="1344" y="252"/>
                    <a:pt x="1524" y="349"/>
                    <a:pt x="1593" y="396"/>
                  </a:cubicBezTo>
                  <a:lnTo>
                    <a:pt x="1593" y="1934"/>
                  </a:lnTo>
                  <a:cubicBezTo>
                    <a:pt x="1593" y="1997"/>
                    <a:pt x="1644" y="2048"/>
                    <a:pt x="1707" y="20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338D"/>
                </a:solidFill>
                <a:latin typeface="Arial"/>
              </a:endParaRPr>
            </a:p>
          </p:txBody>
        </p:sp>
        <p:sp>
          <p:nvSpPr>
            <p:cNvPr id="611" name="Freeform 262">
              <a:extLst>
                <a:ext uri="{FF2B5EF4-FFF2-40B4-BE49-F238E27FC236}">
                  <a16:creationId xmlns:a16="http://schemas.microsoft.com/office/drawing/2014/main" id="{E1A9FC37-26A2-4F01-A1E4-E193F9864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8988" y="4264025"/>
              <a:ext cx="171450" cy="14287"/>
            </a:xfrm>
            <a:custGeom>
              <a:avLst/>
              <a:gdLst>
                <a:gd name="T0" fmla="*/ 0 w 2731"/>
                <a:gd name="T1" fmla="*/ 113 h 227"/>
                <a:gd name="T2" fmla="*/ 114 w 2731"/>
                <a:gd name="T3" fmla="*/ 227 h 227"/>
                <a:gd name="T4" fmla="*/ 2617 w 2731"/>
                <a:gd name="T5" fmla="*/ 227 h 227"/>
                <a:gd name="T6" fmla="*/ 2731 w 2731"/>
                <a:gd name="T7" fmla="*/ 113 h 227"/>
                <a:gd name="T8" fmla="*/ 2617 w 2731"/>
                <a:gd name="T9" fmla="*/ 0 h 227"/>
                <a:gd name="T10" fmla="*/ 114 w 2731"/>
                <a:gd name="T11" fmla="*/ 0 h 227"/>
                <a:gd name="T12" fmla="*/ 0 w 2731"/>
                <a:gd name="T13" fmla="*/ 113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31" h="227">
                  <a:moveTo>
                    <a:pt x="0" y="113"/>
                  </a:moveTo>
                  <a:cubicBezTo>
                    <a:pt x="0" y="176"/>
                    <a:pt x="51" y="227"/>
                    <a:pt x="114" y="227"/>
                  </a:cubicBezTo>
                  <a:lnTo>
                    <a:pt x="2617" y="227"/>
                  </a:lnTo>
                  <a:cubicBezTo>
                    <a:pt x="2680" y="227"/>
                    <a:pt x="2731" y="176"/>
                    <a:pt x="2731" y="113"/>
                  </a:cubicBezTo>
                  <a:cubicBezTo>
                    <a:pt x="2731" y="51"/>
                    <a:pt x="2680" y="0"/>
                    <a:pt x="2617" y="0"/>
                  </a:cubicBezTo>
                  <a:lnTo>
                    <a:pt x="114" y="0"/>
                  </a:lnTo>
                  <a:cubicBezTo>
                    <a:pt x="51" y="0"/>
                    <a:pt x="0" y="51"/>
                    <a:pt x="0" y="11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338D"/>
                </a:solidFill>
                <a:latin typeface="Arial"/>
              </a:endParaRPr>
            </a:p>
          </p:txBody>
        </p:sp>
        <p:sp>
          <p:nvSpPr>
            <p:cNvPr id="612" name="Freeform 263">
              <a:extLst>
                <a:ext uri="{FF2B5EF4-FFF2-40B4-BE49-F238E27FC236}">
                  <a16:creationId xmlns:a16="http://schemas.microsoft.com/office/drawing/2014/main" id="{46135E46-BBCA-49DF-981A-504865022F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67388" y="4076700"/>
              <a:ext cx="374650" cy="201612"/>
            </a:xfrm>
            <a:custGeom>
              <a:avLst/>
              <a:gdLst>
                <a:gd name="T0" fmla="*/ 114 w 5917"/>
                <a:gd name="T1" fmla="*/ 2959 h 3186"/>
                <a:gd name="T2" fmla="*/ 0 w 5917"/>
                <a:gd name="T3" fmla="*/ 3072 h 3186"/>
                <a:gd name="T4" fmla="*/ 114 w 5917"/>
                <a:gd name="T5" fmla="*/ 3186 h 3186"/>
                <a:gd name="T6" fmla="*/ 1252 w 5917"/>
                <a:gd name="T7" fmla="*/ 3186 h 3186"/>
                <a:gd name="T8" fmla="*/ 1365 w 5917"/>
                <a:gd name="T9" fmla="*/ 3072 h 3186"/>
                <a:gd name="T10" fmla="*/ 1252 w 5917"/>
                <a:gd name="T11" fmla="*/ 2959 h 3186"/>
                <a:gd name="T12" fmla="*/ 1138 w 5917"/>
                <a:gd name="T13" fmla="*/ 2959 h 3186"/>
                <a:gd name="T14" fmla="*/ 1138 w 5917"/>
                <a:gd name="T15" fmla="*/ 228 h 3186"/>
                <a:gd name="T16" fmla="*/ 4779 w 5917"/>
                <a:gd name="T17" fmla="*/ 228 h 3186"/>
                <a:gd name="T18" fmla="*/ 4779 w 5917"/>
                <a:gd name="T19" fmla="*/ 2959 h 3186"/>
                <a:gd name="T20" fmla="*/ 4665 w 5917"/>
                <a:gd name="T21" fmla="*/ 2959 h 3186"/>
                <a:gd name="T22" fmla="*/ 4551 w 5917"/>
                <a:gd name="T23" fmla="*/ 3072 h 3186"/>
                <a:gd name="T24" fmla="*/ 4665 w 5917"/>
                <a:gd name="T25" fmla="*/ 3186 h 3186"/>
                <a:gd name="T26" fmla="*/ 5803 w 5917"/>
                <a:gd name="T27" fmla="*/ 3186 h 3186"/>
                <a:gd name="T28" fmla="*/ 5917 w 5917"/>
                <a:gd name="T29" fmla="*/ 3072 h 3186"/>
                <a:gd name="T30" fmla="*/ 5803 w 5917"/>
                <a:gd name="T31" fmla="*/ 2959 h 3186"/>
                <a:gd name="T32" fmla="*/ 5689 w 5917"/>
                <a:gd name="T33" fmla="*/ 2959 h 3186"/>
                <a:gd name="T34" fmla="*/ 5689 w 5917"/>
                <a:gd name="T35" fmla="*/ 228 h 3186"/>
                <a:gd name="T36" fmla="*/ 5803 w 5917"/>
                <a:gd name="T37" fmla="*/ 228 h 3186"/>
                <a:gd name="T38" fmla="*/ 5917 w 5917"/>
                <a:gd name="T39" fmla="*/ 114 h 3186"/>
                <a:gd name="T40" fmla="*/ 5803 w 5917"/>
                <a:gd name="T41" fmla="*/ 0 h 3186"/>
                <a:gd name="T42" fmla="*/ 114 w 5917"/>
                <a:gd name="T43" fmla="*/ 0 h 3186"/>
                <a:gd name="T44" fmla="*/ 0 w 5917"/>
                <a:gd name="T45" fmla="*/ 114 h 3186"/>
                <a:gd name="T46" fmla="*/ 114 w 5917"/>
                <a:gd name="T47" fmla="*/ 228 h 3186"/>
                <a:gd name="T48" fmla="*/ 228 w 5917"/>
                <a:gd name="T49" fmla="*/ 228 h 3186"/>
                <a:gd name="T50" fmla="*/ 228 w 5917"/>
                <a:gd name="T51" fmla="*/ 2959 h 3186"/>
                <a:gd name="T52" fmla="*/ 114 w 5917"/>
                <a:gd name="T53" fmla="*/ 2959 h 3186"/>
                <a:gd name="T54" fmla="*/ 5006 w 5917"/>
                <a:gd name="T55" fmla="*/ 228 h 3186"/>
                <a:gd name="T56" fmla="*/ 5461 w 5917"/>
                <a:gd name="T57" fmla="*/ 228 h 3186"/>
                <a:gd name="T58" fmla="*/ 5461 w 5917"/>
                <a:gd name="T59" fmla="*/ 2959 h 3186"/>
                <a:gd name="T60" fmla="*/ 5006 w 5917"/>
                <a:gd name="T61" fmla="*/ 2959 h 3186"/>
                <a:gd name="T62" fmla="*/ 5006 w 5917"/>
                <a:gd name="T63" fmla="*/ 228 h 3186"/>
                <a:gd name="T64" fmla="*/ 455 w 5917"/>
                <a:gd name="T65" fmla="*/ 228 h 3186"/>
                <a:gd name="T66" fmla="*/ 910 w 5917"/>
                <a:gd name="T67" fmla="*/ 228 h 3186"/>
                <a:gd name="T68" fmla="*/ 910 w 5917"/>
                <a:gd name="T69" fmla="*/ 2959 h 3186"/>
                <a:gd name="T70" fmla="*/ 455 w 5917"/>
                <a:gd name="T71" fmla="*/ 2959 h 3186"/>
                <a:gd name="T72" fmla="*/ 455 w 5917"/>
                <a:gd name="T73" fmla="*/ 228 h 3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917" h="3186">
                  <a:moveTo>
                    <a:pt x="114" y="2959"/>
                  </a:moveTo>
                  <a:cubicBezTo>
                    <a:pt x="51" y="2959"/>
                    <a:pt x="0" y="3010"/>
                    <a:pt x="0" y="3072"/>
                  </a:cubicBezTo>
                  <a:cubicBezTo>
                    <a:pt x="0" y="3135"/>
                    <a:pt x="51" y="3186"/>
                    <a:pt x="114" y="3186"/>
                  </a:cubicBezTo>
                  <a:lnTo>
                    <a:pt x="1252" y="3186"/>
                  </a:lnTo>
                  <a:cubicBezTo>
                    <a:pt x="1314" y="3186"/>
                    <a:pt x="1365" y="3135"/>
                    <a:pt x="1365" y="3072"/>
                  </a:cubicBezTo>
                  <a:cubicBezTo>
                    <a:pt x="1365" y="3010"/>
                    <a:pt x="1314" y="2959"/>
                    <a:pt x="1252" y="2959"/>
                  </a:cubicBezTo>
                  <a:lnTo>
                    <a:pt x="1138" y="2959"/>
                  </a:lnTo>
                  <a:lnTo>
                    <a:pt x="1138" y="228"/>
                  </a:lnTo>
                  <a:lnTo>
                    <a:pt x="4779" y="228"/>
                  </a:lnTo>
                  <a:lnTo>
                    <a:pt x="4779" y="2959"/>
                  </a:lnTo>
                  <a:lnTo>
                    <a:pt x="4665" y="2959"/>
                  </a:lnTo>
                  <a:cubicBezTo>
                    <a:pt x="4602" y="2959"/>
                    <a:pt x="4551" y="3010"/>
                    <a:pt x="4551" y="3072"/>
                  </a:cubicBezTo>
                  <a:cubicBezTo>
                    <a:pt x="4551" y="3135"/>
                    <a:pt x="4602" y="3186"/>
                    <a:pt x="4665" y="3186"/>
                  </a:cubicBezTo>
                  <a:lnTo>
                    <a:pt x="5803" y="3186"/>
                  </a:lnTo>
                  <a:cubicBezTo>
                    <a:pt x="5866" y="3186"/>
                    <a:pt x="5917" y="3135"/>
                    <a:pt x="5917" y="3072"/>
                  </a:cubicBezTo>
                  <a:cubicBezTo>
                    <a:pt x="5917" y="3010"/>
                    <a:pt x="5866" y="2959"/>
                    <a:pt x="5803" y="2959"/>
                  </a:cubicBezTo>
                  <a:lnTo>
                    <a:pt x="5689" y="2959"/>
                  </a:lnTo>
                  <a:lnTo>
                    <a:pt x="5689" y="228"/>
                  </a:lnTo>
                  <a:lnTo>
                    <a:pt x="5803" y="228"/>
                  </a:lnTo>
                  <a:cubicBezTo>
                    <a:pt x="5866" y="228"/>
                    <a:pt x="5917" y="177"/>
                    <a:pt x="5917" y="114"/>
                  </a:cubicBezTo>
                  <a:cubicBezTo>
                    <a:pt x="5917" y="51"/>
                    <a:pt x="5866" y="0"/>
                    <a:pt x="5803" y="0"/>
                  </a:cubicBezTo>
                  <a:lnTo>
                    <a:pt x="114" y="0"/>
                  </a:lnTo>
                  <a:cubicBezTo>
                    <a:pt x="51" y="0"/>
                    <a:pt x="0" y="51"/>
                    <a:pt x="0" y="114"/>
                  </a:cubicBezTo>
                  <a:cubicBezTo>
                    <a:pt x="0" y="177"/>
                    <a:pt x="51" y="228"/>
                    <a:pt x="114" y="228"/>
                  </a:cubicBezTo>
                  <a:lnTo>
                    <a:pt x="228" y="228"/>
                  </a:lnTo>
                  <a:lnTo>
                    <a:pt x="228" y="2959"/>
                  </a:lnTo>
                  <a:lnTo>
                    <a:pt x="114" y="2959"/>
                  </a:lnTo>
                  <a:close/>
                  <a:moveTo>
                    <a:pt x="5006" y="228"/>
                  </a:moveTo>
                  <a:lnTo>
                    <a:pt x="5461" y="228"/>
                  </a:lnTo>
                  <a:lnTo>
                    <a:pt x="5461" y="2959"/>
                  </a:lnTo>
                  <a:lnTo>
                    <a:pt x="5006" y="2959"/>
                  </a:lnTo>
                  <a:lnTo>
                    <a:pt x="5006" y="228"/>
                  </a:lnTo>
                  <a:close/>
                  <a:moveTo>
                    <a:pt x="455" y="228"/>
                  </a:moveTo>
                  <a:lnTo>
                    <a:pt x="910" y="228"/>
                  </a:lnTo>
                  <a:lnTo>
                    <a:pt x="910" y="2959"/>
                  </a:lnTo>
                  <a:lnTo>
                    <a:pt x="455" y="2959"/>
                  </a:lnTo>
                  <a:lnTo>
                    <a:pt x="455" y="2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338D"/>
                </a:solidFill>
                <a:latin typeface="Arial"/>
              </a:endParaRPr>
            </a:p>
          </p:txBody>
        </p:sp>
        <p:sp>
          <p:nvSpPr>
            <p:cNvPr id="613" name="Freeform 264">
              <a:extLst>
                <a:ext uri="{FF2B5EF4-FFF2-40B4-BE49-F238E27FC236}">
                  <a16:creationId xmlns:a16="http://schemas.microsoft.com/office/drawing/2014/main" id="{5D39A721-4405-4998-9522-25802458EE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24538" y="3976688"/>
              <a:ext cx="44450" cy="57150"/>
            </a:xfrm>
            <a:custGeom>
              <a:avLst/>
              <a:gdLst>
                <a:gd name="T0" fmla="*/ 114 w 683"/>
                <a:gd name="T1" fmla="*/ 0 h 910"/>
                <a:gd name="T2" fmla="*/ 0 w 683"/>
                <a:gd name="T3" fmla="*/ 113 h 910"/>
                <a:gd name="T4" fmla="*/ 0 w 683"/>
                <a:gd name="T5" fmla="*/ 796 h 910"/>
                <a:gd name="T6" fmla="*/ 114 w 683"/>
                <a:gd name="T7" fmla="*/ 910 h 910"/>
                <a:gd name="T8" fmla="*/ 569 w 683"/>
                <a:gd name="T9" fmla="*/ 910 h 910"/>
                <a:gd name="T10" fmla="*/ 683 w 683"/>
                <a:gd name="T11" fmla="*/ 796 h 910"/>
                <a:gd name="T12" fmla="*/ 683 w 683"/>
                <a:gd name="T13" fmla="*/ 113 h 910"/>
                <a:gd name="T14" fmla="*/ 569 w 683"/>
                <a:gd name="T15" fmla="*/ 0 h 910"/>
                <a:gd name="T16" fmla="*/ 114 w 683"/>
                <a:gd name="T17" fmla="*/ 0 h 910"/>
                <a:gd name="T18" fmla="*/ 455 w 683"/>
                <a:gd name="T19" fmla="*/ 682 h 910"/>
                <a:gd name="T20" fmla="*/ 228 w 683"/>
                <a:gd name="T21" fmla="*/ 682 h 910"/>
                <a:gd name="T22" fmla="*/ 228 w 683"/>
                <a:gd name="T23" fmla="*/ 227 h 910"/>
                <a:gd name="T24" fmla="*/ 455 w 683"/>
                <a:gd name="T25" fmla="*/ 227 h 910"/>
                <a:gd name="T26" fmla="*/ 455 w 683"/>
                <a:gd name="T27" fmla="*/ 682 h 9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83" h="910">
                  <a:moveTo>
                    <a:pt x="114" y="0"/>
                  </a:moveTo>
                  <a:cubicBezTo>
                    <a:pt x="51" y="0"/>
                    <a:pt x="0" y="51"/>
                    <a:pt x="0" y="113"/>
                  </a:cubicBezTo>
                  <a:lnTo>
                    <a:pt x="0" y="796"/>
                  </a:lnTo>
                  <a:cubicBezTo>
                    <a:pt x="0" y="859"/>
                    <a:pt x="51" y="910"/>
                    <a:pt x="114" y="910"/>
                  </a:cubicBezTo>
                  <a:lnTo>
                    <a:pt x="569" y="910"/>
                  </a:lnTo>
                  <a:cubicBezTo>
                    <a:pt x="632" y="910"/>
                    <a:pt x="683" y="859"/>
                    <a:pt x="683" y="796"/>
                  </a:cubicBezTo>
                  <a:lnTo>
                    <a:pt x="683" y="113"/>
                  </a:lnTo>
                  <a:cubicBezTo>
                    <a:pt x="683" y="51"/>
                    <a:pt x="632" y="0"/>
                    <a:pt x="569" y="0"/>
                  </a:cubicBezTo>
                  <a:lnTo>
                    <a:pt x="114" y="0"/>
                  </a:lnTo>
                  <a:close/>
                  <a:moveTo>
                    <a:pt x="455" y="682"/>
                  </a:moveTo>
                  <a:lnTo>
                    <a:pt x="228" y="682"/>
                  </a:lnTo>
                  <a:lnTo>
                    <a:pt x="228" y="227"/>
                  </a:lnTo>
                  <a:lnTo>
                    <a:pt x="455" y="227"/>
                  </a:lnTo>
                  <a:lnTo>
                    <a:pt x="455" y="6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338D"/>
                </a:solidFill>
                <a:latin typeface="Arial"/>
              </a:endParaRPr>
            </a:p>
          </p:txBody>
        </p:sp>
        <p:sp>
          <p:nvSpPr>
            <p:cNvPr id="614" name="Freeform 265">
              <a:extLst>
                <a:ext uri="{FF2B5EF4-FFF2-40B4-BE49-F238E27FC236}">
                  <a16:creationId xmlns:a16="http://schemas.microsoft.com/office/drawing/2014/main" id="{7F3C0BFB-C36D-4A3C-BCE6-E02AC3D324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97563" y="3976688"/>
              <a:ext cx="42862" cy="57150"/>
            </a:xfrm>
            <a:custGeom>
              <a:avLst/>
              <a:gdLst>
                <a:gd name="T0" fmla="*/ 114 w 683"/>
                <a:gd name="T1" fmla="*/ 0 h 910"/>
                <a:gd name="T2" fmla="*/ 0 w 683"/>
                <a:gd name="T3" fmla="*/ 113 h 910"/>
                <a:gd name="T4" fmla="*/ 0 w 683"/>
                <a:gd name="T5" fmla="*/ 796 h 910"/>
                <a:gd name="T6" fmla="*/ 114 w 683"/>
                <a:gd name="T7" fmla="*/ 910 h 910"/>
                <a:gd name="T8" fmla="*/ 569 w 683"/>
                <a:gd name="T9" fmla="*/ 910 h 910"/>
                <a:gd name="T10" fmla="*/ 683 w 683"/>
                <a:gd name="T11" fmla="*/ 796 h 910"/>
                <a:gd name="T12" fmla="*/ 683 w 683"/>
                <a:gd name="T13" fmla="*/ 113 h 910"/>
                <a:gd name="T14" fmla="*/ 569 w 683"/>
                <a:gd name="T15" fmla="*/ 0 h 910"/>
                <a:gd name="T16" fmla="*/ 114 w 683"/>
                <a:gd name="T17" fmla="*/ 0 h 910"/>
                <a:gd name="T18" fmla="*/ 455 w 683"/>
                <a:gd name="T19" fmla="*/ 682 h 910"/>
                <a:gd name="T20" fmla="*/ 228 w 683"/>
                <a:gd name="T21" fmla="*/ 682 h 910"/>
                <a:gd name="T22" fmla="*/ 228 w 683"/>
                <a:gd name="T23" fmla="*/ 227 h 910"/>
                <a:gd name="T24" fmla="*/ 455 w 683"/>
                <a:gd name="T25" fmla="*/ 227 h 910"/>
                <a:gd name="T26" fmla="*/ 455 w 683"/>
                <a:gd name="T27" fmla="*/ 682 h 9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83" h="910">
                  <a:moveTo>
                    <a:pt x="114" y="0"/>
                  </a:moveTo>
                  <a:cubicBezTo>
                    <a:pt x="51" y="0"/>
                    <a:pt x="0" y="51"/>
                    <a:pt x="0" y="113"/>
                  </a:cubicBezTo>
                  <a:lnTo>
                    <a:pt x="0" y="796"/>
                  </a:lnTo>
                  <a:cubicBezTo>
                    <a:pt x="0" y="859"/>
                    <a:pt x="51" y="910"/>
                    <a:pt x="114" y="910"/>
                  </a:cubicBezTo>
                  <a:lnTo>
                    <a:pt x="569" y="910"/>
                  </a:lnTo>
                  <a:cubicBezTo>
                    <a:pt x="632" y="910"/>
                    <a:pt x="683" y="859"/>
                    <a:pt x="683" y="796"/>
                  </a:cubicBezTo>
                  <a:lnTo>
                    <a:pt x="683" y="113"/>
                  </a:lnTo>
                  <a:cubicBezTo>
                    <a:pt x="683" y="51"/>
                    <a:pt x="632" y="0"/>
                    <a:pt x="569" y="0"/>
                  </a:cubicBezTo>
                  <a:lnTo>
                    <a:pt x="114" y="0"/>
                  </a:lnTo>
                  <a:close/>
                  <a:moveTo>
                    <a:pt x="455" y="682"/>
                  </a:moveTo>
                  <a:lnTo>
                    <a:pt x="228" y="682"/>
                  </a:lnTo>
                  <a:lnTo>
                    <a:pt x="228" y="227"/>
                  </a:lnTo>
                  <a:lnTo>
                    <a:pt x="455" y="227"/>
                  </a:lnTo>
                  <a:lnTo>
                    <a:pt x="455" y="6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338D"/>
                </a:solidFill>
                <a:latin typeface="Arial"/>
              </a:endParaRPr>
            </a:p>
          </p:txBody>
        </p:sp>
      </p:grp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CB05F753-24DF-4862-8CCD-BD4DA6D9FB61}"/>
              </a:ext>
            </a:extLst>
          </p:cNvPr>
          <p:cNvGrpSpPr/>
          <p:nvPr/>
        </p:nvGrpSpPr>
        <p:grpSpPr>
          <a:xfrm>
            <a:off x="8640051" y="2945500"/>
            <a:ext cx="519051" cy="644955"/>
            <a:chOff x="860425" y="2705100"/>
            <a:chExt cx="693737" cy="862013"/>
          </a:xfrm>
          <a:solidFill>
            <a:srgbClr val="B1C7F7"/>
          </a:solidFill>
        </p:grpSpPr>
        <p:sp>
          <p:nvSpPr>
            <p:cNvPr id="616" name="Freeform 28">
              <a:extLst>
                <a:ext uri="{FF2B5EF4-FFF2-40B4-BE49-F238E27FC236}">
                  <a16:creationId xmlns:a16="http://schemas.microsoft.com/office/drawing/2014/main" id="{57A1CBF5-007E-4C85-AFE1-134325F621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0425" y="2705100"/>
              <a:ext cx="693737" cy="862013"/>
            </a:xfrm>
            <a:custGeom>
              <a:avLst/>
              <a:gdLst>
                <a:gd name="T0" fmla="*/ 1274 w 6667"/>
                <a:gd name="T1" fmla="*/ 0 h 8267"/>
                <a:gd name="T2" fmla="*/ 0 w 6667"/>
                <a:gd name="T3" fmla="*/ 1415 h 8267"/>
                <a:gd name="T4" fmla="*/ 0 w 6667"/>
                <a:gd name="T5" fmla="*/ 8267 h 8267"/>
                <a:gd name="T6" fmla="*/ 6667 w 6667"/>
                <a:gd name="T7" fmla="*/ 8267 h 8267"/>
                <a:gd name="T8" fmla="*/ 6667 w 6667"/>
                <a:gd name="T9" fmla="*/ 0 h 8267"/>
                <a:gd name="T10" fmla="*/ 1274 w 6667"/>
                <a:gd name="T11" fmla="*/ 0 h 8267"/>
                <a:gd name="T12" fmla="*/ 1200 w 6667"/>
                <a:gd name="T13" fmla="*/ 481 h 8267"/>
                <a:gd name="T14" fmla="*/ 1200 w 6667"/>
                <a:gd name="T15" fmla="*/ 1333 h 8267"/>
                <a:gd name="T16" fmla="*/ 433 w 6667"/>
                <a:gd name="T17" fmla="*/ 1333 h 8267"/>
                <a:gd name="T18" fmla="*/ 1200 w 6667"/>
                <a:gd name="T19" fmla="*/ 481 h 8267"/>
                <a:gd name="T20" fmla="*/ 6400 w 6667"/>
                <a:gd name="T21" fmla="*/ 8000 h 8267"/>
                <a:gd name="T22" fmla="*/ 267 w 6667"/>
                <a:gd name="T23" fmla="*/ 8000 h 8267"/>
                <a:gd name="T24" fmla="*/ 267 w 6667"/>
                <a:gd name="T25" fmla="*/ 1600 h 8267"/>
                <a:gd name="T26" fmla="*/ 1467 w 6667"/>
                <a:gd name="T27" fmla="*/ 1600 h 8267"/>
                <a:gd name="T28" fmla="*/ 1467 w 6667"/>
                <a:gd name="T29" fmla="*/ 267 h 8267"/>
                <a:gd name="T30" fmla="*/ 6400 w 6667"/>
                <a:gd name="T31" fmla="*/ 267 h 8267"/>
                <a:gd name="T32" fmla="*/ 6400 w 6667"/>
                <a:gd name="T33" fmla="*/ 8000 h 8267"/>
                <a:gd name="T34" fmla="*/ 6400 w 6667"/>
                <a:gd name="T35" fmla="*/ 8000 h 8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667" h="8267">
                  <a:moveTo>
                    <a:pt x="1274" y="0"/>
                  </a:moveTo>
                  <a:lnTo>
                    <a:pt x="0" y="1415"/>
                  </a:lnTo>
                  <a:lnTo>
                    <a:pt x="0" y="8267"/>
                  </a:lnTo>
                  <a:lnTo>
                    <a:pt x="6667" y="8267"/>
                  </a:lnTo>
                  <a:lnTo>
                    <a:pt x="6667" y="0"/>
                  </a:lnTo>
                  <a:lnTo>
                    <a:pt x="1274" y="0"/>
                  </a:lnTo>
                  <a:close/>
                  <a:moveTo>
                    <a:pt x="1200" y="481"/>
                  </a:moveTo>
                  <a:lnTo>
                    <a:pt x="1200" y="1333"/>
                  </a:lnTo>
                  <a:lnTo>
                    <a:pt x="433" y="1333"/>
                  </a:lnTo>
                  <a:lnTo>
                    <a:pt x="1200" y="481"/>
                  </a:lnTo>
                  <a:close/>
                  <a:moveTo>
                    <a:pt x="6400" y="8000"/>
                  </a:moveTo>
                  <a:lnTo>
                    <a:pt x="267" y="8000"/>
                  </a:lnTo>
                  <a:lnTo>
                    <a:pt x="267" y="1600"/>
                  </a:lnTo>
                  <a:lnTo>
                    <a:pt x="1467" y="1600"/>
                  </a:lnTo>
                  <a:lnTo>
                    <a:pt x="1467" y="267"/>
                  </a:lnTo>
                  <a:lnTo>
                    <a:pt x="6400" y="267"/>
                  </a:lnTo>
                  <a:lnTo>
                    <a:pt x="6400" y="8000"/>
                  </a:lnTo>
                  <a:close/>
                  <a:moveTo>
                    <a:pt x="6400" y="8000"/>
                  </a:moveTo>
                  <a:close/>
                </a:path>
              </a:pathLst>
            </a:custGeom>
            <a:grpFill/>
            <a:ln w="1270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338D"/>
                </a:solidFill>
                <a:latin typeface="Arial"/>
              </a:endParaRPr>
            </a:p>
          </p:txBody>
        </p:sp>
        <p:sp>
          <p:nvSpPr>
            <p:cNvPr id="617" name="Freeform 29">
              <a:extLst>
                <a:ext uri="{FF2B5EF4-FFF2-40B4-BE49-F238E27FC236}">
                  <a16:creationId xmlns:a16="http://schemas.microsoft.com/office/drawing/2014/main" id="{4F767C85-0AF3-48FF-BB7D-A7E2D304B2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04925" y="2760663"/>
              <a:ext cx="193675" cy="28575"/>
            </a:xfrm>
            <a:custGeom>
              <a:avLst/>
              <a:gdLst>
                <a:gd name="T0" fmla="*/ 0 w 1866"/>
                <a:gd name="T1" fmla="*/ 0 h 267"/>
                <a:gd name="T2" fmla="*/ 1866 w 1866"/>
                <a:gd name="T3" fmla="*/ 0 h 267"/>
                <a:gd name="T4" fmla="*/ 1866 w 1866"/>
                <a:gd name="T5" fmla="*/ 267 h 267"/>
                <a:gd name="T6" fmla="*/ 0 w 1866"/>
                <a:gd name="T7" fmla="*/ 267 h 267"/>
                <a:gd name="T8" fmla="*/ 0 w 1866"/>
                <a:gd name="T9" fmla="*/ 0 h 267"/>
                <a:gd name="T10" fmla="*/ 0 w 1866"/>
                <a:gd name="T11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66" h="267">
                  <a:moveTo>
                    <a:pt x="0" y="0"/>
                  </a:moveTo>
                  <a:lnTo>
                    <a:pt x="1866" y="0"/>
                  </a:lnTo>
                  <a:lnTo>
                    <a:pt x="1866" y="267"/>
                  </a:lnTo>
                  <a:lnTo>
                    <a:pt x="0" y="267"/>
                  </a:lnTo>
                  <a:lnTo>
                    <a:pt x="0" y="0"/>
                  </a:lnTo>
                  <a:close/>
                  <a:moveTo>
                    <a:pt x="0" y="0"/>
                  </a:moveTo>
                  <a:close/>
                </a:path>
              </a:pathLst>
            </a:custGeom>
            <a:grpFill/>
            <a:ln w="1270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338D"/>
                </a:solidFill>
                <a:latin typeface="Arial"/>
              </a:endParaRPr>
            </a:p>
          </p:txBody>
        </p:sp>
        <p:sp>
          <p:nvSpPr>
            <p:cNvPr id="618" name="Freeform 30">
              <a:extLst>
                <a:ext uri="{FF2B5EF4-FFF2-40B4-BE49-F238E27FC236}">
                  <a16:creationId xmlns:a16="http://schemas.microsoft.com/office/drawing/2014/main" id="{1BFDA3A3-8DE9-47B3-BC40-FB0B7F510C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93800" y="2816225"/>
              <a:ext cx="304800" cy="28575"/>
            </a:xfrm>
            <a:custGeom>
              <a:avLst/>
              <a:gdLst>
                <a:gd name="T0" fmla="*/ 0 w 2933"/>
                <a:gd name="T1" fmla="*/ 0 h 266"/>
                <a:gd name="T2" fmla="*/ 2933 w 2933"/>
                <a:gd name="T3" fmla="*/ 0 h 266"/>
                <a:gd name="T4" fmla="*/ 2933 w 2933"/>
                <a:gd name="T5" fmla="*/ 266 h 266"/>
                <a:gd name="T6" fmla="*/ 0 w 2933"/>
                <a:gd name="T7" fmla="*/ 266 h 266"/>
                <a:gd name="T8" fmla="*/ 0 w 2933"/>
                <a:gd name="T9" fmla="*/ 0 h 266"/>
                <a:gd name="T10" fmla="*/ 0 w 2933"/>
                <a:gd name="T11" fmla="*/ 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33" h="266">
                  <a:moveTo>
                    <a:pt x="0" y="0"/>
                  </a:moveTo>
                  <a:lnTo>
                    <a:pt x="2933" y="0"/>
                  </a:lnTo>
                  <a:lnTo>
                    <a:pt x="2933" y="266"/>
                  </a:lnTo>
                  <a:lnTo>
                    <a:pt x="0" y="266"/>
                  </a:lnTo>
                  <a:lnTo>
                    <a:pt x="0" y="0"/>
                  </a:lnTo>
                  <a:close/>
                  <a:moveTo>
                    <a:pt x="0" y="0"/>
                  </a:moveTo>
                  <a:close/>
                </a:path>
              </a:pathLst>
            </a:custGeom>
            <a:grpFill/>
            <a:ln w="1270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338D"/>
                </a:solidFill>
                <a:latin typeface="Arial"/>
              </a:endParaRPr>
            </a:p>
          </p:txBody>
        </p:sp>
        <p:sp>
          <p:nvSpPr>
            <p:cNvPr id="619" name="Freeform 31">
              <a:extLst>
                <a:ext uri="{FF2B5EF4-FFF2-40B4-BE49-F238E27FC236}">
                  <a16:creationId xmlns:a16="http://schemas.microsoft.com/office/drawing/2014/main" id="{5E3D4D24-28F3-415A-9C3F-2805A7468A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2975" y="2871788"/>
              <a:ext cx="528637" cy="584200"/>
            </a:xfrm>
            <a:custGeom>
              <a:avLst/>
              <a:gdLst>
                <a:gd name="T0" fmla="*/ 3063 w 5067"/>
                <a:gd name="T1" fmla="*/ 267 h 5600"/>
                <a:gd name="T2" fmla="*/ 2003 w 5067"/>
                <a:gd name="T3" fmla="*/ 267 h 5600"/>
                <a:gd name="T4" fmla="*/ 0 w 5067"/>
                <a:gd name="T5" fmla="*/ 533 h 5600"/>
                <a:gd name="T6" fmla="*/ 267 w 5067"/>
                <a:gd name="T7" fmla="*/ 1067 h 5600"/>
                <a:gd name="T8" fmla="*/ 301 w 5067"/>
                <a:gd name="T9" fmla="*/ 2133 h 5600"/>
                <a:gd name="T10" fmla="*/ 0 w 5067"/>
                <a:gd name="T11" fmla="*/ 2267 h 5600"/>
                <a:gd name="T12" fmla="*/ 1200 w 5067"/>
                <a:gd name="T13" fmla="*/ 2933 h 5600"/>
                <a:gd name="T14" fmla="*/ 1867 w 5067"/>
                <a:gd name="T15" fmla="*/ 2133 h 5600"/>
                <a:gd name="T16" fmla="*/ 1246 w 5067"/>
                <a:gd name="T17" fmla="*/ 1067 h 5600"/>
                <a:gd name="T18" fmla="*/ 2133 w 5067"/>
                <a:gd name="T19" fmla="*/ 1197 h 5600"/>
                <a:gd name="T20" fmla="*/ 2000 w 5067"/>
                <a:gd name="T21" fmla="*/ 4800 h 5600"/>
                <a:gd name="T22" fmla="*/ 1333 w 5067"/>
                <a:gd name="T23" fmla="*/ 5600 h 5600"/>
                <a:gd name="T24" fmla="*/ 3733 w 5067"/>
                <a:gd name="T25" fmla="*/ 5467 h 5600"/>
                <a:gd name="T26" fmla="*/ 2933 w 5067"/>
                <a:gd name="T27" fmla="*/ 4800 h 5600"/>
                <a:gd name="T28" fmla="*/ 3063 w 5067"/>
                <a:gd name="T29" fmla="*/ 1067 h 5600"/>
                <a:gd name="T30" fmla="*/ 3501 w 5067"/>
                <a:gd name="T31" fmla="*/ 2133 h 5600"/>
                <a:gd name="T32" fmla="*/ 3200 w 5067"/>
                <a:gd name="T33" fmla="*/ 2267 h 5600"/>
                <a:gd name="T34" fmla="*/ 4400 w 5067"/>
                <a:gd name="T35" fmla="*/ 2933 h 5600"/>
                <a:gd name="T36" fmla="*/ 5067 w 5067"/>
                <a:gd name="T37" fmla="*/ 2133 h 5600"/>
                <a:gd name="T38" fmla="*/ 4446 w 5067"/>
                <a:gd name="T39" fmla="*/ 1067 h 5600"/>
                <a:gd name="T40" fmla="*/ 5067 w 5067"/>
                <a:gd name="T41" fmla="*/ 800 h 5600"/>
                <a:gd name="T42" fmla="*/ 4800 w 5067"/>
                <a:gd name="T43" fmla="*/ 267 h 5600"/>
                <a:gd name="T44" fmla="*/ 667 w 5067"/>
                <a:gd name="T45" fmla="*/ 2667 h 5600"/>
                <a:gd name="T46" fmla="*/ 1577 w 5067"/>
                <a:gd name="T47" fmla="*/ 2400 h 5600"/>
                <a:gd name="T48" fmla="*/ 1287 w 5067"/>
                <a:gd name="T49" fmla="*/ 2133 h 5600"/>
                <a:gd name="T50" fmla="*/ 899 w 5067"/>
                <a:gd name="T51" fmla="*/ 1067 h 5600"/>
                <a:gd name="T52" fmla="*/ 1287 w 5067"/>
                <a:gd name="T53" fmla="*/ 2133 h 5600"/>
                <a:gd name="T54" fmla="*/ 267 w 5067"/>
                <a:gd name="T55" fmla="*/ 533 h 5600"/>
                <a:gd name="T56" fmla="*/ 1867 w 5067"/>
                <a:gd name="T57" fmla="*/ 667 h 5600"/>
                <a:gd name="T58" fmla="*/ 267 w 5067"/>
                <a:gd name="T59" fmla="*/ 800 h 5600"/>
                <a:gd name="T60" fmla="*/ 1623 w 5067"/>
                <a:gd name="T61" fmla="*/ 5333 h 5600"/>
                <a:gd name="T62" fmla="*/ 3067 w 5067"/>
                <a:gd name="T63" fmla="*/ 5067 h 5600"/>
                <a:gd name="T64" fmla="*/ 2667 w 5067"/>
                <a:gd name="T65" fmla="*/ 4800 h 5600"/>
                <a:gd name="T66" fmla="*/ 2400 w 5067"/>
                <a:gd name="T67" fmla="*/ 1320 h 5600"/>
                <a:gd name="T68" fmla="*/ 2667 w 5067"/>
                <a:gd name="T69" fmla="*/ 1320 h 5600"/>
                <a:gd name="T70" fmla="*/ 2533 w 5067"/>
                <a:gd name="T71" fmla="*/ 1067 h 5600"/>
                <a:gd name="T72" fmla="*/ 2533 w 5067"/>
                <a:gd name="T73" fmla="*/ 267 h 5600"/>
                <a:gd name="T74" fmla="*/ 2533 w 5067"/>
                <a:gd name="T75" fmla="*/ 1067 h 5600"/>
                <a:gd name="T76" fmla="*/ 3867 w 5067"/>
                <a:gd name="T77" fmla="*/ 2667 h 5600"/>
                <a:gd name="T78" fmla="*/ 4777 w 5067"/>
                <a:gd name="T79" fmla="*/ 2400 h 5600"/>
                <a:gd name="T80" fmla="*/ 4487 w 5067"/>
                <a:gd name="T81" fmla="*/ 2133 h 5600"/>
                <a:gd name="T82" fmla="*/ 4099 w 5067"/>
                <a:gd name="T83" fmla="*/ 1067 h 5600"/>
                <a:gd name="T84" fmla="*/ 4487 w 5067"/>
                <a:gd name="T85" fmla="*/ 2133 h 5600"/>
                <a:gd name="T86" fmla="*/ 3187 w 5067"/>
                <a:gd name="T87" fmla="*/ 800 h 5600"/>
                <a:gd name="T88" fmla="*/ 3187 w 5067"/>
                <a:gd name="T89" fmla="*/ 533 h 5600"/>
                <a:gd name="T90" fmla="*/ 4800 w 5067"/>
                <a:gd name="T91" fmla="*/ 800 h 5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067" h="5600">
                  <a:moveTo>
                    <a:pt x="4800" y="267"/>
                  </a:moveTo>
                  <a:lnTo>
                    <a:pt x="3063" y="267"/>
                  </a:lnTo>
                  <a:cubicBezTo>
                    <a:pt x="2941" y="106"/>
                    <a:pt x="2750" y="0"/>
                    <a:pt x="2533" y="0"/>
                  </a:cubicBezTo>
                  <a:cubicBezTo>
                    <a:pt x="2317" y="0"/>
                    <a:pt x="2125" y="106"/>
                    <a:pt x="2003" y="267"/>
                  </a:cubicBezTo>
                  <a:lnTo>
                    <a:pt x="267" y="267"/>
                  </a:lnTo>
                  <a:cubicBezTo>
                    <a:pt x="120" y="267"/>
                    <a:pt x="0" y="386"/>
                    <a:pt x="0" y="533"/>
                  </a:cubicBezTo>
                  <a:lnTo>
                    <a:pt x="0" y="800"/>
                  </a:lnTo>
                  <a:cubicBezTo>
                    <a:pt x="0" y="947"/>
                    <a:pt x="120" y="1067"/>
                    <a:pt x="267" y="1067"/>
                  </a:cubicBezTo>
                  <a:lnTo>
                    <a:pt x="621" y="1067"/>
                  </a:lnTo>
                  <a:lnTo>
                    <a:pt x="301" y="2133"/>
                  </a:lnTo>
                  <a:lnTo>
                    <a:pt x="0" y="2133"/>
                  </a:lnTo>
                  <a:lnTo>
                    <a:pt x="0" y="2267"/>
                  </a:lnTo>
                  <a:cubicBezTo>
                    <a:pt x="0" y="2634"/>
                    <a:pt x="299" y="2933"/>
                    <a:pt x="667" y="2933"/>
                  </a:cubicBezTo>
                  <a:lnTo>
                    <a:pt x="1200" y="2933"/>
                  </a:lnTo>
                  <a:cubicBezTo>
                    <a:pt x="1568" y="2933"/>
                    <a:pt x="1867" y="2634"/>
                    <a:pt x="1867" y="2267"/>
                  </a:cubicBezTo>
                  <a:lnTo>
                    <a:pt x="1867" y="2133"/>
                  </a:lnTo>
                  <a:lnTo>
                    <a:pt x="1566" y="2133"/>
                  </a:lnTo>
                  <a:lnTo>
                    <a:pt x="1246" y="1067"/>
                  </a:lnTo>
                  <a:lnTo>
                    <a:pt x="2003" y="1067"/>
                  </a:lnTo>
                  <a:cubicBezTo>
                    <a:pt x="2041" y="1116"/>
                    <a:pt x="2084" y="1159"/>
                    <a:pt x="2133" y="1197"/>
                  </a:cubicBezTo>
                  <a:lnTo>
                    <a:pt x="2133" y="4800"/>
                  </a:lnTo>
                  <a:lnTo>
                    <a:pt x="2000" y="4800"/>
                  </a:lnTo>
                  <a:cubicBezTo>
                    <a:pt x="1632" y="4800"/>
                    <a:pt x="1333" y="5099"/>
                    <a:pt x="1333" y="5467"/>
                  </a:cubicBezTo>
                  <a:lnTo>
                    <a:pt x="1333" y="5600"/>
                  </a:lnTo>
                  <a:lnTo>
                    <a:pt x="3733" y="5600"/>
                  </a:lnTo>
                  <a:lnTo>
                    <a:pt x="3733" y="5467"/>
                  </a:lnTo>
                  <a:cubicBezTo>
                    <a:pt x="3733" y="5099"/>
                    <a:pt x="3434" y="4800"/>
                    <a:pt x="3067" y="4800"/>
                  </a:cubicBezTo>
                  <a:lnTo>
                    <a:pt x="2933" y="4800"/>
                  </a:lnTo>
                  <a:lnTo>
                    <a:pt x="2933" y="1197"/>
                  </a:lnTo>
                  <a:cubicBezTo>
                    <a:pt x="2982" y="1159"/>
                    <a:pt x="3026" y="1116"/>
                    <a:pt x="3063" y="1067"/>
                  </a:cubicBezTo>
                  <a:lnTo>
                    <a:pt x="3821" y="1067"/>
                  </a:lnTo>
                  <a:lnTo>
                    <a:pt x="3501" y="2133"/>
                  </a:lnTo>
                  <a:lnTo>
                    <a:pt x="3200" y="2133"/>
                  </a:lnTo>
                  <a:lnTo>
                    <a:pt x="3200" y="2267"/>
                  </a:lnTo>
                  <a:cubicBezTo>
                    <a:pt x="3200" y="2634"/>
                    <a:pt x="3499" y="2933"/>
                    <a:pt x="3867" y="2933"/>
                  </a:cubicBezTo>
                  <a:lnTo>
                    <a:pt x="4400" y="2933"/>
                  </a:lnTo>
                  <a:cubicBezTo>
                    <a:pt x="4768" y="2933"/>
                    <a:pt x="5067" y="2634"/>
                    <a:pt x="5067" y="2267"/>
                  </a:cubicBezTo>
                  <a:lnTo>
                    <a:pt x="5067" y="2133"/>
                  </a:lnTo>
                  <a:lnTo>
                    <a:pt x="4766" y="2133"/>
                  </a:lnTo>
                  <a:lnTo>
                    <a:pt x="4446" y="1067"/>
                  </a:lnTo>
                  <a:lnTo>
                    <a:pt x="4800" y="1067"/>
                  </a:lnTo>
                  <a:cubicBezTo>
                    <a:pt x="4947" y="1067"/>
                    <a:pt x="5067" y="947"/>
                    <a:pt x="5067" y="800"/>
                  </a:cubicBezTo>
                  <a:lnTo>
                    <a:pt x="5067" y="533"/>
                  </a:lnTo>
                  <a:cubicBezTo>
                    <a:pt x="5067" y="386"/>
                    <a:pt x="4947" y="267"/>
                    <a:pt x="4800" y="267"/>
                  </a:cubicBezTo>
                  <a:close/>
                  <a:moveTo>
                    <a:pt x="1200" y="2667"/>
                  </a:moveTo>
                  <a:lnTo>
                    <a:pt x="667" y="2667"/>
                  </a:lnTo>
                  <a:cubicBezTo>
                    <a:pt x="493" y="2667"/>
                    <a:pt x="345" y="2555"/>
                    <a:pt x="289" y="2400"/>
                  </a:cubicBezTo>
                  <a:lnTo>
                    <a:pt x="1577" y="2400"/>
                  </a:lnTo>
                  <a:cubicBezTo>
                    <a:pt x="1522" y="2555"/>
                    <a:pt x="1374" y="2667"/>
                    <a:pt x="1200" y="2667"/>
                  </a:cubicBezTo>
                  <a:close/>
                  <a:moveTo>
                    <a:pt x="1287" y="2133"/>
                  </a:moveTo>
                  <a:lnTo>
                    <a:pt x="579" y="2133"/>
                  </a:lnTo>
                  <a:lnTo>
                    <a:pt x="899" y="1067"/>
                  </a:lnTo>
                  <a:lnTo>
                    <a:pt x="967" y="1067"/>
                  </a:lnTo>
                  <a:lnTo>
                    <a:pt x="1287" y="2133"/>
                  </a:lnTo>
                  <a:close/>
                  <a:moveTo>
                    <a:pt x="267" y="800"/>
                  </a:moveTo>
                  <a:lnTo>
                    <a:pt x="267" y="533"/>
                  </a:lnTo>
                  <a:lnTo>
                    <a:pt x="1880" y="533"/>
                  </a:lnTo>
                  <a:cubicBezTo>
                    <a:pt x="1871" y="576"/>
                    <a:pt x="1867" y="621"/>
                    <a:pt x="1867" y="667"/>
                  </a:cubicBezTo>
                  <a:cubicBezTo>
                    <a:pt x="1867" y="712"/>
                    <a:pt x="1871" y="757"/>
                    <a:pt x="1880" y="800"/>
                  </a:cubicBezTo>
                  <a:lnTo>
                    <a:pt x="267" y="800"/>
                  </a:lnTo>
                  <a:close/>
                  <a:moveTo>
                    <a:pt x="3444" y="5333"/>
                  </a:moveTo>
                  <a:lnTo>
                    <a:pt x="1623" y="5333"/>
                  </a:lnTo>
                  <a:cubicBezTo>
                    <a:pt x="1678" y="5178"/>
                    <a:pt x="1826" y="5067"/>
                    <a:pt x="2000" y="5067"/>
                  </a:cubicBezTo>
                  <a:lnTo>
                    <a:pt x="3067" y="5067"/>
                  </a:lnTo>
                  <a:cubicBezTo>
                    <a:pt x="3241" y="5067"/>
                    <a:pt x="3389" y="5178"/>
                    <a:pt x="3444" y="5333"/>
                  </a:cubicBezTo>
                  <a:close/>
                  <a:moveTo>
                    <a:pt x="2667" y="4800"/>
                  </a:moveTo>
                  <a:lnTo>
                    <a:pt x="2400" y="4800"/>
                  </a:lnTo>
                  <a:lnTo>
                    <a:pt x="2400" y="1320"/>
                  </a:lnTo>
                  <a:cubicBezTo>
                    <a:pt x="2443" y="1329"/>
                    <a:pt x="2488" y="1333"/>
                    <a:pt x="2533" y="1333"/>
                  </a:cubicBezTo>
                  <a:cubicBezTo>
                    <a:pt x="2579" y="1333"/>
                    <a:pt x="2624" y="1329"/>
                    <a:pt x="2667" y="1320"/>
                  </a:cubicBezTo>
                  <a:lnTo>
                    <a:pt x="2667" y="4800"/>
                  </a:lnTo>
                  <a:close/>
                  <a:moveTo>
                    <a:pt x="2533" y="1067"/>
                  </a:moveTo>
                  <a:cubicBezTo>
                    <a:pt x="2313" y="1067"/>
                    <a:pt x="2133" y="887"/>
                    <a:pt x="2133" y="667"/>
                  </a:cubicBezTo>
                  <a:cubicBezTo>
                    <a:pt x="2133" y="446"/>
                    <a:pt x="2313" y="267"/>
                    <a:pt x="2533" y="267"/>
                  </a:cubicBezTo>
                  <a:cubicBezTo>
                    <a:pt x="2754" y="267"/>
                    <a:pt x="2933" y="446"/>
                    <a:pt x="2933" y="667"/>
                  </a:cubicBezTo>
                  <a:cubicBezTo>
                    <a:pt x="2933" y="887"/>
                    <a:pt x="2754" y="1067"/>
                    <a:pt x="2533" y="1067"/>
                  </a:cubicBezTo>
                  <a:close/>
                  <a:moveTo>
                    <a:pt x="4400" y="2667"/>
                  </a:moveTo>
                  <a:lnTo>
                    <a:pt x="3867" y="2667"/>
                  </a:lnTo>
                  <a:cubicBezTo>
                    <a:pt x="3693" y="2667"/>
                    <a:pt x="3545" y="2555"/>
                    <a:pt x="3489" y="2400"/>
                  </a:cubicBezTo>
                  <a:lnTo>
                    <a:pt x="4777" y="2400"/>
                  </a:lnTo>
                  <a:cubicBezTo>
                    <a:pt x="4722" y="2555"/>
                    <a:pt x="4574" y="2667"/>
                    <a:pt x="4400" y="2667"/>
                  </a:cubicBezTo>
                  <a:close/>
                  <a:moveTo>
                    <a:pt x="4487" y="2133"/>
                  </a:moveTo>
                  <a:lnTo>
                    <a:pt x="3779" y="2133"/>
                  </a:lnTo>
                  <a:lnTo>
                    <a:pt x="4099" y="1067"/>
                  </a:lnTo>
                  <a:lnTo>
                    <a:pt x="4167" y="1067"/>
                  </a:lnTo>
                  <a:lnTo>
                    <a:pt x="4487" y="2133"/>
                  </a:lnTo>
                  <a:close/>
                  <a:moveTo>
                    <a:pt x="4800" y="800"/>
                  </a:moveTo>
                  <a:lnTo>
                    <a:pt x="3187" y="800"/>
                  </a:lnTo>
                  <a:cubicBezTo>
                    <a:pt x="3195" y="757"/>
                    <a:pt x="3200" y="712"/>
                    <a:pt x="3200" y="667"/>
                  </a:cubicBezTo>
                  <a:cubicBezTo>
                    <a:pt x="3200" y="621"/>
                    <a:pt x="3195" y="576"/>
                    <a:pt x="3187" y="533"/>
                  </a:cubicBezTo>
                  <a:lnTo>
                    <a:pt x="4800" y="533"/>
                  </a:lnTo>
                  <a:lnTo>
                    <a:pt x="4800" y="800"/>
                  </a:lnTo>
                  <a:close/>
                  <a:moveTo>
                    <a:pt x="4800" y="800"/>
                  </a:moveTo>
                  <a:close/>
                </a:path>
              </a:pathLst>
            </a:custGeom>
            <a:grpFill/>
            <a:ln w="1270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338D"/>
                </a:solidFill>
                <a:latin typeface="Arial"/>
              </a:endParaRPr>
            </a:p>
          </p:txBody>
        </p:sp>
      </p:grpSp>
      <p:grpSp>
        <p:nvGrpSpPr>
          <p:cNvPr id="620" name="Group 266">
            <a:extLst>
              <a:ext uri="{FF2B5EF4-FFF2-40B4-BE49-F238E27FC236}">
                <a16:creationId xmlns:a16="http://schemas.microsoft.com/office/drawing/2014/main" id="{888ED488-53CB-4023-B9DF-891EDA8B131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0441347" y="2957517"/>
            <a:ext cx="631781" cy="631778"/>
            <a:chOff x="3485" y="1833"/>
            <a:chExt cx="317" cy="317"/>
          </a:xfrm>
          <a:solidFill>
            <a:srgbClr val="B1C7F7"/>
          </a:solidFill>
        </p:grpSpPr>
        <p:sp>
          <p:nvSpPr>
            <p:cNvPr id="621" name="Freeform 267">
              <a:extLst>
                <a:ext uri="{FF2B5EF4-FFF2-40B4-BE49-F238E27FC236}">
                  <a16:creationId xmlns:a16="http://schemas.microsoft.com/office/drawing/2014/main" id="{21768C1A-2A29-4A88-91C0-0420D55492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85" y="1833"/>
              <a:ext cx="201" cy="292"/>
            </a:xfrm>
            <a:custGeom>
              <a:avLst/>
              <a:gdLst>
                <a:gd name="T0" fmla="*/ 3951 w 4060"/>
                <a:gd name="T1" fmla="*/ 89 h 5904"/>
                <a:gd name="T2" fmla="*/ 3200 w 4060"/>
                <a:gd name="T3" fmla="*/ 0 h 5904"/>
                <a:gd name="T4" fmla="*/ 937 w 4060"/>
                <a:gd name="T5" fmla="*/ 937 h 5904"/>
                <a:gd name="T6" fmla="*/ 0 w 4060"/>
                <a:gd name="T7" fmla="*/ 3200 h 5904"/>
                <a:gd name="T8" fmla="*/ 598 w 4060"/>
                <a:gd name="T9" fmla="*/ 5062 h 5904"/>
                <a:gd name="T10" fmla="*/ 496 w 4060"/>
                <a:gd name="T11" fmla="*/ 5374 h 5904"/>
                <a:gd name="T12" fmla="*/ 651 w 4060"/>
                <a:gd name="T13" fmla="*/ 5749 h 5904"/>
                <a:gd name="T14" fmla="*/ 1026 w 4060"/>
                <a:gd name="T15" fmla="*/ 5904 h 5904"/>
                <a:gd name="T16" fmla="*/ 1400 w 4060"/>
                <a:gd name="T17" fmla="*/ 5749 h 5904"/>
                <a:gd name="T18" fmla="*/ 1555 w 4060"/>
                <a:gd name="T19" fmla="*/ 5374 h 5904"/>
                <a:gd name="T20" fmla="*/ 1400 w 4060"/>
                <a:gd name="T21" fmla="*/ 5000 h 5904"/>
                <a:gd name="T22" fmla="*/ 1026 w 4060"/>
                <a:gd name="T23" fmla="*/ 4845 h 5904"/>
                <a:gd name="T24" fmla="*/ 789 w 4060"/>
                <a:gd name="T25" fmla="*/ 4900 h 5904"/>
                <a:gd name="T26" fmla="*/ 250 w 4060"/>
                <a:gd name="T27" fmla="*/ 3200 h 5904"/>
                <a:gd name="T28" fmla="*/ 1565 w 4060"/>
                <a:gd name="T29" fmla="*/ 746 h 5904"/>
                <a:gd name="T30" fmla="*/ 2186 w 4060"/>
                <a:gd name="T31" fmla="*/ 746 h 5904"/>
                <a:gd name="T32" fmla="*/ 2375 w 4060"/>
                <a:gd name="T33" fmla="*/ 936 h 5904"/>
                <a:gd name="T34" fmla="*/ 2186 w 4060"/>
                <a:gd name="T35" fmla="*/ 1125 h 5904"/>
                <a:gd name="T36" fmla="*/ 1980 w 4060"/>
                <a:gd name="T37" fmla="*/ 1125 h 5904"/>
                <a:gd name="T38" fmla="*/ 1638 w 4060"/>
                <a:gd name="T39" fmla="*/ 1468 h 5904"/>
                <a:gd name="T40" fmla="*/ 1980 w 4060"/>
                <a:gd name="T41" fmla="*/ 1810 h 5904"/>
                <a:gd name="T42" fmla="*/ 2828 w 4060"/>
                <a:gd name="T43" fmla="*/ 1810 h 5904"/>
                <a:gd name="T44" fmla="*/ 3077 w 4060"/>
                <a:gd name="T45" fmla="*/ 2059 h 5904"/>
                <a:gd name="T46" fmla="*/ 2828 w 4060"/>
                <a:gd name="T47" fmla="*/ 2308 h 5904"/>
                <a:gd name="T48" fmla="*/ 1658 w 4060"/>
                <a:gd name="T49" fmla="*/ 2308 h 5904"/>
                <a:gd name="T50" fmla="*/ 1150 w 4060"/>
                <a:gd name="T51" fmla="*/ 2817 h 5904"/>
                <a:gd name="T52" fmla="*/ 1658 w 4060"/>
                <a:gd name="T53" fmla="*/ 3325 h 5904"/>
                <a:gd name="T54" fmla="*/ 2108 w 4060"/>
                <a:gd name="T55" fmla="*/ 3325 h 5904"/>
                <a:gd name="T56" fmla="*/ 2376 w 4060"/>
                <a:gd name="T57" fmla="*/ 3593 h 5904"/>
                <a:gd name="T58" fmla="*/ 2108 w 4060"/>
                <a:gd name="T59" fmla="*/ 3861 h 5904"/>
                <a:gd name="T60" fmla="*/ 1325 w 4060"/>
                <a:gd name="T61" fmla="*/ 3861 h 5904"/>
                <a:gd name="T62" fmla="*/ 1200 w 4060"/>
                <a:gd name="T63" fmla="*/ 3986 h 5904"/>
                <a:gd name="T64" fmla="*/ 1325 w 4060"/>
                <a:gd name="T65" fmla="*/ 4111 h 5904"/>
                <a:gd name="T66" fmla="*/ 2108 w 4060"/>
                <a:gd name="T67" fmla="*/ 4111 h 5904"/>
                <a:gd name="T68" fmla="*/ 2626 w 4060"/>
                <a:gd name="T69" fmla="*/ 3593 h 5904"/>
                <a:gd name="T70" fmla="*/ 2108 w 4060"/>
                <a:gd name="T71" fmla="*/ 3075 h 5904"/>
                <a:gd name="T72" fmla="*/ 1658 w 4060"/>
                <a:gd name="T73" fmla="*/ 3075 h 5904"/>
                <a:gd name="T74" fmla="*/ 1400 w 4060"/>
                <a:gd name="T75" fmla="*/ 2817 h 5904"/>
                <a:gd name="T76" fmla="*/ 1658 w 4060"/>
                <a:gd name="T77" fmla="*/ 2558 h 5904"/>
                <a:gd name="T78" fmla="*/ 2828 w 4060"/>
                <a:gd name="T79" fmla="*/ 2558 h 5904"/>
                <a:gd name="T80" fmla="*/ 3327 w 4060"/>
                <a:gd name="T81" fmla="*/ 2059 h 5904"/>
                <a:gd name="T82" fmla="*/ 2828 w 4060"/>
                <a:gd name="T83" fmla="*/ 1560 h 5904"/>
                <a:gd name="T84" fmla="*/ 1980 w 4060"/>
                <a:gd name="T85" fmla="*/ 1560 h 5904"/>
                <a:gd name="T86" fmla="*/ 1888 w 4060"/>
                <a:gd name="T87" fmla="*/ 1468 h 5904"/>
                <a:gd name="T88" fmla="*/ 1980 w 4060"/>
                <a:gd name="T89" fmla="*/ 1375 h 5904"/>
                <a:gd name="T90" fmla="*/ 2186 w 4060"/>
                <a:gd name="T91" fmla="*/ 1375 h 5904"/>
                <a:gd name="T92" fmla="*/ 2625 w 4060"/>
                <a:gd name="T93" fmla="*/ 936 h 5904"/>
                <a:gd name="T94" fmla="*/ 2186 w 4060"/>
                <a:gd name="T95" fmla="*/ 496 h 5904"/>
                <a:gd name="T96" fmla="*/ 2021 w 4060"/>
                <a:gd name="T97" fmla="*/ 496 h 5904"/>
                <a:gd name="T98" fmla="*/ 3200 w 4060"/>
                <a:gd name="T99" fmla="*/ 250 h 5904"/>
                <a:gd name="T100" fmla="*/ 3893 w 4060"/>
                <a:gd name="T101" fmla="*/ 332 h 5904"/>
                <a:gd name="T102" fmla="*/ 4044 w 4060"/>
                <a:gd name="T103" fmla="*/ 239 h 5904"/>
                <a:gd name="T104" fmla="*/ 3951 w 4060"/>
                <a:gd name="T105" fmla="*/ 89 h 5904"/>
                <a:gd name="T106" fmla="*/ 828 w 4060"/>
                <a:gd name="T107" fmla="*/ 5177 h 5904"/>
                <a:gd name="T108" fmla="*/ 1026 w 4060"/>
                <a:gd name="T109" fmla="*/ 5095 h 5904"/>
                <a:gd name="T110" fmla="*/ 1223 w 4060"/>
                <a:gd name="T111" fmla="*/ 5177 h 5904"/>
                <a:gd name="T112" fmla="*/ 1305 w 4060"/>
                <a:gd name="T113" fmla="*/ 5374 h 5904"/>
                <a:gd name="T114" fmla="*/ 1223 w 4060"/>
                <a:gd name="T115" fmla="*/ 5572 h 5904"/>
                <a:gd name="T116" fmla="*/ 1026 w 4060"/>
                <a:gd name="T117" fmla="*/ 5654 h 5904"/>
                <a:gd name="T118" fmla="*/ 828 w 4060"/>
                <a:gd name="T119" fmla="*/ 5572 h 5904"/>
                <a:gd name="T120" fmla="*/ 746 w 4060"/>
                <a:gd name="T121" fmla="*/ 5374 h 5904"/>
                <a:gd name="T122" fmla="*/ 828 w 4060"/>
                <a:gd name="T123" fmla="*/ 5177 h 5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060" h="5904">
                  <a:moveTo>
                    <a:pt x="3951" y="89"/>
                  </a:moveTo>
                  <a:cubicBezTo>
                    <a:pt x="3707" y="30"/>
                    <a:pt x="3454" y="0"/>
                    <a:pt x="3200" y="0"/>
                  </a:cubicBezTo>
                  <a:cubicBezTo>
                    <a:pt x="2345" y="0"/>
                    <a:pt x="1542" y="333"/>
                    <a:pt x="937" y="937"/>
                  </a:cubicBezTo>
                  <a:cubicBezTo>
                    <a:pt x="333" y="1542"/>
                    <a:pt x="0" y="2345"/>
                    <a:pt x="0" y="3200"/>
                  </a:cubicBezTo>
                  <a:cubicBezTo>
                    <a:pt x="0" y="3876"/>
                    <a:pt x="206" y="4517"/>
                    <a:pt x="598" y="5062"/>
                  </a:cubicBezTo>
                  <a:cubicBezTo>
                    <a:pt x="532" y="5152"/>
                    <a:pt x="496" y="5261"/>
                    <a:pt x="496" y="5374"/>
                  </a:cubicBezTo>
                  <a:cubicBezTo>
                    <a:pt x="496" y="5516"/>
                    <a:pt x="551" y="5649"/>
                    <a:pt x="651" y="5749"/>
                  </a:cubicBezTo>
                  <a:cubicBezTo>
                    <a:pt x="751" y="5849"/>
                    <a:pt x="884" y="5904"/>
                    <a:pt x="1026" y="5904"/>
                  </a:cubicBezTo>
                  <a:cubicBezTo>
                    <a:pt x="1167" y="5904"/>
                    <a:pt x="1300" y="5849"/>
                    <a:pt x="1400" y="5749"/>
                  </a:cubicBezTo>
                  <a:cubicBezTo>
                    <a:pt x="1500" y="5649"/>
                    <a:pt x="1555" y="5516"/>
                    <a:pt x="1555" y="5374"/>
                  </a:cubicBezTo>
                  <a:cubicBezTo>
                    <a:pt x="1555" y="5233"/>
                    <a:pt x="1500" y="5100"/>
                    <a:pt x="1400" y="5000"/>
                  </a:cubicBezTo>
                  <a:cubicBezTo>
                    <a:pt x="1300" y="4900"/>
                    <a:pt x="1167" y="4845"/>
                    <a:pt x="1026" y="4845"/>
                  </a:cubicBezTo>
                  <a:cubicBezTo>
                    <a:pt x="942" y="4845"/>
                    <a:pt x="862" y="4864"/>
                    <a:pt x="789" y="4900"/>
                  </a:cubicBezTo>
                  <a:cubicBezTo>
                    <a:pt x="436" y="4402"/>
                    <a:pt x="250" y="3816"/>
                    <a:pt x="250" y="3200"/>
                  </a:cubicBezTo>
                  <a:cubicBezTo>
                    <a:pt x="250" y="2178"/>
                    <a:pt x="773" y="1276"/>
                    <a:pt x="1565" y="746"/>
                  </a:cubicBezTo>
                  <a:lnTo>
                    <a:pt x="2186" y="746"/>
                  </a:lnTo>
                  <a:cubicBezTo>
                    <a:pt x="2290" y="746"/>
                    <a:pt x="2375" y="831"/>
                    <a:pt x="2375" y="936"/>
                  </a:cubicBezTo>
                  <a:cubicBezTo>
                    <a:pt x="2375" y="1040"/>
                    <a:pt x="2290" y="1125"/>
                    <a:pt x="2186" y="1125"/>
                  </a:cubicBezTo>
                  <a:lnTo>
                    <a:pt x="1980" y="1125"/>
                  </a:lnTo>
                  <a:cubicBezTo>
                    <a:pt x="1791" y="1125"/>
                    <a:pt x="1638" y="1279"/>
                    <a:pt x="1638" y="1468"/>
                  </a:cubicBezTo>
                  <a:cubicBezTo>
                    <a:pt x="1638" y="1657"/>
                    <a:pt x="1791" y="1810"/>
                    <a:pt x="1980" y="1810"/>
                  </a:cubicBezTo>
                  <a:lnTo>
                    <a:pt x="2828" y="1810"/>
                  </a:lnTo>
                  <a:cubicBezTo>
                    <a:pt x="2965" y="1810"/>
                    <a:pt x="3077" y="1922"/>
                    <a:pt x="3077" y="2059"/>
                  </a:cubicBezTo>
                  <a:cubicBezTo>
                    <a:pt x="3077" y="2196"/>
                    <a:pt x="2965" y="2308"/>
                    <a:pt x="2828" y="2308"/>
                  </a:cubicBezTo>
                  <a:lnTo>
                    <a:pt x="1658" y="2308"/>
                  </a:lnTo>
                  <a:cubicBezTo>
                    <a:pt x="1378" y="2308"/>
                    <a:pt x="1150" y="2536"/>
                    <a:pt x="1150" y="2817"/>
                  </a:cubicBezTo>
                  <a:cubicBezTo>
                    <a:pt x="1150" y="3097"/>
                    <a:pt x="1378" y="3325"/>
                    <a:pt x="1658" y="3325"/>
                  </a:cubicBezTo>
                  <a:lnTo>
                    <a:pt x="2108" y="3325"/>
                  </a:lnTo>
                  <a:cubicBezTo>
                    <a:pt x="2256" y="3325"/>
                    <a:pt x="2376" y="3445"/>
                    <a:pt x="2376" y="3593"/>
                  </a:cubicBezTo>
                  <a:cubicBezTo>
                    <a:pt x="2376" y="3741"/>
                    <a:pt x="2256" y="3861"/>
                    <a:pt x="2108" y="3861"/>
                  </a:cubicBezTo>
                  <a:lnTo>
                    <a:pt x="1325" y="3861"/>
                  </a:lnTo>
                  <a:cubicBezTo>
                    <a:pt x="1256" y="3861"/>
                    <a:pt x="1200" y="3917"/>
                    <a:pt x="1200" y="3986"/>
                  </a:cubicBezTo>
                  <a:cubicBezTo>
                    <a:pt x="1200" y="4055"/>
                    <a:pt x="1256" y="4111"/>
                    <a:pt x="1325" y="4111"/>
                  </a:cubicBezTo>
                  <a:lnTo>
                    <a:pt x="2108" y="4111"/>
                  </a:lnTo>
                  <a:cubicBezTo>
                    <a:pt x="2394" y="4111"/>
                    <a:pt x="2626" y="3879"/>
                    <a:pt x="2626" y="3593"/>
                  </a:cubicBezTo>
                  <a:cubicBezTo>
                    <a:pt x="2626" y="3307"/>
                    <a:pt x="2394" y="3075"/>
                    <a:pt x="2108" y="3075"/>
                  </a:cubicBezTo>
                  <a:lnTo>
                    <a:pt x="1658" y="3075"/>
                  </a:lnTo>
                  <a:cubicBezTo>
                    <a:pt x="1516" y="3075"/>
                    <a:pt x="1400" y="2959"/>
                    <a:pt x="1400" y="2817"/>
                  </a:cubicBezTo>
                  <a:cubicBezTo>
                    <a:pt x="1400" y="2674"/>
                    <a:pt x="1516" y="2558"/>
                    <a:pt x="1658" y="2558"/>
                  </a:cubicBezTo>
                  <a:lnTo>
                    <a:pt x="2828" y="2558"/>
                  </a:lnTo>
                  <a:cubicBezTo>
                    <a:pt x="3103" y="2558"/>
                    <a:pt x="3327" y="2334"/>
                    <a:pt x="3327" y="2059"/>
                  </a:cubicBezTo>
                  <a:cubicBezTo>
                    <a:pt x="3327" y="1784"/>
                    <a:pt x="3103" y="1560"/>
                    <a:pt x="2828" y="1560"/>
                  </a:cubicBezTo>
                  <a:lnTo>
                    <a:pt x="1980" y="1560"/>
                  </a:lnTo>
                  <a:cubicBezTo>
                    <a:pt x="1929" y="1560"/>
                    <a:pt x="1888" y="1519"/>
                    <a:pt x="1888" y="1468"/>
                  </a:cubicBezTo>
                  <a:cubicBezTo>
                    <a:pt x="1888" y="1417"/>
                    <a:pt x="1929" y="1375"/>
                    <a:pt x="1980" y="1375"/>
                  </a:cubicBezTo>
                  <a:lnTo>
                    <a:pt x="2186" y="1375"/>
                  </a:lnTo>
                  <a:cubicBezTo>
                    <a:pt x="2428" y="1375"/>
                    <a:pt x="2625" y="1178"/>
                    <a:pt x="2625" y="936"/>
                  </a:cubicBezTo>
                  <a:cubicBezTo>
                    <a:pt x="2625" y="693"/>
                    <a:pt x="2428" y="496"/>
                    <a:pt x="2186" y="496"/>
                  </a:cubicBezTo>
                  <a:lnTo>
                    <a:pt x="2021" y="496"/>
                  </a:lnTo>
                  <a:cubicBezTo>
                    <a:pt x="2382" y="338"/>
                    <a:pt x="2781" y="250"/>
                    <a:pt x="3200" y="250"/>
                  </a:cubicBezTo>
                  <a:cubicBezTo>
                    <a:pt x="3434" y="250"/>
                    <a:pt x="3667" y="278"/>
                    <a:pt x="3893" y="332"/>
                  </a:cubicBezTo>
                  <a:cubicBezTo>
                    <a:pt x="3960" y="348"/>
                    <a:pt x="4027" y="307"/>
                    <a:pt x="4044" y="239"/>
                  </a:cubicBezTo>
                  <a:cubicBezTo>
                    <a:pt x="4060" y="172"/>
                    <a:pt x="4018" y="105"/>
                    <a:pt x="3951" y="89"/>
                  </a:cubicBezTo>
                  <a:close/>
                  <a:moveTo>
                    <a:pt x="828" y="5177"/>
                  </a:moveTo>
                  <a:cubicBezTo>
                    <a:pt x="881" y="5124"/>
                    <a:pt x="951" y="5095"/>
                    <a:pt x="1026" y="5095"/>
                  </a:cubicBezTo>
                  <a:cubicBezTo>
                    <a:pt x="1100" y="5095"/>
                    <a:pt x="1171" y="5124"/>
                    <a:pt x="1223" y="5177"/>
                  </a:cubicBezTo>
                  <a:cubicBezTo>
                    <a:pt x="1276" y="5229"/>
                    <a:pt x="1305" y="5300"/>
                    <a:pt x="1305" y="5374"/>
                  </a:cubicBezTo>
                  <a:cubicBezTo>
                    <a:pt x="1305" y="5449"/>
                    <a:pt x="1276" y="5519"/>
                    <a:pt x="1223" y="5572"/>
                  </a:cubicBezTo>
                  <a:cubicBezTo>
                    <a:pt x="1171" y="5625"/>
                    <a:pt x="1100" y="5654"/>
                    <a:pt x="1026" y="5654"/>
                  </a:cubicBezTo>
                  <a:cubicBezTo>
                    <a:pt x="951" y="5654"/>
                    <a:pt x="881" y="5625"/>
                    <a:pt x="828" y="5572"/>
                  </a:cubicBezTo>
                  <a:cubicBezTo>
                    <a:pt x="775" y="5519"/>
                    <a:pt x="746" y="5449"/>
                    <a:pt x="746" y="5374"/>
                  </a:cubicBezTo>
                  <a:cubicBezTo>
                    <a:pt x="746" y="5300"/>
                    <a:pt x="775" y="5229"/>
                    <a:pt x="828" y="5177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338D"/>
                </a:solidFill>
                <a:latin typeface="Arial"/>
              </a:endParaRPr>
            </a:p>
          </p:txBody>
        </p:sp>
        <p:sp>
          <p:nvSpPr>
            <p:cNvPr id="622" name="Freeform 268">
              <a:extLst>
                <a:ext uri="{FF2B5EF4-FFF2-40B4-BE49-F238E27FC236}">
                  <a16:creationId xmlns:a16="http://schemas.microsoft.com/office/drawing/2014/main" id="{171E2B2B-AC5C-4F09-B73E-F831CC92E1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98" y="1858"/>
              <a:ext cx="204" cy="292"/>
            </a:xfrm>
            <a:custGeom>
              <a:avLst/>
              <a:gdLst>
                <a:gd name="T0" fmla="*/ 3510 w 4108"/>
                <a:gd name="T1" fmla="*/ 842 h 5904"/>
                <a:gd name="T2" fmla="*/ 3612 w 4108"/>
                <a:gd name="T3" fmla="*/ 530 h 5904"/>
                <a:gd name="T4" fmla="*/ 3457 w 4108"/>
                <a:gd name="T5" fmla="*/ 155 h 5904"/>
                <a:gd name="T6" fmla="*/ 3082 w 4108"/>
                <a:gd name="T7" fmla="*/ 0 h 5904"/>
                <a:gd name="T8" fmla="*/ 2708 w 4108"/>
                <a:gd name="T9" fmla="*/ 155 h 5904"/>
                <a:gd name="T10" fmla="*/ 2553 w 4108"/>
                <a:gd name="T11" fmla="*/ 530 h 5904"/>
                <a:gd name="T12" fmla="*/ 2708 w 4108"/>
                <a:gd name="T13" fmla="*/ 904 h 5904"/>
                <a:gd name="T14" fmla="*/ 3082 w 4108"/>
                <a:gd name="T15" fmla="*/ 1059 h 5904"/>
                <a:gd name="T16" fmla="*/ 3319 w 4108"/>
                <a:gd name="T17" fmla="*/ 1004 h 5904"/>
                <a:gd name="T18" fmla="*/ 3557 w 4108"/>
                <a:gd name="T19" fmla="*/ 1404 h 5904"/>
                <a:gd name="T20" fmla="*/ 2185 w 4108"/>
                <a:gd name="T21" fmla="*/ 1404 h 5904"/>
                <a:gd name="T22" fmla="*/ 1667 w 4108"/>
                <a:gd name="T23" fmla="*/ 1922 h 5904"/>
                <a:gd name="T24" fmla="*/ 2185 w 4108"/>
                <a:gd name="T25" fmla="*/ 2440 h 5904"/>
                <a:gd name="T26" fmla="*/ 2635 w 4108"/>
                <a:gd name="T27" fmla="*/ 2440 h 5904"/>
                <a:gd name="T28" fmla="*/ 2893 w 4108"/>
                <a:gd name="T29" fmla="*/ 2699 h 5904"/>
                <a:gd name="T30" fmla="*/ 2635 w 4108"/>
                <a:gd name="T31" fmla="*/ 2957 h 5904"/>
                <a:gd name="T32" fmla="*/ 1667 w 4108"/>
                <a:gd name="T33" fmla="*/ 2957 h 5904"/>
                <a:gd name="T34" fmla="*/ 1168 w 4108"/>
                <a:gd name="T35" fmla="*/ 3456 h 5904"/>
                <a:gd name="T36" fmla="*/ 1667 w 4108"/>
                <a:gd name="T37" fmla="*/ 3955 h 5904"/>
                <a:gd name="T38" fmla="*/ 2122 w 4108"/>
                <a:gd name="T39" fmla="*/ 3955 h 5904"/>
                <a:gd name="T40" fmla="*/ 2296 w 4108"/>
                <a:gd name="T41" fmla="*/ 4129 h 5904"/>
                <a:gd name="T42" fmla="*/ 2122 w 4108"/>
                <a:gd name="T43" fmla="*/ 4302 h 5904"/>
                <a:gd name="T44" fmla="*/ 1933 w 4108"/>
                <a:gd name="T45" fmla="*/ 4302 h 5904"/>
                <a:gd name="T46" fmla="*/ 1498 w 4108"/>
                <a:gd name="T47" fmla="*/ 4738 h 5904"/>
                <a:gd name="T48" fmla="*/ 1933 w 4108"/>
                <a:gd name="T49" fmla="*/ 5173 h 5904"/>
                <a:gd name="T50" fmla="*/ 2521 w 4108"/>
                <a:gd name="T51" fmla="*/ 5173 h 5904"/>
                <a:gd name="T52" fmla="*/ 908 w 4108"/>
                <a:gd name="T53" fmla="*/ 5654 h 5904"/>
                <a:gd name="T54" fmla="*/ 169 w 4108"/>
                <a:gd name="T55" fmla="*/ 5561 h 5904"/>
                <a:gd name="T56" fmla="*/ 17 w 4108"/>
                <a:gd name="T57" fmla="*/ 5651 h 5904"/>
                <a:gd name="T58" fmla="*/ 107 w 4108"/>
                <a:gd name="T59" fmla="*/ 5803 h 5904"/>
                <a:gd name="T60" fmla="*/ 908 w 4108"/>
                <a:gd name="T61" fmla="*/ 5904 h 5904"/>
                <a:gd name="T62" fmla="*/ 3171 w 4108"/>
                <a:gd name="T63" fmla="*/ 4967 h 5904"/>
                <a:gd name="T64" fmla="*/ 4108 w 4108"/>
                <a:gd name="T65" fmla="*/ 2704 h 5904"/>
                <a:gd name="T66" fmla="*/ 3510 w 4108"/>
                <a:gd name="T67" fmla="*/ 842 h 5904"/>
                <a:gd name="T68" fmla="*/ 3280 w 4108"/>
                <a:gd name="T69" fmla="*/ 727 h 5904"/>
                <a:gd name="T70" fmla="*/ 3082 w 4108"/>
                <a:gd name="T71" fmla="*/ 809 h 5904"/>
                <a:gd name="T72" fmla="*/ 2885 w 4108"/>
                <a:gd name="T73" fmla="*/ 727 h 5904"/>
                <a:gd name="T74" fmla="*/ 2803 w 4108"/>
                <a:gd name="T75" fmla="*/ 530 h 5904"/>
                <a:gd name="T76" fmla="*/ 2885 w 4108"/>
                <a:gd name="T77" fmla="*/ 332 h 5904"/>
                <a:gd name="T78" fmla="*/ 3082 w 4108"/>
                <a:gd name="T79" fmla="*/ 250 h 5904"/>
                <a:gd name="T80" fmla="*/ 3280 w 4108"/>
                <a:gd name="T81" fmla="*/ 332 h 5904"/>
                <a:gd name="T82" fmla="*/ 3362 w 4108"/>
                <a:gd name="T83" fmla="*/ 530 h 5904"/>
                <a:gd name="T84" fmla="*/ 3280 w 4108"/>
                <a:gd name="T85" fmla="*/ 727 h 5904"/>
                <a:gd name="T86" fmla="*/ 2850 w 4108"/>
                <a:gd name="T87" fmla="*/ 4923 h 5904"/>
                <a:gd name="T88" fmla="*/ 1933 w 4108"/>
                <a:gd name="T89" fmla="*/ 4923 h 5904"/>
                <a:gd name="T90" fmla="*/ 1748 w 4108"/>
                <a:gd name="T91" fmla="*/ 4738 h 5904"/>
                <a:gd name="T92" fmla="*/ 1933 w 4108"/>
                <a:gd name="T93" fmla="*/ 4552 h 5904"/>
                <a:gd name="T94" fmla="*/ 2122 w 4108"/>
                <a:gd name="T95" fmla="*/ 4552 h 5904"/>
                <a:gd name="T96" fmla="*/ 2546 w 4108"/>
                <a:gd name="T97" fmla="*/ 4129 h 5904"/>
                <a:gd name="T98" fmla="*/ 2122 w 4108"/>
                <a:gd name="T99" fmla="*/ 3705 h 5904"/>
                <a:gd name="T100" fmla="*/ 1667 w 4108"/>
                <a:gd name="T101" fmla="*/ 3705 h 5904"/>
                <a:gd name="T102" fmla="*/ 1418 w 4108"/>
                <a:gd name="T103" fmla="*/ 3456 h 5904"/>
                <a:gd name="T104" fmla="*/ 1667 w 4108"/>
                <a:gd name="T105" fmla="*/ 3207 h 5904"/>
                <a:gd name="T106" fmla="*/ 2635 w 4108"/>
                <a:gd name="T107" fmla="*/ 3207 h 5904"/>
                <a:gd name="T108" fmla="*/ 3143 w 4108"/>
                <a:gd name="T109" fmla="*/ 2699 h 5904"/>
                <a:gd name="T110" fmla="*/ 2635 w 4108"/>
                <a:gd name="T111" fmla="*/ 2190 h 5904"/>
                <a:gd name="T112" fmla="*/ 2185 w 4108"/>
                <a:gd name="T113" fmla="*/ 2190 h 5904"/>
                <a:gd name="T114" fmla="*/ 1917 w 4108"/>
                <a:gd name="T115" fmla="*/ 1922 h 5904"/>
                <a:gd name="T116" fmla="*/ 2185 w 4108"/>
                <a:gd name="T117" fmla="*/ 1654 h 5904"/>
                <a:gd name="T118" fmla="*/ 3666 w 4108"/>
                <a:gd name="T119" fmla="*/ 1654 h 5904"/>
                <a:gd name="T120" fmla="*/ 3858 w 4108"/>
                <a:gd name="T121" fmla="*/ 2704 h 5904"/>
                <a:gd name="T122" fmla="*/ 2850 w 4108"/>
                <a:gd name="T123" fmla="*/ 4923 h 5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108" h="5904">
                  <a:moveTo>
                    <a:pt x="3510" y="842"/>
                  </a:moveTo>
                  <a:cubicBezTo>
                    <a:pt x="3576" y="752"/>
                    <a:pt x="3612" y="643"/>
                    <a:pt x="3612" y="530"/>
                  </a:cubicBezTo>
                  <a:cubicBezTo>
                    <a:pt x="3612" y="388"/>
                    <a:pt x="3557" y="255"/>
                    <a:pt x="3457" y="155"/>
                  </a:cubicBezTo>
                  <a:cubicBezTo>
                    <a:pt x="3357" y="55"/>
                    <a:pt x="3224" y="0"/>
                    <a:pt x="3082" y="0"/>
                  </a:cubicBezTo>
                  <a:cubicBezTo>
                    <a:pt x="2941" y="0"/>
                    <a:pt x="2808" y="55"/>
                    <a:pt x="2708" y="155"/>
                  </a:cubicBezTo>
                  <a:cubicBezTo>
                    <a:pt x="2608" y="255"/>
                    <a:pt x="2553" y="388"/>
                    <a:pt x="2553" y="530"/>
                  </a:cubicBezTo>
                  <a:cubicBezTo>
                    <a:pt x="2553" y="671"/>
                    <a:pt x="2608" y="804"/>
                    <a:pt x="2708" y="904"/>
                  </a:cubicBezTo>
                  <a:cubicBezTo>
                    <a:pt x="2808" y="1004"/>
                    <a:pt x="2941" y="1059"/>
                    <a:pt x="3082" y="1059"/>
                  </a:cubicBezTo>
                  <a:cubicBezTo>
                    <a:pt x="3166" y="1059"/>
                    <a:pt x="3246" y="1040"/>
                    <a:pt x="3319" y="1004"/>
                  </a:cubicBezTo>
                  <a:cubicBezTo>
                    <a:pt x="3409" y="1132"/>
                    <a:pt x="3489" y="1266"/>
                    <a:pt x="3557" y="1404"/>
                  </a:cubicBezTo>
                  <a:lnTo>
                    <a:pt x="2185" y="1404"/>
                  </a:lnTo>
                  <a:cubicBezTo>
                    <a:pt x="1899" y="1404"/>
                    <a:pt x="1667" y="1637"/>
                    <a:pt x="1667" y="1922"/>
                  </a:cubicBezTo>
                  <a:cubicBezTo>
                    <a:pt x="1667" y="2208"/>
                    <a:pt x="1899" y="2440"/>
                    <a:pt x="2185" y="2440"/>
                  </a:cubicBezTo>
                  <a:lnTo>
                    <a:pt x="2635" y="2440"/>
                  </a:lnTo>
                  <a:cubicBezTo>
                    <a:pt x="2777" y="2440"/>
                    <a:pt x="2893" y="2556"/>
                    <a:pt x="2893" y="2699"/>
                  </a:cubicBezTo>
                  <a:cubicBezTo>
                    <a:pt x="2893" y="2841"/>
                    <a:pt x="2777" y="2957"/>
                    <a:pt x="2635" y="2957"/>
                  </a:cubicBezTo>
                  <a:lnTo>
                    <a:pt x="1667" y="2957"/>
                  </a:lnTo>
                  <a:cubicBezTo>
                    <a:pt x="1392" y="2957"/>
                    <a:pt x="1168" y="3181"/>
                    <a:pt x="1168" y="3456"/>
                  </a:cubicBezTo>
                  <a:cubicBezTo>
                    <a:pt x="1168" y="3731"/>
                    <a:pt x="1392" y="3955"/>
                    <a:pt x="1667" y="3955"/>
                  </a:cubicBezTo>
                  <a:lnTo>
                    <a:pt x="2122" y="3955"/>
                  </a:lnTo>
                  <a:cubicBezTo>
                    <a:pt x="2218" y="3955"/>
                    <a:pt x="2296" y="4033"/>
                    <a:pt x="2296" y="4129"/>
                  </a:cubicBezTo>
                  <a:cubicBezTo>
                    <a:pt x="2296" y="4224"/>
                    <a:pt x="2218" y="4302"/>
                    <a:pt x="2122" y="4302"/>
                  </a:cubicBezTo>
                  <a:lnTo>
                    <a:pt x="1933" y="4302"/>
                  </a:lnTo>
                  <a:cubicBezTo>
                    <a:pt x="1693" y="4302"/>
                    <a:pt x="1498" y="4498"/>
                    <a:pt x="1498" y="4738"/>
                  </a:cubicBezTo>
                  <a:cubicBezTo>
                    <a:pt x="1498" y="4978"/>
                    <a:pt x="1693" y="5173"/>
                    <a:pt x="1933" y="5173"/>
                  </a:cubicBezTo>
                  <a:lnTo>
                    <a:pt x="2521" y="5173"/>
                  </a:lnTo>
                  <a:cubicBezTo>
                    <a:pt x="2057" y="5477"/>
                    <a:pt x="1503" y="5654"/>
                    <a:pt x="908" y="5654"/>
                  </a:cubicBezTo>
                  <a:cubicBezTo>
                    <a:pt x="658" y="5654"/>
                    <a:pt x="409" y="5623"/>
                    <a:pt x="169" y="5561"/>
                  </a:cubicBezTo>
                  <a:cubicBezTo>
                    <a:pt x="102" y="5544"/>
                    <a:pt x="34" y="5584"/>
                    <a:pt x="17" y="5651"/>
                  </a:cubicBezTo>
                  <a:cubicBezTo>
                    <a:pt x="0" y="5717"/>
                    <a:pt x="40" y="5786"/>
                    <a:pt x="107" y="5803"/>
                  </a:cubicBezTo>
                  <a:cubicBezTo>
                    <a:pt x="367" y="5870"/>
                    <a:pt x="637" y="5904"/>
                    <a:pt x="908" y="5904"/>
                  </a:cubicBezTo>
                  <a:cubicBezTo>
                    <a:pt x="1763" y="5904"/>
                    <a:pt x="2566" y="5571"/>
                    <a:pt x="3171" y="4967"/>
                  </a:cubicBezTo>
                  <a:cubicBezTo>
                    <a:pt x="3775" y="4362"/>
                    <a:pt x="4108" y="3559"/>
                    <a:pt x="4108" y="2704"/>
                  </a:cubicBezTo>
                  <a:cubicBezTo>
                    <a:pt x="4108" y="2029"/>
                    <a:pt x="3902" y="1387"/>
                    <a:pt x="3510" y="842"/>
                  </a:cubicBezTo>
                  <a:close/>
                  <a:moveTo>
                    <a:pt x="3280" y="727"/>
                  </a:moveTo>
                  <a:cubicBezTo>
                    <a:pt x="3227" y="780"/>
                    <a:pt x="3157" y="809"/>
                    <a:pt x="3082" y="809"/>
                  </a:cubicBezTo>
                  <a:cubicBezTo>
                    <a:pt x="3008" y="809"/>
                    <a:pt x="2937" y="780"/>
                    <a:pt x="2885" y="727"/>
                  </a:cubicBezTo>
                  <a:cubicBezTo>
                    <a:pt x="2832" y="675"/>
                    <a:pt x="2803" y="604"/>
                    <a:pt x="2803" y="530"/>
                  </a:cubicBezTo>
                  <a:cubicBezTo>
                    <a:pt x="2803" y="455"/>
                    <a:pt x="2832" y="385"/>
                    <a:pt x="2885" y="332"/>
                  </a:cubicBezTo>
                  <a:cubicBezTo>
                    <a:pt x="2937" y="279"/>
                    <a:pt x="3008" y="250"/>
                    <a:pt x="3082" y="250"/>
                  </a:cubicBezTo>
                  <a:cubicBezTo>
                    <a:pt x="3157" y="250"/>
                    <a:pt x="3227" y="279"/>
                    <a:pt x="3280" y="332"/>
                  </a:cubicBezTo>
                  <a:cubicBezTo>
                    <a:pt x="3333" y="385"/>
                    <a:pt x="3362" y="455"/>
                    <a:pt x="3362" y="530"/>
                  </a:cubicBezTo>
                  <a:cubicBezTo>
                    <a:pt x="3362" y="604"/>
                    <a:pt x="3333" y="675"/>
                    <a:pt x="3280" y="727"/>
                  </a:cubicBezTo>
                  <a:close/>
                  <a:moveTo>
                    <a:pt x="2850" y="4923"/>
                  </a:moveTo>
                  <a:lnTo>
                    <a:pt x="1933" y="4923"/>
                  </a:lnTo>
                  <a:cubicBezTo>
                    <a:pt x="1831" y="4923"/>
                    <a:pt x="1748" y="4840"/>
                    <a:pt x="1748" y="4738"/>
                  </a:cubicBezTo>
                  <a:cubicBezTo>
                    <a:pt x="1748" y="4635"/>
                    <a:pt x="1831" y="4552"/>
                    <a:pt x="1933" y="4552"/>
                  </a:cubicBezTo>
                  <a:lnTo>
                    <a:pt x="2122" y="4552"/>
                  </a:lnTo>
                  <a:cubicBezTo>
                    <a:pt x="2355" y="4552"/>
                    <a:pt x="2546" y="4362"/>
                    <a:pt x="2546" y="4129"/>
                  </a:cubicBezTo>
                  <a:cubicBezTo>
                    <a:pt x="2546" y="3895"/>
                    <a:pt x="2355" y="3705"/>
                    <a:pt x="2122" y="3705"/>
                  </a:cubicBezTo>
                  <a:lnTo>
                    <a:pt x="1667" y="3705"/>
                  </a:lnTo>
                  <a:cubicBezTo>
                    <a:pt x="1530" y="3705"/>
                    <a:pt x="1418" y="3593"/>
                    <a:pt x="1418" y="3456"/>
                  </a:cubicBezTo>
                  <a:cubicBezTo>
                    <a:pt x="1418" y="3319"/>
                    <a:pt x="1530" y="3207"/>
                    <a:pt x="1667" y="3207"/>
                  </a:cubicBezTo>
                  <a:lnTo>
                    <a:pt x="2635" y="3207"/>
                  </a:lnTo>
                  <a:cubicBezTo>
                    <a:pt x="2915" y="3207"/>
                    <a:pt x="3143" y="2979"/>
                    <a:pt x="3143" y="2699"/>
                  </a:cubicBezTo>
                  <a:cubicBezTo>
                    <a:pt x="3143" y="2418"/>
                    <a:pt x="2915" y="2190"/>
                    <a:pt x="2635" y="2190"/>
                  </a:cubicBezTo>
                  <a:lnTo>
                    <a:pt x="2185" y="2190"/>
                  </a:lnTo>
                  <a:cubicBezTo>
                    <a:pt x="2037" y="2190"/>
                    <a:pt x="1917" y="2070"/>
                    <a:pt x="1917" y="1922"/>
                  </a:cubicBezTo>
                  <a:cubicBezTo>
                    <a:pt x="1917" y="1774"/>
                    <a:pt x="2037" y="1654"/>
                    <a:pt x="2185" y="1654"/>
                  </a:cubicBezTo>
                  <a:lnTo>
                    <a:pt x="3666" y="1654"/>
                  </a:lnTo>
                  <a:cubicBezTo>
                    <a:pt x="3793" y="1986"/>
                    <a:pt x="3858" y="2340"/>
                    <a:pt x="3858" y="2704"/>
                  </a:cubicBezTo>
                  <a:cubicBezTo>
                    <a:pt x="3858" y="3588"/>
                    <a:pt x="3467" y="4382"/>
                    <a:pt x="2850" y="4923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338D"/>
                </a:solidFill>
                <a:latin typeface="Arial"/>
              </a:endParaRPr>
            </a:p>
          </p:txBody>
        </p:sp>
        <p:sp>
          <p:nvSpPr>
            <p:cNvPr id="623" name="Freeform 269">
              <a:extLst>
                <a:ext uri="{FF2B5EF4-FFF2-40B4-BE49-F238E27FC236}">
                  <a16:creationId xmlns:a16="http://schemas.microsoft.com/office/drawing/2014/main" id="{14677234-5F77-432E-AE0E-F804CE22B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0" y="2126"/>
              <a:ext cx="14" cy="13"/>
            </a:xfrm>
            <a:custGeom>
              <a:avLst/>
              <a:gdLst>
                <a:gd name="T0" fmla="*/ 192 w 287"/>
                <a:gd name="T1" fmla="*/ 27 h 268"/>
                <a:gd name="T2" fmla="*/ 188 w 287"/>
                <a:gd name="T3" fmla="*/ 26 h 268"/>
                <a:gd name="T4" fmla="*/ 26 w 287"/>
                <a:gd name="T5" fmla="*/ 95 h 268"/>
                <a:gd name="T6" fmla="*/ 95 w 287"/>
                <a:gd name="T7" fmla="*/ 257 h 268"/>
                <a:gd name="T8" fmla="*/ 98 w 287"/>
                <a:gd name="T9" fmla="*/ 259 h 268"/>
                <a:gd name="T10" fmla="*/ 145 w 287"/>
                <a:gd name="T11" fmla="*/ 268 h 268"/>
                <a:gd name="T12" fmla="*/ 261 w 287"/>
                <a:gd name="T13" fmla="*/ 190 h 268"/>
                <a:gd name="T14" fmla="*/ 192 w 287"/>
                <a:gd name="T15" fmla="*/ 27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7" h="268">
                  <a:moveTo>
                    <a:pt x="192" y="27"/>
                  </a:moveTo>
                  <a:lnTo>
                    <a:pt x="188" y="26"/>
                  </a:lnTo>
                  <a:cubicBezTo>
                    <a:pt x="124" y="0"/>
                    <a:pt x="51" y="31"/>
                    <a:pt x="26" y="95"/>
                  </a:cubicBezTo>
                  <a:cubicBezTo>
                    <a:pt x="0" y="159"/>
                    <a:pt x="31" y="232"/>
                    <a:pt x="95" y="257"/>
                  </a:cubicBezTo>
                  <a:lnTo>
                    <a:pt x="98" y="259"/>
                  </a:lnTo>
                  <a:cubicBezTo>
                    <a:pt x="113" y="265"/>
                    <a:pt x="129" y="268"/>
                    <a:pt x="145" y="268"/>
                  </a:cubicBezTo>
                  <a:cubicBezTo>
                    <a:pt x="194" y="268"/>
                    <a:pt x="241" y="238"/>
                    <a:pt x="261" y="190"/>
                  </a:cubicBezTo>
                  <a:cubicBezTo>
                    <a:pt x="287" y="126"/>
                    <a:pt x="256" y="53"/>
                    <a:pt x="192" y="27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338D"/>
                </a:solidFill>
                <a:latin typeface="Arial"/>
              </a:endParaRPr>
            </a:p>
          </p:txBody>
        </p:sp>
        <p:sp>
          <p:nvSpPr>
            <p:cNvPr id="624" name="Freeform 270">
              <a:extLst>
                <a:ext uri="{FF2B5EF4-FFF2-40B4-BE49-F238E27FC236}">
                  <a16:creationId xmlns:a16="http://schemas.microsoft.com/office/drawing/2014/main" id="{86193634-AA86-473D-8960-EB0189B59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3" y="1843"/>
              <a:ext cx="14" cy="13"/>
            </a:xfrm>
            <a:custGeom>
              <a:avLst/>
              <a:gdLst>
                <a:gd name="T0" fmla="*/ 190 w 285"/>
                <a:gd name="T1" fmla="*/ 27 h 268"/>
                <a:gd name="T2" fmla="*/ 189 w 285"/>
                <a:gd name="T3" fmla="*/ 26 h 268"/>
                <a:gd name="T4" fmla="*/ 26 w 285"/>
                <a:gd name="T5" fmla="*/ 95 h 268"/>
                <a:gd name="T6" fmla="*/ 94 w 285"/>
                <a:gd name="T7" fmla="*/ 258 h 268"/>
                <a:gd name="T8" fmla="*/ 96 w 285"/>
                <a:gd name="T9" fmla="*/ 259 h 268"/>
                <a:gd name="T10" fmla="*/ 143 w 285"/>
                <a:gd name="T11" fmla="*/ 268 h 268"/>
                <a:gd name="T12" fmla="*/ 259 w 285"/>
                <a:gd name="T13" fmla="*/ 190 h 268"/>
                <a:gd name="T14" fmla="*/ 190 w 285"/>
                <a:gd name="T15" fmla="*/ 27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5" h="268">
                  <a:moveTo>
                    <a:pt x="190" y="27"/>
                  </a:moveTo>
                  <a:cubicBezTo>
                    <a:pt x="190" y="27"/>
                    <a:pt x="189" y="27"/>
                    <a:pt x="189" y="26"/>
                  </a:cubicBezTo>
                  <a:cubicBezTo>
                    <a:pt x="125" y="0"/>
                    <a:pt x="52" y="31"/>
                    <a:pt x="26" y="95"/>
                  </a:cubicBezTo>
                  <a:cubicBezTo>
                    <a:pt x="0" y="159"/>
                    <a:pt x="30" y="232"/>
                    <a:pt x="94" y="258"/>
                  </a:cubicBezTo>
                  <a:cubicBezTo>
                    <a:pt x="94" y="258"/>
                    <a:pt x="95" y="258"/>
                    <a:pt x="96" y="259"/>
                  </a:cubicBezTo>
                  <a:cubicBezTo>
                    <a:pt x="111" y="265"/>
                    <a:pt x="127" y="268"/>
                    <a:pt x="143" y="268"/>
                  </a:cubicBezTo>
                  <a:cubicBezTo>
                    <a:pt x="192" y="268"/>
                    <a:pt x="239" y="238"/>
                    <a:pt x="259" y="190"/>
                  </a:cubicBezTo>
                  <a:cubicBezTo>
                    <a:pt x="285" y="126"/>
                    <a:pt x="254" y="53"/>
                    <a:pt x="190" y="27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338D"/>
                </a:solidFill>
                <a:latin typeface="Arial"/>
              </a:endParaRPr>
            </a:p>
          </p:txBody>
        </p:sp>
        <p:sp>
          <p:nvSpPr>
            <p:cNvPr id="625" name="Freeform 271">
              <a:extLst>
                <a:ext uri="{FF2B5EF4-FFF2-40B4-BE49-F238E27FC236}">
                  <a16:creationId xmlns:a16="http://schemas.microsoft.com/office/drawing/2014/main" id="{E0BF2FE1-08BE-489D-B808-E50768FEE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2024"/>
              <a:ext cx="12" cy="12"/>
            </a:xfrm>
            <a:custGeom>
              <a:avLst/>
              <a:gdLst>
                <a:gd name="T0" fmla="*/ 213 w 250"/>
                <a:gd name="T1" fmla="*/ 37 h 250"/>
                <a:gd name="T2" fmla="*/ 125 w 250"/>
                <a:gd name="T3" fmla="*/ 0 h 250"/>
                <a:gd name="T4" fmla="*/ 36 w 250"/>
                <a:gd name="T5" fmla="*/ 37 h 250"/>
                <a:gd name="T6" fmla="*/ 0 w 250"/>
                <a:gd name="T7" fmla="*/ 125 h 250"/>
                <a:gd name="T8" fmla="*/ 36 w 250"/>
                <a:gd name="T9" fmla="*/ 213 h 250"/>
                <a:gd name="T10" fmla="*/ 125 w 250"/>
                <a:gd name="T11" fmla="*/ 250 h 250"/>
                <a:gd name="T12" fmla="*/ 213 w 250"/>
                <a:gd name="T13" fmla="*/ 213 h 250"/>
                <a:gd name="T14" fmla="*/ 250 w 250"/>
                <a:gd name="T15" fmla="*/ 125 h 250"/>
                <a:gd name="T16" fmla="*/ 213 w 250"/>
                <a:gd name="T17" fmla="*/ 37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250">
                  <a:moveTo>
                    <a:pt x="213" y="37"/>
                  </a:moveTo>
                  <a:cubicBezTo>
                    <a:pt x="190" y="14"/>
                    <a:pt x="157" y="0"/>
                    <a:pt x="125" y="0"/>
                  </a:cubicBezTo>
                  <a:cubicBezTo>
                    <a:pt x="92" y="0"/>
                    <a:pt x="59" y="14"/>
                    <a:pt x="36" y="37"/>
                  </a:cubicBezTo>
                  <a:cubicBezTo>
                    <a:pt x="13" y="60"/>
                    <a:pt x="0" y="92"/>
                    <a:pt x="0" y="125"/>
                  </a:cubicBezTo>
                  <a:cubicBezTo>
                    <a:pt x="0" y="158"/>
                    <a:pt x="13" y="190"/>
                    <a:pt x="36" y="213"/>
                  </a:cubicBezTo>
                  <a:cubicBezTo>
                    <a:pt x="59" y="237"/>
                    <a:pt x="92" y="250"/>
                    <a:pt x="125" y="250"/>
                  </a:cubicBezTo>
                  <a:cubicBezTo>
                    <a:pt x="157" y="250"/>
                    <a:pt x="190" y="237"/>
                    <a:pt x="213" y="213"/>
                  </a:cubicBezTo>
                  <a:cubicBezTo>
                    <a:pt x="236" y="190"/>
                    <a:pt x="250" y="158"/>
                    <a:pt x="250" y="125"/>
                  </a:cubicBezTo>
                  <a:cubicBezTo>
                    <a:pt x="250" y="92"/>
                    <a:pt x="236" y="60"/>
                    <a:pt x="213" y="37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en-US">
                <a:solidFill>
                  <a:srgbClr val="00338D"/>
                </a:solidFill>
                <a:latin typeface="Arial"/>
              </a:endParaRPr>
            </a:p>
          </p:txBody>
        </p: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AA959736-1C83-46DD-B64A-64C82FE04C88}"/>
              </a:ext>
            </a:extLst>
          </p:cNvPr>
          <p:cNvGrpSpPr/>
          <p:nvPr/>
        </p:nvGrpSpPr>
        <p:grpSpPr>
          <a:xfrm>
            <a:off x="431998" y="1296422"/>
            <a:ext cx="11353800" cy="460375"/>
            <a:chOff x="431998" y="1497505"/>
            <a:chExt cx="7042690" cy="630869"/>
          </a:xfrm>
        </p:grpSpPr>
        <p:sp>
          <p:nvSpPr>
            <p:cNvPr id="76" name="Rectangle: Rounded Corners 75">
              <a:extLst>
                <a:ext uri="{FF2B5EF4-FFF2-40B4-BE49-F238E27FC236}">
                  <a16:creationId xmlns:a16="http://schemas.microsoft.com/office/drawing/2014/main" id="{F78194D5-4379-4CBC-A4FF-041FC107FC2E}"/>
                </a:ext>
              </a:extLst>
            </p:cNvPr>
            <p:cNvSpPr/>
            <p:nvPr/>
          </p:nvSpPr>
          <p:spPr>
            <a:xfrm>
              <a:off x="552610" y="1606814"/>
              <a:ext cx="6922078" cy="521560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80000" tIns="44371" rIns="91440" bIns="44371" rtlCol="0" anchor="ctr">
              <a:noAutofit/>
            </a:bodyPr>
            <a:lstStyle/>
            <a:p>
              <a:endParaRPr lang="ru-RU" b="1">
                <a:solidFill>
                  <a:schemeClr val="tx1"/>
                </a:solidFill>
                <a:latin typeface="+mj-lt"/>
                <a:ea typeface="Golos Text" panose="020B0503020202020204" pitchFamily="34" charset="0"/>
              </a:endParaRPr>
            </a:p>
          </p:txBody>
        </p:sp>
        <p:sp>
          <p:nvSpPr>
            <p:cNvPr id="77" name="Rectangle: Rounded Corners 76">
              <a:extLst>
                <a:ext uri="{FF2B5EF4-FFF2-40B4-BE49-F238E27FC236}">
                  <a16:creationId xmlns:a16="http://schemas.microsoft.com/office/drawing/2014/main" id="{14437D6F-3C8C-40E8-9A7D-9D3A375100C6}"/>
                </a:ext>
              </a:extLst>
            </p:cNvPr>
            <p:cNvSpPr/>
            <p:nvPr/>
          </p:nvSpPr>
          <p:spPr>
            <a:xfrm>
              <a:off x="431998" y="1497505"/>
              <a:ext cx="6982381" cy="521560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</a:gsLst>
              <a:lin ang="0" scaled="1"/>
            </a:gradFill>
            <a:ln w="3175">
              <a:solidFill>
                <a:srgbClr val="2112AE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80000" tIns="44371" rIns="91440" bIns="44371" rtlCol="0" anchor="ctr">
              <a:noAutofit/>
            </a:bodyPr>
            <a:lstStyle/>
            <a:p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Коррупциявий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хавф-хатарларни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ru-RU" sz="1600" b="1" err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баҳолашни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 </a:t>
              </a:r>
              <a:r>
                <a:rPr lang="uz-Cyrl-UZ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қачон ўтказиш керак</a:t>
              </a:r>
              <a:r>
                <a:rPr lang="ru-RU" sz="1600" b="1">
                  <a:solidFill>
                    <a:srgbClr val="3A07DF"/>
                  </a:solidFill>
                  <a:latin typeface="+mj-lt"/>
                  <a:ea typeface="Golos Text" panose="020B0503020202020204" pitchFamily="34" charset="0"/>
                </a:rPr>
                <a:t>?</a:t>
              </a:r>
            </a:p>
          </p:txBody>
        </p:sp>
      </p:grpSp>
      <p:sp>
        <p:nvSpPr>
          <p:cNvPr id="96" name="Rectangle: Rounded Corners 95">
            <a:extLst>
              <a:ext uri="{FF2B5EF4-FFF2-40B4-BE49-F238E27FC236}">
                <a16:creationId xmlns:a16="http://schemas.microsoft.com/office/drawing/2014/main" id="{A07C79CD-E253-428D-BADF-1C48EB932C5F}"/>
              </a:ext>
            </a:extLst>
          </p:cNvPr>
          <p:cNvSpPr/>
          <p:nvPr/>
        </p:nvSpPr>
        <p:spPr>
          <a:xfrm>
            <a:off x="448934" y="3733682"/>
            <a:ext cx="1746816" cy="621213"/>
          </a:xfrm>
          <a:prstGeom prst="roundRect">
            <a:avLst>
              <a:gd name="adj" fmla="val 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44371" rIns="0" bIns="44371" rtlCol="0" anchor="t">
            <a:noAutofit/>
          </a:bodyPr>
          <a:lstStyle/>
          <a:p>
            <a:r>
              <a:rPr lang="ru-RU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Агар </a:t>
            </a:r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коррупциявий</a:t>
            </a:r>
            <a:r>
              <a:rPr lang="ru-RU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хавф-хатарларни</a:t>
            </a:r>
            <a:r>
              <a:rPr lang="ru-RU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бирламчи</a:t>
            </a:r>
            <a:r>
              <a:rPr lang="ru-RU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баҳолаш</a:t>
            </a:r>
            <a:r>
              <a:rPr lang="ru-RU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зарур</a:t>
            </a:r>
            <a:r>
              <a:rPr lang="ru-RU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бўлса</a:t>
            </a:r>
            <a:endParaRPr lang="ru-RU" sz="1200" b="1">
              <a:solidFill>
                <a:schemeClr val="bg2">
                  <a:lumMod val="25000"/>
                </a:schemeClr>
              </a:solidFill>
              <a:latin typeface="+mj-lt"/>
              <a:ea typeface="Golos Text" panose="020B0503020202020204" pitchFamily="34" charset="0"/>
            </a:endParaRPr>
          </a:p>
        </p:txBody>
      </p:sp>
      <p:grpSp>
        <p:nvGrpSpPr>
          <p:cNvPr id="97" name="Group 96">
            <a:extLst>
              <a:ext uri="{FF2B5EF4-FFF2-40B4-BE49-F238E27FC236}">
                <a16:creationId xmlns:a16="http://schemas.microsoft.com/office/drawing/2014/main" id="{8A2B9CAA-40D8-4FFC-AE0E-DA1F721DC9A4}"/>
              </a:ext>
            </a:extLst>
          </p:cNvPr>
          <p:cNvGrpSpPr/>
          <p:nvPr/>
        </p:nvGrpSpPr>
        <p:grpSpPr>
          <a:xfrm>
            <a:off x="448933" y="1852730"/>
            <a:ext cx="1746818" cy="981502"/>
            <a:chOff x="448933" y="916722"/>
            <a:chExt cx="2084718" cy="981502"/>
          </a:xfrm>
        </p:grpSpPr>
        <p:sp>
          <p:nvSpPr>
            <p:cNvPr id="98" name="Rectangle: Rounded Corners 97">
              <a:extLst>
                <a:ext uri="{FF2B5EF4-FFF2-40B4-BE49-F238E27FC236}">
                  <a16:creationId xmlns:a16="http://schemas.microsoft.com/office/drawing/2014/main" id="{6F14AC21-A1BC-4FFB-AE68-5DBA92B9A946}"/>
                </a:ext>
              </a:extLst>
            </p:cNvPr>
            <p:cNvSpPr/>
            <p:nvPr/>
          </p:nvSpPr>
          <p:spPr>
            <a:xfrm>
              <a:off x="448933" y="1712800"/>
              <a:ext cx="2084718" cy="141750"/>
            </a:xfrm>
            <a:prstGeom prst="roundRect">
              <a:avLst>
                <a:gd name="adj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Rectangle 98">
              <a:extLst>
                <a:ext uri="{FF2B5EF4-FFF2-40B4-BE49-F238E27FC236}">
                  <a16:creationId xmlns:a16="http://schemas.microsoft.com/office/drawing/2014/main" id="{965D88CA-E71C-4E9F-8B77-CED71C7AA7AC}"/>
                </a:ext>
              </a:extLst>
            </p:cNvPr>
            <p:cNvSpPr/>
            <p:nvPr/>
          </p:nvSpPr>
          <p:spPr>
            <a:xfrm>
              <a:off x="453588" y="916722"/>
              <a:ext cx="861633" cy="981502"/>
            </a:xfrm>
            <a:prstGeom prst="rect">
              <a:avLst/>
            </a:prstGeom>
          </p:spPr>
          <p:txBody>
            <a:bodyPr wrap="none" lIns="0" tIns="0" bIns="0" anchor="t">
              <a:noAutofit/>
            </a:bodyPr>
            <a:lstStyle/>
            <a:p>
              <a:r>
                <a:rPr lang="ru-RU" sz="6000" spc="-244">
                  <a:solidFill>
                    <a:schemeClr val="accent4">
                      <a:lumMod val="40000"/>
                      <a:lumOff val="60000"/>
                      <a:alpha val="36000"/>
                    </a:schemeClr>
                  </a:solidFill>
                  <a:latin typeface="Arial" panose="020B0604020202020204" pitchFamily="34" charset="0"/>
                </a:rPr>
                <a:t>01</a:t>
              </a:r>
              <a:endParaRPr lang="en-US" sz="6000" spc="-244">
                <a:solidFill>
                  <a:schemeClr val="accent4">
                    <a:lumMod val="40000"/>
                    <a:lumOff val="60000"/>
                    <a:alpha val="36000"/>
                  </a:schemeClr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102" name="Rectangle: Rounded Corners 101">
            <a:extLst>
              <a:ext uri="{FF2B5EF4-FFF2-40B4-BE49-F238E27FC236}">
                <a16:creationId xmlns:a16="http://schemas.microsoft.com/office/drawing/2014/main" id="{9B02D19B-6727-4F0D-98B2-683FCD5E49A7}"/>
              </a:ext>
            </a:extLst>
          </p:cNvPr>
          <p:cNvSpPr/>
          <p:nvPr/>
        </p:nvSpPr>
        <p:spPr>
          <a:xfrm>
            <a:off x="2358313" y="3733682"/>
            <a:ext cx="1746816" cy="621213"/>
          </a:xfrm>
          <a:prstGeom prst="roundRect">
            <a:avLst>
              <a:gd name="adj" fmla="val 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44371" rIns="0" bIns="44371" rtlCol="0" anchor="t">
            <a:noAutofit/>
          </a:bodyPr>
          <a:lstStyle/>
          <a:p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Ҳар</a:t>
            </a:r>
            <a:r>
              <a:rPr lang="ru-RU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йили</a:t>
            </a:r>
            <a:endParaRPr lang="ru-RU" sz="1200" b="1">
              <a:solidFill>
                <a:schemeClr val="bg2">
                  <a:lumMod val="25000"/>
                </a:schemeClr>
              </a:solidFill>
              <a:latin typeface="+mj-lt"/>
              <a:ea typeface="Golos Text" panose="020B0503020202020204" pitchFamily="34" charset="0"/>
            </a:endParaRPr>
          </a:p>
        </p:txBody>
      </p: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0BCBF7BC-E194-4680-BD02-5563D3741631}"/>
              </a:ext>
            </a:extLst>
          </p:cNvPr>
          <p:cNvGrpSpPr/>
          <p:nvPr/>
        </p:nvGrpSpPr>
        <p:grpSpPr>
          <a:xfrm>
            <a:off x="2358312" y="1852730"/>
            <a:ext cx="1746818" cy="981502"/>
            <a:chOff x="448933" y="916722"/>
            <a:chExt cx="2084718" cy="981502"/>
          </a:xfrm>
        </p:grpSpPr>
        <p:sp>
          <p:nvSpPr>
            <p:cNvPr id="104" name="Rectangle 103">
              <a:extLst>
                <a:ext uri="{FF2B5EF4-FFF2-40B4-BE49-F238E27FC236}">
                  <a16:creationId xmlns:a16="http://schemas.microsoft.com/office/drawing/2014/main" id="{AF68848B-6C78-44E3-AFE1-8F4FD7AD80BF}"/>
                </a:ext>
              </a:extLst>
            </p:cNvPr>
            <p:cNvSpPr/>
            <p:nvPr/>
          </p:nvSpPr>
          <p:spPr>
            <a:xfrm>
              <a:off x="453588" y="916722"/>
              <a:ext cx="861633" cy="981502"/>
            </a:xfrm>
            <a:prstGeom prst="rect">
              <a:avLst/>
            </a:prstGeom>
          </p:spPr>
          <p:txBody>
            <a:bodyPr wrap="none" lIns="0" tIns="0" bIns="0" anchor="t">
              <a:noAutofit/>
            </a:bodyPr>
            <a:lstStyle/>
            <a:p>
              <a:r>
                <a:rPr lang="ru-RU" sz="6000" spc="-244">
                  <a:solidFill>
                    <a:schemeClr val="accent4">
                      <a:lumMod val="40000"/>
                      <a:lumOff val="60000"/>
                      <a:alpha val="36000"/>
                    </a:schemeClr>
                  </a:solidFill>
                  <a:latin typeface="Arial" panose="020B0604020202020204" pitchFamily="34" charset="0"/>
                </a:rPr>
                <a:t>0</a:t>
              </a:r>
              <a:r>
                <a:rPr lang="en-US" sz="6000" spc="-244">
                  <a:solidFill>
                    <a:schemeClr val="accent4">
                      <a:lumMod val="40000"/>
                      <a:lumOff val="60000"/>
                      <a:alpha val="36000"/>
                    </a:schemeClr>
                  </a:solidFill>
                  <a:latin typeface="Arial" panose="020B0604020202020204" pitchFamily="34" charset="0"/>
                </a:rPr>
                <a:t>2</a:t>
              </a:r>
            </a:p>
          </p:txBody>
        </p:sp>
        <p:sp>
          <p:nvSpPr>
            <p:cNvPr id="105" name="Rectangle: Rounded Corners 104">
              <a:extLst>
                <a:ext uri="{FF2B5EF4-FFF2-40B4-BE49-F238E27FC236}">
                  <a16:creationId xmlns:a16="http://schemas.microsoft.com/office/drawing/2014/main" id="{23433894-8DC5-4D3F-84E4-11D9BFEE5606}"/>
                </a:ext>
              </a:extLst>
            </p:cNvPr>
            <p:cNvSpPr/>
            <p:nvPr/>
          </p:nvSpPr>
          <p:spPr>
            <a:xfrm>
              <a:off x="448933" y="1712800"/>
              <a:ext cx="2084718" cy="141750"/>
            </a:xfrm>
            <a:prstGeom prst="roundRect">
              <a:avLst>
                <a:gd name="adj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8" name="Rectangle: Rounded Corners 107">
            <a:extLst>
              <a:ext uri="{FF2B5EF4-FFF2-40B4-BE49-F238E27FC236}">
                <a16:creationId xmlns:a16="http://schemas.microsoft.com/office/drawing/2014/main" id="{C728E241-5BD3-4D21-AA81-915741F77716}"/>
              </a:ext>
            </a:extLst>
          </p:cNvPr>
          <p:cNvSpPr/>
          <p:nvPr/>
        </p:nvSpPr>
        <p:spPr>
          <a:xfrm>
            <a:off x="4267692" y="3733682"/>
            <a:ext cx="1746816" cy="621213"/>
          </a:xfrm>
          <a:prstGeom prst="roundRect">
            <a:avLst>
              <a:gd name="adj" fmla="val 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44371" rIns="0" bIns="44371" rtlCol="0" anchor="t">
            <a:noAutofit/>
          </a:bodyPr>
          <a:lstStyle/>
          <a:p>
            <a:r>
              <a:rPr lang="ru-RU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Функция </a:t>
            </a:r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ёки</a:t>
            </a:r>
            <a:r>
              <a:rPr lang="ru-RU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тартиб</a:t>
            </a:r>
            <a:r>
              <a:rPr lang="ru-RU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-</a:t>
            </a:r>
            <a:r>
              <a:rPr lang="uz-Cyrl-UZ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таомилни</a:t>
            </a:r>
            <a:r>
              <a:rPr lang="ru-RU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амалга</a:t>
            </a:r>
            <a:r>
              <a:rPr lang="ru-RU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оширишга</a:t>
            </a:r>
            <a:r>
              <a:rPr lang="ru-RU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сезиларли</a:t>
            </a:r>
            <a:r>
              <a:rPr lang="ru-RU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таъсир</a:t>
            </a:r>
            <a:r>
              <a:rPr lang="ru-RU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кўрсатадиган</a:t>
            </a:r>
            <a:r>
              <a:rPr lang="ru-RU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ички </a:t>
            </a:r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ҳужжатларни</a:t>
            </a:r>
            <a:r>
              <a:rPr lang="ru-RU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ўзгартирилганда</a:t>
            </a:r>
            <a:endParaRPr lang="ru-RU" sz="1200" b="1">
              <a:solidFill>
                <a:schemeClr val="bg2">
                  <a:lumMod val="25000"/>
                </a:schemeClr>
              </a:solidFill>
              <a:latin typeface="+mj-lt"/>
              <a:ea typeface="Golos Text" panose="020B0503020202020204" pitchFamily="34" charset="0"/>
            </a:endParaRPr>
          </a:p>
        </p:txBody>
      </p: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D8A7F46A-BB88-4648-BDC0-755B6DF18EFC}"/>
              </a:ext>
            </a:extLst>
          </p:cNvPr>
          <p:cNvGrpSpPr/>
          <p:nvPr/>
        </p:nvGrpSpPr>
        <p:grpSpPr>
          <a:xfrm>
            <a:off x="4267691" y="1852730"/>
            <a:ext cx="1746818" cy="981502"/>
            <a:chOff x="448933" y="916722"/>
            <a:chExt cx="2084718" cy="981502"/>
          </a:xfrm>
        </p:grpSpPr>
        <p:sp>
          <p:nvSpPr>
            <p:cNvPr id="110" name="Rectangle: Rounded Corners 109">
              <a:extLst>
                <a:ext uri="{FF2B5EF4-FFF2-40B4-BE49-F238E27FC236}">
                  <a16:creationId xmlns:a16="http://schemas.microsoft.com/office/drawing/2014/main" id="{F340F3E0-041D-4C15-B398-0735A7ADD4FF}"/>
                </a:ext>
              </a:extLst>
            </p:cNvPr>
            <p:cNvSpPr/>
            <p:nvPr/>
          </p:nvSpPr>
          <p:spPr>
            <a:xfrm>
              <a:off x="448933" y="1712800"/>
              <a:ext cx="2084718" cy="141750"/>
            </a:xfrm>
            <a:prstGeom prst="roundRect">
              <a:avLst>
                <a:gd name="adj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Rectangle 110">
              <a:extLst>
                <a:ext uri="{FF2B5EF4-FFF2-40B4-BE49-F238E27FC236}">
                  <a16:creationId xmlns:a16="http://schemas.microsoft.com/office/drawing/2014/main" id="{56354A97-A253-4139-B732-CA4596C586A0}"/>
                </a:ext>
              </a:extLst>
            </p:cNvPr>
            <p:cNvSpPr/>
            <p:nvPr/>
          </p:nvSpPr>
          <p:spPr>
            <a:xfrm>
              <a:off x="453588" y="916722"/>
              <a:ext cx="861633" cy="981502"/>
            </a:xfrm>
            <a:prstGeom prst="rect">
              <a:avLst/>
            </a:prstGeom>
          </p:spPr>
          <p:txBody>
            <a:bodyPr wrap="none" lIns="0" tIns="0" bIns="0" anchor="t">
              <a:noAutofit/>
            </a:bodyPr>
            <a:lstStyle/>
            <a:p>
              <a:r>
                <a:rPr lang="ru-RU" sz="6000" spc="-244">
                  <a:solidFill>
                    <a:schemeClr val="accent4">
                      <a:lumMod val="40000"/>
                      <a:lumOff val="60000"/>
                      <a:alpha val="36000"/>
                    </a:schemeClr>
                  </a:solidFill>
                  <a:latin typeface="Arial" panose="020B0604020202020204" pitchFamily="34" charset="0"/>
                </a:rPr>
                <a:t>0</a:t>
              </a:r>
              <a:r>
                <a:rPr lang="en-US" sz="6000" spc="-244">
                  <a:solidFill>
                    <a:schemeClr val="accent4">
                      <a:lumMod val="40000"/>
                      <a:lumOff val="60000"/>
                      <a:alpha val="36000"/>
                    </a:schemeClr>
                  </a:solidFill>
                  <a:latin typeface="Arial" panose="020B0604020202020204" pitchFamily="34" charset="0"/>
                </a:rPr>
                <a:t>3</a:t>
              </a:r>
            </a:p>
          </p:txBody>
        </p:sp>
      </p:grpSp>
      <p:sp>
        <p:nvSpPr>
          <p:cNvPr id="114" name="Rectangle: Rounded Corners 113">
            <a:extLst>
              <a:ext uri="{FF2B5EF4-FFF2-40B4-BE49-F238E27FC236}">
                <a16:creationId xmlns:a16="http://schemas.microsoft.com/office/drawing/2014/main" id="{5B7C570E-47EF-43B8-978F-CB5153A947FC}"/>
              </a:ext>
            </a:extLst>
          </p:cNvPr>
          <p:cNvSpPr/>
          <p:nvPr/>
        </p:nvSpPr>
        <p:spPr>
          <a:xfrm>
            <a:off x="6177071" y="3733682"/>
            <a:ext cx="1746816" cy="621213"/>
          </a:xfrm>
          <a:prstGeom prst="roundRect">
            <a:avLst>
              <a:gd name="adj" fmla="val 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44371" rIns="0" bIns="44371" rtlCol="0" anchor="t">
            <a:noAutofit/>
          </a:bodyPr>
          <a:lstStyle/>
          <a:p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Тузилма</a:t>
            </a:r>
            <a:r>
              <a:rPr lang="ru-RU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ўзгарганда</a:t>
            </a:r>
            <a:r>
              <a:rPr lang="ru-RU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, </a:t>
            </a:r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хавф</a:t>
            </a:r>
            <a:r>
              <a:rPr lang="ru-RU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функциялари</a:t>
            </a:r>
            <a:r>
              <a:rPr lang="ru-RU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/ </a:t>
            </a:r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жараёнларини</a:t>
            </a:r>
            <a:r>
              <a:rPr lang="ru-RU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амалга</a:t>
            </a:r>
            <a:r>
              <a:rPr lang="ru-RU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оширишнинг</a:t>
            </a:r>
            <a:r>
              <a:rPr lang="ru-RU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ўзига</a:t>
            </a:r>
            <a:r>
              <a:rPr lang="ru-RU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хос</a:t>
            </a:r>
            <a:r>
              <a:rPr lang="ru-RU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хусусиятлари</a:t>
            </a:r>
            <a:r>
              <a:rPr lang="ru-RU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, </a:t>
            </a:r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янги</a:t>
            </a:r>
            <a:r>
              <a:rPr lang="ru-RU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функциялар</a:t>
            </a:r>
            <a:r>
              <a:rPr lang="ru-RU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/ </a:t>
            </a:r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жараёнларнинг</a:t>
            </a:r>
            <a:r>
              <a:rPr lang="ru-RU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пайдо</a:t>
            </a:r>
            <a:r>
              <a:rPr lang="ru-RU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бўлиши</a:t>
            </a:r>
            <a:endParaRPr lang="ru-RU" sz="1200" b="1">
              <a:solidFill>
                <a:schemeClr val="bg2">
                  <a:lumMod val="25000"/>
                </a:schemeClr>
              </a:solidFill>
              <a:latin typeface="+mj-lt"/>
              <a:ea typeface="Golos Text" panose="020B0503020202020204" pitchFamily="34" charset="0"/>
            </a:endParaRPr>
          </a:p>
        </p:txBody>
      </p: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3D75547C-6693-4CDF-A682-68A1D85CACFB}"/>
              </a:ext>
            </a:extLst>
          </p:cNvPr>
          <p:cNvGrpSpPr/>
          <p:nvPr/>
        </p:nvGrpSpPr>
        <p:grpSpPr>
          <a:xfrm>
            <a:off x="6177070" y="1852730"/>
            <a:ext cx="1746818" cy="981502"/>
            <a:chOff x="448933" y="916722"/>
            <a:chExt cx="2084718" cy="981502"/>
          </a:xfrm>
        </p:grpSpPr>
        <p:sp>
          <p:nvSpPr>
            <p:cNvPr id="116" name="Rectangle: Rounded Corners 115">
              <a:extLst>
                <a:ext uri="{FF2B5EF4-FFF2-40B4-BE49-F238E27FC236}">
                  <a16:creationId xmlns:a16="http://schemas.microsoft.com/office/drawing/2014/main" id="{3CB91A5C-1088-43A6-BA17-21B2CABCF337}"/>
                </a:ext>
              </a:extLst>
            </p:cNvPr>
            <p:cNvSpPr/>
            <p:nvPr/>
          </p:nvSpPr>
          <p:spPr>
            <a:xfrm>
              <a:off x="448933" y="1712800"/>
              <a:ext cx="2084718" cy="141750"/>
            </a:xfrm>
            <a:prstGeom prst="roundRect">
              <a:avLst>
                <a:gd name="adj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Rectangle 116">
              <a:extLst>
                <a:ext uri="{FF2B5EF4-FFF2-40B4-BE49-F238E27FC236}">
                  <a16:creationId xmlns:a16="http://schemas.microsoft.com/office/drawing/2014/main" id="{B4EFAB83-C4A1-444C-BC63-7FDEE5AAA655}"/>
                </a:ext>
              </a:extLst>
            </p:cNvPr>
            <p:cNvSpPr/>
            <p:nvPr/>
          </p:nvSpPr>
          <p:spPr>
            <a:xfrm>
              <a:off x="453588" y="916722"/>
              <a:ext cx="861633" cy="981502"/>
            </a:xfrm>
            <a:prstGeom prst="rect">
              <a:avLst/>
            </a:prstGeom>
          </p:spPr>
          <p:txBody>
            <a:bodyPr wrap="none" lIns="0" tIns="0" bIns="0" anchor="t">
              <a:noAutofit/>
            </a:bodyPr>
            <a:lstStyle/>
            <a:p>
              <a:r>
                <a:rPr lang="ru-RU" sz="6000" spc="-244">
                  <a:solidFill>
                    <a:schemeClr val="accent4">
                      <a:lumMod val="40000"/>
                      <a:lumOff val="60000"/>
                      <a:alpha val="36000"/>
                    </a:schemeClr>
                  </a:solidFill>
                  <a:latin typeface="Arial" panose="020B0604020202020204" pitchFamily="34" charset="0"/>
                </a:rPr>
                <a:t>0</a:t>
              </a:r>
              <a:r>
                <a:rPr lang="en-US" sz="6000" spc="-244">
                  <a:solidFill>
                    <a:schemeClr val="accent4">
                      <a:lumMod val="40000"/>
                      <a:lumOff val="60000"/>
                      <a:alpha val="36000"/>
                    </a:schemeClr>
                  </a:solidFill>
                  <a:latin typeface="Arial" panose="020B0604020202020204" pitchFamily="34" charset="0"/>
                </a:rPr>
                <a:t>4</a:t>
              </a:r>
            </a:p>
          </p:txBody>
        </p:sp>
      </p:grpSp>
      <p:sp>
        <p:nvSpPr>
          <p:cNvPr id="120" name="Rectangle: Rounded Corners 119">
            <a:extLst>
              <a:ext uri="{FF2B5EF4-FFF2-40B4-BE49-F238E27FC236}">
                <a16:creationId xmlns:a16="http://schemas.microsoft.com/office/drawing/2014/main" id="{6773D4D5-37C0-48D8-B35D-EE355ED90947}"/>
              </a:ext>
            </a:extLst>
          </p:cNvPr>
          <p:cNvSpPr/>
          <p:nvPr/>
        </p:nvSpPr>
        <p:spPr>
          <a:xfrm>
            <a:off x="8086450" y="3733682"/>
            <a:ext cx="1746816" cy="621213"/>
          </a:xfrm>
          <a:prstGeom prst="roundRect">
            <a:avLst>
              <a:gd name="adj" fmla="val 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44371" rIns="0" bIns="44371" rtlCol="0" anchor="t">
            <a:noAutofit/>
          </a:bodyPr>
          <a:lstStyle/>
          <a:p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Қонунчилик</a:t>
            </a:r>
            <a:r>
              <a:rPr lang="ru-RU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талаблари</a:t>
            </a:r>
            <a:r>
              <a:rPr lang="ru-RU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ўзгарганда</a:t>
            </a:r>
            <a:endParaRPr lang="ru-RU" sz="1200" b="1">
              <a:solidFill>
                <a:schemeClr val="bg2">
                  <a:lumMod val="25000"/>
                </a:schemeClr>
              </a:solidFill>
              <a:latin typeface="+mj-lt"/>
              <a:ea typeface="Golos Text" panose="020B0503020202020204" pitchFamily="34" charset="0"/>
            </a:endParaRPr>
          </a:p>
        </p:txBody>
      </p: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E754BC6E-6C8E-4D97-B25E-D07CBEA0F48D}"/>
              </a:ext>
            </a:extLst>
          </p:cNvPr>
          <p:cNvGrpSpPr/>
          <p:nvPr/>
        </p:nvGrpSpPr>
        <p:grpSpPr>
          <a:xfrm>
            <a:off x="8086449" y="1852730"/>
            <a:ext cx="1746818" cy="981502"/>
            <a:chOff x="448933" y="916722"/>
            <a:chExt cx="2084718" cy="981502"/>
          </a:xfrm>
        </p:grpSpPr>
        <p:sp>
          <p:nvSpPr>
            <p:cNvPr id="122" name="Rectangle: Rounded Corners 121">
              <a:extLst>
                <a:ext uri="{FF2B5EF4-FFF2-40B4-BE49-F238E27FC236}">
                  <a16:creationId xmlns:a16="http://schemas.microsoft.com/office/drawing/2014/main" id="{3FCAB2AF-C7A7-4434-86D1-C5B24E19C827}"/>
                </a:ext>
              </a:extLst>
            </p:cNvPr>
            <p:cNvSpPr/>
            <p:nvPr/>
          </p:nvSpPr>
          <p:spPr>
            <a:xfrm>
              <a:off x="448933" y="1712800"/>
              <a:ext cx="2084718" cy="141750"/>
            </a:xfrm>
            <a:prstGeom prst="roundRect">
              <a:avLst>
                <a:gd name="adj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Rectangle 122">
              <a:extLst>
                <a:ext uri="{FF2B5EF4-FFF2-40B4-BE49-F238E27FC236}">
                  <a16:creationId xmlns:a16="http://schemas.microsoft.com/office/drawing/2014/main" id="{8081527D-1B4D-49D0-8B30-525DE1581B49}"/>
                </a:ext>
              </a:extLst>
            </p:cNvPr>
            <p:cNvSpPr/>
            <p:nvPr/>
          </p:nvSpPr>
          <p:spPr>
            <a:xfrm>
              <a:off x="453588" y="916722"/>
              <a:ext cx="861633" cy="981502"/>
            </a:xfrm>
            <a:prstGeom prst="rect">
              <a:avLst/>
            </a:prstGeom>
          </p:spPr>
          <p:txBody>
            <a:bodyPr wrap="none" lIns="0" tIns="0" bIns="0" anchor="t">
              <a:noAutofit/>
            </a:bodyPr>
            <a:lstStyle/>
            <a:p>
              <a:r>
                <a:rPr lang="ru-RU" sz="6000" spc="-244">
                  <a:solidFill>
                    <a:schemeClr val="accent4">
                      <a:lumMod val="40000"/>
                      <a:lumOff val="60000"/>
                      <a:alpha val="36000"/>
                    </a:schemeClr>
                  </a:solidFill>
                  <a:latin typeface="Arial" panose="020B0604020202020204" pitchFamily="34" charset="0"/>
                </a:rPr>
                <a:t>0</a:t>
              </a:r>
              <a:r>
                <a:rPr lang="en-US" sz="6000" spc="-244">
                  <a:solidFill>
                    <a:schemeClr val="accent4">
                      <a:lumMod val="40000"/>
                      <a:lumOff val="60000"/>
                      <a:alpha val="36000"/>
                    </a:schemeClr>
                  </a:solidFill>
                  <a:latin typeface="Arial" panose="020B0604020202020204" pitchFamily="34" charset="0"/>
                </a:rPr>
                <a:t>5</a:t>
              </a:r>
            </a:p>
          </p:txBody>
        </p:sp>
      </p:grpSp>
      <p:sp>
        <p:nvSpPr>
          <p:cNvPr id="127" name="Rectangle: Rounded Corners 126">
            <a:extLst>
              <a:ext uri="{FF2B5EF4-FFF2-40B4-BE49-F238E27FC236}">
                <a16:creationId xmlns:a16="http://schemas.microsoft.com/office/drawing/2014/main" id="{87B8F89A-75CD-4635-90CF-4B16197AFCE1}"/>
              </a:ext>
            </a:extLst>
          </p:cNvPr>
          <p:cNvSpPr/>
          <p:nvPr/>
        </p:nvSpPr>
        <p:spPr>
          <a:xfrm>
            <a:off x="9995829" y="3733682"/>
            <a:ext cx="1746816" cy="621213"/>
          </a:xfrm>
          <a:prstGeom prst="roundRect">
            <a:avLst>
              <a:gd name="adj" fmla="val 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44371" rIns="0" bIns="44371" rtlCol="0" anchor="t">
            <a:noAutofit/>
          </a:bodyPr>
          <a:lstStyle/>
          <a:p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Функциялар</a:t>
            </a:r>
            <a:r>
              <a:rPr lang="ru-RU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/ </a:t>
            </a:r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жараёнларнинг</a:t>
            </a:r>
            <a:r>
              <a:rPr lang="ru-RU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коррупциявий</a:t>
            </a:r>
            <a:r>
              <a:rPr lang="ru-RU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хавф</a:t>
            </a:r>
            <a:r>
              <a:rPr lang="ru-RU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-</a:t>
            </a:r>
            <a:r>
              <a:rPr lang="uz-Cyrl-UZ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ҳатар</a:t>
            </a:r>
            <a:r>
              <a:rPr lang="ru-RU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даражасига</a:t>
            </a:r>
            <a:r>
              <a:rPr lang="ru-RU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таъсир</a:t>
            </a:r>
            <a:r>
              <a:rPr lang="ru-RU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қилиши</a:t>
            </a:r>
            <a:r>
              <a:rPr lang="ru-RU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мумкин</a:t>
            </a:r>
            <a:r>
              <a:rPr lang="ru-RU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бўлган</a:t>
            </a:r>
            <a:r>
              <a:rPr lang="ru-RU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бошқа</a:t>
            </a:r>
            <a:r>
              <a:rPr lang="ru-RU" sz="1200" b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 </a:t>
            </a:r>
            <a:r>
              <a:rPr lang="ru-RU" sz="1200" b="1" err="1">
                <a:solidFill>
                  <a:schemeClr val="bg2">
                    <a:lumMod val="25000"/>
                  </a:schemeClr>
                </a:solidFill>
                <a:latin typeface="+mj-lt"/>
                <a:ea typeface="Golos Text" panose="020B0503020202020204" pitchFamily="34" charset="0"/>
              </a:rPr>
              <a:t>ҳолатларда</a:t>
            </a:r>
            <a:endParaRPr lang="ru-RU" sz="1200" b="1">
              <a:solidFill>
                <a:schemeClr val="bg2">
                  <a:lumMod val="25000"/>
                </a:schemeClr>
              </a:solidFill>
              <a:latin typeface="+mj-lt"/>
              <a:ea typeface="Golos Text" panose="020B0503020202020204" pitchFamily="34" charset="0"/>
            </a:endParaRPr>
          </a:p>
          <a:p>
            <a:endParaRPr lang="ru-RU" sz="1200" b="1">
              <a:solidFill>
                <a:schemeClr val="bg2">
                  <a:lumMod val="25000"/>
                </a:schemeClr>
              </a:solidFill>
              <a:latin typeface="+mj-lt"/>
              <a:ea typeface="Golos Text" panose="020B0503020202020204" pitchFamily="34" charset="0"/>
            </a:endParaRPr>
          </a:p>
        </p:txBody>
      </p: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7DEB0166-3F3D-4088-AB61-488D30CFECBE}"/>
              </a:ext>
            </a:extLst>
          </p:cNvPr>
          <p:cNvGrpSpPr/>
          <p:nvPr/>
        </p:nvGrpSpPr>
        <p:grpSpPr>
          <a:xfrm>
            <a:off x="9995828" y="1852730"/>
            <a:ext cx="1746818" cy="981502"/>
            <a:chOff x="448933" y="916722"/>
            <a:chExt cx="2084718" cy="981502"/>
          </a:xfrm>
        </p:grpSpPr>
        <p:sp>
          <p:nvSpPr>
            <p:cNvPr id="129" name="Rectangle: Rounded Corners 128">
              <a:extLst>
                <a:ext uri="{FF2B5EF4-FFF2-40B4-BE49-F238E27FC236}">
                  <a16:creationId xmlns:a16="http://schemas.microsoft.com/office/drawing/2014/main" id="{8A0339C9-81C8-4FE8-B719-BDBD821CF204}"/>
                </a:ext>
              </a:extLst>
            </p:cNvPr>
            <p:cNvSpPr/>
            <p:nvPr/>
          </p:nvSpPr>
          <p:spPr>
            <a:xfrm>
              <a:off x="448933" y="1712800"/>
              <a:ext cx="2084718" cy="141750"/>
            </a:xfrm>
            <a:prstGeom prst="roundRect">
              <a:avLst>
                <a:gd name="adj" fmla="val 0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Rectangle 129">
              <a:extLst>
                <a:ext uri="{FF2B5EF4-FFF2-40B4-BE49-F238E27FC236}">
                  <a16:creationId xmlns:a16="http://schemas.microsoft.com/office/drawing/2014/main" id="{623572B9-C5C0-4D19-B012-283052ACE6E4}"/>
                </a:ext>
              </a:extLst>
            </p:cNvPr>
            <p:cNvSpPr/>
            <p:nvPr/>
          </p:nvSpPr>
          <p:spPr>
            <a:xfrm>
              <a:off x="453588" y="916722"/>
              <a:ext cx="861633" cy="981502"/>
            </a:xfrm>
            <a:prstGeom prst="rect">
              <a:avLst/>
            </a:prstGeom>
          </p:spPr>
          <p:txBody>
            <a:bodyPr wrap="none" lIns="0" tIns="0" bIns="0" anchor="t">
              <a:noAutofit/>
            </a:bodyPr>
            <a:lstStyle/>
            <a:p>
              <a:r>
                <a:rPr lang="ru-RU" sz="6000" spc="-244">
                  <a:solidFill>
                    <a:schemeClr val="accent4">
                      <a:lumMod val="40000"/>
                      <a:lumOff val="60000"/>
                      <a:alpha val="36000"/>
                    </a:schemeClr>
                  </a:solidFill>
                  <a:latin typeface="Arial" panose="020B0604020202020204" pitchFamily="34" charset="0"/>
                </a:rPr>
                <a:t>06</a:t>
              </a:r>
              <a:endParaRPr lang="en-US" sz="6000" spc="-244">
                <a:solidFill>
                  <a:schemeClr val="accent4">
                    <a:lumMod val="40000"/>
                    <a:lumOff val="60000"/>
                    <a:alpha val="36000"/>
                  </a:schemeClr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132" name="Group 131">
            <a:extLst>
              <a:ext uri="{FF2B5EF4-FFF2-40B4-BE49-F238E27FC236}">
                <a16:creationId xmlns:a16="http://schemas.microsoft.com/office/drawing/2014/main" id="{8B2F3699-8B60-49B2-AB60-592E7644D67D}"/>
              </a:ext>
            </a:extLst>
          </p:cNvPr>
          <p:cNvGrpSpPr/>
          <p:nvPr/>
        </p:nvGrpSpPr>
        <p:grpSpPr>
          <a:xfrm>
            <a:off x="2774247" y="2901042"/>
            <a:ext cx="737004" cy="725156"/>
            <a:chOff x="2601913" y="5780088"/>
            <a:chExt cx="709612" cy="709612"/>
          </a:xfrm>
          <a:solidFill>
            <a:srgbClr val="B1C7F7"/>
          </a:solidFill>
        </p:grpSpPr>
        <p:sp>
          <p:nvSpPr>
            <p:cNvPr id="133" name="Freeform 224">
              <a:extLst>
                <a:ext uri="{FF2B5EF4-FFF2-40B4-BE49-F238E27FC236}">
                  <a16:creationId xmlns:a16="http://schemas.microsoft.com/office/drawing/2014/main" id="{B016CA24-6B74-443D-9E6B-D7ED5ACD7E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01913" y="5780088"/>
              <a:ext cx="709612" cy="709612"/>
            </a:xfrm>
            <a:custGeom>
              <a:avLst/>
              <a:gdLst>
                <a:gd name="T0" fmla="*/ 5875 w 6000"/>
                <a:gd name="T1" fmla="*/ 475 h 6000"/>
                <a:gd name="T2" fmla="*/ 5145 w 6000"/>
                <a:gd name="T3" fmla="*/ 475 h 6000"/>
                <a:gd name="T4" fmla="*/ 5145 w 6000"/>
                <a:gd name="T5" fmla="*/ 125 h 6000"/>
                <a:gd name="T6" fmla="*/ 5020 w 6000"/>
                <a:gd name="T7" fmla="*/ 0 h 6000"/>
                <a:gd name="T8" fmla="*/ 4164 w 6000"/>
                <a:gd name="T9" fmla="*/ 0 h 6000"/>
                <a:gd name="T10" fmla="*/ 4039 w 6000"/>
                <a:gd name="T11" fmla="*/ 125 h 6000"/>
                <a:gd name="T12" fmla="*/ 4039 w 6000"/>
                <a:gd name="T13" fmla="*/ 475 h 6000"/>
                <a:gd name="T14" fmla="*/ 1961 w 6000"/>
                <a:gd name="T15" fmla="*/ 475 h 6000"/>
                <a:gd name="T16" fmla="*/ 1961 w 6000"/>
                <a:gd name="T17" fmla="*/ 125 h 6000"/>
                <a:gd name="T18" fmla="*/ 1836 w 6000"/>
                <a:gd name="T19" fmla="*/ 0 h 6000"/>
                <a:gd name="T20" fmla="*/ 980 w 6000"/>
                <a:gd name="T21" fmla="*/ 0 h 6000"/>
                <a:gd name="T22" fmla="*/ 855 w 6000"/>
                <a:gd name="T23" fmla="*/ 125 h 6000"/>
                <a:gd name="T24" fmla="*/ 855 w 6000"/>
                <a:gd name="T25" fmla="*/ 475 h 6000"/>
                <a:gd name="T26" fmla="*/ 125 w 6000"/>
                <a:gd name="T27" fmla="*/ 475 h 6000"/>
                <a:gd name="T28" fmla="*/ 0 w 6000"/>
                <a:gd name="T29" fmla="*/ 600 h 6000"/>
                <a:gd name="T30" fmla="*/ 0 w 6000"/>
                <a:gd name="T31" fmla="*/ 5875 h 6000"/>
                <a:gd name="T32" fmla="*/ 125 w 6000"/>
                <a:gd name="T33" fmla="*/ 6000 h 6000"/>
                <a:gd name="T34" fmla="*/ 5875 w 6000"/>
                <a:gd name="T35" fmla="*/ 6000 h 6000"/>
                <a:gd name="T36" fmla="*/ 6000 w 6000"/>
                <a:gd name="T37" fmla="*/ 5875 h 6000"/>
                <a:gd name="T38" fmla="*/ 6000 w 6000"/>
                <a:gd name="T39" fmla="*/ 600 h 6000"/>
                <a:gd name="T40" fmla="*/ 5875 w 6000"/>
                <a:gd name="T41" fmla="*/ 475 h 6000"/>
                <a:gd name="T42" fmla="*/ 4289 w 6000"/>
                <a:gd name="T43" fmla="*/ 250 h 6000"/>
                <a:gd name="T44" fmla="*/ 4895 w 6000"/>
                <a:gd name="T45" fmla="*/ 250 h 6000"/>
                <a:gd name="T46" fmla="*/ 4895 w 6000"/>
                <a:gd name="T47" fmla="*/ 1045 h 6000"/>
                <a:gd name="T48" fmla="*/ 4289 w 6000"/>
                <a:gd name="T49" fmla="*/ 1045 h 6000"/>
                <a:gd name="T50" fmla="*/ 4289 w 6000"/>
                <a:gd name="T51" fmla="*/ 250 h 6000"/>
                <a:gd name="T52" fmla="*/ 1105 w 6000"/>
                <a:gd name="T53" fmla="*/ 250 h 6000"/>
                <a:gd name="T54" fmla="*/ 1711 w 6000"/>
                <a:gd name="T55" fmla="*/ 250 h 6000"/>
                <a:gd name="T56" fmla="*/ 1711 w 6000"/>
                <a:gd name="T57" fmla="*/ 1045 h 6000"/>
                <a:gd name="T58" fmla="*/ 1105 w 6000"/>
                <a:gd name="T59" fmla="*/ 1045 h 6000"/>
                <a:gd name="T60" fmla="*/ 1105 w 6000"/>
                <a:gd name="T61" fmla="*/ 250 h 6000"/>
                <a:gd name="T62" fmla="*/ 5750 w 6000"/>
                <a:gd name="T63" fmla="*/ 5750 h 6000"/>
                <a:gd name="T64" fmla="*/ 250 w 6000"/>
                <a:gd name="T65" fmla="*/ 5750 h 6000"/>
                <a:gd name="T66" fmla="*/ 250 w 6000"/>
                <a:gd name="T67" fmla="*/ 1961 h 6000"/>
                <a:gd name="T68" fmla="*/ 5750 w 6000"/>
                <a:gd name="T69" fmla="*/ 1961 h 6000"/>
                <a:gd name="T70" fmla="*/ 5750 w 6000"/>
                <a:gd name="T71" fmla="*/ 5750 h 6000"/>
                <a:gd name="T72" fmla="*/ 5750 w 6000"/>
                <a:gd name="T73" fmla="*/ 1711 h 6000"/>
                <a:gd name="T74" fmla="*/ 250 w 6000"/>
                <a:gd name="T75" fmla="*/ 1711 h 6000"/>
                <a:gd name="T76" fmla="*/ 250 w 6000"/>
                <a:gd name="T77" fmla="*/ 725 h 6000"/>
                <a:gd name="T78" fmla="*/ 855 w 6000"/>
                <a:gd name="T79" fmla="*/ 725 h 6000"/>
                <a:gd name="T80" fmla="*/ 855 w 6000"/>
                <a:gd name="T81" fmla="*/ 1170 h 6000"/>
                <a:gd name="T82" fmla="*/ 980 w 6000"/>
                <a:gd name="T83" fmla="*/ 1295 h 6000"/>
                <a:gd name="T84" fmla="*/ 1836 w 6000"/>
                <a:gd name="T85" fmla="*/ 1295 h 6000"/>
                <a:gd name="T86" fmla="*/ 1961 w 6000"/>
                <a:gd name="T87" fmla="*/ 1170 h 6000"/>
                <a:gd name="T88" fmla="*/ 1961 w 6000"/>
                <a:gd name="T89" fmla="*/ 725 h 6000"/>
                <a:gd name="T90" fmla="*/ 4039 w 6000"/>
                <a:gd name="T91" fmla="*/ 725 h 6000"/>
                <a:gd name="T92" fmla="*/ 4039 w 6000"/>
                <a:gd name="T93" fmla="*/ 1170 h 6000"/>
                <a:gd name="T94" fmla="*/ 4164 w 6000"/>
                <a:gd name="T95" fmla="*/ 1295 h 6000"/>
                <a:gd name="T96" fmla="*/ 5020 w 6000"/>
                <a:gd name="T97" fmla="*/ 1295 h 6000"/>
                <a:gd name="T98" fmla="*/ 5145 w 6000"/>
                <a:gd name="T99" fmla="*/ 1170 h 6000"/>
                <a:gd name="T100" fmla="*/ 5145 w 6000"/>
                <a:gd name="T101" fmla="*/ 725 h 6000"/>
                <a:gd name="T102" fmla="*/ 5750 w 6000"/>
                <a:gd name="T103" fmla="*/ 725 h 6000"/>
                <a:gd name="T104" fmla="*/ 5750 w 6000"/>
                <a:gd name="T105" fmla="*/ 1711 h 6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000" h="6000">
                  <a:moveTo>
                    <a:pt x="5875" y="475"/>
                  </a:moveTo>
                  <a:lnTo>
                    <a:pt x="5145" y="475"/>
                  </a:lnTo>
                  <a:lnTo>
                    <a:pt x="5145" y="125"/>
                  </a:lnTo>
                  <a:cubicBezTo>
                    <a:pt x="5145" y="56"/>
                    <a:pt x="5089" y="0"/>
                    <a:pt x="5020" y="0"/>
                  </a:cubicBezTo>
                  <a:lnTo>
                    <a:pt x="4164" y="0"/>
                  </a:lnTo>
                  <a:cubicBezTo>
                    <a:pt x="4095" y="0"/>
                    <a:pt x="4039" y="56"/>
                    <a:pt x="4039" y="125"/>
                  </a:cubicBezTo>
                  <a:lnTo>
                    <a:pt x="4039" y="475"/>
                  </a:lnTo>
                  <a:lnTo>
                    <a:pt x="1961" y="475"/>
                  </a:lnTo>
                  <a:lnTo>
                    <a:pt x="1961" y="125"/>
                  </a:lnTo>
                  <a:cubicBezTo>
                    <a:pt x="1961" y="56"/>
                    <a:pt x="1905" y="0"/>
                    <a:pt x="1836" y="0"/>
                  </a:cubicBezTo>
                  <a:lnTo>
                    <a:pt x="980" y="0"/>
                  </a:lnTo>
                  <a:cubicBezTo>
                    <a:pt x="911" y="0"/>
                    <a:pt x="855" y="56"/>
                    <a:pt x="855" y="125"/>
                  </a:cubicBezTo>
                  <a:lnTo>
                    <a:pt x="855" y="475"/>
                  </a:lnTo>
                  <a:lnTo>
                    <a:pt x="125" y="475"/>
                  </a:lnTo>
                  <a:cubicBezTo>
                    <a:pt x="56" y="475"/>
                    <a:pt x="0" y="531"/>
                    <a:pt x="0" y="600"/>
                  </a:cubicBezTo>
                  <a:lnTo>
                    <a:pt x="0" y="5875"/>
                  </a:lnTo>
                  <a:cubicBezTo>
                    <a:pt x="0" y="5944"/>
                    <a:pt x="56" y="6000"/>
                    <a:pt x="125" y="6000"/>
                  </a:cubicBezTo>
                  <a:lnTo>
                    <a:pt x="5875" y="6000"/>
                  </a:lnTo>
                  <a:cubicBezTo>
                    <a:pt x="5944" y="6000"/>
                    <a:pt x="6000" y="5944"/>
                    <a:pt x="6000" y="5875"/>
                  </a:cubicBezTo>
                  <a:lnTo>
                    <a:pt x="6000" y="600"/>
                  </a:lnTo>
                  <a:cubicBezTo>
                    <a:pt x="6000" y="531"/>
                    <a:pt x="5944" y="475"/>
                    <a:pt x="5875" y="475"/>
                  </a:cubicBezTo>
                  <a:close/>
                  <a:moveTo>
                    <a:pt x="4289" y="250"/>
                  </a:moveTo>
                  <a:lnTo>
                    <a:pt x="4895" y="250"/>
                  </a:lnTo>
                  <a:lnTo>
                    <a:pt x="4895" y="1045"/>
                  </a:lnTo>
                  <a:lnTo>
                    <a:pt x="4289" y="1045"/>
                  </a:lnTo>
                  <a:lnTo>
                    <a:pt x="4289" y="250"/>
                  </a:lnTo>
                  <a:close/>
                  <a:moveTo>
                    <a:pt x="1105" y="250"/>
                  </a:moveTo>
                  <a:lnTo>
                    <a:pt x="1711" y="250"/>
                  </a:lnTo>
                  <a:lnTo>
                    <a:pt x="1711" y="1045"/>
                  </a:lnTo>
                  <a:lnTo>
                    <a:pt x="1105" y="1045"/>
                  </a:lnTo>
                  <a:lnTo>
                    <a:pt x="1105" y="250"/>
                  </a:lnTo>
                  <a:close/>
                  <a:moveTo>
                    <a:pt x="5750" y="5750"/>
                  </a:moveTo>
                  <a:lnTo>
                    <a:pt x="250" y="5750"/>
                  </a:lnTo>
                  <a:lnTo>
                    <a:pt x="250" y="1961"/>
                  </a:lnTo>
                  <a:lnTo>
                    <a:pt x="5750" y="1961"/>
                  </a:lnTo>
                  <a:lnTo>
                    <a:pt x="5750" y="5750"/>
                  </a:lnTo>
                  <a:close/>
                  <a:moveTo>
                    <a:pt x="5750" y="1711"/>
                  </a:moveTo>
                  <a:lnTo>
                    <a:pt x="250" y="1711"/>
                  </a:lnTo>
                  <a:lnTo>
                    <a:pt x="250" y="725"/>
                  </a:lnTo>
                  <a:lnTo>
                    <a:pt x="855" y="725"/>
                  </a:lnTo>
                  <a:lnTo>
                    <a:pt x="855" y="1170"/>
                  </a:lnTo>
                  <a:cubicBezTo>
                    <a:pt x="855" y="1240"/>
                    <a:pt x="911" y="1295"/>
                    <a:pt x="980" y="1295"/>
                  </a:cubicBezTo>
                  <a:lnTo>
                    <a:pt x="1836" y="1295"/>
                  </a:lnTo>
                  <a:cubicBezTo>
                    <a:pt x="1905" y="1295"/>
                    <a:pt x="1961" y="1240"/>
                    <a:pt x="1961" y="1170"/>
                  </a:cubicBezTo>
                  <a:lnTo>
                    <a:pt x="1961" y="725"/>
                  </a:lnTo>
                  <a:lnTo>
                    <a:pt x="4039" y="725"/>
                  </a:lnTo>
                  <a:lnTo>
                    <a:pt x="4039" y="1170"/>
                  </a:lnTo>
                  <a:cubicBezTo>
                    <a:pt x="4039" y="1240"/>
                    <a:pt x="4095" y="1295"/>
                    <a:pt x="4164" y="1295"/>
                  </a:cubicBezTo>
                  <a:lnTo>
                    <a:pt x="5020" y="1295"/>
                  </a:lnTo>
                  <a:cubicBezTo>
                    <a:pt x="5089" y="1295"/>
                    <a:pt x="5145" y="1240"/>
                    <a:pt x="5145" y="1170"/>
                  </a:cubicBezTo>
                  <a:lnTo>
                    <a:pt x="5145" y="725"/>
                  </a:lnTo>
                  <a:lnTo>
                    <a:pt x="5750" y="725"/>
                  </a:lnTo>
                  <a:lnTo>
                    <a:pt x="5750" y="1711"/>
                  </a:lnTo>
                  <a:close/>
                </a:path>
              </a:pathLst>
            </a:custGeom>
            <a:grpFill/>
            <a:ln w="1270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225">
              <a:extLst>
                <a:ext uri="{FF2B5EF4-FFF2-40B4-BE49-F238E27FC236}">
                  <a16:creationId xmlns:a16="http://schemas.microsoft.com/office/drawing/2014/main" id="{38736488-D514-4F89-8432-B0481C9A69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60650" y="6075363"/>
              <a:ext cx="581025" cy="361950"/>
            </a:xfrm>
            <a:custGeom>
              <a:avLst/>
              <a:gdLst>
                <a:gd name="T0" fmla="*/ 4800 w 4919"/>
                <a:gd name="T1" fmla="*/ 3057 h 3057"/>
                <a:gd name="T2" fmla="*/ 4919 w 4919"/>
                <a:gd name="T3" fmla="*/ 120 h 3057"/>
                <a:gd name="T4" fmla="*/ 119 w 4919"/>
                <a:gd name="T5" fmla="*/ 0 h 3057"/>
                <a:gd name="T6" fmla="*/ 0 w 4919"/>
                <a:gd name="T7" fmla="*/ 2937 h 3057"/>
                <a:gd name="T8" fmla="*/ 4680 w 4919"/>
                <a:gd name="T9" fmla="*/ 2818 h 3057"/>
                <a:gd name="T10" fmla="*/ 3965 w 4919"/>
                <a:gd name="T11" fmla="*/ 2057 h 3057"/>
                <a:gd name="T12" fmla="*/ 4680 w 4919"/>
                <a:gd name="T13" fmla="*/ 2818 h 3057"/>
                <a:gd name="T14" fmla="*/ 3965 w 4919"/>
                <a:gd name="T15" fmla="*/ 1818 h 3057"/>
                <a:gd name="T16" fmla="*/ 4680 w 4919"/>
                <a:gd name="T17" fmla="*/ 1239 h 3057"/>
                <a:gd name="T18" fmla="*/ 3965 w 4919"/>
                <a:gd name="T19" fmla="*/ 240 h 3057"/>
                <a:gd name="T20" fmla="*/ 4680 w 4919"/>
                <a:gd name="T21" fmla="*/ 1000 h 3057"/>
                <a:gd name="T22" fmla="*/ 3965 w 4919"/>
                <a:gd name="T23" fmla="*/ 240 h 3057"/>
                <a:gd name="T24" fmla="*/ 3726 w 4919"/>
                <a:gd name="T25" fmla="*/ 240 h 3057"/>
                <a:gd name="T26" fmla="*/ 3056 w 4919"/>
                <a:gd name="T27" fmla="*/ 1000 h 3057"/>
                <a:gd name="T28" fmla="*/ 3056 w 4919"/>
                <a:gd name="T29" fmla="*/ 1239 h 3057"/>
                <a:gd name="T30" fmla="*/ 3726 w 4919"/>
                <a:gd name="T31" fmla="*/ 1818 h 3057"/>
                <a:gd name="T32" fmla="*/ 3056 w 4919"/>
                <a:gd name="T33" fmla="*/ 1239 h 3057"/>
                <a:gd name="T34" fmla="*/ 3726 w 4919"/>
                <a:gd name="T35" fmla="*/ 2057 h 3057"/>
                <a:gd name="T36" fmla="*/ 3056 w 4919"/>
                <a:gd name="T37" fmla="*/ 2818 h 3057"/>
                <a:gd name="T38" fmla="*/ 2056 w 4919"/>
                <a:gd name="T39" fmla="*/ 240 h 3057"/>
                <a:gd name="T40" fmla="*/ 2817 w 4919"/>
                <a:gd name="T41" fmla="*/ 1000 h 3057"/>
                <a:gd name="T42" fmla="*/ 2056 w 4919"/>
                <a:gd name="T43" fmla="*/ 240 h 3057"/>
                <a:gd name="T44" fmla="*/ 2817 w 4919"/>
                <a:gd name="T45" fmla="*/ 1239 h 3057"/>
                <a:gd name="T46" fmla="*/ 2056 w 4919"/>
                <a:gd name="T47" fmla="*/ 1818 h 3057"/>
                <a:gd name="T48" fmla="*/ 2817 w 4919"/>
                <a:gd name="T49" fmla="*/ 2057 h 3057"/>
                <a:gd name="T50" fmla="*/ 2056 w 4919"/>
                <a:gd name="T51" fmla="*/ 2818 h 3057"/>
                <a:gd name="T52" fmla="*/ 2817 w 4919"/>
                <a:gd name="T53" fmla="*/ 2057 h 3057"/>
                <a:gd name="T54" fmla="*/ 1817 w 4919"/>
                <a:gd name="T55" fmla="*/ 240 h 3057"/>
                <a:gd name="T56" fmla="*/ 1817 w 4919"/>
                <a:gd name="T57" fmla="*/ 1000 h 3057"/>
                <a:gd name="T58" fmla="*/ 1148 w 4919"/>
                <a:gd name="T59" fmla="*/ 240 h 3057"/>
                <a:gd name="T60" fmla="*/ 1817 w 4919"/>
                <a:gd name="T61" fmla="*/ 1239 h 3057"/>
                <a:gd name="T62" fmla="*/ 1148 w 4919"/>
                <a:gd name="T63" fmla="*/ 1818 h 3057"/>
                <a:gd name="T64" fmla="*/ 1148 w 4919"/>
                <a:gd name="T65" fmla="*/ 2057 h 3057"/>
                <a:gd name="T66" fmla="*/ 1817 w 4919"/>
                <a:gd name="T67" fmla="*/ 2818 h 3057"/>
                <a:gd name="T68" fmla="*/ 1148 w 4919"/>
                <a:gd name="T69" fmla="*/ 2057 h 3057"/>
                <a:gd name="T70" fmla="*/ 909 w 4919"/>
                <a:gd name="T71" fmla="*/ 240 h 3057"/>
                <a:gd name="T72" fmla="*/ 239 w 4919"/>
                <a:gd name="T73" fmla="*/ 1000 h 3057"/>
                <a:gd name="T74" fmla="*/ 239 w 4919"/>
                <a:gd name="T75" fmla="*/ 1239 h 3057"/>
                <a:gd name="T76" fmla="*/ 909 w 4919"/>
                <a:gd name="T77" fmla="*/ 1818 h 3057"/>
                <a:gd name="T78" fmla="*/ 239 w 4919"/>
                <a:gd name="T79" fmla="*/ 1239 h 3057"/>
                <a:gd name="T80" fmla="*/ 909 w 4919"/>
                <a:gd name="T81" fmla="*/ 2057 h 3057"/>
                <a:gd name="T82" fmla="*/ 239 w 4919"/>
                <a:gd name="T83" fmla="*/ 2818 h 30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919" h="3057">
                  <a:moveTo>
                    <a:pt x="119" y="3057"/>
                  </a:moveTo>
                  <a:lnTo>
                    <a:pt x="4800" y="3057"/>
                  </a:lnTo>
                  <a:cubicBezTo>
                    <a:pt x="4866" y="3057"/>
                    <a:pt x="4919" y="3003"/>
                    <a:pt x="4919" y="2937"/>
                  </a:cubicBezTo>
                  <a:lnTo>
                    <a:pt x="4919" y="120"/>
                  </a:lnTo>
                  <a:cubicBezTo>
                    <a:pt x="4919" y="54"/>
                    <a:pt x="4866" y="0"/>
                    <a:pt x="4800" y="0"/>
                  </a:cubicBezTo>
                  <a:lnTo>
                    <a:pt x="119" y="0"/>
                  </a:lnTo>
                  <a:cubicBezTo>
                    <a:pt x="53" y="0"/>
                    <a:pt x="0" y="54"/>
                    <a:pt x="0" y="120"/>
                  </a:cubicBezTo>
                  <a:lnTo>
                    <a:pt x="0" y="2937"/>
                  </a:lnTo>
                  <a:cubicBezTo>
                    <a:pt x="0" y="3003"/>
                    <a:pt x="53" y="3057"/>
                    <a:pt x="119" y="3057"/>
                  </a:cubicBezTo>
                  <a:close/>
                  <a:moveTo>
                    <a:pt x="4680" y="2818"/>
                  </a:moveTo>
                  <a:lnTo>
                    <a:pt x="3965" y="2818"/>
                  </a:lnTo>
                  <a:lnTo>
                    <a:pt x="3965" y="2057"/>
                  </a:lnTo>
                  <a:lnTo>
                    <a:pt x="4680" y="2057"/>
                  </a:lnTo>
                  <a:lnTo>
                    <a:pt x="4680" y="2818"/>
                  </a:lnTo>
                  <a:close/>
                  <a:moveTo>
                    <a:pt x="4680" y="1818"/>
                  </a:moveTo>
                  <a:lnTo>
                    <a:pt x="3965" y="1818"/>
                  </a:lnTo>
                  <a:lnTo>
                    <a:pt x="3965" y="1239"/>
                  </a:lnTo>
                  <a:lnTo>
                    <a:pt x="4680" y="1239"/>
                  </a:lnTo>
                  <a:lnTo>
                    <a:pt x="4680" y="1818"/>
                  </a:lnTo>
                  <a:close/>
                  <a:moveTo>
                    <a:pt x="3965" y="240"/>
                  </a:moveTo>
                  <a:lnTo>
                    <a:pt x="4680" y="240"/>
                  </a:lnTo>
                  <a:lnTo>
                    <a:pt x="4680" y="1000"/>
                  </a:lnTo>
                  <a:lnTo>
                    <a:pt x="3965" y="1000"/>
                  </a:lnTo>
                  <a:lnTo>
                    <a:pt x="3965" y="240"/>
                  </a:lnTo>
                  <a:close/>
                  <a:moveTo>
                    <a:pt x="3056" y="240"/>
                  </a:moveTo>
                  <a:lnTo>
                    <a:pt x="3726" y="240"/>
                  </a:lnTo>
                  <a:lnTo>
                    <a:pt x="3726" y="1000"/>
                  </a:lnTo>
                  <a:lnTo>
                    <a:pt x="3056" y="1000"/>
                  </a:lnTo>
                  <a:lnTo>
                    <a:pt x="3056" y="240"/>
                  </a:lnTo>
                  <a:close/>
                  <a:moveTo>
                    <a:pt x="3056" y="1239"/>
                  </a:moveTo>
                  <a:lnTo>
                    <a:pt x="3726" y="1239"/>
                  </a:lnTo>
                  <a:lnTo>
                    <a:pt x="3726" y="1818"/>
                  </a:lnTo>
                  <a:lnTo>
                    <a:pt x="3056" y="1818"/>
                  </a:lnTo>
                  <a:lnTo>
                    <a:pt x="3056" y="1239"/>
                  </a:lnTo>
                  <a:close/>
                  <a:moveTo>
                    <a:pt x="3056" y="2057"/>
                  </a:moveTo>
                  <a:lnTo>
                    <a:pt x="3726" y="2057"/>
                  </a:lnTo>
                  <a:lnTo>
                    <a:pt x="3726" y="2818"/>
                  </a:lnTo>
                  <a:lnTo>
                    <a:pt x="3056" y="2818"/>
                  </a:lnTo>
                  <a:lnTo>
                    <a:pt x="3056" y="2057"/>
                  </a:lnTo>
                  <a:close/>
                  <a:moveTo>
                    <a:pt x="2056" y="240"/>
                  </a:moveTo>
                  <a:lnTo>
                    <a:pt x="2817" y="240"/>
                  </a:lnTo>
                  <a:lnTo>
                    <a:pt x="2817" y="1000"/>
                  </a:lnTo>
                  <a:lnTo>
                    <a:pt x="2056" y="1000"/>
                  </a:lnTo>
                  <a:lnTo>
                    <a:pt x="2056" y="240"/>
                  </a:lnTo>
                  <a:close/>
                  <a:moveTo>
                    <a:pt x="2056" y="1239"/>
                  </a:moveTo>
                  <a:lnTo>
                    <a:pt x="2817" y="1239"/>
                  </a:lnTo>
                  <a:lnTo>
                    <a:pt x="2817" y="1818"/>
                  </a:lnTo>
                  <a:lnTo>
                    <a:pt x="2056" y="1818"/>
                  </a:lnTo>
                  <a:lnTo>
                    <a:pt x="2056" y="1239"/>
                  </a:lnTo>
                  <a:close/>
                  <a:moveTo>
                    <a:pt x="2817" y="2057"/>
                  </a:moveTo>
                  <a:lnTo>
                    <a:pt x="2817" y="2818"/>
                  </a:lnTo>
                  <a:lnTo>
                    <a:pt x="2056" y="2818"/>
                  </a:lnTo>
                  <a:lnTo>
                    <a:pt x="2056" y="2057"/>
                  </a:lnTo>
                  <a:lnTo>
                    <a:pt x="2817" y="2057"/>
                  </a:lnTo>
                  <a:close/>
                  <a:moveTo>
                    <a:pt x="1148" y="240"/>
                  </a:moveTo>
                  <a:lnTo>
                    <a:pt x="1817" y="240"/>
                  </a:lnTo>
                  <a:lnTo>
                    <a:pt x="1817" y="1000"/>
                  </a:lnTo>
                  <a:lnTo>
                    <a:pt x="1817" y="1000"/>
                  </a:lnTo>
                  <a:lnTo>
                    <a:pt x="1148" y="1000"/>
                  </a:lnTo>
                  <a:lnTo>
                    <a:pt x="1148" y="240"/>
                  </a:lnTo>
                  <a:close/>
                  <a:moveTo>
                    <a:pt x="1148" y="1239"/>
                  </a:moveTo>
                  <a:lnTo>
                    <a:pt x="1817" y="1239"/>
                  </a:lnTo>
                  <a:lnTo>
                    <a:pt x="1817" y="1818"/>
                  </a:lnTo>
                  <a:lnTo>
                    <a:pt x="1148" y="1818"/>
                  </a:lnTo>
                  <a:lnTo>
                    <a:pt x="1148" y="1239"/>
                  </a:lnTo>
                  <a:close/>
                  <a:moveTo>
                    <a:pt x="1148" y="2057"/>
                  </a:moveTo>
                  <a:lnTo>
                    <a:pt x="1817" y="2057"/>
                  </a:lnTo>
                  <a:lnTo>
                    <a:pt x="1817" y="2818"/>
                  </a:lnTo>
                  <a:lnTo>
                    <a:pt x="1148" y="2818"/>
                  </a:lnTo>
                  <a:lnTo>
                    <a:pt x="1148" y="2057"/>
                  </a:lnTo>
                  <a:close/>
                  <a:moveTo>
                    <a:pt x="239" y="240"/>
                  </a:moveTo>
                  <a:lnTo>
                    <a:pt x="909" y="240"/>
                  </a:lnTo>
                  <a:lnTo>
                    <a:pt x="909" y="1000"/>
                  </a:lnTo>
                  <a:lnTo>
                    <a:pt x="239" y="1000"/>
                  </a:lnTo>
                  <a:lnTo>
                    <a:pt x="239" y="240"/>
                  </a:lnTo>
                  <a:close/>
                  <a:moveTo>
                    <a:pt x="239" y="1239"/>
                  </a:moveTo>
                  <a:lnTo>
                    <a:pt x="909" y="1239"/>
                  </a:lnTo>
                  <a:lnTo>
                    <a:pt x="909" y="1818"/>
                  </a:lnTo>
                  <a:lnTo>
                    <a:pt x="239" y="1818"/>
                  </a:lnTo>
                  <a:lnTo>
                    <a:pt x="239" y="1239"/>
                  </a:lnTo>
                  <a:close/>
                  <a:moveTo>
                    <a:pt x="239" y="2057"/>
                  </a:moveTo>
                  <a:lnTo>
                    <a:pt x="909" y="2057"/>
                  </a:lnTo>
                  <a:lnTo>
                    <a:pt x="909" y="2818"/>
                  </a:lnTo>
                  <a:lnTo>
                    <a:pt x="239" y="2818"/>
                  </a:lnTo>
                  <a:lnTo>
                    <a:pt x="239" y="2057"/>
                  </a:lnTo>
                  <a:close/>
                </a:path>
              </a:pathLst>
            </a:custGeom>
            <a:grpFill/>
            <a:ln w="1270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5" name="Group 134">
            <a:extLst>
              <a:ext uri="{FF2B5EF4-FFF2-40B4-BE49-F238E27FC236}">
                <a16:creationId xmlns:a16="http://schemas.microsoft.com/office/drawing/2014/main" id="{F25368B3-C2F3-4A9D-A380-035A936189E4}"/>
              </a:ext>
            </a:extLst>
          </p:cNvPr>
          <p:cNvGrpSpPr/>
          <p:nvPr/>
        </p:nvGrpSpPr>
        <p:grpSpPr>
          <a:xfrm>
            <a:off x="1028447" y="2941716"/>
            <a:ext cx="641741" cy="655503"/>
            <a:chOff x="2489200" y="4886325"/>
            <a:chExt cx="814388" cy="831850"/>
          </a:xfrm>
          <a:solidFill>
            <a:srgbClr val="B1C7F7"/>
          </a:solidFill>
        </p:grpSpPr>
        <p:sp>
          <p:nvSpPr>
            <p:cNvPr id="136" name="Freeform 315">
              <a:extLst>
                <a:ext uri="{FF2B5EF4-FFF2-40B4-BE49-F238E27FC236}">
                  <a16:creationId xmlns:a16="http://schemas.microsoft.com/office/drawing/2014/main" id="{AB9ED2DE-532C-4359-9E1F-2B1636E857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28925" y="5180013"/>
              <a:ext cx="136525" cy="136525"/>
            </a:xfrm>
            <a:custGeom>
              <a:avLst/>
              <a:gdLst>
                <a:gd name="T0" fmla="*/ 500 w 1000"/>
                <a:gd name="T1" fmla="*/ 0 h 1000"/>
                <a:gd name="T2" fmla="*/ 0 w 1000"/>
                <a:gd name="T3" fmla="*/ 500 h 1000"/>
                <a:gd name="T4" fmla="*/ 500 w 1000"/>
                <a:gd name="T5" fmla="*/ 1000 h 1000"/>
                <a:gd name="T6" fmla="*/ 1000 w 1000"/>
                <a:gd name="T7" fmla="*/ 500 h 1000"/>
                <a:gd name="T8" fmla="*/ 500 w 1000"/>
                <a:gd name="T9" fmla="*/ 0 h 1000"/>
                <a:gd name="T10" fmla="*/ 500 w 1000"/>
                <a:gd name="T11" fmla="*/ 800 h 1000"/>
                <a:gd name="T12" fmla="*/ 200 w 1000"/>
                <a:gd name="T13" fmla="*/ 500 h 1000"/>
                <a:gd name="T14" fmla="*/ 500 w 1000"/>
                <a:gd name="T15" fmla="*/ 200 h 1000"/>
                <a:gd name="T16" fmla="*/ 800 w 1000"/>
                <a:gd name="T17" fmla="*/ 500 h 1000"/>
                <a:gd name="T18" fmla="*/ 500 w 1000"/>
                <a:gd name="T19" fmla="*/ 800 h 1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0" h="1000">
                  <a:moveTo>
                    <a:pt x="500" y="0"/>
                  </a:moveTo>
                  <a:cubicBezTo>
                    <a:pt x="224" y="0"/>
                    <a:pt x="0" y="223"/>
                    <a:pt x="0" y="500"/>
                  </a:cubicBezTo>
                  <a:cubicBezTo>
                    <a:pt x="0" y="776"/>
                    <a:pt x="224" y="999"/>
                    <a:pt x="500" y="1000"/>
                  </a:cubicBezTo>
                  <a:cubicBezTo>
                    <a:pt x="776" y="1000"/>
                    <a:pt x="1000" y="776"/>
                    <a:pt x="1000" y="500"/>
                  </a:cubicBezTo>
                  <a:cubicBezTo>
                    <a:pt x="1000" y="223"/>
                    <a:pt x="776" y="0"/>
                    <a:pt x="500" y="0"/>
                  </a:cubicBezTo>
                  <a:close/>
                  <a:moveTo>
                    <a:pt x="500" y="800"/>
                  </a:moveTo>
                  <a:cubicBezTo>
                    <a:pt x="334" y="800"/>
                    <a:pt x="200" y="665"/>
                    <a:pt x="200" y="500"/>
                  </a:cubicBezTo>
                  <a:cubicBezTo>
                    <a:pt x="200" y="334"/>
                    <a:pt x="334" y="200"/>
                    <a:pt x="500" y="200"/>
                  </a:cubicBezTo>
                  <a:cubicBezTo>
                    <a:pt x="665" y="200"/>
                    <a:pt x="800" y="334"/>
                    <a:pt x="800" y="500"/>
                  </a:cubicBezTo>
                  <a:cubicBezTo>
                    <a:pt x="800" y="665"/>
                    <a:pt x="665" y="800"/>
                    <a:pt x="500" y="800"/>
                  </a:cubicBezTo>
                  <a:close/>
                </a:path>
              </a:pathLst>
            </a:custGeom>
            <a:grpFill/>
            <a:ln w="1270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316">
              <a:extLst>
                <a:ext uri="{FF2B5EF4-FFF2-40B4-BE49-F238E27FC236}">
                  <a16:creationId xmlns:a16="http://schemas.microsoft.com/office/drawing/2014/main" id="{C86A3B51-8C16-445D-A649-19065F7274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46375" y="4886325"/>
              <a:ext cx="298450" cy="512763"/>
            </a:xfrm>
            <a:custGeom>
              <a:avLst/>
              <a:gdLst>
                <a:gd name="T0" fmla="*/ 1978 w 2193"/>
                <a:gd name="T1" fmla="*/ 2322 h 3749"/>
                <a:gd name="T2" fmla="*/ 1912 w 2193"/>
                <a:gd name="T3" fmla="*/ 1889 h 3749"/>
                <a:gd name="T4" fmla="*/ 1700 w 2193"/>
                <a:gd name="T5" fmla="*/ 1244 h 3749"/>
                <a:gd name="T6" fmla="*/ 810 w 2193"/>
                <a:gd name="T7" fmla="*/ 166 h 3749"/>
                <a:gd name="T8" fmla="*/ 500 w 2193"/>
                <a:gd name="T9" fmla="*/ 1885 h 3749"/>
                <a:gd name="T10" fmla="*/ 144 w 2193"/>
                <a:gd name="T11" fmla="*/ 2090 h 3749"/>
                <a:gd name="T12" fmla="*/ 204 w 2193"/>
                <a:gd name="T13" fmla="*/ 2377 h 3749"/>
                <a:gd name="T14" fmla="*/ 0 w 2193"/>
                <a:gd name="T15" fmla="*/ 2757 h 3749"/>
                <a:gd name="T16" fmla="*/ 221 w 2193"/>
                <a:gd name="T17" fmla="*/ 2965 h 3749"/>
                <a:gd name="T18" fmla="*/ 288 w 2193"/>
                <a:gd name="T19" fmla="*/ 3398 h 3749"/>
                <a:gd name="T20" fmla="*/ 574 w 2193"/>
                <a:gd name="T21" fmla="*/ 3428 h 3749"/>
                <a:gd name="T22" fmla="*/ 877 w 2193"/>
                <a:gd name="T23" fmla="*/ 3741 h 3749"/>
                <a:gd name="T24" fmla="*/ 1124 w 2193"/>
                <a:gd name="T25" fmla="*/ 3591 h 3749"/>
                <a:gd name="T26" fmla="*/ 1554 w 2193"/>
                <a:gd name="T27" fmla="*/ 3663 h 3749"/>
                <a:gd name="T28" fmla="*/ 1670 w 2193"/>
                <a:gd name="T29" fmla="*/ 3395 h 3749"/>
                <a:gd name="T30" fmla="*/ 2056 w 2193"/>
                <a:gd name="T31" fmla="*/ 3197 h 3749"/>
                <a:gd name="T32" fmla="*/ 1996 w 2193"/>
                <a:gd name="T33" fmla="*/ 2909 h 3749"/>
                <a:gd name="T34" fmla="*/ 2193 w 2193"/>
                <a:gd name="T35" fmla="*/ 2530 h 3749"/>
                <a:gd name="T36" fmla="*/ 1300 w 2193"/>
                <a:gd name="T37" fmla="*/ 444 h 3749"/>
                <a:gd name="T38" fmla="*/ 1100 w 2193"/>
                <a:gd name="T39" fmla="*/ 244 h 3749"/>
                <a:gd name="T40" fmla="*/ 1500 w 2193"/>
                <a:gd name="T41" fmla="*/ 1244 h 3749"/>
                <a:gd name="T42" fmla="*/ 1226 w 2193"/>
                <a:gd name="T43" fmla="*/ 1578 h 3749"/>
                <a:gd name="T44" fmla="*/ 974 w 2193"/>
                <a:gd name="T45" fmla="*/ 1578 h 3749"/>
                <a:gd name="T46" fmla="*/ 700 w 2193"/>
                <a:gd name="T47" fmla="*/ 1244 h 3749"/>
                <a:gd name="T48" fmla="*/ 1813 w 2193"/>
                <a:gd name="T49" fmla="*/ 2815 h 3749"/>
                <a:gd name="T50" fmla="*/ 1852 w 2193"/>
                <a:gd name="T51" fmla="*/ 3147 h 3749"/>
                <a:gd name="T52" fmla="*/ 1578 w 2193"/>
                <a:gd name="T53" fmla="*/ 3212 h 3749"/>
                <a:gd name="T54" fmla="*/ 1418 w 2193"/>
                <a:gd name="T55" fmla="*/ 3504 h 3749"/>
                <a:gd name="T56" fmla="*/ 1170 w 2193"/>
                <a:gd name="T57" fmla="*/ 3391 h 3749"/>
                <a:gd name="T58" fmla="*/ 862 w 2193"/>
                <a:gd name="T59" fmla="*/ 3532 h 3749"/>
                <a:gd name="T60" fmla="*/ 721 w 2193"/>
                <a:gd name="T61" fmla="*/ 3286 h 3749"/>
                <a:gd name="T62" fmla="*/ 399 w 2193"/>
                <a:gd name="T63" fmla="*/ 3220 h 3749"/>
                <a:gd name="T64" fmla="*/ 424 w 2193"/>
                <a:gd name="T65" fmla="*/ 2936 h 3749"/>
                <a:gd name="T66" fmla="*/ 200 w 2193"/>
                <a:gd name="T67" fmla="*/ 2691 h 3749"/>
                <a:gd name="T68" fmla="*/ 387 w 2193"/>
                <a:gd name="T69" fmla="*/ 2472 h 3749"/>
                <a:gd name="T70" fmla="*/ 347 w 2193"/>
                <a:gd name="T71" fmla="*/ 2140 h 3749"/>
                <a:gd name="T72" fmla="*/ 622 w 2193"/>
                <a:gd name="T73" fmla="*/ 2075 h 3749"/>
                <a:gd name="T74" fmla="*/ 782 w 2193"/>
                <a:gd name="T75" fmla="*/ 1783 h 3749"/>
                <a:gd name="T76" fmla="*/ 1030 w 2193"/>
                <a:gd name="T77" fmla="*/ 1896 h 3749"/>
                <a:gd name="T78" fmla="*/ 1337 w 2193"/>
                <a:gd name="T79" fmla="*/ 1755 h 3749"/>
                <a:gd name="T80" fmla="*/ 1478 w 2193"/>
                <a:gd name="T81" fmla="*/ 2001 h 3749"/>
                <a:gd name="T82" fmla="*/ 1800 w 2193"/>
                <a:gd name="T83" fmla="*/ 2067 h 3749"/>
                <a:gd name="T84" fmla="*/ 1775 w 2193"/>
                <a:gd name="T85" fmla="*/ 2351 h 3749"/>
                <a:gd name="T86" fmla="*/ 1993 w 2193"/>
                <a:gd name="T87" fmla="*/ 2596 h 3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93" h="3749">
                  <a:moveTo>
                    <a:pt x="2134" y="2439"/>
                  </a:moveTo>
                  <a:lnTo>
                    <a:pt x="1996" y="2378"/>
                  </a:lnTo>
                  <a:cubicBezTo>
                    <a:pt x="1990" y="2359"/>
                    <a:pt x="1984" y="2340"/>
                    <a:pt x="1978" y="2322"/>
                  </a:cubicBezTo>
                  <a:lnTo>
                    <a:pt x="2055" y="2189"/>
                  </a:lnTo>
                  <a:cubicBezTo>
                    <a:pt x="2073" y="2159"/>
                    <a:pt x="2073" y="2121"/>
                    <a:pt x="2056" y="2090"/>
                  </a:cubicBezTo>
                  <a:cubicBezTo>
                    <a:pt x="2015" y="2018"/>
                    <a:pt x="1967" y="1951"/>
                    <a:pt x="1912" y="1889"/>
                  </a:cubicBezTo>
                  <a:cubicBezTo>
                    <a:pt x="1888" y="1862"/>
                    <a:pt x="1851" y="1850"/>
                    <a:pt x="1815" y="1858"/>
                  </a:cubicBezTo>
                  <a:lnTo>
                    <a:pt x="1700" y="1885"/>
                  </a:lnTo>
                  <a:lnTo>
                    <a:pt x="1700" y="1244"/>
                  </a:lnTo>
                  <a:cubicBezTo>
                    <a:pt x="1700" y="1025"/>
                    <a:pt x="1581" y="824"/>
                    <a:pt x="1389" y="718"/>
                  </a:cubicBezTo>
                  <a:cubicBezTo>
                    <a:pt x="1542" y="558"/>
                    <a:pt x="1536" y="305"/>
                    <a:pt x="1376" y="153"/>
                  </a:cubicBezTo>
                  <a:cubicBezTo>
                    <a:pt x="1216" y="0"/>
                    <a:pt x="963" y="6"/>
                    <a:pt x="810" y="166"/>
                  </a:cubicBezTo>
                  <a:cubicBezTo>
                    <a:pt x="663" y="320"/>
                    <a:pt x="663" y="564"/>
                    <a:pt x="810" y="718"/>
                  </a:cubicBezTo>
                  <a:cubicBezTo>
                    <a:pt x="619" y="824"/>
                    <a:pt x="500" y="1025"/>
                    <a:pt x="500" y="1244"/>
                  </a:cubicBezTo>
                  <a:lnTo>
                    <a:pt x="500" y="1885"/>
                  </a:lnTo>
                  <a:lnTo>
                    <a:pt x="384" y="1858"/>
                  </a:lnTo>
                  <a:cubicBezTo>
                    <a:pt x="349" y="1850"/>
                    <a:pt x="312" y="1862"/>
                    <a:pt x="288" y="1889"/>
                  </a:cubicBezTo>
                  <a:cubicBezTo>
                    <a:pt x="232" y="1951"/>
                    <a:pt x="184" y="2018"/>
                    <a:pt x="144" y="2090"/>
                  </a:cubicBezTo>
                  <a:cubicBezTo>
                    <a:pt x="127" y="2121"/>
                    <a:pt x="127" y="2159"/>
                    <a:pt x="145" y="2189"/>
                  </a:cubicBezTo>
                  <a:lnTo>
                    <a:pt x="221" y="2322"/>
                  </a:lnTo>
                  <a:cubicBezTo>
                    <a:pt x="215" y="2340"/>
                    <a:pt x="209" y="2358"/>
                    <a:pt x="204" y="2377"/>
                  </a:cubicBezTo>
                  <a:lnTo>
                    <a:pt x="61" y="2438"/>
                  </a:lnTo>
                  <a:cubicBezTo>
                    <a:pt x="24" y="2454"/>
                    <a:pt x="0" y="2490"/>
                    <a:pt x="0" y="2530"/>
                  </a:cubicBezTo>
                  <a:lnTo>
                    <a:pt x="0" y="2757"/>
                  </a:lnTo>
                  <a:cubicBezTo>
                    <a:pt x="0" y="2797"/>
                    <a:pt x="24" y="2833"/>
                    <a:pt x="61" y="2849"/>
                  </a:cubicBezTo>
                  <a:lnTo>
                    <a:pt x="204" y="2910"/>
                  </a:lnTo>
                  <a:cubicBezTo>
                    <a:pt x="210" y="2929"/>
                    <a:pt x="215" y="2947"/>
                    <a:pt x="221" y="2965"/>
                  </a:cubicBezTo>
                  <a:lnTo>
                    <a:pt x="145" y="3098"/>
                  </a:lnTo>
                  <a:cubicBezTo>
                    <a:pt x="127" y="3128"/>
                    <a:pt x="127" y="3166"/>
                    <a:pt x="144" y="3197"/>
                  </a:cubicBezTo>
                  <a:cubicBezTo>
                    <a:pt x="184" y="3269"/>
                    <a:pt x="232" y="3336"/>
                    <a:pt x="288" y="3398"/>
                  </a:cubicBezTo>
                  <a:cubicBezTo>
                    <a:pt x="312" y="3425"/>
                    <a:pt x="349" y="3437"/>
                    <a:pt x="384" y="3429"/>
                  </a:cubicBezTo>
                  <a:lnTo>
                    <a:pt x="530" y="3395"/>
                  </a:lnTo>
                  <a:cubicBezTo>
                    <a:pt x="544" y="3406"/>
                    <a:pt x="559" y="3417"/>
                    <a:pt x="574" y="3428"/>
                  </a:cubicBezTo>
                  <a:lnTo>
                    <a:pt x="588" y="3582"/>
                  </a:lnTo>
                  <a:cubicBezTo>
                    <a:pt x="591" y="3617"/>
                    <a:pt x="613" y="3648"/>
                    <a:pt x="645" y="3663"/>
                  </a:cubicBezTo>
                  <a:cubicBezTo>
                    <a:pt x="719" y="3698"/>
                    <a:pt x="797" y="3724"/>
                    <a:pt x="877" y="3741"/>
                  </a:cubicBezTo>
                  <a:cubicBezTo>
                    <a:pt x="913" y="3749"/>
                    <a:pt x="950" y="3736"/>
                    <a:pt x="973" y="3709"/>
                  </a:cubicBezTo>
                  <a:lnTo>
                    <a:pt x="1075" y="3591"/>
                  </a:lnTo>
                  <a:lnTo>
                    <a:pt x="1124" y="3591"/>
                  </a:lnTo>
                  <a:lnTo>
                    <a:pt x="1226" y="3709"/>
                  </a:lnTo>
                  <a:cubicBezTo>
                    <a:pt x="1250" y="3736"/>
                    <a:pt x="1287" y="3749"/>
                    <a:pt x="1322" y="3741"/>
                  </a:cubicBezTo>
                  <a:cubicBezTo>
                    <a:pt x="1402" y="3724"/>
                    <a:pt x="1480" y="3698"/>
                    <a:pt x="1554" y="3663"/>
                  </a:cubicBezTo>
                  <a:cubicBezTo>
                    <a:pt x="1587" y="3648"/>
                    <a:pt x="1608" y="3617"/>
                    <a:pt x="1612" y="3582"/>
                  </a:cubicBezTo>
                  <a:lnTo>
                    <a:pt x="1626" y="3428"/>
                  </a:lnTo>
                  <a:cubicBezTo>
                    <a:pt x="1641" y="3417"/>
                    <a:pt x="1656" y="3406"/>
                    <a:pt x="1670" y="3395"/>
                  </a:cubicBezTo>
                  <a:lnTo>
                    <a:pt x="1815" y="3429"/>
                  </a:lnTo>
                  <a:cubicBezTo>
                    <a:pt x="1851" y="3437"/>
                    <a:pt x="1888" y="3425"/>
                    <a:pt x="1912" y="3398"/>
                  </a:cubicBezTo>
                  <a:cubicBezTo>
                    <a:pt x="1967" y="3336"/>
                    <a:pt x="2015" y="3269"/>
                    <a:pt x="2056" y="3197"/>
                  </a:cubicBezTo>
                  <a:cubicBezTo>
                    <a:pt x="2073" y="3166"/>
                    <a:pt x="2073" y="3128"/>
                    <a:pt x="2055" y="3098"/>
                  </a:cubicBezTo>
                  <a:lnTo>
                    <a:pt x="1978" y="2965"/>
                  </a:lnTo>
                  <a:cubicBezTo>
                    <a:pt x="1984" y="2947"/>
                    <a:pt x="1990" y="2928"/>
                    <a:pt x="1996" y="2909"/>
                  </a:cubicBezTo>
                  <a:lnTo>
                    <a:pt x="2134" y="2848"/>
                  </a:lnTo>
                  <a:cubicBezTo>
                    <a:pt x="2170" y="2832"/>
                    <a:pt x="2193" y="2796"/>
                    <a:pt x="2193" y="2757"/>
                  </a:cubicBezTo>
                  <a:lnTo>
                    <a:pt x="2193" y="2530"/>
                  </a:lnTo>
                  <a:cubicBezTo>
                    <a:pt x="2193" y="2491"/>
                    <a:pt x="2170" y="2455"/>
                    <a:pt x="2134" y="2439"/>
                  </a:cubicBezTo>
                  <a:close/>
                  <a:moveTo>
                    <a:pt x="1100" y="244"/>
                  </a:moveTo>
                  <a:cubicBezTo>
                    <a:pt x="1210" y="244"/>
                    <a:pt x="1300" y="333"/>
                    <a:pt x="1300" y="444"/>
                  </a:cubicBezTo>
                  <a:cubicBezTo>
                    <a:pt x="1300" y="554"/>
                    <a:pt x="1210" y="644"/>
                    <a:pt x="1100" y="644"/>
                  </a:cubicBezTo>
                  <a:cubicBezTo>
                    <a:pt x="989" y="644"/>
                    <a:pt x="900" y="554"/>
                    <a:pt x="900" y="444"/>
                  </a:cubicBezTo>
                  <a:cubicBezTo>
                    <a:pt x="900" y="333"/>
                    <a:pt x="989" y="244"/>
                    <a:pt x="1100" y="244"/>
                  </a:cubicBezTo>
                  <a:close/>
                  <a:moveTo>
                    <a:pt x="700" y="1244"/>
                  </a:moveTo>
                  <a:cubicBezTo>
                    <a:pt x="700" y="1023"/>
                    <a:pt x="879" y="844"/>
                    <a:pt x="1100" y="844"/>
                  </a:cubicBezTo>
                  <a:cubicBezTo>
                    <a:pt x="1321" y="844"/>
                    <a:pt x="1500" y="1023"/>
                    <a:pt x="1500" y="1244"/>
                  </a:cubicBezTo>
                  <a:lnTo>
                    <a:pt x="1500" y="1602"/>
                  </a:lnTo>
                  <a:cubicBezTo>
                    <a:pt x="1442" y="1578"/>
                    <a:pt x="1383" y="1559"/>
                    <a:pt x="1322" y="1546"/>
                  </a:cubicBezTo>
                  <a:cubicBezTo>
                    <a:pt x="1287" y="1538"/>
                    <a:pt x="1250" y="1551"/>
                    <a:pt x="1226" y="1578"/>
                  </a:cubicBezTo>
                  <a:lnTo>
                    <a:pt x="1124" y="1696"/>
                  </a:lnTo>
                  <a:lnTo>
                    <a:pt x="1075" y="1696"/>
                  </a:lnTo>
                  <a:lnTo>
                    <a:pt x="974" y="1578"/>
                  </a:lnTo>
                  <a:cubicBezTo>
                    <a:pt x="950" y="1551"/>
                    <a:pt x="913" y="1538"/>
                    <a:pt x="877" y="1546"/>
                  </a:cubicBezTo>
                  <a:cubicBezTo>
                    <a:pt x="817" y="1559"/>
                    <a:pt x="757" y="1578"/>
                    <a:pt x="700" y="1602"/>
                  </a:cubicBezTo>
                  <a:lnTo>
                    <a:pt x="700" y="1244"/>
                  </a:lnTo>
                  <a:close/>
                  <a:moveTo>
                    <a:pt x="1993" y="2692"/>
                  </a:moveTo>
                  <a:lnTo>
                    <a:pt x="1870" y="2746"/>
                  </a:lnTo>
                  <a:cubicBezTo>
                    <a:pt x="1841" y="2759"/>
                    <a:pt x="1820" y="2784"/>
                    <a:pt x="1813" y="2815"/>
                  </a:cubicBezTo>
                  <a:cubicBezTo>
                    <a:pt x="1804" y="2856"/>
                    <a:pt x="1791" y="2897"/>
                    <a:pt x="1775" y="2936"/>
                  </a:cubicBezTo>
                  <a:cubicBezTo>
                    <a:pt x="1763" y="2965"/>
                    <a:pt x="1766" y="2997"/>
                    <a:pt x="1781" y="3024"/>
                  </a:cubicBezTo>
                  <a:lnTo>
                    <a:pt x="1852" y="3147"/>
                  </a:lnTo>
                  <a:cubicBezTo>
                    <a:pt x="1836" y="3172"/>
                    <a:pt x="1819" y="3196"/>
                    <a:pt x="1800" y="3220"/>
                  </a:cubicBezTo>
                  <a:lnTo>
                    <a:pt x="1666" y="3189"/>
                  </a:lnTo>
                  <a:cubicBezTo>
                    <a:pt x="1635" y="3182"/>
                    <a:pt x="1602" y="3190"/>
                    <a:pt x="1578" y="3212"/>
                  </a:cubicBezTo>
                  <a:cubicBezTo>
                    <a:pt x="1547" y="3239"/>
                    <a:pt x="1513" y="3264"/>
                    <a:pt x="1478" y="3286"/>
                  </a:cubicBezTo>
                  <a:cubicBezTo>
                    <a:pt x="1451" y="3302"/>
                    <a:pt x="1434" y="3330"/>
                    <a:pt x="1431" y="3362"/>
                  </a:cubicBezTo>
                  <a:lnTo>
                    <a:pt x="1418" y="3504"/>
                  </a:lnTo>
                  <a:cubicBezTo>
                    <a:pt x="1391" y="3515"/>
                    <a:pt x="1364" y="3524"/>
                    <a:pt x="1337" y="3532"/>
                  </a:cubicBezTo>
                  <a:lnTo>
                    <a:pt x="1246" y="3425"/>
                  </a:lnTo>
                  <a:cubicBezTo>
                    <a:pt x="1227" y="3403"/>
                    <a:pt x="1199" y="3391"/>
                    <a:pt x="1170" y="3391"/>
                  </a:cubicBezTo>
                  <a:lnTo>
                    <a:pt x="1030" y="3391"/>
                  </a:lnTo>
                  <a:cubicBezTo>
                    <a:pt x="1000" y="3391"/>
                    <a:pt x="973" y="3403"/>
                    <a:pt x="954" y="3425"/>
                  </a:cubicBezTo>
                  <a:lnTo>
                    <a:pt x="862" y="3532"/>
                  </a:lnTo>
                  <a:cubicBezTo>
                    <a:pt x="835" y="3524"/>
                    <a:pt x="808" y="3515"/>
                    <a:pt x="782" y="3504"/>
                  </a:cubicBezTo>
                  <a:lnTo>
                    <a:pt x="769" y="3362"/>
                  </a:lnTo>
                  <a:cubicBezTo>
                    <a:pt x="766" y="3330"/>
                    <a:pt x="748" y="3302"/>
                    <a:pt x="721" y="3286"/>
                  </a:cubicBezTo>
                  <a:cubicBezTo>
                    <a:pt x="686" y="3264"/>
                    <a:pt x="653" y="3239"/>
                    <a:pt x="622" y="3212"/>
                  </a:cubicBezTo>
                  <a:cubicBezTo>
                    <a:pt x="598" y="3190"/>
                    <a:pt x="565" y="3182"/>
                    <a:pt x="533" y="3189"/>
                  </a:cubicBezTo>
                  <a:lnTo>
                    <a:pt x="399" y="3220"/>
                  </a:lnTo>
                  <a:cubicBezTo>
                    <a:pt x="381" y="3196"/>
                    <a:pt x="363" y="3172"/>
                    <a:pt x="347" y="3147"/>
                  </a:cubicBezTo>
                  <a:lnTo>
                    <a:pt x="418" y="3024"/>
                  </a:lnTo>
                  <a:cubicBezTo>
                    <a:pt x="434" y="2997"/>
                    <a:pt x="436" y="2965"/>
                    <a:pt x="424" y="2936"/>
                  </a:cubicBezTo>
                  <a:cubicBezTo>
                    <a:pt x="408" y="2897"/>
                    <a:pt x="396" y="2856"/>
                    <a:pt x="387" y="2815"/>
                  </a:cubicBezTo>
                  <a:cubicBezTo>
                    <a:pt x="379" y="2784"/>
                    <a:pt x="358" y="2758"/>
                    <a:pt x="328" y="2745"/>
                  </a:cubicBezTo>
                  <a:lnTo>
                    <a:pt x="200" y="2691"/>
                  </a:lnTo>
                  <a:lnTo>
                    <a:pt x="200" y="2596"/>
                  </a:lnTo>
                  <a:lnTo>
                    <a:pt x="328" y="2542"/>
                  </a:lnTo>
                  <a:cubicBezTo>
                    <a:pt x="358" y="2529"/>
                    <a:pt x="379" y="2503"/>
                    <a:pt x="387" y="2472"/>
                  </a:cubicBezTo>
                  <a:cubicBezTo>
                    <a:pt x="396" y="2431"/>
                    <a:pt x="408" y="2390"/>
                    <a:pt x="424" y="2351"/>
                  </a:cubicBezTo>
                  <a:cubicBezTo>
                    <a:pt x="436" y="2322"/>
                    <a:pt x="434" y="2290"/>
                    <a:pt x="418" y="2263"/>
                  </a:cubicBezTo>
                  <a:lnTo>
                    <a:pt x="347" y="2140"/>
                  </a:lnTo>
                  <a:cubicBezTo>
                    <a:pt x="363" y="2115"/>
                    <a:pt x="381" y="2091"/>
                    <a:pt x="399" y="2067"/>
                  </a:cubicBezTo>
                  <a:lnTo>
                    <a:pt x="533" y="2098"/>
                  </a:lnTo>
                  <a:cubicBezTo>
                    <a:pt x="565" y="2105"/>
                    <a:pt x="598" y="2096"/>
                    <a:pt x="622" y="2075"/>
                  </a:cubicBezTo>
                  <a:cubicBezTo>
                    <a:pt x="653" y="2048"/>
                    <a:pt x="686" y="2023"/>
                    <a:pt x="722" y="2001"/>
                  </a:cubicBezTo>
                  <a:cubicBezTo>
                    <a:pt x="748" y="1985"/>
                    <a:pt x="766" y="1957"/>
                    <a:pt x="768" y="1926"/>
                  </a:cubicBezTo>
                  <a:lnTo>
                    <a:pt x="782" y="1783"/>
                  </a:lnTo>
                  <a:cubicBezTo>
                    <a:pt x="808" y="1772"/>
                    <a:pt x="835" y="1763"/>
                    <a:pt x="862" y="1755"/>
                  </a:cubicBezTo>
                  <a:lnTo>
                    <a:pt x="954" y="1862"/>
                  </a:lnTo>
                  <a:cubicBezTo>
                    <a:pt x="973" y="1884"/>
                    <a:pt x="1000" y="1896"/>
                    <a:pt x="1030" y="1896"/>
                  </a:cubicBezTo>
                  <a:lnTo>
                    <a:pt x="1170" y="1896"/>
                  </a:lnTo>
                  <a:cubicBezTo>
                    <a:pt x="1199" y="1896"/>
                    <a:pt x="1227" y="1884"/>
                    <a:pt x="1246" y="1862"/>
                  </a:cubicBezTo>
                  <a:lnTo>
                    <a:pt x="1337" y="1755"/>
                  </a:lnTo>
                  <a:cubicBezTo>
                    <a:pt x="1364" y="1763"/>
                    <a:pt x="1391" y="1772"/>
                    <a:pt x="1418" y="1783"/>
                  </a:cubicBezTo>
                  <a:lnTo>
                    <a:pt x="1431" y="1925"/>
                  </a:lnTo>
                  <a:cubicBezTo>
                    <a:pt x="1434" y="1957"/>
                    <a:pt x="1451" y="1985"/>
                    <a:pt x="1478" y="2001"/>
                  </a:cubicBezTo>
                  <a:cubicBezTo>
                    <a:pt x="1513" y="2023"/>
                    <a:pt x="1547" y="2048"/>
                    <a:pt x="1578" y="2075"/>
                  </a:cubicBezTo>
                  <a:cubicBezTo>
                    <a:pt x="1602" y="2097"/>
                    <a:pt x="1635" y="2105"/>
                    <a:pt x="1666" y="2098"/>
                  </a:cubicBezTo>
                  <a:lnTo>
                    <a:pt x="1800" y="2067"/>
                  </a:lnTo>
                  <a:cubicBezTo>
                    <a:pt x="1819" y="2091"/>
                    <a:pt x="1836" y="2115"/>
                    <a:pt x="1852" y="2140"/>
                  </a:cubicBezTo>
                  <a:lnTo>
                    <a:pt x="1781" y="2263"/>
                  </a:lnTo>
                  <a:cubicBezTo>
                    <a:pt x="1766" y="2290"/>
                    <a:pt x="1763" y="2322"/>
                    <a:pt x="1775" y="2351"/>
                  </a:cubicBezTo>
                  <a:cubicBezTo>
                    <a:pt x="1791" y="2390"/>
                    <a:pt x="1804" y="2431"/>
                    <a:pt x="1813" y="2472"/>
                  </a:cubicBezTo>
                  <a:cubicBezTo>
                    <a:pt x="1820" y="2503"/>
                    <a:pt x="1841" y="2528"/>
                    <a:pt x="1870" y="2541"/>
                  </a:cubicBezTo>
                  <a:lnTo>
                    <a:pt x="1993" y="2596"/>
                  </a:lnTo>
                  <a:lnTo>
                    <a:pt x="1993" y="2692"/>
                  </a:lnTo>
                  <a:close/>
                </a:path>
              </a:pathLst>
            </a:custGeom>
            <a:grpFill/>
            <a:ln w="1270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317">
              <a:extLst>
                <a:ext uri="{FF2B5EF4-FFF2-40B4-BE49-F238E27FC236}">
                  <a16:creationId xmlns:a16="http://schemas.microsoft.com/office/drawing/2014/main" id="{8F128492-494D-4620-A00C-05FEFE1AD3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87688" y="5494338"/>
              <a:ext cx="136525" cy="136525"/>
            </a:xfrm>
            <a:custGeom>
              <a:avLst/>
              <a:gdLst>
                <a:gd name="T0" fmla="*/ 500 w 1000"/>
                <a:gd name="T1" fmla="*/ 0 h 1000"/>
                <a:gd name="T2" fmla="*/ 0 w 1000"/>
                <a:gd name="T3" fmla="*/ 500 h 1000"/>
                <a:gd name="T4" fmla="*/ 500 w 1000"/>
                <a:gd name="T5" fmla="*/ 1000 h 1000"/>
                <a:gd name="T6" fmla="*/ 1000 w 1000"/>
                <a:gd name="T7" fmla="*/ 500 h 1000"/>
                <a:gd name="T8" fmla="*/ 500 w 1000"/>
                <a:gd name="T9" fmla="*/ 0 h 1000"/>
                <a:gd name="T10" fmla="*/ 500 w 1000"/>
                <a:gd name="T11" fmla="*/ 800 h 1000"/>
                <a:gd name="T12" fmla="*/ 200 w 1000"/>
                <a:gd name="T13" fmla="*/ 500 h 1000"/>
                <a:gd name="T14" fmla="*/ 500 w 1000"/>
                <a:gd name="T15" fmla="*/ 200 h 1000"/>
                <a:gd name="T16" fmla="*/ 800 w 1000"/>
                <a:gd name="T17" fmla="*/ 500 h 1000"/>
                <a:gd name="T18" fmla="*/ 500 w 1000"/>
                <a:gd name="T19" fmla="*/ 800 h 1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0" h="1000">
                  <a:moveTo>
                    <a:pt x="500" y="0"/>
                  </a:moveTo>
                  <a:cubicBezTo>
                    <a:pt x="224" y="0"/>
                    <a:pt x="0" y="223"/>
                    <a:pt x="0" y="500"/>
                  </a:cubicBezTo>
                  <a:cubicBezTo>
                    <a:pt x="0" y="776"/>
                    <a:pt x="224" y="1000"/>
                    <a:pt x="500" y="1000"/>
                  </a:cubicBezTo>
                  <a:cubicBezTo>
                    <a:pt x="776" y="1000"/>
                    <a:pt x="1000" y="776"/>
                    <a:pt x="1000" y="500"/>
                  </a:cubicBezTo>
                  <a:cubicBezTo>
                    <a:pt x="999" y="224"/>
                    <a:pt x="776" y="0"/>
                    <a:pt x="500" y="0"/>
                  </a:cubicBezTo>
                  <a:close/>
                  <a:moveTo>
                    <a:pt x="500" y="800"/>
                  </a:moveTo>
                  <a:cubicBezTo>
                    <a:pt x="334" y="800"/>
                    <a:pt x="200" y="665"/>
                    <a:pt x="200" y="500"/>
                  </a:cubicBezTo>
                  <a:cubicBezTo>
                    <a:pt x="200" y="334"/>
                    <a:pt x="334" y="200"/>
                    <a:pt x="500" y="200"/>
                  </a:cubicBezTo>
                  <a:cubicBezTo>
                    <a:pt x="665" y="200"/>
                    <a:pt x="800" y="334"/>
                    <a:pt x="800" y="500"/>
                  </a:cubicBezTo>
                  <a:cubicBezTo>
                    <a:pt x="800" y="665"/>
                    <a:pt x="665" y="799"/>
                    <a:pt x="500" y="800"/>
                  </a:cubicBezTo>
                  <a:close/>
                </a:path>
              </a:pathLst>
            </a:custGeom>
            <a:grpFill/>
            <a:ln w="1270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318">
              <a:extLst>
                <a:ext uri="{FF2B5EF4-FFF2-40B4-BE49-F238E27FC236}">
                  <a16:creationId xmlns:a16="http://schemas.microsoft.com/office/drawing/2014/main" id="{C15B75C9-6C86-4436-B842-15F5A73151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05138" y="5200650"/>
              <a:ext cx="298450" cy="512763"/>
            </a:xfrm>
            <a:custGeom>
              <a:avLst/>
              <a:gdLst>
                <a:gd name="T0" fmla="*/ 1978 w 2193"/>
                <a:gd name="T1" fmla="*/ 2322 h 3749"/>
                <a:gd name="T2" fmla="*/ 1912 w 2193"/>
                <a:gd name="T3" fmla="*/ 1889 h 3749"/>
                <a:gd name="T4" fmla="*/ 1700 w 2193"/>
                <a:gd name="T5" fmla="*/ 1244 h 3749"/>
                <a:gd name="T6" fmla="*/ 810 w 2193"/>
                <a:gd name="T7" fmla="*/ 166 h 3749"/>
                <a:gd name="T8" fmla="*/ 500 w 2193"/>
                <a:gd name="T9" fmla="*/ 1885 h 3749"/>
                <a:gd name="T10" fmla="*/ 144 w 2193"/>
                <a:gd name="T11" fmla="*/ 2090 h 3749"/>
                <a:gd name="T12" fmla="*/ 204 w 2193"/>
                <a:gd name="T13" fmla="*/ 2377 h 3749"/>
                <a:gd name="T14" fmla="*/ 0 w 2193"/>
                <a:gd name="T15" fmla="*/ 2757 h 3749"/>
                <a:gd name="T16" fmla="*/ 221 w 2193"/>
                <a:gd name="T17" fmla="*/ 2965 h 3749"/>
                <a:gd name="T18" fmla="*/ 288 w 2193"/>
                <a:gd name="T19" fmla="*/ 3398 h 3749"/>
                <a:gd name="T20" fmla="*/ 574 w 2193"/>
                <a:gd name="T21" fmla="*/ 3428 h 3749"/>
                <a:gd name="T22" fmla="*/ 877 w 2193"/>
                <a:gd name="T23" fmla="*/ 3741 h 3749"/>
                <a:gd name="T24" fmla="*/ 1124 w 2193"/>
                <a:gd name="T25" fmla="*/ 3591 h 3749"/>
                <a:gd name="T26" fmla="*/ 1554 w 2193"/>
                <a:gd name="T27" fmla="*/ 3663 h 3749"/>
                <a:gd name="T28" fmla="*/ 1670 w 2193"/>
                <a:gd name="T29" fmla="*/ 3395 h 3749"/>
                <a:gd name="T30" fmla="*/ 2056 w 2193"/>
                <a:gd name="T31" fmla="*/ 3197 h 3749"/>
                <a:gd name="T32" fmla="*/ 1996 w 2193"/>
                <a:gd name="T33" fmla="*/ 2909 h 3749"/>
                <a:gd name="T34" fmla="*/ 2193 w 2193"/>
                <a:gd name="T35" fmla="*/ 2530 h 3749"/>
                <a:gd name="T36" fmla="*/ 1300 w 2193"/>
                <a:gd name="T37" fmla="*/ 444 h 3749"/>
                <a:gd name="T38" fmla="*/ 1100 w 2193"/>
                <a:gd name="T39" fmla="*/ 244 h 3749"/>
                <a:gd name="T40" fmla="*/ 1500 w 2193"/>
                <a:gd name="T41" fmla="*/ 1244 h 3749"/>
                <a:gd name="T42" fmla="*/ 1226 w 2193"/>
                <a:gd name="T43" fmla="*/ 1578 h 3749"/>
                <a:gd name="T44" fmla="*/ 974 w 2193"/>
                <a:gd name="T45" fmla="*/ 1578 h 3749"/>
                <a:gd name="T46" fmla="*/ 700 w 2193"/>
                <a:gd name="T47" fmla="*/ 1244 h 3749"/>
                <a:gd name="T48" fmla="*/ 1813 w 2193"/>
                <a:gd name="T49" fmla="*/ 2815 h 3749"/>
                <a:gd name="T50" fmla="*/ 1852 w 2193"/>
                <a:gd name="T51" fmla="*/ 3147 h 3749"/>
                <a:gd name="T52" fmla="*/ 1578 w 2193"/>
                <a:gd name="T53" fmla="*/ 3212 h 3749"/>
                <a:gd name="T54" fmla="*/ 1418 w 2193"/>
                <a:gd name="T55" fmla="*/ 3504 h 3749"/>
                <a:gd name="T56" fmla="*/ 1170 w 2193"/>
                <a:gd name="T57" fmla="*/ 3391 h 3749"/>
                <a:gd name="T58" fmla="*/ 862 w 2193"/>
                <a:gd name="T59" fmla="*/ 3532 h 3749"/>
                <a:gd name="T60" fmla="*/ 721 w 2193"/>
                <a:gd name="T61" fmla="*/ 3286 h 3749"/>
                <a:gd name="T62" fmla="*/ 399 w 2193"/>
                <a:gd name="T63" fmla="*/ 3220 h 3749"/>
                <a:gd name="T64" fmla="*/ 424 w 2193"/>
                <a:gd name="T65" fmla="*/ 2936 h 3749"/>
                <a:gd name="T66" fmla="*/ 200 w 2193"/>
                <a:gd name="T67" fmla="*/ 2691 h 3749"/>
                <a:gd name="T68" fmla="*/ 387 w 2193"/>
                <a:gd name="T69" fmla="*/ 2472 h 3749"/>
                <a:gd name="T70" fmla="*/ 347 w 2193"/>
                <a:gd name="T71" fmla="*/ 2140 h 3749"/>
                <a:gd name="T72" fmla="*/ 622 w 2193"/>
                <a:gd name="T73" fmla="*/ 2075 h 3749"/>
                <a:gd name="T74" fmla="*/ 782 w 2193"/>
                <a:gd name="T75" fmla="*/ 1783 h 3749"/>
                <a:gd name="T76" fmla="*/ 1030 w 2193"/>
                <a:gd name="T77" fmla="*/ 1896 h 3749"/>
                <a:gd name="T78" fmla="*/ 1337 w 2193"/>
                <a:gd name="T79" fmla="*/ 1755 h 3749"/>
                <a:gd name="T80" fmla="*/ 1478 w 2193"/>
                <a:gd name="T81" fmla="*/ 2001 h 3749"/>
                <a:gd name="T82" fmla="*/ 1800 w 2193"/>
                <a:gd name="T83" fmla="*/ 2067 h 3749"/>
                <a:gd name="T84" fmla="*/ 1775 w 2193"/>
                <a:gd name="T85" fmla="*/ 2351 h 3749"/>
                <a:gd name="T86" fmla="*/ 1993 w 2193"/>
                <a:gd name="T87" fmla="*/ 2596 h 3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93" h="3749">
                  <a:moveTo>
                    <a:pt x="2134" y="2439"/>
                  </a:moveTo>
                  <a:lnTo>
                    <a:pt x="1996" y="2378"/>
                  </a:lnTo>
                  <a:cubicBezTo>
                    <a:pt x="1990" y="2359"/>
                    <a:pt x="1984" y="2340"/>
                    <a:pt x="1978" y="2322"/>
                  </a:cubicBezTo>
                  <a:lnTo>
                    <a:pt x="2055" y="2189"/>
                  </a:lnTo>
                  <a:cubicBezTo>
                    <a:pt x="2073" y="2159"/>
                    <a:pt x="2073" y="2121"/>
                    <a:pt x="2056" y="2090"/>
                  </a:cubicBezTo>
                  <a:cubicBezTo>
                    <a:pt x="2015" y="2018"/>
                    <a:pt x="1967" y="1951"/>
                    <a:pt x="1912" y="1889"/>
                  </a:cubicBezTo>
                  <a:cubicBezTo>
                    <a:pt x="1888" y="1862"/>
                    <a:pt x="1851" y="1850"/>
                    <a:pt x="1815" y="1858"/>
                  </a:cubicBezTo>
                  <a:lnTo>
                    <a:pt x="1700" y="1885"/>
                  </a:lnTo>
                  <a:lnTo>
                    <a:pt x="1700" y="1244"/>
                  </a:lnTo>
                  <a:cubicBezTo>
                    <a:pt x="1700" y="1025"/>
                    <a:pt x="1581" y="824"/>
                    <a:pt x="1389" y="718"/>
                  </a:cubicBezTo>
                  <a:cubicBezTo>
                    <a:pt x="1542" y="558"/>
                    <a:pt x="1536" y="305"/>
                    <a:pt x="1376" y="153"/>
                  </a:cubicBezTo>
                  <a:cubicBezTo>
                    <a:pt x="1216" y="0"/>
                    <a:pt x="963" y="6"/>
                    <a:pt x="810" y="166"/>
                  </a:cubicBezTo>
                  <a:cubicBezTo>
                    <a:pt x="663" y="320"/>
                    <a:pt x="663" y="564"/>
                    <a:pt x="810" y="718"/>
                  </a:cubicBezTo>
                  <a:cubicBezTo>
                    <a:pt x="619" y="824"/>
                    <a:pt x="500" y="1025"/>
                    <a:pt x="500" y="1244"/>
                  </a:cubicBezTo>
                  <a:lnTo>
                    <a:pt x="500" y="1885"/>
                  </a:lnTo>
                  <a:lnTo>
                    <a:pt x="384" y="1858"/>
                  </a:lnTo>
                  <a:cubicBezTo>
                    <a:pt x="349" y="1850"/>
                    <a:pt x="312" y="1862"/>
                    <a:pt x="288" y="1889"/>
                  </a:cubicBezTo>
                  <a:cubicBezTo>
                    <a:pt x="232" y="1951"/>
                    <a:pt x="184" y="2018"/>
                    <a:pt x="144" y="2090"/>
                  </a:cubicBezTo>
                  <a:cubicBezTo>
                    <a:pt x="127" y="2121"/>
                    <a:pt x="127" y="2159"/>
                    <a:pt x="145" y="2189"/>
                  </a:cubicBezTo>
                  <a:lnTo>
                    <a:pt x="221" y="2322"/>
                  </a:lnTo>
                  <a:cubicBezTo>
                    <a:pt x="215" y="2340"/>
                    <a:pt x="209" y="2358"/>
                    <a:pt x="204" y="2377"/>
                  </a:cubicBezTo>
                  <a:lnTo>
                    <a:pt x="61" y="2438"/>
                  </a:lnTo>
                  <a:cubicBezTo>
                    <a:pt x="24" y="2454"/>
                    <a:pt x="0" y="2490"/>
                    <a:pt x="0" y="2530"/>
                  </a:cubicBezTo>
                  <a:lnTo>
                    <a:pt x="0" y="2757"/>
                  </a:lnTo>
                  <a:cubicBezTo>
                    <a:pt x="0" y="2797"/>
                    <a:pt x="24" y="2833"/>
                    <a:pt x="61" y="2849"/>
                  </a:cubicBezTo>
                  <a:lnTo>
                    <a:pt x="204" y="2910"/>
                  </a:lnTo>
                  <a:cubicBezTo>
                    <a:pt x="210" y="2929"/>
                    <a:pt x="215" y="2947"/>
                    <a:pt x="221" y="2965"/>
                  </a:cubicBezTo>
                  <a:lnTo>
                    <a:pt x="145" y="3098"/>
                  </a:lnTo>
                  <a:cubicBezTo>
                    <a:pt x="127" y="3128"/>
                    <a:pt x="127" y="3166"/>
                    <a:pt x="144" y="3197"/>
                  </a:cubicBezTo>
                  <a:cubicBezTo>
                    <a:pt x="184" y="3269"/>
                    <a:pt x="232" y="3336"/>
                    <a:pt x="288" y="3398"/>
                  </a:cubicBezTo>
                  <a:cubicBezTo>
                    <a:pt x="312" y="3425"/>
                    <a:pt x="349" y="3437"/>
                    <a:pt x="384" y="3429"/>
                  </a:cubicBezTo>
                  <a:lnTo>
                    <a:pt x="530" y="3395"/>
                  </a:lnTo>
                  <a:cubicBezTo>
                    <a:pt x="544" y="3406"/>
                    <a:pt x="559" y="3417"/>
                    <a:pt x="574" y="3428"/>
                  </a:cubicBezTo>
                  <a:lnTo>
                    <a:pt x="588" y="3582"/>
                  </a:lnTo>
                  <a:cubicBezTo>
                    <a:pt x="591" y="3617"/>
                    <a:pt x="613" y="3648"/>
                    <a:pt x="645" y="3663"/>
                  </a:cubicBezTo>
                  <a:cubicBezTo>
                    <a:pt x="719" y="3698"/>
                    <a:pt x="797" y="3724"/>
                    <a:pt x="877" y="3741"/>
                  </a:cubicBezTo>
                  <a:cubicBezTo>
                    <a:pt x="913" y="3749"/>
                    <a:pt x="950" y="3736"/>
                    <a:pt x="973" y="3709"/>
                  </a:cubicBezTo>
                  <a:lnTo>
                    <a:pt x="1075" y="3591"/>
                  </a:lnTo>
                  <a:lnTo>
                    <a:pt x="1124" y="3591"/>
                  </a:lnTo>
                  <a:lnTo>
                    <a:pt x="1226" y="3709"/>
                  </a:lnTo>
                  <a:cubicBezTo>
                    <a:pt x="1250" y="3736"/>
                    <a:pt x="1287" y="3749"/>
                    <a:pt x="1322" y="3741"/>
                  </a:cubicBezTo>
                  <a:cubicBezTo>
                    <a:pt x="1402" y="3724"/>
                    <a:pt x="1480" y="3698"/>
                    <a:pt x="1554" y="3663"/>
                  </a:cubicBezTo>
                  <a:cubicBezTo>
                    <a:pt x="1586" y="3648"/>
                    <a:pt x="1608" y="3617"/>
                    <a:pt x="1612" y="3582"/>
                  </a:cubicBezTo>
                  <a:lnTo>
                    <a:pt x="1626" y="3428"/>
                  </a:lnTo>
                  <a:cubicBezTo>
                    <a:pt x="1641" y="3417"/>
                    <a:pt x="1656" y="3406"/>
                    <a:pt x="1670" y="3395"/>
                  </a:cubicBezTo>
                  <a:lnTo>
                    <a:pt x="1815" y="3429"/>
                  </a:lnTo>
                  <a:cubicBezTo>
                    <a:pt x="1850" y="3437"/>
                    <a:pt x="1888" y="3425"/>
                    <a:pt x="1912" y="3398"/>
                  </a:cubicBezTo>
                  <a:cubicBezTo>
                    <a:pt x="1967" y="3336"/>
                    <a:pt x="2015" y="3269"/>
                    <a:pt x="2056" y="3197"/>
                  </a:cubicBezTo>
                  <a:cubicBezTo>
                    <a:pt x="2073" y="3166"/>
                    <a:pt x="2073" y="3128"/>
                    <a:pt x="2055" y="3098"/>
                  </a:cubicBezTo>
                  <a:lnTo>
                    <a:pt x="1978" y="2965"/>
                  </a:lnTo>
                  <a:cubicBezTo>
                    <a:pt x="1984" y="2947"/>
                    <a:pt x="1990" y="2928"/>
                    <a:pt x="1996" y="2909"/>
                  </a:cubicBezTo>
                  <a:lnTo>
                    <a:pt x="2134" y="2848"/>
                  </a:lnTo>
                  <a:cubicBezTo>
                    <a:pt x="2170" y="2832"/>
                    <a:pt x="2193" y="2796"/>
                    <a:pt x="2193" y="2757"/>
                  </a:cubicBezTo>
                  <a:lnTo>
                    <a:pt x="2193" y="2530"/>
                  </a:lnTo>
                  <a:cubicBezTo>
                    <a:pt x="2193" y="2491"/>
                    <a:pt x="2170" y="2455"/>
                    <a:pt x="2134" y="2439"/>
                  </a:cubicBezTo>
                  <a:close/>
                  <a:moveTo>
                    <a:pt x="1100" y="244"/>
                  </a:moveTo>
                  <a:cubicBezTo>
                    <a:pt x="1210" y="244"/>
                    <a:pt x="1300" y="333"/>
                    <a:pt x="1300" y="444"/>
                  </a:cubicBezTo>
                  <a:cubicBezTo>
                    <a:pt x="1300" y="554"/>
                    <a:pt x="1210" y="644"/>
                    <a:pt x="1100" y="644"/>
                  </a:cubicBezTo>
                  <a:cubicBezTo>
                    <a:pt x="989" y="644"/>
                    <a:pt x="900" y="554"/>
                    <a:pt x="900" y="444"/>
                  </a:cubicBezTo>
                  <a:cubicBezTo>
                    <a:pt x="900" y="333"/>
                    <a:pt x="989" y="244"/>
                    <a:pt x="1100" y="244"/>
                  </a:cubicBezTo>
                  <a:close/>
                  <a:moveTo>
                    <a:pt x="700" y="1244"/>
                  </a:moveTo>
                  <a:cubicBezTo>
                    <a:pt x="700" y="1023"/>
                    <a:pt x="879" y="844"/>
                    <a:pt x="1100" y="844"/>
                  </a:cubicBezTo>
                  <a:cubicBezTo>
                    <a:pt x="1321" y="844"/>
                    <a:pt x="1500" y="1023"/>
                    <a:pt x="1500" y="1244"/>
                  </a:cubicBezTo>
                  <a:lnTo>
                    <a:pt x="1500" y="1602"/>
                  </a:lnTo>
                  <a:cubicBezTo>
                    <a:pt x="1442" y="1578"/>
                    <a:pt x="1383" y="1559"/>
                    <a:pt x="1322" y="1546"/>
                  </a:cubicBezTo>
                  <a:cubicBezTo>
                    <a:pt x="1287" y="1538"/>
                    <a:pt x="1250" y="1551"/>
                    <a:pt x="1226" y="1578"/>
                  </a:cubicBezTo>
                  <a:lnTo>
                    <a:pt x="1124" y="1696"/>
                  </a:lnTo>
                  <a:lnTo>
                    <a:pt x="1075" y="1696"/>
                  </a:lnTo>
                  <a:lnTo>
                    <a:pt x="974" y="1578"/>
                  </a:lnTo>
                  <a:cubicBezTo>
                    <a:pt x="950" y="1551"/>
                    <a:pt x="913" y="1538"/>
                    <a:pt x="877" y="1546"/>
                  </a:cubicBezTo>
                  <a:cubicBezTo>
                    <a:pt x="817" y="1559"/>
                    <a:pt x="757" y="1578"/>
                    <a:pt x="700" y="1602"/>
                  </a:cubicBezTo>
                  <a:lnTo>
                    <a:pt x="700" y="1244"/>
                  </a:lnTo>
                  <a:close/>
                  <a:moveTo>
                    <a:pt x="1993" y="2692"/>
                  </a:moveTo>
                  <a:lnTo>
                    <a:pt x="1870" y="2746"/>
                  </a:lnTo>
                  <a:cubicBezTo>
                    <a:pt x="1841" y="2759"/>
                    <a:pt x="1820" y="2784"/>
                    <a:pt x="1813" y="2815"/>
                  </a:cubicBezTo>
                  <a:cubicBezTo>
                    <a:pt x="1804" y="2856"/>
                    <a:pt x="1791" y="2897"/>
                    <a:pt x="1775" y="2936"/>
                  </a:cubicBezTo>
                  <a:cubicBezTo>
                    <a:pt x="1763" y="2965"/>
                    <a:pt x="1766" y="2997"/>
                    <a:pt x="1781" y="3024"/>
                  </a:cubicBezTo>
                  <a:lnTo>
                    <a:pt x="1852" y="3147"/>
                  </a:lnTo>
                  <a:cubicBezTo>
                    <a:pt x="1836" y="3172"/>
                    <a:pt x="1819" y="3196"/>
                    <a:pt x="1800" y="3220"/>
                  </a:cubicBezTo>
                  <a:lnTo>
                    <a:pt x="1666" y="3189"/>
                  </a:lnTo>
                  <a:cubicBezTo>
                    <a:pt x="1635" y="3182"/>
                    <a:pt x="1602" y="3190"/>
                    <a:pt x="1578" y="3212"/>
                  </a:cubicBezTo>
                  <a:cubicBezTo>
                    <a:pt x="1547" y="3239"/>
                    <a:pt x="1513" y="3264"/>
                    <a:pt x="1478" y="3286"/>
                  </a:cubicBezTo>
                  <a:cubicBezTo>
                    <a:pt x="1451" y="3302"/>
                    <a:pt x="1434" y="3330"/>
                    <a:pt x="1431" y="3362"/>
                  </a:cubicBezTo>
                  <a:lnTo>
                    <a:pt x="1418" y="3504"/>
                  </a:lnTo>
                  <a:cubicBezTo>
                    <a:pt x="1391" y="3515"/>
                    <a:pt x="1364" y="3524"/>
                    <a:pt x="1337" y="3532"/>
                  </a:cubicBezTo>
                  <a:lnTo>
                    <a:pt x="1246" y="3425"/>
                  </a:lnTo>
                  <a:cubicBezTo>
                    <a:pt x="1227" y="3403"/>
                    <a:pt x="1199" y="3391"/>
                    <a:pt x="1170" y="3391"/>
                  </a:cubicBezTo>
                  <a:lnTo>
                    <a:pt x="1030" y="3391"/>
                  </a:lnTo>
                  <a:cubicBezTo>
                    <a:pt x="1000" y="3391"/>
                    <a:pt x="973" y="3403"/>
                    <a:pt x="954" y="3425"/>
                  </a:cubicBezTo>
                  <a:lnTo>
                    <a:pt x="862" y="3532"/>
                  </a:lnTo>
                  <a:cubicBezTo>
                    <a:pt x="835" y="3524"/>
                    <a:pt x="808" y="3515"/>
                    <a:pt x="782" y="3504"/>
                  </a:cubicBezTo>
                  <a:lnTo>
                    <a:pt x="769" y="3362"/>
                  </a:lnTo>
                  <a:cubicBezTo>
                    <a:pt x="766" y="3330"/>
                    <a:pt x="748" y="3302"/>
                    <a:pt x="721" y="3286"/>
                  </a:cubicBezTo>
                  <a:cubicBezTo>
                    <a:pt x="686" y="3264"/>
                    <a:pt x="653" y="3239"/>
                    <a:pt x="622" y="3212"/>
                  </a:cubicBezTo>
                  <a:cubicBezTo>
                    <a:pt x="598" y="3190"/>
                    <a:pt x="565" y="3182"/>
                    <a:pt x="533" y="3189"/>
                  </a:cubicBezTo>
                  <a:lnTo>
                    <a:pt x="399" y="3220"/>
                  </a:lnTo>
                  <a:cubicBezTo>
                    <a:pt x="381" y="3196"/>
                    <a:pt x="363" y="3172"/>
                    <a:pt x="347" y="3147"/>
                  </a:cubicBezTo>
                  <a:lnTo>
                    <a:pt x="418" y="3024"/>
                  </a:lnTo>
                  <a:cubicBezTo>
                    <a:pt x="434" y="2997"/>
                    <a:pt x="436" y="2965"/>
                    <a:pt x="424" y="2936"/>
                  </a:cubicBezTo>
                  <a:cubicBezTo>
                    <a:pt x="408" y="2897"/>
                    <a:pt x="396" y="2856"/>
                    <a:pt x="387" y="2815"/>
                  </a:cubicBezTo>
                  <a:cubicBezTo>
                    <a:pt x="379" y="2784"/>
                    <a:pt x="358" y="2758"/>
                    <a:pt x="328" y="2745"/>
                  </a:cubicBezTo>
                  <a:lnTo>
                    <a:pt x="200" y="2691"/>
                  </a:lnTo>
                  <a:lnTo>
                    <a:pt x="200" y="2596"/>
                  </a:lnTo>
                  <a:lnTo>
                    <a:pt x="328" y="2542"/>
                  </a:lnTo>
                  <a:cubicBezTo>
                    <a:pt x="358" y="2529"/>
                    <a:pt x="379" y="2503"/>
                    <a:pt x="387" y="2472"/>
                  </a:cubicBezTo>
                  <a:cubicBezTo>
                    <a:pt x="396" y="2431"/>
                    <a:pt x="408" y="2390"/>
                    <a:pt x="424" y="2351"/>
                  </a:cubicBezTo>
                  <a:cubicBezTo>
                    <a:pt x="436" y="2322"/>
                    <a:pt x="434" y="2290"/>
                    <a:pt x="418" y="2263"/>
                  </a:cubicBezTo>
                  <a:lnTo>
                    <a:pt x="347" y="2140"/>
                  </a:lnTo>
                  <a:cubicBezTo>
                    <a:pt x="363" y="2115"/>
                    <a:pt x="381" y="2091"/>
                    <a:pt x="399" y="2067"/>
                  </a:cubicBezTo>
                  <a:lnTo>
                    <a:pt x="533" y="2098"/>
                  </a:lnTo>
                  <a:cubicBezTo>
                    <a:pt x="565" y="2105"/>
                    <a:pt x="598" y="2097"/>
                    <a:pt x="622" y="2075"/>
                  </a:cubicBezTo>
                  <a:cubicBezTo>
                    <a:pt x="653" y="2048"/>
                    <a:pt x="686" y="2023"/>
                    <a:pt x="722" y="2001"/>
                  </a:cubicBezTo>
                  <a:cubicBezTo>
                    <a:pt x="748" y="1985"/>
                    <a:pt x="766" y="1957"/>
                    <a:pt x="768" y="1926"/>
                  </a:cubicBezTo>
                  <a:lnTo>
                    <a:pt x="782" y="1783"/>
                  </a:lnTo>
                  <a:cubicBezTo>
                    <a:pt x="808" y="1772"/>
                    <a:pt x="835" y="1763"/>
                    <a:pt x="862" y="1755"/>
                  </a:cubicBezTo>
                  <a:lnTo>
                    <a:pt x="954" y="1862"/>
                  </a:lnTo>
                  <a:cubicBezTo>
                    <a:pt x="973" y="1884"/>
                    <a:pt x="1000" y="1896"/>
                    <a:pt x="1030" y="1896"/>
                  </a:cubicBezTo>
                  <a:lnTo>
                    <a:pt x="1170" y="1896"/>
                  </a:lnTo>
                  <a:cubicBezTo>
                    <a:pt x="1199" y="1896"/>
                    <a:pt x="1227" y="1884"/>
                    <a:pt x="1246" y="1862"/>
                  </a:cubicBezTo>
                  <a:lnTo>
                    <a:pt x="1337" y="1755"/>
                  </a:lnTo>
                  <a:cubicBezTo>
                    <a:pt x="1364" y="1763"/>
                    <a:pt x="1391" y="1772"/>
                    <a:pt x="1418" y="1783"/>
                  </a:cubicBezTo>
                  <a:lnTo>
                    <a:pt x="1431" y="1925"/>
                  </a:lnTo>
                  <a:cubicBezTo>
                    <a:pt x="1434" y="1957"/>
                    <a:pt x="1451" y="1985"/>
                    <a:pt x="1478" y="2001"/>
                  </a:cubicBezTo>
                  <a:cubicBezTo>
                    <a:pt x="1513" y="2023"/>
                    <a:pt x="1547" y="2048"/>
                    <a:pt x="1578" y="2075"/>
                  </a:cubicBezTo>
                  <a:cubicBezTo>
                    <a:pt x="1602" y="2097"/>
                    <a:pt x="1635" y="2105"/>
                    <a:pt x="1666" y="2098"/>
                  </a:cubicBezTo>
                  <a:lnTo>
                    <a:pt x="1800" y="2067"/>
                  </a:lnTo>
                  <a:cubicBezTo>
                    <a:pt x="1819" y="2091"/>
                    <a:pt x="1836" y="2115"/>
                    <a:pt x="1852" y="2140"/>
                  </a:cubicBezTo>
                  <a:lnTo>
                    <a:pt x="1781" y="2263"/>
                  </a:lnTo>
                  <a:cubicBezTo>
                    <a:pt x="1766" y="2290"/>
                    <a:pt x="1763" y="2322"/>
                    <a:pt x="1775" y="2351"/>
                  </a:cubicBezTo>
                  <a:cubicBezTo>
                    <a:pt x="1791" y="2390"/>
                    <a:pt x="1804" y="2431"/>
                    <a:pt x="1813" y="2472"/>
                  </a:cubicBezTo>
                  <a:cubicBezTo>
                    <a:pt x="1820" y="2503"/>
                    <a:pt x="1841" y="2528"/>
                    <a:pt x="1870" y="2541"/>
                  </a:cubicBezTo>
                  <a:lnTo>
                    <a:pt x="1993" y="2596"/>
                  </a:lnTo>
                  <a:lnTo>
                    <a:pt x="1993" y="2692"/>
                  </a:lnTo>
                  <a:close/>
                </a:path>
              </a:pathLst>
            </a:custGeom>
            <a:grpFill/>
            <a:ln w="1270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319">
              <a:extLst>
                <a:ext uri="{FF2B5EF4-FFF2-40B4-BE49-F238E27FC236}">
                  <a16:creationId xmlns:a16="http://schemas.microsoft.com/office/drawing/2014/main" id="{A41F4C1B-5F7F-437D-9E63-8A8BD0F3BF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70163" y="5494338"/>
              <a:ext cx="134937" cy="136525"/>
            </a:xfrm>
            <a:custGeom>
              <a:avLst/>
              <a:gdLst>
                <a:gd name="T0" fmla="*/ 500 w 1000"/>
                <a:gd name="T1" fmla="*/ 0 h 1000"/>
                <a:gd name="T2" fmla="*/ 0 w 1000"/>
                <a:gd name="T3" fmla="*/ 500 h 1000"/>
                <a:gd name="T4" fmla="*/ 500 w 1000"/>
                <a:gd name="T5" fmla="*/ 1000 h 1000"/>
                <a:gd name="T6" fmla="*/ 1000 w 1000"/>
                <a:gd name="T7" fmla="*/ 500 h 1000"/>
                <a:gd name="T8" fmla="*/ 500 w 1000"/>
                <a:gd name="T9" fmla="*/ 0 h 1000"/>
                <a:gd name="T10" fmla="*/ 500 w 1000"/>
                <a:gd name="T11" fmla="*/ 800 h 1000"/>
                <a:gd name="T12" fmla="*/ 200 w 1000"/>
                <a:gd name="T13" fmla="*/ 500 h 1000"/>
                <a:gd name="T14" fmla="*/ 500 w 1000"/>
                <a:gd name="T15" fmla="*/ 200 h 1000"/>
                <a:gd name="T16" fmla="*/ 800 w 1000"/>
                <a:gd name="T17" fmla="*/ 500 h 1000"/>
                <a:gd name="T18" fmla="*/ 500 w 1000"/>
                <a:gd name="T19" fmla="*/ 800 h 1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0" h="1000">
                  <a:moveTo>
                    <a:pt x="500" y="0"/>
                  </a:moveTo>
                  <a:cubicBezTo>
                    <a:pt x="224" y="0"/>
                    <a:pt x="0" y="223"/>
                    <a:pt x="0" y="500"/>
                  </a:cubicBezTo>
                  <a:cubicBezTo>
                    <a:pt x="0" y="776"/>
                    <a:pt x="224" y="999"/>
                    <a:pt x="500" y="1000"/>
                  </a:cubicBezTo>
                  <a:cubicBezTo>
                    <a:pt x="776" y="1000"/>
                    <a:pt x="1000" y="776"/>
                    <a:pt x="1000" y="500"/>
                  </a:cubicBezTo>
                  <a:cubicBezTo>
                    <a:pt x="1000" y="223"/>
                    <a:pt x="776" y="0"/>
                    <a:pt x="500" y="0"/>
                  </a:cubicBezTo>
                  <a:close/>
                  <a:moveTo>
                    <a:pt x="500" y="800"/>
                  </a:moveTo>
                  <a:cubicBezTo>
                    <a:pt x="334" y="800"/>
                    <a:pt x="200" y="665"/>
                    <a:pt x="200" y="500"/>
                  </a:cubicBezTo>
                  <a:cubicBezTo>
                    <a:pt x="200" y="334"/>
                    <a:pt x="334" y="200"/>
                    <a:pt x="500" y="200"/>
                  </a:cubicBezTo>
                  <a:cubicBezTo>
                    <a:pt x="665" y="200"/>
                    <a:pt x="800" y="334"/>
                    <a:pt x="800" y="500"/>
                  </a:cubicBezTo>
                  <a:cubicBezTo>
                    <a:pt x="800" y="665"/>
                    <a:pt x="665" y="800"/>
                    <a:pt x="500" y="800"/>
                  </a:cubicBezTo>
                  <a:close/>
                </a:path>
              </a:pathLst>
            </a:custGeom>
            <a:grpFill/>
            <a:ln w="1270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320">
              <a:extLst>
                <a:ext uri="{FF2B5EF4-FFF2-40B4-BE49-F238E27FC236}">
                  <a16:creationId xmlns:a16="http://schemas.microsoft.com/office/drawing/2014/main" id="{7C077C8D-B944-476E-872F-60D9429538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89200" y="5200650"/>
              <a:ext cx="296862" cy="512763"/>
            </a:xfrm>
            <a:custGeom>
              <a:avLst/>
              <a:gdLst>
                <a:gd name="T0" fmla="*/ 1972 w 2187"/>
                <a:gd name="T1" fmla="*/ 2322 h 3749"/>
                <a:gd name="T2" fmla="*/ 1906 w 2187"/>
                <a:gd name="T3" fmla="*/ 1889 h 3749"/>
                <a:gd name="T4" fmla="*/ 1694 w 2187"/>
                <a:gd name="T5" fmla="*/ 1244 h 3749"/>
                <a:gd name="T6" fmla="*/ 804 w 2187"/>
                <a:gd name="T7" fmla="*/ 166 h 3749"/>
                <a:gd name="T8" fmla="*/ 494 w 2187"/>
                <a:gd name="T9" fmla="*/ 1885 h 3749"/>
                <a:gd name="T10" fmla="*/ 138 w 2187"/>
                <a:gd name="T11" fmla="*/ 2090 h 3749"/>
                <a:gd name="T12" fmla="*/ 198 w 2187"/>
                <a:gd name="T13" fmla="*/ 2378 h 3749"/>
                <a:gd name="T14" fmla="*/ 0 w 2187"/>
                <a:gd name="T15" fmla="*/ 2757 h 3749"/>
                <a:gd name="T16" fmla="*/ 215 w 2187"/>
                <a:gd name="T17" fmla="*/ 2965 h 3749"/>
                <a:gd name="T18" fmla="*/ 282 w 2187"/>
                <a:gd name="T19" fmla="*/ 3398 h 3749"/>
                <a:gd name="T20" fmla="*/ 568 w 2187"/>
                <a:gd name="T21" fmla="*/ 3428 h 3749"/>
                <a:gd name="T22" fmla="*/ 871 w 2187"/>
                <a:gd name="T23" fmla="*/ 3741 h 3749"/>
                <a:gd name="T24" fmla="*/ 1118 w 2187"/>
                <a:gd name="T25" fmla="*/ 3591 h 3749"/>
                <a:gd name="T26" fmla="*/ 1548 w 2187"/>
                <a:gd name="T27" fmla="*/ 3663 h 3749"/>
                <a:gd name="T28" fmla="*/ 1664 w 2187"/>
                <a:gd name="T29" fmla="*/ 3395 h 3749"/>
                <a:gd name="T30" fmla="*/ 2050 w 2187"/>
                <a:gd name="T31" fmla="*/ 3197 h 3749"/>
                <a:gd name="T32" fmla="*/ 1990 w 2187"/>
                <a:gd name="T33" fmla="*/ 2909 h 3749"/>
                <a:gd name="T34" fmla="*/ 2187 w 2187"/>
                <a:gd name="T35" fmla="*/ 2530 h 3749"/>
                <a:gd name="T36" fmla="*/ 1294 w 2187"/>
                <a:gd name="T37" fmla="*/ 444 h 3749"/>
                <a:gd name="T38" fmla="*/ 1094 w 2187"/>
                <a:gd name="T39" fmla="*/ 244 h 3749"/>
                <a:gd name="T40" fmla="*/ 1494 w 2187"/>
                <a:gd name="T41" fmla="*/ 1244 h 3749"/>
                <a:gd name="T42" fmla="*/ 1220 w 2187"/>
                <a:gd name="T43" fmla="*/ 1578 h 3749"/>
                <a:gd name="T44" fmla="*/ 968 w 2187"/>
                <a:gd name="T45" fmla="*/ 1578 h 3749"/>
                <a:gd name="T46" fmla="*/ 694 w 2187"/>
                <a:gd name="T47" fmla="*/ 1244 h 3749"/>
                <a:gd name="T48" fmla="*/ 1807 w 2187"/>
                <a:gd name="T49" fmla="*/ 2815 h 3749"/>
                <a:gd name="T50" fmla="*/ 1846 w 2187"/>
                <a:gd name="T51" fmla="*/ 3147 h 3749"/>
                <a:gd name="T52" fmla="*/ 1572 w 2187"/>
                <a:gd name="T53" fmla="*/ 3212 h 3749"/>
                <a:gd name="T54" fmla="*/ 1412 w 2187"/>
                <a:gd name="T55" fmla="*/ 3504 h 3749"/>
                <a:gd name="T56" fmla="*/ 1164 w 2187"/>
                <a:gd name="T57" fmla="*/ 3391 h 3749"/>
                <a:gd name="T58" fmla="*/ 856 w 2187"/>
                <a:gd name="T59" fmla="*/ 3532 h 3749"/>
                <a:gd name="T60" fmla="*/ 715 w 2187"/>
                <a:gd name="T61" fmla="*/ 3286 h 3749"/>
                <a:gd name="T62" fmla="*/ 393 w 2187"/>
                <a:gd name="T63" fmla="*/ 3220 h 3749"/>
                <a:gd name="T64" fmla="*/ 418 w 2187"/>
                <a:gd name="T65" fmla="*/ 2936 h 3749"/>
                <a:gd name="T66" fmla="*/ 200 w 2187"/>
                <a:gd name="T67" fmla="*/ 2692 h 3749"/>
                <a:gd name="T68" fmla="*/ 381 w 2187"/>
                <a:gd name="T69" fmla="*/ 2472 h 3749"/>
                <a:gd name="T70" fmla="*/ 341 w 2187"/>
                <a:gd name="T71" fmla="*/ 2140 h 3749"/>
                <a:gd name="T72" fmla="*/ 616 w 2187"/>
                <a:gd name="T73" fmla="*/ 2075 h 3749"/>
                <a:gd name="T74" fmla="*/ 776 w 2187"/>
                <a:gd name="T75" fmla="*/ 1783 h 3749"/>
                <a:gd name="T76" fmla="*/ 1024 w 2187"/>
                <a:gd name="T77" fmla="*/ 1896 h 3749"/>
                <a:gd name="T78" fmla="*/ 1331 w 2187"/>
                <a:gd name="T79" fmla="*/ 1755 h 3749"/>
                <a:gd name="T80" fmla="*/ 1472 w 2187"/>
                <a:gd name="T81" fmla="*/ 2001 h 3749"/>
                <a:gd name="T82" fmla="*/ 1794 w 2187"/>
                <a:gd name="T83" fmla="*/ 2067 h 3749"/>
                <a:gd name="T84" fmla="*/ 1769 w 2187"/>
                <a:gd name="T85" fmla="*/ 2351 h 3749"/>
                <a:gd name="T86" fmla="*/ 1987 w 2187"/>
                <a:gd name="T87" fmla="*/ 2596 h 3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87" h="3749">
                  <a:moveTo>
                    <a:pt x="2128" y="2439"/>
                  </a:moveTo>
                  <a:lnTo>
                    <a:pt x="1990" y="2378"/>
                  </a:lnTo>
                  <a:cubicBezTo>
                    <a:pt x="1984" y="2359"/>
                    <a:pt x="1978" y="2340"/>
                    <a:pt x="1972" y="2322"/>
                  </a:cubicBezTo>
                  <a:lnTo>
                    <a:pt x="2049" y="2189"/>
                  </a:lnTo>
                  <a:cubicBezTo>
                    <a:pt x="2067" y="2159"/>
                    <a:pt x="2067" y="2121"/>
                    <a:pt x="2050" y="2090"/>
                  </a:cubicBezTo>
                  <a:cubicBezTo>
                    <a:pt x="2009" y="2018"/>
                    <a:pt x="1961" y="1951"/>
                    <a:pt x="1906" y="1889"/>
                  </a:cubicBezTo>
                  <a:cubicBezTo>
                    <a:pt x="1882" y="1862"/>
                    <a:pt x="1845" y="1850"/>
                    <a:pt x="1809" y="1858"/>
                  </a:cubicBezTo>
                  <a:lnTo>
                    <a:pt x="1694" y="1885"/>
                  </a:lnTo>
                  <a:lnTo>
                    <a:pt x="1694" y="1244"/>
                  </a:lnTo>
                  <a:cubicBezTo>
                    <a:pt x="1694" y="1025"/>
                    <a:pt x="1575" y="824"/>
                    <a:pt x="1383" y="718"/>
                  </a:cubicBezTo>
                  <a:cubicBezTo>
                    <a:pt x="1536" y="558"/>
                    <a:pt x="1530" y="305"/>
                    <a:pt x="1370" y="153"/>
                  </a:cubicBezTo>
                  <a:cubicBezTo>
                    <a:pt x="1210" y="0"/>
                    <a:pt x="957" y="6"/>
                    <a:pt x="804" y="166"/>
                  </a:cubicBezTo>
                  <a:cubicBezTo>
                    <a:pt x="657" y="320"/>
                    <a:pt x="657" y="564"/>
                    <a:pt x="804" y="718"/>
                  </a:cubicBezTo>
                  <a:cubicBezTo>
                    <a:pt x="613" y="824"/>
                    <a:pt x="494" y="1025"/>
                    <a:pt x="494" y="1244"/>
                  </a:cubicBezTo>
                  <a:lnTo>
                    <a:pt x="494" y="1885"/>
                  </a:lnTo>
                  <a:lnTo>
                    <a:pt x="378" y="1858"/>
                  </a:lnTo>
                  <a:cubicBezTo>
                    <a:pt x="343" y="1850"/>
                    <a:pt x="306" y="1862"/>
                    <a:pt x="282" y="1889"/>
                  </a:cubicBezTo>
                  <a:cubicBezTo>
                    <a:pt x="226" y="1951"/>
                    <a:pt x="178" y="2018"/>
                    <a:pt x="138" y="2090"/>
                  </a:cubicBezTo>
                  <a:cubicBezTo>
                    <a:pt x="121" y="2121"/>
                    <a:pt x="121" y="2159"/>
                    <a:pt x="138" y="2189"/>
                  </a:cubicBezTo>
                  <a:lnTo>
                    <a:pt x="215" y="2322"/>
                  </a:lnTo>
                  <a:cubicBezTo>
                    <a:pt x="209" y="2340"/>
                    <a:pt x="203" y="2359"/>
                    <a:pt x="198" y="2378"/>
                  </a:cubicBezTo>
                  <a:lnTo>
                    <a:pt x="60" y="2439"/>
                  </a:lnTo>
                  <a:cubicBezTo>
                    <a:pt x="24" y="2455"/>
                    <a:pt x="0" y="2491"/>
                    <a:pt x="0" y="2530"/>
                  </a:cubicBezTo>
                  <a:lnTo>
                    <a:pt x="0" y="2757"/>
                  </a:lnTo>
                  <a:cubicBezTo>
                    <a:pt x="0" y="2796"/>
                    <a:pt x="24" y="2832"/>
                    <a:pt x="60" y="2848"/>
                  </a:cubicBezTo>
                  <a:lnTo>
                    <a:pt x="198" y="2909"/>
                  </a:lnTo>
                  <a:cubicBezTo>
                    <a:pt x="203" y="2928"/>
                    <a:pt x="209" y="2947"/>
                    <a:pt x="215" y="2965"/>
                  </a:cubicBezTo>
                  <a:lnTo>
                    <a:pt x="139" y="3098"/>
                  </a:lnTo>
                  <a:cubicBezTo>
                    <a:pt x="121" y="3128"/>
                    <a:pt x="121" y="3166"/>
                    <a:pt x="138" y="3197"/>
                  </a:cubicBezTo>
                  <a:cubicBezTo>
                    <a:pt x="178" y="3269"/>
                    <a:pt x="226" y="3336"/>
                    <a:pt x="282" y="3398"/>
                  </a:cubicBezTo>
                  <a:cubicBezTo>
                    <a:pt x="306" y="3425"/>
                    <a:pt x="343" y="3437"/>
                    <a:pt x="378" y="3429"/>
                  </a:cubicBezTo>
                  <a:lnTo>
                    <a:pt x="524" y="3395"/>
                  </a:lnTo>
                  <a:cubicBezTo>
                    <a:pt x="538" y="3406"/>
                    <a:pt x="553" y="3417"/>
                    <a:pt x="568" y="3428"/>
                  </a:cubicBezTo>
                  <a:lnTo>
                    <a:pt x="582" y="3582"/>
                  </a:lnTo>
                  <a:cubicBezTo>
                    <a:pt x="585" y="3617"/>
                    <a:pt x="607" y="3648"/>
                    <a:pt x="639" y="3663"/>
                  </a:cubicBezTo>
                  <a:cubicBezTo>
                    <a:pt x="713" y="3698"/>
                    <a:pt x="791" y="3724"/>
                    <a:pt x="871" y="3741"/>
                  </a:cubicBezTo>
                  <a:cubicBezTo>
                    <a:pt x="907" y="3749"/>
                    <a:pt x="944" y="3736"/>
                    <a:pt x="968" y="3709"/>
                  </a:cubicBezTo>
                  <a:lnTo>
                    <a:pt x="1069" y="3591"/>
                  </a:lnTo>
                  <a:lnTo>
                    <a:pt x="1118" y="3591"/>
                  </a:lnTo>
                  <a:lnTo>
                    <a:pt x="1220" y="3709"/>
                  </a:lnTo>
                  <a:cubicBezTo>
                    <a:pt x="1244" y="3736"/>
                    <a:pt x="1281" y="3749"/>
                    <a:pt x="1316" y="3741"/>
                  </a:cubicBezTo>
                  <a:cubicBezTo>
                    <a:pt x="1396" y="3724"/>
                    <a:pt x="1474" y="3698"/>
                    <a:pt x="1548" y="3663"/>
                  </a:cubicBezTo>
                  <a:cubicBezTo>
                    <a:pt x="1581" y="3649"/>
                    <a:pt x="1602" y="3617"/>
                    <a:pt x="1606" y="3582"/>
                  </a:cubicBezTo>
                  <a:lnTo>
                    <a:pt x="1620" y="3428"/>
                  </a:lnTo>
                  <a:cubicBezTo>
                    <a:pt x="1635" y="3417"/>
                    <a:pt x="1650" y="3407"/>
                    <a:pt x="1664" y="3395"/>
                  </a:cubicBezTo>
                  <a:lnTo>
                    <a:pt x="1809" y="3429"/>
                  </a:lnTo>
                  <a:cubicBezTo>
                    <a:pt x="1845" y="3437"/>
                    <a:pt x="1882" y="3425"/>
                    <a:pt x="1906" y="3398"/>
                  </a:cubicBezTo>
                  <a:cubicBezTo>
                    <a:pt x="1961" y="3336"/>
                    <a:pt x="2009" y="3269"/>
                    <a:pt x="2050" y="3197"/>
                  </a:cubicBezTo>
                  <a:cubicBezTo>
                    <a:pt x="2067" y="3166"/>
                    <a:pt x="2067" y="3128"/>
                    <a:pt x="2049" y="3098"/>
                  </a:cubicBezTo>
                  <a:lnTo>
                    <a:pt x="1972" y="2965"/>
                  </a:lnTo>
                  <a:cubicBezTo>
                    <a:pt x="1978" y="2947"/>
                    <a:pt x="1984" y="2928"/>
                    <a:pt x="1990" y="2909"/>
                  </a:cubicBezTo>
                  <a:lnTo>
                    <a:pt x="2128" y="2848"/>
                  </a:lnTo>
                  <a:cubicBezTo>
                    <a:pt x="2164" y="2832"/>
                    <a:pt x="2187" y="2796"/>
                    <a:pt x="2187" y="2757"/>
                  </a:cubicBezTo>
                  <a:lnTo>
                    <a:pt x="2187" y="2530"/>
                  </a:lnTo>
                  <a:cubicBezTo>
                    <a:pt x="2187" y="2491"/>
                    <a:pt x="2164" y="2455"/>
                    <a:pt x="2128" y="2439"/>
                  </a:cubicBezTo>
                  <a:close/>
                  <a:moveTo>
                    <a:pt x="1094" y="244"/>
                  </a:moveTo>
                  <a:cubicBezTo>
                    <a:pt x="1204" y="244"/>
                    <a:pt x="1294" y="333"/>
                    <a:pt x="1294" y="444"/>
                  </a:cubicBezTo>
                  <a:cubicBezTo>
                    <a:pt x="1294" y="554"/>
                    <a:pt x="1204" y="644"/>
                    <a:pt x="1094" y="644"/>
                  </a:cubicBezTo>
                  <a:cubicBezTo>
                    <a:pt x="983" y="644"/>
                    <a:pt x="894" y="554"/>
                    <a:pt x="894" y="444"/>
                  </a:cubicBezTo>
                  <a:cubicBezTo>
                    <a:pt x="894" y="333"/>
                    <a:pt x="983" y="244"/>
                    <a:pt x="1094" y="244"/>
                  </a:cubicBezTo>
                  <a:close/>
                  <a:moveTo>
                    <a:pt x="694" y="1244"/>
                  </a:moveTo>
                  <a:cubicBezTo>
                    <a:pt x="694" y="1023"/>
                    <a:pt x="873" y="844"/>
                    <a:pt x="1094" y="844"/>
                  </a:cubicBezTo>
                  <a:cubicBezTo>
                    <a:pt x="1315" y="844"/>
                    <a:pt x="1494" y="1023"/>
                    <a:pt x="1494" y="1244"/>
                  </a:cubicBezTo>
                  <a:lnTo>
                    <a:pt x="1494" y="1602"/>
                  </a:lnTo>
                  <a:cubicBezTo>
                    <a:pt x="1436" y="1578"/>
                    <a:pt x="1377" y="1559"/>
                    <a:pt x="1316" y="1546"/>
                  </a:cubicBezTo>
                  <a:cubicBezTo>
                    <a:pt x="1281" y="1538"/>
                    <a:pt x="1244" y="1551"/>
                    <a:pt x="1220" y="1578"/>
                  </a:cubicBezTo>
                  <a:lnTo>
                    <a:pt x="1118" y="1696"/>
                  </a:lnTo>
                  <a:lnTo>
                    <a:pt x="1069" y="1696"/>
                  </a:lnTo>
                  <a:lnTo>
                    <a:pt x="968" y="1578"/>
                  </a:lnTo>
                  <a:cubicBezTo>
                    <a:pt x="944" y="1551"/>
                    <a:pt x="907" y="1538"/>
                    <a:pt x="871" y="1546"/>
                  </a:cubicBezTo>
                  <a:cubicBezTo>
                    <a:pt x="811" y="1559"/>
                    <a:pt x="751" y="1578"/>
                    <a:pt x="694" y="1602"/>
                  </a:cubicBezTo>
                  <a:lnTo>
                    <a:pt x="694" y="1244"/>
                  </a:lnTo>
                  <a:close/>
                  <a:moveTo>
                    <a:pt x="1987" y="2692"/>
                  </a:moveTo>
                  <a:lnTo>
                    <a:pt x="1864" y="2746"/>
                  </a:lnTo>
                  <a:cubicBezTo>
                    <a:pt x="1835" y="2759"/>
                    <a:pt x="1814" y="2784"/>
                    <a:pt x="1807" y="2815"/>
                  </a:cubicBezTo>
                  <a:cubicBezTo>
                    <a:pt x="1798" y="2856"/>
                    <a:pt x="1785" y="2897"/>
                    <a:pt x="1769" y="2936"/>
                  </a:cubicBezTo>
                  <a:cubicBezTo>
                    <a:pt x="1757" y="2965"/>
                    <a:pt x="1760" y="2997"/>
                    <a:pt x="1775" y="3024"/>
                  </a:cubicBezTo>
                  <a:lnTo>
                    <a:pt x="1846" y="3147"/>
                  </a:lnTo>
                  <a:cubicBezTo>
                    <a:pt x="1830" y="3172"/>
                    <a:pt x="1813" y="3196"/>
                    <a:pt x="1794" y="3220"/>
                  </a:cubicBezTo>
                  <a:lnTo>
                    <a:pt x="1660" y="3189"/>
                  </a:lnTo>
                  <a:cubicBezTo>
                    <a:pt x="1629" y="3182"/>
                    <a:pt x="1596" y="3190"/>
                    <a:pt x="1572" y="3212"/>
                  </a:cubicBezTo>
                  <a:cubicBezTo>
                    <a:pt x="1541" y="3239"/>
                    <a:pt x="1507" y="3264"/>
                    <a:pt x="1472" y="3286"/>
                  </a:cubicBezTo>
                  <a:cubicBezTo>
                    <a:pt x="1445" y="3302"/>
                    <a:pt x="1428" y="3330"/>
                    <a:pt x="1425" y="3362"/>
                  </a:cubicBezTo>
                  <a:lnTo>
                    <a:pt x="1412" y="3504"/>
                  </a:lnTo>
                  <a:cubicBezTo>
                    <a:pt x="1385" y="3515"/>
                    <a:pt x="1358" y="3524"/>
                    <a:pt x="1331" y="3532"/>
                  </a:cubicBezTo>
                  <a:lnTo>
                    <a:pt x="1240" y="3425"/>
                  </a:lnTo>
                  <a:cubicBezTo>
                    <a:pt x="1221" y="3403"/>
                    <a:pt x="1193" y="3391"/>
                    <a:pt x="1164" y="3391"/>
                  </a:cubicBezTo>
                  <a:lnTo>
                    <a:pt x="1024" y="3391"/>
                  </a:lnTo>
                  <a:cubicBezTo>
                    <a:pt x="994" y="3391"/>
                    <a:pt x="967" y="3403"/>
                    <a:pt x="948" y="3425"/>
                  </a:cubicBezTo>
                  <a:lnTo>
                    <a:pt x="856" y="3532"/>
                  </a:lnTo>
                  <a:cubicBezTo>
                    <a:pt x="829" y="3524"/>
                    <a:pt x="802" y="3515"/>
                    <a:pt x="776" y="3504"/>
                  </a:cubicBezTo>
                  <a:lnTo>
                    <a:pt x="762" y="3362"/>
                  </a:lnTo>
                  <a:cubicBezTo>
                    <a:pt x="760" y="3330"/>
                    <a:pt x="742" y="3302"/>
                    <a:pt x="715" y="3286"/>
                  </a:cubicBezTo>
                  <a:cubicBezTo>
                    <a:pt x="680" y="3264"/>
                    <a:pt x="647" y="3239"/>
                    <a:pt x="616" y="3212"/>
                  </a:cubicBezTo>
                  <a:cubicBezTo>
                    <a:pt x="592" y="3190"/>
                    <a:pt x="559" y="3182"/>
                    <a:pt x="527" y="3189"/>
                  </a:cubicBezTo>
                  <a:lnTo>
                    <a:pt x="393" y="3220"/>
                  </a:lnTo>
                  <a:cubicBezTo>
                    <a:pt x="375" y="3196"/>
                    <a:pt x="357" y="3172"/>
                    <a:pt x="341" y="3147"/>
                  </a:cubicBezTo>
                  <a:lnTo>
                    <a:pt x="412" y="3024"/>
                  </a:lnTo>
                  <a:cubicBezTo>
                    <a:pt x="428" y="2997"/>
                    <a:pt x="430" y="2965"/>
                    <a:pt x="418" y="2936"/>
                  </a:cubicBezTo>
                  <a:cubicBezTo>
                    <a:pt x="402" y="2897"/>
                    <a:pt x="390" y="2856"/>
                    <a:pt x="381" y="2815"/>
                  </a:cubicBezTo>
                  <a:cubicBezTo>
                    <a:pt x="373" y="2784"/>
                    <a:pt x="352" y="2759"/>
                    <a:pt x="323" y="2746"/>
                  </a:cubicBezTo>
                  <a:lnTo>
                    <a:pt x="200" y="2692"/>
                  </a:lnTo>
                  <a:lnTo>
                    <a:pt x="200" y="2596"/>
                  </a:lnTo>
                  <a:lnTo>
                    <a:pt x="323" y="2541"/>
                  </a:lnTo>
                  <a:cubicBezTo>
                    <a:pt x="352" y="2528"/>
                    <a:pt x="373" y="2503"/>
                    <a:pt x="381" y="2472"/>
                  </a:cubicBezTo>
                  <a:cubicBezTo>
                    <a:pt x="390" y="2431"/>
                    <a:pt x="402" y="2390"/>
                    <a:pt x="418" y="2351"/>
                  </a:cubicBezTo>
                  <a:cubicBezTo>
                    <a:pt x="430" y="2322"/>
                    <a:pt x="428" y="2290"/>
                    <a:pt x="412" y="2263"/>
                  </a:cubicBezTo>
                  <a:lnTo>
                    <a:pt x="341" y="2140"/>
                  </a:lnTo>
                  <a:cubicBezTo>
                    <a:pt x="357" y="2115"/>
                    <a:pt x="375" y="2091"/>
                    <a:pt x="393" y="2067"/>
                  </a:cubicBezTo>
                  <a:lnTo>
                    <a:pt x="527" y="2098"/>
                  </a:lnTo>
                  <a:cubicBezTo>
                    <a:pt x="559" y="2105"/>
                    <a:pt x="592" y="2097"/>
                    <a:pt x="616" y="2075"/>
                  </a:cubicBezTo>
                  <a:cubicBezTo>
                    <a:pt x="647" y="2048"/>
                    <a:pt x="680" y="2023"/>
                    <a:pt x="716" y="2001"/>
                  </a:cubicBezTo>
                  <a:cubicBezTo>
                    <a:pt x="742" y="1985"/>
                    <a:pt x="760" y="1957"/>
                    <a:pt x="762" y="1926"/>
                  </a:cubicBezTo>
                  <a:lnTo>
                    <a:pt x="776" y="1783"/>
                  </a:lnTo>
                  <a:cubicBezTo>
                    <a:pt x="802" y="1772"/>
                    <a:pt x="829" y="1763"/>
                    <a:pt x="856" y="1755"/>
                  </a:cubicBezTo>
                  <a:lnTo>
                    <a:pt x="948" y="1862"/>
                  </a:lnTo>
                  <a:cubicBezTo>
                    <a:pt x="967" y="1884"/>
                    <a:pt x="994" y="1896"/>
                    <a:pt x="1024" y="1896"/>
                  </a:cubicBezTo>
                  <a:lnTo>
                    <a:pt x="1164" y="1896"/>
                  </a:lnTo>
                  <a:cubicBezTo>
                    <a:pt x="1193" y="1896"/>
                    <a:pt x="1221" y="1884"/>
                    <a:pt x="1240" y="1862"/>
                  </a:cubicBezTo>
                  <a:lnTo>
                    <a:pt x="1331" y="1755"/>
                  </a:lnTo>
                  <a:cubicBezTo>
                    <a:pt x="1358" y="1763"/>
                    <a:pt x="1385" y="1772"/>
                    <a:pt x="1412" y="1783"/>
                  </a:cubicBezTo>
                  <a:lnTo>
                    <a:pt x="1425" y="1925"/>
                  </a:lnTo>
                  <a:cubicBezTo>
                    <a:pt x="1428" y="1957"/>
                    <a:pt x="1445" y="1985"/>
                    <a:pt x="1472" y="2001"/>
                  </a:cubicBezTo>
                  <a:cubicBezTo>
                    <a:pt x="1507" y="2023"/>
                    <a:pt x="1541" y="2048"/>
                    <a:pt x="1572" y="2075"/>
                  </a:cubicBezTo>
                  <a:cubicBezTo>
                    <a:pt x="1596" y="2097"/>
                    <a:pt x="1629" y="2105"/>
                    <a:pt x="1660" y="2098"/>
                  </a:cubicBezTo>
                  <a:lnTo>
                    <a:pt x="1794" y="2067"/>
                  </a:lnTo>
                  <a:cubicBezTo>
                    <a:pt x="1813" y="2091"/>
                    <a:pt x="1830" y="2115"/>
                    <a:pt x="1846" y="2140"/>
                  </a:cubicBezTo>
                  <a:lnTo>
                    <a:pt x="1775" y="2263"/>
                  </a:lnTo>
                  <a:cubicBezTo>
                    <a:pt x="1760" y="2290"/>
                    <a:pt x="1757" y="2322"/>
                    <a:pt x="1769" y="2351"/>
                  </a:cubicBezTo>
                  <a:cubicBezTo>
                    <a:pt x="1785" y="2390"/>
                    <a:pt x="1798" y="2431"/>
                    <a:pt x="1807" y="2472"/>
                  </a:cubicBezTo>
                  <a:cubicBezTo>
                    <a:pt x="1814" y="2503"/>
                    <a:pt x="1835" y="2528"/>
                    <a:pt x="1864" y="2541"/>
                  </a:cubicBezTo>
                  <a:lnTo>
                    <a:pt x="1987" y="2596"/>
                  </a:lnTo>
                  <a:lnTo>
                    <a:pt x="1987" y="2692"/>
                  </a:lnTo>
                  <a:close/>
                </a:path>
              </a:pathLst>
            </a:custGeom>
            <a:grpFill/>
            <a:ln w="1270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321">
              <a:extLst>
                <a:ext uri="{FF2B5EF4-FFF2-40B4-BE49-F238E27FC236}">
                  <a16:creationId xmlns:a16="http://schemas.microsoft.com/office/drawing/2014/main" id="{4A5364DA-3635-43A2-A902-A618EA364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5400" y="5003800"/>
              <a:ext cx="198437" cy="192088"/>
            </a:xfrm>
            <a:custGeom>
              <a:avLst/>
              <a:gdLst>
                <a:gd name="T0" fmla="*/ 1383 w 1461"/>
                <a:gd name="T1" fmla="*/ 0 h 1404"/>
                <a:gd name="T2" fmla="*/ 0 w 1461"/>
                <a:gd name="T3" fmla="*/ 1317 h 1404"/>
                <a:gd name="T4" fmla="*/ 180 w 1461"/>
                <a:gd name="T5" fmla="*/ 1404 h 1404"/>
                <a:gd name="T6" fmla="*/ 1461 w 1461"/>
                <a:gd name="T7" fmla="*/ 184 h 1404"/>
                <a:gd name="T8" fmla="*/ 1383 w 1461"/>
                <a:gd name="T9" fmla="*/ 0 h 1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1" h="1404">
                  <a:moveTo>
                    <a:pt x="1383" y="0"/>
                  </a:moveTo>
                  <a:cubicBezTo>
                    <a:pt x="777" y="256"/>
                    <a:pt x="285" y="724"/>
                    <a:pt x="0" y="1317"/>
                  </a:cubicBezTo>
                  <a:lnTo>
                    <a:pt x="180" y="1404"/>
                  </a:lnTo>
                  <a:cubicBezTo>
                    <a:pt x="444" y="855"/>
                    <a:pt x="900" y="421"/>
                    <a:pt x="1461" y="184"/>
                  </a:cubicBezTo>
                  <a:lnTo>
                    <a:pt x="1383" y="0"/>
                  </a:lnTo>
                  <a:close/>
                </a:path>
              </a:pathLst>
            </a:custGeom>
            <a:grpFill/>
            <a:ln w="1270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322">
              <a:extLst>
                <a:ext uri="{FF2B5EF4-FFF2-40B4-BE49-F238E27FC236}">
                  <a16:creationId xmlns:a16="http://schemas.microsoft.com/office/drawing/2014/main" id="{0C8006C0-8862-4450-A82F-B82DFF7BD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650" y="5667375"/>
              <a:ext cx="223837" cy="50800"/>
            </a:xfrm>
            <a:custGeom>
              <a:avLst/>
              <a:gdLst>
                <a:gd name="T0" fmla="*/ 1589 w 1652"/>
                <a:gd name="T1" fmla="*/ 0 h 371"/>
                <a:gd name="T2" fmla="*/ 59 w 1652"/>
                <a:gd name="T3" fmla="*/ 13 h 371"/>
                <a:gd name="T4" fmla="*/ 0 w 1652"/>
                <a:gd name="T5" fmla="*/ 204 h 371"/>
                <a:gd name="T6" fmla="*/ 1652 w 1652"/>
                <a:gd name="T7" fmla="*/ 189 h 371"/>
                <a:gd name="T8" fmla="*/ 1589 w 1652"/>
                <a:gd name="T9" fmla="*/ 0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2" h="371">
                  <a:moveTo>
                    <a:pt x="1589" y="0"/>
                  </a:moveTo>
                  <a:cubicBezTo>
                    <a:pt x="1093" y="162"/>
                    <a:pt x="558" y="167"/>
                    <a:pt x="59" y="13"/>
                  </a:cubicBezTo>
                  <a:lnTo>
                    <a:pt x="0" y="204"/>
                  </a:lnTo>
                  <a:cubicBezTo>
                    <a:pt x="539" y="371"/>
                    <a:pt x="1116" y="366"/>
                    <a:pt x="1652" y="189"/>
                  </a:cubicBezTo>
                  <a:lnTo>
                    <a:pt x="1589" y="0"/>
                  </a:lnTo>
                  <a:close/>
                </a:path>
              </a:pathLst>
            </a:custGeom>
            <a:grpFill/>
            <a:ln w="1270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323">
              <a:extLst>
                <a:ext uri="{FF2B5EF4-FFF2-40B4-BE49-F238E27FC236}">
                  <a16:creationId xmlns:a16="http://schemas.microsoft.com/office/drawing/2014/main" id="{22AD00A5-F418-4A66-841F-F9810FDAA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775" y="5002213"/>
              <a:ext cx="204787" cy="196850"/>
            </a:xfrm>
            <a:custGeom>
              <a:avLst/>
              <a:gdLst>
                <a:gd name="T0" fmla="*/ 76 w 1499"/>
                <a:gd name="T1" fmla="*/ 0 h 1442"/>
                <a:gd name="T2" fmla="*/ 0 w 1499"/>
                <a:gd name="T3" fmla="*/ 186 h 1442"/>
                <a:gd name="T4" fmla="*/ 1318 w 1499"/>
                <a:gd name="T5" fmla="*/ 1442 h 1442"/>
                <a:gd name="T6" fmla="*/ 1499 w 1499"/>
                <a:gd name="T7" fmla="*/ 1357 h 1442"/>
                <a:gd name="T8" fmla="*/ 76 w 1499"/>
                <a:gd name="T9" fmla="*/ 0 h 1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99" h="1442">
                  <a:moveTo>
                    <a:pt x="76" y="0"/>
                  </a:moveTo>
                  <a:lnTo>
                    <a:pt x="0" y="186"/>
                  </a:lnTo>
                  <a:cubicBezTo>
                    <a:pt x="582" y="424"/>
                    <a:pt x="1052" y="872"/>
                    <a:pt x="1318" y="1442"/>
                  </a:cubicBezTo>
                  <a:lnTo>
                    <a:pt x="1499" y="1357"/>
                  </a:lnTo>
                  <a:cubicBezTo>
                    <a:pt x="1212" y="742"/>
                    <a:pt x="704" y="258"/>
                    <a:pt x="76" y="0"/>
                  </a:cubicBezTo>
                  <a:close/>
                </a:path>
              </a:pathLst>
            </a:custGeom>
            <a:grpFill/>
            <a:ln w="12700">
              <a:noFill/>
              <a:prstDash val="solid"/>
              <a:round/>
              <a:headEnd/>
              <a:tailEnd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496802439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heme/theme1.xml><?xml version="1.0" encoding="utf-8"?>
<a:theme xmlns:a="http://schemas.openxmlformats.org/drawingml/2006/main" name="2_Office Theme">
  <a:themeElements>
    <a:clrScheme name="Kept">
      <a:dk1>
        <a:srgbClr val="531A56"/>
      </a:dk1>
      <a:lt1>
        <a:srgbClr val="FFFFFF"/>
      </a:lt1>
      <a:dk2>
        <a:srgbClr val="000000"/>
      </a:dk2>
      <a:lt2>
        <a:srgbClr val="CAC5F9"/>
      </a:lt2>
      <a:accent1>
        <a:srgbClr val="A39CFF"/>
      </a:accent1>
      <a:accent2>
        <a:srgbClr val="CDFF5D"/>
      </a:accent2>
      <a:accent3>
        <a:srgbClr val="00DD99"/>
      </a:accent3>
      <a:accent4>
        <a:srgbClr val="2ADBDB"/>
      </a:accent4>
      <a:accent5>
        <a:srgbClr val="FF605C"/>
      </a:accent5>
      <a:accent6>
        <a:srgbClr val="FFAB66"/>
      </a:accent6>
      <a:hlink>
        <a:srgbClr val="531A56"/>
      </a:hlink>
      <a:folHlink>
        <a:srgbClr val="3EBAFF"/>
      </a:folHlink>
    </a:clrScheme>
    <a:fontScheme name="Custom 1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RU_JSC_Widescreen.potx" id="{DCCA6DF8-0AB1-4F23-8A30-9BD0D164B9BB}" vid="{3266E5EF-05E3-4A0F-9B3D-04D8A0C2B4C1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2A0E98727E5EFD44A5B58152E2CC9F3C" ma:contentTypeVersion="14" ma:contentTypeDescription="Create a new document." ma:contentTypeScope="" ma:versionID="f2009fc5a916628040699b7c85b694dd">
  <xsd:schema xmlns:xsd="http://www.w3.org/2001/XMLSchema" xmlns:xs="http://www.w3.org/2001/XMLSchema" xmlns:p="http://schemas.microsoft.com/office/2006/metadata/properties" xmlns:ns2="59aa1991-5a37-4160-88e0-d5049aaad999" xmlns:ns3="731385d6-d2ef-4b26-bcca-2d305526e1a6" targetNamespace="http://schemas.microsoft.com/office/2006/metadata/properties" ma:root="true" ma:fieldsID="63542d400e5c892a4ca095b83df6e3fd" ns2:_="" ns3:_="">
    <xsd:import namespace="59aa1991-5a37-4160-88e0-d5049aaad999"/>
    <xsd:import namespace="731385d6-d2ef-4b26-bcca-2d305526e1a6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2:MediaLengthInSeconds" minOccurs="0"/>
                <xsd:element ref="ns2:lcf76f155ced4ddcb4097134ff3c332f" minOccurs="0"/>
                <xsd:element ref="ns3:TaxCatchAll" minOccurs="0"/>
                <xsd:element ref="ns2:MediaServiceOCR" minOccurs="0"/>
                <xsd:element ref="ns2:MediaServiceGenerationTime" minOccurs="0"/>
                <xsd:element ref="ns2:MediaServiceEventHashCode" minOccurs="0"/>
                <xsd:element ref="ns3:SharedWithUsers" minOccurs="0"/>
                <xsd:element ref="ns3:SharedWithDetail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9aa1991-5a37-4160-88e0-d5049aaad999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KeyPoints" ma:index="10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1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ServiceDateTaken" ma:index="12" nillable="true" ma:displayName="MediaServiceDateTaken" ma:hidden="true" ma:internalName="MediaServiceDateTaken" ma:readOnly="true">
      <xsd:simpleType>
        <xsd:restriction base="dms:Text"/>
      </xsd:simpleType>
    </xsd:element>
    <xsd:element name="MediaLengthInSeconds" ma:index="13" nillable="true" ma:displayName="MediaLengthInSeconds" ma:hidden="true" ma:internalName="MediaLengthInSeconds" ma:readOnly="true">
      <xsd:simpleType>
        <xsd:restriction base="dms:Unknown"/>
      </xsd:simpleType>
    </xsd:element>
    <xsd:element name="lcf76f155ced4ddcb4097134ff3c332f" ma:index="15" nillable="true" ma:taxonomy="true" ma:internalName="lcf76f155ced4ddcb4097134ff3c332f" ma:taxonomyFieldName="MediaServiceImageTags" ma:displayName="Image Tags" ma:readOnly="false" ma:fieldId="{5cf76f15-5ced-4ddc-b409-7134ff3c332f}" ma:taxonomyMulti="true" ma:sspId="8883d318-f35c-4577-94aa-4c8e836d27a7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CR" ma:index="17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8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9" nillable="true" ma:displayName="MediaServiceEventHashCode" ma:hidden="true" ma:internalName="MediaServiceEventHashCode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31385d6-d2ef-4b26-bcca-2d305526e1a6" elementFormDefault="qualified">
    <xsd:import namespace="http://schemas.microsoft.com/office/2006/documentManagement/types"/>
    <xsd:import namespace="http://schemas.microsoft.com/office/infopath/2007/PartnerControls"/>
    <xsd:element name="TaxCatchAll" ma:index="16" nillable="true" ma:displayName="Taxonomy Catch All Column" ma:hidden="true" ma:list="{775f47db-9fd9-45d8-b133-80d58496e81e}" ma:internalName="TaxCatchAll" ma:showField="CatchAllData" ma:web="731385d6-d2ef-4b26-bcca-2d305526e1a6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  <xsd:element name="SharedWithUsers" ma:index="20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21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588D7063-8396-4552-822D-7DDA5AA94833}">
  <ds:schemaRefs>
    <ds:schemaRef ds:uri="59aa1991-5a37-4160-88e0-d5049aaad999"/>
    <ds:schemaRef ds:uri="731385d6-d2ef-4b26-bcca-2d305526e1a6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</ds:schemaRefs>
</ds:datastoreItem>
</file>

<file path=customXml/itemProps2.xml><?xml version="1.0" encoding="utf-8"?>
<ds:datastoreItem xmlns:ds="http://schemas.openxmlformats.org/officeDocument/2006/customXml" ds:itemID="{0E5CD100-75E4-4207-B857-A5C36014DB68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5078</Words>
  <Application>Microsoft Office PowerPoint</Application>
  <PresentationFormat>Widescreen</PresentationFormat>
  <Paragraphs>597</Paragraphs>
  <Slides>33</Slides>
  <Notes>18</Notes>
  <HiddenSlides>0</HiddenSlides>
  <MMClips>0</MMClips>
  <ScaleCrop>false</ScaleCrop>
  <HeadingPairs>
    <vt:vector size="8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33</vt:i4>
      </vt:variant>
    </vt:vector>
  </HeadingPairs>
  <TitlesOfParts>
    <vt:vector size="38" baseType="lpstr">
      <vt:lpstr>Arial</vt:lpstr>
      <vt:lpstr>Calibri</vt:lpstr>
      <vt:lpstr>KPMG Cyrillic Extralight</vt:lpstr>
      <vt:lpstr>2_Office Theme</vt:lpstr>
      <vt:lpstr>think-cell Slide</vt:lpstr>
      <vt:lpstr>Коррупциявий хавф-хатарларни баҳолаш жараёни: услубиёт, асосий босқичлар ва комплаенс бўлинманинг вазифалари шарҳи</vt:lpstr>
      <vt:lpstr>Коррупциявий хавф-хатарларни баҳолаш мақсади</vt:lpstr>
      <vt:lpstr>Коррупциявий хавф-хатарларни баҳолаш соҳасидаги қонунчилик ва халқаро стандартлар (1/5)</vt:lpstr>
      <vt:lpstr>Коррупциявий хавф-хатарларни баҳолаш соҳасидаги қонунчилик ва халқаро стандартлар (2/5)</vt:lpstr>
      <vt:lpstr>Коррупциявий хавф-хатарларни баҳолаш соҳасидаги қонунчилик ва халқаро стандартлар (3/5)</vt:lpstr>
      <vt:lpstr>Коррупциявий хавф-хатарларни баҳолаш соҳасидаги қонунчилик ва халқаро стандартлар (4/5)</vt:lpstr>
      <vt:lpstr>Коррупциявий хавф-хатарларни баҳолаш соҳасидаги қонунчилик ва халқаро стандартлар (5/5)</vt:lpstr>
      <vt:lpstr>Хавф-хатарларни баҳолаш ва бошқариш цикли</vt:lpstr>
      <vt:lpstr>Коррупциявий хавф-хатарларни баҳолаш даврийлиги</vt:lpstr>
      <vt:lpstr>Коррупциявий хавф-хатарларни баҳолаш амалиёти: баҳоланадиган хавф-хатарлар </vt:lpstr>
      <vt:lpstr>Коррупциявий хавф-хатарларни баҳолаш амалиёти: коррупциявий хавф-хатарлар </vt:lpstr>
      <vt:lpstr>Коррупциявий хавф-хатарларни баҳолаш амалиёти: коррупциявий хавф-хатарларни баҳолашга ёндашувлар</vt:lpstr>
      <vt:lpstr>Коррупциявий хавф-хатарларнинг таъсири ва уларнинг эҳтимолини баҳолаш бўйича халқаро амалиёт</vt:lpstr>
      <vt:lpstr>Коррупциявий хавф-хатарларнинг таъсири ва уларнинг эҳтимолини баҳолаш бўйича халқаро амалиёт (2/2)</vt:lpstr>
      <vt:lpstr>ЎзРда коррупциявий хавф-хатарларни баҳолаш амалиёти: асосий босқич ва натижалар (1/2) </vt:lpstr>
      <vt:lpstr>ЎзРда коррупциявий хавф-хатарларни баҳолаш амалиёти: асосий босқич ва натижалар (2/2)</vt:lpstr>
      <vt:lpstr>ЎзРда коррупциявий хавф-хатарларни баҳолаш амалиёти: хавф-хатарларни баҳолаш учун масъуллар</vt:lpstr>
      <vt:lpstr>ЎзРда коррупциявий хавф-хатарларни баҳолаш амалиёти: 1-босқич ташкилот/ муассасанинг амалга ошириладиган функцияларини батафсил таҳлил қилиш</vt:lpstr>
      <vt:lpstr>ЎзРда коррупциявий хавф-хатарларни баҳолаш амалиёти:  2-босқич ўзига хос хавф-хатар даражасини аниқлаш (1/4)</vt:lpstr>
      <vt:lpstr>ЎзРда коррупциявий хавф-хатарларни баҳолаш амалиёти:  2-босқич ўзига хос хавф-хатар даражасини аниқлаш  (2/4)</vt:lpstr>
      <vt:lpstr>ЎзРда коррупциявий хавф-хатарларни баҳолаш амалиёти:  2-босқич ўзига хос хавф-хатар даражасини аниқлаш (3/4)</vt:lpstr>
      <vt:lpstr>ЎзРда коррупциявий хавф-хатарларни баҳолаш амалиёти:  2-босқич ўзига хос хавф-хатар даражасини аниқлаш (4/4)</vt:lpstr>
      <vt:lpstr>Коррупциявий хавф-хатарларни баҳолаш тартиби: 3-босқич Хавф-хатарни пасайтириш бўйича тартиб таомиллар/чора-тадбирларни таҳлил қилиш ва ҳар бир функция/жараён учун коррупциявий хавф-хатарнинг қолдиқ даражасини аниқлаш</vt:lpstr>
      <vt:lpstr>Коррупциявий хавф-хатарларни баҳолаш тартиби:  4-босқич қолдик хавф-хатарнинг даражасини пасайтириш бўйича чора-тадбирлар/назоратларни ишлаб чиқиш</vt:lpstr>
      <vt:lpstr>Коррупциявий хавф-хатарларни баҳолаш тартиби: 4-босқич қолдик хавф-хатарнинг даражасини пасайтириш бўйича чора-тадбирлар/назоратларни ишлаб чиқиш</vt:lpstr>
      <vt:lpstr>Коррупциявий хавф-хатарларни баҳолашни автоматлаштириш</vt:lpstr>
      <vt:lpstr>Амалий машқ: ўз ташкилотингиз бўйича “Харид қилиш" ва “Лицензиялаш / Рухсат бериш фаолияти" функцияларига тегишли коррупциявий хавф-хатарлар харитасини тўлдиринг. Ҳар бир функция бўйича камида 2 та хавф-хатарни белгиланг.</vt:lpstr>
      <vt:lpstr>Амалий машқ</vt:lpstr>
      <vt:lpstr>Хавф-хатарлар харитасини тўлдириш намунаси</vt:lpstr>
      <vt:lpstr>PowerPoint Presentation</vt:lpstr>
      <vt:lpstr>PowerPoint Presentation</vt:lpstr>
      <vt:lpstr>Саволлар? 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Обучающая программа по вопросам создания и внедрения эффективных антикоррупционных комплаенс-систем в государственных органах и учреждениях</dc:title>
  <dc:creator>Kiryanova, Viktoria</dc:creator>
  <cp:lastModifiedBy>Sabirov, Salayjon</cp:lastModifiedBy>
  <cp:revision>3</cp:revision>
  <dcterms:created xsi:type="dcterms:W3CDTF">2022-07-14T08:09:04Z</dcterms:created>
  <dcterms:modified xsi:type="dcterms:W3CDTF">2023-05-31T19:10:24Z</dcterms:modified>
</cp:coreProperties>
</file>